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slideLayouts/slideLayout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1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drawings/drawing1.xml" ContentType="application/vnd.openxmlformats-officedocument.drawingml.chartshapes+xml"/>
  <Override PartName="/ppt/notesSlides/notesSlide2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notesSlides/notesSlide2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2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2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notesSlides/notesSlide2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notesSlides/notesSlide2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notesSlides/notesSlide32.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5.xml" ContentType="application/vnd.openxmlformats-officedocument.themeOverr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6.xml" ContentType="application/vnd.openxmlformats-officedocument.themeOverride+xml"/>
  <Override PartName="/ppt/notesSlides/notesSlide35.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7.xml" ContentType="application/vnd.openxmlformats-officedocument.themeOverride+xml"/>
  <Override PartName="/ppt/drawings/drawing2.xml" ContentType="application/vnd.openxmlformats-officedocument.drawingml.chartshapes+xml"/>
  <Override PartName="/ppt/notesSlides/notesSlide36.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8.xml" ContentType="application/vnd.openxmlformats-officedocument.themeOverride+xml"/>
  <Override PartName="/ppt/notesSlides/notesSlide37.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9.xml" ContentType="application/vnd.openxmlformats-officedocument.themeOverride+xml"/>
  <Override PartName="/ppt/notesSlides/notesSlide38.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0.xml" ContentType="application/vnd.openxmlformats-officedocument.themeOverr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1.xml" ContentType="application/vnd.openxmlformats-officedocument.themeOverride+xml"/>
  <Override PartName="/ppt/notesSlides/notesSlide41.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2.xml" ContentType="application/vnd.openxmlformats-officedocument.themeOverr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3.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24.xml" ContentType="application/vnd.openxmlformats-officedocument.themeOverr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theme/themeOverride25.xml" ContentType="application/vnd.openxmlformats-officedocument.themeOverride+xml"/>
  <Override PartName="/ppt/notesSlides/notesSlide48.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26.xml" ContentType="application/vnd.openxmlformats-officedocument.themeOverr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27.xml" ContentType="application/vnd.openxmlformats-officedocument.themeOverr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28.xml" ContentType="application/vnd.openxmlformats-officedocument.themeOverride+xml"/>
  <Override PartName="/ppt/notesSlides/notesSlide53.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29.xml" ContentType="application/vnd.openxmlformats-officedocument.themeOverride+xml"/>
  <Override PartName="/ppt/notesSlides/notesSlide54.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30.xml" ContentType="application/vnd.openxmlformats-officedocument.themeOverride+xml"/>
  <Override PartName="/ppt/notesSlides/notesSlide55.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31.xml" ContentType="application/vnd.openxmlformats-officedocument.themeOverride+xml"/>
  <Override PartName="/ppt/notesSlides/notesSlide5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65" r:id="rId6"/>
    <p:sldMasterId id="2147483669" r:id="rId7"/>
    <p:sldMasterId id="2147483667" r:id="rId8"/>
    <p:sldMasterId id="2147483671" r:id="rId9"/>
    <p:sldMasterId id="2147483673" r:id="rId10"/>
  </p:sldMasterIdLst>
  <p:notesMasterIdLst>
    <p:notesMasterId r:id="rId90"/>
  </p:notesMasterIdLst>
  <p:sldIdLst>
    <p:sldId id="274" r:id="rId11"/>
    <p:sldId id="259" r:id="rId12"/>
    <p:sldId id="258" r:id="rId13"/>
    <p:sldId id="260" r:id="rId14"/>
    <p:sldId id="262" r:id="rId15"/>
    <p:sldId id="261" r:id="rId16"/>
    <p:sldId id="263" r:id="rId17"/>
    <p:sldId id="264" r:id="rId18"/>
    <p:sldId id="265" r:id="rId19"/>
    <p:sldId id="267" r:id="rId20"/>
    <p:sldId id="272" r:id="rId21"/>
    <p:sldId id="273" r:id="rId22"/>
    <p:sldId id="268" r:id="rId23"/>
    <p:sldId id="269" r:id="rId24"/>
    <p:sldId id="270" r:id="rId25"/>
    <p:sldId id="271"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75" r:id="rId54"/>
    <p:sldId id="371" r:id="rId55"/>
    <p:sldId id="303" r:id="rId56"/>
    <p:sldId id="304" r:id="rId57"/>
    <p:sldId id="305" r:id="rId58"/>
    <p:sldId id="306" r:id="rId59"/>
    <p:sldId id="307" r:id="rId60"/>
    <p:sldId id="308" r:id="rId61"/>
    <p:sldId id="376" r:id="rId62"/>
    <p:sldId id="310" r:id="rId63"/>
    <p:sldId id="311" r:id="rId64"/>
    <p:sldId id="312" r:id="rId65"/>
    <p:sldId id="313" r:id="rId66"/>
    <p:sldId id="314" r:id="rId67"/>
    <p:sldId id="315" r:id="rId68"/>
    <p:sldId id="316" r:id="rId69"/>
    <p:sldId id="317" r:id="rId70"/>
    <p:sldId id="318" r:id="rId71"/>
    <p:sldId id="319" r:id="rId72"/>
    <p:sldId id="320" r:id="rId73"/>
    <p:sldId id="321"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9" clrIdx="0">
    <p:extLst>
      <p:ext uri="{19B8F6BF-5375-455C-9EA6-DF929625EA0E}">
        <p15:presenceInfo xmlns:p15="http://schemas.microsoft.com/office/powerpoint/2012/main" userId="S::29996@icf.com::f649569d-8ee2-4724-a3fd-8ef967560e4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96BF37-0950-4B63-A45C-174A5CDB2CF4}" v="3" dt="2020-07-22T14:20:26.2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6" autoAdjust="0"/>
    <p:restoredTop sz="80376" autoAdjust="0"/>
  </p:normalViewPr>
  <p:slideViewPr>
    <p:cSldViewPr snapToGrid="0">
      <p:cViewPr varScale="1">
        <p:scale>
          <a:sx n="61" d="100"/>
          <a:sy n="61" d="100"/>
        </p:scale>
        <p:origin x="1240" y="64"/>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6.xml"/><Relationship Id="rId21" Type="http://schemas.openxmlformats.org/officeDocument/2006/relationships/slide" Target="slides/slide11.xml"/><Relationship Id="rId42" Type="http://schemas.openxmlformats.org/officeDocument/2006/relationships/slide" Target="slides/slide32.xml"/><Relationship Id="rId47" Type="http://schemas.openxmlformats.org/officeDocument/2006/relationships/slide" Target="slides/slide37.xml"/><Relationship Id="rId63" Type="http://schemas.openxmlformats.org/officeDocument/2006/relationships/slide" Target="slides/slide53.xml"/><Relationship Id="rId68" Type="http://schemas.openxmlformats.org/officeDocument/2006/relationships/slide" Target="slides/slide58.xml"/><Relationship Id="rId84" Type="http://schemas.openxmlformats.org/officeDocument/2006/relationships/slide" Target="slides/slide74.xml"/><Relationship Id="rId89" Type="http://schemas.openxmlformats.org/officeDocument/2006/relationships/slide" Target="slides/slide79.xml"/><Relationship Id="rId16" Type="http://schemas.openxmlformats.org/officeDocument/2006/relationships/slide" Target="slides/slide6.xml"/><Relationship Id="rId11" Type="http://schemas.openxmlformats.org/officeDocument/2006/relationships/slide" Target="slides/slide1.xml"/><Relationship Id="rId32" Type="http://schemas.openxmlformats.org/officeDocument/2006/relationships/slide" Target="slides/slide22.xml"/><Relationship Id="rId37" Type="http://schemas.openxmlformats.org/officeDocument/2006/relationships/slide" Target="slides/slide27.xml"/><Relationship Id="rId53" Type="http://schemas.openxmlformats.org/officeDocument/2006/relationships/slide" Target="slides/slide43.xml"/><Relationship Id="rId58" Type="http://schemas.openxmlformats.org/officeDocument/2006/relationships/slide" Target="slides/slide48.xml"/><Relationship Id="rId74" Type="http://schemas.openxmlformats.org/officeDocument/2006/relationships/slide" Target="slides/slide64.xml"/><Relationship Id="rId79" Type="http://schemas.openxmlformats.org/officeDocument/2006/relationships/slide" Target="slides/slide69.xml"/><Relationship Id="rId5" Type="http://schemas.openxmlformats.org/officeDocument/2006/relationships/slideMaster" Target="slideMasters/slideMaster1.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12.xml"/><Relationship Id="rId27" Type="http://schemas.openxmlformats.org/officeDocument/2006/relationships/slide" Target="slides/slide17.xml"/><Relationship Id="rId43" Type="http://schemas.openxmlformats.org/officeDocument/2006/relationships/slide" Target="slides/slide33.xml"/><Relationship Id="rId48" Type="http://schemas.openxmlformats.org/officeDocument/2006/relationships/slide" Target="slides/slide38.xml"/><Relationship Id="rId64" Type="http://schemas.openxmlformats.org/officeDocument/2006/relationships/slide" Target="slides/slide54.xml"/><Relationship Id="rId69" Type="http://schemas.openxmlformats.org/officeDocument/2006/relationships/slide" Target="slides/slide59.xml"/><Relationship Id="rId80" Type="http://schemas.openxmlformats.org/officeDocument/2006/relationships/slide" Target="slides/slide70.xml"/><Relationship Id="rId85" Type="http://schemas.openxmlformats.org/officeDocument/2006/relationships/slide" Target="slides/slide75.xml"/><Relationship Id="rId3" Type="http://schemas.openxmlformats.org/officeDocument/2006/relationships/customXml" Target="../customXml/item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slide" Target="slides/slide73.xml"/><Relationship Id="rId88" Type="http://schemas.openxmlformats.org/officeDocument/2006/relationships/slide" Target="slides/slide78.xml"/><Relationship Id="rId91" Type="http://schemas.openxmlformats.org/officeDocument/2006/relationships/commentAuthors" Target="commentAuthors.xml"/><Relationship Id="rId96"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6.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slide" Target="slides/slide71.xml"/><Relationship Id="rId86" Type="http://schemas.openxmlformats.org/officeDocument/2006/relationships/slide" Target="slides/slide76.xml"/><Relationship Id="rId94"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slide" Target="slides/slide8.xml"/><Relationship Id="rId39" Type="http://schemas.openxmlformats.org/officeDocument/2006/relationships/slide" Target="slides/slide29.xml"/><Relationship Id="rId34" Type="http://schemas.openxmlformats.org/officeDocument/2006/relationships/slide" Target="slides/slide24.xml"/><Relationship Id="rId50" Type="http://schemas.openxmlformats.org/officeDocument/2006/relationships/slide" Target="slides/slide40.xml"/><Relationship Id="rId55" Type="http://schemas.openxmlformats.org/officeDocument/2006/relationships/slide" Target="slides/slide45.xml"/><Relationship Id="rId76" Type="http://schemas.openxmlformats.org/officeDocument/2006/relationships/slide" Target="slides/slide66.xml"/><Relationship Id="rId97" Type="http://schemas.microsoft.com/office/2015/10/relationships/revisionInfo" Target="revisionInfo.xml"/><Relationship Id="rId7" Type="http://schemas.openxmlformats.org/officeDocument/2006/relationships/slideMaster" Target="slideMasters/slideMaster3.xml"/><Relationship Id="rId71" Type="http://schemas.openxmlformats.org/officeDocument/2006/relationships/slide" Target="slides/slide61.xml"/><Relationship Id="rId92"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19.xml"/><Relationship Id="rId24" Type="http://schemas.openxmlformats.org/officeDocument/2006/relationships/slide" Target="slides/slide14.xml"/><Relationship Id="rId40" Type="http://schemas.openxmlformats.org/officeDocument/2006/relationships/slide" Target="slides/slide30.xml"/><Relationship Id="rId45" Type="http://schemas.openxmlformats.org/officeDocument/2006/relationships/slide" Target="slides/slide35.xml"/><Relationship Id="rId66" Type="http://schemas.openxmlformats.org/officeDocument/2006/relationships/slide" Target="slides/slide56.xml"/><Relationship Id="rId87" Type="http://schemas.openxmlformats.org/officeDocument/2006/relationships/slide" Target="slides/slide77.xml"/><Relationship Id="rId61" Type="http://schemas.openxmlformats.org/officeDocument/2006/relationships/slide" Target="slides/slide51.xml"/><Relationship Id="rId82" Type="http://schemas.openxmlformats.org/officeDocument/2006/relationships/slide" Target="slides/slide72.xml"/><Relationship Id="rId19" Type="http://schemas.openxmlformats.org/officeDocument/2006/relationships/slide" Target="slides/slide9.xml"/><Relationship Id="rId14" Type="http://schemas.openxmlformats.org/officeDocument/2006/relationships/slide" Target="slides/slide4.xml"/><Relationship Id="rId30" Type="http://schemas.openxmlformats.org/officeDocument/2006/relationships/slide" Target="slides/slide20.xml"/><Relationship Id="rId35" Type="http://schemas.openxmlformats.org/officeDocument/2006/relationships/slide" Target="slides/slide25.xml"/><Relationship Id="rId56" Type="http://schemas.openxmlformats.org/officeDocument/2006/relationships/slide" Target="slides/slide46.xml"/><Relationship Id="rId77" Type="http://schemas.openxmlformats.org/officeDocument/2006/relationships/slide" Target="slides/slide67.xml"/><Relationship Id="rId8" Type="http://schemas.openxmlformats.org/officeDocument/2006/relationships/slideMaster" Target="slideMasters/slideMaster4.xml"/><Relationship Id="rId51" Type="http://schemas.openxmlformats.org/officeDocument/2006/relationships/slide" Target="slides/slide41.xml"/><Relationship Id="rId72" Type="http://schemas.openxmlformats.org/officeDocument/2006/relationships/slide" Target="slides/slide62.xml"/><Relationship Id="rId9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2B88E135-8269-4CCD-97DB-1BAE562FB595}"/>
    <pc:docChg chg="undo addSld delSld modSld addMainMaster modMainMaster">
      <pc:chgData name="Zweimueller, Sally" userId="f649569d-8ee2-4724-a3fd-8ef967560e44" providerId="ADAL" clId="{2B88E135-8269-4CCD-97DB-1BAE562FB595}" dt="2020-07-14T01:43:02.702" v="36"/>
      <pc:docMkLst>
        <pc:docMk/>
      </pc:docMkLst>
      <pc:sldChg chg="add">
        <pc:chgData name="Zweimueller, Sally" userId="f649569d-8ee2-4724-a3fd-8ef967560e44" providerId="ADAL" clId="{2B88E135-8269-4CCD-97DB-1BAE562FB595}" dt="2020-07-14T01:41:12.949" v="1"/>
        <pc:sldMkLst>
          <pc:docMk/>
          <pc:sldMk cId="2422240655" sldId="275"/>
        </pc:sldMkLst>
      </pc:sldChg>
      <pc:sldChg chg="add">
        <pc:chgData name="Zweimueller, Sally" userId="f649569d-8ee2-4724-a3fd-8ef967560e44" providerId="ADAL" clId="{2B88E135-8269-4CCD-97DB-1BAE562FB595}" dt="2020-07-14T01:41:17.317" v="3"/>
        <pc:sldMkLst>
          <pc:docMk/>
          <pc:sldMk cId="2985193522" sldId="276"/>
        </pc:sldMkLst>
      </pc:sldChg>
      <pc:sldChg chg="add">
        <pc:chgData name="Zweimueller, Sally" userId="f649569d-8ee2-4724-a3fd-8ef967560e44" providerId="ADAL" clId="{2B88E135-8269-4CCD-97DB-1BAE562FB595}" dt="2020-07-14T01:41:18.618" v="5"/>
        <pc:sldMkLst>
          <pc:docMk/>
          <pc:sldMk cId="1776660266" sldId="277"/>
        </pc:sldMkLst>
      </pc:sldChg>
      <pc:sldChg chg="add">
        <pc:chgData name="Zweimueller, Sally" userId="f649569d-8ee2-4724-a3fd-8ef967560e44" providerId="ADAL" clId="{2B88E135-8269-4CCD-97DB-1BAE562FB595}" dt="2020-07-14T01:41:22.654" v="7"/>
        <pc:sldMkLst>
          <pc:docMk/>
          <pc:sldMk cId="2912614424" sldId="278"/>
        </pc:sldMkLst>
      </pc:sldChg>
      <pc:sldChg chg="add">
        <pc:chgData name="Zweimueller, Sally" userId="f649569d-8ee2-4724-a3fd-8ef967560e44" providerId="ADAL" clId="{2B88E135-8269-4CCD-97DB-1BAE562FB595}" dt="2020-07-14T01:41:27.127" v="9"/>
        <pc:sldMkLst>
          <pc:docMk/>
          <pc:sldMk cId="1676447535" sldId="279"/>
        </pc:sldMkLst>
      </pc:sldChg>
      <pc:sldChg chg="add">
        <pc:chgData name="Zweimueller, Sally" userId="f649569d-8ee2-4724-a3fd-8ef967560e44" providerId="ADAL" clId="{2B88E135-8269-4CCD-97DB-1BAE562FB595}" dt="2020-07-14T01:41:30.527" v="11"/>
        <pc:sldMkLst>
          <pc:docMk/>
          <pc:sldMk cId="2336684395" sldId="280"/>
        </pc:sldMkLst>
      </pc:sldChg>
      <pc:sldChg chg="add">
        <pc:chgData name="Zweimueller, Sally" userId="f649569d-8ee2-4724-a3fd-8ef967560e44" providerId="ADAL" clId="{2B88E135-8269-4CCD-97DB-1BAE562FB595}" dt="2020-07-14T01:41:31.665" v="13"/>
        <pc:sldMkLst>
          <pc:docMk/>
          <pc:sldMk cId="1789523886" sldId="281"/>
        </pc:sldMkLst>
      </pc:sldChg>
      <pc:sldChg chg="add">
        <pc:chgData name="Zweimueller, Sally" userId="f649569d-8ee2-4724-a3fd-8ef967560e44" providerId="ADAL" clId="{2B88E135-8269-4CCD-97DB-1BAE562FB595}" dt="2020-07-14T01:41:34.379" v="15"/>
        <pc:sldMkLst>
          <pc:docMk/>
          <pc:sldMk cId="1603891934" sldId="282"/>
        </pc:sldMkLst>
      </pc:sldChg>
      <pc:sldChg chg="add">
        <pc:chgData name="Zweimueller, Sally" userId="f649569d-8ee2-4724-a3fd-8ef967560e44" providerId="ADAL" clId="{2B88E135-8269-4CCD-97DB-1BAE562FB595}" dt="2020-07-14T01:41:37.216" v="17"/>
        <pc:sldMkLst>
          <pc:docMk/>
          <pc:sldMk cId="817098198" sldId="283"/>
        </pc:sldMkLst>
      </pc:sldChg>
      <pc:sldChg chg="add">
        <pc:chgData name="Zweimueller, Sally" userId="f649569d-8ee2-4724-a3fd-8ef967560e44" providerId="ADAL" clId="{2B88E135-8269-4CCD-97DB-1BAE562FB595}" dt="2020-07-14T01:41:40.021" v="19"/>
        <pc:sldMkLst>
          <pc:docMk/>
          <pc:sldMk cId="3025627693" sldId="284"/>
        </pc:sldMkLst>
      </pc:sldChg>
      <pc:sldChg chg="add">
        <pc:chgData name="Zweimueller, Sally" userId="f649569d-8ee2-4724-a3fd-8ef967560e44" providerId="ADAL" clId="{2B88E135-8269-4CCD-97DB-1BAE562FB595}" dt="2020-07-14T01:41:43.341" v="21"/>
        <pc:sldMkLst>
          <pc:docMk/>
          <pc:sldMk cId="3022579969" sldId="285"/>
        </pc:sldMkLst>
      </pc:sldChg>
      <pc:sldChg chg="add">
        <pc:chgData name="Zweimueller, Sally" userId="f649569d-8ee2-4724-a3fd-8ef967560e44" providerId="ADAL" clId="{2B88E135-8269-4CCD-97DB-1BAE562FB595}" dt="2020-07-14T01:41:44.433" v="23"/>
        <pc:sldMkLst>
          <pc:docMk/>
          <pc:sldMk cId="2297699607" sldId="286"/>
        </pc:sldMkLst>
      </pc:sldChg>
      <pc:sldChg chg="add">
        <pc:chgData name="Zweimueller, Sally" userId="f649569d-8ee2-4724-a3fd-8ef967560e44" providerId="ADAL" clId="{2B88E135-8269-4CCD-97DB-1BAE562FB595}" dt="2020-07-14T01:41:47.517" v="25"/>
        <pc:sldMkLst>
          <pc:docMk/>
          <pc:sldMk cId="2302438776" sldId="287"/>
        </pc:sldMkLst>
      </pc:sldChg>
      <pc:sldChg chg="add">
        <pc:chgData name="Zweimueller, Sally" userId="f649569d-8ee2-4724-a3fd-8ef967560e44" providerId="ADAL" clId="{2B88E135-8269-4CCD-97DB-1BAE562FB595}" dt="2020-07-14T01:41:50.403" v="27"/>
        <pc:sldMkLst>
          <pc:docMk/>
          <pc:sldMk cId="519782457" sldId="288"/>
        </pc:sldMkLst>
      </pc:sldChg>
      <pc:sldChg chg="add">
        <pc:chgData name="Zweimueller, Sally" userId="f649569d-8ee2-4724-a3fd-8ef967560e44" providerId="ADAL" clId="{2B88E135-8269-4CCD-97DB-1BAE562FB595}" dt="2020-07-14T01:42:08.354" v="29"/>
        <pc:sldMkLst>
          <pc:docMk/>
          <pc:sldMk cId="292013897" sldId="289"/>
        </pc:sldMkLst>
      </pc:sldChg>
      <pc:sldChg chg="add">
        <pc:chgData name="Zweimueller, Sally" userId="f649569d-8ee2-4724-a3fd-8ef967560e44" providerId="ADAL" clId="{2B88E135-8269-4CCD-97DB-1BAE562FB595}" dt="2020-07-14T01:42:08.354" v="29"/>
        <pc:sldMkLst>
          <pc:docMk/>
          <pc:sldMk cId="1636396108" sldId="290"/>
        </pc:sldMkLst>
      </pc:sldChg>
      <pc:sldChg chg="add">
        <pc:chgData name="Zweimueller, Sally" userId="f649569d-8ee2-4724-a3fd-8ef967560e44" providerId="ADAL" clId="{2B88E135-8269-4CCD-97DB-1BAE562FB595}" dt="2020-07-14T01:42:08.354" v="29"/>
        <pc:sldMkLst>
          <pc:docMk/>
          <pc:sldMk cId="2818539761" sldId="291"/>
        </pc:sldMkLst>
      </pc:sldChg>
      <pc:sldChg chg="add">
        <pc:chgData name="Zweimueller, Sally" userId="f649569d-8ee2-4724-a3fd-8ef967560e44" providerId="ADAL" clId="{2B88E135-8269-4CCD-97DB-1BAE562FB595}" dt="2020-07-14T01:42:08.354" v="29"/>
        <pc:sldMkLst>
          <pc:docMk/>
          <pc:sldMk cId="402380288" sldId="292"/>
        </pc:sldMkLst>
      </pc:sldChg>
      <pc:sldChg chg="add">
        <pc:chgData name="Zweimueller, Sally" userId="f649569d-8ee2-4724-a3fd-8ef967560e44" providerId="ADAL" clId="{2B88E135-8269-4CCD-97DB-1BAE562FB595}" dt="2020-07-14T01:42:08.354" v="29"/>
        <pc:sldMkLst>
          <pc:docMk/>
          <pc:sldMk cId="3333170890" sldId="293"/>
        </pc:sldMkLst>
      </pc:sldChg>
      <pc:sldChg chg="add">
        <pc:chgData name="Zweimueller, Sally" userId="f649569d-8ee2-4724-a3fd-8ef967560e44" providerId="ADAL" clId="{2B88E135-8269-4CCD-97DB-1BAE562FB595}" dt="2020-07-14T01:42:08.354" v="29"/>
        <pc:sldMkLst>
          <pc:docMk/>
          <pc:sldMk cId="609276143" sldId="294"/>
        </pc:sldMkLst>
      </pc:sldChg>
      <pc:sldChg chg="add">
        <pc:chgData name="Zweimueller, Sally" userId="f649569d-8ee2-4724-a3fd-8ef967560e44" providerId="ADAL" clId="{2B88E135-8269-4CCD-97DB-1BAE562FB595}" dt="2020-07-14T01:42:08.354" v="29"/>
        <pc:sldMkLst>
          <pc:docMk/>
          <pc:sldMk cId="1051492400" sldId="295"/>
        </pc:sldMkLst>
      </pc:sldChg>
      <pc:sldChg chg="add">
        <pc:chgData name="Zweimueller, Sally" userId="f649569d-8ee2-4724-a3fd-8ef967560e44" providerId="ADAL" clId="{2B88E135-8269-4CCD-97DB-1BAE562FB595}" dt="2020-07-14T01:42:08.354" v="29"/>
        <pc:sldMkLst>
          <pc:docMk/>
          <pc:sldMk cId="2922515751" sldId="296"/>
        </pc:sldMkLst>
      </pc:sldChg>
      <pc:sldChg chg="add">
        <pc:chgData name="Zweimueller, Sally" userId="f649569d-8ee2-4724-a3fd-8ef967560e44" providerId="ADAL" clId="{2B88E135-8269-4CCD-97DB-1BAE562FB595}" dt="2020-07-14T01:42:08.354" v="29"/>
        <pc:sldMkLst>
          <pc:docMk/>
          <pc:sldMk cId="3693431221" sldId="297"/>
        </pc:sldMkLst>
      </pc:sldChg>
      <pc:sldChg chg="add">
        <pc:chgData name="Zweimueller, Sally" userId="f649569d-8ee2-4724-a3fd-8ef967560e44" providerId="ADAL" clId="{2B88E135-8269-4CCD-97DB-1BAE562FB595}" dt="2020-07-14T01:42:08.354" v="29"/>
        <pc:sldMkLst>
          <pc:docMk/>
          <pc:sldMk cId="962949337" sldId="298"/>
        </pc:sldMkLst>
      </pc:sldChg>
      <pc:sldChg chg="add">
        <pc:chgData name="Zweimueller, Sally" userId="f649569d-8ee2-4724-a3fd-8ef967560e44" providerId="ADAL" clId="{2B88E135-8269-4CCD-97DB-1BAE562FB595}" dt="2020-07-14T01:42:08.354" v="29"/>
        <pc:sldMkLst>
          <pc:docMk/>
          <pc:sldMk cId="4241038289" sldId="299"/>
        </pc:sldMkLst>
      </pc:sldChg>
      <pc:sldChg chg="add">
        <pc:chgData name="Zweimueller, Sally" userId="f649569d-8ee2-4724-a3fd-8ef967560e44" providerId="ADAL" clId="{2B88E135-8269-4CCD-97DB-1BAE562FB595}" dt="2020-07-14T01:42:08.354" v="29"/>
        <pc:sldMkLst>
          <pc:docMk/>
          <pc:sldMk cId="3311762404" sldId="300"/>
        </pc:sldMkLst>
      </pc:sldChg>
      <pc:sldChg chg="add">
        <pc:chgData name="Zweimueller, Sally" userId="f649569d-8ee2-4724-a3fd-8ef967560e44" providerId="ADAL" clId="{2B88E135-8269-4CCD-97DB-1BAE562FB595}" dt="2020-07-14T01:42:08.354" v="29"/>
        <pc:sldMkLst>
          <pc:docMk/>
          <pc:sldMk cId="22920968" sldId="301"/>
        </pc:sldMkLst>
      </pc:sldChg>
      <pc:sldChg chg="add">
        <pc:chgData name="Zweimueller, Sally" userId="f649569d-8ee2-4724-a3fd-8ef967560e44" providerId="ADAL" clId="{2B88E135-8269-4CCD-97DB-1BAE562FB595}" dt="2020-07-14T01:42:08.354" v="29"/>
        <pc:sldMkLst>
          <pc:docMk/>
          <pc:sldMk cId="3893011674" sldId="302"/>
        </pc:sldMkLst>
      </pc:sldChg>
      <pc:sldChg chg="add">
        <pc:chgData name="Zweimueller, Sally" userId="f649569d-8ee2-4724-a3fd-8ef967560e44" providerId="ADAL" clId="{2B88E135-8269-4CCD-97DB-1BAE562FB595}" dt="2020-07-14T01:42:08.354" v="29"/>
        <pc:sldMkLst>
          <pc:docMk/>
          <pc:sldMk cId="3198602029" sldId="303"/>
        </pc:sldMkLst>
      </pc:sldChg>
      <pc:sldChg chg="add">
        <pc:chgData name="Zweimueller, Sally" userId="f649569d-8ee2-4724-a3fd-8ef967560e44" providerId="ADAL" clId="{2B88E135-8269-4CCD-97DB-1BAE562FB595}" dt="2020-07-14T01:42:08.354" v="29"/>
        <pc:sldMkLst>
          <pc:docMk/>
          <pc:sldMk cId="2761327823" sldId="304"/>
        </pc:sldMkLst>
      </pc:sldChg>
      <pc:sldChg chg="add">
        <pc:chgData name="Zweimueller, Sally" userId="f649569d-8ee2-4724-a3fd-8ef967560e44" providerId="ADAL" clId="{2B88E135-8269-4CCD-97DB-1BAE562FB595}" dt="2020-07-14T01:42:08.354" v="29"/>
        <pc:sldMkLst>
          <pc:docMk/>
          <pc:sldMk cId="2101767195" sldId="305"/>
        </pc:sldMkLst>
      </pc:sldChg>
      <pc:sldChg chg="add">
        <pc:chgData name="Zweimueller, Sally" userId="f649569d-8ee2-4724-a3fd-8ef967560e44" providerId="ADAL" clId="{2B88E135-8269-4CCD-97DB-1BAE562FB595}" dt="2020-07-14T01:42:08.354" v="29"/>
        <pc:sldMkLst>
          <pc:docMk/>
          <pc:sldMk cId="4288898808" sldId="306"/>
        </pc:sldMkLst>
      </pc:sldChg>
      <pc:sldChg chg="add">
        <pc:chgData name="Zweimueller, Sally" userId="f649569d-8ee2-4724-a3fd-8ef967560e44" providerId="ADAL" clId="{2B88E135-8269-4CCD-97DB-1BAE562FB595}" dt="2020-07-14T01:42:31.775" v="31"/>
        <pc:sldMkLst>
          <pc:docMk/>
          <pc:sldMk cId="2827705044" sldId="307"/>
        </pc:sldMkLst>
      </pc:sldChg>
      <pc:sldChg chg="add">
        <pc:chgData name="Zweimueller, Sally" userId="f649569d-8ee2-4724-a3fd-8ef967560e44" providerId="ADAL" clId="{2B88E135-8269-4CCD-97DB-1BAE562FB595}" dt="2020-07-14T01:42:31.775" v="31"/>
        <pc:sldMkLst>
          <pc:docMk/>
          <pc:sldMk cId="2844046156" sldId="308"/>
        </pc:sldMkLst>
      </pc:sldChg>
      <pc:sldChg chg="add">
        <pc:chgData name="Zweimueller, Sally" userId="f649569d-8ee2-4724-a3fd-8ef967560e44" providerId="ADAL" clId="{2B88E135-8269-4CCD-97DB-1BAE562FB595}" dt="2020-07-14T01:42:31.775" v="31"/>
        <pc:sldMkLst>
          <pc:docMk/>
          <pc:sldMk cId="2625831030" sldId="309"/>
        </pc:sldMkLst>
      </pc:sldChg>
      <pc:sldChg chg="add">
        <pc:chgData name="Zweimueller, Sally" userId="f649569d-8ee2-4724-a3fd-8ef967560e44" providerId="ADAL" clId="{2B88E135-8269-4CCD-97DB-1BAE562FB595}" dt="2020-07-14T01:42:31.775" v="31"/>
        <pc:sldMkLst>
          <pc:docMk/>
          <pc:sldMk cId="3508522964" sldId="310"/>
        </pc:sldMkLst>
      </pc:sldChg>
      <pc:sldChg chg="add">
        <pc:chgData name="Zweimueller, Sally" userId="f649569d-8ee2-4724-a3fd-8ef967560e44" providerId="ADAL" clId="{2B88E135-8269-4CCD-97DB-1BAE562FB595}" dt="2020-07-14T01:42:31.775" v="31"/>
        <pc:sldMkLst>
          <pc:docMk/>
          <pc:sldMk cId="4066298556" sldId="311"/>
        </pc:sldMkLst>
      </pc:sldChg>
      <pc:sldChg chg="add">
        <pc:chgData name="Zweimueller, Sally" userId="f649569d-8ee2-4724-a3fd-8ef967560e44" providerId="ADAL" clId="{2B88E135-8269-4CCD-97DB-1BAE562FB595}" dt="2020-07-14T01:42:31.775" v="31"/>
        <pc:sldMkLst>
          <pc:docMk/>
          <pc:sldMk cId="448893508" sldId="312"/>
        </pc:sldMkLst>
      </pc:sldChg>
      <pc:sldChg chg="add">
        <pc:chgData name="Zweimueller, Sally" userId="f649569d-8ee2-4724-a3fd-8ef967560e44" providerId="ADAL" clId="{2B88E135-8269-4CCD-97DB-1BAE562FB595}" dt="2020-07-14T01:42:31.775" v="31"/>
        <pc:sldMkLst>
          <pc:docMk/>
          <pc:sldMk cId="2597635366" sldId="313"/>
        </pc:sldMkLst>
      </pc:sldChg>
      <pc:sldChg chg="add">
        <pc:chgData name="Zweimueller, Sally" userId="f649569d-8ee2-4724-a3fd-8ef967560e44" providerId="ADAL" clId="{2B88E135-8269-4CCD-97DB-1BAE562FB595}" dt="2020-07-14T01:42:31.775" v="31"/>
        <pc:sldMkLst>
          <pc:docMk/>
          <pc:sldMk cId="722472227" sldId="314"/>
        </pc:sldMkLst>
      </pc:sldChg>
      <pc:sldChg chg="add">
        <pc:chgData name="Zweimueller, Sally" userId="f649569d-8ee2-4724-a3fd-8ef967560e44" providerId="ADAL" clId="{2B88E135-8269-4CCD-97DB-1BAE562FB595}" dt="2020-07-14T01:42:31.775" v="31"/>
        <pc:sldMkLst>
          <pc:docMk/>
          <pc:sldMk cId="3632831849" sldId="315"/>
        </pc:sldMkLst>
      </pc:sldChg>
      <pc:sldChg chg="add">
        <pc:chgData name="Zweimueller, Sally" userId="f649569d-8ee2-4724-a3fd-8ef967560e44" providerId="ADAL" clId="{2B88E135-8269-4CCD-97DB-1BAE562FB595}" dt="2020-07-14T01:42:31.775" v="31"/>
        <pc:sldMkLst>
          <pc:docMk/>
          <pc:sldMk cId="1744140975" sldId="316"/>
        </pc:sldMkLst>
      </pc:sldChg>
      <pc:sldChg chg="add">
        <pc:chgData name="Zweimueller, Sally" userId="f649569d-8ee2-4724-a3fd-8ef967560e44" providerId="ADAL" clId="{2B88E135-8269-4CCD-97DB-1BAE562FB595}" dt="2020-07-14T01:42:31.775" v="31"/>
        <pc:sldMkLst>
          <pc:docMk/>
          <pc:sldMk cId="3650973279" sldId="317"/>
        </pc:sldMkLst>
      </pc:sldChg>
      <pc:sldChg chg="add">
        <pc:chgData name="Zweimueller, Sally" userId="f649569d-8ee2-4724-a3fd-8ef967560e44" providerId="ADAL" clId="{2B88E135-8269-4CCD-97DB-1BAE562FB595}" dt="2020-07-14T01:42:31.775" v="31"/>
        <pc:sldMkLst>
          <pc:docMk/>
          <pc:sldMk cId="2071509375" sldId="318"/>
        </pc:sldMkLst>
      </pc:sldChg>
      <pc:sldChg chg="add">
        <pc:chgData name="Zweimueller, Sally" userId="f649569d-8ee2-4724-a3fd-8ef967560e44" providerId="ADAL" clId="{2B88E135-8269-4CCD-97DB-1BAE562FB595}" dt="2020-07-14T01:42:31.775" v="31"/>
        <pc:sldMkLst>
          <pc:docMk/>
          <pc:sldMk cId="1321641874" sldId="319"/>
        </pc:sldMkLst>
      </pc:sldChg>
      <pc:sldChg chg="add">
        <pc:chgData name="Zweimueller, Sally" userId="f649569d-8ee2-4724-a3fd-8ef967560e44" providerId="ADAL" clId="{2B88E135-8269-4CCD-97DB-1BAE562FB595}" dt="2020-07-14T01:42:31.775" v="31"/>
        <pc:sldMkLst>
          <pc:docMk/>
          <pc:sldMk cId="1425344075" sldId="320"/>
        </pc:sldMkLst>
      </pc:sldChg>
      <pc:sldChg chg="add">
        <pc:chgData name="Zweimueller, Sally" userId="f649569d-8ee2-4724-a3fd-8ef967560e44" providerId="ADAL" clId="{2B88E135-8269-4CCD-97DB-1BAE562FB595}" dt="2020-07-14T01:42:31.775" v="31"/>
        <pc:sldMkLst>
          <pc:docMk/>
          <pc:sldMk cId="4149117028" sldId="321"/>
        </pc:sldMkLst>
      </pc:sldChg>
      <pc:sldChg chg="add">
        <pc:chgData name="Zweimueller, Sally" userId="f649569d-8ee2-4724-a3fd-8ef967560e44" providerId="ADAL" clId="{2B88E135-8269-4CCD-97DB-1BAE562FB595}" dt="2020-07-14T01:42:31.775" v="31"/>
        <pc:sldMkLst>
          <pc:docMk/>
          <pc:sldMk cId="1104075191" sldId="322"/>
        </pc:sldMkLst>
      </pc:sldChg>
      <pc:sldChg chg="add">
        <pc:chgData name="Zweimueller, Sally" userId="f649569d-8ee2-4724-a3fd-8ef967560e44" providerId="ADAL" clId="{2B88E135-8269-4CCD-97DB-1BAE562FB595}" dt="2020-07-14T01:42:31.775" v="31"/>
        <pc:sldMkLst>
          <pc:docMk/>
          <pc:sldMk cId="2520128020" sldId="323"/>
        </pc:sldMkLst>
      </pc:sldChg>
      <pc:sldChg chg="add">
        <pc:chgData name="Zweimueller, Sally" userId="f649569d-8ee2-4724-a3fd-8ef967560e44" providerId="ADAL" clId="{2B88E135-8269-4CCD-97DB-1BAE562FB595}" dt="2020-07-14T01:42:31.775" v="31"/>
        <pc:sldMkLst>
          <pc:docMk/>
          <pc:sldMk cId="1649785541" sldId="324"/>
        </pc:sldMkLst>
      </pc:sldChg>
      <pc:sldChg chg="add">
        <pc:chgData name="Zweimueller, Sally" userId="f649569d-8ee2-4724-a3fd-8ef967560e44" providerId="ADAL" clId="{2B88E135-8269-4CCD-97DB-1BAE562FB595}" dt="2020-07-14T01:42:31.775" v="31"/>
        <pc:sldMkLst>
          <pc:docMk/>
          <pc:sldMk cId="1600218927" sldId="325"/>
        </pc:sldMkLst>
      </pc:sldChg>
      <pc:sldChg chg="add">
        <pc:chgData name="Zweimueller, Sally" userId="f649569d-8ee2-4724-a3fd-8ef967560e44" providerId="ADAL" clId="{2B88E135-8269-4CCD-97DB-1BAE562FB595}" dt="2020-07-14T01:42:31.775" v="31"/>
        <pc:sldMkLst>
          <pc:docMk/>
          <pc:sldMk cId="2048986677" sldId="326"/>
        </pc:sldMkLst>
      </pc:sldChg>
      <pc:sldChg chg="add">
        <pc:chgData name="Zweimueller, Sally" userId="f649569d-8ee2-4724-a3fd-8ef967560e44" providerId="ADAL" clId="{2B88E135-8269-4CCD-97DB-1BAE562FB595}" dt="2020-07-14T01:43:02.702" v="36"/>
        <pc:sldMkLst>
          <pc:docMk/>
          <pc:sldMk cId="3505604093" sldId="327"/>
        </pc:sldMkLst>
      </pc:sldChg>
      <pc:sldChg chg="add del">
        <pc:chgData name="Zweimueller, Sally" userId="f649569d-8ee2-4724-a3fd-8ef967560e44" providerId="ADAL" clId="{2B88E135-8269-4CCD-97DB-1BAE562FB595}" dt="2020-07-14T01:42:34.762" v="34" actId="27028"/>
        <pc:sldMkLst>
          <pc:docMk/>
          <pc:sldMk cId="3861127636" sldId="327"/>
        </pc:sldMkLst>
      </pc:sldChg>
      <pc:sldChg chg="add del">
        <pc:chgData name="Zweimueller, Sally" userId="f649569d-8ee2-4724-a3fd-8ef967560e44" providerId="ADAL" clId="{2B88E135-8269-4CCD-97DB-1BAE562FB595}" dt="2020-07-14T01:42:34.762" v="34" actId="27028"/>
        <pc:sldMkLst>
          <pc:docMk/>
          <pc:sldMk cId="870532652" sldId="328"/>
        </pc:sldMkLst>
      </pc:sldChg>
      <pc:sldChg chg="add">
        <pc:chgData name="Zweimueller, Sally" userId="f649569d-8ee2-4724-a3fd-8ef967560e44" providerId="ADAL" clId="{2B88E135-8269-4CCD-97DB-1BAE562FB595}" dt="2020-07-14T01:43:02.702" v="36"/>
        <pc:sldMkLst>
          <pc:docMk/>
          <pc:sldMk cId="3516670462" sldId="328"/>
        </pc:sldMkLst>
      </pc:sldChg>
      <pc:sldChg chg="add del">
        <pc:chgData name="Zweimueller, Sally" userId="f649569d-8ee2-4724-a3fd-8ef967560e44" providerId="ADAL" clId="{2B88E135-8269-4CCD-97DB-1BAE562FB595}" dt="2020-07-14T01:42:34.762" v="34" actId="27028"/>
        <pc:sldMkLst>
          <pc:docMk/>
          <pc:sldMk cId="2937396620" sldId="329"/>
        </pc:sldMkLst>
      </pc:sldChg>
      <pc:sldChg chg="add">
        <pc:chgData name="Zweimueller, Sally" userId="f649569d-8ee2-4724-a3fd-8ef967560e44" providerId="ADAL" clId="{2B88E135-8269-4CCD-97DB-1BAE562FB595}" dt="2020-07-14T01:43:02.702" v="36"/>
        <pc:sldMkLst>
          <pc:docMk/>
          <pc:sldMk cId="3996676930" sldId="329"/>
        </pc:sldMkLst>
      </pc:sldChg>
      <pc:sldChg chg="add">
        <pc:chgData name="Zweimueller, Sally" userId="f649569d-8ee2-4724-a3fd-8ef967560e44" providerId="ADAL" clId="{2B88E135-8269-4CCD-97DB-1BAE562FB595}" dt="2020-07-14T01:43:02.702" v="36"/>
        <pc:sldMkLst>
          <pc:docMk/>
          <pc:sldMk cId="2634221506" sldId="330"/>
        </pc:sldMkLst>
      </pc:sldChg>
      <pc:sldChg chg="add del">
        <pc:chgData name="Zweimueller, Sally" userId="f649569d-8ee2-4724-a3fd-8ef967560e44" providerId="ADAL" clId="{2B88E135-8269-4CCD-97DB-1BAE562FB595}" dt="2020-07-14T01:42:34.762" v="34" actId="27028"/>
        <pc:sldMkLst>
          <pc:docMk/>
          <pc:sldMk cId="3521232554" sldId="330"/>
        </pc:sldMkLst>
      </pc:sldChg>
      <pc:sldChg chg="add del">
        <pc:chgData name="Zweimueller, Sally" userId="f649569d-8ee2-4724-a3fd-8ef967560e44" providerId="ADAL" clId="{2B88E135-8269-4CCD-97DB-1BAE562FB595}" dt="2020-07-14T01:42:34.762" v="34" actId="27028"/>
        <pc:sldMkLst>
          <pc:docMk/>
          <pc:sldMk cId="137135911" sldId="331"/>
        </pc:sldMkLst>
      </pc:sldChg>
      <pc:sldChg chg="add">
        <pc:chgData name="Zweimueller, Sally" userId="f649569d-8ee2-4724-a3fd-8ef967560e44" providerId="ADAL" clId="{2B88E135-8269-4CCD-97DB-1BAE562FB595}" dt="2020-07-14T01:43:02.702" v="36"/>
        <pc:sldMkLst>
          <pc:docMk/>
          <pc:sldMk cId="2146984367" sldId="331"/>
        </pc:sldMkLst>
      </pc:sldChg>
      <pc:sldChg chg="add del">
        <pc:chgData name="Zweimueller, Sally" userId="f649569d-8ee2-4724-a3fd-8ef967560e44" providerId="ADAL" clId="{2B88E135-8269-4CCD-97DB-1BAE562FB595}" dt="2020-07-14T01:42:34.762" v="34" actId="27028"/>
        <pc:sldMkLst>
          <pc:docMk/>
          <pc:sldMk cId="482304189" sldId="332"/>
        </pc:sldMkLst>
      </pc:sldChg>
      <pc:sldChg chg="add">
        <pc:chgData name="Zweimueller, Sally" userId="f649569d-8ee2-4724-a3fd-8ef967560e44" providerId="ADAL" clId="{2B88E135-8269-4CCD-97DB-1BAE562FB595}" dt="2020-07-14T01:43:02.702" v="36"/>
        <pc:sldMkLst>
          <pc:docMk/>
          <pc:sldMk cId="2741791417" sldId="332"/>
        </pc:sldMkLst>
      </pc:sldChg>
      <pc:sldChg chg="add del">
        <pc:chgData name="Zweimueller, Sally" userId="f649569d-8ee2-4724-a3fd-8ef967560e44" providerId="ADAL" clId="{2B88E135-8269-4CCD-97DB-1BAE562FB595}" dt="2020-07-14T01:42:34.762" v="34" actId="27028"/>
        <pc:sldMkLst>
          <pc:docMk/>
          <pc:sldMk cId="3462153988" sldId="333"/>
        </pc:sldMkLst>
      </pc:sldChg>
      <pc:sldChg chg="add">
        <pc:chgData name="Zweimueller, Sally" userId="f649569d-8ee2-4724-a3fd-8ef967560e44" providerId="ADAL" clId="{2B88E135-8269-4CCD-97DB-1BAE562FB595}" dt="2020-07-14T01:43:02.702" v="36"/>
        <pc:sldMkLst>
          <pc:docMk/>
          <pc:sldMk cId="3887346544" sldId="333"/>
        </pc:sldMkLst>
      </pc:sldChg>
      <pc:sldChg chg="add del">
        <pc:chgData name="Zweimueller, Sally" userId="f649569d-8ee2-4724-a3fd-8ef967560e44" providerId="ADAL" clId="{2B88E135-8269-4CCD-97DB-1BAE562FB595}" dt="2020-07-14T01:42:34.762" v="34" actId="27028"/>
        <pc:sldMkLst>
          <pc:docMk/>
          <pc:sldMk cId="802002230" sldId="334"/>
        </pc:sldMkLst>
      </pc:sldChg>
      <pc:sldChg chg="add">
        <pc:chgData name="Zweimueller, Sally" userId="f649569d-8ee2-4724-a3fd-8ef967560e44" providerId="ADAL" clId="{2B88E135-8269-4CCD-97DB-1BAE562FB595}" dt="2020-07-14T01:43:02.702" v="36"/>
        <pc:sldMkLst>
          <pc:docMk/>
          <pc:sldMk cId="4244787944" sldId="334"/>
        </pc:sldMkLst>
      </pc:sldChg>
      <pc:sldChg chg="add del">
        <pc:chgData name="Zweimueller, Sally" userId="f649569d-8ee2-4724-a3fd-8ef967560e44" providerId="ADAL" clId="{2B88E135-8269-4CCD-97DB-1BAE562FB595}" dt="2020-07-14T01:42:34.762" v="34" actId="27028"/>
        <pc:sldMkLst>
          <pc:docMk/>
          <pc:sldMk cId="1270095341" sldId="335"/>
        </pc:sldMkLst>
      </pc:sldChg>
      <pc:sldChg chg="add">
        <pc:chgData name="Zweimueller, Sally" userId="f649569d-8ee2-4724-a3fd-8ef967560e44" providerId="ADAL" clId="{2B88E135-8269-4CCD-97DB-1BAE562FB595}" dt="2020-07-14T01:43:02.702" v="36"/>
        <pc:sldMkLst>
          <pc:docMk/>
          <pc:sldMk cId="3434819556" sldId="335"/>
        </pc:sldMkLst>
      </pc:sldChg>
      <pc:sldChg chg="add">
        <pc:chgData name="Zweimueller, Sally" userId="f649569d-8ee2-4724-a3fd-8ef967560e44" providerId="ADAL" clId="{2B88E135-8269-4CCD-97DB-1BAE562FB595}" dt="2020-07-14T01:43:02.702" v="36"/>
        <pc:sldMkLst>
          <pc:docMk/>
          <pc:sldMk cId="1918830690" sldId="336"/>
        </pc:sldMkLst>
      </pc:sldChg>
      <pc:sldChg chg="add del">
        <pc:chgData name="Zweimueller, Sally" userId="f649569d-8ee2-4724-a3fd-8ef967560e44" providerId="ADAL" clId="{2B88E135-8269-4CCD-97DB-1BAE562FB595}" dt="2020-07-14T01:42:34.762" v="34" actId="27028"/>
        <pc:sldMkLst>
          <pc:docMk/>
          <pc:sldMk cId="3301391098" sldId="336"/>
        </pc:sldMkLst>
      </pc:sldChg>
      <pc:sldChg chg="add del">
        <pc:chgData name="Zweimueller, Sally" userId="f649569d-8ee2-4724-a3fd-8ef967560e44" providerId="ADAL" clId="{2B88E135-8269-4CCD-97DB-1BAE562FB595}" dt="2020-07-14T01:42:34.762" v="34" actId="27028"/>
        <pc:sldMkLst>
          <pc:docMk/>
          <pc:sldMk cId="4136483953" sldId="337"/>
        </pc:sldMkLst>
      </pc:sldChg>
      <pc:sldChg chg="add del">
        <pc:chgData name="Zweimueller, Sally" userId="f649569d-8ee2-4724-a3fd-8ef967560e44" providerId="ADAL" clId="{2B88E135-8269-4CCD-97DB-1BAE562FB595}" dt="2020-07-14T01:42:34.762" v="34" actId="27028"/>
        <pc:sldMkLst>
          <pc:docMk/>
          <pc:sldMk cId="1807871500" sldId="338"/>
        </pc:sldMkLst>
      </pc:sldChg>
      <pc:sldChg chg="add del">
        <pc:chgData name="Zweimueller, Sally" userId="f649569d-8ee2-4724-a3fd-8ef967560e44" providerId="ADAL" clId="{2B88E135-8269-4CCD-97DB-1BAE562FB595}" dt="2020-07-14T01:42:34.762" v="34" actId="27028"/>
        <pc:sldMkLst>
          <pc:docMk/>
          <pc:sldMk cId="1334822215" sldId="339"/>
        </pc:sldMkLst>
      </pc:sldChg>
      <pc:sldChg chg="add del">
        <pc:chgData name="Zweimueller, Sally" userId="f649569d-8ee2-4724-a3fd-8ef967560e44" providerId="ADAL" clId="{2B88E135-8269-4CCD-97DB-1BAE562FB595}" dt="2020-07-14T01:42:34.762" v="34" actId="27028"/>
        <pc:sldMkLst>
          <pc:docMk/>
          <pc:sldMk cId="2653223379" sldId="340"/>
        </pc:sldMkLst>
      </pc:sldChg>
      <pc:sldChg chg="add del">
        <pc:chgData name="Zweimueller, Sally" userId="f649569d-8ee2-4724-a3fd-8ef967560e44" providerId="ADAL" clId="{2B88E135-8269-4CCD-97DB-1BAE562FB595}" dt="2020-07-14T01:42:34.762" v="34" actId="27028"/>
        <pc:sldMkLst>
          <pc:docMk/>
          <pc:sldMk cId="973169630" sldId="341"/>
        </pc:sldMkLst>
      </pc:sldChg>
      <pc:sldChg chg="add del">
        <pc:chgData name="Zweimueller, Sally" userId="f649569d-8ee2-4724-a3fd-8ef967560e44" providerId="ADAL" clId="{2B88E135-8269-4CCD-97DB-1BAE562FB595}" dt="2020-07-14T01:42:34.762" v="34" actId="27028"/>
        <pc:sldMkLst>
          <pc:docMk/>
          <pc:sldMk cId="3484730762" sldId="342"/>
        </pc:sldMkLst>
      </pc:sldChg>
      <pc:sldChg chg="add del">
        <pc:chgData name="Zweimueller, Sally" userId="f649569d-8ee2-4724-a3fd-8ef967560e44" providerId="ADAL" clId="{2B88E135-8269-4CCD-97DB-1BAE562FB595}" dt="2020-07-14T01:42:34.762" v="34" actId="27028"/>
        <pc:sldMkLst>
          <pc:docMk/>
          <pc:sldMk cId="3091534286" sldId="343"/>
        </pc:sldMkLst>
      </pc:sldChg>
      <pc:sldChg chg="add del">
        <pc:chgData name="Zweimueller, Sally" userId="f649569d-8ee2-4724-a3fd-8ef967560e44" providerId="ADAL" clId="{2B88E135-8269-4CCD-97DB-1BAE562FB595}" dt="2020-07-14T01:42:34.762" v="34" actId="27028"/>
        <pc:sldMkLst>
          <pc:docMk/>
          <pc:sldMk cId="2652865563" sldId="344"/>
        </pc:sldMkLst>
      </pc:sldChg>
      <pc:sldChg chg="add del">
        <pc:chgData name="Zweimueller, Sally" userId="f649569d-8ee2-4724-a3fd-8ef967560e44" providerId="ADAL" clId="{2B88E135-8269-4CCD-97DB-1BAE562FB595}" dt="2020-07-14T01:42:34.762" v="34" actId="27028"/>
        <pc:sldMkLst>
          <pc:docMk/>
          <pc:sldMk cId="1268399649" sldId="345"/>
        </pc:sldMkLst>
      </pc:sldChg>
      <pc:sldChg chg="add del">
        <pc:chgData name="Zweimueller, Sally" userId="f649569d-8ee2-4724-a3fd-8ef967560e44" providerId="ADAL" clId="{2B88E135-8269-4CCD-97DB-1BAE562FB595}" dt="2020-07-14T01:42:34.762" v="34" actId="27028"/>
        <pc:sldMkLst>
          <pc:docMk/>
          <pc:sldMk cId="2834197718" sldId="346"/>
        </pc:sldMkLst>
      </pc:sldChg>
      <pc:sldMasterChg chg="add addSldLayout">
        <pc:chgData name="Zweimueller, Sally" userId="f649569d-8ee2-4724-a3fd-8ef967560e44" providerId="ADAL" clId="{2B88E135-8269-4CCD-97DB-1BAE562FB595}" dt="2020-07-14T01:41:12.948" v="0" actId="27028"/>
        <pc:sldMasterMkLst>
          <pc:docMk/>
          <pc:sldMasterMk cId="1177371" sldId="2147483667"/>
        </pc:sldMasterMkLst>
        <pc:sldLayoutChg chg="add">
          <pc:chgData name="Zweimueller, Sally" userId="f649569d-8ee2-4724-a3fd-8ef967560e44" providerId="ADAL" clId="{2B88E135-8269-4CCD-97DB-1BAE562FB595}" dt="2020-07-14T01:41:12.948" v="0" actId="27028"/>
          <pc:sldLayoutMkLst>
            <pc:docMk/>
            <pc:sldMasterMk cId="1177371" sldId="2147483667"/>
            <pc:sldLayoutMk cId="3594981888" sldId="2147483668"/>
          </pc:sldLayoutMkLst>
        </pc:sldLayoutChg>
      </pc:sldMasterChg>
      <pc:sldMasterChg chg="replId modSldLayout">
        <pc:chgData name="Zweimueller, Sally" userId="f649569d-8ee2-4724-a3fd-8ef967560e44" providerId="ADAL" clId="{2B88E135-8269-4CCD-97DB-1BAE562FB595}" dt="2020-07-14T01:41:12.948" v="0" actId="27028"/>
        <pc:sldMasterMkLst>
          <pc:docMk/>
          <pc:sldMasterMk cId="1369096531" sldId="2147483669"/>
        </pc:sldMasterMkLst>
        <pc:sldLayoutChg chg="replId">
          <pc:chgData name="Zweimueller, Sally" userId="f649569d-8ee2-4724-a3fd-8ef967560e44" providerId="ADAL" clId="{2B88E135-8269-4CCD-97DB-1BAE562FB595}" dt="2020-07-14T01:41:12.948" v="0" actId="27028"/>
          <pc:sldLayoutMkLst>
            <pc:docMk/>
            <pc:sldMasterMk cId="1369096531" sldId="2147483669"/>
            <pc:sldLayoutMk cId="349800250" sldId="2147483670"/>
          </pc:sldLayoutMkLst>
        </pc:sldLayoutChg>
      </pc:sldMasterChg>
      <pc:sldMasterChg chg="add addSldLayout">
        <pc:chgData name="Zweimueller, Sally" userId="f649569d-8ee2-4724-a3fd-8ef967560e44" providerId="ADAL" clId="{2B88E135-8269-4CCD-97DB-1BAE562FB595}" dt="2020-07-14T01:41:17.317" v="2" actId="27028"/>
        <pc:sldMasterMkLst>
          <pc:docMk/>
          <pc:sldMasterMk cId="2535715439" sldId="2147483671"/>
        </pc:sldMasterMkLst>
        <pc:sldLayoutChg chg="add">
          <pc:chgData name="Zweimueller, Sally" userId="f649569d-8ee2-4724-a3fd-8ef967560e44" providerId="ADAL" clId="{2B88E135-8269-4CCD-97DB-1BAE562FB595}" dt="2020-07-14T01:41:17.317" v="2" actId="27028"/>
          <pc:sldLayoutMkLst>
            <pc:docMk/>
            <pc:sldMasterMk cId="2535715439" sldId="2147483671"/>
            <pc:sldLayoutMk cId="4119870486" sldId="2147483672"/>
          </pc:sldLayoutMkLst>
        </pc:sldLayoutChg>
      </pc:sldMasterChg>
      <pc:sldMasterChg chg="add addSldLayout">
        <pc:chgData name="Zweimueller, Sally" userId="f649569d-8ee2-4724-a3fd-8ef967560e44" providerId="ADAL" clId="{2B88E135-8269-4CCD-97DB-1BAE562FB595}" dt="2020-07-14T01:42:08.354" v="28" actId="27028"/>
        <pc:sldMasterMkLst>
          <pc:docMk/>
          <pc:sldMasterMk cId="2535715439" sldId="2147483673"/>
        </pc:sldMasterMkLst>
        <pc:sldLayoutChg chg="add">
          <pc:chgData name="Zweimueller, Sally" userId="f649569d-8ee2-4724-a3fd-8ef967560e44" providerId="ADAL" clId="{2B88E135-8269-4CCD-97DB-1BAE562FB595}" dt="2020-07-14T01:42:08.354" v="28" actId="27028"/>
          <pc:sldLayoutMkLst>
            <pc:docMk/>
            <pc:sldMasterMk cId="2535715439" sldId="2147483673"/>
            <pc:sldLayoutMk cId="4119870486" sldId="2147483674"/>
          </pc:sldLayoutMkLst>
        </pc:sldLayoutChg>
      </pc:sldMasterChg>
    </pc:docChg>
  </pc:docChgLst>
  <pc:docChgLst>
    <pc:chgData name="McFarland, Annette" userId="e93d1f50-85ab-41a8-a34a-185a53159573" providerId="ADAL" clId="{A096BF37-0950-4B63-A45C-174A5CDB2CF4}"/>
    <pc:docChg chg="custSel addSld delSld modSld">
      <pc:chgData name="McFarland, Annette" userId="e93d1f50-85ab-41a8-a34a-185a53159573" providerId="ADAL" clId="{A096BF37-0950-4B63-A45C-174A5CDB2CF4}" dt="2020-07-22T14:20:28.155" v="22" actId="47"/>
      <pc:docMkLst>
        <pc:docMk/>
      </pc:docMkLst>
      <pc:sldChg chg="delSp mod">
        <pc:chgData name="McFarland, Annette" userId="e93d1f50-85ab-41a8-a34a-185a53159573" providerId="ADAL" clId="{A096BF37-0950-4B63-A45C-174A5CDB2CF4}" dt="2020-07-22T14:16:38.814" v="1" actId="478"/>
        <pc:sldMkLst>
          <pc:docMk/>
          <pc:sldMk cId="2985193522" sldId="276"/>
        </pc:sldMkLst>
        <pc:spChg chg="del">
          <ac:chgData name="McFarland, Annette" userId="e93d1f50-85ab-41a8-a34a-185a53159573" providerId="ADAL" clId="{A096BF37-0950-4B63-A45C-174A5CDB2CF4}" dt="2020-07-22T14:16:38.814" v="1" actId="478"/>
          <ac:spMkLst>
            <pc:docMk/>
            <pc:sldMk cId="2985193522" sldId="276"/>
            <ac:spMk id="5" creationId="{00000000-0000-0000-0000-000000000000}"/>
          </ac:spMkLst>
        </pc:spChg>
        <pc:picChg chg="del">
          <ac:chgData name="McFarland, Annette" userId="e93d1f50-85ab-41a8-a34a-185a53159573" providerId="ADAL" clId="{A096BF37-0950-4B63-A45C-174A5CDB2CF4}" dt="2020-07-22T14:16:36.443" v="0" actId="478"/>
          <ac:picMkLst>
            <pc:docMk/>
            <pc:sldMk cId="2985193522" sldId="276"/>
            <ac:picMk id="4" creationId="{62D96A43-37B6-49F9-8DEA-0DD99DDDBCCA}"/>
          </ac:picMkLst>
        </pc:picChg>
      </pc:sldChg>
      <pc:sldChg chg="delSp mod">
        <pc:chgData name="McFarland, Annette" userId="e93d1f50-85ab-41a8-a34a-185a53159573" providerId="ADAL" clId="{A096BF37-0950-4B63-A45C-174A5CDB2CF4}" dt="2020-07-22T14:16:45.574" v="3" actId="478"/>
        <pc:sldMkLst>
          <pc:docMk/>
          <pc:sldMk cId="3025627693" sldId="284"/>
        </pc:sldMkLst>
        <pc:spChg chg="del">
          <ac:chgData name="McFarland, Annette" userId="e93d1f50-85ab-41a8-a34a-185a53159573" providerId="ADAL" clId="{A096BF37-0950-4B63-A45C-174A5CDB2CF4}" dt="2020-07-22T14:16:45.574" v="3" actId="478"/>
          <ac:spMkLst>
            <pc:docMk/>
            <pc:sldMk cId="3025627693" sldId="284"/>
            <ac:spMk id="4" creationId="{5FDC7DC9-9204-4331-82AA-9D075AB5475D}"/>
          </ac:spMkLst>
        </pc:spChg>
        <pc:picChg chg="del">
          <ac:chgData name="McFarland, Annette" userId="e93d1f50-85ab-41a8-a34a-185a53159573" providerId="ADAL" clId="{A096BF37-0950-4B63-A45C-174A5CDB2CF4}" dt="2020-07-22T14:16:43.917" v="2" actId="478"/>
          <ac:picMkLst>
            <pc:docMk/>
            <pc:sldMk cId="3025627693" sldId="284"/>
            <ac:picMk id="6" creationId="{46594C48-8731-4160-9D16-4F88189F3E17}"/>
          </ac:picMkLst>
        </pc:picChg>
      </pc:sldChg>
      <pc:sldChg chg="delSp mod">
        <pc:chgData name="McFarland, Annette" userId="e93d1f50-85ab-41a8-a34a-185a53159573" providerId="ADAL" clId="{A096BF37-0950-4B63-A45C-174A5CDB2CF4}" dt="2020-07-22T14:16:51.066" v="5" actId="478"/>
        <pc:sldMkLst>
          <pc:docMk/>
          <pc:sldMk cId="1636396108" sldId="290"/>
        </pc:sldMkLst>
        <pc:spChg chg="del">
          <ac:chgData name="McFarland, Annette" userId="e93d1f50-85ab-41a8-a34a-185a53159573" providerId="ADAL" clId="{A096BF37-0950-4B63-A45C-174A5CDB2CF4}" dt="2020-07-22T14:16:51.066" v="5" actId="478"/>
          <ac:spMkLst>
            <pc:docMk/>
            <pc:sldMk cId="1636396108" sldId="290"/>
            <ac:spMk id="5" creationId="{00000000-0000-0000-0000-000000000000}"/>
          </ac:spMkLst>
        </pc:spChg>
        <pc:picChg chg="del">
          <ac:chgData name="McFarland, Annette" userId="e93d1f50-85ab-41a8-a34a-185a53159573" providerId="ADAL" clId="{A096BF37-0950-4B63-A45C-174A5CDB2CF4}" dt="2020-07-22T14:16:49.013" v="4" actId="478"/>
          <ac:picMkLst>
            <pc:docMk/>
            <pc:sldMk cId="1636396108" sldId="290"/>
            <ac:picMk id="4" creationId="{16F5764E-B086-44B3-B07B-B9E91ECF22CC}"/>
          </ac:picMkLst>
        </pc:picChg>
      </pc:sldChg>
      <pc:sldChg chg="del">
        <pc:chgData name="McFarland, Annette" userId="e93d1f50-85ab-41a8-a34a-185a53159573" providerId="ADAL" clId="{A096BF37-0950-4B63-A45C-174A5CDB2CF4}" dt="2020-07-22T14:19:36.729" v="19" actId="47"/>
        <pc:sldMkLst>
          <pc:docMk/>
          <pc:sldMk cId="3893011674" sldId="302"/>
        </pc:sldMkLst>
      </pc:sldChg>
      <pc:sldChg chg="delSp mod">
        <pc:chgData name="McFarland, Annette" userId="e93d1f50-85ab-41a8-a34a-185a53159573" providerId="ADAL" clId="{A096BF37-0950-4B63-A45C-174A5CDB2CF4}" dt="2020-07-22T14:17:04.134" v="7" actId="478"/>
        <pc:sldMkLst>
          <pc:docMk/>
          <pc:sldMk cId="3198602029" sldId="303"/>
        </pc:sldMkLst>
        <pc:spChg chg="del">
          <ac:chgData name="McFarland, Annette" userId="e93d1f50-85ab-41a8-a34a-185a53159573" providerId="ADAL" clId="{A096BF37-0950-4B63-A45C-174A5CDB2CF4}" dt="2020-07-22T14:17:04.134" v="7" actId="478"/>
          <ac:spMkLst>
            <pc:docMk/>
            <pc:sldMk cId="3198602029" sldId="303"/>
            <ac:spMk id="4" creationId="{31C4507D-963C-474B-A466-206F9CB955B0}"/>
          </ac:spMkLst>
        </pc:spChg>
        <pc:picChg chg="del">
          <ac:chgData name="McFarland, Annette" userId="e93d1f50-85ab-41a8-a34a-185a53159573" providerId="ADAL" clId="{A096BF37-0950-4B63-A45C-174A5CDB2CF4}" dt="2020-07-22T14:16:58.121" v="6" actId="478"/>
          <ac:picMkLst>
            <pc:docMk/>
            <pc:sldMk cId="3198602029" sldId="303"/>
            <ac:picMk id="7" creationId="{9F9C6877-4AF9-4B4C-9D36-674F4EACC30B}"/>
          </ac:picMkLst>
        </pc:picChg>
      </pc:sldChg>
      <pc:sldChg chg="delSp mod">
        <pc:chgData name="McFarland, Annette" userId="e93d1f50-85ab-41a8-a34a-185a53159573" providerId="ADAL" clId="{A096BF37-0950-4B63-A45C-174A5CDB2CF4}" dt="2020-07-22T14:17:09.462" v="9" actId="478"/>
        <pc:sldMkLst>
          <pc:docMk/>
          <pc:sldMk cId="2844046156" sldId="308"/>
        </pc:sldMkLst>
        <pc:spChg chg="del">
          <ac:chgData name="McFarland, Annette" userId="e93d1f50-85ab-41a8-a34a-185a53159573" providerId="ADAL" clId="{A096BF37-0950-4B63-A45C-174A5CDB2CF4}" dt="2020-07-22T14:17:09.462" v="9" actId="478"/>
          <ac:spMkLst>
            <pc:docMk/>
            <pc:sldMk cId="2844046156" sldId="308"/>
            <ac:spMk id="5" creationId="{00000000-0000-0000-0000-000000000000}"/>
          </ac:spMkLst>
        </pc:spChg>
        <pc:picChg chg="del">
          <ac:chgData name="McFarland, Annette" userId="e93d1f50-85ab-41a8-a34a-185a53159573" providerId="ADAL" clId="{A096BF37-0950-4B63-A45C-174A5CDB2CF4}" dt="2020-07-22T14:17:07.246" v="8" actId="478"/>
          <ac:picMkLst>
            <pc:docMk/>
            <pc:sldMk cId="2844046156" sldId="308"/>
            <ac:picMk id="4" creationId="{476A3C8B-C156-4FD1-B4F5-9B2C9537742E}"/>
          </ac:picMkLst>
        </pc:picChg>
      </pc:sldChg>
      <pc:sldChg chg="del">
        <pc:chgData name="McFarland, Annette" userId="e93d1f50-85ab-41a8-a34a-185a53159573" providerId="ADAL" clId="{A096BF37-0950-4B63-A45C-174A5CDB2CF4}" dt="2020-07-22T14:20:28.155" v="22" actId="47"/>
        <pc:sldMkLst>
          <pc:docMk/>
          <pc:sldMk cId="2625831030" sldId="309"/>
        </pc:sldMkLst>
      </pc:sldChg>
      <pc:sldChg chg="delSp mod">
        <pc:chgData name="McFarland, Annette" userId="e93d1f50-85ab-41a8-a34a-185a53159573" providerId="ADAL" clId="{A096BF37-0950-4B63-A45C-174A5CDB2CF4}" dt="2020-07-22T14:17:14.317" v="11" actId="478"/>
        <pc:sldMkLst>
          <pc:docMk/>
          <pc:sldMk cId="448893508" sldId="312"/>
        </pc:sldMkLst>
        <pc:spChg chg="del">
          <ac:chgData name="McFarland, Annette" userId="e93d1f50-85ab-41a8-a34a-185a53159573" providerId="ADAL" clId="{A096BF37-0950-4B63-A45C-174A5CDB2CF4}" dt="2020-07-22T14:17:14.317" v="11" actId="478"/>
          <ac:spMkLst>
            <pc:docMk/>
            <pc:sldMk cId="448893508" sldId="312"/>
            <ac:spMk id="4" creationId="{84961471-64CF-4BDC-A770-A383A8476900}"/>
          </ac:spMkLst>
        </pc:spChg>
        <pc:picChg chg="del">
          <ac:chgData name="McFarland, Annette" userId="e93d1f50-85ab-41a8-a34a-185a53159573" providerId="ADAL" clId="{A096BF37-0950-4B63-A45C-174A5CDB2CF4}" dt="2020-07-22T14:17:12.424" v="10" actId="478"/>
          <ac:picMkLst>
            <pc:docMk/>
            <pc:sldMk cId="448893508" sldId="312"/>
            <ac:picMk id="7" creationId="{C399C225-CF36-4695-B8AA-B7CC8EE11CB1}"/>
          </ac:picMkLst>
        </pc:picChg>
      </pc:sldChg>
      <pc:sldChg chg="delSp mod">
        <pc:chgData name="McFarland, Annette" userId="e93d1f50-85ab-41a8-a34a-185a53159573" providerId="ADAL" clId="{A096BF37-0950-4B63-A45C-174A5CDB2CF4}" dt="2020-07-22T14:17:18.437" v="13" actId="478"/>
        <pc:sldMkLst>
          <pc:docMk/>
          <pc:sldMk cId="2071509375" sldId="318"/>
        </pc:sldMkLst>
        <pc:spChg chg="del">
          <ac:chgData name="McFarland, Annette" userId="e93d1f50-85ab-41a8-a34a-185a53159573" providerId="ADAL" clId="{A096BF37-0950-4B63-A45C-174A5CDB2CF4}" dt="2020-07-22T14:17:18.437" v="13" actId="478"/>
          <ac:spMkLst>
            <pc:docMk/>
            <pc:sldMk cId="2071509375" sldId="318"/>
            <ac:spMk id="4" creationId="{A7BAB155-C9A6-4472-9518-161023A08800}"/>
          </ac:spMkLst>
        </pc:spChg>
        <pc:picChg chg="del">
          <ac:chgData name="McFarland, Annette" userId="e93d1f50-85ab-41a8-a34a-185a53159573" providerId="ADAL" clId="{A096BF37-0950-4B63-A45C-174A5CDB2CF4}" dt="2020-07-22T14:17:17.059" v="12" actId="478"/>
          <ac:picMkLst>
            <pc:docMk/>
            <pc:sldMk cId="2071509375" sldId="318"/>
            <ac:picMk id="7" creationId="{BBD34BA7-B17E-43CF-9218-AF78CF062E98}"/>
          </ac:picMkLst>
        </pc:picChg>
      </pc:sldChg>
      <pc:sldChg chg="delSp mod">
        <pc:chgData name="McFarland, Annette" userId="e93d1f50-85ab-41a8-a34a-185a53159573" providerId="ADAL" clId="{A096BF37-0950-4B63-A45C-174A5CDB2CF4}" dt="2020-07-22T14:17:24.066" v="15" actId="478"/>
        <pc:sldMkLst>
          <pc:docMk/>
          <pc:sldMk cId="3516670462" sldId="328"/>
        </pc:sldMkLst>
        <pc:spChg chg="del">
          <ac:chgData name="McFarland, Annette" userId="e93d1f50-85ab-41a8-a34a-185a53159573" providerId="ADAL" clId="{A096BF37-0950-4B63-A45C-174A5CDB2CF4}" dt="2020-07-22T14:17:24.066" v="15" actId="478"/>
          <ac:spMkLst>
            <pc:docMk/>
            <pc:sldMk cId="3516670462" sldId="328"/>
            <ac:spMk id="4" creationId="{C97FB7A8-3A7B-4279-9841-A440FEF450AD}"/>
          </ac:spMkLst>
        </pc:spChg>
        <pc:picChg chg="del">
          <ac:chgData name="McFarland, Annette" userId="e93d1f50-85ab-41a8-a34a-185a53159573" providerId="ADAL" clId="{A096BF37-0950-4B63-A45C-174A5CDB2CF4}" dt="2020-07-22T14:17:22.699" v="14" actId="478"/>
          <ac:picMkLst>
            <pc:docMk/>
            <pc:sldMk cId="3516670462" sldId="328"/>
            <ac:picMk id="7" creationId="{1A357D5B-8F16-4883-8140-2CAD9A76BF5B}"/>
          </ac:picMkLst>
        </pc:picChg>
      </pc:sldChg>
      <pc:sldChg chg="delSp mod">
        <pc:chgData name="McFarland, Annette" userId="e93d1f50-85ab-41a8-a34a-185a53159573" providerId="ADAL" clId="{A096BF37-0950-4B63-A45C-174A5CDB2CF4}" dt="2020-07-22T14:17:28.849" v="17" actId="478"/>
        <pc:sldMkLst>
          <pc:docMk/>
          <pc:sldMk cId="3887346544" sldId="333"/>
        </pc:sldMkLst>
        <pc:spChg chg="del">
          <ac:chgData name="McFarland, Annette" userId="e93d1f50-85ab-41a8-a34a-185a53159573" providerId="ADAL" clId="{A096BF37-0950-4B63-A45C-174A5CDB2CF4}" dt="2020-07-22T14:17:28.849" v="17" actId="478"/>
          <ac:spMkLst>
            <pc:docMk/>
            <pc:sldMk cId="3887346544" sldId="333"/>
            <ac:spMk id="5" creationId="{00000000-0000-0000-0000-000000000000}"/>
          </ac:spMkLst>
        </pc:spChg>
        <pc:picChg chg="del">
          <ac:chgData name="McFarland, Annette" userId="e93d1f50-85ab-41a8-a34a-185a53159573" providerId="ADAL" clId="{A096BF37-0950-4B63-A45C-174A5CDB2CF4}" dt="2020-07-22T14:17:26.978" v="16" actId="478"/>
          <ac:picMkLst>
            <pc:docMk/>
            <pc:sldMk cId="3887346544" sldId="333"/>
            <ac:picMk id="4" creationId="{CCEA0C97-B4AF-4939-A015-FDE5122802EF}"/>
          </ac:picMkLst>
        </pc:picChg>
      </pc:sldChg>
      <pc:sldChg chg="add">
        <pc:chgData name="McFarland, Annette" userId="e93d1f50-85ab-41a8-a34a-185a53159573" providerId="ADAL" clId="{A096BF37-0950-4B63-A45C-174A5CDB2CF4}" dt="2020-07-22T14:20:05.550" v="20"/>
        <pc:sldMkLst>
          <pc:docMk/>
          <pc:sldMk cId="3507580429" sldId="371"/>
        </pc:sldMkLst>
      </pc:sldChg>
      <pc:sldChg chg="add">
        <pc:chgData name="McFarland, Annette" userId="e93d1f50-85ab-41a8-a34a-185a53159573" providerId="ADAL" clId="{A096BF37-0950-4B63-A45C-174A5CDB2CF4}" dt="2020-07-22T14:19:34.673" v="18"/>
        <pc:sldMkLst>
          <pc:docMk/>
          <pc:sldMk cId="2086032751" sldId="375"/>
        </pc:sldMkLst>
      </pc:sldChg>
      <pc:sldChg chg="add">
        <pc:chgData name="McFarland, Annette" userId="e93d1f50-85ab-41a8-a34a-185a53159573" providerId="ADAL" clId="{A096BF37-0950-4B63-A45C-174A5CDB2CF4}" dt="2020-07-22T14:20:26.245" v="21"/>
        <pc:sldMkLst>
          <pc:docMk/>
          <pc:sldMk cId="3832186388" sldId="37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1.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1.xml"/><Relationship Id="rId1" Type="http://schemas.microsoft.com/office/2011/relationships/chartStyle" Target="style21.xml"/><Relationship Id="rId5" Type="http://schemas.openxmlformats.org/officeDocument/2006/relationships/chartUserShapes" Target="../drawings/drawing2.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6.xlsx"/></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7.xlsx"/></Relationships>
</file>

<file path=ppt/charts/_rels/chart29.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29.xml"/><Relationship Id="rId1" Type="http://schemas.microsoft.com/office/2011/relationships/chartStyle" Target="style29.xml"/><Relationship Id="rId4" Type="http://schemas.openxmlformats.org/officeDocument/2006/relationships/package" Target="../embeddings/Microsoft_Excel_Worksheet28.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29.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0.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1.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2.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3.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4.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93</c:v>
                </c:pt>
                <c:pt idx="1">
                  <c:v>99</c:v>
                </c:pt>
                <c:pt idx="2">
                  <c:v>87</c:v>
                </c:pt>
              </c:numCache>
            </c:numRef>
          </c:val>
          <c:extLst>
            <c:ext xmlns:c16="http://schemas.microsoft.com/office/drawing/2014/chart" uri="{C3380CC4-5D6E-409C-BE32-E72D297353CC}">
              <c16:uniqueId val="{00000000-102E-4295-9836-4ACC1C411C7E}"/>
            </c:ext>
          </c:extLst>
        </c:ser>
        <c:ser>
          <c:idx val="1"/>
          <c:order val="1"/>
          <c:tx>
            <c:strRef>
              <c:f>Sheet1!$C$1</c:f>
              <c:strCache>
                <c:ptCount val="1"/>
                <c:pt idx="0">
                  <c:v>Unimproved</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02E-4295-9836-4ACC1C411C7E}"/>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7</c:v>
                </c:pt>
                <c:pt idx="1">
                  <c:v>1</c:v>
                </c:pt>
                <c:pt idx="2">
                  <c:v>13</c:v>
                </c:pt>
              </c:numCache>
            </c:numRef>
          </c:val>
          <c:extLst>
            <c:ext xmlns:c16="http://schemas.microsoft.com/office/drawing/2014/chart" uri="{C3380CC4-5D6E-409C-BE32-E72D297353CC}">
              <c16:uniqueId val="{00000001-102E-4295-9836-4ACC1C411C7E}"/>
            </c:ext>
          </c:extLst>
        </c:ser>
        <c:dLbls>
          <c:dLblPos val="ctr"/>
          <c:showLegendKey val="0"/>
          <c:showVal val="1"/>
          <c:showCatName val="0"/>
          <c:showSerName val="0"/>
          <c:showPercent val="0"/>
          <c:showBubbleSize val="0"/>
        </c:dLbls>
        <c:gapWidth val="100"/>
        <c:overlap val="100"/>
        <c:axId val="560502072"/>
        <c:axId val="560502464"/>
      </c:barChart>
      <c:catAx>
        <c:axId val="5605020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2464"/>
        <c:crosses val="autoZero"/>
        <c:auto val="1"/>
        <c:lblAlgn val="ctr"/>
        <c:lblOffset val="100"/>
        <c:noMultiLvlLbl val="0"/>
      </c:catAx>
      <c:valAx>
        <c:axId val="560502464"/>
        <c:scaling>
          <c:orientation val="minMax"/>
          <c:min val="0"/>
        </c:scaling>
        <c:delete val="1"/>
        <c:axPos val="l"/>
        <c:numFmt formatCode="0%" sourceLinked="1"/>
        <c:majorTickMark val="out"/>
        <c:minorTickMark val="none"/>
        <c:tickLblPos val="nextTo"/>
        <c:crossAx val="56050207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2186353238654961E-3"/>
          <c:w val="0.96616035172886816"/>
          <c:h val="0.8992839655643472"/>
        </c:manualLayout>
      </c:layout>
      <c:lineChart>
        <c:grouping val="standard"/>
        <c:varyColors val="0"/>
        <c:ser>
          <c:idx val="0"/>
          <c:order val="0"/>
          <c:tx>
            <c:strRef>
              <c:f>Sheet1!$B$1</c:f>
              <c:strCache>
                <c:ptCount val="1"/>
                <c:pt idx="0">
                  <c:v>1+ ITN</c:v>
                </c:pt>
              </c:strCache>
            </c:strRef>
          </c:tx>
          <c:spPr>
            <a:ln w="63500" cap="rnd">
              <a:solidFill>
                <a:srgbClr val="467082"/>
              </a:solidFill>
              <a:round/>
            </a:ln>
            <a:effectLst/>
          </c:spPr>
          <c:marker>
            <c:symbol val="circle"/>
            <c:size val="5"/>
            <c:spPr>
              <a:solidFill>
                <a:schemeClr val="accent1"/>
              </a:solidFill>
              <a:ln w="63500" cap="rnd">
                <a:solidFill>
                  <a:srgbClr val="46708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Sheet1!$B$2:$B$5</c:f>
              <c:numCache>
                <c:formatCode>General</c:formatCode>
                <c:ptCount val="4"/>
                <c:pt idx="0">
                  <c:v>42</c:v>
                </c:pt>
                <c:pt idx="1">
                  <c:v>68</c:v>
                </c:pt>
                <c:pt idx="2">
                  <c:v>73</c:v>
                </c:pt>
                <c:pt idx="3">
                  <c:v>74</c:v>
                </c:pt>
              </c:numCache>
            </c:numRef>
          </c:val>
          <c:smooth val="0"/>
          <c:extLst>
            <c:ext xmlns:c16="http://schemas.microsoft.com/office/drawing/2014/chart" uri="{C3380CC4-5D6E-409C-BE32-E72D297353CC}">
              <c16:uniqueId val="{00000000-262C-4469-8175-27DE794FC0F9}"/>
            </c:ext>
          </c:extLst>
        </c:ser>
        <c:ser>
          <c:idx val="1"/>
          <c:order val="1"/>
          <c:tx>
            <c:strRef>
              <c:f>Sheet1!$C$1</c:f>
              <c:strCache>
                <c:ptCount val="1"/>
                <c:pt idx="0">
                  <c:v>1+ ITN for every 2 people</c:v>
                </c:pt>
              </c:strCache>
            </c:strRef>
          </c:tx>
          <c:spPr>
            <a:ln w="63500" cap="rnd">
              <a:solidFill>
                <a:srgbClr val="41AD49"/>
              </a:solidFill>
              <a:round/>
            </a:ln>
            <a:effectLst/>
          </c:spPr>
          <c:marker>
            <c:symbol val="circle"/>
            <c:size val="5"/>
            <c:spPr>
              <a:solidFill>
                <a:schemeClr val="accent2"/>
              </a:solidFill>
              <a:ln w="63500">
                <a:solidFill>
                  <a:srgbClr val="41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Sheet1!$C$2:$C$5</c:f>
              <c:numCache>
                <c:formatCode>General</c:formatCode>
                <c:ptCount val="4"/>
                <c:pt idx="0">
                  <c:v>17</c:v>
                </c:pt>
                <c:pt idx="1">
                  <c:v>45</c:v>
                </c:pt>
                <c:pt idx="2">
                  <c:v>51</c:v>
                </c:pt>
                <c:pt idx="3">
                  <c:v>52</c:v>
                </c:pt>
              </c:numCache>
            </c:numRef>
          </c:val>
          <c:smooth val="0"/>
          <c:extLst>
            <c:ext xmlns:c16="http://schemas.microsoft.com/office/drawing/2014/chart" uri="{C3380CC4-5D6E-409C-BE32-E72D297353CC}">
              <c16:uniqueId val="{00000001-262C-4469-8175-27DE794FC0F9}"/>
            </c:ext>
          </c:extLst>
        </c:ser>
        <c:dLbls>
          <c:dLblPos val="t"/>
          <c:showLegendKey val="0"/>
          <c:showVal val="1"/>
          <c:showCatName val="0"/>
          <c:showSerName val="0"/>
          <c:showPercent val="0"/>
          <c:showBubbleSize val="0"/>
        </c:dLbls>
        <c:marker val="1"/>
        <c:smooth val="0"/>
        <c:axId val="942926440"/>
        <c:axId val="942927224"/>
      </c:lineChart>
      <c:catAx>
        <c:axId val="942926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927224"/>
        <c:crosses val="autoZero"/>
        <c:auto val="1"/>
        <c:lblAlgn val="ctr"/>
        <c:lblOffset val="100"/>
        <c:noMultiLvlLbl val="0"/>
      </c:catAx>
      <c:valAx>
        <c:axId val="942927224"/>
        <c:scaling>
          <c:orientation val="minMax"/>
          <c:max val="100"/>
        </c:scaling>
        <c:delete val="1"/>
        <c:axPos val="l"/>
        <c:numFmt formatCode="General" sourceLinked="1"/>
        <c:majorTickMark val="out"/>
        <c:minorTickMark val="none"/>
        <c:tickLblPos val="nextTo"/>
        <c:crossAx val="942926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5816590113735782"/>
          <c:y val="0"/>
          <c:w val="0.74183409886264229"/>
          <c:h val="1"/>
        </c:manualLayout>
      </c:layout>
      <c:barChart>
        <c:barDir val="bar"/>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Immunisation visit</c:v>
                </c:pt>
                <c:pt idx="1">
                  <c:v>School distribution</c:v>
                </c:pt>
                <c:pt idx="2">
                  <c:v>ANC visit</c:v>
                </c:pt>
                <c:pt idx="3">
                  <c:v>Other</c:v>
                </c:pt>
                <c:pt idx="4">
                  <c:v>Prior mass distribution campaign</c:v>
                </c:pt>
                <c:pt idx="5">
                  <c:v>2018 mass distribution campaign</c:v>
                </c:pt>
              </c:strCache>
            </c:strRef>
          </c:cat>
          <c:val>
            <c:numRef>
              <c:f>Sheet1!$B$2:$B$7</c:f>
              <c:numCache>
                <c:formatCode>General</c:formatCode>
                <c:ptCount val="6"/>
                <c:pt idx="0">
                  <c:v>3</c:v>
                </c:pt>
                <c:pt idx="1">
                  <c:v>5</c:v>
                </c:pt>
                <c:pt idx="2">
                  <c:v>6</c:v>
                </c:pt>
                <c:pt idx="3">
                  <c:v>9</c:v>
                </c:pt>
                <c:pt idx="4">
                  <c:v>11</c:v>
                </c:pt>
                <c:pt idx="5">
                  <c:v>67</c:v>
                </c:pt>
              </c:numCache>
            </c:numRef>
          </c:val>
          <c:extLst>
            <c:ext xmlns:c16="http://schemas.microsoft.com/office/drawing/2014/chart" uri="{C3380CC4-5D6E-409C-BE32-E72D297353CC}">
              <c16:uniqueId val="{00000004-9639-4607-A7D1-E818B23DCB78}"/>
            </c:ext>
          </c:extLst>
        </c:ser>
        <c:dLbls>
          <c:showLegendKey val="0"/>
          <c:showVal val="0"/>
          <c:showCatName val="0"/>
          <c:showSerName val="0"/>
          <c:showPercent val="0"/>
          <c:showBubbleSize val="0"/>
        </c:dLbls>
        <c:gapWidth val="100"/>
        <c:axId val="415718200"/>
        <c:axId val="415724472"/>
      </c:barChart>
      <c:catAx>
        <c:axId val="41571820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5724472"/>
        <c:crosses val="autoZero"/>
        <c:auto val="1"/>
        <c:lblAlgn val="ctr"/>
        <c:lblOffset val="100"/>
        <c:noMultiLvlLbl val="0"/>
      </c:catAx>
      <c:valAx>
        <c:axId val="415724472"/>
        <c:scaling>
          <c:orientation val="minMax"/>
          <c:max val="100"/>
        </c:scaling>
        <c:delete val="1"/>
        <c:axPos val="b"/>
        <c:numFmt formatCode="General" sourceLinked="1"/>
        <c:majorTickMark val="out"/>
        <c:minorTickMark val="none"/>
        <c:tickLblPos val="nextTo"/>
        <c:crossAx val="4157182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467082"/>
            </a:solidFill>
            <a:ln>
              <a:noFill/>
            </a:ln>
            <a:scene3d>
              <a:camera prst="orthographicFront"/>
              <a:lightRig rig="threePt" dir="t">
                <a:rot lat="0" lon="0" rev="1200000"/>
              </a:lightRig>
            </a:scene3d>
            <a:sp3d>
              <a:bevelT w="63500" h="25400"/>
            </a:sp3d>
          </c:spPr>
          <c:dPt>
            <c:idx val="0"/>
            <c:bubble3D val="0"/>
            <c:spPr>
              <a:solidFill>
                <a:srgbClr val="46708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107-4FB6-9190-AE7331B215C1}"/>
              </c:ext>
            </c:extLst>
          </c:dPt>
          <c:dPt>
            <c:idx val="1"/>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107-4FB6-9190-AE7331B215C1}"/>
              </c:ext>
            </c:extLst>
          </c:dPt>
          <c:dPt>
            <c:idx val="2"/>
            <c:bubble3D val="0"/>
            <c:spPr>
              <a:solidFill>
                <a:srgbClr val="D2232A"/>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6107-4FB6-9190-AE7331B215C1}"/>
              </c:ext>
            </c:extLst>
          </c:dPt>
          <c:dPt>
            <c:idx val="3"/>
            <c:bubble3D val="0"/>
            <c:spPr>
              <a:solidFill>
                <a:srgbClr val="46708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6107-4FB6-9190-AE7331B215C1}"/>
              </c:ext>
            </c:extLst>
          </c:dPt>
          <c:dPt>
            <c:idx val="4"/>
            <c:bubble3D val="0"/>
            <c:spPr>
              <a:solidFill>
                <a:srgbClr val="46708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6107-4FB6-9190-AE7331B215C1}"/>
              </c:ext>
            </c:extLst>
          </c:dPt>
          <c:dPt>
            <c:idx val="5"/>
            <c:bubble3D val="0"/>
            <c:spPr>
              <a:solidFill>
                <a:srgbClr val="467082"/>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6107-4FB6-9190-AE7331B215C1}"/>
              </c:ext>
            </c:extLst>
          </c:dPt>
          <c:dLbls>
            <c:dLbl>
              <c:idx val="1"/>
              <c:layout>
                <c:manualLayout>
                  <c:x val="0.19834721053626639"/>
                  <c:y val="-0.1430471584038694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6107-4FB6-9190-AE7331B215C1}"/>
                </c:ext>
              </c:extLst>
            </c:dLbl>
            <c:dLbl>
              <c:idx val="2"/>
              <c:layout>
                <c:manualLayout>
                  <c:x val="0.11257956828893101"/>
                  <c:y val="0.14603661845775931"/>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5-6107-4FB6-9190-AE7331B215C1}"/>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6107-4FB6-9190-AE7331B215C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52</c:v>
                </c:pt>
                <c:pt idx="1">
                  <c:v>22</c:v>
                </c:pt>
                <c:pt idx="2">
                  <c:v>26</c:v>
                </c:pt>
              </c:numCache>
            </c:numRef>
          </c:val>
          <c:extLst>
            <c:ext xmlns:c16="http://schemas.microsoft.com/office/drawing/2014/chart" uri="{C3380CC4-5D6E-409C-BE32-E72D297353CC}">
              <c16:uniqueId val="{0000000C-6107-4FB6-9190-AE7331B215C1}"/>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246308108927636E-2"/>
          <c:w val="0.96616035172886816"/>
          <c:h val="0.84821400270153735"/>
        </c:manualLayout>
      </c:layout>
      <c:barChart>
        <c:barDir val="col"/>
        <c:grouping val="clustered"/>
        <c:varyColors val="0"/>
        <c:ser>
          <c:idx val="0"/>
          <c:order val="0"/>
          <c:tx>
            <c:strRef>
              <c:f>Sheet1!$B$1</c:f>
              <c:strCache>
                <c:ptCount val="1"/>
                <c:pt idx="0">
                  <c:v>Access to an ITN</c:v>
                </c:pt>
              </c:strCache>
            </c:strRef>
          </c:tx>
          <c:spPr>
            <a:solidFill>
              <a:srgbClr val="A5835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583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A69-46EF-8DF3-A6BBE65A9802}"/>
              </c:ext>
            </c:extLst>
          </c:dPt>
          <c:dPt>
            <c:idx val="2"/>
            <c:invertIfNegative val="0"/>
            <c:bubble3D val="0"/>
            <c:spPr>
              <a:solidFill>
                <a:srgbClr val="A5835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A69-46EF-8DF3-A6BBE65A980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67</c:v>
                </c:pt>
                <c:pt idx="1">
                  <c:v>59</c:v>
                </c:pt>
                <c:pt idx="2">
                  <c:v>74</c:v>
                </c:pt>
              </c:numCache>
            </c:numRef>
          </c:val>
          <c:extLst>
            <c:ext xmlns:c16="http://schemas.microsoft.com/office/drawing/2014/chart" uri="{C3380CC4-5D6E-409C-BE32-E72D297353CC}">
              <c16:uniqueId val="{00000004-1A69-46EF-8DF3-A6BBE65A9802}"/>
            </c:ext>
          </c:extLst>
        </c:ser>
        <c:ser>
          <c:idx val="1"/>
          <c:order val="1"/>
          <c:tx>
            <c:strRef>
              <c:f>Sheet1!$C$1</c:f>
              <c:strCache>
                <c:ptCount val="1"/>
                <c:pt idx="0">
                  <c:v>Slept under an ITN</c:v>
                </c:pt>
              </c:strCache>
            </c:strRef>
          </c:tx>
          <c:spPr>
            <a:solidFill>
              <a:srgbClr val="58B6A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43</c:v>
                </c:pt>
                <c:pt idx="1">
                  <c:v>28</c:v>
                </c:pt>
                <c:pt idx="2">
                  <c:v>57</c:v>
                </c:pt>
              </c:numCache>
            </c:numRef>
          </c:val>
          <c:extLst>
            <c:ext xmlns:c16="http://schemas.microsoft.com/office/drawing/2014/chart" uri="{C3380CC4-5D6E-409C-BE32-E72D297353CC}">
              <c16:uniqueId val="{00000005-1A69-46EF-8DF3-A6BBE65A9802}"/>
            </c:ext>
          </c:extLst>
        </c:ser>
        <c:dLbls>
          <c:dLblPos val="outEnd"/>
          <c:showLegendKey val="0"/>
          <c:showVal val="1"/>
          <c:showCatName val="0"/>
          <c:showSerName val="0"/>
          <c:showPercent val="0"/>
          <c:showBubbleSize val="0"/>
        </c:dLbls>
        <c:gapWidth val="200"/>
        <c:axId val="946469504"/>
        <c:axId val="552703720"/>
      </c:barChart>
      <c:catAx>
        <c:axId val="946469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703720"/>
        <c:crosses val="autoZero"/>
        <c:auto val="1"/>
        <c:lblAlgn val="ctr"/>
        <c:lblOffset val="100"/>
        <c:noMultiLvlLbl val="0"/>
      </c:catAx>
      <c:valAx>
        <c:axId val="552703720"/>
        <c:scaling>
          <c:orientation val="minMax"/>
          <c:max val="100"/>
        </c:scaling>
        <c:delete val="1"/>
        <c:axPos val="l"/>
        <c:numFmt formatCode="General" sourceLinked="1"/>
        <c:majorTickMark val="out"/>
        <c:minorTickMark val="none"/>
        <c:tickLblPos val="nextTo"/>
        <c:crossAx val="946469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2000032812525756E-4"/>
          <c:w val="0.96616035172886816"/>
          <c:h val="0.9026187676709122"/>
        </c:manualLayout>
      </c:layout>
      <c:lineChart>
        <c:grouping val="standard"/>
        <c:varyColors val="0"/>
        <c:ser>
          <c:idx val="0"/>
          <c:order val="0"/>
          <c:tx>
            <c:strRef>
              <c:f>Sheet1!$B$1</c:f>
              <c:strCache>
                <c:ptCount val="1"/>
                <c:pt idx="0">
                  <c:v>Access to an ITN</c:v>
                </c:pt>
              </c:strCache>
            </c:strRef>
          </c:tx>
          <c:spPr>
            <a:ln w="63500" cap="rnd">
              <a:solidFill>
                <a:srgbClr val="467082"/>
              </a:solidFill>
              <a:round/>
            </a:ln>
            <a:effectLst/>
          </c:spPr>
          <c:marker>
            <c:symbol val="circle"/>
            <c:size val="5"/>
            <c:spPr>
              <a:solidFill>
                <a:schemeClr val="accent1"/>
              </a:solidFill>
              <a:ln w="63500" cap="rnd">
                <a:solidFill>
                  <a:srgbClr val="46708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Sheet1!$B$2:$B$5</c:f>
              <c:numCache>
                <c:formatCode>General</c:formatCode>
                <c:ptCount val="4"/>
                <c:pt idx="0">
                  <c:v>30</c:v>
                </c:pt>
                <c:pt idx="1">
                  <c:v>59</c:v>
                </c:pt>
                <c:pt idx="2">
                  <c:v>66</c:v>
                </c:pt>
                <c:pt idx="3">
                  <c:v>67</c:v>
                </c:pt>
              </c:numCache>
            </c:numRef>
          </c:val>
          <c:smooth val="0"/>
          <c:extLst>
            <c:ext xmlns:c16="http://schemas.microsoft.com/office/drawing/2014/chart" uri="{C3380CC4-5D6E-409C-BE32-E72D297353CC}">
              <c16:uniqueId val="{00000000-B86D-4568-8158-FD826E00E05E}"/>
            </c:ext>
          </c:extLst>
        </c:ser>
        <c:ser>
          <c:idx val="1"/>
          <c:order val="1"/>
          <c:tx>
            <c:strRef>
              <c:f>Sheet1!$C$1</c:f>
              <c:strCache>
                <c:ptCount val="1"/>
                <c:pt idx="0">
                  <c:v>Slept under an ITN</c:v>
                </c:pt>
              </c:strCache>
            </c:strRef>
          </c:tx>
          <c:spPr>
            <a:ln w="63500" cap="rnd">
              <a:solidFill>
                <a:srgbClr val="41AD49"/>
              </a:solidFill>
              <a:round/>
            </a:ln>
            <a:effectLst/>
          </c:spPr>
          <c:marker>
            <c:symbol val="circle"/>
            <c:size val="5"/>
            <c:spPr>
              <a:solidFill>
                <a:schemeClr val="accent2"/>
              </a:solidFill>
              <a:ln w="63500">
                <a:solidFill>
                  <a:srgbClr val="41AD49"/>
                </a:solidFill>
              </a:ln>
              <a:effectLst/>
              <a:scene3d>
                <a:camera prst="orthographicFront"/>
                <a:lightRig rig="threePt" dir="t">
                  <a:rot lat="0" lon="0" rev="1200000"/>
                </a:lightRig>
              </a:scene3d>
            </c:spPr>
          </c:marker>
          <c:dLbls>
            <c:dLbl>
              <c:idx val="0"/>
              <c:dLblPos val="b"/>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C32-4CA4-BD0D-F03BC0810A3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Sheet1!$C$2:$C$5</c:f>
              <c:numCache>
                <c:formatCode>General</c:formatCode>
                <c:ptCount val="4"/>
                <c:pt idx="0">
                  <c:v>21</c:v>
                </c:pt>
                <c:pt idx="1">
                  <c:v>36</c:v>
                </c:pt>
                <c:pt idx="2">
                  <c:v>42</c:v>
                </c:pt>
                <c:pt idx="3">
                  <c:v>43</c:v>
                </c:pt>
              </c:numCache>
            </c:numRef>
          </c:val>
          <c:smooth val="0"/>
          <c:extLst>
            <c:ext xmlns:c16="http://schemas.microsoft.com/office/drawing/2014/chart" uri="{C3380CC4-5D6E-409C-BE32-E72D297353CC}">
              <c16:uniqueId val="{00000001-B86D-4568-8158-FD826E00E05E}"/>
            </c:ext>
          </c:extLst>
        </c:ser>
        <c:dLbls>
          <c:dLblPos val="t"/>
          <c:showLegendKey val="0"/>
          <c:showVal val="1"/>
          <c:showCatName val="0"/>
          <c:showSerName val="0"/>
          <c:showPercent val="0"/>
          <c:showBubbleSize val="0"/>
        </c:dLbls>
        <c:marker val="1"/>
        <c:smooth val="0"/>
        <c:axId val="552705288"/>
        <c:axId val="948680800"/>
      </c:lineChart>
      <c:catAx>
        <c:axId val="552705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8680800"/>
        <c:crosses val="autoZero"/>
        <c:auto val="1"/>
        <c:lblAlgn val="ctr"/>
        <c:lblOffset val="100"/>
        <c:noMultiLvlLbl val="0"/>
      </c:catAx>
      <c:valAx>
        <c:axId val="948680800"/>
        <c:scaling>
          <c:orientation val="minMax"/>
          <c:max val="100"/>
        </c:scaling>
        <c:delete val="1"/>
        <c:axPos val="l"/>
        <c:numFmt formatCode="General" sourceLinked="1"/>
        <c:majorTickMark val="out"/>
        <c:minorTickMark val="none"/>
        <c:tickLblPos val="nextTo"/>
        <c:crossAx val="552705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79161295228974426"/>
        </c:manualLayout>
      </c:layout>
      <c:barChart>
        <c:barDir val="col"/>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9BA-46F9-BD72-C4746904E9A7}"/>
              </c:ext>
            </c:extLst>
          </c:dPt>
          <c:dPt>
            <c:idx val="2"/>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9BA-46F9-BD72-C4746904E9A7}"/>
              </c:ext>
            </c:extLst>
          </c:dPt>
          <c:dPt>
            <c:idx val="4"/>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19BA-46F9-BD72-C4746904E9A7}"/>
              </c:ext>
            </c:extLst>
          </c:dPt>
          <c:dPt>
            <c:idx val="5"/>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19BA-46F9-BD72-C4746904E9A7}"/>
              </c:ext>
            </c:extLst>
          </c:dPt>
          <c:dPt>
            <c:idx val="6"/>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19BA-46F9-BD72-C4746904E9A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43</c:v>
                </c:pt>
                <c:pt idx="1">
                  <c:v>54</c:v>
                </c:pt>
                <c:pt idx="2">
                  <c:v>49</c:v>
                </c:pt>
                <c:pt idx="4">
                  <c:v>54</c:v>
                </c:pt>
                <c:pt idx="5">
                  <c:v>63</c:v>
                </c:pt>
                <c:pt idx="6">
                  <c:v>58</c:v>
                </c:pt>
              </c:numCache>
            </c:numRef>
          </c:val>
          <c:extLst>
            <c:ext xmlns:c16="http://schemas.microsoft.com/office/drawing/2014/chart" uri="{C3380CC4-5D6E-409C-BE32-E72D297353CC}">
              <c16:uniqueId val="{0000000A-19BA-46F9-BD72-C4746904E9A7}"/>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2876986848667493E-3"/>
          <c:w val="0.96616035172886816"/>
          <c:h val="0.8980467405098651"/>
        </c:manualLayout>
      </c:layout>
      <c:lineChart>
        <c:grouping val="standard"/>
        <c:varyColors val="0"/>
        <c:ser>
          <c:idx val="0"/>
          <c:order val="0"/>
          <c:tx>
            <c:strRef>
              <c:f>Sheet1!$B$1</c:f>
              <c:strCache>
                <c:ptCount val="1"/>
                <c:pt idx="0">
                  <c:v>Children</c:v>
                </c:pt>
              </c:strCache>
            </c:strRef>
          </c:tx>
          <c:spPr>
            <a:ln w="63500" cap="rnd">
              <a:solidFill>
                <a:srgbClr val="A58359"/>
              </a:solidFill>
              <a:round/>
            </a:ln>
            <a:effectLst/>
          </c:spPr>
          <c:marker>
            <c:symbol val="circle"/>
            <c:size val="5"/>
            <c:spPr>
              <a:solidFill>
                <a:schemeClr val="accent1"/>
              </a:solidFill>
              <a:ln w="63500" cap="rnd">
                <a:solidFill>
                  <a:srgbClr val="A5835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Sheet1!$B$2:$B$5</c:f>
              <c:numCache>
                <c:formatCode>General</c:formatCode>
                <c:ptCount val="4"/>
                <c:pt idx="0">
                  <c:v>39</c:v>
                </c:pt>
                <c:pt idx="1">
                  <c:v>47</c:v>
                </c:pt>
                <c:pt idx="2">
                  <c:v>52</c:v>
                </c:pt>
                <c:pt idx="3">
                  <c:v>54</c:v>
                </c:pt>
              </c:numCache>
            </c:numRef>
          </c:val>
          <c:smooth val="0"/>
          <c:extLst>
            <c:ext xmlns:c16="http://schemas.microsoft.com/office/drawing/2014/chart" uri="{C3380CC4-5D6E-409C-BE32-E72D297353CC}">
              <c16:uniqueId val="{00000000-678B-43BD-BC54-DB68C5790A60}"/>
            </c:ext>
          </c:extLst>
        </c:ser>
        <c:ser>
          <c:idx val="1"/>
          <c:order val="1"/>
          <c:tx>
            <c:strRef>
              <c:f>Sheet1!$C$1</c:f>
              <c:strCache>
                <c:ptCount val="1"/>
                <c:pt idx="0">
                  <c:v>Pregnant women</c:v>
                </c:pt>
              </c:strCache>
            </c:strRef>
          </c:tx>
          <c:spPr>
            <a:ln w="63500" cap="rnd">
              <a:solidFill>
                <a:srgbClr val="58B6A6"/>
              </a:solidFill>
              <a:round/>
            </a:ln>
            <a:effectLst/>
          </c:spPr>
          <c:marker>
            <c:symbol val="circle"/>
            <c:size val="5"/>
            <c:spPr>
              <a:solidFill>
                <a:srgbClr val="41AD49"/>
              </a:solidFill>
              <a:ln w="63500">
                <a:solidFill>
                  <a:srgbClr val="58B6A6"/>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Sheet1!$C$2:$C$5</c:f>
              <c:numCache>
                <c:formatCode>General</c:formatCode>
                <c:ptCount val="4"/>
                <c:pt idx="0">
                  <c:v>27</c:v>
                </c:pt>
                <c:pt idx="1">
                  <c:v>43</c:v>
                </c:pt>
                <c:pt idx="2">
                  <c:v>50</c:v>
                </c:pt>
                <c:pt idx="3">
                  <c:v>49</c:v>
                </c:pt>
              </c:numCache>
            </c:numRef>
          </c:val>
          <c:smooth val="0"/>
          <c:extLst>
            <c:ext xmlns:c16="http://schemas.microsoft.com/office/drawing/2014/chart" uri="{C3380CC4-5D6E-409C-BE32-E72D297353CC}">
              <c16:uniqueId val="{00000001-678B-43BD-BC54-DB68C5790A60}"/>
            </c:ext>
          </c:extLst>
        </c:ser>
        <c:dLbls>
          <c:dLblPos val="t"/>
          <c:showLegendKey val="0"/>
          <c:showVal val="1"/>
          <c:showCatName val="0"/>
          <c:showSerName val="0"/>
          <c:showPercent val="0"/>
          <c:showBubbleSize val="0"/>
        </c:dLbls>
        <c:marker val="1"/>
        <c:smooth val="0"/>
        <c:axId val="945143584"/>
        <c:axId val="945143976"/>
      </c:lineChart>
      <c:catAx>
        <c:axId val="945143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5143976"/>
        <c:crosses val="autoZero"/>
        <c:auto val="1"/>
        <c:lblAlgn val="ctr"/>
        <c:lblOffset val="100"/>
        <c:noMultiLvlLbl val="0"/>
      </c:catAx>
      <c:valAx>
        <c:axId val="945143976"/>
        <c:scaling>
          <c:orientation val="minMax"/>
          <c:max val="100"/>
        </c:scaling>
        <c:delete val="1"/>
        <c:axPos val="l"/>
        <c:numFmt formatCode="General" sourceLinked="1"/>
        <c:majorTickMark val="out"/>
        <c:minorTickMark val="none"/>
        <c:tickLblPos val="nextTo"/>
        <c:crossAx val="945143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
          <c:w val="0.97680957647430278"/>
          <c:h val="0.92177785995362849"/>
        </c:manualLayout>
      </c:layout>
      <c:barChart>
        <c:barDir val="col"/>
        <c:grouping val="clustered"/>
        <c:varyColors val="0"/>
        <c:ser>
          <c:idx val="0"/>
          <c:order val="0"/>
          <c:tx>
            <c:strRef>
              <c:f>Sheet1!$B$1</c:f>
              <c:strCache>
                <c:ptCount val="1"/>
                <c:pt idx="0">
                  <c:v>Series 1</c:v>
                </c:pt>
              </c:strCache>
            </c:strRef>
          </c:tx>
          <c:spPr>
            <a:solidFill>
              <a:srgbClr val="41AD4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9BA-46F9-BD72-C4746904E9A7}"/>
              </c:ext>
            </c:extLst>
          </c:dPt>
          <c:dPt>
            <c:idx val="2"/>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9BA-46F9-BD72-C4746904E9A7}"/>
              </c:ext>
            </c:extLst>
          </c:dPt>
          <c:dPt>
            <c:idx val="4"/>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19BA-46F9-BD72-C4746904E9A7}"/>
              </c:ext>
            </c:extLst>
          </c:dPt>
          <c:dPt>
            <c:idx val="5"/>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19BA-46F9-BD72-C4746904E9A7}"/>
              </c:ext>
            </c:extLst>
          </c:dPt>
          <c:dPt>
            <c:idx val="6"/>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19BA-46F9-BD72-C4746904E9A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Nets not used the night before the survey</c:v>
                </c:pt>
                <c:pt idx="2">
                  <c:v>Extra net/ saving for later</c:v>
                </c:pt>
                <c:pt idx="3">
                  <c:v>Too hot</c:v>
                </c:pt>
                <c:pt idx="4">
                  <c:v>Prefer other method</c:v>
                </c:pt>
                <c:pt idx="5">
                  <c:v>No mosquitos</c:v>
                </c:pt>
                <c:pt idx="6">
                  <c:v>Net was being washed/ dried/aired</c:v>
                </c:pt>
                <c:pt idx="7">
                  <c:v>Chemicals in net are unsafe</c:v>
                </c:pt>
              </c:strCache>
            </c:strRef>
          </c:cat>
          <c:val>
            <c:numRef>
              <c:f>Sheet1!$B$2:$B$9</c:f>
              <c:numCache>
                <c:formatCode>General</c:formatCode>
                <c:ptCount val="8"/>
                <c:pt idx="0">
                  <c:v>50</c:v>
                </c:pt>
                <c:pt idx="2">
                  <c:v>39</c:v>
                </c:pt>
                <c:pt idx="3">
                  <c:v>25</c:v>
                </c:pt>
                <c:pt idx="4">
                  <c:v>13</c:v>
                </c:pt>
                <c:pt idx="5">
                  <c:v>8</c:v>
                </c:pt>
                <c:pt idx="6">
                  <c:v>4</c:v>
                </c:pt>
                <c:pt idx="7">
                  <c:v>4</c:v>
                </c:pt>
              </c:numCache>
            </c:numRef>
          </c:val>
          <c:extLst>
            <c:ext xmlns:c16="http://schemas.microsoft.com/office/drawing/2014/chart" uri="{C3380CC4-5D6E-409C-BE32-E72D297353CC}">
              <c16:uniqueId val="{0000000A-19BA-46F9-BD72-C4746904E9A7}"/>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5626069391564674E-3"/>
          <c:w val="0.96616035172886816"/>
          <c:h val="0.84993392040501203"/>
        </c:manualLayout>
      </c:layout>
      <c:barChart>
        <c:barDir val="col"/>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4D4-4AF2-809A-C4654417CB37}"/>
              </c:ext>
            </c:extLst>
          </c:dPt>
          <c:dPt>
            <c:idx val="1"/>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118A-4CCF-AA07-2451838A5679}"/>
              </c:ext>
            </c:extLst>
          </c:dPt>
          <c:dPt>
            <c:idx val="2"/>
            <c:invertIfNegative val="0"/>
            <c:bubble3D val="0"/>
            <c:spPr>
              <a:solidFill>
                <a:srgbClr val="D2232A"/>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4D4-4AF2-809A-C4654417CB3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(IPTp-SP 1+)</c:v>
                </c:pt>
                <c:pt idx="1">
                  <c:v>2+ doses of SP/Fansidar 
(IPTp-SP 2+)</c:v>
                </c:pt>
                <c:pt idx="2">
                  <c:v>3+ doses of SP/Fansidar 
(IPTp-SP 3+)</c:v>
                </c:pt>
              </c:strCache>
            </c:strRef>
          </c:cat>
          <c:val>
            <c:numRef>
              <c:f>Sheet1!$B$2:$B$4</c:f>
              <c:numCache>
                <c:formatCode>General</c:formatCode>
                <c:ptCount val="3"/>
                <c:pt idx="0">
                  <c:v>91</c:v>
                </c:pt>
                <c:pt idx="1">
                  <c:v>80</c:v>
                </c:pt>
                <c:pt idx="2">
                  <c:v>61</c:v>
                </c:pt>
              </c:numCache>
            </c:numRef>
          </c:val>
          <c:extLst>
            <c:ext xmlns:c16="http://schemas.microsoft.com/office/drawing/2014/chart" uri="{C3380CC4-5D6E-409C-BE32-E72D297353CC}">
              <c16:uniqueId val="{00000004-14D4-4AF2-809A-C4654417CB37}"/>
            </c:ext>
          </c:extLst>
        </c:ser>
        <c:dLbls>
          <c:dLblPos val="outEnd"/>
          <c:showLegendKey val="0"/>
          <c:showVal val="1"/>
          <c:showCatName val="0"/>
          <c:showSerName val="0"/>
          <c:showPercent val="0"/>
          <c:showBubbleSize val="0"/>
        </c:dLbls>
        <c:gapWidth val="100"/>
        <c:axId val="949245608"/>
        <c:axId val="456648904"/>
      </c:barChart>
      <c:catAx>
        <c:axId val="949245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6648904"/>
        <c:crosses val="autoZero"/>
        <c:auto val="1"/>
        <c:lblAlgn val="ctr"/>
        <c:lblOffset val="100"/>
        <c:noMultiLvlLbl val="0"/>
      </c:catAx>
      <c:valAx>
        <c:axId val="456648904"/>
        <c:scaling>
          <c:orientation val="minMax"/>
          <c:max val="100"/>
        </c:scaling>
        <c:delete val="1"/>
        <c:axPos val="l"/>
        <c:numFmt formatCode="General" sourceLinked="1"/>
        <c:majorTickMark val="out"/>
        <c:minorTickMark val="none"/>
        <c:tickLblPos val="nextTo"/>
        <c:crossAx val="949245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467082"/>
              </a:solidFill>
              <a:round/>
            </a:ln>
            <a:effectLst/>
          </c:spPr>
          <c:marker>
            <c:symbol val="circle"/>
            <c:size val="5"/>
            <c:spPr>
              <a:solidFill>
                <a:schemeClr val="accent1"/>
              </a:solidFill>
              <a:ln w="63500" cap="rnd">
                <a:solidFill>
                  <a:srgbClr val="46708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Sheet1!$B$2:$B$5</c:f>
              <c:numCache>
                <c:formatCode>General</c:formatCode>
                <c:ptCount val="4"/>
                <c:pt idx="0">
                  <c:v>58</c:v>
                </c:pt>
                <c:pt idx="1">
                  <c:v>83</c:v>
                </c:pt>
                <c:pt idx="2">
                  <c:v>85</c:v>
                </c:pt>
                <c:pt idx="3">
                  <c:v>91</c:v>
                </c:pt>
              </c:numCache>
            </c:numRef>
          </c:val>
          <c:smooth val="0"/>
          <c:extLst>
            <c:ext xmlns:c16="http://schemas.microsoft.com/office/drawing/2014/chart" uri="{C3380CC4-5D6E-409C-BE32-E72D297353CC}">
              <c16:uniqueId val="{00000000-B9B3-4C28-9F3D-0A6211E8DD9D}"/>
            </c:ext>
          </c:extLst>
        </c:ser>
        <c:ser>
          <c:idx val="1"/>
          <c:order val="1"/>
          <c:tx>
            <c:strRef>
              <c:f>Sheet1!$C$1</c:f>
              <c:strCache>
                <c:ptCount val="1"/>
                <c:pt idx="0">
                  <c:v>Series 2</c:v>
                </c:pt>
              </c:strCache>
            </c:strRef>
          </c:tx>
          <c:spPr>
            <a:ln w="63500" cap="rnd">
              <a:solidFill>
                <a:srgbClr val="41AD49"/>
              </a:solidFill>
              <a:round/>
            </a:ln>
            <a:effectLst/>
          </c:spPr>
          <c:marker>
            <c:symbol val="circle"/>
            <c:size val="5"/>
            <c:spPr>
              <a:solidFill>
                <a:schemeClr val="accent2"/>
              </a:solidFill>
              <a:ln w="63500">
                <a:solidFill>
                  <a:srgbClr val="41AD49"/>
                </a:solidFill>
              </a:ln>
              <a:effectLst/>
              <a:scene3d>
                <a:camera prst="orthographicFront"/>
                <a:lightRig rig="threePt" dir="t">
                  <a:rot lat="0" lon="0" rev="1200000"/>
                </a:lightRig>
              </a:scene3d>
            </c:spPr>
          </c:marker>
          <c:dLbls>
            <c:dLbl>
              <c:idx val="2"/>
              <c:layout>
                <c:manualLayout>
                  <c:x val="-2.4479224024412077E-2"/>
                  <c:y val="4.07874985937524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E471-414F-B555-735DBD05305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Sheet1!$C$2:$C$5</c:f>
              <c:numCache>
                <c:formatCode>General</c:formatCode>
                <c:ptCount val="4"/>
                <c:pt idx="0">
                  <c:v>46</c:v>
                </c:pt>
                <c:pt idx="1">
                  <c:v>68</c:v>
                </c:pt>
                <c:pt idx="2">
                  <c:v>78</c:v>
                </c:pt>
                <c:pt idx="3">
                  <c:v>80</c:v>
                </c:pt>
              </c:numCache>
            </c:numRef>
          </c:val>
          <c:smooth val="0"/>
          <c:extLst>
            <c:ext xmlns:c16="http://schemas.microsoft.com/office/drawing/2014/chart" uri="{C3380CC4-5D6E-409C-BE32-E72D297353CC}">
              <c16:uniqueId val="{00000001-B9B3-4C28-9F3D-0A6211E8DD9D}"/>
            </c:ext>
          </c:extLst>
        </c:ser>
        <c:ser>
          <c:idx val="2"/>
          <c:order val="2"/>
          <c:tx>
            <c:strRef>
              <c:f>Sheet1!$D$1</c:f>
              <c:strCache>
                <c:ptCount val="1"/>
                <c:pt idx="0">
                  <c:v>Series 3</c:v>
                </c:pt>
              </c:strCache>
            </c:strRef>
          </c:tx>
          <c:spPr>
            <a:ln w="63500" cap="rnd">
              <a:solidFill>
                <a:srgbClr val="D2232A"/>
              </a:solidFill>
              <a:round/>
            </a:ln>
            <a:effectLst/>
          </c:spPr>
          <c:marker>
            <c:symbol val="circle"/>
            <c:size val="5"/>
            <c:spPr>
              <a:solidFill>
                <a:schemeClr val="accent3"/>
              </a:solidFill>
              <a:ln w="63500">
                <a:solidFill>
                  <a:srgbClr val="D2232A"/>
                </a:solidFill>
              </a:ln>
              <a:effectLst/>
              <a:scene3d>
                <a:camera prst="orthographicFront"/>
                <a:lightRig rig="threePt" dir="t">
                  <a:rot lat="0" lon="0" rev="1200000"/>
                </a:lightRig>
              </a:scene3d>
            </c:spPr>
          </c:marker>
          <c:dLbls>
            <c:dLbl>
              <c:idx val="2"/>
              <c:layout>
                <c:manualLayout>
                  <c:x val="-2.4479224024412077E-2"/>
                  <c:y val="-3.806586059667750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E471-414F-B555-735DBD05305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Sheet1!$D$2:$D$5</c:f>
              <c:numCache>
                <c:formatCode>General</c:formatCode>
                <c:ptCount val="4"/>
                <c:pt idx="0">
                  <c:v>28</c:v>
                </c:pt>
                <c:pt idx="1">
                  <c:v>39</c:v>
                </c:pt>
                <c:pt idx="2">
                  <c:v>60</c:v>
                </c:pt>
                <c:pt idx="3">
                  <c:v>61</c:v>
                </c:pt>
              </c:numCache>
            </c:numRef>
          </c:val>
          <c:smooth val="0"/>
          <c:extLst>
            <c:ext xmlns:c16="http://schemas.microsoft.com/office/drawing/2014/chart" uri="{C3380CC4-5D6E-409C-BE32-E72D297353CC}">
              <c16:uniqueId val="{00000002-B9B3-4C28-9F3D-0A6211E8DD9D}"/>
            </c:ext>
          </c:extLst>
        </c:ser>
        <c:dLbls>
          <c:dLblPos val="t"/>
          <c:showLegendKey val="0"/>
          <c:showVal val="1"/>
          <c:showCatName val="0"/>
          <c:showSerName val="0"/>
          <c:showPercent val="0"/>
          <c:showBubbleSize val="0"/>
        </c:dLbls>
        <c:marker val="1"/>
        <c:smooth val="0"/>
        <c:axId val="943571840"/>
        <c:axId val="455569280"/>
      </c:lineChart>
      <c:catAx>
        <c:axId val="943571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5569280"/>
        <c:crosses val="autoZero"/>
        <c:auto val="1"/>
        <c:lblAlgn val="ctr"/>
        <c:lblOffset val="100"/>
        <c:noMultiLvlLbl val="0"/>
      </c:catAx>
      <c:valAx>
        <c:axId val="455569280"/>
        <c:scaling>
          <c:orientation val="minMax"/>
          <c:max val="100"/>
        </c:scaling>
        <c:delete val="1"/>
        <c:axPos val="l"/>
        <c:numFmt formatCode="General" sourceLinked="1"/>
        <c:majorTickMark val="out"/>
        <c:minorTickMark val="none"/>
        <c:tickLblPos val="nextTo"/>
        <c:crossAx val="94357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sanitation</c:v>
                </c:pt>
              </c:strCache>
            </c:strRef>
          </c:tx>
          <c:spPr>
            <a:solidFill>
              <a:srgbClr val="46708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75</c:v>
                </c:pt>
                <c:pt idx="1">
                  <c:v>89</c:v>
                </c:pt>
                <c:pt idx="2">
                  <c:v>60</c:v>
                </c:pt>
              </c:numCache>
            </c:numRef>
          </c:val>
          <c:extLst>
            <c:ext xmlns:c16="http://schemas.microsoft.com/office/drawing/2014/chart" uri="{C3380CC4-5D6E-409C-BE32-E72D297353CC}">
              <c16:uniqueId val="{00000000-5F03-4124-9B0E-958EB7E63989}"/>
            </c:ext>
          </c:extLst>
        </c:ser>
        <c:ser>
          <c:idx val="1"/>
          <c:order val="1"/>
          <c:tx>
            <c:strRef>
              <c:f>Sheet1!$C$1</c:f>
              <c:strCache>
                <c:ptCount val="1"/>
                <c:pt idx="0">
                  <c:v>Unimproved facility</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11</c:v>
                </c:pt>
                <c:pt idx="1">
                  <c:v>6</c:v>
                </c:pt>
                <c:pt idx="2">
                  <c:v>15</c:v>
                </c:pt>
              </c:numCache>
            </c:numRef>
          </c:val>
          <c:extLst>
            <c:ext xmlns:c16="http://schemas.microsoft.com/office/drawing/2014/chart" uri="{C3380CC4-5D6E-409C-BE32-E72D297353CC}">
              <c16:uniqueId val="{00000001-5F03-4124-9B0E-958EB7E63989}"/>
            </c:ext>
          </c:extLst>
        </c:ser>
        <c:ser>
          <c:idx val="2"/>
          <c:order val="2"/>
          <c:tx>
            <c:strRef>
              <c:f>Sheet1!$D$1</c:f>
              <c:strCache>
                <c:ptCount val="1"/>
                <c:pt idx="0">
                  <c:v>Open defecation</c:v>
                </c:pt>
              </c:strCache>
            </c:strRef>
          </c:tx>
          <c:spPr>
            <a:solidFill>
              <a:srgbClr val="D223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15</c:v>
                </c:pt>
                <c:pt idx="1">
                  <c:v>5</c:v>
                </c:pt>
                <c:pt idx="2">
                  <c:v>25</c:v>
                </c:pt>
              </c:numCache>
            </c:numRef>
          </c:val>
          <c:extLst>
            <c:ext xmlns:c16="http://schemas.microsoft.com/office/drawing/2014/chart" uri="{C3380CC4-5D6E-409C-BE32-E72D297353CC}">
              <c16:uniqueId val="{00000002-5F03-4124-9B0E-958EB7E63989}"/>
            </c:ext>
          </c:extLst>
        </c:ser>
        <c:dLbls>
          <c:dLblPos val="ctr"/>
          <c:showLegendKey val="0"/>
          <c:showVal val="1"/>
          <c:showCatName val="0"/>
          <c:showSerName val="0"/>
          <c:showPercent val="0"/>
          <c:showBubbleSize val="0"/>
        </c:dLbls>
        <c:gapWidth val="100"/>
        <c:overlap val="100"/>
        <c:axId val="563827392"/>
        <c:axId val="563829744"/>
      </c:barChart>
      <c:catAx>
        <c:axId val="5638273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9744"/>
        <c:crosses val="autoZero"/>
        <c:auto val="1"/>
        <c:lblAlgn val="ctr"/>
        <c:lblOffset val="100"/>
        <c:noMultiLvlLbl val="0"/>
      </c:catAx>
      <c:valAx>
        <c:axId val="563829744"/>
        <c:scaling>
          <c:orientation val="minMax"/>
        </c:scaling>
        <c:delete val="1"/>
        <c:axPos val="l"/>
        <c:numFmt formatCode="0%" sourceLinked="1"/>
        <c:majorTickMark val="out"/>
        <c:minorTickMark val="none"/>
        <c:tickLblPos val="nextTo"/>
        <c:crossAx val="56382739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9802677722627078E-3"/>
          <c:w val="0.96616035172886816"/>
          <c:h val="0.79021323157067991"/>
        </c:manualLayout>
      </c:layout>
      <c:barChart>
        <c:barDir val="col"/>
        <c:grouping val="clustered"/>
        <c:varyColors val="0"/>
        <c:ser>
          <c:idx val="0"/>
          <c:order val="0"/>
          <c:tx>
            <c:strRef>
              <c:f>Sheet1!$B$1</c:f>
              <c:strCache>
                <c:ptCount val="1"/>
                <c:pt idx="0">
                  <c:v>Series 1</c:v>
                </c:pt>
              </c:strCache>
            </c:strRef>
          </c:tx>
          <c:spPr>
            <a:solidFill>
              <a:srgbClr val="41AD4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B7DC-4976-9FBB-1B2FA1995940}"/>
              </c:ext>
            </c:extLst>
          </c:dPt>
          <c:dPt>
            <c:idx val="2"/>
            <c:invertIfNegative val="0"/>
            <c:bubble3D val="0"/>
            <c:extLst>
              <c:ext xmlns:c16="http://schemas.microsoft.com/office/drawing/2014/chart" uri="{C3380CC4-5D6E-409C-BE32-E72D297353CC}">
                <c16:uniqueId val="{00000001-B7DC-4976-9FBB-1B2FA199594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Fever in the 2 weeks before the survey</c:v>
                </c:pt>
                <c:pt idx="2">
                  <c:v>Advice or treatment 
was sought</c:v>
                </c:pt>
                <c:pt idx="3">
                  <c:v>Blood taken from a finger or heel for testing</c:v>
                </c:pt>
                <c:pt idx="4">
                  <c:v>Took an antimalarial 
drug</c:v>
                </c:pt>
              </c:strCache>
            </c:strRef>
          </c:cat>
          <c:val>
            <c:numRef>
              <c:f>Sheet1!$B$2:$B$6</c:f>
              <c:numCache>
                <c:formatCode>General</c:formatCode>
                <c:ptCount val="5"/>
                <c:pt idx="0">
                  <c:v>30</c:v>
                </c:pt>
                <c:pt idx="2">
                  <c:v>69</c:v>
                </c:pt>
                <c:pt idx="3">
                  <c:v>34</c:v>
                </c:pt>
                <c:pt idx="4">
                  <c:v>46</c:v>
                </c:pt>
              </c:numCache>
            </c:numRef>
          </c:val>
          <c:extLst>
            <c:ext xmlns:c16="http://schemas.microsoft.com/office/drawing/2014/chart" uri="{C3380CC4-5D6E-409C-BE32-E72D297353CC}">
              <c16:uniqueId val="{00000002-B7DC-4976-9FBB-1B2FA1995940}"/>
            </c:ext>
          </c:extLst>
        </c:ser>
        <c:dLbls>
          <c:dLblPos val="outEnd"/>
          <c:showLegendKey val="0"/>
          <c:showVal val="1"/>
          <c:showCatName val="0"/>
          <c:showSerName val="0"/>
          <c:showPercent val="0"/>
          <c:showBubbleSize val="0"/>
        </c:dLbls>
        <c:gapWidth val="100"/>
        <c:axId val="522306520"/>
        <c:axId val="558817440"/>
      </c:barChart>
      <c:catAx>
        <c:axId val="5223065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8817440"/>
        <c:crosses val="autoZero"/>
        <c:auto val="1"/>
        <c:lblAlgn val="ctr"/>
        <c:lblOffset val="100"/>
        <c:noMultiLvlLbl val="0"/>
      </c:catAx>
      <c:valAx>
        <c:axId val="558817440"/>
        <c:scaling>
          <c:orientation val="minMax"/>
          <c:max val="100"/>
        </c:scaling>
        <c:delete val="1"/>
        <c:axPos val="l"/>
        <c:numFmt formatCode="General" sourceLinked="1"/>
        <c:majorTickMark val="out"/>
        <c:minorTickMark val="none"/>
        <c:tickLblPos val="nextTo"/>
        <c:crossAx val="522306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2186353238654961E-3"/>
          <c:w val="0.96616035172886816"/>
          <c:h val="0.8992839655643472"/>
        </c:manualLayout>
      </c:layout>
      <c:lineChart>
        <c:grouping val="standard"/>
        <c:varyColors val="0"/>
        <c:ser>
          <c:idx val="0"/>
          <c:order val="0"/>
          <c:tx>
            <c:strRef>
              <c:f>Sheet1!$B$1</c:f>
              <c:strCache>
                <c:ptCount val="1"/>
                <c:pt idx="0">
                  <c:v>Had advice or treatment sought</c:v>
                </c:pt>
              </c:strCache>
            </c:strRef>
          </c:tx>
          <c:spPr>
            <a:ln w="63500" cap="rnd">
              <a:solidFill>
                <a:srgbClr val="467082"/>
              </a:solidFill>
              <a:round/>
            </a:ln>
            <a:effectLst/>
          </c:spPr>
          <c:marker>
            <c:symbol val="circle"/>
            <c:size val="5"/>
            <c:spPr>
              <a:solidFill>
                <a:schemeClr val="accent1"/>
              </a:solidFill>
              <a:ln w="63500" cap="rnd">
                <a:solidFill>
                  <a:srgbClr val="46708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Sheet1!$B$2:$B$5</c:f>
              <c:numCache>
                <c:formatCode>General</c:formatCode>
                <c:ptCount val="4"/>
                <c:pt idx="0">
                  <c:v>68</c:v>
                </c:pt>
                <c:pt idx="1">
                  <c:v>77</c:v>
                </c:pt>
                <c:pt idx="2">
                  <c:v>72</c:v>
                </c:pt>
                <c:pt idx="3">
                  <c:v>69</c:v>
                </c:pt>
              </c:numCache>
            </c:numRef>
          </c:val>
          <c:smooth val="0"/>
          <c:extLst>
            <c:ext xmlns:c16="http://schemas.microsoft.com/office/drawing/2014/chart" uri="{C3380CC4-5D6E-409C-BE32-E72D297353CC}">
              <c16:uniqueId val="{00000000-262C-4469-8175-27DE794FC0F9}"/>
            </c:ext>
          </c:extLst>
        </c:ser>
        <c:ser>
          <c:idx val="1"/>
          <c:order val="1"/>
          <c:tx>
            <c:strRef>
              <c:f>Sheet1!$C$1</c:f>
              <c:strCache>
                <c:ptCount val="1"/>
                <c:pt idx="0">
                  <c:v>Had blood taken from a finger or heel for testing</c:v>
                </c:pt>
              </c:strCache>
            </c:strRef>
          </c:tx>
          <c:spPr>
            <a:ln w="63500" cap="rnd">
              <a:solidFill>
                <a:srgbClr val="41AD49"/>
              </a:solidFill>
              <a:round/>
            </a:ln>
            <a:effectLst/>
          </c:spPr>
          <c:marker>
            <c:symbol val="circle"/>
            <c:size val="5"/>
            <c:spPr>
              <a:solidFill>
                <a:schemeClr val="accent2"/>
              </a:solidFill>
              <a:ln w="63500">
                <a:solidFill>
                  <a:srgbClr val="41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Sheet1!$C$2:$C$5</c:f>
              <c:numCache>
                <c:formatCode>General</c:formatCode>
                <c:ptCount val="4"/>
                <c:pt idx="1">
                  <c:v>34</c:v>
                </c:pt>
                <c:pt idx="2">
                  <c:v>30</c:v>
                </c:pt>
                <c:pt idx="3">
                  <c:v>34</c:v>
                </c:pt>
              </c:numCache>
            </c:numRef>
          </c:val>
          <c:smooth val="0"/>
          <c:extLst>
            <c:ext xmlns:c16="http://schemas.microsoft.com/office/drawing/2014/chart" uri="{C3380CC4-5D6E-409C-BE32-E72D297353CC}">
              <c16:uniqueId val="{00000001-262C-4469-8175-27DE794FC0F9}"/>
            </c:ext>
          </c:extLst>
        </c:ser>
        <c:dLbls>
          <c:dLblPos val="t"/>
          <c:showLegendKey val="0"/>
          <c:showVal val="1"/>
          <c:showCatName val="0"/>
          <c:showSerName val="0"/>
          <c:showPercent val="0"/>
          <c:showBubbleSize val="0"/>
        </c:dLbls>
        <c:marker val="1"/>
        <c:smooth val="0"/>
        <c:axId val="942926440"/>
        <c:axId val="942927224"/>
      </c:lineChart>
      <c:catAx>
        <c:axId val="942926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927224"/>
        <c:crosses val="autoZero"/>
        <c:auto val="1"/>
        <c:lblAlgn val="ctr"/>
        <c:lblOffset val="100"/>
        <c:noMultiLvlLbl val="0"/>
      </c:catAx>
      <c:valAx>
        <c:axId val="942927224"/>
        <c:scaling>
          <c:orientation val="minMax"/>
          <c:max val="100"/>
        </c:scaling>
        <c:delete val="1"/>
        <c:axPos val="l"/>
        <c:numFmt formatCode="General" sourceLinked="1"/>
        <c:majorTickMark val="out"/>
        <c:minorTickMark val="none"/>
        <c:tickLblPos val="nextTo"/>
        <c:crossAx val="942926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789404908889177E-3"/>
          <c:w val="0.96616035172886816"/>
          <c:h val="0.85365092023655675"/>
        </c:manualLayout>
      </c:layout>
      <c:barChart>
        <c:barDir val="col"/>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8AE-4785-94C2-729FFA276D01}"/>
              </c:ext>
            </c:extLst>
          </c:dPt>
          <c:dPt>
            <c:idx val="2"/>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8AE-4785-94C2-729FFA276D0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ACT</c:v>
                </c:pt>
                <c:pt idx="1">
                  <c:v>Amodiaquine</c:v>
                </c:pt>
                <c:pt idx="2">
                  <c:v>Artesunate injection/IV</c:v>
                </c:pt>
                <c:pt idx="3">
                  <c:v>Chloroquine</c:v>
                </c:pt>
                <c:pt idx="4">
                  <c:v>Quinine pills</c:v>
                </c:pt>
                <c:pt idx="5">
                  <c:v>Artesunate rectal</c:v>
                </c:pt>
              </c:strCache>
            </c:strRef>
          </c:cat>
          <c:val>
            <c:numRef>
              <c:f>Sheet1!$B$2:$B$7</c:f>
              <c:numCache>
                <c:formatCode>General</c:formatCode>
                <c:ptCount val="6"/>
                <c:pt idx="0">
                  <c:v>85</c:v>
                </c:pt>
                <c:pt idx="1">
                  <c:v>13</c:v>
                </c:pt>
                <c:pt idx="2">
                  <c:v>4</c:v>
                </c:pt>
                <c:pt idx="3">
                  <c:v>4</c:v>
                </c:pt>
                <c:pt idx="4">
                  <c:v>2</c:v>
                </c:pt>
                <c:pt idx="5">
                  <c:v>1</c:v>
                </c:pt>
              </c:numCache>
            </c:numRef>
          </c:val>
          <c:extLst>
            <c:ext xmlns:c16="http://schemas.microsoft.com/office/drawing/2014/chart" uri="{C3380CC4-5D6E-409C-BE32-E72D297353CC}">
              <c16:uniqueId val="{00000004-08AE-4785-94C2-729FFA276D01}"/>
            </c:ext>
          </c:extLst>
        </c:ser>
        <c:dLbls>
          <c:dLblPos val="outEnd"/>
          <c:showLegendKey val="0"/>
          <c:showVal val="1"/>
          <c:showCatName val="0"/>
          <c:showSerName val="0"/>
          <c:showPercent val="0"/>
          <c:showBubbleSize val="0"/>
        </c:dLbls>
        <c:gapWidth val="100"/>
        <c:axId val="558818224"/>
        <c:axId val="558818616"/>
      </c:barChart>
      <c:catAx>
        <c:axId val="558818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8818616"/>
        <c:crosses val="autoZero"/>
        <c:auto val="1"/>
        <c:lblAlgn val="ctr"/>
        <c:lblOffset val="100"/>
        <c:noMultiLvlLbl val="0"/>
      </c:catAx>
      <c:valAx>
        <c:axId val="558818616"/>
        <c:scaling>
          <c:orientation val="minMax"/>
          <c:max val="100"/>
        </c:scaling>
        <c:delete val="1"/>
        <c:axPos val="l"/>
        <c:numFmt formatCode="General" sourceLinked="1"/>
        <c:majorTickMark val="out"/>
        <c:minorTickMark val="none"/>
        <c:tickLblPos val="nextTo"/>
        <c:crossAx val="558818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80440944881889764"/>
        </c:manualLayout>
      </c:layout>
      <c:barChart>
        <c:barDir val="col"/>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3C8-4F49-9B51-B0A9C29984C3}"/>
              </c:ext>
            </c:extLst>
          </c:dPt>
          <c:dPt>
            <c:idx val="2"/>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3C8-4F49-9B51-B0A9C29984C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Anaemia</c:v>
                </c:pt>
                <c:pt idx="1">
                  <c:v>Malaria with rapid diagnostic test (RDT)</c:v>
                </c:pt>
                <c:pt idx="2">
                  <c:v>Malaria by microscopy</c:v>
                </c:pt>
              </c:strCache>
            </c:strRef>
          </c:cat>
          <c:val>
            <c:numRef>
              <c:f>Sheet1!$B$2:$B$4</c:f>
              <c:numCache>
                <c:formatCode>General</c:formatCode>
                <c:ptCount val="3"/>
                <c:pt idx="0">
                  <c:v>98</c:v>
                </c:pt>
                <c:pt idx="1">
                  <c:v>97</c:v>
                </c:pt>
                <c:pt idx="2">
                  <c:v>98</c:v>
                </c:pt>
              </c:numCache>
            </c:numRef>
          </c:val>
          <c:extLst>
            <c:ext xmlns:c16="http://schemas.microsoft.com/office/drawing/2014/chart" uri="{C3380CC4-5D6E-409C-BE32-E72D297353CC}">
              <c16:uniqueId val="{00000004-73C8-4F49-9B51-B0A9C29984C3}"/>
            </c:ext>
          </c:extLst>
        </c:ser>
        <c:dLbls>
          <c:dLblPos val="outEnd"/>
          <c:showLegendKey val="0"/>
          <c:showVal val="1"/>
          <c:showCatName val="0"/>
          <c:showSerName val="0"/>
          <c:showPercent val="0"/>
          <c:showBubbleSize val="0"/>
        </c:dLbls>
        <c:gapWidth val="100"/>
        <c:axId val="522484224"/>
        <c:axId val="522480696"/>
      </c:barChart>
      <c:catAx>
        <c:axId val="522484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480696"/>
        <c:crosses val="autoZero"/>
        <c:auto val="1"/>
        <c:lblAlgn val="ctr"/>
        <c:lblOffset val="100"/>
        <c:noMultiLvlLbl val="0"/>
      </c:catAx>
      <c:valAx>
        <c:axId val="522480696"/>
        <c:scaling>
          <c:orientation val="minMax"/>
          <c:max val="100"/>
          <c:min val="0"/>
        </c:scaling>
        <c:delete val="1"/>
        <c:axPos val="l"/>
        <c:numFmt formatCode="General" sourceLinked="1"/>
        <c:majorTickMark val="out"/>
        <c:minorTickMark val="none"/>
        <c:tickLblPos val="nextTo"/>
        <c:crossAx val="522484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167497785586041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F29-476C-908A-D4C93E9D4322}"/>
              </c:ext>
            </c:extLst>
          </c:dPt>
          <c:dPt>
            <c:idx val="2"/>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F29-476C-908A-D4C93E9D432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4</c:v>
                </c:pt>
                <c:pt idx="1">
                  <c:v>2</c:v>
                </c:pt>
                <c:pt idx="2">
                  <c:v>4</c:v>
                </c:pt>
                <c:pt idx="3">
                  <c:v>6</c:v>
                </c:pt>
                <c:pt idx="4">
                  <c:v>5</c:v>
                </c:pt>
                <c:pt idx="5">
                  <c:v>5</c:v>
                </c:pt>
                <c:pt idx="6">
                  <c:v>4</c:v>
                </c:pt>
                <c:pt idx="7">
                  <c:v>1</c:v>
                </c:pt>
              </c:numCache>
            </c:numRef>
          </c:val>
          <c:extLst>
            <c:ext xmlns:c16="http://schemas.microsoft.com/office/drawing/2014/chart" uri="{C3380CC4-5D6E-409C-BE32-E72D297353CC}">
              <c16:uniqueId val="{00000004-AF29-476C-908A-D4C93E9D4322}"/>
            </c:ext>
          </c:extLst>
        </c:ser>
        <c:dLbls>
          <c:dLblPos val="outEnd"/>
          <c:showLegendKey val="0"/>
          <c:showVal val="1"/>
          <c:showCatName val="0"/>
          <c:showSerName val="0"/>
          <c:showPercent val="0"/>
          <c:showBubbleSize val="0"/>
        </c:dLbls>
        <c:gapWidth val="100"/>
        <c:axId val="553553632"/>
        <c:axId val="553556376"/>
      </c:barChart>
      <c:catAx>
        <c:axId val="553553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6376"/>
        <c:crosses val="autoZero"/>
        <c:auto val="1"/>
        <c:lblAlgn val="ctr"/>
        <c:lblOffset val="100"/>
        <c:noMultiLvlLbl val="0"/>
      </c:catAx>
      <c:valAx>
        <c:axId val="553556376"/>
        <c:scaling>
          <c:orientation val="minMax"/>
          <c:max val="100"/>
        </c:scaling>
        <c:delete val="1"/>
        <c:axPos val="l"/>
        <c:numFmt formatCode="General" sourceLinked="1"/>
        <c:majorTickMark val="out"/>
        <c:minorTickMark val="none"/>
        <c:tickLblPos val="nextTo"/>
        <c:crossAx val="553553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Series 1</c:v>
                </c:pt>
              </c:strCache>
            </c:strRef>
          </c:tx>
          <c:spPr>
            <a:solidFill>
              <a:srgbClr val="AADAF2">
                <a:lumMod val="9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ADAF2">
                  <a:lumMod val="9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33-49AA-A9E5-2BEBFFDF136B}"/>
              </c:ext>
            </c:extLst>
          </c:dPt>
          <c:dPt>
            <c:idx val="2"/>
            <c:invertIfNegative val="0"/>
            <c:bubble3D val="0"/>
            <c:spPr>
              <a:solidFill>
                <a:srgbClr val="AADAF2">
                  <a:lumMod val="9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33-49AA-A9E5-2BEBFFDF136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7</c:v>
                </c:pt>
                <c:pt idx="1">
                  <c:v>5</c:v>
                </c:pt>
                <c:pt idx="2">
                  <c:v>3</c:v>
                </c:pt>
                <c:pt idx="3">
                  <c:v>1</c:v>
                </c:pt>
                <c:pt idx="4">
                  <c:v>1</c:v>
                </c:pt>
              </c:numCache>
            </c:numRef>
          </c:val>
          <c:extLst>
            <c:ext xmlns:c16="http://schemas.microsoft.com/office/drawing/2014/chart" uri="{C3380CC4-5D6E-409C-BE32-E72D297353CC}">
              <c16:uniqueId val="{00000004-1133-49AA-A9E5-2BEBFFDF136B}"/>
            </c:ext>
          </c:extLst>
        </c:ser>
        <c:dLbls>
          <c:dLblPos val="outEnd"/>
          <c:showLegendKey val="0"/>
          <c:showVal val="1"/>
          <c:showCatName val="0"/>
          <c:showSerName val="0"/>
          <c:showPercent val="0"/>
          <c:showBubbleSize val="0"/>
        </c:dLbls>
        <c:gapWidth val="100"/>
        <c:axId val="553553240"/>
        <c:axId val="553554416"/>
      </c:barChart>
      <c:catAx>
        <c:axId val="553553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4416"/>
        <c:crosses val="autoZero"/>
        <c:auto val="1"/>
        <c:lblAlgn val="ctr"/>
        <c:lblOffset val="100"/>
        <c:noMultiLvlLbl val="0"/>
      </c:catAx>
      <c:valAx>
        <c:axId val="553554416"/>
        <c:scaling>
          <c:orientation val="minMax"/>
          <c:max val="100"/>
        </c:scaling>
        <c:delete val="1"/>
        <c:axPos val="l"/>
        <c:numFmt formatCode="General" sourceLinked="1"/>
        <c:majorTickMark val="out"/>
        <c:minorTickMark val="none"/>
        <c:tickLblPos val="nextTo"/>
        <c:crossAx val="553553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317617039103482"/>
        </c:manualLayout>
      </c:layout>
      <c:lineChart>
        <c:grouping val="standard"/>
        <c:varyColors val="0"/>
        <c:ser>
          <c:idx val="0"/>
          <c:order val="0"/>
          <c:tx>
            <c:strRef>
              <c:f>Sheet1!$B$1</c:f>
              <c:strCache>
                <c:ptCount val="1"/>
                <c:pt idx="0">
                  <c:v>Series 1</c:v>
                </c:pt>
              </c:strCache>
            </c:strRef>
          </c:tx>
          <c:spPr>
            <a:ln w="63500" cap="rnd">
              <a:solidFill>
                <a:srgbClr val="467082"/>
              </a:solidFill>
              <a:round/>
            </a:ln>
            <a:effectLst/>
          </c:spPr>
          <c:marker>
            <c:symbol val="circle"/>
            <c:size val="5"/>
            <c:spPr>
              <a:solidFill>
                <a:schemeClr val="accent1"/>
              </a:solidFill>
              <a:ln w="63500" cap="rnd">
                <a:solidFill>
                  <a:srgbClr val="46708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2008 GDHS</c:v>
                </c:pt>
                <c:pt idx="1">
                  <c:v>2014 GDHS</c:v>
                </c:pt>
                <c:pt idx="2">
                  <c:v>2016 GMIS</c:v>
                </c:pt>
                <c:pt idx="3">
                  <c:v>2019 GMIS</c:v>
                </c:pt>
              </c:strCache>
            </c:strRef>
          </c:cat>
          <c:val>
            <c:numRef>
              <c:f>Sheet1!$B$2:$B$5</c:f>
              <c:numCache>
                <c:formatCode>General</c:formatCode>
                <c:ptCount val="4"/>
                <c:pt idx="0">
                  <c:v>19</c:v>
                </c:pt>
                <c:pt idx="1">
                  <c:v>8</c:v>
                </c:pt>
                <c:pt idx="2">
                  <c:v>7</c:v>
                </c:pt>
                <c:pt idx="3">
                  <c:v>4</c:v>
                </c:pt>
              </c:numCache>
            </c:numRef>
          </c:val>
          <c:smooth val="0"/>
          <c:extLst>
            <c:ext xmlns:c16="http://schemas.microsoft.com/office/drawing/2014/chart" uri="{C3380CC4-5D6E-409C-BE32-E72D297353CC}">
              <c16:uniqueId val="{00000000-07A2-4949-9315-831455C32A03}"/>
            </c:ext>
          </c:extLst>
        </c:ser>
        <c:dLbls>
          <c:dLblPos val="t"/>
          <c:showLegendKey val="0"/>
          <c:showVal val="1"/>
          <c:showCatName val="0"/>
          <c:showSerName val="0"/>
          <c:showPercent val="0"/>
          <c:showBubbleSize val="0"/>
        </c:dLbls>
        <c:marker val="1"/>
        <c:smooth val="0"/>
        <c:axId val="553555984"/>
        <c:axId val="553555592"/>
      </c:lineChart>
      <c:catAx>
        <c:axId val="553555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3555592"/>
        <c:crosses val="autoZero"/>
        <c:auto val="1"/>
        <c:lblAlgn val="ctr"/>
        <c:lblOffset val="100"/>
        <c:noMultiLvlLbl val="0"/>
      </c:catAx>
      <c:valAx>
        <c:axId val="553555592"/>
        <c:scaling>
          <c:orientation val="minMax"/>
          <c:max val="100"/>
        </c:scaling>
        <c:delete val="1"/>
        <c:axPos val="l"/>
        <c:numFmt formatCode="General" sourceLinked="1"/>
        <c:majorTickMark val="out"/>
        <c:minorTickMark val="none"/>
        <c:tickLblPos val="nextTo"/>
        <c:crossAx val="553555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8239186074394539E-2"/>
          <c:w val="1"/>
          <c:h val="0.78559069799308012"/>
        </c:manualLayout>
      </c:layout>
      <c:barChart>
        <c:barDir val="col"/>
        <c:grouping val="clustered"/>
        <c:varyColors val="0"/>
        <c:ser>
          <c:idx val="0"/>
          <c:order val="0"/>
          <c:tx>
            <c:strRef>
              <c:f>Sheet1!$B$1</c:f>
              <c:strCache>
                <c:ptCount val="1"/>
                <c:pt idx="0">
                  <c:v>RDT</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218-4BDF-AF34-477D97FB1CD9}"/>
              </c:ext>
            </c:extLst>
          </c:dPt>
          <c:dPt>
            <c:idx val="1"/>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BCE-4026-9100-624C5B28269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23</c:v>
                </c:pt>
                <c:pt idx="1">
                  <c:v>9</c:v>
                </c:pt>
                <c:pt idx="2">
                  <c:v>14</c:v>
                </c:pt>
                <c:pt idx="3">
                  <c:v>18</c:v>
                </c:pt>
                <c:pt idx="4">
                  <c:v>22</c:v>
                </c:pt>
                <c:pt idx="5">
                  <c:v>23</c:v>
                </c:pt>
                <c:pt idx="6">
                  <c:v>25</c:v>
                </c:pt>
                <c:pt idx="7">
                  <c:v>30</c:v>
                </c:pt>
              </c:numCache>
            </c:numRef>
          </c:val>
          <c:extLst>
            <c:ext xmlns:c16="http://schemas.microsoft.com/office/drawing/2014/chart" uri="{C3380CC4-5D6E-409C-BE32-E72D297353CC}">
              <c16:uniqueId val="{00000004-A218-4BDF-AF34-477D97FB1CD9}"/>
            </c:ext>
          </c:extLst>
        </c:ser>
        <c:ser>
          <c:idx val="1"/>
          <c:order val="1"/>
          <c:tx>
            <c:strRef>
              <c:f>Sheet1!$C$1</c:f>
              <c:strCache>
                <c:ptCount val="1"/>
                <c:pt idx="0">
                  <c:v>Microscopy</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Sheet1!$C$2:$C$9</c:f>
              <c:numCache>
                <c:formatCode>General</c:formatCode>
                <c:ptCount val="8"/>
                <c:pt idx="0">
                  <c:v>14</c:v>
                </c:pt>
                <c:pt idx="1">
                  <c:v>6</c:v>
                </c:pt>
                <c:pt idx="2">
                  <c:v>8</c:v>
                </c:pt>
                <c:pt idx="3">
                  <c:v>13</c:v>
                </c:pt>
                <c:pt idx="4">
                  <c:v>13</c:v>
                </c:pt>
                <c:pt idx="5">
                  <c:v>14</c:v>
                </c:pt>
                <c:pt idx="6">
                  <c:v>14</c:v>
                </c:pt>
                <c:pt idx="7">
                  <c:v>19</c:v>
                </c:pt>
              </c:numCache>
            </c:numRef>
          </c:val>
          <c:extLst>
            <c:ext xmlns:c16="http://schemas.microsoft.com/office/drawing/2014/chart" uri="{C3380CC4-5D6E-409C-BE32-E72D297353CC}">
              <c16:uniqueId val="{00000005-A218-4BDF-AF34-477D97FB1CD9}"/>
            </c:ext>
          </c:extLst>
        </c:ser>
        <c:dLbls>
          <c:dLblPos val="outEnd"/>
          <c:showLegendKey val="0"/>
          <c:showVal val="1"/>
          <c:showCatName val="0"/>
          <c:showSerName val="0"/>
          <c:showPercent val="0"/>
          <c:showBubbleSize val="0"/>
        </c:dLbls>
        <c:gapWidth val="100"/>
        <c:axId val="564324480"/>
        <c:axId val="564327224"/>
      </c:barChart>
      <c:catAx>
        <c:axId val="564324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7224"/>
        <c:crosses val="autoZero"/>
        <c:auto val="1"/>
        <c:lblAlgn val="ctr"/>
        <c:lblOffset val="100"/>
        <c:noMultiLvlLbl val="0"/>
      </c:catAx>
      <c:valAx>
        <c:axId val="564327224"/>
        <c:scaling>
          <c:orientation val="minMax"/>
          <c:max val="100"/>
        </c:scaling>
        <c:delete val="1"/>
        <c:axPos val="l"/>
        <c:numFmt formatCode="General" sourceLinked="1"/>
        <c:majorTickMark val="out"/>
        <c:minorTickMark val="none"/>
        <c:tickLblPos val="nextTo"/>
        <c:crossAx val="5643244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D55-49F9-B85F-82E2BFB589B2}"/>
              </c:ext>
            </c:extLst>
          </c:dPt>
          <c:dPt>
            <c:idx val="1"/>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D55-49F9-B85F-82E2BFB589B2}"/>
              </c:ext>
            </c:extLst>
          </c:dPt>
          <c:dPt>
            <c:idx val="2"/>
            <c:invertIfNegative val="0"/>
            <c:bubble3D val="0"/>
            <c:spPr>
              <a:solidFill>
                <a:srgbClr val="FCE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CD55-49F9-B85F-82E2BFB589B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14</c:v>
                </c:pt>
                <c:pt idx="1">
                  <c:v>6</c:v>
                </c:pt>
                <c:pt idx="2">
                  <c:v>20</c:v>
                </c:pt>
              </c:numCache>
            </c:numRef>
          </c:val>
          <c:extLst>
            <c:ext xmlns:c16="http://schemas.microsoft.com/office/drawing/2014/chart" uri="{C3380CC4-5D6E-409C-BE32-E72D297353CC}">
              <c16:uniqueId val="{00000006-CD55-49F9-B85F-82E2BFB589B2}"/>
            </c:ext>
          </c:extLst>
        </c:ser>
        <c:dLbls>
          <c:dLblPos val="outEnd"/>
          <c:showLegendKey val="0"/>
          <c:showVal val="1"/>
          <c:showCatName val="0"/>
          <c:showSerName val="0"/>
          <c:showPercent val="0"/>
          <c:showBubbleSize val="0"/>
        </c:dLbls>
        <c:gapWidth val="100"/>
        <c:axId val="564325656"/>
        <c:axId val="564325264"/>
      </c:barChart>
      <c:catAx>
        <c:axId val="564325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5264"/>
        <c:crosses val="autoZero"/>
        <c:auto val="1"/>
        <c:lblAlgn val="ctr"/>
        <c:lblOffset val="100"/>
        <c:noMultiLvlLbl val="0"/>
      </c:catAx>
      <c:valAx>
        <c:axId val="564325264"/>
        <c:scaling>
          <c:orientation val="minMax"/>
          <c:max val="100"/>
        </c:scaling>
        <c:delete val="1"/>
        <c:axPos val="l"/>
        <c:numFmt formatCode="General" sourceLinked="1"/>
        <c:majorTickMark val="out"/>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AADAF2">
                <a:lumMod val="9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ADAF2">
                  <a:lumMod val="9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CC3-40DD-B8DD-7547EE38AA11}"/>
              </c:ext>
            </c:extLst>
          </c:dPt>
          <c:dPt>
            <c:idx val="2"/>
            <c:invertIfNegative val="0"/>
            <c:bubble3D val="0"/>
            <c:spPr>
              <a:solidFill>
                <a:srgbClr val="AADAF2">
                  <a:lumMod val="9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CC3-40DD-B8DD-7547EE38AA1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22</c:v>
                </c:pt>
                <c:pt idx="1">
                  <c:v>18</c:v>
                </c:pt>
                <c:pt idx="2">
                  <c:v>15</c:v>
                </c:pt>
                <c:pt idx="3">
                  <c:v>7</c:v>
                </c:pt>
                <c:pt idx="4">
                  <c:v>2</c:v>
                </c:pt>
              </c:numCache>
            </c:numRef>
          </c:val>
          <c:extLst>
            <c:ext xmlns:c16="http://schemas.microsoft.com/office/drawing/2014/chart" uri="{C3380CC4-5D6E-409C-BE32-E72D297353CC}">
              <c16:uniqueId val="{00000004-ECC3-40DD-B8DD-7547EE38AA11}"/>
            </c:ext>
          </c:extLst>
        </c:ser>
        <c:dLbls>
          <c:dLblPos val="outEnd"/>
          <c:showLegendKey val="0"/>
          <c:showVal val="1"/>
          <c:showCatName val="0"/>
          <c:showSerName val="0"/>
          <c:showPercent val="0"/>
          <c:showBubbleSize val="0"/>
        </c:dLbls>
        <c:gapWidth val="100"/>
        <c:axId val="564329184"/>
        <c:axId val="564329576"/>
      </c:barChart>
      <c:catAx>
        <c:axId val="564329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9576"/>
        <c:crosses val="autoZero"/>
        <c:auto val="1"/>
        <c:lblAlgn val="ctr"/>
        <c:lblOffset val="100"/>
        <c:noMultiLvlLbl val="0"/>
      </c:catAx>
      <c:valAx>
        <c:axId val="564329576"/>
        <c:scaling>
          <c:orientation val="minMax"/>
          <c:max val="100"/>
        </c:scaling>
        <c:delete val="1"/>
        <c:axPos val="l"/>
        <c:numFmt formatCode="General" sourceLinked="1"/>
        <c:majorTickMark val="out"/>
        <c:minorTickMark val="none"/>
        <c:tickLblPos val="nextTo"/>
        <c:crossAx val="564329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707-47BE-BA25-BC856169DA22}"/>
              </c:ext>
            </c:extLst>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8707-47BE-BA25-BC856169DA22}"/>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707-47BE-BA25-BC856169DA2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84</c:v>
                </c:pt>
                <c:pt idx="1">
                  <c:v>94</c:v>
                </c:pt>
                <c:pt idx="2">
                  <c:v>73</c:v>
                </c:pt>
              </c:numCache>
            </c:numRef>
          </c:val>
          <c:extLst>
            <c:ext xmlns:c16="http://schemas.microsoft.com/office/drawing/2014/chart" uri="{C3380CC4-5D6E-409C-BE32-E72D297353CC}">
              <c16:uniqueId val="{00000004-8707-47BE-BA25-BC856169DA22}"/>
            </c:ext>
          </c:extLst>
        </c:ser>
        <c:dLbls>
          <c:showLegendKey val="0"/>
          <c:showVal val="0"/>
          <c:showCatName val="0"/>
          <c:showSerName val="0"/>
          <c:showPercent val="0"/>
          <c:showBubbleSize val="0"/>
        </c:dLbls>
        <c:gapWidth val="100"/>
        <c:axId val="563825432"/>
        <c:axId val="563825040"/>
      </c:barChart>
      <c:catAx>
        <c:axId val="5638254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5040"/>
        <c:crosses val="autoZero"/>
        <c:auto val="1"/>
        <c:lblAlgn val="ctr"/>
        <c:lblOffset val="100"/>
        <c:noMultiLvlLbl val="0"/>
      </c:catAx>
      <c:valAx>
        <c:axId val="563825040"/>
        <c:scaling>
          <c:orientation val="minMax"/>
          <c:max val="100"/>
        </c:scaling>
        <c:delete val="1"/>
        <c:axPos val="l"/>
        <c:numFmt formatCode="0" sourceLinked="1"/>
        <c:majorTickMark val="out"/>
        <c:minorTickMark val="none"/>
        <c:tickLblPos val="nextTo"/>
        <c:crossAx val="5638254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1317617039103482"/>
        </c:manualLayout>
      </c:layout>
      <c:lineChart>
        <c:grouping val="standard"/>
        <c:varyColors val="0"/>
        <c:ser>
          <c:idx val="0"/>
          <c:order val="0"/>
          <c:tx>
            <c:strRef>
              <c:f>Sheet1!$B$1</c:f>
              <c:strCache>
                <c:ptCount val="1"/>
                <c:pt idx="0">
                  <c:v>Series 1</c:v>
                </c:pt>
              </c:strCache>
            </c:strRef>
          </c:tx>
          <c:spPr>
            <a:ln w="63500" cap="rnd">
              <a:solidFill>
                <a:srgbClr val="467082"/>
              </a:solidFill>
              <a:round/>
            </a:ln>
            <a:effectLst/>
          </c:spPr>
          <c:marker>
            <c:symbol val="circle"/>
            <c:size val="5"/>
            <c:spPr>
              <a:solidFill>
                <a:schemeClr val="accent1"/>
              </a:solidFill>
              <a:ln w="63500" cap="rnd">
                <a:solidFill>
                  <a:srgbClr val="467082"/>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2014 GDHS</c:v>
                </c:pt>
                <c:pt idx="1">
                  <c:v>2016 GMIS</c:v>
                </c:pt>
                <c:pt idx="2">
                  <c:v>2019 GMIS</c:v>
                </c:pt>
              </c:strCache>
            </c:strRef>
          </c:cat>
          <c:val>
            <c:numRef>
              <c:f>Sheet1!$B$2:$B$4</c:f>
              <c:numCache>
                <c:formatCode>General</c:formatCode>
                <c:ptCount val="3"/>
                <c:pt idx="0">
                  <c:v>27</c:v>
                </c:pt>
                <c:pt idx="1">
                  <c:v>21</c:v>
                </c:pt>
                <c:pt idx="2">
                  <c:v>14</c:v>
                </c:pt>
              </c:numCache>
            </c:numRef>
          </c:val>
          <c:smooth val="0"/>
          <c:extLst>
            <c:ext xmlns:c16="http://schemas.microsoft.com/office/drawing/2014/chart" uri="{C3380CC4-5D6E-409C-BE32-E72D297353CC}">
              <c16:uniqueId val="{00000000-491C-44FD-95DF-FA7F21DC9C6B}"/>
            </c:ext>
          </c:extLst>
        </c:ser>
        <c:dLbls>
          <c:dLblPos val="t"/>
          <c:showLegendKey val="0"/>
          <c:showVal val="1"/>
          <c:showCatName val="0"/>
          <c:showSerName val="0"/>
          <c:showPercent val="0"/>
          <c:showBubbleSize val="0"/>
        </c:dLbls>
        <c:marker val="1"/>
        <c:smooth val="0"/>
        <c:axId val="564327616"/>
        <c:axId val="564328400"/>
      </c:lineChart>
      <c:catAx>
        <c:axId val="564327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8400"/>
        <c:crosses val="autoZero"/>
        <c:auto val="1"/>
        <c:lblAlgn val="ctr"/>
        <c:lblOffset val="100"/>
        <c:noMultiLvlLbl val="0"/>
      </c:catAx>
      <c:valAx>
        <c:axId val="564328400"/>
        <c:scaling>
          <c:orientation val="minMax"/>
          <c:max val="100"/>
        </c:scaling>
        <c:delete val="1"/>
        <c:axPos val="l"/>
        <c:numFmt formatCode="General" sourceLinked="1"/>
        <c:majorTickMark val="out"/>
        <c:minorTickMark val="none"/>
        <c:tickLblPos val="nextTo"/>
        <c:crossAx val="564327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AA06-4E37-B63E-5C79F38B984E}"/>
              </c:ext>
            </c:extLst>
          </c:dPt>
          <c:dPt>
            <c:idx val="1"/>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AA06-4E37-B63E-5C79F38B984E}"/>
              </c:ext>
            </c:extLst>
          </c:dPt>
          <c:dPt>
            <c:idx val="2"/>
            <c:invertIfNegative val="0"/>
            <c:bubble3D val="0"/>
            <c:spPr>
              <a:solidFill>
                <a:srgbClr val="FCEE1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4-AA06-4E37-B63E-5C79F38B984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59</c:v>
                </c:pt>
                <c:pt idx="1">
                  <c:v>65</c:v>
                </c:pt>
                <c:pt idx="2">
                  <c:v>52</c:v>
                </c:pt>
              </c:numCache>
            </c:numRef>
          </c:val>
          <c:extLst>
            <c:ext xmlns:c16="http://schemas.microsoft.com/office/drawing/2014/chart" uri="{C3380CC4-5D6E-409C-BE32-E72D297353CC}">
              <c16:uniqueId val="{00000005-AA06-4E37-B63E-5C79F38B984E}"/>
            </c:ext>
          </c:extLst>
        </c:ser>
        <c:dLbls>
          <c:dLblPos val="outEnd"/>
          <c:showLegendKey val="0"/>
          <c:showVal val="1"/>
          <c:showCatName val="0"/>
          <c:showSerName val="0"/>
          <c:showPercent val="0"/>
          <c:showBubbleSize val="0"/>
        </c:dLbls>
        <c:gapWidth val="100"/>
        <c:axId val="564324088"/>
        <c:axId val="564330360"/>
      </c:barChart>
      <c:catAx>
        <c:axId val="564324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30360"/>
        <c:crosses val="autoZero"/>
        <c:auto val="1"/>
        <c:lblAlgn val="ctr"/>
        <c:lblOffset val="100"/>
        <c:noMultiLvlLbl val="0"/>
      </c:catAx>
      <c:valAx>
        <c:axId val="564330360"/>
        <c:scaling>
          <c:orientation val="minMax"/>
          <c:max val="100"/>
        </c:scaling>
        <c:delete val="1"/>
        <c:axPos val="l"/>
        <c:numFmt formatCode="General" sourceLinked="1"/>
        <c:majorTickMark val="out"/>
        <c:minorTickMark val="none"/>
        <c:tickLblPos val="nextTo"/>
        <c:crossAx val="564324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138694225721784"/>
          <c:y val="0"/>
          <c:w val="0.5380606955380578"/>
          <c:h val="1"/>
        </c:manualLayout>
      </c:layout>
      <c:barChart>
        <c:barDir val="bar"/>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Community volunteer/CBA</c:v>
                </c:pt>
                <c:pt idx="1">
                  <c:v>Newspaper/magazine</c:v>
                </c:pt>
                <c:pt idx="2">
                  <c:v>Leaflet/brochure</c:v>
                </c:pt>
                <c:pt idx="3">
                  <c:v>Community event/durbar meeting</c:v>
                </c:pt>
                <c:pt idx="4">
                  <c:v>Community health worker</c:v>
                </c:pt>
                <c:pt idx="5">
                  <c:v>Poster/billboard</c:v>
                </c:pt>
                <c:pt idx="6">
                  <c:v>Word of mouth</c:v>
                </c:pt>
                <c:pt idx="7">
                  <c:v>Health worker</c:v>
                </c:pt>
                <c:pt idx="8">
                  <c:v>Radio</c:v>
                </c:pt>
                <c:pt idx="9">
                  <c:v>Television</c:v>
                </c:pt>
              </c:strCache>
            </c:strRef>
          </c:cat>
          <c:val>
            <c:numRef>
              <c:f>Sheet1!$B$2:$B$11</c:f>
              <c:numCache>
                <c:formatCode>General</c:formatCode>
                <c:ptCount val="10"/>
                <c:pt idx="0">
                  <c:v>4</c:v>
                </c:pt>
                <c:pt idx="1">
                  <c:v>4</c:v>
                </c:pt>
                <c:pt idx="2">
                  <c:v>5</c:v>
                </c:pt>
                <c:pt idx="3">
                  <c:v>6</c:v>
                </c:pt>
                <c:pt idx="4">
                  <c:v>16</c:v>
                </c:pt>
                <c:pt idx="5">
                  <c:v>19</c:v>
                </c:pt>
                <c:pt idx="6">
                  <c:v>38</c:v>
                </c:pt>
                <c:pt idx="7">
                  <c:v>40</c:v>
                </c:pt>
                <c:pt idx="8">
                  <c:v>56</c:v>
                </c:pt>
                <c:pt idx="9">
                  <c:v>77</c:v>
                </c:pt>
              </c:numCache>
            </c:numRef>
          </c:val>
          <c:extLst>
            <c:ext xmlns:c16="http://schemas.microsoft.com/office/drawing/2014/chart" uri="{C3380CC4-5D6E-409C-BE32-E72D297353CC}">
              <c16:uniqueId val="{00000002-1BA0-4442-B92B-ECBE0D3546D7}"/>
            </c:ext>
          </c:extLst>
        </c:ser>
        <c:dLbls>
          <c:showLegendKey val="0"/>
          <c:showVal val="0"/>
          <c:showCatName val="0"/>
          <c:showSerName val="0"/>
          <c:showPercent val="0"/>
          <c:showBubbleSize val="0"/>
        </c:dLbls>
        <c:gapWidth val="100"/>
        <c:axId val="564325656"/>
        <c:axId val="564326048"/>
      </c:barChart>
      <c:catAx>
        <c:axId val="56432565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6048"/>
        <c:crosses val="autoZero"/>
        <c:auto val="1"/>
        <c:lblAlgn val="ctr"/>
        <c:lblOffset val="100"/>
        <c:noMultiLvlLbl val="0"/>
      </c:catAx>
      <c:valAx>
        <c:axId val="564326048"/>
        <c:scaling>
          <c:orientation val="minMax"/>
          <c:max val="100"/>
        </c:scaling>
        <c:delete val="1"/>
        <c:axPos val="b"/>
        <c:numFmt formatCode="General" sourceLinked="1"/>
        <c:majorTickMark val="out"/>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51573091816829819"/>
          <c:y val="0"/>
          <c:w val="0.5866718708083849"/>
          <c:h val="1"/>
        </c:manualLayout>
      </c:layout>
      <c:barChart>
        <c:barDir val="bar"/>
        <c:grouping val="clustered"/>
        <c:varyColors val="0"/>
        <c:ser>
          <c:idx val="0"/>
          <c:order val="0"/>
          <c:tx>
            <c:strRef>
              <c:f>Sheet1!$B$1</c:f>
              <c:strCache>
                <c:ptCount val="1"/>
                <c:pt idx="0">
                  <c:v>Series 1</c:v>
                </c:pt>
              </c:strCache>
            </c:strRef>
          </c:tx>
          <c:spPr>
            <a:solidFill>
              <a:srgbClr val="467082">
                <a:lumMod val="60000"/>
                <a:lumOff val="4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6708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0623-4880-ABAA-DE013B6F920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Any of the messages</c:v>
                </c:pt>
                <c:pt idx="1">
                  <c:v>Sleep under an insecticide-treated mosquito net</c:v>
                </c:pt>
                <c:pt idx="2">
                  <c:v>Always test before treating malaria</c:v>
                </c:pt>
                <c:pt idx="3">
                  <c:v>Malaria kills</c:v>
                </c:pt>
                <c:pt idx="4">
                  <c:v>If you have fever, go to the health facility</c:v>
                </c:pt>
                <c:pt idx="5">
                  <c:v>Treat malaria with ACTs</c:v>
                </c:pt>
                <c:pt idx="6">
                  <c:v>Pregnant women should take drugs to prevent malaria</c:v>
                </c:pt>
                <c:pt idx="7">
                  <c:v>SP protects pregnant women and unborn baby from getting malaria</c:v>
                </c:pt>
              </c:strCache>
            </c:strRef>
          </c:cat>
          <c:val>
            <c:numRef>
              <c:f>Sheet1!$B$2:$B$9</c:f>
              <c:numCache>
                <c:formatCode>General</c:formatCode>
                <c:ptCount val="8"/>
                <c:pt idx="0">
                  <c:v>93</c:v>
                </c:pt>
                <c:pt idx="1">
                  <c:v>72</c:v>
                </c:pt>
                <c:pt idx="2">
                  <c:v>25</c:v>
                </c:pt>
                <c:pt idx="3">
                  <c:v>22</c:v>
                </c:pt>
                <c:pt idx="4">
                  <c:v>16</c:v>
                </c:pt>
                <c:pt idx="5">
                  <c:v>7</c:v>
                </c:pt>
                <c:pt idx="6">
                  <c:v>6</c:v>
                </c:pt>
                <c:pt idx="7">
                  <c:v>3</c:v>
                </c:pt>
              </c:numCache>
            </c:numRef>
          </c:val>
          <c:extLst>
            <c:ext xmlns:c16="http://schemas.microsoft.com/office/drawing/2014/chart" uri="{C3380CC4-5D6E-409C-BE32-E72D297353CC}">
              <c16:uniqueId val="{00000000-38F8-4D02-ACC2-37A46B391A0C}"/>
            </c:ext>
          </c:extLst>
        </c:ser>
        <c:dLbls>
          <c:showLegendKey val="0"/>
          <c:showVal val="0"/>
          <c:showCatName val="0"/>
          <c:showSerName val="0"/>
          <c:showPercent val="0"/>
          <c:showBubbleSize val="0"/>
        </c:dLbls>
        <c:gapWidth val="100"/>
        <c:axId val="564324480"/>
        <c:axId val="564329968"/>
      </c:barChart>
      <c:catAx>
        <c:axId val="56432448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4329968"/>
        <c:crosses val="autoZero"/>
        <c:auto val="1"/>
        <c:lblAlgn val="ctr"/>
        <c:lblOffset val="100"/>
        <c:noMultiLvlLbl val="0"/>
      </c:catAx>
      <c:valAx>
        <c:axId val="564329968"/>
        <c:scaling>
          <c:orientation val="minMax"/>
          <c:max val="100"/>
        </c:scaling>
        <c:delete val="1"/>
        <c:axPos val="b"/>
        <c:numFmt formatCode="General" sourceLinked="1"/>
        <c:majorTickMark val="none"/>
        <c:minorTickMark val="none"/>
        <c:tickLblPos val="nextTo"/>
        <c:crossAx val="564324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6354437120633953"/>
          <c:y val="0"/>
          <c:w val="0.60723221872741751"/>
          <c:h val="1"/>
        </c:manualLayout>
      </c:layout>
      <c:barChart>
        <c:barDir val="bar"/>
        <c:grouping val="clustered"/>
        <c:varyColors val="0"/>
        <c:ser>
          <c:idx val="0"/>
          <c:order val="0"/>
          <c:tx>
            <c:strRef>
              <c:f>Sheet1!$B$1</c:f>
              <c:strCache>
                <c:ptCount val="1"/>
                <c:pt idx="0">
                  <c:v>Series 1</c:v>
                </c:pt>
              </c:strCache>
            </c:strRef>
          </c:tx>
          <c:spPr>
            <a:solidFill>
              <a:srgbClr val="46708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Put mosquito screen on windows</c:v>
                </c:pt>
                <c:pt idx="1">
                  <c:v>Take preventive medication</c:v>
                </c:pt>
                <c:pt idx="2">
                  <c:v>Other</c:v>
                </c:pt>
                <c:pt idx="3">
                  <c:v>Use mosquito repellant</c:v>
                </c:pt>
                <c:pt idx="4">
                  <c:v>Spray house with insecticide</c:v>
                </c:pt>
                <c:pt idx="5">
                  <c:v>Fill in stagnant water (puddles)</c:v>
                </c:pt>
                <c:pt idx="6">
                  <c:v>Keep surroundings clean</c:v>
                </c:pt>
                <c:pt idx="7">
                  <c:v>Sleep under mosquito net or ITN</c:v>
                </c:pt>
              </c:strCache>
            </c:strRef>
          </c:cat>
          <c:val>
            <c:numRef>
              <c:f>Sheet1!$B$2:$B$9</c:f>
              <c:numCache>
                <c:formatCode>General</c:formatCode>
                <c:ptCount val="8"/>
                <c:pt idx="0">
                  <c:v>1</c:v>
                </c:pt>
                <c:pt idx="1">
                  <c:v>4</c:v>
                </c:pt>
                <c:pt idx="2">
                  <c:v>5</c:v>
                </c:pt>
                <c:pt idx="3">
                  <c:v>12</c:v>
                </c:pt>
                <c:pt idx="4">
                  <c:v>20</c:v>
                </c:pt>
                <c:pt idx="5">
                  <c:v>24</c:v>
                </c:pt>
                <c:pt idx="6">
                  <c:v>54</c:v>
                </c:pt>
                <c:pt idx="7">
                  <c:v>79</c:v>
                </c:pt>
              </c:numCache>
            </c:numRef>
          </c:val>
          <c:extLst>
            <c:ext xmlns:c16="http://schemas.microsoft.com/office/drawing/2014/chart" uri="{C3380CC4-5D6E-409C-BE32-E72D297353CC}">
              <c16:uniqueId val="{00000000-1E71-4247-AACC-AC66AD7C1CD5}"/>
            </c:ext>
          </c:extLst>
        </c:ser>
        <c:dLbls>
          <c:showLegendKey val="0"/>
          <c:showVal val="0"/>
          <c:showCatName val="0"/>
          <c:showSerName val="0"/>
          <c:showPercent val="0"/>
          <c:showBubbleSize val="0"/>
        </c:dLbls>
        <c:gapWidth val="100"/>
        <c:axId val="560502072"/>
        <c:axId val="560503640"/>
      </c:barChart>
      <c:catAx>
        <c:axId val="5605020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0503640"/>
        <c:crosses val="autoZero"/>
        <c:auto val="1"/>
        <c:lblAlgn val="ctr"/>
        <c:lblOffset val="100"/>
        <c:noMultiLvlLbl val="0"/>
      </c:catAx>
      <c:valAx>
        <c:axId val="560503640"/>
        <c:scaling>
          <c:orientation val="minMax"/>
          <c:max val="100"/>
        </c:scaling>
        <c:delete val="1"/>
        <c:axPos val="b"/>
        <c:numFmt formatCode="General" sourceLinked="1"/>
        <c:majorTickMark val="none"/>
        <c:minorTickMark val="none"/>
        <c:tickLblPos val="nextTo"/>
        <c:crossAx val="560502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4-D101-4819-B35C-4F894424BE3C}"/>
              </c:ext>
            </c:extLst>
          </c:dPt>
          <c:dPt>
            <c:idx val="2"/>
            <c:invertIfNegative val="0"/>
            <c:bubble3D val="0"/>
            <c:extLst>
              <c:ext xmlns:c16="http://schemas.microsoft.com/office/drawing/2014/chart" uri="{C3380CC4-5D6E-409C-BE32-E72D297353CC}">
                <c16:uniqueId val="{00000005-D101-4819-B35C-4F894424BE3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Have heard about the malaria vaccine</c:v>
                </c:pt>
                <c:pt idx="1">
                  <c:v>Would allow their child to be vaccinated against malaria</c:v>
                </c:pt>
              </c:strCache>
            </c:strRef>
          </c:cat>
          <c:val>
            <c:numRef>
              <c:f>Sheet1!$B$2:$B$3</c:f>
              <c:numCache>
                <c:formatCode>General</c:formatCode>
                <c:ptCount val="2"/>
                <c:pt idx="0">
                  <c:v>36</c:v>
                </c:pt>
                <c:pt idx="1">
                  <c:v>90</c:v>
                </c:pt>
              </c:numCache>
            </c:numRef>
          </c:val>
          <c:extLst>
            <c:ext xmlns:c16="http://schemas.microsoft.com/office/drawing/2014/chart" uri="{C3380CC4-5D6E-409C-BE32-E72D297353CC}">
              <c16:uniqueId val="{00000006-D101-4819-B35C-4F894424BE3C}"/>
            </c:ext>
          </c:extLst>
        </c:ser>
        <c:ser>
          <c:idx val="1"/>
          <c:order val="1"/>
          <c:tx>
            <c:strRef>
              <c:f>Sheet1!$C$1</c:f>
              <c:strCache>
                <c:ptCount val="1"/>
                <c:pt idx="0">
                  <c:v>Urban</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Have heard about the malaria vaccine</c:v>
                </c:pt>
                <c:pt idx="1">
                  <c:v>Would allow their child to be vaccinated against malaria</c:v>
                </c:pt>
              </c:strCache>
            </c:strRef>
          </c:cat>
          <c:val>
            <c:numRef>
              <c:f>Sheet1!$C$2:$C$3</c:f>
              <c:numCache>
                <c:formatCode>General</c:formatCode>
                <c:ptCount val="2"/>
                <c:pt idx="0">
                  <c:v>33</c:v>
                </c:pt>
                <c:pt idx="1">
                  <c:v>89</c:v>
                </c:pt>
              </c:numCache>
            </c:numRef>
          </c:val>
          <c:extLst>
            <c:ext xmlns:c16="http://schemas.microsoft.com/office/drawing/2014/chart" uri="{C3380CC4-5D6E-409C-BE32-E72D297353CC}">
              <c16:uniqueId val="{00000008-D101-4819-B35C-4F894424BE3C}"/>
            </c:ext>
          </c:extLst>
        </c:ser>
        <c:ser>
          <c:idx val="2"/>
          <c:order val="2"/>
          <c:tx>
            <c:strRef>
              <c:f>Sheet1!$D$1</c:f>
              <c:strCache>
                <c:ptCount val="1"/>
                <c:pt idx="0">
                  <c:v>Rural</c:v>
                </c:pt>
              </c:strCache>
            </c:strRef>
          </c:tx>
          <c:spPr>
            <a:solidFill>
              <a:srgbClr val="FCE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Have heard about the malaria vaccine</c:v>
                </c:pt>
                <c:pt idx="1">
                  <c:v>Would allow their child to be vaccinated against malaria</c:v>
                </c:pt>
              </c:strCache>
            </c:strRef>
          </c:cat>
          <c:val>
            <c:numRef>
              <c:f>Sheet1!$D$2:$D$3</c:f>
              <c:numCache>
                <c:formatCode>General</c:formatCode>
                <c:ptCount val="2"/>
                <c:pt idx="0">
                  <c:v>38</c:v>
                </c:pt>
                <c:pt idx="1">
                  <c:v>92</c:v>
                </c:pt>
              </c:numCache>
            </c:numRef>
          </c:val>
          <c:extLst>
            <c:ext xmlns:c16="http://schemas.microsoft.com/office/drawing/2014/chart" uri="{C3380CC4-5D6E-409C-BE32-E72D297353CC}">
              <c16:uniqueId val="{0000000A-D101-4819-B35C-4F894424BE3C}"/>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Rural</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Motorcycle/ scooter</c:v>
                </c:pt>
                <c:pt idx="1">
                  <c:v>Bicycle</c:v>
                </c:pt>
                <c:pt idx="2">
                  <c:v>Radio</c:v>
                </c:pt>
                <c:pt idx="3">
                  <c:v>Television</c:v>
                </c:pt>
                <c:pt idx="4">
                  <c:v>Mobile phone</c:v>
                </c:pt>
              </c:strCache>
            </c:strRef>
          </c:cat>
          <c:val>
            <c:numRef>
              <c:f>Sheet1!$B$2:$B$6</c:f>
              <c:numCache>
                <c:formatCode>0</c:formatCode>
                <c:ptCount val="5"/>
                <c:pt idx="0">
                  <c:v>17</c:v>
                </c:pt>
                <c:pt idx="1">
                  <c:v>27</c:v>
                </c:pt>
                <c:pt idx="2">
                  <c:v>52</c:v>
                </c:pt>
                <c:pt idx="3">
                  <c:v>48</c:v>
                </c:pt>
                <c:pt idx="4">
                  <c:v>89</c:v>
                </c:pt>
              </c:numCache>
            </c:numRef>
          </c:val>
          <c:extLst>
            <c:ext xmlns:c16="http://schemas.microsoft.com/office/drawing/2014/chart" uri="{C3380CC4-5D6E-409C-BE32-E72D297353CC}">
              <c16:uniqueId val="{00000000-49B7-408E-B40E-7B1896496C81}"/>
            </c:ext>
          </c:extLst>
        </c:ser>
        <c:ser>
          <c:idx val="1"/>
          <c:order val="1"/>
          <c:tx>
            <c:strRef>
              <c:f>Sheet1!$C$1</c:f>
              <c:strCache>
                <c:ptCount val="1"/>
                <c:pt idx="0">
                  <c:v>Urban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Motorcycle/ scooter</c:v>
                </c:pt>
                <c:pt idx="1">
                  <c:v>Bicycle</c:v>
                </c:pt>
                <c:pt idx="2">
                  <c:v>Radio</c:v>
                </c:pt>
                <c:pt idx="3">
                  <c:v>Television</c:v>
                </c:pt>
                <c:pt idx="4">
                  <c:v>Mobile phone</c:v>
                </c:pt>
              </c:strCache>
            </c:strRef>
          </c:cat>
          <c:val>
            <c:numRef>
              <c:f>Sheet1!$C$2:$C$6</c:f>
              <c:numCache>
                <c:formatCode>0</c:formatCode>
                <c:ptCount val="5"/>
                <c:pt idx="0">
                  <c:v>10</c:v>
                </c:pt>
                <c:pt idx="1">
                  <c:v>17</c:v>
                </c:pt>
                <c:pt idx="2">
                  <c:v>61</c:v>
                </c:pt>
                <c:pt idx="3">
                  <c:v>79</c:v>
                </c:pt>
                <c:pt idx="4">
                  <c:v>96</c:v>
                </c:pt>
              </c:numCache>
            </c:numRef>
          </c:val>
          <c:extLst>
            <c:ext xmlns:c16="http://schemas.microsoft.com/office/drawing/2014/chart" uri="{C3380CC4-5D6E-409C-BE32-E72D297353CC}">
              <c16:uniqueId val="{00000001-49B7-408E-B40E-7B1896496C81}"/>
            </c:ext>
          </c:extLst>
        </c:ser>
        <c:ser>
          <c:idx val="2"/>
          <c:order val="2"/>
          <c:tx>
            <c:strRef>
              <c:f>Sheet1!$D$1</c:f>
              <c:strCache>
                <c:ptCount val="1"/>
                <c:pt idx="0">
                  <c:v>Total</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Motorcycle/ scooter</c:v>
                </c:pt>
                <c:pt idx="1">
                  <c:v>Bicycle</c:v>
                </c:pt>
                <c:pt idx="2">
                  <c:v>Radio</c:v>
                </c:pt>
                <c:pt idx="3">
                  <c:v>Television</c:v>
                </c:pt>
                <c:pt idx="4">
                  <c:v>Mobile phone</c:v>
                </c:pt>
              </c:strCache>
            </c:strRef>
          </c:cat>
          <c:val>
            <c:numRef>
              <c:f>Sheet1!$D$2:$D$6</c:f>
              <c:numCache>
                <c:formatCode>0</c:formatCode>
                <c:ptCount val="5"/>
                <c:pt idx="0">
                  <c:v>13</c:v>
                </c:pt>
                <c:pt idx="1">
                  <c:v>22</c:v>
                </c:pt>
                <c:pt idx="2">
                  <c:v>57</c:v>
                </c:pt>
                <c:pt idx="3">
                  <c:v>64</c:v>
                </c:pt>
                <c:pt idx="4">
                  <c:v>92</c:v>
                </c:pt>
              </c:numCache>
            </c:numRef>
          </c:val>
          <c:extLst>
            <c:ext xmlns:c16="http://schemas.microsoft.com/office/drawing/2014/chart" uri="{C3380CC4-5D6E-409C-BE32-E72D297353CC}">
              <c16:uniqueId val="{00000002-49B7-408E-B40E-7B1896496C81}"/>
            </c:ext>
          </c:extLst>
        </c:ser>
        <c:dLbls>
          <c:dLblPos val="outEnd"/>
          <c:showLegendKey val="0"/>
          <c:showVal val="1"/>
          <c:showCatName val="0"/>
          <c:showSerName val="0"/>
          <c:showPercent val="0"/>
          <c:showBubbleSize val="0"/>
        </c:dLbls>
        <c:gapWidth val="150"/>
        <c:axId val="563831312"/>
        <c:axId val="563824256"/>
      </c:barChart>
      <c:catAx>
        <c:axId val="56383131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4256"/>
        <c:crosses val="autoZero"/>
        <c:auto val="1"/>
        <c:lblAlgn val="ctr"/>
        <c:lblOffset val="100"/>
        <c:noMultiLvlLbl val="0"/>
      </c:catAx>
      <c:valAx>
        <c:axId val="563824256"/>
        <c:scaling>
          <c:orientation val="minMax"/>
          <c:max val="100"/>
        </c:scaling>
        <c:delete val="1"/>
        <c:axPos val="b"/>
        <c:numFmt formatCode="0" sourceLinked="1"/>
        <c:majorTickMark val="out"/>
        <c:minorTickMark val="none"/>
        <c:tickLblPos val="nextTo"/>
        <c:crossAx val="56383131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D2232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17</c:v>
                </c:pt>
              </c:numCache>
            </c:numRef>
          </c:val>
          <c:extLst>
            <c:ext xmlns:c16="http://schemas.microsoft.com/office/drawing/2014/chart" uri="{C3380CC4-5D6E-409C-BE32-E72D297353CC}">
              <c16:uniqueId val="{00000000-414A-461E-867B-8EC35E13B7BE}"/>
            </c:ext>
          </c:extLst>
        </c:ser>
        <c:ser>
          <c:idx val="1"/>
          <c:order val="1"/>
          <c:tx>
            <c:strRef>
              <c:f>Sheet1!$C$1</c:f>
              <c:strCache>
                <c:ptCount val="1"/>
                <c:pt idx="0">
                  <c:v>Primary</c:v>
                </c:pt>
              </c:strCache>
            </c:strRef>
          </c:tx>
          <c:spPr>
            <a:solidFill>
              <a:srgbClr val="FCEE1D"/>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19</c:v>
                </c:pt>
              </c:numCache>
            </c:numRef>
          </c:val>
          <c:extLst>
            <c:ext xmlns:c16="http://schemas.microsoft.com/office/drawing/2014/chart" uri="{C3380CC4-5D6E-409C-BE32-E72D297353CC}">
              <c16:uniqueId val="{00000001-414A-461E-867B-8EC35E13B7BE}"/>
            </c:ext>
          </c:extLst>
        </c:ser>
        <c:ser>
          <c:idx val="2"/>
          <c:order val="2"/>
          <c:tx>
            <c:strRef>
              <c:f>Sheet1!$D$1</c:f>
              <c:strCache>
                <c:ptCount val="1"/>
                <c:pt idx="0">
                  <c:v>Middle/JSS/JHS</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37</c:v>
                </c:pt>
              </c:numCache>
            </c:numRef>
          </c:val>
          <c:extLst>
            <c:ext xmlns:c16="http://schemas.microsoft.com/office/drawing/2014/chart" uri="{C3380CC4-5D6E-409C-BE32-E72D297353CC}">
              <c16:uniqueId val="{00000002-414A-461E-867B-8EC35E13B7BE}"/>
            </c:ext>
          </c:extLst>
        </c:ser>
        <c:ser>
          <c:idx val="3"/>
          <c:order val="3"/>
          <c:tx>
            <c:strRef>
              <c:f>Sheet1!$E$1</c:f>
              <c:strCache>
                <c:ptCount val="1"/>
                <c:pt idx="0">
                  <c:v>Secondary/SSS/SHS or higher</c:v>
                </c:pt>
              </c:strCache>
            </c:strRef>
          </c:tx>
          <c:spPr>
            <a:solidFill>
              <a:srgbClr val="46708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28</c:v>
                </c:pt>
              </c:numCache>
            </c:numRef>
          </c:val>
          <c:extLst>
            <c:ext xmlns:c16="http://schemas.microsoft.com/office/drawing/2014/chart" uri="{C3380CC4-5D6E-409C-BE32-E72D297353CC}">
              <c16:uniqueId val="{00000003-414A-461E-867B-8EC35E13B7BE}"/>
            </c:ext>
          </c:extLst>
        </c:ser>
        <c:dLbls>
          <c:dLblPos val="ctr"/>
          <c:showLegendKey val="0"/>
          <c:showVal val="1"/>
          <c:showCatName val="0"/>
          <c:showSerName val="0"/>
          <c:showPercent val="0"/>
          <c:showBubbleSize val="0"/>
        </c:dLbls>
        <c:gapWidth val="100"/>
        <c:overlap val="100"/>
        <c:axId val="563826216"/>
        <c:axId val="563826608"/>
      </c:barChart>
      <c:catAx>
        <c:axId val="563826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6608"/>
        <c:crosses val="autoZero"/>
        <c:auto val="1"/>
        <c:lblAlgn val="ctr"/>
        <c:lblOffset val="100"/>
        <c:noMultiLvlLbl val="0"/>
      </c:catAx>
      <c:valAx>
        <c:axId val="563826608"/>
        <c:scaling>
          <c:orientation val="minMax"/>
        </c:scaling>
        <c:delete val="1"/>
        <c:axPos val="l"/>
        <c:numFmt formatCode="0%" sourceLinked="1"/>
        <c:majorTickMark val="none"/>
        <c:minorTickMark val="none"/>
        <c:tickLblPos val="nextTo"/>
        <c:crossAx val="563826216"/>
        <c:crosses val="autoZero"/>
        <c:crossBetween val="between"/>
      </c:valAx>
      <c:spPr>
        <a:noFill/>
        <a:ln>
          <a:noFill/>
        </a:ln>
        <a:effectLst/>
      </c:spPr>
    </c:plotArea>
    <c:legend>
      <c:legendPos val="r"/>
      <c:layout>
        <c:manualLayout>
          <c:xMode val="edge"/>
          <c:yMode val="edge"/>
          <c:x val="0.57981349708595165"/>
          <c:y val="0.26053013929486141"/>
          <c:w val="0.40978381940395353"/>
          <c:h val="0.3749493949290196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833941101981353"/>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C27A-48FE-9E4B-625730139FEC}"/>
              </c:ext>
            </c:extLst>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27A-48FE-9E4B-625730139FEC}"/>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27A-48FE-9E4B-625730139FE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59</c:v>
                </c:pt>
                <c:pt idx="1">
                  <c:v>71</c:v>
                </c:pt>
                <c:pt idx="2">
                  <c:v>46</c:v>
                </c:pt>
              </c:numCache>
            </c:numRef>
          </c:val>
          <c:extLst>
            <c:ext xmlns:c16="http://schemas.microsoft.com/office/drawing/2014/chart" uri="{C3380CC4-5D6E-409C-BE32-E72D297353CC}">
              <c16:uniqueId val="{00000004-C27A-48FE-9E4B-625730139FEC}"/>
            </c:ext>
          </c:extLst>
        </c:ser>
        <c:dLbls>
          <c:dLblPos val="outEnd"/>
          <c:showLegendKey val="0"/>
          <c:showVal val="1"/>
          <c:showCatName val="0"/>
          <c:showSerName val="0"/>
          <c:showPercent val="0"/>
          <c:showBubbleSize val="0"/>
        </c:dLbls>
        <c:gapWidth val="100"/>
        <c:axId val="561456160"/>
        <c:axId val="561458512"/>
      </c:barChart>
      <c:catAx>
        <c:axId val="561456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1458512"/>
        <c:crosses val="autoZero"/>
        <c:auto val="1"/>
        <c:lblAlgn val="ctr"/>
        <c:lblOffset val="100"/>
        <c:noMultiLvlLbl val="0"/>
      </c:catAx>
      <c:valAx>
        <c:axId val="561458512"/>
        <c:scaling>
          <c:orientation val="minMax"/>
          <c:max val="100"/>
        </c:scaling>
        <c:delete val="1"/>
        <c:axPos val="l"/>
        <c:numFmt formatCode="0" sourceLinked="1"/>
        <c:majorTickMark val="out"/>
        <c:minorTickMark val="none"/>
        <c:tickLblPos val="nextTo"/>
        <c:crossAx val="56145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85289777109179365"/>
        </c:manualLayout>
      </c:layout>
      <c:barChart>
        <c:barDir val="col"/>
        <c:grouping val="clustered"/>
        <c:varyColors val="0"/>
        <c:ser>
          <c:idx val="0"/>
          <c:order val="0"/>
          <c:tx>
            <c:strRef>
              <c:f>Sheet1!$B$1</c:f>
              <c:strCache>
                <c:ptCount val="1"/>
                <c:pt idx="0">
                  <c:v>Series 1</c:v>
                </c:pt>
              </c:strCache>
            </c:strRef>
          </c:tx>
          <c:spPr>
            <a:solidFill>
              <a:srgbClr val="58B6A6"/>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4-D6DE-49C5-8E0F-B82F5BFB0C6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Aware that malaria care 
is covered under the NHIS</c:v>
                </c:pt>
                <c:pt idx="1">
                  <c:v>Registered and covered 
by any health insurance</c:v>
                </c:pt>
              </c:strCache>
            </c:strRef>
          </c:cat>
          <c:val>
            <c:numRef>
              <c:f>Sheet1!$B$2:$B$3</c:f>
              <c:numCache>
                <c:formatCode>General</c:formatCode>
                <c:ptCount val="2"/>
                <c:pt idx="0">
                  <c:v>73</c:v>
                </c:pt>
                <c:pt idx="1">
                  <c:v>50</c:v>
                </c:pt>
              </c:numCache>
            </c:numRef>
          </c:val>
          <c:extLst>
            <c:ext xmlns:c16="http://schemas.microsoft.com/office/drawing/2014/chart" uri="{C3380CC4-5D6E-409C-BE32-E72D297353CC}">
              <c16:uniqueId val="{00000006-D6DE-49C5-8E0F-B82F5BFB0C65}"/>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737850443853766E-2"/>
          <c:w val="0.96616035172886816"/>
          <c:h val="0.82846058255456922"/>
        </c:manualLayout>
      </c:layout>
      <c:barChart>
        <c:barDir val="col"/>
        <c:grouping val="clustered"/>
        <c:varyColors val="0"/>
        <c:ser>
          <c:idx val="0"/>
          <c:order val="0"/>
          <c:tx>
            <c:strRef>
              <c:f>Sheet1!$B$1</c:f>
              <c:strCache>
                <c:ptCount val="1"/>
                <c:pt idx="0">
                  <c:v>Total</c:v>
                </c:pt>
              </c:strCache>
            </c:strRef>
          </c:tx>
          <c:spPr>
            <a:solidFill>
              <a:srgbClr val="467082"/>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Sheet1!$B$2:$B$3</c:f>
              <c:numCache>
                <c:formatCode>General</c:formatCode>
                <c:ptCount val="2"/>
                <c:pt idx="0">
                  <c:v>74</c:v>
                </c:pt>
                <c:pt idx="1">
                  <c:v>52</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Urban</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Sheet1!$C$2:$C$3</c:f>
              <c:numCache>
                <c:formatCode>General</c:formatCode>
                <c:ptCount val="2"/>
                <c:pt idx="0">
                  <c:v>64</c:v>
                </c:pt>
                <c:pt idx="1">
                  <c:v>44</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Rural</c:v>
                </c:pt>
              </c:strCache>
            </c:strRef>
          </c:tx>
          <c:spPr>
            <a:solidFill>
              <a:srgbClr val="FCEE1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 ITN</c:v>
                </c:pt>
                <c:pt idx="1">
                  <c:v>1+ ITN for every 2 people</c:v>
                </c:pt>
              </c:strCache>
            </c:strRef>
          </c:cat>
          <c:val>
            <c:numRef>
              <c:f>Sheet1!$D$2:$D$3</c:f>
              <c:numCache>
                <c:formatCode>General</c:formatCode>
                <c:ptCount val="2"/>
                <c:pt idx="0">
                  <c:v>85</c:v>
                </c:pt>
                <c:pt idx="1">
                  <c:v>60</c:v>
                </c:pt>
              </c:numCache>
            </c:numRef>
          </c:val>
          <c:extLst>
            <c:ext xmlns:c16="http://schemas.microsoft.com/office/drawing/2014/chart" uri="{C3380CC4-5D6E-409C-BE32-E72D297353CC}">
              <c16:uniqueId val="{00000004-7151-4FF2-B400-CE5F1F0DC314}"/>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89754179453206118"/>
        </c:manualLayout>
      </c:layout>
      <c:barChart>
        <c:barDir val="col"/>
        <c:grouping val="clustered"/>
        <c:varyColors val="0"/>
        <c:ser>
          <c:idx val="0"/>
          <c:order val="0"/>
          <c:tx>
            <c:strRef>
              <c:f>Sheet1!$B$1</c:f>
              <c:strCache>
                <c:ptCount val="1"/>
                <c:pt idx="0">
                  <c:v>Series 1</c:v>
                </c:pt>
              </c:strCache>
            </c:strRef>
          </c:tx>
          <c:spPr>
            <a:solidFill>
              <a:srgbClr val="AADAF2">
                <a:lumMod val="9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AADAF2">
                  <a:lumMod val="9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819-4D98-8887-D4E481900A53}"/>
              </c:ext>
            </c:extLst>
          </c:dPt>
          <c:dPt>
            <c:idx val="2"/>
            <c:invertIfNegative val="0"/>
            <c:bubble3D val="0"/>
            <c:spPr>
              <a:solidFill>
                <a:srgbClr val="AADAF2">
                  <a:lumMod val="9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819-4D98-8887-D4E481900A5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87</c:v>
                </c:pt>
                <c:pt idx="1">
                  <c:v>83</c:v>
                </c:pt>
                <c:pt idx="2">
                  <c:v>78</c:v>
                </c:pt>
                <c:pt idx="3">
                  <c:v>67</c:v>
                </c:pt>
                <c:pt idx="4">
                  <c:v>60</c:v>
                </c:pt>
              </c:numCache>
            </c:numRef>
          </c:val>
          <c:extLst>
            <c:ext xmlns:c16="http://schemas.microsoft.com/office/drawing/2014/chart" uri="{C3380CC4-5D6E-409C-BE32-E72D297353CC}">
              <c16:uniqueId val="{00000004-8819-4D98-8887-D4E481900A53}"/>
            </c:ext>
          </c:extLst>
        </c:ser>
        <c:dLbls>
          <c:dLblPos val="outEnd"/>
          <c:showLegendKey val="0"/>
          <c:showVal val="1"/>
          <c:showCatName val="0"/>
          <c:showSerName val="0"/>
          <c:showPercent val="0"/>
          <c:showBubbleSize val="0"/>
        </c:dLbls>
        <c:gapWidth val="100"/>
        <c:axId val="450844832"/>
        <c:axId val="450845224"/>
      </c:barChart>
      <c:catAx>
        <c:axId val="450844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0845224"/>
        <c:crosses val="autoZero"/>
        <c:auto val="1"/>
        <c:lblAlgn val="ctr"/>
        <c:lblOffset val="100"/>
        <c:noMultiLvlLbl val="0"/>
      </c:catAx>
      <c:valAx>
        <c:axId val="450845224"/>
        <c:scaling>
          <c:orientation val="minMax"/>
          <c:max val="100"/>
        </c:scaling>
        <c:delete val="1"/>
        <c:axPos val="l"/>
        <c:numFmt formatCode="General" sourceLinked="1"/>
        <c:majorTickMark val="out"/>
        <c:minorTickMark val="none"/>
        <c:tickLblPos val="nextTo"/>
        <c:crossAx val="450844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0.17293</cdr:x>
      <cdr:y>0.31138</cdr:y>
    </cdr:from>
    <cdr:to>
      <cdr:x>0.40069</cdr:x>
      <cdr:y>0.39052</cdr:y>
    </cdr:to>
    <cdr:sp macro="" textlink="">
      <cdr:nvSpPr>
        <cdr:cNvPr id="2" name="TextBox 6"/>
        <cdr:cNvSpPr txBox="1"/>
      </cdr:nvSpPr>
      <cdr:spPr>
        <a:xfrm xmlns:a="http://schemas.openxmlformats.org/drawingml/2006/main">
          <a:off x="1581276" y="1453130"/>
          <a:ext cx="2082637" cy="3693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chemeClr val="accent3"/>
              </a:solidFill>
            </a:rPr>
            <a:t>1+ ITN</a:t>
          </a:r>
        </a:p>
      </cdr:txBody>
    </cdr:sp>
  </cdr:relSizeAnchor>
  <cdr:relSizeAnchor xmlns:cdr="http://schemas.openxmlformats.org/drawingml/2006/chartDrawing">
    <cdr:from>
      <cdr:x>0.26739</cdr:x>
      <cdr:y>0.68037</cdr:y>
    </cdr:from>
    <cdr:to>
      <cdr:x>0.62053</cdr:x>
      <cdr:y>0.75952</cdr:y>
    </cdr:to>
    <cdr:sp macro="" textlink="">
      <cdr:nvSpPr>
        <cdr:cNvPr id="3" name="TextBox 5"/>
        <cdr:cNvSpPr txBox="1"/>
      </cdr:nvSpPr>
      <cdr:spPr>
        <a:xfrm xmlns:a="http://schemas.openxmlformats.org/drawingml/2006/main">
          <a:off x="2445039" y="3175051"/>
          <a:ext cx="3229112" cy="369367"/>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chemeClr val="accent4"/>
              </a:solidFill>
            </a:rPr>
            <a:t>1+ ITN for every 2 people</a:t>
          </a:r>
        </a:p>
      </cdr:txBody>
    </cdr:sp>
  </cdr:relSizeAnchor>
</c:userShapes>
</file>

<file path=ppt/drawings/drawing2.xml><?xml version="1.0" encoding="utf-8"?>
<c:userShapes xmlns:c="http://schemas.openxmlformats.org/drawingml/2006/chart">
  <cdr:relSizeAnchor xmlns:cdr="http://schemas.openxmlformats.org/drawingml/2006/chartDrawing">
    <cdr:from>
      <cdr:x>0.19381</cdr:x>
      <cdr:y>0.28339</cdr:y>
    </cdr:from>
    <cdr:to>
      <cdr:x>0.57692</cdr:x>
      <cdr:y>0.36253</cdr:y>
    </cdr:to>
    <cdr:sp macro="" textlink="">
      <cdr:nvSpPr>
        <cdr:cNvPr id="2" name="TextBox 6"/>
        <cdr:cNvSpPr txBox="1"/>
      </cdr:nvSpPr>
      <cdr:spPr>
        <a:xfrm xmlns:a="http://schemas.openxmlformats.org/drawingml/2006/main">
          <a:off x="1772191" y="1322481"/>
          <a:ext cx="3503194"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chemeClr val="accent3"/>
              </a:solidFill>
            </a:rPr>
            <a:t>Had advice or treatment sought</a:t>
          </a:r>
        </a:p>
      </cdr:txBody>
    </cdr:sp>
  </cdr:relSizeAnchor>
  <cdr:relSizeAnchor xmlns:cdr="http://schemas.openxmlformats.org/drawingml/2006/chartDrawing">
    <cdr:from>
      <cdr:x>0.5</cdr:x>
      <cdr:y>0.68037</cdr:y>
    </cdr:from>
    <cdr:to>
      <cdr:x>0.77217</cdr:x>
      <cdr:y>0.81887</cdr:y>
    </cdr:to>
    <cdr:sp macro="" textlink="">
      <cdr:nvSpPr>
        <cdr:cNvPr id="3" name="TextBox 5"/>
        <cdr:cNvSpPr txBox="1"/>
      </cdr:nvSpPr>
      <cdr:spPr>
        <a:xfrm xmlns:a="http://schemas.openxmlformats.org/drawingml/2006/main">
          <a:off x="4571999" y="3175066"/>
          <a:ext cx="2488727" cy="64633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rgbClr val="41AD49"/>
              </a:solidFill>
            </a:rPr>
            <a:t>Had blood taken from a finger or heel for testing</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7/22/2020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statsghana.gov.gh/"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21486852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Eighty-four percent of Ghanaian households have electricity. Ninety-four percent of urban households have electricity, compared to 73% of rural households.</a:t>
            </a:r>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the top 3 communication tools and the top 2 means of transportation owned by households in Ghana. Most Ghanaian households have a mobile phone (92%), 64% have a television, and 57% have a radio. Urban households are more likely than rural households to own a mobile phone, television, or radio. The most common form of transportation is the bicycle (22%), and 13% of households own a motorcycle/scooter. Rural households are more likely than urban households to own a bicycle or motorcycle/scooter.</a:t>
            </a:r>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42389365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24</a:t>
            </a:fld>
            <a:endParaRPr lang="en-US" dirty="0"/>
          </a:p>
        </p:txBody>
      </p:sp>
    </p:spTree>
    <p:extLst>
      <p:ext uri="{BB962C8B-B14F-4D97-AF65-F5344CB8AC3E}">
        <p14:creationId xmlns:p14="http://schemas.microsoft.com/office/powerpoint/2010/main" val="1031681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33391597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Seventeen percent of women age 15-49 in Ghana have no education. Nineteen percent of women have attended primary school. Thirty-seven percent of women have attended middle/JSS/JHS. Twenty-eight percent of women have attended secondary/SSS/SHS or higher.</a:t>
            </a:r>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27610713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59% of women are literate, while 4 in 10 women are illiterate, meaning they cannot read. Literacy is higher in urban areas (71%), while illiteracy is higher in rural areas (54%). </a:t>
            </a:r>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152467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Seventy-three percent of women age 15-49 are aware that malaria care is covered under the NHIS. Half of women are registered and covered by any health insurance.</a:t>
            </a:r>
          </a:p>
        </p:txBody>
      </p:sp>
      <p:sp>
        <p:nvSpPr>
          <p:cNvPr id="4" name="Slide Number Placeholder 3"/>
          <p:cNvSpPr>
            <a:spLocks noGrp="1"/>
          </p:cNvSpPr>
          <p:nvPr>
            <p:ph type="sldNum" sz="quarter" idx="5"/>
          </p:nvPr>
        </p:nvSpPr>
        <p:spPr/>
        <p:txBody>
          <a:bodyPr/>
          <a:lstStyle/>
          <a:p>
            <a:fld id="{51E81180-36CA-43EC-B7D8-15BB5DAAE4B2}" type="slidenum">
              <a:rPr lang="en-US" smtClean="0"/>
              <a:t>29</a:t>
            </a:fld>
            <a:endParaRPr lang="en-US" dirty="0"/>
          </a:p>
        </p:txBody>
      </p:sp>
    </p:spTree>
    <p:extLst>
      <p:ext uri="{BB962C8B-B14F-4D97-AF65-F5344CB8AC3E}">
        <p14:creationId xmlns:p14="http://schemas.microsoft.com/office/powerpoint/2010/main" val="4029990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30</a:t>
            </a:fld>
            <a:endParaRPr lang="en-US" dirty="0"/>
          </a:p>
        </p:txBody>
      </p:sp>
    </p:spTree>
    <p:extLst>
      <p:ext uri="{BB962C8B-B14F-4D97-AF65-F5344CB8AC3E}">
        <p14:creationId xmlns:p14="http://schemas.microsoft.com/office/powerpoint/2010/main" val="35590155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in four households in Ghana own at least one insecticide-treated net (ITN). Ownership of ITNs is higher in rural households (85%), compared to urban households (64%). Half of households have at least one ITN for every two people who stayed in the household the night before the survey. Full household ITN coverage (1+ ITN for every 2 people) is higher among rural households (60%) than urban households (44%).</a:t>
            </a:r>
          </a:p>
        </p:txBody>
      </p:sp>
      <p:sp>
        <p:nvSpPr>
          <p:cNvPr id="4" name="Slide Number Placeholder 3"/>
          <p:cNvSpPr>
            <a:spLocks noGrp="1"/>
          </p:cNvSpPr>
          <p:nvPr>
            <p:ph type="sldNum" sz="quarter" idx="10"/>
          </p:nvPr>
        </p:nvSpPr>
        <p:spPr/>
        <p:txBody>
          <a:bodyPr/>
          <a:lstStyle/>
          <a:p>
            <a:fld id="{51E81180-36CA-43EC-B7D8-15BB5DAAE4B2}" type="slidenum">
              <a:rPr lang="en-US" smtClean="0"/>
              <a:t>33</a:t>
            </a:fld>
            <a:endParaRPr lang="en-US" dirty="0"/>
          </a:p>
        </p:txBody>
      </p:sp>
    </p:spTree>
    <p:extLst>
      <p:ext uri="{BB962C8B-B14F-4D97-AF65-F5344CB8AC3E}">
        <p14:creationId xmlns:p14="http://schemas.microsoft.com/office/powerpoint/2010/main" val="3511436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ownership decreases with household wealth, from 87% in the poorest households to 60% in the wealthiest households.</a:t>
            </a:r>
          </a:p>
        </p:txBody>
      </p:sp>
      <p:sp>
        <p:nvSpPr>
          <p:cNvPr id="4" name="Slide Number Placeholder 3"/>
          <p:cNvSpPr>
            <a:spLocks noGrp="1"/>
          </p:cNvSpPr>
          <p:nvPr>
            <p:ph type="sldNum" sz="quarter" idx="5"/>
          </p:nvPr>
        </p:nvSpPr>
        <p:spPr/>
        <p:txBody>
          <a:bodyPr/>
          <a:lstStyle/>
          <a:p>
            <a:fld id="{51E81180-36CA-43EC-B7D8-15BB5DAAE4B2}" type="slidenum">
              <a:rPr lang="en-US" smtClean="0"/>
              <a:t>34</a:t>
            </a:fld>
            <a:endParaRPr lang="en-US" dirty="0"/>
          </a:p>
        </p:txBody>
      </p:sp>
    </p:spTree>
    <p:extLst>
      <p:ext uri="{BB962C8B-B14F-4D97-AF65-F5344CB8AC3E}">
        <p14:creationId xmlns:p14="http://schemas.microsoft.com/office/powerpoint/2010/main" val="24212777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4</a:t>
            </a:fld>
            <a:endParaRPr lang="en-US"/>
          </a:p>
        </p:txBody>
      </p:sp>
    </p:spTree>
    <p:extLst>
      <p:ext uri="{BB962C8B-B14F-4D97-AF65-F5344CB8AC3E}">
        <p14:creationId xmlns:p14="http://schemas.microsoft.com/office/powerpoint/2010/main" val="19170946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Household ownership of an ITN is highest in Upper East region (88%) and lowest in Greater Accra region (56%).</a:t>
            </a:r>
          </a:p>
        </p:txBody>
      </p:sp>
      <p:sp>
        <p:nvSpPr>
          <p:cNvPr id="4" name="Slide Number Placeholder 3"/>
          <p:cNvSpPr>
            <a:spLocks noGrp="1"/>
          </p:cNvSpPr>
          <p:nvPr>
            <p:ph type="sldNum" sz="quarter" idx="5"/>
          </p:nvPr>
        </p:nvSpPr>
        <p:spPr/>
        <p:txBody>
          <a:bodyPr/>
          <a:lstStyle/>
          <a:p>
            <a:fld id="{51E81180-36CA-43EC-B7D8-15BB5DAAE4B2}" type="slidenum">
              <a:rPr lang="en-US" smtClean="0"/>
              <a:t>35</a:t>
            </a:fld>
            <a:endParaRPr lang="en-US" dirty="0"/>
          </a:p>
        </p:txBody>
      </p:sp>
    </p:spTree>
    <p:extLst>
      <p:ext uri="{BB962C8B-B14F-4D97-AF65-F5344CB8AC3E}">
        <p14:creationId xmlns:p14="http://schemas.microsoft.com/office/powerpoint/2010/main" val="39944198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ownership has increased from 42% in 2008 to 74% in 2019. Similarly, full household ITN coverage (1+ ITN for every 2 people) has increased from 17% in 2008 to 52% in 2019. </a:t>
            </a:r>
            <a:r>
              <a:rPr lang="en-US" sz="1200" kern="1200" dirty="0">
                <a:solidFill>
                  <a:schemeClr val="tx1"/>
                </a:solidFill>
                <a:effectLst/>
                <a:latin typeface="+mn-lt"/>
                <a:ea typeface="+mn-ea"/>
                <a:cs typeface="+mn-cs"/>
              </a:rPr>
              <a:t>Since 2016, ITN ownership and full household coverage have remained unchanged.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36</a:t>
            </a:fld>
            <a:endParaRPr lang="en-US" dirty="0"/>
          </a:p>
        </p:txBody>
      </p:sp>
    </p:spTree>
    <p:extLst>
      <p:ext uri="{BB962C8B-B14F-4D97-AF65-F5344CB8AC3E}">
        <p14:creationId xmlns:p14="http://schemas.microsoft.com/office/powerpoint/2010/main" val="21166349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main source of ITNs in Ghana was mass national distribution campaigns in 2018, accounting for two-thirds </a:t>
            </a:r>
            <a:r>
              <a:rPr lang="en-US"/>
              <a:t>of ITNs </a:t>
            </a:r>
            <a:r>
              <a:rPr lang="en-US" dirty="0"/>
              <a:t>in households. Eleven percent of ITNs were obtained in prior mass distribution campaigns, and 9% of ITNs came from an ‘other’ source, including a private health facility, NGO, pharmacy/chemist/drug store, shop/market, religious institution, community-based agents. Six  percent of ITNs were obtained through an ANC visit, 5% from school distribution, and 3% from </a:t>
            </a:r>
            <a:r>
              <a:rPr lang="en-US" dirty="0" err="1"/>
              <a:t>immunisation</a:t>
            </a:r>
            <a:r>
              <a:rPr lang="en-US" dirty="0"/>
              <a:t> visits.</a:t>
            </a:r>
          </a:p>
        </p:txBody>
      </p:sp>
      <p:sp>
        <p:nvSpPr>
          <p:cNvPr id="4" name="Slide Number Placeholder 3"/>
          <p:cNvSpPr>
            <a:spLocks noGrp="1"/>
          </p:cNvSpPr>
          <p:nvPr>
            <p:ph type="sldNum" sz="quarter" idx="5"/>
          </p:nvPr>
        </p:nvSpPr>
        <p:spPr/>
        <p:txBody>
          <a:bodyPr/>
          <a:lstStyle/>
          <a:p>
            <a:fld id="{51E81180-36CA-43EC-B7D8-15BB5DAAE4B2}" type="slidenum">
              <a:rPr lang="en-US" smtClean="0"/>
              <a:t>37</a:t>
            </a:fld>
            <a:endParaRPr lang="en-US" dirty="0"/>
          </a:p>
        </p:txBody>
      </p:sp>
    </p:spTree>
    <p:extLst>
      <p:ext uri="{BB962C8B-B14F-4D97-AF65-F5344CB8AC3E}">
        <p14:creationId xmlns:p14="http://schemas.microsoft.com/office/powerpoint/2010/main" val="24239760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households in Ghana, 74% own at least one insecticide-treated net (ITN). More than half (52%) of households have one ITN for every two people, while 26% do not own any ITNs.</a:t>
            </a:r>
          </a:p>
        </p:txBody>
      </p:sp>
      <p:sp>
        <p:nvSpPr>
          <p:cNvPr id="4" name="Slide Number Placeholder 3"/>
          <p:cNvSpPr>
            <a:spLocks noGrp="1"/>
          </p:cNvSpPr>
          <p:nvPr>
            <p:ph type="sldNum" sz="quarter" idx="5"/>
          </p:nvPr>
        </p:nvSpPr>
        <p:spPr/>
        <p:txBody>
          <a:bodyPr/>
          <a:lstStyle/>
          <a:p>
            <a:fld id="{51E81180-36CA-43EC-B7D8-15BB5DAAE4B2}" type="slidenum">
              <a:rPr lang="en-US" smtClean="0"/>
              <a:t>38</a:t>
            </a:fld>
            <a:endParaRPr lang="en-US" dirty="0"/>
          </a:p>
        </p:txBody>
      </p:sp>
    </p:spTree>
    <p:extLst>
      <p:ext uri="{BB962C8B-B14F-4D97-AF65-F5344CB8AC3E}">
        <p14:creationId xmlns:p14="http://schemas.microsoft.com/office/powerpoint/2010/main" val="5623426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Two-thirds of the household population in Ghana has access to an ITN, while only 43% of the household population slept under an ITN the night before the survey. The gap between access to and use of ITNs is larger in urban (59% versus 28%) than in rural households (74% versus 57%).</a:t>
            </a:r>
          </a:p>
        </p:txBody>
      </p:sp>
      <p:sp>
        <p:nvSpPr>
          <p:cNvPr id="4" name="Slide Number Placeholder 3"/>
          <p:cNvSpPr>
            <a:spLocks noGrp="1"/>
          </p:cNvSpPr>
          <p:nvPr>
            <p:ph type="sldNum" sz="quarter" idx="10"/>
          </p:nvPr>
        </p:nvSpPr>
        <p:spPr/>
        <p:txBody>
          <a:bodyPr/>
          <a:lstStyle/>
          <a:p>
            <a:fld id="{51E81180-36CA-43EC-B7D8-15BB5DAAE4B2}" type="slidenum">
              <a:rPr lang="en-US" smtClean="0"/>
              <a:t>39</a:t>
            </a:fld>
            <a:endParaRPr lang="en-US" dirty="0"/>
          </a:p>
        </p:txBody>
      </p:sp>
    </p:spTree>
    <p:extLst>
      <p:ext uri="{BB962C8B-B14F-4D97-AF65-F5344CB8AC3E}">
        <p14:creationId xmlns:p14="http://schemas.microsoft.com/office/powerpoint/2010/main" val="23431797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 to an ITN has more than doubled since 2008, from 30% to 67% in 2019. Household use of ITNs has increased from 21% in 2008 to 43% in 2019. However, access to an </a:t>
            </a:r>
            <a:r>
              <a:rPr lang="en-US"/>
              <a:t>ITN and household </a:t>
            </a:r>
            <a:r>
              <a:rPr lang="en-US" dirty="0"/>
              <a:t>use of ITNs has stagnated since 2016. </a:t>
            </a:r>
          </a:p>
        </p:txBody>
      </p:sp>
      <p:sp>
        <p:nvSpPr>
          <p:cNvPr id="4" name="Slide Number Placeholder 3"/>
          <p:cNvSpPr>
            <a:spLocks noGrp="1"/>
          </p:cNvSpPr>
          <p:nvPr>
            <p:ph type="sldNum" sz="quarter" idx="5"/>
          </p:nvPr>
        </p:nvSpPr>
        <p:spPr/>
        <p:txBody>
          <a:bodyPr/>
          <a:lstStyle/>
          <a:p>
            <a:fld id="{51E81180-36CA-43EC-B7D8-15BB5DAAE4B2}" type="slidenum">
              <a:rPr lang="en-US" smtClean="0"/>
              <a:t>40</a:t>
            </a:fld>
            <a:endParaRPr lang="en-US" dirty="0"/>
          </a:p>
        </p:txBody>
      </p:sp>
    </p:spTree>
    <p:extLst>
      <p:ext uri="{BB962C8B-B14F-4D97-AF65-F5344CB8AC3E}">
        <p14:creationId xmlns:p14="http://schemas.microsoft.com/office/powerpoint/2010/main" val="37648394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half (54%) of children under 5 slept under an ITN the night before the survey. Nearly half (49%) of pregnant women slept under an ITN the night before the survey. Among households that own at least one ITN, 63% of children under 5 and 58% of pregnant women slept under an ITN.</a:t>
            </a:r>
          </a:p>
        </p:txBody>
      </p:sp>
      <p:sp>
        <p:nvSpPr>
          <p:cNvPr id="4" name="Slide Number Placeholder 3"/>
          <p:cNvSpPr>
            <a:spLocks noGrp="1"/>
          </p:cNvSpPr>
          <p:nvPr>
            <p:ph type="sldNum" sz="quarter" idx="10"/>
          </p:nvPr>
        </p:nvSpPr>
        <p:spPr/>
        <p:txBody>
          <a:bodyPr/>
          <a:lstStyle/>
          <a:p>
            <a:fld id="{51E81180-36CA-43EC-B7D8-15BB5DAAE4B2}" type="slidenum">
              <a:rPr lang="en-US" smtClean="0"/>
              <a:t>41</a:t>
            </a:fld>
            <a:endParaRPr lang="en-US" dirty="0"/>
          </a:p>
        </p:txBody>
      </p:sp>
    </p:spTree>
    <p:extLst>
      <p:ext uri="{BB962C8B-B14F-4D97-AF65-F5344CB8AC3E}">
        <p14:creationId xmlns:p14="http://schemas.microsoft.com/office/powerpoint/2010/main" val="251754117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use among children ranges from a low of 25% in Greater Accra region to a high of 69% in </a:t>
            </a:r>
            <a:r>
              <a:rPr lang="en-US" dirty="0" err="1"/>
              <a:t>Brong</a:t>
            </a:r>
            <a:r>
              <a:rPr lang="en-US" dirty="0"/>
              <a:t> Ahafo and Upper West regions.</a:t>
            </a:r>
          </a:p>
        </p:txBody>
      </p:sp>
      <p:sp>
        <p:nvSpPr>
          <p:cNvPr id="4" name="Slide Number Placeholder 3"/>
          <p:cNvSpPr>
            <a:spLocks noGrp="1"/>
          </p:cNvSpPr>
          <p:nvPr>
            <p:ph type="sldNum" sz="quarter" idx="5"/>
          </p:nvPr>
        </p:nvSpPr>
        <p:spPr/>
        <p:txBody>
          <a:bodyPr/>
          <a:lstStyle/>
          <a:p>
            <a:fld id="{51E81180-36CA-43EC-B7D8-15BB5DAAE4B2}" type="slidenum">
              <a:rPr lang="en-US" smtClean="0"/>
              <a:t>42</a:t>
            </a:fld>
            <a:endParaRPr lang="en-US" dirty="0"/>
          </a:p>
        </p:txBody>
      </p:sp>
    </p:spTree>
    <p:extLst>
      <p:ext uri="{BB962C8B-B14F-4D97-AF65-F5344CB8AC3E}">
        <p14:creationId xmlns:p14="http://schemas.microsoft.com/office/powerpoint/2010/main" val="16141610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ITN use among children under 5 has increased from 39% in 2008 to 54% in 2019. ITN use among pregnant women increased from 27% in 2008 to 50% in 2016. ITN use </a:t>
            </a:r>
            <a:r>
              <a:rPr lang="en-US"/>
              <a:t>has stagnated </a:t>
            </a:r>
            <a:r>
              <a:rPr lang="en-US" dirty="0"/>
              <a:t>since 2016. </a:t>
            </a:r>
          </a:p>
        </p:txBody>
      </p:sp>
      <p:sp>
        <p:nvSpPr>
          <p:cNvPr id="4" name="Slide Number Placeholder 3"/>
          <p:cNvSpPr>
            <a:spLocks noGrp="1"/>
          </p:cNvSpPr>
          <p:nvPr>
            <p:ph type="sldNum" sz="quarter" idx="5"/>
          </p:nvPr>
        </p:nvSpPr>
        <p:spPr/>
        <p:txBody>
          <a:bodyPr/>
          <a:lstStyle/>
          <a:p>
            <a:fld id="{51E81180-36CA-43EC-B7D8-15BB5DAAE4B2}" type="slidenum">
              <a:rPr lang="en-US" smtClean="0"/>
              <a:t>43</a:t>
            </a:fld>
            <a:endParaRPr lang="en-US" dirty="0"/>
          </a:p>
        </p:txBody>
      </p:sp>
    </p:spTree>
    <p:extLst>
      <p:ext uri="{BB962C8B-B14F-4D97-AF65-F5344CB8AC3E}">
        <p14:creationId xmlns:p14="http://schemas.microsoft.com/office/powerpoint/2010/main" val="6354082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50% of nets owned by households were not used the night before the survey. The main reasons given for not using a mosquito net or ITN for sleeping the night before the survey include that it was an extra net/saving the net for later (39%), too hot (25%) and 13% prefer other methods (coils, spray, fans).</a:t>
            </a:r>
          </a:p>
        </p:txBody>
      </p:sp>
      <p:sp>
        <p:nvSpPr>
          <p:cNvPr id="4" name="Slide Number Placeholder 3"/>
          <p:cNvSpPr>
            <a:spLocks noGrp="1"/>
          </p:cNvSpPr>
          <p:nvPr>
            <p:ph type="sldNum" sz="quarter" idx="10"/>
          </p:nvPr>
        </p:nvSpPr>
        <p:spPr/>
        <p:txBody>
          <a:bodyPr/>
          <a:lstStyle/>
          <a:p>
            <a:fld id="{51E81180-36CA-43EC-B7D8-15BB5DAAE4B2}" type="slidenum">
              <a:rPr lang="en-US" smtClean="0"/>
              <a:t>44</a:t>
            </a:fld>
            <a:endParaRPr lang="en-US"/>
          </a:p>
        </p:txBody>
      </p:sp>
    </p:spTree>
    <p:extLst>
      <p:ext uri="{BB962C8B-B14F-4D97-AF65-F5344CB8AC3E}">
        <p14:creationId xmlns:p14="http://schemas.microsoft.com/office/powerpoint/2010/main" val="25175411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2019 GMIS provides estimates at the national level, for urban and rural areas, and for each of the 10 administrative regions in Ghana.</a:t>
            </a:r>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a:p>
        </p:txBody>
      </p:sp>
    </p:spTree>
    <p:extLst>
      <p:ext uri="{BB962C8B-B14F-4D97-AF65-F5344CB8AC3E}">
        <p14:creationId xmlns:p14="http://schemas.microsoft.com/office/powerpoint/2010/main" val="17271784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Ghana indoor residual spraying (IRS) is implemented in targeted geographical areas. It is important to note that because IRS spraying is not conducted across all of Ghana, results by region better represent coverage of IRS in Ghana. By region, households in Upper West region (90%), Northern region (30%), and Upper East region (15%) are most likely to have received IRS in the past 12 months.</a:t>
            </a:r>
          </a:p>
        </p:txBody>
      </p:sp>
      <p:sp>
        <p:nvSpPr>
          <p:cNvPr id="4" name="Slide Number Placeholder 3"/>
          <p:cNvSpPr>
            <a:spLocks noGrp="1"/>
          </p:cNvSpPr>
          <p:nvPr>
            <p:ph type="sldNum" sz="quarter" idx="5"/>
          </p:nvPr>
        </p:nvSpPr>
        <p:spPr/>
        <p:txBody>
          <a:bodyPr/>
          <a:lstStyle/>
          <a:p>
            <a:fld id="{51E81180-36CA-43EC-B7D8-15BB5DAAE4B2}" type="slidenum">
              <a:rPr lang="en-US" smtClean="0"/>
              <a:t>45</a:t>
            </a:fld>
            <a:endParaRPr lang="en-US"/>
          </a:p>
        </p:txBody>
      </p:sp>
    </p:spTree>
    <p:extLst>
      <p:ext uri="{BB962C8B-B14F-4D97-AF65-F5344CB8AC3E}">
        <p14:creationId xmlns:p14="http://schemas.microsoft.com/office/powerpoint/2010/main" val="23283716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To prevent malaria, pregnant women should receive 3+ doses of SP/Fansidar or intermittent preventive treatment during pregnancy (IPTp-SP). Overall, 91% of women age 15-49 with a live birth in the two years before the survey received one or more doses of IPTp-SP. Eighty percent of pregnant women IPTp-SP 2+ and 61% of pregnant women received IPTp-S 3+.</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Note: whether or not at least one dose of SP/Fansidar was received during an ANC visit is no longer part of the IPTp indicator.</a:t>
            </a:r>
            <a:r>
              <a:rPr lang="en-US" dirty="0"/>
              <a:t> </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47</a:t>
            </a:fld>
            <a:endParaRPr lang="en-US" dirty="0"/>
          </a:p>
        </p:txBody>
      </p:sp>
    </p:spTree>
    <p:extLst>
      <p:ext uri="{BB962C8B-B14F-4D97-AF65-F5344CB8AC3E}">
        <p14:creationId xmlns:p14="http://schemas.microsoft.com/office/powerpoint/2010/main" val="20659704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r>
              <a:rPr lang="en-US" sz="1200" b="0" i="0" u="none" strike="noStrike" kern="1200" dirty="0">
                <a:solidFill>
                  <a:schemeClr val="tx1"/>
                </a:solidFill>
                <a:effectLst/>
                <a:latin typeface="+mn-lt"/>
                <a:ea typeface="+mn-ea"/>
                <a:cs typeface="+mn-cs"/>
              </a:rPr>
              <a:t>IPTp-SP +1 has increased from 58% in 2008 to 91% in 2019. Similarly, IPTp-SP 2+ and IPTp-SP 3+ have also increased since 2008. Use of IPTp-SP has only slightly improved since 2016. </a:t>
            </a:r>
          </a:p>
          <a:p>
            <a:pPr marL="457200" lvl="1" indent="0">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457200" lvl="1" indent="0">
              <a:buFont typeface="Arial" panose="020B0604020202020204" pitchFamily="34" charset="0"/>
              <a:buNone/>
            </a:pPr>
            <a:r>
              <a:rPr lang="en-US" sz="1200" b="0" i="0" u="none" strike="noStrike" kern="1200" dirty="0">
                <a:solidFill>
                  <a:schemeClr val="tx1"/>
                </a:solidFill>
                <a:effectLst/>
                <a:latin typeface="+mn-lt"/>
                <a:ea typeface="+mn-ea"/>
                <a:cs typeface="+mn-cs"/>
              </a:rPr>
              <a:t>Note: whether or not at least one dose of SP/Fansidar was received during an ANC visit is no longer part of the IPTp indicator.</a:t>
            </a:r>
            <a:r>
              <a:rPr lang="en-US" dirty="0"/>
              <a:t> </a:t>
            </a:r>
          </a:p>
          <a:p>
            <a:pPr lvl="1"/>
            <a:r>
              <a:rPr lang="en-US" sz="1200" kern="1200" dirty="0">
                <a:solidFill>
                  <a:schemeClr val="tx1"/>
                </a:solidFill>
                <a:effectLst/>
                <a:latin typeface="+mn-lt"/>
                <a:ea typeface="+mn-ea"/>
                <a:cs typeface="+mn-cs"/>
              </a:rPr>
              <a:t>Implications on trends:</a:t>
            </a:r>
            <a:endParaRPr lang="en-US" sz="1400" kern="1200" dirty="0">
              <a:solidFill>
                <a:schemeClr val="tx1"/>
              </a:solidFill>
              <a:effectLst/>
              <a:latin typeface="+mn-lt"/>
              <a:ea typeface="+mn-ea"/>
              <a:cs typeface="+mn-cs"/>
            </a:endParaRPr>
          </a:p>
          <a:p>
            <a:pPr marL="685800" lvl="1" indent="-228600">
              <a:buAutoNum type="arabicParenR"/>
            </a:pPr>
            <a:r>
              <a:rPr lang="en-US" sz="1200" kern="1200" dirty="0">
                <a:solidFill>
                  <a:schemeClr val="tx1"/>
                </a:solidFill>
                <a:effectLst/>
                <a:latin typeface="+mn-lt"/>
                <a:ea typeface="+mn-ea"/>
                <a:cs typeface="+mn-cs"/>
              </a:rPr>
              <a:t>If pulling numbers directly from the report, data users will require caution when presenting trends</a:t>
            </a:r>
            <a:endParaRPr lang="en-US" sz="1400" kern="1200" dirty="0">
              <a:solidFill>
                <a:schemeClr val="tx1"/>
              </a:solidFill>
              <a:effectLst/>
              <a:latin typeface="+mn-lt"/>
              <a:ea typeface="+mn-ea"/>
              <a:cs typeface="+mn-cs"/>
            </a:endParaRPr>
          </a:p>
          <a:p>
            <a:pPr marL="685800" lvl="1" indent="-228600">
              <a:buAutoNum type="arabicParenR"/>
            </a:pPr>
            <a:r>
              <a:rPr lang="en-US" sz="1200" kern="1200" dirty="0">
                <a:solidFill>
                  <a:schemeClr val="tx1"/>
                </a:solidFill>
                <a:effectLst/>
                <a:latin typeface="+mn-lt"/>
                <a:ea typeface="+mn-ea"/>
                <a:cs typeface="+mn-cs"/>
              </a:rPr>
              <a:t>However if using the datasets, the indicator “the proportion of women with a live birth in the past two years who took at least 3 doses of SP for prevention of malaria” can be calculated for past surveys and easily displayed overtime. </a:t>
            </a:r>
            <a:endParaRPr lang="en-US" sz="1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48</a:t>
            </a:fld>
            <a:endParaRPr lang="en-US" dirty="0"/>
          </a:p>
        </p:txBody>
      </p:sp>
    </p:spTree>
    <p:extLst>
      <p:ext uri="{BB962C8B-B14F-4D97-AF65-F5344CB8AC3E}">
        <p14:creationId xmlns:p14="http://schemas.microsoft.com/office/powerpoint/2010/main" val="34127579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49</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the two weeks before the survey, 30% of children under five had fever, the primary symptom of malaria. Treatment was sought for 69% of children with recent fever, while only 34% had blood taken from a finger or heel for testing. 46% of children with recent fever took an antimalarial drug.</a:t>
            </a:r>
          </a:p>
        </p:txBody>
      </p:sp>
      <p:sp>
        <p:nvSpPr>
          <p:cNvPr id="4" name="Slide Number Placeholder 3"/>
          <p:cNvSpPr>
            <a:spLocks noGrp="1"/>
          </p:cNvSpPr>
          <p:nvPr>
            <p:ph type="sldNum" sz="quarter" idx="10"/>
          </p:nvPr>
        </p:nvSpPr>
        <p:spPr/>
        <p:txBody>
          <a:bodyPr/>
          <a:lstStyle/>
          <a:p>
            <a:fld id="{51E81180-36CA-43EC-B7D8-15BB5DAAE4B2}" type="slidenum">
              <a:rPr lang="en-US" smtClean="0"/>
              <a:t>52</a:t>
            </a:fld>
            <a:endParaRPr lang="en-US"/>
          </a:p>
        </p:txBody>
      </p:sp>
    </p:spTree>
    <p:extLst>
      <p:ext uri="{BB962C8B-B14F-4D97-AF65-F5344CB8AC3E}">
        <p14:creationId xmlns:p14="http://schemas.microsoft.com/office/powerpoint/2010/main" val="38182940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Treatment seeking has declined from 77% in 2014 to 69% in 2019. Diagnostic testing has stagnated since 2014.</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66349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Artemisinin combination therapy (ACT) is the recommended drug for treating malaria in children in Ghana. Among children under five with fever in the two weeks before the survey who received an antimalarial, 85% received the recommended treatment. Amodiaquine is the second most frequently taken medication for children with malaria.</a:t>
            </a:r>
          </a:p>
        </p:txBody>
      </p:sp>
      <p:sp>
        <p:nvSpPr>
          <p:cNvPr id="4" name="Slide Number Placeholder 3"/>
          <p:cNvSpPr>
            <a:spLocks noGrp="1"/>
          </p:cNvSpPr>
          <p:nvPr>
            <p:ph type="sldNum" sz="quarter" idx="10"/>
          </p:nvPr>
        </p:nvSpPr>
        <p:spPr/>
        <p:txBody>
          <a:bodyPr/>
          <a:lstStyle/>
          <a:p>
            <a:fld id="{51E81180-36CA-43EC-B7D8-15BB5DAAE4B2}" type="slidenum">
              <a:rPr lang="en-US" smtClean="0"/>
              <a:t>54</a:t>
            </a:fld>
            <a:endParaRPr lang="en-US" dirty="0"/>
          </a:p>
        </p:txBody>
      </p:sp>
    </p:spTree>
    <p:extLst>
      <p:ext uri="{BB962C8B-B14F-4D97-AF65-F5344CB8AC3E}">
        <p14:creationId xmlns:p14="http://schemas.microsoft.com/office/powerpoint/2010/main" val="252627147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2019 GMIS, informed consent was obtained from guardians and testing for </a:t>
            </a:r>
            <a:r>
              <a:rPr lang="en-US" dirty="0" err="1"/>
              <a:t>anaemia</a:t>
            </a:r>
            <a:r>
              <a:rPr lang="en-US" dirty="0"/>
              <a:t>, malaria with rapid diagnostic test, and malaria by microscopy was conducted on almost all (98%, 97%, 98%) eligible children age 6-59 months from interviewed households.</a:t>
            </a:r>
          </a:p>
        </p:txBody>
      </p:sp>
      <p:sp>
        <p:nvSpPr>
          <p:cNvPr id="4" name="Slide Number Placeholder 3"/>
          <p:cNvSpPr>
            <a:spLocks noGrp="1"/>
          </p:cNvSpPr>
          <p:nvPr>
            <p:ph type="sldNum" sz="quarter" idx="5"/>
          </p:nvPr>
        </p:nvSpPr>
        <p:spPr/>
        <p:txBody>
          <a:bodyPr/>
          <a:lstStyle/>
          <a:p>
            <a:fld id="{51E81180-36CA-43EC-B7D8-15BB5DAAE4B2}" type="slidenum">
              <a:rPr lang="en-US" smtClean="0"/>
              <a:t>56</a:t>
            </a:fld>
            <a:endParaRPr lang="en-US" dirty="0"/>
          </a:p>
        </p:txBody>
      </p:sp>
    </p:spTree>
    <p:extLst>
      <p:ext uri="{BB962C8B-B14F-4D97-AF65-F5344CB8AC3E}">
        <p14:creationId xmlns:p14="http://schemas.microsoft.com/office/powerpoint/2010/main" val="25104515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4% of children age 6-59 months have low </a:t>
            </a:r>
            <a:r>
              <a:rPr lang="en-US" dirty="0" err="1"/>
              <a:t>haemoglobin</a:t>
            </a:r>
            <a:r>
              <a:rPr lang="en-US" dirty="0"/>
              <a:t>. Prevalence of moderate to severe </a:t>
            </a:r>
            <a:r>
              <a:rPr lang="en-US" dirty="0" err="1"/>
              <a:t>anaemia</a:t>
            </a:r>
            <a:r>
              <a:rPr lang="en-US" dirty="0"/>
              <a:t> (</a:t>
            </a:r>
            <a:r>
              <a:rPr lang="en-US" dirty="0" err="1"/>
              <a:t>haemoglobin</a:t>
            </a:r>
            <a:r>
              <a:rPr lang="en-US" dirty="0"/>
              <a:t> &lt;8.0 g/dl) is highest among children age 12-17 months (6%) and lowest among older children age 48-59 months (1%).</a:t>
            </a:r>
          </a:p>
        </p:txBody>
      </p:sp>
      <p:sp>
        <p:nvSpPr>
          <p:cNvPr id="4" name="Slide Number Placeholder 3"/>
          <p:cNvSpPr>
            <a:spLocks noGrp="1"/>
          </p:cNvSpPr>
          <p:nvPr>
            <p:ph type="sldNum" sz="quarter" idx="5"/>
          </p:nvPr>
        </p:nvSpPr>
        <p:spPr/>
        <p:txBody>
          <a:bodyPr/>
          <a:lstStyle/>
          <a:p>
            <a:fld id="{51E81180-36CA-43EC-B7D8-15BB5DAAE4B2}" type="slidenum">
              <a:rPr lang="en-US" smtClean="0"/>
              <a:t>57</a:t>
            </a:fld>
            <a:endParaRPr lang="en-US" dirty="0"/>
          </a:p>
        </p:txBody>
      </p:sp>
    </p:spTree>
    <p:extLst>
      <p:ext uri="{BB962C8B-B14F-4D97-AF65-F5344CB8AC3E}">
        <p14:creationId xmlns:p14="http://schemas.microsoft.com/office/powerpoint/2010/main" val="30481464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Prevalence of low </a:t>
            </a:r>
            <a:r>
              <a:rPr lang="en-US" dirty="0" err="1"/>
              <a:t>haemoglobin</a:t>
            </a:r>
            <a:r>
              <a:rPr lang="en-US" dirty="0"/>
              <a:t> ranges from &lt;1% in Greater Accra region to 10% in Northern region.</a:t>
            </a:r>
          </a:p>
        </p:txBody>
      </p:sp>
      <p:sp>
        <p:nvSpPr>
          <p:cNvPr id="4" name="Slide Number Placeholder 3"/>
          <p:cNvSpPr>
            <a:spLocks noGrp="1"/>
          </p:cNvSpPr>
          <p:nvPr>
            <p:ph type="sldNum" sz="quarter" idx="5"/>
          </p:nvPr>
        </p:nvSpPr>
        <p:spPr/>
        <p:txBody>
          <a:bodyPr/>
          <a:lstStyle/>
          <a:p>
            <a:fld id="{51E81180-36CA-43EC-B7D8-15BB5DAAE4B2}" type="slidenum">
              <a:rPr lang="en-US" smtClean="0"/>
              <a:t>58</a:t>
            </a:fld>
            <a:endParaRPr lang="en-US" dirty="0"/>
          </a:p>
        </p:txBody>
      </p:sp>
    </p:spTree>
    <p:extLst>
      <p:ext uri="{BB962C8B-B14F-4D97-AF65-F5344CB8AC3E}">
        <p14:creationId xmlns:p14="http://schemas.microsoft.com/office/powerpoint/2010/main" val="4603443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a:p>
        </p:txBody>
      </p:sp>
    </p:spTree>
    <p:extLst>
      <p:ext uri="{BB962C8B-B14F-4D97-AF65-F5344CB8AC3E}">
        <p14:creationId xmlns:p14="http://schemas.microsoft.com/office/powerpoint/2010/main" val="16051512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prevalence of low </a:t>
            </a:r>
            <a:r>
              <a:rPr lang="en-US" dirty="0" err="1"/>
              <a:t>haemoglobin</a:t>
            </a:r>
            <a:r>
              <a:rPr lang="en-US" dirty="0"/>
              <a:t> in children age 6-59 months decreases with increasing wealth, from 7% in the poorest households to &lt;1% in the wealthiest households.</a:t>
            </a:r>
          </a:p>
        </p:txBody>
      </p:sp>
      <p:sp>
        <p:nvSpPr>
          <p:cNvPr id="4" name="Slide Number Placeholder 3"/>
          <p:cNvSpPr>
            <a:spLocks noGrp="1"/>
          </p:cNvSpPr>
          <p:nvPr>
            <p:ph type="sldNum" sz="quarter" idx="10"/>
          </p:nvPr>
        </p:nvSpPr>
        <p:spPr/>
        <p:txBody>
          <a:bodyPr/>
          <a:lstStyle/>
          <a:p>
            <a:fld id="{51E81180-36CA-43EC-B7D8-15BB5DAAE4B2}" type="slidenum">
              <a:rPr lang="en-US" smtClean="0"/>
              <a:t>59</a:t>
            </a:fld>
            <a:endParaRPr lang="en-US" dirty="0"/>
          </a:p>
        </p:txBody>
      </p:sp>
    </p:spTree>
    <p:extLst>
      <p:ext uri="{BB962C8B-B14F-4D97-AF65-F5344CB8AC3E}">
        <p14:creationId xmlns:p14="http://schemas.microsoft.com/office/powerpoint/2010/main" val="7106839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prevalence of low </a:t>
            </a:r>
            <a:r>
              <a:rPr lang="en-US" dirty="0" err="1"/>
              <a:t>haemoglobin</a:t>
            </a:r>
            <a:r>
              <a:rPr lang="en-US" dirty="0"/>
              <a:t> has decreased from 19% in 2008 to 4% in 2019.</a:t>
            </a:r>
          </a:p>
        </p:txBody>
      </p:sp>
      <p:sp>
        <p:nvSpPr>
          <p:cNvPr id="4" name="Slide Number Placeholder 3"/>
          <p:cNvSpPr>
            <a:spLocks noGrp="1"/>
          </p:cNvSpPr>
          <p:nvPr>
            <p:ph type="sldNum" sz="quarter" idx="5"/>
          </p:nvPr>
        </p:nvSpPr>
        <p:spPr/>
        <p:txBody>
          <a:bodyPr/>
          <a:lstStyle/>
          <a:p>
            <a:fld id="{51E81180-36CA-43EC-B7D8-15BB5DAAE4B2}" type="slidenum">
              <a:rPr lang="en-US" smtClean="0"/>
              <a:t>60</a:t>
            </a:fld>
            <a:endParaRPr lang="en-US" dirty="0"/>
          </a:p>
        </p:txBody>
      </p:sp>
    </p:spTree>
    <p:extLst>
      <p:ext uri="{BB962C8B-B14F-4D97-AF65-F5344CB8AC3E}">
        <p14:creationId xmlns:p14="http://schemas.microsoft.com/office/powerpoint/2010/main" val="30793915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62</a:t>
            </a:fld>
            <a:endParaRPr lang="en-US" dirty="0"/>
          </a:p>
        </p:txBody>
      </p:sp>
    </p:spTree>
    <p:extLst>
      <p:ext uri="{BB962C8B-B14F-4D97-AF65-F5344CB8AC3E}">
        <p14:creationId xmlns:p14="http://schemas.microsoft.com/office/powerpoint/2010/main" val="255945026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Malaria prevalence according to RDT is 23%, compared to malaria prevalence of 14% according to microscopy. Regardless of testing type, malaria prevalence generally increases with age. </a:t>
            </a:r>
          </a:p>
        </p:txBody>
      </p:sp>
      <p:sp>
        <p:nvSpPr>
          <p:cNvPr id="4" name="Slide Number Placeholder 3"/>
          <p:cNvSpPr>
            <a:spLocks noGrp="1"/>
          </p:cNvSpPr>
          <p:nvPr>
            <p:ph type="sldNum" sz="quarter" idx="10"/>
          </p:nvPr>
        </p:nvSpPr>
        <p:spPr/>
        <p:txBody>
          <a:bodyPr/>
          <a:lstStyle/>
          <a:p>
            <a:fld id="{51E81180-36CA-43EC-B7D8-15BB5DAAE4B2}" type="slidenum">
              <a:rPr lang="en-US" smtClean="0"/>
              <a:t>63</a:t>
            </a:fld>
            <a:endParaRPr lang="en-US" dirty="0"/>
          </a:p>
        </p:txBody>
      </p:sp>
    </p:spTree>
    <p:extLst>
      <p:ext uri="{BB962C8B-B14F-4D97-AF65-F5344CB8AC3E}">
        <p14:creationId xmlns:p14="http://schemas.microsoft.com/office/powerpoint/2010/main" val="42229373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dirty="0"/>
          </a:p>
        </p:txBody>
      </p:sp>
    </p:spTree>
    <p:extLst>
      <p:ext uri="{BB962C8B-B14F-4D97-AF65-F5344CB8AC3E}">
        <p14:creationId xmlns:p14="http://schemas.microsoft.com/office/powerpoint/2010/main" val="205745085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Malaria prevalence is more than three times higher among rural children than urban children (20% vs. 6%).</a:t>
            </a:r>
          </a:p>
        </p:txBody>
      </p:sp>
      <p:sp>
        <p:nvSpPr>
          <p:cNvPr id="4" name="Slide Number Placeholder 3"/>
          <p:cNvSpPr>
            <a:spLocks noGrp="1"/>
          </p:cNvSpPr>
          <p:nvPr>
            <p:ph type="sldNum" sz="quarter" idx="5"/>
          </p:nvPr>
        </p:nvSpPr>
        <p:spPr/>
        <p:txBody>
          <a:bodyPr/>
          <a:lstStyle/>
          <a:p>
            <a:fld id="{51E81180-36CA-43EC-B7D8-15BB5DAAE4B2}" type="slidenum">
              <a:rPr lang="en-US" smtClean="0"/>
              <a:t>65</a:t>
            </a:fld>
            <a:endParaRPr lang="en-US" dirty="0"/>
          </a:p>
        </p:txBody>
      </p:sp>
    </p:spTree>
    <p:extLst>
      <p:ext uri="{BB962C8B-B14F-4D97-AF65-F5344CB8AC3E}">
        <p14:creationId xmlns:p14="http://schemas.microsoft.com/office/powerpoint/2010/main" val="407253639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Malaria prevalence ranges from a low of 2% in Greater Accra region to a high of 27% in Western region.</a:t>
            </a:r>
          </a:p>
        </p:txBody>
      </p:sp>
      <p:sp>
        <p:nvSpPr>
          <p:cNvPr id="4" name="Slide Number Placeholder 3"/>
          <p:cNvSpPr>
            <a:spLocks noGrp="1"/>
          </p:cNvSpPr>
          <p:nvPr>
            <p:ph type="sldNum" sz="quarter" idx="5"/>
          </p:nvPr>
        </p:nvSpPr>
        <p:spPr/>
        <p:txBody>
          <a:bodyPr/>
          <a:lstStyle/>
          <a:p>
            <a:fld id="{51E81180-36CA-43EC-B7D8-15BB5DAAE4B2}" type="slidenum">
              <a:rPr lang="en-US" smtClean="0"/>
              <a:t>66</a:t>
            </a:fld>
            <a:endParaRPr lang="en-US" dirty="0"/>
          </a:p>
        </p:txBody>
      </p:sp>
    </p:spTree>
    <p:extLst>
      <p:ext uri="{BB962C8B-B14F-4D97-AF65-F5344CB8AC3E}">
        <p14:creationId xmlns:p14="http://schemas.microsoft.com/office/powerpoint/2010/main" val="376400030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Malaria prevalence decreases with increasing wealth, from 22% among the poorest households to 2% among the wealthiest households.</a:t>
            </a:r>
          </a:p>
        </p:txBody>
      </p:sp>
      <p:sp>
        <p:nvSpPr>
          <p:cNvPr id="4" name="Slide Number Placeholder 3"/>
          <p:cNvSpPr>
            <a:spLocks noGrp="1"/>
          </p:cNvSpPr>
          <p:nvPr>
            <p:ph type="sldNum" sz="quarter" idx="5"/>
          </p:nvPr>
        </p:nvSpPr>
        <p:spPr/>
        <p:txBody>
          <a:bodyPr/>
          <a:lstStyle/>
          <a:p>
            <a:fld id="{51E81180-36CA-43EC-B7D8-15BB5DAAE4B2}" type="slidenum">
              <a:rPr lang="en-US" smtClean="0"/>
              <a:t>67</a:t>
            </a:fld>
            <a:endParaRPr lang="en-US" dirty="0"/>
          </a:p>
        </p:txBody>
      </p:sp>
    </p:spTree>
    <p:extLst>
      <p:ext uri="{BB962C8B-B14F-4D97-AF65-F5344CB8AC3E}">
        <p14:creationId xmlns:p14="http://schemas.microsoft.com/office/powerpoint/2010/main" val="33332033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Malaria prevalence has declined from 27% in 2014 to the current level of 14% in 2019. </a:t>
            </a:r>
            <a:r>
              <a:rPr lang="en-GB" sz="1200" kern="1200" dirty="0">
                <a:solidFill>
                  <a:schemeClr val="tx1"/>
                </a:solidFill>
                <a:effectLst/>
                <a:latin typeface="+mn-lt"/>
                <a:ea typeface="+mn-ea"/>
                <a:cs typeface="+mn-cs"/>
              </a:rPr>
              <a:t>The 2019 GMIS was conducted between September through November 2019 at the peak of malaria season. The 2014 GDHS and 2016 GMIS were both conducted during a similar period when malaria transmission is at its peak. The 2014 GDHS was conducted between September through December 2014 and the 2016 GMIS was conducted from October through December 2016.</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68</a:t>
            </a:fld>
            <a:endParaRPr lang="en-US" dirty="0"/>
          </a:p>
        </p:txBody>
      </p:sp>
    </p:spTree>
    <p:extLst>
      <p:ext uri="{BB962C8B-B14F-4D97-AF65-F5344CB8AC3E}">
        <p14:creationId xmlns:p14="http://schemas.microsoft.com/office/powerpoint/2010/main" val="46880107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69</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GMIS data will be made publicly available online within 1 day following the National Seminar. Print materials are available from GSS.</a:t>
            </a:r>
            <a:br>
              <a:rPr lang="en-US" baseline="0" dirty="0"/>
            </a:br>
            <a:r>
              <a:rPr lang="en-US" dirty="0">
                <a:hlinkClick r:id="rId3"/>
              </a:rPr>
              <a:t>https://www.statsghana.gov.gh/</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59% of women age 15-49 have seen or heard a malaria message in the 6 months before the survey. Urban women are more likely than rural women to have seen or heard a malaria message.</a:t>
            </a:r>
          </a:p>
        </p:txBody>
      </p:sp>
      <p:sp>
        <p:nvSpPr>
          <p:cNvPr id="4" name="Slide Number Placeholder 3"/>
          <p:cNvSpPr>
            <a:spLocks noGrp="1"/>
          </p:cNvSpPr>
          <p:nvPr>
            <p:ph type="sldNum" sz="quarter" idx="10"/>
          </p:nvPr>
        </p:nvSpPr>
        <p:spPr/>
        <p:txBody>
          <a:bodyPr/>
          <a:lstStyle/>
          <a:p>
            <a:fld id="{51E81180-36CA-43EC-B7D8-15BB5DAAE4B2}" type="slidenum">
              <a:rPr lang="en-US" smtClean="0"/>
              <a:t>72</a:t>
            </a:fld>
            <a:endParaRPr lang="en-US" dirty="0"/>
          </a:p>
        </p:txBody>
      </p:sp>
    </p:spTree>
    <p:extLst>
      <p:ext uri="{BB962C8B-B14F-4D97-AF65-F5344CB8AC3E}">
        <p14:creationId xmlns:p14="http://schemas.microsoft.com/office/powerpoint/2010/main" val="397183385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 who have seen or heard a malaria message in the 6 months before the survey ranges from 45% in Upper West region to 71% in Greater Accra region.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44198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who had seen or heard a malaria message in the 6 months before the survey, television was the most commonly cited source of information (77%). Other commonly cited sources for malaria messages include the radio (56%), health workers (40%), and word of mouth (38%).</a:t>
            </a:r>
          </a:p>
        </p:txBody>
      </p:sp>
      <p:sp>
        <p:nvSpPr>
          <p:cNvPr id="4" name="Slide Number Placeholder 3"/>
          <p:cNvSpPr>
            <a:spLocks noGrp="1"/>
          </p:cNvSpPr>
          <p:nvPr>
            <p:ph type="sldNum" sz="quarter" idx="10"/>
          </p:nvPr>
        </p:nvSpPr>
        <p:spPr/>
        <p:txBody>
          <a:bodyPr/>
          <a:lstStyle/>
          <a:p>
            <a:fld id="{51E81180-36CA-43EC-B7D8-15BB5DAAE4B2}" type="slidenum">
              <a:rPr lang="en-US" smtClean="0"/>
              <a:t>74</a:t>
            </a:fld>
            <a:endParaRPr lang="en-US" dirty="0"/>
          </a:p>
        </p:txBody>
      </p:sp>
    </p:spTree>
    <p:extLst>
      <p:ext uri="{BB962C8B-B14F-4D97-AF65-F5344CB8AC3E}">
        <p14:creationId xmlns:p14="http://schemas.microsoft.com/office/powerpoint/2010/main" val="13042686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women age 15-49 (93%) had been exposed to at least one of the seven specific messages about malaria. “Sleep under an insecticide treated mosquito net ”(72%), “Always test before treating malaria” (25%), and “Malaria kills” (22%) were the most common malaria messages cited.</a:t>
            </a:r>
          </a:p>
        </p:txBody>
      </p:sp>
      <p:sp>
        <p:nvSpPr>
          <p:cNvPr id="4" name="Slide Number Placeholder 3"/>
          <p:cNvSpPr>
            <a:spLocks noGrp="1"/>
          </p:cNvSpPr>
          <p:nvPr>
            <p:ph type="sldNum" sz="quarter" idx="10"/>
          </p:nvPr>
        </p:nvSpPr>
        <p:spPr/>
        <p:txBody>
          <a:bodyPr/>
          <a:lstStyle/>
          <a:p>
            <a:fld id="{51E81180-36CA-43EC-B7D8-15BB5DAAE4B2}" type="slidenum">
              <a:rPr lang="en-US" smtClean="0"/>
              <a:t>75</a:t>
            </a:fld>
            <a:endParaRPr lang="en-US" dirty="0"/>
          </a:p>
        </p:txBody>
      </p:sp>
    </p:spTree>
    <p:extLst>
      <p:ext uri="{BB962C8B-B14F-4D97-AF65-F5344CB8AC3E}">
        <p14:creationId xmlns:p14="http://schemas.microsoft.com/office/powerpoint/2010/main" val="55216353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 were asked about things people can do to prevent themselves from getting malaria. The majority of women cited sleeping under a mosquito net or ITN (79%) as a way to prevent themselves from getting malaria, followed by keep surroundings clean (54%), fill in stagnant water (24%), and spray house with insecticide (20%).</a:t>
            </a:r>
          </a:p>
        </p:txBody>
      </p:sp>
      <p:sp>
        <p:nvSpPr>
          <p:cNvPr id="4" name="Slide Number Placeholder 3"/>
          <p:cNvSpPr>
            <a:spLocks noGrp="1"/>
          </p:cNvSpPr>
          <p:nvPr>
            <p:ph type="sldNum" sz="quarter" idx="5"/>
          </p:nvPr>
        </p:nvSpPr>
        <p:spPr/>
        <p:txBody>
          <a:bodyPr/>
          <a:lstStyle/>
          <a:p>
            <a:fld id="{51E81180-36CA-43EC-B7D8-15BB5DAAE4B2}" type="slidenum">
              <a:rPr lang="en-US" smtClean="0"/>
              <a:t>77</a:t>
            </a:fld>
            <a:endParaRPr lang="en-US" dirty="0"/>
          </a:p>
        </p:txBody>
      </p:sp>
    </p:spTree>
    <p:extLst>
      <p:ext uri="{BB962C8B-B14F-4D97-AF65-F5344CB8AC3E}">
        <p14:creationId xmlns:p14="http://schemas.microsoft.com/office/powerpoint/2010/main" val="327780767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 were asked if they had heard about the malaria vaccine and if they would allow their child to be vaccinated against malaria. One in three women have heard about the malaria vaccine, and nine in ten women would allow their child to be vaccinated against malaria. Rural women are more likely than urban women to have heard about the malaria </a:t>
            </a:r>
            <a:r>
              <a:rPr lang="en-US"/>
              <a:t>vaccine and </a:t>
            </a:r>
            <a:r>
              <a:rPr lang="en-US" dirty="0"/>
              <a:t>say that they would allow their child to be vaccinated against malaria.</a:t>
            </a:r>
          </a:p>
        </p:txBody>
      </p:sp>
      <p:sp>
        <p:nvSpPr>
          <p:cNvPr id="4" name="Slide Number Placeholder 3"/>
          <p:cNvSpPr>
            <a:spLocks noGrp="1"/>
          </p:cNvSpPr>
          <p:nvPr>
            <p:ph type="sldNum" sz="quarter" idx="10"/>
          </p:nvPr>
        </p:nvSpPr>
        <p:spPr/>
        <p:txBody>
          <a:bodyPr/>
          <a:lstStyle/>
          <a:p>
            <a:fld id="{51E81180-36CA-43EC-B7D8-15BB5DAAE4B2}" type="slidenum">
              <a:rPr lang="en-US" smtClean="0"/>
              <a:t>78</a:t>
            </a:fld>
            <a:endParaRPr lang="en-US" dirty="0"/>
          </a:p>
        </p:txBody>
      </p:sp>
    </p:spTree>
    <p:extLst>
      <p:ext uri="{BB962C8B-B14F-4D97-AF65-F5344CB8AC3E}">
        <p14:creationId xmlns:p14="http://schemas.microsoft.com/office/powerpoint/2010/main" val="384301988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79</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27815146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35188430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93% of Ghanaian households have access to an improved source of drinking water. Nearly all urban households and 87% of rural households have access to an improved source of drinking water.</a:t>
            </a:r>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1345333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dirty="0"/>
              <a:t>3/4 of households in Ghana use an improved sanitation facility. Nine in ten urban households use improved sanitation facilities, compared to six in ten rural households. 11% of households use unimproved sanitation, while 15% of households have no sanitation facility or openly defecate.</a:t>
            </a:r>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2672726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800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49818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dirty="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dirty="0"/>
              <a:t>Click to edit Master </a:t>
            </a:r>
            <a:br>
              <a:rPr lang="en-GB" noProof="0" dirty="0"/>
            </a:br>
            <a:r>
              <a:rPr lang="en-GB" noProof="0" dirty="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411987048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4" name="Picture 3" descr="A picture containing bed, indoor, baby, laying&#10;&#10;Description automatically generated">
            <a:extLst>
              <a:ext uri="{FF2B5EF4-FFF2-40B4-BE49-F238E27FC236}">
                <a16:creationId xmlns:a16="http://schemas.microsoft.com/office/drawing/2014/main" id="{FAC17142-3CA8-4D8D-9D09-58CEBF784ED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 y="1629553"/>
            <a:ext cx="9140939" cy="3968350"/>
          </a:xfrm>
          <a:prstGeom prst="rect">
            <a:avLst/>
          </a:prstGeom>
        </p:spPr>
      </p:pic>
      <p:sp>
        <p:nvSpPr>
          <p:cNvPr id="7" name="Title Placeholder 1"/>
          <p:cNvSpPr txBox="1">
            <a:spLocks/>
          </p:cNvSpPr>
          <p:nvPr userDrawn="1"/>
        </p:nvSpPr>
        <p:spPr>
          <a:xfrm>
            <a:off x="0" y="5898355"/>
            <a:ext cx="9143999" cy="95964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3800" dirty="0"/>
              <a:t>2019 Ghana Malaria</a:t>
            </a:r>
            <a:r>
              <a:rPr lang="en-US" sz="3800" baseline="0" dirty="0"/>
              <a:t> Indicator</a:t>
            </a:r>
            <a:r>
              <a:rPr lang="en-US" sz="3800" dirty="0"/>
              <a:t> Survey (GMIS)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8951E44D-A359-43DC-8587-7EAD9EEF8B83}"/>
              </a:ext>
            </a:extLst>
          </p:cNvPr>
          <p:cNvGrpSpPr/>
          <p:nvPr userDrawn="1"/>
        </p:nvGrpSpPr>
        <p:grpSpPr>
          <a:xfrm>
            <a:off x="0" y="1629553"/>
            <a:ext cx="9144001" cy="274019"/>
            <a:chOff x="-2" y="2156156"/>
            <a:chExt cx="9144001" cy="274019"/>
          </a:xfrm>
        </p:grpSpPr>
        <p:sp>
          <p:nvSpPr>
            <p:cNvPr id="13" name="Rectangle 12"/>
            <p:cNvSpPr/>
            <p:nvPr userDrawn="1"/>
          </p:nvSpPr>
          <p:spPr>
            <a:xfrm>
              <a:off x="-2" y="2156156"/>
              <a:ext cx="9144000" cy="1828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BFAC0899-3A66-4E48-AE7B-8C4BBACC288A}"/>
                </a:ext>
              </a:extLst>
            </p:cNvPr>
            <p:cNvGrpSpPr/>
            <p:nvPr userDrawn="1"/>
          </p:nvGrpSpPr>
          <p:grpSpPr>
            <a:xfrm>
              <a:off x="-1" y="2244711"/>
              <a:ext cx="9144000" cy="185464"/>
              <a:chOff x="1169044" y="1500924"/>
              <a:chExt cx="9144000" cy="185464"/>
            </a:xfrm>
          </p:grpSpPr>
          <p:sp>
            <p:nvSpPr>
              <p:cNvPr id="12" name="Rectangle 11">
                <a:extLst>
                  <a:ext uri="{FF2B5EF4-FFF2-40B4-BE49-F238E27FC236}">
                    <a16:creationId xmlns:a16="http://schemas.microsoft.com/office/drawing/2014/main" id="{A3FAD51B-FDC5-4567-8AA5-1F85D43927C2}"/>
                  </a:ext>
                </a:extLst>
              </p:cNvPr>
              <p:cNvSpPr/>
              <p:nvPr userDrawn="1"/>
            </p:nvSpPr>
            <p:spPr>
              <a:xfrm>
                <a:off x="1169044" y="1551069"/>
                <a:ext cx="9144000" cy="1353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C16F4F5-51EB-46AF-A08F-AFD1AF6FE6EB}"/>
                  </a:ext>
                </a:extLst>
              </p:cNvPr>
              <p:cNvSpPr/>
              <p:nvPr userDrawn="1"/>
            </p:nvSpPr>
            <p:spPr>
              <a:xfrm>
                <a:off x="1169044" y="1500924"/>
                <a:ext cx="9144000"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6" name="Group 5">
            <a:extLst>
              <a:ext uri="{FF2B5EF4-FFF2-40B4-BE49-F238E27FC236}">
                <a16:creationId xmlns:a16="http://schemas.microsoft.com/office/drawing/2014/main" id="{EEF08121-1D76-4755-B13C-977CB8DFF420}"/>
              </a:ext>
            </a:extLst>
          </p:cNvPr>
          <p:cNvGrpSpPr/>
          <p:nvPr userDrawn="1"/>
        </p:nvGrpSpPr>
        <p:grpSpPr>
          <a:xfrm>
            <a:off x="0" y="5331693"/>
            <a:ext cx="9144001" cy="274019"/>
            <a:chOff x="-3" y="4427523"/>
            <a:chExt cx="9144001" cy="274019"/>
          </a:xfrm>
        </p:grpSpPr>
        <p:sp>
          <p:nvSpPr>
            <p:cNvPr id="19" name="Rectangle 18">
              <a:extLst>
                <a:ext uri="{FF2B5EF4-FFF2-40B4-BE49-F238E27FC236}">
                  <a16:creationId xmlns:a16="http://schemas.microsoft.com/office/drawing/2014/main" id="{0CB54FCC-B2A2-4F87-B201-9B8B06E7E03A}"/>
                </a:ext>
              </a:extLst>
            </p:cNvPr>
            <p:cNvSpPr/>
            <p:nvPr userDrawn="1"/>
          </p:nvSpPr>
          <p:spPr>
            <a:xfrm>
              <a:off x="-3" y="4427523"/>
              <a:ext cx="9144000" cy="1828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97715F72-3CFB-4210-BE70-9E2FD68681FE}"/>
                </a:ext>
              </a:extLst>
            </p:cNvPr>
            <p:cNvGrpSpPr/>
            <p:nvPr userDrawn="1"/>
          </p:nvGrpSpPr>
          <p:grpSpPr>
            <a:xfrm>
              <a:off x="-2" y="4516078"/>
              <a:ext cx="9144000" cy="185464"/>
              <a:chOff x="1169044" y="1500924"/>
              <a:chExt cx="9144000" cy="185464"/>
            </a:xfrm>
          </p:grpSpPr>
          <p:sp>
            <p:nvSpPr>
              <p:cNvPr id="21" name="Rectangle 20">
                <a:extLst>
                  <a:ext uri="{FF2B5EF4-FFF2-40B4-BE49-F238E27FC236}">
                    <a16:creationId xmlns:a16="http://schemas.microsoft.com/office/drawing/2014/main" id="{0D0822B8-956A-47A0-AAB7-DAFE538E96E3}"/>
                  </a:ext>
                </a:extLst>
              </p:cNvPr>
              <p:cNvSpPr/>
              <p:nvPr userDrawn="1"/>
            </p:nvSpPr>
            <p:spPr>
              <a:xfrm>
                <a:off x="1169044" y="1551069"/>
                <a:ext cx="9144000" cy="1353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E1F80CD-AD4A-4BAD-899F-7BAD55FB615B}"/>
                  </a:ext>
                </a:extLst>
              </p:cNvPr>
              <p:cNvSpPr/>
              <p:nvPr userDrawn="1"/>
            </p:nvSpPr>
            <p:spPr>
              <a:xfrm>
                <a:off x="1169044" y="1500924"/>
                <a:ext cx="9144000"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369096531"/>
      </p:ext>
    </p:extLst>
  </p:cSld>
  <p:clrMap bg1="lt1" tx1="dk1" bg2="lt2" tx2="dk2" accent1="accent1" accent2="accent2" accent3="accent3" accent4="accent4" accent5="accent5" accent6="accent6" hlink="hlink" folHlink="folHlink"/>
  <p:sldLayoutIdLst>
    <p:sldLayoutId id="2147483670"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pic>
        <p:nvPicPr>
          <p:cNvPr id="4" name="Picture 3" descr="A picture containing bed, indoor, baby, laying&#10;&#10;Description automatically generated">
            <a:extLst>
              <a:ext uri="{FF2B5EF4-FFF2-40B4-BE49-F238E27FC236}">
                <a16:creationId xmlns:a16="http://schemas.microsoft.com/office/drawing/2014/main" id="{FAC17142-3CA8-4D8D-9D09-58CEBF784ED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 y="1629553"/>
            <a:ext cx="9140939" cy="3968350"/>
          </a:xfrm>
          <a:prstGeom prst="rect">
            <a:avLst/>
          </a:prstGeom>
        </p:spPr>
      </p:pic>
      <p:sp>
        <p:nvSpPr>
          <p:cNvPr id="7" name="Title Placeholder 1"/>
          <p:cNvSpPr txBox="1">
            <a:spLocks/>
          </p:cNvSpPr>
          <p:nvPr userDrawn="1"/>
        </p:nvSpPr>
        <p:spPr>
          <a:xfrm>
            <a:off x="0" y="5898355"/>
            <a:ext cx="9143999" cy="95964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3800" dirty="0"/>
              <a:t>2019 Ghana Malaria</a:t>
            </a:r>
            <a:r>
              <a:rPr lang="en-US" sz="3800" baseline="0" dirty="0"/>
              <a:t> Indicator</a:t>
            </a:r>
            <a:r>
              <a:rPr lang="en-US" sz="3800" dirty="0"/>
              <a:t> Survey (GMIS)</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8951E44D-A359-43DC-8587-7EAD9EEF8B83}"/>
              </a:ext>
            </a:extLst>
          </p:cNvPr>
          <p:cNvGrpSpPr/>
          <p:nvPr userDrawn="1"/>
        </p:nvGrpSpPr>
        <p:grpSpPr>
          <a:xfrm>
            <a:off x="0" y="1629553"/>
            <a:ext cx="9144001" cy="274019"/>
            <a:chOff x="-2" y="2156156"/>
            <a:chExt cx="9144001" cy="274019"/>
          </a:xfrm>
        </p:grpSpPr>
        <p:sp>
          <p:nvSpPr>
            <p:cNvPr id="13" name="Rectangle 12"/>
            <p:cNvSpPr/>
            <p:nvPr userDrawn="1"/>
          </p:nvSpPr>
          <p:spPr>
            <a:xfrm>
              <a:off x="-2" y="2156156"/>
              <a:ext cx="9144000" cy="1828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10">
              <a:extLst>
                <a:ext uri="{FF2B5EF4-FFF2-40B4-BE49-F238E27FC236}">
                  <a16:creationId xmlns:a16="http://schemas.microsoft.com/office/drawing/2014/main" id="{BFAC0899-3A66-4E48-AE7B-8C4BBACC288A}"/>
                </a:ext>
              </a:extLst>
            </p:cNvPr>
            <p:cNvGrpSpPr/>
            <p:nvPr userDrawn="1"/>
          </p:nvGrpSpPr>
          <p:grpSpPr>
            <a:xfrm>
              <a:off x="-1" y="2244711"/>
              <a:ext cx="9144000" cy="185464"/>
              <a:chOff x="1169044" y="1500924"/>
              <a:chExt cx="9144000" cy="185464"/>
            </a:xfrm>
          </p:grpSpPr>
          <p:sp>
            <p:nvSpPr>
              <p:cNvPr id="12" name="Rectangle 11">
                <a:extLst>
                  <a:ext uri="{FF2B5EF4-FFF2-40B4-BE49-F238E27FC236}">
                    <a16:creationId xmlns:a16="http://schemas.microsoft.com/office/drawing/2014/main" id="{A3FAD51B-FDC5-4567-8AA5-1F85D43927C2}"/>
                  </a:ext>
                </a:extLst>
              </p:cNvPr>
              <p:cNvSpPr/>
              <p:nvPr userDrawn="1"/>
            </p:nvSpPr>
            <p:spPr>
              <a:xfrm>
                <a:off x="1169044" y="1551069"/>
                <a:ext cx="9144000" cy="1353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2C16F4F5-51EB-46AF-A08F-AFD1AF6FE6EB}"/>
                  </a:ext>
                </a:extLst>
              </p:cNvPr>
              <p:cNvSpPr/>
              <p:nvPr userDrawn="1"/>
            </p:nvSpPr>
            <p:spPr>
              <a:xfrm>
                <a:off x="1169044" y="1500924"/>
                <a:ext cx="9144000"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grpSp>
        <p:nvGrpSpPr>
          <p:cNvPr id="6" name="Group 5">
            <a:extLst>
              <a:ext uri="{FF2B5EF4-FFF2-40B4-BE49-F238E27FC236}">
                <a16:creationId xmlns:a16="http://schemas.microsoft.com/office/drawing/2014/main" id="{EEF08121-1D76-4755-B13C-977CB8DFF420}"/>
              </a:ext>
            </a:extLst>
          </p:cNvPr>
          <p:cNvGrpSpPr/>
          <p:nvPr userDrawn="1"/>
        </p:nvGrpSpPr>
        <p:grpSpPr>
          <a:xfrm>
            <a:off x="0" y="5331693"/>
            <a:ext cx="9144001" cy="274019"/>
            <a:chOff x="-3" y="4427523"/>
            <a:chExt cx="9144001" cy="274019"/>
          </a:xfrm>
        </p:grpSpPr>
        <p:sp>
          <p:nvSpPr>
            <p:cNvPr id="19" name="Rectangle 18">
              <a:extLst>
                <a:ext uri="{FF2B5EF4-FFF2-40B4-BE49-F238E27FC236}">
                  <a16:creationId xmlns:a16="http://schemas.microsoft.com/office/drawing/2014/main" id="{0CB54FCC-B2A2-4F87-B201-9B8B06E7E03A}"/>
                </a:ext>
              </a:extLst>
            </p:cNvPr>
            <p:cNvSpPr/>
            <p:nvPr userDrawn="1"/>
          </p:nvSpPr>
          <p:spPr>
            <a:xfrm>
              <a:off x="-3" y="4427523"/>
              <a:ext cx="9144000" cy="18288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0" name="Group 19">
              <a:extLst>
                <a:ext uri="{FF2B5EF4-FFF2-40B4-BE49-F238E27FC236}">
                  <a16:creationId xmlns:a16="http://schemas.microsoft.com/office/drawing/2014/main" id="{97715F72-3CFB-4210-BE70-9E2FD68681FE}"/>
                </a:ext>
              </a:extLst>
            </p:cNvPr>
            <p:cNvGrpSpPr/>
            <p:nvPr userDrawn="1"/>
          </p:nvGrpSpPr>
          <p:grpSpPr>
            <a:xfrm>
              <a:off x="-2" y="4516078"/>
              <a:ext cx="9144000" cy="185464"/>
              <a:chOff x="1169044" y="1500924"/>
              <a:chExt cx="9144000" cy="185464"/>
            </a:xfrm>
          </p:grpSpPr>
          <p:sp>
            <p:nvSpPr>
              <p:cNvPr id="21" name="Rectangle 20">
                <a:extLst>
                  <a:ext uri="{FF2B5EF4-FFF2-40B4-BE49-F238E27FC236}">
                    <a16:creationId xmlns:a16="http://schemas.microsoft.com/office/drawing/2014/main" id="{0D0822B8-956A-47A0-AAB7-DAFE538E96E3}"/>
                  </a:ext>
                </a:extLst>
              </p:cNvPr>
              <p:cNvSpPr/>
              <p:nvPr userDrawn="1"/>
            </p:nvSpPr>
            <p:spPr>
              <a:xfrm>
                <a:off x="1169044" y="1551069"/>
                <a:ext cx="9144000" cy="1353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E1F80CD-AD4A-4BAD-899F-7BAD55FB615B}"/>
                  </a:ext>
                </a:extLst>
              </p:cNvPr>
              <p:cNvSpPr/>
              <p:nvPr userDrawn="1"/>
            </p:nvSpPr>
            <p:spPr>
              <a:xfrm>
                <a:off x="1169044" y="1500924"/>
                <a:ext cx="9144000" cy="9144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spTree>
    <p:extLst>
      <p:ext uri="{BB962C8B-B14F-4D97-AF65-F5344CB8AC3E}">
        <p14:creationId xmlns:p14="http://schemas.microsoft.com/office/powerpoint/2010/main" val="1177371"/>
      </p:ext>
    </p:extLst>
  </p:cSld>
  <p:clrMap bg1="lt1" tx1="dk1" bg2="lt2" tx2="dk2" accent1="accent1" accent2="accent2" accent3="accent3" accent4="accent4" accent5="accent5" accent6="accent6" hlink="hlink" folHlink="folHlink"/>
  <p:sldLayoutIdLst>
    <p:sldLayoutId id="2147483668"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dirty="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dirty="0"/>
              <a:t>Click to edit Master </a:t>
            </a:r>
            <a:br>
              <a:rPr lang="en-GB" noProof="0" dirty="0"/>
            </a:br>
            <a:r>
              <a:rPr lang="en-GB" noProof="0" dirty="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7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hyperlink" Target="DHSprogram.com" TargetMode="External"/><Relationship Id="rId3" Type="http://schemas.openxmlformats.org/officeDocument/2006/relationships/image" Target="../media/image9.jpeg"/><Relationship Id="rId7" Type="http://schemas.openxmlformats.org/officeDocument/2006/relationships/hyperlink" Target="API.DHSprogram.com" TargetMode="External"/><Relationship Id="rId12" Type="http://schemas.openxmlformats.org/officeDocument/2006/relationships/image" Target="../media/image15.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hyperlink" Target="statcompiler.com" TargetMode="External"/><Relationship Id="rId11" Type="http://schemas.openxmlformats.org/officeDocument/2006/relationships/image" Target="../media/image14.jpg"/><Relationship Id="rId5" Type="http://schemas.openxmlformats.org/officeDocument/2006/relationships/image" Target="../media/image11.png"/><Relationship Id="rId10" Type="http://schemas.openxmlformats.org/officeDocument/2006/relationships/image" Target="../media/image13.png"/><Relationship Id="rId4" Type="http://schemas.openxmlformats.org/officeDocument/2006/relationships/image" Target="../media/image10.jpeg"/><Relationship Id="rId9"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6C5D49-63B0-40CA-8351-DB2CDC05E87D}"/>
              </a:ext>
            </a:extLst>
          </p:cNvPr>
          <p:cNvSpPr txBox="1"/>
          <p:nvPr/>
        </p:nvSpPr>
        <p:spPr>
          <a:xfrm>
            <a:off x="1" y="7306"/>
            <a:ext cx="9143999" cy="769441"/>
          </a:xfrm>
          <a:prstGeom prst="rect">
            <a:avLst/>
          </a:prstGeom>
          <a:noFill/>
        </p:spPr>
        <p:txBody>
          <a:bodyPr wrap="square" rtlCol="0">
            <a:spAutoFit/>
          </a:bodyPr>
          <a:lstStyle/>
          <a:p>
            <a:pPr algn="ctr"/>
            <a:r>
              <a:rPr lang="en-US" sz="4400" b="1" dirty="0">
                <a:solidFill>
                  <a:schemeClr val="bg1"/>
                </a:solidFill>
              </a:rPr>
              <a:t>Introduction and Methodology</a:t>
            </a:r>
          </a:p>
        </p:txBody>
      </p:sp>
      <p:sp>
        <p:nvSpPr>
          <p:cNvPr id="3" name="TextBox 2">
            <a:extLst>
              <a:ext uri="{FF2B5EF4-FFF2-40B4-BE49-F238E27FC236}">
                <a16:creationId xmlns:a16="http://schemas.microsoft.com/office/drawing/2014/main" id="{53529A10-E53E-4B1C-8EC9-45ACF664D4E1}"/>
              </a:ext>
            </a:extLst>
          </p:cNvPr>
          <p:cNvSpPr txBox="1"/>
          <p:nvPr/>
        </p:nvSpPr>
        <p:spPr>
          <a:xfrm>
            <a:off x="6374166" y="981143"/>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GhanaMIS</a:t>
            </a:r>
            <a:endParaRPr lang="en-US" sz="2000" i="1" dirty="0">
              <a:solidFill>
                <a:schemeClr val="bg1"/>
              </a:solidFill>
            </a:endParaRPr>
          </a:p>
        </p:txBody>
      </p:sp>
    </p:spTree>
    <p:extLst>
      <p:ext uri="{BB962C8B-B14F-4D97-AF65-F5344CB8AC3E}">
        <p14:creationId xmlns:p14="http://schemas.microsoft.com/office/powerpoint/2010/main" val="1407239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Biomarkers</a:t>
            </a:r>
          </a:p>
        </p:txBody>
      </p:sp>
      <p:sp>
        <p:nvSpPr>
          <p:cNvPr id="3" name="Content Placeholder 2"/>
          <p:cNvSpPr>
            <a:spLocks noGrp="1"/>
          </p:cNvSpPr>
          <p:nvPr>
            <p:ph idx="1"/>
          </p:nvPr>
        </p:nvSpPr>
        <p:spPr/>
        <p:txBody>
          <a:bodyPr>
            <a:normAutofit lnSpcReduction="10000"/>
          </a:bodyPr>
          <a:lstStyle/>
          <a:p>
            <a:pPr>
              <a:spcBef>
                <a:spcPts val="0"/>
              </a:spcBef>
              <a:spcAft>
                <a:spcPts val="1200"/>
              </a:spcAft>
            </a:pPr>
            <a:r>
              <a:rPr lang="en-GB" sz="3200" dirty="0"/>
              <a:t>Protocol for testing was approved by the Ghana Health Service Ethical Review Committee and ICF’s Institutional Review Board.</a:t>
            </a:r>
          </a:p>
          <a:p>
            <a:pPr>
              <a:spcBef>
                <a:spcPts val="0"/>
              </a:spcBef>
              <a:spcAft>
                <a:spcPts val="1200"/>
              </a:spcAft>
            </a:pPr>
            <a:r>
              <a:rPr lang="en-GB" sz="3200" dirty="0"/>
              <a:t>Written, informed consent was obtained from parents/guardians.</a:t>
            </a:r>
          </a:p>
          <a:p>
            <a:pPr>
              <a:spcBef>
                <a:spcPts val="0"/>
              </a:spcBef>
              <a:spcAft>
                <a:spcPts val="1200"/>
              </a:spcAft>
            </a:pPr>
            <a:r>
              <a:rPr lang="en-GB" sz="3200" dirty="0"/>
              <a:t>Data collection teams included a biomarker technician who carried out testing and provided malaria medications for children who tested positive for malaria, in accordance with the appropriate treatment protocols. </a:t>
            </a:r>
          </a:p>
          <a:p>
            <a:pPr marL="0" indent="0">
              <a:spcBef>
                <a:spcPts val="0"/>
              </a:spcBef>
              <a:spcAft>
                <a:spcPts val="1200"/>
              </a:spcAft>
              <a:buNone/>
            </a:pPr>
            <a:endParaRPr lang="en-GB" sz="3200" noProof="0" dirty="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Anaemia Testing</a:t>
            </a:r>
          </a:p>
        </p:txBody>
      </p:sp>
      <p:sp>
        <p:nvSpPr>
          <p:cNvPr id="3" name="Content Placeholder 2"/>
          <p:cNvSpPr>
            <a:spLocks noGrp="1"/>
          </p:cNvSpPr>
          <p:nvPr>
            <p:ph idx="1"/>
          </p:nvPr>
        </p:nvSpPr>
        <p:spPr/>
        <p:txBody>
          <a:bodyPr>
            <a:normAutofit fontScale="92500" lnSpcReduction="20000"/>
          </a:bodyPr>
          <a:lstStyle/>
          <a:p>
            <a:pPr>
              <a:spcBef>
                <a:spcPts val="0"/>
              </a:spcBef>
              <a:spcAft>
                <a:spcPts val="1200"/>
              </a:spcAft>
            </a:pPr>
            <a:r>
              <a:rPr lang="en-GB" sz="3200" noProof="0" dirty="0"/>
              <a:t>Children age 6-59 months in households selected for the survey were tested for anaemia.</a:t>
            </a:r>
          </a:p>
          <a:p>
            <a:pPr>
              <a:spcBef>
                <a:spcPts val="0"/>
              </a:spcBef>
              <a:spcAft>
                <a:spcPts val="1200"/>
              </a:spcAft>
            </a:pPr>
            <a:r>
              <a:rPr lang="en-GB" sz="3200" dirty="0"/>
              <a:t>Anaemia testing was done in the household using finger or heel prick blood samples and the portable </a:t>
            </a:r>
            <a:r>
              <a:rPr lang="en-GB" sz="3200" dirty="0" err="1"/>
              <a:t>HemoCue</a:t>
            </a:r>
            <a:r>
              <a:rPr lang="en-GB" sz="3200" dirty="0"/>
              <a:t> machine.</a:t>
            </a:r>
          </a:p>
          <a:p>
            <a:pPr>
              <a:spcBef>
                <a:spcPts val="0"/>
              </a:spcBef>
              <a:spcAft>
                <a:spcPts val="1200"/>
              </a:spcAft>
            </a:pPr>
            <a:r>
              <a:rPr lang="en-GB" sz="3200" noProof="0" dirty="0"/>
              <a:t>Results were given to the child’s parent/guardian verbally and in writing. A brochure was left in the household on the causes and prevention of anaemia.</a:t>
            </a:r>
          </a:p>
          <a:p>
            <a:pPr>
              <a:spcBef>
                <a:spcPts val="0"/>
              </a:spcBef>
              <a:spcAft>
                <a:spcPts val="1200"/>
              </a:spcAft>
            </a:pPr>
            <a:r>
              <a:rPr lang="en-GB" sz="3200" dirty="0"/>
              <a:t>Parents of children with haemoglobin level under 8g/dl were advised to take the child to a health care facility and given a referral letter to show staff at a health care facility.</a:t>
            </a:r>
            <a:endParaRPr lang="en-GB" sz="3200" noProof="0" dirty="0"/>
          </a:p>
        </p:txBody>
      </p:sp>
    </p:spTree>
    <p:extLst>
      <p:ext uri="{BB962C8B-B14F-4D97-AF65-F5344CB8AC3E}">
        <p14:creationId xmlns:p14="http://schemas.microsoft.com/office/powerpoint/2010/main" val="41481374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Malaria Testing</a:t>
            </a:r>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200"/>
              </a:spcAft>
              <a:buNone/>
            </a:pPr>
            <a:r>
              <a:rPr lang="en-GB" sz="3200" noProof="0" dirty="0"/>
              <a:t>Children age 6-59 months in households selected for the survey were tested for malaria:</a:t>
            </a:r>
          </a:p>
          <a:p>
            <a:pPr>
              <a:spcBef>
                <a:spcPts val="0"/>
              </a:spcBef>
              <a:spcAft>
                <a:spcPts val="1200"/>
              </a:spcAft>
            </a:pPr>
            <a:r>
              <a:rPr lang="en-GB" sz="3200" dirty="0"/>
              <a:t>Rapid Diagnostic Test (RDT)</a:t>
            </a:r>
          </a:p>
          <a:p>
            <a:pPr lvl="1">
              <a:spcBef>
                <a:spcPts val="0"/>
              </a:spcBef>
              <a:spcAft>
                <a:spcPts val="1200"/>
              </a:spcAft>
            </a:pPr>
            <a:r>
              <a:rPr lang="en-GB" dirty="0"/>
              <a:t>Same finger or heel prick used for anaemia testing</a:t>
            </a:r>
          </a:p>
          <a:p>
            <a:pPr lvl="1">
              <a:spcBef>
                <a:spcPts val="0"/>
              </a:spcBef>
              <a:spcAft>
                <a:spcPts val="1200"/>
              </a:spcAft>
            </a:pPr>
            <a:r>
              <a:rPr lang="en-GB" dirty="0"/>
              <a:t>Results available in 15 minutes and given to child’s parent/guardian</a:t>
            </a:r>
          </a:p>
          <a:p>
            <a:pPr lvl="1">
              <a:spcBef>
                <a:spcPts val="0"/>
              </a:spcBef>
              <a:spcAft>
                <a:spcPts val="1200"/>
              </a:spcAft>
            </a:pPr>
            <a:r>
              <a:rPr lang="en-GB" dirty="0"/>
              <a:t>Children who tested positive for malaria by RDT were offered a full course of treatment according to Ghana national malaria treatment guidelines</a:t>
            </a:r>
          </a:p>
          <a:p>
            <a:pPr>
              <a:spcBef>
                <a:spcPts val="0"/>
              </a:spcBef>
              <a:spcAft>
                <a:spcPts val="1200"/>
              </a:spcAft>
            </a:pPr>
            <a:r>
              <a:rPr lang="en-GB" sz="3200" noProof="0" dirty="0"/>
              <a:t>Microscopy</a:t>
            </a:r>
          </a:p>
          <a:p>
            <a:pPr lvl="1">
              <a:spcBef>
                <a:spcPts val="0"/>
              </a:spcBef>
              <a:spcAft>
                <a:spcPts val="1200"/>
              </a:spcAft>
            </a:pPr>
            <a:r>
              <a:rPr lang="en-GB" dirty="0"/>
              <a:t>Thick blood smear</a:t>
            </a:r>
          </a:p>
          <a:p>
            <a:pPr lvl="1">
              <a:spcBef>
                <a:spcPts val="0"/>
              </a:spcBef>
              <a:spcAft>
                <a:spcPts val="1200"/>
              </a:spcAft>
            </a:pPr>
            <a:r>
              <a:rPr lang="en-GB" noProof="0" dirty="0"/>
              <a:t>Sent to National Public Health and Reference Laboratory for reading</a:t>
            </a:r>
          </a:p>
        </p:txBody>
      </p:sp>
    </p:spTree>
    <p:extLst>
      <p:ext uri="{BB962C8B-B14F-4D97-AF65-F5344CB8AC3E}">
        <p14:creationId xmlns:p14="http://schemas.microsoft.com/office/powerpoint/2010/main" val="39615750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Main Survey Training</a:t>
            </a:r>
          </a:p>
        </p:txBody>
      </p:sp>
      <p:sp>
        <p:nvSpPr>
          <p:cNvPr id="3" name="Content Placeholder 2"/>
          <p:cNvSpPr>
            <a:spLocks noGrp="1"/>
          </p:cNvSpPr>
          <p:nvPr>
            <p:ph idx="1"/>
          </p:nvPr>
        </p:nvSpPr>
        <p:spPr/>
        <p:txBody>
          <a:bodyPr>
            <a:normAutofit/>
          </a:bodyPr>
          <a:lstStyle/>
          <a:p>
            <a:pPr marL="0" indent="0">
              <a:spcBef>
                <a:spcPts val="0"/>
              </a:spcBef>
              <a:spcAft>
                <a:spcPts val="1200"/>
              </a:spcAft>
              <a:buNone/>
            </a:pPr>
            <a:r>
              <a:rPr lang="en-GB" sz="3200" b="1" noProof="0" dirty="0">
                <a:solidFill>
                  <a:schemeClr val="accent1"/>
                </a:solidFill>
              </a:rPr>
              <a:t>Main Survey Training:</a:t>
            </a:r>
          </a:p>
          <a:p>
            <a:pPr>
              <a:spcBef>
                <a:spcPts val="0"/>
              </a:spcBef>
              <a:spcAft>
                <a:spcPts val="1200"/>
              </a:spcAft>
            </a:pPr>
            <a:r>
              <a:rPr lang="en-GB" sz="3200" noProof="0" dirty="0"/>
              <a:t>Training from 2-21 September 2019 with 52 fieldworkers</a:t>
            </a:r>
          </a:p>
          <a:p>
            <a:pPr>
              <a:spcBef>
                <a:spcPts val="0"/>
              </a:spcBef>
              <a:spcAft>
                <a:spcPts val="1200"/>
              </a:spcAft>
            </a:pPr>
            <a:r>
              <a:rPr lang="en-GB" sz="3200" noProof="0" dirty="0"/>
              <a:t>Biomarker main training from 9-14 September 2019 with </a:t>
            </a:r>
            <a:r>
              <a:rPr lang="en-GB" sz="3200" dirty="0"/>
              <a:t>14</a:t>
            </a:r>
            <a:r>
              <a:rPr lang="en-GB" sz="3200" noProof="0" dirty="0"/>
              <a:t> individuals</a:t>
            </a:r>
          </a:p>
        </p:txBody>
      </p:sp>
    </p:spTree>
    <p:extLst>
      <p:ext uri="{BB962C8B-B14F-4D97-AF65-F5344CB8AC3E}">
        <p14:creationId xmlns:p14="http://schemas.microsoft.com/office/powerpoint/2010/main" val="1732174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Fieldwork and Data Processing</a:t>
            </a:r>
          </a:p>
        </p:txBody>
      </p:sp>
      <p:sp>
        <p:nvSpPr>
          <p:cNvPr id="3" name="Content Placeholder 2"/>
          <p:cNvSpPr>
            <a:spLocks noGrp="1"/>
          </p:cNvSpPr>
          <p:nvPr>
            <p:ph idx="1"/>
          </p:nvPr>
        </p:nvSpPr>
        <p:spPr/>
        <p:txBody>
          <a:bodyPr>
            <a:normAutofit lnSpcReduction="10000"/>
          </a:bodyPr>
          <a:lstStyle/>
          <a:p>
            <a:pPr>
              <a:spcBef>
                <a:spcPts val="0"/>
              </a:spcBef>
              <a:spcAft>
                <a:spcPts val="1800"/>
              </a:spcAft>
            </a:pPr>
            <a:r>
              <a:rPr lang="en-GB" sz="3200" noProof="0" dirty="0"/>
              <a:t>Total of </a:t>
            </a:r>
            <a:r>
              <a:rPr lang="en-GB" sz="3200" b="1" noProof="0" dirty="0">
                <a:solidFill>
                  <a:schemeClr val="accent1"/>
                </a:solidFill>
              </a:rPr>
              <a:t>12 teams</a:t>
            </a:r>
          </a:p>
          <a:p>
            <a:pPr lvl="1">
              <a:spcBef>
                <a:spcPts val="0"/>
              </a:spcBef>
              <a:spcAft>
                <a:spcPts val="1800"/>
              </a:spcAft>
            </a:pPr>
            <a:r>
              <a:rPr lang="en-GB" noProof="0" dirty="0"/>
              <a:t>1 supervisor, 3 interviewers, 1 health technician, and 1 driver</a:t>
            </a:r>
          </a:p>
          <a:p>
            <a:pPr>
              <a:spcBef>
                <a:spcPts val="0"/>
              </a:spcBef>
              <a:spcAft>
                <a:spcPts val="1800"/>
              </a:spcAft>
            </a:pPr>
            <a:r>
              <a:rPr lang="en-GB" sz="3200" noProof="0" dirty="0"/>
              <a:t>Fieldwork conducted from </a:t>
            </a:r>
            <a:r>
              <a:rPr lang="en-GB" sz="3200" b="1" noProof="0" dirty="0">
                <a:solidFill>
                  <a:schemeClr val="accent1"/>
                </a:solidFill>
              </a:rPr>
              <a:t>25 September-24 November 2019</a:t>
            </a:r>
          </a:p>
          <a:p>
            <a:pPr>
              <a:spcBef>
                <a:spcPts val="0"/>
              </a:spcBef>
              <a:spcAft>
                <a:spcPts val="1800"/>
              </a:spcAft>
            </a:pPr>
            <a:r>
              <a:rPr lang="en-GB" sz="3200" noProof="0" dirty="0"/>
              <a:t>Interviews were conducted with tablets rather than paper questionnaires. </a:t>
            </a:r>
          </a:p>
          <a:p>
            <a:pPr>
              <a:spcBef>
                <a:spcPts val="0"/>
              </a:spcBef>
              <a:spcAft>
                <a:spcPts val="1800"/>
              </a:spcAft>
            </a:pPr>
            <a:r>
              <a:rPr lang="en-GB" sz="3200" noProof="0" dirty="0"/>
              <a:t>Questionnaires were transmitted electronically to GSS central office. </a:t>
            </a:r>
          </a:p>
          <a:p>
            <a:pPr>
              <a:spcBef>
                <a:spcPts val="0"/>
              </a:spcBef>
              <a:spcAft>
                <a:spcPts val="1800"/>
              </a:spcAft>
            </a:pPr>
            <a:r>
              <a:rPr lang="en-GB" sz="3200" noProof="0" dirty="0"/>
              <a:t>Data entry and editing done with </a:t>
            </a:r>
            <a:r>
              <a:rPr lang="en-GB" sz="3200" noProof="0" dirty="0" err="1"/>
              <a:t>CSPro</a:t>
            </a:r>
            <a:r>
              <a:rPr lang="en-GB" sz="3200" noProof="0" dirty="0"/>
              <a:t>.</a:t>
            </a:r>
          </a:p>
          <a:p>
            <a:pPr>
              <a:spcBef>
                <a:spcPts val="0"/>
              </a:spcBef>
              <a:spcAft>
                <a:spcPts val="1800"/>
              </a:spcAft>
            </a:pPr>
            <a:endParaRPr lang="en-GB" sz="3200" noProof="0" dirty="0"/>
          </a:p>
        </p:txBody>
      </p:sp>
    </p:spTree>
    <p:extLst>
      <p:ext uri="{BB962C8B-B14F-4D97-AF65-F5344CB8AC3E}">
        <p14:creationId xmlns:p14="http://schemas.microsoft.com/office/powerpoint/2010/main" val="4024895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Results of Household and </a:t>
            </a:r>
            <a:br>
              <a:rPr lang="en-GB" noProof="0" dirty="0"/>
            </a:br>
            <a:r>
              <a:rPr lang="en-GB"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95798831"/>
              </p:ext>
            </p:extLst>
          </p:nvPr>
        </p:nvGraphicFramePr>
        <p:xfrm>
          <a:off x="1384663" y="1606550"/>
          <a:ext cx="6426926" cy="3337560"/>
        </p:xfrm>
        <a:graphic>
          <a:graphicData uri="http://schemas.openxmlformats.org/drawingml/2006/table">
            <a:tbl>
              <a:tblPr firstRow="1" bandRow="1">
                <a:tableStyleId>{21E4AEA4-8DFA-4A89-87EB-49C32662AFE0}</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t>Household</a:t>
                      </a:r>
                      <a:r>
                        <a:rPr lang="en-US" baseline="0" dirty="0"/>
                        <a:t> Interviews</a:t>
                      </a:r>
                      <a:endParaRPr lang="en-US"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t>Households selected</a:t>
                      </a:r>
                    </a:p>
                  </a:txBody>
                  <a:tcPr/>
                </a:tc>
                <a:tc>
                  <a:txBody>
                    <a:bodyPr/>
                    <a:lstStyle/>
                    <a:p>
                      <a:pPr algn="r"/>
                      <a:r>
                        <a:rPr lang="en-US" dirty="0"/>
                        <a:t>6,002</a:t>
                      </a:r>
                    </a:p>
                  </a:txBody>
                  <a:tcPr/>
                </a:tc>
                <a:extLst>
                  <a:ext uri="{0D108BD9-81ED-4DB2-BD59-A6C34878D82A}">
                    <a16:rowId xmlns:a16="http://schemas.microsoft.com/office/drawing/2014/main" val="10001"/>
                  </a:ext>
                </a:extLst>
              </a:tr>
              <a:tr h="370840">
                <a:tc>
                  <a:txBody>
                    <a:bodyPr/>
                    <a:lstStyle/>
                    <a:p>
                      <a:r>
                        <a:rPr lang="en-US" dirty="0"/>
                        <a:t>Households occupied</a:t>
                      </a:r>
                    </a:p>
                  </a:txBody>
                  <a:tcPr/>
                </a:tc>
                <a:tc>
                  <a:txBody>
                    <a:bodyPr/>
                    <a:lstStyle/>
                    <a:p>
                      <a:pPr algn="r"/>
                      <a:r>
                        <a:rPr lang="en-US" dirty="0"/>
                        <a:t>5,833</a:t>
                      </a:r>
                    </a:p>
                  </a:txBody>
                  <a:tcPr/>
                </a:tc>
                <a:extLst>
                  <a:ext uri="{0D108BD9-81ED-4DB2-BD59-A6C34878D82A}">
                    <a16:rowId xmlns:a16="http://schemas.microsoft.com/office/drawing/2014/main" val="10002"/>
                  </a:ext>
                </a:extLst>
              </a:tr>
              <a:tr h="370840">
                <a:tc>
                  <a:txBody>
                    <a:bodyPr/>
                    <a:lstStyle/>
                    <a:p>
                      <a:r>
                        <a:rPr lang="en-US" dirty="0"/>
                        <a:t>Households interviewed</a:t>
                      </a:r>
                    </a:p>
                  </a:txBody>
                  <a:tcPr/>
                </a:tc>
                <a:tc>
                  <a:txBody>
                    <a:bodyPr/>
                    <a:lstStyle/>
                    <a:p>
                      <a:pPr algn="r"/>
                      <a:r>
                        <a:rPr lang="en-US" dirty="0"/>
                        <a:t>5,799</a:t>
                      </a:r>
                    </a:p>
                  </a:txBody>
                  <a:tcPr/>
                </a:tc>
                <a:extLst>
                  <a:ext uri="{0D108BD9-81ED-4DB2-BD59-A6C34878D82A}">
                    <a16:rowId xmlns:a16="http://schemas.microsoft.com/office/drawing/2014/main" val="10003"/>
                  </a:ext>
                </a:extLst>
              </a:tr>
              <a:tr h="370840">
                <a:tc>
                  <a:txBody>
                    <a:bodyPr/>
                    <a:lstStyle/>
                    <a:p>
                      <a:r>
                        <a:rPr lang="en-US" dirty="0"/>
                        <a:t>Response rate</a:t>
                      </a:r>
                    </a:p>
                  </a:txBody>
                  <a:tcPr/>
                </a:tc>
                <a:tc>
                  <a:txBody>
                    <a:bodyPr/>
                    <a:lstStyle/>
                    <a:p>
                      <a:pPr algn="r"/>
                      <a:r>
                        <a:rPr lang="en-US" dirty="0"/>
                        <a:t>99%</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rPr>
                        <a:t>Interviews with Women age 15-49</a:t>
                      </a:r>
                    </a:p>
                  </a:txBody>
                  <a:tcPr>
                    <a:solidFill>
                      <a:schemeClr val="accent2"/>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t>Eligible</a:t>
                      </a:r>
                      <a:r>
                        <a:rPr lang="en-US" baseline="0" dirty="0"/>
                        <a:t> women</a:t>
                      </a:r>
                      <a:endParaRPr lang="en-US" dirty="0"/>
                    </a:p>
                  </a:txBody>
                  <a:tcPr/>
                </a:tc>
                <a:tc>
                  <a:txBody>
                    <a:bodyPr/>
                    <a:lstStyle/>
                    <a:p>
                      <a:pPr algn="r"/>
                      <a:r>
                        <a:rPr lang="en-US" dirty="0"/>
                        <a:t>5,246</a:t>
                      </a:r>
                    </a:p>
                  </a:txBody>
                  <a:tcPr/>
                </a:tc>
                <a:extLst>
                  <a:ext uri="{0D108BD9-81ED-4DB2-BD59-A6C34878D82A}">
                    <a16:rowId xmlns:a16="http://schemas.microsoft.com/office/drawing/2014/main" val="10006"/>
                  </a:ext>
                </a:extLst>
              </a:tr>
              <a:tr h="370840">
                <a:tc>
                  <a:txBody>
                    <a:bodyPr/>
                    <a:lstStyle/>
                    <a:p>
                      <a:r>
                        <a:rPr lang="en-US" dirty="0"/>
                        <a:t>Women interviewed</a:t>
                      </a:r>
                    </a:p>
                  </a:txBody>
                  <a:tcPr/>
                </a:tc>
                <a:tc>
                  <a:txBody>
                    <a:bodyPr/>
                    <a:lstStyle/>
                    <a:p>
                      <a:pPr algn="r"/>
                      <a:r>
                        <a:rPr lang="en-US" dirty="0"/>
                        <a:t>5,181</a:t>
                      </a:r>
                    </a:p>
                  </a:txBody>
                  <a:tcPr/>
                </a:tc>
                <a:extLst>
                  <a:ext uri="{0D108BD9-81ED-4DB2-BD59-A6C34878D82A}">
                    <a16:rowId xmlns:a16="http://schemas.microsoft.com/office/drawing/2014/main" val="10007"/>
                  </a:ext>
                </a:extLst>
              </a:tr>
              <a:tr h="370840">
                <a:tc>
                  <a:txBody>
                    <a:bodyPr/>
                    <a:lstStyle/>
                    <a:p>
                      <a:r>
                        <a:rPr lang="en-US" dirty="0"/>
                        <a:t>Response rate</a:t>
                      </a:r>
                    </a:p>
                  </a:txBody>
                  <a:tcPr/>
                </a:tc>
                <a:tc>
                  <a:txBody>
                    <a:bodyPr/>
                    <a:lstStyle/>
                    <a:p>
                      <a:pPr algn="r"/>
                      <a:r>
                        <a:rPr lang="en-US" dirty="0"/>
                        <a:t>99%</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r>
              <a:rPr lang="en-US" sz="4000" dirty="0"/>
              <a:t>GMIS Publications, Data, and Digital Tools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5330" y="4884139"/>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4103077" y="4884139"/>
            <a:ext cx="937846"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6"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193167"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2332867" y="1243803"/>
            <a:ext cx="1831380" cy="461665"/>
          </a:xfrm>
          <a:prstGeom prst="rect">
            <a:avLst/>
          </a:prstGeom>
        </p:spPr>
        <p:txBody>
          <a:bodyPr wrap="square">
            <a:spAutoFit/>
          </a:bodyPr>
          <a:lstStyle/>
          <a:p>
            <a:pPr algn="ctr"/>
            <a:r>
              <a:rPr lang="en-US" sz="2400" dirty="0"/>
              <a:t>Fact Sheet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7"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8" action="ppaction://hlinkfile"/>
              </a:rPr>
              <a:t>DHSprogram.com</a:t>
            </a:r>
            <a:endParaRPr lang="en-US" sz="1600" dirty="0"/>
          </a:p>
        </p:txBody>
      </p:sp>
      <p:pic>
        <p:nvPicPr>
          <p:cNvPr id="17" name="Picture 1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181783" y="1917304"/>
            <a:ext cx="2784272" cy="1828800"/>
          </a:xfrm>
          <a:prstGeom prst="rect">
            <a:avLst/>
          </a:prstGeom>
          <a:ln>
            <a:solidFill>
              <a:schemeClr val="tx1"/>
            </a:solidFill>
          </a:ln>
        </p:spPr>
      </p:pic>
      <p:sp>
        <p:nvSpPr>
          <p:cNvPr id="18" name="Rectangle 17">
            <a:extLst>
              <a:ext uri="{FF2B5EF4-FFF2-40B4-BE49-F238E27FC236}">
                <a16:creationId xmlns:a16="http://schemas.microsoft.com/office/drawing/2014/main" id="{2A006381-DF42-4334-860B-82EB10CD6D0D}"/>
              </a:ext>
            </a:extLst>
          </p:cNvPr>
          <p:cNvSpPr/>
          <p:nvPr/>
        </p:nvSpPr>
        <p:spPr>
          <a:xfrm>
            <a:off x="4409844" y="1243803"/>
            <a:ext cx="1831380" cy="461665"/>
          </a:xfrm>
          <a:prstGeom prst="rect">
            <a:avLst/>
          </a:prstGeom>
        </p:spPr>
        <p:txBody>
          <a:bodyPr wrap="square">
            <a:spAutoFit/>
          </a:bodyPr>
          <a:lstStyle/>
          <a:p>
            <a:pPr algn="ctr"/>
            <a:r>
              <a:rPr lang="en-US" sz="2400" dirty="0"/>
              <a:t>Wall Chart</a:t>
            </a:r>
            <a:endParaRPr lang="en-US" sz="1600" dirty="0"/>
          </a:p>
        </p:txBody>
      </p:sp>
      <p:pic>
        <p:nvPicPr>
          <p:cNvPr id="6" name="Picture 5">
            <a:extLst>
              <a:ext uri="{FF2B5EF4-FFF2-40B4-BE49-F238E27FC236}">
                <a16:creationId xmlns:a16="http://schemas.microsoft.com/office/drawing/2014/main" id="{9D815A13-6EB2-4F6E-83A3-DF037BEB09DF}"/>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1880475" y="1936635"/>
            <a:ext cx="2586192" cy="1825547"/>
          </a:xfrm>
          <a:prstGeom prst="rect">
            <a:avLst/>
          </a:prstGeom>
          <a:ln>
            <a:solidFill>
              <a:schemeClr val="tx1"/>
            </a:solidFill>
          </a:ln>
        </p:spPr>
      </p:pic>
      <p:pic>
        <p:nvPicPr>
          <p:cNvPr id="19" name="Picture 18">
            <a:extLst>
              <a:ext uri="{FF2B5EF4-FFF2-40B4-BE49-F238E27FC236}">
                <a16:creationId xmlns:a16="http://schemas.microsoft.com/office/drawing/2014/main" id="{2D3DA8B3-F8F4-478F-9413-8770D4AE4BEE}"/>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4659521" y="1936797"/>
            <a:ext cx="1292867" cy="1825224"/>
          </a:xfrm>
          <a:prstGeom prst="rect">
            <a:avLst/>
          </a:prstGeom>
          <a:ln>
            <a:solidFill>
              <a:schemeClr val="tx1"/>
            </a:solidFill>
          </a:ln>
        </p:spPr>
      </p:pic>
      <p:pic>
        <p:nvPicPr>
          <p:cNvPr id="21" name="Picture 20">
            <a:extLst>
              <a:ext uri="{FF2B5EF4-FFF2-40B4-BE49-F238E27FC236}">
                <a16:creationId xmlns:a16="http://schemas.microsoft.com/office/drawing/2014/main" id="{3256AF9D-FF2E-4C7D-8919-F9717B37584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398651" y="1937160"/>
            <a:ext cx="1292353" cy="1824498"/>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1188BF8-CE90-482C-8CDE-2982E6AD2177}"/>
              </a:ext>
            </a:extLst>
          </p:cNvPr>
          <p:cNvSpPr txBox="1"/>
          <p:nvPr/>
        </p:nvSpPr>
        <p:spPr>
          <a:xfrm>
            <a:off x="0" y="-9331"/>
            <a:ext cx="9143999" cy="1323439"/>
          </a:xfrm>
          <a:prstGeom prst="rect">
            <a:avLst/>
          </a:prstGeom>
          <a:noFill/>
        </p:spPr>
        <p:txBody>
          <a:bodyPr wrap="square" rtlCol="0">
            <a:spAutoFit/>
          </a:bodyPr>
          <a:lstStyle/>
          <a:p>
            <a:pPr algn="ctr"/>
            <a:r>
              <a:rPr lang="en-US" sz="4000" b="1" dirty="0">
                <a:solidFill>
                  <a:schemeClr val="bg1"/>
                </a:solidFill>
              </a:rPr>
              <a:t>Household and Respondent Characteristics</a:t>
            </a:r>
          </a:p>
        </p:txBody>
      </p:sp>
      <p:sp>
        <p:nvSpPr>
          <p:cNvPr id="3" name="TextBox 2">
            <a:extLst>
              <a:ext uri="{FF2B5EF4-FFF2-40B4-BE49-F238E27FC236}">
                <a16:creationId xmlns:a16="http://schemas.microsoft.com/office/drawing/2014/main" id="{7AB5F4CB-69D8-4801-8BB1-3F8398889EFD}"/>
              </a:ext>
            </a:extLst>
          </p:cNvPr>
          <p:cNvSpPr txBox="1"/>
          <p:nvPr/>
        </p:nvSpPr>
        <p:spPr>
          <a:xfrm>
            <a:off x="6374166" y="960165"/>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GhanaMIS</a:t>
            </a:r>
            <a:endParaRPr lang="en-US" sz="2000" i="1" dirty="0">
              <a:solidFill>
                <a:schemeClr val="bg1"/>
              </a:solidFill>
            </a:endParaRPr>
          </a:p>
        </p:txBody>
      </p:sp>
    </p:spTree>
    <p:extLst>
      <p:ext uri="{BB962C8B-B14F-4D97-AF65-F5344CB8AC3E}">
        <p14:creationId xmlns:p14="http://schemas.microsoft.com/office/powerpoint/2010/main" val="24222406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02901"/>
            <a:ext cx="4418729" cy="3378700"/>
          </a:xfrm>
        </p:spPr>
        <p:txBody>
          <a:bodyPr/>
          <a:lstStyle/>
          <a:p>
            <a:pPr>
              <a:buClr>
                <a:schemeClr val="tx1"/>
              </a:buClr>
            </a:pPr>
            <a:r>
              <a:rPr lang="en-GB" b="1" noProof="0" dirty="0">
                <a:solidFill>
                  <a:schemeClr val="accent1"/>
                </a:solidFill>
              </a:rPr>
              <a:t>Household Characteristics</a:t>
            </a:r>
          </a:p>
          <a:p>
            <a:pPr lvl="1">
              <a:buClr>
                <a:schemeClr val="tx1"/>
              </a:buClr>
            </a:pPr>
            <a:r>
              <a:rPr lang="en-GB" b="1" noProof="0" dirty="0">
                <a:solidFill>
                  <a:schemeClr val="accent1"/>
                </a:solidFill>
              </a:rPr>
              <a:t>Water and sanitation</a:t>
            </a:r>
          </a:p>
          <a:p>
            <a:pPr lvl="1">
              <a:buClr>
                <a:schemeClr val="tx1"/>
              </a:buClr>
            </a:pPr>
            <a:r>
              <a:rPr lang="en-GB" b="1" noProof="0" dirty="0">
                <a:solidFill>
                  <a:schemeClr val="accent1"/>
                </a:solidFill>
              </a:rPr>
              <a:t>Electricity</a:t>
            </a:r>
          </a:p>
          <a:p>
            <a:pPr lvl="1">
              <a:buClr>
                <a:schemeClr val="tx1"/>
              </a:buClr>
            </a:pPr>
            <a:r>
              <a:rPr lang="en-GB" b="1" noProof="0" dirty="0">
                <a:solidFill>
                  <a:schemeClr val="accent1"/>
                </a:solidFill>
              </a:rPr>
              <a:t>Ownership of goods</a:t>
            </a:r>
          </a:p>
          <a:p>
            <a:pPr lvl="1">
              <a:buClr>
                <a:schemeClr val="tx1"/>
              </a:buClr>
            </a:pPr>
            <a:r>
              <a:rPr lang="en-GB" b="1" noProof="0" dirty="0">
                <a:solidFill>
                  <a:schemeClr val="accent1"/>
                </a:solidFill>
              </a:rPr>
              <a:t>Wealth</a:t>
            </a:r>
          </a:p>
          <a:p>
            <a:pPr>
              <a:buClr>
                <a:schemeClr val="tx1"/>
              </a:buClr>
            </a:pPr>
            <a:r>
              <a:rPr lang="en-GB" noProof="0" dirty="0"/>
              <a:t>Respondent Characteristics</a:t>
            </a:r>
          </a:p>
          <a:p>
            <a:pPr lvl="1">
              <a:buClr>
                <a:schemeClr val="tx1"/>
              </a:buClr>
            </a:pPr>
            <a:r>
              <a:rPr lang="en-GB" noProof="0" dirty="0"/>
              <a:t>Education</a:t>
            </a:r>
          </a:p>
          <a:p>
            <a:pPr lvl="1">
              <a:buClr>
                <a:schemeClr val="tx1"/>
              </a:buClr>
            </a:pPr>
            <a:r>
              <a:rPr lang="en-GB" noProof="0" dirty="0"/>
              <a:t>Literacy</a:t>
            </a:r>
          </a:p>
        </p:txBody>
      </p:sp>
    </p:spTree>
    <p:extLst>
      <p:ext uri="{BB962C8B-B14F-4D97-AF65-F5344CB8AC3E}">
        <p14:creationId xmlns:p14="http://schemas.microsoft.com/office/powerpoint/2010/main" val="29851935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GB" noProof="0" dirty="0"/>
              <a:t>Ghana’s Households</a:t>
            </a:r>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b="1" noProof="0" dirty="0">
                <a:solidFill>
                  <a:schemeClr val="accent1"/>
                </a:solidFill>
              </a:rPr>
              <a:t>35%</a:t>
            </a:r>
            <a:r>
              <a:rPr lang="en-GB" sz="3600" noProof="0" dirty="0">
                <a:solidFill>
                  <a:schemeClr val="accent1"/>
                </a:solidFill>
              </a:rPr>
              <a:t> </a:t>
            </a:r>
            <a:r>
              <a:rPr lang="en-GB" sz="3600" noProof="0" dirty="0"/>
              <a:t>of households are </a:t>
            </a:r>
            <a:r>
              <a:rPr lang="en-GB" sz="3600" b="1" noProof="0" dirty="0">
                <a:solidFill>
                  <a:schemeClr val="accent1"/>
                </a:solidFill>
              </a:rPr>
              <a:t>headed by women</a:t>
            </a:r>
            <a:r>
              <a:rPr lang="en-GB" sz="3600" noProof="0" dirty="0"/>
              <a:t>.</a:t>
            </a:r>
          </a:p>
          <a:p>
            <a:pPr>
              <a:spcBef>
                <a:spcPts val="0"/>
              </a:spcBef>
              <a:spcAft>
                <a:spcPts val="1800"/>
              </a:spcAft>
              <a:buClr>
                <a:schemeClr val="tx1"/>
              </a:buClr>
            </a:pPr>
            <a:r>
              <a:rPr lang="en-GB" sz="3600" noProof="0" dirty="0"/>
              <a:t>Households have an average of </a:t>
            </a:r>
            <a:r>
              <a:rPr lang="en-GB" sz="3600" b="1" noProof="0" dirty="0">
                <a:solidFill>
                  <a:schemeClr val="accent1"/>
                </a:solidFill>
              </a:rPr>
              <a:t>3.8 members</a:t>
            </a:r>
            <a:r>
              <a:rPr lang="en-GB" sz="3600" noProof="0" dirty="0"/>
              <a:t>.</a:t>
            </a:r>
          </a:p>
          <a:p>
            <a:pPr>
              <a:spcBef>
                <a:spcPts val="0"/>
              </a:spcBef>
              <a:spcAft>
                <a:spcPts val="1800"/>
              </a:spcAft>
              <a:buClr>
                <a:schemeClr val="tx1"/>
              </a:buClr>
            </a:pPr>
            <a:r>
              <a:rPr lang="en-GB" sz="3600" b="1" dirty="0">
                <a:solidFill>
                  <a:schemeClr val="accent1"/>
                </a:solidFill>
              </a:rPr>
              <a:t>40</a:t>
            </a:r>
            <a:r>
              <a:rPr lang="en-GB" sz="3600" b="1" noProof="0" dirty="0">
                <a:solidFill>
                  <a:schemeClr val="accent1"/>
                </a:solidFill>
              </a:rPr>
              <a:t>% </a:t>
            </a:r>
            <a:r>
              <a:rPr lang="en-GB" sz="3600" noProof="0" dirty="0"/>
              <a:t>of the population is </a:t>
            </a:r>
            <a:r>
              <a:rPr lang="en-GB" sz="3600" b="1" noProof="0" dirty="0">
                <a:solidFill>
                  <a:schemeClr val="accent1"/>
                </a:solidFill>
              </a:rPr>
              <a:t>under 15 </a:t>
            </a:r>
            <a:r>
              <a:rPr lang="en-GB" sz="3600" noProof="0" dirty="0"/>
              <a:t>years of age.</a:t>
            </a:r>
          </a:p>
        </p:txBody>
      </p:sp>
    </p:spTree>
    <p:extLst>
      <p:ext uri="{BB962C8B-B14F-4D97-AF65-F5344CB8AC3E}">
        <p14:creationId xmlns:p14="http://schemas.microsoft.com/office/powerpoint/2010/main" val="17766602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087" y="1160967"/>
            <a:ext cx="8218714" cy="4524315"/>
          </a:xfrm>
          <a:prstGeom prst="rect">
            <a:avLst/>
          </a:prstGeom>
          <a:noFill/>
        </p:spPr>
        <p:txBody>
          <a:bodyPr wrap="square" rtlCol="0">
            <a:spAutoFit/>
          </a:bodyPr>
          <a:lstStyle/>
          <a:p>
            <a:pPr algn="ctr"/>
            <a:r>
              <a:rPr lang="en-GB" sz="2400" dirty="0"/>
              <a:t>The 2019 Ghana Malaria Indicator Survey (2019 GMIS) was implemented by the Ghana Statistical Service (GSS), in close collaboration with the Ghana National Malaria Control Programme (NMCP) and the National Public Health Reference Laboratory (NPHRL) of the Ghana Health Service (GHS). Financial support for the survey was provided by the United States Agency for International Development (USAID), The Global Fund to Fight AIDS, Tuberculosis and Malaria, and the Government of Ghana. ICF provided technical assistance through The DHS Program, a USAID-funded project offering support and technical assistance in the implementation of population and health surveys in countries worldwide.</a:t>
            </a:r>
            <a:endParaRPr lang="en-US" sz="2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6279" y="5536680"/>
            <a:ext cx="1492838" cy="1276375"/>
          </a:xfrm>
          <a:prstGeom prst="rect">
            <a:avLst/>
          </a:prstGeom>
        </p:spPr>
      </p:pic>
      <p:pic>
        <p:nvPicPr>
          <p:cNvPr id="3" name="Picture 2">
            <a:extLst>
              <a:ext uri="{FF2B5EF4-FFF2-40B4-BE49-F238E27FC236}">
                <a16:creationId xmlns:a16="http://schemas.microsoft.com/office/drawing/2014/main" id="{2C8FBF1D-5643-4D3B-AECC-06085FDF0A2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7077806" y="6045312"/>
            <a:ext cx="1878717" cy="219893"/>
          </a:xfrm>
          <a:prstGeom prst="rect">
            <a:avLst/>
          </a:prstGeom>
        </p:spPr>
      </p:pic>
      <p:pic>
        <p:nvPicPr>
          <p:cNvPr id="9" name="Picture 8">
            <a:extLst>
              <a:ext uri="{FF2B5EF4-FFF2-40B4-BE49-F238E27FC236}">
                <a16:creationId xmlns:a16="http://schemas.microsoft.com/office/drawing/2014/main" id="{D232975C-32EE-4DEB-9CA2-A81D7B51226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921443" y="33194"/>
            <a:ext cx="1301112" cy="1144362"/>
          </a:xfrm>
          <a:prstGeom prst="rect">
            <a:avLst/>
          </a:prstGeom>
        </p:spPr>
      </p:pic>
      <p:pic>
        <p:nvPicPr>
          <p:cNvPr id="11" name="Picture 10">
            <a:extLst>
              <a:ext uri="{FF2B5EF4-FFF2-40B4-BE49-F238E27FC236}">
                <a16:creationId xmlns:a16="http://schemas.microsoft.com/office/drawing/2014/main" id="{4096B9FC-874D-4302-BD31-418C04D690BD}"/>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6084572" y="5851603"/>
            <a:ext cx="511418" cy="607309"/>
          </a:xfrm>
          <a:prstGeom prst="rect">
            <a:avLst/>
          </a:prstGeom>
        </p:spPr>
      </p:pic>
      <p:pic>
        <p:nvPicPr>
          <p:cNvPr id="13" name="Picture 12">
            <a:extLst>
              <a:ext uri="{FF2B5EF4-FFF2-40B4-BE49-F238E27FC236}">
                <a16:creationId xmlns:a16="http://schemas.microsoft.com/office/drawing/2014/main" id="{B7B67492-C14C-40A0-BD7C-5A04D21642D4}"/>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2610929" y="5825573"/>
            <a:ext cx="668280" cy="659369"/>
          </a:xfrm>
          <a:prstGeom prst="rect">
            <a:avLst/>
          </a:prstGeom>
        </p:spPr>
      </p:pic>
      <p:pic>
        <p:nvPicPr>
          <p:cNvPr id="5" name="Picture 4">
            <a:extLst>
              <a:ext uri="{FF2B5EF4-FFF2-40B4-BE49-F238E27FC236}">
                <a16:creationId xmlns:a16="http://schemas.microsoft.com/office/drawing/2014/main" id="{960EE50A-C2A2-43AB-B39E-CB154AC43292}"/>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756376" y="5925044"/>
            <a:ext cx="1851028" cy="460428"/>
          </a:xfrm>
          <a:prstGeom prst="rect">
            <a:avLst/>
          </a:prstGeom>
        </p:spPr>
      </p:pic>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a:t>Drinking Water</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29126144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a:t>Sanitation</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a:t>Percent distribution of households</a:t>
            </a:r>
          </a:p>
        </p:txBody>
      </p:sp>
      <p:sp>
        <p:nvSpPr>
          <p:cNvPr id="3" name="TextBox 2">
            <a:extLst>
              <a:ext uri="{FF2B5EF4-FFF2-40B4-BE49-F238E27FC236}">
                <a16:creationId xmlns:a16="http://schemas.microsoft.com/office/drawing/2014/main" id="{7CD71564-6060-4B5D-8EFE-00F642E958FA}"/>
              </a:ext>
            </a:extLst>
          </p:cNvPr>
          <p:cNvSpPr txBox="1"/>
          <p:nvPr/>
        </p:nvSpPr>
        <p:spPr>
          <a:xfrm>
            <a:off x="6063343" y="6474215"/>
            <a:ext cx="3080657" cy="369332"/>
          </a:xfrm>
          <a:prstGeom prst="rect">
            <a:avLst/>
          </a:prstGeom>
          <a:noFill/>
        </p:spPr>
        <p:txBody>
          <a:bodyPr wrap="square" rtlCol="0">
            <a:spAutoFit/>
          </a:bodyPr>
          <a:lstStyle/>
          <a:p>
            <a:r>
              <a:rPr lang="en-US" i="1" dirty="0"/>
              <a:t>Figure &gt;100% due to rounding.</a:t>
            </a:r>
          </a:p>
        </p:txBody>
      </p:sp>
    </p:spTree>
    <p:extLst>
      <p:ext uri="{BB962C8B-B14F-4D97-AF65-F5344CB8AC3E}">
        <p14:creationId xmlns:p14="http://schemas.microsoft.com/office/powerpoint/2010/main" val="16764475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a:t>Electricity</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households</a:t>
            </a:r>
          </a:p>
        </p:txBody>
      </p:sp>
    </p:spTree>
    <p:extLst>
      <p:ext uri="{BB962C8B-B14F-4D97-AF65-F5344CB8AC3E}">
        <p14:creationId xmlns:p14="http://schemas.microsoft.com/office/powerpoint/2010/main" val="233668439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Household Durable Goods and Possessions</a:t>
            </a:r>
          </a:p>
        </p:txBody>
      </p:sp>
      <p:graphicFrame>
        <p:nvGraphicFramePr>
          <p:cNvPr id="10" name="Content Placeholder 9"/>
          <p:cNvGraphicFramePr>
            <a:graphicFrameLocks noGrp="1"/>
          </p:cNvGraphicFramePr>
          <p:nvPr>
            <p:ph idx="1"/>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963"/>
            <a:ext cx="9144000" cy="369332"/>
          </a:xfrm>
          <a:prstGeom prst="rect">
            <a:avLst/>
          </a:prstGeom>
          <a:noFill/>
        </p:spPr>
        <p:txBody>
          <a:bodyPr wrap="square" rtlCol="0">
            <a:spAutoFit/>
          </a:bodyPr>
          <a:lstStyle/>
          <a:p>
            <a:pPr algn="ctr"/>
            <a:r>
              <a:rPr lang="en-US" i="1" dirty="0"/>
              <a:t>Percent of households with:</a:t>
            </a:r>
          </a:p>
        </p:txBody>
      </p:sp>
    </p:spTree>
    <p:extLst>
      <p:ext uri="{BB962C8B-B14F-4D97-AF65-F5344CB8AC3E}">
        <p14:creationId xmlns:p14="http://schemas.microsoft.com/office/powerpoint/2010/main" val="17895238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Wealth Index</a:t>
            </a:r>
          </a:p>
        </p:txBody>
      </p:sp>
      <p:sp>
        <p:nvSpPr>
          <p:cNvPr id="3" name="Content Placeholder 2"/>
          <p:cNvSpPr>
            <a:spLocks noGrp="1"/>
          </p:cNvSpPr>
          <p:nvPr>
            <p:ph idx="1"/>
          </p:nvPr>
        </p:nvSpPr>
        <p:spPr/>
        <p:txBody>
          <a:bodyPr/>
          <a:lstStyle/>
          <a:p>
            <a:pPr>
              <a:spcBef>
                <a:spcPts val="0"/>
              </a:spcBef>
              <a:spcAft>
                <a:spcPts val="1800"/>
              </a:spcAft>
            </a:pPr>
            <a:r>
              <a:rPr lang="en-GB" noProof="0" dirty="0"/>
              <a:t>Wealth is determined by scoring households based on a set of characteristics including access to electricity and ownership of various consumer goods.</a:t>
            </a:r>
          </a:p>
          <a:p>
            <a:pPr>
              <a:spcBef>
                <a:spcPts val="0"/>
              </a:spcBef>
              <a:spcAft>
                <a:spcPts val="1800"/>
              </a:spcAft>
            </a:pPr>
            <a:r>
              <a:rPr lang="en-GB" noProof="0" dirty="0"/>
              <a:t>Households are then ranked, from lowest to highest score.</a:t>
            </a:r>
          </a:p>
          <a:p>
            <a:pPr>
              <a:spcBef>
                <a:spcPts val="0"/>
              </a:spcBef>
              <a:spcAft>
                <a:spcPts val="1800"/>
              </a:spcAft>
            </a:pPr>
            <a:r>
              <a:rPr lang="en-GB" noProof="0" dirty="0"/>
              <a:t>This list is then separated into 5 equal pieces (or quintiles) each representing 20% of the population.</a:t>
            </a:r>
          </a:p>
          <a:p>
            <a:pPr>
              <a:spcBef>
                <a:spcPts val="0"/>
              </a:spcBef>
              <a:spcAft>
                <a:spcPts val="1800"/>
              </a:spcAft>
            </a:pPr>
            <a:r>
              <a:rPr lang="en-GB" noProof="0" dirty="0"/>
              <a:t>Therefore, those in the highest quintile may not be “rich” but they are of higher socioeconomic status than 80% of Ghana.</a:t>
            </a:r>
          </a:p>
        </p:txBody>
      </p:sp>
    </p:spTree>
    <p:extLst>
      <p:ext uri="{BB962C8B-B14F-4D97-AF65-F5344CB8AC3E}">
        <p14:creationId xmlns:p14="http://schemas.microsoft.com/office/powerpoint/2010/main" val="16038919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Wealth Index</a:t>
            </a:r>
          </a:p>
        </p:txBody>
      </p:sp>
      <p:sp>
        <p:nvSpPr>
          <p:cNvPr id="5" name="Content Placeholder 2"/>
          <p:cNvSpPr>
            <a:spLocks noGrp="1"/>
          </p:cNvSpPr>
          <p:nvPr>
            <p:ph idx="1"/>
          </p:nvPr>
        </p:nvSpPr>
        <p:spPr>
          <a:xfrm>
            <a:off x="461639" y="3944982"/>
            <a:ext cx="8256233" cy="2913017"/>
          </a:xfrm>
        </p:spPr>
        <p:txBody>
          <a:bodyPr>
            <a:normAutofit lnSpcReduction="10000"/>
          </a:bodyPr>
          <a:lstStyle/>
          <a:p>
            <a:pPr marL="0" indent="0" algn="ctr">
              <a:spcBef>
                <a:spcPts val="0"/>
              </a:spcBef>
              <a:spcAft>
                <a:spcPts val="1800"/>
              </a:spcAft>
              <a:buNone/>
            </a:pPr>
            <a:r>
              <a:rPr lang="en-GB" noProof="0" dirty="0"/>
              <a:t>Very few urban households are in the poorest quintile, while very few rural households are in the wealthiest quintile.</a:t>
            </a:r>
          </a:p>
          <a:p>
            <a:pPr marL="0" indent="0" algn="ctr">
              <a:spcBef>
                <a:spcPts val="0"/>
              </a:spcBef>
              <a:spcAft>
                <a:spcPts val="1800"/>
              </a:spcAft>
              <a:buNone/>
            </a:pPr>
            <a:r>
              <a:rPr lang="en-GB" b="1" noProof="0" dirty="0">
                <a:solidFill>
                  <a:schemeClr val="accent1"/>
                </a:solidFill>
              </a:rPr>
              <a:t>Upper East region (75%) </a:t>
            </a:r>
            <a:r>
              <a:rPr lang="en-GB" noProof="0" dirty="0"/>
              <a:t>has the largest proportion of households in the </a:t>
            </a:r>
            <a:r>
              <a:rPr lang="en-GB" b="1" noProof="0" dirty="0">
                <a:solidFill>
                  <a:schemeClr val="accent1"/>
                </a:solidFill>
              </a:rPr>
              <a:t>poorest quintile</a:t>
            </a:r>
            <a:r>
              <a:rPr lang="en-GB" noProof="0" dirty="0"/>
              <a:t>, while </a:t>
            </a:r>
            <a:r>
              <a:rPr lang="en-GB" b="1" noProof="0" dirty="0">
                <a:solidFill>
                  <a:schemeClr val="accent1"/>
                </a:solidFill>
              </a:rPr>
              <a:t>Greater Accra region (53%)</a:t>
            </a:r>
            <a:r>
              <a:rPr lang="en-GB" b="1" noProof="0" dirty="0">
                <a:solidFill>
                  <a:schemeClr val="accent5"/>
                </a:solidFill>
              </a:rPr>
              <a:t> </a:t>
            </a:r>
            <a:r>
              <a:rPr lang="en-GB" noProof="0" dirty="0"/>
              <a:t>has the largest proportion of households in the </a:t>
            </a:r>
            <a:r>
              <a:rPr lang="en-GB" b="1" noProof="0" dirty="0">
                <a:solidFill>
                  <a:schemeClr val="accent1"/>
                </a:solidFill>
              </a:rPr>
              <a:t>wealthiest quintile</a:t>
            </a:r>
            <a:r>
              <a:rPr lang="en-GB" noProof="0" dirty="0"/>
              <a:t>.</a:t>
            </a:r>
          </a:p>
        </p:txBody>
      </p:sp>
      <p:graphicFrame>
        <p:nvGraphicFramePr>
          <p:cNvPr id="6" name="Table 5"/>
          <p:cNvGraphicFramePr>
            <a:graphicFrameLocks noGrp="1"/>
          </p:cNvGraphicFramePr>
          <p:nvPr/>
        </p:nvGraphicFramePr>
        <p:xfrm>
          <a:off x="461640" y="1397000"/>
          <a:ext cx="8256234" cy="2012406"/>
        </p:xfrm>
        <a:graphic>
          <a:graphicData uri="http://schemas.openxmlformats.org/drawingml/2006/table">
            <a:tbl>
              <a:tblPr firstRow="1" bandRow="1">
                <a:tableStyleId>{2D5ABB26-0587-4C30-8999-92F81FD0307C}</a:tableStyleId>
              </a:tblPr>
              <a:tblGrid>
                <a:gridCol w="1376039">
                  <a:extLst>
                    <a:ext uri="{9D8B030D-6E8A-4147-A177-3AD203B41FA5}">
                      <a16:colId xmlns:a16="http://schemas.microsoft.com/office/drawing/2014/main" val="20000"/>
                    </a:ext>
                  </a:extLst>
                </a:gridCol>
                <a:gridCol w="1376039">
                  <a:extLst>
                    <a:ext uri="{9D8B030D-6E8A-4147-A177-3AD203B41FA5}">
                      <a16:colId xmlns:a16="http://schemas.microsoft.com/office/drawing/2014/main" val="20001"/>
                    </a:ext>
                  </a:extLst>
                </a:gridCol>
                <a:gridCol w="1376039">
                  <a:extLst>
                    <a:ext uri="{9D8B030D-6E8A-4147-A177-3AD203B41FA5}">
                      <a16:colId xmlns:a16="http://schemas.microsoft.com/office/drawing/2014/main" val="20002"/>
                    </a:ext>
                  </a:extLst>
                </a:gridCol>
                <a:gridCol w="1376039">
                  <a:extLst>
                    <a:ext uri="{9D8B030D-6E8A-4147-A177-3AD203B41FA5}">
                      <a16:colId xmlns:a16="http://schemas.microsoft.com/office/drawing/2014/main" val="20003"/>
                    </a:ext>
                  </a:extLst>
                </a:gridCol>
                <a:gridCol w="1376039">
                  <a:extLst>
                    <a:ext uri="{9D8B030D-6E8A-4147-A177-3AD203B41FA5}">
                      <a16:colId xmlns:a16="http://schemas.microsoft.com/office/drawing/2014/main" val="20004"/>
                    </a:ext>
                  </a:extLst>
                </a:gridCol>
                <a:gridCol w="1376039">
                  <a:extLst>
                    <a:ext uri="{9D8B030D-6E8A-4147-A177-3AD203B41FA5}">
                      <a16:colId xmlns:a16="http://schemas.microsoft.com/office/drawing/2014/main" val="20005"/>
                    </a:ext>
                  </a:extLst>
                </a:gridCol>
              </a:tblGrid>
              <a:tr h="670802">
                <a:tc>
                  <a:txBody>
                    <a:bodyPr/>
                    <a:lstStyle/>
                    <a:p>
                      <a:endParaRPr lang="en-US" dirty="0"/>
                    </a:p>
                  </a:txBody>
                  <a:tcPr/>
                </a:tc>
                <a:tc>
                  <a:txBody>
                    <a:bodyPr/>
                    <a:lstStyle/>
                    <a:p>
                      <a:pPr algn="ctr"/>
                      <a:r>
                        <a:rPr lang="en-US" sz="2400" b="1" dirty="0"/>
                        <a:t>Lowest</a:t>
                      </a:r>
                    </a:p>
                  </a:txBody>
                  <a:tcPr/>
                </a:tc>
                <a:tc>
                  <a:txBody>
                    <a:bodyPr/>
                    <a:lstStyle/>
                    <a:p>
                      <a:pPr algn="ctr"/>
                      <a:r>
                        <a:rPr lang="en-US" sz="2400" b="1" dirty="0"/>
                        <a:t>2</a:t>
                      </a:r>
                      <a:r>
                        <a:rPr lang="en-US" sz="2400" b="1" baseline="30000" dirty="0"/>
                        <a:t>nd</a:t>
                      </a:r>
                      <a:r>
                        <a:rPr lang="en-US" sz="2400" b="1" dirty="0"/>
                        <a:t> </a:t>
                      </a:r>
                    </a:p>
                  </a:txBody>
                  <a:tcPr/>
                </a:tc>
                <a:tc>
                  <a:txBody>
                    <a:bodyPr/>
                    <a:lstStyle/>
                    <a:p>
                      <a:pPr algn="ctr"/>
                      <a:r>
                        <a:rPr lang="en-US" sz="2400" b="1" dirty="0"/>
                        <a:t>Middle</a:t>
                      </a:r>
                    </a:p>
                  </a:txBody>
                  <a:tcPr/>
                </a:tc>
                <a:tc>
                  <a:txBody>
                    <a:bodyPr/>
                    <a:lstStyle/>
                    <a:p>
                      <a:pPr algn="ctr"/>
                      <a:r>
                        <a:rPr lang="en-US" sz="2400" b="1" dirty="0"/>
                        <a:t>4</a:t>
                      </a:r>
                      <a:r>
                        <a:rPr lang="en-US" sz="2400" b="1" baseline="30000" dirty="0"/>
                        <a:t>th</a:t>
                      </a:r>
                      <a:r>
                        <a:rPr lang="en-US" sz="2400" b="1" dirty="0"/>
                        <a:t> </a:t>
                      </a:r>
                    </a:p>
                  </a:txBody>
                  <a:tcPr/>
                </a:tc>
                <a:tc>
                  <a:txBody>
                    <a:bodyPr/>
                    <a:lstStyle/>
                    <a:p>
                      <a:pPr algn="ctr"/>
                      <a:r>
                        <a:rPr lang="en-US" sz="2400" b="1" dirty="0"/>
                        <a:t>Highest</a:t>
                      </a:r>
                    </a:p>
                  </a:txBody>
                  <a:tcPr/>
                </a:tc>
                <a:extLst>
                  <a:ext uri="{0D108BD9-81ED-4DB2-BD59-A6C34878D82A}">
                    <a16:rowId xmlns:a16="http://schemas.microsoft.com/office/drawing/2014/main" val="10000"/>
                  </a:ext>
                </a:extLst>
              </a:tr>
              <a:tr h="670802">
                <a:tc>
                  <a:txBody>
                    <a:bodyPr/>
                    <a:lstStyle/>
                    <a:p>
                      <a:r>
                        <a:rPr lang="en-US" sz="2400" b="1" dirty="0">
                          <a:solidFill>
                            <a:schemeClr val="accent2"/>
                          </a:solidFill>
                        </a:rPr>
                        <a:t>Urban</a:t>
                      </a:r>
                    </a:p>
                  </a:txBody>
                  <a:tcPr/>
                </a:tc>
                <a:tc>
                  <a:txBody>
                    <a:bodyPr/>
                    <a:lstStyle/>
                    <a:p>
                      <a:pPr algn="ctr"/>
                      <a:r>
                        <a:rPr lang="en-US" sz="2400" b="1" dirty="0">
                          <a:solidFill>
                            <a:schemeClr val="accent2"/>
                          </a:solidFill>
                        </a:rPr>
                        <a:t>2%</a:t>
                      </a:r>
                    </a:p>
                  </a:txBody>
                  <a:tcPr/>
                </a:tc>
                <a:tc>
                  <a:txBody>
                    <a:bodyPr/>
                    <a:lstStyle/>
                    <a:p>
                      <a:pPr algn="ctr"/>
                      <a:r>
                        <a:rPr lang="en-US" sz="2400" b="1" dirty="0">
                          <a:solidFill>
                            <a:schemeClr val="accent2"/>
                          </a:solidFill>
                        </a:rPr>
                        <a:t>10%</a:t>
                      </a:r>
                    </a:p>
                  </a:txBody>
                  <a:tcPr/>
                </a:tc>
                <a:tc>
                  <a:txBody>
                    <a:bodyPr/>
                    <a:lstStyle/>
                    <a:p>
                      <a:pPr algn="ctr"/>
                      <a:r>
                        <a:rPr lang="en-US" sz="2400" b="1" dirty="0">
                          <a:solidFill>
                            <a:schemeClr val="accent2"/>
                          </a:solidFill>
                        </a:rPr>
                        <a:t>22%</a:t>
                      </a:r>
                    </a:p>
                  </a:txBody>
                  <a:tcPr/>
                </a:tc>
                <a:tc>
                  <a:txBody>
                    <a:bodyPr/>
                    <a:lstStyle/>
                    <a:p>
                      <a:pPr algn="ctr"/>
                      <a:r>
                        <a:rPr lang="en-US" sz="2400" b="1" dirty="0">
                          <a:solidFill>
                            <a:schemeClr val="accent2"/>
                          </a:solidFill>
                        </a:rPr>
                        <a:t>30%</a:t>
                      </a:r>
                    </a:p>
                  </a:txBody>
                  <a:tcPr/>
                </a:tc>
                <a:tc>
                  <a:txBody>
                    <a:bodyPr/>
                    <a:lstStyle/>
                    <a:p>
                      <a:pPr algn="ctr"/>
                      <a:r>
                        <a:rPr lang="en-US" sz="2400" b="1" dirty="0">
                          <a:solidFill>
                            <a:schemeClr val="accent2"/>
                          </a:solidFill>
                        </a:rPr>
                        <a:t>36%</a:t>
                      </a:r>
                    </a:p>
                  </a:txBody>
                  <a:tcPr/>
                </a:tc>
                <a:extLst>
                  <a:ext uri="{0D108BD9-81ED-4DB2-BD59-A6C34878D82A}">
                    <a16:rowId xmlns:a16="http://schemas.microsoft.com/office/drawing/2014/main" val="10001"/>
                  </a:ext>
                </a:extLst>
              </a:tr>
              <a:tr h="670802">
                <a:tc>
                  <a:txBody>
                    <a:bodyPr/>
                    <a:lstStyle/>
                    <a:p>
                      <a:r>
                        <a:rPr lang="en-US" sz="2400" b="1" dirty="0">
                          <a:solidFill>
                            <a:schemeClr val="accent3">
                              <a:lumMod val="50000"/>
                            </a:schemeClr>
                          </a:solidFill>
                        </a:rPr>
                        <a:t>Rural</a:t>
                      </a:r>
                    </a:p>
                  </a:txBody>
                  <a:tcPr/>
                </a:tc>
                <a:tc>
                  <a:txBody>
                    <a:bodyPr/>
                    <a:lstStyle/>
                    <a:p>
                      <a:pPr algn="ctr"/>
                      <a:r>
                        <a:rPr lang="en-US" sz="2400" b="1" dirty="0">
                          <a:solidFill>
                            <a:schemeClr val="accent3">
                              <a:lumMod val="50000"/>
                            </a:schemeClr>
                          </a:solidFill>
                        </a:rPr>
                        <a:t>35%</a:t>
                      </a:r>
                    </a:p>
                  </a:txBody>
                  <a:tcPr/>
                </a:tc>
                <a:tc>
                  <a:txBody>
                    <a:bodyPr/>
                    <a:lstStyle/>
                    <a:p>
                      <a:pPr algn="ctr"/>
                      <a:r>
                        <a:rPr lang="en-US" sz="2400" b="1" dirty="0">
                          <a:solidFill>
                            <a:schemeClr val="accent3">
                              <a:lumMod val="50000"/>
                            </a:schemeClr>
                          </a:solidFill>
                        </a:rPr>
                        <a:t>29%</a:t>
                      </a:r>
                    </a:p>
                  </a:txBody>
                  <a:tcPr/>
                </a:tc>
                <a:tc>
                  <a:txBody>
                    <a:bodyPr/>
                    <a:lstStyle/>
                    <a:p>
                      <a:pPr algn="ctr"/>
                      <a:r>
                        <a:rPr lang="en-US" sz="2400" b="1" dirty="0">
                          <a:solidFill>
                            <a:schemeClr val="accent3">
                              <a:lumMod val="50000"/>
                            </a:schemeClr>
                          </a:solidFill>
                        </a:rPr>
                        <a:t>19%</a:t>
                      </a:r>
                    </a:p>
                  </a:txBody>
                  <a:tcPr/>
                </a:tc>
                <a:tc>
                  <a:txBody>
                    <a:bodyPr/>
                    <a:lstStyle/>
                    <a:p>
                      <a:pPr algn="ctr"/>
                      <a:r>
                        <a:rPr lang="en-US" sz="2400" b="1" dirty="0">
                          <a:solidFill>
                            <a:schemeClr val="accent3">
                              <a:lumMod val="50000"/>
                            </a:schemeClr>
                          </a:solidFill>
                        </a:rPr>
                        <a:t>12%</a:t>
                      </a:r>
                    </a:p>
                  </a:txBody>
                  <a:tcPr/>
                </a:tc>
                <a:tc>
                  <a:txBody>
                    <a:bodyPr/>
                    <a:lstStyle/>
                    <a:p>
                      <a:pPr algn="ctr"/>
                      <a:r>
                        <a:rPr lang="en-US" sz="2400" b="1" dirty="0">
                          <a:solidFill>
                            <a:schemeClr val="accent3">
                              <a:lumMod val="50000"/>
                            </a:schemeClr>
                          </a:solidFill>
                        </a:rPr>
                        <a:t>6%</a:t>
                      </a:r>
                    </a:p>
                  </a:txBody>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8170981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661932"/>
            <a:ext cx="4418729" cy="3378700"/>
          </a:xfrm>
        </p:spPr>
        <p:txBody>
          <a:bodyPr/>
          <a:lstStyle/>
          <a:p>
            <a:pPr>
              <a:buClr>
                <a:schemeClr val="tx1"/>
              </a:buClr>
            </a:pPr>
            <a:r>
              <a:rPr lang="en-GB" noProof="0" dirty="0"/>
              <a:t>Household Characteristics</a:t>
            </a:r>
          </a:p>
          <a:p>
            <a:pPr lvl="1">
              <a:buClr>
                <a:schemeClr val="tx1"/>
              </a:buClr>
            </a:pPr>
            <a:r>
              <a:rPr lang="en-GB" noProof="0" dirty="0"/>
              <a:t>Water and sanitation</a:t>
            </a:r>
          </a:p>
          <a:p>
            <a:pPr lvl="1">
              <a:buClr>
                <a:schemeClr val="tx1"/>
              </a:buClr>
            </a:pPr>
            <a:r>
              <a:rPr lang="en-GB" noProof="0" dirty="0"/>
              <a:t>Electricity</a:t>
            </a:r>
          </a:p>
          <a:p>
            <a:pPr lvl="1">
              <a:buClr>
                <a:schemeClr val="tx1"/>
              </a:buClr>
            </a:pPr>
            <a:r>
              <a:rPr lang="en-GB" noProof="0" dirty="0"/>
              <a:t>Ownership of goods</a:t>
            </a:r>
          </a:p>
          <a:p>
            <a:pPr lvl="1">
              <a:buClr>
                <a:schemeClr val="tx1"/>
              </a:buClr>
            </a:pPr>
            <a:r>
              <a:rPr lang="en-GB" noProof="0" dirty="0"/>
              <a:t>Wealth</a:t>
            </a:r>
          </a:p>
          <a:p>
            <a:pPr>
              <a:buClr>
                <a:schemeClr val="tx1"/>
              </a:buClr>
            </a:pPr>
            <a:r>
              <a:rPr lang="en-GB" b="1" noProof="0" dirty="0">
                <a:solidFill>
                  <a:schemeClr val="accent1"/>
                </a:solidFill>
              </a:rPr>
              <a:t>Respondent Characteristics</a:t>
            </a:r>
          </a:p>
          <a:p>
            <a:pPr lvl="1">
              <a:buClr>
                <a:schemeClr val="tx1"/>
              </a:buClr>
            </a:pPr>
            <a:r>
              <a:rPr lang="en-GB" b="1" noProof="0" dirty="0">
                <a:solidFill>
                  <a:schemeClr val="accent1"/>
                </a:solidFill>
              </a:rPr>
              <a:t>Education</a:t>
            </a:r>
          </a:p>
          <a:p>
            <a:pPr lvl="1">
              <a:buClr>
                <a:schemeClr val="tx1"/>
              </a:buClr>
            </a:pPr>
            <a:r>
              <a:rPr lang="en-GB" b="1" noProof="0" dirty="0">
                <a:solidFill>
                  <a:schemeClr val="accent1"/>
                </a:solidFill>
              </a:rPr>
              <a:t>Literacy</a:t>
            </a:r>
          </a:p>
        </p:txBody>
      </p:sp>
    </p:spTree>
    <p:extLst>
      <p:ext uri="{BB962C8B-B14F-4D97-AF65-F5344CB8AC3E}">
        <p14:creationId xmlns:p14="http://schemas.microsoft.com/office/powerpoint/2010/main" val="30256276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a:t>Women’s Education</a:t>
            </a:r>
          </a:p>
        </p:txBody>
      </p:sp>
      <p:graphicFrame>
        <p:nvGraphicFramePr>
          <p:cNvPr id="7" name="Content Placeholder 6"/>
          <p:cNvGraphicFramePr>
            <a:graphicFrameLocks noGrp="1"/>
          </p:cNvGraphicFramePr>
          <p:nvPr>
            <p:ph idx="1"/>
          </p:nvPr>
        </p:nvGraphicFramePr>
        <p:xfrm>
          <a:off x="1818967"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a:t>Percent distribution of women age 15-49</a:t>
            </a:r>
          </a:p>
        </p:txBody>
      </p:sp>
      <p:sp>
        <p:nvSpPr>
          <p:cNvPr id="5" name="TextBox 4">
            <a:extLst>
              <a:ext uri="{FF2B5EF4-FFF2-40B4-BE49-F238E27FC236}">
                <a16:creationId xmlns:a16="http://schemas.microsoft.com/office/drawing/2014/main" id="{004F45FC-D720-4C6D-9E64-E9CDB5D598A9}"/>
              </a:ext>
            </a:extLst>
          </p:cNvPr>
          <p:cNvSpPr txBox="1"/>
          <p:nvPr/>
        </p:nvSpPr>
        <p:spPr>
          <a:xfrm>
            <a:off x="6101233" y="6449478"/>
            <a:ext cx="3042767" cy="369332"/>
          </a:xfrm>
          <a:prstGeom prst="rect">
            <a:avLst/>
          </a:prstGeom>
          <a:noFill/>
        </p:spPr>
        <p:txBody>
          <a:bodyPr wrap="square" rtlCol="0">
            <a:spAutoFit/>
          </a:bodyPr>
          <a:lstStyle/>
          <a:p>
            <a:r>
              <a:rPr lang="en-US" i="1" dirty="0"/>
              <a:t>Figure &gt;100% due to rounding.</a:t>
            </a:r>
          </a:p>
        </p:txBody>
      </p:sp>
    </p:spTree>
    <p:extLst>
      <p:ext uri="{BB962C8B-B14F-4D97-AF65-F5344CB8AC3E}">
        <p14:creationId xmlns:p14="http://schemas.microsoft.com/office/powerpoint/2010/main" val="30225799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Literacy</a:t>
            </a:r>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a:t>Percent of women age 15-49 who are literate</a:t>
            </a:r>
          </a:p>
        </p:txBody>
      </p:sp>
    </p:spTree>
    <p:extLst>
      <p:ext uri="{BB962C8B-B14F-4D97-AF65-F5344CB8AC3E}">
        <p14:creationId xmlns:p14="http://schemas.microsoft.com/office/powerpoint/2010/main" val="22976996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a:extLst>
              <a:ext uri="{FF2B5EF4-FFF2-40B4-BE49-F238E27FC236}">
                <a16:creationId xmlns:a16="http://schemas.microsoft.com/office/drawing/2014/main" id="{AA3CF1FE-F385-4168-BF4A-8634CDD286B1}"/>
              </a:ext>
            </a:extLst>
          </p:cNvPr>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a:extLst>
              <a:ext uri="{FF2B5EF4-FFF2-40B4-BE49-F238E27FC236}">
                <a16:creationId xmlns:a16="http://schemas.microsoft.com/office/drawing/2014/main" id="{AE7FEDC8-4B77-46EB-A84E-AD505CD7646C}"/>
              </a:ext>
            </a:extLst>
          </p:cNvPr>
          <p:cNvSpPr>
            <a:spLocks noGrp="1"/>
          </p:cNvSpPr>
          <p:nvPr>
            <p:ph type="title"/>
          </p:nvPr>
        </p:nvSpPr>
        <p:spPr>
          <a:xfrm>
            <a:off x="0" y="26635"/>
            <a:ext cx="9144000" cy="914400"/>
          </a:xfrm>
        </p:spPr>
        <p:txBody>
          <a:bodyPr/>
          <a:lstStyle/>
          <a:p>
            <a:r>
              <a:rPr lang="en-GB" noProof="0" dirty="0"/>
              <a:t>Health Insurance Coverage</a:t>
            </a:r>
          </a:p>
        </p:txBody>
      </p:sp>
      <p:sp>
        <p:nvSpPr>
          <p:cNvPr id="5" name="TextBox 4">
            <a:extLst>
              <a:ext uri="{FF2B5EF4-FFF2-40B4-BE49-F238E27FC236}">
                <a16:creationId xmlns:a16="http://schemas.microsoft.com/office/drawing/2014/main" id="{458FFC51-0AEB-491D-A144-1114A10E1670}"/>
              </a:ext>
            </a:extLst>
          </p:cNvPr>
          <p:cNvSpPr txBox="1"/>
          <p:nvPr/>
        </p:nvSpPr>
        <p:spPr>
          <a:xfrm>
            <a:off x="18256" y="941035"/>
            <a:ext cx="9144000" cy="369332"/>
          </a:xfrm>
          <a:prstGeom prst="rect">
            <a:avLst/>
          </a:prstGeom>
          <a:noFill/>
        </p:spPr>
        <p:txBody>
          <a:bodyPr wrap="square" rtlCol="0">
            <a:spAutoFit/>
          </a:bodyPr>
          <a:lstStyle/>
          <a:p>
            <a:pPr algn="ctr"/>
            <a:r>
              <a:rPr lang="en-US" i="1" dirty="0"/>
              <a:t>Percent of women age 15-49</a:t>
            </a:r>
          </a:p>
        </p:txBody>
      </p:sp>
    </p:spTree>
    <p:extLst>
      <p:ext uri="{BB962C8B-B14F-4D97-AF65-F5344CB8AC3E}">
        <p14:creationId xmlns:p14="http://schemas.microsoft.com/office/powerpoint/2010/main" val="23024387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Objective</a:t>
            </a:r>
          </a:p>
        </p:txBody>
      </p:sp>
      <p:sp>
        <p:nvSpPr>
          <p:cNvPr id="3" name="Content Placeholder 2"/>
          <p:cNvSpPr>
            <a:spLocks noGrp="1"/>
          </p:cNvSpPr>
          <p:nvPr>
            <p:ph idx="1"/>
          </p:nvPr>
        </p:nvSpPr>
        <p:spPr>
          <a:xfrm>
            <a:off x="443883" y="1325563"/>
            <a:ext cx="8256233" cy="5251142"/>
          </a:xfrm>
        </p:spPr>
        <p:txBody>
          <a:bodyPr>
            <a:normAutofit/>
          </a:bodyPr>
          <a:lstStyle/>
          <a:p>
            <a:pPr>
              <a:spcBef>
                <a:spcPts val="0"/>
              </a:spcBef>
              <a:spcAft>
                <a:spcPts val="1800"/>
              </a:spcAft>
            </a:pPr>
            <a:r>
              <a:rPr lang="en-GB" sz="3200" noProof="0" dirty="0"/>
              <a:t>The main </a:t>
            </a:r>
            <a:r>
              <a:rPr lang="en-GB" sz="3200" dirty="0"/>
              <a:t>objective of the 2019 GMIS is to provide up-to-date estimates of basic demographic and health indicators for malaria.</a:t>
            </a:r>
            <a:endParaRPr lang="en-GB" sz="3200" noProof="0" dirty="0"/>
          </a:p>
          <a:p>
            <a:pPr>
              <a:spcBef>
                <a:spcPts val="0"/>
              </a:spcBef>
              <a:spcAft>
                <a:spcPts val="1800"/>
              </a:spcAft>
            </a:pPr>
            <a:r>
              <a:rPr lang="en-GB" sz="3200" noProof="0" dirty="0"/>
              <a:t>This information is essential for programme managers and policymakers to evaluate and design programmes and strategies for improving the health of Ghanaians.</a:t>
            </a:r>
          </a:p>
        </p:txBody>
      </p:sp>
    </p:spTree>
    <p:extLst>
      <p:ext uri="{BB962C8B-B14F-4D97-AF65-F5344CB8AC3E}">
        <p14:creationId xmlns:p14="http://schemas.microsoft.com/office/powerpoint/2010/main" val="3641726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dirty="0">
                <a:solidFill>
                  <a:schemeClr val="accent1"/>
                </a:solidFill>
              </a:rPr>
              <a:t>93</a:t>
            </a:r>
            <a:r>
              <a:rPr lang="en-GB" sz="3200" b="1" noProof="0" dirty="0">
                <a:solidFill>
                  <a:schemeClr val="accent1"/>
                </a:solidFill>
              </a:rPr>
              <a:t>% </a:t>
            </a:r>
            <a:r>
              <a:rPr lang="en-GB" sz="3200" noProof="0" dirty="0"/>
              <a:t>of households have access to an </a:t>
            </a:r>
            <a:r>
              <a:rPr lang="en-GB" sz="3200" b="1" noProof="0" dirty="0">
                <a:solidFill>
                  <a:schemeClr val="accent1"/>
                </a:solidFill>
              </a:rPr>
              <a:t>improved water source</a:t>
            </a:r>
            <a:r>
              <a:rPr lang="en-GB" sz="3200" noProof="0" dirty="0"/>
              <a:t>.</a:t>
            </a:r>
          </a:p>
          <a:p>
            <a:pPr>
              <a:spcBef>
                <a:spcPts val="0"/>
              </a:spcBef>
              <a:spcAft>
                <a:spcPts val="1800"/>
              </a:spcAft>
              <a:buClr>
                <a:schemeClr val="tx1"/>
              </a:buClr>
            </a:pPr>
            <a:r>
              <a:rPr lang="en-GB" sz="3200" b="1" dirty="0">
                <a:solidFill>
                  <a:schemeClr val="accent1"/>
                </a:solidFill>
              </a:rPr>
              <a:t>75</a:t>
            </a:r>
            <a:r>
              <a:rPr lang="en-GB" sz="3200" b="1" noProof="0" dirty="0">
                <a:solidFill>
                  <a:schemeClr val="accent1"/>
                </a:solidFill>
              </a:rPr>
              <a:t>% </a:t>
            </a:r>
            <a:r>
              <a:rPr lang="en-GB" sz="3200" noProof="0" dirty="0"/>
              <a:t>of households use </a:t>
            </a:r>
            <a:r>
              <a:rPr lang="en-GB" sz="3200" b="1" noProof="0" dirty="0">
                <a:solidFill>
                  <a:schemeClr val="accent1"/>
                </a:solidFill>
              </a:rPr>
              <a:t>improved sanitation facilities</a:t>
            </a:r>
            <a:r>
              <a:rPr lang="en-GB" sz="3200" noProof="0" dirty="0"/>
              <a:t>.</a:t>
            </a:r>
          </a:p>
          <a:p>
            <a:pPr>
              <a:spcBef>
                <a:spcPts val="0"/>
              </a:spcBef>
              <a:spcAft>
                <a:spcPts val="1800"/>
              </a:spcAft>
              <a:buClr>
                <a:schemeClr val="tx1"/>
              </a:buClr>
            </a:pPr>
            <a:r>
              <a:rPr lang="en-GB" sz="3200" b="1" dirty="0">
                <a:solidFill>
                  <a:schemeClr val="accent1"/>
                </a:solidFill>
              </a:rPr>
              <a:t>84</a:t>
            </a:r>
            <a:r>
              <a:rPr lang="en-GB" sz="3200" b="1" noProof="0" dirty="0">
                <a:solidFill>
                  <a:schemeClr val="accent1"/>
                </a:solidFill>
              </a:rPr>
              <a:t>% </a:t>
            </a:r>
            <a:r>
              <a:rPr lang="en-GB" sz="3200" noProof="0" dirty="0"/>
              <a:t>of households have </a:t>
            </a:r>
            <a:r>
              <a:rPr lang="en-GB" sz="3200" b="1" noProof="0" dirty="0">
                <a:solidFill>
                  <a:schemeClr val="accent1"/>
                </a:solidFill>
              </a:rPr>
              <a:t>electricity</a:t>
            </a:r>
            <a:r>
              <a:rPr lang="en-GB" sz="3200" noProof="0" dirty="0"/>
              <a:t>.</a:t>
            </a:r>
          </a:p>
          <a:p>
            <a:pPr>
              <a:spcBef>
                <a:spcPts val="0"/>
              </a:spcBef>
              <a:spcAft>
                <a:spcPts val="1800"/>
              </a:spcAft>
              <a:buClr>
                <a:schemeClr val="tx1"/>
              </a:buClr>
            </a:pPr>
            <a:r>
              <a:rPr lang="en-GB" sz="3200" b="1" dirty="0">
                <a:solidFill>
                  <a:schemeClr val="accent1"/>
                </a:solidFill>
              </a:rPr>
              <a:t>17</a:t>
            </a:r>
            <a:r>
              <a:rPr lang="en-GB" sz="3200" b="1" noProof="0" dirty="0">
                <a:solidFill>
                  <a:schemeClr val="accent1"/>
                </a:solidFill>
              </a:rPr>
              <a:t>% </a:t>
            </a:r>
            <a:r>
              <a:rPr lang="en-GB" sz="3200" noProof="0" dirty="0"/>
              <a:t>of women have </a:t>
            </a:r>
            <a:r>
              <a:rPr lang="en-GB" sz="3200" b="1" noProof="0" dirty="0">
                <a:solidFill>
                  <a:schemeClr val="accent1"/>
                </a:solidFill>
              </a:rPr>
              <a:t>never attended school</a:t>
            </a:r>
            <a:r>
              <a:rPr lang="en-GB" sz="3200" noProof="0" dirty="0"/>
              <a:t>.</a:t>
            </a:r>
          </a:p>
        </p:txBody>
      </p:sp>
    </p:spTree>
    <p:extLst>
      <p:ext uri="{BB962C8B-B14F-4D97-AF65-F5344CB8AC3E}">
        <p14:creationId xmlns:p14="http://schemas.microsoft.com/office/powerpoint/2010/main" val="5197824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6222230-FC7A-4721-9B16-1655879921E6}"/>
              </a:ext>
            </a:extLst>
          </p:cNvPr>
          <p:cNvSpPr txBox="1"/>
          <p:nvPr/>
        </p:nvSpPr>
        <p:spPr>
          <a:xfrm>
            <a:off x="1" y="23326"/>
            <a:ext cx="9143999" cy="769441"/>
          </a:xfrm>
          <a:prstGeom prst="rect">
            <a:avLst/>
          </a:prstGeom>
          <a:noFill/>
        </p:spPr>
        <p:txBody>
          <a:bodyPr wrap="square" rtlCol="0">
            <a:spAutoFit/>
          </a:bodyPr>
          <a:lstStyle/>
          <a:p>
            <a:pPr algn="ctr"/>
            <a:r>
              <a:rPr lang="en-US" sz="4400" b="1" dirty="0">
                <a:solidFill>
                  <a:schemeClr val="bg1"/>
                </a:solidFill>
              </a:rPr>
              <a:t>Malaria Prevention</a:t>
            </a:r>
          </a:p>
        </p:txBody>
      </p:sp>
      <p:sp>
        <p:nvSpPr>
          <p:cNvPr id="3" name="TextBox 2">
            <a:extLst>
              <a:ext uri="{FF2B5EF4-FFF2-40B4-BE49-F238E27FC236}">
                <a16:creationId xmlns:a16="http://schemas.microsoft.com/office/drawing/2014/main" id="{F318FEE3-0D96-43A0-8173-5870BA90A6FD}"/>
              </a:ext>
            </a:extLst>
          </p:cNvPr>
          <p:cNvSpPr txBox="1"/>
          <p:nvPr/>
        </p:nvSpPr>
        <p:spPr>
          <a:xfrm>
            <a:off x="6330097" y="945258"/>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GhanaMIS</a:t>
            </a:r>
            <a:endParaRPr lang="en-US" sz="2000" i="1" dirty="0">
              <a:solidFill>
                <a:schemeClr val="bg1"/>
              </a:solidFill>
            </a:endParaRPr>
          </a:p>
        </p:txBody>
      </p:sp>
    </p:spTree>
    <p:extLst>
      <p:ext uri="{BB962C8B-B14F-4D97-AF65-F5344CB8AC3E}">
        <p14:creationId xmlns:p14="http://schemas.microsoft.com/office/powerpoint/2010/main" val="2920138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76266"/>
            <a:ext cx="4418729" cy="2962434"/>
          </a:xfrm>
        </p:spPr>
        <p:txBody>
          <a:bodyPr>
            <a:normAutofit/>
          </a:bodyPr>
          <a:lstStyle/>
          <a:p>
            <a:pPr>
              <a:buClr>
                <a:schemeClr val="tx1"/>
              </a:buClr>
            </a:pPr>
            <a:r>
              <a:rPr lang="en-GB" sz="4000" b="1" noProof="0" dirty="0">
                <a:solidFill>
                  <a:schemeClr val="accent1"/>
                </a:solidFill>
              </a:rPr>
              <a:t>Insecticide-treated nets (ITNs)</a:t>
            </a:r>
          </a:p>
          <a:p>
            <a:pPr>
              <a:buClr>
                <a:schemeClr val="tx1"/>
              </a:buClr>
            </a:pPr>
            <a:r>
              <a:rPr lang="en-GB" sz="4000" noProof="0" dirty="0"/>
              <a:t>Malaria in pregnancy</a:t>
            </a:r>
          </a:p>
        </p:txBody>
      </p:sp>
    </p:spTree>
    <p:extLst>
      <p:ext uri="{BB962C8B-B14F-4D97-AF65-F5344CB8AC3E}">
        <p14:creationId xmlns:p14="http://schemas.microsoft.com/office/powerpoint/2010/main" val="16363961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noProof="0" dirty="0"/>
              <a:t>Insecticide-treated Net (ITN) Ownership by Residence</a:t>
            </a:r>
          </a:p>
        </p:txBody>
      </p:sp>
      <p:sp>
        <p:nvSpPr>
          <p:cNvPr id="8" name="TextBox 7"/>
          <p:cNvSpPr txBox="1"/>
          <p:nvPr/>
        </p:nvSpPr>
        <p:spPr>
          <a:xfrm>
            <a:off x="18256" y="960219"/>
            <a:ext cx="9144000" cy="646331"/>
          </a:xfrm>
          <a:prstGeom prst="rect">
            <a:avLst/>
          </a:prstGeom>
          <a:noFill/>
        </p:spPr>
        <p:txBody>
          <a:bodyPr wrap="square" rtlCol="0">
            <a:spAutoFit/>
          </a:bodyPr>
          <a:lstStyle/>
          <a:p>
            <a:pPr algn="ctr"/>
            <a:r>
              <a:rPr lang="en-US" i="1" dirty="0"/>
              <a:t>Percent of households with at least one ITN and percent of households </a:t>
            </a:r>
            <a:br>
              <a:rPr lang="en-US" i="1" dirty="0"/>
            </a:br>
            <a:r>
              <a:rPr lang="en-US" i="1" dirty="0"/>
              <a:t>with at least one ITN for every two people in the household</a:t>
            </a:r>
          </a:p>
        </p:txBody>
      </p:sp>
      <p:graphicFrame>
        <p:nvGraphicFramePr>
          <p:cNvPr id="10" name="Content Placeholder 9"/>
          <p:cNvGraphicFramePr>
            <a:graphicFrameLocks noGrp="1"/>
          </p:cNvGraphicFramePr>
          <p:nvPr>
            <p:ph idx="1"/>
          </p:nvPr>
        </p:nvGraphicFramePr>
        <p:xfrm>
          <a:off x="461963" y="1606550"/>
          <a:ext cx="8256587"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9503DFB9-7DF8-41EA-AD06-3E878AB4DF6D}"/>
              </a:ext>
            </a:extLst>
          </p:cNvPr>
          <p:cNvSpPr txBox="1"/>
          <p:nvPr/>
        </p:nvSpPr>
        <p:spPr>
          <a:xfrm>
            <a:off x="18256" y="6273225"/>
            <a:ext cx="9144000" cy="523220"/>
          </a:xfrm>
          <a:prstGeom prst="rect">
            <a:avLst/>
          </a:prstGeom>
          <a:noFill/>
        </p:spPr>
        <p:txBody>
          <a:bodyPr wrap="square" rtlCol="0">
            <a:spAutoFit/>
          </a:bodyPr>
          <a:lstStyle/>
          <a:p>
            <a:r>
              <a:rPr lang="en-GB" sz="1400" i="1" dirty="0"/>
              <a:t>*An insecticide-treated net (ITN) is a factory-treated net that does not require any further treatment. The definition of an ITN in surveys prior to the 2016 GMIS included nets that had been soaked with insecticides within the past 12 months. </a:t>
            </a:r>
          </a:p>
        </p:txBody>
      </p:sp>
    </p:spTree>
    <p:extLst>
      <p:ext uri="{BB962C8B-B14F-4D97-AF65-F5344CB8AC3E}">
        <p14:creationId xmlns:p14="http://schemas.microsoft.com/office/powerpoint/2010/main" val="281853976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ITN Ownership by Wealth</a:t>
            </a:r>
          </a:p>
        </p:txBody>
      </p:sp>
      <p:graphicFrame>
        <p:nvGraphicFramePr>
          <p:cNvPr id="8" name="Content Placeholder 7"/>
          <p:cNvGraphicFramePr>
            <a:graphicFrameLocks noGrp="1"/>
          </p:cNvGraphicFramePr>
          <p:nvPr>
            <p:ph idx="1"/>
          </p:nvPr>
        </p:nvGraphicFramePr>
        <p:xfrm>
          <a:off x="461963" y="1606551"/>
          <a:ext cx="8256587"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households with at least one ITN</a:t>
            </a:r>
          </a:p>
        </p:txBody>
      </p:sp>
      <p:sp>
        <p:nvSpPr>
          <p:cNvPr id="10" name="Right Arrow 9"/>
          <p:cNvSpPr/>
          <p:nvPr/>
        </p:nvSpPr>
        <p:spPr>
          <a:xfrm>
            <a:off x="1796143" y="6183086"/>
            <a:ext cx="5584371" cy="359228"/>
          </a:xfrm>
          <a:prstGeom prst="rightArrow">
            <a:avLst/>
          </a:prstGeom>
          <a:solidFill>
            <a:schemeClr val="accent4">
              <a:lumMod val="90000"/>
            </a:schemeClr>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461963" y="6039535"/>
            <a:ext cx="1418658" cy="646331"/>
          </a:xfrm>
          <a:prstGeom prst="rect">
            <a:avLst/>
          </a:prstGeom>
          <a:noFill/>
        </p:spPr>
        <p:txBody>
          <a:bodyPr wrap="square" rtlCol="0">
            <a:spAutoFit/>
          </a:bodyPr>
          <a:lstStyle/>
          <a:p>
            <a:pPr algn="ctr"/>
            <a:r>
              <a:rPr lang="en-US" dirty="0"/>
              <a:t>Poorest households</a:t>
            </a:r>
          </a:p>
        </p:txBody>
      </p:sp>
      <p:sp>
        <p:nvSpPr>
          <p:cNvPr id="13" name="TextBox 12"/>
          <p:cNvSpPr txBox="1"/>
          <p:nvPr/>
        </p:nvSpPr>
        <p:spPr>
          <a:xfrm>
            <a:off x="7380514" y="6039534"/>
            <a:ext cx="1418658" cy="646331"/>
          </a:xfrm>
          <a:prstGeom prst="rect">
            <a:avLst/>
          </a:prstGeom>
          <a:noFill/>
        </p:spPr>
        <p:txBody>
          <a:bodyPr wrap="square" rtlCol="0">
            <a:spAutoFit/>
          </a:bodyPr>
          <a:lstStyle/>
          <a:p>
            <a:pPr algn="ctr"/>
            <a:r>
              <a:rPr lang="en-US" dirty="0"/>
              <a:t>Wealthiest households</a:t>
            </a:r>
          </a:p>
        </p:txBody>
      </p:sp>
    </p:spTree>
    <p:extLst>
      <p:ext uri="{BB962C8B-B14F-4D97-AF65-F5344CB8AC3E}">
        <p14:creationId xmlns:p14="http://schemas.microsoft.com/office/powerpoint/2010/main" val="4023802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ITN Ownership by Region</a:t>
            </a:r>
          </a:p>
        </p:txBody>
      </p:sp>
      <p:sp>
        <p:nvSpPr>
          <p:cNvPr id="4" name="TextBox 3"/>
          <p:cNvSpPr txBox="1"/>
          <p:nvPr/>
        </p:nvSpPr>
        <p:spPr>
          <a:xfrm>
            <a:off x="30913" y="981419"/>
            <a:ext cx="9144000" cy="369332"/>
          </a:xfrm>
          <a:prstGeom prst="rect">
            <a:avLst/>
          </a:prstGeom>
          <a:noFill/>
        </p:spPr>
        <p:txBody>
          <a:bodyPr wrap="square" rtlCol="0">
            <a:spAutoFit/>
          </a:bodyPr>
          <a:lstStyle/>
          <a:p>
            <a:pPr algn="ctr"/>
            <a:r>
              <a:rPr lang="en-US" i="1" dirty="0"/>
              <a:t>Percent of households with at least one ITN</a:t>
            </a:r>
          </a:p>
        </p:txBody>
      </p:sp>
      <p:sp>
        <p:nvSpPr>
          <p:cNvPr id="5" name="TextBox 4"/>
          <p:cNvSpPr txBox="1"/>
          <p:nvPr/>
        </p:nvSpPr>
        <p:spPr>
          <a:xfrm>
            <a:off x="6469942" y="2008636"/>
            <a:ext cx="1774372" cy="1077218"/>
          </a:xfrm>
          <a:prstGeom prst="rect">
            <a:avLst/>
          </a:prstGeom>
          <a:noFill/>
        </p:spPr>
        <p:txBody>
          <a:bodyPr wrap="square" rtlCol="0">
            <a:spAutoFit/>
          </a:bodyPr>
          <a:lstStyle/>
          <a:p>
            <a:pPr algn="ctr"/>
            <a:r>
              <a:rPr lang="en-US" sz="3200" b="1" dirty="0"/>
              <a:t>Ghana</a:t>
            </a:r>
          </a:p>
          <a:p>
            <a:pPr algn="ctr"/>
            <a:r>
              <a:rPr lang="en-US" sz="3200" b="1" dirty="0"/>
              <a:t>74%</a:t>
            </a:r>
          </a:p>
        </p:txBody>
      </p:sp>
      <p:grpSp>
        <p:nvGrpSpPr>
          <p:cNvPr id="6" name="Group 18">
            <a:extLst>
              <a:ext uri="{FF2B5EF4-FFF2-40B4-BE49-F238E27FC236}">
                <a16:creationId xmlns:a16="http://schemas.microsoft.com/office/drawing/2014/main" id="{5F5329A0-A591-43E2-8D8D-D70E8646D5F2}"/>
              </a:ext>
            </a:extLst>
          </p:cNvPr>
          <p:cNvGrpSpPr>
            <a:grpSpLocks noChangeAspect="1"/>
          </p:cNvGrpSpPr>
          <p:nvPr/>
        </p:nvGrpSpPr>
        <p:grpSpPr bwMode="auto">
          <a:xfrm>
            <a:off x="2170854" y="968200"/>
            <a:ext cx="4802292" cy="6211347"/>
            <a:chOff x="1210" y="0"/>
            <a:chExt cx="3340" cy="4320"/>
          </a:xfrm>
        </p:grpSpPr>
        <p:sp>
          <p:nvSpPr>
            <p:cNvPr id="7" name="AutoShape 17">
              <a:extLst>
                <a:ext uri="{FF2B5EF4-FFF2-40B4-BE49-F238E27FC236}">
                  <a16:creationId xmlns:a16="http://schemas.microsoft.com/office/drawing/2014/main" id="{001D70A6-7883-44E9-BC0B-FC22735A6A55}"/>
                </a:ext>
              </a:extLst>
            </p:cNvPr>
            <p:cNvSpPr>
              <a:spLocks noChangeAspect="1" noChangeArrowheads="1" noTextEdit="1"/>
            </p:cNvSpPr>
            <p:nvPr/>
          </p:nvSpPr>
          <p:spPr bwMode="auto">
            <a:xfrm>
              <a:off x="1210" y="0"/>
              <a:ext cx="33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19">
              <a:extLst>
                <a:ext uri="{FF2B5EF4-FFF2-40B4-BE49-F238E27FC236}">
                  <a16:creationId xmlns:a16="http://schemas.microsoft.com/office/drawing/2014/main" id="{3E8A69CB-10A7-420A-B235-8B0A23FB63C7}"/>
                </a:ext>
              </a:extLst>
            </p:cNvPr>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8 h 532"/>
                <a:gd name="T18" fmla="*/ 948 w 949"/>
                <a:gd name="T19" fmla="*/ 100 h 532"/>
                <a:gd name="T20" fmla="*/ 922 w 949"/>
                <a:gd name="T21" fmla="*/ 166 h 532"/>
                <a:gd name="T22" fmla="*/ 893 w 949"/>
                <a:gd name="T23" fmla="*/ 227 h 532"/>
                <a:gd name="T24" fmla="*/ 865 w 949"/>
                <a:gd name="T25" fmla="*/ 276 h 532"/>
                <a:gd name="T26" fmla="*/ 837 w 949"/>
                <a:gd name="T27" fmla="*/ 290 h 532"/>
                <a:gd name="T28" fmla="*/ 805 w 949"/>
                <a:gd name="T29" fmla="*/ 301 h 532"/>
                <a:gd name="T30" fmla="*/ 770 w 949"/>
                <a:gd name="T31" fmla="*/ 314 h 532"/>
                <a:gd name="T32" fmla="*/ 740 w 949"/>
                <a:gd name="T33" fmla="*/ 322 h 532"/>
                <a:gd name="T34" fmla="*/ 709 w 949"/>
                <a:gd name="T35" fmla="*/ 322 h 532"/>
                <a:gd name="T36" fmla="*/ 674 w 949"/>
                <a:gd name="T37" fmla="*/ 333 h 532"/>
                <a:gd name="T38" fmla="*/ 643 w 949"/>
                <a:gd name="T39" fmla="*/ 323 h 532"/>
                <a:gd name="T40" fmla="*/ 628 w 949"/>
                <a:gd name="T41" fmla="*/ 346 h 532"/>
                <a:gd name="T42" fmla="*/ 603 w 949"/>
                <a:gd name="T43" fmla="*/ 352 h 532"/>
                <a:gd name="T44" fmla="*/ 573 w 949"/>
                <a:gd name="T45" fmla="*/ 365 h 532"/>
                <a:gd name="T46" fmla="*/ 541 w 949"/>
                <a:gd name="T47" fmla="*/ 367 h 532"/>
                <a:gd name="T48" fmla="*/ 516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3 w 949"/>
                <a:gd name="T93" fmla="*/ 422 h 532"/>
                <a:gd name="T94" fmla="*/ 96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4 w 949"/>
                <a:gd name="T109" fmla="*/ 236 h 532"/>
                <a:gd name="T110" fmla="*/ 45 w 949"/>
                <a:gd name="T111" fmla="*/ 222 h 532"/>
                <a:gd name="T112" fmla="*/ 47 w 949"/>
                <a:gd name="T113" fmla="*/ 199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10" y="108"/>
                  </a:lnTo>
                  <a:lnTo>
                    <a:pt x="406" y="116"/>
                  </a:lnTo>
                  <a:lnTo>
                    <a:pt x="417" y="116"/>
                  </a:lnTo>
                  <a:lnTo>
                    <a:pt x="424" y="99"/>
                  </a:lnTo>
                  <a:lnTo>
                    <a:pt x="425" y="99"/>
                  </a:lnTo>
                  <a:lnTo>
                    <a:pt x="441" y="99"/>
                  </a:lnTo>
                  <a:lnTo>
                    <a:pt x="442" y="98"/>
                  </a:lnTo>
                  <a:lnTo>
                    <a:pt x="444" y="94"/>
                  </a:lnTo>
                  <a:lnTo>
                    <a:pt x="454" y="92"/>
                  </a:lnTo>
                  <a:lnTo>
                    <a:pt x="455" y="98"/>
                  </a:lnTo>
                  <a:lnTo>
                    <a:pt x="455" y="99"/>
                  </a:lnTo>
                  <a:lnTo>
                    <a:pt x="465" y="99"/>
                  </a:lnTo>
                  <a:lnTo>
                    <a:pt x="475" y="99"/>
                  </a:lnTo>
                  <a:lnTo>
                    <a:pt x="485" y="99"/>
                  </a:lnTo>
                  <a:lnTo>
                    <a:pt x="496" y="99"/>
                  </a:lnTo>
                  <a:lnTo>
                    <a:pt x="506" y="99"/>
                  </a:lnTo>
                  <a:lnTo>
                    <a:pt x="517" y="99"/>
                  </a:lnTo>
                  <a:lnTo>
                    <a:pt x="526" y="99"/>
                  </a:lnTo>
                  <a:lnTo>
                    <a:pt x="526" y="103"/>
                  </a:lnTo>
                  <a:lnTo>
                    <a:pt x="526" y="107"/>
                  </a:lnTo>
                  <a:lnTo>
                    <a:pt x="529" y="108"/>
                  </a:lnTo>
                  <a:lnTo>
                    <a:pt x="530" y="108"/>
                  </a:lnTo>
                  <a:lnTo>
                    <a:pt x="533" y="107"/>
                  </a:lnTo>
                  <a:lnTo>
                    <a:pt x="534" y="106"/>
                  </a:lnTo>
                  <a:lnTo>
                    <a:pt x="538" y="106"/>
                  </a:lnTo>
                  <a:lnTo>
                    <a:pt x="541" y="107"/>
                  </a:lnTo>
                  <a:lnTo>
                    <a:pt x="543" y="108"/>
                  </a:lnTo>
                  <a:lnTo>
                    <a:pt x="543" y="112"/>
                  </a:lnTo>
                  <a:lnTo>
                    <a:pt x="542" y="115"/>
                  </a:lnTo>
                  <a:lnTo>
                    <a:pt x="539" y="116"/>
                  </a:lnTo>
                  <a:lnTo>
                    <a:pt x="535" y="117"/>
                  </a:lnTo>
                  <a:lnTo>
                    <a:pt x="534" y="120"/>
                  </a:lnTo>
                  <a:lnTo>
                    <a:pt x="533" y="123"/>
                  </a:lnTo>
                  <a:lnTo>
                    <a:pt x="534" y="124"/>
                  </a:lnTo>
                  <a:lnTo>
                    <a:pt x="535" y="124"/>
                  </a:lnTo>
                  <a:lnTo>
                    <a:pt x="539" y="125"/>
                  </a:lnTo>
                  <a:lnTo>
                    <a:pt x="542" y="127"/>
                  </a:lnTo>
                  <a:lnTo>
                    <a:pt x="544" y="128"/>
                  </a:lnTo>
                  <a:lnTo>
                    <a:pt x="544" y="129"/>
                  </a:lnTo>
                  <a:lnTo>
                    <a:pt x="546" y="130"/>
                  </a:lnTo>
                  <a:lnTo>
                    <a:pt x="547" y="132"/>
                  </a:lnTo>
                  <a:lnTo>
                    <a:pt x="547" y="133"/>
                  </a:lnTo>
                  <a:lnTo>
                    <a:pt x="548" y="136"/>
                  </a:lnTo>
                  <a:lnTo>
                    <a:pt x="550" y="138"/>
                  </a:lnTo>
                  <a:lnTo>
                    <a:pt x="550" y="140"/>
                  </a:lnTo>
                  <a:lnTo>
                    <a:pt x="552" y="140"/>
                  </a:lnTo>
                  <a:lnTo>
                    <a:pt x="554"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7"/>
                  </a:lnTo>
                  <a:lnTo>
                    <a:pt x="582" y="125"/>
                  </a:lnTo>
                  <a:lnTo>
                    <a:pt x="584" y="123"/>
                  </a:lnTo>
                  <a:lnTo>
                    <a:pt x="585" y="120"/>
                  </a:lnTo>
                  <a:lnTo>
                    <a:pt x="586" y="116"/>
                  </a:lnTo>
                  <a:lnTo>
                    <a:pt x="588" y="113"/>
                  </a:lnTo>
                  <a:lnTo>
                    <a:pt x="588" y="111"/>
                  </a:lnTo>
                  <a:lnTo>
                    <a:pt x="589" y="107"/>
                  </a:lnTo>
                  <a:lnTo>
                    <a:pt x="590" y="104"/>
                  </a:lnTo>
                  <a:lnTo>
                    <a:pt x="593" y="103"/>
                  </a:lnTo>
                  <a:lnTo>
                    <a:pt x="596" y="102"/>
                  </a:lnTo>
                  <a:lnTo>
                    <a:pt x="599" y="102"/>
                  </a:lnTo>
                  <a:lnTo>
                    <a:pt x="603" y="103"/>
                  </a:lnTo>
                  <a:lnTo>
                    <a:pt x="606" y="104"/>
                  </a:lnTo>
                  <a:lnTo>
                    <a:pt x="609" y="106"/>
                  </a:lnTo>
                  <a:lnTo>
                    <a:pt x="613"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7" y="90"/>
                  </a:lnTo>
                  <a:lnTo>
                    <a:pt x="651" y="89"/>
                  </a:lnTo>
                  <a:lnTo>
                    <a:pt x="652" y="87"/>
                  </a:lnTo>
                  <a:lnTo>
                    <a:pt x="654" y="86"/>
                  </a:lnTo>
                  <a:lnTo>
                    <a:pt x="658" y="85"/>
                  </a:lnTo>
                  <a:lnTo>
                    <a:pt x="661" y="83"/>
                  </a:lnTo>
                  <a:lnTo>
                    <a:pt x="662" y="81"/>
                  </a:lnTo>
                  <a:lnTo>
                    <a:pt x="665" y="79"/>
                  </a:lnTo>
                  <a:lnTo>
                    <a:pt x="668"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7" y="43"/>
                  </a:lnTo>
                  <a:lnTo>
                    <a:pt x="678" y="41"/>
                  </a:lnTo>
                  <a:lnTo>
                    <a:pt x="681" y="39"/>
                  </a:lnTo>
                  <a:lnTo>
                    <a:pt x="683" y="38"/>
                  </a:lnTo>
                  <a:lnTo>
                    <a:pt x="686" y="36"/>
                  </a:lnTo>
                  <a:lnTo>
                    <a:pt x="690" y="36"/>
                  </a:lnTo>
                  <a:lnTo>
                    <a:pt x="692" y="36"/>
                  </a:lnTo>
                  <a:lnTo>
                    <a:pt x="696" y="35"/>
                  </a:lnTo>
                  <a:lnTo>
                    <a:pt x="699" y="35"/>
                  </a:lnTo>
                  <a:lnTo>
                    <a:pt x="703" y="34"/>
                  </a:lnTo>
                  <a:lnTo>
                    <a:pt x="706" y="35"/>
                  </a:lnTo>
                  <a:lnTo>
                    <a:pt x="708" y="36"/>
                  </a:lnTo>
                  <a:lnTo>
                    <a:pt x="709" y="39"/>
                  </a:lnTo>
                  <a:lnTo>
                    <a:pt x="711" y="41"/>
                  </a:lnTo>
                  <a:lnTo>
                    <a:pt x="712" y="45"/>
                  </a:lnTo>
                  <a:lnTo>
                    <a:pt x="713" y="48"/>
                  </a:lnTo>
                  <a:lnTo>
                    <a:pt x="715" y="51"/>
                  </a:lnTo>
                  <a:lnTo>
                    <a:pt x="716" y="53"/>
                  </a:lnTo>
                  <a:lnTo>
                    <a:pt x="717" y="56"/>
                  </a:lnTo>
                  <a:lnTo>
                    <a:pt x="720" y="57"/>
                  </a:lnTo>
                  <a:lnTo>
                    <a:pt x="723" y="56"/>
                  </a:lnTo>
                  <a:lnTo>
                    <a:pt x="724" y="53"/>
                  </a:lnTo>
                  <a:lnTo>
                    <a:pt x="725" y="51"/>
                  </a:lnTo>
                  <a:lnTo>
                    <a:pt x="728" y="49"/>
                  </a:lnTo>
                  <a:lnTo>
                    <a:pt x="730" y="48"/>
                  </a:lnTo>
                  <a:lnTo>
                    <a:pt x="733" y="47"/>
                  </a:lnTo>
                  <a:lnTo>
                    <a:pt x="734" y="44"/>
                  </a:lnTo>
                  <a:lnTo>
                    <a:pt x="736" y="41"/>
                  </a:lnTo>
                  <a:lnTo>
                    <a:pt x="738" y="39"/>
                  </a:lnTo>
                  <a:lnTo>
                    <a:pt x="741" y="38"/>
                  </a:lnTo>
                  <a:lnTo>
                    <a:pt x="744" y="36"/>
                  </a:lnTo>
                  <a:lnTo>
                    <a:pt x="745" y="34"/>
                  </a:lnTo>
                  <a:lnTo>
                    <a:pt x="749" y="34"/>
                  </a:lnTo>
                  <a:lnTo>
                    <a:pt x="753" y="32"/>
                  </a:lnTo>
                  <a:lnTo>
                    <a:pt x="754" y="31"/>
                  </a:lnTo>
                  <a:lnTo>
                    <a:pt x="757" y="28"/>
                  </a:lnTo>
                  <a:lnTo>
                    <a:pt x="761"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2" y="23"/>
                  </a:lnTo>
                  <a:lnTo>
                    <a:pt x="843" y="27"/>
                  </a:lnTo>
                  <a:lnTo>
                    <a:pt x="844" y="28"/>
                  </a:lnTo>
                  <a:lnTo>
                    <a:pt x="847" y="31"/>
                  </a:lnTo>
                  <a:lnTo>
                    <a:pt x="850" y="32"/>
                  </a:lnTo>
                  <a:lnTo>
                    <a:pt x="854" y="32"/>
                  </a:lnTo>
                  <a:lnTo>
                    <a:pt x="858" y="34"/>
                  </a:lnTo>
                  <a:lnTo>
                    <a:pt x="859" y="35"/>
                  </a:lnTo>
                  <a:lnTo>
                    <a:pt x="861" y="36"/>
                  </a:lnTo>
                  <a:lnTo>
                    <a:pt x="864" y="39"/>
                  </a:lnTo>
                  <a:lnTo>
                    <a:pt x="867" y="40"/>
                  </a:lnTo>
                  <a:lnTo>
                    <a:pt x="868" y="43"/>
                  </a:lnTo>
                  <a:lnTo>
                    <a:pt x="871" y="44"/>
                  </a:lnTo>
                  <a:lnTo>
                    <a:pt x="875" y="44"/>
                  </a:lnTo>
                  <a:lnTo>
                    <a:pt x="878" y="44"/>
                  </a:lnTo>
                  <a:lnTo>
                    <a:pt x="882" y="44"/>
                  </a:lnTo>
                  <a:lnTo>
                    <a:pt x="886" y="44"/>
                  </a:lnTo>
                  <a:lnTo>
                    <a:pt x="889" y="43"/>
                  </a:lnTo>
                  <a:lnTo>
                    <a:pt x="893" y="41"/>
                  </a:lnTo>
                  <a:lnTo>
                    <a:pt x="895" y="40"/>
                  </a:lnTo>
                  <a:lnTo>
                    <a:pt x="898" y="39"/>
                  </a:lnTo>
                  <a:lnTo>
                    <a:pt x="901" y="38"/>
                  </a:lnTo>
                  <a:lnTo>
                    <a:pt x="903" y="36"/>
                  </a:lnTo>
                  <a:lnTo>
                    <a:pt x="907" y="36"/>
                  </a:lnTo>
                  <a:lnTo>
                    <a:pt x="913" y="36"/>
                  </a:lnTo>
                  <a:lnTo>
                    <a:pt x="916" y="38"/>
                  </a:lnTo>
                  <a:lnTo>
                    <a:pt x="919" y="38"/>
                  </a:lnTo>
                  <a:lnTo>
                    <a:pt x="922" y="39"/>
                  </a:lnTo>
                  <a:lnTo>
                    <a:pt x="926" y="40"/>
                  </a:lnTo>
                  <a:lnTo>
                    <a:pt x="928" y="41"/>
                  </a:lnTo>
                  <a:lnTo>
                    <a:pt x="931" y="41"/>
                  </a:lnTo>
                  <a:lnTo>
                    <a:pt x="935" y="43"/>
                  </a:lnTo>
                  <a:lnTo>
                    <a:pt x="937" y="44"/>
                  </a:lnTo>
                  <a:lnTo>
                    <a:pt x="940" y="45"/>
                  </a:lnTo>
                  <a:lnTo>
                    <a:pt x="944" y="47"/>
                  </a:lnTo>
                  <a:lnTo>
                    <a:pt x="945" y="48"/>
                  </a:lnTo>
                  <a:lnTo>
                    <a:pt x="948" y="51"/>
                  </a:lnTo>
                  <a:lnTo>
                    <a:pt x="949" y="55"/>
                  </a:lnTo>
                  <a:lnTo>
                    <a:pt x="949" y="57"/>
                  </a:lnTo>
                  <a:lnTo>
                    <a:pt x="949" y="61"/>
                  </a:lnTo>
                  <a:lnTo>
                    <a:pt x="949" y="65"/>
                  </a:lnTo>
                  <a:lnTo>
                    <a:pt x="949" y="69"/>
                  </a:lnTo>
                  <a:lnTo>
                    <a:pt x="949" y="73"/>
                  </a:lnTo>
                  <a:lnTo>
                    <a:pt x="949" y="78"/>
                  </a:lnTo>
                  <a:lnTo>
                    <a:pt x="949" y="82"/>
                  </a:lnTo>
                  <a:lnTo>
                    <a:pt x="949" y="86"/>
                  </a:lnTo>
                  <a:lnTo>
                    <a:pt x="949" y="90"/>
                  </a:lnTo>
                  <a:lnTo>
                    <a:pt x="948" y="94"/>
                  </a:lnTo>
                  <a:lnTo>
                    <a:pt x="948" y="96"/>
                  </a:lnTo>
                  <a:lnTo>
                    <a:pt x="948" y="98"/>
                  </a:lnTo>
                  <a:lnTo>
                    <a:pt x="948" y="100"/>
                  </a:lnTo>
                  <a:lnTo>
                    <a:pt x="948" y="104"/>
                  </a:lnTo>
                  <a:lnTo>
                    <a:pt x="947" y="108"/>
                  </a:lnTo>
                  <a:lnTo>
                    <a:pt x="944" y="110"/>
                  </a:lnTo>
                  <a:lnTo>
                    <a:pt x="943" y="112"/>
                  </a:lnTo>
                  <a:lnTo>
                    <a:pt x="940" y="113"/>
                  </a:lnTo>
                  <a:lnTo>
                    <a:pt x="937" y="115"/>
                  </a:lnTo>
                  <a:lnTo>
                    <a:pt x="935" y="116"/>
                  </a:lnTo>
                  <a:lnTo>
                    <a:pt x="932" y="117"/>
                  </a:lnTo>
                  <a:lnTo>
                    <a:pt x="930" y="120"/>
                  </a:lnTo>
                  <a:lnTo>
                    <a:pt x="928" y="121"/>
                  </a:lnTo>
                  <a:lnTo>
                    <a:pt x="926" y="124"/>
                  </a:lnTo>
                  <a:lnTo>
                    <a:pt x="926" y="127"/>
                  </a:lnTo>
                  <a:lnTo>
                    <a:pt x="926" y="130"/>
                  </a:lnTo>
                  <a:lnTo>
                    <a:pt x="926" y="134"/>
                  </a:lnTo>
                  <a:lnTo>
                    <a:pt x="927" y="137"/>
                  </a:lnTo>
                  <a:lnTo>
                    <a:pt x="928" y="141"/>
                  </a:lnTo>
                  <a:lnTo>
                    <a:pt x="928" y="144"/>
                  </a:lnTo>
                  <a:lnTo>
                    <a:pt x="927" y="146"/>
                  </a:lnTo>
                  <a:lnTo>
                    <a:pt x="926" y="150"/>
                  </a:lnTo>
                  <a:lnTo>
                    <a:pt x="924" y="153"/>
                  </a:lnTo>
                  <a:lnTo>
                    <a:pt x="923" y="155"/>
                  </a:lnTo>
                  <a:lnTo>
                    <a:pt x="923" y="159"/>
                  </a:lnTo>
                  <a:lnTo>
                    <a:pt x="922" y="162"/>
                  </a:lnTo>
                  <a:lnTo>
                    <a:pt x="922" y="166"/>
                  </a:lnTo>
                  <a:lnTo>
                    <a:pt x="920" y="168"/>
                  </a:lnTo>
                  <a:lnTo>
                    <a:pt x="919" y="172"/>
                  </a:lnTo>
                  <a:lnTo>
                    <a:pt x="919" y="175"/>
                  </a:lnTo>
                  <a:lnTo>
                    <a:pt x="918" y="179"/>
                  </a:lnTo>
                  <a:lnTo>
                    <a:pt x="916" y="181"/>
                  </a:lnTo>
                  <a:lnTo>
                    <a:pt x="916" y="185"/>
                  </a:lnTo>
                  <a:lnTo>
                    <a:pt x="916" y="189"/>
                  </a:lnTo>
                  <a:lnTo>
                    <a:pt x="918" y="192"/>
                  </a:lnTo>
                  <a:lnTo>
                    <a:pt x="919" y="195"/>
                  </a:lnTo>
                  <a:lnTo>
                    <a:pt x="920" y="199"/>
                  </a:lnTo>
                  <a:lnTo>
                    <a:pt x="920" y="201"/>
                  </a:lnTo>
                  <a:lnTo>
                    <a:pt x="920" y="205"/>
                  </a:lnTo>
                  <a:lnTo>
                    <a:pt x="919" y="208"/>
                  </a:lnTo>
                  <a:lnTo>
                    <a:pt x="916" y="209"/>
                  </a:lnTo>
                  <a:lnTo>
                    <a:pt x="914" y="210"/>
                  </a:lnTo>
                  <a:lnTo>
                    <a:pt x="911" y="213"/>
                  </a:lnTo>
                  <a:lnTo>
                    <a:pt x="909" y="214"/>
                  </a:lnTo>
                  <a:lnTo>
                    <a:pt x="907" y="217"/>
                  </a:lnTo>
                  <a:lnTo>
                    <a:pt x="905" y="218"/>
                  </a:lnTo>
                  <a:lnTo>
                    <a:pt x="902" y="219"/>
                  </a:lnTo>
                  <a:lnTo>
                    <a:pt x="899" y="221"/>
                  </a:lnTo>
                  <a:lnTo>
                    <a:pt x="897" y="223"/>
                  </a:lnTo>
                  <a:lnTo>
                    <a:pt x="895" y="225"/>
                  </a:lnTo>
                  <a:lnTo>
                    <a:pt x="893" y="227"/>
                  </a:lnTo>
                  <a:lnTo>
                    <a:pt x="892" y="230"/>
                  </a:lnTo>
                  <a:lnTo>
                    <a:pt x="890" y="233"/>
                  </a:lnTo>
                  <a:lnTo>
                    <a:pt x="889" y="235"/>
                  </a:lnTo>
                  <a:lnTo>
                    <a:pt x="889" y="239"/>
                  </a:lnTo>
                  <a:lnTo>
                    <a:pt x="888" y="242"/>
                  </a:lnTo>
                  <a:lnTo>
                    <a:pt x="888" y="246"/>
                  </a:lnTo>
                  <a:lnTo>
                    <a:pt x="886" y="250"/>
                  </a:lnTo>
                  <a:lnTo>
                    <a:pt x="886" y="253"/>
                  </a:lnTo>
                  <a:lnTo>
                    <a:pt x="886" y="257"/>
                  </a:lnTo>
                  <a:lnTo>
                    <a:pt x="886" y="260"/>
                  </a:lnTo>
                  <a:lnTo>
                    <a:pt x="886" y="263"/>
                  </a:lnTo>
                  <a:lnTo>
                    <a:pt x="886" y="267"/>
                  </a:lnTo>
                  <a:lnTo>
                    <a:pt x="885" y="267"/>
                  </a:lnTo>
                  <a:lnTo>
                    <a:pt x="876" y="267"/>
                  </a:lnTo>
                  <a:lnTo>
                    <a:pt x="876" y="268"/>
                  </a:lnTo>
                  <a:lnTo>
                    <a:pt x="875" y="269"/>
                  </a:lnTo>
                  <a:lnTo>
                    <a:pt x="873" y="269"/>
                  </a:lnTo>
                  <a:lnTo>
                    <a:pt x="873" y="271"/>
                  </a:lnTo>
                  <a:lnTo>
                    <a:pt x="872" y="271"/>
                  </a:lnTo>
                  <a:lnTo>
                    <a:pt x="871" y="272"/>
                  </a:lnTo>
                  <a:lnTo>
                    <a:pt x="869" y="273"/>
                  </a:lnTo>
                  <a:lnTo>
                    <a:pt x="867" y="273"/>
                  </a:lnTo>
                  <a:lnTo>
                    <a:pt x="867" y="274"/>
                  </a:lnTo>
                  <a:lnTo>
                    <a:pt x="865" y="276"/>
                  </a:lnTo>
                  <a:lnTo>
                    <a:pt x="864" y="276"/>
                  </a:lnTo>
                  <a:lnTo>
                    <a:pt x="863" y="277"/>
                  </a:lnTo>
                  <a:lnTo>
                    <a:pt x="863" y="280"/>
                  </a:lnTo>
                  <a:lnTo>
                    <a:pt x="861" y="280"/>
                  </a:lnTo>
                  <a:lnTo>
                    <a:pt x="860" y="281"/>
                  </a:lnTo>
                  <a:lnTo>
                    <a:pt x="859" y="281"/>
                  </a:lnTo>
                  <a:lnTo>
                    <a:pt x="858" y="282"/>
                  </a:lnTo>
                  <a:lnTo>
                    <a:pt x="856" y="284"/>
                  </a:lnTo>
                  <a:lnTo>
                    <a:pt x="855" y="285"/>
                  </a:lnTo>
                  <a:lnTo>
                    <a:pt x="854" y="285"/>
                  </a:lnTo>
                  <a:lnTo>
                    <a:pt x="852" y="285"/>
                  </a:lnTo>
                  <a:lnTo>
                    <a:pt x="851" y="285"/>
                  </a:lnTo>
                  <a:lnTo>
                    <a:pt x="850" y="286"/>
                  </a:lnTo>
                  <a:lnTo>
                    <a:pt x="848" y="286"/>
                  </a:lnTo>
                  <a:lnTo>
                    <a:pt x="847" y="286"/>
                  </a:lnTo>
                  <a:lnTo>
                    <a:pt x="846" y="286"/>
                  </a:lnTo>
                  <a:lnTo>
                    <a:pt x="844" y="288"/>
                  </a:lnTo>
                  <a:lnTo>
                    <a:pt x="844" y="289"/>
                  </a:lnTo>
                  <a:lnTo>
                    <a:pt x="843" y="289"/>
                  </a:lnTo>
                  <a:lnTo>
                    <a:pt x="842" y="290"/>
                  </a:lnTo>
                  <a:lnTo>
                    <a:pt x="840" y="291"/>
                  </a:lnTo>
                  <a:lnTo>
                    <a:pt x="838" y="291"/>
                  </a:lnTo>
                  <a:lnTo>
                    <a:pt x="837" y="291"/>
                  </a:lnTo>
                  <a:lnTo>
                    <a:pt x="837" y="290"/>
                  </a:lnTo>
                  <a:lnTo>
                    <a:pt x="838" y="289"/>
                  </a:lnTo>
                  <a:lnTo>
                    <a:pt x="837" y="289"/>
                  </a:lnTo>
                  <a:lnTo>
                    <a:pt x="835" y="290"/>
                  </a:lnTo>
                  <a:lnTo>
                    <a:pt x="834" y="290"/>
                  </a:lnTo>
                  <a:lnTo>
                    <a:pt x="831" y="293"/>
                  </a:lnTo>
                  <a:lnTo>
                    <a:pt x="830" y="293"/>
                  </a:lnTo>
                  <a:lnTo>
                    <a:pt x="829" y="293"/>
                  </a:lnTo>
                  <a:lnTo>
                    <a:pt x="826" y="293"/>
                  </a:lnTo>
                  <a:lnTo>
                    <a:pt x="823" y="293"/>
                  </a:lnTo>
                  <a:lnTo>
                    <a:pt x="822" y="293"/>
                  </a:lnTo>
                  <a:lnTo>
                    <a:pt x="822" y="294"/>
                  </a:lnTo>
                  <a:lnTo>
                    <a:pt x="821" y="294"/>
                  </a:lnTo>
                  <a:lnTo>
                    <a:pt x="820" y="295"/>
                  </a:lnTo>
                  <a:lnTo>
                    <a:pt x="818" y="295"/>
                  </a:lnTo>
                  <a:lnTo>
                    <a:pt x="817" y="297"/>
                  </a:lnTo>
                  <a:lnTo>
                    <a:pt x="816" y="297"/>
                  </a:lnTo>
                  <a:lnTo>
                    <a:pt x="814" y="297"/>
                  </a:lnTo>
                  <a:lnTo>
                    <a:pt x="813" y="298"/>
                  </a:lnTo>
                  <a:lnTo>
                    <a:pt x="812" y="298"/>
                  </a:lnTo>
                  <a:lnTo>
                    <a:pt x="810" y="299"/>
                  </a:lnTo>
                  <a:lnTo>
                    <a:pt x="809" y="298"/>
                  </a:lnTo>
                  <a:lnTo>
                    <a:pt x="806" y="298"/>
                  </a:lnTo>
                  <a:lnTo>
                    <a:pt x="805" y="299"/>
                  </a:lnTo>
                  <a:lnTo>
                    <a:pt x="805" y="301"/>
                  </a:lnTo>
                  <a:lnTo>
                    <a:pt x="804" y="301"/>
                  </a:lnTo>
                  <a:lnTo>
                    <a:pt x="802" y="302"/>
                  </a:lnTo>
                  <a:lnTo>
                    <a:pt x="800" y="302"/>
                  </a:lnTo>
                  <a:lnTo>
                    <a:pt x="799" y="302"/>
                  </a:lnTo>
                  <a:lnTo>
                    <a:pt x="797" y="302"/>
                  </a:lnTo>
                  <a:lnTo>
                    <a:pt x="796" y="302"/>
                  </a:lnTo>
                  <a:lnTo>
                    <a:pt x="793" y="303"/>
                  </a:lnTo>
                  <a:lnTo>
                    <a:pt x="792" y="303"/>
                  </a:lnTo>
                  <a:lnTo>
                    <a:pt x="791" y="303"/>
                  </a:lnTo>
                  <a:lnTo>
                    <a:pt x="789" y="305"/>
                  </a:lnTo>
                  <a:lnTo>
                    <a:pt x="788" y="306"/>
                  </a:lnTo>
                  <a:lnTo>
                    <a:pt x="788" y="307"/>
                  </a:lnTo>
                  <a:lnTo>
                    <a:pt x="787" y="307"/>
                  </a:lnTo>
                  <a:lnTo>
                    <a:pt x="785" y="308"/>
                  </a:lnTo>
                  <a:lnTo>
                    <a:pt x="784" y="308"/>
                  </a:lnTo>
                  <a:lnTo>
                    <a:pt x="782" y="310"/>
                  </a:lnTo>
                  <a:lnTo>
                    <a:pt x="780" y="310"/>
                  </a:lnTo>
                  <a:lnTo>
                    <a:pt x="779" y="311"/>
                  </a:lnTo>
                  <a:lnTo>
                    <a:pt x="778" y="311"/>
                  </a:lnTo>
                  <a:lnTo>
                    <a:pt x="776" y="312"/>
                  </a:lnTo>
                  <a:lnTo>
                    <a:pt x="775" y="314"/>
                  </a:lnTo>
                  <a:lnTo>
                    <a:pt x="774" y="315"/>
                  </a:lnTo>
                  <a:lnTo>
                    <a:pt x="771" y="314"/>
                  </a:lnTo>
                  <a:lnTo>
                    <a:pt x="770" y="314"/>
                  </a:lnTo>
                  <a:lnTo>
                    <a:pt x="770" y="312"/>
                  </a:lnTo>
                  <a:lnTo>
                    <a:pt x="767" y="312"/>
                  </a:lnTo>
                  <a:lnTo>
                    <a:pt x="766" y="312"/>
                  </a:lnTo>
                  <a:lnTo>
                    <a:pt x="764" y="312"/>
                  </a:lnTo>
                  <a:lnTo>
                    <a:pt x="763" y="312"/>
                  </a:lnTo>
                  <a:lnTo>
                    <a:pt x="762" y="312"/>
                  </a:lnTo>
                  <a:lnTo>
                    <a:pt x="762" y="314"/>
                  </a:lnTo>
                  <a:lnTo>
                    <a:pt x="762" y="315"/>
                  </a:lnTo>
                  <a:lnTo>
                    <a:pt x="759" y="315"/>
                  </a:lnTo>
                  <a:lnTo>
                    <a:pt x="759" y="314"/>
                  </a:lnTo>
                  <a:lnTo>
                    <a:pt x="757" y="314"/>
                  </a:lnTo>
                  <a:lnTo>
                    <a:pt x="754" y="315"/>
                  </a:lnTo>
                  <a:lnTo>
                    <a:pt x="753" y="316"/>
                  </a:lnTo>
                  <a:lnTo>
                    <a:pt x="751" y="316"/>
                  </a:lnTo>
                  <a:lnTo>
                    <a:pt x="750" y="316"/>
                  </a:lnTo>
                  <a:lnTo>
                    <a:pt x="750" y="318"/>
                  </a:lnTo>
                  <a:lnTo>
                    <a:pt x="749" y="319"/>
                  </a:lnTo>
                  <a:lnTo>
                    <a:pt x="747" y="319"/>
                  </a:lnTo>
                  <a:lnTo>
                    <a:pt x="746" y="319"/>
                  </a:lnTo>
                  <a:lnTo>
                    <a:pt x="745" y="320"/>
                  </a:lnTo>
                  <a:lnTo>
                    <a:pt x="744" y="322"/>
                  </a:lnTo>
                  <a:lnTo>
                    <a:pt x="742" y="323"/>
                  </a:lnTo>
                  <a:lnTo>
                    <a:pt x="741" y="322"/>
                  </a:lnTo>
                  <a:lnTo>
                    <a:pt x="740" y="322"/>
                  </a:lnTo>
                  <a:lnTo>
                    <a:pt x="738" y="323"/>
                  </a:lnTo>
                  <a:lnTo>
                    <a:pt x="737" y="322"/>
                  </a:lnTo>
                  <a:lnTo>
                    <a:pt x="737" y="320"/>
                  </a:lnTo>
                  <a:lnTo>
                    <a:pt x="734" y="322"/>
                  </a:lnTo>
                  <a:lnTo>
                    <a:pt x="733" y="322"/>
                  </a:lnTo>
                  <a:lnTo>
                    <a:pt x="733" y="320"/>
                  </a:lnTo>
                  <a:lnTo>
                    <a:pt x="732" y="322"/>
                  </a:lnTo>
                  <a:lnTo>
                    <a:pt x="730" y="323"/>
                  </a:lnTo>
                  <a:lnTo>
                    <a:pt x="729" y="323"/>
                  </a:lnTo>
                  <a:lnTo>
                    <a:pt x="728" y="323"/>
                  </a:lnTo>
                  <a:lnTo>
                    <a:pt x="725" y="323"/>
                  </a:lnTo>
                  <a:lnTo>
                    <a:pt x="724" y="324"/>
                  </a:lnTo>
                  <a:lnTo>
                    <a:pt x="723" y="324"/>
                  </a:lnTo>
                  <a:lnTo>
                    <a:pt x="723" y="323"/>
                  </a:lnTo>
                  <a:lnTo>
                    <a:pt x="721" y="323"/>
                  </a:lnTo>
                  <a:lnTo>
                    <a:pt x="720" y="322"/>
                  </a:lnTo>
                  <a:lnTo>
                    <a:pt x="719" y="320"/>
                  </a:lnTo>
                  <a:lnTo>
                    <a:pt x="717" y="320"/>
                  </a:lnTo>
                  <a:lnTo>
                    <a:pt x="716" y="320"/>
                  </a:lnTo>
                  <a:lnTo>
                    <a:pt x="715" y="320"/>
                  </a:lnTo>
                  <a:lnTo>
                    <a:pt x="713" y="320"/>
                  </a:lnTo>
                  <a:lnTo>
                    <a:pt x="712" y="320"/>
                  </a:lnTo>
                  <a:lnTo>
                    <a:pt x="711" y="322"/>
                  </a:lnTo>
                  <a:lnTo>
                    <a:pt x="709" y="322"/>
                  </a:lnTo>
                  <a:lnTo>
                    <a:pt x="708" y="323"/>
                  </a:lnTo>
                  <a:lnTo>
                    <a:pt x="707" y="323"/>
                  </a:lnTo>
                  <a:lnTo>
                    <a:pt x="706" y="324"/>
                  </a:lnTo>
                  <a:lnTo>
                    <a:pt x="704" y="325"/>
                  </a:lnTo>
                  <a:lnTo>
                    <a:pt x="703" y="327"/>
                  </a:lnTo>
                  <a:lnTo>
                    <a:pt x="702" y="328"/>
                  </a:lnTo>
                  <a:lnTo>
                    <a:pt x="700" y="328"/>
                  </a:lnTo>
                  <a:lnTo>
                    <a:pt x="699" y="329"/>
                  </a:lnTo>
                  <a:lnTo>
                    <a:pt x="698" y="329"/>
                  </a:lnTo>
                  <a:lnTo>
                    <a:pt x="696" y="329"/>
                  </a:lnTo>
                  <a:lnTo>
                    <a:pt x="695" y="331"/>
                  </a:lnTo>
                  <a:lnTo>
                    <a:pt x="694" y="331"/>
                  </a:lnTo>
                  <a:lnTo>
                    <a:pt x="692" y="331"/>
                  </a:lnTo>
                  <a:lnTo>
                    <a:pt x="691" y="332"/>
                  </a:lnTo>
                  <a:lnTo>
                    <a:pt x="689" y="332"/>
                  </a:lnTo>
                  <a:lnTo>
                    <a:pt x="687" y="332"/>
                  </a:lnTo>
                  <a:lnTo>
                    <a:pt x="686" y="332"/>
                  </a:lnTo>
                  <a:lnTo>
                    <a:pt x="685" y="333"/>
                  </a:lnTo>
                  <a:lnTo>
                    <a:pt x="683" y="333"/>
                  </a:lnTo>
                  <a:lnTo>
                    <a:pt x="681" y="333"/>
                  </a:lnTo>
                  <a:lnTo>
                    <a:pt x="679" y="333"/>
                  </a:lnTo>
                  <a:lnTo>
                    <a:pt x="677" y="333"/>
                  </a:lnTo>
                  <a:lnTo>
                    <a:pt x="675" y="333"/>
                  </a:lnTo>
                  <a:lnTo>
                    <a:pt x="674" y="333"/>
                  </a:lnTo>
                  <a:lnTo>
                    <a:pt x="673" y="333"/>
                  </a:lnTo>
                  <a:lnTo>
                    <a:pt x="671" y="335"/>
                  </a:lnTo>
                  <a:lnTo>
                    <a:pt x="670" y="335"/>
                  </a:lnTo>
                  <a:lnTo>
                    <a:pt x="669" y="335"/>
                  </a:lnTo>
                  <a:lnTo>
                    <a:pt x="668" y="336"/>
                  </a:lnTo>
                  <a:lnTo>
                    <a:pt x="665" y="335"/>
                  </a:lnTo>
                  <a:lnTo>
                    <a:pt x="664" y="335"/>
                  </a:lnTo>
                  <a:lnTo>
                    <a:pt x="662" y="335"/>
                  </a:lnTo>
                  <a:lnTo>
                    <a:pt x="661" y="335"/>
                  </a:lnTo>
                  <a:lnTo>
                    <a:pt x="660" y="333"/>
                  </a:lnTo>
                  <a:lnTo>
                    <a:pt x="658" y="333"/>
                  </a:lnTo>
                  <a:lnTo>
                    <a:pt x="657" y="332"/>
                  </a:lnTo>
                  <a:lnTo>
                    <a:pt x="656" y="331"/>
                  </a:lnTo>
                  <a:lnTo>
                    <a:pt x="654" y="329"/>
                  </a:lnTo>
                  <a:lnTo>
                    <a:pt x="653" y="328"/>
                  </a:lnTo>
                  <a:lnTo>
                    <a:pt x="653" y="327"/>
                  </a:lnTo>
                  <a:lnTo>
                    <a:pt x="652" y="325"/>
                  </a:lnTo>
                  <a:lnTo>
                    <a:pt x="651" y="324"/>
                  </a:lnTo>
                  <a:lnTo>
                    <a:pt x="649" y="324"/>
                  </a:lnTo>
                  <a:lnTo>
                    <a:pt x="648" y="324"/>
                  </a:lnTo>
                  <a:lnTo>
                    <a:pt x="647" y="324"/>
                  </a:lnTo>
                  <a:lnTo>
                    <a:pt x="645" y="323"/>
                  </a:lnTo>
                  <a:lnTo>
                    <a:pt x="644" y="323"/>
                  </a:lnTo>
                  <a:lnTo>
                    <a:pt x="643" y="323"/>
                  </a:lnTo>
                  <a:lnTo>
                    <a:pt x="640" y="322"/>
                  </a:lnTo>
                  <a:lnTo>
                    <a:pt x="639" y="322"/>
                  </a:lnTo>
                  <a:lnTo>
                    <a:pt x="637" y="322"/>
                  </a:lnTo>
                  <a:lnTo>
                    <a:pt x="636" y="322"/>
                  </a:lnTo>
                  <a:lnTo>
                    <a:pt x="635" y="322"/>
                  </a:lnTo>
                  <a:lnTo>
                    <a:pt x="634" y="322"/>
                  </a:lnTo>
                  <a:lnTo>
                    <a:pt x="632" y="323"/>
                  </a:lnTo>
                  <a:lnTo>
                    <a:pt x="632" y="324"/>
                  </a:lnTo>
                  <a:lnTo>
                    <a:pt x="631" y="325"/>
                  </a:lnTo>
                  <a:lnTo>
                    <a:pt x="631" y="327"/>
                  </a:lnTo>
                  <a:lnTo>
                    <a:pt x="630" y="328"/>
                  </a:lnTo>
                  <a:lnTo>
                    <a:pt x="630" y="329"/>
                  </a:lnTo>
                  <a:lnTo>
                    <a:pt x="630" y="331"/>
                  </a:lnTo>
                  <a:lnTo>
                    <a:pt x="630" y="332"/>
                  </a:lnTo>
                  <a:lnTo>
                    <a:pt x="630" y="333"/>
                  </a:lnTo>
                  <a:lnTo>
                    <a:pt x="631" y="335"/>
                  </a:lnTo>
                  <a:lnTo>
                    <a:pt x="630" y="336"/>
                  </a:lnTo>
                  <a:lnTo>
                    <a:pt x="630" y="337"/>
                  </a:lnTo>
                  <a:lnTo>
                    <a:pt x="630" y="339"/>
                  </a:lnTo>
                  <a:lnTo>
                    <a:pt x="628" y="340"/>
                  </a:lnTo>
                  <a:lnTo>
                    <a:pt x="628" y="341"/>
                  </a:lnTo>
                  <a:lnTo>
                    <a:pt x="628" y="343"/>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6" y="357"/>
                  </a:lnTo>
                  <a:lnTo>
                    <a:pt x="624" y="358"/>
                  </a:lnTo>
                  <a:lnTo>
                    <a:pt x="623" y="360"/>
                  </a:lnTo>
                  <a:lnTo>
                    <a:pt x="620" y="360"/>
                  </a:lnTo>
                  <a:lnTo>
                    <a:pt x="619" y="361"/>
                  </a:lnTo>
                  <a:lnTo>
                    <a:pt x="616" y="361"/>
                  </a:lnTo>
                  <a:lnTo>
                    <a:pt x="616" y="360"/>
                  </a:lnTo>
                  <a:lnTo>
                    <a:pt x="614" y="360"/>
                  </a:lnTo>
                  <a:lnTo>
                    <a:pt x="614" y="358"/>
                  </a:lnTo>
                  <a:lnTo>
                    <a:pt x="611" y="357"/>
                  </a:lnTo>
                  <a:lnTo>
                    <a:pt x="610" y="357"/>
                  </a:lnTo>
                  <a:lnTo>
                    <a:pt x="609" y="356"/>
                  </a:lnTo>
                  <a:lnTo>
                    <a:pt x="607" y="354"/>
                  </a:lnTo>
                  <a:lnTo>
                    <a:pt x="606" y="354"/>
                  </a:lnTo>
                  <a:lnTo>
                    <a:pt x="605" y="353"/>
                  </a:lnTo>
                  <a:lnTo>
                    <a:pt x="603" y="352"/>
                  </a:lnTo>
                  <a:lnTo>
                    <a:pt x="601" y="352"/>
                  </a:lnTo>
                  <a:lnTo>
                    <a:pt x="599" y="352"/>
                  </a:lnTo>
                  <a:lnTo>
                    <a:pt x="598" y="353"/>
                  </a:lnTo>
                  <a:lnTo>
                    <a:pt x="597" y="353"/>
                  </a:lnTo>
                  <a:lnTo>
                    <a:pt x="596" y="354"/>
                  </a:lnTo>
                  <a:lnTo>
                    <a:pt x="594" y="354"/>
                  </a:lnTo>
                  <a:lnTo>
                    <a:pt x="593" y="356"/>
                  </a:lnTo>
                  <a:lnTo>
                    <a:pt x="593" y="357"/>
                  </a:lnTo>
                  <a:lnTo>
                    <a:pt x="592" y="358"/>
                  </a:lnTo>
                  <a:lnTo>
                    <a:pt x="590" y="360"/>
                  </a:lnTo>
                  <a:lnTo>
                    <a:pt x="589" y="361"/>
                  </a:lnTo>
                  <a:lnTo>
                    <a:pt x="588" y="362"/>
                  </a:lnTo>
                  <a:lnTo>
                    <a:pt x="588" y="363"/>
                  </a:lnTo>
                  <a:lnTo>
                    <a:pt x="588"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1" y="363"/>
                  </a:lnTo>
                  <a:lnTo>
                    <a:pt x="569" y="363"/>
                  </a:lnTo>
                  <a:lnTo>
                    <a:pt x="567" y="363"/>
                  </a:lnTo>
                  <a:lnTo>
                    <a:pt x="565" y="362"/>
                  </a:lnTo>
                  <a:lnTo>
                    <a:pt x="564" y="362"/>
                  </a:lnTo>
                  <a:lnTo>
                    <a:pt x="563" y="361"/>
                  </a:lnTo>
                  <a:lnTo>
                    <a:pt x="561" y="362"/>
                  </a:lnTo>
                  <a:lnTo>
                    <a:pt x="560" y="362"/>
                  </a:lnTo>
                  <a:lnTo>
                    <a:pt x="559" y="363"/>
                  </a:lnTo>
                  <a:lnTo>
                    <a:pt x="558" y="363"/>
                  </a:lnTo>
                  <a:lnTo>
                    <a:pt x="555" y="363"/>
                  </a:lnTo>
                  <a:lnTo>
                    <a:pt x="554"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1" y="367"/>
                  </a:lnTo>
                  <a:lnTo>
                    <a:pt x="541" y="369"/>
                  </a:lnTo>
                  <a:lnTo>
                    <a:pt x="539" y="370"/>
                  </a:lnTo>
                  <a:lnTo>
                    <a:pt x="538" y="371"/>
                  </a:lnTo>
                  <a:lnTo>
                    <a:pt x="537" y="373"/>
                  </a:lnTo>
                  <a:lnTo>
                    <a:pt x="537" y="374"/>
                  </a:lnTo>
                  <a:lnTo>
                    <a:pt x="535" y="375"/>
                  </a:lnTo>
                  <a:lnTo>
                    <a:pt x="535" y="377"/>
                  </a:lnTo>
                  <a:lnTo>
                    <a:pt x="534" y="378"/>
                  </a:lnTo>
                  <a:lnTo>
                    <a:pt x="533"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20" y="370"/>
                  </a:lnTo>
                  <a:lnTo>
                    <a:pt x="518" y="370"/>
                  </a:lnTo>
                  <a:lnTo>
                    <a:pt x="516"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3" y="373"/>
                  </a:lnTo>
                  <a:lnTo>
                    <a:pt x="501" y="373"/>
                  </a:lnTo>
                  <a:lnTo>
                    <a:pt x="501" y="374"/>
                  </a:lnTo>
                  <a:lnTo>
                    <a:pt x="499"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2" y="370"/>
                  </a:lnTo>
                  <a:lnTo>
                    <a:pt x="479" y="371"/>
                  </a:lnTo>
                  <a:lnTo>
                    <a:pt x="478" y="373"/>
                  </a:lnTo>
                  <a:lnTo>
                    <a:pt x="476" y="374"/>
                  </a:lnTo>
                  <a:lnTo>
                    <a:pt x="478" y="374"/>
                  </a:lnTo>
                  <a:lnTo>
                    <a:pt x="478" y="377"/>
                  </a:lnTo>
                  <a:lnTo>
                    <a:pt x="478" y="378"/>
                  </a:lnTo>
                  <a:lnTo>
                    <a:pt x="479" y="379"/>
                  </a:lnTo>
                  <a:lnTo>
                    <a:pt x="482"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5" y="400"/>
                  </a:lnTo>
                  <a:lnTo>
                    <a:pt x="465" y="401"/>
                  </a:lnTo>
                  <a:lnTo>
                    <a:pt x="463" y="401"/>
                  </a:lnTo>
                  <a:lnTo>
                    <a:pt x="465"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4" y="365"/>
                  </a:lnTo>
                  <a:lnTo>
                    <a:pt x="445" y="365"/>
                  </a:lnTo>
                  <a:lnTo>
                    <a:pt x="448" y="363"/>
                  </a:lnTo>
                  <a:lnTo>
                    <a:pt x="449" y="362"/>
                  </a:lnTo>
                  <a:lnTo>
                    <a:pt x="451" y="362"/>
                  </a:lnTo>
                  <a:lnTo>
                    <a:pt x="453" y="362"/>
                  </a:lnTo>
                  <a:lnTo>
                    <a:pt x="454" y="362"/>
                  </a:lnTo>
                  <a:lnTo>
                    <a:pt x="455" y="362"/>
                  </a:lnTo>
                  <a:lnTo>
                    <a:pt x="458" y="362"/>
                  </a:lnTo>
                  <a:lnTo>
                    <a:pt x="462" y="362"/>
                  </a:lnTo>
                  <a:lnTo>
                    <a:pt x="465" y="362"/>
                  </a:lnTo>
                  <a:lnTo>
                    <a:pt x="467" y="361"/>
                  </a:lnTo>
                  <a:lnTo>
                    <a:pt x="468" y="361"/>
                  </a:lnTo>
                  <a:lnTo>
                    <a:pt x="470" y="361"/>
                  </a:lnTo>
                  <a:lnTo>
                    <a:pt x="471" y="360"/>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3"/>
                  </a:lnTo>
                  <a:lnTo>
                    <a:pt x="455" y="341"/>
                  </a:lnTo>
                  <a:lnTo>
                    <a:pt x="454" y="340"/>
                  </a:lnTo>
                  <a:lnTo>
                    <a:pt x="454" y="339"/>
                  </a:lnTo>
                  <a:lnTo>
                    <a:pt x="454" y="337"/>
                  </a:lnTo>
                  <a:lnTo>
                    <a:pt x="454" y="336"/>
                  </a:lnTo>
                  <a:lnTo>
                    <a:pt x="453" y="336"/>
                  </a:lnTo>
                  <a:lnTo>
                    <a:pt x="451" y="335"/>
                  </a:lnTo>
                  <a:lnTo>
                    <a:pt x="449" y="333"/>
                  </a:lnTo>
                  <a:lnTo>
                    <a:pt x="449" y="329"/>
                  </a:lnTo>
                  <a:lnTo>
                    <a:pt x="448" y="331"/>
                  </a:lnTo>
                  <a:lnTo>
                    <a:pt x="446" y="332"/>
                  </a:lnTo>
                  <a:lnTo>
                    <a:pt x="446" y="333"/>
                  </a:lnTo>
                  <a:lnTo>
                    <a:pt x="445" y="333"/>
                  </a:lnTo>
                  <a:lnTo>
                    <a:pt x="444"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3"/>
                  </a:lnTo>
                  <a:lnTo>
                    <a:pt x="430" y="344"/>
                  </a:lnTo>
                  <a:lnTo>
                    <a:pt x="430" y="345"/>
                  </a:lnTo>
                  <a:lnTo>
                    <a:pt x="430" y="346"/>
                  </a:lnTo>
                  <a:lnTo>
                    <a:pt x="430" y="348"/>
                  </a:lnTo>
                  <a:lnTo>
                    <a:pt x="432" y="349"/>
                  </a:lnTo>
                  <a:lnTo>
                    <a:pt x="430" y="349"/>
                  </a:lnTo>
                  <a:lnTo>
                    <a:pt x="429" y="350"/>
                  </a:lnTo>
                  <a:lnTo>
                    <a:pt x="428" y="349"/>
                  </a:lnTo>
                  <a:lnTo>
                    <a:pt x="427" y="348"/>
                  </a:lnTo>
                  <a:lnTo>
                    <a:pt x="424" y="348"/>
                  </a:lnTo>
                  <a:lnTo>
                    <a:pt x="424" y="346"/>
                  </a:lnTo>
                  <a:lnTo>
                    <a:pt x="423" y="346"/>
                  </a:lnTo>
                  <a:lnTo>
                    <a:pt x="423" y="345"/>
                  </a:lnTo>
                  <a:lnTo>
                    <a:pt x="421" y="344"/>
                  </a:lnTo>
                  <a:lnTo>
                    <a:pt x="421" y="343"/>
                  </a:lnTo>
                  <a:lnTo>
                    <a:pt x="420" y="341"/>
                  </a:lnTo>
                  <a:lnTo>
                    <a:pt x="419" y="341"/>
                  </a:lnTo>
                  <a:lnTo>
                    <a:pt x="417" y="340"/>
                  </a:lnTo>
                  <a:lnTo>
                    <a:pt x="416" y="340"/>
                  </a:lnTo>
                  <a:lnTo>
                    <a:pt x="415" y="340"/>
                  </a:lnTo>
                  <a:lnTo>
                    <a:pt x="413" y="340"/>
                  </a:lnTo>
                  <a:lnTo>
                    <a:pt x="412" y="341"/>
                  </a:lnTo>
                  <a:lnTo>
                    <a:pt x="410" y="341"/>
                  </a:lnTo>
                  <a:lnTo>
                    <a:pt x="407" y="343"/>
                  </a:lnTo>
                  <a:lnTo>
                    <a:pt x="406" y="343"/>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9" y="396"/>
                  </a:lnTo>
                  <a:lnTo>
                    <a:pt x="389"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9" y="388"/>
                  </a:lnTo>
                  <a:lnTo>
                    <a:pt x="389" y="387"/>
                  </a:lnTo>
                  <a:lnTo>
                    <a:pt x="390" y="386"/>
                  </a:lnTo>
                  <a:lnTo>
                    <a:pt x="390" y="384"/>
                  </a:lnTo>
                  <a:lnTo>
                    <a:pt x="391" y="383"/>
                  </a:lnTo>
                  <a:lnTo>
                    <a:pt x="391" y="380"/>
                  </a:lnTo>
                  <a:lnTo>
                    <a:pt x="390" y="380"/>
                  </a:lnTo>
                  <a:lnTo>
                    <a:pt x="390" y="379"/>
                  </a:lnTo>
                  <a:lnTo>
                    <a:pt x="389"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2"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7"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5"/>
                  </a:lnTo>
                  <a:lnTo>
                    <a:pt x="267" y="415"/>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2"/>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6"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6" y="492"/>
                  </a:lnTo>
                  <a:lnTo>
                    <a:pt x="208" y="494"/>
                  </a:lnTo>
                  <a:lnTo>
                    <a:pt x="208" y="496"/>
                  </a:lnTo>
                  <a:lnTo>
                    <a:pt x="209" y="498"/>
                  </a:lnTo>
                  <a:lnTo>
                    <a:pt x="209" y="500"/>
                  </a:lnTo>
                  <a:lnTo>
                    <a:pt x="209" y="501"/>
                  </a:lnTo>
                  <a:lnTo>
                    <a:pt x="209" y="502"/>
                  </a:lnTo>
                  <a:lnTo>
                    <a:pt x="209" y="504"/>
                  </a:lnTo>
                  <a:lnTo>
                    <a:pt x="209" y="505"/>
                  </a:lnTo>
                  <a:lnTo>
                    <a:pt x="209" y="506"/>
                  </a:lnTo>
                  <a:lnTo>
                    <a:pt x="208" y="509"/>
                  </a:lnTo>
                  <a:lnTo>
                    <a:pt x="208" y="510"/>
                  </a:lnTo>
                  <a:lnTo>
                    <a:pt x="206" y="511"/>
                  </a:lnTo>
                  <a:lnTo>
                    <a:pt x="205" y="511"/>
                  </a:lnTo>
                  <a:lnTo>
                    <a:pt x="206" y="513"/>
                  </a:lnTo>
                  <a:lnTo>
                    <a:pt x="206" y="515"/>
                  </a:lnTo>
                  <a:lnTo>
                    <a:pt x="205" y="517"/>
                  </a:lnTo>
                  <a:lnTo>
                    <a:pt x="204" y="517"/>
                  </a:lnTo>
                  <a:lnTo>
                    <a:pt x="203" y="517"/>
                  </a:lnTo>
                  <a:lnTo>
                    <a:pt x="201" y="517"/>
                  </a:lnTo>
                  <a:lnTo>
                    <a:pt x="200" y="518"/>
                  </a:lnTo>
                  <a:lnTo>
                    <a:pt x="201" y="519"/>
                  </a:lnTo>
                  <a:lnTo>
                    <a:pt x="203" y="519"/>
                  </a:lnTo>
                  <a:lnTo>
                    <a:pt x="203" y="521"/>
                  </a:lnTo>
                  <a:lnTo>
                    <a:pt x="201" y="522"/>
                  </a:lnTo>
                  <a:lnTo>
                    <a:pt x="200" y="523"/>
                  </a:lnTo>
                  <a:lnTo>
                    <a:pt x="199" y="522"/>
                  </a:lnTo>
                  <a:lnTo>
                    <a:pt x="197" y="521"/>
                  </a:lnTo>
                  <a:lnTo>
                    <a:pt x="196" y="521"/>
                  </a:lnTo>
                  <a:lnTo>
                    <a:pt x="195" y="522"/>
                  </a:lnTo>
                  <a:lnTo>
                    <a:pt x="196" y="523"/>
                  </a:lnTo>
                  <a:lnTo>
                    <a:pt x="196" y="526"/>
                  </a:lnTo>
                  <a:lnTo>
                    <a:pt x="195" y="527"/>
                  </a:lnTo>
                  <a:lnTo>
                    <a:pt x="195" y="528"/>
                  </a:lnTo>
                  <a:lnTo>
                    <a:pt x="193" y="530"/>
                  </a:lnTo>
                  <a:lnTo>
                    <a:pt x="192" y="530"/>
                  </a:lnTo>
                  <a:lnTo>
                    <a:pt x="191" y="531"/>
                  </a:lnTo>
                  <a:lnTo>
                    <a:pt x="189"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1"/>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4"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7" y="466"/>
                  </a:lnTo>
                  <a:lnTo>
                    <a:pt x="116" y="464"/>
                  </a:lnTo>
                  <a:lnTo>
                    <a:pt x="115" y="463"/>
                  </a:lnTo>
                  <a:lnTo>
                    <a:pt x="113" y="462"/>
                  </a:lnTo>
                  <a:lnTo>
                    <a:pt x="113"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3" y="451"/>
                  </a:lnTo>
                  <a:lnTo>
                    <a:pt x="115" y="451"/>
                  </a:lnTo>
                  <a:lnTo>
                    <a:pt x="116" y="450"/>
                  </a:lnTo>
                  <a:lnTo>
                    <a:pt x="116" y="449"/>
                  </a:lnTo>
                  <a:lnTo>
                    <a:pt x="117" y="447"/>
                  </a:lnTo>
                  <a:lnTo>
                    <a:pt x="119" y="447"/>
                  </a:lnTo>
                  <a:lnTo>
                    <a:pt x="120" y="446"/>
                  </a:lnTo>
                  <a:lnTo>
                    <a:pt x="120" y="445"/>
                  </a:lnTo>
                  <a:lnTo>
                    <a:pt x="121" y="443"/>
                  </a:lnTo>
                  <a:lnTo>
                    <a:pt x="121" y="442"/>
                  </a:lnTo>
                  <a:lnTo>
                    <a:pt x="121" y="441"/>
                  </a:lnTo>
                  <a:lnTo>
                    <a:pt x="120" y="441"/>
                  </a:lnTo>
                  <a:lnTo>
                    <a:pt x="119" y="441"/>
                  </a:lnTo>
                  <a:lnTo>
                    <a:pt x="117" y="441"/>
                  </a:lnTo>
                  <a:lnTo>
                    <a:pt x="117" y="438"/>
                  </a:lnTo>
                  <a:lnTo>
                    <a:pt x="117" y="437"/>
                  </a:lnTo>
                  <a:lnTo>
                    <a:pt x="119" y="437"/>
                  </a:lnTo>
                  <a:lnTo>
                    <a:pt x="120" y="437"/>
                  </a:lnTo>
                  <a:lnTo>
                    <a:pt x="121" y="435"/>
                  </a:lnTo>
                  <a:lnTo>
                    <a:pt x="123" y="434"/>
                  </a:lnTo>
                  <a:lnTo>
                    <a:pt x="123" y="433"/>
                  </a:lnTo>
                  <a:lnTo>
                    <a:pt x="123" y="432"/>
                  </a:lnTo>
                  <a:lnTo>
                    <a:pt x="121" y="430"/>
                  </a:lnTo>
                  <a:lnTo>
                    <a:pt x="120" y="429"/>
                  </a:lnTo>
                  <a:lnTo>
                    <a:pt x="119" y="428"/>
                  </a:lnTo>
                  <a:lnTo>
                    <a:pt x="117" y="426"/>
                  </a:lnTo>
                  <a:lnTo>
                    <a:pt x="116" y="425"/>
                  </a:lnTo>
                  <a:lnTo>
                    <a:pt x="116" y="424"/>
                  </a:lnTo>
                  <a:lnTo>
                    <a:pt x="115" y="424"/>
                  </a:lnTo>
                  <a:lnTo>
                    <a:pt x="113" y="422"/>
                  </a:lnTo>
                  <a:lnTo>
                    <a:pt x="112" y="421"/>
                  </a:lnTo>
                  <a:lnTo>
                    <a:pt x="112" y="420"/>
                  </a:lnTo>
                  <a:lnTo>
                    <a:pt x="113" y="420"/>
                  </a:lnTo>
                  <a:lnTo>
                    <a:pt x="115" y="420"/>
                  </a:lnTo>
                  <a:lnTo>
                    <a:pt x="116" y="418"/>
                  </a:lnTo>
                  <a:lnTo>
                    <a:pt x="116" y="417"/>
                  </a:lnTo>
                  <a:lnTo>
                    <a:pt x="116" y="416"/>
                  </a:lnTo>
                  <a:lnTo>
                    <a:pt x="115" y="415"/>
                  </a:lnTo>
                  <a:lnTo>
                    <a:pt x="113" y="415"/>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6" y="405"/>
                  </a:lnTo>
                  <a:lnTo>
                    <a:pt x="96" y="407"/>
                  </a:lnTo>
                  <a:lnTo>
                    <a:pt x="95" y="407"/>
                  </a:lnTo>
                  <a:lnTo>
                    <a:pt x="94" y="408"/>
                  </a:lnTo>
                  <a:lnTo>
                    <a:pt x="94" y="409"/>
                  </a:lnTo>
                  <a:lnTo>
                    <a:pt x="93" y="411"/>
                  </a:lnTo>
                  <a:lnTo>
                    <a:pt x="91" y="412"/>
                  </a:lnTo>
                  <a:lnTo>
                    <a:pt x="91" y="413"/>
                  </a:lnTo>
                  <a:lnTo>
                    <a:pt x="90" y="415"/>
                  </a:lnTo>
                  <a:lnTo>
                    <a:pt x="89" y="415"/>
                  </a:lnTo>
                  <a:lnTo>
                    <a:pt x="87" y="415"/>
                  </a:lnTo>
                  <a:lnTo>
                    <a:pt x="86" y="415"/>
                  </a:lnTo>
                  <a:lnTo>
                    <a:pt x="85" y="416"/>
                  </a:lnTo>
                  <a:lnTo>
                    <a:pt x="83" y="416"/>
                  </a:lnTo>
                  <a:lnTo>
                    <a:pt x="82" y="415"/>
                  </a:lnTo>
                  <a:lnTo>
                    <a:pt x="81" y="415"/>
                  </a:lnTo>
                  <a:lnTo>
                    <a:pt x="79" y="413"/>
                  </a:lnTo>
                  <a:lnTo>
                    <a:pt x="78" y="413"/>
                  </a:lnTo>
                  <a:lnTo>
                    <a:pt x="77" y="413"/>
                  </a:lnTo>
                  <a:lnTo>
                    <a:pt x="75"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2" y="403"/>
                  </a:lnTo>
                  <a:lnTo>
                    <a:pt x="61" y="403"/>
                  </a:lnTo>
                  <a:lnTo>
                    <a:pt x="61" y="401"/>
                  </a:lnTo>
                  <a:lnTo>
                    <a:pt x="62"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2" y="373"/>
                  </a:lnTo>
                  <a:lnTo>
                    <a:pt x="61" y="373"/>
                  </a:lnTo>
                  <a:lnTo>
                    <a:pt x="58"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1" y="362"/>
                  </a:lnTo>
                  <a:lnTo>
                    <a:pt x="40" y="361"/>
                  </a:lnTo>
                  <a:lnTo>
                    <a:pt x="38" y="358"/>
                  </a:lnTo>
                  <a:lnTo>
                    <a:pt x="35" y="360"/>
                  </a:lnTo>
                  <a:lnTo>
                    <a:pt x="34" y="358"/>
                  </a:lnTo>
                  <a:lnTo>
                    <a:pt x="31" y="358"/>
                  </a:lnTo>
                  <a:lnTo>
                    <a:pt x="31" y="357"/>
                  </a:lnTo>
                  <a:lnTo>
                    <a:pt x="30" y="356"/>
                  </a:lnTo>
                  <a:lnTo>
                    <a:pt x="31" y="354"/>
                  </a:lnTo>
                  <a:lnTo>
                    <a:pt x="31" y="352"/>
                  </a:lnTo>
                  <a:lnTo>
                    <a:pt x="32" y="350"/>
                  </a:lnTo>
                  <a:lnTo>
                    <a:pt x="32" y="349"/>
                  </a:lnTo>
                  <a:lnTo>
                    <a:pt x="31" y="348"/>
                  </a:lnTo>
                  <a:lnTo>
                    <a:pt x="27" y="344"/>
                  </a:lnTo>
                  <a:lnTo>
                    <a:pt x="26" y="343"/>
                  </a:lnTo>
                  <a:lnTo>
                    <a:pt x="20" y="343"/>
                  </a:lnTo>
                  <a:lnTo>
                    <a:pt x="18" y="343"/>
                  </a:lnTo>
                  <a:lnTo>
                    <a:pt x="17" y="343"/>
                  </a:lnTo>
                  <a:lnTo>
                    <a:pt x="14" y="343"/>
                  </a:lnTo>
                  <a:lnTo>
                    <a:pt x="13" y="343"/>
                  </a:lnTo>
                  <a:lnTo>
                    <a:pt x="10" y="343"/>
                  </a:lnTo>
                  <a:lnTo>
                    <a:pt x="9" y="343"/>
                  </a:lnTo>
                  <a:lnTo>
                    <a:pt x="9" y="341"/>
                  </a:lnTo>
                  <a:lnTo>
                    <a:pt x="9" y="340"/>
                  </a:lnTo>
                  <a:lnTo>
                    <a:pt x="7" y="339"/>
                  </a:lnTo>
                  <a:lnTo>
                    <a:pt x="5" y="337"/>
                  </a:lnTo>
                  <a:lnTo>
                    <a:pt x="3" y="336"/>
                  </a:lnTo>
                  <a:lnTo>
                    <a:pt x="2" y="335"/>
                  </a:lnTo>
                  <a:lnTo>
                    <a:pt x="2" y="333"/>
                  </a:lnTo>
                  <a:lnTo>
                    <a:pt x="3" y="332"/>
                  </a:lnTo>
                  <a:lnTo>
                    <a:pt x="3" y="329"/>
                  </a:lnTo>
                  <a:lnTo>
                    <a:pt x="3" y="328"/>
                  </a:lnTo>
                  <a:lnTo>
                    <a:pt x="3" y="327"/>
                  </a:lnTo>
                  <a:lnTo>
                    <a:pt x="3" y="325"/>
                  </a:lnTo>
                  <a:lnTo>
                    <a:pt x="3" y="324"/>
                  </a:lnTo>
                  <a:lnTo>
                    <a:pt x="3"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8"/>
                  </a:lnTo>
                  <a:lnTo>
                    <a:pt x="0" y="286"/>
                  </a:lnTo>
                  <a:lnTo>
                    <a:pt x="1" y="284"/>
                  </a:lnTo>
                  <a:lnTo>
                    <a:pt x="1" y="282"/>
                  </a:lnTo>
                  <a:lnTo>
                    <a:pt x="2" y="280"/>
                  </a:lnTo>
                  <a:lnTo>
                    <a:pt x="2" y="277"/>
                  </a:lnTo>
                  <a:lnTo>
                    <a:pt x="2" y="276"/>
                  </a:lnTo>
                  <a:lnTo>
                    <a:pt x="2" y="273"/>
                  </a:lnTo>
                  <a:lnTo>
                    <a:pt x="2" y="272"/>
                  </a:lnTo>
                  <a:lnTo>
                    <a:pt x="2" y="269"/>
                  </a:lnTo>
                  <a:lnTo>
                    <a:pt x="3" y="268"/>
                  </a:lnTo>
                  <a:lnTo>
                    <a:pt x="3" y="267"/>
                  </a:lnTo>
                  <a:lnTo>
                    <a:pt x="2" y="265"/>
                  </a:lnTo>
                  <a:lnTo>
                    <a:pt x="2" y="264"/>
                  </a:lnTo>
                  <a:lnTo>
                    <a:pt x="3" y="261"/>
                  </a:lnTo>
                  <a:lnTo>
                    <a:pt x="5" y="261"/>
                  </a:lnTo>
                  <a:lnTo>
                    <a:pt x="5" y="260"/>
                  </a:lnTo>
                  <a:lnTo>
                    <a:pt x="6" y="257"/>
                  </a:lnTo>
                  <a:lnTo>
                    <a:pt x="5" y="256"/>
                  </a:lnTo>
                  <a:lnTo>
                    <a:pt x="6" y="255"/>
                  </a:lnTo>
                  <a:lnTo>
                    <a:pt x="6" y="253"/>
                  </a:lnTo>
                  <a:lnTo>
                    <a:pt x="7" y="252"/>
                  </a:lnTo>
                  <a:lnTo>
                    <a:pt x="7" y="251"/>
                  </a:lnTo>
                  <a:lnTo>
                    <a:pt x="7" y="250"/>
                  </a:lnTo>
                  <a:lnTo>
                    <a:pt x="9" y="248"/>
                  </a:lnTo>
                  <a:lnTo>
                    <a:pt x="10" y="248"/>
                  </a:lnTo>
                  <a:lnTo>
                    <a:pt x="11" y="247"/>
                  </a:lnTo>
                  <a:lnTo>
                    <a:pt x="13" y="247"/>
                  </a:lnTo>
                  <a:lnTo>
                    <a:pt x="15" y="247"/>
                  </a:lnTo>
                  <a:lnTo>
                    <a:pt x="17" y="248"/>
                  </a:lnTo>
                  <a:lnTo>
                    <a:pt x="19" y="248"/>
                  </a:lnTo>
                  <a:lnTo>
                    <a:pt x="20" y="248"/>
                  </a:lnTo>
                  <a:lnTo>
                    <a:pt x="22" y="248"/>
                  </a:lnTo>
                  <a:lnTo>
                    <a:pt x="23" y="247"/>
                  </a:lnTo>
                  <a:lnTo>
                    <a:pt x="23" y="246"/>
                  </a:lnTo>
                  <a:lnTo>
                    <a:pt x="24" y="246"/>
                  </a:lnTo>
                  <a:lnTo>
                    <a:pt x="24" y="243"/>
                  </a:lnTo>
                  <a:lnTo>
                    <a:pt x="26" y="242"/>
                  </a:lnTo>
                  <a:lnTo>
                    <a:pt x="26" y="240"/>
                  </a:lnTo>
                  <a:lnTo>
                    <a:pt x="24" y="239"/>
                  </a:lnTo>
                  <a:lnTo>
                    <a:pt x="24" y="238"/>
                  </a:lnTo>
                  <a:lnTo>
                    <a:pt x="24"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1" y="229"/>
                  </a:lnTo>
                  <a:lnTo>
                    <a:pt x="43" y="227"/>
                  </a:lnTo>
                  <a:lnTo>
                    <a:pt x="43" y="226"/>
                  </a:lnTo>
                  <a:lnTo>
                    <a:pt x="44" y="226"/>
                  </a:lnTo>
                  <a:lnTo>
                    <a:pt x="44" y="225"/>
                  </a:lnTo>
                  <a:lnTo>
                    <a:pt x="44" y="223"/>
                  </a:lnTo>
                  <a:lnTo>
                    <a:pt x="44" y="222"/>
                  </a:lnTo>
                  <a:lnTo>
                    <a:pt x="45" y="222"/>
                  </a:lnTo>
                  <a:lnTo>
                    <a:pt x="45" y="221"/>
                  </a:lnTo>
                  <a:lnTo>
                    <a:pt x="45" y="219"/>
                  </a:lnTo>
                  <a:lnTo>
                    <a:pt x="45" y="218"/>
                  </a:lnTo>
                  <a:lnTo>
                    <a:pt x="45" y="217"/>
                  </a:lnTo>
                  <a:lnTo>
                    <a:pt x="47" y="216"/>
                  </a:lnTo>
                  <a:lnTo>
                    <a:pt x="47" y="214"/>
                  </a:lnTo>
                  <a:lnTo>
                    <a:pt x="47" y="213"/>
                  </a:lnTo>
                  <a:lnTo>
                    <a:pt x="45" y="213"/>
                  </a:lnTo>
                  <a:lnTo>
                    <a:pt x="45" y="212"/>
                  </a:lnTo>
                  <a:lnTo>
                    <a:pt x="44" y="212"/>
                  </a:lnTo>
                  <a:lnTo>
                    <a:pt x="43" y="210"/>
                  </a:lnTo>
                  <a:lnTo>
                    <a:pt x="41" y="210"/>
                  </a:lnTo>
                  <a:lnTo>
                    <a:pt x="41" y="209"/>
                  </a:lnTo>
                  <a:lnTo>
                    <a:pt x="41" y="208"/>
                  </a:lnTo>
                  <a:lnTo>
                    <a:pt x="43" y="208"/>
                  </a:lnTo>
                  <a:lnTo>
                    <a:pt x="43" y="206"/>
                  </a:lnTo>
                  <a:lnTo>
                    <a:pt x="43" y="205"/>
                  </a:lnTo>
                  <a:lnTo>
                    <a:pt x="44" y="205"/>
                  </a:lnTo>
                  <a:lnTo>
                    <a:pt x="44" y="204"/>
                  </a:lnTo>
                  <a:lnTo>
                    <a:pt x="44" y="202"/>
                  </a:lnTo>
                  <a:lnTo>
                    <a:pt x="45" y="202"/>
                  </a:lnTo>
                  <a:lnTo>
                    <a:pt x="45" y="201"/>
                  </a:lnTo>
                  <a:lnTo>
                    <a:pt x="45" y="200"/>
                  </a:lnTo>
                  <a:lnTo>
                    <a:pt x="47" y="199"/>
                  </a:lnTo>
                  <a:lnTo>
                    <a:pt x="47" y="197"/>
                  </a:lnTo>
                  <a:lnTo>
                    <a:pt x="47" y="199"/>
                  </a:lnTo>
                  <a:lnTo>
                    <a:pt x="48" y="199"/>
                  </a:lnTo>
                  <a:lnTo>
                    <a:pt x="49" y="199"/>
                  </a:lnTo>
                  <a:lnTo>
                    <a:pt x="51" y="199"/>
                  </a:lnTo>
                  <a:lnTo>
                    <a:pt x="52" y="199"/>
                  </a:lnTo>
                  <a:lnTo>
                    <a:pt x="53" y="199"/>
                  </a:lnTo>
                  <a:lnTo>
                    <a:pt x="55" y="200"/>
                  </a:lnTo>
                  <a:lnTo>
                    <a:pt x="55" y="199"/>
                  </a:lnTo>
                  <a:lnTo>
                    <a:pt x="55" y="197"/>
                  </a:lnTo>
                  <a:lnTo>
                    <a:pt x="55" y="196"/>
                  </a:lnTo>
                  <a:lnTo>
                    <a:pt x="56" y="196"/>
                  </a:lnTo>
                  <a:lnTo>
                    <a:pt x="55" y="196"/>
                  </a:lnTo>
                  <a:lnTo>
                    <a:pt x="55" y="195"/>
                  </a:lnTo>
                  <a:lnTo>
                    <a:pt x="56" y="193"/>
                  </a:lnTo>
                  <a:lnTo>
                    <a:pt x="57" y="193"/>
                  </a:lnTo>
                  <a:lnTo>
                    <a:pt x="58" y="192"/>
                  </a:lnTo>
                  <a:lnTo>
                    <a:pt x="58" y="191"/>
                  </a:lnTo>
                  <a:lnTo>
                    <a:pt x="60" y="191"/>
                  </a:lnTo>
                  <a:lnTo>
                    <a:pt x="61" y="191"/>
                  </a:lnTo>
                  <a:lnTo>
                    <a:pt x="62"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7"/>
                  </a:lnTo>
                  <a:lnTo>
                    <a:pt x="73" y="127"/>
                  </a:lnTo>
                  <a:lnTo>
                    <a:pt x="73" y="125"/>
                  </a:lnTo>
                  <a:lnTo>
                    <a:pt x="73" y="124"/>
                  </a:lnTo>
                  <a:lnTo>
                    <a:pt x="73" y="123"/>
                  </a:lnTo>
                  <a:lnTo>
                    <a:pt x="73" y="121"/>
                  </a:lnTo>
                  <a:lnTo>
                    <a:pt x="73" y="120"/>
                  </a:lnTo>
                  <a:lnTo>
                    <a:pt x="73" y="119"/>
                  </a:lnTo>
                  <a:lnTo>
                    <a:pt x="73" y="117"/>
                  </a:lnTo>
                  <a:lnTo>
                    <a:pt x="74" y="117"/>
                  </a:lnTo>
                  <a:lnTo>
                    <a:pt x="74" y="115"/>
                  </a:lnTo>
                  <a:lnTo>
                    <a:pt x="74" y="113"/>
                  </a:lnTo>
                  <a:lnTo>
                    <a:pt x="75" y="113"/>
                  </a:lnTo>
                  <a:lnTo>
                    <a:pt x="77" y="113"/>
                  </a:lnTo>
                  <a:lnTo>
                    <a:pt x="77" y="112"/>
                  </a:lnTo>
                  <a:lnTo>
                    <a:pt x="75" y="111"/>
                  </a:lnTo>
                  <a:lnTo>
                    <a:pt x="77" y="110"/>
                  </a:lnTo>
                  <a:lnTo>
                    <a:pt x="77" y="108"/>
                  </a:lnTo>
                  <a:lnTo>
                    <a:pt x="78" y="107"/>
                  </a:lnTo>
                  <a:lnTo>
                    <a:pt x="78" y="106"/>
                  </a:lnTo>
                  <a:lnTo>
                    <a:pt x="79"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6" y="86"/>
                  </a:lnTo>
                  <a:lnTo>
                    <a:pt x="107" y="92"/>
                  </a:lnTo>
                  <a:lnTo>
                    <a:pt x="116" y="98"/>
                  </a:lnTo>
                  <a:lnTo>
                    <a:pt x="117" y="98"/>
                  </a:lnTo>
                  <a:lnTo>
                    <a:pt x="123" y="98"/>
                  </a:lnTo>
                  <a:lnTo>
                    <a:pt x="124" y="98"/>
                  </a:lnTo>
                  <a:lnTo>
                    <a:pt x="128" y="98"/>
                  </a:lnTo>
                  <a:lnTo>
                    <a:pt x="138" y="98"/>
                  </a:lnTo>
                  <a:lnTo>
                    <a:pt x="149" y="99"/>
                  </a:lnTo>
                  <a:lnTo>
                    <a:pt x="159" y="98"/>
                  </a:lnTo>
                  <a:lnTo>
                    <a:pt x="170" y="98"/>
                  </a:lnTo>
                  <a:lnTo>
                    <a:pt x="179" y="99"/>
                  </a:lnTo>
                  <a:lnTo>
                    <a:pt x="189"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0">
              <a:extLst>
                <a:ext uri="{FF2B5EF4-FFF2-40B4-BE49-F238E27FC236}">
                  <a16:creationId xmlns:a16="http://schemas.microsoft.com/office/drawing/2014/main" id="{FC5BC453-FD82-499C-A0C3-28F0EB97EB01}"/>
                </a:ext>
              </a:extLst>
            </p:cNvPr>
            <p:cNvSpPr>
              <a:spLocks noEditPoints="1"/>
            </p:cNvSpPr>
            <p:nvPr/>
          </p:nvSpPr>
          <p:spPr bwMode="auto">
            <a:xfrm>
              <a:off x="1569" y="2736"/>
              <a:ext cx="1092" cy="1342"/>
            </a:xfrm>
            <a:custGeom>
              <a:avLst/>
              <a:gdLst>
                <a:gd name="T0" fmla="*/ 103 w 1092"/>
                <a:gd name="T1" fmla="*/ 31 h 1342"/>
                <a:gd name="T2" fmla="*/ 153 w 1092"/>
                <a:gd name="T3" fmla="*/ 37 h 1342"/>
                <a:gd name="T4" fmla="*/ 199 w 1092"/>
                <a:gd name="T5" fmla="*/ 55 h 1342"/>
                <a:gd name="T6" fmla="*/ 220 w 1092"/>
                <a:gd name="T7" fmla="*/ 88 h 1342"/>
                <a:gd name="T8" fmla="*/ 237 w 1092"/>
                <a:gd name="T9" fmla="*/ 118 h 1342"/>
                <a:gd name="T10" fmla="*/ 238 w 1092"/>
                <a:gd name="T11" fmla="*/ 144 h 1342"/>
                <a:gd name="T12" fmla="*/ 230 w 1092"/>
                <a:gd name="T13" fmla="*/ 183 h 1342"/>
                <a:gd name="T14" fmla="*/ 227 w 1092"/>
                <a:gd name="T15" fmla="*/ 205 h 1342"/>
                <a:gd name="T16" fmla="*/ 240 w 1092"/>
                <a:gd name="T17" fmla="*/ 220 h 1342"/>
                <a:gd name="T18" fmla="*/ 268 w 1092"/>
                <a:gd name="T19" fmla="*/ 239 h 1342"/>
                <a:gd name="T20" fmla="*/ 333 w 1092"/>
                <a:gd name="T21" fmla="*/ 256 h 1342"/>
                <a:gd name="T22" fmla="*/ 413 w 1092"/>
                <a:gd name="T23" fmla="*/ 319 h 1342"/>
                <a:gd name="T24" fmla="*/ 409 w 1092"/>
                <a:gd name="T25" fmla="*/ 356 h 1342"/>
                <a:gd name="T26" fmla="*/ 468 w 1092"/>
                <a:gd name="T27" fmla="*/ 373 h 1342"/>
                <a:gd name="T28" fmla="*/ 513 w 1092"/>
                <a:gd name="T29" fmla="*/ 389 h 1342"/>
                <a:gd name="T30" fmla="*/ 525 w 1092"/>
                <a:gd name="T31" fmla="*/ 330 h 1342"/>
                <a:gd name="T32" fmla="*/ 554 w 1092"/>
                <a:gd name="T33" fmla="*/ 317 h 1342"/>
                <a:gd name="T34" fmla="*/ 578 w 1092"/>
                <a:gd name="T35" fmla="*/ 306 h 1342"/>
                <a:gd name="T36" fmla="*/ 601 w 1092"/>
                <a:gd name="T37" fmla="*/ 342 h 1342"/>
                <a:gd name="T38" fmla="*/ 609 w 1092"/>
                <a:gd name="T39" fmla="*/ 387 h 1342"/>
                <a:gd name="T40" fmla="*/ 626 w 1092"/>
                <a:gd name="T41" fmla="*/ 383 h 1342"/>
                <a:gd name="T42" fmla="*/ 660 w 1092"/>
                <a:gd name="T43" fmla="*/ 416 h 1342"/>
                <a:gd name="T44" fmla="*/ 668 w 1092"/>
                <a:gd name="T45" fmla="*/ 449 h 1342"/>
                <a:gd name="T46" fmla="*/ 631 w 1092"/>
                <a:gd name="T47" fmla="*/ 525 h 1342"/>
                <a:gd name="T48" fmla="*/ 694 w 1092"/>
                <a:gd name="T49" fmla="*/ 551 h 1342"/>
                <a:gd name="T50" fmla="*/ 764 w 1092"/>
                <a:gd name="T51" fmla="*/ 602 h 1342"/>
                <a:gd name="T52" fmla="*/ 796 w 1092"/>
                <a:gd name="T53" fmla="*/ 637 h 1342"/>
                <a:gd name="T54" fmla="*/ 836 w 1092"/>
                <a:gd name="T55" fmla="*/ 654 h 1342"/>
                <a:gd name="T56" fmla="*/ 837 w 1092"/>
                <a:gd name="T57" fmla="*/ 698 h 1342"/>
                <a:gd name="T58" fmla="*/ 855 w 1092"/>
                <a:gd name="T59" fmla="*/ 739 h 1342"/>
                <a:gd name="T60" fmla="*/ 845 w 1092"/>
                <a:gd name="T61" fmla="*/ 788 h 1342"/>
                <a:gd name="T62" fmla="*/ 880 w 1092"/>
                <a:gd name="T63" fmla="*/ 818 h 1342"/>
                <a:gd name="T64" fmla="*/ 933 w 1092"/>
                <a:gd name="T65" fmla="*/ 806 h 1342"/>
                <a:gd name="T66" fmla="*/ 961 w 1092"/>
                <a:gd name="T67" fmla="*/ 831 h 1342"/>
                <a:gd name="T68" fmla="*/ 978 w 1092"/>
                <a:gd name="T69" fmla="*/ 870 h 1342"/>
                <a:gd name="T70" fmla="*/ 967 w 1092"/>
                <a:gd name="T71" fmla="*/ 912 h 1342"/>
                <a:gd name="T72" fmla="*/ 965 w 1092"/>
                <a:gd name="T73" fmla="*/ 936 h 1342"/>
                <a:gd name="T74" fmla="*/ 1010 w 1092"/>
                <a:gd name="T75" fmla="*/ 946 h 1342"/>
                <a:gd name="T76" fmla="*/ 1057 w 1092"/>
                <a:gd name="T77" fmla="*/ 970 h 1342"/>
                <a:gd name="T78" fmla="*/ 1086 w 1092"/>
                <a:gd name="T79" fmla="*/ 1014 h 1342"/>
                <a:gd name="T80" fmla="*/ 1058 w 1092"/>
                <a:gd name="T81" fmla="*/ 1051 h 1342"/>
                <a:gd name="T82" fmla="*/ 1027 w 1092"/>
                <a:gd name="T83" fmla="*/ 1079 h 1342"/>
                <a:gd name="T84" fmla="*/ 971 w 1092"/>
                <a:gd name="T85" fmla="*/ 1096 h 1342"/>
                <a:gd name="T86" fmla="*/ 984 w 1092"/>
                <a:gd name="T87" fmla="*/ 1148 h 1342"/>
                <a:gd name="T88" fmla="*/ 948 w 1092"/>
                <a:gd name="T89" fmla="*/ 1200 h 1342"/>
                <a:gd name="T90" fmla="*/ 888 w 1092"/>
                <a:gd name="T91" fmla="*/ 1249 h 1342"/>
                <a:gd name="T92" fmla="*/ 849 w 1092"/>
                <a:gd name="T93" fmla="*/ 1263 h 1342"/>
                <a:gd name="T94" fmla="*/ 806 w 1092"/>
                <a:gd name="T95" fmla="*/ 1284 h 1342"/>
                <a:gd name="T96" fmla="*/ 730 w 1092"/>
                <a:gd name="T97" fmla="*/ 1330 h 1342"/>
                <a:gd name="T98" fmla="*/ 675 w 1092"/>
                <a:gd name="T99" fmla="*/ 1319 h 1342"/>
                <a:gd name="T100" fmla="*/ 608 w 1092"/>
                <a:gd name="T101" fmla="*/ 1277 h 1342"/>
                <a:gd name="T102" fmla="*/ 528 w 1092"/>
                <a:gd name="T103" fmla="*/ 1228 h 1342"/>
                <a:gd name="T104" fmla="*/ 436 w 1092"/>
                <a:gd name="T105" fmla="*/ 1205 h 1342"/>
                <a:gd name="T106" fmla="*/ 347 w 1092"/>
                <a:gd name="T107" fmla="*/ 1186 h 1342"/>
                <a:gd name="T108" fmla="*/ 251 w 1092"/>
                <a:gd name="T109" fmla="*/ 1166 h 1342"/>
                <a:gd name="T110" fmla="*/ 84 w 1092"/>
                <a:gd name="T111" fmla="*/ 1107 h 1342"/>
                <a:gd name="T112" fmla="*/ 255 w 1092"/>
                <a:gd name="T113" fmla="*/ 1122 h 1342"/>
                <a:gd name="T114" fmla="*/ 289 w 1092"/>
                <a:gd name="T115" fmla="*/ 1042 h 1342"/>
                <a:gd name="T116" fmla="*/ 306 w 1092"/>
                <a:gd name="T117" fmla="*/ 937 h 1342"/>
                <a:gd name="T118" fmla="*/ 241 w 1092"/>
                <a:gd name="T119" fmla="*/ 813 h 1342"/>
                <a:gd name="T120" fmla="*/ 119 w 1092"/>
                <a:gd name="T121" fmla="*/ 628 h 1342"/>
                <a:gd name="T122" fmla="*/ 10 w 1092"/>
                <a:gd name="T123" fmla="*/ 256 h 1342"/>
                <a:gd name="T124" fmla="*/ 13 w 1092"/>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1342">
                  <a:moveTo>
                    <a:pt x="778" y="1305"/>
                  </a:moveTo>
                  <a:lnTo>
                    <a:pt x="777" y="1305"/>
                  </a:lnTo>
                  <a:lnTo>
                    <a:pt x="777" y="1304"/>
                  </a:lnTo>
                  <a:lnTo>
                    <a:pt x="778" y="1304"/>
                  </a:lnTo>
                  <a:lnTo>
                    <a:pt x="778" y="1305"/>
                  </a:lnTo>
                  <a:close/>
                  <a:moveTo>
                    <a:pt x="591" y="1270"/>
                  </a:moveTo>
                  <a:lnTo>
                    <a:pt x="589" y="1268"/>
                  </a:lnTo>
                  <a:lnTo>
                    <a:pt x="592" y="1266"/>
                  </a:lnTo>
                  <a:lnTo>
                    <a:pt x="593" y="1267"/>
                  </a:lnTo>
                  <a:lnTo>
                    <a:pt x="591" y="1268"/>
                  </a:lnTo>
                  <a:lnTo>
                    <a:pt x="592" y="1270"/>
                  </a:lnTo>
                  <a:lnTo>
                    <a:pt x="591" y="1270"/>
                  </a:lnTo>
                  <a:close/>
                  <a:moveTo>
                    <a:pt x="589" y="1259"/>
                  </a:moveTo>
                  <a:lnTo>
                    <a:pt x="588" y="1259"/>
                  </a:lnTo>
                  <a:lnTo>
                    <a:pt x="587" y="1258"/>
                  </a:lnTo>
                  <a:lnTo>
                    <a:pt x="588" y="1258"/>
                  </a:lnTo>
                  <a:lnTo>
                    <a:pt x="589" y="1258"/>
                  </a:lnTo>
                  <a:lnTo>
                    <a:pt x="589" y="1259"/>
                  </a:lnTo>
                  <a:close/>
                  <a:moveTo>
                    <a:pt x="82" y="5"/>
                  </a:moveTo>
                  <a:lnTo>
                    <a:pt x="84" y="6"/>
                  </a:lnTo>
                  <a:lnTo>
                    <a:pt x="84" y="5"/>
                  </a:lnTo>
                  <a:lnTo>
                    <a:pt x="85" y="6"/>
                  </a:lnTo>
                  <a:lnTo>
                    <a:pt x="86" y="6"/>
                  </a:lnTo>
                  <a:lnTo>
                    <a:pt x="88" y="6"/>
                  </a:lnTo>
                  <a:lnTo>
                    <a:pt x="89" y="8"/>
                  </a:lnTo>
                  <a:lnTo>
                    <a:pt x="89" y="9"/>
                  </a:lnTo>
                  <a:lnTo>
                    <a:pt x="90" y="10"/>
                  </a:lnTo>
                  <a:lnTo>
                    <a:pt x="90" y="12"/>
                  </a:lnTo>
                  <a:lnTo>
                    <a:pt x="92" y="13"/>
                  </a:lnTo>
                  <a:lnTo>
                    <a:pt x="92" y="14"/>
                  </a:lnTo>
                  <a:lnTo>
                    <a:pt x="92" y="16"/>
                  </a:lnTo>
                  <a:lnTo>
                    <a:pt x="92" y="17"/>
                  </a:lnTo>
                  <a:lnTo>
                    <a:pt x="93" y="17"/>
                  </a:lnTo>
                  <a:lnTo>
                    <a:pt x="94" y="17"/>
                  </a:lnTo>
                  <a:lnTo>
                    <a:pt x="94" y="18"/>
                  </a:lnTo>
                  <a:lnTo>
                    <a:pt x="96" y="18"/>
                  </a:lnTo>
                  <a:lnTo>
                    <a:pt x="97" y="18"/>
                  </a:lnTo>
                  <a:lnTo>
                    <a:pt x="97" y="20"/>
                  </a:lnTo>
                  <a:lnTo>
                    <a:pt x="98" y="20"/>
                  </a:lnTo>
                  <a:lnTo>
                    <a:pt x="99" y="20"/>
                  </a:lnTo>
                  <a:lnTo>
                    <a:pt x="101" y="20"/>
                  </a:lnTo>
                  <a:lnTo>
                    <a:pt x="101" y="21"/>
                  </a:lnTo>
                  <a:lnTo>
                    <a:pt x="102" y="21"/>
                  </a:lnTo>
                  <a:lnTo>
                    <a:pt x="102" y="22"/>
                  </a:lnTo>
                  <a:lnTo>
                    <a:pt x="103" y="23"/>
                  </a:lnTo>
                  <a:lnTo>
                    <a:pt x="103" y="25"/>
                  </a:lnTo>
                  <a:lnTo>
                    <a:pt x="103" y="26"/>
                  </a:lnTo>
                  <a:lnTo>
                    <a:pt x="105" y="26"/>
                  </a:lnTo>
                  <a:lnTo>
                    <a:pt x="105" y="27"/>
                  </a:lnTo>
                  <a:lnTo>
                    <a:pt x="105" y="29"/>
                  </a:lnTo>
                  <a:lnTo>
                    <a:pt x="103" y="30"/>
                  </a:lnTo>
                  <a:lnTo>
                    <a:pt x="103" y="31"/>
                  </a:lnTo>
                  <a:lnTo>
                    <a:pt x="103" y="33"/>
                  </a:lnTo>
                  <a:lnTo>
                    <a:pt x="105" y="33"/>
                  </a:lnTo>
                  <a:lnTo>
                    <a:pt x="105" y="35"/>
                  </a:lnTo>
                  <a:lnTo>
                    <a:pt x="105" y="37"/>
                  </a:lnTo>
                  <a:lnTo>
                    <a:pt x="103" y="38"/>
                  </a:lnTo>
                  <a:lnTo>
                    <a:pt x="103" y="40"/>
                  </a:lnTo>
                  <a:lnTo>
                    <a:pt x="106" y="42"/>
                  </a:lnTo>
                  <a:lnTo>
                    <a:pt x="107" y="42"/>
                  </a:lnTo>
                  <a:lnTo>
                    <a:pt x="109" y="40"/>
                  </a:lnTo>
                  <a:lnTo>
                    <a:pt x="110" y="40"/>
                  </a:lnTo>
                  <a:lnTo>
                    <a:pt x="111" y="40"/>
                  </a:lnTo>
                  <a:lnTo>
                    <a:pt x="113" y="42"/>
                  </a:lnTo>
                  <a:lnTo>
                    <a:pt x="114" y="40"/>
                  </a:lnTo>
                  <a:lnTo>
                    <a:pt x="115" y="42"/>
                  </a:lnTo>
                  <a:lnTo>
                    <a:pt x="117" y="40"/>
                  </a:lnTo>
                  <a:lnTo>
                    <a:pt x="118" y="42"/>
                  </a:lnTo>
                  <a:lnTo>
                    <a:pt x="119" y="42"/>
                  </a:lnTo>
                  <a:lnTo>
                    <a:pt x="120" y="42"/>
                  </a:lnTo>
                  <a:lnTo>
                    <a:pt x="123" y="44"/>
                  </a:lnTo>
                  <a:lnTo>
                    <a:pt x="124" y="44"/>
                  </a:lnTo>
                  <a:lnTo>
                    <a:pt x="124" y="46"/>
                  </a:lnTo>
                  <a:lnTo>
                    <a:pt x="126" y="46"/>
                  </a:lnTo>
                  <a:lnTo>
                    <a:pt x="126" y="47"/>
                  </a:lnTo>
                  <a:lnTo>
                    <a:pt x="127" y="47"/>
                  </a:lnTo>
                  <a:lnTo>
                    <a:pt x="127" y="48"/>
                  </a:lnTo>
                  <a:lnTo>
                    <a:pt x="128" y="48"/>
                  </a:lnTo>
                  <a:lnTo>
                    <a:pt x="130" y="48"/>
                  </a:lnTo>
                  <a:lnTo>
                    <a:pt x="131" y="48"/>
                  </a:lnTo>
                  <a:lnTo>
                    <a:pt x="131" y="47"/>
                  </a:lnTo>
                  <a:lnTo>
                    <a:pt x="132" y="47"/>
                  </a:lnTo>
                  <a:lnTo>
                    <a:pt x="134" y="47"/>
                  </a:lnTo>
                  <a:lnTo>
                    <a:pt x="134" y="46"/>
                  </a:lnTo>
                  <a:lnTo>
                    <a:pt x="135" y="46"/>
                  </a:lnTo>
                  <a:lnTo>
                    <a:pt x="136" y="46"/>
                  </a:lnTo>
                  <a:lnTo>
                    <a:pt x="137" y="46"/>
                  </a:lnTo>
                  <a:lnTo>
                    <a:pt x="137" y="44"/>
                  </a:lnTo>
                  <a:lnTo>
                    <a:pt x="139" y="43"/>
                  </a:lnTo>
                  <a:lnTo>
                    <a:pt x="139" y="42"/>
                  </a:lnTo>
                  <a:lnTo>
                    <a:pt x="140" y="42"/>
                  </a:lnTo>
                  <a:lnTo>
                    <a:pt x="141" y="42"/>
                  </a:lnTo>
                  <a:lnTo>
                    <a:pt x="141" y="40"/>
                  </a:lnTo>
                  <a:lnTo>
                    <a:pt x="143" y="40"/>
                  </a:lnTo>
                  <a:lnTo>
                    <a:pt x="144" y="40"/>
                  </a:lnTo>
                  <a:lnTo>
                    <a:pt x="145" y="40"/>
                  </a:lnTo>
                  <a:lnTo>
                    <a:pt x="147" y="40"/>
                  </a:lnTo>
                  <a:lnTo>
                    <a:pt x="148" y="40"/>
                  </a:lnTo>
                  <a:lnTo>
                    <a:pt x="149" y="40"/>
                  </a:lnTo>
                  <a:lnTo>
                    <a:pt x="149" y="39"/>
                  </a:lnTo>
                  <a:lnTo>
                    <a:pt x="151" y="39"/>
                  </a:lnTo>
                  <a:lnTo>
                    <a:pt x="151" y="38"/>
                  </a:lnTo>
                  <a:lnTo>
                    <a:pt x="152" y="38"/>
                  </a:lnTo>
                  <a:lnTo>
                    <a:pt x="153" y="37"/>
                  </a:lnTo>
                  <a:lnTo>
                    <a:pt x="155" y="37"/>
                  </a:lnTo>
                  <a:lnTo>
                    <a:pt x="156" y="37"/>
                  </a:lnTo>
                  <a:lnTo>
                    <a:pt x="157" y="37"/>
                  </a:lnTo>
                  <a:lnTo>
                    <a:pt x="158" y="38"/>
                  </a:lnTo>
                  <a:lnTo>
                    <a:pt x="160" y="38"/>
                  </a:lnTo>
                  <a:lnTo>
                    <a:pt x="160" y="39"/>
                  </a:lnTo>
                  <a:lnTo>
                    <a:pt x="161" y="39"/>
                  </a:lnTo>
                  <a:lnTo>
                    <a:pt x="161" y="40"/>
                  </a:lnTo>
                  <a:lnTo>
                    <a:pt x="162" y="40"/>
                  </a:lnTo>
                  <a:lnTo>
                    <a:pt x="164" y="40"/>
                  </a:lnTo>
                  <a:lnTo>
                    <a:pt x="164" y="42"/>
                  </a:lnTo>
                  <a:lnTo>
                    <a:pt x="165" y="42"/>
                  </a:lnTo>
                  <a:lnTo>
                    <a:pt x="166" y="42"/>
                  </a:lnTo>
                  <a:lnTo>
                    <a:pt x="168" y="42"/>
                  </a:lnTo>
                  <a:lnTo>
                    <a:pt x="169" y="42"/>
                  </a:lnTo>
                  <a:lnTo>
                    <a:pt x="170" y="42"/>
                  </a:lnTo>
                  <a:lnTo>
                    <a:pt x="172" y="42"/>
                  </a:lnTo>
                  <a:lnTo>
                    <a:pt x="172" y="40"/>
                  </a:lnTo>
                  <a:lnTo>
                    <a:pt x="173" y="40"/>
                  </a:lnTo>
                  <a:lnTo>
                    <a:pt x="174" y="40"/>
                  </a:lnTo>
                  <a:lnTo>
                    <a:pt x="175" y="40"/>
                  </a:lnTo>
                  <a:lnTo>
                    <a:pt x="177" y="40"/>
                  </a:lnTo>
                  <a:lnTo>
                    <a:pt x="178" y="40"/>
                  </a:lnTo>
                  <a:lnTo>
                    <a:pt x="179" y="40"/>
                  </a:lnTo>
                  <a:lnTo>
                    <a:pt x="181" y="40"/>
                  </a:lnTo>
                  <a:lnTo>
                    <a:pt x="181" y="39"/>
                  </a:lnTo>
                  <a:lnTo>
                    <a:pt x="182" y="39"/>
                  </a:lnTo>
                  <a:lnTo>
                    <a:pt x="183" y="39"/>
                  </a:lnTo>
                  <a:lnTo>
                    <a:pt x="183" y="40"/>
                  </a:lnTo>
                  <a:lnTo>
                    <a:pt x="185" y="40"/>
                  </a:lnTo>
                  <a:lnTo>
                    <a:pt x="185" y="42"/>
                  </a:lnTo>
                  <a:lnTo>
                    <a:pt x="186" y="42"/>
                  </a:lnTo>
                  <a:lnTo>
                    <a:pt x="186" y="43"/>
                  </a:lnTo>
                  <a:lnTo>
                    <a:pt x="187" y="43"/>
                  </a:lnTo>
                  <a:lnTo>
                    <a:pt x="187" y="44"/>
                  </a:lnTo>
                  <a:lnTo>
                    <a:pt x="189" y="44"/>
                  </a:lnTo>
                  <a:lnTo>
                    <a:pt x="189" y="46"/>
                  </a:lnTo>
                  <a:lnTo>
                    <a:pt x="189" y="47"/>
                  </a:lnTo>
                  <a:lnTo>
                    <a:pt x="190" y="47"/>
                  </a:lnTo>
                  <a:lnTo>
                    <a:pt x="191" y="47"/>
                  </a:lnTo>
                  <a:lnTo>
                    <a:pt x="191" y="48"/>
                  </a:lnTo>
                  <a:lnTo>
                    <a:pt x="192" y="48"/>
                  </a:lnTo>
                  <a:lnTo>
                    <a:pt x="194" y="48"/>
                  </a:lnTo>
                  <a:lnTo>
                    <a:pt x="194" y="50"/>
                  </a:lnTo>
                  <a:lnTo>
                    <a:pt x="194" y="51"/>
                  </a:lnTo>
                  <a:lnTo>
                    <a:pt x="195" y="51"/>
                  </a:lnTo>
                  <a:lnTo>
                    <a:pt x="195" y="52"/>
                  </a:lnTo>
                  <a:lnTo>
                    <a:pt x="195" y="54"/>
                  </a:lnTo>
                  <a:lnTo>
                    <a:pt x="196" y="54"/>
                  </a:lnTo>
                  <a:lnTo>
                    <a:pt x="198" y="54"/>
                  </a:lnTo>
                  <a:lnTo>
                    <a:pt x="198" y="55"/>
                  </a:lnTo>
                  <a:lnTo>
                    <a:pt x="199" y="55"/>
                  </a:lnTo>
                  <a:lnTo>
                    <a:pt x="199" y="56"/>
                  </a:lnTo>
                  <a:lnTo>
                    <a:pt x="199" y="57"/>
                  </a:lnTo>
                  <a:lnTo>
                    <a:pt x="200" y="57"/>
                  </a:lnTo>
                  <a:lnTo>
                    <a:pt x="200" y="59"/>
                  </a:lnTo>
                  <a:lnTo>
                    <a:pt x="202" y="59"/>
                  </a:lnTo>
                  <a:lnTo>
                    <a:pt x="202" y="60"/>
                  </a:lnTo>
                  <a:lnTo>
                    <a:pt x="203" y="60"/>
                  </a:lnTo>
                  <a:lnTo>
                    <a:pt x="203" y="61"/>
                  </a:lnTo>
                  <a:lnTo>
                    <a:pt x="203" y="63"/>
                  </a:lnTo>
                  <a:lnTo>
                    <a:pt x="204" y="63"/>
                  </a:lnTo>
                  <a:lnTo>
                    <a:pt x="204" y="64"/>
                  </a:lnTo>
                  <a:lnTo>
                    <a:pt x="206" y="64"/>
                  </a:lnTo>
                  <a:lnTo>
                    <a:pt x="206" y="65"/>
                  </a:lnTo>
                  <a:lnTo>
                    <a:pt x="207" y="65"/>
                  </a:lnTo>
                  <a:lnTo>
                    <a:pt x="207" y="67"/>
                  </a:lnTo>
                  <a:lnTo>
                    <a:pt x="207" y="68"/>
                  </a:lnTo>
                  <a:lnTo>
                    <a:pt x="208" y="68"/>
                  </a:lnTo>
                  <a:lnTo>
                    <a:pt x="208" y="69"/>
                  </a:lnTo>
                  <a:lnTo>
                    <a:pt x="208" y="71"/>
                  </a:lnTo>
                  <a:lnTo>
                    <a:pt x="208" y="72"/>
                  </a:lnTo>
                  <a:lnTo>
                    <a:pt x="210" y="72"/>
                  </a:lnTo>
                  <a:lnTo>
                    <a:pt x="210" y="73"/>
                  </a:lnTo>
                  <a:lnTo>
                    <a:pt x="211" y="73"/>
                  </a:lnTo>
                  <a:lnTo>
                    <a:pt x="210" y="73"/>
                  </a:lnTo>
                  <a:lnTo>
                    <a:pt x="211" y="73"/>
                  </a:lnTo>
                  <a:lnTo>
                    <a:pt x="211" y="74"/>
                  </a:lnTo>
                  <a:lnTo>
                    <a:pt x="212" y="74"/>
                  </a:lnTo>
                  <a:lnTo>
                    <a:pt x="212" y="76"/>
                  </a:lnTo>
                  <a:lnTo>
                    <a:pt x="213" y="76"/>
                  </a:lnTo>
                  <a:lnTo>
                    <a:pt x="215" y="76"/>
                  </a:lnTo>
                  <a:lnTo>
                    <a:pt x="215" y="77"/>
                  </a:lnTo>
                  <a:lnTo>
                    <a:pt x="215" y="78"/>
                  </a:lnTo>
                  <a:lnTo>
                    <a:pt x="213" y="78"/>
                  </a:lnTo>
                  <a:lnTo>
                    <a:pt x="215" y="78"/>
                  </a:lnTo>
                  <a:lnTo>
                    <a:pt x="215" y="80"/>
                  </a:lnTo>
                  <a:lnTo>
                    <a:pt x="215" y="78"/>
                  </a:lnTo>
                  <a:lnTo>
                    <a:pt x="216" y="80"/>
                  </a:lnTo>
                  <a:lnTo>
                    <a:pt x="215" y="80"/>
                  </a:lnTo>
                  <a:lnTo>
                    <a:pt x="216" y="80"/>
                  </a:lnTo>
                  <a:lnTo>
                    <a:pt x="216" y="81"/>
                  </a:lnTo>
                  <a:lnTo>
                    <a:pt x="217" y="81"/>
                  </a:lnTo>
                  <a:lnTo>
                    <a:pt x="217" y="82"/>
                  </a:lnTo>
                  <a:lnTo>
                    <a:pt x="217" y="81"/>
                  </a:lnTo>
                  <a:lnTo>
                    <a:pt x="217" y="82"/>
                  </a:lnTo>
                  <a:lnTo>
                    <a:pt x="219" y="82"/>
                  </a:lnTo>
                  <a:lnTo>
                    <a:pt x="217" y="82"/>
                  </a:lnTo>
                  <a:lnTo>
                    <a:pt x="219" y="82"/>
                  </a:lnTo>
                  <a:lnTo>
                    <a:pt x="219" y="84"/>
                  </a:lnTo>
                  <a:lnTo>
                    <a:pt x="219" y="85"/>
                  </a:lnTo>
                  <a:lnTo>
                    <a:pt x="220" y="85"/>
                  </a:lnTo>
                  <a:lnTo>
                    <a:pt x="220" y="86"/>
                  </a:lnTo>
                  <a:lnTo>
                    <a:pt x="220" y="88"/>
                  </a:lnTo>
                  <a:lnTo>
                    <a:pt x="221" y="88"/>
                  </a:lnTo>
                  <a:lnTo>
                    <a:pt x="221" y="89"/>
                  </a:lnTo>
                  <a:lnTo>
                    <a:pt x="223" y="89"/>
                  </a:lnTo>
                  <a:lnTo>
                    <a:pt x="223" y="90"/>
                  </a:lnTo>
                  <a:lnTo>
                    <a:pt x="221" y="90"/>
                  </a:lnTo>
                  <a:lnTo>
                    <a:pt x="223" y="90"/>
                  </a:lnTo>
                  <a:lnTo>
                    <a:pt x="223" y="92"/>
                  </a:lnTo>
                  <a:lnTo>
                    <a:pt x="224" y="92"/>
                  </a:lnTo>
                  <a:lnTo>
                    <a:pt x="225" y="92"/>
                  </a:lnTo>
                  <a:lnTo>
                    <a:pt x="225" y="93"/>
                  </a:lnTo>
                  <a:lnTo>
                    <a:pt x="225" y="92"/>
                  </a:lnTo>
                  <a:lnTo>
                    <a:pt x="227" y="92"/>
                  </a:lnTo>
                  <a:lnTo>
                    <a:pt x="227" y="93"/>
                  </a:lnTo>
                  <a:lnTo>
                    <a:pt x="227" y="94"/>
                  </a:lnTo>
                  <a:lnTo>
                    <a:pt x="227" y="93"/>
                  </a:lnTo>
                  <a:lnTo>
                    <a:pt x="227" y="94"/>
                  </a:lnTo>
                  <a:lnTo>
                    <a:pt x="228" y="94"/>
                  </a:lnTo>
                  <a:lnTo>
                    <a:pt x="228" y="95"/>
                  </a:lnTo>
                  <a:lnTo>
                    <a:pt x="228" y="97"/>
                  </a:lnTo>
                  <a:lnTo>
                    <a:pt x="228" y="98"/>
                  </a:lnTo>
                  <a:lnTo>
                    <a:pt x="229" y="98"/>
                  </a:lnTo>
                  <a:lnTo>
                    <a:pt x="230" y="98"/>
                  </a:lnTo>
                  <a:lnTo>
                    <a:pt x="230" y="99"/>
                  </a:lnTo>
                  <a:lnTo>
                    <a:pt x="232" y="99"/>
                  </a:lnTo>
                  <a:lnTo>
                    <a:pt x="232" y="101"/>
                  </a:lnTo>
                  <a:lnTo>
                    <a:pt x="232" y="102"/>
                  </a:lnTo>
                  <a:lnTo>
                    <a:pt x="233" y="102"/>
                  </a:lnTo>
                  <a:lnTo>
                    <a:pt x="233" y="103"/>
                  </a:lnTo>
                  <a:lnTo>
                    <a:pt x="232" y="103"/>
                  </a:lnTo>
                  <a:lnTo>
                    <a:pt x="233" y="103"/>
                  </a:lnTo>
                  <a:lnTo>
                    <a:pt x="233" y="105"/>
                  </a:lnTo>
                  <a:lnTo>
                    <a:pt x="232" y="105"/>
                  </a:lnTo>
                  <a:lnTo>
                    <a:pt x="232" y="106"/>
                  </a:lnTo>
                  <a:lnTo>
                    <a:pt x="232" y="107"/>
                  </a:lnTo>
                  <a:lnTo>
                    <a:pt x="230" y="107"/>
                  </a:lnTo>
                  <a:lnTo>
                    <a:pt x="232" y="107"/>
                  </a:lnTo>
                  <a:lnTo>
                    <a:pt x="232" y="109"/>
                  </a:lnTo>
                  <a:lnTo>
                    <a:pt x="230" y="109"/>
                  </a:lnTo>
                  <a:lnTo>
                    <a:pt x="230" y="110"/>
                  </a:lnTo>
                  <a:lnTo>
                    <a:pt x="230" y="111"/>
                  </a:lnTo>
                  <a:lnTo>
                    <a:pt x="232" y="111"/>
                  </a:lnTo>
                  <a:lnTo>
                    <a:pt x="232" y="112"/>
                  </a:lnTo>
                  <a:lnTo>
                    <a:pt x="233" y="112"/>
                  </a:lnTo>
                  <a:lnTo>
                    <a:pt x="234" y="112"/>
                  </a:lnTo>
                  <a:lnTo>
                    <a:pt x="236" y="112"/>
                  </a:lnTo>
                  <a:lnTo>
                    <a:pt x="236" y="114"/>
                  </a:lnTo>
                  <a:lnTo>
                    <a:pt x="237" y="114"/>
                  </a:lnTo>
                  <a:lnTo>
                    <a:pt x="237" y="115"/>
                  </a:lnTo>
                  <a:lnTo>
                    <a:pt x="236" y="115"/>
                  </a:lnTo>
                  <a:lnTo>
                    <a:pt x="236" y="116"/>
                  </a:lnTo>
                  <a:lnTo>
                    <a:pt x="237" y="116"/>
                  </a:lnTo>
                  <a:lnTo>
                    <a:pt x="237" y="118"/>
                  </a:lnTo>
                  <a:lnTo>
                    <a:pt x="237" y="116"/>
                  </a:lnTo>
                  <a:lnTo>
                    <a:pt x="238" y="116"/>
                  </a:lnTo>
                  <a:lnTo>
                    <a:pt x="238" y="118"/>
                  </a:lnTo>
                  <a:lnTo>
                    <a:pt x="240" y="118"/>
                  </a:lnTo>
                  <a:lnTo>
                    <a:pt x="240" y="119"/>
                  </a:lnTo>
                  <a:lnTo>
                    <a:pt x="240" y="120"/>
                  </a:lnTo>
                  <a:lnTo>
                    <a:pt x="238" y="120"/>
                  </a:lnTo>
                  <a:lnTo>
                    <a:pt x="237" y="120"/>
                  </a:lnTo>
                  <a:lnTo>
                    <a:pt x="237" y="122"/>
                  </a:lnTo>
                  <a:lnTo>
                    <a:pt x="237" y="120"/>
                  </a:lnTo>
                  <a:lnTo>
                    <a:pt x="237" y="122"/>
                  </a:lnTo>
                  <a:lnTo>
                    <a:pt x="236" y="122"/>
                  </a:lnTo>
                  <a:lnTo>
                    <a:pt x="237" y="122"/>
                  </a:lnTo>
                  <a:lnTo>
                    <a:pt x="237" y="123"/>
                  </a:lnTo>
                  <a:lnTo>
                    <a:pt x="237" y="122"/>
                  </a:lnTo>
                  <a:lnTo>
                    <a:pt x="236" y="123"/>
                  </a:lnTo>
                  <a:lnTo>
                    <a:pt x="237" y="123"/>
                  </a:lnTo>
                  <a:lnTo>
                    <a:pt x="236" y="123"/>
                  </a:lnTo>
                  <a:lnTo>
                    <a:pt x="237" y="123"/>
                  </a:lnTo>
                  <a:lnTo>
                    <a:pt x="237" y="124"/>
                  </a:lnTo>
                  <a:lnTo>
                    <a:pt x="238" y="124"/>
                  </a:lnTo>
                  <a:lnTo>
                    <a:pt x="238" y="126"/>
                  </a:lnTo>
                  <a:lnTo>
                    <a:pt x="240" y="126"/>
                  </a:lnTo>
                  <a:lnTo>
                    <a:pt x="241" y="126"/>
                  </a:lnTo>
                  <a:lnTo>
                    <a:pt x="241" y="127"/>
                  </a:lnTo>
                  <a:lnTo>
                    <a:pt x="242" y="127"/>
                  </a:lnTo>
                  <a:lnTo>
                    <a:pt x="241" y="127"/>
                  </a:lnTo>
                  <a:lnTo>
                    <a:pt x="242" y="127"/>
                  </a:lnTo>
                  <a:lnTo>
                    <a:pt x="242" y="128"/>
                  </a:lnTo>
                  <a:lnTo>
                    <a:pt x="242" y="129"/>
                  </a:lnTo>
                  <a:lnTo>
                    <a:pt x="244" y="129"/>
                  </a:lnTo>
                  <a:lnTo>
                    <a:pt x="242" y="129"/>
                  </a:lnTo>
                  <a:lnTo>
                    <a:pt x="242" y="131"/>
                  </a:lnTo>
                  <a:lnTo>
                    <a:pt x="241" y="131"/>
                  </a:lnTo>
                  <a:lnTo>
                    <a:pt x="241" y="132"/>
                  </a:lnTo>
                  <a:lnTo>
                    <a:pt x="240" y="132"/>
                  </a:lnTo>
                  <a:lnTo>
                    <a:pt x="240" y="133"/>
                  </a:lnTo>
                  <a:lnTo>
                    <a:pt x="240" y="135"/>
                  </a:lnTo>
                  <a:lnTo>
                    <a:pt x="238" y="135"/>
                  </a:lnTo>
                  <a:lnTo>
                    <a:pt x="240" y="135"/>
                  </a:lnTo>
                  <a:lnTo>
                    <a:pt x="240" y="136"/>
                  </a:lnTo>
                  <a:lnTo>
                    <a:pt x="240" y="137"/>
                  </a:lnTo>
                  <a:lnTo>
                    <a:pt x="238" y="137"/>
                  </a:lnTo>
                  <a:lnTo>
                    <a:pt x="237" y="137"/>
                  </a:lnTo>
                  <a:lnTo>
                    <a:pt x="236" y="137"/>
                  </a:lnTo>
                  <a:lnTo>
                    <a:pt x="236" y="139"/>
                  </a:lnTo>
                  <a:lnTo>
                    <a:pt x="236" y="140"/>
                  </a:lnTo>
                  <a:lnTo>
                    <a:pt x="236" y="141"/>
                  </a:lnTo>
                  <a:lnTo>
                    <a:pt x="237" y="141"/>
                  </a:lnTo>
                  <a:lnTo>
                    <a:pt x="237" y="143"/>
                  </a:lnTo>
                  <a:lnTo>
                    <a:pt x="238" y="143"/>
                  </a:lnTo>
                  <a:lnTo>
                    <a:pt x="238" y="144"/>
                  </a:lnTo>
                  <a:lnTo>
                    <a:pt x="238" y="145"/>
                  </a:lnTo>
                  <a:lnTo>
                    <a:pt x="240" y="145"/>
                  </a:lnTo>
                  <a:lnTo>
                    <a:pt x="240" y="146"/>
                  </a:lnTo>
                  <a:lnTo>
                    <a:pt x="241" y="146"/>
                  </a:lnTo>
                  <a:lnTo>
                    <a:pt x="241" y="148"/>
                  </a:lnTo>
                  <a:lnTo>
                    <a:pt x="241" y="149"/>
                  </a:lnTo>
                  <a:lnTo>
                    <a:pt x="241" y="150"/>
                  </a:lnTo>
                  <a:lnTo>
                    <a:pt x="241" y="152"/>
                  </a:lnTo>
                  <a:lnTo>
                    <a:pt x="240" y="152"/>
                  </a:lnTo>
                  <a:lnTo>
                    <a:pt x="240" y="153"/>
                  </a:lnTo>
                  <a:lnTo>
                    <a:pt x="238" y="154"/>
                  </a:lnTo>
                  <a:lnTo>
                    <a:pt x="238" y="156"/>
                  </a:lnTo>
                  <a:lnTo>
                    <a:pt x="238" y="154"/>
                  </a:lnTo>
                  <a:lnTo>
                    <a:pt x="238" y="156"/>
                  </a:lnTo>
                  <a:lnTo>
                    <a:pt x="238" y="157"/>
                  </a:lnTo>
                  <a:lnTo>
                    <a:pt x="238" y="158"/>
                  </a:lnTo>
                  <a:lnTo>
                    <a:pt x="237" y="158"/>
                  </a:lnTo>
                  <a:lnTo>
                    <a:pt x="237" y="160"/>
                  </a:lnTo>
                  <a:lnTo>
                    <a:pt x="236" y="160"/>
                  </a:lnTo>
                  <a:lnTo>
                    <a:pt x="234" y="160"/>
                  </a:lnTo>
                  <a:lnTo>
                    <a:pt x="234" y="161"/>
                  </a:lnTo>
                  <a:lnTo>
                    <a:pt x="233" y="161"/>
                  </a:lnTo>
                  <a:lnTo>
                    <a:pt x="232" y="161"/>
                  </a:lnTo>
                  <a:lnTo>
                    <a:pt x="232" y="162"/>
                  </a:lnTo>
                  <a:lnTo>
                    <a:pt x="230" y="162"/>
                  </a:lnTo>
                  <a:lnTo>
                    <a:pt x="230" y="164"/>
                  </a:lnTo>
                  <a:lnTo>
                    <a:pt x="230" y="165"/>
                  </a:lnTo>
                  <a:lnTo>
                    <a:pt x="230" y="166"/>
                  </a:lnTo>
                  <a:lnTo>
                    <a:pt x="229" y="166"/>
                  </a:lnTo>
                  <a:lnTo>
                    <a:pt x="229" y="167"/>
                  </a:lnTo>
                  <a:lnTo>
                    <a:pt x="229" y="169"/>
                  </a:lnTo>
                  <a:lnTo>
                    <a:pt x="228" y="169"/>
                  </a:lnTo>
                  <a:lnTo>
                    <a:pt x="228" y="170"/>
                  </a:lnTo>
                  <a:lnTo>
                    <a:pt x="227" y="170"/>
                  </a:lnTo>
                  <a:lnTo>
                    <a:pt x="227" y="171"/>
                  </a:lnTo>
                  <a:lnTo>
                    <a:pt x="227" y="173"/>
                  </a:lnTo>
                  <a:lnTo>
                    <a:pt x="227" y="174"/>
                  </a:lnTo>
                  <a:lnTo>
                    <a:pt x="228" y="174"/>
                  </a:lnTo>
                  <a:lnTo>
                    <a:pt x="228" y="175"/>
                  </a:lnTo>
                  <a:lnTo>
                    <a:pt x="228" y="174"/>
                  </a:lnTo>
                  <a:lnTo>
                    <a:pt x="229" y="174"/>
                  </a:lnTo>
                  <a:lnTo>
                    <a:pt x="229" y="175"/>
                  </a:lnTo>
                  <a:lnTo>
                    <a:pt x="229" y="174"/>
                  </a:lnTo>
                  <a:lnTo>
                    <a:pt x="229" y="175"/>
                  </a:lnTo>
                  <a:lnTo>
                    <a:pt x="230" y="175"/>
                  </a:lnTo>
                  <a:lnTo>
                    <a:pt x="229" y="177"/>
                  </a:lnTo>
                  <a:lnTo>
                    <a:pt x="229" y="178"/>
                  </a:lnTo>
                  <a:lnTo>
                    <a:pt x="228" y="179"/>
                  </a:lnTo>
                  <a:lnTo>
                    <a:pt x="229" y="179"/>
                  </a:lnTo>
                  <a:lnTo>
                    <a:pt x="229" y="181"/>
                  </a:lnTo>
                  <a:lnTo>
                    <a:pt x="230" y="182"/>
                  </a:lnTo>
                  <a:lnTo>
                    <a:pt x="230" y="183"/>
                  </a:lnTo>
                  <a:lnTo>
                    <a:pt x="229" y="183"/>
                  </a:lnTo>
                  <a:lnTo>
                    <a:pt x="228" y="183"/>
                  </a:lnTo>
                  <a:lnTo>
                    <a:pt x="228" y="184"/>
                  </a:lnTo>
                  <a:lnTo>
                    <a:pt x="228" y="186"/>
                  </a:lnTo>
                  <a:lnTo>
                    <a:pt x="229" y="186"/>
                  </a:lnTo>
                  <a:lnTo>
                    <a:pt x="229" y="187"/>
                  </a:lnTo>
                  <a:lnTo>
                    <a:pt x="230" y="187"/>
                  </a:lnTo>
                  <a:lnTo>
                    <a:pt x="230" y="188"/>
                  </a:lnTo>
                  <a:lnTo>
                    <a:pt x="232" y="188"/>
                  </a:lnTo>
                  <a:lnTo>
                    <a:pt x="230" y="188"/>
                  </a:lnTo>
                  <a:lnTo>
                    <a:pt x="230" y="190"/>
                  </a:lnTo>
                  <a:lnTo>
                    <a:pt x="230" y="191"/>
                  </a:lnTo>
                  <a:lnTo>
                    <a:pt x="232" y="191"/>
                  </a:lnTo>
                  <a:lnTo>
                    <a:pt x="230" y="191"/>
                  </a:lnTo>
                  <a:lnTo>
                    <a:pt x="232" y="191"/>
                  </a:lnTo>
                  <a:lnTo>
                    <a:pt x="233" y="191"/>
                  </a:lnTo>
                  <a:lnTo>
                    <a:pt x="233" y="192"/>
                  </a:lnTo>
                  <a:lnTo>
                    <a:pt x="232" y="192"/>
                  </a:lnTo>
                  <a:lnTo>
                    <a:pt x="233" y="192"/>
                  </a:lnTo>
                  <a:lnTo>
                    <a:pt x="233" y="194"/>
                  </a:lnTo>
                  <a:lnTo>
                    <a:pt x="234" y="194"/>
                  </a:lnTo>
                  <a:lnTo>
                    <a:pt x="236" y="194"/>
                  </a:lnTo>
                  <a:lnTo>
                    <a:pt x="236" y="195"/>
                  </a:lnTo>
                  <a:lnTo>
                    <a:pt x="236" y="196"/>
                  </a:lnTo>
                  <a:lnTo>
                    <a:pt x="236" y="198"/>
                  </a:lnTo>
                  <a:lnTo>
                    <a:pt x="237" y="198"/>
                  </a:lnTo>
                  <a:lnTo>
                    <a:pt x="237" y="199"/>
                  </a:lnTo>
                  <a:lnTo>
                    <a:pt x="236" y="199"/>
                  </a:lnTo>
                  <a:lnTo>
                    <a:pt x="236" y="200"/>
                  </a:lnTo>
                  <a:lnTo>
                    <a:pt x="237" y="200"/>
                  </a:lnTo>
                  <a:lnTo>
                    <a:pt x="237" y="201"/>
                  </a:lnTo>
                  <a:lnTo>
                    <a:pt x="236" y="201"/>
                  </a:lnTo>
                  <a:lnTo>
                    <a:pt x="236" y="200"/>
                  </a:lnTo>
                  <a:lnTo>
                    <a:pt x="236" y="201"/>
                  </a:lnTo>
                  <a:lnTo>
                    <a:pt x="234" y="201"/>
                  </a:lnTo>
                  <a:lnTo>
                    <a:pt x="236" y="201"/>
                  </a:lnTo>
                  <a:lnTo>
                    <a:pt x="234" y="201"/>
                  </a:lnTo>
                  <a:lnTo>
                    <a:pt x="234" y="203"/>
                  </a:lnTo>
                  <a:lnTo>
                    <a:pt x="234" y="204"/>
                  </a:lnTo>
                  <a:lnTo>
                    <a:pt x="233" y="204"/>
                  </a:lnTo>
                  <a:lnTo>
                    <a:pt x="232" y="204"/>
                  </a:lnTo>
                  <a:lnTo>
                    <a:pt x="232" y="205"/>
                  </a:lnTo>
                  <a:lnTo>
                    <a:pt x="232" y="204"/>
                  </a:lnTo>
                  <a:lnTo>
                    <a:pt x="232" y="205"/>
                  </a:lnTo>
                  <a:lnTo>
                    <a:pt x="230" y="205"/>
                  </a:lnTo>
                  <a:lnTo>
                    <a:pt x="232" y="205"/>
                  </a:lnTo>
                  <a:lnTo>
                    <a:pt x="230" y="205"/>
                  </a:lnTo>
                  <a:lnTo>
                    <a:pt x="229" y="205"/>
                  </a:lnTo>
                  <a:lnTo>
                    <a:pt x="228" y="205"/>
                  </a:lnTo>
                  <a:lnTo>
                    <a:pt x="227" y="205"/>
                  </a:lnTo>
                  <a:lnTo>
                    <a:pt x="227" y="207"/>
                  </a:lnTo>
                  <a:lnTo>
                    <a:pt x="227" y="205"/>
                  </a:lnTo>
                  <a:lnTo>
                    <a:pt x="225" y="207"/>
                  </a:lnTo>
                  <a:lnTo>
                    <a:pt x="224" y="207"/>
                  </a:lnTo>
                  <a:lnTo>
                    <a:pt x="223" y="207"/>
                  </a:lnTo>
                  <a:lnTo>
                    <a:pt x="221" y="207"/>
                  </a:lnTo>
                  <a:lnTo>
                    <a:pt x="221" y="208"/>
                  </a:lnTo>
                  <a:lnTo>
                    <a:pt x="220" y="208"/>
                  </a:lnTo>
                  <a:lnTo>
                    <a:pt x="220" y="209"/>
                  </a:lnTo>
                  <a:lnTo>
                    <a:pt x="219" y="209"/>
                  </a:lnTo>
                  <a:lnTo>
                    <a:pt x="220" y="209"/>
                  </a:lnTo>
                  <a:lnTo>
                    <a:pt x="220" y="211"/>
                  </a:lnTo>
                  <a:lnTo>
                    <a:pt x="220" y="209"/>
                  </a:lnTo>
                  <a:lnTo>
                    <a:pt x="221" y="209"/>
                  </a:lnTo>
                  <a:lnTo>
                    <a:pt x="223" y="209"/>
                  </a:lnTo>
                  <a:lnTo>
                    <a:pt x="223" y="211"/>
                  </a:lnTo>
                  <a:lnTo>
                    <a:pt x="223" y="209"/>
                  </a:lnTo>
                  <a:lnTo>
                    <a:pt x="223" y="211"/>
                  </a:lnTo>
                  <a:lnTo>
                    <a:pt x="224" y="211"/>
                  </a:lnTo>
                  <a:lnTo>
                    <a:pt x="223" y="211"/>
                  </a:lnTo>
                  <a:lnTo>
                    <a:pt x="224" y="211"/>
                  </a:lnTo>
                  <a:lnTo>
                    <a:pt x="225" y="211"/>
                  </a:lnTo>
                  <a:lnTo>
                    <a:pt x="225" y="212"/>
                  </a:lnTo>
                  <a:lnTo>
                    <a:pt x="227" y="212"/>
                  </a:lnTo>
                  <a:lnTo>
                    <a:pt x="225" y="212"/>
                  </a:lnTo>
                  <a:lnTo>
                    <a:pt x="225" y="213"/>
                  </a:lnTo>
                  <a:lnTo>
                    <a:pt x="224" y="213"/>
                  </a:lnTo>
                  <a:lnTo>
                    <a:pt x="224" y="215"/>
                  </a:lnTo>
                  <a:lnTo>
                    <a:pt x="225" y="215"/>
                  </a:lnTo>
                  <a:lnTo>
                    <a:pt x="224" y="215"/>
                  </a:lnTo>
                  <a:lnTo>
                    <a:pt x="225" y="215"/>
                  </a:lnTo>
                  <a:lnTo>
                    <a:pt x="224" y="215"/>
                  </a:lnTo>
                  <a:lnTo>
                    <a:pt x="224" y="216"/>
                  </a:lnTo>
                  <a:lnTo>
                    <a:pt x="223" y="216"/>
                  </a:lnTo>
                  <a:lnTo>
                    <a:pt x="223" y="217"/>
                  </a:lnTo>
                  <a:lnTo>
                    <a:pt x="224" y="217"/>
                  </a:lnTo>
                  <a:lnTo>
                    <a:pt x="224" y="218"/>
                  </a:lnTo>
                  <a:lnTo>
                    <a:pt x="225" y="218"/>
                  </a:lnTo>
                  <a:lnTo>
                    <a:pt x="227" y="218"/>
                  </a:lnTo>
                  <a:lnTo>
                    <a:pt x="227" y="217"/>
                  </a:lnTo>
                  <a:lnTo>
                    <a:pt x="228" y="217"/>
                  </a:lnTo>
                  <a:lnTo>
                    <a:pt x="229" y="217"/>
                  </a:lnTo>
                  <a:lnTo>
                    <a:pt x="229" y="216"/>
                  </a:lnTo>
                  <a:lnTo>
                    <a:pt x="230" y="216"/>
                  </a:lnTo>
                  <a:lnTo>
                    <a:pt x="232" y="216"/>
                  </a:lnTo>
                  <a:lnTo>
                    <a:pt x="233" y="216"/>
                  </a:lnTo>
                  <a:lnTo>
                    <a:pt x="234" y="216"/>
                  </a:lnTo>
                  <a:lnTo>
                    <a:pt x="236" y="216"/>
                  </a:lnTo>
                  <a:lnTo>
                    <a:pt x="236" y="217"/>
                  </a:lnTo>
                  <a:lnTo>
                    <a:pt x="237" y="217"/>
                  </a:lnTo>
                  <a:lnTo>
                    <a:pt x="237" y="218"/>
                  </a:lnTo>
                  <a:lnTo>
                    <a:pt x="238" y="218"/>
                  </a:lnTo>
                  <a:lnTo>
                    <a:pt x="240" y="218"/>
                  </a:lnTo>
                  <a:lnTo>
                    <a:pt x="240" y="220"/>
                  </a:lnTo>
                  <a:lnTo>
                    <a:pt x="238" y="220"/>
                  </a:lnTo>
                  <a:lnTo>
                    <a:pt x="240" y="220"/>
                  </a:lnTo>
                  <a:lnTo>
                    <a:pt x="240" y="218"/>
                  </a:lnTo>
                  <a:lnTo>
                    <a:pt x="240" y="220"/>
                  </a:lnTo>
                  <a:lnTo>
                    <a:pt x="241" y="218"/>
                  </a:lnTo>
                  <a:lnTo>
                    <a:pt x="241" y="220"/>
                  </a:lnTo>
                  <a:lnTo>
                    <a:pt x="242" y="220"/>
                  </a:lnTo>
                  <a:lnTo>
                    <a:pt x="242" y="221"/>
                  </a:lnTo>
                  <a:lnTo>
                    <a:pt x="244" y="221"/>
                  </a:lnTo>
                  <a:lnTo>
                    <a:pt x="245" y="221"/>
                  </a:lnTo>
                  <a:lnTo>
                    <a:pt x="245" y="220"/>
                  </a:lnTo>
                  <a:lnTo>
                    <a:pt x="245" y="221"/>
                  </a:lnTo>
                  <a:lnTo>
                    <a:pt x="246" y="221"/>
                  </a:lnTo>
                  <a:lnTo>
                    <a:pt x="246" y="222"/>
                  </a:lnTo>
                  <a:lnTo>
                    <a:pt x="246" y="224"/>
                  </a:lnTo>
                  <a:lnTo>
                    <a:pt x="246" y="225"/>
                  </a:lnTo>
                  <a:lnTo>
                    <a:pt x="248" y="225"/>
                  </a:lnTo>
                  <a:lnTo>
                    <a:pt x="246" y="225"/>
                  </a:lnTo>
                  <a:lnTo>
                    <a:pt x="248" y="225"/>
                  </a:lnTo>
                  <a:lnTo>
                    <a:pt x="248" y="226"/>
                  </a:lnTo>
                  <a:lnTo>
                    <a:pt x="248" y="225"/>
                  </a:lnTo>
                  <a:lnTo>
                    <a:pt x="249" y="225"/>
                  </a:lnTo>
                  <a:lnTo>
                    <a:pt x="250" y="225"/>
                  </a:lnTo>
                  <a:lnTo>
                    <a:pt x="250" y="226"/>
                  </a:lnTo>
                  <a:lnTo>
                    <a:pt x="251" y="226"/>
                  </a:lnTo>
                  <a:lnTo>
                    <a:pt x="250" y="226"/>
                  </a:lnTo>
                  <a:lnTo>
                    <a:pt x="250" y="228"/>
                  </a:lnTo>
                  <a:lnTo>
                    <a:pt x="251" y="228"/>
                  </a:lnTo>
                  <a:lnTo>
                    <a:pt x="253" y="228"/>
                  </a:lnTo>
                  <a:lnTo>
                    <a:pt x="253" y="229"/>
                  </a:lnTo>
                  <a:lnTo>
                    <a:pt x="254" y="229"/>
                  </a:lnTo>
                  <a:lnTo>
                    <a:pt x="254" y="230"/>
                  </a:lnTo>
                  <a:lnTo>
                    <a:pt x="255" y="230"/>
                  </a:lnTo>
                  <a:lnTo>
                    <a:pt x="255" y="232"/>
                  </a:lnTo>
                  <a:lnTo>
                    <a:pt x="257" y="232"/>
                  </a:lnTo>
                  <a:lnTo>
                    <a:pt x="258" y="232"/>
                  </a:lnTo>
                  <a:lnTo>
                    <a:pt x="259" y="232"/>
                  </a:lnTo>
                  <a:lnTo>
                    <a:pt x="261" y="232"/>
                  </a:lnTo>
                  <a:lnTo>
                    <a:pt x="261" y="233"/>
                  </a:lnTo>
                  <a:lnTo>
                    <a:pt x="261" y="232"/>
                  </a:lnTo>
                  <a:lnTo>
                    <a:pt x="262" y="232"/>
                  </a:lnTo>
                  <a:lnTo>
                    <a:pt x="263" y="232"/>
                  </a:lnTo>
                  <a:lnTo>
                    <a:pt x="263" y="233"/>
                  </a:lnTo>
                  <a:lnTo>
                    <a:pt x="265" y="233"/>
                  </a:lnTo>
                  <a:lnTo>
                    <a:pt x="265" y="234"/>
                  </a:lnTo>
                  <a:lnTo>
                    <a:pt x="265" y="235"/>
                  </a:lnTo>
                  <a:lnTo>
                    <a:pt x="265" y="237"/>
                  </a:lnTo>
                  <a:lnTo>
                    <a:pt x="266" y="237"/>
                  </a:lnTo>
                  <a:lnTo>
                    <a:pt x="266" y="238"/>
                  </a:lnTo>
                  <a:lnTo>
                    <a:pt x="267" y="238"/>
                  </a:lnTo>
                  <a:lnTo>
                    <a:pt x="267" y="239"/>
                  </a:lnTo>
                  <a:lnTo>
                    <a:pt x="268" y="239"/>
                  </a:lnTo>
                  <a:lnTo>
                    <a:pt x="268" y="241"/>
                  </a:lnTo>
                  <a:lnTo>
                    <a:pt x="270" y="241"/>
                  </a:lnTo>
                  <a:lnTo>
                    <a:pt x="270" y="239"/>
                  </a:lnTo>
                  <a:lnTo>
                    <a:pt x="271" y="239"/>
                  </a:lnTo>
                  <a:lnTo>
                    <a:pt x="271" y="241"/>
                  </a:lnTo>
                  <a:lnTo>
                    <a:pt x="272" y="241"/>
                  </a:lnTo>
                  <a:lnTo>
                    <a:pt x="272" y="242"/>
                  </a:lnTo>
                  <a:lnTo>
                    <a:pt x="272" y="243"/>
                  </a:lnTo>
                  <a:lnTo>
                    <a:pt x="274" y="243"/>
                  </a:lnTo>
                  <a:lnTo>
                    <a:pt x="274" y="245"/>
                  </a:lnTo>
                  <a:lnTo>
                    <a:pt x="274" y="246"/>
                  </a:lnTo>
                  <a:lnTo>
                    <a:pt x="275" y="246"/>
                  </a:lnTo>
                  <a:lnTo>
                    <a:pt x="274" y="246"/>
                  </a:lnTo>
                  <a:lnTo>
                    <a:pt x="275" y="246"/>
                  </a:lnTo>
                  <a:lnTo>
                    <a:pt x="275" y="247"/>
                  </a:lnTo>
                  <a:lnTo>
                    <a:pt x="275" y="249"/>
                  </a:lnTo>
                  <a:lnTo>
                    <a:pt x="275" y="250"/>
                  </a:lnTo>
                  <a:lnTo>
                    <a:pt x="275" y="251"/>
                  </a:lnTo>
                  <a:lnTo>
                    <a:pt x="276" y="251"/>
                  </a:lnTo>
                  <a:lnTo>
                    <a:pt x="276" y="253"/>
                  </a:lnTo>
                  <a:lnTo>
                    <a:pt x="276" y="254"/>
                  </a:lnTo>
                  <a:lnTo>
                    <a:pt x="276" y="255"/>
                  </a:lnTo>
                  <a:lnTo>
                    <a:pt x="278" y="255"/>
                  </a:lnTo>
                  <a:lnTo>
                    <a:pt x="279" y="255"/>
                  </a:lnTo>
                  <a:lnTo>
                    <a:pt x="280" y="255"/>
                  </a:lnTo>
                  <a:lnTo>
                    <a:pt x="280" y="254"/>
                  </a:lnTo>
                  <a:lnTo>
                    <a:pt x="282" y="254"/>
                  </a:lnTo>
                  <a:lnTo>
                    <a:pt x="283" y="254"/>
                  </a:lnTo>
                  <a:lnTo>
                    <a:pt x="283" y="253"/>
                  </a:lnTo>
                  <a:lnTo>
                    <a:pt x="284" y="253"/>
                  </a:lnTo>
                  <a:lnTo>
                    <a:pt x="288" y="253"/>
                  </a:lnTo>
                  <a:lnTo>
                    <a:pt x="289" y="253"/>
                  </a:lnTo>
                  <a:lnTo>
                    <a:pt x="292" y="253"/>
                  </a:lnTo>
                  <a:lnTo>
                    <a:pt x="293" y="253"/>
                  </a:lnTo>
                  <a:lnTo>
                    <a:pt x="293" y="254"/>
                  </a:lnTo>
                  <a:lnTo>
                    <a:pt x="295" y="254"/>
                  </a:lnTo>
                  <a:lnTo>
                    <a:pt x="295" y="253"/>
                  </a:lnTo>
                  <a:lnTo>
                    <a:pt x="296" y="253"/>
                  </a:lnTo>
                  <a:lnTo>
                    <a:pt x="297" y="253"/>
                  </a:lnTo>
                  <a:lnTo>
                    <a:pt x="300" y="251"/>
                  </a:lnTo>
                  <a:lnTo>
                    <a:pt x="305" y="249"/>
                  </a:lnTo>
                  <a:lnTo>
                    <a:pt x="308" y="247"/>
                  </a:lnTo>
                  <a:lnTo>
                    <a:pt x="314" y="249"/>
                  </a:lnTo>
                  <a:lnTo>
                    <a:pt x="321" y="250"/>
                  </a:lnTo>
                  <a:lnTo>
                    <a:pt x="322" y="250"/>
                  </a:lnTo>
                  <a:lnTo>
                    <a:pt x="323" y="250"/>
                  </a:lnTo>
                  <a:lnTo>
                    <a:pt x="325" y="251"/>
                  </a:lnTo>
                  <a:lnTo>
                    <a:pt x="326" y="253"/>
                  </a:lnTo>
                  <a:lnTo>
                    <a:pt x="326" y="254"/>
                  </a:lnTo>
                  <a:lnTo>
                    <a:pt x="327" y="254"/>
                  </a:lnTo>
                  <a:lnTo>
                    <a:pt x="329" y="255"/>
                  </a:lnTo>
                  <a:lnTo>
                    <a:pt x="333" y="256"/>
                  </a:lnTo>
                  <a:lnTo>
                    <a:pt x="335" y="258"/>
                  </a:lnTo>
                  <a:lnTo>
                    <a:pt x="335" y="260"/>
                  </a:lnTo>
                  <a:lnTo>
                    <a:pt x="335" y="262"/>
                  </a:lnTo>
                  <a:lnTo>
                    <a:pt x="337" y="273"/>
                  </a:lnTo>
                  <a:lnTo>
                    <a:pt x="338" y="283"/>
                  </a:lnTo>
                  <a:lnTo>
                    <a:pt x="339" y="285"/>
                  </a:lnTo>
                  <a:lnTo>
                    <a:pt x="339" y="289"/>
                  </a:lnTo>
                  <a:lnTo>
                    <a:pt x="339" y="290"/>
                  </a:lnTo>
                  <a:lnTo>
                    <a:pt x="339" y="292"/>
                  </a:lnTo>
                  <a:lnTo>
                    <a:pt x="341" y="296"/>
                  </a:lnTo>
                  <a:lnTo>
                    <a:pt x="341" y="298"/>
                  </a:lnTo>
                  <a:lnTo>
                    <a:pt x="342" y="297"/>
                  </a:lnTo>
                  <a:lnTo>
                    <a:pt x="347" y="293"/>
                  </a:lnTo>
                  <a:lnTo>
                    <a:pt x="354" y="289"/>
                  </a:lnTo>
                  <a:lnTo>
                    <a:pt x="360" y="285"/>
                  </a:lnTo>
                  <a:lnTo>
                    <a:pt x="363" y="283"/>
                  </a:lnTo>
                  <a:lnTo>
                    <a:pt x="365" y="285"/>
                  </a:lnTo>
                  <a:lnTo>
                    <a:pt x="369" y="288"/>
                  </a:lnTo>
                  <a:lnTo>
                    <a:pt x="372" y="290"/>
                  </a:lnTo>
                  <a:lnTo>
                    <a:pt x="373" y="290"/>
                  </a:lnTo>
                  <a:lnTo>
                    <a:pt x="377" y="294"/>
                  </a:lnTo>
                  <a:lnTo>
                    <a:pt x="382" y="298"/>
                  </a:lnTo>
                  <a:lnTo>
                    <a:pt x="384" y="298"/>
                  </a:lnTo>
                  <a:lnTo>
                    <a:pt x="390" y="304"/>
                  </a:lnTo>
                  <a:lnTo>
                    <a:pt x="390" y="305"/>
                  </a:lnTo>
                  <a:lnTo>
                    <a:pt x="392" y="306"/>
                  </a:lnTo>
                  <a:lnTo>
                    <a:pt x="393" y="306"/>
                  </a:lnTo>
                  <a:lnTo>
                    <a:pt x="394" y="306"/>
                  </a:lnTo>
                  <a:lnTo>
                    <a:pt x="394" y="307"/>
                  </a:lnTo>
                  <a:lnTo>
                    <a:pt x="396" y="307"/>
                  </a:lnTo>
                  <a:lnTo>
                    <a:pt x="397" y="307"/>
                  </a:lnTo>
                  <a:lnTo>
                    <a:pt x="398" y="309"/>
                  </a:lnTo>
                  <a:lnTo>
                    <a:pt x="399" y="309"/>
                  </a:lnTo>
                  <a:lnTo>
                    <a:pt x="401" y="309"/>
                  </a:lnTo>
                  <a:lnTo>
                    <a:pt x="401" y="310"/>
                  </a:lnTo>
                  <a:lnTo>
                    <a:pt x="402" y="310"/>
                  </a:lnTo>
                  <a:lnTo>
                    <a:pt x="403" y="310"/>
                  </a:lnTo>
                  <a:lnTo>
                    <a:pt x="403" y="311"/>
                  </a:lnTo>
                  <a:lnTo>
                    <a:pt x="405" y="311"/>
                  </a:lnTo>
                  <a:lnTo>
                    <a:pt x="406" y="311"/>
                  </a:lnTo>
                  <a:lnTo>
                    <a:pt x="406" y="313"/>
                  </a:lnTo>
                  <a:lnTo>
                    <a:pt x="406" y="314"/>
                  </a:lnTo>
                  <a:lnTo>
                    <a:pt x="407" y="314"/>
                  </a:lnTo>
                  <a:lnTo>
                    <a:pt x="409" y="314"/>
                  </a:lnTo>
                  <a:lnTo>
                    <a:pt x="409" y="315"/>
                  </a:lnTo>
                  <a:lnTo>
                    <a:pt x="409" y="314"/>
                  </a:lnTo>
                  <a:lnTo>
                    <a:pt x="410" y="314"/>
                  </a:lnTo>
                  <a:lnTo>
                    <a:pt x="410" y="315"/>
                  </a:lnTo>
                  <a:lnTo>
                    <a:pt x="411" y="317"/>
                  </a:lnTo>
                  <a:lnTo>
                    <a:pt x="413" y="317"/>
                  </a:lnTo>
                  <a:lnTo>
                    <a:pt x="413" y="318"/>
                  </a:lnTo>
                  <a:lnTo>
                    <a:pt x="413" y="319"/>
                  </a:lnTo>
                  <a:lnTo>
                    <a:pt x="414" y="319"/>
                  </a:lnTo>
                  <a:lnTo>
                    <a:pt x="415" y="319"/>
                  </a:lnTo>
                  <a:lnTo>
                    <a:pt x="415" y="321"/>
                  </a:lnTo>
                  <a:lnTo>
                    <a:pt x="416" y="321"/>
                  </a:lnTo>
                  <a:lnTo>
                    <a:pt x="416" y="322"/>
                  </a:lnTo>
                  <a:lnTo>
                    <a:pt x="418" y="322"/>
                  </a:lnTo>
                  <a:lnTo>
                    <a:pt x="419" y="322"/>
                  </a:lnTo>
                  <a:lnTo>
                    <a:pt x="420" y="322"/>
                  </a:lnTo>
                  <a:lnTo>
                    <a:pt x="422" y="322"/>
                  </a:lnTo>
                  <a:lnTo>
                    <a:pt x="422" y="323"/>
                  </a:lnTo>
                  <a:lnTo>
                    <a:pt x="423" y="323"/>
                  </a:lnTo>
                  <a:lnTo>
                    <a:pt x="423" y="325"/>
                  </a:lnTo>
                  <a:lnTo>
                    <a:pt x="424" y="323"/>
                  </a:lnTo>
                  <a:lnTo>
                    <a:pt x="426" y="323"/>
                  </a:lnTo>
                  <a:lnTo>
                    <a:pt x="426" y="325"/>
                  </a:lnTo>
                  <a:lnTo>
                    <a:pt x="424" y="325"/>
                  </a:lnTo>
                  <a:lnTo>
                    <a:pt x="424" y="326"/>
                  </a:lnTo>
                  <a:lnTo>
                    <a:pt x="423" y="326"/>
                  </a:lnTo>
                  <a:lnTo>
                    <a:pt x="423" y="327"/>
                  </a:lnTo>
                  <a:lnTo>
                    <a:pt x="422" y="327"/>
                  </a:lnTo>
                  <a:lnTo>
                    <a:pt x="422" y="328"/>
                  </a:lnTo>
                  <a:lnTo>
                    <a:pt x="420" y="328"/>
                  </a:lnTo>
                  <a:lnTo>
                    <a:pt x="420" y="330"/>
                  </a:lnTo>
                  <a:lnTo>
                    <a:pt x="419" y="330"/>
                  </a:lnTo>
                  <a:lnTo>
                    <a:pt x="418" y="330"/>
                  </a:lnTo>
                  <a:lnTo>
                    <a:pt x="416" y="330"/>
                  </a:lnTo>
                  <a:lnTo>
                    <a:pt x="415" y="330"/>
                  </a:lnTo>
                  <a:lnTo>
                    <a:pt x="415" y="331"/>
                  </a:lnTo>
                  <a:lnTo>
                    <a:pt x="414" y="331"/>
                  </a:lnTo>
                  <a:lnTo>
                    <a:pt x="413" y="331"/>
                  </a:lnTo>
                  <a:lnTo>
                    <a:pt x="413" y="332"/>
                  </a:lnTo>
                  <a:lnTo>
                    <a:pt x="413" y="334"/>
                  </a:lnTo>
                  <a:lnTo>
                    <a:pt x="411" y="335"/>
                  </a:lnTo>
                  <a:lnTo>
                    <a:pt x="410" y="335"/>
                  </a:lnTo>
                  <a:lnTo>
                    <a:pt x="409" y="336"/>
                  </a:lnTo>
                  <a:lnTo>
                    <a:pt x="409" y="338"/>
                  </a:lnTo>
                  <a:lnTo>
                    <a:pt x="409" y="339"/>
                  </a:lnTo>
                  <a:lnTo>
                    <a:pt x="407" y="339"/>
                  </a:lnTo>
                  <a:lnTo>
                    <a:pt x="407" y="340"/>
                  </a:lnTo>
                  <a:lnTo>
                    <a:pt x="407" y="342"/>
                  </a:lnTo>
                  <a:lnTo>
                    <a:pt x="407" y="343"/>
                  </a:lnTo>
                  <a:lnTo>
                    <a:pt x="406" y="344"/>
                  </a:lnTo>
                  <a:lnTo>
                    <a:pt x="406" y="345"/>
                  </a:lnTo>
                  <a:lnTo>
                    <a:pt x="405" y="347"/>
                  </a:lnTo>
                  <a:lnTo>
                    <a:pt x="403" y="348"/>
                  </a:lnTo>
                  <a:lnTo>
                    <a:pt x="403" y="349"/>
                  </a:lnTo>
                  <a:lnTo>
                    <a:pt x="405" y="349"/>
                  </a:lnTo>
                  <a:lnTo>
                    <a:pt x="406" y="351"/>
                  </a:lnTo>
                  <a:lnTo>
                    <a:pt x="407" y="352"/>
                  </a:lnTo>
                  <a:lnTo>
                    <a:pt x="409" y="353"/>
                  </a:lnTo>
                  <a:lnTo>
                    <a:pt x="409" y="355"/>
                  </a:lnTo>
                  <a:lnTo>
                    <a:pt x="409" y="356"/>
                  </a:lnTo>
                  <a:lnTo>
                    <a:pt x="410" y="356"/>
                  </a:lnTo>
                  <a:lnTo>
                    <a:pt x="411" y="357"/>
                  </a:lnTo>
                  <a:lnTo>
                    <a:pt x="411" y="359"/>
                  </a:lnTo>
                  <a:lnTo>
                    <a:pt x="413" y="359"/>
                  </a:lnTo>
                  <a:lnTo>
                    <a:pt x="414" y="360"/>
                  </a:lnTo>
                  <a:lnTo>
                    <a:pt x="434" y="352"/>
                  </a:lnTo>
                  <a:lnTo>
                    <a:pt x="435" y="352"/>
                  </a:lnTo>
                  <a:lnTo>
                    <a:pt x="436" y="352"/>
                  </a:lnTo>
                  <a:lnTo>
                    <a:pt x="436" y="351"/>
                  </a:lnTo>
                  <a:lnTo>
                    <a:pt x="437" y="351"/>
                  </a:lnTo>
                  <a:lnTo>
                    <a:pt x="439" y="351"/>
                  </a:lnTo>
                  <a:lnTo>
                    <a:pt x="440" y="351"/>
                  </a:lnTo>
                  <a:lnTo>
                    <a:pt x="441" y="352"/>
                  </a:lnTo>
                  <a:lnTo>
                    <a:pt x="443" y="352"/>
                  </a:lnTo>
                  <a:lnTo>
                    <a:pt x="443" y="353"/>
                  </a:lnTo>
                  <a:lnTo>
                    <a:pt x="444" y="353"/>
                  </a:lnTo>
                  <a:lnTo>
                    <a:pt x="445" y="353"/>
                  </a:lnTo>
                  <a:lnTo>
                    <a:pt x="447" y="353"/>
                  </a:lnTo>
                  <a:lnTo>
                    <a:pt x="447" y="355"/>
                  </a:lnTo>
                  <a:lnTo>
                    <a:pt x="448" y="353"/>
                  </a:lnTo>
                  <a:lnTo>
                    <a:pt x="448" y="355"/>
                  </a:lnTo>
                  <a:lnTo>
                    <a:pt x="449" y="355"/>
                  </a:lnTo>
                  <a:lnTo>
                    <a:pt x="451" y="355"/>
                  </a:lnTo>
                  <a:lnTo>
                    <a:pt x="452" y="355"/>
                  </a:lnTo>
                  <a:lnTo>
                    <a:pt x="452" y="356"/>
                  </a:lnTo>
                  <a:lnTo>
                    <a:pt x="453" y="356"/>
                  </a:lnTo>
                  <a:lnTo>
                    <a:pt x="453" y="357"/>
                  </a:lnTo>
                  <a:lnTo>
                    <a:pt x="454" y="357"/>
                  </a:lnTo>
                  <a:lnTo>
                    <a:pt x="456" y="357"/>
                  </a:lnTo>
                  <a:lnTo>
                    <a:pt x="456" y="359"/>
                  </a:lnTo>
                  <a:lnTo>
                    <a:pt x="457" y="359"/>
                  </a:lnTo>
                  <a:lnTo>
                    <a:pt x="457" y="360"/>
                  </a:lnTo>
                  <a:lnTo>
                    <a:pt x="458" y="360"/>
                  </a:lnTo>
                  <a:lnTo>
                    <a:pt x="458" y="361"/>
                  </a:lnTo>
                  <a:lnTo>
                    <a:pt x="460" y="361"/>
                  </a:lnTo>
                  <a:lnTo>
                    <a:pt x="460" y="362"/>
                  </a:lnTo>
                  <a:lnTo>
                    <a:pt x="460" y="364"/>
                  </a:lnTo>
                  <a:lnTo>
                    <a:pt x="461" y="364"/>
                  </a:lnTo>
                  <a:lnTo>
                    <a:pt x="461" y="365"/>
                  </a:lnTo>
                  <a:lnTo>
                    <a:pt x="461" y="366"/>
                  </a:lnTo>
                  <a:lnTo>
                    <a:pt x="460" y="366"/>
                  </a:lnTo>
                  <a:lnTo>
                    <a:pt x="460" y="368"/>
                  </a:lnTo>
                  <a:lnTo>
                    <a:pt x="460" y="369"/>
                  </a:lnTo>
                  <a:lnTo>
                    <a:pt x="461" y="369"/>
                  </a:lnTo>
                  <a:lnTo>
                    <a:pt x="461" y="370"/>
                  </a:lnTo>
                  <a:lnTo>
                    <a:pt x="461" y="372"/>
                  </a:lnTo>
                  <a:lnTo>
                    <a:pt x="462" y="372"/>
                  </a:lnTo>
                  <a:lnTo>
                    <a:pt x="464" y="372"/>
                  </a:lnTo>
                  <a:lnTo>
                    <a:pt x="465" y="372"/>
                  </a:lnTo>
                  <a:lnTo>
                    <a:pt x="466" y="372"/>
                  </a:lnTo>
                  <a:lnTo>
                    <a:pt x="466" y="373"/>
                  </a:lnTo>
                  <a:lnTo>
                    <a:pt x="468" y="373"/>
                  </a:lnTo>
                  <a:lnTo>
                    <a:pt x="468" y="372"/>
                  </a:lnTo>
                  <a:lnTo>
                    <a:pt x="468" y="373"/>
                  </a:lnTo>
                  <a:lnTo>
                    <a:pt x="469" y="373"/>
                  </a:lnTo>
                  <a:lnTo>
                    <a:pt x="469" y="374"/>
                  </a:lnTo>
                  <a:lnTo>
                    <a:pt x="470" y="374"/>
                  </a:lnTo>
                  <a:lnTo>
                    <a:pt x="471" y="374"/>
                  </a:lnTo>
                  <a:lnTo>
                    <a:pt x="471" y="376"/>
                  </a:lnTo>
                  <a:lnTo>
                    <a:pt x="473" y="376"/>
                  </a:lnTo>
                  <a:lnTo>
                    <a:pt x="473" y="377"/>
                  </a:lnTo>
                  <a:lnTo>
                    <a:pt x="474" y="377"/>
                  </a:lnTo>
                  <a:lnTo>
                    <a:pt x="474" y="378"/>
                  </a:lnTo>
                  <a:lnTo>
                    <a:pt x="475" y="378"/>
                  </a:lnTo>
                  <a:lnTo>
                    <a:pt x="475" y="379"/>
                  </a:lnTo>
                  <a:lnTo>
                    <a:pt x="477" y="379"/>
                  </a:lnTo>
                  <a:lnTo>
                    <a:pt x="477" y="381"/>
                  </a:lnTo>
                  <a:lnTo>
                    <a:pt x="478" y="381"/>
                  </a:lnTo>
                  <a:lnTo>
                    <a:pt x="478" y="382"/>
                  </a:lnTo>
                  <a:lnTo>
                    <a:pt x="479" y="383"/>
                  </a:lnTo>
                  <a:lnTo>
                    <a:pt x="479" y="385"/>
                  </a:lnTo>
                  <a:lnTo>
                    <a:pt x="481" y="385"/>
                  </a:lnTo>
                  <a:lnTo>
                    <a:pt x="481" y="386"/>
                  </a:lnTo>
                  <a:lnTo>
                    <a:pt x="482" y="386"/>
                  </a:lnTo>
                  <a:lnTo>
                    <a:pt x="483" y="386"/>
                  </a:lnTo>
                  <a:lnTo>
                    <a:pt x="485" y="387"/>
                  </a:lnTo>
                  <a:lnTo>
                    <a:pt x="485" y="389"/>
                  </a:lnTo>
                  <a:lnTo>
                    <a:pt x="486" y="389"/>
                  </a:lnTo>
                  <a:lnTo>
                    <a:pt x="486" y="390"/>
                  </a:lnTo>
                  <a:lnTo>
                    <a:pt x="487" y="390"/>
                  </a:lnTo>
                  <a:lnTo>
                    <a:pt x="487" y="389"/>
                  </a:lnTo>
                  <a:lnTo>
                    <a:pt x="487" y="390"/>
                  </a:lnTo>
                  <a:lnTo>
                    <a:pt x="489" y="390"/>
                  </a:lnTo>
                  <a:lnTo>
                    <a:pt x="490" y="390"/>
                  </a:lnTo>
                  <a:lnTo>
                    <a:pt x="491" y="390"/>
                  </a:lnTo>
                  <a:lnTo>
                    <a:pt x="492" y="390"/>
                  </a:lnTo>
                  <a:lnTo>
                    <a:pt x="494" y="390"/>
                  </a:lnTo>
                  <a:lnTo>
                    <a:pt x="495" y="390"/>
                  </a:lnTo>
                  <a:lnTo>
                    <a:pt x="495" y="389"/>
                  </a:lnTo>
                  <a:lnTo>
                    <a:pt x="496" y="389"/>
                  </a:lnTo>
                  <a:lnTo>
                    <a:pt x="496" y="387"/>
                  </a:lnTo>
                  <a:lnTo>
                    <a:pt x="498" y="387"/>
                  </a:lnTo>
                  <a:lnTo>
                    <a:pt x="499" y="387"/>
                  </a:lnTo>
                  <a:lnTo>
                    <a:pt x="500" y="386"/>
                  </a:lnTo>
                  <a:lnTo>
                    <a:pt x="502" y="387"/>
                  </a:lnTo>
                  <a:lnTo>
                    <a:pt x="503" y="389"/>
                  </a:lnTo>
                  <a:lnTo>
                    <a:pt x="503" y="390"/>
                  </a:lnTo>
                  <a:lnTo>
                    <a:pt x="504" y="390"/>
                  </a:lnTo>
                  <a:lnTo>
                    <a:pt x="506" y="391"/>
                  </a:lnTo>
                  <a:lnTo>
                    <a:pt x="508" y="391"/>
                  </a:lnTo>
                  <a:lnTo>
                    <a:pt x="509" y="391"/>
                  </a:lnTo>
                  <a:lnTo>
                    <a:pt x="509" y="390"/>
                  </a:lnTo>
                  <a:lnTo>
                    <a:pt x="512" y="390"/>
                  </a:lnTo>
                  <a:lnTo>
                    <a:pt x="513" y="389"/>
                  </a:lnTo>
                  <a:lnTo>
                    <a:pt x="515" y="389"/>
                  </a:lnTo>
                  <a:lnTo>
                    <a:pt x="515" y="387"/>
                  </a:lnTo>
                  <a:lnTo>
                    <a:pt x="516" y="386"/>
                  </a:lnTo>
                  <a:lnTo>
                    <a:pt x="516" y="385"/>
                  </a:lnTo>
                  <a:lnTo>
                    <a:pt x="516" y="383"/>
                  </a:lnTo>
                  <a:lnTo>
                    <a:pt x="517" y="381"/>
                  </a:lnTo>
                  <a:lnTo>
                    <a:pt x="519" y="379"/>
                  </a:lnTo>
                  <a:lnTo>
                    <a:pt x="520" y="376"/>
                  </a:lnTo>
                  <a:lnTo>
                    <a:pt x="520" y="374"/>
                  </a:lnTo>
                  <a:lnTo>
                    <a:pt x="520" y="373"/>
                  </a:lnTo>
                  <a:lnTo>
                    <a:pt x="521" y="373"/>
                  </a:lnTo>
                  <a:lnTo>
                    <a:pt x="521" y="372"/>
                  </a:lnTo>
                  <a:lnTo>
                    <a:pt x="521" y="370"/>
                  </a:lnTo>
                  <a:lnTo>
                    <a:pt x="521" y="369"/>
                  </a:lnTo>
                  <a:lnTo>
                    <a:pt x="521" y="368"/>
                  </a:lnTo>
                  <a:lnTo>
                    <a:pt x="521" y="366"/>
                  </a:lnTo>
                  <a:lnTo>
                    <a:pt x="520" y="365"/>
                  </a:lnTo>
                  <a:lnTo>
                    <a:pt x="520" y="364"/>
                  </a:lnTo>
                  <a:lnTo>
                    <a:pt x="520" y="362"/>
                  </a:lnTo>
                  <a:lnTo>
                    <a:pt x="521" y="362"/>
                  </a:lnTo>
                  <a:lnTo>
                    <a:pt x="521" y="361"/>
                  </a:lnTo>
                  <a:lnTo>
                    <a:pt x="521" y="360"/>
                  </a:lnTo>
                  <a:lnTo>
                    <a:pt x="523" y="359"/>
                  </a:lnTo>
                  <a:lnTo>
                    <a:pt x="524" y="357"/>
                  </a:lnTo>
                  <a:lnTo>
                    <a:pt x="524" y="356"/>
                  </a:lnTo>
                  <a:lnTo>
                    <a:pt x="525" y="356"/>
                  </a:lnTo>
                  <a:lnTo>
                    <a:pt x="525" y="355"/>
                  </a:lnTo>
                  <a:lnTo>
                    <a:pt x="527" y="353"/>
                  </a:lnTo>
                  <a:lnTo>
                    <a:pt x="527" y="352"/>
                  </a:lnTo>
                  <a:lnTo>
                    <a:pt x="527" y="351"/>
                  </a:lnTo>
                  <a:lnTo>
                    <a:pt x="527" y="349"/>
                  </a:lnTo>
                  <a:lnTo>
                    <a:pt x="527" y="348"/>
                  </a:lnTo>
                  <a:lnTo>
                    <a:pt x="528" y="348"/>
                  </a:lnTo>
                  <a:lnTo>
                    <a:pt x="528" y="347"/>
                  </a:lnTo>
                  <a:lnTo>
                    <a:pt x="528" y="345"/>
                  </a:lnTo>
                  <a:lnTo>
                    <a:pt x="528" y="344"/>
                  </a:lnTo>
                  <a:lnTo>
                    <a:pt x="529" y="344"/>
                  </a:lnTo>
                  <a:lnTo>
                    <a:pt x="529" y="343"/>
                  </a:lnTo>
                  <a:lnTo>
                    <a:pt x="529" y="342"/>
                  </a:lnTo>
                  <a:lnTo>
                    <a:pt x="530" y="342"/>
                  </a:lnTo>
                  <a:lnTo>
                    <a:pt x="530" y="340"/>
                  </a:lnTo>
                  <a:lnTo>
                    <a:pt x="530" y="339"/>
                  </a:lnTo>
                  <a:lnTo>
                    <a:pt x="529" y="339"/>
                  </a:lnTo>
                  <a:lnTo>
                    <a:pt x="529" y="338"/>
                  </a:lnTo>
                  <a:lnTo>
                    <a:pt x="529" y="336"/>
                  </a:lnTo>
                  <a:lnTo>
                    <a:pt x="529" y="335"/>
                  </a:lnTo>
                  <a:lnTo>
                    <a:pt x="529" y="334"/>
                  </a:lnTo>
                  <a:lnTo>
                    <a:pt x="529" y="332"/>
                  </a:lnTo>
                  <a:lnTo>
                    <a:pt x="529" y="331"/>
                  </a:lnTo>
                  <a:lnTo>
                    <a:pt x="528" y="331"/>
                  </a:lnTo>
                  <a:lnTo>
                    <a:pt x="527" y="330"/>
                  </a:lnTo>
                  <a:lnTo>
                    <a:pt x="525" y="330"/>
                  </a:lnTo>
                  <a:lnTo>
                    <a:pt x="524" y="330"/>
                  </a:lnTo>
                  <a:lnTo>
                    <a:pt x="523" y="330"/>
                  </a:lnTo>
                  <a:lnTo>
                    <a:pt x="523" y="328"/>
                  </a:lnTo>
                  <a:lnTo>
                    <a:pt x="523" y="327"/>
                  </a:lnTo>
                  <a:lnTo>
                    <a:pt x="523" y="326"/>
                  </a:lnTo>
                  <a:lnTo>
                    <a:pt x="523" y="325"/>
                  </a:lnTo>
                  <a:lnTo>
                    <a:pt x="523" y="323"/>
                  </a:lnTo>
                  <a:lnTo>
                    <a:pt x="523" y="322"/>
                  </a:lnTo>
                  <a:lnTo>
                    <a:pt x="523" y="321"/>
                  </a:lnTo>
                  <a:lnTo>
                    <a:pt x="523" y="319"/>
                  </a:lnTo>
                  <a:lnTo>
                    <a:pt x="523" y="318"/>
                  </a:lnTo>
                  <a:lnTo>
                    <a:pt x="523" y="317"/>
                  </a:lnTo>
                  <a:lnTo>
                    <a:pt x="523" y="315"/>
                  </a:lnTo>
                  <a:lnTo>
                    <a:pt x="523" y="314"/>
                  </a:lnTo>
                  <a:lnTo>
                    <a:pt x="523" y="313"/>
                  </a:lnTo>
                  <a:lnTo>
                    <a:pt x="523" y="311"/>
                  </a:lnTo>
                  <a:lnTo>
                    <a:pt x="524" y="310"/>
                  </a:lnTo>
                  <a:lnTo>
                    <a:pt x="524" y="309"/>
                  </a:lnTo>
                  <a:lnTo>
                    <a:pt x="524" y="307"/>
                  </a:lnTo>
                  <a:lnTo>
                    <a:pt x="524" y="306"/>
                  </a:lnTo>
                  <a:lnTo>
                    <a:pt x="525" y="305"/>
                  </a:lnTo>
                  <a:lnTo>
                    <a:pt x="525" y="306"/>
                  </a:lnTo>
                  <a:lnTo>
                    <a:pt x="527" y="306"/>
                  </a:lnTo>
                  <a:lnTo>
                    <a:pt x="528" y="306"/>
                  </a:lnTo>
                  <a:lnTo>
                    <a:pt x="529" y="306"/>
                  </a:lnTo>
                  <a:lnTo>
                    <a:pt x="529" y="305"/>
                  </a:lnTo>
                  <a:lnTo>
                    <a:pt x="530" y="305"/>
                  </a:lnTo>
                  <a:lnTo>
                    <a:pt x="532" y="306"/>
                  </a:lnTo>
                  <a:lnTo>
                    <a:pt x="533" y="306"/>
                  </a:lnTo>
                  <a:lnTo>
                    <a:pt x="534" y="305"/>
                  </a:lnTo>
                  <a:lnTo>
                    <a:pt x="536" y="305"/>
                  </a:lnTo>
                  <a:lnTo>
                    <a:pt x="537" y="305"/>
                  </a:lnTo>
                  <a:lnTo>
                    <a:pt x="538" y="305"/>
                  </a:lnTo>
                  <a:lnTo>
                    <a:pt x="540" y="305"/>
                  </a:lnTo>
                  <a:lnTo>
                    <a:pt x="541" y="305"/>
                  </a:lnTo>
                  <a:lnTo>
                    <a:pt x="542" y="305"/>
                  </a:lnTo>
                  <a:lnTo>
                    <a:pt x="544" y="305"/>
                  </a:lnTo>
                  <a:lnTo>
                    <a:pt x="545" y="305"/>
                  </a:lnTo>
                  <a:lnTo>
                    <a:pt x="546" y="305"/>
                  </a:lnTo>
                  <a:lnTo>
                    <a:pt x="547" y="305"/>
                  </a:lnTo>
                  <a:lnTo>
                    <a:pt x="549" y="305"/>
                  </a:lnTo>
                  <a:lnTo>
                    <a:pt x="550" y="305"/>
                  </a:lnTo>
                  <a:lnTo>
                    <a:pt x="551" y="305"/>
                  </a:lnTo>
                  <a:lnTo>
                    <a:pt x="551" y="306"/>
                  </a:lnTo>
                  <a:lnTo>
                    <a:pt x="553" y="307"/>
                  </a:lnTo>
                  <a:lnTo>
                    <a:pt x="553" y="309"/>
                  </a:lnTo>
                  <a:lnTo>
                    <a:pt x="553" y="310"/>
                  </a:lnTo>
                  <a:lnTo>
                    <a:pt x="553" y="311"/>
                  </a:lnTo>
                  <a:lnTo>
                    <a:pt x="553" y="313"/>
                  </a:lnTo>
                  <a:lnTo>
                    <a:pt x="553" y="314"/>
                  </a:lnTo>
                  <a:lnTo>
                    <a:pt x="553" y="315"/>
                  </a:lnTo>
                  <a:lnTo>
                    <a:pt x="554" y="317"/>
                  </a:lnTo>
                  <a:lnTo>
                    <a:pt x="555" y="317"/>
                  </a:lnTo>
                  <a:lnTo>
                    <a:pt x="557" y="317"/>
                  </a:lnTo>
                  <a:lnTo>
                    <a:pt x="557" y="318"/>
                  </a:lnTo>
                  <a:lnTo>
                    <a:pt x="558" y="318"/>
                  </a:lnTo>
                  <a:lnTo>
                    <a:pt x="559" y="318"/>
                  </a:lnTo>
                  <a:lnTo>
                    <a:pt x="559" y="319"/>
                  </a:lnTo>
                  <a:lnTo>
                    <a:pt x="561" y="319"/>
                  </a:lnTo>
                  <a:lnTo>
                    <a:pt x="561" y="321"/>
                  </a:lnTo>
                  <a:lnTo>
                    <a:pt x="562" y="321"/>
                  </a:lnTo>
                  <a:lnTo>
                    <a:pt x="562" y="322"/>
                  </a:lnTo>
                  <a:lnTo>
                    <a:pt x="563" y="322"/>
                  </a:lnTo>
                  <a:lnTo>
                    <a:pt x="565" y="322"/>
                  </a:lnTo>
                  <a:lnTo>
                    <a:pt x="566" y="322"/>
                  </a:lnTo>
                  <a:lnTo>
                    <a:pt x="566" y="323"/>
                  </a:lnTo>
                  <a:lnTo>
                    <a:pt x="567" y="323"/>
                  </a:lnTo>
                  <a:lnTo>
                    <a:pt x="567" y="322"/>
                  </a:lnTo>
                  <a:lnTo>
                    <a:pt x="568" y="322"/>
                  </a:lnTo>
                  <a:lnTo>
                    <a:pt x="570" y="322"/>
                  </a:lnTo>
                  <a:lnTo>
                    <a:pt x="570" y="321"/>
                  </a:lnTo>
                  <a:lnTo>
                    <a:pt x="571" y="321"/>
                  </a:lnTo>
                  <a:lnTo>
                    <a:pt x="571" y="319"/>
                  </a:lnTo>
                  <a:lnTo>
                    <a:pt x="571" y="318"/>
                  </a:lnTo>
                  <a:lnTo>
                    <a:pt x="571" y="317"/>
                  </a:lnTo>
                  <a:lnTo>
                    <a:pt x="572" y="317"/>
                  </a:lnTo>
                  <a:lnTo>
                    <a:pt x="572" y="315"/>
                  </a:lnTo>
                  <a:lnTo>
                    <a:pt x="571" y="315"/>
                  </a:lnTo>
                  <a:lnTo>
                    <a:pt x="571" y="314"/>
                  </a:lnTo>
                  <a:lnTo>
                    <a:pt x="570" y="314"/>
                  </a:lnTo>
                  <a:lnTo>
                    <a:pt x="568" y="314"/>
                  </a:lnTo>
                  <a:lnTo>
                    <a:pt x="568" y="313"/>
                  </a:lnTo>
                  <a:lnTo>
                    <a:pt x="567" y="313"/>
                  </a:lnTo>
                  <a:lnTo>
                    <a:pt x="567" y="311"/>
                  </a:lnTo>
                  <a:lnTo>
                    <a:pt x="567" y="310"/>
                  </a:lnTo>
                  <a:lnTo>
                    <a:pt x="566" y="310"/>
                  </a:lnTo>
                  <a:lnTo>
                    <a:pt x="566" y="309"/>
                  </a:lnTo>
                  <a:lnTo>
                    <a:pt x="567" y="309"/>
                  </a:lnTo>
                  <a:lnTo>
                    <a:pt x="567" y="307"/>
                  </a:lnTo>
                  <a:lnTo>
                    <a:pt x="567" y="306"/>
                  </a:lnTo>
                  <a:lnTo>
                    <a:pt x="568" y="306"/>
                  </a:lnTo>
                  <a:lnTo>
                    <a:pt x="567" y="306"/>
                  </a:lnTo>
                  <a:lnTo>
                    <a:pt x="567" y="305"/>
                  </a:lnTo>
                  <a:lnTo>
                    <a:pt x="567" y="306"/>
                  </a:lnTo>
                  <a:lnTo>
                    <a:pt x="568" y="306"/>
                  </a:lnTo>
                  <a:lnTo>
                    <a:pt x="570" y="306"/>
                  </a:lnTo>
                  <a:lnTo>
                    <a:pt x="571" y="306"/>
                  </a:lnTo>
                  <a:lnTo>
                    <a:pt x="571" y="307"/>
                  </a:lnTo>
                  <a:lnTo>
                    <a:pt x="572" y="307"/>
                  </a:lnTo>
                  <a:lnTo>
                    <a:pt x="574" y="307"/>
                  </a:lnTo>
                  <a:lnTo>
                    <a:pt x="575" y="307"/>
                  </a:lnTo>
                  <a:lnTo>
                    <a:pt x="576" y="307"/>
                  </a:lnTo>
                  <a:lnTo>
                    <a:pt x="576" y="306"/>
                  </a:lnTo>
                  <a:lnTo>
                    <a:pt x="578" y="306"/>
                  </a:lnTo>
                  <a:lnTo>
                    <a:pt x="579" y="306"/>
                  </a:lnTo>
                  <a:lnTo>
                    <a:pt x="580" y="306"/>
                  </a:lnTo>
                  <a:lnTo>
                    <a:pt x="582" y="306"/>
                  </a:lnTo>
                  <a:lnTo>
                    <a:pt x="583" y="306"/>
                  </a:lnTo>
                  <a:lnTo>
                    <a:pt x="583" y="305"/>
                  </a:lnTo>
                  <a:lnTo>
                    <a:pt x="583" y="306"/>
                  </a:lnTo>
                  <a:lnTo>
                    <a:pt x="584" y="306"/>
                  </a:lnTo>
                  <a:lnTo>
                    <a:pt x="585" y="306"/>
                  </a:lnTo>
                  <a:lnTo>
                    <a:pt x="585" y="307"/>
                  </a:lnTo>
                  <a:lnTo>
                    <a:pt x="587" y="307"/>
                  </a:lnTo>
                  <a:lnTo>
                    <a:pt x="587" y="309"/>
                  </a:lnTo>
                  <a:lnTo>
                    <a:pt x="588" y="309"/>
                  </a:lnTo>
                  <a:lnTo>
                    <a:pt x="588" y="310"/>
                  </a:lnTo>
                  <a:lnTo>
                    <a:pt x="589" y="310"/>
                  </a:lnTo>
                  <a:lnTo>
                    <a:pt x="589" y="311"/>
                  </a:lnTo>
                  <a:lnTo>
                    <a:pt x="591" y="311"/>
                  </a:lnTo>
                  <a:lnTo>
                    <a:pt x="591" y="313"/>
                  </a:lnTo>
                  <a:lnTo>
                    <a:pt x="591" y="314"/>
                  </a:lnTo>
                  <a:lnTo>
                    <a:pt x="592" y="314"/>
                  </a:lnTo>
                  <a:lnTo>
                    <a:pt x="592" y="315"/>
                  </a:lnTo>
                  <a:lnTo>
                    <a:pt x="593" y="315"/>
                  </a:lnTo>
                  <a:lnTo>
                    <a:pt x="595" y="315"/>
                  </a:lnTo>
                  <a:lnTo>
                    <a:pt x="595" y="317"/>
                  </a:lnTo>
                  <a:lnTo>
                    <a:pt x="596" y="317"/>
                  </a:lnTo>
                  <a:lnTo>
                    <a:pt x="596" y="318"/>
                  </a:lnTo>
                  <a:lnTo>
                    <a:pt x="597" y="318"/>
                  </a:lnTo>
                  <a:lnTo>
                    <a:pt x="597" y="319"/>
                  </a:lnTo>
                  <a:lnTo>
                    <a:pt x="596" y="319"/>
                  </a:lnTo>
                  <a:lnTo>
                    <a:pt x="596" y="321"/>
                  </a:lnTo>
                  <a:lnTo>
                    <a:pt x="597" y="321"/>
                  </a:lnTo>
                  <a:lnTo>
                    <a:pt x="597" y="322"/>
                  </a:lnTo>
                  <a:lnTo>
                    <a:pt x="599" y="322"/>
                  </a:lnTo>
                  <a:lnTo>
                    <a:pt x="599" y="323"/>
                  </a:lnTo>
                  <a:lnTo>
                    <a:pt x="599" y="325"/>
                  </a:lnTo>
                  <a:lnTo>
                    <a:pt x="599" y="326"/>
                  </a:lnTo>
                  <a:lnTo>
                    <a:pt x="600" y="326"/>
                  </a:lnTo>
                  <a:lnTo>
                    <a:pt x="600" y="327"/>
                  </a:lnTo>
                  <a:lnTo>
                    <a:pt x="600"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2"/>
                  </a:lnTo>
                  <a:lnTo>
                    <a:pt x="601" y="342"/>
                  </a:lnTo>
                  <a:lnTo>
                    <a:pt x="601" y="343"/>
                  </a:lnTo>
                  <a:lnTo>
                    <a:pt x="601" y="344"/>
                  </a:lnTo>
                  <a:lnTo>
                    <a:pt x="602" y="344"/>
                  </a:lnTo>
                  <a:lnTo>
                    <a:pt x="602" y="345"/>
                  </a:lnTo>
                  <a:lnTo>
                    <a:pt x="601" y="345"/>
                  </a:lnTo>
                  <a:lnTo>
                    <a:pt x="601" y="347"/>
                  </a:lnTo>
                  <a:lnTo>
                    <a:pt x="601" y="348"/>
                  </a:lnTo>
                  <a:lnTo>
                    <a:pt x="602" y="348"/>
                  </a:lnTo>
                  <a:lnTo>
                    <a:pt x="604" y="348"/>
                  </a:lnTo>
                  <a:lnTo>
                    <a:pt x="605" y="348"/>
                  </a:lnTo>
                  <a:lnTo>
                    <a:pt x="605" y="349"/>
                  </a:lnTo>
                  <a:lnTo>
                    <a:pt x="605" y="351"/>
                  </a:lnTo>
                  <a:lnTo>
                    <a:pt x="605" y="352"/>
                  </a:lnTo>
                  <a:lnTo>
                    <a:pt x="604" y="352"/>
                  </a:lnTo>
                  <a:lnTo>
                    <a:pt x="604" y="353"/>
                  </a:lnTo>
                  <a:lnTo>
                    <a:pt x="604" y="355"/>
                  </a:lnTo>
                  <a:lnTo>
                    <a:pt x="604" y="356"/>
                  </a:lnTo>
                  <a:lnTo>
                    <a:pt x="605" y="356"/>
                  </a:lnTo>
                  <a:lnTo>
                    <a:pt x="605" y="357"/>
                  </a:lnTo>
                  <a:lnTo>
                    <a:pt x="606" y="357"/>
                  </a:lnTo>
                  <a:lnTo>
                    <a:pt x="606" y="359"/>
                  </a:lnTo>
                  <a:lnTo>
                    <a:pt x="606" y="360"/>
                  </a:lnTo>
                  <a:lnTo>
                    <a:pt x="605" y="360"/>
                  </a:lnTo>
                  <a:lnTo>
                    <a:pt x="606" y="360"/>
                  </a:lnTo>
                  <a:lnTo>
                    <a:pt x="606" y="361"/>
                  </a:lnTo>
                  <a:lnTo>
                    <a:pt x="606" y="362"/>
                  </a:lnTo>
                  <a:lnTo>
                    <a:pt x="606" y="364"/>
                  </a:lnTo>
                  <a:lnTo>
                    <a:pt x="608" y="364"/>
                  </a:lnTo>
                  <a:lnTo>
                    <a:pt x="606" y="364"/>
                  </a:lnTo>
                  <a:lnTo>
                    <a:pt x="606" y="365"/>
                  </a:lnTo>
                  <a:lnTo>
                    <a:pt x="606" y="366"/>
                  </a:lnTo>
                  <a:lnTo>
                    <a:pt x="606" y="368"/>
                  </a:lnTo>
                  <a:lnTo>
                    <a:pt x="608" y="368"/>
                  </a:lnTo>
                  <a:lnTo>
                    <a:pt x="608" y="369"/>
                  </a:lnTo>
                  <a:lnTo>
                    <a:pt x="606" y="369"/>
                  </a:lnTo>
                  <a:lnTo>
                    <a:pt x="608" y="369"/>
                  </a:lnTo>
                  <a:lnTo>
                    <a:pt x="608" y="370"/>
                  </a:lnTo>
                  <a:lnTo>
                    <a:pt x="608" y="372"/>
                  </a:lnTo>
                  <a:lnTo>
                    <a:pt x="609" y="372"/>
                  </a:lnTo>
                  <a:lnTo>
                    <a:pt x="609" y="373"/>
                  </a:lnTo>
                  <a:lnTo>
                    <a:pt x="609"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9" y="387"/>
                  </a:lnTo>
                  <a:lnTo>
                    <a:pt x="609" y="389"/>
                  </a:lnTo>
                  <a:lnTo>
                    <a:pt x="609" y="390"/>
                  </a:lnTo>
                  <a:lnTo>
                    <a:pt x="610" y="390"/>
                  </a:lnTo>
                  <a:lnTo>
                    <a:pt x="610" y="391"/>
                  </a:lnTo>
                  <a:lnTo>
                    <a:pt x="610" y="393"/>
                  </a:lnTo>
                  <a:lnTo>
                    <a:pt x="609" y="393"/>
                  </a:lnTo>
                  <a:lnTo>
                    <a:pt x="609" y="394"/>
                  </a:lnTo>
                  <a:lnTo>
                    <a:pt x="608" y="394"/>
                  </a:lnTo>
                  <a:lnTo>
                    <a:pt x="606" y="395"/>
                  </a:lnTo>
                  <a:lnTo>
                    <a:pt x="606" y="397"/>
                  </a:lnTo>
                  <a:lnTo>
                    <a:pt x="606" y="398"/>
                  </a:lnTo>
                  <a:lnTo>
                    <a:pt x="605" y="398"/>
                  </a:lnTo>
                  <a:lnTo>
                    <a:pt x="605" y="399"/>
                  </a:lnTo>
                  <a:lnTo>
                    <a:pt x="605" y="400"/>
                  </a:lnTo>
                  <a:lnTo>
                    <a:pt x="605" y="402"/>
                  </a:lnTo>
                  <a:lnTo>
                    <a:pt x="605" y="403"/>
                  </a:lnTo>
                  <a:lnTo>
                    <a:pt x="604" y="403"/>
                  </a:lnTo>
                  <a:lnTo>
                    <a:pt x="604" y="404"/>
                  </a:lnTo>
                  <a:lnTo>
                    <a:pt x="604" y="406"/>
                  </a:lnTo>
                  <a:lnTo>
                    <a:pt x="604" y="407"/>
                  </a:lnTo>
                  <a:lnTo>
                    <a:pt x="604" y="406"/>
                  </a:lnTo>
                  <a:lnTo>
                    <a:pt x="605" y="406"/>
                  </a:lnTo>
                  <a:lnTo>
                    <a:pt x="605" y="404"/>
                  </a:lnTo>
                  <a:lnTo>
                    <a:pt x="606" y="403"/>
                  </a:lnTo>
                  <a:lnTo>
                    <a:pt x="606" y="402"/>
                  </a:lnTo>
                  <a:lnTo>
                    <a:pt x="608" y="402"/>
                  </a:lnTo>
                  <a:lnTo>
                    <a:pt x="608" y="400"/>
                  </a:lnTo>
                  <a:lnTo>
                    <a:pt x="609" y="400"/>
                  </a:lnTo>
                  <a:lnTo>
                    <a:pt x="609" y="399"/>
                  </a:lnTo>
                  <a:lnTo>
                    <a:pt x="610" y="399"/>
                  </a:lnTo>
                  <a:lnTo>
                    <a:pt x="612" y="398"/>
                  </a:lnTo>
                  <a:lnTo>
                    <a:pt x="613" y="398"/>
                  </a:lnTo>
                  <a:lnTo>
                    <a:pt x="613" y="397"/>
                  </a:lnTo>
                  <a:lnTo>
                    <a:pt x="613" y="395"/>
                  </a:lnTo>
                  <a:lnTo>
                    <a:pt x="613" y="394"/>
                  </a:lnTo>
                  <a:lnTo>
                    <a:pt x="614" y="394"/>
                  </a:lnTo>
                  <a:lnTo>
                    <a:pt x="616" y="394"/>
                  </a:lnTo>
                  <a:lnTo>
                    <a:pt x="616" y="393"/>
                  </a:lnTo>
                  <a:lnTo>
                    <a:pt x="617" y="393"/>
                  </a:lnTo>
                  <a:lnTo>
                    <a:pt x="617" y="391"/>
                  </a:lnTo>
                  <a:lnTo>
                    <a:pt x="617" y="390"/>
                  </a:lnTo>
                  <a:lnTo>
                    <a:pt x="618" y="390"/>
                  </a:lnTo>
                  <a:lnTo>
                    <a:pt x="618" y="389"/>
                  </a:lnTo>
                  <a:lnTo>
                    <a:pt x="620" y="387"/>
                  </a:lnTo>
                  <a:lnTo>
                    <a:pt x="620" y="386"/>
                  </a:lnTo>
                  <a:lnTo>
                    <a:pt x="621" y="386"/>
                  </a:lnTo>
                  <a:lnTo>
                    <a:pt x="622" y="386"/>
                  </a:lnTo>
                  <a:lnTo>
                    <a:pt x="622" y="385"/>
                  </a:lnTo>
                  <a:lnTo>
                    <a:pt x="623" y="385"/>
                  </a:lnTo>
                  <a:lnTo>
                    <a:pt x="625" y="385"/>
                  </a:lnTo>
                  <a:lnTo>
                    <a:pt x="626" y="385"/>
                  </a:lnTo>
                  <a:lnTo>
                    <a:pt x="626" y="383"/>
                  </a:lnTo>
                  <a:lnTo>
                    <a:pt x="627" y="383"/>
                  </a:lnTo>
                  <a:lnTo>
                    <a:pt x="629" y="383"/>
                  </a:lnTo>
                  <a:lnTo>
                    <a:pt x="630" y="383"/>
                  </a:lnTo>
                  <a:lnTo>
                    <a:pt x="630" y="382"/>
                  </a:lnTo>
                  <a:lnTo>
                    <a:pt x="631" y="382"/>
                  </a:lnTo>
                  <a:lnTo>
                    <a:pt x="633" y="382"/>
                  </a:lnTo>
                  <a:lnTo>
                    <a:pt x="633" y="381"/>
                  </a:lnTo>
                  <a:lnTo>
                    <a:pt x="634" y="381"/>
                  </a:lnTo>
                  <a:lnTo>
                    <a:pt x="635" y="381"/>
                  </a:lnTo>
                  <a:lnTo>
                    <a:pt x="635" y="379"/>
                  </a:lnTo>
                  <a:lnTo>
                    <a:pt x="637" y="379"/>
                  </a:lnTo>
                  <a:lnTo>
                    <a:pt x="637" y="381"/>
                  </a:lnTo>
                  <a:lnTo>
                    <a:pt x="635" y="381"/>
                  </a:lnTo>
                  <a:lnTo>
                    <a:pt x="634" y="381"/>
                  </a:lnTo>
                  <a:lnTo>
                    <a:pt x="634" y="382"/>
                  </a:lnTo>
                  <a:lnTo>
                    <a:pt x="634" y="383"/>
                  </a:lnTo>
                  <a:lnTo>
                    <a:pt x="635" y="383"/>
                  </a:lnTo>
                  <a:lnTo>
                    <a:pt x="635" y="385"/>
                  </a:lnTo>
                  <a:lnTo>
                    <a:pt x="637" y="385"/>
                  </a:lnTo>
                  <a:lnTo>
                    <a:pt x="638" y="385"/>
                  </a:lnTo>
                  <a:lnTo>
                    <a:pt x="638" y="386"/>
                  </a:lnTo>
                  <a:lnTo>
                    <a:pt x="639" y="386"/>
                  </a:lnTo>
                  <a:lnTo>
                    <a:pt x="640" y="387"/>
                  </a:lnTo>
                  <a:lnTo>
                    <a:pt x="642" y="387"/>
                  </a:lnTo>
                  <a:lnTo>
                    <a:pt x="643" y="389"/>
                  </a:lnTo>
                  <a:lnTo>
                    <a:pt x="644" y="389"/>
                  </a:lnTo>
                  <a:lnTo>
                    <a:pt x="644" y="390"/>
                  </a:lnTo>
                  <a:lnTo>
                    <a:pt x="646" y="390"/>
                  </a:lnTo>
                  <a:lnTo>
                    <a:pt x="647" y="391"/>
                  </a:lnTo>
                  <a:lnTo>
                    <a:pt x="647" y="393"/>
                  </a:lnTo>
                  <a:lnTo>
                    <a:pt x="650" y="393"/>
                  </a:lnTo>
                  <a:lnTo>
                    <a:pt x="651" y="393"/>
                  </a:lnTo>
                  <a:lnTo>
                    <a:pt x="652" y="394"/>
                  </a:lnTo>
                  <a:lnTo>
                    <a:pt x="654" y="394"/>
                  </a:lnTo>
                  <a:lnTo>
                    <a:pt x="655" y="394"/>
                  </a:lnTo>
                  <a:lnTo>
                    <a:pt x="656" y="395"/>
                  </a:lnTo>
                  <a:lnTo>
                    <a:pt x="658" y="395"/>
                  </a:lnTo>
                  <a:lnTo>
                    <a:pt x="659" y="397"/>
                  </a:lnTo>
                  <a:lnTo>
                    <a:pt x="659" y="398"/>
                  </a:lnTo>
                  <a:lnTo>
                    <a:pt x="660" y="398"/>
                  </a:lnTo>
                  <a:lnTo>
                    <a:pt x="660" y="399"/>
                  </a:lnTo>
                  <a:lnTo>
                    <a:pt x="660" y="400"/>
                  </a:lnTo>
                  <a:lnTo>
                    <a:pt x="660" y="402"/>
                  </a:lnTo>
                  <a:lnTo>
                    <a:pt x="660" y="403"/>
                  </a:lnTo>
                  <a:lnTo>
                    <a:pt x="660" y="404"/>
                  </a:lnTo>
                  <a:lnTo>
                    <a:pt x="659" y="407"/>
                  </a:lnTo>
                  <a:lnTo>
                    <a:pt x="659" y="408"/>
                  </a:lnTo>
                  <a:lnTo>
                    <a:pt x="659" y="410"/>
                  </a:lnTo>
                  <a:lnTo>
                    <a:pt x="659" y="411"/>
                  </a:lnTo>
                  <a:lnTo>
                    <a:pt x="659" y="412"/>
                  </a:lnTo>
                  <a:lnTo>
                    <a:pt x="660" y="415"/>
                  </a:lnTo>
                  <a:lnTo>
                    <a:pt x="660" y="416"/>
                  </a:lnTo>
                  <a:lnTo>
                    <a:pt x="660" y="419"/>
                  </a:lnTo>
                  <a:lnTo>
                    <a:pt x="661" y="420"/>
                  </a:lnTo>
                  <a:lnTo>
                    <a:pt x="663" y="420"/>
                  </a:lnTo>
                  <a:lnTo>
                    <a:pt x="667" y="417"/>
                  </a:lnTo>
                  <a:lnTo>
                    <a:pt x="671" y="415"/>
                  </a:lnTo>
                  <a:lnTo>
                    <a:pt x="673" y="415"/>
                  </a:lnTo>
                  <a:lnTo>
                    <a:pt x="676" y="415"/>
                  </a:lnTo>
                  <a:lnTo>
                    <a:pt x="678" y="416"/>
                  </a:lnTo>
                  <a:lnTo>
                    <a:pt x="680" y="417"/>
                  </a:lnTo>
                  <a:lnTo>
                    <a:pt x="681" y="419"/>
                  </a:lnTo>
                  <a:lnTo>
                    <a:pt x="684" y="420"/>
                  </a:lnTo>
                  <a:lnTo>
                    <a:pt x="686" y="421"/>
                  </a:lnTo>
                  <a:lnTo>
                    <a:pt x="689" y="423"/>
                  </a:lnTo>
                  <a:lnTo>
                    <a:pt x="692" y="424"/>
                  </a:lnTo>
                  <a:lnTo>
                    <a:pt x="693" y="424"/>
                  </a:lnTo>
                  <a:lnTo>
                    <a:pt x="694" y="424"/>
                  </a:lnTo>
                  <a:lnTo>
                    <a:pt x="693" y="425"/>
                  </a:lnTo>
                  <a:lnTo>
                    <a:pt x="693" y="427"/>
                  </a:lnTo>
                  <a:lnTo>
                    <a:pt x="692" y="427"/>
                  </a:lnTo>
                  <a:lnTo>
                    <a:pt x="692" y="428"/>
                  </a:lnTo>
                  <a:lnTo>
                    <a:pt x="692" y="429"/>
                  </a:lnTo>
                  <a:lnTo>
                    <a:pt x="690" y="431"/>
                  </a:lnTo>
                  <a:lnTo>
                    <a:pt x="692" y="431"/>
                  </a:lnTo>
                  <a:lnTo>
                    <a:pt x="692" y="432"/>
                  </a:lnTo>
                  <a:lnTo>
                    <a:pt x="690" y="432"/>
                  </a:lnTo>
                  <a:lnTo>
                    <a:pt x="690" y="433"/>
                  </a:lnTo>
                  <a:lnTo>
                    <a:pt x="690" y="434"/>
                  </a:lnTo>
                  <a:lnTo>
                    <a:pt x="689" y="434"/>
                  </a:lnTo>
                  <a:lnTo>
                    <a:pt x="689" y="436"/>
                  </a:lnTo>
                  <a:lnTo>
                    <a:pt x="689" y="437"/>
                  </a:lnTo>
                  <a:lnTo>
                    <a:pt x="688" y="437"/>
                  </a:lnTo>
                  <a:lnTo>
                    <a:pt x="688" y="438"/>
                  </a:lnTo>
                  <a:lnTo>
                    <a:pt x="688" y="440"/>
                  </a:lnTo>
                  <a:lnTo>
                    <a:pt x="686" y="441"/>
                  </a:lnTo>
                  <a:lnTo>
                    <a:pt x="685" y="442"/>
                  </a:lnTo>
                  <a:lnTo>
                    <a:pt x="685" y="444"/>
                  </a:lnTo>
                  <a:lnTo>
                    <a:pt x="685" y="445"/>
                  </a:lnTo>
                  <a:lnTo>
                    <a:pt x="682" y="446"/>
                  </a:lnTo>
                  <a:lnTo>
                    <a:pt x="681" y="446"/>
                  </a:lnTo>
                  <a:lnTo>
                    <a:pt x="681" y="448"/>
                  </a:lnTo>
                  <a:lnTo>
                    <a:pt x="680" y="448"/>
                  </a:lnTo>
                  <a:lnTo>
                    <a:pt x="680" y="449"/>
                  </a:lnTo>
                  <a:lnTo>
                    <a:pt x="678" y="449"/>
                  </a:lnTo>
                  <a:lnTo>
                    <a:pt x="677" y="450"/>
                  </a:lnTo>
                  <a:lnTo>
                    <a:pt x="676" y="450"/>
                  </a:lnTo>
                  <a:lnTo>
                    <a:pt x="675" y="450"/>
                  </a:lnTo>
                  <a:lnTo>
                    <a:pt x="673" y="450"/>
                  </a:lnTo>
                  <a:lnTo>
                    <a:pt x="672" y="450"/>
                  </a:lnTo>
                  <a:lnTo>
                    <a:pt x="672" y="449"/>
                  </a:lnTo>
                  <a:lnTo>
                    <a:pt x="671" y="449"/>
                  </a:lnTo>
                  <a:lnTo>
                    <a:pt x="669" y="449"/>
                  </a:lnTo>
                  <a:lnTo>
                    <a:pt x="668" y="449"/>
                  </a:lnTo>
                  <a:lnTo>
                    <a:pt x="667" y="449"/>
                  </a:lnTo>
                  <a:lnTo>
                    <a:pt x="667" y="448"/>
                  </a:lnTo>
                  <a:lnTo>
                    <a:pt x="665" y="448"/>
                  </a:lnTo>
                  <a:lnTo>
                    <a:pt x="664" y="448"/>
                  </a:lnTo>
                  <a:lnTo>
                    <a:pt x="663" y="448"/>
                  </a:lnTo>
                  <a:lnTo>
                    <a:pt x="663" y="446"/>
                  </a:lnTo>
                  <a:lnTo>
                    <a:pt x="661" y="446"/>
                  </a:lnTo>
                  <a:lnTo>
                    <a:pt x="661" y="445"/>
                  </a:lnTo>
                  <a:lnTo>
                    <a:pt x="660" y="444"/>
                  </a:lnTo>
                  <a:lnTo>
                    <a:pt x="661" y="444"/>
                  </a:lnTo>
                  <a:lnTo>
                    <a:pt x="660" y="444"/>
                  </a:lnTo>
                  <a:lnTo>
                    <a:pt x="660" y="442"/>
                  </a:lnTo>
                  <a:lnTo>
                    <a:pt x="660" y="444"/>
                  </a:lnTo>
                  <a:lnTo>
                    <a:pt x="656" y="446"/>
                  </a:lnTo>
                  <a:lnTo>
                    <a:pt x="655" y="448"/>
                  </a:lnTo>
                  <a:lnTo>
                    <a:pt x="654" y="449"/>
                  </a:lnTo>
                  <a:lnTo>
                    <a:pt x="652" y="451"/>
                  </a:lnTo>
                  <a:lnTo>
                    <a:pt x="651" y="454"/>
                  </a:lnTo>
                  <a:lnTo>
                    <a:pt x="648" y="455"/>
                  </a:lnTo>
                  <a:lnTo>
                    <a:pt x="648" y="457"/>
                  </a:lnTo>
                  <a:lnTo>
                    <a:pt x="647" y="457"/>
                  </a:lnTo>
                  <a:lnTo>
                    <a:pt x="646" y="458"/>
                  </a:lnTo>
                  <a:lnTo>
                    <a:pt x="644" y="459"/>
                  </a:lnTo>
                  <a:lnTo>
                    <a:pt x="643" y="461"/>
                  </a:lnTo>
                  <a:lnTo>
                    <a:pt x="639" y="463"/>
                  </a:lnTo>
                  <a:lnTo>
                    <a:pt x="637" y="466"/>
                  </a:lnTo>
                  <a:lnTo>
                    <a:pt x="630" y="472"/>
                  </a:lnTo>
                  <a:lnTo>
                    <a:pt x="630" y="474"/>
                  </a:lnTo>
                  <a:lnTo>
                    <a:pt x="629" y="474"/>
                  </a:lnTo>
                  <a:lnTo>
                    <a:pt x="629" y="475"/>
                  </a:lnTo>
                  <a:lnTo>
                    <a:pt x="625" y="475"/>
                  </a:lnTo>
                  <a:lnTo>
                    <a:pt x="623" y="476"/>
                  </a:lnTo>
                  <a:lnTo>
                    <a:pt x="622" y="478"/>
                  </a:lnTo>
                  <a:lnTo>
                    <a:pt x="621" y="478"/>
                  </a:lnTo>
                  <a:lnTo>
                    <a:pt x="618" y="478"/>
                  </a:lnTo>
                  <a:lnTo>
                    <a:pt x="617" y="479"/>
                  </a:lnTo>
                  <a:lnTo>
                    <a:pt x="620" y="489"/>
                  </a:lnTo>
                  <a:lnTo>
                    <a:pt x="625" y="505"/>
                  </a:lnTo>
                  <a:lnTo>
                    <a:pt x="626" y="505"/>
                  </a:lnTo>
                  <a:lnTo>
                    <a:pt x="626" y="506"/>
                  </a:lnTo>
                  <a:lnTo>
                    <a:pt x="626" y="508"/>
                  </a:lnTo>
                  <a:lnTo>
                    <a:pt x="627" y="509"/>
                  </a:lnTo>
                  <a:lnTo>
                    <a:pt x="627" y="510"/>
                  </a:lnTo>
                  <a:lnTo>
                    <a:pt x="629" y="512"/>
                  </a:lnTo>
                  <a:lnTo>
                    <a:pt x="629" y="514"/>
                  </a:lnTo>
                  <a:lnTo>
                    <a:pt x="629" y="516"/>
                  </a:lnTo>
                  <a:lnTo>
                    <a:pt x="630" y="517"/>
                  </a:lnTo>
                  <a:lnTo>
                    <a:pt x="631" y="520"/>
                  </a:lnTo>
                  <a:lnTo>
                    <a:pt x="631" y="521"/>
                  </a:lnTo>
                  <a:lnTo>
                    <a:pt x="631" y="522"/>
                  </a:lnTo>
                  <a:lnTo>
                    <a:pt x="631" y="523"/>
                  </a:lnTo>
                  <a:lnTo>
                    <a:pt x="631" y="525"/>
                  </a:lnTo>
                  <a:lnTo>
                    <a:pt x="633" y="525"/>
                  </a:lnTo>
                  <a:lnTo>
                    <a:pt x="634" y="525"/>
                  </a:lnTo>
                  <a:lnTo>
                    <a:pt x="634" y="523"/>
                  </a:lnTo>
                  <a:lnTo>
                    <a:pt x="635" y="523"/>
                  </a:lnTo>
                  <a:lnTo>
                    <a:pt x="635" y="522"/>
                  </a:lnTo>
                  <a:lnTo>
                    <a:pt x="637" y="522"/>
                  </a:lnTo>
                  <a:lnTo>
                    <a:pt x="638" y="522"/>
                  </a:lnTo>
                  <a:lnTo>
                    <a:pt x="638" y="523"/>
                  </a:lnTo>
                  <a:lnTo>
                    <a:pt x="639" y="523"/>
                  </a:lnTo>
                  <a:lnTo>
                    <a:pt x="640" y="523"/>
                  </a:lnTo>
                  <a:lnTo>
                    <a:pt x="640" y="525"/>
                  </a:lnTo>
                  <a:lnTo>
                    <a:pt x="642" y="525"/>
                  </a:lnTo>
                  <a:lnTo>
                    <a:pt x="642" y="526"/>
                  </a:lnTo>
                  <a:lnTo>
                    <a:pt x="643" y="526"/>
                  </a:lnTo>
                  <a:lnTo>
                    <a:pt x="643" y="527"/>
                  </a:lnTo>
                  <a:lnTo>
                    <a:pt x="643" y="529"/>
                  </a:lnTo>
                  <a:lnTo>
                    <a:pt x="644" y="529"/>
                  </a:lnTo>
                  <a:lnTo>
                    <a:pt x="644" y="530"/>
                  </a:lnTo>
                  <a:lnTo>
                    <a:pt x="646" y="530"/>
                  </a:lnTo>
                  <a:lnTo>
                    <a:pt x="646" y="531"/>
                  </a:lnTo>
                  <a:lnTo>
                    <a:pt x="647" y="533"/>
                  </a:lnTo>
                  <a:lnTo>
                    <a:pt x="647" y="534"/>
                  </a:lnTo>
                  <a:lnTo>
                    <a:pt x="648" y="534"/>
                  </a:lnTo>
                  <a:lnTo>
                    <a:pt x="650" y="534"/>
                  </a:lnTo>
                  <a:lnTo>
                    <a:pt x="650" y="535"/>
                  </a:lnTo>
                  <a:lnTo>
                    <a:pt x="651" y="535"/>
                  </a:lnTo>
                  <a:lnTo>
                    <a:pt x="651" y="537"/>
                  </a:lnTo>
                  <a:lnTo>
                    <a:pt x="652" y="537"/>
                  </a:lnTo>
                  <a:lnTo>
                    <a:pt x="652" y="535"/>
                  </a:lnTo>
                  <a:lnTo>
                    <a:pt x="654" y="535"/>
                  </a:lnTo>
                  <a:lnTo>
                    <a:pt x="654" y="537"/>
                  </a:lnTo>
                  <a:lnTo>
                    <a:pt x="655" y="537"/>
                  </a:lnTo>
                  <a:lnTo>
                    <a:pt x="655" y="538"/>
                  </a:lnTo>
                  <a:lnTo>
                    <a:pt x="655" y="539"/>
                  </a:lnTo>
                  <a:lnTo>
                    <a:pt x="655" y="540"/>
                  </a:lnTo>
                  <a:lnTo>
                    <a:pt x="655" y="542"/>
                  </a:lnTo>
                  <a:lnTo>
                    <a:pt x="656" y="542"/>
                  </a:lnTo>
                  <a:lnTo>
                    <a:pt x="658" y="542"/>
                  </a:lnTo>
                  <a:lnTo>
                    <a:pt x="660" y="542"/>
                  </a:lnTo>
                  <a:lnTo>
                    <a:pt x="661" y="542"/>
                  </a:lnTo>
                  <a:lnTo>
                    <a:pt x="661" y="540"/>
                  </a:lnTo>
                  <a:lnTo>
                    <a:pt x="667" y="542"/>
                  </a:lnTo>
                  <a:lnTo>
                    <a:pt x="671" y="543"/>
                  </a:lnTo>
                  <a:lnTo>
                    <a:pt x="675" y="544"/>
                  </a:lnTo>
                  <a:lnTo>
                    <a:pt x="677" y="546"/>
                  </a:lnTo>
                  <a:lnTo>
                    <a:pt x="680" y="546"/>
                  </a:lnTo>
                  <a:lnTo>
                    <a:pt x="681" y="547"/>
                  </a:lnTo>
                  <a:lnTo>
                    <a:pt x="684" y="547"/>
                  </a:lnTo>
                  <a:lnTo>
                    <a:pt x="686" y="548"/>
                  </a:lnTo>
                  <a:lnTo>
                    <a:pt x="692" y="550"/>
                  </a:lnTo>
                  <a:lnTo>
                    <a:pt x="693" y="550"/>
                  </a:lnTo>
                  <a:lnTo>
                    <a:pt x="694" y="551"/>
                  </a:lnTo>
                  <a:lnTo>
                    <a:pt x="695" y="551"/>
                  </a:lnTo>
                  <a:lnTo>
                    <a:pt x="698" y="552"/>
                  </a:lnTo>
                  <a:lnTo>
                    <a:pt x="702" y="556"/>
                  </a:lnTo>
                  <a:lnTo>
                    <a:pt x="705" y="559"/>
                  </a:lnTo>
                  <a:lnTo>
                    <a:pt x="705" y="560"/>
                  </a:lnTo>
                  <a:lnTo>
                    <a:pt x="709" y="565"/>
                  </a:lnTo>
                  <a:lnTo>
                    <a:pt x="710" y="567"/>
                  </a:lnTo>
                  <a:lnTo>
                    <a:pt x="713" y="568"/>
                  </a:lnTo>
                  <a:lnTo>
                    <a:pt x="714" y="568"/>
                  </a:lnTo>
                  <a:lnTo>
                    <a:pt x="716" y="568"/>
                  </a:lnTo>
                  <a:lnTo>
                    <a:pt x="718" y="569"/>
                  </a:lnTo>
                  <a:lnTo>
                    <a:pt x="722" y="571"/>
                  </a:lnTo>
                  <a:lnTo>
                    <a:pt x="723" y="571"/>
                  </a:lnTo>
                  <a:lnTo>
                    <a:pt x="724" y="572"/>
                  </a:lnTo>
                  <a:lnTo>
                    <a:pt x="726" y="573"/>
                  </a:lnTo>
                  <a:lnTo>
                    <a:pt x="727" y="573"/>
                  </a:lnTo>
                  <a:lnTo>
                    <a:pt x="728" y="573"/>
                  </a:lnTo>
                  <a:lnTo>
                    <a:pt x="728" y="575"/>
                  </a:lnTo>
                  <a:lnTo>
                    <a:pt x="730" y="575"/>
                  </a:lnTo>
                  <a:lnTo>
                    <a:pt x="731" y="575"/>
                  </a:lnTo>
                  <a:lnTo>
                    <a:pt x="732" y="575"/>
                  </a:lnTo>
                  <a:lnTo>
                    <a:pt x="732" y="576"/>
                  </a:lnTo>
                  <a:lnTo>
                    <a:pt x="735" y="576"/>
                  </a:lnTo>
                  <a:lnTo>
                    <a:pt x="736" y="576"/>
                  </a:lnTo>
                  <a:lnTo>
                    <a:pt x="736" y="577"/>
                  </a:lnTo>
                  <a:lnTo>
                    <a:pt x="739" y="577"/>
                  </a:lnTo>
                  <a:lnTo>
                    <a:pt x="739" y="578"/>
                  </a:lnTo>
                  <a:lnTo>
                    <a:pt x="740" y="578"/>
                  </a:lnTo>
                  <a:lnTo>
                    <a:pt x="740" y="580"/>
                  </a:lnTo>
                  <a:lnTo>
                    <a:pt x="741" y="581"/>
                  </a:lnTo>
                  <a:lnTo>
                    <a:pt x="743" y="582"/>
                  </a:lnTo>
                  <a:lnTo>
                    <a:pt x="744" y="584"/>
                  </a:lnTo>
                  <a:lnTo>
                    <a:pt x="744" y="585"/>
                  </a:lnTo>
                  <a:lnTo>
                    <a:pt x="744" y="586"/>
                  </a:lnTo>
                  <a:lnTo>
                    <a:pt x="745" y="588"/>
                  </a:lnTo>
                  <a:lnTo>
                    <a:pt x="747" y="589"/>
                  </a:lnTo>
                  <a:lnTo>
                    <a:pt x="747" y="590"/>
                  </a:lnTo>
                  <a:lnTo>
                    <a:pt x="749" y="592"/>
                  </a:lnTo>
                  <a:lnTo>
                    <a:pt x="751" y="593"/>
                  </a:lnTo>
                  <a:lnTo>
                    <a:pt x="752" y="593"/>
                  </a:lnTo>
                  <a:lnTo>
                    <a:pt x="753" y="593"/>
                  </a:lnTo>
                  <a:lnTo>
                    <a:pt x="754" y="594"/>
                  </a:lnTo>
                  <a:lnTo>
                    <a:pt x="756" y="594"/>
                  </a:lnTo>
                  <a:lnTo>
                    <a:pt x="757" y="595"/>
                  </a:lnTo>
                  <a:lnTo>
                    <a:pt x="757" y="597"/>
                  </a:lnTo>
                  <a:lnTo>
                    <a:pt x="758" y="597"/>
                  </a:lnTo>
                  <a:lnTo>
                    <a:pt x="758" y="598"/>
                  </a:lnTo>
                  <a:lnTo>
                    <a:pt x="760" y="598"/>
                  </a:lnTo>
                  <a:lnTo>
                    <a:pt x="760" y="599"/>
                  </a:lnTo>
                  <a:lnTo>
                    <a:pt x="761" y="599"/>
                  </a:lnTo>
                  <a:lnTo>
                    <a:pt x="762" y="601"/>
                  </a:lnTo>
                  <a:lnTo>
                    <a:pt x="764" y="602"/>
                  </a:lnTo>
                  <a:lnTo>
                    <a:pt x="764" y="603"/>
                  </a:lnTo>
                  <a:lnTo>
                    <a:pt x="765" y="603"/>
                  </a:lnTo>
                  <a:lnTo>
                    <a:pt x="765" y="605"/>
                  </a:lnTo>
                  <a:lnTo>
                    <a:pt x="766" y="605"/>
                  </a:lnTo>
                  <a:lnTo>
                    <a:pt x="766" y="606"/>
                  </a:lnTo>
                  <a:lnTo>
                    <a:pt x="768" y="606"/>
                  </a:lnTo>
                  <a:lnTo>
                    <a:pt x="769" y="606"/>
                  </a:lnTo>
                  <a:lnTo>
                    <a:pt x="770" y="606"/>
                  </a:lnTo>
                  <a:lnTo>
                    <a:pt x="771" y="606"/>
                  </a:lnTo>
                  <a:lnTo>
                    <a:pt x="771" y="607"/>
                  </a:lnTo>
                  <a:lnTo>
                    <a:pt x="771" y="609"/>
                  </a:lnTo>
                  <a:lnTo>
                    <a:pt x="771" y="610"/>
                  </a:lnTo>
                  <a:lnTo>
                    <a:pt x="773" y="610"/>
                  </a:lnTo>
                  <a:lnTo>
                    <a:pt x="773" y="611"/>
                  </a:lnTo>
                  <a:lnTo>
                    <a:pt x="773" y="612"/>
                  </a:lnTo>
                  <a:lnTo>
                    <a:pt x="774" y="612"/>
                  </a:lnTo>
                  <a:lnTo>
                    <a:pt x="774" y="614"/>
                  </a:lnTo>
                  <a:lnTo>
                    <a:pt x="774" y="615"/>
                  </a:lnTo>
                  <a:lnTo>
                    <a:pt x="774" y="616"/>
                  </a:lnTo>
                  <a:lnTo>
                    <a:pt x="774" y="618"/>
                  </a:lnTo>
                  <a:lnTo>
                    <a:pt x="774" y="619"/>
                  </a:lnTo>
                  <a:lnTo>
                    <a:pt x="773" y="619"/>
                  </a:lnTo>
                  <a:lnTo>
                    <a:pt x="773" y="620"/>
                  </a:lnTo>
                  <a:lnTo>
                    <a:pt x="774" y="620"/>
                  </a:lnTo>
                  <a:lnTo>
                    <a:pt x="774" y="622"/>
                  </a:lnTo>
                  <a:lnTo>
                    <a:pt x="775" y="622"/>
                  </a:lnTo>
                  <a:lnTo>
                    <a:pt x="775" y="623"/>
                  </a:lnTo>
                  <a:lnTo>
                    <a:pt x="777" y="623"/>
                  </a:lnTo>
                  <a:lnTo>
                    <a:pt x="777" y="624"/>
                  </a:lnTo>
                  <a:lnTo>
                    <a:pt x="777" y="626"/>
                  </a:lnTo>
                  <a:lnTo>
                    <a:pt x="778" y="627"/>
                  </a:lnTo>
                  <a:lnTo>
                    <a:pt x="779" y="627"/>
                  </a:lnTo>
                  <a:lnTo>
                    <a:pt x="779" y="628"/>
                  </a:lnTo>
                  <a:lnTo>
                    <a:pt x="781" y="628"/>
                  </a:lnTo>
                  <a:lnTo>
                    <a:pt x="781" y="630"/>
                  </a:lnTo>
                  <a:lnTo>
                    <a:pt x="782" y="630"/>
                  </a:lnTo>
                  <a:lnTo>
                    <a:pt x="782" y="631"/>
                  </a:lnTo>
                  <a:lnTo>
                    <a:pt x="783" y="631"/>
                  </a:lnTo>
                  <a:lnTo>
                    <a:pt x="785" y="631"/>
                  </a:lnTo>
                  <a:lnTo>
                    <a:pt x="786" y="631"/>
                  </a:lnTo>
                  <a:lnTo>
                    <a:pt x="787" y="631"/>
                  </a:lnTo>
                  <a:lnTo>
                    <a:pt x="787" y="630"/>
                  </a:lnTo>
                  <a:lnTo>
                    <a:pt x="788" y="630"/>
                  </a:lnTo>
                  <a:lnTo>
                    <a:pt x="790" y="630"/>
                  </a:lnTo>
                  <a:lnTo>
                    <a:pt x="791" y="630"/>
                  </a:lnTo>
                  <a:lnTo>
                    <a:pt x="791" y="631"/>
                  </a:lnTo>
                  <a:lnTo>
                    <a:pt x="792" y="631"/>
                  </a:lnTo>
                  <a:lnTo>
                    <a:pt x="792" y="632"/>
                  </a:lnTo>
                  <a:lnTo>
                    <a:pt x="794" y="633"/>
                  </a:lnTo>
                  <a:lnTo>
                    <a:pt x="795" y="635"/>
                  </a:lnTo>
                  <a:lnTo>
                    <a:pt x="795" y="636"/>
                  </a:lnTo>
                  <a:lnTo>
                    <a:pt x="796" y="637"/>
                  </a:lnTo>
                  <a:lnTo>
                    <a:pt x="796" y="639"/>
                  </a:lnTo>
                  <a:lnTo>
                    <a:pt x="798" y="640"/>
                  </a:lnTo>
                  <a:lnTo>
                    <a:pt x="798" y="641"/>
                  </a:lnTo>
                  <a:lnTo>
                    <a:pt x="799" y="641"/>
                  </a:lnTo>
                  <a:lnTo>
                    <a:pt x="799" y="643"/>
                  </a:lnTo>
                  <a:lnTo>
                    <a:pt x="799" y="644"/>
                  </a:lnTo>
                  <a:lnTo>
                    <a:pt x="800" y="644"/>
                  </a:lnTo>
                  <a:lnTo>
                    <a:pt x="800" y="645"/>
                  </a:lnTo>
                  <a:lnTo>
                    <a:pt x="802" y="645"/>
                  </a:lnTo>
                  <a:lnTo>
                    <a:pt x="802" y="647"/>
                  </a:lnTo>
                  <a:lnTo>
                    <a:pt x="803" y="647"/>
                  </a:lnTo>
                  <a:lnTo>
                    <a:pt x="803" y="648"/>
                  </a:lnTo>
                  <a:lnTo>
                    <a:pt x="804" y="648"/>
                  </a:lnTo>
                  <a:lnTo>
                    <a:pt x="804" y="649"/>
                  </a:lnTo>
                  <a:lnTo>
                    <a:pt x="804" y="650"/>
                  </a:lnTo>
                  <a:lnTo>
                    <a:pt x="804" y="652"/>
                  </a:lnTo>
                  <a:lnTo>
                    <a:pt x="804" y="653"/>
                  </a:lnTo>
                  <a:lnTo>
                    <a:pt x="804" y="654"/>
                  </a:lnTo>
                  <a:lnTo>
                    <a:pt x="804" y="656"/>
                  </a:lnTo>
                  <a:lnTo>
                    <a:pt x="804" y="657"/>
                  </a:lnTo>
                  <a:lnTo>
                    <a:pt x="806" y="657"/>
                  </a:lnTo>
                  <a:lnTo>
                    <a:pt x="807" y="657"/>
                  </a:lnTo>
                  <a:lnTo>
                    <a:pt x="807" y="658"/>
                  </a:lnTo>
                  <a:lnTo>
                    <a:pt x="808" y="660"/>
                  </a:lnTo>
                  <a:lnTo>
                    <a:pt x="808" y="661"/>
                  </a:lnTo>
                  <a:lnTo>
                    <a:pt x="809" y="661"/>
                  </a:lnTo>
                  <a:lnTo>
                    <a:pt x="811" y="661"/>
                  </a:lnTo>
                  <a:lnTo>
                    <a:pt x="811" y="662"/>
                  </a:lnTo>
                  <a:lnTo>
                    <a:pt x="812" y="662"/>
                  </a:lnTo>
                  <a:lnTo>
                    <a:pt x="812" y="664"/>
                  </a:lnTo>
                  <a:lnTo>
                    <a:pt x="813" y="664"/>
                  </a:lnTo>
                  <a:lnTo>
                    <a:pt x="815" y="665"/>
                  </a:lnTo>
                  <a:lnTo>
                    <a:pt x="816" y="664"/>
                  </a:lnTo>
                  <a:lnTo>
                    <a:pt x="817" y="664"/>
                  </a:lnTo>
                  <a:lnTo>
                    <a:pt x="819" y="662"/>
                  </a:lnTo>
                  <a:lnTo>
                    <a:pt x="820" y="662"/>
                  </a:lnTo>
                  <a:lnTo>
                    <a:pt x="821" y="662"/>
                  </a:lnTo>
                  <a:lnTo>
                    <a:pt x="823" y="662"/>
                  </a:lnTo>
                  <a:lnTo>
                    <a:pt x="823" y="661"/>
                  </a:lnTo>
                  <a:lnTo>
                    <a:pt x="824" y="661"/>
                  </a:lnTo>
                  <a:lnTo>
                    <a:pt x="824" y="660"/>
                  </a:lnTo>
                  <a:lnTo>
                    <a:pt x="824" y="658"/>
                  </a:lnTo>
                  <a:lnTo>
                    <a:pt x="824" y="657"/>
                  </a:lnTo>
                  <a:lnTo>
                    <a:pt x="825" y="657"/>
                  </a:lnTo>
                  <a:lnTo>
                    <a:pt x="826" y="657"/>
                  </a:lnTo>
                  <a:lnTo>
                    <a:pt x="826" y="656"/>
                  </a:lnTo>
                  <a:lnTo>
                    <a:pt x="829" y="656"/>
                  </a:lnTo>
                  <a:lnTo>
                    <a:pt x="830" y="654"/>
                  </a:lnTo>
                  <a:lnTo>
                    <a:pt x="832" y="654"/>
                  </a:lnTo>
                  <a:lnTo>
                    <a:pt x="833" y="654"/>
                  </a:lnTo>
                  <a:lnTo>
                    <a:pt x="834" y="654"/>
                  </a:lnTo>
                  <a:lnTo>
                    <a:pt x="836" y="654"/>
                  </a:lnTo>
                  <a:lnTo>
                    <a:pt x="837" y="654"/>
                  </a:lnTo>
                  <a:lnTo>
                    <a:pt x="838" y="654"/>
                  </a:lnTo>
                  <a:lnTo>
                    <a:pt x="840" y="656"/>
                  </a:lnTo>
                  <a:lnTo>
                    <a:pt x="840" y="654"/>
                  </a:lnTo>
                  <a:lnTo>
                    <a:pt x="841" y="654"/>
                  </a:lnTo>
                  <a:lnTo>
                    <a:pt x="841" y="656"/>
                  </a:lnTo>
                  <a:lnTo>
                    <a:pt x="842" y="656"/>
                  </a:lnTo>
                  <a:lnTo>
                    <a:pt x="842" y="657"/>
                  </a:lnTo>
                  <a:lnTo>
                    <a:pt x="844" y="658"/>
                  </a:lnTo>
                  <a:lnTo>
                    <a:pt x="845" y="658"/>
                  </a:lnTo>
                  <a:lnTo>
                    <a:pt x="846" y="660"/>
                  </a:lnTo>
                  <a:lnTo>
                    <a:pt x="847" y="660"/>
                  </a:lnTo>
                  <a:lnTo>
                    <a:pt x="847" y="661"/>
                  </a:lnTo>
                  <a:lnTo>
                    <a:pt x="847" y="662"/>
                  </a:lnTo>
                  <a:lnTo>
                    <a:pt x="847" y="664"/>
                  </a:lnTo>
                  <a:lnTo>
                    <a:pt x="847" y="665"/>
                  </a:lnTo>
                  <a:lnTo>
                    <a:pt x="847" y="666"/>
                  </a:lnTo>
                  <a:lnTo>
                    <a:pt x="847" y="667"/>
                  </a:lnTo>
                  <a:lnTo>
                    <a:pt x="849" y="667"/>
                  </a:lnTo>
                  <a:lnTo>
                    <a:pt x="849" y="669"/>
                  </a:lnTo>
                  <a:lnTo>
                    <a:pt x="847" y="669"/>
                  </a:lnTo>
                  <a:lnTo>
                    <a:pt x="847" y="670"/>
                  </a:lnTo>
                  <a:lnTo>
                    <a:pt x="847" y="671"/>
                  </a:lnTo>
                  <a:lnTo>
                    <a:pt x="847" y="673"/>
                  </a:lnTo>
                  <a:lnTo>
                    <a:pt x="847" y="674"/>
                  </a:lnTo>
                  <a:lnTo>
                    <a:pt x="849" y="674"/>
                  </a:lnTo>
                  <a:lnTo>
                    <a:pt x="847" y="674"/>
                  </a:lnTo>
                  <a:lnTo>
                    <a:pt x="847" y="675"/>
                  </a:lnTo>
                  <a:lnTo>
                    <a:pt x="846" y="675"/>
                  </a:lnTo>
                  <a:lnTo>
                    <a:pt x="846" y="677"/>
                  </a:lnTo>
                  <a:lnTo>
                    <a:pt x="846" y="678"/>
                  </a:lnTo>
                  <a:lnTo>
                    <a:pt x="846" y="679"/>
                  </a:lnTo>
                  <a:lnTo>
                    <a:pt x="845" y="679"/>
                  </a:lnTo>
                  <a:lnTo>
                    <a:pt x="845" y="681"/>
                  </a:lnTo>
                  <a:lnTo>
                    <a:pt x="844" y="681"/>
                  </a:lnTo>
                  <a:lnTo>
                    <a:pt x="844" y="682"/>
                  </a:lnTo>
                  <a:lnTo>
                    <a:pt x="842" y="682"/>
                  </a:lnTo>
                  <a:lnTo>
                    <a:pt x="844" y="683"/>
                  </a:lnTo>
                  <a:lnTo>
                    <a:pt x="842" y="683"/>
                  </a:lnTo>
                  <a:lnTo>
                    <a:pt x="842" y="684"/>
                  </a:lnTo>
                  <a:lnTo>
                    <a:pt x="842" y="686"/>
                  </a:lnTo>
                  <a:lnTo>
                    <a:pt x="842" y="687"/>
                  </a:lnTo>
                  <a:lnTo>
                    <a:pt x="841" y="688"/>
                  </a:lnTo>
                  <a:lnTo>
                    <a:pt x="841" y="690"/>
                  </a:lnTo>
                  <a:lnTo>
                    <a:pt x="841" y="691"/>
                  </a:lnTo>
                  <a:lnTo>
                    <a:pt x="840" y="691"/>
                  </a:lnTo>
                  <a:lnTo>
                    <a:pt x="840" y="692"/>
                  </a:lnTo>
                  <a:lnTo>
                    <a:pt x="840" y="694"/>
                  </a:lnTo>
                  <a:lnTo>
                    <a:pt x="838" y="695"/>
                  </a:lnTo>
                  <a:lnTo>
                    <a:pt x="838" y="696"/>
                  </a:lnTo>
                  <a:lnTo>
                    <a:pt x="837" y="696"/>
                  </a:lnTo>
                  <a:lnTo>
                    <a:pt x="837" y="698"/>
                  </a:lnTo>
                  <a:lnTo>
                    <a:pt x="837" y="699"/>
                  </a:lnTo>
                  <a:lnTo>
                    <a:pt x="838" y="700"/>
                  </a:lnTo>
                  <a:lnTo>
                    <a:pt x="838" y="702"/>
                  </a:lnTo>
                  <a:lnTo>
                    <a:pt x="837" y="702"/>
                  </a:lnTo>
                  <a:lnTo>
                    <a:pt x="837" y="703"/>
                  </a:lnTo>
                  <a:lnTo>
                    <a:pt x="836" y="703"/>
                  </a:lnTo>
                  <a:lnTo>
                    <a:pt x="836" y="704"/>
                  </a:lnTo>
                  <a:lnTo>
                    <a:pt x="834" y="704"/>
                  </a:lnTo>
                  <a:lnTo>
                    <a:pt x="834" y="705"/>
                  </a:lnTo>
                  <a:lnTo>
                    <a:pt x="834" y="707"/>
                  </a:lnTo>
                  <a:lnTo>
                    <a:pt x="834" y="708"/>
                  </a:lnTo>
                  <a:lnTo>
                    <a:pt x="833" y="708"/>
                  </a:lnTo>
                  <a:lnTo>
                    <a:pt x="833" y="707"/>
                  </a:lnTo>
                  <a:lnTo>
                    <a:pt x="833" y="708"/>
                  </a:lnTo>
                  <a:lnTo>
                    <a:pt x="832" y="709"/>
                  </a:lnTo>
                  <a:lnTo>
                    <a:pt x="832" y="711"/>
                  </a:lnTo>
                  <a:lnTo>
                    <a:pt x="832" y="712"/>
                  </a:lnTo>
                  <a:lnTo>
                    <a:pt x="832" y="713"/>
                  </a:lnTo>
                  <a:lnTo>
                    <a:pt x="830" y="713"/>
                  </a:lnTo>
                  <a:lnTo>
                    <a:pt x="830" y="715"/>
                  </a:lnTo>
                  <a:lnTo>
                    <a:pt x="830" y="716"/>
                  </a:lnTo>
                  <a:lnTo>
                    <a:pt x="829" y="717"/>
                  </a:lnTo>
                  <a:lnTo>
                    <a:pt x="829" y="719"/>
                  </a:lnTo>
                  <a:lnTo>
                    <a:pt x="829" y="720"/>
                  </a:lnTo>
                  <a:lnTo>
                    <a:pt x="829" y="721"/>
                  </a:lnTo>
                  <a:lnTo>
                    <a:pt x="829" y="722"/>
                  </a:lnTo>
                  <a:lnTo>
                    <a:pt x="829" y="725"/>
                  </a:lnTo>
                  <a:lnTo>
                    <a:pt x="828" y="726"/>
                  </a:lnTo>
                  <a:lnTo>
                    <a:pt x="828" y="728"/>
                  </a:lnTo>
                  <a:lnTo>
                    <a:pt x="828" y="729"/>
                  </a:lnTo>
                  <a:lnTo>
                    <a:pt x="828" y="732"/>
                  </a:lnTo>
                  <a:lnTo>
                    <a:pt x="828" y="733"/>
                  </a:lnTo>
                  <a:lnTo>
                    <a:pt x="826" y="733"/>
                  </a:lnTo>
                  <a:lnTo>
                    <a:pt x="825" y="734"/>
                  </a:lnTo>
                  <a:lnTo>
                    <a:pt x="825" y="736"/>
                  </a:lnTo>
                  <a:lnTo>
                    <a:pt x="826" y="736"/>
                  </a:lnTo>
                  <a:lnTo>
                    <a:pt x="828" y="736"/>
                  </a:lnTo>
                  <a:lnTo>
                    <a:pt x="830" y="736"/>
                  </a:lnTo>
                  <a:lnTo>
                    <a:pt x="832" y="736"/>
                  </a:lnTo>
                  <a:lnTo>
                    <a:pt x="833" y="736"/>
                  </a:lnTo>
                  <a:lnTo>
                    <a:pt x="836" y="736"/>
                  </a:lnTo>
                  <a:lnTo>
                    <a:pt x="837" y="736"/>
                  </a:lnTo>
                  <a:lnTo>
                    <a:pt x="840" y="736"/>
                  </a:lnTo>
                  <a:lnTo>
                    <a:pt x="844" y="736"/>
                  </a:lnTo>
                  <a:lnTo>
                    <a:pt x="845" y="737"/>
                  </a:lnTo>
                  <a:lnTo>
                    <a:pt x="847" y="737"/>
                  </a:lnTo>
                  <a:lnTo>
                    <a:pt x="849" y="737"/>
                  </a:lnTo>
                  <a:lnTo>
                    <a:pt x="850" y="738"/>
                  </a:lnTo>
                  <a:lnTo>
                    <a:pt x="851" y="738"/>
                  </a:lnTo>
                  <a:lnTo>
                    <a:pt x="853" y="738"/>
                  </a:lnTo>
                  <a:lnTo>
                    <a:pt x="854" y="739"/>
                  </a:lnTo>
                  <a:lnTo>
                    <a:pt x="855" y="739"/>
                  </a:lnTo>
                  <a:lnTo>
                    <a:pt x="857" y="741"/>
                  </a:lnTo>
                  <a:lnTo>
                    <a:pt x="858" y="741"/>
                  </a:lnTo>
                  <a:lnTo>
                    <a:pt x="859" y="742"/>
                  </a:lnTo>
                  <a:lnTo>
                    <a:pt x="858" y="742"/>
                  </a:lnTo>
                  <a:lnTo>
                    <a:pt x="858" y="743"/>
                  </a:lnTo>
                  <a:lnTo>
                    <a:pt x="857" y="743"/>
                  </a:lnTo>
                  <a:lnTo>
                    <a:pt x="857" y="745"/>
                  </a:lnTo>
                  <a:lnTo>
                    <a:pt x="857" y="746"/>
                  </a:lnTo>
                  <a:lnTo>
                    <a:pt x="855" y="747"/>
                  </a:lnTo>
                  <a:lnTo>
                    <a:pt x="854" y="747"/>
                  </a:lnTo>
                  <a:lnTo>
                    <a:pt x="854" y="749"/>
                  </a:lnTo>
                  <a:lnTo>
                    <a:pt x="853" y="749"/>
                  </a:lnTo>
                  <a:lnTo>
                    <a:pt x="853" y="750"/>
                  </a:lnTo>
                  <a:lnTo>
                    <a:pt x="851" y="750"/>
                  </a:lnTo>
                  <a:lnTo>
                    <a:pt x="851" y="751"/>
                  </a:lnTo>
                  <a:lnTo>
                    <a:pt x="850" y="753"/>
                  </a:lnTo>
                  <a:lnTo>
                    <a:pt x="849" y="753"/>
                  </a:lnTo>
                  <a:lnTo>
                    <a:pt x="849" y="754"/>
                  </a:lnTo>
                  <a:lnTo>
                    <a:pt x="849" y="755"/>
                  </a:lnTo>
                  <a:lnTo>
                    <a:pt x="849" y="756"/>
                  </a:lnTo>
                  <a:lnTo>
                    <a:pt x="850" y="756"/>
                  </a:lnTo>
                  <a:lnTo>
                    <a:pt x="851" y="756"/>
                  </a:lnTo>
                  <a:lnTo>
                    <a:pt x="853" y="756"/>
                  </a:lnTo>
                  <a:lnTo>
                    <a:pt x="854" y="755"/>
                  </a:lnTo>
                  <a:lnTo>
                    <a:pt x="855" y="755"/>
                  </a:lnTo>
                  <a:lnTo>
                    <a:pt x="857" y="754"/>
                  </a:lnTo>
                  <a:lnTo>
                    <a:pt x="858" y="754"/>
                  </a:lnTo>
                  <a:lnTo>
                    <a:pt x="859" y="753"/>
                  </a:lnTo>
                  <a:lnTo>
                    <a:pt x="861" y="753"/>
                  </a:lnTo>
                  <a:lnTo>
                    <a:pt x="862" y="753"/>
                  </a:lnTo>
                  <a:lnTo>
                    <a:pt x="864" y="753"/>
                  </a:lnTo>
                  <a:lnTo>
                    <a:pt x="866" y="753"/>
                  </a:lnTo>
                  <a:lnTo>
                    <a:pt x="867" y="753"/>
                  </a:lnTo>
                  <a:lnTo>
                    <a:pt x="868" y="754"/>
                  </a:lnTo>
                  <a:lnTo>
                    <a:pt x="870" y="755"/>
                  </a:lnTo>
                  <a:lnTo>
                    <a:pt x="868" y="759"/>
                  </a:lnTo>
                  <a:lnTo>
                    <a:pt x="868" y="762"/>
                  </a:lnTo>
                  <a:lnTo>
                    <a:pt x="867" y="763"/>
                  </a:lnTo>
                  <a:lnTo>
                    <a:pt x="867" y="764"/>
                  </a:lnTo>
                  <a:lnTo>
                    <a:pt x="864" y="768"/>
                  </a:lnTo>
                  <a:lnTo>
                    <a:pt x="864" y="770"/>
                  </a:lnTo>
                  <a:lnTo>
                    <a:pt x="863" y="772"/>
                  </a:lnTo>
                  <a:lnTo>
                    <a:pt x="862" y="774"/>
                  </a:lnTo>
                  <a:lnTo>
                    <a:pt x="861" y="775"/>
                  </a:lnTo>
                  <a:lnTo>
                    <a:pt x="859" y="776"/>
                  </a:lnTo>
                  <a:lnTo>
                    <a:pt x="853" y="777"/>
                  </a:lnTo>
                  <a:lnTo>
                    <a:pt x="851" y="777"/>
                  </a:lnTo>
                  <a:lnTo>
                    <a:pt x="851" y="784"/>
                  </a:lnTo>
                  <a:lnTo>
                    <a:pt x="850" y="784"/>
                  </a:lnTo>
                  <a:lnTo>
                    <a:pt x="849" y="785"/>
                  </a:lnTo>
                  <a:lnTo>
                    <a:pt x="846" y="788"/>
                  </a:lnTo>
                  <a:lnTo>
                    <a:pt x="845" y="788"/>
                  </a:lnTo>
                  <a:lnTo>
                    <a:pt x="841" y="788"/>
                  </a:lnTo>
                  <a:lnTo>
                    <a:pt x="842" y="788"/>
                  </a:lnTo>
                  <a:lnTo>
                    <a:pt x="842" y="789"/>
                  </a:lnTo>
                  <a:lnTo>
                    <a:pt x="844" y="789"/>
                  </a:lnTo>
                  <a:lnTo>
                    <a:pt x="845" y="789"/>
                  </a:lnTo>
                  <a:lnTo>
                    <a:pt x="846" y="791"/>
                  </a:lnTo>
                  <a:lnTo>
                    <a:pt x="846" y="792"/>
                  </a:lnTo>
                  <a:lnTo>
                    <a:pt x="847" y="792"/>
                  </a:lnTo>
                  <a:lnTo>
                    <a:pt x="849" y="792"/>
                  </a:lnTo>
                  <a:lnTo>
                    <a:pt x="849" y="793"/>
                  </a:lnTo>
                  <a:lnTo>
                    <a:pt x="849" y="794"/>
                  </a:lnTo>
                  <a:lnTo>
                    <a:pt x="849" y="796"/>
                  </a:lnTo>
                  <a:lnTo>
                    <a:pt x="849" y="797"/>
                  </a:lnTo>
                  <a:lnTo>
                    <a:pt x="847" y="798"/>
                  </a:lnTo>
                  <a:lnTo>
                    <a:pt x="847" y="800"/>
                  </a:lnTo>
                  <a:lnTo>
                    <a:pt x="844" y="813"/>
                  </a:lnTo>
                  <a:lnTo>
                    <a:pt x="844" y="814"/>
                  </a:lnTo>
                  <a:lnTo>
                    <a:pt x="838" y="836"/>
                  </a:lnTo>
                  <a:lnTo>
                    <a:pt x="838" y="835"/>
                  </a:lnTo>
                  <a:lnTo>
                    <a:pt x="840" y="835"/>
                  </a:lnTo>
                  <a:lnTo>
                    <a:pt x="841" y="834"/>
                  </a:lnTo>
                  <a:lnTo>
                    <a:pt x="842" y="834"/>
                  </a:lnTo>
                  <a:lnTo>
                    <a:pt x="844" y="834"/>
                  </a:lnTo>
                  <a:lnTo>
                    <a:pt x="845" y="832"/>
                  </a:lnTo>
                  <a:lnTo>
                    <a:pt x="846" y="832"/>
                  </a:lnTo>
                  <a:lnTo>
                    <a:pt x="847" y="831"/>
                  </a:lnTo>
                  <a:lnTo>
                    <a:pt x="849" y="831"/>
                  </a:lnTo>
                  <a:lnTo>
                    <a:pt x="850" y="831"/>
                  </a:lnTo>
                  <a:lnTo>
                    <a:pt x="850" y="830"/>
                  </a:lnTo>
                  <a:lnTo>
                    <a:pt x="851" y="830"/>
                  </a:lnTo>
                  <a:lnTo>
                    <a:pt x="851" y="831"/>
                  </a:lnTo>
                  <a:lnTo>
                    <a:pt x="851" y="832"/>
                  </a:lnTo>
                  <a:lnTo>
                    <a:pt x="851" y="831"/>
                  </a:lnTo>
                  <a:lnTo>
                    <a:pt x="853" y="830"/>
                  </a:lnTo>
                  <a:lnTo>
                    <a:pt x="854" y="830"/>
                  </a:lnTo>
                  <a:lnTo>
                    <a:pt x="855" y="828"/>
                  </a:lnTo>
                  <a:lnTo>
                    <a:pt x="857" y="828"/>
                  </a:lnTo>
                  <a:lnTo>
                    <a:pt x="858" y="828"/>
                  </a:lnTo>
                  <a:lnTo>
                    <a:pt x="858" y="827"/>
                  </a:lnTo>
                  <a:lnTo>
                    <a:pt x="859" y="827"/>
                  </a:lnTo>
                  <a:lnTo>
                    <a:pt x="861" y="827"/>
                  </a:lnTo>
                  <a:lnTo>
                    <a:pt x="862" y="826"/>
                  </a:lnTo>
                  <a:lnTo>
                    <a:pt x="863" y="826"/>
                  </a:lnTo>
                  <a:lnTo>
                    <a:pt x="864" y="825"/>
                  </a:lnTo>
                  <a:lnTo>
                    <a:pt x="867" y="823"/>
                  </a:lnTo>
                  <a:lnTo>
                    <a:pt x="870" y="822"/>
                  </a:lnTo>
                  <a:lnTo>
                    <a:pt x="872" y="821"/>
                  </a:lnTo>
                  <a:lnTo>
                    <a:pt x="874" y="821"/>
                  </a:lnTo>
                  <a:lnTo>
                    <a:pt x="875" y="821"/>
                  </a:lnTo>
                  <a:lnTo>
                    <a:pt x="878" y="819"/>
                  </a:lnTo>
                  <a:lnTo>
                    <a:pt x="879" y="818"/>
                  </a:lnTo>
                  <a:lnTo>
                    <a:pt x="880" y="818"/>
                  </a:lnTo>
                  <a:lnTo>
                    <a:pt x="881" y="817"/>
                  </a:lnTo>
                  <a:lnTo>
                    <a:pt x="883" y="817"/>
                  </a:lnTo>
                  <a:lnTo>
                    <a:pt x="884" y="815"/>
                  </a:lnTo>
                  <a:lnTo>
                    <a:pt x="885" y="815"/>
                  </a:lnTo>
                  <a:lnTo>
                    <a:pt x="885" y="817"/>
                  </a:lnTo>
                  <a:lnTo>
                    <a:pt x="887" y="817"/>
                  </a:lnTo>
                  <a:lnTo>
                    <a:pt x="888" y="817"/>
                  </a:lnTo>
                  <a:lnTo>
                    <a:pt x="888" y="818"/>
                  </a:lnTo>
                  <a:lnTo>
                    <a:pt x="889" y="818"/>
                  </a:lnTo>
                  <a:lnTo>
                    <a:pt x="891" y="818"/>
                  </a:lnTo>
                  <a:lnTo>
                    <a:pt x="892" y="818"/>
                  </a:lnTo>
                  <a:lnTo>
                    <a:pt x="893" y="818"/>
                  </a:lnTo>
                  <a:lnTo>
                    <a:pt x="893" y="817"/>
                  </a:lnTo>
                  <a:lnTo>
                    <a:pt x="895" y="817"/>
                  </a:lnTo>
                  <a:lnTo>
                    <a:pt x="896" y="815"/>
                  </a:lnTo>
                  <a:lnTo>
                    <a:pt x="897" y="815"/>
                  </a:lnTo>
                  <a:lnTo>
                    <a:pt x="899" y="815"/>
                  </a:lnTo>
                  <a:lnTo>
                    <a:pt x="900" y="815"/>
                  </a:lnTo>
                  <a:lnTo>
                    <a:pt x="901" y="815"/>
                  </a:lnTo>
                  <a:lnTo>
                    <a:pt x="902" y="814"/>
                  </a:lnTo>
                  <a:lnTo>
                    <a:pt x="904" y="814"/>
                  </a:lnTo>
                  <a:lnTo>
                    <a:pt x="905" y="814"/>
                  </a:lnTo>
                  <a:lnTo>
                    <a:pt x="905" y="813"/>
                  </a:lnTo>
                  <a:lnTo>
                    <a:pt x="905" y="811"/>
                  </a:lnTo>
                  <a:lnTo>
                    <a:pt x="906" y="811"/>
                  </a:lnTo>
                  <a:lnTo>
                    <a:pt x="906" y="810"/>
                  </a:lnTo>
                  <a:lnTo>
                    <a:pt x="908" y="810"/>
                  </a:lnTo>
                  <a:lnTo>
                    <a:pt x="909" y="810"/>
                  </a:lnTo>
                  <a:lnTo>
                    <a:pt x="910" y="810"/>
                  </a:lnTo>
                  <a:lnTo>
                    <a:pt x="912" y="810"/>
                  </a:lnTo>
                  <a:lnTo>
                    <a:pt x="913" y="810"/>
                  </a:lnTo>
                  <a:lnTo>
                    <a:pt x="914" y="810"/>
                  </a:lnTo>
                  <a:lnTo>
                    <a:pt x="914" y="809"/>
                  </a:lnTo>
                  <a:lnTo>
                    <a:pt x="916" y="809"/>
                  </a:lnTo>
                  <a:lnTo>
                    <a:pt x="917" y="809"/>
                  </a:lnTo>
                  <a:lnTo>
                    <a:pt x="918" y="809"/>
                  </a:lnTo>
                  <a:lnTo>
                    <a:pt x="919" y="808"/>
                  </a:lnTo>
                  <a:lnTo>
                    <a:pt x="921" y="808"/>
                  </a:lnTo>
                  <a:lnTo>
                    <a:pt x="922" y="808"/>
                  </a:lnTo>
                  <a:lnTo>
                    <a:pt x="923" y="806"/>
                  </a:lnTo>
                  <a:lnTo>
                    <a:pt x="923" y="808"/>
                  </a:lnTo>
                  <a:lnTo>
                    <a:pt x="925" y="808"/>
                  </a:lnTo>
                  <a:lnTo>
                    <a:pt x="925" y="809"/>
                  </a:lnTo>
                  <a:lnTo>
                    <a:pt x="926" y="809"/>
                  </a:lnTo>
                  <a:lnTo>
                    <a:pt x="926" y="810"/>
                  </a:lnTo>
                  <a:lnTo>
                    <a:pt x="927" y="810"/>
                  </a:lnTo>
                  <a:lnTo>
                    <a:pt x="929" y="810"/>
                  </a:lnTo>
                  <a:lnTo>
                    <a:pt x="930" y="810"/>
                  </a:lnTo>
                  <a:lnTo>
                    <a:pt x="930" y="809"/>
                  </a:lnTo>
                  <a:lnTo>
                    <a:pt x="931" y="808"/>
                  </a:lnTo>
                  <a:lnTo>
                    <a:pt x="931" y="806"/>
                  </a:lnTo>
                  <a:lnTo>
                    <a:pt x="933" y="806"/>
                  </a:lnTo>
                  <a:lnTo>
                    <a:pt x="934" y="806"/>
                  </a:lnTo>
                  <a:lnTo>
                    <a:pt x="935" y="806"/>
                  </a:lnTo>
                  <a:lnTo>
                    <a:pt x="937" y="806"/>
                  </a:lnTo>
                  <a:lnTo>
                    <a:pt x="938" y="805"/>
                  </a:lnTo>
                  <a:lnTo>
                    <a:pt x="938" y="804"/>
                  </a:lnTo>
                  <a:lnTo>
                    <a:pt x="939" y="804"/>
                  </a:lnTo>
                  <a:lnTo>
                    <a:pt x="939" y="805"/>
                  </a:lnTo>
                  <a:lnTo>
                    <a:pt x="940" y="805"/>
                  </a:lnTo>
                  <a:lnTo>
                    <a:pt x="942" y="806"/>
                  </a:lnTo>
                  <a:lnTo>
                    <a:pt x="943" y="806"/>
                  </a:lnTo>
                  <a:lnTo>
                    <a:pt x="943" y="808"/>
                  </a:lnTo>
                  <a:lnTo>
                    <a:pt x="944" y="808"/>
                  </a:lnTo>
                  <a:lnTo>
                    <a:pt x="944" y="809"/>
                  </a:lnTo>
                  <a:lnTo>
                    <a:pt x="946" y="809"/>
                  </a:lnTo>
                  <a:lnTo>
                    <a:pt x="947" y="809"/>
                  </a:lnTo>
                  <a:lnTo>
                    <a:pt x="947" y="810"/>
                  </a:lnTo>
                  <a:lnTo>
                    <a:pt x="947" y="809"/>
                  </a:lnTo>
                  <a:lnTo>
                    <a:pt x="948" y="809"/>
                  </a:lnTo>
                  <a:lnTo>
                    <a:pt x="948" y="810"/>
                  </a:lnTo>
                  <a:lnTo>
                    <a:pt x="950" y="810"/>
                  </a:lnTo>
                  <a:lnTo>
                    <a:pt x="950" y="811"/>
                  </a:lnTo>
                  <a:lnTo>
                    <a:pt x="951" y="811"/>
                  </a:lnTo>
                  <a:lnTo>
                    <a:pt x="951" y="813"/>
                  </a:lnTo>
                  <a:lnTo>
                    <a:pt x="952" y="813"/>
                  </a:lnTo>
                  <a:lnTo>
                    <a:pt x="952" y="814"/>
                  </a:lnTo>
                  <a:lnTo>
                    <a:pt x="954" y="814"/>
                  </a:lnTo>
                  <a:lnTo>
                    <a:pt x="954" y="815"/>
                  </a:lnTo>
                  <a:lnTo>
                    <a:pt x="955" y="815"/>
                  </a:lnTo>
                  <a:lnTo>
                    <a:pt x="954" y="815"/>
                  </a:lnTo>
                  <a:lnTo>
                    <a:pt x="954" y="817"/>
                  </a:lnTo>
                  <a:lnTo>
                    <a:pt x="955" y="817"/>
                  </a:lnTo>
                  <a:lnTo>
                    <a:pt x="954" y="817"/>
                  </a:lnTo>
                  <a:lnTo>
                    <a:pt x="955" y="817"/>
                  </a:lnTo>
                  <a:lnTo>
                    <a:pt x="955" y="818"/>
                  </a:lnTo>
                  <a:lnTo>
                    <a:pt x="955" y="819"/>
                  </a:lnTo>
                  <a:lnTo>
                    <a:pt x="956" y="819"/>
                  </a:lnTo>
                  <a:lnTo>
                    <a:pt x="956" y="821"/>
                  </a:lnTo>
                  <a:lnTo>
                    <a:pt x="956" y="822"/>
                  </a:lnTo>
                  <a:lnTo>
                    <a:pt x="956" y="823"/>
                  </a:lnTo>
                  <a:lnTo>
                    <a:pt x="957" y="823"/>
                  </a:lnTo>
                  <a:lnTo>
                    <a:pt x="956" y="823"/>
                  </a:lnTo>
                  <a:lnTo>
                    <a:pt x="957" y="823"/>
                  </a:lnTo>
                  <a:lnTo>
                    <a:pt x="959" y="823"/>
                  </a:lnTo>
                  <a:lnTo>
                    <a:pt x="959" y="825"/>
                  </a:lnTo>
                  <a:lnTo>
                    <a:pt x="960" y="825"/>
                  </a:lnTo>
                  <a:lnTo>
                    <a:pt x="960" y="826"/>
                  </a:lnTo>
                  <a:lnTo>
                    <a:pt x="960" y="827"/>
                  </a:lnTo>
                  <a:lnTo>
                    <a:pt x="960" y="828"/>
                  </a:lnTo>
                  <a:lnTo>
                    <a:pt x="961" y="830"/>
                  </a:lnTo>
                  <a:lnTo>
                    <a:pt x="961" y="831"/>
                  </a:lnTo>
                  <a:lnTo>
                    <a:pt x="963" y="831"/>
                  </a:lnTo>
                  <a:lnTo>
                    <a:pt x="961" y="831"/>
                  </a:lnTo>
                  <a:lnTo>
                    <a:pt x="961" y="832"/>
                  </a:lnTo>
                  <a:lnTo>
                    <a:pt x="963" y="832"/>
                  </a:lnTo>
                  <a:lnTo>
                    <a:pt x="963" y="834"/>
                  </a:lnTo>
                  <a:lnTo>
                    <a:pt x="963" y="835"/>
                  </a:lnTo>
                  <a:lnTo>
                    <a:pt x="963" y="836"/>
                  </a:lnTo>
                  <a:lnTo>
                    <a:pt x="964" y="836"/>
                  </a:lnTo>
                  <a:lnTo>
                    <a:pt x="963" y="836"/>
                  </a:lnTo>
                  <a:lnTo>
                    <a:pt x="964" y="838"/>
                  </a:lnTo>
                  <a:lnTo>
                    <a:pt x="964" y="839"/>
                  </a:lnTo>
                  <a:lnTo>
                    <a:pt x="964" y="840"/>
                  </a:lnTo>
                  <a:lnTo>
                    <a:pt x="964" y="842"/>
                  </a:lnTo>
                  <a:lnTo>
                    <a:pt x="965" y="842"/>
                  </a:lnTo>
                  <a:lnTo>
                    <a:pt x="965" y="843"/>
                  </a:lnTo>
                  <a:lnTo>
                    <a:pt x="967" y="843"/>
                  </a:lnTo>
                  <a:lnTo>
                    <a:pt x="965" y="843"/>
                  </a:lnTo>
                  <a:lnTo>
                    <a:pt x="965" y="844"/>
                  </a:lnTo>
                  <a:lnTo>
                    <a:pt x="967" y="844"/>
                  </a:lnTo>
                  <a:lnTo>
                    <a:pt x="967" y="845"/>
                  </a:lnTo>
                  <a:lnTo>
                    <a:pt x="968" y="845"/>
                  </a:lnTo>
                  <a:lnTo>
                    <a:pt x="969" y="847"/>
                  </a:lnTo>
                  <a:lnTo>
                    <a:pt x="969" y="848"/>
                  </a:lnTo>
                  <a:lnTo>
                    <a:pt x="969" y="849"/>
                  </a:lnTo>
                  <a:lnTo>
                    <a:pt x="969" y="851"/>
                  </a:lnTo>
                  <a:lnTo>
                    <a:pt x="971" y="851"/>
                  </a:lnTo>
                  <a:lnTo>
                    <a:pt x="972" y="851"/>
                  </a:lnTo>
                  <a:lnTo>
                    <a:pt x="972" y="852"/>
                  </a:lnTo>
                  <a:lnTo>
                    <a:pt x="973" y="852"/>
                  </a:lnTo>
                  <a:lnTo>
                    <a:pt x="974" y="852"/>
                  </a:lnTo>
                  <a:lnTo>
                    <a:pt x="976" y="852"/>
                  </a:lnTo>
                  <a:lnTo>
                    <a:pt x="977" y="852"/>
                  </a:lnTo>
                  <a:lnTo>
                    <a:pt x="977" y="853"/>
                  </a:lnTo>
                  <a:lnTo>
                    <a:pt x="978" y="853"/>
                  </a:lnTo>
                  <a:lnTo>
                    <a:pt x="980" y="853"/>
                  </a:lnTo>
                  <a:lnTo>
                    <a:pt x="980" y="855"/>
                  </a:lnTo>
                  <a:lnTo>
                    <a:pt x="978" y="855"/>
                  </a:lnTo>
                  <a:lnTo>
                    <a:pt x="978" y="856"/>
                  </a:lnTo>
                  <a:lnTo>
                    <a:pt x="980" y="856"/>
                  </a:lnTo>
                  <a:lnTo>
                    <a:pt x="980" y="857"/>
                  </a:lnTo>
                  <a:lnTo>
                    <a:pt x="978" y="857"/>
                  </a:lnTo>
                  <a:lnTo>
                    <a:pt x="980" y="857"/>
                  </a:lnTo>
                  <a:lnTo>
                    <a:pt x="980" y="859"/>
                  </a:lnTo>
                  <a:lnTo>
                    <a:pt x="981" y="859"/>
                  </a:lnTo>
                  <a:lnTo>
                    <a:pt x="981" y="860"/>
                  </a:lnTo>
                  <a:lnTo>
                    <a:pt x="981" y="861"/>
                  </a:lnTo>
                  <a:lnTo>
                    <a:pt x="980" y="863"/>
                  </a:lnTo>
                  <a:lnTo>
                    <a:pt x="980" y="864"/>
                  </a:lnTo>
                  <a:lnTo>
                    <a:pt x="978" y="864"/>
                  </a:lnTo>
                  <a:lnTo>
                    <a:pt x="978" y="865"/>
                  </a:lnTo>
                  <a:lnTo>
                    <a:pt x="978" y="866"/>
                  </a:lnTo>
                  <a:lnTo>
                    <a:pt x="978" y="868"/>
                  </a:lnTo>
                  <a:lnTo>
                    <a:pt x="978" y="869"/>
                  </a:lnTo>
                  <a:lnTo>
                    <a:pt x="978" y="870"/>
                  </a:lnTo>
                  <a:lnTo>
                    <a:pt x="978" y="872"/>
                  </a:lnTo>
                  <a:lnTo>
                    <a:pt x="978" y="873"/>
                  </a:lnTo>
                  <a:lnTo>
                    <a:pt x="978" y="874"/>
                  </a:lnTo>
                  <a:lnTo>
                    <a:pt x="977" y="874"/>
                  </a:lnTo>
                  <a:lnTo>
                    <a:pt x="976" y="874"/>
                  </a:lnTo>
                  <a:lnTo>
                    <a:pt x="976" y="873"/>
                  </a:lnTo>
                  <a:lnTo>
                    <a:pt x="974" y="873"/>
                  </a:lnTo>
                  <a:lnTo>
                    <a:pt x="973" y="873"/>
                  </a:lnTo>
                  <a:lnTo>
                    <a:pt x="972" y="873"/>
                  </a:lnTo>
                  <a:lnTo>
                    <a:pt x="971" y="873"/>
                  </a:lnTo>
                  <a:lnTo>
                    <a:pt x="969" y="873"/>
                  </a:lnTo>
                  <a:lnTo>
                    <a:pt x="969" y="874"/>
                  </a:lnTo>
                  <a:lnTo>
                    <a:pt x="968" y="874"/>
                  </a:lnTo>
                  <a:lnTo>
                    <a:pt x="968" y="876"/>
                  </a:lnTo>
                  <a:lnTo>
                    <a:pt x="968" y="877"/>
                  </a:lnTo>
                  <a:lnTo>
                    <a:pt x="967" y="877"/>
                  </a:lnTo>
                  <a:lnTo>
                    <a:pt x="967" y="878"/>
                  </a:lnTo>
                  <a:lnTo>
                    <a:pt x="965" y="878"/>
                  </a:lnTo>
                  <a:lnTo>
                    <a:pt x="965" y="880"/>
                  </a:lnTo>
                  <a:lnTo>
                    <a:pt x="965" y="881"/>
                  </a:lnTo>
                  <a:lnTo>
                    <a:pt x="965" y="882"/>
                  </a:lnTo>
                  <a:lnTo>
                    <a:pt x="965" y="883"/>
                  </a:lnTo>
                  <a:lnTo>
                    <a:pt x="965" y="885"/>
                  </a:lnTo>
                  <a:lnTo>
                    <a:pt x="964" y="886"/>
                  </a:lnTo>
                  <a:lnTo>
                    <a:pt x="965" y="886"/>
                  </a:lnTo>
                  <a:lnTo>
                    <a:pt x="965" y="887"/>
                  </a:lnTo>
                  <a:lnTo>
                    <a:pt x="965" y="889"/>
                  </a:lnTo>
                  <a:lnTo>
                    <a:pt x="964" y="889"/>
                  </a:lnTo>
                  <a:lnTo>
                    <a:pt x="965" y="890"/>
                  </a:lnTo>
                  <a:lnTo>
                    <a:pt x="964" y="890"/>
                  </a:lnTo>
                  <a:lnTo>
                    <a:pt x="964" y="891"/>
                  </a:lnTo>
                  <a:lnTo>
                    <a:pt x="965" y="891"/>
                  </a:lnTo>
                  <a:lnTo>
                    <a:pt x="965" y="893"/>
                  </a:lnTo>
                  <a:lnTo>
                    <a:pt x="965" y="894"/>
                  </a:lnTo>
                  <a:lnTo>
                    <a:pt x="965" y="895"/>
                  </a:lnTo>
                  <a:lnTo>
                    <a:pt x="965" y="897"/>
                  </a:lnTo>
                  <a:lnTo>
                    <a:pt x="967" y="897"/>
                  </a:lnTo>
                  <a:lnTo>
                    <a:pt x="964" y="897"/>
                  </a:lnTo>
                  <a:lnTo>
                    <a:pt x="964" y="898"/>
                  </a:lnTo>
                  <a:lnTo>
                    <a:pt x="964" y="899"/>
                  </a:lnTo>
                  <a:lnTo>
                    <a:pt x="964" y="900"/>
                  </a:lnTo>
                  <a:lnTo>
                    <a:pt x="965" y="900"/>
                  </a:lnTo>
                  <a:lnTo>
                    <a:pt x="965" y="902"/>
                  </a:lnTo>
                  <a:lnTo>
                    <a:pt x="965" y="903"/>
                  </a:lnTo>
                  <a:lnTo>
                    <a:pt x="967" y="903"/>
                  </a:lnTo>
                  <a:lnTo>
                    <a:pt x="967" y="904"/>
                  </a:lnTo>
                  <a:lnTo>
                    <a:pt x="967" y="906"/>
                  </a:lnTo>
                  <a:lnTo>
                    <a:pt x="967" y="907"/>
                  </a:lnTo>
                  <a:lnTo>
                    <a:pt x="967" y="908"/>
                  </a:lnTo>
                  <a:lnTo>
                    <a:pt x="967" y="910"/>
                  </a:lnTo>
                  <a:lnTo>
                    <a:pt x="967" y="911"/>
                  </a:lnTo>
                  <a:lnTo>
                    <a:pt x="967" y="912"/>
                  </a:lnTo>
                  <a:lnTo>
                    <a:pt x="968" y="912"/>
                  </a:lnTo>
                  <a:lnTo>
                    <a:pt x="968" y="914"/>
                  </a:lnTo>
                  <a:lnTo>
                    <a:pt x="968" y="915"/>
                  </a:lnTo>
                  <a:lnTo>
                    <a:pt x="969" y="915"/>
                  </a:lnTo>
                  <a:lnTo>
                    <a:pt x="969" y="916"/>
                  </a:lnTo>
                  <a:lnTo>
                    <a:pt x="971" y="916"/>
                  </a:lnTo>
                  <a:lnTo>
                    <a:pt x="972" y="916"/>
                  </a:lnTo>
                  <a:lnTo>
                    <a:pt x="973" y="917"/>
                  </a:lnTo>
                  <a:lnTo>
                    <a:pt x="973" y="919"/>
                  </a:lnTo>
                  <a:lnTo>
                    <a:pt x="973" y="920"/>
                  </a:lnTo>
                  <a:lnTo>
                    <a:pt x="973" y="921"/>
                  </a:lnTo>
                  <a:lnTo>
                    <a:pt x="972" y="921"/>
                  </a:lnTo>
                  <a:lnTo>
                    <a:pt x="971" y="921"/>
                  </a:lnTo>
                  <a:lnTo>
                    <a:pt x="969" y="923"/>
                  </a:lnTo>
                  <a:lnTo>
                    <a:pt x="968" y="923"/>
                  </a:lnTo>
                  <a:lnTo>
                    <a:pt x="967" y="923"/>
                  </a:lnTo>
                  <a:lnTo>
                    <a:pt x="965" y="923"/>
                  </a:lnTo>
                  <a:lnTo>
                    <a:pt x="965" y="924"/>
                  </a:lnTo>
                  <a:lnTo>
                    <a:pt x="964" y="924"/>
                  </a:lnTo>
                  <a:lnTo>
                    <a:pt x="964" y="925"/>
                  </a:lnTo>
                  <a:lnTo>
                    <a:pt x="963" y="925"/>
                  </a:lnTo>
                  <a:lnTo>
                    <a:pt x="961" y="925"/>
                  </a:lnTo>
                  <a:lnTo>
                    <a:pt x="961" y="927"/>
                  </a:lnTo>
                  <a:lnTo>
                    <a:pt x="960" y="927"/>
                  </a:lnTo>
                  <a:lnTo>
                    <a:pt x="960" y="928"/>
                  </a:lnTo>
                  <a:lnTo>
                    <a:pt x="959" y="928"/>
                  </a:lnTo>
                  <a:lnTo>
                    <a:pt x="959" y="929"/>
                  </a:lnTo>
                  <a:lnTo>
                    <a:pt x="959" y="931"/>
                  </a:lnTo>
                  <a:lnTo>
                    <a:pt x="957" y="931"/>
                  </a:lnTo>
                  <a:lnTo>
                    <a:pt x="957" y="932"/>
                  </a:lnTo>
                  <a:lnTo>
                    <a:pt x="957" y="933"/>
                  </a:lnTo>
                  <a:lnTo>
                    <a:pt x="959" y="933"/>
                  </a:lnTo>
                  <a:lnTo>
                    <a:pt x="957" y="933"/>
                  </a:lnTo>
                  <a:lnTo>
                    <a:pt x="957" y="935"/>
                  </a:lnTo>
                  <a:lnTo>
                    <a:pt x="957" y="936"/>
                  </a:lnTo>
                  <a:lnTo>
                    <a:pt x="957" y="937"/>
                  </a:lnTo>
                  <a:lnTo>
                    <a:pt x="956" y="937"/>
                  </a:lnTo>
                  <a:lnTo>
                    <a:pt x="957" y="937"/>
                  </a:lnTo>
                  <a:lnTo>
                    <a:pt x="957" y="938"/>
                  </a:lnTo>
                  <a:lnTo>
                    <a:pt x="957" y="937"/>
                  </a:lnTo>
                  <a:lnTo>
                    <a:pt x="959" y="937"/>
                  </a:lnTo>
                  <a:lnTo>
                    <a:pt x="959" y="938"/>
                  </a:lnTo>
                  <a:lnTo>
                    <a:pt x="959" y="937"/>
                  </a:lnTo>
                  <a:lnTo>
                    <a:pt x="959" y="938"/>
                  </a:lnTo>
                  <a:lnTo>
                    <a:pt x="960" y="938"/>
                  </a:lnTo>
                  <a:lnTo>
                    <a:pt x="961" y="938"/>
                  </a:lnTo>
                  <a:lnTo>
                    <a:pt x="961" y="937"/>
                  </a:lnTo>
                  <a:lnTo>
                    <a:pt x="961" y="936"/>
                  </a:lnTo>
                  <a:lnTo>
                    <a:pt x="961" y="935"/>
                  </a:lnTo>
                  <a:lnTo>
                    <a:pt x="963" y="935"/>
                  </a:lnTo>
                  <a:lnTo>
                    <a:pt x="964" y="936"/>
                  </a:lnTo>
                  <a:lnTo>
                    <a:pt x="965" y="936"/>
                  </a:lnTo>
                  <a:lnTo>
                    <a:pt x="967" y="936"/>
                  </a:lnTo>
                  <a:lnTo>
                    <a:pt x="967" y="937"/>
                  </a:lnTo>
                  <a:lnTo>
                    <a:pt x="968" y="937"/>
                  </a:lnTo>
                  <a:lnTo>
                    <a:pt x="969" y="937"/>
                  </a:lnTo>
                  <a:lnTo>
                    <a:pt x="969" y="936"/>
                  </a:lnTo>
                  <a:lnTo>
                    <a:pt x="969" y="937"/>
                  </a:lnTo>
                  <a:lnTo>
                    <a:pt x="971" y="937"/>
                  </a:lnTo>
                  <a:lnTo>
                    <a:pt x="971" y="938"/>
                  </a:lnTo>
                  <a:lnTo>
                    <a:pt x="972" y="937"/>
                  </a:lnTo>
                  <a:lnTo>
                    <a:pt x="972" y="938"/>
                  </a:lnTo>
                  <a:lnTo>
                    <a:pt x="972" y="940"/>
                  </a:lnTo>
                  <a:lnTo>
                    <a:pt x="971" y="940"/>
                  </a:lnTo>
                  <a:lnTo>
                    <a:pt x="972" y="940"/>
                  </a:lnTo>
                  <a:lnTo>
                    <a:pt x="972" y="941"/>
                  </a:lnTo>
                  <a:lnTo>
                    <a:pt x="973" y="941"/>
                  </a:lnTo>
                  <a:lnTo>
                    <a:pt x="973" y="942"/>
                  </a:lnTo>
                  <a:lnTo>
                    <a:pt x="974" y="942"/>
                  </a:lnTo>
                  <a:lnTo>
                    <a:pt x="974" y="944"/>
                  </a:lnTo>
                  <a:lnTo>
                    <a:pt x="976" y="944"/>
                  </a:lnTo>
                  <a:lnTo>
                    <a:pt x="977" y="944"/>
                  </a:lnTo>
                  <a:lnTo>
                    <a:pt x="978" y="944"/>
                  </a:lnTo>
                  <a:lnTo>
                    <a:pt x="980" y="944"/>
                  </a:lnTo>
                  <a:lnTo>
                    <a:pt x="981" y="944"/>
                  </a:lnTo>
                  <a:lnTo>
                    <a:pt x="982" y="944"/>
                  </a:lnTo>
                  <a:lnTo>
                    <a:pt x="984" y="944"/>
                  </a:lnTo>
                  <a:lnTo>
                    <a:pt x="985" y="944"/>
                  </a:lnTo>
                  <a:lnTo>
                    <a:pt x="986" y="944"/>
                  </a:lnTo>
                  <a:lnTo>
                    <a:pt x="988" y="944"/>
                  </a:lnTo>
                  <a:lnTo>
                    <a:pt x="989" y="944"/>
                  </a:lnTo>
                  <a:lnTo>
                    <a:pt x="990" y="944"/>
                  </a:lnTo>
                  <a:lnTo>
                    <a:pt x="992" y="942"/>
                  </a:lnTo>
                  <a:lnTo>
                    <a:pt x="993" y="942"/>
                  </a:lnTo>
                  <a:lnTo>
                    <a:pt x="994" y="941"/>
                  </a:lnTo>
                  <a:lnTo>
                    <a:pt x="994" y="942"/>
                  </a:lnTo>
                  <a:lnTo>
                    <a:pt x="995" y="941"/>
                  </a:lnTo>
                  <a:lnTo>
                    <a:pt x="997" y="941"/>
                  </a:lnTo>
                  <a:lnTo>
                    <a:pt x="998" y="941"/>
                  </a:lnTo>
                  <a:lnTo>
                    <a:pt x="998" y="942"/>
                  </a:lnTo>
                  <a:lnTo>
                    <a:pt x="998" y="944"/>
                  </a:lnTo>
                  <a:lnTo>
                    <a:pt x="999" y="942"/>
                  </a:lnTo>
                  <a:lnTo>
                    <a:pt x="999" y="944"/>
                  </a:lnTo>
                  <a:lnTo>
                    <a:pt x="1001" y="944"/>
                  </a:lnTo>
                  <a:lnTo>
                    <a:pt x="1002" y="945"/>
                  </a:lnTo>
                  <a:lnTo>
                    <a:pt x="1003" y="945"/>
                  </a:lnTo>
                  <a:lnTo>
                    <a:pt x="1005" y="945"/>
                  </a:lnTo>
                  <a:lnTo>
                    <a:pt x="1005" y="946"/>
                  </a:lnTo>
                  <a:lnTo>
                    <a:pt x="1006" y="946"/>
                  </a:lnTo>
                  <a:lnTo>
                    <a:pt x="1006" y="945"/>
                  </a:lnTo>
                  <a:lnTo>
                    <a:pt x="1007" y="945"/>
                  </a:lnTo>
                  <a:lnTo>
                    <a:pt x="1007" y="946"/>
                  </a:lnTo>
                  <a:lnTo>
                    <a:pt x="1009" y="946"/>
                  </a:lnTo>
                  <a:lnTo>
                    <a:pt x="1010" y="946"/>
                  </a:lnTo>
                  <a:lnTo>
                    <a:pt x="1011" y="946"/>
                  </a:lnTo>
                  <a:lnTo>
                    <a:pt x="1011" y="948"/>
                  </a:lnTo>
                  <a:lnTo>
                    <a:pt x="1012" y="948"/>
                  </a:lnTo>
                  <a:lnTo>
                    <a:pt x="1012" y="949"/>
                  </a:lnTo>
                  <a:lnTo>
                    <a:pt x="1014" y="949"/>
                  </a:lnTo>
                  <a:lnTo>
                    <a:pt x="1015" y="949"/>
                  </a:lnTo>
                  <a:lnTo>
                    <a:pt x="1015" y="948"/>
                  </a:lnTo>
                  <a:lnTo>
                    <a:pt x="1016" y="948"/>
                  </a:lnTo>
                  <a:lnTo>
                    <a:pt x="1018" y="949"/>
                  </a:lnTo>
                  <a:lnTo>
                    <a:pt x="1019" y="949"/>
                  </a:lnTo>
                  <a:lnTo>
                    <a:pt x="1020" y="949"/>
                  </a:lnTo>
                  <a:lnTo>
                    <a:pt x="1020" y="950"/>
                  </a:lnTo>
                  <a:lnTo>
                    <a:pt x="1020" y="952"/>
                  </a:lnTo>
                  <a:lnTo>
                    <a:pt x="1022" y="952"/>
                  </a:lnTo>
                  <a:lnTo>
                    <a:pt x="1023" y="952"/>
                  </a:lnTo>
                  <a:lnTo>
                    <a:pt x="1024" y="952"/>
                  </a:lnTo>
                  <a:lnTo>
                    <a:pt x="1026" y="952"/>
                  </a:lnTo>
                  <a:lnTo>
                    <a:pt x="1027" y="952"/>
                  </a:lnTo>
                  <a:lnTo>
                    <a:pt x="1028" y="952"/>
                  </a:lnTo>
                  <a:lnTo>
                    <a:pt x="1030" y="952"/>
                  </a:lnTo>
                  <a:lnTo>
                    <a:pt x="1030" y="950"/>
                  </a:lnTo>
                  <a:lnTo>
                    <a:pt x="1031" y="950"/>
                  </a:lnTo>
                  <a:lnTo>
                    <a:pt x="1032" y="950"/>
                  </a:lnTo>
                  <a:lnTo>
                    <a:pt x="1032" y="949"/>
                  </a:lnTo>
                  <a:lnTo>
                    <a:pt x="1032" y="950"/>
                  </a:lnTo>
                  <a:lnTo>
                    <a:pt x="1033" y="950"/>
                  </a:lnTo>
                  <a:lnTo>
                    <a:pt x="1035" y="950"/>
                  </a:lnTo>
                  <a:lnTo>
                    <a:pt x="1036" y="950"/>
                  </a:lnTo>
                  <a:lnTo>
                    <a:pt x="1037" y="950"/>
                  </a:lnTo>
                  <a:lnTo>
                    <a:pt x="1039" y="950"/>
                  </a:lnTo>
                  <a:lnTo>
                    <a:pt x="1040" y="950"/>
                  </a:lnTo>
                  <a:lnTo>
                    <a:pt x="1040" y="952"/>
                  </a:lnTo>
                  <a:lnTo>
                    <a:pt x="1040" y="953"/>
                  </a:lnTo>
                  <a:lnTo>
                    <a:pt x="1040" y="954"/>
                  </a:lnTo>
                  <a:lnTo>
                    <a:pt x="1040" y="955"/>
                  </a:lnTo>
                  <a:lnTo>
                    <a:pt x="1041" y="955"/>
                  </a:lnTo>
                  <a:lnTo>
                    <a:pt x="1043" y="955"/>
                  </a:lnTo>
                  <a:lnTo>
                    <a:pt x="1044" y="955"/>
                  </a:lnTo>
                  <a:lnTo>
                    <a:pt x="1044" y="957"/>
                  </a:lnTo>
                  <a:lnTo>
                    <a:pt x="1045" y="961"/>
                  </a:lnTo>
                  <a:lnTo>
                    <a:pt x="1047" y="961"/>
                  </a:lnTo>
                  <a:lnTo>
                    <a:pt x="1047" y="962"/>
                  </a:lnTo>
                  <a:lnTo>
                    <a:pt x="1048" y="962"/>
                  </a:lnTo>
                  <a:lnTo>
                    <a:pt x="1049" y="963"/>
                  </a:lnTo>
                  <a:lnTo>
                    <a:pt x="1050" y="963"/>
                  </a:lnTo>
                  <a:lnTo>
                    <a:pt x="1052" y="962"/>
                  </a:lnTo>
                  <a:lnTo>
                    <a:pt x="1056" y="962"/>
                  </a:lnTo>
                  <a:lnTo>
                    <a:pt x="1057" y="963"/>
                  </a:lnTo>
                  <a:lnTo>
                    <a:pt x="1057" y="965"/>
                  </a:lnTo>
                  <a:lnTo>
                    <a:pt x="1057" y="967"/>
                  </a:lnTo>
                  <a:lnTo>
                    <a:pt x="1057" y="969"/>
                  </a:lnTo>
                  <a:lnTo>
                    <a:pt x="1057" y="970"/>
                  </a:lnTo>
                  <a:lnTo>
                    <a:pt x="1058" y="972"/>
                  </a:lnTo>
                  <a:lnTo>
                    <a:pt x="1058" y="975"/>
                  </a:lnTo>
                  <a:lnTo>
                    <a:pt x="1058" y="976"/>
                  </a:lnTo>
                  <a:lnTo>
                    <a:pt x="1058" y="978"/>
                  </a:lnTo>
                  <a:lnTo>
                    <a:pt x="1057" y="978"/>
                  </a:lnTo>
                  <a:lnTo>
                    <a:pt x="1057" y="979"/>
                  </a:lnTo>
                  <a:lnTo>
                    <a:pt x="1058" y="980"/>
                  </a:lnTo>
                  <a:lnTo>
                    <a:pt x="1057" y="982"/>
                  </a:lnTo>
                  <a:lnTo>
                    <a:pt x="1056" y="983"/>
                  </a:lnTo>
                  <a:lnTo>
                    <a:pt x="1054" y="984"/>
                  </a:lnTo>
                  <a:lnTo>
                    <a:pt x="1056" y="984"/>
                  </a:lnTo>
                  <a:lnTo>
                    <a:pt x="1057" y="986"/>
                  </a:lnTo>
                  <a:lnTo>
                    <a:pt x="1057" y="987"/>
                  </a:lnTo>
                  <a:lnTo>
                    <a:pt x="1058" y="987"/>
                  </a:lnTo>
                  <a:lnTo>
                    <a:pt x="1060" y="987"/>
                  </a:lnTo>
                  <a:lnTo>
                    <a:pt x="1060" y="988"/>
                  </a:lnTo>
                  <a:lnTo>
                    <a:pt x="1061" y="988"/>
                  </a:lnTo>
                  <a:lnTo>
                    <a:pt x="1062" y="988"/>
                  </a:lnTo>
                  <a:lnTo>
                    <a:pt x="1064" y="988"/>
                  </a:lnTo>
                  <a:lnTo>
                    <a:pt x="1064" y="989"/>
                  </a:lnTo>
                  <a:lnTo>
                    <a:pt x="1065" y="989"/>
                  </a:lnTo>
                  <a:lnTo>
                    <a:pt x="1066" y="989"/>
                  </a:lnTo>
                  <a:lnTo>
                    <a:pt x="1066" y="991"/>
                  </a:lnTo>
                  <a:lnTo>
                    <a:pt x="1067" y="991"/>
                  </a:lnTo>
                  <a:lnTo>
                    <a:pt x="1069" y="991"/>
                  </a:lnTo>
                  <a:lnTo>
                    <a:pt x="1070" y="992"/>
                  </a:lnTo>
                  <a:lnTo>
                    <a:pt x="1070" y="993"/>
                  </a:lnTo>
                  <a:lnTo>
                    <a:pt x="1071" y="993"/>
                  </a:lnTo>
                  <a:lnTo>
                    <a:pt x="1073" y="993"/>
                  </a:lnTo>
                  <a:lnTo>
                    <a:pt x="1074" y="995"/>
                  </a:lnTo>
                  <a:lnTo>
                    <a:pt x="1075" y="995"/>
                  </a:lnTo>
                  <a:lnTo>
                    <a:pt x="1077" y="995"/>
                  </a:lnTo>
                  <a:lnTo>
                    <a:pt x="1078" y="995"/>
                  </a:lnTo>
                  <a:lnTo>
                    <a:pt x="1079" y="996"/>
                  </a:lnTo>
                  <a:lnTo>
                    <a:pt x="1083" y="997"/>
                  </a:lnTo>
                  <a:lnTo>
                    <a:pt x="1083" y="999"/>
                  </a:lnTo>
                  <a:lnTo>
                    <a:pt x="1085" y="1000"/>
                  </a:lnTo>
                  <a:lnTo>
                    <a:pt x="1086" y="1001"/>
                  </a:lnTo>
                  <a:lnTo>
                    <a:pt x="1087" y="1003"/>
                  </a:lnTo>
                  <a:lnTo>
                    <a:pt x="1088" y="1004"/>
                  </a:lnTo>
                  <a:lnTo>
                    <a:pt x="1088" y="1005"/>
                  </a:lnTo>
                  <a:lnTo>
                    <a:pt x="1090" y="1005"/>
                  </a:lnTo>
                  <a:lnTo>
                    <a:pt x="1090" y="1007"/>
                  </a:lnTo>
                  <a:lnTo>
                    <a:pt x="1091" y="1008"/>
                  </a:lnTo>
                  <a:lnTo>
                    <a:pt x="1091" y="1009"/>
                  </a:lnTo>
                  <a:lnTo>
                    <a:pt x="1092" y="1010"/>
                  </a:lnTo>
                  <a:lnTo>
                    <a:pt x="1092" y="1012"/>
                  </a:lnTo>
                  <a:lnTo>
                    <a:pt x="1091" y="1013"/>
                  </a:lnTo>
                  <a:lnTo>
                    <a:pt x="1090" y="1013"/>
                  </a:lnTo>
                  <a:lnTo>
                    <a:pt x="1088" y="1013"/>
                  </a:lnTo>
                  <a:lnTo>
                    <a:pt x="1087" y="1014"/>
                  </a:lnTo>
                  <a:lnTo>
                    <a:pt x="1086" y="1014"/>
                  </a:lnTo>
                  <a:lnTo>
                    <a:pt x="1085" y="1014"/>
                  </a:lnTo>
                  <a:lnTo>
                    <a:pt x="1083" y="1016"/>
                  </a:lnTo>
                  <a:lnTo>
                    <a:pt x="1082" y="1016"/>
                  </a:lnTo>
                  <a:lnTo>
                    <a:pt x="1079" y="1016"/>
                  </a:lnTo>
                  <a:lnTo>
                    <a:pt x="1078" y="1017"/>
                  </a:lnTo>
                  <a:lnTo>
                    <a:pt x="1077" y="1017"/>
                  </a:lnTo>
                  <a:lnTo>
                    <a:pt x="1077" y="1018"/>
                  </a:lnTo>
                  <a:lnTo>
                    <a:pt x="1075" y="1020"/>
                  </a:lnTo>
                  <a:lnTo>
                    <a:pt x="1075" y="1021"/>
                  </a:lnTo>
                  <a:lnTo>
                    <a:pt x="1074" y="1022"/>
                  </a:lnTo>
                  <a:lnTo>
                    <a:pt x="1074" y="1024"/>
                  </a:lnTo>
                  <a:lnTo>
                    <a:pt x="1074" y="1025"/>
                  </a:lnTo>
                  <a:lnTo>
                    <a:pt x="1074" y="1026"/>
                  </a:lnTo>
                  <a:lnTo>
                    <a:pt x="1073" y="1027"/>
                  </a:lnTo>
                  <a:lnTo>
                    <a:pt x="1073" y="1029"/>
                  </a:lnTo>
                  <a:lnTo>
                    <a:pt x="1073" y="1030"/>
                  </a:lnTo>
                  <a:lnTo>
                    <a:pt x="1074" y="1030"/>
                  </a:lnTo>
                  <a:lnTo>
                    <a:pt x="1075" y="1030"/>
                  </a:lnTo>
                  <a:lnTo>
                    <a:pt x="1077" y="1031"/>
                  </a:lnTo>
                  <a:lnTo>
                    <a:pt x="1078" y="1031"/>
                  </a:lnTo>
                  <a:lnTo>
                    <a:pt x="1078" y="1033"/>
                  </a:lnTo>
                  <a:lnTo>
                    <a:pt x="1079" y="1034"/>
                  </a:lnTo>
                  <a:lnTo>
                    <a:pt x="1081" y="1035"/>
                  </a:lnTo>
                  <a:lnTo>
                    <a:pt x="1082" y="1037"/>
                  </a:lnTo>
                  <a:lnTo>
                    <a:pt x="1083" y="1038"/>
                  </a:lnTo>
                  <a:lnTo>
                    <a:pt x="1083" y="1039"/>
                  </a:lnTo>
                  <a:lnTo>
                    <a:pt x="1083" y="1041"/>
                  </a:lnTo>
                  <a:lnTo>
                    <a:pt x="1083" y="1043"/>
                  </a:lnTo>
                  <a:lnTo>
                    <a:pt x="1083" y="1044"/>
                  </a:lnTo>
                  <a:lnTo>
                    <a:pt x="1082" y="1046"/>
                  </a:lnTo>
                  <a:lnTo>
                    <a:pt x="1083" y="1048"/>
                  </a:lnTo>
                  <a:lnTo>
                    <a:pt x="1083" y="1050"/>
                  </a:lnTo>
                  <a:lnTo>
                    <a:pt x="1083" y="1051"/>
                  </a:lnTo>
                  <a:lnTo>
                    <a:pt x="1082" y="1052"/>
                  </a:lnTo>
                  <a:lnTo>
                    <a:pt x="1081" y="1051"/>
                  </a:lnTo>
                  <a:lnTo>
                    <a:pt x="1079" y="1051"/>
                  </a:lnTo>
                  <a:lnTo>
                    <a:pt x="1078" y="1051"/>
                  </a:lnTo>
                  <a:lnTo>
                    <a:pt x="1077" y="1051"/>
                  </a:lnTo>
                  <a:lnTo>
                    <a:pt x="1075" y="1051"/>
                  </a:lnTo>
                  <a:lnTo>
                    <a:pt x="1074" y="1051"/>
                  </a:lnTo>
                  <a:lnTo>
                    <a:pt x="1073" y="1051"/>
                  </a:lnTo>
                  <a:lnTo>
                    <a:pt x="1071" y="1051"/>
                  </a:lnTo>
                  <a:lnTo>
                    <a:pt x="1070" y="1051"/>
                  </a:lnTo>
                  <a:lnTo>
                    <a:pt x="1069" y="1050"/>
                  </a:lnTo>
                  <a:lnTo>
                    <a:pt x="1067" y="1051"/>
                  </a:lnTo>
                  <a:lnTo>
                    <a:pt x="1066" y="1051"/>
                  </a:lnTo>
                  <a:lnTo>
                    <a:pt x="1065" y="1051"/>
                  </a:lnTo>
                  <a:lnTo>
                    <a:pt x="1064" y="1051"/>
                  </a:lnTo>
                  <a:lnTo>
                    <a:pt x="1062" y="1052"/>
                  </a:lnTo>
                  <a:lnTo>
                    <a:pt x="1061" y="1054"/>
                  </a:lnTo>
                  <a:lnTo>
                    <a:pt x="1061" y="1052"/>
                  </a:lnTo>
                  <a:lnTo>
                    <a:pt x="1058" y="1051"/>
                  </a:lnTo>
                  <a:lnTo>
                    <a:pt x="1056" y="1051"/>
                  </a:lnTo>
                  <a:lnTo>
                    <a:pt x="1054" y="1051"/>
                  </a:lnTo>
                  <a:lnTo>
                    <a:pt x="1053" y="1051"/>
                  </a:lnTo>
                  <a:lnTo>
                    <a:pt x="1052" y="1051"/>
                  </a:lnTo>
                  <a:lnTo>
                    <a:pt x="1052" y="1052"/>
                  </a:lnTo>
                  <a:lnTo>
                    <a:pt x="1050" y="1052"/>
                  </a:lnTo>
                  <a:lnTo>
                    <a:pt x="1049" y="1052"/>
                  </a:lnTo>
                  <a:lnTo>
                    <a:pt x="1048" y="1052"/>
                  </a:lnTo>
                  <a:lnTo>
                    <a:pt x="1047" y="1054"/>
                  </a:lnTo>
                  <a:lnTo>
                    <a:pt x="1043" y="1054"/>
                  </a:lnTo>
                  <a:lnTo>
                    <a:pt x="1041" y="1054"/>
                  </a:lnTo>
                  <a:lnTo>
                    <a:pt x="1039" y="1054"/>
                  </a:lnTo>
                  <a:lnTo>
                    <a:pt x="1037" y="1054"/>
                  </a:lnTo>
                  <a:lnTo>
                    <a:pt x="1036" y="1054"/>
                  </a:lnTo>
                  <a:lnTo>
                    <a:pt x="1035" y="1054"/>
                  </a:lnTo>
                  <a:lnTo>
                    <a:pt x="1033" y="1054"/>
                  </a:lnTo>
                  <a:lnTo>
                    <a:pt x="1032" y="1054"/>
                  </a:lnTo>
                  <a:lnTo>
                    <a:pt x="1028" y="1056"/>
                  </a:lnTo>
                  <a:lnTo>
                    <a:pt x="1028" y="1055"/>
                  </a:lnTo>
                  <a:lnTo>
                    <a:pt x="1026" y="1056"/>
                  </a:lnTo>
                  <a:lnTo>
                    <a:pt x="1023" y="1058"/>
                  </a:lnTo>
                  <a:lnTo>
                    <a:pt x="1022" y="1059"/>
                  </a:lnTo>
                  <a:lnTo>
                    <a:pt x="1022" y="1060"/>
                  </a:lnTo>
                  <a:lnTo>
                    <a:pt x="1023" y="1061"/>
                  </a:lnTo>
                  <a:lnTo>
                    <a:pt x="1024" y="1061"/>
                  </a:lnTo>
                  <a:lnTo>
                    <a:pt x="1026" y="1061"/>
                  </a:lnTo>
                  <a:lnTo>
                    <a:pt x="1026" y="1063"/>
                  </a:lnTo>
                  <a:lnTo>
                    <a:pt x="1026" y="1065"/>
                  </a:lnTo>
                  <a:lnTo>
                    <a:pt x="1026" y="1067"/>
                  </a:lnTo>
                  <a:lnTo>
                    <a:pt x="1024" y="1067"/>
                  </a:lnTo>
                  <a:lnTo>
                    <a:pt x="1023" y="1067"/>
                  </a:lnTo>
                  <a:lnTo>
                    <a:pt x="1022" y="1068"/>
                  </a:lnTo>
                  <a:lnTo>
                    <a:pt x="1020" y="1068"/>
                  </a:lnTo>
                  <a:lnTo>
                    <a:pt x="1020" y="1069"/>
                  </a:lnTo>
                  <a:lnTo>
                    <a:pt x="1020" y="1071"/>
                  </a:lnTo>
                  <a:lnTo>
                    <a:pt x="1020" y="1072"/>
                  </a:lnTo>
                  <a:lnTo>
                    <a:pt x="1020" y="1073"/>
                  </a:lnTo>
                  <a:lnTo>
                    <a:pt x="1020" y="1075"/>
                  </a:lnTo>
                  <a:lnTo>
                    <a:pt x="1020" y="1076"/>
                  </a:lnTo>
                  <a:lnTo>
                    <a:pt x="1020" y="1077"/>
                  </a:lnTo>
                  <a:lnTo>
                    <a:pt x="1022" y="1077"/>
                  </a:lnTo>
                  <a:lnTo>
                    <a:pt x="1022" y="1076"/>
                  </a:lnTo>
                  <a:lnTo>
                    <a:pt x="1023" y="1075"/>
                  </a:lnTo>
                  <a:lnTo>
                    <a:pt x="1024" y="1073"/>
                  </a:lnTo>
                  <a:lnTo>
                    <a:pt x="1027" y="1073"/>
                  </a:lnTo>
                  <a:lnTo>
                    <a:pt x="1028" y="1072"/>
                  </a:lnTo>
                  <a:lnTo>
                    <a:pt x="1030" y="1073"/>
                  </a:lnTo>
                  <a:lnTo>
                    <a:pt x="1030" y="1075"/>
                  </a:lnTo>
                  <a:lnTo>
                    <a:pt x="1030" y="1076"/>
                  </a:lnTo>
                  <a:lnTo>
                    <a:pt x="1028" y="1077"/>
                  </a:lnTo>
                  <a:lnTo>
                    <a:pt x="1027" y="1077"/>
                  </a:lnTo>
                  <a:lnTo>
                    <a:pt x="1027" y="1079"/>
                  </a:lnTo>
                  <a:lnTo>
                    <a:pt x="1026" y="1079"/>
                  </a:lnTo>
                  <a:lnTo>
                    <a:pt x="1026" y="1080"/>
                  </a:lnTo>
                  <a:lnTo>
                    <a:pt x="1024" y="1080"/>
                  </a:lnTo>
                  <a:lnTo>
                    <a:pt x="1023" y="1080"/>
                  </a:lnTo>
                  <a:lnTo>
                    <a:pt x="1022" y="1080"/>
                  </a:lnTo>
                  <a:lnTo>
                    <a:pt x="1022" y="1082"/>
                  </a:lnTo>
                  <a:lnTo>
                    <a:pt x="1022" y="1084"/>
                  </a:lnTo>
                  <a:lnTo>
                    <a:pt x="1022" y="1085"/>
                  </a:lnTo>
                  <a:lnTo>
                    <a:pt x="1022" y="1086"/>
                  </a:lnTo>
                  <a:lnTo>
                    <a:pt x="1020" y="1088"/>
                  </a:lnTo>
                  <a:lnTo>
                    <a:pt x="1019" y="1088"/>
                  </a:lnTo>
                  <a:lnTo>
                    <a:pt x="1018" y="1086"/>
                  </a:lnTo>
                  <a:lnTo>
                    <a:pt x="1016" y="1086"/>
                  </a:lnTo>
                  <a:lnTo>
                    <a:pt x="1016" y="1085"/>
                  </a:lnTo>
                  <a:lnTo>
                    <a:pt x="1015" y="1085"/>
                  </a:lnTo>
                  <a:lnTo>
                    <a:pt x="1012" y="1085"/>
                  </a:lnTo>
                  <a:lnTo>
                    <a:pt x="1012" y="1088"/>
                  </a:lnTo>
                  <a:lnTo>
                    <a:pt x="1012" y="1089"/>
                  </a:lnTo>
                  <a:lnTo>
                    <a:pt x="1012" y="1090"/>
                  </a:lnTo>
                  <a:lnTo>
                    <a:pt x="1011" y="1090"/>
                  </a:lnTo>
                  <a:lnTo>
                    <a:pt x="1010" y="1092"/>
                  </a:lnTo>
                  <a:lnTo>
                    <a:pt x="1006" y="1092"/>
                  </a:lnTo>
                  <a:lnTo>
                    <a:pt x="1006" y="1093"/>
                  </a:lnTo>
                  <a:lnTo>
                    <a:pt x="1005" y="1093"/>
                  </a:lnTo>
                  <a:lnTo>
                    <a:pt x="1003" y="1093"/>
                  </a:lnTo>
                  <a:lnTo>
                    <a:pt x="1002" y="1093"/>
                  </a:lnTo>
                  <a:lnTo>
                    <a:pt x="1001" y="1093"/>
                  </a:lnTo>
                  <a:lnTo>
                    <a:pt x="998" y="1093"/>
                  </a:lnTo>
                  <a:lnTo>
                    <a:pt x="997" y="1093"/>
                  </a:lnTo>
                  <a:lnTo>
                    <a:pt x="995" y="1093"/>
                  </a:lnTo>
                  <a:lnTo>
                    <a:pt x="994" y="1093"/>
                  </a:lnTo>
                  <a:lnTo>
                    <a:pt x="993" y="1093"/>
                  </a:lnTo>
                  <a:lnTo>
                    <a:pt x="993" y="1094"/>
                  </a:lnTo>
                  <a:lnTo>
                    <a:pt x="990" y="1094"/>
                  </a:lnTo>
                  <a:lnTo>
                    <a:pt x="989" y="1094"/>
                  </a:lnTo>
                  <a:lnTo>
                    <a:pt x="988" y="1096"/>
                  </a:lnTo>
                  <a:lnTo>
                    <a:pt x="986" y="1094"/>
                  </a:lnTo>
                  <a:lnTo>
                    <a:pt x="985" y="1094"/>
                  </a:lnTo>
                  <a:lnTo>
                    <a:pt x="984" y="1094"/>
                  </a:lnTo>
                  <a:lnTo>
                    <a:pt x="982" y="1094"/>
                  </a:lnTo>
                  <a:lnTo>
                    <a:pt x="981" y="1094"/>
                  </a:lnTo>
                  <a:lnTo>
                    <a:pt x="977" y="1094"/>
                  </a:lnTo>
                  <a:lnTo>
                    <a:pt x="977" y="1093"/>
                  </a:lnTo>
                  <a:lnTo>
                    <a:pt x="976" y="1093"/>
                  </a:lnTo>
                  <a:lnTo>
                    <a:pt x="974" y="1093"/>
                  </a:lnTo>
                  <a:lnTo>
                    <a:pt x="973" y="1092"/>
                  </a:lnTo>
                  <a:lnTo>
                    <a:pt x="972" y="1092"/>
                  </a:lnTo>
                  <a:lnTo>
                    <a:pt x="971" y="1092"/>
                  </a:lnTo>
                  <a:lnTo>
                    <a:pt x="969" y="1092"/>
                  </a:lnTo>
                  <a:lnTo>
                    <a:pt x="969" y="1093"/>
                  </a:lnTo>
                  <a:lnTo>
                    <a:pt x="971" y="1094"/>
                  </a:lnTo>
                  <a:lnTo>
                    <a:pt x="971" y="1096"/>
                  </a:lnTo>
                  <a:lnTo>
                    <a:pt x="971" y="1097"/>
                  </a:lnTo>
                  <a:lnTo>
                    <a:pt x="971" y="1098"/>
                  </a:lnTo>
                  <a:lnTo>
                    <a:pt x="969" y="1098"/>
                  </a:lnTo>
                  <a:lnTo>
                    <a:pt x="969" y="1099"/>
                  </a:lnTo>
                  <a:lnTo>
                    <a:pt x="971" y="1101"/>
                  </a:lnTo>
                  <a:lnTo>
                    <a:pt x="972" y="1102"/>
                  </a:lnTo>
                  <a:lnTo>
                    <a:pt x="972" y="1103"/>
                  </a:lnTo>
                  <a:lnTo>
                    <a:pt x="973" y="1103"/>
                  </a:lnTo>
                  <a:lnTo>
                    <a:pt x="973" y="1105"/>
                  </a:lnTo>
                  <a:lnTo>
                    <a:pt x="974" y="1105"/>
                  </a:lnTo>
                  <a:lnTo>
                    <a:pt x="974" y="1106"/>
                  </a:lnTo>
                  <a:lnTo>
                    <a:pt x="976" y="1106"/>
                  </a:lnTo>
                  <a:lnTo>
                    <a:pt x="977" y="1106"/>
                  </a:lnTo>
                  <a:lnTo>
                    <a:pt x="978" y="1107"/>
                  </a:lnTo>
                  <a:lnTo>
                    <a:pt x="978" y="1109"/>
                  </a:lnTo>
                  <a:lnTo>
                    <a:pt x="980" y="1109"/>
                  </a:lnTo>
                  <a:lnTo>
                    <a:pt x="978" y="1110"/>
                  </a:lnTo>
                  <a:lnTo>
                    <a:pt x="978" y="1111"/>
                  </a:lnTo>
                  <a:lnTo>
                    <a:pt x="977" y="1113"/>
                  </a:lnTo>
                  <a:lnTo>
                    <a:pt x="977" y="1114"/>
                  </a:lnTo>
                  <a:lnTo>
                    <a:pt x="977" y="1115"/>
                  </a:lnTo>
                  <a:lnTo>
                    <a:pt x="978" y="1116"/>
                  </a:lnTo>
                  <a:lnTo>
                    <a:pt x="980" y="1116"/>
                  </a:lnTo>
                  <a:lnTo>
                    <a:pt x="980" y="1118"/>
                  </a:lnTo>
                  <a:lnTo>
                    <a:pt x="981" y="1118"/>
                  </a:lnTo>
                  <a:lnTo>
                    <a:pt x="982" y="1118"/>
                  </a:lnTo>
                  <a:lnTo>
                    <a:pt x="984" y="1118"/>
                  </a:lnTo>
                  <a:lnTo>
                    <a:pt x="985" y="1119"/>
                  </a:lnTo>
                  <a:lnTo>
                    <a:pt x="985" y="1120"/>
                  </a:lnTo>
                  <a:lnTo>
                    <a:pt x="985" y="1122"/>
                  </a:lnTo>
                  <a:lnTo>
                    <a:pt x="985" y="1123"/>
                  </a:lnTo>
                  <a:lnTo>
                    <a:pt x="986" y="1123"/>
                  </a:lnTo>
                  <a:lnTo>
                    <a:pt x="985" y="1124"/>
                  </a:lnTo>
                  <a:lnTo>
                    <a:pt x="985" y="1126"/>
                  </a:lnTo>
                  <a:lnTo>
                    <a:pt x="985" y="1127"/>
                  </a:lnTo>
                  <a:lnTo>
                    <a:pt x="986" y="1127"/>
                  </a:lnTo>
                  <a:lnTo>
                    <a:pt x="988" y="1127"/>
                  </a:lnTo>
                  <a:lnTo>
                    <a:pt x="988" y="1128"/>
                  </a:lnTo>
                  <a:lnTo>
                    <a:pt x="988" y="1130"/>
                  </a:lnTo>
                  <a:lnTo>
                    <a:pt x="986" y="1131"/>
                  </a:lnTo>
                  <a:lnTo>
                    <a:pt x="986" y="1133"/>
                  </a:lnTo>
                  <a:lnTo>
                    <a:pt x="985" y="1133"/>
                  </a:lnTo>
                  <a:lnTo>
                    <a:pt x="985" y="1136"/>
                  </a:lnTo>
                  <a:lnTo>
                    <a:pt x="984" y="1137"/>
                  </a:lnTo>
                  <a:lnTo>
                    <a:pt x="985" y="1139"/>
                  </a:lnTo>
                  <a:lnTo>
                    <a:pt x="985" y="1140"/>
                  </a:lnTo>
                  <a:lnTo>
                    <a:pt x="985" y="1141"/>
                  </a:lnTo>
                  <a:lnTo>
                    <a:pt x="985" y="1143"/>
                  </a:lnTo>
                  <a:lnTo>
                    <a:pt x="984" y="1144"/>
                  </a:lnTo>
                  <a:lnTo>
                    <a:pt x="984" y="1145"/>
                  </a:lnTo>
                  <a:lnTo>
                    <a:pt x="984" y="1147"/>
                  </a:lnTo>
                  <a:lnTo>
                    <a:pt x="984" y="1148"/>
                  </a:lnTo>
                  <a:lnTo>
                    <a:pt x="984" y="1149"/>
                  </a:lnTo>
                  <a:lnTo>
                    <a:pt x="984" y="1151"/>
                  </a:lnTo>
                  <a:lnTo>
                    <a:pt x="984" y="1152"/>
                  </a:lnTo>
                  <a:lnTo>
                    <a:pt x="985" y="1152"/>
                  </a:lnTo>
                  <a:lnTo>
                    <a:pt x="985" y="1153"/>
                  </a:lnTo>
                  <a:lnTo>
                    <a:pt x="986" y="1153"/>
                  </a:lnTo>
                  <a:lnTo>
                    <a:pt x="989" y="1154"/>
                  </a:lnTo>
                  <a:lnTo>
                    <a:pt x="990" y="1156"/>
                  </a:lnTo>
                  <a:lnTo>
                    <a:pt x="992" y="1156"/>
                  </a:lnTo>
                  <a:lnTo>
                    <a:pt x="993" y="1156"/>
                  </a:lnTo>
                  <a:lnTo>
                    <a:pt x="993" y="1157"/>
                  </a:lnTo>
                  <a:lnTo>
                    <a:pt x="993" y="1158"/>
                  </a:lnTo>
                  <a:lnTo>
                    <a:pt x="993" y="1160"/>
                  </a:lnTo>
                  <a:lnTo>
                    <a:pt x="992" y="1160"/>
                  </a:lnTo>
                  <a:lnTo>
                    <a:pt x="992" y="1161"/>
                  </a:lnTo>
                  <a:lnTo>
                    <a:pt x="989" y="1168"/>
                  </a:lnTo>
                  <a:lnTo>
                    <a:pt x="984" y="1168"/>
                  </a:lnTo>
                  <a:lnTo>
                    <a:pt x="980" y="1168"/>
                  </a:lnTo>
                  <a:lnTo>
                    <a:pt x="980" y="1169"/>
                  </a:lnTo>
                  <a:lnTo>
                    <a:pt x="977" y="1169"/>
                  </a:lnTo>
                  <a:lnTo>
                    <a:pt x="974" y="1170"/>
                  </a:lnTo>
                  <a:lnTo>
                    <a:pt x="973" y="1170"/>
                  </a:lnTo>
                  <a:lnTo>
                    <a:pt x="972" y="1170"/>
                  </a:lnTo>
                  <a:lnTo>
                    <a:pt x="969" y="1171"/>
                  </a:lnTo>
                  <a:lnTo>
                    <a:pt x="965" y="1173"/>
                  </a:lnTo>
                  <a:lnTo>
                    <a:pt x="964" y="1174"/>
                  </a:lnTo>
                  <a:lnTo>
                    <a:pt x="961" y="1175"/>
                  </a:lnTo>
                  <a:lnTo>
                    <a:pt x="957" y="1179"/>
                  </a:lnTo>
                  <a:lnTo>
                    <a:pt x="957" y="1177"/>
                  </a:lnTo>
                  <a:lnTo>
                    <a:pt x="961" y="1174"/>
                  </a:lnTo>
                  <a:lnTo>
                    <a:pt x="963" y="1173"/>
                  </a:lnTo>
                  <a:lnTo>
                    <a:pt x="964" y="1171"/>
                  </a:lnTo>
                  <a:lnTo>
                    <a:pt x="965" y="1171"/>
                  </a:lnTo>
                  <a:lnTo>
                    <a:pt x="964" y="1170"/>
                  </a:lnTo>
                  <a:lnTo>
                    <a:pt x="961" y="1173"/>
                  </a:lnTo>
                  <a:lnTo>
                    <a:pt x="957" y="1177"/>
                  </a:lnTo>
                  <a:lnTo>
                    <a:pt x="957" y="1179"/>
                  </a:lnTo>
                  <a:lnTo>
                    <a:pt x="957" y="1181"/>
                  </a:lnTo>
                  <a:lnTo>
                    <a:pt x="957" y="1182"/>
                  </a:lnTo>
                  <a:lnTo>
                    <a:pt x="957" y="1183"/>
                  </a:lnTo>
                  <a:lnTo>
                    <a:pt x="956" y="1185"/>
                  </a:lnTo>
                  <a:lnTo>
                    <a:pt x="955" y="1186"/>
                  </a:lnTo>
                  <a:lnTo>
                    <a:pt x="955" y="1187"/>
                  </a:lnTo>
                  <a:lnTo>
                    <a:pt x="956" y="1188"/>
                  </a:lnTo>
                  <a:lnTo>
                    <a:pt x="956" y="1190"/>
                  </a:lnTo>
                  <a:lnTo>
                    <a:pt x="955" y="1191"/>
                  </a:lnTo>
                  <a:lnTo>
                    <a:pt x="952" y="1192"/>
                  </a:lnTo>
                  <a:lnTo>
                    <a:pt x="952" y="1194"/>
                  </a:lnTo>
                  <a:lnTo>
                    <a:pt x="954" y="1195"/>
                  </a:lnTo>
                  <a:lnTo>
                    <a:pt x="954" y="1196"/>
                  </a:lnTo>
                  <a:lnTo>
                    <a:pt x="950" y="1199"/>
                  </a:lnTo>
                  <a:lnTo>
                    <a:pt x="948" y="1200"/>
                  </a:lnTo>
                  <a:lnTo>
                    <a:pt x="947" y="1200"/>
                  </a:lnTo>
                  <a:lnTo>
                    <a:pt x="947" y="1203"/>
                  </a:lnTo>
                  <a:lnTo>
                    <a:pt x="946" y="1204"/>
                  </a:lnTo>
                  <a:lnTo>
                    <a:pt x="942" y="1204"/>
                  </a:lnTo>
                  <a:lnTo>
                    <a:pt x="940" y="1205"/>
                  </a:lnTo>
                  <a:lnTo>
                    <a:pt x="939" y="1205"/>
                  </a:lnTo>
                  <a:lnTo>
                    <a:pt x="938" y="1205"/>
                  </a:lnTo>
                  <a:lnTo>
                    <a:pt x="931" y="1205"/>
                  </a:lnTo>
                  <a:lnTo>
                    <a:pt x="930" y="1207"/>
                  </a:lnTo>
                  <a:lnTo>
                    <a:pt x="929" y="1208"/>
                  </a:lnTo>
                  <a:lnTo>
                    <a:pt x="925" y="1208"/>
                  </a:lnTo>
                  <a:lnTo>
                    <a:pt x="923" y="1208"/>
                  </a:lnTo>
                  <a:lnTo>
                    <a:pt x="922" y="1208"/>
                  </a:lnTo>
                  <a:lnTo>
                    <a:pt x="918" y="1209"/>
                  </a:lnTo>
                  <a:lnTo>
                    <a:pt x="917" y="1211"/>
                  </a:lnTo>
                  <a:lnTo>
                    <a:pt x="916" y="1211"/>
                  </a:lnTo>
                  <a:lnTo>
                    <a:pt x="913" y="1213"/>
                  </a:lnTo>
                  <a:lnTo>
                    <a:pt x="912" y="1213"/>
                  </a:lnTo>
                  <a:lnTo>
                    <a:pt x="910" y="1215"/>
                  </a:lnTo>
                  <a:lnTo>
                    <a:pt x="910" y="1216"/>
                  </a:lnTo>
                  <a:lnTo>
                    <a:pt x="912" y="1217"/>
                  </a:lnTo>
                  <a:lnTo>
                    <a:pt x="910" y="1219"/>
                  </a:lnTo>
                  <a:lnTo>
                    <a:pt x="909" y="1219"/>
                  </a:lnTo>
                  <a:lnTo>
                    <a:pt x="909" y="1220"/>
                  </a:lnTo>
                  <a:lnTo>
                    <a:pt x="909" y="1222"/>
                  </a:lnTo>
                  <a:lnTo>
                    <a:pt x="910" y="1224"/>
                  </a:lnTo>
                  <a:lnTo>
                    <a:pt x="910" y="1225"/>
                  </a:lnTo>
                  <a:lnTo>
                    <a:pt x="908" y="1226"/>
                  </a:lnTo>
                  <a:lnTo>
                    <a:pt x="905" y="1226"/>
                  </a:lnTo>
                  <a:lnTo>
                    <a:pt x="904" y="1228"/>
                  </a:lnTo>
                  <a:lnTo>
                    <a:pt x="902" y="1228"/>
                  </a:lnTo>
                  <a:lnTo>
                    <a:pt x="901" y="1226"/>
                  </a:lnTo>
                  <a:lnTo>
                    <a:pt x="901" y="1225"/>
                  </a:lnTo>
                  <a:lnTo>
                    <a:pt x="900" y="1224"/>
                  </a:lnTo>
                  <a:lnTo>
                    <a:pt x="899" y="1225"/>
                  </a:lnTo>
                  <a:lnTo>
                    <a:pt x="901" y="1226"/>
                  </a:lnTo>
                  <a:lnTo>
                    <a:pt x="901" y="1228"/>
                  </a:lnTo>
                  <a:lnTo>
                    <a:pt x="900" y="1229"/>
                  </a:lnTo>
                  <a:lnTo>
                    <a:pt x="899" y="1229"/>
                  </a:lnTo>
                  <a:lnTo>
                    <a:pt x="897" y="1230"/>
                  </a:lnTo>
                  <a:lnTo>
                    <a:pt x="896" y="1232"/>
                  </a:lnTo>
                  <a:lnTo>
                    <a:pt x="895" y="1232"/>
                  </a:lnTo>
                  <a:lnTo>
                    <a:pt x="892" y="1234"/>
                  </a:lnTo>
                  <a:lnTo>
                    <a:pt x="891" y="1234"/>
                  </a:lnTo>
                  <a:lnTo>
                    <a:pt x="889" y="1236"/>
                  </a:lnTo>
                  <a:lnTo>
                    <a:pt x="889" y="1237"/>
                  </a:lnTo>
                  <a:lnTo>
                    <a:pt x="889" y="1238"/>
                  </a:lnTo>
                  <a:lnTo>
                    <a:pt x="889" y="1241"/>
                  </a:lnTo>
                  <a:lnTo>
                    <a:pt x="889" y="1242"/>
                  </a:lnTo>
                  <a:lnTo>
                    <a:pt x="888" y="1245"/>
                  </a:lnTo>
                  <a:lnTo>
                    <a:pt x="888" y="1246"/>
                  </a:lnTo>
                  <a:lnTo>
                    <a:pt x="888" y="1249"/>
                  </a:lnTo>
                  <a:lnTo>
                    <a:pt x="889" y="1250"/>
                  </a:lnTo>
                  <a:lnTo>
                    <a:pt x="889" y="1253"/>
                  </a:lnTo>
                  <a:lnTo>
                    <a:pt x="888" y="1253"/>
                  </a:lnTo>
                  <a:lnTo>
                    <a:pt x="888" y="1257"/>
                  </a:lnTo>
                  <a:lnTo>
                    <a:pt x="887" y="1258"/>
                  </a:lnTo>
                  <a:lnTo>
                    <a:pt x="885" y="1258"/>
                  </a:lnTo>
                  <a:lnTo>
                    <a:pt x="880" y="1259"/>
                  </a:lnTo>
                  <a:lnTo>
                    <a:pt x="879" y="1259"/>
                  </a:lnTo>
                  <a:lnTo>
                    <a:pt x="878" y="1260"/>
                  </a:lnTo>
                  <a:lnTo>
                    <a:pt x="872" y="1260"/>
                  </a:lnTo>
                  <a:lnTo>
                    <a:pt x="871" y="1259"/>
                  </a:lnTo>
                  <a:lnTo>
                    <a:pt x="871" y="1258"/>
                  </a:lnTo>
                  <a:lnTo>
                    <a:pt x="874" y="1255"/>
                  </a:lnTo>
                  <a:lnTo>
                    <a:pt x="874" y="1254"/>
                  </a:lnTo>
                  <a:lnTo>
                    <a:pt x="871" y="1254"/>
                  </a:lnTo>
                  <a:lnTo>
                    <a:pt x="871" y="1257"/>
                  </a:lnTo>
                  <a:lnTo>
                    <a:pt x="871" y="1258"/>
                  </a:lnTo>
                  <a:lnTo>
                    <a:pt x="870" y="1257"/>
                  </a:lnTo>
                  <a:lnTo>
                    <a:pt x="868" y="1258"/>
                  </a:lnTo>
                  <a:lnTo>
                    <a:pt x="867" y="1257"/>
                  </a:lnTo>
                  <a:lnTo>
                    <a:pt x="867" y="1254"/>
                  </a:lnTo>
                  <a:lnTo>
                    <a:pt x="863" y="1250"/>
                  </a:lnTo>
                  <a:lnTo>
                    <a:pt x="861" y="1247"/>
                  </a:lnTo>
                  <a:lnTo>
                    <a:pt x="859" y="1247"/>
                  </a:lnTo>
                  <a:lnTo>
                    <a:pt x="858" y="1247"/>
                  </a:lnTo>
                  <a:lnTo>
                    <a:pt x="857" y="1246"/>
                  </a:lnTo>
                  <a:lnTo>
                    <a:pt x="857" y="1247"/>
                  </a:lnTo>
                  <a:lnTo>
                    <a:pt x="858" y="1247"/>
                  </a:lnTo>
                  <a:lnTo>
                    <a:pt x="859" y="1247"/>
                  </a:lnTo>
                  <a:lnTo>
                    <a:pt x="861" y="1249"/>
                  </a:lnTo>
                  <a:lnTo>
                    <a:pt x="862" y="1250"/>
                  </a:lnTo>
                  <a:lnTo>
                    <a:pt x="863" y="1251"/>
                  </a:lnTo>
                  <a:lnTo>
                    <a:pt x="866" y="1254"/>
                  </a:lnTo>
                  <a:lnTo>
                    <a:pt x="866" y="1257"/>
                  </a:lnTo>
                  <a:lnTo>
                    <a:pt x="867" y="1257"/>
                  </a:lnTo>
                  <a:lnTo>
                    <a:pt x="868" y="1258"/>
                  </a:lnTo>
                  <a:lnTo>
                    <a:pt x="870" y="1259"/>
                  </a:lnTo>
                  <a:lnTo>
                    <a:pt x="870" y="1260"/>
                  </a:lnTo>
                  <a:lnTo>
                    <a:pt x="868" y="1260"/>
                  </a:lnTo>
                  <a:lnTo>
                    <a:pt x="862" y="1262"/>
                  </a:lnTo>
                  <a:lnTo>
                    <a:pt x="861" y="1263"/>
                  </a:lnTo>
                  <a:lnTo>
                    <a:pt x="858" y="1263"/>
                  </a:lnTo>
                  <a:lnTo>
                    <a:pt x="857" y="1262"/>
                  </a:lnTo>
                  <a:lnTo>
                    <a:pt x="854" y="1262"/>
                  </a:lnTo>
                  <a:lnTo>
                    <a:pt x="854" y="1260"/>
                  </a:lnTo>
                  <a:lnTo>
                    <a:pt x="854" y="1259"/>
                  </a:lnTo>
                  <a:lnTo>
                    <a:pt x="853" y="1259"/>
                  </a:lnTo>
                  <a:lnTo>
                    <a:pt x="851" y="1259"/>
                  </a:lnTo>
                  <a:lnTo>
                    <a:pt x="853" y="1260"/>
                  </a:lnTo>
                  <a:lnTo>
                    <a:pt x="853" y="1262"/>
                  </a:lnTo>
                  <a:lnTo>
                    <a:pt x="849" y="1262"/>
                  </a:lnTo>
                  <a:lnTo>
                    <a:pt x="849" y="1263"/>
                  </a:lnTo>
                  <a:lnTo>
                    <a:pt x="847" y="1264"/>
                  </a:lnTo>
                  <a:lnTo>
                    <a:pt x="847" y="1266"/>
                  </a:lnTo>
                  <a:lnTo>
                    <a:pt x="842" y="1266"/>
                  </a:lnTo>
                  <a:lnTo>
                    <a:pt x="841" y="1267"/>
                  </a:lnTo>
                  <a:lnTo>
                    <a:pt x="840" y="1267"/>
                  </a:lnTo>
                  <a:lnTo>
                    <a:pt x="838" y="1270"/>
                  </a:lnTo>
                  <a:lnTo>
                    <a:pt x="837" y="1268"/>
                  </a:lnTo>
                  <a:lnTo>
                    <a:pt x="838" y="1266"/>
                  </a:lnTo>
                  <a:lnTo>
                    <a:pt x="840" y="1266"/>
                  </a:lnTo>
                  <a:lnTo>
                    <a:pt x="841" y="1266"/>
                  </a:lnTo>
                  <a:lnTo>
                    <a:pt x="842" y="1264"/>
                  </a:lnTo>
                  <a:lnTo>
                    <a:pt x="841" y="1263"/>
                  </a:lnTo>
                  <a:lnTo>
                    <a:pt x="841" y="1264"/>
                  </a:lnTo>
                  <a:lnTo>
                    <a:pt x="840" y="1264"/>
                  </a:lnTo>
                  <a:lnTo>
                    <a:pt x="840" y="1263"/>
                  </a:lnTo>
                  <a:lnTo>
                    <a:pt x="838" y="1262"/>
                  </a:lnTo>
                  <a:lnTo>
                    <a:pt x="837" y="1260"/>
                  </a:lnTo>
                  <a:lnTo>
                    <a:pt x="837" y="1258"/>
                  </a:lnTo>
                  <a:lnTo>
                    <a:pt x="836" y="1258"/>
                  </a:lnTo>
                  <a:lnTo>
                    <a:pt x="837" y="1260"/>
                  </a:lnTo>
                  <a:lnTo>
                    <a:pt x="836" y="1260"/>
                  </a:lnTo>
                  <a:lnTo>
                    <a:pt x="838" y="1263"/>
                  </a:lnTo>
                  <a:lnTo>
                    <a:pt x="838" y="1264"/>
                  </a:lnTo>
                  <a:lnTo>
                    <a:pt x="837" y="1266"/>
                  </a:lnTo>
                  <a:lnTo>
                    <a:pt x="836" y="1267"/>
                  </a:lnTo>
                  <a:lnTo>
                    <a:pt x="836" y="1270"/>
                  </a:lnTo>
                  <a:lnTo>
                    <a:pt x="836" y="1271"/>
                  </a:lnTo>
                  <a:lnTo>
                    <a:pt x="834" y="1272"/>
                  </a:lnTo>
                  <a:lnTo>
                    <a:pt x="834" y="1275"/>
                  </a:lnTo>
                  <a:lnTo>
                    <a:pt x="832" y="1275"/>
                  </a:lnTo>
                  <a:lnTo>
                    <a:pt x="832" y="1276"/>
                  </a:lnTo>
                  <a:lnTo>
                    <a:pt x="828" y="1276"/>
                  </a:lnTo>
                  <a:lnTo>
                    <a:pt x="826" y="1276"/>
                  </a:lnTo>
                  <a:lnTo>
                    <a:pt x="825" y="1276"/>
                  </a:lnTo>
                  <a:lnTo>
                    <a:pt x="824" y="1277"/>
                  </a:lnTo>
                  <a:lnTo>
                    <a:pt x="820" y="1277"/>
                  </a:lnTo>
                  <a:lnTo>
                    <a:pt x="819" y="1277"/>
                  </a:lnTo>
                  <a:lnTo>
                    <a:pt x="817" y="1276"/>
                  </a:lnTo>
                  <a:lnTo>
                    <a:pt x="816" y="1276"/>
                  </a:lnTo>
                  <a:lnTo>
                    <a:pt x="817" y="1275"/>
                  </a:lnTo>
                  <a:lnTo>
                    <a:pt x="817" y="1274"/>
                  </a:lnTo>
                  <a:lnTo>
                    <a:pt x="816" y="1275"/>
                  </a:lnTo>
                  <a:lnTo>
                    <a:pt x="816" y="1276"/>
                  </a:lnTo>
                  <a:lnTo>
                    <a:pt x="815" y="1276"/>
                  </a:lnTo>
                  <a:lnTo>
                    <a:pt x="815" y="1277"/>
                  </a:lnTo>
                  <a:lnTo>
                    <a:pt x="816" y="1277"/>
                  </a:lnTo>
                  <a:lnTo>
                    <a:pt x="817" y="1279"/>
                  </a:lnTo>
                  <a:lnTo>
                    <a:pt x="816" y="1279"/>
                  </a:lnTo>
                  <a:lnTo>
                    <a:pt x="813" y="1279"/>
                  </a:lnTo>
                  <a:lnTo>
                    <a:pt x="811" y="1281"/>
                  </a:lnTo>
                  <a:lnTo>
                    <a:pt x="807" y="1283"/>
                  </a:lnTo>
                  <a:lnTo>
                    <a:pt x="806" y="1284"/>
                  </a:lnTo>
                  <a:lnTo>
                    <a:pt x="806" y="1285"/>
                  </a:lnTo>
                  <a:lnTo>
                    <a:pt x="802" y="1289"/>
                  </a:lnTo>
                  <a:lnTo>
                    <a:pt x="799" y="1289"/>
                  </a:lnTo>
                  <a:lnTo>
                    <a:pt x="799" y="1288"/>
                  </a:lnTo>
                  <a:lnTo>
                    <a:pt x="792" y="1288"/>
                  </a:lnTo>
                  <a:lnTo>
                    <a:pt x="792" y="1289"/>
                  </a:lnTo>
                  <a:lnTo>
                    <a:pt x="791" y="1289"/>
                  </a:lnTo>
                  <a:lnTo>
                    <a:pt x="786" y="1292"/>
                  </a:lnTo>
                  <a:lnTo>
                    <a:pt x="787" y="1293"/>
                  </a:lnTo>
                  <a:lnTo>
                    <a:pt x="788" y="1293"/>
                  </a:lnTo>
                  <a:lnTo>
                    <a:pt x="787" y="1294"/>
                  </a:lnTo>
                  <a:lnTo>
                    <a:pt x="787" y="1296"/>
                  </a:lnTo>
                  <a:lnTo>
                    <a:pt x="785" y="1297"/>
                  </a:lnTo>
                  <a:lnTo>
                    <a:pt x="782" y="1297"/>
                  </a:lnTo>
                  <a:lnTo>
                    <a:pt x="781" y="1298"/>
                  </a:lnTo>
                  <a:lnTo>
                    <a:pt x="777" y="1298"/>
                  </a:lnTo>
                  <a:lnTo>
                    <a:pt x="774" y="1301"/>
                  </a:lnTo>
                  <a:lnTo>
                    <a:pt x="773" y="1302"/>
                  </a:lnTo>
                  <a:lnTo>
                    <a:pt x="774" y="1305"/>
                  </a:lnTo>
                  <a:lnTo>
                    <a:pt x="773" y="1306"/>
                  </a:lnTo>
                  <a:lnTo>
                    <a:pt x="771" y="1308"/>
                  </a:lnTo>
                  <a:lnTo>
                    <a:pt x="770" y="1308"/>
                  </a:lnTo>
                  <a:lnTo>
                    <a:pt x="769" y="1309"/>
                  </a:lnTo>
                  <a:lnTo>
                    <a:pt x="768" y="1309"/>
                  </a:lnTo>
                  <a:lnTo>
                    <a:pt x="769" y="1310"/>
                  </a:lnTo>
                  <a:lnTo>
                    <a:pt x="768" y="1312"/>
                  </a:lnTo>
                  <a:lnTo>
                    <a:pt x="766" y="1312"/>
                  </a:lnTo>
                  <a:lnTo>
                    <a:pt x="766" y="1313"/>
                  </a:lnTo>
                  <a:lnTo>
                    <a:pt x="765" y="1314"/>
                  </a:lnTo>
                  <a:lnTo>
                    <a:pt x="764" y="1314"/>
                  </a:lnTo>
                  <a:lnTo>
                    <a:pt x="762" y="1315"/>
                  </a:lnTo>
                  <a:lnTo>
                    <a:pt x="761" y="1317"/>
                  </a:lnTo>
                  <a:lnTo>
                    <a:pt x="760" y="1318"/>
                  </a:lnTo>
                  <a:lnTo>
                    <a:pt x="758" y="1318"/>
                  </a:lnTo>
                  <a:lnTo>
                    <a:pt x="758" y="1319"/>
                  </a:lnTo>
                  <a:lnTo>
                    <a:pt x="756" y="1322"/>
                  </a:lnTo>
                  <a:lnTo>
                    <a:pt x="754" y="1322"/>
                  </a:lnTo>
                  <a:lnTo>
                    <a:pt x="754" y="1323"/>
                  </a:lnTo>
                  <a:lnTo>
                    <a:pt x="754" y="1325"/>
                  </a:lnTo>
                  <a:lnTo>
                    <a:pt x="753" y="1325"/>
                  </a:lnTo>
                  <a:lnTo>
                    <a:pt x="753" y="1327"/>
                  </a:lnTo>
                  <a:lnTo>
                    <a:pt x="752" y="1329"/>
                  </a:lnTo>
                  <a:lnTo>
                    <a:pt x="751" y="1329"/>
                  </a:lnTo>
                  <a:lnTo>
                    <a:pt x="749" y="1329"/>
                  </a:lnTo>
                  <a:lnTo>
                    <a:pt x="749" y="1330"/>
                  </a:lnTo>
                  <a:lnTo>
                    <a:pt x="747" y="1330"/>
                  </a:lnTo>
                  <a:lnTo>
                    <a:pt x="744" y="1329"/>
                  </a:lnTo>
                  <a:lnTo>
                    <a:pt x="737" y="1329"/>
                  </a:lnTo>
                  <a:lnTo>
                    <a:pt x="736" y="1329"/>
                  </a:lnTo>
                  <a:lnTo>
                    <a:pt x="733" y="1329"/>
                  </a:lnTo>
                  <a:lnTo>
                    <a:pt x="731" y="1329"/>
                  </a:lnTo>
                  <a:lnTo>
                    <a:pt x="730" y="1330"/>
                  </a:lnTo>
                  <a:lnTo>
                    <a:pt x="722" y="1330"/>
                  </a:lnTo>
                  <a:lnTo>
                    <a:pt x="720" y="1331"/>
                  </a:lnTo>
                  <a:lnTo>
                    <a:pt x="719" y="1331"/>
                  </a:lnTo>
                  <a:lnTo>
                    <a:pt x="716" y="1332"/>
                  </a:lnTo>
                  <a:lnTo>
                    <a:pt x="715" y="1332"/>
                  </a:lnTo>
                  <a:lnTo>
                    <a:pt x="716" y="1331"/>
                  </a:lnTo>
                  <a:lnTo>
                    <a:pt x="715" y="1331"/>
                  </a:lnTo>
                  <a:lnTo>
                    <a:pt x="714" y="1332"/>
                  </a:lnTo>
                  <a:lnTo>
                    <a:pt x="711" y="1332"/>
                  </a:lnTo>
                  <a:lnTo>
                    <a:pt x="710" y="1335"/>
                  </a:lnTo>
                  <a:lnTo>
                    <a:pt x="707" y="1336"/>
                  </a:lnTo>
                  <a:lnTo>
                    <a:pt x="706" y="1336"/>
                  </a:lnTo>
                  <a:lnTo>
                    <a:pt x="705" y="1339"/>
                  </a:lnTo>
                  <a:lnTo>
                    <a:pt x="702" y="1339"/>
                  </a:lnTo>
                  <a:lnTo>
                    <a:pt x="702" y="1338"/>
                  </a:lnTo>
                  <a:lnTo>
                    <a:pt x="699" y="1338"/>
                  </a:lnTo>
                  <a:lnTo>
                    <a:pt x="697" y="1339"/>
                  </a:lnTo>
                  <a:lnTo>
                    <a:pt x="695" y="1336"/>
                  </a:lnTo>
                  <a:lnTo>
                    <a:pt x="694" y="1336"/>
                  </a:lnTo>
                  <a:lnTo>
                    <a:pt x="689" y="1336"/>
                  </a:lnTo>
                  <a:lnTo>
                    <a:pt x="688" y="1338"/>
                  </a:lnTo>
                  <a:lnTo>
                    <a:pt x="686" y="1338"/>
                  </a:lnTo>
                  <a:lnTo>
                    <a:pt x="685" y="1339"/>
                  </a:lnTo>
                  <a:lnTo>
                    <a:pt x="685" y="1340"/>
                  </a:lnTo>
                  <a:lnTo>
                    <a:pt x="684" y="1342"/>
                  </a:lnTo>
                  <a:lnTo>
                    <a:pt x="682" y="1340"/>
                  </a:lnTo>
                  <a:lnTo>
                    <a:pt x="684" y="1338"/>
                  </a:lnTo>
                  <a:lnTo>
                    <a:pt x="684" y="1336"/>
                  </a:lnTo>
                  <a:lnTo>
                    <a:pt x="682" y="1335"/>
                  </a:lnTo>
                  <a:lnTo>
                    <a:pt x="681" y="1332"/>
                  </a:lnTo>
                  <a:lnTo>
                    <a:pt x="680" y="1332"/>
                  </a:lnTo>
                  <a:lnTo>
                    <a:pt x="680" y="1331"/>
                  </a:lnTo>
                  <a:lnTo>
                    <a:pt x="677" y="1331"/>
                  </a:lnTo>
                  <a:lnTo>
                    <a:pt x="677" y="1332"/>
                  </a:lnTo>
                  <a:lnTo>
                    <a:pt x="676" y="1332"/>
                  </a:lnTo>
                  <a:lnTo>
                    <a:pt x="675" y="1331"/>
                  </a:lnTo>
                  <a:lnTo>
                    <a:pt x="673" y="1332"/>
                  </a:lnTo>
                  <a:lnTo>
                    <a:pt x="673" y="1331"/>
                  </a:lnTo>
                  <a:lnTo>
                    <a:pt x="673" y="1330"/>
                  </a:lnTo>
                  <a:lnTo>
                    <a:pt x="672" y="1331"/>
                  </a:lnTo>
                  <a:lnTo>
                    <a:pt x="672" y="1330"/>
                  </a:lnTo>
                  <a:lnTo>
                    <a:pt x="672" y="1329"/>
                  </a:lnTo>
                  <a:lnTo>
                    <a:pt x="673" y="1327"/>
                  </a:lnTo>
                  <a:lnTo>
                    <a:pt x="672" y="1326"/>
                  </a:lnTo>
                  <a:lnTo>
                    <a:pt x="672" y="1327"/>
                  </a:lnTo>
                  <a:lnTo>
                    <a:pt x="671" y="1327"/>
                  </a:lnTo>
                  <a:lnTo>
                    <a:pt x="669" y="1326"/>
                  </a:lnTo>
                  <a:lnTo>
                    <a:pt x="671" y="1325"/>
                  </a:lnTo>
                  <a:lnTo>
                    <a:pt x="671" y="1323"/>
                  </a:lnTo>
                  <a:lnTo>
                    <a:pt x="672" y="1323"/>
                  </a:lnTo>
                  <a:lnTo>
                    <a:pt x="672" y="1321"/>
                  </a:lnTo>
                  <a:lnTo>
                    <a:pt x="675" y="1319"/>
                  </a:lnTo>
                  <a:lnTo>
                    <a:pt x="675" y="1317"/>
                  </a:lnTo>
                  <a:lnTo>
                    <a:pt x="675" y="1315"/>
                  </a:lnTo>
                  <a:lnTo>
                    <a:pt x="669" y="1312"/>
                  </a:lnTo>
                  <a:lnTo>
                    <a:pt x="668" y="1312"/>
                  </a:lnTo>
                  <a:lnTo>
                    <a:pt x="667" y="1312"/>
                  </a:lnTo>
                  <a:lnTo>
                    <a:pt x="664" y="1310"/>
                  </a:lnTo>
                  <a:lnTo>
                    <a:pt x="660" y="1310"/>
                  </a:lnTo>
                  <a:lnTo>
                    <a:pt x="659" y="1310"/>
                  </a:lnTo>
                  <a:lnTo>
                    <a:pt x="658" y="1310"/>
                  </a:lnTo>
                  <a:lnTo>
                    <a:pt x="656" y="1309"/>
                  </a:lnTo>
                  <a:lnTo>
                    <a:pt x="655" y="1308"/>
                  </a:lnTo>
                  <a:lnTo>
                    <a:pt x="654" y="1306"/>
                  </a:lnTo>
                  <a:lnTo>
                    <a:pt x="652" y="1308"/>
                  </a:lnTo>
                  <a:lnTo>
                    <a:pt x="651" y="1308"/>
                  </a:lnTo>
                  <a:lnTo>
                    <a:pt x="648" y="1308"/>
                  </a:lnTo>
                  <a:lnTo>
                    <a:pt x="648" y="1306"/>
                  </a:lnTo>
                  <a:lnTo>
                    <a:pt x="642" y="1306"/>
                  </a:lnTo>
                  <a:lnTo>
                    <a:pt x="640" y="1308"/>
                  </a:lnTo>
                  <a:lnTo>
                    <a:pt x="640" y="1309"/>
                  </a:lnTo>
                  <a:lnTo>
                    <a:pt x="639" y="1310"/>
                  </a:lnTo>
                  <a:lnTo>
                    <a:pt x="638" y="1310"/>
                  </a:lnTo>
                  <a:lnTo>
                    <a:pt x="638" y="1309"/>
                  </a:lnTo>
                  <a:lnTo>
                    <a:pt x="639" y="1308"/>
                  </a:lnTo>
                  <a:lnTo>
                    <a:pt x="639" y="1306"/>
                  </a:lnTo>
                  <a:lnTo>
                    <a:pt x="638" y="1305"/>
                  </a:lnTo>
                  <a:lnTo>
                    <a:pt x="639" y="1304"/>
                  </a:lnTo>
                  <a:lnTo>
                    <a:pt x="638" y="1302"/>
                  </a:lnTo>
                  <a:lnTo>
                    <a:pt x="637" y="1301"/>
                  </a:lnTo>
                  <a:lnTo>
                    <a:pt x="638" y="1300"/>
                  </a:lnTo>
                  <a:lnTo>
                    <a:pt x="638" y="1298"/>
                  </a:lnTo>
                  <a:lnTo>
                    <a:pt x="635" y="1298"/>
                  </a:lnTo>
                  <a:lnTo>
                    <a:pt x="635" y="1296"/>
                  </a:lnTo>
                  <a:lnTo>
                    <a:pt x="634" y="1296"/>
                  </a:lnTo>
                  <a:lnTo>
                    <a:pt x="633" y="1296"/>
                  </a:lnTo>
                  <a:lnTo>
                    <a:pt x="631" y="1294"/>
                  </a:lnTo>
                  <a:lnTo>
                    <a:pt x="629" y="1293"/>
                  </a:lnTo>
                  <a:lnTo>
                    <a:pt x="627" y="1293"/>
                  </a:lnTo>
                  <a:lnTo>
                    <a:pt x="622" y="1293"/>
                  </a:lnTo>
                  <a:lnTo>
                    <a:pt x="622" y="1292"/>
                  </a:lnTo>
                  <a:lnTo>
                    <a:pt x="621" y="1292"/>
                  </a:lnTo>
                  <a:lnTo>
                    <a:pt x="620" y="1292"/>
                  </a:lnTo>
                  <a:lnTo>
                    <a:pt x="618" y="1292"/>
                  </a:lnTo>
                  <a:lnTo>
                    <a:pt x="617" y="1292"/>
                  </a:lnTo>
                  <a:lnTo>
                    <a:pt x="617" y="1291"/>
                  </a:lnTo>
                  <a:lnTo>
                    <a:pt x="618" y="1289"/>
                  </a:lnTo>
                  <a:lnTo>
                    <a:pt x="618" y="1288"/>
                  </a:lnTo>
                  <a:lnTo>
                    <a:pt x="616" y="1287"/>
                  </a:lnTo>
                  <a:lnTo>
                    <a:pt x="616" y="1285"/>
                  </a:lnTo>
                  <a:lnTo>
                    <a:pt x="612" y="1280"/>
                  </a:lnTo>
                  <a:lnTo>
                    <a:pt x="610" y="1280"/>
                  </a:lnTo>
                  <a:lnTo>
                    <a:pt x="608" y="1279"/>
                  </a:lnTo>
                  <a:lnTo>
                    <a:pt x="608" y="1277"/>
                  </a:lnTo>
                  <a:lnTo>
                    <a:pt x="605" y="1277"/>
                  </a:lnTo>
                  <a:lnTo>
                    <a:pt x="604" y="1276"/>
                  </a:lnTo>
                  <a:lnTo>
                    <a:pt x="600" y="1275"/>
                  </a:lnTo>
                  <a:lnTo>
                    <a:pt x="599" y="1275"/>
                  </a:lnTo>
                  <a:lnTo>
                    <a:pt x="595" y="1275"/>
                  </a:lnTo>
                  <a:lnTo>
                    <a:pt x="593" y="1274"/>
                  </a:lnTo>
                  <a:lnTo>
                    <a:pt x="592" y="1272"/>
                  </a:lnTo>
                  <a:lnTo>
                    <a:pt x="591" y="1271"/>
                  </a:lnTo>
                  <a:lnTo>
                    <a:pt x="593" y="1270"/>
                  </a:lnTo>
                  <a:lnTo>
                    <a:pt x="593" y="1267"/>
                  </a:lnTo>
                  <a:lnTo>
                    <a:pt x="592" y="1264"/>
                  </a:lnTo>
                  <a:lnTo>
                    <a:pt x="593" y="1262"/>
                  </a:lnTo>
                  <a:lnTo>
                    <a:pt x="591" y="1262"/>
                  </a:lnTo>
                  <a:lnTo>
                    <a:pt x="591" y="1260"/>
                  </a:lnTo>
                  <a:lnTo>
                    <a:pt x="591" y="1258"/>
                  </a:lnTo>
                  <a:lnTo>
                    <a:pt x="588" y="1255"/>
                  </a:lnTo>
                  <a:lnTo>
                    <a:pt x="585" y="1255"/>
                  </a:lnTo>
                  <a:lnTo>
                    <a:pt x="583" y="1253"/>
                  </a:lnTo>
                  <a:lnTo>
                    <a:pt x="580" y="1251"/>
                  </a:lnTo>
                  <a:lnTo>
                    <a:pt x="578" y="1251"/>
                  </a:lnTo>
                  <a:lnTo>
                    <a:pt x="576" y="1250"/>
                  </a:lnTo>
                  <a:lnTo>
                    <a:pt x="576" y="1249"/>
                  </a:lnTo>
                  <a:lnTo>
                    <a:pt x="579" y="1246"/>
                  </a:lnTo>
                  <a:lnTo>
                    <a:pt x="579" y="1245"/>
                  </a:lnTo>
                  <a:lnTo>
                    <a:pt x="578" y="1243"/>
                  </a:lnTo>
                  <a:lnTo>
                    <a:pt x="578" y="1246"/>
                  </a:lnTo>
                  <a:lnTo>
                    <a:pt x="576" y="1246"/>
                  </a:lnTo>
                  <a:lnTo>
                    <a:pt x="574" y="1245"/>
                  </a:lnTo>
                  <a:lnTo>
                    <a:pt x="571" y="1245"/>
                  </a:lnTo>
                  <a:lnTo>
                    <a:pt x="571" y="1243"/>
                  </a:lnTo>
                  <a:lnTo>
                    <a:pt x="570" y="1243"/>
                  </a:lnTo>
                  <a:lnTo>
                    <a:pt x="568" y="1242"/>
                  </a:lnTo>
                  <a:lnTo>
                    <a:pt x="565" y="1242"/>
                  </a:lnTo>
                  <a:lnTo>
                    <a:pt x="563" y="1241"/>
                  </a:lnTo>
                  <a:lnTo>
                    <a:pt x="562" y="1241"/>
                  </a:lnTo>
                  <a:lnTo>
                    <a:pt x="561" y="1240"/>
                  </a:lnTo>
                  <a:lnTo>
                    <a:pt x="559" y="1240"/>
                  </a:lnTo>
                  <a:lnTo>
                    <a:pt x="555" y="1237"/>
                  </a:lnTo>
                  <a:lnTo>
                    <a:pt x="551" y="1236"/>
                  </a:lnTo>
                  <a:lnTo>
                    <a:pt x="549" y="1234"/>
                  </a:lnTo>
                  <a:lnTo>
                    <a:pt x="547" y="1234"/>
                  </a:lnTo>
                  <a:lnTo>
                    <a:pt x="546" y="1234"/>
                  </a:lnTo>
                  <a:lnTo>
                    <a:pt x="545" y="1233"/>
                  </a:lnTo>
                  <a:lnTo>
                    <a:pt x="542" y="1232"/>
                  </a:lnTo>
                  <a:lnTo>
                    <a:pt x="540" y="1232"/>
                  </a:lnTo>
                  <a:lnTo>
                    <a:pt x="540" y="1230"/>
                  </a:lnTo>
                  <a:lnTo>
                    <a:pt x="537" y="1230"/>
                  </a:lnTo>
                  <a:lnTo>
                    <a:pt x="537" y="1229"/>
                  </a:lnTo>
                  <a:lnTo>
                    <a:pt x="534" y="1229"/>
                  </a:lnTo>
                  <a:lnTo>
                    <a:pt x="532" y="1229"/>
                  </a:lnTo>
                  <a:lnTo>
                    <a:pt x="529" y="1228"/>
                  </a:lnTo>
                  <a:lnTo>
                    <a:pt x="528" y="1228"/>
                  </a:lnTo>
                  <a:lnTo>
                    <a:pt x="527" y="1226"/>
                  </a:lnTo>
                  <a:lnTo>
                    <a:pt x="524" y="1226"/>
                  </a:lnTo>
                  <a:lnTo>
                    <a:pt x="524" y="1225"/>
                  </a:lnTo>
                  <a:lnTo>
                    <a:pt x="523" y="1225"/>
                  </a:lnTo>
                  <a:lnTo>
                    <a:pt x="520" y="1225"/>
                  </a:lnTo>
                  <a:lnTo>
                    <a:pt x="517" y="1225"/>
                  </a:lnTo>
                  <a:lnTo>
                    <a:pt x="517" y="1224"/>
                  </a:lnTo>
                  <a:lnTo>
                    <a:pt x="515" y="1224"/>
                  </a:lnTo>
                  <a:lnTo>
                    <a:pt x="513" y="1224"/>
                  </a:lnTo>
                  <a:lnTo>
                    <a:pt x="511" y="1221"/>
                  </a:lnTo>
                  <a:lnTo>
                    <a:pt x="507" y="1221"/>
                  </a:lnTo>
                  <a:lnTo>
                    <a:pt x="503" y="1221"/>
                  </a:lnTo>
                  <a:lnTo>
                    <a:pt x="503" y="1220"/>
                  </a:lnTo>
                  <a:lnTo>
                    <a:pt x="500" y="1220"/>
                  </a:lnTo>
                  <a:lnTo>
                    <a:pt x="499" y="1220"/>
                  </a:lnTo>
                  <a:lnTo>
                    <a:pt x="495" y="1219"/>
                  </a:lnTo>
                  <a:lnTo>
                    <a:pt x="492" y="1219"/>
                  </a:lnTo>
                  <a:lnTo>
                    <a:pt x="491" y="1217"/>
                  </a:lnTo>
                  <a:lnTo>
                    <a:pt x="487" y="1217"/>
                  </a:lnTo>
                  <a:lnTo>
                    <a:pt x="485" y="1217"/>
                  </a:lnTo>
                  <a:lnTo>
                    <a:pt x="483" y="1216"/>
                  </a:lnTo>
                  <a:lnTo>
                    <a:pt x="482" y="1216"/>
                  </a:lnTo>
                  <a:lnTo>
                    <a:pt x="479" y="1215"/>
                  </a:lnTo>
                  <a:lnTo>
                    <a:pt x="475" y="1213"/>
                  </a:lnTo>
                  <a:lnTo>
                    <a:pt x="474" y="1213"/>
                  </a:lnTo>
                  <a:lnTo>
                    <a:pt x="471" y="1213"/>
                  </a:lnTo>
                  <a:lnTo>
                    <a:pt x="471" y="1212"/>
                  </a:lnTo>
                  <a:lnTo>
                    <a:pt x="470" y="1212"/>
                  </a:lnTo>
                  <a:lnTo>
                    <a:pt x="469" y="1212"/>
                  </a:lnTo>
                  <a:lnTo>
                    <a:pt x="468" y="1212"/>
                  </a:lnTo>
                  <a:lnTo>
                    <a:pt x="466" y="1212"/>
                  </a:lnTo>
                  <a:lnTo>
                    <a:pt x="464" y="1211"/>
                  </a:lnTo>
                  <a:lnTo>
                    <a:pt x="462" y="1211"/>
                  </a:lnTo>
                  <a:lnTo>
                    <a:pt x="462" y="1209"/>
                  </a:lnTo>
                  <a:lnTo>
                    <a:pt x="461" y="1209"/>
                  </a:lnTo>
                  <a:lnTo>
                    <a:pt x="460" y="1209"/>
                  </a:lnTo>
                  <a:lnTo>
                    <a:pt x="457" y="1209"/>
                  </a:lnTo>
                  <a:lnTo>
                    <a:pt x="456" y="1209"/>
                  </a:lnTo>
                  <a:lnTo>
                    <a:pt x="456" y="1208"/>
                  </a:lnTo>
                  <a:lnTo>
                    <a:pt x="453" y="1208"/>
                  </a:lnTo>
                  <a:lnTo>
                    <a:pt x="452" y="1208"/>
                  </a:lnTo>
                  <a:lnTo>
                    <a:pt x="451" y="1208"/>
                  </a:lnTo>
                  <a:lnTo>
                    <a:pt x="449" y="1208"/>
                  </a:lnTo>
                  <a:lnTo>
                    <a:pt x="449" y="1207"/>
                  </a:lnTo>
                  <a:lnTo>
                    <a:pt x="447" y="1207"/>
                  </a:lnTo>
                  <a:lnTo>
                    <a:pt x="445" y="1207"/>
                  </a:lnTo>
                  <a:lnTo>
                    <a:pt x="444" y="1207"/>
                  </a:lnTo>
                  <a:lnTo>
                    <a:pt x="444" y="1205"/>
                  </a:lnTo>
                  <a:lnTo>
                    <a:pt x="443" y="1205"/>
                  </a:lnTo>
                  <a:lnTo>
                    <a:pt x="441" y="1205"/>
                  </a:lnTo>
                  <a:lnTo>
                    <a:pt x="440" y="1205"/>
                  </a:lnTo>
                  <a:lnTo>
                    <a:pt x="436" y="1205"/>
                  </a:lnTo>
                  <a:lnTo>
                    <a:pt x="436" y="1204"/>
                  </a:lnTo>
                  <a:lnTo>
                    <a:pt x="435" y="1204"/>
                  </a:lnTo>
                  <a:lnTo>
                    <a:pt x="434" y="1204"/>
                  </a:lnTo>
                  <a:lnTo>
                    <a:pt x="432" y="1204"/>
                  </a:lnTo>
                  <a:lnTo>
                    <a:pt x="431" y="1204"/>
                  </a:lnTo>
                  <a:lnTo>
                    <a:pt x="427" y="1204"/>
                  </a:lnTo>
                  <a:lnTo>
                    <a:pt x="426" y="1203"/>
                  </a:lnTo>
                  <a:lnTo>
                    <a:pt x="422" y="1203"/>
                  </a:lnTo>
                  <a:lnTo>
                    <a:pt x="422" y="1202"/>
                  </a:lnTo>
                  <a:lnTo>
                    <a:pt x="420" y="1202"/>
                  </a:lnTo>
                  <a:lnTo>
                    <a:pt x="419" y="1202"/>
                  </a:lnTo>
                  <a:lnTo>
                    <a:pt x="418" y="1202"/>
                  </a:lnTo>
                  <a:lnTo>
                    <a:pt x="416" y="1202"/>
                  </a:lnTo>
                  <a:lnTo>
                    <a:pt x="415" y="1202"/>
                  </a:lnTo>
                  <a:lnTo>
                    <a:pt x="415" y="1200"/>
                  </a:lnTo>
                  <a:lnTo>
                    <a:pt x="413" y="1200"/>
                  </a:lnTo>
                  <a:lnTo>
                    <a:pt x="410" y="1200"/>
                  </a:lnTo>
                  <a:lnTo>
                    <a:pt x="409" y="1200"/>
                  </a:lnTo>
                  <a:lnTo>
                    <a:pt x="407" y="1200"/>
                  </a:lnTo>
                  <a:lnTo>
                    <a:pt x="407" y="1199"/>
                  </a:lnTo>
                  <a:lnTo>
                    <a:pt x="403" y="1199"/>
                  </a:lnTo>
                  <a:lnTo>
                    <a:pt x="401" y="1199"/>
                  </a:lnTo>
                  <a:lnTo>
                    <a:pt x="401" y="1198"/>
                  </a:lnTo>
                  <a:lnTo>
                    <a:pt x="399" y="1198"/>
                  </a:lnTo>
                  <a:lnTo>
                    <a:pt x="397" y="1198"/>
                  </a:lnTo>
                  <a:lnTo>
                    <a:pt x="396" y="1198"/>
                  </a:lnTo>
                  <a:lnTo>
                    <a:pt x="394" y="1196"/>
                  </a:lnTo>
                  <a:lnTo>
                    <a:pt x="392" y="1196"/>
                  </a:lnTo>
                  <a:lnTo>
                    <a:pt x="390" y="1196"/>
                  </a:lnTo>
                  <a:lnTo>
                    <a:pt x="386" y="1196"/>
                  </a:lnTo>
                  <a:lnTo>
                    <a:pt x="385" y="1195"/>
                  </a:lnTo>
                  <a:lnTo>
                    <a:pt x="384" y="1195"/>
                  </a:lnTo>
                  <a:lnTo>
                    <a:pt x="382" y="1194"/>
                  </a:lnTo>
                  <a:lnTo>
                    <a:pt x="381" y="1194"/>
                  </a:lnTo>
                  <a:lnTo>
                    <a:pt x="378" y="1194"/>
                  </a:lnTo>
                  <a:lnTo>
                    <a:pt x="377" y="1194"/>
                  </a:lnTo>
                  <a:lnTo>
                    <a:pt x="375" y="1192"/>
                  </a:lnTo>
                  <a:lnTo>
                    <a:pt x="373" y="1192"/>
                  </a:lnTo>
                  <a:lnTo>
                    <a:pt x="372" y="1192"/>
                  </a:lnTo>
                  <a:lnTo>
                    <a:pt x="371" y="1192"/>
                  </a:lnTo>
                  <a:lnTo>
                    <a:pt x="369" y="1191"/>
                  </a:lnTo>
                  <a:lnTo>
                    <a:pt x="364" y="1191"/>
                  </a:lnTo>
                  <a:lnTo>
                    <a:pt x="363" y="1190"/>
                  </a:lnTo>
                  <a:lnTo>
                    <a:pt x="359" y="1190"/>
                  </a:lnTo>
                  <a:lnTo>
                    <a:pt x="359" y="1188"/>
                  </a:lnTo>
                  <a:lnTo>
                    <a:pt x="355" y="1188"/>
                  </a:lnTo>
                  <a:lnTo>
                    <a:pt x="354" y="1188"/>
                  </a:lnTo>
                  <a:lnTo>
                    <a:pt x="351" y="1188"/>
                  </a:lnTo>
                  <a:lnTo>
                    <a:pt x="350" y="1188"/>
                  </a:lnTo>
                  <a:lnTo>
                    <a:pt x="350" y="1187"/>
                  </a:lnTo>
                  <a:lnTo>
                    <a:pt x="348" y="1187"/>
                  </a:lnTo>
                  <a:lnTo>
                    <a:pt x="347" y="1186"/>
                  </a:lnTo>
                  <a:lnTo>
                    <a:pt x="346" y="1186"/>
                  </a:lnTo>
                  <a:lnTo>
                    <a:pt x="344" y="1185"/>
                  </a:lnTo>
                  <a:lnTo>
                    <a:pt x="342" y="1185"/>
                  </a:lnTo>
                  <a:lnTo>
                    <a:pt x="341" y="1185"/>
                  </a:lnTo>
                  <a:lnTo>
                    <a:pt x="339" y="1183"/>
                  </a:lnTo>
                  <a:lnTo>
                    <a:pt x="338" y="1183"/>
                  </a:lnTo>
                  <a:lnTo>
                    <a:pt x="334" y="1182"/>
                  </a:lnTo>
                  <a:lnTo>
                    <a:pt x="330" y="1182"/>
                  </a:lnTo>
                  <a:lnTo>
                    <a:pt x="327" y="1182"/>
                  </a:lnTo>
                  <a:lnTo>
                    <a:pt x="327" y="1181"/>
                  </a:lnTo>
                  <a:lnTo>
                    <a:pt x="326" y="1181"/>
                  </a:lnTo>
                  <a:lnTo>
                    <a:pt x="323" y="1181"/>
                  </a:lnTo>
                  <a:lnTo>
                    <a:pt x="322" y="1181"/>
                  </a:lnTo>
                  <a:lnTo>
                    <a:pt x="318" y="1179"/>
                  </a:lnTo>
                  <a:lnTo>
                    <a:pt x="317" y="1179"/>
                  </a:lnTo>
                  <a:lnTo>
                    <a:pt x="314" y="1179"/>
                  </a:lnTo>
                  <a:lnTo>
                    <a:pt x="313" y="1178"/>
                  </a:lnTo>
                  <a:lnTo>
                    <a:pt x="309" y="1178"/>
                  </a:lnTo>
                  <a:lnTo>
                    <a:pt x="308" y="1178"/>
                  </a:lnTo>
                  <a:lnTo>
                    <a:pt x="303" y="1177"/>
                  </a:lnTo>
                  <a:lnTo>
                    <a:pt x="301" y="1177"/>
                  </a:lnTo>
                  <a:lnTo>
                    <a:pt x="300" y="1175"/>
                  </a:lnTo>
                  <a:lnTo>
                    <a:pt x="299" y="1175"/>
                  </a:lnTo>
                  <a:lnTo>
                    <a:pt x="297" y="1175"/>
                  </a:lnTo>
                  <a:lnTo>
                    <a:pt x="296" y="1175"/>
                  </a:lnTo>
                  <a:lnTo>
                    <a:pt x="293" y="1175"/>
                  </a:lnTo>
                  <a:lnTo>
                    <a:pt x="293" y="1174"/>
                  </a:lnTo>
                  <a:lnTo>
                    <a:pt x="289" y="1174"/>
                  </a:lnTo>
                  <a:lnTo>
                    <a:pt x="288" y="1174"/>
                  </a:lnTo>
                  <a:lnTo>
                    <a:pt x="287" y="1173"/>
                  </a:lnTo>
                  <a:lnTo>
                    <a:pt x="285" y="1173"/>
                  </a:lnTo>
                  <a:lnTo>
                    <a:pt x="284" y="1173"/>
                  </a:lnTo>
                  <a:lnTo>
                    <a:pt x="283" y="1173"/>
                  </a:lnTo>
                  <a:lnTo>
                    <a:pt x="283" y="1171"/>
                  </a:lnTo>
                  <a:lnTo>
                    <a:pt x="280" y="1171"/>
                  </a:lnTo>
                  <a:lnTo>
                    <a:pt x="278" y="1171"/>
                  </a:lnTo>
                  <a:lnTo>
                    <a:pt x="276" y="1170"/>
                  </a:lnTo>
                  <a:lnTo>
                    <a:pt x="274" y="1170"/>
                  </a:lnTo>
                  <a:lnTo>
                    <a:pt x="270" y="1170"/>
                  </a:lnTo>
                  <a:lnTo>
                    <a:pt x="268" y="1169"/>
                  </a:lnTo>
                  <a:lnTo>
                    <a:pt x="267" y="1169"/>
                  </a:lnTo>
                  <a:lnTo>
                    <a:pt x="266" y="1169"/>
                  </a:lnTo>
                  <a:lnTo>
                    <a:pt x="265" y="1168"/>
                  </a:lnTo>
                  <a:lnTo>
                    <a:pt x="263" y="1168"/>
                  </a:lnTo>
                  <a:lnTo>
                    <a:pt x="262" y="1168"/>
                  </a:lnTo>
                  <a:lnTo>
                    <a:pt x="259" y="1168"/>
                  </a:lnTo>
                  <a:lnTo>
                    <a:pt x="258" y="1168"/>
                  </a:lnTo>
                  <a:lnTo>
                    <a:pt x="255" y="1168"/>
                  </a:lnTo>
                  <a:lnTo>
                    <a:pt x="255" y="1166"/>
                  </a:lnTo>
                  <a:lnTo>
                    <a:pt x="254" y="1166"/>
                  </a:lnTo>
                  <a:lnTo>
                    <a:pt x="253" y="1166"/>
                  </a:lnTo>
                  <a:lnTo>
                    <a:pt x="251" y="1166"/>
                  </a:lnTo>
                  <a:lnTo>
                    <a:pt x="250" y="1166"/>
                  </a:lnTo>
                  <a:lnTo>
                    <a:pt x="246" y="1165"/>
                  </a:lnTo>
                  <a:lnTo>
                    <a:pt x="244" y="1164"/>
                  </a:lnTo>
                  <a:lnTo>
                    <a:pt x="242" y="1164"/>
                  </a:lnTo>
                  <a:lnTo>
                    <a:pt x="241" y="1164"/>
                  </a:lnTo>
                  <a:lnTo>
                    <a:pt x="238" y="1164"/>
                  </a:lnTo>
                  <a:lnTo>
                    <a:pt x="237" y="1162"/>
                  </a:lnTo>
                  <a:lnTo>
                    <a:pt x="234" y="1162"/>
                  </a:lnTo>
                  <a:lnTo>
                    <a:pt x="233" y="1162"/>
                  </a:lnTo>
                  <a:lnTo>
                    <a:pt x="232" y="1162"/>
                  </a:lnTo>
                  <a:lnTo>
                    <a:pt x="230" y="1162"/>
                  </a:lnTo>
                  <a:lnTo>
                    <a:pt x="229" y="1161"/>
                  </a:lnTo>
                  <a:lnTo>
                    <a:pt x="228" y="1161"/>
                  </a:lnTo>
                  <a:lnTo>
                    <a:pt x="227" y="1160"/>
                  </a:lnTo>
                  <a:lnTo>
                    <a:pt x="223" y="1160"/>
                  </a:lnTo>
                  <a:lnTo>
                    <a:pt x="217" y="1160"/>
                  </a:lnTo>
                  <a:lnTo>
                    <a:pt x="217" y="1158"/>
                  </a:lnTo>
                  <a:lnTo>
                    <a:pt x="215" y="1158"/>
                  </a:lnTo>
                  <a:lnTo>
                    <a:pt x="213" y="1158"/>
                  </a:lnTo>
                  <a:lnTo>
                    <a:pt x="212" y="1158"/>
                  </a:lnTo>
                  <a:lnTo>
                    <a:pt x="210" y="1158"/>
                  </a:lnTo>
                  <a:lnTo>
                    <a:pt x="210" y="1157"/>
                  </a:lnTo>
                  <a:lnTo>
                    <a:pt x="208" y="1157"/>
                  </a:lnTo>
                  <a:lnTo>
                    <a:pt x="206" y="1157"/>
                  </a:lnTo>
                  <a:lnTo>
                    <a:pt x="204" y="1156"/>
                  </a:lnTo>
                  <a:lnTo>
                    <a:pt x="202" y="1156"/>
                  </a:lnTo>
                  <a:lnTo>
                    <a:pt x="200" y="1156"/>
                  </a:lnTo>
                  <a:lnTo>
                    <a:pt x="196" y="1156"/>
                  </a:lnTo>
                  <a:lnTo>
                    <a:pt x="196" y="1154"/>
                  </a:lnTo>
                  <a:lnTo>
                    <a:pt x="194" y="1154"/>
                  </a:lnTo>
                  <a:lnTo>
                    <a:pt x="190" y="1154"/>
                  </a:lnTo>
                  <a:lnTo>
                    <a:pt x="189" y="1153"/>
                  </a:lnTo>
                  <a:lnTo>
                    <a:pt x="187" y="1152"/>
                  </a:lnTo>
                  <a:lnTo>
                    <a:pt x="183" y="1152"/>
                  </a:lnTo>
                  <a:lnTo>
                    <a:pt x="182" y="1152"/>
                  </a:lnTo>
                  <a:lnTo>
                    <a:pt x="181" y="1152"/>
                  </a:lnTo>
                  <a:lnTo>
                    <a:pt x="173" y="1151"/>
                  </a:lnTo>
                  <a:lnTo>
                    <a:pt x="168" y="1149"/>
                  </a:lnTo>
                  <a:lnTo>
                    <a:pt x="165" y="1149"/>
                  </a:lnTo>
                  <a:lnTo>
                    <a:pt x="165" y="1148"/>
                  </a:lnTo>
                  <a:lnTo>
                    <a:pt x="160" y="1148"/>
                  </a:lnTo>
                  <a:lnTo>
                    <a:pt x="158" y="1148"/>
                  </a:lnTo>
                  <a:lnTo>
                    <a:pt x="157" y="1148"/>
                  </a:lnTo>
                  <a:lnTo>
                    <a:pt x="155" y="1147"/>
                  </a:lnTo>
                  <a:lnTo>
                    <a:pt x="152" y="1147"/>
                  </a:lnTo>
                  <a:lnTo>
                    <a:pt x="149" y="1145"/>
                  </a:lnTo>
                  <a:lnTo>
                    <a:pt x="148" y="1145"/>
                  </a:lnTo>
                  <a:lnTo>
                    <a:pt x="140" y="1143"/>
                  </a:lnTo>
                  <a:lnTo>
                    <a:pt x="124" y="1140"/>
                  </a:lnTo>
                  <a:lnTo>
                    <a:pt x="98" y="1135"/>
                  </a:lnTo>
                  <a:lnTo>
                    <a:pt x="84" y="1131"/>
                  </a:lnTo>
                  <a:lnTo>
                    <a:pt x="84" y="1107"/>
                  </a:lnTo>
                  <a:lnTo>
                    <a:pt x="109" y="1106"/>
                  </a:lnTo>
                  <a:lnTo>
                    <a:pt x="132" y="1111"/>
                  </a:lnTo>
                  <a:lnTo>
                    <a:pt x="137" y="1111"/>
                  </a:lnTo>
                  <a:lnTo>
                    <a:pt x="140" y="1113"/>
                  </a:lnTo>
                  <a:lnTo>
                    <a:pt x="143" y="1114"/>
                  </a:lnTo>
                  <a:lnTo>
                    <a:pt x="145" y="1115"/>
                  </a:lnTo>
                  <a:lnTo>
                    <a:pt x="147" y="1115"/>
                  </a:lnTo>
                  <a:lnTo>
                    <a:pt x="148" y="1116"/>
                  </a:lnTo>
                  <a:lnTo>
                    <a:pt x="151" y="1118"/>
                  </a:lnTo>
                  <a:lnTo>
                    <a:pt x="155" y="1118"/>
                  </a:lnTo>
                  <a:lnTo>
                    <a:pt x="157" y="1119"/>
                  </a:lnTo>
                  <a:lnTo>
                    <a:pt x="158" y="1122"/>
                  </a:lnTo>
                  <a:lnTo>
                    <a:pt x="161" y="1123"/>
                  </a:lnTo>
                  <a:lnTo>
                    <a:pt x="165" y="1124"/>
                  </a:lnTo>
                  <a:lnTo>
                    <a:pt x="169" y="1124"/>
                  </a:lnTo>
                  <a:lnTo>
                    <a:pt x="172" y="1124"/>
                  </a:lnTo>
                  <a:lnTo>
                    <a:pt x="175" y="1126"/>
                  </a:lnTo>
                  <a:lnTo>
                    <a:pt x="179" y="1126"/>
                  </a:lnTo>
                  <a:lnTo>
                    <a:pt x="182" y="1127"/>
                  </a:lnTo>
                  <a:lnTo>
                    <a:pt x="186" y="1126"/>
                  </a:lnTo>
                  <a:lnTo>
                    <a:pt x="189" y="1126"/>
                  </a:lnTo>
                  <a:lnTo>
                    <a:pt x="191" y="1126"/>
                  </a:lnTo>
                  <a:lnTo>
                    <a:pt x="195" y="1127"/>
                  </a:lnTo>
                  <a:lnTo>
                    <a:pt x="196" y="1126"/>
                  </a:lnTo>
                  <a:lnTo>
                    <a:pt x="198" y="1126"/>
                  </a:lnTo>
                  <a:lnTo>
                    <a:pt x="198" y="1124"/>
                  </a:lnTo>
                  <a:lnTo>
                    <a:pt x="199" y="1123"/>
                  </a:lnTo>
                  <a:lnTo>
                    <a:pt x="203" y="1122"/>
                  </a:lnTo>
                  <a:lnTo>
                    <a:pt x="204" y="1123"/>
                  </a:lnTo>
                  <a:lnTo>
                    <a:pt x="208" y="1124"/>
                  </a:lnTo>
                  <a:lnTo>
                    <a:pt x="211" y="1123"/>
                  </a:lnTo>
                  <a:lnTo>
                    <a:pt x="212" y="1120"/>
                  </a:lnTo>
                  <a:lnTo>
                    <a:pt x="215" y="1119"/>
                  </a:lnTo>
                  <a:lnTo>
                    <a:pt x="216" y="1118"/>
                  </a:lnTo>
                  <a:lnTo>
                    <a:pt x="216" y="1116"/>
                  </a:lnTo>
                  <a:lnTo>
                    <a:pt x="216" y="1115"/>
                  </a:lnTo>
                  <a:lnTo>
                    <a:pt x="219" y="1114"/>
                  </a:lnTo>
                  <a:lnTo>
                    <a:pt x="223" y="1114"/>
                  </a:lnTo>
                  <a:lnTo>
                    <a:pt x="227" y="1114"/>
                  </a:lnTo>
                  <a:lnTo>
                    <a:pt x="230" y="1114"/>
                  </a:lnTo>
                  <a:lnTo>
                    <a:pt x="233" y="1115"/>
                  </a:lnTo>
                  <a:lnTo>
                    <a:pt x="236" y="1116"/>
                  </a:lnTo>
                  <a:lnTo>
                    <a:pt x="237" y="1119"/>
                  </a:lnTo>
                  <a:lnTo>
                    <a:pt x="240" y="1120"/>
                  </a:lnTo>
                  <a:lnTo>
                    <a:pt x="242" y="1122"/>
                  </a:lnTo>
                  <a:lnTo>
                    <a:pt x="245" y="1119"/>
                  </a:lnTo>
                  <a:lnTo>
                    <a:pt x="248" y="1118"/>
                  </a:lnTo>
                  <a:lnTo>
                    <a:pt x="249" y="1115"/>
                  </a:lnTo>
                  <a:lnTo>
                    <a:pt x="251" y="1115"/>
                  </a:lnTo>
                  <a:lnTo>
                    <a:pt x="253" y="1116"/>
                  </a:lnTo>
                  <a:lnTo>
                    <a:pt x="254" y="1119"/>
                  </a:lnTo>
                  <a:lnTo>
                    <a:pt x="255" y="1122"/>
                  </a:lnTo>
                  <a:lnTo>
                    <a:pt x="258" y="1123"/>
                  </a:lnTo>
                  <a:lnTo>
                    <a:pt x="261" y="1122"/>
                  </a:lnTo>
                  <a:lnTo>
                    <a:pt x="263" y="1123"/>
                  </a:lnTo>
                  <a:lnTo>
                    <a:pt x="265" y="1126"/>
                  </a:lnTo>
                  <a:lnTo>
                    <a:pt x="267" y="1124"/>
                  </a:lnTo>
                  <a:lnTo>
                    <a:pt x="270" y="1122"/>
                  </a:lnTo>
                  <a:lnTo>
                    <a:pt x="271" y="1124"/>
                  </a:lnTo>
                  <a:lnTo>
                    <a:pt x="275" y="1124"/>
                  </a:lnTo>
                  <a:lnTo>
                    <a:pt x="276" y="1123"/>
                  </a:lnTo>
                  <a:lnTo>
                    <a:pt x="278" y="1120"/>
                  </a:lnTo>
                  <a:lnTo>
                    <a:pt x="280" y="1122"/>
                  </a:lnTo>
                  <a:lnTo>
                    <a:pt x="282" y="1123"/>
                  </a:lnTo>
                  <a:lnTo>
                    <a:pt x="284" y="1122"/>
                  </a:lnTo>
                  <a:lnTo>
                    <a:pt x="287" y="1123"/>
                  </a:lnTo>
                  <a:lnTo>
                    <a:pt x="289" y="1126"/>
                  </a:lnTo>
                  <a:lnTo>
                    <a:pt x="292" y="1126"/>
                  </a:lnTo>
                  <a:lnTo>
                    <a:pt x="293" y="1123"/>
                  </a:lnTo>
                  <a:lnTo>
                    <a:pt x="295" y="1120"/>
                  </a:lnTo>
                  <a:lnTo>
                    <a:pt x="297" y="1119"/>
                  </a:lnTo>
                  <a:lnTo>
                    <a:pt x="301" y="1119"/>
                  </a:lnTo>
                  <a:lnTo>
                    <a:pt x="304" y="1119"/>
                  </a:lnTo>
                  <a:lnTo>
                    <a:pt x="303" y="1115"/>
                  </a:lnTo>
                  <a:lnTo>
                    <a:pt x="301" y="1113"/>
                  </a:lnTo>
                  <a:lnTo>
                    <a:pt x="303" y="1110"/>
                  </a:lnTo>
                  <a:lnTo>
                    <a:pt x="305" y="1107"/>
                  </a:lnTo>
                  <a:lnTo>
                    <a:pt x="306" y="1105"/>
                  </a:lnTo>
                  <a:lnTo>
                    <a:pt x="306" y="1102"/>
                  </a:lnTo>
                  <a:lnTo>
                    <a:pt x="306" y="1098"/>
                  </a:lnTo>
                  <a:lnTo>
                    <a:pt x="305" y="1096"/>
                  </a:lnTo>
                  <a:lnTo>
                    <a:pt x="303" y="1094"/>
                  </a:lnTo>
                  <a:lnTo>
                    <a:pt x="303" y="1090"/>
                  </a:lnTo>
                  <a:lnTo>
                    <a:pt x="303" y="1086"/>
                  </a:lnTo>
                  <a:lnTo>
                    <a:pt x="300" y="1085"/>
                  </a:lnTo>
                  <a:lnTo>
                    <a:pt x="297" y="1082"/>
                  </a:lnTo>
                  <a:lnTo>
                    <a:pt x="299" y="1080"/>
                  </a:lnTo>
                  <a:lnTo>
                    <a:pt x="300" y="1077"/>
                  </a:lnTo>
                  <a:lnTo>
                    <a:pt x="300" y="1073"/>
                  </a:lnTo>
                  <a:lnTo>
                    <a:pt x="297" y="1072"/>
                  </a:lnTo>
                  <a:lnTo>
                    <a:pt x="295" y="1071"/>
                  </a:lnTo>
                  <a:lnTo>
                    <a:pt x="295" y="1067"/>
                  </a:lnTo>
                  <a:lnTo>
                    <a:pt x="292" y="1065"/>
                  </a:lnTo>
                  <a:lnTo>
                    <a:pt x="289" y="1068"/>
                  </a:lnTo>
                  <a:lnTo>
                    <a:pt x="288" y="1065"/>
                  </a:lnTo>
                  <a:lnTo>
                    <a:pt x="287" y="1063"/>
                  </a:lnTo>
                  <a:lnTo>
                    <a:pt x="287" y="1060"/>
                  </a:lnTo>
                  <a:lnTo>
                    <a:pt x="288" y="1058"/>
                  </a:lnTo>
                  <a:lnTo>
                    <a:pt x="289" y="1055"/>
                  </a:lnTo>
                  <a:lnTo>
                    <a:pt x="289" y="1052"/>
                  </a:lnTo>
                  <a:lnTo>
                    <a:pt x="288" y="1050"/>
                  </a:lnTo>
                  <a:lnTo>
                    <a:pt x="287" y="1047"/>
                  </a:lnTo>
                  <a:lnTo>
                    <a:pt x="287" y="1043"/>
                  </a:lnTo>
                  <a:lnTo>
                    <a:pt x="289" y="1042"/>
                  </a:lnTo>
                  <a:lnTo>
                    <a:pt x="289" y="1041"/>
                  </a:lnTo>
                  <a:lnTo>
                    <a:pt x="291" y="1039"/>
                  </a:lnTo>
                  <a:lnTo>
                    <a:pt x="289" y="1037"/>
                  </a:lnTo>
                  <a:lnTo>
                    <a:pt x="287" y="1034"/>
                  </a:lnTo>
                  <a:lnTo>
                    <a:pt x="283" y="1034"/>
                  </a:lnTo>
                  <a:lnTo>
                    <a:pt x="280" y="1034"/>
                  </a:lnTo>
                  <a:lnTo>
                    <a:pt x="279" y="1031"/>
                  </a:lnTo>
                  <a:lnTo>
                    <a:pt x="282" y="1029"/>
                  </a:lnTo>
                  <a:lnTo>
                    <a:pt x="282" y="1025"/>
                  </a:lnTo>
                  <a:lnTo>
                    <a:pt x="279" y="1022"/>
                  </a:lnTo>
                  <a:lnTo>
                    <a:pt x="276" y="1022"/>
                  </a:lnTo>
                  <a:lnTo>
                    <a:pt x="275" y="1020"/>
                  </a:lnTo>
                  <a:lnTo>
                    <a:pt x="275" y="1016"/>
                  </a:lnTo>
                  <a:lnTo>
                    <a:pt x="276" y="1016"/>
                  </a:lnTo>
                  <a:lnTo>
                    <a:pt x="276" y="1014"/>
                  </a:lnTo>
                  <a:lnTo>
                    <a:pt x="278" y="1014"/>
                  </a:lnTo>
                  <a:lnTo>
                    <a:pt x="279" y="1012"/>
                  </a:lnTo>
                  <a:lnTo>
                    <a:pt x="282" y="1010"/>
                  </a:lnTo>
                  <a:lnTo>
                    <a:pt x="283" y="1007"/>
                  </a:lnTo>
                  <a:lnTo>
                    <a:pt x="283" y="1004"/>
                  </a:lnTo>
                  <a:lnTo>
                    <a:pt x="283" y="1000"/>
                  </a:lnTo>
                  <a:lnTo>
                    <a:pt x="282" y="997"/>
                  </a:lnTo>
                  <a:lnTo>
                    <a:pt x="280" y="993"/>
                  </a:lnTo>
                  <a:lnTo>
                    <a:pt x="280" y="991"/>
                  </a:lnTo>
                  <a:lnTo>
                    <a:pt x="282" y="987"/>
                  </a:lnTo>
                  <a:lnTo>
                    <a:pt x="283" y="984"/>
                  </a:lnTo>
                  <a:lnTo>
                    <a:pt x="282" y="982"/>
                  </a:lnTo>
                  <a:lnTo>
                    <a:pt x="280" y="978"/>
                  </a:lnTo>
                  <a:lnTo>
                    <a:pt x="284" y="978"/>
                  </a:lnTo>
                  <a:lnTo>
                    <a:pt x="288" y="978"/>
                  </a:lnTo>
                  <a:lnTo>
                    <a:pt x="291" y="979"/>
                  </a:lnTo>
                  <a:lnTo>
                    <a:pt x="293" y="980"/>
                  </a:lnTo>
                  <a:lnTo>
                    <a:pt x="295" y="983"/>
                  </a:lnTo>
                  <a:lnTo>
                    <a:pt x="299" y="983"/>
                  </a:lnTo>
                  <a:lnTo>
                    <a:pt x="301" y="982"/>
                  </a:lnTo>
                  <a:lnTo>
                    <a:pt x="304" y="982"/>
                  </a:lnTo>
                  <a:lnTo>
                    <a:pt x="308"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2" y="948"/>
                  </a:lnTo>
                  <a:lnTo>
                    <a:pt x="310" y="945"/>
                  </a:lnTo>
                  <a:lnTo>
                    <a:pt x="309" y="942"/>
                  </a:lnTo>
                  <a:lnTo>
                    <a:pt x="308" y="940"/>
                  </a:lnTo>
                  <a:lnTo>
                    <a:pt x="306" y="937"/>
                  </a:lnTo>
                  <a:lnTo>
                    <a:pt x="305" y="935"/>
                  </a:lnTo>
                  <a:lnTo>
                    <a:pt x="304" y="932"/>
                  </a:lnTo>
                  <a:lnTo>
                    <a:pt x="303" y="929"/>
                  </a:lnTo>
                  <a:lnTo>
                    <a:pt x="301" y="927"/>
                  </a:lnTo>
                  <a:lnTo>
                    <a:pt x="301" y="924"/>
                  </a:lnTo>
                  <a:lnTo>
                    <a:pt x="300" y="921"/>
                  </a:lnTo>
                  <a:lnTo>
                    <a:pt x="299" y="917"/>
                  </a:lnTo>
                  <a:lnTo>
                    <a:pt x="299" y="915"/>
                  </a:lnTo>
                  <a:lnTo>
                    <a:pt x="297" y="911"/>
                  </a:lnTo>
                  <a:lnTo>
                    <a:pt x="296" y="908"/>
                  </a:lnTo>
                  <a:lnTo>
                    <a:pt x="296" y="906"/>
                  </a:lnTo>
                  <a:lnTo>
                    <a:pt x="295" y="902"/>
                  </a:lnTo>
                  <a:lnTo>
                    <a:pt x="293" y="899"/>
                  </a:lnTo>
                  <a:lnTo>
                    <a:pt x="293" y="895"/>
                  </a:lnTo>
                  <a:lnTo>
                    <a:pt x="292" y="891"/>
                  </a:lnTo>
                  <a:lnTo>
                    <a:pt x="292" y="889"/>
                  </a:lnTo>
                  <a:lnTo>
                    <a:pt x="291" y="885"/>
                  </a:lnTo>
                  <a:lnTo>
                    <a:pt x="291" y="881"/>
                  </a:lnTo>
                  <a:lnTo>
                    <a:pt x="289" y="878"/>
                  </a:lnTo>
                  <a:lnTo>
                    <a:pt x="289" y="876"/>
                  </a:lnTo>
                  <a:lnTo>
                    <a:pt x="288" y="873"/>
                  </a:lnTo>
                  <a:lnTo>
                    <a:pt x="287" y="869"/>
                  </a:lnTo>
                  <a:lnTo>
                    <a:pt x="285" y="866"/>
                  </a:lnTo>
                  <a:lnTo>
                    <a:pt x="285" y="863"/>
                  </a:lnTo>
                  <a:lnTo>
                    <a:pt x="285" y="859"/>
                  </a:lnTo>
                  <a:lnTo>
                    <a:pt x="285" y="855"/>
                  </a:lnTo>
                  <a:lnTo>
                    <a:pt x="285" y="851"/>
                  </a:lnTo>
                  <a:lnTo>
                    <a:pt x="285" y="847"/>
                  </a:lnTo>
                  <a:lnTo>
                    <a:pt x="285" y="843"/>
                  </a:lnTo>
                  <a:lnTo>
                    <a:pt x="287" y="840"/>
                  </a:lnTo>
                  <a:lnTo>
                    <a:pt x="287" y="838"/>
                  </a:lnTo>
                  <a:lnTo>
                    <a:pt x="285" y="836"/>
                  </a:lnTo>
                  <a:lnTo>
                    <a:pt x="284" y="834"/>
                  </a:lnTo>
                  <a:lnTo>
                    <a:pt x="283" y="831"/>
                  </a:lnTo>
                  <a:lnTo>
                    <a:pt x="282" y="828"/>
                  </a:lnTo>
                  <a:lnTo>
                    <a:pt x="280" y="825"/>
                  </a:lnTo>
                  <a:lnTo>
                    <a:pt x="279" y="823"/>
                  </a:lnTo>
                  <a:lnTo>
                    <a:pt x="276" y="823"/>
                  </a:lnTo>
                  <a:lnTo>
                    <a:pt x="275" y="822"/>
                  </a:lnTo>
                  <a:lnTo>
                    <a:pt x="274" y="818"/>
                  </a:lnTo>
                  <a:lnTo>
                    <a:pt x="271" y="818"/>
                  </a:lnTo>
                  <a:lnTo>
                    <a:pt x="268" y="819"/>
                  </a:lnTo>
                  <a:lnTo>
                    <a:pt x="266" y="822"/>
                  </a:lnTo>
                  <a:lnTo>
                    <a:pt x="263" y="821"/>
                  </a:lnTo>
                  <a:lnTo>
                    <a:pt x="261" y="818"/>
                  </a:lnTo>
                  <a:lnTo>
                    <a:pt x="257" y="818"/>
                  </a:lnTo>
                  <a:lnTo>
                    <a:pt x="254" y="818"/>
                  </a:lnTo>
                  <a:lnTo>
                    <a:pt x="251" y="815"/>
                  </a:lnTo>
                  <a:lnTo>
                    <a:pt x="250" y="814"/>
                  </a:lnTo>
                  <a:lnTo>
                    <a:pt x="248" y="811"/>
                  </a:lnTo>
                  <a:lnTo>
                    <a:pt x="245" y="813"/>
                  </a:lnTo>
                  <a:lnTo>
                    <a:pt x="241" y="813"/>
                  </a:lnTo>
                  <a:lnTo>
                    <a:pt x="240" y="811"/>
                  </a:lnTo>
                  <a:lnTo>
                    <a:pt x="237" y="809"/>
                  </a:lnTo>
                  <a:lnTo>
                    <a:pt x="236" y="806"/>
                  </a:lnTo>
                  <a:lnTo>
                    <a:pt x="233" y="805"/>
                  </a:lnTo>
                  <a:lnTo>
                    <a:pt x="230" y="805"/>
                  </a:lnTo>
                  <a:lnTo>
                    <a:pt x="229" y="808"/>
                  </a:lnTo>
                  <a:lnTo>
                    <a:pt x="227" y="809"/>
                  </a:lnTo>
                  <a:lnTo>
                    <a:pt x="224" y="810"/>
                  </a:lnTo>
                  <a:lnTo>
                    <a:pt x="221" y="811"/>
                  </a:lnTo>
                  <a:lnTo>
                    <a:pt x="219" y="814"/>
                  </a:lnTo>
                  <a:lnTo>
                    <a:pt x="217" y="817"/>
                  </a:lnTo>
                  <a:lnTo>
                    <a:pt x="213" y="817"/>
                  </a:lnTo>
                  <a:lnTo>
                    <a:pt x="211" y="817"/>
                  </a:lnTo>
                  <a:lnTo>
                    <a:pt x="208" y="819"/>
                  </a:lnTo>
                  <a:lnTo>
                    <a:pt x="206" y="821"/>
                  </a:lnTo>
                  <a:lnTo>
                    <a:pt x="202" y="821"/>
                  </a:lnTo>
                  <a:lnTo>
                    <a:pt x="198" y="821"/>
                  </a:lnTo>
                  <a:lnTo>
                    <a:pt x="195" y="822"/>
                  </a:lnTo>
                  <a:lnTo>
                    <a:pt x="194" y="823"/>
                  </a:lnTo>
                  <a:lnTo>
                    <a:pt x="190" y="825"/>
                  </a:lnTo>
                  <a:lnTo>
                    <a:pt x="186" y="823"/>
                  </a:lnTo>
                  <a:lnTo>
                    <a:pt x="183" y="822"/>
                  </a:lnTo>
                  <a:lnTo>
                    <a:pt x="182" y="819"/>
                  </a:lnTo>
                  <a:lnTo>
                    <a:pt x="181" y="817"/>
                  </a:lnTo>
                  <a:lnTo>
                    <a:pt x="178" y="815"/>
                  </a:lnTo>
                  <a:lnTo>
                    <a:pt x="175" y="814"/>
                  </a:lnTo>
                  <a:lnTo>
                    <a:pt x="173" y="815"/>
                  </a:lnTo>
                  <a:lnTo>
                    <a:pt x="170" y="814"/>
                  </a:lnTo>
                  <a:lnTo>
                    <a:pt x="170" y="813"/>
                  </a:lnTo>
                  <a:lnTo>
                    <a:pt x="172" y="802"/>
                  </a:lnTo>
                  <a:lnTo>
                    <a:pt x="173" y="792"/>
                  </a:lnTo>
                  <a:lnTo>
                    <a:pt x="174" y="783"/>
                  </a:lnTo>
                  <a:lnTo>
                    <a:pt x="175" y="772"/>
                  </a:lnTo>
                  <a:lnTo>
                    <a:pt x="177" y="764"/>
                  </a:lnTo>
                  <a:lnTo>
                    <a:pt x="168" y="764"/>
                  </a:lnTo>
                  <a:lnTo>
                    <a:pt x="157" y="766"/>
                  </a:lnTo>
                  <a:lnTo>
                    <a:pt x="147" y="767"/>
                  </a:lnTo>
                  <a:lnTo>
                    <a:pt x="139" y="767"/>
                  </a:lnTo>
                  <a:lnTo>
                    <a:pt x="139" y="756"/>
                  </a:lnTo>
                  <a:lnTo>
                    <a:pt x="140" y="747"/>
                  </a:lnTo>
                  <a:lnTo>
                    <a:pt x="140" y="737"/>
                  </a:lnTo>
                  <a:lnTo>
                    <a:pt x="140" y="726"/>
                  </a:lnTo>
                  <a:lnTo>
                    <a:pt x="141" y="717"/>
                  </a:lnTo>
                  <a:lnTo>
                    <a:pt x="141" y="707"/>
                  </a:lnTo>
                  <a:lnTo>
                    <a:pt x="141" y="696"/>
                  </a:lnTo>
                  <a:lnTo>
                    <a:pt x="143" y="687"/>
                  </a:lnTo>
                  <a:lnTo>
                    <a:pt x="143" y="678"/>
                  </a:lnTo>
                  <a:lnTo>
                    <a:pt x="137" y="669"/>
                  </a:lnTo>
                  <a:lnTo>
                    <a:pt x="134" y="658"/>
                  </a:lnTo>
                  <a:lnTo>
                    <a:pt x="128" y="648"/>
                  </a:lnTo>
                  <a:lnTo>
                    <a:pt x="124" y="637"/>
                  </a:lnTo>
                  <a:lnTo>
                    <a:pt x="119" y="628"/>
                  </a:lnTo>
                  <a:lnTo>
                    <a:pt x="114" y="618"/>
                  </a:lnTo>
                  <a:lnTo>
                    <a:pt x="110" y="607"/>
                  </a:lnTo>
                  <a:lnTo>
                    <a:pt x="105" y="599"/>
                  </a:lnTo>
                  <a:lnTo>
                    <a:pt x="105" y="594"/>
                  </a:lnTo>
                  <a:lnTo>
                    <a:pt x="103" y="589"/>
                  </a:lnTo>
                  <a:lnTo>
                    <a:pt x="102" y="578"/>
                  </a:lnTo>
                  <a:lnTo>
                    <a:pt x="101" y="569"/>
                  </a:lnTo>
                  <a:lnTo>
                    <a:pt x="99" y="559"/>
                  </a:lnTo>
                  <a:lnTo>
                    <a:pt x="97" y="548"/>
                  </a:lnTo>
                  <a:lnTo>
                    <a:pt x="96" y="539"/>
                  </a:lnTo>
                  <a:lnTo>
                    <a:pt x="96" y="538"/>
                  </a:lnTo>
                  <a:lnTo>
                    <a:pt x="94" y="529"/>
                  </a:lnTo>
                  <a:lnTo>
                    <a:pt x="92" y="518"/>
                  </a:lnTo>
                  <a:lnTo>
                    <a:pt x="90" y="509"/>
                  </a:lnTo>
                  <a:lnTo>
                    <a:pt x="86" y="499"/>
                  </a:lnTo>
                  <a:lnTo>
                    <a:pt x="81" y="488"/>
                  </a:lnTo>
                  <a:lnTo>
                    <a:pt x="76" y="478"/>
                  </a:lnTo>
                  <a:lnTo>
                    <a:pt x="71" y="469"/>
                  </a:lnTo>
                  <a:lnTo>
                    <a:pt x="65" y="458"/>
                  </a:lnTo>
                  <a:lnTo>
                    <a:pt x="62"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7" y="381"/>
                  </a:lnTo>
                  <a:lnTo>
                    <a:pt x="34" y="370"/>
                  </a:lnTo>
                  <a:lnTo>
                    <a:pt x="31" y="361"/>
                  </a:lnTo>
                  <a:lnTo>
                    <a:pt x="29" y="351"/>
                  </a:lnTo>
                  <a:lnTo>
                    <a:pt x="26" y="340"/>
                  </a:lnTo>
                  <a:lnTo>
                    <a:pt x="24" y="330"/>
                  </a:lnTo>
                  <a:lnTo>
                    <a:pt x="21" y="321"/>
                  </a:lnTo>
                  <a:lnTo>
                    <a:pt x="20" y="310"/>
                  </a:lnTo>
                  <a:lnTo>
                    <a:pt x="16" y="300"/>
                  </a:lnTo>
                  <a:lnTo>
                    <a:pt x="14" y="289"/>
                  </a:lnTo>
                  <a:lnTo>
                    <a:pt x="12" y="280"/>
                  </a:lnTo>
                  <a:lnTo>
                    <a:pt x="9" y="273"/>
                  </a:lnTo>
                  <a:lnTo>
                    <a:pt x="10" y="271"/>
                  </a:lnTo>
                  <a:lnTo>
                    <a:pt x="10" y="267"/>
                  </a:lnTo>
                  <a:lnTo>
                    <a:pt x="10" y="263"/>
                  </a:lnTo>
                  <a:lnTo>
                    <a:pt x="10" y="260"/>
                  </a:lnTo>
                  <a:lnTo>
                    <a:pt x="10" y="256"/>
                  </a:lnTo>
                  <a:lnTo>
                    <a:pt x="12" y="253"/>
                  </a:lnTo>
                  <a:lnTo>
                    <a:pt x="12" y="249"/>
                  </a:lnTo>
                  <a:lnTo>
                    <a:pt x="10" y="246"/>
                  </a:lnTo>
                  <a:lnTo>
                    <a:pt x="10" y="242"/>
                  </a:lnTo>
                  <a:lnTo>
                    <a:pt x="9" y="239"/>
                  </a:lnTo>
                  <a:lnTo>
                    <a:pt x="6" y="238"/>
                  </a:lnTo>
                  <a:lnTo>
                    <a:pt x="4" y="235"/>
                  </a:lnTo>
                  <a:lnTo>
                    <a:pt x="3" y="234"/>
                  </a:lnTo>
                  <a:lnTo>
                    <a:pt x="0" y="233"/>
                  </a:lnTo>
                  <a:lnTo>
                    <a:pt x="0" y="230"/>
                  </a:lnTo>
                  <a:lnTo>
                    <a:pt x="1" y="228"/>
                  </a:lnTo>
                  <a:lnTo>
                    <a:pt x="1" y="224"/>
                  </a:lnTo>
                  <a:lnTo>
                    <a:pt x="1" y="221"/>
                  </a:lnTo>
                  <a:lnTo>
                    <a:pt x="1" y="217"/>
                  </a:lnTo>
                  <a:lnTo>
                    <a:pt x="3" y="215"/>
                  </a:lnTo>
                  <a:lnTo>
                    <a:pt x="5" y="212"/>
                  </a:lnTo>
                  <a:lnTo>
                    <a:pt x="6" y="211"/>
                  </a:lnTo>
                  <a:lnTo>
                    <a:pt x="8" y="208"/>
                  </a:lnTo>
                  <a:lnTo>
                    <a:pt x="10" y="205"/>
                  </a:lnTo>
                  <a:lnTo>
                    <a:pt x="13" y="205"/>
                  </a:lnTo>
                  <a:lnTo>
                    <a:pt x="16" y="207"/>
                  </a:lnTo>
                  <a:lnTo>
                    <a:pt x="18" y="205"/>
                  </a:lnTo>
                  <a:lnTo>
                    <a:pt x="20" y="203"/>
                  </a:lnTo>
                  <a:lnTo>
                    <a:pt x="21" y="200"/>
                  </a:lnTo>
                  <a:lnTo>
                    <a:pt x="21" y="196"/>
                  </a:lnTo>
                  <a:lnTo>
                    <a:pt x="22" y="195"/>
                  </a:lnTo>
                  <a:lnTo>
                    <a:pt x="22" y="194"/>
                  </a:lnTo>
                  <a:lnTo>
                    <a:pt x="22" y="190"/>
                  </a:lnTo>
                  <a:lnTo>
                    <a:pt x="24" y="186"/>
                  </a:lnTo>
                  <a:lnTo>
                    <a:pt x="25" y="183"/>
                  </a:lnTo>
                  <a:lnTo>
                    <a:pt x="26" y="182"/>
                  </a:lnTo>
                  <a:lnTo>
                    <a:pt x="29" y="181"/>
                  </a:lnTo>
                  <a:lnTo>
                    <a:pt x="31" y="178"/>
                  </a:lnTo>
                  <a:lnTo>
                    <a:pt x="34" y="177"/>
                  </a:lnTo>
                  <a:lnTo>
                    <a:pt x="35" y="174"/>
                  </a:lnTo>
                  <a:lnTo>
                    <a:pt x="37" y="171"/>
                  </a:lnTo>
                  <a:lnTo>
                    <a:pt x="35" y="169"/>
                  </a:lnTo>
                  <a:lnTo>
                    <a:pt x="34" y="166"/>
                  </a:lnTo>
                  <a:lnTo>
                    <a:pt x="31" y="165"/>
                  </a:lnTo>
                  <a:lnTo>
                    <a:pt x="29" y="164"/>
                  </a:lnTo>
                  <a:lnTo>
                    <a:pt x="27" y="161"/>
                  </a:lnTo>
                  <a:lnTo>
                    <a:pt x="26" y="158"/>
                  </a:lnTo>
                  <a:lnTo>
                    <a:pt x="25" y="154"/>
                  </a:lnTo>
                  <a:lnTo>
                    <a:pt x="25" y="152"/>
                  </a:lnTo>
                  <a:lnTo>
                    <a:pt x="24" y="149"/>
                  </a:lnTo>
                  <a:lnTo>
                    <a:pt x="21" y="146"/>
                  </a:lnTo>
                  <a:lnTo>
                    <a:pt x="18" y="145"/>
                  </a:lnTo>
                  <a:lnTo>
                    <a:pt x="16" y="144"/>
                  </a:lnTo>
                  <a:lnTo>
                    <a:pt x="13" y="143"/>
                  </a:lnTo>
                  <a:lnTo>
                    <a:pt x="12" y="140"/>
                  </a:lnTo>
                  <a:lnTo>
                    <a:pt x="12" y="137"/>
                  </a:lnTo>
                  <a:lnTo>
                    <a:pt x="13" y="135"/>
                  </a:lnTo>
                  <a:lnTo>
                    <a:pt x="13" y="131"/>
                  </a:lnTo>
                  <a:lnTo>
                    <a:pt x="14" y="128"/>
                  </a:lnTo>
                  <a:lnTo>
                    <a:pt x="14" y="124"/>
                  </a:lnTo>
                  <a:lnTo>
                    <a:pt x="16" y="120"/>
                  </a:lnTo>
                  <a:lnTo>
                    <a:pt x="16" y="116"/>
                  </a:lnTo>
                  <a:lnTo>
                    <a:pt x="14" y="114"/>
                  </a:lnTo>
                  <a:lnTo>
                    <a:pt x="14" y="111"/>
                  </a:lnTo>
                  <a:lnTo>
                    <a:pt x="20" y="101"/>
                  </a:lnTo>
                  <a:lnTo>
                    <a:pt x="26" y="90"/>
                  </a:lnTo>
                  <a:lnTo>
                    <a:pt x="31" y="81"/>
                  </a:lnTo>
                  <a:lnTo>
                    <a:pt x="37" y="71"/>
                  </a:lnTo>
                  <a:lnTo>
                    <a:pt x="43" y="60"/>
                  </a:lnTo>
                  <a:lnTo>
                    <a:pt x="48" y="50"/>
                  </a:lnTo>
                  <a:lnTo>
                    <a:pt x="55" y="40"/>
                  </a:lnTo>
                  <a:lnTo>
                    <a:pt x="60" y="30"/>
                  </a:lnTo>
                  <a:lnTo>
                    <a:pt x="65" y="20"/>
                  </a:lnTo>
                  <a:lnTo>
                    <a:pt x="72" y="10"/>
                  </a:lnTo>
                  <a:lnTo>
                    <a:pt x="76" y="4"/>
                  </a:lnTo>
                  <a:lnTo>
                    <a:pt x="76" y="2"/>
                  </a:lnTo>
                  <a:lnTo>
                    <a:pt x="77" y="0"/>
                  </a:lnTo>
                  <a:lnTo>
                    <a:pt x="79" y="1"/>
                  </a:lnTo>
                  <a:lnTo>
                    <a:pt x="79" y="2"/>
                  </a:lnTo>
                  <a:lnTo>
                    <a:pt x="80" y="2"/>
                  </a:lnTo>
                  <a:lnTo>
                    <a:pt x="81" y="4"/>
                  </a:lnTo>
                  <a:lnTo>
                    <a:pt x="81" y="5"/>
                  </a:lnTo>
                  <a:lnTo>
                    <a:pt x="82" y="5"/>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1">
              <a:extLst>
                <a:ext uri="{FF2B5EF4-FFF2-40B4-BE49-F238E27FC236}">
                  <a16:creationId xmlns:a16="http://schemas.microsoft.com/office/drawing/2014/main" id="{D9C5199A-F32A-4FD4-B19F-985DE572EBE3}"/>
                </a:ext>
              </a:extLst>
            </p:cNvPr>
            <p:cNvSpPr>
              <a:spLocks/>
            </p:cNvSpPr>
            <p:nvPr/>
          </p:nvSpPr>
          <p:spPr bwMode="auto">
            <a:xfrm>
              <a:off x="1755" y="360"/>
              <a:ext cx="893" cy="825"/>
            </a:xfrm>
            <a:custGeom>
              <a:avLst/>
              <a:gdLst>
                <a:gd name="T0" fmla="*/ 832 w 893"/>
                <a:gd name="T1" fmla="*/ 374 h 825"/>
                <a:gd name="T2" fmla="*/ 795 w 893"/>
                <a:gd name="T3" fmla="*/ 414 h 825"/>
                <a:gd name="T4" fmla="*/ 773 w 893"/>
                <a:gd name="T5" fmla="*/ 456 h 825"/>
                <a:gd name="T6" fmla="*/ 736 w 893"/>
                <a:gd name="T7" fmla="*/ 478 h 825"/>
                <a:gd name="T8" fmla="*/ 749 w 893"/>
                <a:gd name="T9" fmla="*/ 504 h 825"/>
                <a:gd name="T10" fmla="*/ 771 w 893"/>
                <a:gd name="T11" fmla="*/ 525 h 825"/>
                <a:gd name="T12" fmla="*/ 792 w 893"/>
                <a:gd name="T13" fmla="*/ 542 h 825"/>
                <a:gd name="T14" fmla="*/ 792 w 893"/>
                <a:gd name="T15" fmla="*/ 563 h 825"/>
                <a:gd name="T16" fmla="*/ 758 w 893"/>
                <a:gd name="T17" fmla="*/ 564 h 825"/>
                <a:gd name="T18" fmla="*/ 765 w 893"/>
                <a:gd name="T19" fmla="*/ 585 h 825"/>
                <a:gd name="T20" fmla="*/ 739 w 893"/>
                <a:gd name="T21" fmla="*/ 586 h 825"/>
                <a:gd name="T22" fmla="*/ 719 w 893"/>
                <a:gd name="T23" fmla="*/ 610 h 825"/>
                <a:gd name="T24" fmla="*/ 724 w 893"/>
                <a:gd name="T25" fmla="*/ 638 h 825"/>
                <a:gd name="T26" fmla="*/ 726 w 893"/>
                <a:gd name="T27" fmla="*/ 664 h 825"/>
                <a:gd name="T28" fmla="*/ 724 w 893"/>
                <a:gd name="T29" fmla="*/ 692 h 825"/>
                <a:gd name="T30" fmla="*/ 726 w 893"/>
                <a:gd name="T31" fmla="*/ 715 h 825"/>
                <a:gd name="T32" fmla="*/ 579 w 893"/>
                <a:gd name="T33" fmla="*/ 716 h 825"/>
                <a:gd name="T34" fmla="*/ 546 w 893"/>
                <a:gd name="T35" fmla="*/ 725 h 825"/>
                <a:gd name="T36" fmla="*/ 516 w 893"/>
                <a:gd name="T37" fmla="*/ 745 h 825"/>
                <a:gd name="T38" fmla="*/ 478 w 893"/>
                <a:gd name="T39" fmla="*/ 764 h 825"/>
                <a:gd name="T40" fmla="*/ 424 w 893"/>
                <a:gd name="T41" fmla="*/ 762 h 825"/>
                <a:gd name="T42" fmla="*/ 381 w 893"/>
                <a:gd name="T43" fmla="*/ 755 h 825"/>
                <a:gd name="T44" fmla="*/ 346 w 893"/>
                <a:gd name="T45" fmla="*/ 761 h 825"/>
                <a:gd name="T46" fmla="*/ 312 w 893"/>
                <a:gd name="T47" fmla="*/ 763 h 825"/>
                <a:gd name="T48" fmla="*/ 276 w 893"/>
                <a:gd name="T49" fmla="*/ 763 h 825"/>
                <a:gd name="T50" fmla="*/ 253 w 893"/>
                <a:gd name="T51" fmla="*/ 768 h 825"/>
                <a:gd name="T52" fmla="*/ 228 w 893"/>
                <a:gd name="T53" fmla="*/ 799 h 825"/>
                <a:gd name="T54" fmla="*/ 198 w 893"/>
                <a:gd name="T55" fmla="*/ 814 h 825"/>
                <a:gd name="T56" fmla="*/ 161 w 893"/>
                <a:gd name="T57" fmla="*/ 821 h 825"/>
                <a:gd name="T58" fmla="*/ 126 w 893"/>
                <a:gd name="T59" fmla="*/ 823 h 825"/>
                <a:gd name="T60" fmla="*/ 94 w 893"/>
                <a:gd name="T61" fmla="*/ 792 h 825"/>
                <a:gd name="T62" fmla="*/ 98 w 893"/>
                <a:gd name="T63" fmla="*/ 729 h 825"/>
                <a:gd name="T64" fmla="*/ 97 w 893"/>
                <a:gd name="T65" fmla="*/ 668 h 825"/>
                <a:gd name="T66" fmla="*/ 90 w 893"/>
                <a:gd name="T67" fmla="*/ 596 h 825"/>
                <a:gd name="T68" fmla="*/ 82 w 893"/>
                <a:gd name="T69" fmla="*/ 513 h 825"/>
                <a:gd name="T70" fmla="*/ 107 w 893"/>
                <a:gd name="T71" fmla="*/ 457 h 825"/>
                <a:gd name="T72" fmla="*/ 54 w 893"/>
                <a:gd name="T73" fmla="*/ 414 h 825"/>
                <a:gd name="T74" fmla="*/ 98 w 893"/>
                <a:gd name="T75" fmla="*/ 361 h 825"/>
                <a:gd name="T76" fmla="*/ 38 w 893"/>
                <a:gd name="T77" fmla="*/ 323 h 825"/>
                <a:gd name="T78" fmla="*/ 10 w 893"/>
                <a:gd name="T79" fmla="*/ 254 h 825"/>
                <a:gd name="T80" fmla="*/ 6 w 893"/>
                <a:gd name="T81" fmla="*/ 190 h 825"/>
                <a:gd name="T82" fmla="*/ 34 w 893"/>
                <a:gd name="T83" fmla="*/ 126 h 825"/>
                <a:gd name="T84" fmla="*/ 67 w 893"/>
                <a:gd name="T85" fmla="*/ 72 h 825"/>
                <a:gd name="T86" fmla="*/ 97 w 893"/>
                <a:gd name="T87" fmla="*/ 14 h 825"/>
                <a:gd name="T88" fmla="*/ 282 w 893"/>
                <a:gd name="T89" fmla="*/ 16 h 825"/>
                <a:gd name="T90" fmla="*/ 499 w 893"/>
                <a:gd name="T91" fmla="*/ 16 h 825"/>
                <a:gd name="T92" fmla="*/ 671 w 893"/>
                <a:gd name="T93" fmla="*/ 16 h 825"/>
                <a:gd name="T94" fmla="*/ 893 w 893"/>
                <a:gd name="T95" fmla="*/ 0 h 825"/>
                <a:gd name="T96" fmla="*/ 881 w 893"/>
                <a:gd name="T97" fmla="*/ 29 h 825"/>
                <a:gd name="T98" fmla="*/ 879 w 893"/>
                <a:gd name="T99" fmla="*/ 55 h 825"/>
                <a:gd name="T100" fmla="*/ 876 w 893"/>
                <a:gd name="T101" fmla="*/ 81 h 825"/>
                <a:gd name="T102" fmla="*/ 872 w 893"/>
                <a:gd name="T103" fmla="*/ 102 h 825"/>
                <a:gd name="T104" fmla="*/ 859 w 893"/>
                <a:gd name="T105" fmla="*/ 117 h 825"/>
                <a:gd name="T106" fmla="*/ 853 w 893"/>
                <a:gd name="T107" fmla="*/ 131 h 825"/>
                <a:gd name="T108" fmla="*/ 834 w 893"/>
                <a:gd name="T109" fmla="*/ 148 h 825"/>
                <a:gd name="T110" fmla="*/ 815 w 893"/>
                <a:gd name="T111" fmla="*/ 166 h 825"/>
                <a:gd name="T112" fmla="*/ 806 w 893"/>
                <a:gd name="T113" fmla="*/ 206 h 825"/>
                <a:gd name="T114" fmla="*/ 809 w 893"/>
                <a:gd name="T115" fmla="*/ 250 h 825"/>
                <a:gd name="T116" fmla="*/ 837 w 893"/>
                <a:gd name="T117" fmla="*/ 276 h 825"/>
                <a:gd name="T118" fmla="*/ 872 w 893"/>
                <a:gd name="T119" fmla="*/ 292 h 825"/>
                <a:gd name="T120" fmla="*/ 870 w 893"/>
                <a:gd name="T121" fmla="*/ 322 h 825"/>
                <a:gd name="T122" fmla="*/ 880 w 893"/>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3" h="825">
                  <a:moveTo>
                    <a:pt x="871" y="346"/>
                  </a:moveTo>
                  <a:lnTo>
                    <a:pt x="870" y="346"/>
                  </a:lnTo>
                  <a:lnTo>
                    <a:pt x="867" y="347"/>
                  </a:lnTo>
                  <a:lnTo>
                    <a:pt x="866" y="350"/>
                  </a:lnTo>
                  <a:lnTo>
                    <a:pt x="864" y="351"/>
                  </a:lnTo>
                  <a:lnTo>
                    <a:pt x="863" y="352"/>
                  </a:lnTo>
                  <a:lnTo>
                    <a:pt x="862" y="353"/>
                  </a:lnTo>
                  <a:lnTo>
                    <a:pt x="861" y="355"/>
                  </a:lnTo>
                  <a:lnTo>
                    <a:pt x="858" y="356"/>
                  </a:lnTo>
                  <a:lnTo>
                    <a:pt x="857" y="357"/>
                  </a:lnTo>
                  <a:lnTo>
                    <a:pt x="855" y="357"/>
                  </a:lnTo>
                  <a:lnTo>
                    <a:pt x="853" y="359"/>
                  </a:lnTo>
                  <a:lnTo>
                    <a:pt x="851" y="360"/>
                  </a:lnTo>
                  <a:lnTo>
                    <a:pt x="849" y="361"/>
                  </a:lnTo>
                  <a:lnTo>
                    <a:pt x="847" y="363"/>
                  </a:lnTo>
                  <a:lnTo>
                    <a:pt x="846" y="364"/>
                  </a:lnTo>
                  <a:lnTo>
                    <a:pt x="842" y="365"/>
                  </a:lnTo>
                  <a:lnTo>
                    <a:pt x="841" y="368"/>
                  </a:lnTo>
                  <a:lnTo>
                    <a:pt x="840" y="368"/>
                  </a:lnTo>
                  <a:lnTo>
                    <a:pt x="837" y="369"/>
                  </a:lnTo>
                  <a:lnTo>
                    <a:pt x="836" y="370"/>
                  </a:lnTo>
                  <a:lnTo>
                    <a:pt x="834" y="372"/>
                  </a:lnTo>
                  <a:lnTo>
                    <a:pt x="833" y="373"/>
                  </a:lnTo>
                  <a:lnTo>
                    <a:pt x="832" y="374"/>
                  </a:lnTo>
                  <a:lnTo>
                    <a:pt x="829" y="376"/>
                  </a:lnTo>
                  <a:lnTo>
                    <a:pt x="828" y="377"/>
                  </a:lnTo>
                  <a:lnTo>
                    <a:pt x="826" y="378"/>
                  </a:lnTo>
                  <a:lnTo>
                    <a:pt x="824" y="381"/>
                  </a:lnTo>
                  <a:lnTo>
                    <a:pt x="823" y="382"/>
                  </a:lnTo>
                  <a:lnTo>
                    <a:pt x="821" y="384"/>
                  </a:lnTo>
                  <a:lnTo>
                    <a:pt x="820" y="385"/>
                  </a:lnTo>
                  <a:lnTo>
                    <a:pt x="816" y="389"/>
                  </a:lnTo>
                  <a:lnTo>
                    <a:pt x="815" y="390"/>
                  </a:lnTo>
                  <a:lnTo>
                    <a:pt x="813" y="393"/>
                  </a:lnTo>
                  <a:lnTo>
                    <a:pt x="812" y="393"/>
                  </a:lnTo>
                  <a:lnTo>
                    <a:pt x="811" y="395"/>
                  </a:lnTo>
                  <a:lnTo>
                    <a:pt x="808" y="397"/>
                  </a:lnTo>
                  <a:lnTo>
                    <a:pt x="807" y="399"/>
                  </a:lnTo>
                  <a:lnTo>
                    <a:pt x="804" y="402"/>
                  </a:lnTo>
                  <a:lnTo>
                    <a:pt x="803" y="403"/>
                  </a:lnTo>
                  <a:lnTo>
                    <a:pt x="802" y="404"/>
                  </a:lnTo>
                  <a:lnTo>
                    <a:pt x="802" y="406"/>
                  </a:lnTo>
                  <a:lnTo>
                    <a:pt x="800" y="407"/>
                  </a:lnTo>
                  <a:lnTo>
                    <a:pt x="799" y="407"/>
                  </a:lnTo>
                  <a:lnTo>
                    <a:pt x="798" y="410"/>
                  </a:lnTo>
                  <a:lnTo>
                    <a:pt x="796" y="411"/>
                  </a:lnTo>
                  <a:lnTo>
                    <a:pt x="796" y="412"/>
                  </a:lnTo>
                  <a:lnTo>
                    <a:pt x="795" y="414"/>
                  </a:lnTo>
                  <a:lnTo>
                    <a:pt x="794" y="415"/>
                  </a:lnTo>
                  <a:lnTo>
                    <a:pt x="792" y="416"/>
                  </a:lnTo>
                  <a:lnTo>
                    <a:pt x="792" y="419"/>
                  </a:lnTo>
                  <a:lnTo>
                    <a:pt x="791" y="420"/>
                  </a:lnTo>
                  <a:lnTo>
                    <a:pt x="790" y="422"/>
                  </a:lnTo>
                  <a:lnTo>
                    <a:pt x="790" y="423"/>
                  </a:lnTo>
                  <a:lnTo>
                    <a:pt x="788" y="425"/>
                  </a:lnTo>
                  <a:lnTo>
                    <a:pt x="787" y="427"/>
                  </a:lnTo>
                  <a:lnTo>
                    <a:pt x="786" y="429"/>
                  </a:lnTo>
                  <a:lnTo>
                    <a:pt x="785" y="431"/>
                  </a:lnTo>
                  <a:lnTo>
                    <a:pt x="783" y="432"/>
                  </a:lnTo>
                  <a:lnTo>
                    <a:pt x="783" y="433"/>
                  </a:lnTo>
                  <a:lnTo>
                    <a:pt x="783" y="435"/>
                  </a:lnTo>
                  <a:lnTo>
                    <a:pt x="781" y="439"/>
                  </a:lnTo>
                  <a:lnTo>
                    <a:pt x="781" y="440"/>
                  </a:lnTo>
                  <a:lnTo>
                    <a:pt x="779" y="442"/>
                  </a:lnTo>
                  <a:lnTo>
                    <a:pt x="778" y="444"/>
                  </a:lnTo>
                  <a:lnTo>
                    <a:pt x="778" y="445"/>
                  </a:lnTo>
                  <a:lnTo>
                    <a:pt x="777" y="446"/>
                  </a:lnTo>
                  <a:lnTo>
                    <a:pt x="777" y="448"/>
                  </a:lnTo>
                  <a:lnTo>
                    <a:pt x="775" y="452"/>
                  </a:lnTo>
                  <a:lnTo>
                    <a:pt x="774" y="453"/>
                  </a:lnTo>
                  <a:lnTo>
                    <a:pt x="774" y="454"/>
                  </a:lnTo>
                  <a:lnTo>
                    <a:pt x="773" y="456"/>
                  </a:lnTo>
                  <a:lnTo>
                    <a:pt x="773" y="457"/>
                  </a:lnTo>
                  <a:lnTo>
                    <a:pt x="771" y="458"/>
                  </a:lnTo>
                  <a:lnTo>
                    <a:pt x="770" y="461"/>
                  </a:lnTo>
                  <a:lnTo>
                    <a:pt x="770" y="462"/>
                  </a:lnTo>
                  <a:lnTo>
                    <a:pt x="769" y="463"/>
                  </a:lnTo>
                  <a:lnTo>
                    <a:pt x="768" y="466"/>
                  </a:lnTo>
                  <a:lnTo>
                    <a:pt x="764" y="466"/>
                  </a:lnTo>
                  <a:lnTo>
                    <a:pt x="719" y="465"/>
                  </a:lnTo>
                  <a:lnTo>
                    <a:pt x="715" y="465"/>
                  </a:lnTo>
                  <a:lnTo>
                    <a:pt x="714" y="465"/>
                  </a:lnTo>
                  <a:lnTo>
                    <a:pt x="711" y="465"/>
                  </a:lnTo>
                  <a:lnTo>
                    <a:pt x="714" y="466"/>
                  </a:lnTo>
                  <a:lnTo>
                    <a:pt x="716" y="467"/>
                  </a:lnTo>
                  <a:lnTo>
                    <a:pt x="718" y="469"/>
                  </a:lnTo>
                  <a:lnTo>
                    <a:pt x="719" y="470"/>
                  </a:lnTo>
                  <a:lnTo>
                    <a:pt x="719" y="471"/>
                  </a:lnTo>
                  <a:lnTo>
                    <a:pt x="720" y="473"/>
                  </a:lnTo>
                  <a:lnTo>
                    <a:pt x="723" y="474"/>
                  </a:lnTo>
                  <a:lnTo>
                    <a:pt x="724" y="474"/>
                  </a:lnTo>
                  <a:lnTo>
                    <a:pt x="727" y="475"/>
                  </a:lnTo>
                  <a:lnTo>
                    <a:pt x="730" y="476"/>
                  </a:lnTo>
                  <a:lnTo>
                    <a:pt x="732" y="475"/>
                  </a:lnTo>
                  <a:lnTo>
                    <a:pt x="735" y="475"/>
                  </a:lnTo>
                  <a:lnTo>
                    <a:pt x="736" y="478"/>
                  </a:lnTo>
                  <a:lnTo>
                    <a:pt x="739" y="476"/>
                  </a:lnTo>
                  <a:lnTo>
                    <a:pt x="740" y="476"/>
                  </a:lnTo>
                  <a:lnTo>
                    <a:pt x="740" y="478"/>
                  </a:lnTo>
                  <a:lnTo>
                    <a:pt x="741" y="479"/>
                  </a:lnTo>
                  <a:lnTo>
                    <a:pt x="741" y="480"/>
                  </a:lnTo>
                  <a:lnTo>
                    <a:pt x="743" y="483"/>
                  </a:lnTo>
                  <a:lnTo>
                    <a:pt x="744" y="483"/>
                  </a:lnTo>
                  <a:lnTo>
                    <a:pt x="744" y="484"/>
                  </a:lnTo>
                  <a:lnTo>
                    <a:pt x="745" y="486"/>
                  </a:lnTo>
                  <a:lnTo>
                    <a:pt x="747" y="487"/>
                  </a:lnTo>
                  <a:lnTo>
                    <a:pt x="745" y="487"/>
                  </a:lnTo>
                  <a:lnTo>
                    <a:pt x="744" y="488"/>
                  </a:lnTo>
                  <a:lnTo>
                    <a:pt x="744" y="490"/>
                  </a:lnTo>
                  <a:lnTo>
                    <a:pt x="745" y="492"/>
                  </a:lnTo>
                  <a:lnTo>
                    <a:pt x="745" y="494"/>
                  </a:lnTo>
                  <a:lnTo>
                    <a:pt x="747" y="494"/>
                  </a:lnTo>
                  <a:lnTo>
                    <a:pt x="748" y="495"/>
                  </a:lnTo>
                  <a:lnTo>
                    <a:pt x="748" y="496"/>
                  </a:lnTo>
                  <a:lnTo>
                    <a:pt x="748" y="497"/>
                  </a:lnTo>
                  <a:lnTo>
                    <a:pt x="748" y="499"/>
                  </a:lnTo>
                  <a:lnTo>
                    <a:pt x="748" y="500"/>
                  </a:lnTo>
                  <a:lnTo>
                    <a:pt x="748" y="501"/>
                  </a:lnTo>
                  <a:lnTo>
                    <a:pt x="748" y="503"/>
                  </a:lnTo>
                  <a:lnTo>
                    <a:pt x="749" y="504"/>
                  </a:lnTo>
                  <a:lnTo>
                    <a:pt x="749" y="505"/>
                  </a:lnTo>
                  <a:lnTo>
                    <a:pt x="751" y="505"/>
                  </a:lnTo>
                  <a:lnTo>
                    <a:pt x="752" y="505"/>
                  </a:lnTo>
                  <a:lnTo>
                    <a:pt x="752" y="507"/>
                  </a:lnTo>
                  <a:lnTo>
                    <a:pt x="753" y="507"/>
                  </a:lnTo>
                  <a:lnTo>
                    <a:pt x="753" y="508"/>
                  </a:lnTo>
                  <a:lnTo>
                    <a:pt x="753" y="509"/>
                  </a:lnTo>
                  <a:lnTo>
                    <a:pt x="754" y="511"/>
                  </a:lnTo>
                  <a:lnTo>
                    <a:pt x="756" y="512"/>
                  </a:lnTo>
                  <a:lnTo>
                    <a:pt x="757" y="512"/>
                  </a:lnTo>
                  <a:lnTo>
                    <a:pt x="757" y="513"/>
                  </a:lnTo>
                  <a:lnTo>
                    <a:pt x="760" y="514"/>
                  </a:lnTo>
                  <a:lnTo>
                    <a:pt x="761" y="514"/>
                  </a:lnTo>
                  <a:lnTo>
                    <a:pt x="762" y="514"/>
                  </a:lnTo>
                  <a:lnTo>
                    <a:pt x="764" y="516"/>
                  </a:lnTo>
                  <a:lnTo>
                    <a:pt x="765" y="517"/>
                  </a:lnTo>
                  <a:lnTo>
                    <a:pt x="766" y="516"/>
                  </a:lnTo>
                  <a:lnTo>
                    <a:pt x="768" y="517"/>
                  </a:lnTo>
                  <a:lnTo>
                    <a:pt x="768" y="518"/>
                  </a:lnTo>
                  <a:lnTo>
                    <a:pt x="769" y="518"/>
                  </a:lnTo>
                  <a:lnTo>
                    <a:pt x="770" y="521"/>
                  </a:lnTo>
                  <a:lnTo>
                    <a:pt x="771" y="522"/>
                  </a:lnTo>
                  <a:lnTo>
                    <a:pt x="771" y="524"/>
                  </a:lnTo>
                  <a:lnTo>
                    <a:pt x="771" y="525"/>
                  </a:lnTo>
                  <a:lnTo>
                    <a:pt x="773" y="525"/>
                  </a:lnTo>
                  <a:lnTo>
                    <a:pt x="774" y="526"/>
                  </a:lnTo>
                  <a:lnTo>
                    <a:pt x="775" y="528"/>
                  </a:lnTo>
                  <a:lnTo>
                    <a:pt x="775" y="529"/>
                  </a:lnTo>
                  <a:lnTo>
                    <a:pt x="778" y="529"/>
                  </a:lnTo>
                  <a:lnTo>
                    <a:pt x="779" y="529"/>
                  </a:lnTo>
                  <a:lnTo>
                    <a:pt x="781" y="528"/>
                  </a:lnTo>
                  <a:lnTo>
                    <a:pt x="782" y="529"/>
                  </a:lnTo>
                  <a:lnTo>
                    <a:pt x="785" y="529"/>
                  </a:lnTo>
                  <a:lnTo>
                    <a:pt x="786" y="529"/>
                  </a:lnTo>
                  <a:lnTo>
                    <a:pt x="787" y="529"/>
                  </a:lnTo>
                  <a:lnTo>
                    <a:pt x="788" y="529"/>
                  </a:lnTo>
                  <a:lnTo>
                    <a:pt x="788" y="530"/>
                  </a:lnTo>
                  <a:lnTo>
                    <a:pt x="790" y="531"/>
                  </a:lnTo>
                  <a:lnTo>
                    <a:pt x="790" y="533"/>
                  </a:lnTo>
                  <a:lnTo>
                    <a:pt x="791" y="534"/>
                  </a:lnTo>
                  <a:lnTo>
                    <a:pt x="790" y="535"/>
                  </a:lnTo>
                  <a:lnTo>
                    <a:pt x="790" y="537"/>
                  </a:lnTo>
                  <a:lnTo>
                    <a:pt x="791" y="537"/>
                  </a:lnTo>
                  <a:lnTo>
                    <a:pt x="791" y="538"/>
                  </a:lnTo>
                  <a:lnTo>
                    <a:pt x="791" y="539"/>
                  </a:lnTo>
                  <a:lnTo>
                    <a:pt x="792" y="539"/>
                  </a:lnTo>
                  <a:lnTo>
                    <a:pt x="794" y="541"/>
                  </a:lnTo>
                  <a:lnTo>
                    <a:pt x="792" y="542"/>
                  </a:lnTo>
                  <a:lnTo>
                    <a:pt x="792" y="543"/>
                  </a:lnTo>
                  <a:lnTo>
                    <a:pt x="791" y="545"/>
                  </a:lnTo>
                  <a:lnTo>
                    <a:pt x="792" y="546"/>
                  </a:lnTo>
                  <a:lnTo>
                    <a:pt x="794" y="546"/>
                  </a:lnTo>
                  <a:lnTo>
                    <a:pt x="795" y="546"/>
                  </a:lnTo>
                  <a:lnTo>
                    <a:pt x="795" y="547"/>
                  </a:lnTo>
                  <a:lnTo>
                    <a:pt x="796" y="548"/>
                  </a:lnTo>
                  <a:lnTo>
                    <a:pt x="796" y="550"/>
                  </a:lnTo>
                  <a:lnTo>
                    <a:pt x="796" y="551"/>
                  </a:lnTo>
                  <a:lnTo>
                    <a:pt x="795" y="551"/>
                  </a:lnTo>
                  <a:lnTo>
                    <a:pt x="795" y="552"/>
                  </a:lnTo>
                  <a:lnTo>
                    <a:pt x="795" y="554"/>
                  </a:lnTo>
                  <a:lnTo>
                    <a:pt x="796" y="555"/>
                  </a:lnTo>
                  <a:lnTo>
                    <a:pt x="798" y="555"/>
                  </a:lnTo>
                  <a:lnTo>
                    <a:pt x="799" y="555"/>
                  </a:lnTo>
                  <a:lnTo>
                    <a:pt x="800" y="555"/>
                  </a:lnTo>
                  <a:lnTo>
                    <a:pt x="800" y="556"/>
                  </a:lnTo>
                  <a:lnTo>
                    <a:pt x="800" y="559"/>
                  </a:lnTo>
                  <a:lnTo>
                    <a:pt x="800" y="560"/>
                  </a:lnTo>
                  <a:lnTo>
                    <a:pt x="799" y="560"/>
                  </a:lnTo>
                  <a:lnTo>
                    <a:pt x="796" y="562"/>
                  </a:lnTo>
                  <a:lnTo>
                    <a:pt x="795" y="563"/>
                  </a:lnTo>
                  <a:lnTo>
                    <a:pt x="794" y="563"/>
                  </a:lnTo>
                  <a:lnTo>
                    <a:pt x="792" y="563"/>
                  </a:lnTo>
                  <a:lnTo>
                    <a:pt x="791" y="564"/>
                  </a:lnTo>
                  <a:lnTo>
                    <a:pt x="790" y="564"/>
                  </a:lnTo>
                  <a:lnTo>
                    <a:pt x="788" y="564"/>
                  </a:lnTo>
                  <a:lnTo>
                    <a:pt x="787" y="566"/>
                  </a:lnTo>
                  <a:lnTo>
                    <a:pt x="785" y="566"/>
                  </a:lnTo>
                  <a:lnTo>
                    <a:pt x="783" y="567"/>
                  </a:lnTo>
                  <a:lnTo>
                    <a:pt x="782" y="567"/>
                  </a:lnTo>
                  <a:lnTo>
                    <a:pt x="779" y="567"/>
                  </a:lnTo>
                  <a:lnTo>
                    <a:pt x="778" y="567"/>
                  </a:lnTo>
                  <a:lnTo>
                    <a:pt x="777" y="567"/>
                  </a:lnTo>
                  <a:lnTo>
                    <a:pt x="774" y="566"/>
                  </a:lnTo>
                  <a:lnTo>
                    <a:pt x="774" y="564"/>
                  </a:lnTo>
                  <a:lnTo>
                    <a:pt x="774" y="563"/>
                  </a:lnTo>
                  <a:lnTo>
                    <a:pt x="773" y="562"/>
                  </a:lnTo>
                  <a:lnTo>
                    <a:pt x="771" y="562"/>
                  </a:lnTo>
                  <a:lnTo>
                    <a:pt x="770" y="562"/>
                  </a:lnTo>
                  <a:lnTo>
                    <a:pt x="769" y="562"/>
                  </a:lnTo>
                  <a:lnTo>
                    <a:pt x="768" y="562"/>
                  </a:lnTo>
                  <a:lnTo>
                    <a:pt x="765" y="563"/>
                  </a:lnTo>
                  <a:lnTo>
                    <a:pt x="764" y="563"/>
                  </a:lnTo>
                  <a:lnTo>
                    <a:pt x="762" y="564"/>
                  </a:lnTo>
                  <a:lnTo>
                    <a:pt x="761" y="564"/>
                  </a:lnTo>
                  <a:lnTo>
                    <a:pt x="760" y="564"/>
                  </a:lnTo>
                  <a:lnTo>
                    <a:pt x="758" y="564"/>
                  </a:lnTo>
                  <a:lnTo>
                    <a:pt x="757" y="564"/>
                  </a:lnTo>
                  <a:lnTo>
                    <a:pt x="756" y="564"/>
                  </a:lnTo>
                  <a:lnTo>
                    <a:pt x="757" y="567"/>
                  </a:lnTo>
                  <a:lnTo>
                    <a:pt x="758" y="567"/>
                  </a:lnTo>
                  <a:lnTo>
                    <a:pt x="758" y="568"/>
                  </a:lnTo>
                  <a:lnTo>
                    <a:pt x="760" y="569"/>
                  </a:lnTo>
                  <a:lnTo>
                    <a:pt x="761" y="571"/>
                  </a:lnTo>
                  <a:lnTo>
                    <a:pt x="762" y="572"/>
                  </a:lnTo>
                  <a:lnTo>
                    <a:pt x="762" y="573"/>
                  </a:lnTo>
                  <a:lnTo>
                    <a:pt x="764" y="573"/>
                  </a:lnTo>
                  <a:lnTo>
                    <a:pt x="765" y="575"/>
                  </a:lnTo>
                  <a:lnTo>
                    <a:pt x="766" y="575"/>
                  </a:lnTo>
                  <a:lnTo>
                    <a:pt x="766" y="576"/>
                  </a:lnTo>
                  <a:lnTo>
                    <a:pt x="768" y="576"/>
                  </a:lnTo>
                  <a:lnTo>
                    <a:pt x="769" y="576"/>
                  </a:lnTo>
                  <a:lnTo>
                    <a:pt x="770" y="576"/>
                  </a:lnTo>
                  <a:lnTo>
                    <a:pt x="771" y="577"/>
                  </a:lnTo>
                  <a:lnTo>
                    <a:pt x="771" y="579"/>
                  </a:lnTo>
                  <a:lnTo>
                    <a:pt x="770" y="580"/>
                  </a:lnTo>
                  <a:lnTo>
                    <a:pt x="769" y="581"/>
                  </a:lnTo>
                  <a:lnTo>
                    <a:pt x="769" y="583"/>
                  </a:lnTo>
                  <a:lnTo>
                    <a:pt x="768" y="584"/>
                  </a:lnTo>
                  <a:lnTo>
                    <a:pt x="766" y="584"/>
                  </a:lnTo>
                  <a:lnTo>
                    <a:pt x="765" y="585"/>
                  </a:lnTo>
                  <a:lnTo>
                    <a:pt x="764" y="585"/>
                  </a:lnTo>
                  <a:lnTo>
                    <a:pt x="761" y="585"/>
                  </a:lnTo>
                  <a:lnTo>
                    <a:pt x="760" y="585"/>
                  </a:lnTo>
                  <a:lnTo>
                    <a:pt x="758" y="584"/>
                  </a:lnTo>
                  <a:lnTo>
                    <a:pt x="757" y="584"/>
                  </a:lnTo>
                  <a:lnTo>
                    <a:pt x="756" y="583"/>
                  </a:lnTo>
                  <a:lnTo>
                    <a:pt x="754" y="583"/>
                  </a:lnTo>
                  <a:lnTo>
                    <a:pt x="752" y="581"/>
                  </a:lnTo>
                  <a:lnTo>
                    <a:pt x="751" y="581"/>
                  </a:lnTo>
                  <a:lnTo>
                    <a:pt x="749" y="581"/>
                  </a:lnTo>
                  <a:lnTo>
                    <a:pt x="748" y="583"/>
                  </a:lnTo>
                  <a:lnTo>
                    <a:pt x="748" y="584"/>
                  </a:lnTo>
                  <a:lnTo>
                    <a:pt x="749" y="585"/>
                  </a:lnTo>
                  <a:lnTo>
                    <a:pt x="749" y="586"/>
                  </a:lnTo>
                  <a:lnTo>
                    <a:pt x="748" y="589"/>
                  </a:lnTo>
                  <a:lnTo>
                    <a:pt x="747" y="590"/>
                  </a:lnTo>
                  <a:lnTo>
                    <a:pt x="747" y="592"/>
                  </a:lnTo>
                  <a:lnTo>
                    <a:pt x="745" y="593"/>
                  </a:lnTo>
                  <a:lnTo>
                    <a:pt x="744" y="593"/>
                  </a:lnTo>
                  <a:lnTo>
                    <a:pt x="744" y="592"/>
                  </a:lnTo>
                  <a:lnTo>
                    <a:pt x="743" y="590"/>
                  </a:lnTo>
                  <a:lnTo>
                    <a:pt x="741" y="589"/>
                  </a:lnTo>
                  <a:lnTo>
                    <a:pt x="740" y="588"/>
                  </a:lnTo>
                  <a:lnTo>
                    <a:pt x="739" y="586"/>
                  </a:lnTo>
                  <a:lnTo>
                    <a:pt x="739" y="585"/>
                  </a:lnTo>
                  <a:lnTo>
                    <a:pt x="737" y="586"/>
                  </a:lnTo>
                  <a:lnTo>
                    <a:pt x="735" y="586"/>
                  </a:lnTo>
                  <a:lnTo>
                    <a:pt x="735" y="588"/>
                  </a:lnTo>
                  <a:lnTo>
                    <a:pt x="733" y="589"/>
                  </a:lnTo>
                  <a:lnTo>
                    <a:pt x="732" y="590"/>
                  </a:lnTo>
                  <a:lnTo>
                    <a:pt x="732" y="592"/>
                  </a:lnTo>
                  <a:lnTo>
                    <a:pt x="731" y="593"/>
                  </a:lnTo>
                  <a:lnTo>
                    <a:pt x="730" y="594"/>
                  </a:lnTo>
                  <a:lnTo>
                    <a:pt x="728" y="596"/>
                  </a:lnTo>
                  <a:lnTo>
                    <a:pt x="728" y="597"/>
                  </a:lnTo>
                  <a:lnTo>
                    <a:pt x="728" y="598"/>
                  </a:lnTo>
                  <a:lnTo>
                    <a:pt x="728" y="600"/>
                  </a:lnTo>
                  <a:lnTo>
                    <a:pt x="727" y="601"/>
                  </a:lnTo>
                  <a:lnTo>
                    <a:pt x="726" y="601"/>
                  </a:lnTo>
                  <a:lnTo>
                    <a:pt x="723" y="601"/>
                  </a:lnTo>
                  <a:lnTo>
                    <a:pt x="722" y="601"/>
                  </a:lnTo>
                  <a:lnTo>
                    <a:pt x="720" y="601"/>
                  </a:lnTo>
                  <a:lnTo>
                    <a:pt x="720" y="602"/>
                  </a:lnTo>
                  <a:lnTo>
                    <a:pt x="719" y="605"/>
                  </a:lnTo>
                  <a:lnTo>
                    <a:pt x="719" y="606"/>
                  </a:lnTo>
                  <a:lnTo>
                    <a:pt x="719" y="607"/>
                  </a:lnTo>
                  <a:lnTo>
                    <a:pt x="719" y="609"/>
                  </a:lnTo>
                  <a:lnTo>
                    <a:pt x="719" y="610"/>
                  </a:lnTo>
                  <a:lnTo>
                    <a:pt x="719" y="611"/>
                  </a:lnTo>
                  <a:lnTo>
                    <a:pt x="720" y="613"/>
                  </a:lnTo>
                  <a:lnTo>
                    <a:pt x="720" y="614"/>
                  </a:lnTo>
                  <a:lnTo>
                    <a:pt x="720" y="615"/>
                  </a:lnTo>
                  <a:lnTo>
                    <a:pt x="722" y="615"/>
                  </a:lnTo>
                  <a:lnTo>
                    <a:pt x="722" y="617"/>
                  </a:lnTo>
                  <a:lnTo>
                    <a:pt x="723" y="618"/>
                  </a:lnTo>
                  <a:lnTo>
                    <a:pt x="723" y="619"/>
                  </a:lnTo>
                  <a:lnTo>
                    <a:pt x="723" y="620"/>
                  </a:lnTo>
                  <a:lnTo>
                    <a:pt x="723" y="622"/>
                  </a:lnTo>
                  <a:lnTo>
                    <a:pt x="723" y="623"/>
                  </a:lnTo>
                  <a:lnTo>
                    <a:pt x="723" y="624"/>
                  </a:lnTo>
                  <a:lnTo>
                    <a:pt x="722" y="626"/>
                  </a:lnTo>
                  <a:lnTo>
                    <a:pt x="723" y="627"/>
                  </a:lnTo>
                  <a:lnTo>
                    <a:pt x="724" y="627"/>
                  </a:lnTo>
                  <a:lnTo>
                    <a:pt x="724" y="628"/>
                  </a:lnTo>
                  <a:lnTo>
                    <a:pt x="724" y="630"/>
                  </a:lnTo>
                  <a:lnTo>
                    <a:pt x="724" y="631"/>
                  </a:lnTo>
                  <a:lnTo>
                    <a:pt x="723" y="631"/>
                  </a:lnTo>
                  <a:lnTo>
                    <a:pt x="724" y="632"/>
                  </a:lnTo>
                  <a:lnTo>
                    <a:pt x="724" y="634"/>
                  </a:lnTo>
                  <a:lnTo>
                    <a:pt x="724" y="635"/>
                  </a:lnTo>
                  <a:lnTo>
                    <a:pt x="724" y="636"/>
                  </a:lnTo>
                  <a:lnTo>
                    <a:pt x="724" y="638"/>
                  </a:lnTo>
                  <a:lnTo>
                    <a:pt x="724" y="639"/>
                  </a:lnTo>
                  <a:lnTo>
                    <a:pt x="726" y="639"/>
                  </a:lnTo>
                  <a:lnTo>
                    <a:pt x="726" y="640"/>
                  </a:lnTo>
                  <a:lnTo>
                    <a:pt x="724" y="641"/>
                  </a:lnTo>
                  <a:lnTo>
                    <a:pt x="723" y="641"/>
                  </a:lnTo>
                  <a:lnTo>
                    <a:pt x="722" y="641"/>
                  </a:lnTo>
                  <a:lnTo>
                    <a:pt x="720" y="641"/>
                  </a:lnTo>
                  <a:lnTo>
                    <a:pt x="720" y="643"/>
                  </a:lnTo>
                  <a:lnTo>
                    <a:pt x="720" y="645"/>
                  </a:lnTo>
                  <a:lnTo>
                    <a:pt x="720" y="647"/>
                  </a:lnTo>
                  <a:lnTo>
                    <a:pt x="722" y="648"/>
                  </a:lnTo>
                  <a:lnTo>
                    <a:pt x="722" y="649"/>
                  </a:lnTo>
                  <a:lnTo>
                    <a:pt x="723" y="651"/>
                  </a:lnTo>
                  <a:lnTo>
                    <a:pt x="724" y="651"/>
                  </a:lnTo>
                  <a:lnTo>
                    <a:pt x="726" y="652"/>
                  </a:lnTo>
                  <a:lnTo>
                    <a:pt x="727" y="653"/>
                  </a:lnTo>
                  <a:lnTo>
                    <a:pt x="727" y="656"/>
                  </a:lnTo>
                  <a:lnTo>
                    <a:pt x="727" y="657"/>
                  </a:lnTo>
                  <a:lnTo>
                    <a:pt x="726" y="658"/>
                  </a:lnTo>
                  <a:lnTo>
                    <a:pt x="726" y="660"/>
                  </a:lnTo>
                  <a:lnTo>
                    <a:pt x="727" y="660"/>
                  </a:lnTo>
                  <a:lnTo>
                    <a:pt x="727" y="662"/>
                  </a:lnTo>
                  <a:lnTo>
                    <a:pt x="727" y="664"/>
                  </a:lnTo>
                  <a:lnTo>
                    <a:pt x="726" y="664"/>
                  </a:lnTo>
                  <a:lnTo>
                    <a:pt x="726" y="665"/>
                  </a:lnTo>
                  <a:lnTo>
                    <a:pt x="726" y="666"/>
                  </a:lnTo>
                  <a:lnTo>
                    <a:pt x="726" y="668"/>
                  </a:lnTo>
                  <a:lnTo>
                    <a:pt x="727" y="668"/>
                  </a:lnTo>
                  <a:lnTo>
                    <a:pt x="727" y="669"/>
                  </a:lnTo>
                  <a:lnTo>
                    <a:pt x="728" y="669"/>
                  </a:lnTo>
                  <a:lnTo>
                    <a:pt x="728" y="670"/>
                  </a:lnTo>
                  <a:lnTo>
                    <a:pt x="730" y="670"/>
                  </a:lnTo>
                  <a:lnTo>
                    <a:pt x="731" y="673"/>
                  </a:lnTo>
                  <a:lnTo>
                    <a:pt x="731" y="674"/>
                  </a:lnTo>
                  <a:lnTo>
                    <a:pt x="732" y="675"/>
                  </a:lnTo>
                  <a:lnTo>
                    <a:pt x="731" y="677"/>
                  </a:lnTo>
                  <a:lnTo>
                    <a:pt x="731" y="678"/>
                  </a:lnTo>
                  <a:lnTo>
                    <a:pt x="730" y="679"/>
                  </a:lnTo>
                  <a:lnTo>
                    <a:pt x="731" y="682"/>
                  </a:lnTo>
                  <a:lnTo>
                    <a:pt x="732" y="683"/>
                  </a:lnTo>
                  <a:lnTo>
                    <a:pt x="730" y="685"/>
                  </a:lnTo>
                  <a:lnTo>
                    <a:pt x="727" y="685"/>
                  </a:lnTo>
                  <a:lnTo>
                    <a:pt x="727" y="686"/>
                  </a:lnTo>
                  <a:lnTo>
                    <a:pt x="726" y="687"/>
                  </a:lnTo>
                  <a:lnTo>
                    <a:pt x="726" y="689"/>
                  </a:lnTo>
                  <a:lnTo>
                    <a:pt x="726" y="690"/>
                  </a:lnTo>
                  <a:lnTo>
                    <a:pt x="724" y="691"/>
                  </a:lnTo>
                  <a:lnTo>
                    <a:pt x="724" y="692"/>
                  </a:lnTo>
                  <a:lnTo>
                    <a:pt x="726" y="694"/>
                  </a:lnTo>
                  <a:lnTo>
                    <a:pt x="724" y="695"/>
                  </a:lnTo>
                  <a:lnTo>
                    <a:pt x="724" y="696"/>
                  </a:lnTo>
                  <a:lnTo>
                    <a:pt x="723" y="698"/>
                  </a:lnTo>
                  <a:lnTo>
                    <a:pt x="724" y="698"/>
                  </a:lnTo>
                  <a:lnTo>
                    <a:pt x="724" y="699"/>
                  </a:lnTo>
                  <a:lnTo>
                    <a:pt x="723" y="699"/>
                  </a:lnTo>
                  <a:lnTo>
                    <a:pt x="724" y="700"/>
                  </a:lnTo>
                  <a:lnTo>
                    <a:pt x="726" y="702"/>
                  </a:lnTo>
                  <a:lnTo>
                    <a:pt x="724" y="702"/>
                  </a:lnTo>
                  <a:lnTo>
                    <a:pt x="724" y="703"/>
                  </a:lnTo>
                  <a:lnTo>
                    <a:pt x="724" y="704"/>
                  </a:lnTo>
                  <a:lnTo>
                    <a:pt x="724" y="706"/>
                  </a:lnTo>
                  <a:lnTo>
                    <a:pt x="724" y="707"/>
                  </a:lnTo>
                  <a:lnTo>
                    <a:pt x="726" y="707"/>
                  </a:lnTo>
                  <a:lnTo>
                    <a:pt x="726" y="708"/>
                  </a:lnTo>
                  <a:lnTo>
                    <a:pt x="726" y="707"/>
                  </a:lnTo>
                  <a:lnTo>
                    <a:pt x="726" y="708"/>
                  </a:lnTo>
                  <a:lnTo>
                    <a:pt x="724" y="709"/>
                  </a:lnTo>
                  <a:lnTo>
                    <a:pt x="724" y="711"/>
                  </a:lnTo>
                  <a:lnTo>
                    <a:pt x="724" y="712"/>
                  </a:lnTo>
                  <a:lnTo>
                    <a:pt x="724" y="713"/>
                  </a:lnTo>
                  <a:lnTo>
                    <a:pt x="726" y="713"/>
                  </a:lnTo>
                  <a:lnTo>
                    <a:pt x="726" y="715"/>
                  </a:lnTo>
                  <a:lnTo>
                    <a:pt x="727" y="716"/>
                  </a:lnTo>
                  <a:lnTo>
                    <a:pt x="723" y="717"/>
                  </a:lnTo>
                  <a:lnTo>
                    <a:pt x="722" y="719"/>
                  </a:lnTo>
                  <a:lnTo>
                    <a:pt x="720" y="719"/>
                  </a:lnTo>
                  <a:lnTo>
                    <a:pt x="718" y="719"/>
                  </a:lnTo>
                  <a:lnTo>
                    <a:pt x="715" y="719"/>
                  </a:lnTo>
                  <a:lnTo>
                    <a:pt x="707" y="719"/>
                  </a:lnTo>
                  <a:lnTo>
                    <a:pt x="703" y="719"/>
                  </a:lnTo>
                  <a:lnTo>
                    <a:pt x="605" y="717"/>
                  </a:lnTo>
                  <a:lnTo>
                    <a:pt x="604" y="717"/>
                  </a:lnTo>
                  <a:lnTo>
                    <a:pt x="601" y="717"/>
                  </a:lnTo>
                  <a:lnTo>
                    <a:pt x="600" y="717"/>
                  </a:lnTo>
                  <a:lnTo>
                    <a:pt x="597" y="716"/>
                  </a:lnTo>
                  <a:lnTo>
                    <a:pt x="596" y="716"/>
                  </a:lnTo>
                  <a:lnTo>
                    <a:pt x="593" y="716"/>
                  </a:lnTo>
                  <a:lnTo>
                    <a:pt x="592" y="716"/>
                  </a:lnTo>
                  <a:lnTo>
                    <a:pt x="589" y="716"/>
                  </a:lnTo>
                  <a:lnTo>
                    <a:pt x="588" y="716"/>
                  </a:lnTo>
                  <a:lnTo>
                    <a:pt x="587" y="716"/>
                  </a:lnTo>
                  <a:lnTo>
                    <a:pt x="585" y="716"/>
                  </a:lnTo>
                  <a:lnTo>
                    <a:pt x="584" y="716"/>
                  </a:lnTo>
                  <a:lnTo>
                    <a:pt x="582" y="716"/>
                  </a:lnTo>
                  <a:lnTo>
                    <a:pt x="580" y="716"/>
                  </a:lnTo>
                  <a:lnTo>
                    <a:pt x="579" y="716"/>
                  </a:lnTo>
                  <a:lnTo>
                    <a:pt x="578" y="716"/>
                  </a:lnTo>
                  <a:lnTo>
                    <a:pt x="576" y="716"/>
                  </a:lnTo>
                  <a:lnTo>
                    <a:pt x="575" y="716"/>
                  </a:lnTo>
                  <a:lnTo>
                    <a:pt x="574" y="716"/>
                  </a:lnTo>
                  <a:lnTo>
                    <a:pt x="572" y="716"/>
                  </a:lnTo>
                  <a:lnTo>
                    <a:pt x="571" y="716"/>
                  </a:lnTo>
                  <a:lnTo>
                    <a:pt x="570" y="716"/>
                  </a:lnTo>
                  <a:lnTo>
                    <a:pt x="568" y="716"/>
                  </a:lnTo>
                  <a:lnTo>
                    <a:pt x="567" y="716"/>
                  </a:lnTo>
                  <a:lnTo>
                    <a:pt x="566" y="716"/>
                  </a:lnTo>
                  <a:lnTo>
                    <a:pt x="565" y="716"/>
                  </a:lnTo>
                  <a:lnTo>
                    <a:pt x="563" y="716"/>
                  </a:lnTo>
                  <a:lnTo>
                    <a:pt x="561" y="716"/>
                  </a:lnTo>
                  <a:lnTo>
                    <a:pt x="559" y="716"/>
                  </a:lnTo>
                  <a:lnTo>
                    <a:pt x="558" y="716"/>
                  </a:lnTo>
                  <a:lnTo>
                    <a:pt x="557" y="717"/>
                  </a:lnTo>
                  <a:lnTo>
                    <a:pt x="554" y="717"/>
                  </a:lnTo>
                  <a:lnTo>
                    <a:pt x="553" y="717"/>
                  </a:lnTo>
                  <a:lnTo>
                    <a:pt x="550" y="717"/>
                  </a:lnTo>
                  <a:lnTo>
                    <a:pt x="549" y="719"/>
                  </a:lnTo>
                  <a:lnTo>
                    <a:pt x="547" y="721"/>
                  </a:lnTo>
                  <a:lnTo>
                    <a:pt x="547" y="723"/>
                  </a:lnTo>
                  <a:lnTo>
                    <a:pt x="547" y="724"/>
                  </a:lnTo>
                  <a:lnTo>
                    <a:pt x="546" y="725"/>
                  </a:lnTo>
                  <a:lnTo>
                    <a:pt x="546" y="727"/>
                  </a:lnTo>
                  <a:lnTo>
                    <a:pt x="546" y="729"/>
                  </a:lnTo>
                  <a:lnTo>
                    <a:pt x="545" y="730"/>
                  </a:lnTo>
                  <a:lnTo>
                    <a:pt x="545" y="732"/>
                  </a:lnTo>
                  <a:lnTo>
                    <a:pt x="544" y="734"/>
                  </a:lnTo>
                  <a:lnTo>
                    <a:pt x="542" y="736"/>
                  </a:lnTo>
                  <a:lnTo>
                    <a:pt x="542" y="737"/>
                  </a:lnTo>
                  <a:lnTo>
                    <a:pt x="541" y="738"/>
                  </a:lnTo>
                  <a:lnTo>
                    <a:pt x="540" y="740"/>
                  </a:lnTo>
                  <a:lnTo>
                    <a:pt x="538" y="740"/>
                  </a:lnTo>
                  <a:lnTo>
                    <a:pt x="537" y="741"/>
                  </a:lnTo>
                  <a:lnTo>
                    <a:pt x="536" y="742"/>
                  </a:lnTo>
                  <a:lnTo>
                    <a:pt x="534" y="744"/>
                  </a:lnTo>
                  <a:lnTo>
                    <a:pt x="533" y="744"/>
                  </a:lnTo>
                  <a:lnTo>
                    <a:pt x="532" y="745"/>
                  </a:lnTo>
                  <a:lnTo>
                    <a:pt x="529" y="745"/>
                  </a:lnTo>
                  <a:lnTo>
                    <a:pt x="527" y="746"/>
                  </a:lnTo>
                  <a:lnTo>
                    <a:pt x="525" y="746"/>
                  </a:lnTo>
                  <a:lnTo>
                    <a:pt x="524" y="746"/>
                  </a:lnTo>
                  <a:lnTo>
                    <a:pt x="523" y="746"/>
                  </a:lnTo>
                  <a:lnTo>
                    <a:pt x="520" y="746"/>
                  </a:lnTo>
                  <a:lnTo>
                    <a:pt x="519" y="745"/>
                  </a:lnTo>
                  <a:lnTo>
                    <a:pt x="517" y="745"/>
                  </a:lnTo>
                  <a:lnTo>
                    <a:pt x="516" y="745"/>
                  </a:lnTo>
                  <a:lnTo>
                    <a:pt x="515" y="746"/>
                  </a:lnTo>
                  <a:lnTo>
                    <a:pt x="513" y="746"/>
                  </a:lnTo>
                  <a:lnTo>
                    <a:pt x="512" y="747"/>
                  </a:lnTo>
                  <a:lnTo>
                    <a:pt x="511" y="747"/>
                  </a:lnTo>
                  <a:lnTo>
                    <a:pt x="508" y="750"/>
                  </a:lnTo>
                  <a:lnTo>
                    <a:pt x="507" y="751"/>
                  </a:lnTo>
                  <a:lnTo>
                    <a:pt x="506" y="753"/>
                  </a:lnTo>
                  <a:lnTo>
                    <a:pt x="504" y="754"/>
                  </a:lnTo>
                  <a:lnTo>
                    <a:pt x="503" y="755"/>
                  </a:lnTo>
                  <a:lnTo>
                    <a:pt x="502" y="755"/>
                  </a:lnTo>
                  <a:lnTo>
                    <a:pt x="500" y="757"/>
                  </a:lnTo>
                  <a:lnTo>
                    <a:pt x="498" y="758"/>
                  </a:lnTo>
                  <a:lnTo>
                    <a:pt x="496" y="759"/>
                  </a:lnTo>
                  <a:lnTo>
                    <a:pt x="495" y="759"/>
                  </a:lnTo>
                  <a:lnTo>
                    <a:pt x="492" y="761"/>
                  </a:lnTo>
                  <a:lnTo>
                    <a:pt x="491" y="762"/>
                  </a:lnTo>
                  <a:lnTo>
                    <a:pt x="490" y="763"/>
                  </a:lnTo>
                  <a:lnTo>
                    <a:pt x="487" y="763"/>
                  </a:lnTo>
                  <a:lnTo>
                    <a:pt x="486" y="764"/>
                  </a:lnTo>
                  <a:lnTo>
                    <a:pt x="485" y="764"/>
                  </a:lnTo>
                  <a:lnTo>
                    <a:pt x="483" y="764"/>
                  </a:lnTo>
                  <a:lnTo>
                    <a:pt x="481" y="764"/>
                  </a:lnTo>
                  <a:lnTo>
                    <a:pt x="479" y="764"/>
                  </a:lnTo>
                  <a:lnTo>
                    <a:pt x="478" y="764"/>
                  </a:lnTo>
                  <a:lnTo>
                    <a:pt x="477" y="763"/>
                  </a:lnTo>
                  <a:lnTo>
                    <a:pt x="475" y="763"/>
                  </a:lnTo>
                  <a:lnTo>
                    <a:pt x="474" y="763"/>
                  </a:lnTo>
                  <a:lnTo>
                    <a:pt x="473" y="763"/>
                  </a:lnTo>
                  <a:lnTo>
                    <a:pt x="470" y="763"/>
                  </a:lnTo>
                  <a:lnTo>
                    <a:pt x="470" y="762"/>
                  </a:lnTo>
                  <a:lnTo>
                    <a:pt x="469" y="762"/>
                  </a:lnTo>
                  <a:lnTo>
                    <a:pt x="465" y="762"/>
                  </a:lnTo>
                  <a:lnTo>
                    <a:pt x="462" y="762"/>
                  </a:lnTo>
                  <a:lnTo>
                    <a:pt x="460" y="762"/>
                  </a:lnTo>
                  <a:lnTo>
                    <a:pt x="454" y="762"/>
                  </a:lnTo>
                  <a:lnTo>
                    <a:pt x="453" y="762"/>
                  </a:lnTo>
                  <a:lnTo>
                    <a:pt x="451" y="762"/>
                  </a:lnTo>
                  <a:lnTo>
                    <a:pt x="448" y="762"/>
                  </a:lnTo>
                  <a:lnTo>
                    <a:pt x="445" y="762"/>
                  </a:lnTo>
                  <a:lnTo>
                    <a:pt x="444" y="762"/>
                  </a:lnTo>
                  <a:lnTo>
                    <a:pt x="441" y="762"/>
                  </a:lnTo>
                  <a:lnTo>
                    <a:pt x="439" y="763"/>
                  </a:lnTo>
                  <a:lnTo>
                    <a:pt x="436" y="762"/>
                  </a:lnTo>
                  <a:lnTo>
                    <a:pt x="434" y="762"/>
                  </a:lnTo>
                  <a:lnTo>
                    <a:pt x="431" y="762"/>
                  </a:lnTo>
                  <a:lnTo>
                    <a:pt x="428" y="762"/>
                  </a:lnTo>
                  <a:lnTo>
                    <a:pt x="427" y="762"/>
                  </a:lnTo>
                  <a:lnTo>
                    <a:pt x="424" y="762"/>
                  </a:lnTo>
                  <a:lnTo>
                    <a:pt x="423" y="762"/>
                  </a:lnTo>
                  <a:lnTo>
                    <a:pt x="420" y="761"/>
                  </a:lnTo>
                  <a:lnTo>
                    <a:pt x="419" y="761"/>
                  </a:lnTo>
                  <a:lnTo>
                    <a:pt x="418" y="762"/>
                  </a:lnTo>
                  <a:lnTo>
                    <a:pt x="415" y="762"/>
                  </a:lnTo>
                  <a:lnTo>
                    <a:pt x="414" y="762"/>
                  </a:lnTo>
                  <a:lnTo>
                    <a:pt x="413" y="762"/>
                  </a:lnTo>
                  <a:lnTo>
                    <a:pt x="411" y="762"/>
                  </a:lnTo>
                  <a:lnTo>
                    <a:pt x="403" y="757"/>
                  </a:lnTo>
                  <a:lnTo>
                    <a:pt x="401" y="757"/>
                  </a:lnTo>
                  <a:lnTo>
                    <a:pt x="399" y="757"/>
                  </a:lnTo>
                  <a:lnTo>
                    <a:pt x="398" y="757"/>
                  </a:lnTo>
                  <a:lnTo>
                    <a:pt x="397" y="757"/>
                  </a:lnTo>
                  <a:lnTo>
                    <a:pt x="396" y="755"/>
                  </a:lnTo>
                  <a:lnTo>
                    <a:pt x="394" y="755"/>
                  </a:lnTo>
                  <a:lnTo>
                    <a:pt x="392" y="755"/>
                  </a:lnTo>
                  <a:lnTo>
                    <a:pt x="390" y="755"/>
                  </a:lnTo>
                  <a:lnTo>
                    <a:pt x="389" y="755"/>
                  </a:lnTo>
                  <a:lnTo>
                    <a:pt x="388" y="755"/>
                  </a:lnTo>
                  <a:lnTo>
                    <a:pt x="386" y="755"/>
                  </a:lnTo>
                  <a:lnTo>
                    <a:pt x="385" y="755"/>
                  </a:lnTo>
                  <a:lnTo>
                    <a:pt x="384" y="755"/>
                  </a:lnTo>
                  <a:lnTo>
                    <a:pt x="382" y="755"/>
                  </a:lnTo>
                  <a:lnTo>
                    <a:pt x="381" y="755"/>
                  </a:lnTo>
                  <a:lnTo>
                    <a:pt x="380" y="755"/>
                  </a:lnTo>
                  <a:lnTo>
                    <a:pt x="377" y="755"/>
                  </a:lnTo>
                  <a:lnTo>
                    <a:pt x="376" y="755"/>
                  </a:lnTo>
                  <a:lnTo>
                    <a:pt x="373" y="755"/>
                  </a:lnTo>
                  <a:lnTo>
                    <a:pt x="372" y="754"/>
                  </a:lnTo>
                  <a:lnTo>
                    <a:pt x="369" y="754"/>
                  </a:lnTo>
                  <a:lnTo>
                    <a:pt x="368" y="755"/>
                  </a:lnTo>
                  <a:lnTo>
                    <a:pt x="367" y="755"/>
                  </a:lnTo>
                  <a:lnTo>
                    <a:pt x="365" y="755"/>
                  </a:lnTo>
                  <a:lnTo>
                    <a:pt x="364" y="755"/>
                  </a:lnTo>
                  <a:lnTo>
                    <a:pt x="363" y="755"/>
                  </a:lnTo>
                  <a:lnTo>
                    <a:pt x="361" y="755"/>
                  </a:lnTo>
                  <a:lnTo>
                    <a:pt x="361" y="757"/>
                  </a:lnTo>
                  <a:lnTo>
                    <a:pt x="360" y="757"/>
                  </a:lnTo>
                  <a:lnTo>
                    <a:pt x="359" y="757"/>
                  </a:lnTo>
                  <a:lnTo>
                    <a:pt x="358" y="758"/>
                  </a:lnTo>
                  <a:lnTo>
                    <a:pt x="356" y="758"/>
                  </a:lnTo>
                  <a:lnTo>
                    <a:pt x="355" y="761"/>
                  </a:lnTo>
                  <a:lnTo>
                    <a:pt x="354" y="762"/>
                  </a:lnTo>
                  <a:lnTo>
                    <a:pt x="352" y="763"/>
                  </a:lnTo>
                  <a:lnTo>
                    <a:pt x="351" y="763"/>
                  </a:lnTo>
                  <a:lnTo>
                    <a:pt x="348" y="763"/>
                  </a:lnTo>
                  <a:lnTo>
                    <a:pt x="347" y="762"/>
                  </a:lnTo>
                  <a:lnTo>
                    <a:pt x="346" y="761"/>
                  </a:lnTo>
                  <a:lnTo>
                    <a:pt x="344" y="761"/>
                  </a:lnTo>
                  <a:lnTo>
                    <a:pt x="343" y="759"/>
                  </a:lnTo>
                  <a:lnTo>
                    <a:pt x="342" y="759"/>
                  </a:lnTo>
                  <a:lnTo>
                    <a:pt x="341" y="759"/>
                  </a:lnTo>
                  <a:lnTo>
                    <a:pt x="339" y="759"/>
                  </a:lnTo>
                  <a:lnTo>
                    <a:pt x="338" y="759"/>
                  </a:lnTo>
                  <a:lnTo>
                    <a:pt x="337" y="759"/>
                  </a:lnTo>
                  <a:lnTo>
                    <a:pt x="335" y="759"/>
                  </a:lnTo>
                  <a:lnTo>
                    <a:pt x="334" y="761"/>
                  </a:lnTo>
                  <a:lnTo>
                    <a:pt x="333" y="761"/>
                  </a:lnTo>
                  <a:lnTo>
                    <a:pt x="331" y="761"/>
                  </a:lnTo>
                  <a:lnTo>
                    <a:pt x="330" y="762"/>
                  </a:lnTo>
                  <a:lnTo>
                    <a:pt x="329" y="763"/>
                  </a:lnTo>
                  <a:lnTo>
                    <a:pt x="327" y="763"/>
                  </a:lnTo>
                  <a:lnTo>
                    <a:pt x="325" y="763"/>
                  </a:lnTo>
                  <a:lnTo>
                    <a:pt x="323" y="763"/>
                  </a:lnTo>
                  <a:lnTo>
                    <a:pt x="322" y="763"/>
                  </a:lnTo>
                  <a:lnTo>
                    <a:pt x="321" y="762"/>
                  </a:lnTo>
                  <a:lnTo>
                    <a:pt x="320" y="762"/>
                  </a:lnTo>
                  <a:lnTo>
                    <a:pt x="318" y="762"/>
                  </a:lnTo>
                  <a:lnTo>
                    <a:pt x="317" y="762"/>
                  </a:lnTo>
                  <a:lnTo>
                    <a:pt x="316" y="763"/>
                  </a:lnTo>
                  <a:lnTo>
                    <a:pt x="313" y="763"/>
                  </a:lnTo>
                  <a:lnTo>
                    <a:pt x="312" y="763"/>
                  </a:lnTo>
                  <a:lnTo>
                    <a:pt x="310" y="763"/>
                  </a:lnTo>
                  <a:lnTo>
                    <a:pt x="309" y="763"/>
                  </a:lnTo>
                  <a:lnTo>
                    <a:pt x="308" y="763"/>
                  </a:lnTo>
                  <a:lnTo>
                    <a:pt x="306" y="763"/>
                  </a:lnTo>
                  <a:lnTo>
                    <a:pt x="305" y="763"/>
                  </a:lnTo>
                  <a:lnTo>
                    <a:pt x="303" y="763"/>
                  </a:lnTo>
                  <a:lnTo>
                    <a:pt x="301" y="763"/>
                  </a:lnTo>
                  <a:lnTo>
                    <a:pt x="299" y="763"/>
                  </a:lnTo>
                  <a:lnTo>
                    <a:pt x="297" y="762"/>
                  </a:lnTo>
                  <a:lnTo>
                    <a:pt x="296" y="762"/>
                  </a:lnTo>
                  <a:lnTo>
                    <a:pt x="295" y="761"/>
                  </a:lnTo>
                  <a:lnTo>
                    <a:pt x="293" y="761"/>
                  </a:lnTo>
                  <a:lnTo>
                    <a:pt x="292" y="761"/>
                  </a:lnTo>
                  <a:lnTo>
                    <a:pt x="291" y="761"/>
                  </a:lnTo>
                  <a:lnTo>
                    <a:pt x="289" y="761"/>
                  </a:lnTo>
                  <a:lnTo>
                    <a:pt x="288" y="762"/>
                  </a:lnTo>
                  <a:lnTo>
                    <a:pt x="287" y="763"/>
                  </a:lnTo>
                  <a:lnTo>
                    <a:pt x="285" y="763"/>
                  </a:lnTo>
                  <a:lnTo>
                    <a:pt x="284" y="763"/>
                  </a:lnTo>
                  <a:lnTo>
                    <a:pt x="283" y="763"/>
                  </a:lnTo>
                  <a:lnTo>
                    <a:pt x="282" y="763"/>
                  </a:lnTo>
                  <a:lnTo>
                    <a:pt x="279" y="763"/>
                  </a:lnTo>
                  <a:lnTo>
                    <a:pt x="278" y="763"/>
                  </a:lnTo>
                  <a:lnTo>
                    <a:pt x="276" y="763"/>
                  </a:lnTo>
                  <a:lnTo>
                    <a:pt x="274" y="762"/>
                  </a:lnTo>
                  <a:lnTo>
                    <a:pt x="272" y="762"/>
                  </a:lnTo>
                  <a:lnTo>
                    <a:pt x="271" y="762"/>
                  </a:lnTo>
                  <a:lnTo>
                    <a:pt x="270" y="761"/>
                  </a:lnTo>
                  <a:lnTo>
                    <a:pt x="268" y="761"/>
                  </a:lnTo>
                  <a:lnTo>
                    <a:pt x="267" y="759"/>
                  </a:lnTo>
                  <a:lnTo>
                    <a:pt x="266" y="759"/>
                  </a:lnTo>
                  <a:lnTo>
                    <a:pt x="265" y="759"/>
                  </a:lnTo>
                  <a:lnTo>
                    <a:pt x="263" y="759"/>
                  </a:lnTo>
                  <a:lnTo>
                    <a:pt x="262" y="758"/>
                  </a:lnTo>
                  <a:lnTo>
                    <a:pt x="262" y="757"/>
                  </a:lnTo>
                  <a:lnTo>
                    <a:pt x="261" y="757"/>
                  </a:lnTo>
                  <a:lnTo>
                    <a:pt x="259" y="755"/>
                  </a:lnTo>
                  <a:lnTo>
                    <a:pt x="258" y="755"/>
                  </a:lnTo>
                  <a:lnTo>
                    <a:pt x="257" y="757"/>
                  </a:lnTo>
                  <a:lnTo>
                    <a:pt x="255" y="757"/>
                  </a:lnTo>
                  <a:lnTo>
                    <a:pt x="254" y="758"/>
                  </a:lnTo>
                  <a:lnTo>
                    <a:pt x="253" y="758"/>
                  </a:lnTo>
                  <a:lnTo>
                    <a:pt x="251" y="761"/>
                  </a:lnTo>
                  <a:lnTo>
                    <a:pt x="251" y="762"/>
                  </a:lnTo>
                  <a:lnTo>
                    <a:pt x="251" y="763"/>
                  </a:lnTo>
                  <a:lnTo>
                    <a:pt x="253" y="764"/>
                  </a:lnTo>
                  <a:lnTo>
                    <a:pt x="253" y="766"/>
                  </a:lnTo>
                  <a:lnTo>
                    <a:pt x="253" y="768"/>
                  </a:lnTo>
                  <a:lnTo>
                    <a:pt x="253" y="770"/>
                  </a:lnTo>
                  <a:lnTo>
                    <a:pt x="253" y="771"/>
                  </a:lnTo>
                  <a:lnTo>
                    <a:pt x="253" y="772"/>
                  </a:lnTo>
                  <a:lnTo>
                    <a:pt x="253" y="774"/>
                  </a:lnTo>
                  <a:lnTo>
                    <a:pt x="253" y="775"/>
                  </a:lnTo>
                  <a:lnTo>
                    <a:pt x="251" y="778"/>
                  </a:lnTo>
                  <a:lnTo>
                    <a:pt x="251" y="779"/>
                  </a:lnTo>
                  <a:lnTo>
                    <a:pt x="251" y="780"/>
                  </a:lnTo>
                  <a:lnTo>
                    <a:pt x="250" y="781"/>
                  </a:lnTo>
                  <a:lnTo>
                    <a:pt x="250" y="783"/>
                  </a:lnTo>
                  <a:lnTo>
                    <a:pt x="249" y="785"/>
                  </a:lnTo>
                  <a:lnTo>
                    <a:pt x="248" y="787"/>
                  </a:lnTo>
                  <a:lnTo>
                    <a:pt x="246" y="788"/>
                  </a:lnTo>
                  <a:lnTo>
                    <a:pt x="246" y="789"/>
                  </a:lnTo>
                  <a:lnTo>
                    <a:pt x="245" y="791"/>
                  </a:lnTo>
                  <a:lnTo>
                    <a:pt x="242" y="792"/>
                  </a:lnTo>
                  <a:lnTo>
                    <a:pt x="241" y="793"/>
                  </a:lnTo>
                  <a:lnTo>
                    <a:pt x="238" y="795"/>
                  </a:lnTo>
                  <a:lnTo>
                    <a:pt x="236" y="795"/>
                  </a:lnTo>
                  <a:lnTo>
                    <a:pt x="234" y="796"/>
                  </a:lnTo>
                  <a:lnTo>
                    <a:pt x="233" y="796"/>
                  </a:lnTo>
                  <a:lnTo>
                    <a:pt x="232" y="796"/>
                  </a:lnTo>
                  <a:lnTo>
                    <a:pt x="229" y="797"/>
                  </a:lnTo>
                  <a:lnTo>
                    <a:pt x="228" y="799"/>
                  </a:lnTo>
                  <a:lnTo>
                    <a:pt x="225" y="799"/>
                  </a:lnTo>
                  <a:lnTo>
                    <a:pt x="224" y="799"/>
                  </a:lnTo>
                  <a:lnTo>
                    <a:pt x="223" y="800"/>
                  </a:lnTo>
                  <a:lnTo>
                    <a:pt x="220" y="800"/>
                  </a:lnTo>
                  <a:lnTo>
                    <a:pt x="217" y="801"/>
                  </a:lnTo>
                  <a:lnTo>
                    <a:pt x="216" y="801"/>
                  </a:lnTo>
                  <a:lnTo>
                    <a:pt x="215" y="802"/>
                  </a:lnTo>
                  <a:lnTo>
                    <a:pt x="212" y="802"/>
                  </a:lnTo>
                  <a:lnTo>
                    <a:pt x="211" y="802"/>
                  </a:lnTo>
                  <a:lnTo>
                    <a:pt x="210" y="802"/>
                  </a:lnTo>
                  <a:lnTo>
                    <a:pt x="210" y="804"/>
                  </a:lnTo>
                  <a:lnTo>
                    <a:pt x="210" y="805"/>
                  </a:lnTo>
                  <a:lnTo>
                    <a:pt x="208" y="806"/>
                  </a:lnTo>
                  <a:lnTo>
                    <a:pt x="207" y="808"/>
                  </a:lnTo>
                  <a:lnTo>
                    <a:pt x="207" y="809"/>
                  </a:lnTo>
                  <a:lnTo>
                    <a:pt x="206" y="809"/>
                  </a:lnTo>
                  <a:lnTo>
                    <a:pt x="206" y="810"/>
                  </a:lnTo>
                  <a:lnTo>
                    <a:pt x="206" y="812"/>
                  </a:lnTo>
                  <a:lnTo>
                    <a:pt x="204" y="813"/>
                  </a:lnTo>
                  <a:lnTo>
                    <a:pt x="203" y="813"/>
                  </a:lnTo>
                  <a:lnTo>
                    <a:pt x="202" y="813"/>
                  </a:lnTo>
                  <a:lnTo>
                    <a:pt x="200" y="813"/>
                  </a:lnTo>
                  <a:lnTo>
                    <a:pt x="200" y="814"/>
                  </a:lnTo>
                  <a:lnTo>
                    <a:pt x="198" y="814"/>
                  </a:lnTo>
                  <a:lnTo>
                    <a:pt x="196" y="813"/>
                  </a:lnTo>
                  <a:lnTo>
                    <a:pt x="194" y="813"/>
                  </a:lnTo>
                  <a:lnTo>
                    <a:pt x="192" y="813"/>
                  </a:lnTo>
                  <a:lnTo>
                    <a:pt x="191" y="813"/>
                  </a:lnTo>
                  <a:lnTo>
                    <a:pt x="189" y="813"/>
                  </a:lnTo>
                  <a:lnTo>
                    <a:pt x="187" y="813"/>
                  </a:lnTo>
                  <a:lnTo>
                    <a:pt x="186" y="814"/>
                  </a:lnTo>
                  <a:lnTo>
                    <a:pt x="185" y="814"/>
                  </a:lnTo>
                  <a:lnTo>
                    <a:pt x="183" y="814"/>
                  </a:lnTo>
                  <a:lnTo>
                    <a:pt x="182" y="816"/>
                  </a:lnTo>
                  <a:lnTo>
                    <a:pt x="181" y="816"/>
                  </a:lnTo>
                  <a:lnTo>
                    <a:pt x="179" y="816"/>
                  </a:lnTo>
                  <a:lnTo>
                    <a:pt x="178" y="816"/>
                  </a:lnTo>
                  <a:lnTo>
                    <a:pt x="175" y="816"/>
                  </a:lnTo>
                  <a:lnTo>
                    <a:pt x="174" y="816"/>
                  </a:lnTo>
                  <a:lnTo>
                    <a:pt x="174" y="817"/>
                  </a:lnTo>
                  <a:lnTo>
                    <a:pt x="173" y="817"/>
                  </a:lnTo>
                  <a:lnTo>
                    <a:pt x="172" y="817"/>
                  </a:lnTo>
                  <a:lnTo>
                    <a:pt x="169" y="817"/>
                  </a:lnTo>
                  <a:lnTo>
                    <a:pt x="168" y="818"/>
                  </a:lnTo>
                  <a:lnTo>
                    <a:pt x="166" y="818"/>
                  </a:lnTo>
                  <a:lnTo>
                    <a:pt x="165" y="818"/>
                  </a:lnTo>
                  <a:lnTo>
                    <a:pt x="164" y="819"/>
                  </a:lnTo>
                  <a:lnTo>
                    <a:pt x="161" y="821"/>
                  </a:lnTo>
                  <a:lnTo>
                    <a:pt x="160" y="821"/>
                  </a:lnTo>
                  <a:lnTo>
                    <a:pt x="158" y="822"/>
                  </a:lnTo>
                  <a:lnTo>
                    <a:pt x="157" y="822"/>
                  </a:lnTo>
                  <a:lnTo>
                    <a:pt x="156" y="822"/>
                  </a:lnTo>
                  <a:lnTo>
                    <a:pt x="155" y="822"/>
                  </a:lnTo>
                  <a:lnTo>
                    <a:pt x="152" y="823"/>
                  </a:lnTo>
                  <a:lnTo>
                    <a:pt x="151" y="823"/>
                  </a:lnTo>
                  <a:lnTo>
                    <a:pt x="149" y="823"/>
                  </a:lnTo>
                  <a:lnTo>
                    <a:pt x="147" y="823"/>
                  </a:lnTo>
                  <a:lnTo>
                    <a:pt x="147" y="825"/>
                  </a:lnTo>
                  <a:lnTo>
                    <a:pt x="144" y="825"/>
                  </a:lnTo>
                  <a:lnTo>
                    <a:pt x="143" y="825"/>
                  </a:lnTo>
                  <a:lnTo>
                    <a:pt x="141" y="825"/>
                  </a:lnTo>
                  <a:lnTo>
                    <a:pt x="140" y="825"/>
                  </a:lnTo>
                  <a:lnTo>
                    <a:pt x="139" y="825"/>
                  </a:lnTo>
                  <a:lnTo>
                    <a:pt x="137" y="823"/>
                  </a:lnTo>
                  <a:lnTo>
                    <a:pt x="136" y="823"/>
                  </a:lnTo>
                  <a:lnTo>
                    <a:pt x="135" y="823"/>
                  </a:lnTo>
                  <a:lnTo>
                    <a:pt x="134" y="823"/>
                  </a:lnTo>
                  <a:lnTo>
                    <a:pt x="132" y="823"/>
                  </a:lnTo>
                  <a:lnTo>
                    <a:pt x="130" y="823"/>
                  </a:lnTo>
                  <a:lnTo>
                    <a:pt x="128" y="823"/>
                  </a:lnTo>
                  <a:lnTo>
                    <a:pt x="127" y="823"/>
                  </a:lnTo>
                  <a:lnTo>
                    <a:pt x="126" y="823"/>
                  </a:lnTo>
                  <a:lnTo>
                    <a:pt x="123" y="822"/>
                  </a:lnTo>
                  <a:lnTo>
                    <a:pt x="122" y="821"/>
                  </a:lnTo>
                  <a:lnTo>
                    <a:pt x="120" y="819"/>
                  </a:lnTo>
                  <a:lnTo>
                    <a:pt x="120" y="818"/>
                  </a:lnTo>
                  <a:lnTo>
                    <a:pt x="119" y="818"/>
                  </a:lnTo>
                  <a:lnTo>
                    <a:pt x="118" y="818"/>
                  </a:lnTo>
                  <a:lnTo>
                    <a:pt x="117" y="818"/>
                  </a:lnTo>
                  <a:lnTo>
                    <a:pt x="115" y="818"/>
                  </a:lnTo>
                  <a:lnTo>
                    <a:pt x="114" y="818"/>
                  </a:lnTo>
                  <a:lnTo>
                    <a:pt x="113" y="818"/>
                  </a:lnTo>
                  <a:lnTo>
                    <a:pt x="111" y="818"/>
                  </a:lnTo>
                  <a:lnTo>
                    <a:pt x="110" y="818"/>
                  </a:lnTo>
                  <a:lnTo>
                    <a:pt x="111" y="816"/>
                  </a:lnTo>
                  <a:lnTo>
                    <a:pt x="111" y="812"/>
                  </a:lnTo>
                  <a:lnTo>
                    <a:pt x="109" y="810"/>
                  </a:lnTo>
                  <a:lnTo>
                    <a:pt x="106" y="809"/>
                  </a:lnTo>
                  <a:lnTo>
                    <a:pt x="105" y="808"/>
                  </a:lnTo>
                  <a:lnTo>
                    <a:pt x="102" y="805"/>
                  </a:lnTo>
                  <a:lnTo>
                    <a:pt x="102" y="801"/>
                  </a:lnTo>
                  <a:lnTo>
                    <a:pt x="102" y="797"/>
                  </a:lnTo>
                  <a:lnTo>
                    <a:pt x="101" y="795"/>
                  </a:lnTo>
                  <a:lnTo>
                    <a:pt x="101" y="792"/>
                  </a:lnTo>
                  <a:lnTo>
                    <a:pt x="97" y="791"/>
                  </a:lnTo>
                  <a:lnTo>
                    <a:pt x="94" y="792"/>
                  </a:lnTo>
                  <a:lnTo>
                    <a:pt x="92" y="793"/>
                  </a:lnTo>
                  <a:lnTo>
                    <a:pt x="89" y="793"/>
                  </a:lnTo>
                  <a:lnTo>
                    <a:pt x="88" y="791"/>
                  </a:lnTo>
                  <a:lnTo>
                    <a:pt x="86" y="788"/>
                  </a:lnTo>
                  <a:lnTo>
                    <a:pt x="86" y="783"/>
                  </a:lnTo>
                  <a:lnTo>
                    <a:pt x="86" y="779"/>
                  </a:lnTo>
                  <a:lnTo>
                    <a:pt x="85" y="776"/>
                  </a:lnTo>
                  <a:lnTo>
                    <a:pt x="84" y="774"/>
                  </a:lnTo>
                  <a:lnTo>
                    <a:pt x="84" y="770"/>
                  </a:lnTo>
                  <a:lnTo>
                    <a:pt x="82" y="767"/>
                  </a:lnTo>
                  <a:lnTo>
                    <a:pt x="82" y="763"/>
                  </a:lnTo>
                  <a:lnTo>
                    <a:pt x="84" y="761"/>
                  </a:lnTo>
                  <a:lnTo>
                    <a:pt x="85" y="758"/>
                  </a:lnTo>
                  <a:lnTo>
                    <a:pt x="86" y="755"/>
                  </a:lnTo>
                  <a:lnTo>
                    <a:pt x="89" y="753"/>
                  </a:lnTo>
                  <a:lnTo>
                    <a:pt x="90" y="750"/>
                  </a:lnTo>
                  <a:lnTo>
                    <a:pt x="92" y="749"/>
                  </a:lnTo>
                  <a:lnTo>
                    <a:pt x="93" y="746"/>
                  </a:lnTo>
                  <a:lnTo>
                    <a:pt x="94" y="742"/>
                  </a:lnTo>
                  <a:lnTo>
                    <a:pt x="96" y="740"/>
                  </a:lnTo>
                  <a:lnTo>
                    <a:pt x="96" y="736"/>
                  </a:lnTo>
                  <a:lnTo>
                    <a:pt x="97" y="733"/>
                  </a:lnTo>
                  <a:lnTo>
                    <a:pt x="97" y="732"/>
                  </a:lnTo>
                  <a:lnTo>
                    <a:pt x="98" y="729"/>
                  </a:lnTo>
                  <a:lnTo>
                    <a:pt x="99" y="725"/>
                  </a:lnTo>
                  <a:lnTo>
                    <a:pt x="102" y="724"/>
                  </a:lnTo>
                  <a:lnTo>
                    <a:pt x="105" y="723"/>
                  </a:lnTo>
                  <a:lnTo>
                    <a:pt x="107" y="721"/>
                  </a:lnTo>
                  <a:lnTo>
                    <a:pt x="110" y="720"/>
                  </a:lnTo>
                  <a:lnTo>
                    <a:pt x="113" y="719"/>
                  </a:lnTo>
                  <a:lnTo>
                    <a:pt x="115" y="716"/>
                  </a:lnTo>
                  <a:lnTo>
                    <a:pt x="115" y="713"/>
                  </a:lnTo>
                  <a:lnTo>
                    <a:pt x="115" y="709"/>
                  </a:lnTo>
                  <a:lnTo>
                    <a:pt x="114" y="707"/>
                  </a:lnTo>
                  <a:lnTo>
                    <a:pt x="113" y="704"/>
                  </a:lnTo>
                  <a:lnTo>
                    <a:pt x="111" y="702"/>
                  </a:lnTo>
                  <a:lnTo>
                    <a:pt x="109" y="699"/>
                  </a:lnTo>
                  <a:lnTo>
                    <a:pt x="107" y="698"/>
                  </a:lnTo>
                  <a:lnTo>
                    <a:pt x="106" y="694"/>
                  </a:lnTo>
                  <a:lnTo>
                    <a:pt x="105" y="691"/>
                  </a:lnTo>
                  <a:lnTo>
                    <a:pt x="103" y="690"/>
                  </a:lnTo>
                  <a:lnTo>
                    <a:pt x="102" y="687"/>
                  </a:lnTo>
                  <a:lnTo>
                    <a:pt x="99" y="685"/>
                  </a:lnTo>
                  <a:lnTo>
                    <a:pt x="98" y="682"/>
                  </a:lnTo>
                  <a:lnTo>
                    <a:pt x="98" y="678"/>
                  </a:lnTo>
                  <a:lnTo>
                    <a:pt x="97" y="675"/>
                  </a:lnTo>
                  <a:lnTo>
                    <a:pt x="97" y="672"/>
                  </a:lnTo>
                  <a:lnTo>
                    <a:pt x="97" y="668"/>
                  </a:lnTo>
                  <a:lnTo>
                    <a:pt x="98" y="665"/>
                  </a:lnTo>
                  <a:lnTo>
                    <a:pt x="99" y="661"/>
                  </a:lnTo>
                  <a:lnTo>
                    <a:pt x="99" y="658"/>
                  </a:lnTo>
                  <a:lnTo>
                    <a:pt x="101" y="655"/>
                  </a:lnTo>
                  <a:lnTo>
                    <a:pt x="102" y="652"/>
                  </a:lnTo>
                  <a:lnTo>
                    <a:pt x="102" y="648"/>
                  </a:lnTo>
                  <a:lnTo>
                    <a:pt x="103" y="645"/>
                  </a:lnTo>
                  <a:lnTo>
                    <a:pt x="105" y="643"/>
                  </a:lnTo>
                  <a:lnTo>
                    <a:pt x="106" y="639"/>
                  </a:lnTo>
                  <a:lnTo>
                    <a:pt x="106" y="636"/>
                  </a:lnTo>
                  <a:lnTo>
                    <a:pt x="107" y="632"/>
                  </a:lnTo>
                  <a:lnTo>
                    <a:pt x="107" y="628"/>
                  </a:lnTo>
                  <a:lnTo>
                    <a:pt x="106" y="624"/>
                  </a:lnTo>
                  <a:lnTo>
                    <a:pt x="105" y="622"/>
                  </a:lnTo>
                  <a:lnTo>
                    <a:pt x="103" y="619"/>
                  </a:lnTo>
                  <a:lnTo>
                    <a:pt x="102" y="618"/>
                  </a:lnTo>
                  <a:lnTo>
                    <a:pt x="101" y="615"/>
                  </a:lnTo>
                  <a:lnTo>
                    <a:pt x="98" y="613"/>
                  </a:lnTo>
                  <a:lnTo>
                    <a:pt x="97" y="610"/>
                  </a:lnTo>
                  <a:lnTo>
                    <a:pt x="96" y="607"/>
                  </a:lnTo>
                  <a:lnTo>
                    <a:pt x="94" y="605"/>
                  </a:lnTo>
                  <a:lnTo>
                    <a:pt x="93" y="602"/>
                  </a:lnTo>
                  <a:lnTo>
                    <a:pt x="92" y="600"/>
                  </a:lnTo>
                  <a:lnTo>
                    <a:pt x="90" y="596"/>
                  </a:lnTo>
                  <a:lnTo>
                    <a:pt x="90" y="593"/>
                  </a:lnTo>
                  <a:lnTo>
                    <a:pt x="89" y="590"/>
                  </a:lnTo>
                  <a:lnTo>
                    <a:pt x="88" y="588"/>
                  </a:lnTo>
                  <a:lnTo>
                    <a:pt x="86" y="584"/>
                  </a:lnTo>
                  <a:lnTo>
                    <a:pt x="85" y="581"/>
                  </a:lnTo>
                  <a:lnTo>
                    <a:pt x="84" y="579"/>
                  </a:lnTo>
                  <a:lnTo>
                    <a:pt x="82" y="576"/>
                  </a:lnTo>
                  <a:lnTo>
                    <a:pt x="81" y="573"/>
                  </a:lnTo>
                  <a:lnTo>
                    <a:pt x="81" y="569"/>
                  </a:lnTo>
                  <a:lnTo>
                    <a:pt x="82" y="566"/>
                  </a:lnTo>
                  <a:lnTo>
                    <a:pt x="82" y="563"/>
                  </a:lnTo>
                  <a:lnTo>
                    <a:pt x="84" y="559"/>
                  </a:lnTo>
                  <a:lnTo>
                    <a:pt x="84" y="555"/>
                  </a:lnTo>
                  <a:lnTo>
                    <a:pt x="84" y="551"/>
                  </a:lnTo>
                  <a:lnTo>
                    <a:pt x="84" y="547"/>
                  </a:lnTo>
                  <a:lnTo>
                    <a:pt x="84" y="543"/>
                  </a:lnTo>
                  <a:lnTo>
                    <a:pt x="84" y="539"/>
                  </a:lnTo>
                  <a:lnTo>
                    <a:pt x="85" y="535"/>
                  </a:lnTo>
                  <a:lnTo>
                    <a:pt x="84" y="531"/>
                  </a:lnTo>
                  <a:lnTo>
                    <a:pt x="84" y="528"/>
                  </a:lnTo>
                  <a:lnTo>
                    <a:pt x="84" y="525"/>
                  </a:lnTo>
                  <a:lnTo>
                    <a:pt x="84" y="521"/>
                  </a:lnTo>
                  <a:lnTo>
                    <a:pt x="84" y="517"/>
                  </a:lnTo>
                  <a:lnTo>
                    <a:pt x="82" y="513"/>
                  </a:lnTo>
                  <a:lnTo>
                    <a:pt x="82" y="511"/>
                  </a:lnTo>
                  <a:lnTo>
                    <a:pt x="81" y="511"/>
                  </a:lnTo>
                  <a:lnTo>
                    <a:pt x="81" y="509"/>
                  </a:lnTo>
                  <a:lnTo>
                    <a:pt x="80" y="507"/>
                  </a:lnTo>
                  <a:lnTo>
                    <a:pt x="79" y="504"/>
                  </a:lnTo>
                  <a:lnTo>
                    <a:pt x="77" y="501"/>
                  </a:lnTo>
                  <a:lnTo>
                    <a:pt x="77" y="497"/>
                  </a:lnTo>
                  <a:lnTo>
                    <a:pt x="79" y="494"/>
                  </a:lnTo>
                  <a:lnTo>
                    <a:pt x="80" y="492"/>
                  </a:lnTo>
                  <a:lnTo>
                    <a:pt x="82" y="490"/>
                  </a:lnTo>
                  <a:lnTo>
                    <a:pt x="85" y="488"/>
                  </a:lnTo>
                  <a:lnTo>
                    <a:pt x="86" y="486"/>
                  </a:lnTo>
                  <a:lnTo>
                    <a:pt x="89" y="484"/>
                  </a:lnTo>
                  <a:lnTo>
                    <a:pt x="92" y="483"/>
                  </a:lnTo>
                  <a:lnTo>
                    <a:pt x="93" y="480"/>
                  </a:lnTo>
                  <a:lnTo>
                    <a:pt x="96" y="479"/>
                  </a:lnTo>
                  <a:lnTo>
                    <a:pt x="98" y="476"/>
                  </a:lnTo>
                  <a:lnTo>
                    <a:pt x="99" y="475"/>
                  </a:lnTo>
                  <a:lnTo>
                    <a:pt x="102" y="473"/>
                  </a:lnTo>
                  <a:lnTo>
                    <a:pt x="103" y="470"/>
                  </a:lnTo>
                  <a:lnTo>
                    <a:pt x="105" y="467"/>
                  </a:lnTo>
                  <a:lnTo>
                    <a:pt x="105" y="463"/>
                  </a:lnTo>
                  <a:lnTo>
                    <a:pt x="106" y="461"/>
                  </a:lnTo>
                  <a:lnTo>
                    <a:pt x="107" y="457"/>
                  </a:lnTo>
                  <a:lnTo>
                    <a:pt x="107" y="453"/>
                  </a:lnTo>
                  <a:lnTo>
                    <a:pt x="106" y="450"/>
                  </a:lnTo>
                  <a:lnTo>
                    <a:pt x="103" y="449"/>
                  </a:lnTo>
                  <a:lnTo>
                    <a:pt x="99" y="448"/>
                  </a:lnTo>
                  <a:lnTo>
                    <a:pt x="96" y="448"/>
                  </a:lnTo>
                  <a:lnTo>
                    <a:pt x="92" y="448"/>
                  </a:lnTo>
                  <a:lnTo>
                    <a:pt x="88" y="448"/>
                  </a:lnTo>
                  <a:lnTo>
                    <a:pt x="85" y="446"/>
                  </a:lnTo>
                  <a:lnTo>
                    <a:pt x="82" y="445"/>
                  </a:lnTo>
                  <a:lnTo>
                    <a:pt x="80" y="444"/>
                  </a:lnTo>
                  <a:lnTo>
                    <a:pt x="79" y="440"/>
                  </a:lnTo>
                  <a:lnTo>
                    <a:pt x="77" y="439"/>
                  </a:lnTo>
                  <a:lnTo>
                    <a:pt x="76" y="435"/>
                  </a:lnTo>
                  <a:lnTo>
                    <a:pt x="73" y="433"/>
                  </a:lnTo>
                  <a:lnTo>
                    <a:pt x="72" y="431"/>
                  </a:lnTo>
                  <a:lnTo>
                    <a:pt x="69" y="429"/>
                  </a:lnTo>
                  <a:lnTo>
                    <a:pt x="65" y="428"/>
                  </a:lnTo>
                  <a:lnTo>
                    <a:pt x="63" y="428"/>
                  </a:lnTo>
                  <a:lnTo>
                    <a:pt x="59" y="427"/>
                  </a:lnTo>
                  <a:lnTo>
                    <a:pt x="56" y="425"/>
                  </a:lnTo>
                  <a:lnTo>
                    <a:pt x="55" y="424"/>
                  </a:lnTo>
                  <a:lnTo>
                    <a:pt x="54" y="420"/>
                  </a:lnTo>
                  <a:lnTo>
                    <a:pt x="52" y="418"/>
                  </a:lnTo>
                  <a:lnTo>
                    <a:pt x="54" y="414"/>
                  </a:lnTo>
                  <a:lnTo>
                    <a:pt x="55" y="412"/>
                  </a:lnTo>
                  <a:lnTo>
                    <a:pt x="56" y="408"/>
                  </a:lnTo>
                  <a:lnTo>
                    <a:pt x="58" y="406"/>
                  </a:lnTo>
                  <a:lnTo>
                    <a:pt x="58" y="402"/>
                  </a:lnTo>
                  <a:lnTo>
                    <a:pt x="58" y="398"/>
                  </a:lnTo>
                  <a:lnTo>
                    <a:pt x="58" y="394"/>
                  </a:lnTo>
                  <a:lnTo>
                    <a:pt x="59" y="391"/>
                  </a:lnTo>
                  <a:lnTo>
                    <a:pt x="60" y="389"/>
                  </a:lnTo>
                  <a:lnTo>
                    <a:pt x="62" y="385"/>
                  </a:lnTo>
                  <a:lnTo>
                    <a:pt x="63" y="384"/>
                  </a:lnTo>
                  <a:lnTo>
                    <a:pt x="64" y="381"/>
                  </a:lnTo>
                  <a:lnTo>
                    <a:pt x="67" y="378"/>
                  </a:lnTo>
                  <a:lnTo>
                    <a:pt x="69" y="377"/>
                  </a:lnTo>
                  <a:lnTo>
                    <a:pt x="72" y="376"/>
                  </a:lnTo>
                  <a:lnTo>
                    <a:pt x="75" y="374"/>
                  </a:lnTo>
                  <a:lnTo>
                    <a:pt x="79" y="374"/>
                  </a:lnTo>
                  <a:lnTo>
                    <a:pt x="82" y="373"/>
                  </a:lnTo>
                  <a:lnTo>
                    <a:pt x="86" y="373"/>
                  </a:lnTo>
                  <a:lnTo>
                    <a:pt x="89" y="372"/>
                  </a:lnTo>
                  <a:lnTo>
                    <a:pt x="92" y="370"/>
                  </a:lnTo>
                  <a:lnTo>
                    <a:pt x="94" y="369"/>
                  </a:lnTo>
                  <a:lnTo>
                    <a:pt x="97" y="367"/>
                  </a:lnTo>
                  <a:lnTo>
                    <a:pt x="98" y="365"/>
                  </a:lnTo>
                  <a:lnTo>
                    <a:pt x="98" y="361"/>
                  </a:lnTo>
                  <a:lnTo>
                    <a:pt x="96" y="359"/>
                  </a:lnTo>
                  <a:lnTo>
                    <a:pt x="92" y="359"/>
                  </a:lnTo>
                  <a:lnTo>
                    <a:pt x="88" y="359"/>
                  </a:lnTo>
                  <a:lnTo>
                    <a:pt x="84" y="359"/>
                  </a:lnTo>
                  <a:lnTo>
                    <a:pt x="80" y="359"/>
                  </a:lnTo>
                  <a:lnTo>
                    <a:pt x="76" y="359"/>
                  </a:lnTo>
                  <a:lnTo>
                    <a:pt x="72" y="359"/>
                  </a:lnTo>
                  <a:lnTo>
                    <a:pt x="69" y="357"/>
                  </a:lnTo>
                  <a:lnTo>
                    <a:pt x="65" y="356"/>
                  </a:lnTo>
                  <a:lnTo>
                    <a:pt x="64" y="355"/>
                  </a:lnTo>
                  <a:lnTo>
                    <a:pt x="62" y="353"/>
                  </a:lnTo>
                  <a:lnTo>
                    <a:pt x="60" y="351"/>
                  </a:lnTo>
                  <a:lnTo>
                    <a:pt x="58" y="348"/>
                  </a:lnTo>
                  <a:lnTo>
                    <a:pt x="56" y="346"/>
                  </a:lnTo>
                  <a:lnTo>
                    <a:pt x="54" y="344"/>
                  </a:lnTo>
                  <a:lnTo>
                    <a:pt x="51" y="343"/>
                  </a:lnTo>
                  <a:lnTo>
                    <a:pt x="48" y="342"/>
                  </a:lnTo>
                  <a:lnTo>
                    <a:pt x="47" y="339"/>
                  </a:lnTo>
                  <a:lnTo>
                    <a:pt x="44" y="336"/>
                  </a:lnTo>
                  <a:lnTo>
                    <a:pt x="43" y="334"/>
                  </a:lnTo>
                  <a:lnTo>
                    <a:pt x="42" y="331"/>
                  </a:lnTo>
                  <a:lnTo>
                    <a:pt x="41" y="329"/>
                  </a:lnTo>
                  <a:lnTo>
                    <a:pt x="39" y="326"/>
                  </a:lnTo>
                  <a:lnTo>
                    <a:pt x="38" y="323"/>
                  </a:lnTo>
                  <a:lnTo>
                    <a:pt x="37" y="321"/>
                  </a:lnTo>
                  <a:lnTo>
                    <a:pt x="37" y="317"/>
                  </a:lnTo>
                  <a:lnTo>
                    <a:pt x="35" y="314"/>
                  </a:lnTo>
                  <a:lnTo>
                    <a:pt x="34" y="312"/>
                  </a:lnTo>
                  <a:lnTo>
                    <a:pt x="31" y="309"/>
                  </a:lnTo>
                  <a:lnTo>
                    <a:pt x="30" y="308"/>
                  </a:lnTo>
                  <a:lnTo>
                    <a:pt x="27" y="305"/>
                  </a:lnTo>
                  <a:lnTo>
                    <a:pt x="26" y="302"/>
                  </a:lnTo>
                  <a:lnTo>
                    <a:pt x="25" y="300"/>
                  </a:lnTo>
                  <a:lnTo>
                    <a:pt x="25" y="297"/>
                  </a:lnTo>
                  <a:lnTo>
                    <a:pt x="24" y="293"/>
                  </a:lnTo>
                  <a:lnTo>
                    <a:pt x="22" y="289"/>
                  </a:lnTo>
                  <a:lnTo>
                    <a:pt x="22" y="287"/>
                  </a:lnTo>
                  <a:lnTo>
                    <a:pt x="21" y="283"/>
                  </a:lnTo>
                  <a:lnTo>
                    <a:pt x="20" y="280"/>
                  </a:lnTo>
                  <a:lnTo>
                    <a:pt x="20" y="278"/>
                  </a:lnTo>
                  <a:lnTo>
                    <a:pt x="18" y="275"/>
                  </a:lnTo>
                  <a:lnTo>
                    <a:pt x="16" y="272"/>
                  </a:lnTo>
                  <a:lnTo>
                    <a:pt x="14" y="270"/>
                  </a:lnTo>
                  <a:lnTo>
                    <a:pt x="12" y="268"/>
                  </a:lnTo>
                  <a:lnTo>
                    <a:pt x="10" y="264"/>
                  </a:lnTo>
                  <a:lnTo>
                    <a:pt x="10" y="262"/>
                  </a:lnTo>
                  <a:lnTo>
                    <a:pt x="10" y="258"/>
                  </a:lnTo>
                  <a:lnTo>
                    <a:pt x="10" y="254"/>
                  </a:lnTo>
                  <a:lnTo>
                    <a:pt x="8" y="251"/>
                  </a:lnTo>
                  <a:lnTo>
                    <a:pt x="6" y="249"/>
                  </a:lnTo>
                  <a:lnTo>
                    <a:pt x="5" y="246"/>
                  </a:lnTo>
                  <a:lnTo>
                    <a:pt x="3" y="243"/>
                  </a:lnTo>
                  <a:lnTo>
                    <a:pt x="1" y="241"/>
                  </a:lnTo>
                  <a:lnTo>
                    <a:pt x="0" y="238"/>
                  </a:lnTo>
                  <a:lnTo>
                    <a:pt x="0" y="234"/>
                  </a:lnTo>
                  <a:lnTo>
                    <a:pt x="1" y="232"/>
                  </a:lnTo>
                  <a:lnTo>
                    <a:pt x="3" y="229"/>
                  </a:lnTo>
                  <a:lnTo>
                    <a:pt x="5" y="226"/>
                  </a:lnTo>
                  <a:lnTo>
                    <a:pt x="6" y="225"/>
                  </a:lnTo>
                  <a:lnTo>
                    <a:pt x="9" y="223"/>
                  </a:lnTo>
                  <a:lnTo>
                    <a:pt x="10" y="220"/>
                  </a:lnTo>
                  <a:lnTo>
                    <a:pt x="10" y="216"/>
                  </a:lnTo>
                  <a:lnTo>
                    <a:pt x="12" y="213"/>
                  </a:lnTo>
                  <a:lnTo>
                    <a:pt x="13" y="211"/>
                  </a:lnTo>
                  <a:lnTo>
                    <a:pt x="14" y="207"/>
                  </a:lnTo>
                  <a:lnTo>
                    <a:pt x="14" y="204"/>
                  </a:lnTo>
                  <a:lnTo>
                    <a:pt x="16" y="200"/>
                  </a:lnTo>
                  <a:lnTo>
                    <a:pt x="16" y="196"/>
                  </a:lnTo>
                  <a:lnTo>
                    <a:pt x="16" y="194"/>
                  </a:lnTo>
                  <a:lnTo>
                    <a:pt x="13" y="191"/>
                  </a:lnTo>
                  <a:lnTo>
                    <a:pt x="9" y="191"/>
                  </a:lnTo>
                  <a:lnTo>
                    <a:pt x="6" y="190"/>
                  </a:lnTo>
                  <a:lnTo>
                    <a:pt x="4" y="189"/>
                  </a:lnTo>
                  <a:lnTo>
                    <a:pt x="3" y="185"/>
                  </a:lnTo>
                  <a:lnTo>
                    <a:pt x="4" y="182"/>
                  </a:lnTo>
                  <a:lnTo>
                    <a:pt x="5" y="179"/>
                  </a:lnTo>
                  <a:lnTo>
                    <a:pt x="8" y="178"/>
                  </a:lnTo>
                  <a:lnTo>
                    <a:pt x="10" y="177"/>
                  </a:lnTo>
                  <a:lnTo>
                    <a:pt x="13" y="174"/>
                  </a:lnTo>
                  <a:lnTo>
                    <a:pt x="14" y="173"/>
                  </a:lnTo>
                  <a:lnTo>
                    <a:pt x="17" y="170"/>
                  </a:lnTo>
                  <a:lnTo>
                    <a:pt x="18" y="168"/>
                  </a:lnTo>
                  <a:lnTo>
                    <a:pt x="20" y="165"/>
                  </a:lnTo>
                  <a:lnTo>
                    <a:pt x="21" y="162"/>
                  </a:lnTo>
                  <a:lnTo>
                    <a:pt x="21" y="158"/>
                  </a:lnTo>
                  <a:lnTo>
                    <a:pt x="21" y="154"/>
                  </a:lnTo>
                  <a:lnTo>
                    <a:pt x="22" y="152"/>
                  </a:lnTo>
                  <a:lnTo>
                    <a:pt x="24" y="148"/>
                  </a:lnTo>
                  <a:lnTo>
                    <a:pt x="25" y="145"/>
                  </a:lnTo>
                  <a:lnTo>
                    <a:pt x="26" y="143"/>
                  </a:lnTo>
                  <a:lnTo>
                    <a:pt x="27" y="140"/>
                  </a:lnTo>
                  <a:lnTo>
                    <a:pt x="29" y="137"/>
                  </a:lnTo>
                  <a:lnTo>
                    <a:pt x="30" y="135"/>
                  </a:lnTo>
                  <a:lnTo>
                    <a:pt x="31" y="132"/>
                  </a:lnTo>
                  <a:lnTo>
                    <a:pt x="33" y="128"/>
                  </a:lnTo>
                  <a:lnTo>
                    <a:pt x="34" y="126"/>
                  </a:lnTo>
                  <a:lnTo>
                    <a:pt x="34" y="123"/>
                  </a:lnTo>
                  <a:lnTo>
                    <a:pt x="34" y="122"/>
                  </a:lnTo>
                  <a:lnTo>
                    <a:pt x="35" y="119"/>
                  </a:lnTo>
                  <a:lnTo>
                    <a:pt x="37" y="117"/>
                  </a:lnTo>
                  <a:lnTo>
                    <a:pt x="37" y="115"/>
                  </a:lnTo>
                  <a:lnTo>
                    <a:pt x="38" y="113"/>
                  </a:lnTo>
                  <a:lnTo>
                    <a:pt x="38" y="110"/>
                  </a:lnTo>
                  <a:lnTo>
                    <a:pt x="39" y="107"/>
                  </a:lnTo>
                  <a:lnTo>
                    <a:pt x="39" y="106"/>
                  </a:lnTo>
                  <a:lnTo>
                    <a:pt x="41" y="103"/>
                  </a:lnTo>
                  <a:lnTo>
                    <a:pt x="41" y="99"/>
                  </a:lnTo>
                  <a:lnTo>
                    <a:pt x="41" y="96"/>
                  </a:lnTo>
                  <a:lnTo>
                    <a:pt x="41" y="93"/>
                  </a:lnTo>
                  <a:lnTo>
                    <a:pt x="42" y="89"/>
                  </a:lnTo>
                  <a:lnTo>
                    <a:pt x="44" y="88"/>
                  </a:lnTo>
                  <a:lnTo>
                    <a:pt x="47" y="86"/>
                  </a:lnTo>
                  <a:lnTo>
                    <a:pt x="51" y="86"/>
                  </a:lnTo>
                  <a:lnTo>
                    <a:pt x="54" y="85"/>
                  </a:lnTo>
                  <a:lnTo>
                    <a:pt x="58" y="84"/>
                  </a:lnTo>
                  <a:lnTo>
                    <a:pt x="59" y="82"/>
                  </a:lnTo>
                  <a:lnTo>
                    <a:pt x="62" y="80"/>
                  </a:lnTo>
                  <a:lnTo>
                    <a:pt x="64" y="79"/>
                  </a:lnTo>
                  <a:lnTo>
                    <a:pt x="65" y="75"/>
                  </a:lnTo>
                  <a:lnTo>
                    <a:pt x="67" y="72"/>
                  </a:lnTo>
                  <a:lnTo>
                    <a:pt x="68" y="69"/>
                  </a:lnTo>
                  <a:lnTo>
                    <a:pt x="68" y="65"/>
                  </a:lnTo>
                  <a:lnTo>
                    <a:pt x="69" y="63"/>
                  </a:lnTo>
                  <a:lnTo>
                    <a:pt x="69" y="59"/>
                  </a:lnTo>
                  <a:lnTo>
                    <a:pt x="69" y="56"/>
                  </a:lnTo>
                  <a:lnTo>
                    <a:pt x="68" y="52"/>
                  </a:lnTo>
                  <a:lnTo>
                    <a:pt x="67" y="50"/>
                  </a:lnTo>
                  <a:lnTo>
                    <a:pt x="65" y="47"/>
                  </a:lnTo>
                  <a:lnTo>
                    <a:pt x="63" y="46"/>
                  </a:lnTo>
                  <a:lnTo>
                    <a:pt x="62" y="43"/>
                  </a:lnTo>
                  <a:lnTo>
                    <a:pt x="59" y="42"/>
                  </a:lnTo>
                  <a:lnTo>
                    <a:pt x="58" y="38"/>
                  </a:lnTo>
                  <a:lnTo>
                    <a:pt x="56" y="35"/>
                  </a:lnTo>
                  <a:lnTo>
                    <a:pt x="56" y="33"/>
                  </a:lnTo>
                  <a:lnTo>
                    <a:pt x="55" y="29"/>
                  </a:lnTo>
                  <a:lnTo>
                    <a:pt x="55" y="25"/>
                  </a:lnTo>
                  <a:lnTo>
                    <a:pt x="56" y="21"/>
                  </a:lnTo>
                  <a:lnTo>
                    <a:pt x="56" y="18"/>
                  </a:lnTo>
                  <a:lnTo>
                    <a:pt x="58" y="16"/>
                  </a:lnTo>
                  <a:lnTo>
                    <a:pt x="59" y="14"/>
                  </a:lnTo>
                  <a:lnTo>
                    <a:pt x="65" y="14"/>
                  </a:lnTo>
                  <a:lnTo>
                    <a:pt x="76" y="14"/>
                  </a:lnTo>
                  <a:lnTo>
                    <a:pt x="86" y="16"/>
                  </a:lnTo>
                  <a:lnTo>
                    <a:pt x="97" y="14"/>
                  </a:lnTo>
                  <a:lnTo>
                    <a:pt x="107" y="14"/>
                  </a:lnTo>
                  <a:lnTo>
                    <a:pt x="109" y="14"/>
                  </a:lnTo>
                  <a:lnTo>
                    <a:pt x="118" y="14"/>
                  </a:lnTo>
                  <a:lnTo>
                    <a:pt x="118" y="16"/>
                  </a:lnTo>
                  <a:lnTo>
                    <a:pt x="118" y="22"/>
                  </a:lnTo>
                  <a:lnTo>
                    <a:pt x="119" y="22"/>
                  </a:lnTo>
                  <a:lnTo>
                    <a:pt x="130" y="22"/>
                  </a:lnTo>
                  <a:lnTo>
                    <a:pt x="140" y="22"/>
                  </a:lnTo>
                  <a:lnTo>
                    <a:pt x="151" y="22"/>
                  </a:lnTo>
                  <a:lnTo>
                    <a:pt x="160" y="22"/>
                  </a:lnTo>
                  <a:lnTo>
                    <a:pt x="170" y="22"/>
                  </a:lnTo>
                  <a:lnTo>
                    <a:pt x="181" y="22"/>
                  </a:lnTo>
                  <a:lnTo>
                    <a:pt x="191" y="22"/>
                  </a:lnTo>
                  <a:lnTo>
                    <a:pt x="191" y="16"/>
                  </a:lnTo>
                  <a:lnTo>
                    <a:pt x="198" y="16"/>
                  </a:lnTo>
                  <a:lnTo>
                    <a:pt x="208" y="16"/>
                  </a:lnTo>
                  <a:lnTo>
                    <a:pt x="219" y="16"/>
                  </a:lnTo>
                  <a:lnTo>
                    <a:pt x="229" y="16"/>
                  </a:lnTo>
                  <a:lnTo>
                    <a:pt x="240" y="16"/>
                  </a:lnTo>
                  <a:lnTo>
                    <a:pt x="250" y="16"/>
                  </a:lnTo>
                  <a:lnTo>
                    <a:pt x="257" y="16"/>
                  </a:lnTo>
                  <a:lnTo>
                    <a:pt x="261" y="16"/>
                  </a:lnTo>
                  <a:lnTo>
                    <a:pt x="271" y="16"/>
                  </a:lnTo>
                  <a:lnTo>
                    <a:pt x="282" y="16"/>
                  </a:lnTo>
                  <a:lnTo>
                    <a:pt x="292" y="16"/>
                  </a:lnTo>
                  <a:lnTo>
                    <a:pt x="303" y="16"/>
                  </a:lnTo>
                  <a:lnTo>
                    <a:pt x="312" y="16"/>
                  </a:lnTo>
                  <a:lnTo>
                    <a:pt x="322" y="16"/>
                  </a:lnTo>
                  <a:lnTo>
                    <a:pt x="333" y="16"/>
                  </a:lnTo>
                  <a:lnTo>
                    <a:pt x="338" y="16"/>
                  </a:lnTo>
                  <a:lnTo>
                    <a:pt x="343" y="16"/>
                  </a:lnTo>
                  <a:lnTo>
                    <a:pt x="354" y="16"/>
                  </a:lnTo>
                  <a:lnTo>
                    <a:pt x="364" y="16"/>
                  </a:lnTo>
                  <a:lnTo>
                    <a:pt x="375" y="16"/>
                  </a:lnTo>
                  <a:lnTo>
                    <a:pt x="385" y="16"/>
                  </a:lnTo>
                  <a:lnTo>
                    <a:pt x="396" y="16"/>
                  </a:lnTo>
                  <a:lnTo>
                    <a:pt x="406" y="16"/>
                  </a:lnTo>
                  <a:lnTo>
                    <a:pt x="416" y="16"/>
                  </a:lnTo>
                  <a:lnTo>
                    <a:pt x="426" y="16"/>
                  </a:lnTo>
                  <a:lnTo>
                    <a:pt x="436" y="16"/>
                  </a:lnTo>
                  <a:lnTo>
                    <a:pt x="447" y="16"/>
                  </a:lnTo>
                  <a:lnTo>
                    <a:pt x="457" y="16"/>
                  </a:lnTo>
                  <a:lnTo>
                    <a:pt x="468" y="16"/>
                  </a:lnTo>
                  <a:lnTo>
                    <a:pt x="478" y="16"/>
                  </a:lnTo>
                  <a:lnTo>
                    <a:pt x="489" y="16"/>
                  </a:lnTo>
                  <a:lnTo>
                    <a:pt x="495" y="16"/>
                  </a:lnTo>
                  <a:lnTo>
                    <a:pt x="496" y="16"/>
                  </a:lnTo>
                  <a:lnTo>
                    <a:pt x="499" y="16"/>
                  </a:lnTo>
                  <a:lnTo>
                    <a:pt x="504" y="16"/>
                  </a:lnTo>
                  <a:lnTo>
                    <a:pt x="509" y="16"/>
                  </a:lnTo>
                  <a:lnTo>
                    <a:pt x="520" y="16"/>
                  </a:lnTo>
                  <a:lnTo>
                    <a:pt x="530" y="16"/>
                  </a:lnTo>
                  <a:lnTo>
                    <a:pt x="541" y="16"/>
                  </a:lnTo>
                  <a:lnTo>
                    <a:pt x="546" y="16"/>
                  </a:lnTo>
                  <a:lnTo>
                    <a:pt x="547" y="16"/>
                  </a:lnTo>
                  <a:lnTo>
                    <a:pt x="550" y="16"/>
                  </a:lnTo>
                  <a:lnTo>
                    <a:pt x="551" y="16"/>
                  </a:lnTo>
                  <a:lnTo>
                    <a:pt x="554" y="16"/>
                  </a:lnTo>
                  <a:lnTo>
                    <a:pt x="557" y="16"/>
                  </a:lnTo>
                  <a:lnTo>
                    <a:pt x="567" y="16"/>
                  </a:lnTo>
                  <a:lnTo>
                    <a:pt x="578" y="16"/>
                  </a:lnTo>
                  <a:lnTo>
                    <a:pt x="588" y="16"/>
                  </a:lnTo>
                  <a:lnTo>
                    <a:pt x="599" y="16"/>
                  </a:lnTo>
                  <a:lnTo>
                    <a:pt x="610" y="16"/>
                  </a:lnTo>
                  <a:lnTo>
                    <a:pt x="620" y="16"/>
                  </a:lnTo>
                  <a:lnTo>
                    <a:pt x="630" y="16"/>
                  </a:lnTo>
                  <a:lnTo>
                    <a:pt x="640" y="16"/>
                  </a:lnTo>
                  <a:lnTo>
                    <a:pt x="655" y="16"/>
                  </a:lnTo>
                  <a:lnTo>
                    <a:pt x="658" y="16"/>
                  </a:lnTo>
                  <a:lnTo>
                    <a:pt x="659" y="16"/>
                  </a:lnTo>
                  <a:lnTo>
                    <a:pt x="660" y="16"/>
                  </a:lnTo>
                  <a:lnTo>
                    <a:pt x="671" y="16"/>
                  </a:lnTo>
                  <a:lnTo>
                    <a:pt x="681" y="16"/>
                  </a:lnTo>
                  <a:lnTo>
                    <a:pt x="692" y="16"/>
                  </a:lnTo>
                  <a:lnTo>
                    <a:pt x="702" y="16"/>
                  </a:lnTo>
                  <a:lnTo>
                    <a:pt x="713" y="16"/>
                  </a:lnTo>
                  <a:lnTo>
                    <a:pt x="723" y="16"/>
                  </a:lnTo>
                  <a:lnTo>
                    <a:pt x="733" y="16"/>
                  </a:lnTo>
                  <a:lnTo>
                    <a:pt x="744" y="16"/>
                  </a:lnTo>
                  <a:lnTo>
                    <a:pt x="754" y="16"/>
                  </a:lnTo>
                  <a:lnTo>
                    <a:pt x="764" y="16"/>
                  </a:lnTo>
                  <a:lnTo>
                    <a:pt x="774" y="16"/>
                  </a:lnTo>
                  <a:lnTo>
                    <a:pt x="785" y="16"/>
                  </a:lnTo>
                  <a:lnTo>
                    <a:pt x="795" y="16"/>
                  </a:lnTo>
                  <a:lnTo>
                    <a:pt x="806" y="16"/>
                  </a:lnTo>
                  <a:lnTo>
                    <a:pt x="806" y="0"/>
                  </a:lnTo>
                  <a:lnTo>
                    <a:pt x="815" y="0"/>
                  </a:lnTo>
                  <a:lnTo>
                    <a:pt x="825" y="0"/>
                  </a:lnTo>
                  <a:lnTo>
                    <a:pt x="836" y="0"/>
                  </a:lnTo>
                  <a:lnTo>
                    <a:pt x="846" y="0"/>
                  </a:lnTo>
                  <a:lnTo>
                    <a:pt x="847" y="0"/>
                  </a:lnTo>
                  <a:lnTo>
                    <a:pt x="857" y="0"/>
                  </a:lnTo>
                  <a:lnTo>
                    <a:pt x="867" y="0"/>
                  </a:lnTo>
                  <a:lnTo>
                    <a:pt x="878" y="0"/>
                  </a:lnTo>
                  <a:lnTo>
                    <a:pt x="888" y="0"/>
                  </a:lnTo>
                  <a:lnTo>
                    <a:pt x="893" y="0"/>
                  </a:lnTo>
                  <a:lnTo>
                    <a:pt x="893" y="7"/>
                  </a:lnTo>
                  <a:lnTo>
                    <a:pt x="893" y="8"/>
                  </a:lnTo>
                  <a:lnTo>
                    <a:pt x="892" y="9"/>
                  </a:lnTo>
                  <a:lnTo>
                    <a:pt x="891" y="9"/>
                  </a:lnTo>
                  <a:lnTo>
                    <a:pt x="889" y="9"/>
                  </a:lnTo>
                  <a:lnTo>
                    <a:pt x="889" y="10"/>
                  </a:lnTo>
                  <a:lnTo>
                    <a:pt x="889" y="12"/>
                  </a:lnTo>
                  <a:lnTo>
                    <a:pt x="889" y="13"/>
                  </a:lnTo>
                  <a:lnTo>
                    <a:pt x="891" y="14"/>
                  </a:lnTo>
                  <a:lnTo>
                    <a:pt x="891" y="16"/>
                  </a:lnTo>
                  <a:lnTo>
                    <a:pt x="891" y="17"/>
                  </a:lnTo>
                  <a:lnTo>
                    <a:pt x="891" y="18"/>
                  </a:lnTo>
                  <a:lnTo>
                    <a:pt x="889" y="18"/>
                  </a:lnTo>
                  <a:lnTo>
                    <a:pt x="889" y="20"/>
                  </a:lnTo>
                  <a:lnTo>
                    <a:pt x="889" y="21"/>
                  </a:lnTo>
                  <a:lnTo>
                    <a:pt x="888" y="21"/>
                  </a:lnTo>
                  <a:lnTo>
                    <a:pt x="887" y="21"/>
                  </a:lnTo>
                  <a:lnTo>
                    <a:pt x="887" y="22"/>
                  </a:lnTo>
                  <a:lnTo>
                    <a:pt x="885" y="22"/>
                  </a:lnTo>
                  <a:lnTo>
                    <a:pt x="884" y="24"/>
                  </a:lnTo>
                  <a:lnTo>
                    <a:pt x="884" y="25"/>
                  </a:lnTo>
                  <a:lnTo>
                    <a:pt x="883" y="26"/>
                  </a:lnTo>
                  <a:lnTo>
                    <a:pt x="883" y="28"/>
                  </a:lnTo>
                  <a:lnTo>
                    <a:pt x="881" y="29"/>
                  </a:lnTo>
                  <a:lnTo>
                    <a:pt x="883" y="30"/>
                  </a:lnTo>
                  <a:lnTo>
                    <a:pt x="883" y="31"/>
                  </a:lnTo>
                  <a:lnTo>
                    <a:pt x="881" y="31"/>
                  </a:lnTo>
                  <a:lnTo>
                    <a:pt x="880" y="31"/>
                  </a:lnTo>
                  <a:lnTo>
                    <a:pt x="880" y="33"/>
                  </a:lnTo>
                  <a:lnTo>
                    <a:pt x="880" y="35"/>
                  </a:lnTo>
                  <a:lnTo>
                    <a:pt x="879" y="35"/>
                  </a:lnTo>
                  <a:lnTo>
                    <a:pt x="879" y="37"/>
                  </a:lnTo>
                  <a:lnTo>
                    <a:pt x="879" y="38"/>
                  </a:lnTo>
                  <a:lnTo>
                    <a:pt x="879" y="39"/>
                  </a:lnTo>
                  <a:lnTo>
                    <a:pt x="879" y="41"/>
                  </a:lnTo>
                  <a:lnTo>
                    <a:pt x="879" y="42"/>
                  </a:lnTo>
                  <a:lnTo>
                    <a:pt x="879" y="43"/>
                  </a:lnTo>
                  <a:lnTo>
                    <a:pt x="879" y="45"/>
                  </a:lnTo>
                  <a:lnTo>
                    <a:pt x="880" y="45"/>
                  </a:lnTo>
                  <a:lnTo>
                    <a:pt x="880" y="46"/>
                  </a:lnTo>
                  <a:lnTo>
                    <a:pt x="880" y="47"/>
                  </a:lnTo>
                  <a:lnTo>
                    <a:pt x="880" y="48"/>
                  </a:lnTo>
                  <a:lnTo>
                    <a:pt x="880" y="50"/>
                  </a:lnTo>
                  <a:lnTo>
                    <a:pt x="879" y="51"/>
                  </a:lnTo>
                  <a:lnTo>
                    <a:pt x="879" y="52"/>
                  </a:lnTo>
                  <a:lnTo>
                    <a:pt x="879" y="54"/>
                  </a:lnTo>
                  <a:lnTo>
                    <a:pt x="880" y="54"/>
                  </a:lnTo>
                  <a:lnTo>
                    <a:pt x="879" y="55"/>
                  </a:lnTo>
                  <a:lnTo>
                    <a:pt x="879" y="56"/>
                  </a:lnTo>
                  <a:lnTo>
                    <a:pt x="879" y="58"/>
                  </a:lnTo>
                  <a:lnTo>
                    <a:pt x="879" y="59"/>
                  </a:lnTo>
                  <a:lnTo>
                    <a:pt x="878" y="60"/>
                  </a:lnTo>
                  <a:lnTo>
                    <a:pt x="878" y="62"/>
                  </a:lnTo>
                  <a:lnTo>
                    <a:pt x="878" y="63"/>
                  </a:lnTo>
                  <a:lnTo>
                    <a:pt x="876" y="63"/>
                  </a:lnTo>
                  <a:lnTo>
                    <a:pt x="876" y="64"/>
                  </a:lnTo>
                  <a:lnTo>
                    <a:pt x="876" y="65"/>
                  </a:lnTo>
                  <a:lnTo>
                    <a:pt x="875" y="67"/>
                  </a:lnTo>
                  <a:lnTo>
                    <a:pt x="874" y="67"/>
                  </a:lnTo>
                  <a:lnTo>
                    <a:pt x="875" y="68"/>
                  </a:lnTo>
                  <a:lnTo>
                    <a:pt x="874" y="69"/>
                  </a:lnTo>
                  <a:lnTo>
                    <a:pt x="875" y="71"/>
                  </a:lnTo>
                  <a:lnTo>
                    <a:pt x="876" y="71"/>
                  </a:lnTo>
                  <a:lnTo>
                    <a:pt x="876" y="72"/>
                  </a:lnTo>
                  <a:lnTo>
                    <a:pt x="875" y="73"/>
                  </a:lnTo>
                  <a:lnTo>
                    <a:pt x="875" y="75"/>
                  </a:lnTo>
                  <a:lnTo>
                    <a:pt x="875" y="76"/>
                  </a:lnTo>
                  <a:lnTo>
                    <a:pt x="875" y="77"/>
                  </a:lnTo>
                  <a:lnTo>
                    <a:pt x="875" y="79"/>
                  </a:lnTo>
                  <a:lnTo>
                    <a:pt x="876" y="79"/>
                  </a:lnTo>
                  <a:lnTo>
                    <a:pt x="876" y="80"/>
                  </a:lnTo>
                  <a:lnTo>
                    <a:pt x="876" y="81"/>
                  </a:lnTo>
                  <a:lnTo>
                    <a:pt x="875" y="81"/>
                  </a:lnTo>
                  <a:lnTo>
                    <a:pt x="876" y="82"/>
                  </a:lnTo>
                  <a:lnTo>
                    <a:pt x="876" y="84"/>
                  </a:lnTo>
                  <a:lnTo>
                    <a:pt x="875" y="84"/>
                  </a:lnTo>
                  <a:lnTo>
                    <a:pt x="875" y="85"/>
                  </a:lnTo>
                  <a:lnTo>
                    <a:pt x="875" y="86"/>
                  </a:lnTo>
                  <a:lnTo>
                    <a:pt x="874" y="86"/>
                  </a:lnTo>
                  <a:lnTo>
                    <a:pt x="874" y="88"/>
                  </a:lnTo>
                  <a:lnTo>
                    <a:pt x="872" y="89"/>
                  </a:lnTo>
                  <a:lnTo>
                    <a:pt x="872" y="90"/>
                  </a:lnTo>
                  <a:lnTo>
                    <a:pt x="874" y="90"/>
                  </a:lnTo>
                  <a:lnTo>
                    <a:pt x="874" y="92"/>
                  </a:lnTo>
                  <a:lnTo>
                    <a:pt x="875" y="92"/>
                  </a:lnTo>
                  <a:lnTo>
                    <a:pt x="875" y="93"/>
                  </a:lnTo>
                  <a:lnTo>
                    <a:pt x="875" y="94"/>
                  </a:lnTo>
                  <a:lnTo>
                    <a:pt x="874" y="94"/>
                  </a:lnTo>
                  <a:lnTo>
                    <a:pt x="875" y="96"/>
                  </a:lnTo>
                  <a:lnTo>
                    <a:pt x="875" y="97"/>
                  </a:lnTo>
                  <a:lnTo>
                    <a:pt x="874" y="98"/>
                  </a:lnTo>
                  <a:lnTo>
                    <a:pt x="874" y="99"/>
                  </a:lnTo>
                  <a:lnTo>
                    <a:pt x="874" y="101"/>
                  </a:lnTo>
                  <a:lnTo>
                    <a:pt x="872" y="101"/>
                  </a:lnTo>
                  <a:lnTo>
                    <a:pt x="874" y="101"/>
                  </a:lnTo>
                  <a:lnTo>
                    <a:pt x="872" y="102"/>
                  </a:lnTo>
                  <a:lnTo>
                    <a:pt x="872" y="103"/>
                  </a:lnTo>
                  <a:lnTo>
                    <a:pt x="872" y="105"/>
                  </a:lnTo>
                  <a:lnTo>
                    <a:pt x="872" y="106"/>
                  </a:lnTo>
                  <a:lnTo>
                    <a:pt x="872" y="107"/>
                  </a:lnTo>
                  <a:lnTo>
                    <a:pt x="872" y="106"/>
                  </a:lnTo>
                  <a:lnTo>
                    <a:pt x="871" y="106"/>
                  </a:lnTo>
                  <a:lnTo>
                    <a:pt x="870" y="106"/>
                  </a:lnTo>
                  <a:lnTo>
                    <a:pt x="870" y="107"/>
                  </a:lnTo>
                  <a:lnTo>
                    <a:pt x="870" y="109"/>
                  </a:lnTo>
                  <a:lnTo>
                    <a:pt x="868" y="109"/>
                  </a:lnTo>
                  <a:lnTo>
                    <a:pt x="867" y="109"/>
                  </a:lnTo>
                  <a:lnTo>
                    <a:pt x="866" y="109"/>
                  </a:lnTo>
                  <a:lnTo>
                    <a:pt x="864" y="109"/>
                  </a:lnTo>
                  <a:lnTo>
                    <a:pt x="864" y="110"/>
                  </a:lnTo>
                  <a:lnTo>
                    <a:pt x="863" y="111"/>
                  </a:lnTo>
                  <a:lnTo>
                    <a:pt x="862" y="111"/>
                  </a:lnTo>
                  <a:lnTo>
                    <a:pt x="861" y="113"/>
                  </a:lnTo>
                  <a:lnTo>
                    <a:pt x="861" y="114"/>
                  </a:lnTo>
                  <a:lnTo>
                    <a:pt x="862" y="114"/>
                  </a:lnTo>
                  <a:lnTo>
                    <a:pt x="861" y="114"/>
                  </a:lnTo>
                  <a:lnTo>
                    <a:pt x="861" y="115"/>
                  </a:lnTo>
                  <a:lnTo>
                    <a:pt x="861" y="117"/>
                  </a:lnTo>
                  <a:lnTo>
                    <a:pt x="861" y="118"/>
                  </a:lnTo>
                  <a:lnTo>
                    <a:pt x="859" y="117"/>
                  </a:lnTo>
                  <a:lnTo>
                    <a:pt x="858" y="117"/>
                  </a:lnTo>
                  <a:lnTo>
                    <a:pt x="857" y="117"/>
                  </a:lnTo>
                  <a:lnTo>
                    <a:pt x="855" y="117"/>
                  </a:lnTo>
                  <a:lnTo>
                    <a:pt x="854" y="117"/>
                  </a:lnTo>
                  <a:lnTo>
                    <a:pt x="853" y="117"/>
                  </a:lnTo>
                  <a:lnTo>
                    <a:pt x="853" y="115"/>
                  </a:lnTo>
                  <a:lnTo>
                    <a:pt x="853" y="117"/>
                  </a:lnTo>
                  <a:lnTo>
                    <a:pt x="851" y="118"/>
                  </a:lnTo>
                  <a:lnTo>
                    <a:pt x="851" y="119"/>
                  </a:lnTo>
                  <a:lnTo>
                    <a:pt x="851" y="120"/>
                  </a:lnTo>
                  <a:lnTo>
                    <a:pt x="850" y="120"/>
                  </a:lnTo>
                  <a:lnTo>
                    <a:pt x="850" y="122"/>
                  </a:lnTo>
                  <a:lnTo>
                    <a:pt x="850" y="123"/>
                  </a:lnTo>
                  <a:lnTo>
                    <a:pt x="849" y="123"/>
                  </a:lnTo>
                  <a:lnTo>
                    <a:pt x="849" y="124"/>
                  </a:lnTo>
                  <a:lnTo>
                    <a:pt x="849" y="126"/>
                  </a:lnTo>
                  <a:lnTo>
                    <a:pt x="847" y="126"/>
                  </a:lnTo>
                  <a:lnTo>
                    <a:pt x="847" y="127"/>
                  </a:lnTo>
                  <a:lnTo>
                    <a:pt x="847" y="128"/>
                  </a:lnTo>
                  <a:lnTo>
                    <a:pt x="849" y="128"/>
                  </a:lnTo>
                  <a:lnTo>
                    <a:pt x="850" y="130"/>
                  </a:lnTo>
                  <a:lnTo>
                    <a:pt x="851" y="130"/>
                  </a:lnTo>
                  <a:lnTo>
                    <a:pt x="851" y="131"/>
                  </a:lnTo>
                  <a:lnTo>
                    <a:pt x="853" y="131"/>
                  </a:lnTo>
                  <a:lnTo>
                    <a:pt x="853" y="132"/>
                  </a:lnTo>
                  <a:lnTo>
                    <a:pt x="853" y="134"/>
                  </a:lnTo>
                  <a:lnTo>
                    <a:pt x="851" y="135"/>
                  </a:lnTo>
                  <a:lnTo>
                    <a:pt x="851" y="136"/>
                  </a:lnTo>
                  <a:lnTo>
                    <a:pt x="851" y="137"/>
                  </a:lnTo>
                  <a:lnTo>
                    <a:pt x="851" y="139"/>
                  </a:lnTo>
                  <a:lnTo>
                    <a:pt x="851" y="140"/>
                  </a:lnTo>
                  <a:lnTo>
                    <a:pt x="850" y="140"/>
                  </a:lnTo>
                  <a:lnTo>
                    <a:pt x="850" y="141"/>
                  </a:lnTo>
                  <a:lnTo>
                    <a:pt x="850" y="143"/>
                  </a:lnTo>
                  <a:lnTo>
                    <a:pt x="850" y="144"/>
                  </a:lnTo>
                  <a:lnTo>
                    <a:pt x="849" y="144"/>
                  </a:lnTo>
                  <a:lnTo>
                    <a:pt x="849" y="145"/>
                  </a:lnTo>
                  <a:lnTo>
                    <a:pt x="847" y="147"/>
                  </a:lnTo>
                  <a:lnTo>
                    <a:pt x="846" y="147"/>
                  </a:lnTo>
                  <a:lnTo>
                    <a:pt x="845" y="147"/>
                  </a:lnTo>
                  <a:lnTo>
                    <a:pt x="842" y="148"/>
                  </a:lnTo>
                  <a:lnTo>
                    <a:pt x="841" y="147"/>
                  </a:lnTo>
                  <a:lnTo>
                    <a:pt x="841" y="148"/>
                  </a:lnTo>
                  <a:lnTo>
                    <a:pt x="840" y="148"/>
                  </a:lnTo>
                  <a:lnTo>
                    <a:pt x="838" y="148"/>
                  </a:lnTo>
                  <a:lnTo>
                    <a:pt x="837" y="148"/>
                  </a:lnTo>
                  <a:lnTo>
                    <a:pt x="836" y="148"/>
                  </a:lnTo>
                  <a:lnTo>
                    <a:pt x="834" y="148"/>
                  </a:lnTo>
                  <a:lnTo>
                    <a:pt x="834" y="149"/>
                  </a:lnTo>
                  <a:lnTo>
                    <a:pt x="833" y="149"/>
                  </a:lnTo>
                  <a:lnTo>
                    <a:pt x="833" y="151"/>
                  </a:lnTo>
                  <a:lnTo>
                    <a:pt x="832" y="151"/>
                  </a:lnTo>
                  <a:lnTo>
                    <a:pt x="832" y="152"/>
                  </a:lnTo>
                  <a:lnTo>
                    <a:pt x="832" y="153"/>
                  </a:lnTo>
                  <a:lnTo>
                    <a:pt x="830" y="154"/>
                  </a:lnTo>
                  <a:lnTo>
                    <a:pt x="830" y="156"/>
                  </a:lnTo>
                  <a:lnTo>
                    <a:pt x="830" y="157"/>
                  </a:lnTo>
                  <a:lnTo>
                    <a:pt x="832" y="158"/>
                  </a:lnTo>
                  <a:lnTo>
                    <a:pt x="832" y="160"/>
                  </a:lnTo>
                  <a:lnTo>
                    <a:pt x="830" y="161"/>
                  </a:lnTo>
                  <a:lnTo>
                    <a:pt x="830" y="164"/>
                  </a:lnTo>
                  <a:lnTo>
                    <a:pt x="829" y="164"/>
                  </a:lnTo>
                  <a:lnTo>
                    <a:pt x="829" y="165"/>
                  </a:lnTo>
                  <a:lnTo>
                    <a:pt x="828" y="166"/>
                  </a:lnTo>
                  <a:lnTo>
                    <a:pt x="826" y="166"/>
                  </a:lnTo>
                  <a:lnTo>
                    <a:pt x="825" y="166"/>
                  </a:lnTo>
                  <a:lnTo>
                    <a:pt x="823" y="166"/>
                  </a:lnTo>
                  <a:lnTo>
                    <a:pt x="821" y="165"/>
                  </a:lnTo>
                  <a:lnTo>
                    <a:pt x="819" y="165"/>
                  </a:lnTo>
                  <a:lnTo>
                    <a:pt x="817" y="165"/>
                  </a:lnTo>
                  <a:lnTo>
                    <a:pt x="816" y="166"/>
                  </a:lnTo>
                  <a:lnTo>
                    <a:pt x="815" y="166"/>
                  </a:lnTo>
                  <a:lnTo>
                    <a:pt x="813" y="168"/>
                  </a:lnTo>
                  <a:lnTo>
                    <a:pt x="813" y="169"/>
                  </a:lnTo>
                  <a:lnTo>
                    <a:pt x="813" y="170"/>
                  </a:lnTo>
                  <a:lnTo>
                    <a:pt x="812" y="171"/>
                  </a:lnTo>
                  <a:lnTo>
                    <a:pt x="812" y="173"/>
                  </a:lnTo>
                  <a:lnTo>
                    <a:pt x="811" y="174"/>
                  </a:lnTo>
                  <a:lnTo>
                    <a:pt x="812" y="175"/>
                  </a:lnTo>
                  <a:lnTo>
                    <a:pt x="811" y="178"/>
                  </a:lnTo>
                  <a:lnTo>
                    <a:pt x="811" y="179"/>
                  </a:lnTo>
                  <a:lnTo>
                    <a:pt x="809" y="179"/>
                  </a:lnTo>
                  <a:lnTo>
                    <a:pt x="808" y="182"/>
                  </a:lnTo>
                  <a:lnTo>
                    <a:pt x="808" y="183"/>
                  </a:lnTo>
                  <a:lnTo>
                    <a:pt x="809" y="185"/>
                  </a:lnTo>
                  <a:lnTo>
                    <a:pt x="809" y="186"/>
                  </a:lnTo>
                  <a:lnTo>
                    <a:pt x="808" y="187"/>
                  </a:lnTo>
                  <a:lnTo>
                    <a:pt x="808" y="190"/>
                  </a:lnTo>
                  <a:lnTo>
                    <a:pt x="808" y="191"/>
                  </a:lnTo>
                  <a:lnTo>
                    <a:pt x="808" y="194"/>
                  </a:lnTo>
                  <a:lnTo>
                    <a:pt x="808" y="195"/>
                  </a:lnTo>
                  <a:lnTo>
                    <a:pt x="808" y="198"/>
                  </a:lnTo>
                  <a:lnTo>
                    <a:pt x="807" y="200"/>
                  </a:lnTo>
                  <a:lnTo>
                    <a:pt x="807" y="202"/>
                  </a:lnTo>
                  <a:lnTo>
                    <a:pt x="806" y="204"/>
                  </a:lnTo>
                  <a:lnTo>
                    <a:pt x="806" y="206"/>
                  </a:lnTo>
                  <a:lnTo>
                    <a:pt x="806" y="207"/>
                  </a:lnTo>
                  <a:lnTo>
                    <a:pt x="806" y="208"/>
                  </a:lnTo>
                  <a:lnTo>
                    <a:pt x="806" y="209"/>
                  </a:lnTo>
                  <a:lnTo>
                    <a:pt x="806" y="211"/>
                  </a:lnTo>
                  <a:lnTo>
                    <a:pt x="806" y="215"/>
                  </a:lnTo>
                  <a:lnTo>
                    <a:pt x="806" y="216"/>
                  </a:lnTo>
                  <a:lnTo>
                    <a:pt x="807" y="217"/>
                  </a:lnTo>
                  <a:lnTo>
                    <a:pt x="807" y="219"/>
                  </a:lnTo>
                  <a:lnTo>
                    <a:pt x="807" y="221"/>
                  </a:lnTo>
                  <a:lnTo>
                    <a:pt x="807" y="223"/>
                  </a:lnTo>
                  <a:lnTo>
                    <a:pt x="808" y="224"/>
                  </a:lnTo>
                  <a:lnTo>
                    <a:pt x="808" y="225"/>
                  </a:lnTo>
                  <a:lnTo>
                    <a:pt x="808" y="228"/>
                  </a:lnTo>
                  <a:lnTo>
                    <a:pt x="808" y="229"/>
                  </a:lnTo>
                  <a:lnTo>
                    <a:pt x="808" y="232"/>
                  </a:lnTo>
                  <a:lnTo>
                    <a:pt x="808" y="234"/>
                  </a:lnTo>
                  <a:lnTo>
                    <a:pt x="808" y="238"/>
                  </a:lnTo>
                  <a:lnTo>
                    <a:pt x="809" y="240"/>
                  </a:lnTo>
                  <a:lnTo>
                    <a:pt x="809" y="242"/>
                  </a:lnTo>
                  <a:lnTo>
                    <a:pt x="809" y="243"/>
                  </a:lnTo>
                  <a:lnTo>
                    <a:pt x="809" y="245"/>
                  </a:lnTo>
                  <a:lnTo>
                    <a:pt x="809" y="246"/>
                  </a:lnTo>
                  <a:lnTo>
                    <a:pt x="809" y="247"/>
                  </a:lnTo>
                  <a:lnTo>
                    <a:pt x="809" y="250"/>
                  </a:lnTo>
                  <a:lnTo>
                    <a:pt x="808" y="251"/>
                  </a:lnTo>
                  <a:lnTo>
                    <a:pt x="808" y="253"/>
                  </a:lnTo>
                  <a:lnTo>
                    <a:pt x="809" y="254"/>
                  </a:lnTo>
                  <a:lnTo>
                    <a:pt x="811" y="255"/>
                  </a:lnTo>
                  <a:lnTo>
                    <a:pt x="813" y="257"/>
                  </a:lnTo>
                  <a:lnTo>
                    <a:pt x="815" y="258"/>
                  </a:lnTo>
                  <a:lnTo>
                    <a:pt x="815" y="259"/>
                  </a:lnTo>
                  <a:lnTo>
                    <a:pt x="815" y="261"/>
                  </a:lnTo>
                  <a:lnTo>
                    <a:pt x="816" y="261"/>
                  </a:lnTo>
                  <a:lnTo>
                    <a:pt x="819" y="261"/>
                  </a:lnTo>
                  <a:lnTo>
                    <a:pt x="820" y="261"/>
                  </a:lnTo>
                  <a:lnTo>
                    <a:pt x="823" y="261"/>
                  </a:lnTo>
                  <a:lnTo>
                    <a:pt x="824" y="261"/>
                  </a:lnTo>
                  <a:lnTo>
                    <a:pt x="826" y="261"/>
                  </a:lnTo>
                  <a:lnTo>
                    <a:pt x="832" y="261"/>
                  </a:lnTo>
                  <a:lnTo>
                    <a:pt x="833" y="262"/>
                  </a:lnTo>
                  <a:lnTo>
                    <a:pt x="837" y="266"/>
                  </a:lnTo>
                  <a:lnTo>
                    <a:pt x="838" y="267"/>
                  </a:lnTo>
                  <a:lnTo>
                    <a:pt x="838" y="268"/>
                  </a:lnTo>
                  <a:lnTo>
                    <a:pt x="837" y="270"/>
                  </a:lnTo>
                  <a:lnTo>
                    <a:pt x="837" y="272"/>
                  </a:lnTo>
                  <a:lnTo>
                    <a:pt x="836" y="274"/>
                  </a:lnTo>
                  <a:lnTo>
                    <a:pt x="837" y="275"/>
                  </a:lnTo>
                  <a:lnTo>
                    <a:pt x="837" y="276"/>
                  </a:lnTo>
                  <a:lnTo>
                    <a:pt x="840" y="276"/>
                  </a:lnTo>
                  <a:lnTo>
                    <a:pt x="841" y="278"/>
                  </a:lnTo>
                  <a:lnTo>
                    <a:pt x="844" y="276"/>
                  </a:lnTo>
                  <a:lnTo>
                    <a:pt x="846" y="279"/>
                  </a:lnTo>
                  <a:lnTo>
                    <a:pt x="847" y="280"/>
                  </a:lnTo>
                  <a:lnTo>
                    <a:pt x="849" y="281"/>
                  </a:lnTo>
                  <a:lnTo>
                    <a:pt x="850" y="281"/>
                  </a:lnTo>
                  <a:lnTo>
                    <a:pt x="853" y="283"/>
                  </a:lnTo>
                  <a:lnTo>
                    <a:pt x="854" y="283"/>
                  </a:lnTo>
                  <a:lnTo>
                    <a:pt x="855" y="284"/>
                  </a:lnTo>
                  <a:lnTo>
                    <a:pt x="855" y="285"/>
                  </a:lnTo>
                  <a:lnTo>
                    <a:pt x="854" y="288"/>
                  </a:lnTo>
                  <a:lnTo>
                    <a:pt x="855" y="289"/>
                  </a:lnTo>
                  <a:lnTo>
                    <a:pt x="857" y="291"/>
                  </a:lnTo>
                  <a:lnTo>
                    <a:pt x="858" y="291"/>
                  </a:lnTo>
                  <a:lnTo>
                    <a:pt x="859" y="291"/>
                  </a:lnTo>
                  <a:lnTo>
                    <a:pt x="861" y="291"/>
                  </a:lnTo>
                  <a:lnTo>
                    <a:pt x="862" y="291"/>
                  </a:lnTo>
                  <a:lnTo>
                    <a:pt x="864" y="291"/>
                  </a:lnTo>
                  <a:lnTo>
                    <a:pt x="867" y="291"/>
                  </a:lnTo>
                  <a:lnTo>
                    <a:pt x="868" y="291"/>
                  </a:lnTo>
                  <a:lnTo>
                    <a:pt x="870" y="292"/>
                  </a:lnTo>
                  <a:lnTo>
                    <a:pt x="871" y="292"/>
                  </a:lnTo>
                  <a:lnTo>
                    <a:pt x="872" y="292"/>
                  </a:lnTo>
                  <a:lnTo>
                    <a:pt x="874" y="293"/>
                  </a:lnTo>
                  <a:lnTo>
                    <a:pt x="874" y="297"/>
                  </a:lnTo>
                  <a:lnTo>
                    <a:pt x="875" y="298"/>
                  </a:lnTo>
                  <a:lnTo>
                    <a:pt x="876" y="300"/>
                  </a:lnTo>
                  <a:lnTo>
                    <a:pt x="876" y="301"/>
                  </a:lnTo>
                  <a:lnTo>
                    <a:pt x="875" y="301"/>
                  </a:lnTo>
                  <a:lnTo>
                    <a:pt x="874" y="302"/>
                  </a:lnTo>
                  <a:lnTo>
                    <a:pt x="872" y="302"/>
                  </a:lnTo>
                  <a:lnTo>
                    <a:pt x="871" y="304"/>
                  </a:lnTo>
                  <a:lnTo>
                    <a:pt x="871" y="306"/>
                  </a:lnTo>
                  <a:lnTo>
                    <a:pt x="870" y="306"/>
                  </a:lnTo>
                  <a:lnTo>
                    <a:pt x="870" y="308"/>
                  </a:lnTo>
                  <a:lnTo>
                    <a:pt x="870" y="309"/>
                  </a:lnTo>
                  <a:lnTo>
                    <a:pt x="870" y="310"/>
                  </a:lnTo>
                  <a:lnTo>
                    <a:pt x="871" y="312"/>
                  </a:lnTo>
                  <a:lnTo>
                    <a:pt x="872" y="313"/>
                  </a:lnTo>
                  <a:lnTo>
                    <a:pt x="871" y="314"/>
                  </a:lnTo>
                  <a:lnTo>
                    <a:pt x="870" y="315"/>
                  </a:lnTo>
                  <a:lnTo>
                    <a:pt x="870" y="317"/>
                  </a:lnTo>
                  <a:lnTo>
                    <a:pt x="868" y="318"/>
                  </a:lnTo>
                  <a:lnTo>
                    <a:pt x="867" y="319"/>
                  </a:lnTo>
                  <a:lnTo>
                    <a:pt x="867" y="321"/>
                  </a:lnTo>
                  <a:lnTo>
                    <a:pt x="868" y="321"/>
                  </a:lnTo>
                  <a:lnTo>
                    <a:pt x="870" y="322"/>
                  </a:lnTo>
                  <a:lnTo>
                    <a:pt x="871" y="323"/>
                  </a:lnTo>
                  <a:lnTo>
                    <a:pt x="871" y="325"/>
                  </a:lnTo>
                  <a:lnTo>
                    <a:pt x="872" y="325"/>
                  </a:lnTo>
                  <a:lnTo>
                    <a:pt x="874" y="326"/>
                  </a:lnTo>
                  <a:lnTo>
                    <a:pt x="875" y="325"/>
                  </a:lnTo>
                  <a:lnTo>
                    <a:pt x="876" y="325"/>
                  </a:lnTo>
                  <a:lnTo>
                    <a:pt x="878" y="325"/>
                  </a:lnTo>
                  <a:lnTo>
                    <a:pt x="879" y="326"/>
                  </a:lnTo>
                  <a:lnTo>
                    <a:pt x="879" y="329"/>
                  </a:lnTo>
                  <a:lnTo>
                    <a:pt x="879" y="330"/>
                  </a:lnTo>
                  <a:lnTo>
                    <a:pt x="879" y="331"/>
                  </a:lnTo>
                  <a:lnTo>
                    <a:pt x="880" y="331"/>
                  </a:lnTo>
                  <a:lnTo>
                    <a:pt x="881" y="331"/>
                  </a:lnTo>
                  <a:lnTo>
                    <a:pt x="883" y="331"/>
                  </a:lnTo>
                  <a:lnTo>
                    <a:pt x="884" y="331"/>
                  </a:lnTo>
                  <a:lnTo>
                    <a:pt x="885" y="331"/>
                  </a:lnTo>
                  <a:lnTo>
                    <a:pt x="887" y="333"/>
                  </a:lnTo>
                  <a:lnTo>
                    <a:pt x="887" y="335"/>
                  </a:lnTo>
                  <a:lnTo>
                    <a:pt x="887" y="336"/>
                  </a:lnTo>
                  <a:lnTo>
                    <a:pt x="884" y="336"/>
                  </a:lnTo>
                  <a:lnTo>
                    <a:pt x="883" y="336"/>
                  </a:lnTo>
                  <a:lnTo>
                    <a:pt x="883" y="338"/>
                  </a:lnTo>
                  <a:lnTo>
                    <a:pt x="881" y="339"/>
                  </a:lnTo>
                  <a:lnTo>
                    <a:pt x="880" y="339"/>
                  </a:lnTo>
                  <a:lnTo>
                    <a:pt x="878" y="340"/>
                  </a:lnTo>
                  <a:lnTo>
                    <a:pt x="876" y="342"/>
                  </a:lnTo>
                  <a:lnTo>
                    <a:pt x="875" y="343"/>
                  </a:lnTo>
                  <a:lnTo>
                    <a:pt x="872" y="344"/>
                  </a:lnTo>
                  <a:lnTo>
                    <a:pt x="871" y="346"/>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1C69F0D-6B91-41D7-A99E-18C4888EC433}"/>
                </a:ext>
              </a:extLst>
            </p:cNvPr>
            <p:cNvSpPr>
              <a:spLocks/>
            </p:cNvSpPr>
            <p:nvPr/>
          </p:nvSpPr>
          <p:spPr bwMode="auto">
            <a:xfrm>
              <a:off x="1849" y="545"/>
              <a:ext cx="1968" cy="1610"/>
            </a:xfrm>
            <a:custGeom>
              <a:avLst/>
              <a:gdLst>
                <a:gd name="T0" fmla="*/ 1859 w 1968"/>
                <a:gd name="T1" fmla="*/ 1170 h 1610"/>
                <a:gd name="T2" fmla="*/ 1809 w 1968"/>
                <a:gd name="T3" fmla="*/ 1176 h 1610"/>
                <a:gd name="T4" fmla="*/ 1748 w 1968"/>
                <a:gd name="T5" fmla="*/ 1161 h 1610"/>
                <a:gd name="T6" fmla="*/ 1725 w 1968"/>
                <a:gd name="T7" fmla="*/ 1208 h 1610"/>
                <a:gd name="T8" fmla="*/ 1706 w 1968"/>
                <a:gd name="T9" fmla="*/ 1255 h 1610"/>
                <a:gd name="T10" fmla="*/ 1753 w 1968"/>
                <a:gd name="T11" fmla="*/ 1366 h 1610"/>
                <a:gd name="T12" fmla="*/ 1655 w 1968"/>
                <a:gd name="T13" fmla="*/ 1449 h 1610"/>
                <a:gd name="T14" fmla="*/ 1576 w 1968"/>
                <a:gd name="T15" fmla="*/ 1407 h 1610"/>
                <a:gd name="T16" fmla="*/ 1528 w 1968"/>
                <a:gd name="T17" fmla="*/ 1468 h 1610"/>
                <a:gd name="T18" fmla="*/ 1435 w 1968"/>
                <a:gd name="T19" fmla="*/ 1489 h 1610"/>
                <a:gd name="T20" fmla="*/ 1267 w 1968"/>
                <a:gd name="T21" fmla="*/ 1475 h 1610"/>
                <a:gd name="T22" fmla="*/ 1182 w 1968"/>
                <a:gd name="T23" fmla="*/ 1413 h 1610"/>
                <a:gd name="T24" fmla="*/ 1106 w 1968"/>
                <a:gd name="T25" fmla="*/ 1455 h 1610"/>
                <a:gd name="T26" fmla="*/ 1023 w 1968"/>
                <a:gd name="T27" fmla="*/ 1589 h 1610"/>
                <a:gd name="T28" fmla="*/ 954 w 1968"/>
                <a:gd name="T29" fmla="*/ 1593 h 1610"/>
                <a:gd name="T30" fmla="*/ 887 w 1968"/>
                <a:gd name="T31" fmla="*/ 1433 h 1610"/>
                <a:gd name="T32" fmla="*/ 895 w 1968"/>
                <a:gd name="T33" fmla="*/ 1347 h 1610"/>
                <a:gd name="T34" fmla="*/ 953 w 1968"/>
                <a:gd name="T35" fmla="*/ 1301 h 1610"/>
                <a:gd name="T36" fmla="*/ 962 w 1968"/>
                <a:gd name="T37" fmla="*/ 1226 h 1610"/>
                <a:gd name="T38" fmla="*/ 915 w 1968"/>
                <a:gd name="T39" fmla="*/ 1206 h 1610"/>
                <a:gd name="T40" fmla="*/ 823 w 1968"/>
                <a:gd name="T41" fmla="*/ 1150 h 1610"/>
                <a:gd name="T42" fmla="*/ 747 w 1968"/>
                <a:gd name="T43" fmla="*/ 1196 h 1610"/>
                <a:gd name="T44" fmla="*/ 617 w 1968"/>
                <a:gd name="T45" fmla="*/ 1234 h 1610"/>
                <a:gd name="T46" fmla="*/ 519 w 1968"/>
                <a:gd name="T47" fmla="*/ 1336 h 1610"/>
                <a:gd name="T48" fmla="*/ 556 w 1968"/>
                <a:gd name="T49" fmla="*/ 1458 h 1610"/>
                <a:gd name="T50" fmla="*/ 426 w 1968"/>
                <a:gd name="T51" fmla="*/ 1517 h 1610"/>
                <a:gd name="T52" fmla="*/ 330 w 1968"/>
                <a:gd name="T53" fmla="*/ 1449 h 1610"/>
                <a:gd name="T54" fmla="*/ 254 w 1968"/>
                <a:gd name="T55" fmla="*/ 1333 h 1610"/>
                <a:gd name="T56" fmla="*/ 194 w 1968"/>
                <a:gd name="T57" fmla="*/ 1221 h 1610"/>
                <a:gd name="T58" fmla="*/ 105 w 1968"/>
                <a:gd name="T59" fmla="*/ 1106 h 1610"/>
                <a:gd name="T60" fmla="*/ 8 w 1968"/>
                <a:gd name="T61" fmla="*/ 941 h 1610"/>
                <a:gd name="T62" fmla="*/ 58 w 1968"/>
                <a:gd name="T63" fmla="*/ 776 h 1610"/>
                <a:gd name="T64" fmla="*/ 41 w 1968"/>
                <a:gd name="T65" fmla="*/ 638 h 1610"/>
                <a:gd name="T66" fmla="*/ 147 w 1968"/>
                <a:gd name="T67" fmla="*/ 608 h 1610"/>
                <a:gd name="T68" fmla="*/ 229 w 1968"/>
                <a:gd name="T69" fmla="*/ 578 h 1610"/>
                <a:gd name="T70" fmla="*/ 351 w 1968"/>
                <a:gd name="T71" fmla="*/ 577 h 1610"/>
                <a:gd name="T72" fmla="*/ 465 w 1968"/>
                <a:gd name="T73" fmla="*/ 531 h 1610"/>
                <a:gd name="T74" fmla="*/ 637 w 1968"/>
                <a:gd name="T75" fmla="*/ 493 h 1610"/>
                <a:gd name="T76" fmla="*/ 634 w 1968"/>
                <a:gd name="T77" fmla="*/ 413 h 1610"/>
                <a:gd name="T78" fmla="*/ 680 w 1968"/>
                <a:gd name="T79" fmla="*/ 381 h 1610"/>
                <a:gd name="T80" fmla="*/ 663 w 1968"/>
                <a:gd name="T81" fmla="*/ 327 h 1610"/>
                <a:gd name="T82" fmla="*/ 692 w 1968"/>
                <a:gd name="T83" fmla="*/ 244 h 1610"/>
                <a:gd name="T84" fmla="*/ 799 w 1968"/>
                <a:gd name="T85" fmla="*/ 148 h 1610"/>
                <a:gd name="T86" fmla="*/ 825 w 1968"/>
                <a:gd name="T87" fmla="*/ 193 h 1610"/>
                <a:gd name="T88" fmla="*/ 894 w 1968"/>
                <a:gd name="T89" fmla="*/ 252 h 1610"/>
                <a:gd name="T90" fmla="*/ 913 w 1968"/>
                <a:gd name="T91" fmla="*/ 195 h 1610"/>
                <a:gd name="T92" fmla="*/ 1018 w 1968"/>
                <a:gd name="T93" fmla="*/ 127 h 1610"/>
                <a:gd name="T94" fmla="*/ 1098 w 1968"/>
                <a:gd name="T95" fmla="*/ 127 h 1610"/>
                <a:gd name="T96" fmla="*/ 1156 w 1968"/>
                <a:gd name="T97" fmla="*/ 66 h 1610"/>
                <a:gd name="T98" fmla="*/ 1187 w 1968"/>
                <a:gd name="T99" fmla="*/ 123 h 1610"/>
                <a:gd name="T100" fmla="*/ 1253 w 1968"/>
                <a:gd name="T101" fmla="*/ 102 h 1610"/>
                <a:gd name="T102" fmla="*/ 1340 w 1968"/>
                <a:gd name="T103" fmla="*/ 79 h 1610"/>
                <a:gd name="T104" fmla="*/ 1423 w 1968"/>
                <a:gd name="T105" fmla="*/ 55 h 1610"/>
                <a:gd name="T106" fmla="*/ 1518 w 1968"/>
                <a:gd name="T107" fmla="*/ 31 h 1610"/>
                <a:gd name="T108" fmla="*/ 1598 w 1968"/>
                <a:gd name="T109" fmla="*/ 45 h 1610"/>
                <a:gd name="T110" fmla="*/ 1754 w 1968"/>
                <a:gd name="T111" fmla="*/ 182 h 1610"/>
                <a:gd name="T112" fmla="*/ 1864 w 1968"/>
                <a:gd name="T113" fmla="*/ 255 h 1610"/>
                <a:gd name="T114" fmla="*/ 1850 w 1968"/>
                <a:gd name="T115" fmla="*/ 434 h 1610"/>
                <a:gd name="T116" fmla="*/ 1833 w 1968"/>
                <a:gd name="T117" fmla="*/ 631 h 1610"/>
                <a:gd name="T118" fmla="*/ 1816 w 1968"/>
                <a:gd name="T119" fmla="*/ 676 h 1610"/>
                <a:gd name="T120" fmla="*/ 1800 w 1968"/>
                <a:gd name="T121" fmla="*/ 765 h 1610"/>
                <a:gd name="T122" fmla="*/ 1968 w 1968"/>
                <a:gd name="T123" fmla="*/ 777 h 1610"/>
                <a:gd name="T124" fmla="*/ 1913 w 1968"/>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8" h="1610">
                  <a:moveTo>
                    <a:pt x="1913" y="1013"/>
                  </a:moveTo>
                  <a:lnTo>
                    <a:pt x="1917" y="1018"/>
                  </a:lnTo>
                  <a:lnTo>
                    <a:pt x="1923" y="1028"/>
                  </a:lnTo>
                  <a:lnTo>
                    <a:pt x="1930" y="1039"/>
                  </a:lnTo>
                  <a:lnTo>
                    <a:pt x="1936" y="1048"/>
                  </a:lnTo>
                  <a:lnTo>
                    <a:pt x="1936" y="1049"/>
                  </a:lnTo>
                  <a:lnTo>
                    <a:pt x="1943" y="1060"/>
                  </a:lnTo>
                  <a:lnTo>
                    <a:pt x="1944" y="1061"/>
                  </a:lnTo>
                  <a:lnTo>
                    <a:pt x="1944" y="1065"/>
                  </a:lnTo>
                  <a:lnTo>
                    <a:pt x="1944" y="1069"/>
                  </a:lnTo>
                  <a:lnTo>
                    <a:pt x="1944" y="1072"/>
                  </a:lnTo>
                  <a:lnTo>
                    <a:pt x="1947" y="1074"/>
                  </a:lnTo>
                  <a:lnTo>
                    <a:pt x="1948" y="1077"/>
                  </a:lnTo>
                  <a:lnTo>
                    <a:pt x="1948" y="1081"/>
                  </a:lnTo>
                  <a:lnTo>
                    <a:pt x="1947" y="1083"/>
                  </a:lnTo>
                  <a:lnTo>
                    <a:pt x="1947" y="1087"/>
                  </a:lnTo>
                  <a:lnTo>
                    <a:pt x="1945" y="1090"/>
                  </a:lnTo>
                  <a:lnTo>
                    <a:pt x="1944" y="1093"/>
                  </a:lnTo>
                  <a:lnTo>
                    <a:pt x="1944" y="1097"/>
                  </a:lnTo>
                  <a:lnTo>
                    <a:pt x="1944" y="1100"/>
                  </a:lnTo>
                  <a:lnTo>
                    <a:pt x="1943" y="1104"/>
                  </a:lnTo>
                  <a:lnTo>
                    <a:pt x="1943" y="1106"/>
                  </a:lnTo>
                  <a:lnTo>
                    <a:pt x="1939" y="1108"/>
                  </a:lnTo>
                  <a:lnTo>
                    <a:pt x="1936" y="1108"/>
                  </a:lnTo>
                  <a:lnTo>
                    <a:pt x="1935" y="1108"/>
                  </a:lnTo>
                  <a:lnTo>
                    <a:pt x="1932" y="1110"/>
                  </a:lnTo>
                  <a:lnTo>
                    <a:pt x="1931" y="1114"/>
                  </a:lnTo>
                  <a:lnTo>
                    <a:pt x="1931" y="1116"/>
                  </a:lnTo>
                  <a:lnTo>
                    <a:pt x="1931" y="1120"/>
                  </a:lnTo>
                  <a:lnTo>
                    <a:pt x="1932" y="1128"/>
                  </a:lnTo>
                  <a:lnTo>
                    <a:pt x="1932" y="1131"/>
                  </a:lnTo>
                  <a:lnTo>
                    <a:pt x="1931" y="1133"/>
                  </a:lnTo>
                  <a:lnTo>
                    <a:pt x="1928" y="1134"/>
                  </a:lnTo>
                  <a:lnTo>
                    <a:pt x="1926" y="1136"/>
                  </a:lnTo>
                  <a:lnTo>
                    <a:pt x="1922" y="1136"/>
                  </a:lnTo>
                  <a:lnTo>
                    <a:pt x="1918" y="1134"/>
                  </a:lnTo>
                  <a:lnTo>
                    <a:pt x="1915" y="1134"/>
                  </a:lnTo>
                  <a:lnTo>
                    <a:pt x="1913" y="1133"/>
                  </a:lnTo>
                  <a:lnTo>
                    <a:pt x="1909" y="1132"/>
                  </a:lnTo>
                  <a:lnTo>
                    <a:pt x="1906" y="1131"/>
                  </a:lnTo>
                  <a:lnTo>
                    <a:pt x="1902" y="1131"/>
                  </a:lnTo>
                  <a:lnTo>
                    <a:pt x="1900" y="1131"/>
                  </a:lnTo>
                  <a:lnTo>
                    <a:pt x="1898" y="1134"/>
                  </a:lnTo>
                  <a:lnTo>
                    <a:pt x="1900" y="1137"/>
                  </a:lnTo>
                  <a:lnTo>
                    <a:pt x="1901" y="1140"/>
                  </a:lnTo>
                  <a:lnTo>
                    <a:pt x="1902" y="1142"/>
                  </a:lnTo>
                  <a:lnTo>
                    <a:pt x="1901" y="1146"/>
                  </a:lnTo>
                  <a:lnTo>
                    <a:pt x="1901" y="1149"/>
                  </a:lnTo>
                  <a:lnTo>
                    <a:pt x="1897" y="1150"/>
                  </a:lnTo>
                  <a:lnTo>
                    <a:pt x="1894" y="1150"/>
                  </a:lnTo>
                  <a:lnTo>
                    <a:pt x="1890" y="1150"/>
                  </a:lnTo>
                  <a:lnTo>
                    <a:pt x="1888" y="1149"/>
                  </a:lnTo>
                  <a:lnTo>
                    <a:pt x="1888" y="1145"/>
                  </a:lnTo>
                  <a:lnTo>
                    <a:pt x="1888" y="1141"/>
                  </a:lnTo>
                  <a:lnTo>
                    <a:pt x="1885" y="1138"/>
                  </a:lnTo>
                  <a:lnTo>
                    <a:pt x="1883" y="1137"/>
                  </a:lnTo>
                  <a:lnTo>
                    <a:pt x="1879" y="1137"/>
                  </a:lnTo>
                  <a:lnTo>
                    <a:pt x="1875" y="1137"/>
                  </a:lnTo>
                  <a:lnTo>
                    <a:pt x="1871" y="1138"/>
                  </a:lnTo>
                  <a:lnTo>
                    <a:pt x="1868" y="1140"/>
                  </a:lnTo>
                  <a:lnTo>
                    <a:pt x="1867" y="1142"/>
                  </a:lnTo>
                  <a:lnTo>
                    <a:pt x="1866" y="1146"/>
                  </a:lnTo>
                  <a:lnTo>
                    <a:pt x="1866" y="1150"/>
                  </a:lnTo>
                  <a:lnTo>
                    <a:pt x="1867" y="1154"/>
                  </a:lnTo>
                  <a:lnTo>
                    <a:pt x="1868" y="1157"/>
                  </a:lnTo>
                  <a:lnTo>
                    <a:pt x="1869" y="1159"/>
                  </a:lnTo>
                  <a:lnTo>
                    <a:pt x="1871" y="1162"/>
                  </a:lnTo>
                  <a:lnTo>
                    <a:pt x="1869" y="1163"/>
                  </a:lnTo>
                  <a:lnTo>
                    <a:pt x="1869" y="1166"/>
                  </a:lnTo>
                  <a:lnTo>
                    <a:pt x="1864" y="1170"/>
                  </a:lnTo>
                  <a:lnTo>
                    <a:pt x="1863" y="1170"/>
                  </a:lnTo>
                  <a:lnTo>
                    <a:pt x="1862" y="1170"/>
                  </a:lnTo>
                  <a:lnTo>
                    <a:pt x="1859" y="1170"/>
                  </a:lnTo>
                  <a:lnTo>
                    <a:pt x="1858" y="1170"/>
                  </a:lnTo>
                  <a:lnTo>
                    <a:pt x="1856" y="1170"/>
                  </a:lnTo>
                  <a:lnTo>
                    <a:pt x="1856" y="1169"/>
                  </a:lnTo>
                  <a:lnTo>
                    <a:pt x="1854" y="1169"/>
                  </a:lnTo>
                  <a:lnTo>
                    <a:pt x="1852" y="1167"/>
                  </a:lnTo>
                  <a:lnTo>
                    <a:pt x="1851" y="1167"/>
                  </a:lnTo>
                  <a:lnTo>
                    <a:pt x="1850" y="1167"/>
                  </a:lnTo>
                  <a:lnTo>
                    <a:pt x="1849" y="1166"/>
                  </a:lnTo>
                  <a:lnTo>
                    <a:pt x="1846" y="1167"/>
                  </a:lnTo>
                  <a:lnTo>
                    <a:pt x="1845" y="1169"/>
                  </a:lnTo>
                  <a:lnTo>
                    <a:pt x="1846" y="1170"/>
                  </a:lnTo>
                  <a:lnTo>
                    <a:pt x="1847" y="1170"/>
                  </a:lnTo>
                  <a:lnTo>
                    <a:pt x="1849" y="1171"/>
                  </a:lnTo>
                  <a:lnTo>
                    <a:pt x="1850" y="1172"/>
                  </a:lnTo>
                  <a:lnTo>
                    <a:pt x="1850" y="1174"/>
                  </a:lnTo>
                  <a:lnTo>
                    <a:pt x="1851" y="1175"/>
                  </a:lnTo>
                  <a:lnTo>
                    <a:pt x="1852" y="1176"/>
                  </a:lnTo>
                  <a:lnTo>
                    <a:pt x="1854" y="1176"/>
                  </a:lnTo>
                  <a:lnTo>
                    <a:pt x="1854" y="1178"/>
                  </a:lnTo>
                  <a:lnTo>
                    <a:pt x="1854" y="1179"/>
                  </a:lnTo>
                  <a:lnTo>
                    <a:pt x="1852" y="1180"/>
                  </a:lnTo>
                  <a:lnTo>
                    <a:pt x="1851" y="1180"/>
                  </a:lnTo>
                  <a:lnTo>
                    <a:pt x="1850" y="1180"/>
                  </a:lnTo>
                  <a:lnTo>
                    <a:pt x="1849" y="1180"/>
                  </a:lnTo>
                  <a:lnTo>
                    <a:pt x="1847" y="1180"/>
                  </a:lnTo>
                  <a:lnTo>
                    <a:pt x="1846" y="1180"/>
                  </a:lnTo>
                  <a:lnTo>
                    <a:pt x="1843" y="1180"/>
                  </a:lnTo>
                  <a:lnTo>
                    <a:pt x="1843" y="1179"/>
                  </a:lnTo>
                  <a:lnTo>
                    <a:pt x="1843" y="1178"/>
                  </a:lnTo>
                  <a:lnTo>
                    <a:pt x="1843" y="1176"/>
                  </a:lnTo>
                  <a:lnTo>
                    <a:pt x="1843" y="1175"/>
                  </a:lnTo>
                  <a:lnTo>
                    <a:pt x="1842" y="1174"/>
                  </a:lnTo>
                  <a:lnTo>
                    <a:pt x="1841" y="1174"/>
                  </a:lnTo>
                  <a:lnTo>
                    <a:pt x="1839" y="1174"/>
                  </a:lnTo>
                  <a:lnTo>
                    <a:pt x="1838" y="1174"/>
                  </a:lnTo>
                  <a:lnTo>
                    <a:pt x="1837" y="1174"/>
                  </a:lnTo>
                  <a:lnTo>
                    <a:pt x="1835" y="1174"/>
                  </a:lnTo>
                  <a:lnTo>
                    <a:pt x="1834" y="1174"/>
                  </a:lnTo>
                  <a:lnTo>
                    <a:pt x="1833" y="1175"/>
                  </a:lnTo>
                  <a:lnTo>
                    <a:pt x="1831" y="1175"/>
                  </a:lnTo>
                  <a:lnTo>
                    <a:pt x="1831" y="1174"/>
                  </a:lnTo>
                  <a:lnTo>
                    <a:pt x="1830" y="1172"/>
                  </a:lnTo>
                  <a:lnTo>
                    <a:pt x="1829" y="1171"/>
                  </a:lnTo>
                  <a:lnTo>
                    <a:pt x="1828" y="1171"/>
                  </a:lnTo>
                  <a:lnTo>
                    <a:pt x="1826" y="1171"/>
                  </a:lnTo>
                  <a:lnTo>
                    <a:pt x="1825" y="1171"/>
                  </a:lnTo>
                  <a:lnTo>
                    <a:pt x="1825" y="1172"/>
                  </a:lnTo>
                  <a:lnTo>
                    <a:pt x="1824" y="1174"/>
                  </a:lnTo>
                  <a:lnTo>
                    <a:pt x="1822" y="1174"/>
                  </a:lnTo>
                  <a:lnTo>
                    <a:pt x="1822" y="1175"/>
                  </a:lnTo>
                  <a:lnTo>
                    <a:pt x="1821" y="1175"/>
                  </a:lnTo>
                  <a:lnTo>
                    <a:pt x="1820" y="1176"/>
                  </a:lnTo>
                  <a:lnTo>
                    <a:pt x="1818" y="1176"/>
                  </a:lnTo>
                  <a:lnTo>
                    <a:pt x="1818" y="1175"/>
                  </a:lnTo>
                  <a:lnTo>
                    <a:pt x="1818" y="1174"/>
                  </a:lnTo>
                  <a:lnTo>
                    <a:pt x="1818" y="1172"/>
                  </a:lnTo>
                  <a:lnTo>
                    <a:pt x="1817" y="1171"/>
                  </a:lnTo>
                  <a:lnTo>
                    <a:pt x="1817" y="1170"/>
                  </a:lnTo>
                  <a:lnTo>
                    <a:pt x="1817" y="1169"/>
                  </a:lnTo>
                  <a:lnTo>
                    <a:pt x="1817" y="1167"/>
                  </a:lnTo>
                  <a:lnTo>
                    <a:pt x="1817" y="1166"/>
                  </a:lnTo>
                  <a:lnTo>
                    <a:pt x="1816" y="1166"/>
                  </a:lnTo>
                  <a:lnTo>
                    <a:pt x="1814" y="1167"/>
                  </a:lnTo>
                  <a:lnTo>
                    <a:pt x="1813" y="1169"/>
                  </a:lnTo>
                  <a:lnTo>
                    <a:pt x="1813" y="1170"/>
                  </a:lnTo>
                  <a:lnTo>
                    <a:pt x="1813" y="1171"/>
                  </a:lnTo>
                  <a:lnTo>
                    <a:pt x="1813" y="1172"/>
                  </a:lnTo>
                  <a:lnTo>
                    <a:pt x="1812" y="1172"/>
                  </a:lnTo>
                  <a:lnTo>
                    <a:pt x="1811" y="1171"/>
                  </a:lnTo>
                  <a:lnTo>
                    <a:pt x="1809" y="1172"/>
                  </a:lnTo>
                  <a:lnTo>
                    <a:pt x="1809" y="1174"/>
                  </a:lnTo>
                  <a:lnTo>
                    <a:pt x="1809" y="1175"/>
                  </a:lnTo>
                  <a:lnTo>
                    <a:pt x="1809" y="1176"/>
                  </a:lnTo>
                  <a:lnTo>
                    <a:pt x="1808" y="1176"/>
                  </a:lnTo>
                  <a:lnTo>
                    <a:pt x="1808" y="1178"/>
                  </a:lnTo>
                  <a:lnTo>
                    <a:pt x="1807" y="1178"/>
                  </a:lnTo>
                  <a:lnTo>
                    <a:pt x="1807" y="1176"/>
                  </a:lnTo>
                  <a:lnTo>
                    <a:pt x="1805" y="1176"/>
                  </a:lnTo>
                  <a:lnTo>
                    <a:pt x="1804" y="1175"/>
                  </a:lnTo>
                  <a:lnTo>
                    <a:pt x="1803" y="1175"/>
                  </a:lnTo>
                  <a:lnTo>
                    <a:pt x="1803" y="1174"/>
                  </a:lnTo>
                  <a:lnTo>
                    <a:pt x="1801" y="1174"/>
                  </a:lnTo>
                  <a:lnTo>
                    <a:pt x="1800" y="1174"/>
                  </a:lnTo>
                  <a:lnTo>
                    <a:pt x="1800" y="1172"/>
                  </a:lnTo>
                  <a:lnTo>
                    <a:pt x="1799" y="1171"/>
                  </a:lnTo>
                  <a:lnTo>
                    <a:pt x="1799" y="1170"/>
                  </a:lnTo>
                  <a:lnTo>
                    <a:pt x="1800" y="1169"/>
                  </a:lnTo>
                  <a:lnTo>
                    <a:pt x="1799" y="1167"/>
                  </a:lnTo>
                  <a:lnTo>
                    <a:pt x="1797" y="1167"/>
                  </a:lnTo>
                  <a:lnTo>
                    <a:pt x="1796" y="1167"/>
                  </a:lnTo>
                  <a:lnTo>
                    <a:pt x="1796" y="1166"/>
                  </a:lnTo>
                  <a:lnTo>
                    <a:pt x="1795" y="1166"/>
                  </a:lnTo>
                  <a:lnTo>
                    <a:pt x="1795" y="1165"/>
                  </a:lnTo>
                  <a:lnTo>
                    <a:pt x="1793" y="1163"/>
                  </a:lnTo>
                  <a:lnTo>
                    <a:pt x="1791" y="1163"/>
                  </a:lnTo>
                  <a:lnTo>
                    <a:pt x="1790" y="1163"/>
                  </a:lnTo>
                  <a:lnTo>
                    <a:pt x="1790" y="1165"/>
                  </a:lnTo>
                  <a:lnTo>
                    <a:pt x="1788" y="1165"/>
                  </a:lnTo>
                  <a:lnTo>
                    <a:pt x="1787" y="1166"/>
                  </a:lnTo>
                  <a:lnTo>
                    <a:pt x="1787" y="1167"/>
                  </a:lnTo>
                  <a:lnTo>
                    <a:pt x="1786" y="1167"/>
                  </a:lnTo>
                  <a:lnTo>
                    <a:pt x="1784" y="1167"/>
                  </a:lnTo>
                  <a:lnTo>
                    <a:pt x="1783" y="1166"/>
                  </a:lnTo>
                  <a:lnTo>
                    <a:pt x="1783" y="1165"/>
                  </a:lnTo>
                  <a:lnTo>
                    <a:pt x="1783" y="1163"/>
                  </a:lnTo>
                  <a:lnTo>
                    <a:pt x="1783" y="1162"/>
                  </a:lnTo>
                  <a:lnTo>
                    <a:pt x="1782" y="1161"/>
                  </a:lnTo>
                  <a:lnTo>
                    <a:pt x="1780" y="1161"/>
                  </a:lnTo>
                  <a:lnTo>
                    <a:pt x="1779" y="1159"/>
                  </a:lnTo>
                  <a:lnTo>
                    <a:pt x="1778" y="1159"/>
                  </a:lnTo>
                  <a:lnTo>
                    <a:pt x="1776" y="1159"/>
                  </a:lnTo>
                  <a:lnTo>
                    <a:pt x="1775" y="1161"/>
                  </a:lnTo>
                  <a:lnTo>
                    <a:pt x="1774" y="1161"/>
                  </a:lnTo>
                  <a:lnTo>
                    <a:pt x="1774" y="1162"/>
                  </a:lnTo>
                  <a:lnTo>
                    <a:pt x="1773" y="1162"/>
                  </a:lnTo>
                  <a:lnTo>
                    <a:pt x="1771" y="1162"/>
                  </a:lnTo>
                  <a:lnTo>
                    <a:pt x="1770" y="1161"/>
                  </a:lnTo>
                  <a:lnTo>
                    <a:pt x="1769" y="1159"/>
                  </a:lnTo>
                  <a:lnTo>
                    <a:pt x="1767" y="1158"/>
                  </a:lnTo>
                  <a:lnTo>
                    <a:pt x="1766" y="1159"/>
                  </a:lnTo>
                  <a:lnTo>
                    <a:pt x="1765" y="1159"/>
                  </a:lnTo>
                  <a:lnTo>
                    <a:pt x="1765" y="1161"/>
                  </a:lnTo>
                  <a:lnTo>
                    <a:pt x="1763" y="1161"/>
                  </a:lnTo>
                  <a:lnTo>
                    <a:pt x="1762" y="1161"/>
                  </a:lnTo>
                  <a:lnTo>
                    <a:pt x="1762" y="1162"/>
                  </a:lnTo>
                  <a:lnTo>
                    <a:pt x="1761" y="1162"/>
                  </a:lnTo>
                  <a:lnTo>
                    <a:pt x="1761" y="1163"/>
                  </a:lnTo>
                  <a:lnTo>
                    <a:pt x="1759" y="1165"/>
                  </a:lnTo>
                  <a:lnTo>
                    <a:pt x="1758" y="1165"/>
                  </a:lnTo>
                  <a:lnTo>
                    <a:pt x="1757" y="1165"/>
                  </a:lnTo>
                  <a:lnTo>
                    <a:pt x="1756" y="1165"/>
                  </a:lnTo>
                  <a:lnTo>
                    <a:pt x="1754" y="1165"/>
                  </a:lnTo>
                  <a:lnTo>
                    <a:pt x="1754" y="1166"/>
                  </a:lnTo>
                  <a:lnTo>
                    <a:pt x="1753" y="1166"/>
                  </a:lnTo>
                  <a:lnTo>
                    <a:pt x="1753" y="1165"/>
                  </a:lnTo>
                  <a:lnTo>
                    <a:pt x="1752" y="1163"/>
                  </a:lnTo>
                  <a:lnTo>
                    <a:pt x="1752" y="1165"/>
                  </a:lnTo>
                  <a:lnTo>
                    <a:pt x="1752" y="1166"/>
                  </a:lnTo>
                  <a:lnTo>
                    <a:pt x="1752" y="1167"/>
                  </a:lnTo>
                  <a:lnTo>
                    <a:pt x="1750" y="1167"/>
                  </a:lnTo>
                  <a:lnTo>
                    <a:pt x="1749" y="1167"/>
                  </a:lnTo>
                  <a:lnTo>
                    <a:pt x="1749" y="1166"/>
                  </a:lnTo>
                  <a:lnTo>
                    <a:pt x="1748" y="1165"/>
                  </a:lnTo>
                  <a:lnTo>
                    <a:pt x="1748" y="1163"/>
                  </a:lnTo>
                  <a:lnTo>
                    <a:pt x="1748" y="1162"/>
                  </a:lnTo>
                  <a:lnTo>
                    <a:pt x="1748" y="1161"/>
                  </a:lnTo>
                  <a:lnTo>
                    <a:pt x="1748" y="1159"/>
                  </a:lnTo>
                  <a:lnTo>
                    <a:pt x="1748" y="1158"/>
                  </a:lnTo>
                  <a:lnTo>
                    <a:pt x="1748" y="1157"/>
                  </a:lnTo>
                  <a:lnTo>
                    <a:pt x="1748" y="1155"/>
                  </a:lnTo>
                  <a:lnTo>
                    <a:pt x="1748" y="1154"/>
                  </a:lnTo>
                  <a:lnTo>
                    <a:pt x="1746" y="1153"/>
                  </a:lnTo>
                  <a:lnTo>
                    <a:pt x="1746" y="1154"/>
                  </a:lnTo>
                  <a:lnTo>
                    <a:pt x="1745" y="1154"/>
                  </a:lnTo>
                  <a:lnTo>
                    <a:pt x="1744" y="1153"/>
                  </a:lnTo>
                  <a:lnTo>
                    <a:pt x="1742" y="1153"/>
                  </a:lnTo>
                  <a:lnTo>
                    <a:pt x="1741" y="1153"/>
                  </a:lnTo>
                  <a:lnTo>
                    <a:pt x="1741" y="1152"/>
                  </a:lnTo>
                  <a:lnTo>
                    <a:pt x="1742" y="1150"/>
                  </a:lnTo>
                  <a:lnTo>
                    <a:pt x="1744" y="1150"/>
                  </a:lnTo>
                  <a:lnTo>
                    <a:pt x="1744" y="1149"/>
                  </a:lnTo>
                  <a:lnTo>
                    <a:pt x="1742" y="1149"/>
                  </a:lnTo>
                  <a:lnTo>
                    <a:pt x="1742" y="1148"/>
                  </a:lnTo>
                  <a:lnTo>
                    <a:pt x="1741" y="1148"/>
                  </a:lnTo>
                  <a:lnTo>
                    <a:pt x="1740" y="1148"/>
                  </a:lnTo>
                  <a:lnTo>
                    <a:pt x="1740" y="1149"/>
                  </a:lnTo>
                  <a:lnTo>
                    <a:pt x="1738" y="1150"/>
                  </a:lnTo>
                  <a:lnTo>
                    <a:pt x="1738" y="1152"/>
                  </a:lnTo>
                  <a:lnTo>
                    <a:pt x="1738" y="1153"/>
                  </a:lnTo>
                  <a:lnTo>
                    <a:pt x="1738" y="1154"/>
                  </a:lnTo>
                  <a:lnTo>
                    <a:pt x="1738" y="1155"/>
                  </a:lnTo>
                  <a:lnTo>
                    <a:pt x="1738" y="1157"/>
                  </a:lnTo>
                  <a:lnTo>
                    <a:pt x="1738" y="1158"/>
                  </a:lnTo>
                  <a:lnTo>
                    <a:pt x="1740" y="1158"/>
                  </a:lnTo>
                  <a:lnTo>
                    <a:pt x="1740" y="1159"/>
                  </a:lnTo>
                  <a:lnTo>
                    <a:pt x="1740" y="1161"/>
                  </a:lnTo>
                  <a:lnTo>
                    <a:pt x="1741" y="1162"/>
                  </a:lnTo>
                  <a:lnTo>
                    <a:pt x="1741" y="1163"/>
                  </a:lnTo>
                  <a:lnTo>
                    <a:pt x="1742" y="1165"/>
                  </a:lnTo>
                  <a:lnTo>
                    <a:pt x="1742" y="1166"/>
                  </a:lnTo>
                  <a:lnTo>
                    <a:pt x="1744" y="1167"/>
                  </a:lnTo>
                  <a:lnTo>
                    <a:pt x="1744" y="1169"/>
                  </a:lnTo>
                  <a:lnTo>
                    <a:pt x="1745" y="1170"/>
                  </a:lnTo>
                  <a:lnTo>
                    <a:pt x="1745" y="1171"/>
                  </a:lnTo>
                  <a:lnTo>
                    <a:pt x="1746" y="1172"/>
                  </a:lnTo>
                  <a:lnTo>
                    <a:pt x="1748" y="1175"/>
                  </a:lnTo>
                  <a:lnTo>
                    <a:pt x="1748" y="1176"/>
                  </a:lnTo>
                  <a:lnTo>
                    <a:pt x="1749" y="1178"/>
                  </a:lnTo>
                  <a:lnTo>
                    <a:pt x="1749" y="1179"/>
                  </a:lnTo>
                  <a:lnTo>
                    <a:pt x="1749" y="1180"/>
                  </a:lnTo>
                  <a:lnTo>
                    <a:pt x="1749" y="1182"/>
                  </a:lnTo>
                  <a:lnTo>
                    <a:pt x="1749" y="1183"/>
                  </a:lnTo>
                  <a:lnTo>
                    <a:pt x="1748" y="1184"/>
                  </a:lnTo>
                  <a:lnTo>
                    <a:pt x="1748" y="1186"/>
                  </a:lnTo>
                  <a:lnTo>
                    <a:pt x="1748" y="1187"/>
                  </a:lnTo>
                  <a:lnTo>
                    <a:pt x="1746" y="1187"/>
                  </a:lnTo>
                  <a:lnTo>
                    <a:pt x="1746" y="1188"/>
                  </a:lnTo>
                  <a:lnTo>
                    <a:pt x="1745" y="1188"/>
                  </a:lnTo>
                  <a:lnTo>
                    <a:pt x="1744" y="1188"/>
                  </a:lnTo>
                  <a:lnTo>
                    <a:pt x="1742" y="1189"/>
                  </a:lnTo>
                  <a:lnTo>
                    <a:pt x="1741" y="1189"/>
                  </a:lnTo>
                  <a:lnTo>
                    <a:pt x="1741" y="1191"/>
                  </a:lnTo>
                  <a:lnTo>
                    <a:pt x="1740" y="1191"/>
                  </a:lnTo>
                  <a:lnTo>
                    <a:pt x="1740" y="1192"/>
                  </a:lnTo>
                  <a:lnTo>
                    <a:pt x="1738" y="1192"/>
                  </a:lnTo>
                  <a:lnTo>
                    <a:pt x="1738" y="1193"/>
                  </a:lnTo>
                  <a:lnTo>
                    <a:pt x="1737" y="1195"/>
                  </a:lnTo>
                  <a:lnTo>
                    <a:pt x="1736" y="1196"/>
                  </a:lnTo>
                  <a:lnTo>
                    <a:pt x="1736" y="1197"/>
                  </a:lnTo>
                  <a:lnTo>
                    <a:pt x="1735" y="1197"/>
                  </a:lnTo>
                  <a:lnTo>
                    <a:pt x="1735" y="1199"/>
                  </a:lnTo>
                  <a:lnTo>
                    <a:pt x="1733" y="1199"/>
                  </a:lnTo>
                  <a:lnTo>
                    <a:pt x="1732" y="1200"/>
                  </a:lnTo>
                  <a:lnTo>
                    <a:pt x="1731" y="1201"/>
                  </a:lnTo>
                  <a:lnTo>
                    <a:pt x="1729" y="1203"/>
                  </a:lnTo>
                  <a:lnTo>
                    <a:pt x="1728" y="1204"/>
                  </a:lnTo>
                  <a:lnTo>
                    <a:pt x="1728" y="1205"/>
                  </a:lnTo>
                  <a:lnTo>
                    <a:pt x="1727" y="1206"/>
                  </a:lnTo>
                  <a:lnTo>
                    <a:pt x="1725" y="1208"/>
                  </a:lnTo>
                  <a:lnTo>
                    <a:pt x="1724" y="1209"/>
                  </a:lnTo>
                  <a:lnTo>
                    <a:pt x="1723" y="1210"/>
                  </a:lnTo>
                  <a:lnTo>
                    <a:pt x="1723" y="1212"/>
                  </a:lnTo>
                  <a:lnTo>
                    <a:pt x="1723" y="1213"/>
                  </a:lnTo>
                  <a:lnTo>
                    <a:pt x="1721" y="1216"/>
                  </a:lnTo>
                  <a:lnTo>
                    <a:pt x="1721" y="1217"/>
                  </a:lnTo>
                  <a:lnTo>
                    <a:pt x="1721" y="1218"/>
                  </a:lnTo>
                  <a:lnTo>
                    <a:pt x="1721" y="1220"/>
                  </a:lnTo>
                  <a:lnTo>
                    <a:pt x="1721" y="1221"/>
                  </a:lnTo>
                  <a:lnTo>
                    <a:pt x="1723" y="1221"/>
                  </a:lnTo>
                  <a:lnTo>
                    <a:pt x="1723" y="1222"/>
                  </a:lnTo>
                  <a:lnTo>
                    <a:pt x="1723" y="1224"/>
                  </a:lnTo>
                  <a:lnTo>
                    <a:pt x="1723" y="1225"/>
                  </a:lnTo>
                  <a:lnTo>
                    <a:pt x="1723" y="1226"/>
                  </a:lnTo>
                  <a:lnTo>
                    <a:pt x="1724" y="1227"/>
                  </a:lnTo>
                  <a:lnTo>
                    <a:pt x="1725" y="1229"/>
                  </a:lnTo>
                  <a:lnTo>
                    <a:pt x="1725" y="1230"/>
                  </a:lnTo>
                  <a:lnTo>
                    <a:pt x="1727" y="1231"/>
                  </a:lnTo>
                  <a:lnTo>
                    <a:pt x="1728" y="1231"/>
                  </a:lnTo>
                  <a:lnTo>
                    <a:pt x="1729" y="1233"/>
                  </a:lnTo>
                  <a:lnTo>
                    <a:pt x="1729" y="1234"/>
                  </a:lnTo>
                  <a:lnTo>
                    <a:pt x="1731" y="1234"/>
                  </a:lnTo>
                  <a:lnTo>
                    <a:pt x="1731" y="1235"/>
                  </a:lnTo>
                  <a:lnTo>
                    <a:pt x="1732" y="1237"/>
                  </a:lnTo>
                  <a:lnTo>
                    <a:pt x="1733" y="1237"/>
                  </a:lnTo>
                  <a:lnTo>
                    <a:pt x="1735" y="1238"/>
                  </a:lnTo>
                  <a:lnTo>
                    <a:pt x="1736" y="1238"/>
                  </a:lnTo>
                  <a:lnTo>
                    <a:pt x="1737" y="1238"/>
                  </a:lnTo>
                  <a:lnTo>
                    <a:pt x="1737" y="1239"/>
                  </a:lnTo>
                  <a:lnTo>
                    <a:pt x="1738" y="1239"/>
                  </a:lnTo>
                  <a:lnTo>
                    <a:pt x="1740" y="1239"/>
                  </a:lnTo>
                  <a:lnTo>
                    <a:pt x="1741" y="1239"/>
                  </a:lnTo>
                  <a:lnTo>
                    <a:pt x="1741" y="1241"/>
                  </a:lnTo>
                  <a:lnTo>
                    <a:pt x="1742" y="1241"/>
                  </a:lnTo>
                  <a:lnTo>
                    <a:pt x="1742" y="1242"/>
                  </a:lnTo>
                  <a:lnTo>
                    <a:pt x="1742" y="1243"/>
                  </a:lnTo>
                  <a:lnTo>
                    <a:pt x="1744" y="1246"/>
                  </a:lnTo>
                  <a:lnTo>
                    <a:pt x="1744" y="1247"/>
                  </a:lnTo>
                  <a:lnTo>
                    <a:pt x="1744" y="1248"/>
                  </a:lnTo>
                  <a:lnTo>
                    <a:pt x="1744" y="1250"/>
                  </a:lnTo>
                  <a:lnTo>
                    <a:pt x="1744" y="1251"/>
                  </a:lnTo>
                  <a:lnTo>
                    <a:pt x="1744" y="1252"/>
                  </a:lnTo>
                  <a:lnTo>
                    <a:pt x="1741" y="1254"/>
                  </a:lnTo>
                  <a:lnTo>
                    <a:pt x="1740" y="1254"/>
                  </a:lnTo>
                  <a:lnTo>
                    <a:pt x="1738" y="1254"/>
                  </a:lnTo>
                  <a:lnTo>
                    <a:pt x="1737" y="1255"/>
                  </a:lnTo>
                  <a:lnTo>
                    <a:pt x="1736" y="1255"/>
                  </a:lnTo>
                  <a:lnTo>
                    <a:pt x="1735" y="1256"/>
                  </a:lnTo>
                  <a:lnTo>
                    <a:pt x="1733" y="1256"/>
                  </a:lnTo>
                  <a:lnTo>
                    <a:pt x="1732" y="1256"/>
                  </a:lnTo>
                  <a:lnTo>
                    <a:pt x="1729" y="1258"/>
                  </a:lnTo>
                  <a:lnTo>
                    <a:pt x="1728" y="1258"/>
                  </a:lnTo>
                  <a:lnTo>
                    <a:pt x="1727" y="1256"/>
                  </a:lnTo>
                  <a:lnTo>
                    <a:pt x="1725" y="1255"/>
                  </a:lnTo>
                  <a:lnTo>
                    <a:pt x="1724" y="1254"/>
                  </a:lnTo>
                  <a:lnTo>
                    <a:pt x="1724" y="1252"/>
                  </a:lnTo>
                  <a:lnTo>
                    <a:pt x="1723" y="1252"/>
                  </a:lnTo>
                  <a:lnTo>
                    <a:pt x="1721" y="1251"/>
                  </a:lnTo>
                  <a:lnTo>
                    <a:pt x="1720" y="1250"/>
                  </a:lnTo>
                  <a:lnTo>
                    <a:pt x="1719" y="1248"/>
                  </a:lnTo>
                  <a:lnTo>
                    <a:pt x="1718" y="1247"/>
                  </a:lnTo>
                  <a:lnTo>
                    <a:pt x="1716" y="1247"/>
                  </a:lnTo>
                  <a:lnTo>
                    <a:pt x="1715" y="1248"/>
                  </a:lnTo>
                  <a:lnTo>
                    <a:pt x="1714" y="1248"/>
                  </a:lnTo>
                  <a:lnTo>
                    <a:pt x="1714" y="1250"/>
                  </a:lnTo>
                  <a:lnTo>
                    <a:pt x="1712" y="1250"/>
                  </a:lnTo>
                  <a:lnTo>
                    <a:pt x="1711" y="1251"/>
                  </a:lnTo>
                  <a:lnTo>
                    <a:pt x="1710" y="1251"/>
                  </a:lnTo>
                  <a:lnTo>
                    <a:pt x="1708" y="1251"/>
                  </a:lnTo>
                  <a:lnTo>
                    <a:pt x="1707" y="1252"/>
                  </a:lnTo>
                  <a:lnTo>
                    <a:pt x="1706" y="1252"/>
                  </a:lnTo>
                  <a:lnTo>
                    <a:pt x="1706" y="1254"/>
                  </a:lnTo>
                  <a:lnTo>
                    <a:pt x="1706" y="1255"/>
                  </a:lnTo>
                  <a:lnTo>
                    <a:pt x="1704" y="1255"/>
                  </a:lnTo>
                  <a:lnTo>
                    <a:pt x="1704" y="1256"/>
                  </a:lnTo>
                  <a:lnTo>
                    <a:pt x="1704" y="1258"/>
                  </a:lnTo>
                  <a:lnTo>
                    <a:pt x="1703" y="1259"/>
                  </a:lnTo>
                  <a:lnTo>
                    <a:pt x="1703" y="1260"/>
                  </a:lnTo>
                  <a:lnTo>
                    <a:pt x="1702" y="1261"/>
                  </a:lnTo>
                  <a:lnTo>
                    <a:pt x="1702" y="1263"/>
                  </a:lnTo>
                  <a:lnTo>
                    <a:pt x="1702" y="1264"/>
                  </a:lnTo>
                  <a:lnTo>
                    <a:pt x="1700" y="1265"/>
                  </a:lnTo>
                  <a:lnTo>
                    <a:pt x="1700" y="1267"/>
                  </a:lnTo>
                  <a:lnTo>
                    <a:pt x="1699" y="1268"/>
                  </a:lnTo>
                  <a:lnTo>
                    <a:pt x="1699" y="1269"/>
                  </a:lnTo>
                  <a:lnTo>
                    <a:pt x="1698" y="1271"/>
                  </a:lnTo>
                  <a:lnTo>
                    <a:pt x="1698" y="1272"/>
                  </a:lnTo>
                  <a:lnTo>
                    <a:pt x="1698" y="1273"/>
                  </a:lnTo>
                  <a:lnTo>
                    <a:pt x="1698" y="1275"/>
                  </a:lnTo>
                  <a:lnTo>
                    <a:pt x="1698" y="1276"/>
                  </a:lnTo>
                  <a:lnTo>
                    <a:pt x="1697" y="1276"/>
                  </a:lnTo>
                  <a:lnTo>
                    <a:pt x="1697" y="1277"/>
                  </a:lnTo>
                  <a:lnTo>
                    <a:pt x="1697" y="1278"/>
                  </a:lnTo>
                  <a:lnTo>
                    <a:pt x="1697" y="1280"/>
                  </a:lnTo>
                  <a:lnTo>
                    <a:pt x="1695" y="1282"/>
                  </a:lnTo>
                  <a:lnTo>
                    <a:pt x="1694" y="1282"/>
                  </a:lnTo>
                  <a:lnTo>
                    <a:pt x="1694" y="1284"/>
                  </a:lnTo>
                  <a:lnTo>
                    <a:pt x="1693" y="1285"/>
                  </a:lnTo>
                  <a:lnTo>
                    <a:pt x="1693" y="1286"/>
                  </a:lnTo>
                  <a:lnTo>
                    <a:pt x="1691" y="1288"/>
                  </a:lnTo>
                  <a:lnTo>
                    <a:pt x="1691" y="1289"/>
                  </a:lnTo>
                  <a:lnTo>
                    <a:pt x="1690" y="1290"/>
                  </a:lnTo>
                  <a:lnTo>
                    <a:pt x="1690" y="1292"/>
                  </a:lnTo>
                  <a:lnTo>
                    <a:pt x="1690" y="1293"/>
                  </a:lnTo>
                  <a:lnTo>
                    <a:pt x="1687" y="1293"/>
                  </a:lnTo>
                  <a:lnTo>
                    <a:pt x="1686" y="1293"/>
                  </a:lnTo>
                  <a:lnTo>
                    <a:pt x="1685" y="1293"/>
                  </a:lnTo>
                  <a:lnTo>
                    <a:pt x="1689" y="1297"/>
                  </a:lnTo>
                  <a:lnTo>
                    <a:pt x="1689" y="1299"/>
                  </a:lnTo>
                  <a:lnTo>
                    <a:pt x="1689" y="1302"/>
                  </a:lnTo>
                  <a:lnTo>
                    <a:pt x="1689" y="1303"/>
                  </a:lnTo>
                  <a:lnTo>
                    <a:pt x="1690" y="1305"/>
                  </a:lnTo>
                  <a:lnTo>
                    <a:pt x="1691" y="1306"/>
                  </a:lnTo>
                  <a:lnTo>
                    <a:pt x="1693" y="1307"/>
                  </a:lnTo>
                  <a:lnTo>
                    <a:pt x="1693" y="1309"/>
                  </a:lnTo>
                  <a:lnTo>
                    <a:pt x="1695" y="1309"/>
                  </a:lnTo>
                  <a:lnTo>
                    <a:pt x="1697" y="1309"/>
                  </a:lnTo>
                  <a:lnTo>
                    <a:pt x="1698" y="1310"/>
                  </a:lnTo>
                  <a:lnTo>
                    <a:pt x="1700" y="1311"/>
                  </a:lnTo>
                  <a:lnTo>
                    <a:pt x="1707" y="1314"/>
                  </a:lnTo>
                  <a:lnTo>
                    <a:pt x="1708" y="1315"/>
                  </a:lnTo>
                  <a:lnTo>
                    <a:pt x="1706" y="1322"/>
                  </a:lnTo>
                  <a:lnTo>
                    <a:pt x="1700" y="1324"/>
                  </a:lnTo>
                  <a:lnTo>
                    <a:pt x="1695" y="1327"/>
                  </a:lnTo>
                  <a:lnTo>
                    <a:pt x="1693" y="1332"/>
                  </a:lnTo>
                  <a:lnTo>
                    <a:pt x="1690" y="1336"/>
                  </a:lnTo>
                  <a:lnTo>
                    <a:pt x="1691" y="1340"/>
                  </a:lnTo>
                  <a:lnTo>
                    <a:pt x="1691" y="1343"/>
                  </a:lnTo>
                  <a:lnTo>
                    <a:pt x="1693" y="1350"/>
                  </a:lnTo>
                  <a:lnTo>
                    <a:pt x="1694" y="1357"/>
                  </a:lnTo>
                  <a:lnTo>
                    <a:pt x="1694" y="1365"/>
                  </a:lnTo>
                  <a:lnTo>
                    <a:pt x="1694" y="1369"/>
                  </a:lnTo>
                  <a:lnTo>
                    <a:pt x="1697" y="1370"/>
                  </a:lnTo>
                  <a:lnTo>
                    <a:pt x="1699" y="1373"/>
                  </a:lnTo>
                  <a:lnTo>
                    <a:pt x="1700" y="1374"/>
                  </a:lnTo>
                  <a:lnTo>
                    <a:pt x="1704" y="1375"/>
                  </a:lnTo>
                  <a:lnTo>
                    <a:pt x="1708" y="1377"/>
                  </a:lnTo>
                  <a:lnTo>
                    <a:pt x="1711" y="1377"/>
                  </a:lnTo>
                  <a:lnTo>
                    <a:pt x="1716" y="1378"/>
                  </a:lnTo>
                  <a:lnTo>
                    <a:pt x="1723" y="1377"/>
                  </a:lnTo>
                  <a:lnTo>
                    <a:pt x="1727" y="1378"/>
                  </a:lnTo>
                  <a:lnTo>
                    <a:pt x="1732" y="1375"/>
                  </a:lnTo>
                  <a:lnTo>
                    <a:pt x="1737" y="1374"/>
                  </a:lnTo>
                  <a:lnTo>
                    <a:pt x="1742" y="1370"/>
                  </a:lnTo>
                  <a:lnTo>
                    <a:pt x="1746" y="1369"/>
                  </a:lnTo>
                  <a:lnTo>
                    <a:pt x="1753" y="1366"/>
                  </a:lnTo>
                  <a:lnTo>
                    <a:pt x="1758" y="1365"/>
                  </a:lnTo>
                  <a:lnTo>
                    <a:pt x="1762" y="1364"/>
                  </a:lnTo>
                  <a:lnTo>
                    <a:pt x="1767" y="1364"/>
                  </a:lnTo>
                  <a:lnTo>
                    <a:pt x="1771" y="1365"/>
                  </a:lnTo>
                  <a:lnTo>
                    <a:pt x="1775" y="1366"/>
                  </a:lnTo>
                  <a:lnTo>
                    <a:pt x="1778" y="1368"/>
                  </a:lnTo>
                  <a:lnTo>
                    <a:pt x="1780" y="1370"/>
                  </a:lnTo>
                  <a:lnTo>
                    <a:pt x="1783" y="1374"/>
                  </a:lnTo>
                  <a:lnTo>
                    <a:pt x="1784" y="1377"/>
                  </a:lnTo>
                  <a:lnTo>
                    <a:pt x="1786" y="1382"/>
                  </a:lnTo>
                  <a:lnTo>
                    <a:pt x="1786" y="1385"/>
                  </a:lnTo>
                  <a:lnTo>
                    <a:pt x="1784" y="1388"/>
                  </a:lnTo>
                  <a:lnTo>
                    <a:pt x="1784" y="1392"/>
                  </a:lnTo>
                  <a:lnTo>
                    <a:pt x="1784" y="1396"/>
                  </a:lnTo>
                  <a:lnTo>
                    <a:pt x="1782" y="1399"/>
                  </a:lnTo>
                  <a:lnTo>
                    <a:pt x="1779" y="1400"/>
                  </a:lnTo>
                  <a:lnTo>
                    <a:pt x="1776" y="1403"/>
                  </a:lnTo>
                  <a:lnTo>
                    <a:pt x="1774" y="1404"/>
                  </a:lnTo>
                  <a:lnTo>
                    <a:pt x="1770" y="1405"/>
                  </a:lnTo>
                  <a:lnTo>
                    <a:pt x="1767" y="1407"/>
                  </a:lnTo>
                  <a:lnTo>
                    <a:pt x="1765" y="1409"/>
                  </a:lnTo>
                  <a:lnTo>
                    <a:pt x="1763" y="1409"/>
                  </a:lnTo>
                  <a:lnTo>
                    <a:pt x="1763" y="1408"/>
                  </a:lnTo>
                  <a:lnTo>
                    <a:pt x="1761" y="1409"/>
                  </a:lnTo>
                  <a:lnTo>
                    <a:pt x="1759" y="1411"/>
                  </a:lnTo>
                  <a:lnTo>
                    <a:pt x="1759" y="1413"/>
                  </a:lnTo>
                  <a:lnTo>
                    <a:pt x="1761" y="1415"/>
                  </a:lnTo>
                  <a:lnTo>
                    <a:pt x="1761" y="1416"/>
                  </a:lnTo>
                  <a:lnTo>
                    <a:pt x="1756" y="1428"/>
                  </a:lnTo>
                  <a:lnTo>
                    <a:pt x="1757" y="1434"/>
                  </a:lnTo>
                  <a:lnTo>
                    <a:pt x="1756" y="1438"/>
                  </a:lnTo>
                  <a:lnTo>
                    <a:pt x="1750" y="1458"/>
                  </a:lnTo>
                  <a:lnTo>
                    <a:pt x="1749" y="1459"/>
                  </a:lnTo>
                  <a:lnTo>
                    <a:pt x="1746" y="1460"/>
                  </a:lnTo>
                  <a:lnTo>
                    <a:pt x="1742" y="1460"/>
                  </a:lnTo>
                  <a:lnTo>
                    <a:pt x="1741" y="1460"/>
                  </a:lnTo>
                  <a:lnTo>
                    <a:pt x="1737" y="1460"/>
                  </a:lnTo>
                  <a:lnTo>
                    <a:pt x="1728" y="1463"/>
                  </a:lnTo>
                  <a:lnTo>
                    <a:pt x="1721" y="1467"/>
                  </a:lnTo>
                  <a:lnTo>
                    <a:pt x="1714" y="1471"/>
                  </a:lnTo>
                  <a:lnTo>
                    <a:pt x="1710" y="1476"/>
                  </a:lnTo>
                  <a:lnTo>
                    <a:pt x="1708" y="1477"/>
                  </a:lnTo>
                  <a:lnTo>
                    <a:pt x="1707" y="1477"/>
                  </a:lnTo>
                  <a:lnTo>
                    <a:pt x="1707" y="1479"/>
                  </a:lnTo>
                  <a:lnTo>
                    <a:pt x="1707" y="1480"/>
                  </a:lnTo>
                  <a:lnTo>
                    <a:pt x="1700" y="1483"/>
                  </a:lnTo>
                  <a:lnTo>
                    <a:pt x="1697" y="1483"/>
                  </a:lnTo>
                  <a:lnTo>
                    <a:pt x="1695" y="1484"/>
                  </a:lnTo>
                  <a:lnTo>
                    <a:pt x="1694" y="1484"/>
                  </a:lnTo>
                  <a:lnTo>
                    <a:pt x="1691" y="1484"/>
                  </a:lnTo>
                  <a:lnTo>
                    <a:pt x="1689" y="1484"/>
                  </a:lnTo>
                  <a:lnTo>
                    <a:pt x="1685" y="1483"/>
                  </a:lnTo>
                  <a:lnTo>
                    <a:pt x="1685" y="1481"/>
                  </a:lnTo>
                  <a:lnTo>
                    <a:pt x="1683" y="1481"/>
                  </a:lnTo>
                  <a:lnTo>
                    <a:pt x="1682" y="1481"/>
                  </a:lnTo>
                  <a:lnTo>
                    <a:pt x="1682" y="1480"/>
                  </a:lnTo>
                  <a:lnTo>
                    <a:pt x="1681" y="1480"/>
                  </a:lnTo>
                  <a:lnTo>
                    <a:pt x="1680" y="1479"/>
                  </a:lnTo>
                  <a:lnTo>
                    <a:pt x="1678" y="1477"/>
                  </a:lnTo>
                  <a:lnTo>
                    <a:pt x="1676" y="1476"/>
                  </a:lnTo>
                  <a:lnTo>
                    <a:pt x="1674" y="1474"/>
                  </a:lnTo>
                  <a:lnTo>
                    <a:pt x="1673" y="1472"/>
                  </a:lnTo>
                  <a:lnTo>
                    <a:pt x="1672" y="1472"/>
                  </a:lnTo>
                  <a:lnTo>
                    <a:pt x="1670" y="1471"/>
                  </a:lnTo>
                  <a:lnTo>
                    <a:pt x="1666" y="1468"/>
                  </a:lnTo>
                  <a:lnTo>
                    <a:pt x="1663" y="1464"/>
                  </a:lnTo>
                  <a:lnTo>
                    <a:pt x="1660" y="1460"/>
                  </a:lnTo>
                  <a:lnTo>
                    <a:pt x="1659" y="1459"/>
                  </a:lnTo>
                  <a:lnTo>
                    <a:pt x="1656" y="1457"/>
                  </a:lnTo>
                  <a:lnTo>
                    <a:pt x="1656" y="1454"/>
                  </a:lnTo>
                  <a:lnTo>
                    <a:pt x="1655" y="1453"/>
                  </a:lnTo>
                  <a:lnTo>
                    <a:pt x="1655" y="1451"/>
                  </a:lnTo>
                  <a:lnTo>
                    <a:pt x="1655" y="1449"/>
                  </a:lnTo>
                  <a:lnTo>
                    <a:pt x="1655" y="1447"/>
                  </a:lnTo>
                  <a:lnTo>
                    <a:pt x="1655" y="1445"/>
                  </a:lnTo>
                  <a:lnTo>
                    <a:pt x="1655" y="1443"/>
                  </a:lnTo>
                  <a:lnTo>
                    <a:pt x="1653" y="1443"/>
                  </a:lnTo>
                  <a:lnTo>
                    <a:pt x="1652" y="1442"/>
                  </a:lnTo>
                  <a:lnTo>
                    <a:pt x="1647" y="1438"/>
                  </a:lnTo>
                  <a:lnTo>
                    <a:pt x="1645" y="1437"/>
                  </a:lnTo>
                  <a:lnTo>
                    <a:pt x="1645" y="1436"/>
                  </a:lnTo>
                  <a:lnTo>
                    <a:pt x="1644" y="1436"/>
                  </a:lnTo>
                  <a:lnTo>
                    <a:pt x="1643" y="1433"/>
                  </a:lnTo>
                  <a:lnTo>
                    <a:pt x="1643" y="1432"/>
                  </a:lnTo>
                  <a:lnTo>
                    <a:pt x="1643" y="1430"/>
                  </a:lnTo>
                  <a:lnTo>
                    <a:pt x="1643" y="1429"/>
                  </a:lnTo>
                  <a:lnTo>
                    <a:pt x="1642" y="1426"/>
                  </a:lnTo>
                  <a:lnTo>
                    <a:pt x="1642" y="1422"/>
                  </a:lnTo>
                  <a:lnTo>
                    <a:pt x="1640" y="1422"/>
                  </a:lnTo>
                  <a:lnTo>
                    <a:pt x="1639" y="1419"/>
                  </a:lnTo>
                  <a:lnTo>
                    <a:pt x="1638" y="1416"/>
                  </a:lnTo>
                  <a:lnTo>
                    <a:pt x="1634" y="1413"/>
                  </a:lnTo>
                  <a:lnTo>
                    <a:pt x="1631" y="1413"/>
                  </a:lnTo>
                  <a:lnTo>
                    <a:pt x="1630" y="1412"/>
                  </a:lnTo>
                  <a:lnTo>
                    <a:pt x="1628" y="1413"/>
                  </a:lnTo>
                  <a:lnTo>
                    <a:pt x="1628" y="1412"/>
                  </a:lnTo>
                  <a:lnTo>
                    <a:pt x="1627" y="1411"/>
                  </a:lnTo>
                  <a:lnTo>
                    <a:pt x="1626" y="1411"/>
                  </a:lnTo>
                  <a:lnTo>
                    <a:pt x="1625" y="1411"/>
                  </a:lnTo>
                  <a:lnTo>
                    <a:pt x="1622" y="1411"/>
                  </a:lnTo>
                  <a:lnTo>
                    <a:pt x="1621" y="1411"/>
                  </a:lnTo>
                  <a:lnTo>
                    <a:pt x="1619" y="1409"/>
                  </a:lnTo>
                  <a:lnTo>
                    <a:pt x="1618" y="1408"/>
                  </a:lnTo>
                  <a:lnTo>
                    <a:pt x="1617" y="1407"/>
                  </a:lnTo>
                  <a:lnTo>
                    <a:pt x="1615" y="1404"/>
                  </a:lnTo>
                  <a:lnTo>
                    <a:pt x="1615" y="1403"/>
                  </a:lnTo>
                  <a:lnTo>
                    <a:pt x="1615" y="1402"/>
                  </a:lnTo>
                  <a:lnTo>
                    <a:pt x="1617" y="1402"/>
                  </a:lnTo>
                  <a:lnTo>
                    <a:pt x="1615" y="1399"/>
                  </a:lnTo>
                  <a:lnTo>
                    <a:pt x="1614" y="1398"/>
                  </a:lnTo>
                  <a:lnTo>
                    <a:pt x="1613" y="1396"/>
                  </a:lnTo>
                  <a:lnTo>
                    <a:pt x="1611" y="1396"/>
                  </a:lnTo>
                  <a:lnTo>
                    <a:pt x="1611" y="1398"/>
                  </a:lnTo>
                  <a:lnTo>
                    <a:pt x="1610" y="1398"/>
                  </a:lnTo>
                  <a:lnTo>
                    <a:pt x="1607" y="1396"/>
                  </a:lnTo>
                  <a:lnTo>
                    <a:pt x="1606" y="1396"/>
                  </a:lnTo>
                  <a:lnTo>
                    <a:pt x="1605" y="1398"/>
                  </a:lnTo>
                  <a:lnTo>
                    <a:pt x="1604" y="1398"/>
                  </a:lnTo>
                  <a:lnTo>
                    <a:pt x="1602" y="1398"/>
                  </a:lnTo>
                  <a:lnTo>
                    <a:pt x="1601" y="1399"/>
                  </a:lnTo>
                  <a:lnTo>
                    <a:pt x="1601" y="1400"/>
                  </a:lnTo>
                  <a:lnTo>
                    <a:pt x="1601" y="1402"/>
                  </a:lnTo>
                  <a:lnTo>
                    <a:pt x="1601" y="1403"/>
                  </a:lnTo>
                  <a:lnTo>
                    <a:pt x="1601" y="1404"/>
                  </a:lnTo>
                  <a:lnTo>
                    <a:pt x="1600" y="1404"/>
                  </a:lnTo>
                  <a:lnTo>
                    <a:pt x="1597" y="1404"/>
                  </a:lnTo>
                  <a:lnTo>
                    <a:pt x="1596" y="1404"/>
                  </a:lnTo>
                  <a:lnTo>
                    <a:pt x="1594" y="1404"/>
                  </a:lnTo>
                  <a:lnTo>
                    <a:pt x="1594" y="1405"/>
                  </a:lnTo>
                  <a:lnTo>
                    <a:pt x="1593" y="1405"/>
                  </a:lnTo>
                  <a:lnTo>
                    <a:pt x="1592" y="1405"/>
                  </a:lnTo>
                  <a:lnTo>
                    <a:pt x="1590" y="1405"/>
                  </a:lnTo>
                  <a:lnTo>
                    <a:pt x="1590" y="1407"/>
                  </a:lnTo>
                  <a:lnTo>
                    <a:pt x="1589" y="1407"/>
                  </a:lnTo>
                  <a:lnTo>
                    <a:pt x="1589" y="1408"/>
                  </a:lnTo>
                  <a:lnTo>
                    <a:pt x="1588" y="1408"/>
                  </a:lnTo>
                  <a:lnTo>
                    <a:pt x="1587" y="1408"/>
                  </a:lnTo>
                  <a:lnTo>
                    <a:pt x="1585" y="1408"/>
                  </a:lnTo>
                  <a:lnTo>
                    <a:pt x="1584" y="1408"/>
                  </a:lnTo>
                  <a:lnTo>
                    <a:pt x="1583" y="1408"/>
                  </a:lnTo>
                  <a:lnTo>
                    <a:pt x="1581" y="1408"/>
                  </a:lnTo>
                  <a:lnTo>
                    <a:pt x="1581" y="1407"/>
                  </a:lnTo>
                  <a:lnTo>
                    <a:pt x="1580" y="1407"/>
                  </a:lnTo>
                  <a:lnTo>
                    <a:pt x="1580" y="1405"/>
                  </a:lnTo>
                  <a:lnTo>
                    <a:pt x="1577" y="1407"/>
                  </a:lnTo>
                  <a:lnTo>
                    <a:pt x="1576" y="1407"/>
                  </a:lnTo>
                  <a:lnTo>
                    <a:pt x="1575" y="1408"/>
                  </a:lnTo>
                  <a:lnTo>
                    <a:pt x="1575" y="1409"/>
                  </a:lnTo>
                  <a:lnTo>
                    <a:pt x="1575" y="1411"/>
                  </a:lnTo>
                  <a:lnTo>
                    <a:pt x="1575" y="1412"/>
                  </a:lnTo>
                  <a:lnTo>
                    <a:pt x="1573" y="1413"/>
                  </a:lnTo>
                  <a:lnTo>
                    <a:pt x="1573" y="1415"/>
                  </a:lnTo>
                  <a:lnTo>
                    <a:pt x="1573" y="1416"/>
                  </a:lnTo>
                  <a:lnTo>
                    <a:pt x="1573" y="1417"/>
                  </a:lnTo>
                  <a:lnTo>
                    <a:pt x="1573" y="1419"/>
                  </a:lnTo>
                  <a:lnTo>
                    <a:pt x="1573" y="1420"/>
                  </a:lnTo>
                  <a:lnTo>
                    <a:pt x="1573" y="1421"/>
                  </a:lnTo>
                  <a:lnTo>
                    <a:pt x="1573" y="1422"/>
                  </a:lnTo>
                  <a:lnTo>
                    <a:pt x="1573" y="1424"/>
                  </a:lnTo>
                  <a:lnTo>
                    <a:pt x="1573" y="1425"/>
                  </a:lnTo>
                  <a:lnTo>
                    <a:pt x="1573" y="1426"/>
                  </a:lnTo>
                  <a:lnTo>
                    <a:pt x="1572" y="1428"/>
                  </a:lnTo>
                  <a:lnTo>
                    <a:pt x="1572" y="1429"/>
                  </a:lnTo>
                  <a:lnTo>
                    <a:pt x="1573" y="1429"/>
                  </a:lnTo>
                  <a:lnTo>
                    <a:pt x="1572" y="1430"/>
                  </a:lnTo>
                  <a:lnTo>
                    <a:pt x="1572" y="1432"/>
                  </a:lnTo>
                  <a:lnTo>
                    <a:pt x="1571" y="1433"/>
                  </a:lnTo>
                  <a:lnTo>
                    <a:pt x="1571" y="1434"/>
                  </a:lnTo>
                  <a:lnTo>
                    <a:pt x="1570" y="1436"/>
                  </a:lnTo>
                  <a:lnTo>
                    <a:pt x="1570" y="1437"/>
                  </a:lnTo>
                  <a:lnTo>
                    <a:pt x="1570" y="1438"/>
                  </a:lnTo>
                  <a:lnTo>
                    <a:pt x="1568" y="1438"/>
                  </a:lnTo>
                  <a:lnTo>
                    <a:pt x="1568" y="1439"/>
                  </a:lnTo>
                  <a:lnTo>
                    <a:pt x="1568" y="1441"/>
                  </a:lnTo>
                  <a:lnTo>
                    <a:pt x="1568" y="1442"/>
                  </a:lnTo>
                  <a:lnTo>
                    <a:pt x="1567" y="1443"/>
                  </a:lnTo>
                  <a:lnTo>
                    <a:pt x="1566" y="1443"/>
                  </a:lnTo>
                  <a:lnTo>
                    <a:pt x="1563" y="1443"/>
                  </a:lnTo>
                  <a:lnTo>
                    <a:pt x="1562" y="1443"/>
                  </a:lnTo>
                  <a:lnTo>
                    <a:pt x="1560" y="1443"/>
                  </a:lnTo>
                  <a:lnTo>
                    <a:pt x="1559" y="1443"/>
                  </a:lnTo>
                  <a:lnTo>
                    <a:pt x="1558" y="1443"/>
                  </a:lnTo>
                  <a:lnTo>
                    <a:pt x="1556" y="1445"/>
                  </a:lnTo>
                  <a:lnTo>
                    <a:pt x="1555" y="1443"/>
                  </a:lnTo>
                  <a:lnTo>
                    <a:pt x="1554" y="1445"/>
                  </a:lnTo>
                  <a:lnTo>
                    <a:pt x="1554" y="1446"/>
                  </a:lnTo>
                  <a:lnTo>
                    <a:pt x="1552" y="1446"/>
                  </a:lnTo>
                  <a:lnTo>
                    <a:pt x="1552" y="1447"/>
                  </a:lnTo>
                  <a:lnTo>
                    <a:pt x="1551" y="1449"/>
                  </a:lnTo>
                  <a:lnTo>
                    <a:pt x="1550" y="1450"/>
                  </a:lnTo>
                  <a:lnTo>
                    <a:pt x="1549" y="1450"/>
                  </a:lnTo>
                  <a:lnTo>
                    <a:pt x="1547" y="1451"/>
                  </a:lnTo>
                  <a:lnTo>
                    <a:pt x="1546" y="1451"/>
                  </a:lnTo>
                  <a:lnTo>
                    <a:pt x="1546" y="1453"/>
                  </a:lnTo>
                  <a:lnTo>
                    <a:pt x="1545" y="1453"/>
                  </a:lnTo>
                  <a:lnTo>
                    <a:pt x="1543" y="1454"/>
                  </a:lnTo>
                  <a:lnTo>
                    <a:pt x="1542" y="1455"/>
                  </a:lnTo>
                  <a:lnTo>
                    <a:pt x="1541" y="1455"/>
                  </a:lnTo>
                  <a:lnTo>
                    <a:pt x="1541" y="1457"/>
                  </a:lnTo>
                  <a:lnTo>
                    <a:pt x="1541" y="1458"/>
                  </a:lnTo>
                  <a:lnTo>
                    <a:pt x="1541" y="1459"/>
                  </a:lnTo>
                  <a:lnTo>
                    <a:pt x="1541" y="1460"/>
                  </a:lnTo>
                  <a:lnTo>
                    <a:pt x="1542" y="1462"/>
                  </a:lnTo>
                  <a:lnTo>
                    <a:pt x="1542" y="1463"/>
                  </a:lnTo>
                  <a:lnTo>
                    <a:pt x="1542" y="1464"/>
                  </a:lnTo>
                  <a:lnTo>
                    <a:pt x="1542" y="1466"/>
                  </a:lnTo>
                  <a:lnTo>
                    <a:pt x="1541" y="1467"/>
                  </a:lnTo>
                  <a:lnTo>
                    <a:pt x="1541" y="1468"/>
                  </a:lnTo>
                  <a:lnTo>
                    <a:pt x="1539" y="1468"/>
                  </a:lnTo>
                  <a:lnTo>
                    <a:pt x="1538" y="1470"/>
                  </a:lnTo>
                  <a:lnTo>
                    <a:pt x="1537" y="1470"/>
                  </a:lnTo>
                  <a:lnTo>
                    <a:pt x="1535" y="1470"/>
                  </a:lnTo>
                  <a:lnTo>
                    <a:pt x="1534" y="1468"/>
                  </a:lnTo>
                  <a:lnTo>
                    <a:pt x="1533" y="1468"/>
                  </a:lnTo>
                  <a:lnTo>
                    <a:pt x="1533" y="1467"/>
                  </a:lnTo>
                  <a:lnTo>
                    <a:pt x="1532" y="1467"/>
                  </a:lnTo>
                  <a:lnTo>
                    <a:pt x="1530" y="1468"/>
                  </a:lnTo>
                  <a:lnTo>
                    <a:pt x="1529" y="1468"/>
                  </a:lnTo>
                  <a:lnTo>
                    <a:pt x="1528" y="1468"/>
                  </a:lnTo>
                  <a:lnTo>
                    <a:pt x="1526" y="1470"/>
                  </a:lnTo>
                  <a:lnTo>
                    <a:pt x="1525" y="1474"/>
                  </a:lnTo>
                  <a:lnTo>
                    <a:pt x="1524" y="1475"/>
                  </a:lnTo>
                  <a:lnTo>
                    <a:pt x="1520" y="1475"/>
                  </a:lnTo>
                  <a:lnTo>
                    <a:pt x="1520" y="1476"/>
                  </a:lnTo>
                  <a:lnTo>
                    <a:pt x="1518" y="1476"/>
                  </a:lnTo>
                  <a:lnTo>
                    <a:pt x="1517" y="1475"/>
                  </a:lnTo>
                  <a:lnTo>
                    <a:pt x="1516" y="1476"/>
                  </a:lnTo>
                  <a:lnTo>
                    <a:pt x="1514" y="1476"/>
                  </a:lnTo>
                  <a:lnTo>
                    <a:pt x="1513" y="1476"/>
                  </a:lnTo>
                  <a:lnTo>
                    <a:pt x="1512" y="1476"/>
                  </a:lnTo>
                  <a:lnTo>
                    <a:pt x="1511" y="1477"/>
                  </a:lnTo>
                  <a:lnTo>
                    <a:pt x="1509" y="1477"/>
                  </a:lnTo>
                  <a:lnTo>
                    <a:pt x="1509" y="1479"/>
                  </a:lnTo>
                  <a:lnTo>
                    <a:pt x="1508" y="1479"/>
                  </a:lnTo>
                  <a:lnTo>
                    <a:pt x="1507" y="1479"/>
                  </a:lnTo>
                  <a:lnTo>
                    <a:pt x="1505" y="1479"/>
                  </a:lnTo>
                  <a:lnTo>
                    <a:pt x="1504" y="1479"/>
                  </a:lnTo>
                  <a:lnTo>
                    <a:pt x="1503" y="1479"/>
                  </a:lnTo>
                  <a:lnTo>
                    <a:pt x="1501" y="1477"/>
                  </a:lnTo>
                  <a:lnTo>
                    <a:pt x="1503" y="1477"/>
                  </a:lnTo>
                  <a:lnTo>
                    <a:pt x="1503" y="1476"/>
                  </a:lnTo>
                  <a:lnTo>
                    <a:pt x="1500" y="1476"/>
                  </a:lnTo>
                  <a:lnTo>
                    <a:pt x="1496" y="1476"/>
                  </a:lnTo>
                  <a:lnTo>
                    <a:pt x="1492" y="1477"/>
                  </a:lnTo>
                  <a:lnTo>
                    <a:pt x="1491" y="1477"/>
                  </a:lnTo>
                  <a:lnTo>
                    <a:pt x="1487" y="1477"/>
                  </a:lnTo>
                  <a:lnTo>
                    <a:pt x="1484" y="1476"/>
                  </a:lnTo>
                  <a:lnTo>
                    <a:pt x="1483" y="1475"/>
                  </a:lnTo>
                  <a:lnTo>
                    <a:pt x="1480" y="1474"/>
                  </a:lnTo>
                  <a:lnTo>
                    <a:pt x="1479" y="1471"/>
                  </a:lnTo>
                  <a:lnTo>
                    <a:pt x="1478" y="1470"/>
                  </a:lnTo>
                  <a:lnTo>
                    <a:pt x="1478" y="1467"/>
                  </a:lnTo>
                  <a:lnTo>
                    <a:pt x="1476" y="1464"/>
                  </a:lnTo>
                  <a:lnTo>
                    <a:pt x="1475" y="1462"/>
                  </a:lnTo>
                  <a:lnTo>
                    <a:pt x="1474" y="1460"/>
                  </a:lnTo>
                  <a:lnTo>
                    <a:pt x="1471" y="1460"/>
                  </a:lnTo>
                  <a:lnTo>
                    <a:pt x="1469" y="1462"/>
                  </a:lnTo>
                  <a:lnTo>
                    <a:pt x="1466" y="1463"/>
                  </a:lnTo>
                  <a:lnTo>
                    <a:pt x="1463" y="1464"/>
                  </a:lnTo>
                  <a:lnTo>
                    <a:pt x="1461" y="1467"/>
                  </a:lnTo>
                  <a:lnTo>
                    <a:pt x="1458" y="1468"/>
                  </a:lnTo>
                  <a:lnTo>
                    <a:pt x="1456" y="1470"/>
                  </a:lnTo>
                  <a:lnTo>
                    <a:pt x="1452" y="1471"/>
                  </a:lnTo>
                  <a:lnTo>
                    <a:pt x="1448" y="1471"/>
                  </a:lnTo>
                  <a:lnTo>
                    <a:pt x="1445" y="1471"/>
                  </a:lnTo>
                  <a:lnTo>
                    <a:pt x="1441" y="1471"/>
                  </a:lnTo>
                  <a:lnTo>
                    <a:pt x="1436" y="1470"/>
                  </a:lnTo>
                  <a:lnTo>
                    <a:pt x="1432" y="1470"/>
                  </a:lnTo>
                  <a:lnTo>
                    <a:pt x="1431" y="1468"/>
                  </a:lnTo>
                  <a:lnTo>
                    <a:pt x="1427" y="1468"/>
                  </a:lnTo>
                  <a:lnTo>
                    <a:pt x="1421" y="1468"/>
                  </a:lnTo>
                  <a:lnTo>
                    <a:pt x="1419" y="1470"/>
                  </a:lnTo>
                  <a:lnTo>
                    <a:pt x="1416" y="1470"/>
                  </a:lnTo>
                  <a:lnTo>
                    <a:pt x="1414" y="1471"/>
                  </a:lnTo>
                  <a:lnTo>
                    <a:pt x="1411" y="1472"/>
                  </a:lnTo>
                  <a:lnTo>
                    <a:pt x="1410" y="1476"/>
                  </a:lnTo>
                  <a:lnTo>
                    <a:pt x="1410" y="1479"/>
                  </a:lnTo>
                  <a:lnTo>
                    <a:pt x="1410" y="1483"/>
                  </a:lnTo>
                  <a:lnTo>
                    <a:pt x="1410" y="1484"/>
                  </a:lnTo>
                  <a:lnTo>
                    <a:pt x="1410" y="1487"/>
                  </a:lnTo>
                  <a:lnTo>
                    <a:pt x="1411" y="1489"/>
                  </a:lnTo>
                  <a:lnTo>
                    <a:pt x="1412" y="1491"/>
                  </a:lnTo>
                  <a:lnTo>
                    <a:pt x="1415" y="1489"/>
                  </a:lnTo>
                  <a:lnTo>
                    <a:pt x="1418" y="1489"/>
                  </a:lnTo>
                  <a:lnTo>
                    <a:pt x="1420" y="1488"/>
                  </a:lnTo>
                  <a:lnTo>
                    <a:pt x="1421" y="1487"/>
                  </a:lnTo>
                  <a:lnTo>
                    <a:pt x="1424" y="1485"/>
                  </a:lnTo>
                  <a:lnTo>
                    <a:pt x="1428" y="1485"/>
                  </a:lnTo>
                  <a:lnTo>
                    <a:pt x="1431" y="1485"/>
                  </a:lnTo>
                  <a:lnTo>
                    <a:pt x="1433" y="1485"/>
                  </a:lnTo>
                  <a:lnTo>
                    <a:pt x="1436" y="1488"/>
                  </a:lnTo>
                  <a:lnTo>
                    <a:pt x="1435" y="1489"/>
                  </a:lnTo>
                  <a:lnTo>
                    <a:pt x="1432" y="1491"/>
                  </a:lnTo>
                  <a:lnTo>
                    <a:pt x="1431" y="1493"/>
                  </a:lnTo>
                  <a:lnTo>
                    <a:pt x="1428" y="1494"/>
                  </a:lnTo>
                  <a:lnTo>
                    <a:pt x="1428" y="1496"/>
                  </a:lnTo>
                  <a:lnTo>
                    <a:pt x="1429" y="1497"/>
                  </a:lnTo>
                  <a:lnTo>
                    <a:pt x="1429" y="1500"/>
                  </a:lnTo>
                  <a:lnTo>
                    <a:pt x="1432" y="1501"/>
                  </a:lnTo>
                  <a:lnTo>
                    <a:pt x="1433" y="1502"/>
                  </a:lnTo>
                  <a:lnTo>
                    <a:pt x="1432" y="1505"/>
                  </a:lnTo>
                  <a:lnTo>
                    <a:pt x="1431" y="1508"/>
                  </a:lnTo>
                  <a:lnTo>
                    <a:pt x="1428" y="1508"/>
                  </a:lnTo>
                  <a:lnTo>
                    <a:pt x="1425" y="1509"/>
                  </a:lnTo>
                  <a:lnTo>
                    <a:pt x="1421" y="1509"/>
                  </a:lnTo>
                  <a:lnTo>
                    <a:pt x="1420" y="1510"/>
                  </a:lnTo>
                  <a:lnTo>
                    <a:pt x="1418" y="1511"/>
                  </a:lnTo>
                  <a:lnTo>
                    <a:pt x="1416" y="1513"/>
                  </a:lnTo>
                  <a:lnTo>
                    <a:pt x="1415" y="1515"/>
                  </a:lnTo>
                  <a:lnTo>
                    <a:pt x="1416" y="1518"/>
                  </a:lnTo>
                  <a:lnTo>
                    <a:pt x="1418" y="1519"/>
                  </a:lnTo>
                  <a:lnTo>
                    <a:pt x="1420" y="1521"/>
                  </a:lnTo>
                  <a:lnTo>
                    <a:pt x="1421" y="1523"/>
                  </a:lnTo>
                  <a:lnTo>
                    <a:pt x="1425" y="1526"/>
                  </a:lnTo>
                  <a:lnTo>
                    <a:pt x="1439" y="1536"/>
                  </a:lnTo>
                  <a:lnTo>
                    <a:pt x="1411" y="1535"/>
                  </a:lnTo>
                  <a:lnTo>
                    <a:pt x="1407" y="1539"/>
                  </a:lnTo>
                  <a:lnTo>
                    <a:pt x="1403" y="1539"/>
                  </a:lnTo>
                  <a:lnTo>
                    <a:pt x="1387" y="1539"/>
                  </a:lnTo>
                  <a:lnTo>
                    <a:pt x="1369" y="1539"/>
                  </a:lnTo>
                  <a:lnTo>
                    <a:pt x="1360" y="1536"/>
                  </a:lnTo>
                  <a:lnTo>
                    <a:pt x="1351" y="1532"/>
                  </a:lnTo>
                  <a:lnTo>
                    <a:pt x="1340" y="1526"/>
                  </a:lnTo>
                  <a:lnTo>
                    <a:pt x="1326" y="1522"/>
                  </a:lnTo>
                  <a:lnTo>
                    <a:pt x="1319" y="1518"/>
                  </a:lnTo>
                  <a:lnTo>
                    <a:pt x="1314" y="1515"/>
                  </a:lnTo>
                  <a:lnTo>
                    <a:pt x="1313" y="1514"/>
                  </a:lnTo>
                  <a:lnTo>
                    <a:pt x="1309" y="1510"/>
                  </a:lnTo>
                  <a:lnTo>
                    <a:pt x="1306" y="1508"/>
                  </a:lnTo>
                  <a:lnTo>
                    <a:pt x="1305" y="1506"/>
                  </a:lnTo>
                  <a:lnTo>
                    <a:pt x="1301" y="1502"/>
                  </a:lnTo>
                  <a:lnTo>
                    <a:pt x="1290" y="1493"/>
                  </a:lnTo>
                  <a:lnTo>
                    <a:pt x="1287" y="1492"/>
                  </a:lnTo>
                  <a:lnTo>
                    <a:pt x="1287" y="1491"/>
                  </a:lnTo>
                  <a:lnTo>
                    <a:pt x="1285" y="1489"/>
                  </a:lnTo>
                  <a:lnTo>
                    <a:pt x="1284" y="1489"/>
                  </a:lnTo>
                  <a:lnTo>
                    <a:pt x="1284" y="1488"/>
                  </a:lnTo>
                  <a:lnTo>
                    <a:pt x="1283" y="1488"/>
                  </a:lnTo>
                  <a:lnTo>
                    <a:pt x="1281" y="1488"/>
                  </a:lnTo>
                  <a:lnTo>
                    <a:pt x="1280" y="1488"/>
                  </a:lnTo>
                  <a:lnTo>
                    <a:pt x="1279" y="1488"/>
                  </a:lnTo>
                  <a:lnTo>
                    <a:pt x="1279" y="1487"/>
                  </a:lnTo>
                  <a:lnTo>
                    <a:pt x="1279" y="1485"/>
                  </a:lnTo>
                  <a:lnTo>
                    <a:pt x="1279" y="1484"/>
                  </a:lnTo>
                  <a:lnTo>
                    <a:pt x="1279" y="1483"/>
                  </a:lnTo>
                  <a:lnTo>
                    <a:pt x="1277" y="1483"/>
                  </a:lnTo>
                  <a:lnTo>
                    <a:pt x="1277" y="1481"/>
                  </a:lnTo>
                  <a:lnTo>
                    <a:pt x="1276" y="1481"/>
                  </a:lnTo>
                  <a:lnTo>
                    <a:pt x="1275" y="1481"/>
                  </a:lnTo>
                  <a:lnTo>
                    <a:pt x="1273" y="1481"/>
                  </a:lnTo>
                  <a:lnTo>
                    <a:pt x="1272" y="1481"/>
                  </a:lnTo>
                  <a:lnTo>
                    <a:pt x="1271" y="1481"/>
                  </a:lnTo>
                  <a:lnTo>
                    <a:pt x="1270" y="1481"/>
                  </a:lnTo>
                  <a:lnTo>
                    <a:pt x="1270" y="1483"/>
                  </a:lnTo>
                  <a:lnTo>
                    <a:pt x="1268" y="1483"/>
                  </a:lnTo>
                  <a:lnTo>
                    <a:pt x="1263" y="1480"/>
                  </a:lnTo>
                  <a:lnTo>
                    <a:pt x="1263" y="1479"/>
                  </a:lnTo>
                  <a:lnTo>
                    <a:pt x="1263" y="1477"/>
                  </a:lnTo>
                  <a:lnTo>
                    <a:pt x="1262" y="1477"/>
                  </a:lnTo>
                  <a:lnTo>
                    <a:pt x="1262" y="1476"/>
                  </a:lnTo>
                  <a:lnTo>
                    <a:pt x="1263" y="1476"/>
                  </a:lnTo>
                  <a:lnTo>
                    <a:pt x="1264" y="1476"/>
                  </a:lnTo>
                  <a:lnTo>
                    <a:pt x="1266" y="1476"/>
                  </a:lnTo>
                  <a:lnTo>
                    <a:pt x="1267" y="1476"/>
                  </a:lnTo>
                  <a:lnTo>
                    <a:pt x="1267" y="1475"/>
                  </a:lnTo>
                  <a:lnTo>
                    <a:pt x="1267" y="1474"/>
                  </a:lnTo>
                  <a:lnTo>
                    <a:pt x="1266" y="1474"/>
                  </a:lnTo>
                  <a:lnTo>
                    <a:pt x="1266" y="1472"/>
                  </a:lnTo>
                  <a:lnTo>
                    <a:pt x="1266" y="1471"/>
                  </a:lnTo>
                  <a:lnTo>
                    <a:pt x="1264" y="1471"/>
                  </a:lnTo>
                  <a:lnTo>
                    <a:pt x="1263" y="1471"/>
                  </a:lnTo>
                  <a:lnTo>
                    <a:pt x="1263" y="1470"/>
                  </a:lnTo>
                  <a:lnTo>
                    <a:pt x="1262" y="1470"/>
                  </a:lnTo>
                  <a:lnTo>
                    <a:pt x="1262" y="1468"/>
                  </a:lnTo>
                  <a:lnTo>
                    <a:pt x="1262" y="1470"/>
                  </a:lnTo>
                  <a:lnTo>
                    <a:pt x="1260" y="1468"/>
                  </a:lnTo>
                  <a:lnTo>
                    <a:pt x="1259" y="1468"/>
                  </a:lnTo>
                  <a:lnTo>
                    <a:pt x="1259" y="1467"/>
                  </a:lnTo>
                  <a:lnTo>
                    <a:pt x="1258" y="1467"/>
                  </a:lnTo>
                  <a:lnTo>
                    <a:pt x="1256" y="1467"/>
                  </a:lnTo>
                  <a:lnTo>
                    <a:pt x="1256" y="1466"/>
                  </a:lnTo>
                  <a:lnTo>
                    <a:pt x="1255" y="1466"/>
                  </a:lnTo>
                  <a:lnTo>
                    <a:pt x="1254" y="1466"/>
                  </a:lnTo>
                  <a:lnTo>
                    <a:pt x="1253" y="1466"/>
                  </a:lnTo>
                  <a:lnTo>
                    <a:pt x="1251" y="1466"/>
                  </a:lnTo>
                  <a:lnTo>
                    <a:pt x="1250" y="1466"/>
                  </a:lnTo>
                  <a:lnTo>
                    <a:pt x="1249" y="1466"/>
                  </a:lnTo>
                  <a:lnTo>
                    <a:pt x="1249" y="1464"/>
                  </a:lnTo>
                  <a:lnTo>
                    <a:pt x="1249" y="1466"/>
                  </a:lnTo>
                  <a:lnTo>
                    <a:pt x="1247" y="1466"/>
                  </a:lnTo>
                  <a:lnTo>
                    <a:pt x="1246" y="1464"/>
                  </a:lnTo>
                  <a:lnTo>
                    <a:pt x="1245" y="1463"/>
                  </a:lnTo>
                  <a:lnTo>
                    <a:pt x="1243" y="1463"/>
                  </a:lnTo>
                  <a:lnTo>
                    <a:pt x="1243" y="1462"/>
                  </a:lnTo>
                  <a:lnTo>
                    <a:pt x="1242" y="1462"/>
                  </a:lnTo>
                  <a:lnTo>
                    <a:pt x="1242" y="1460"/>
                  </a:lnTo>
                  <a:lnTo>
                    <a:pt x="1241" y="1460"/>
                  </a:lnTo>
                  <a:lnTo>
                    <a:pt x="1239" y="1459"/>
                  </a:lnTo>
                  <a:lnTo>
                    <a:pt x="1238" y="1459"/>
                  </a:lnTo>
                  <a:lnTo>
                    <a:pt x="1237" y="1458"/>
                  </a:lnTo>
                  <a:lnTo>
                    <a:pt x="1237" y="1457"/>
                  </a:lnTo>
                  <a:lnTo>
                    <a:pt x="1235" y="1457"/>
                  </a:lnTo>
                  <a:lnTo>
                    <a:pt x="1234" y="1455"/>
                  </a:lnTo>
                  <a:lnTo>
                    <a:pt x="1229" y="1455"/>
                  </a:lnTo>
                  <a:lnTo>
                    <a:pt x="1226" y="1453"/>
                  </a:lnTo>
                  <a:lnTo>
                    <a:pt x="1224" y="1450"/>
                  </a:lnTo>
                  <a:lnTo>
                    <a:pt x="1225" y="1449"/>
                  </a:lnTo>
                  <a:lnTo>
                    <a:pt x="1224" y="1447"/>
                  </a:lnTo>
                  <a:lnTo>
                    <a:pt x="1224" y="1446"/>
                  </a:lnTo>
                  <a:lnTo>
                    <a:pt x="1224" y="1445"/>
                  </a:lnTo>
                  <a:lnTo>
                    <a:pt x="1222" y="1445"/>
                  </a:lnTo>
                  <a:lnTo>
                    <a:pt x="1222" y="1443"/>
                  </a:lnTo>
                  <a:lnTo>
                    <a:pt x="1222" y="1442"/>
                  </a:lnTo>
                  <a:lnTo>
                    <a:pt x="1221" y="1442"/>
                  </a:lnTo>
                  <a:lnTo>
                    <a:pt x="1221" y="1441"/>
                  </a:lnTo>
                  <a:lnTo>
                    <a:pt x="1220" y="1441"/>
                  </a:lnTo>
                  <a:lnTo>
                    <a:pt x="1220" y="1439"/>
                  </a:lnTo>
                  <a:lnTo>
                    <a:pt x="1218" y="1439"/>
                  </a:lnTo>
                  <a:lnTo>
                    <a:pt x="1218" y="1438"/>
                  </a:lnTo>
                  <a:lnTo>
                    <a:pt x="1216" y="1434"/>
                  </a:lnTo>
                  <a:lnTo>
                    <a:pt x="1215" y="1433"/>
                  </a:lnTo>
                  <a:lnTo>
                    <a:pt x="1215" y="1432"/>
                  </a:lnTo>
                  <a:lnTo>
                    <a:pt x="1215" y="1430"/>
                  </a:lnTo>
                  <a:lnTo>
                    <a:pt x="1215" y="1429"/>
                  </a:lnTo>
                  <a:lnTo>
                    <a:pt x="1215" y="1428"/>
                  </a:lnTo>
                  <a:lnTo>
                    <a:pt x="1213" y="1428"/>
                  </a:lnTo>
                  <a:lnTo>
                    <a:pt x="1212" y="1428"/>
                  </a:lnTo>
                  <a:lnTo>
                    <a:pt x="1211" y="1428"/>
                  </a:lnTo>
                  <a:lnTo>
                    <a:pt x="1209" y="1428"/>
                  </a:lnTo>
                  <a:lnTo>
                    <a:pt x="1209" y="1426"/>
                  </a:lnTo>
                  <a:lnTo>
                    <a:pt x="1201" y="1421"/>
                  </a:lnTo>
                  <a:lnTo>
                    <a:pt x="1195" y="1419"/>
                  </a:lnTo>
                  <a:lnTo>
                    <a:pt x="1188" y="1417"/>
                  </a:lnTo>
                  <a:lnTo>
                    <a:pt x="1184" y="1417"/>
                  </a:lnTo>
                  <a:lnTo>
                    <a:pt x="1184" y="1416"/>
                  </a:lnTo>
                  <a:lnTo>
                    <a:pt x="1183" y="1416"/>
                  </a:lnTo>
                  <a:lnTo>
                    <a:pt x="1183" y="1415"/>
                  </a:lnTo>
                  <a:lnTo>
                    <a:pt x="1182" y="1413"/>
                  </a:lnTo>
                  <a:lnTo>
                    <a:pt x="1180" y="1413"/>
                  </a:lnTo>
                  <a:lnTo>
                    <a:pt x="1179" y="1413"/>
                  </a:lnTo>
                  <a:lnTo>
                    <a:pt x="1178" y="1413"/>
                  </a:lnTo>
                  <a:lnTo>
                    <a:pt x="1177" y="1413"/>
                  </a:lnTo>
                  <a:lnTo>
                    <a:pt x="1175" y="1413"/>
                  </a:lnTo>
                  <a:lnTo>
                    <a:pt x="1175" y="1412"/>
                  </a:lnTo>
                  <a:lnTo>
                    <a:pt x="1174" y="1412"/>
                  </a:lnTo>
                  <a:lnTo>
                    <a:pt x="1173" y="1411"/>
                  </a:lnTo>
                  <a:lnTo>
                    <a:pt x="1171" y="1411"/>
                  </a:lnTo>
                  <a:lnTo>
                    <a:pt x="1170" y="1411"/>
                  </a:lnTo>
                  <a:lnTo>
                    <a:pt x="1169" y="1411"/>
                  </a:lnTo>
                  <a:lnTo>
                    <a:pt x="1167" y="1411"/>
                  </a:lnTo>
                  <a:lnTo>
                    <a:pt x="1166" y="1411"/>
                  </a:lnTo>
                  <a:lnTo>
                    <a:pt x="1165" y="1411"/>
                  </a:lnTo>
                  <a:lnTo>
                    <a:pt x="1163" y="1411"/>
                  </a:lnTo>
                  <a:lnTo>
                    <a:pt x="1162" y="1411"/>
                  </a:lnTo>
                  <a:lnTo>
                    <a:pt x="1161" y="1411"/>
                  </a:lnTo>
                  <a:lnTo>
                    <a:pt x="1160" y="1411"/>
                  </a:lnTo>
                  <a:lnTo>
                    <a:pt x="1160" y="1412"/>
                  </a:lnTo>
                  <a:lnTo>
                    <a:pt x="1160" y="1411"/>
                  </a:lnTo>
                  <a:lnTo>
                    <a:pt x="1158" y="1411"/>
                  </a:lnTo>
                  <a:lnTo>
                    <a:pt x="1157" y="1411"/>
                  </a:lnTo>
                  <a:lnTo>
                    <a:pt x="1156" y="1412"/>
                  </a:lnTo>
                  <a:lnTo>
                    <a:pt x="1156" y="1411"/>
                  </a:lnTo>
                  <a:lnTo>
                    <a:pt x="1154" y="1411"/>
                  </a:lnTo>
                  <a:lnTo>
                    <a:pt x="1153" y="1411"/>
                  </a:lnTo>
                  <a:lnTo>
                    <a:pt x="1152" y="1411"/>
                  </a:lnTo>
                  <a:lnTo>
                    <a:pt x="1150" y="1411"/>
                  </a:lnTo>
                  <a:lnTo>
                    <a:pt x="1150" y="1412"/>
                  </a:lnTo>
                  <a:lnTo>
                    <a:pt x="1150" y="1413"/>
                  </a:lnTo>
                  <a:lnTo>
                    <a:pt x="1149" y="1412"/>
                  </a:lnTo>
                  <a:lnTo>
                    <a:pt x="1148" y="1412"/>
                  </a:lnTo>
                  <a:lnTo>
                    <a:pt x="1146" y="1413"/>
                  </a:lnTo>
                  <a:lnTo>
                    <a:pt x="1145" y="1413"/>
                  </a:lnTo>
                  <a:lnTo>
                    <a:pt x="1145" y="1415"/>
                  </a:lnTo>
                  <a:lnTo>
                    <a:pt x="1144" y="1415"/>
                  </a:lnTo>
                  <a:lnTo>
                    <a:pt x="1144" y="1413"/>
                  </a:lnTo>
                  <a:lnTo>
                    <a:pt x="1142" y="1413"/>
                  </a:lnTo>
                  <a:lnTo>
                    <a:pt x="1141" y="1413"/>
                  </a:lnTo>
                  <a:lnTo>
                    <a:pt x="1140" y="1413"/>
                  </a:lnTo>
                  <a:lnTo>
                    <a:pt x="1139" y="1413"/>
                  </a:lnTo>
                  <a:lnTo>
                    <a:pt x="1137" y="1413"/>
                  </a:lnTo>
                  <a:lnTo>
                    <a:pt x="1136" y="1413"/>
                  </a:lnTo>
                  <a:lnTo>
                    <a:pt x="1133" y="1415"/>
                  </a:lnTo>
                  <a:lnTo>
                    <a:pt x="1135" y="1415"/>
                  </a:lnTo>
                  <a:lnTo>
                    <a:pt x="1135" y="1416"/>
                  </a:lnTo>
                  <a:lnTo>
                    <a:pt x="1136" y="1416"/>
                  </a:lnTo>
                  <a:lnTo>
                    <a:pt x="1136" y="1419"/>
                  </a:lnTo>
                  <a:lnTo>
                    <a:pt x="1136" y="1421"/>
                  </a:lnTo>
                  <a:lnTo>
                    <a:pt x="1136" y="1422"/>
                  </a:lnTo>
                  <a:lnTo>
                    <a:pt x="1136" y="1425"/>
                  </a:lnTo>
                  <a:lnTo>
                    <a:pt x="1135" y="1426"/>
                  </a:lnTo>
                  <a:lnTo>
                    <a:pt x="1135" y="1428"/>
                  </a:lnTo>
                  <a:lnTo>
                    <a:pt x="1135" y="1429"/>
                  </a:lnTo>
                  <a:lnTo>
                    <a:pt x="1133" y="1432"/>
                  </a:lnTo>
                  <a:lnTo>
                    <a:pt x="1131" y="1439"/>
                  </a:lnTo>
                  <a:lnTo>
                    <a:pt x="1131" y="1441"/>
                  </a:lnTo>
                  <a:lnTo>
                    <a:pt x="1131" y="1442"/>
                  </a:lnTo>
                  <a:lnTo>
                    <a:pt x="1131" y="1443"/>
                  </a:lnTo>
                  <a:lnTo>
                    <a:pt x="1131" y="1445"/>
                  </a:lnTo>
                  <a:lnTo>
                    <a:pt x="1131" y="1446"/>
                  </a:lnTo>
                  <a:lnTo>
                    <a:pt x="1128" y="1446"/>
                  </a:lnTo>
                  <a:lnTo>
                    <a:pt x="1127" y="1447"/>
                  </a:lnTo>
                  <a:lnTo>
                    <a:pt x="1125" y="1447"/>
                  </a:lnTo>
                  <a:lnTo>
                    <a:pt x="1123" y="1449"/>
                  </a:lnTo>
                  <a:lnTo>
                    <a:pt x="1122" y="1450"/>
                  </a:lnTo>
                  <a:lnTo>
                    <a:pt x="1119" y="1451"/>
                  </a:lnTo>
                  <a:lnTo>
                    <a:pt x="1116" y="1453"/>
                  </a:lnTo>
                  <a:lnTo>
                    <a:pt x="1114" y="1453"/>
                  </a:lnTo>
                  <a:lnTo>
                    <a:pt x="1112" y="1454"/>
                  </a:lnTo>
                  <a:lnTo>
                    <a:pt x="1110" y="1454"/>
                  </a:lnTo>
                  <a:lnTo>
                    <a:pt x="1108" y="1455"/>
                  </a:lnTo>
                  <a:lnTo>
                    <a:pt x="1106" y="1455"/>
                  </a:lnTo>
                  <a:lnTo>
                    <a:pt x="1106" y="1454"/>
                  </a:lnTo>
                  <a:lnTo>
                    <a:pt x="1104" y="1453"/>
                  </a:lnTo>
                  <a:lnTo>
                    <a:pt x="1099" y="1457"/>
                  </a:lnTo>
                  <a:lnTo>
                    <a:pt x="1097" y="1460"/>
                  </a:lnTo>
                  <a:lnTo>
                    <a:pt x="1084" y="1464"/>
                  </a:lnTo>
                  <a:lnTo>
                    <a:pt x="1077" y="1468"/>
                  </a:lnTo>
                  <a:lnTo>
                    <a:pt x="1051" y="1481"/>
                  </a:lnTo>
                  <a:lnTo>
                    <a:pt x="1040" y="1485"/>
                  </a:lnTo>
                  <a:lnTo>
                    <a:pt x="1029" y="1489"/>
                  </a:lnTo>
                  <a:lnTo>
                    <a:pt x="1025" y="1491"/>
                  </a:lnTo>
                  <a:lnTo>
                    <a:pt x="1018" y="1493"/>
                  </a:lnTo>
                  <a:lnTo>
                    <a:pt x="1017" y="1498"/>
                  </a:lnTo>
                  <a:lnTo>
                    <a:pt x="1017" y="1501"/>
                  </a:lnTo>
                  <a:lnTo>
                    <a:pt x="1017" y="1502"/>
                  </a:lnTo>
                  <a:lnTo>
                    <a:pt x="1017" y="1506"/>
                  </a:lnTo>
                  <a:lnTo>
                    <a:pt x="1018" y="1513"/>
                  </a:lnTo>
                  <a:lnTo>
                    <a:pt x="1017" y="1519"/>
                  </a:lnTo>
                  <a:lnTo>
                    <a:pt x="1019" y="1542"/>
                  </a:lnTo>
                  <a:lnTo>
                    <a:pt x="1019" y="1543"/>
                  </a:lnTo>
                  <a:lnTo>
                    <a:pt x="1019" y="1544"/>
                  </a:lnTo>
                  <a:lnTo>
                    <a:pt x="1021" y="1544"/>
                  </a:lnTo>
                  <a:lnTo>
                    <a:pt x="1022" y="1546"/>
                  </a:lnTo>
                  <a:lnTo>
                    <a:pt x="1022" y="1547"/>
                  </a:lnTo>
                  <a:lnTo>
                    <a:pt x="1023" y="1548"/>
                  </a:lnTo>
                  <a:lnTo>
                    <a:pt x="1023" y="1549"/>
                  </a:lnTo>
                  <a:lnTo>
                    <a:pt x="1023" y="1551"/>
                  </a:lnTo>
                  <a:lnTo>
                    <a:pt x="1025" y="1552"/>
                  </a:lnTo>
                  <a:lnTo>
                    <a:pt x="1025" y="1553"/>
                  </a:lnTo>
                  <a:lnTo>
                    <a:pt x="1025" y="1555"/>
                  </a:lnTo>
                  <a:lnTo>
                    <a:pt x="1025" y="1556"/>
                  </a:lnTo>
                  <a:lnTo>
                    <a:pt x="1025" y="1557"/>
                  </a:lnTo>
                  <a:lnTo>
                    <a:pt x="1025" y="1559"/>
                  </a:lnTo>
                  <a:lnTo>
                    <a:pt x="1025" y="1560"/>
                  </a:lnTo>
                  <a:lnTo>
                    <a:pt x="1023" y="1560"/>
                  </a:lnTo>
                  <a:lnTo>
                    <a:pt x="1023" y="1561"/>
                  </a:lnTo>
                  <a:lnTo>
                    <a:pt x="1022" y="1561"/>
                  </a:lnTo>
                  <a:lnTo>
                    <a:pt x="1022" y="1563"/>
                  </a:lnTo>
                  <a:lnTo>
                    <a:pt x="1022" y="1564"/>
                  </a:lnTo>
                  <a:lnTo>
                    <a:pt x="1021" y="1565"/>
                  </a:lnTo>
                  <a:lnTo>
                    <a:pt x="1021" y="1566"/>
                  </a:lnTo>
                  <a:lnTo>
                    <a:pt x="1021" y="1568"/>
                  </a:lnTo>
                  <a:lnTo>
                    <a:pt x="1022" y="1569"/>
                  </a:lnTo>
                  <a:lnTo>
                    <a:pt x="1023" y="1569"/>
                  </a:lnTo>
                  <a:lnTo>
                    <a:pt x="1026" y="1569"/>
                  </a:lnTo>
                  <a:lnTo>
                    <a:pt x="1026" y="1570"/>
                  </a:lnTo>
                  <a:lnTo>
                    <a:pt x="1027" y="1570"/>
                  </a:lnTo>
                  <a:lnTo>
                    <a:pt x="1029" y="1570"/>
                  </a:lnTo>
                  <a:lnTo>
                    <a:pt x="1029" y="1572"/>
                  </a:lnTo>
                  <a:lnTo>
                    <a:pt x="1029" y="1573"/>
                  </a:lnTo>
                  <a:lnTo>
                    <a:pt x="1030" y="1573"/>
                  </a:lnTo>
                  <a:lnTo>
                    <a:pt x="1030" y="1574"/>
                  </a:lnTo>
                  <a:lnTo>
                    <a:pt x="1029" y="1576"/>
                  </a:lnTo>
                  <a:lnTo>
                    <a:pt x="1029" y="1577"/>
                  </a:lnTo>
                  <a:lnTo>
                    <a:pt x="1030" y="1578"/>
                  </a:lnTo>
                  <a:lnTo>
                    <a:pt x="1031" y="1580"/>
                  </a:lnTo>
                  <a:lnTo>
                    <a:pt x="1034" y="1583"/>
                  </a:lnTo>
                  <a:lnTo>
                    <a:pt x="1036" y="1585"/>
                  </a:lnTo>
                  <a:lnTo>
                    <a:pt x="1038" y="1586"/>
                  </a:lnTo>
                  <a:lnTo>
                    <a:pt x="1038" y="1587"/>
                  </a:lnTo>
                  <a:lnTo>
                    <a:pt x="1039" y="1589"/>
                  </a:lnTo>
                  <a:lnTo>
                    <a:pt x="1039" y="1590"/>
                  </a:lnTo>
                  <a:lnTo>
                    <a:pt x="1039" y="1591"/>
                  </a:lnTo>
                  <a:lnTo>
                    <a:pt x="1036" y="1593"/>
                  </a:lnTo>
                  <a:lnTo>
                    <a:pt x="1035" y="1593"/>
                  </a:lnTo>
                  <a:lnTo>
                    <a:pt x="1034" y="1593"/>
                  </a:lnTo>
                  <a:lnTo>
                    <a:pt x="1031" y="1593"/>
                  </a:lnTo>
                  <a:lnTo>
                    <a:pt x="1030" y="1591"/>
                  </a:lnTo>
                  <a:lnTo>
                    <a:pt x="1029" y="1591"/>
                  </a:lnTo>
                  <a:lnTo>
                    <a:pt x="1029" y="1590"/>
                  </a:lnTo>
                  <a:lnTo>
                    <a:pt x="1027" y="1590"/>
                  </a:lnTo>
                  <a:lnTo>
                    <a:pt x="1026" y="1589"/>
                  </a:lnTo>
                  <a:lnTo>
                    <a:pt x="1025" y="1589"/>
                  </a:lnTo>
                  <a:lnTo>
                    <a:pt x="1023" y="1589"/>
                  </a:lnTo>
                  <a:lnTo>
                    <a:pt x="1023" y="1587"/>
                  </a:lnTo>
                  <a:lnTo>
                    <a:pt x="1022" y="1587"/>
                  </a:lnTo>
                  <a:lnTo>
                    <a:pt x="1021" y="1587"/>
                  </a:lnTo>
                  <a:lnTo>
                    <a:pt x="1019" y="1587"/>
                  </a:lnTo>
                  <a:lnTo>
                    <a:pt x="1018" y="1587"/>
                  </a:lnTo>
                  <a:lnTo>
                    <a:pt x="1018" y="1589"/>
                  </a:lnTo>
                  <a:lnTo>
                    <a:pt x="1017" y="1589"/>
                  </a:lnTo>
                  <a:lnTo>
                    <a:pt x="1015" y="1590"/>
                  </a:lnTo>
                  <a:lnTo>
                    <a:pt x="1014" y="1590"/>
                  </a:lnTo>
                  <a:lnTo>
                    <a:pt x="1013" y="1590"/>
                  </a:lnTo>
                  <a:lnTo>
                    <a:pt x="1011" y="1591"/>
                  </a:lnTo>
                  <a:lnTo>
                    <a:pt x="1010" y="1591"/>
                  </a:lnTo>
                  <a:lnTo>
                    <a:pt x="1009" y="1591"/>
                  </a:lnTo>
                  <a:lnTo>
                    <a:pt x="1008" y="1591"/>
                  </a:lnTo>
                  <a:lnTo>
                    <a:pt x="1006" y="1593"/>
                  </a:lnTo>
                  <a:lnTo>
                    <a:pt x="1006" y="1594"/>
                  </a:lnTo>
                  <a:lnTo>
                    <a:pt x="1005" y="1594"/>
                  </a:lnTo>
                  <a:lnTo>
                    <a:pt x="1004" y="1594"/>
                  </a:lnTo>
                  <a:lnTo>
                    <a:pt x="1002" y="1594"/>
                  </a:lnTo>
                  <a:lnTo>
                    <a:pt x="1001" y="1595"/>
                  </a:lnTo>
                  <a:lnTo>
                    <a:pt x="1001" y="1597"/>
                  </a:lnTo>
                  <a:lnTo>
                    <a:pt x="1000" y="1597"/>
                  </a:lnTo>
                  <a:lnTo>
                    <a:pt x="998" y="1598"/>
                  </a:lnTo>
                  <a:lnTo>
                    <a:pt x="997" y="1599"/>
                  </a:lnTo>
                  <a:lnTo>
                    <a:pt x="997" y="1601"/>
                  </a:lnTo>
                  <a:lnTo>
                    <a:pt x="997" y="1602"/>
                  </a:lnTo>
                  <a:lnTo>
                    <a:pt x="996" y="1602"/>
                  </a:lnTo>
                  <a:lnTo>
                    <a:pt x="994" y="1603"/>
                  </a:lnTo>
                  <a:lnTo>
                    <a:pt x="994" y="1604"/>
                  </a:lnTo>
                  <a:lnTo>
                    <a:pt x="993" y="1604"/>
                  </a:lnTo>
                  <a:lnTo>
                    <a:pt x="993" y="1606"/>
                  </a:lnTo>
                  <a:lnTo>
                    <a:pt x="992" y="1606"/>
                  </a:lnTo>
                  <a:lnTo>
                    <a:pt x="991" y="1606"/>
                  </a:lnTo>
                  <a:lnTo>
                    <a:pt x="989" y="1607"/>
                  </a:lnTo>
                  <a:lnTo>
                    <a:pt x="988" y="1607"/>
                  </a:lnTo>
                  <a:lnTo>
                    <a:pt x="987" y="1608"/>
                  </a:lnTo>
                  <a:lnTo>
                    <a:pt x="987" y="1610"/>
                  </a:lnTo>
                  <a:lnTo>
                    <a:pt x="985" y="1608"/>
                  </a:lnTo>
                  <a:lnTo>
                    <a:pt x="984" y="1608"/>
                  </a:lnTo>
                  <a:lnTo>
                    <a:pt x="983" y="1607"/>
                  </a:lnTo>
                  <a:lnTo>
                    <a:pt x="983" y="1608"/>
                  </a:lnTo>
                  <a:lnTo>
                    <a:pt x="981" y="1608"/>
                  </a:lnTo>
                  <a:lnTo>
                    <a:pt x="980" y="1608"/>
                  </a:lnTo>
                  <a:lnTo>
                    <a:pt x="979" y="1608"/>
                  </a:lnTo>
                  <a:lnTo>
                    <a:pt x="977" y="1608"/>
                  </a:lnTo>
                  <a:lnTo>
                    <a:pt x="976" y="1607"/>
                  </a:lnTo>
                  <a:lnTo>
                    <a:pt x="975" y="1606"/>
                  </a:lnTo>
                  <a:lnTo>
                    <a:pt x="975" y="1607"/>
                  </a:lnTo>
                  <a:lnTo>
                    <a:pt x="974" y="1607"/>
                  </a:lnTo>
                  <a:lnTo>
                    <a:pt x="972" y="1607"/>
                  </a:lnTo>
                  <a:lnTo>
                    <a:pt x="971" y="1607"/>
                  </a:lnTo>
                  <a:lnTo>
                    <a:pt x="970" y="1607"/>
                  </a:lnTo>
                  <a:lnTo>
                    <a:pt x="970" y="1606"/>
                  </a:lnTo>
                  <a:lnTo>
                    <a:pt x="968" y="1606"/>
                  </a:lnTo>
                  <a:lnTo>
                    <a:pt x="966" y="1606"/>
                  </a:lnTo>
                  <a:lnTo>
                    <a:pt x="966" y="1607"/>
                  </a:lnTo>
                  <a:lnTo>
                    <a:pt x="964" y="1607"/>
                  </a:lnTo>
                  <a:lnTo>
                    <a:pt x="963" y="1606"/>
                  </a:lnTo>
                  <a:lnTo>
                    <a:pt x="962" y="1604"/>
                  </a:lnTo>
                  <a:lnTo>
                    <a:pt x="960" y="1604"/>
                  </a:lnTo>
                  <a:lnTo>
                    <a:pt x="959" y="1606"/>
                  </a:lnTo>
                  <a:lnTo>
                    <a:pt x="958" y="1606"/>
                  </a:lnTo>
                  <a:lnTo>
                    <a:pt x="956" y="1606"/>
                  </a:lnTo>
                  <a:lnTo>
                    <a:pt x="956" y="1604"/>
                  </a:lnTo>
                  <a:lnTo>
                    <a:pt x="955" y="1602"/>
                  </a:lnTo>
                  <a:lnTo>
                    <a:pt x="954" y="1602"/>
                  </a:lnTo>
                  <a:lnTo>
                    <a:pt x="954" y="1601"/>
                  </a:lnTo>
                  <a:lnTo>
                    <a:pt x="954" y="1599"/>
                  </a:lnTo>
                  <a:lnTo>
                    <a:pt x="954" y="1598"/>
                  </a:lnTo>
                  <a:lnTo>
                    <a:pt x="954" y="1597"/>
                  </a:lnTo>
                  <a:lnTo>
                    <a:pt x="954" y="1595"/>
                  </a:lnTo>
                  <a:lnTo>
                    <a:pt x="954" y="1594"/>
                  </a:lnTo>
                  <a:lnTo>
                    <a:pt x="954" y="1593"/>
                  </a:lnTo>
                  <a:lnTo>
                    <a:pt x="955" y="1593"/>
                  </a:lnTo>
                  <a:lnTo>
                    <a:pt x="955" y="1591"/>
                  </a:lnTo>
                  <a:lnTo>
                    <a:pt x="955" y="1590"/>
                  </a:lnTo>
                  <a:lnTo>
                    <a:pt x="955" y="1589"/>
                  </a:lnTo>
                  <a:lnTo>
                    <a:pt x="955" y="1587"/>
                  </a:lnTo>
                  <a:lnTo>
                    <a:pt x="955" y="1586"/>
                  </a:lnTo>
                  <a:lnTo>
                    <a:pt x="955" y="1585"/>
                  </a:lnTo>
                  <a:lnTo>
                    <a:pt x="955" y="1583"/>
                  </a:lnTo>
                  <a:lnTo>
                    <a:pt x="954" y="1582"/>
                  </a:lnTo>
                  <a:lnTo>
                    <a:pt x="954" y="1581"/>
                  </a:lnTo>
                  <a:lnTo>
                    <a:pt x="954" y="1580"/>
                  </a:lnTo>
                  <a:lnTo>
                    <a:pt x="954" y="1578"/>
                  </a:lnTo>
                  <a:lnTo>
                    <a:pt x="953" y="1577"/>
                  </a:lnTo>
                  <a:lnTo>
                    <a:pt x="953" y="1576"/>
                  </a:lnTo>
                  <a:lnTo>
                    <a:pt x="951" y="1576"/>
                  </a:lnTo>
                  <a:lnTo>
                    <a:pt x="951" y="1574"/>
                  </a:lnTo>
                  <a:lnTo>
                    <a:pt x="951" y="1573"/>
                  </a:lnTo>
                  <a:lnTo>
                    <a:pt x="951" y="1572"/>
                  </a:lnTo>
                  <a:lnTo>
                    <a:pt x="951" y="1570"/>
                  </a:lnTo>
                  <a:lnTo>
                    <a:pt x="951" y="1569"/>
                  </a:lnTo>
                  <a:lnTo>
                    <a:pt x="951" y="1568"/>
                  </a:lnTo>
                  <a:lnTo>
                    <a:pt x="953" y="1566"/>
                  </a:lnTo>
                  <a:lnTo>
                    <a:pt x="951" y="1566"/>
                  </a:lnTo>
                  <a:lnTo>
                    <a:pt x="951" y="1565"/>
                  </a:lnTo>
                  <a:lnTo>
                    <a:pt x="951" y="1564"/>
                  </a:lnTo>
                  <a:lnTo>
                    <a:pt x="951" y="1563"/>
                  </a:lnTo>
                  <a:lnTo>
                    <a:pt x="953" y="1563"/>
                  </a:lnTo>
                  <a:lnTo>
                    <a:pt x="953" y="1561"/>
                  </a:lnTo>
                  <a:lnTo>
                    <a:pt x="954" y="1560"/>
                  </a:lnTo>
                  <a:lnTo>
                    <a:pt x="954" y="1559"/>
                  </a:lnTo>
                  <a:lnTo>
                    <a:pt x="955" y="1559"/>
                  </a:lnTo>
                  <a:lnTo>
                    <a:pt x="955" y="1557"/>
                  </a:lnTo>
                  <a:lnTo>
                    <a:pt x="956" y="1557"/>
                  </a:lnTo>
                  <a:lnTo>
                    <a:pt x="956" y="1556"/>
                  </a:lnTo>
                  <a:lnTo>
                    <a:pt x="956" y="1555"/>
                  </a:lnTo>
                  <a:lnTo>
                    <a:pt x="956" y="1553"/>
                  </a:lnTo>
                  <a:lnTo>
                    <a:pt x="956" y="1552"/>
                  </a:lnTo>
                  <a:lnTo>
                    <a:pt x="956" y="1551"/>
                  </a:lnTo>
                  <a:lnTo>
                    <a:pt x="955" y="1551"/>
                  </a:lnTo>
                  <a:lnTo>
                    <a:pt x="955" y="1549"/>
                  </a:lnTo>
                  <a:lnTo>
                    <a:pt x="955" y="1548"/>
                  </a:lnTo>
                  <a:lnTo>
                    <a:pt x="954" y="1548"/>
                  </a:lnTo>
                  <a:lnTo>
                    <a:pt x="954" y="1547"/>
                  </a:lnTo>
                  <a:lnTo>
                    <a:pt x="953" y="1546"/>
                  </a:lnTo>
                  <a:lnTo>
                    <a:pt x="953" y="1544"/>
                  </a:lnTo>
                  <a:lnTo>
                    <a:pt x="953" y="1543"/>
                  </a:lnTo>
                  <a:lnTo>
                    <a:pt x="951" y="1542"/>
                  </a:lnTo>
                  <a:lnTo>
                    <a:pt x="950" y="1540"/>
                  </a:lnTo>
                  <a:lnTo>
                    <a:pt x="950" y="1539"/>
                  </a:lnTo>
                  <a:lnTo>
                    <a:pt x="949" y="1539"/>
                  </a:lnTo>
                  <a:lnTo>
                    <a:pt x="949" y="1538"/>
                  </a:lnTo>
                  <a:lnTo>
                    <a:pt x="947" y="1538"/>
                  </a:lnTo>
                  <a:lnTo>
                    <a:pt x="947" y="1536"/>
                  </a:lnTo>
                  <a:lnTo>
                    <a:pt x="946" y="1536"/>
                  </a:lnTo>
                  <a:lnTo>
                    <a:pt x="946" y="1535"/>
                  </a:lnTo>
                  <a:lnTo>
                    <a:pt x="945" y="1535"/>
                  </a:lnTo>
                  <a:lnTo>
                    <a:pt x="945" y="1534"/>
                  </a:lnTo>
                  <a:lnTo>
                    <a:pt x="937" y="1521"/>
                  </a:lnTo>
                  <a:lnTo>
                    <a:pt x="932" y="1513"/>
                  </a:lnTo>
                  <a:lnTo>
                    <a:pt x="925" y="1502"/>
                  </a:lnTo>
                  <a:lnTo>
                    <a:pt x="913" y="1484"/>
                  </a:lnTo>
                  <a:lnTo>
                    <a:pt x="913" y="1480"/>
                  </a:lnTo>
                  <a:lnTo>
                    <a:pt x="909" y="1472"/>
                  </a:lnTo>
                  <a:lnTo>
                    <a:pt x="900" y="1462"/>
                  </a:lnTo>
                  <a:lnTo>
                    <a:pt x="896" y="1458"/>
                  </a:lnTo>
                  <a:lnTo>
                    <a:pt x="896" y="1457"/>
                  </a:lnTo>
                  <a:lnTo>
                    <a:pt x="892" y="1453"/>
                  </a:lnTo>
                  <a:lnTo>
                    <a:pt x="890" y="1445"/>
                  </a:lnTo>
                  <a:lnTo>
                    <a:pt x="890" y="1442"/>
                  </a:lnTo>
                  <a:lnTo>
                    <a:pt x="890" y="1441"/>
                  </a:lnTo>
                  <a:lnTo>
                    <a:pt x="887" y="1436"/>
                  </a:lnTo>
                  <a:lnTo>
                    <a:pt x="887" y="1434"/>
                  </a:lnTo>
                  <a:lnTo>
                    <a:pt x="887" y="1433"/>
                  </a:lnTo>
                  <a:lnTo>
                    <a:pt x="886" y="1432"/>
                  </a:lnTo>
                  <a:lnTo>
                    <a:pt x="887" y="1430"/>
                  </a:lnTo>
                  <a:lnTo>
                    <a:pt x="886" y="1429"/>
                  </a:lnTo>
                  <a:lnTo>
                    <a:pt x="886" y="1428"/>
                  </a:lnTo>
                  <a:lnTo>
                    <a:pt x="886" y="1426"/>
                  </a:lnTo>
                  <a:lnTo>
                    <a:pt x="886" y="1425"/>
                  </a:lnTo>
                  <a:lnTo>
                    <a:pt x="886" y="1424"/>
                  </a:lnTo>
                  <a:lnTo>
                    <a:pt x="884" y="1424"/>
                  </a:lnTo>
                  <a:lnTo>
                    <a:pt x="883" y="1422"/>
                  </a:lnTo>
                  <a:lnTo>
                    <a:pt x="886" y="1421"/>
                  </a:lnTo>
                  <a:lnTo>
                    <a:pt x="887" y="1421"/>
                  </a:lnTo>
                  <a:lnTo>
                    <a:pt x="887" y="1420"/>
                  </a:lnTo>
                  <a:lnTo>
                    <a:pt x="886" y="1419"/>
                  </a:lnTo>
                  <a:lnTo>
                    <a:pt x="886" y="1417"/>
                  </a:lnTo>
                  <a:lnTo>
                    <a:pt x="886" y="1416"/>
                  </a:lnTo>
                  <a:lnTo>
                    <a:pt x="886" y="1415"/>
                  </a:lnTo>
                  <a:lnTo>
                    <a:pt x="886" y="1413"/>
                  </a:lnTo>
                  <a:lnTo>
                    <a:pt x="887" y="1412"/>
                  </a:lnTo>
                  <a:lnTo>
                    <a:pt x="886" y="1411"/>
                  </a:lnTo>
                  <a:lnTo>
                    <a:pt x="887" y="1409"/>
                  </a:lnTo>
                  <a:lnTo>
                    <a:pt x="888" y="1408"/>
                  </a:lnTo>
                  <a:lnTo>
                    <a:pt x="888" y="1407"/>
                  </a:lnTo>
                  <a:lnTo>
                    <a:pt x="891" y="1405"/>
                  </a:lnTo>
                  <a:lnTo>
                    <a:pt x="892" y="1404"/>
                  </a:lnTo>
                  <a:lnTo>
                    <a:pt x="892" y="1403"/>
                  </a:lnTo>
                  <a:lnTo>
                    <a:pt x="894" y="1402"/>
                  </a:lnTo>
                  <a:lnTo>
                    <a:pt x="894" y="1400"/>
                  </a:lnTo>
                  <a:lnTo>
                    <a:pt x="894" y="1399"/>
                  </a:lnTo>
                  <a:lnTo>
                    <a:pt x="894" y="1398"/>
                  </a:lnTo>
                  <a:lnTo>
                    <a:pt x="895" y="1398"/>
                  </a:lnTo>
                  <a:lnTo>
                    <a:pt x="896" y="1396"/>
                  </a:lnTo>
                  <a:lnTo>
                    <a:pt x="896" y="1395"/>
                  </a:lnTo>
                  <a:lnTo>
                    <a:pt x="898" y="1394"/>
                  </a:lnTo>
                  <a:lnTo>
                    <a:pt x="898" y="1392"/>
                  </a:lnTo>
                  <a:lnTo>
                    <a:pt x="896" y="1391"/>
                  </a:lnTo>
                  <a:lnTo>
                    <a:pt x="895" y="1390"/>
                  </a:lnTo>
                  <a:lnTo>
                    <a:pt x="896" y="1390"/>
                  </a:lnTo>
                  <a:lnTo>
                    <a:pt x="895" y="1388"/>
                  </a:lnTo>
                  <a:lnTo>
                    <a:pt x="895" y="1387"/>
                  </a:lnTo>
                  <a:lnTo>
                    <a:pt x="896" y="1386"/>
                  </a:lnTo>
                  <a:lnTo>
                    <a:pt x="898" y="1385"/>
                  </a:lnTo>
                  <a:lnTo>
                    <a:pt x="899" y="1383"/>
                  </a:lnTo>
                  <a:lnTo>
                    <a:pt x="899" y="1382"/>
                  </a:lnTo>
                  <a:lnTo>
                    <a:pt x="900" y="1381"/>
                  </a:lnTo>
                  <a:lnTo>
                    <a:pt x="899" y="1379"/>
                  </a:lnTo>
                  <a:lnTo>
                    <a:pt x="899" y="1378"/>
                  </a:lnTo>
                  <a:lnTo>
                    <a:pt x="899" y="1377"/>
                  </a:lnTo>
                  <a:lnTo>
                    <a:pt x="899" y="1375"/>
                  </a:lnTo>
                  <a:lnTo>
                    <a:pt x="899" y="1374"/>
                  </a:lnTo>
                  <a:lnTo>
                    <a:pt x="898" y="1374"/>
                  </a:lnTo>
                  <a:lnTo>
                    <a:pt x="898" y="1373"/>
                  </a:lnTo>
                  <a:lnTo>
                    <a:pt x="898" y="1370"/>
                  </a:lnTo>
                  <a:lnTo>
                    <a:pt x="896" y="1370"/>
                  </a:lnTo>
                  <a:lnTo>
                    <a:pt x="898" y="1369"/>
                  </a:lnTo>
                  <a:lnTo>
                    <a:pt x="898" y="1368"/>
                  </a:lnTo>
                  <a:lnTo>
                    <a:pt x="898" y="1366"/>
                  </a:lnTo>
                  <a:lnTo>
                    <a:pt x="896" y="1365"/>
                  </a:lnTo>
                  <a:lnTo>
                    <a:pt x="896" y="1364"/>
                  </a:lnTo>
                  <a:lnTo>
                    <a:pt x="896" y="1362"/>
                  </a:lnTo>
                  <a:lnTo>
                    <a:pt x="898" y="1361"/>
                  </a:lnTo>
                  <a:lnTo>
                    <a:pt x="896" y="1360"/>
                  </a:lnTo>
                  <a:lnTo>
                    <a:pt x="898" y="1358"/>
                  </a:lnTo>
                  <a:lnTo>
                    <a:pt x="899" y="1358"/>
                  </a:lnTo>
                  <a:lnTo>
                    <a:pt x="899" y="1357"/>
                  </a:lnTo>
                  <a:lnTo>
                    <a:pt x="898" y="1356"/>
                  </a:lnTo>
                  <a:lnTo>
                    <a:pt x="899" y="1354"/>
                  </a:lnTo>
                  <a:lnTo>
                    <a:pt x="899" y="1353"/>
                  </a:lnTo>
                  <a:lnTo>
                    <a:pt x="898" y="1352"/>
                  </a:lnTo>
                  <a:lnTo>
                    <a:pt x="896" y="1352"/>
                  </a:lnTo>
                  <a:lnTo>
                    <a:pt x="895" y="1350"/>
                  </a:lnTo>
                  <a:lnTo>
                    <a:pt x="894" y="1349"/>
                  </a:lnTo>
                  <a:lnTo>
                    <a:pt x="894" y="1348"/>
                  </a:lnTo>
                  <a:lnTo>
                    <a:pt x="895" y="1347"/>
                  </a:lnTo>
                  <a:lnTo>
                    <a:pt x="895" y="1345"/>
                  </a:lnTo>
                  <a:lnTo>
                    <a:pt x="895" y="1344"/>
                  </a:lnTo>
                  <a:lnTo>
                    <a:pt x="895" y="1343"/>
                  </a:lnTo>
                  <a:lnTo>
                    <a:pt x="896" y="1341"/>
                  </a:lnTo>
                  <a:lnTo>
                    <a:pt x="896" y="1340"/>
                  </a:lnTo>
                  <a:lnTo>
                    <a:pt x="898" y="1340"/>
                  </a:lnTo>
                  <a:lnTo>
                    <a:pt x="896" y="1339"/>
                  </a:lnTo>
                  <a:lnTo>
                    <a:pt x="896" y="1337"/>
                  </a:lnTo>
                  <a:lnTo>
                    <a:pt x="898" y="1336"/>
                  </a:lnTo>
                  <a:lnTo>
                    <a:pt x="898" y="1335"/>
                  </a:lnTo>
                  <a:lnTo>
                    <a:pt x="899" y="1333"/>
                  </a:lnTo>
                  <a:lnTo>
                    <a:pt x="899" y="1332"/>
                  </a:lnTo>
                  <a:lnTo>
                    <a:pt x="901" y="1332"/>
                  </a:lnTo>
                  <a:lnTo>
                    <a:pt x="903" y="1332"/>
                  </a:lnTo>
                  <a:lnTo>
                    <a:pt x="904" y="1331"/>
                  </a:lnTo>
                  <a:lnTo>
                    <a:pt x="905" y="1330"/>
                  </a:lnTo>
                  <a:lnTo>
                    <a:pt x="905" y="1328"/>
                  </a:lnTo>
                  <a:lnTo>
                    <a:pt x="907" y="1327"/>
                  </a:lnTo>
                  <a:lnTo>
                    <a:pt x="908" y="1327"/>
                  </a:lnTo>
                  <a:lnTo>
                    <a:pt x="909" y="1327"/>
                  </a:lnTo>
                  <a:lnTo>
                    <a:pt x="911" y="1327"/>
                  </a:lnTo>
                  <a:lnTo>
                    <a:pt x="913" y="1326"/>
                  </a:lnTo>
                  <a:lnTo>
                    <a:pt x="912" y="1324"/>
                  </a:lnTo>
                  <a:lnTo>
                    <a:pt x="913" y="1323"/>
                  </a:lnTo>
                  <a:lnTo>
                    <a:pt x="915" y="1323"/>
                  </a:lnTo>
                  <a:lnTo>
                    <a:pt x="916" y="1323"/>
                  </a:lnTo>
                  <a:lnTo>
                    <a:pt x="917" y="1323"/>
                  </a:lnTo>
                  <a:lnTo>
                    <a:pt x="918" y="1322"/>
                  </a:lnTo>
                  <a:lnTo>
                    <a:pt x="918" y="1320"/>
                  </a:lnTo>
                  <a:lnTo>
                    <a:pt x="920" y="1320"/>
                  </a:lnTo>
                  <a:lnTo>
                    <a:pt x="920" y="1319"/>
                  </a:lnTo>
                  <a:lnTo>
                    <a:pt x="918" y="1318"/>
                  </a:lnTo>
                  <a:lnTo>
                    <a:pt x="918" y="1316"/>
                  </a:lnTo>
                  <a:lnTo>
                    <a:pt x="920" y="1315"/>
                  </a:lnTo>
                  <a:lnTo>
                    <a:pt x="921" y="1315"/>
                  </a:lnTo>
                  <a:lnTo>
                    <a:pt x="922" y="1315"/>
                  </a:lnTo>
                  <a:lnTo>
                    <a:pt x="924" y="1314"/>
                  </a:lnTo>
                  <a:lnTo>
                    <a:pt x="925" y="1313"/>
                  </a:lnTo>
                  <a:lnTo>
                    <a:pt x="926" y="1313"/>
                  </a:lnTo>
                  <a:lnTo>
                    <a:pt x="928" y="1313"/>
                  </a:lnTo>
                  <a:lnTo>
                    <a:pt x="929" y="1313"/>
                  </a:lnTo>
                  <a:lnTo>
                    <a:pt x="930" y="1313"/>
                  </a:lnTo>
                  <a:lnTo>
                    <a:pt x="933" y="1313"/>
                  </a:lnTo>
                  <a:lnTo>
                    <a:pt x="934" y="1313"/>
                  </a:lnTo>
                  <a:lnTo>
                    <a:pt x="936" y="1311"/>
                  </a:lnTo>
                  <a:lnTo>
                    <a:pt x="936" y="1310"/>
                  </a:lnTo>
                  <a:lnTo>
                    <a:pt x="936" y="1309"/>
                  </a:lnTo>
                  <a:lnTo>
                    <a:pt x="936" y="1307"/>
                  </a:lnTo>
                  <a:lnTo>
                    <a:pt x="936" y="1306"/>
                  </a:lnTo>
                  <a:lnTo>
                    <a:pt x="936" y="1305"/>
                  </a:lnTo>
                  <a:lnTo>
                    <a:pt x="934" y="1303"/>
                  </a:lnTo>
                  <a:lnTo>
                    <a:pt x="934" y="1302"/>
                  </a:lnTo>
                  <a:lnTo>
                    <a:pt x="936" y="1302"/>
                  </a:lnTo>
                  <a:lnTo>
                    <a:pt x="937" y="1302"/>
                  </a:lnTo>
                  <a:lnTo>
                    <a:pt x="938" y="1303"/>
                  </a:lnTo>
                  <a:lnTo>
                    <a:pt x="939" y="1303"/>
                  </a:lnTo>
                  <a:lnTo>
                    <a:pt x="941" y="1303"/>
                  </a:lnTo>
                  <a:lnTo>
                    <a:pt x="942" y="1303"/>
                  </a:lnTo>
                  <a:lnTo>
                    <a:pt x="941" y="1302"/>
                  </a:lnTo>
                  <a:lnTo>
                    <a:pt x="942" y="1301"/>
                  </a:lnTo>
                  <a:lnTo>
                    <a:pt x="942" y="1299"/>
                  </a:lnTo>
                  <a:lnTo>
                    <a:pt x="943" y="1299"/>
                  </a:lnTo>
                  <a:lnTo>
                    <a:pt x="946" y="1299"/>
                  </a:lnTo>
                  <a:lnTo>
                    <a:pt x="946" y="1301"/>
                  </a:lnTo>
                  <a:lnTo>
                    <a:pt x="946" y="1302"/>
                  </a:lnTo>
                  <a:lnTo>
                    <a:pt x="946" y="1303"/>
                  </a:lnTo>
                  <a:lnTo>
                    <a:pt x="947" y="1305"/>
                  </a:lnTo>
                  <a:lnTo>
                    <a:pt x="949" y="1305"/>
                  </a:lnTo>
                  <a:lnTo>
                    <a:pt x="950" y="1305"/>
                  </a:lnTo>
                  <a:lnTo>
                    <a:pt x="950" y="1303"/>
                  </a:lnTo>
                  <a:lnTo>
                    <a:pt x="951" y="1302"/>
                  </a:lnTo>
                  <a:lnTo>
                    <a:pt x="953" y="1302"/>
                  </a:lnTo>
                  <a:lnTo>
                    <a:pt x="953" y="1301"/>
                  </a:lnTo>
                  <a:lnTo>
                    <a:pt x="951" y="1299"/>
                  </a:lnTo>
                  <a:lnTo>
                    <a:pt x="951" y="1298"/>
                  </a:lnTo>
                  <a:lnTo>
                    <a:pt x="951" y="1297"/>
                  </a:lnTo>
                  <a:lnTo>
                    <a:pt x="951" y="1296"/>
                  </a:lnTo>
                  <a:lnTo>
                    <a:pt x="950" y="1294"/>
                  </a:lnTo>
                  <a:lnTo>
                    <a:pt x="949" y="1294"/>
                  </a:lnTo>
                  <a:lnTo>
                    <a:pt x="947" y="1293"/>
                  </a:lnTo>
                  <a:lnTo>
                    <a:pt x="947" y="1292"/>
                  </a:lnTo>
                  <a:lnTo>
                    <a:pt x="949" y="1290"/>
                  </a:lnTo>
                  <a:lnTo>
                    <a:pt x="947" y="1290"/>
                  </a:lnTo>
                  <a:lnTo>
                    <a:pt x="947" y="1289"/>
                  </a:lnTo>
                  <a:lnTo>
                    <a:pt x="949" y="1288"/>
                  </a:lnTo>
                  <a:lnTo>
                    <a:pt x="950" y="1289"/>
                  </a:lnTo>
                  <a:lnTo>
                    <a:pt x="951" y="1288"/>
                  </a:lnTo>
                  <a:lnTo>
                    <a:pt x="953" y="1288"/>
                  </a:lnTo>
                  <a:lnTo>
                    <a:pt x="954" y="1288"/>
                  </a:lnTo>
                  <a:lnTo>
                    <a:pt x="955" y="1286"/>
                  </a:lnTo>
                  <a:lnTo>
                    <a:pt x="956" y="1286"/>
                  </a:lnTo>
                  <a:lnTo>
                    <a:pt x="956" y="1285"/>
                  </a:lnTo>
                  <a:lnTo>
                    <a:pt x="958" y="1284"/>
                  </a:lnTo>
                  <a:lnTo>
                    <a:pt x="959" y="1284"/>
                  </a:lnTo>
                  <a:lnTo>
                    <a:pt x="960" y="1284"/>
                  </a:lnTo>
                  <a:lnTo>
                    <a:pt x="962" y="1282"/>
                  </a:lnTo>
                  <a:lnTo>
                    <a:pt x="963" y="1284"/>
                  </a:lnTo>
                  <a:lnTo>
                    <a:pt x="964" y="1284"/>
                  </a:lnTo>
                  <a:lnTo>
                    <a:pt x="966" y="1282"/>
                  </a:lnTo>
                  <a:lnTo>
                    <a:pt x="966" y="1281"/>
                  </a:lnTo>
                  <a:lnTo>
                    <a:pt x="966" y="1280"/>
                  </a:lnTo>
                  <a:lnTo>
                    <a:pt x="966" y="1278"/>
                  </a:lnTo>
                  <a:lnTo>
                    <a:pt x="966" y="1277"/>
                  </a:lnTo>
                  <a:lnTo>
                    <a:pt x="967" y="1276"/>
                  </a:lnTo>
                  <a:lnTo>
                    <a:pt x="967" y="1275"/>
                  </a:lnTo>
                  <a:lnTo>
                    <a:pt x="968" y="1273"/>
                  </a:lnTo>
                  <a:lnTo>
                    <a:pt x="968" y="1272"/>
                  </a:lnTo>
                  <a:lnTo>
                    <a:pt x="970" y="1271"/>
                  </a:lnTo>
                  <a:lnTo>
                    <a:pt x="970" y="1269"/>
                  </a:lnTo>
                  <a:lnTo>
                    <a:pt x="972" y="1268"/>
                  </a:lnTo>
                  <a:lnTo>
                    <a:pt x="972" y="1267"/>
                  </a:lnTo>
                  <a:lnTo>
                    <a:pt x="971" y="1267"/>
                  </a:lnTo>
                  <a:lnTo>
                    <a:pt x="971" y="1265"/>
                  </a:lnTo>
                  <a:lnTo>
                    <a:pt x="971" y="1264"/>
                  </a:lnTo>
                  <a:lnTo>
                    <a:pt x="971" y="1263"/>
                  </a:lnTo>
                  <a:lnTo>
                    <a:pt x="972" y="1261"/>
                  </a:lnTo>
                  <a:lnTo>
                    <a:pt x="974" y="1261"/>
                  </a:lnTo>
                  <a:lnTo>
                    <a:pt x="974" y="1260"/>
                  </a:lnTo>
                  <a:lnTo>
                    <a:pt x="974" y="1259"/>
                  </a:lnTo>
                  <a:lnTo>
                    <a:pt x="974" y="1258"/>
                  </a:lnTo>
                  <a:lnTo>
                    <a:pt x="972" y="1258"/>
                  </a:lnTo>
                  <a:lnTo>
                    <a:pt x="972" y="1256"/>
                  </a:lnTo>
                  <a:lnTo>
                    <a:pt x="972" y="1255"/>
                  </a:lnTo>
                  <a:lnTo>
                    <a:pt x="972" y="1252"/>
                  </a:lnTo>
                  <a:lnTo>
                    <a:pt x="972" y="1251"/>
                  </a:lnTo>
                  <a:lnTo>
                    <a:pt x="971" y="1250"/>
                  </a:lnTo>
                  <a:lnTo>
                    <a:pt x="971" y="1248"/>
                  </a:lnTo>
                  <a:lnTo>
                    <a:pt x="970" y="1247"/>
                  </a:lnTo>
                  <a:lnTo>
                    <a:pt x="970" y="1246"/>
                  </a:lnTo>
                  <a:lnTo>
                    <a:pt x="970" y="1244"/>
                  </a:lnTo>
                  <a:lnTo>
                    <a:pt x="968" y="1243"/>
                  </a:lnTo>
                  <a:lnTo>
                    <a:pt x="968" y="1242"/>
                  </a:lnTo>
                  <a:lnTo>
                    <a:pt x="968" y="1241"/>
                  </a:lnTo>
                  <a:lnTo>
                    <a:pt x="967" y="1239"/>
                  </a:lnTo>
                  <a:lnTo>
                    <a:pt x="966" y="1238"/>
                  </a:lnTo>
                  <a:lnTo>
                    <a:pt x="966" y="1237"/>
                  </a:lnTo>
                  <a:lnTo>
                    <a:pt x="966" y="1235"/>
                  </a:lnTo>
                  <a:lnTo>
                    <a:pt x="964" y="1235"/>
                  </a:lnTo>
                  <a:lnTo>
                    <a:pt x="966" y="1234"/>
                  </a:lnTo>
                  <a:lnTo>
                    <a:pt x="964" y="1233"/>
                  </a:lnTo>
                  <a:lnTo>
                    <a:pt x="964" y="1231"/>
                  </a:lnTo>
                  <a:lnTo>
                    <a:pt x="963" y="1230"/>
                  </a:lnTo>
                  <a:lnTo>
                    <a:pt x="963" y="1229"/>
                  </a:lnTo>
                  <a:lnTo>
                    <a:pt x="962" y="1229"/>
                  </a:lnTo>
                  <a:lnTo>
                    <a:pt x="962" y="1227"/>
                  </a:lnTo>
                  <a:lnTo>
                    <a:pt x="962" y="1226"/>
                  </a:lnTo>
                  <a:lnTo>
                    <a:pt x="963" y="1226"/>
                  </a:lnTo>
                  <a:lnTo>
                    <a:pt x="964" y="1227"/>
                  </a:lnTo>
                  <a:lnTo>
                    <a:pt x="966" y="1227"/>
                  </a:lnTo>
                  <a:lnTo>
                    <a:pt x="966" y="1226"/>
                  </a:lnTo>
                  <a:lnTo>
                    <a:pt x="964" y="1225"/>
                  </a:lnTo>
                  <a:lnTo>
                    <a:pt x="964" y="1224"/>
                  </a:lnTo>
                  <a:lnTo>
                    <a:pt x="966" y="1222"/>
                  </a:lnTo>
                  <a:lnTo>
                    <a:pt x="966" y="1221"/>
                  </a:lnTo>
                  <a:lnTo>
                    <a:pt x="967" y="1220"/>
                  </a:lnTo>
                  <a:lnTo>
                    <a:pt x="966" y="1218"/>
                  </a:lnTo>
                  <a:lnTo>
                    <a:pt x="966" y="1217"/>
                  </a:lnTo>
                  <a:lnTo>
                    <a:pt x="966" y="1214"/>
                  </a:lnTo>
                  <a:lnTo>
                    <a:pt x="966" y="1213"/>
                  </a:lnTo>
                  <a:lnTo>
                    <a:pt x="967" y="1212"/>
                  </a:lnTo>
                  <a:lnTo>
                    <a:pt x="968" y="1210"/>
                  </a:lnTo>
                  <a:lnTo>
                    <a:pt x="971" y="1208"/>
                  </a:lnTo>
                  <a:lnTo>
                    <a:pt x="972" y="1210"/>
                  </a:lnTo>
                  <a:lnTo>
                    <a:pt x="974" y="1206"/>
                  </a:lnTo>
                  <a:lnTo>
                    <a:pt x="975" y="1205"/>
                  </a:lnTo>
                  <a:lnTo>
                    <a:pt x="976" y="1205"/>
                  </a:lnTo>
                  <a:lnTo>
                    <a:pt x="977" y="1204"/>
                  </a:lnTo>
                  <a:lnTo>
                    <a:pt x="979" y="1201"/>
                  </a:lnTo>
                  <a:lnTo>
                    <a:pt x="977" y="1201"/>
                  </a:lnTo>
                  <a:lnTo>
                    <a:pt x="976" y="1201"/>
                  </a:lnTo>
                  <a:lnTo>
                    <a:pt x="975" y="1201"/>
                  </a:lnTo>
                  <a:lnTo>
                    <a:pt x="974" y="1201"/>
                  </a:lnTo>
                  <a:lnTo>
                    <a:pt x="972" y="1201"/>
                  </a:lnTo>
                  <a:lnTo>
                    <a:pt x="971" y="1201"/>
                  </a:lnTo>
                  <a:lnTo>
                    <a:pt x="970" y="1203"/>
                  </a:lnTo>
                  <a:lnTo>
                    <a:pt x="968" y="1203"/>
                  </a:lnTo>
                  <a:lnTo>
                    <a:pt x="967" y="1203"/>
                  </a:lnTo>
                  <a:lnTo>
                    <a:pt x="966" y="1203"/>
                  </a:lnTo>
                  <a:lnTo>
                    <a:pt x="964" y="1203"/>
                  </a:lnTo>
                  <a:lnTo>
                    <a:pt x="963" y="1201"/>
                  </a:lnTo>
                  <a:lnTo>
                    <a:pt x="962" y="1201"/>
                  </a:lnTo>
                  <a:lnTo>
                    <a:pt x="960" y="1201"/>
                  </a:lnTo>
                  <a:lnTo>
                    <a:pt x="959" y="1201"/>
                  </a:lnTo>
                  <a:lnTo>
                    <a:pt x="958" y="1201"/>
                  </a:lnTo>
                  <a:lnTo>
                    <a:pt x="956" y="1201"/>
                  </a:lnTo>
                  <a:lnTo>
                    <a:pt x="955" y="1201"/>
                  </a:lnTo>
                  <a:lnTo>
                    <a:pt x="954" y="1201"/>
                  </a:lnTo>
                  <a:lnTo>
                    <a:pt x="953" y="1201"/>
                  </a:lnTo>
                  <a:lnTo>
                    <a:pt x="951" y="1201"/>
                  </a:lnTo>
                  <a:lnTo>
                    <a:pt x="950" y="1201"/>
                  </a:lnTo>
                  <a:lnTo>
                    <a:pt x="949" y="1201"/>
                  </a:lnTo>
                  <a:lnTo>
                    <a:pt x="947" y="1201"/>
                  </a:lnTo>
                  <a:lnTo>
                    <a:pt x="946" y="1201"/>
                  </a:lnTo>
                  <a:lnTo>
                    <a:pt x="943" y="1201"/>
                  </a:lnTo>
                  <a:lnTo>
                    <a:pt x="942" y="1201"/>
                  </a:lnTo>
                  <a:lnTo>
                    <a:pt x="941" y="1203"/>
                  </a:lnTo>
                  <a:lnTo>
                    <a:pt x="939" y="1203"/>
                  </a:lnTo>
                  <a:lnTo>
                    <a:pt x="938" y="1204"/>
                  </a:lnTo>
                  <a:lnTo>
                    <a:pt x="937" y="1204"/>
                  </a:lnTo>
                  <a:lnTo>
                    <a:pt x="937" y="1205"/>
                  </a:lnTo>
                  <a:lnTo>
                    <a:pt x="936" y="1205"/>
                  </a:lnTo>
                  <a:lnTo>
                    <a:pt x="934" y="1206"/>
                  </a:lnTo>
                  <a:lnTo>
                    <a:pt x="934" y="1208"/>
                  </a:lnTo>
                  <a:lnTo>
                    <a:pt x="933" y="1208"/>
                  </a:lnTo>
                  <a:lnTo>
                    <a:pt x="932" y="1209"/>
                  </a:lnTo>
                  <a:lnTo>
                    <a:pt x="930" y="1209"/>
                  </a:lnTo>
                  <a:lnTo>
                    <a:pt x="929" y="1209"/>
                  </a:lnTo>
                  <a:lnTo>
                    <a:pt x="928" y="1209"/>
                  </a:lnTo>
                  <a:lnTo>
                    <a:pt x="926" y="1209"/>
                  </a:lnTo>
                  <a:lnTo>
                    <a:pt x="925" y="1209"/>
                  </a:lnTo>
                  <a:lnTo>
                    <a:pt x="924" y="1209"/>
                  </a:lnTo>
                  <a:lnTo>
                    <a:pt x="922" y="1209"/>
                  </a:lnTo>
                  <a:lnTo>
                    <a:pt x="922" y="1208"/>
                  </a:lnTo>
                  <a:lnTo>
                    <a:pt x="921" y="1208"/>
                  </a:lnTo>
                  <a:lnTo>
                    <a:pt x="920" y="1208"/>
                  </a:lnTo>
                  <a:lnTo>
                    <a:pt x="918" y="1206"/>
                  </a:lnTo>
                  <a:lnTo>
                    <a:pt x="917" y="1206"/>
                  </a:lnTo>
                  <a:lnTo>
                    <a:pt x="916" y="1206"/>
                  </a:lnTo>
                  <a:lnTo>
                    <a:pt x="915" y="1206"/>
                  </a:lnTo>
                  <a:lnTo>
                    <a:pt x="915" y="1205"/>
                  </a:lnTo>
                  <a:lnTo>
                    <a:pt x="912" y="1205"/>
                  </a:lnTo>
                  <a:lnTo>
                    <a:pt x="912" y="1204"/>
                  </a:lnTo>
                  <a:lnTo>
                    <a:pt x="911" y="1204"/>
                  </a:lnTo>
                  <a:lnTo>
                    <a:pt x="909" y="1203"/>
                  </a:lnTo>
                  <a:lnTo>
                    <a:pt x="908" y="1203"/>
                  </a:lnTo>
                  <a:lnTo>
                    <a:pt x="907" y="1203"/>
                  </a:lnTo>
                  <a:lnTo>
                    <a:pt x="905" y="1201"/>
                  </a:lnTo>
                  <a:lnTo>
                    <a:pt x="904" y="1201"/>
                  </a:lnTo>
                  <a:lnTo>
                    <a:pt x="903" y="1200"/>
                  </a:lnTo>
                  <a:lnTo>
                    <a:pt x="901" y="1200"/>
                  </a:lnTo>
                  <a:lnTo>
                    <a:pt x="900" y="1199"/>
                  </a:lnTo>
                  <a:lnTo>
                    <a:pt x="899" y="1199"/>
                  </a:lnTo>
                  <a:lnTo>
                    <a:pt x="898" y="1197"/>
                  </a:lnTo>
                  <a:lnTo>
                    <a:pt x="896" y="1197"/>
                  </a:lnTo>
                  <a:lnTo>
                    <a:pt x="895" y="1196"/>
                  </a:lnTo>
                  <a:lnTo>
                    <a:pt x="894" y="1196"/>
                  </a:lnTo>
                  <a:lnTo>
                    <a:pt x="892" y="1195"/>
                  </a:lnTo>
                  <a:lnTo>
                    <a:pt x="891" y="1192"/>
                  </a:lnTo>
                  <a:lnTo>
                    <a:pt x="891" y="1191"/>
                  </a:lnTo>
                  <a:lnTo>
                    <a:pt x="890" y="1191"/>
                  </a:lnTo>
                  <a:lnTo>
                    <a:pt x="888" y="1189"/>
                  </a:lnTo>
                  <a:lnTo>
                    <a:pt x="887" y="1188"/>
                  </a:lnTo>
                  <a:lnTo>
                    <a:pt x="886" y="1187"/>
                  </a:lnTo>
                  <a:lnTo>
                    <a:pt x="884" y="1186"/>
                  </a:lnTo>
                  <a:lnTo>
                    <a:pt x="883" y="1184"/>
                  </a:lnTo>
                  <a:lnTo>
                    <a:pt x="883" y="1183"/>
                  </a:lnTo>
                  <a:lnTo>
                    <a:pt x="882" y="1182"/>
                  </a:lnTo>
                  <a:lnTo>
                    <a:pt x="882" y="1180"/>
                  </a:lnTo>
                  <a:lnTo>
                    <a:pt x="881" y="1179"/>
                  </a:lnTo>
                  <a:lnTo>
                    <a:pt x="879" y="1179"/>
                  </a:lnTo>
                  <a:lnTo>
                    <a:pt x="878" y="1178"/>
                  </a:lnTo>
                  <a:lnTo>
                    <a:pt x="877" y="1178"/>
                  </a:lnTo>
                  <a:lnTo>
                    <a:pt x="875" y="1178"/>
                  </a:lnTo>
                  <a:lnTo>
                    <a:pt x="873" y="1179"/>
                  </a:lnTo>
                  <a:lnTo>
                    <a:pt x="871" y="1178"/>
                  </a:lnTo>
                  <a:lnTo>
                    <a:pt x="870" y="1178"/>
                  </a:lnTo>
                  <a:lnTo>
                    <a:pt x="869" y="1178"/>
                  </a:lnTo>
                  <a:lnTo>
                    <a:pt x="866" y="1178"/>
                  </a:lnTo>
                  <a:lnTo>
                    <a:pt x="863" y="1175"/>
                  </a:lnTo>
                  <a:lnTo>
                    <a:pt x="862" y="1175"/>
                  </a:lnTo>
                  <a:lnTo>
                    <a:pt x="861" y="1174"/>
                  </a:lnTo>
                  <a:lnTo>
                    <a:pt x="860" y="1172"/>
                  </a:lnTo>
                  <a:lnTo>
                    <a:pt x="858" y="1171"/>
                  </a:lnTo>
                  <a:lnTo>
                    <a:pt x="857" y="1170"/>
                  </a:lnTo>
                  <a:lnTo>
                    <a:pt x="856" y="1169"/>
                  </a:lnTo>
                  <a:lnTo>
                    <a:pt x="854" y="1169"/>
                  </a:lnTo>
                  <a:lnTo>
                    <a:pt x="854" y="1167"/>
                  </a:lnTo>
                  <a:lnTo>
                    <a:pt x="853" y="1166"/>
                  </a:lnTo>
                  <a:lnTo>
                    <a:pt x="850" y="1166"/>
                  </a:lnTo>
                  <a:lnTo>
                    <a:pt x="849" y="1165"/>
                  </a:lnTo>
                  <a:lnTo>
                    <a:pt x="848" y="1163"/>
                  </a:lnTo>
                  <a:lnTo>
                    <a:pt x="846" y="1163"/>
                  </a:lnTo>
                  <a:lnTo>
                    <a:pt x="845" y="1162"/>
                  </a:lnTo>
                  <a:lnTo>
                    <a:pt x="844" y="1161"/>
                  </a:lnTo>
                  <a:lnTo>
                    <a:pt x="844" y="1159"/>
                  </a:lnTo>
                  <a:lnTo>
                    <a:pt x="843" y="1158"/>
                  </a:lnTo>
                  <a:lnTo>
                    <a:pt x="841" y="1158"/>
                  </a:lnTo>
                  <a:lnTo>
                    <a:pt x="840" y="1157"/>
                  </a:lnTo>
                  <a:lnTo>
                    <a:pt x="840" y="1155"/>
                  </a:lnTo>
                  <a:lnTo>
                    <a:pt x="839" y="1155"/>
                  </a:lnTo>
                  <a:lnTo>
                    <a:pt x="837" y="1155"/>
                  </a:lnTo>
                  <a:lnTo>
                    <a:pt x="836" y="1154"/>
                  </a:lnTo>
                  <a:lnTo>
                    <a:pt x="835" y="1154"/>
                  </a:lnTo>
                  <a:lnTo>
                    <a:pt x="833" y="1154"/>
                  </a:lnTo>
                  <a:lnTo>
                    <a:pt x="832" y="1153"/>
                  </a:lnTo>
                  <a:lnTo>
                    <a:pt x="831" y="1153"/>
                  </a:lnTo>
                  <a:lnTo>
                    <a:pt x="829" y="1152"/>
                  </a:lnTo>
                  <a:lnTo>
                    <a:pt x="828" y="1152"/>
                  </a:lnTo>
                  <a:lnTo>
                    <a:pt x="827" y="1150"/>
                  </a:lnTo>
                  <a:lnTo>
                    <a:pt x="825" y="1150"/>
                  </a:lnTo>
                  <a:lnTo>
                    <a:pt x="824" y="1150"/>
                  </a:lnTo>
                  <a:lnTo>
                    <a:pt x="823" y="1150"/>
                  </a:lnTo>
                  <a:lnTo>
                    <a:pt x="822" y="1150"/>
                  </a:lnTo>
                  <a:lnTo>
                    <a:pt x="820" y="1150"/>
                  </a:lnTo>
                  <a:lnTo>
                    <a:pt x="819" y="1149"/>
                  </a:lnTo>
                  <a:lnTo>
                    <a:pt x="818" y="1149"/>
                  </a:lnTo>
                  <a:lnTo>
                    <a:pt x="816" y="1149"/>
                  </a:lnTo>
                  <a:lnTo>
                    <a:pt x="815" y="1149"/>
                  </a:lnTo>
                  <a:lnTo>
                    <a:pt x="814" y="1148"/>
                  </a:lnTo>
                  <a:lnTo>
                    <a:pt x="812" y="1148"/>
                  </a:lnTo>
                  <a:lnTo>
                    <a:pt x="811" y="1148"/>
                  </a:lnTo>
                  <a:lnTo>
                    <a:pt x="810" y="1148"/>
                  </a:lnTo>
                  <a:lnTo>
                    <a:pt x="808" y="1146"/>
                  </a:lnTo>
                  <a:lnTo>
                    <a:pt x="807" y="1146"/>
                  </a:lnTo>
                  <a:lnTo>
                    <a:pt x="806" y="1146"/>
                  </a:lnTo>
                  <a:lnTo>
                    <a:pt x="805" y="1148"/>
                  </a:lnTo>
                  <a:lnTo>
                    <a:pt x="803" y="1148"/>
                  </a:lnTo>
                  <a:lnTo>
                    <a:pt x="802" y="1148"/>
                  </a:lnTo>
                  <a:lnTo>
                    <a:pt x="801" y="1148"/>
                  </a:lnTo>
                  <a:lnTo>
                    <a:pt x="799" y="1148"/>
                  </a:lnTo>
                  <a:lnTo>
                    <a:pt x="798" y="1149"/>
                  </a:lnTo>
                  <a:lnTo>
                    <a:pt x="797" y="1149"/>
                  </a:lnTo>
                  <a:lnTo>
                    <a:pt x="795" y="1149"/>
                  </a:lnTo>
                  <a:lnTo>
                    <a:pt x="794" y="1150"/>
                  </a:lnTo>
                  <a:lnTo>
                    <a:pt x="793" y="1150"/>
                  </a:lnTo>
                  <a:lnTo>
                    <a:pt x="791" y="1150"/>
                  </a:lnTo>
                  <a:lnTo>
                    <a:pt x="790" y="1152"/>
                  </a:lnTo>
                  <a:lnTo>
                    <a:pt x="789" y="1152"/>
                  </a:lnTo>
                  <a:lnTo>
                    <a:pt x="787" y="1152"/>
                  </a:lnTo>
                  <a:lnTo>
                    <a:pt x="786" y="1152"/>
                  </a:lnTo>
                  <a:lnTo>
                    <a:pt x="785" y="1152"/>
                  </a:lnTo>
                  <a:lnTo>
                    <a:pt x="784" y="1152"/>
                  </a:lnTo>
                  <a:lnTo>
                    <a:pt x="782" y="1152"/>
                  </a:lnTo>
                  <a:lnTo>
                    <a:pt x="781" y="1152"/>
                  </a:lnTo>
                  <a:lnTo>
                    <a:pt x="780" y="1152"/>
                  </a:lnTo>
                  <a:lnTo>
                    <a:pt x="778" y="1152"/>
                  </a:lnTo>
                  <a:lnTo>
                    <a:pt x="777" y="1152"/>
                  </a:lnTo>
                  <a:lnTo>
                    <a:pt x="776" y="1152"/>
                  </a:lnTo>
                  <a:lnTo>
                    <a:pt x="773" y="1152"/>
                  </a:lnTo>
                  <a:lnTo>
                    <a:pt x="772" y="1152"/>
                  </a:lnTo>
                  <a:lnTo>
                    <a:pt x="770" y="1152"/>
                  </a:lnTo>
                  <a:lnTo>
                    <a:pt x="769" y="1152"/>
                  </a:lnTo>
                  <a:lnTo>
                    <a:pt x="768" y="1152"/>
                  </a:lnTo>
                  <a:lnTo>
                    <a:pt x="767" y="1153"/>
                  </a:lnTo>
                  <a:lnTo>
                    <a:pt x="765" y="1154"/>
                  </a:lnTo>
                  <a:lnTo>
                    <a:pt x="764" y="1154"/>
                  </a:lnTo>
                  <a:lnTo>
                    <a:pt x="763" y="1155"/>
                  </a:lnTo>
                  <a:lnTo>
                    <a:pt x="761" y="1157"/>
                  </a:lnTo>
                  <a:lnTo>
                    <a:pt x="760" y="1158"/>
                  </a:lnTo>
                  <a:lnTo>
                    <a:pt x="759" y="1161"/>
                  </a:lnTo>
                  <a:lnTo>
                    <a:pt x="757" y="1161"/>
                  </a:lnTo>
                  <a:lnTo>
                    <a:pt x="757" y="1162"/>
                  </a:lnTo>
                  <a:lnTo>
                    <a:pt x="756" y="1163"/>
                  </a:lnTo>
                  <a:lnTo>
                    <a:pt x="756" y="1165"/>
                  </a:lnTo>
                  <a:lnTo>
                    <a:pt x="755" y="1166"/>
                  </a:lnTo>
                  <a:lnTo>
                    <a:pt x="755" y="1167"/>
                  </a:lnTo>
                  <a:lnTo>
                    <a:pt x="753" y="1169"/>
                  </a:lnTo>
                  <a:lnTo>
                    <a:pt x="753" y="1170"/>
                  </a:lnTo>
                  <a:lnTo>
                    <a:pt x="752" y="1171"/>
                  </a:lnTo>
                  <a:lnTo>
                    <a:pt x="752" y="1172"/>
                  </a:lnTo>
                  <a:lnTo>
                    <a:pt x="752" y="1174"/>
                  </a:lnTo>
                  <a:lnTo>
                    <a:pt x="752" y="1175"/>
                  </a:lnTo>
                  <a:lnTo>
                    <a:pt x="752" y="1176"/>
                  </a:lnTo>
                  <a:lnTo>
                    <a:pt x="752" y="1179"/>
                  </a:lnTo>
                  <a:lnTo>
                    <a:pt x="751" y="1180"/>
                  </a:lnTo>
                  <a:lnTo>
                    <a:pt x="751" y="1183"/>
                  </a:lnTo>
                  <a:lnTo>
                    <a:pt x="751" y="1184"/>
                  </a:lnTo>
                  <a:lnTo>
                    <a:pt x="750" y="1186"/>
                  </a:lnTo>
                  <a:lnTo>
                    <a:pt x="750" y="1187"/>
                  </a:lnTo>
                  <a:lnTo>
                    <a:pt x="750" y="1189"/>
                  </a:lnTo>
                  <a:lnTo>
                    <a:pt x="750" y="1191"/>
                  </a:lnTo>
                  <a:lnTo>
                    <a:pt x="748" y="1192"/>
                  </a:lnTo>
                  <a:lnTo>
                    <a:pt x="748" y="1193"/>
                  </a:lnTo>
                  <a:lnTo>
                    <a:pt x="748" y="1195"/>
                  </a:lnTo>
                  <a:lnTo>
                    <a:pt x="747" y="1196"/>
                  </a:lnTo>
                  <a:lnTo>
                    <a:pt x="746" y="1197"/>
                  </a:lnTo>
                  <a:lnTo>
                    <a:pt x="744" y="1199"/>
                  </a:lnTo>
                  <a:lnTo>
                    <a:pt x="743" y="1199"/>
                  </a:lnTo>
                  <a:lnTo>
                    <a:pt x="742" y="1200"/>
                  </a:lnTo>
                  <a:lnTo>
                    <a:pt x="739" y="1201"/>
                  </a:lnTo>
                  <a:lnTo>
                    <a:pt x="738" y="1201"/>
                  </a:lnTo>
                  <a:lnTo>
                    <a:pt x="736" y="1203"/>
                  </a:lnTo>
                  <a:lnTo>
                    <a:pt x="735" y="1203"/>
                  </a:lnTo>
                  <a:lnTo>
                    <a:pt x="732" y="1204"/>
                  </a:lnTo>
                  <a:lnTo>
                    <a:pt x="730" y="1204"/>
                  </a:lnTo>
                  <a:lnTo>
                    <a:pt x="729" y="1204"/>
                  </a:lnTo>
                  <a:lnTo>
                    <a:pt x="726" y="1205"/>
                  </a:lnTo>
                  <a:lnTo>
                    <a:pt x="723" y="1205"/>
                  </a:lnTo>
                  <a:lnTo>
                    <a:pt x="722" y="1205"/>
                  </a:lnTo>
                  <a:lnTo>
                    <a:pt x="721" y="1205"/>
                  </a:lnTo>
                  <a:lnTo>
                    <a:pt x="717" y="1205"/>
                  </a:lnTo>
                  <a:lnTo>
                    <a:pt x="714" y="1205"/>
                  </a:lnTo>
                  <a:lnTo>
                    <a:pt x="713" y="1205"/>
                  </a:lnTo>
                  <a:lnTo>
                    <a:pt x="710" y="1204"/>
                  </a:lnTo>
                  <a:lnTo>
                    <a:pt x="709" y="1204"/>
                  </a:lnTo>
                  <a:lnTo>
                    <a:pt x="706" y="1205"/>
                  </a:lnTo>
                  <a:lnTo>
                    <a:pt x="704" y="1205"/>
                  </a:lnTo>
                  <a:lnTo>
                    <a:pt x="701" y="1205"/>
                  </a:lnTo>
                  <a:lnTo>
                    <a:pt x="698" y="1205"/>
                  </a:lnTo>
                  <a:lnTo>
                    <a:pt x="697" y="1205"/>
                  </a:lnTo>
                  <a:lnTo>
                    <a:pt x="696" y="1205"/>
                  </a:lnTo>
                  <a:lnTo>
                    <a:pt x="694" y="1205"/>
                  </a:lnTo>
                  <a:lnTo>
                    <a:pt x="691" y="1205"/>
                  </a:lnTo>
                  <a:lnTo>
                    <a:pt x="688" y="1205"/>
                  </a:lnTo>
                  <a:lnTo>
                    <a:pt x="684" y="1204"/>
                  </a:lnTo>
                  <a:lnTo>
                    <a:pt x="681" y="1204"/>
                  </a:lnTo>
                  <a:lnTo>
                    <a:pt x="680" y="1203"/>
                  </a:lnTo>
                  <a:lnTo>
                    <a:pt x="677" y="1203"/>
                  </a:lnTo>
                  <a:lnTo>
                    <a:pt x="675" y="1201"/>
                  </a:lnTo>
                  <a:lnTo>
                    <a:pt x="674" y="1200"/>
                  </a:lnTo>
                  <a:lnTo>
                    <a:pt x="672" y="1199"/>
                  </a:lnTo>
                  <a:lnTo>
                    <a:pt x="671" y="1199"/>
                  </a:lnTo>
                  <a:lnTo>
                    <a:pt x="668" y="1196"/>
                  </a:lnTo>
                  <a:lnTo>
                    <a:pt x="667" y="1196"/>
                  </a:lnTo>
                  <a:lnTo>
                    <a:pt x="666" y="1195"/>
                  </a:lnTo>
                  <a:lnTo>
                    <a:pt x="663" y="1195"/>
                  </a:lnTo>
                  <a:lnTo>
                    <a:pt x="662" y="1193"/>
                  </a:lnTo>
                  <a:lnTo>
                    <a:pt x="660" y="1193"/>
                  </a:lnTo>
                  <a:lnTo>
                    <a:pt x="658" y="1195"/>
                  </a:lnTo>
                  <a:lnTo>
                    <a:pt x="657" y="1196"/>
                  </a:lnTo>
                  <a:lnTo>
                    <a:pt x="654" y="1197"/>
                  </a:lnTo>
                  <a:lnTo>
                    <a:pt x="651" y="1199"/>
                  </a:lnTo>
                  <a:lnTo>
                    <a:pt x="650" y="1199"/>
                  </a:lnTo>
                  <a:lnTo>
                    <a:pt x="649" y="1200"/>
                  </a:lnTo>
                  <a:lnTo>
                    <a:pt x="647" y="1201"/>
                  </a:lnTo>
                  <a:lnTo>
                    <a:pt x="646" y="1203"/>
                  </a:lnTo>
                  <a:lnTo>
                    <a:pt x="646" y="1205"/>
                  </a:lnTo>
                  <a:lnTo>
                    <a:pt x="645" y="1206"/>
                  </a:lnTo>
                  <a:lnTo>
                    <a:pt x="645" y="1209"/>
                  </a:lnTo>
                  <a:lnTo>
                    <a:pt x="646" y="1210"/>
                  </a:lnTo>
                  <a:lnTo>
                    <a:pt x="646" y="1213"/>
                  </a:lnTo>
                  <a:lnTo>
                    <a:pt x="646" y="1214"/>
                  </a:lnTo>
                  <a:lnTo>
                    <a:pt x="645" y="1217"/>
                  </a:lnTo>
                  <a:lnTo>
                    <a:pt x="645" y="1220"/>
                  </a:lnTo>
                  <a:lnTo>
                    <a:pt x="643" y="1221"/>
                  </a:lnTo>
                  <a:lnTo>
                    <a:pt x="639" y="1225"/>
                  </a:lnTo>
                  <a:lnTo>
                    <a:pt x="638" y="1225"/>
                  </a:lnTo>
                  <a:lnTo>
                    <a:pt x="637" y="1226"/>
                  </a:lnTo>
                  <a:lnTo>
                    <a:pt x="634" y="1227"/>
                  </a:lnTo>
                  <a:lnTo>
                    <a:pt x="632" y="1227"/>
                  </a:lnTo>
                  <a:lnTo>
                    <a:pt x="630" y="1227"/>
                  </a:lnTo>
                  <a:lnTo>
                    <a:pt x="629" y="1229"/>
                  </a:lnTo>
                  <a:lnTo>
                    <a:pt x="626" y="1229"/>
                  </a:lnTo>
                  <a:lnTo>
                    <a:pt x="625" y="1230"/>
                  </a:lnTo>
                  <a:lnTo>
                    <a:pt x="624" y="1231"/>
                  </a:lnTo>
                  <a:lnTo>
                    <a:pt x="621" y="1231"/>
                  </a:lnTo>
                  <a:lnTo>
                    <a:pt x="620" y="1233"/>
                  </a:lnTo>
                  <a:lnTo>
                    <a:pt x="617" y="1234"/>
                  </a:lnTo>
                  <a:lnTo>
                    <a:pt x="616" y="1234"/>
                  </a:lnTo>
                  <a:lnTo>
                    <a:pt x="612" y="1234"/>
                  </a:lnTo>
                  <a:lnTo>
                    <a:pt x="611" y="1234"/>
                  </a:lnTo>
                  <a:lnTo>
                    <a:pt x="609" y="1234"/>
                  </a:lnTo>
                  <a:lnTo>
                    <a:pt x="608" y="1233"/>
                  </a:lnTo>
                  <a:lnTo>
                    <a:pt x="605" y="1233"/>
                  </a:lnTo>
                  <a:lnTo>
                    <a:pt x="604" y="1233"/>
                  </a:lnTo>
                  <a:lnTo>
                    <a:pt x="601" y="1231"/>
                  </a:lnTo>
                  <a:lnTo>
                    <a:pt x="600" y="1230"/>
                  </a:lnTo>
                  <a:lnTo>
                    <a:pt x="598" y="1229"/>
                  </a:lnTo>
                  <a:lnTo>
                    <a:pt x="596" y="1227"/>
                  </a:lnTo>
                  <a:lnTo>
                    <a:pt x="596" y="1226"/>
                  </a:lnTo>
                  <a:lnTo>
                    <a:pt x="592" y="1224"/>
                  </a:lnTo>
                  <a:lnTo>
                    <a:pt x="590" y="1222"/>
                  </a:lnTo>
                  <a:lnTo>
                    <a:pt x="587" y="1221"/>
                  </a:lnTo>
                  <a:lnTo>
                    <a:pt x="586" y="1220"/>
                  </a:lnTo>
                  <a:lnTo>
                    <a:pt x="582" y="1218"/>
                  </a:lnTo>
                  <a:lnTo>
                    <a:pt x="581" y="1218"/>
                  </a:lnTo>
                  <a:lnTo>
                    <a:pt x="579" y="1217"/>
                  </a:lnTo>
                  <a:lnTo>
                    <a:pt x="574" y="1216"/>
                  </a:lnTo>
                  <a:lnTo>
                    <a:pt x="573" y="1214"/>
                  </a:lnTo>
                  <a:lnTo>
                    <a:pt x="570" y="1214"/>
                  </a:lnTo>
                  <a:lnTo>
                    <a:pt x="567" y="1213"/>
                  </a:lnTo>
                  <a:lnTo>
                    <a:pt x="564" y="1213"/>
                  </a:lnTo>
                  <a:lnTo>
                    <a:pt x="562" y="1214"/>
                  </a:lnTo>
                  <a:lnTo>
                    <a:pt x="560" y="1214"/>
                  </a:lnTo>
                  <a:lnTo>
                    <a:pt x="558" y="1214"/>
                  </a:lnTo>
                  <a:lnTo>
                    <a:pt x="557" y="1213"/>
                  </a:lnTo>
                  <a:lnTo>
                    <a:pt x="554" y="1213"/>
                  </a:lnTo>
                  <a:lnTo>
                    <a:pt x="552" y="1214"/>
                  </a:lnTo>
                  <a:lnTo>
                    <a:pt x="549" y="1214"/>
                  </a:lnTo>
                  <a:lnTo>
                    <a:pt x="548" y="1216"/>
                  </a:lnTo>
                  <a:lnTo>
                    <a:pt x="545" y="1217"/>
                  </a:lnTo>
                  <a:lnTo>
                    <a:pt x="544" y="1217"/>
                  </a:lnTo>
                  <a:lnTo>
                    <a:pt x="543" y="1218"/>
                  </a:lnTo>
                  <a:lnTo>
                    <a:pt x="541" y="1220"/>
                  </a:lnTo>
                  <a:lnTo>
                    <a:pt x="539" y="1221"/>
                  </a:lnTo>
                  <a:lnTo>
                    <a:pt x="537" y="1222"/>
                  </a:lnTo>
                  <a:lnTo>
                    <a:pt x="535" y="1226"/>
                  </a:lnTo>
                  <a:lnTo>
                    <a:pt x="533" y="1229"/>
                  </a:lnTo>
                  <a:lnTo>
                    <a:pt x="532" y="1235"/>
                  </a:lnTo>
                  <a:lnTo>
                    <a:pt x="529" y="1239"/>
                  </a:lnTo>
                  <a:lnTo>
                    <a:pt x="528" y="1244"/>
                  </a:lnTo>
                  <a:lnTo>
                    <a:pt x="527" y="1247"/>
                  </a:lnTo>
                  <a:lnTo>
                    <a:pt x="526" y="1252"/>
                  </a:lnTo>
                  <a:lnTo>
                    <a:pt x="524" y="1254"/>
                  </a:lnTo>
                  <a:lnTo>
                    <a:pt x="524" y="1255"/>
                  </a:lnTo>
                  <a:lnTo>
                    <a:pt x="523" y="1256"/>
                  </a:lnTo>
                  <a:lnTo>
                    <a:pt x="523" y="1259"/>
                  </a:lnTo>
                  <a:lnTo>
                    <a:pt x="523" y="1261"/>
                  </a:lnTo>
                  <a:lnTo>
                    <a:pt x="522" y="1275"/>
                  </a:lnTo>
                  <a:lnTo>
                    <a:pt x="519" y="1278"/>
                  </a:lnTo>
                  <a:lnTo>
                    <a:pt x="519" y="1286"/>
                  </a:lnTo>
                  <a:lnTo>
                    <a:pt x="519" y="1289"/>
                  </a:lnTo>
                  <a:lnTo>
                    <a:pt x="519" y="1294"/>
                  </a:lnTo>
                  <a:lnTo>
                    <a:pt x="522" y="1299"/>
                  </a:lnTo>
                  <a:lnTo>
                    <a:pt x="522" y="1302"/>
                  </a:lnTo>
                  <a:lnTo>
                    <a:pt x="523" y="1306"/>
                  </a:lnTo>
                  <a:lnTo>
                    <a:pt x="524" y="1309"/>
                  </a:lnTo>
                  <a:lnTo>
                    <a:pt x="524" y="1310"/>
                  </a:lnTo>
                  <a:lnTo>
                    <a:pt x="524" y="1311"/>
                  </a:lnTo>
                  <a:lnTo>
                    <a:pt x="524" y="1313"/>
                  </a:lnTo>
                  <a:lnTo>
                    <a:pt x="527" y="1316"/>
                  </a:lnTo>
                  <a:lnTo>
                    <a:pt x="527" y="1319"/>
                  </a:lnTo>
                  <a:lnTo>
                    <a:pt x="527" y="1322"/>
                  </a:lnTo>
                  <a:lnTo>
                    <a:pt x="527" y="1323"/>
                  </a:lnTo>
                  <a:lnTo>
                    <a:pt x="527" y="1326"/>
                  </a:lnTo>
                  <a:lnTo>
                    <a:pt x="526" y="1326"/>
                  </a:lnTo>
                  <a:lnTo>
                    <a:pt x="526" y="1330"/>
                  </a:lnTo>
                  <a:lnTo>
                    <a:pt x="524" y="1330"/>
                  </a:lnTo>
                  <a:lnTo>
                    <a:pt x="523" y="1332"/>
                  </a:lnTo>
                  <a:lnTo>
                    <a:pt x="523" y="1333"/>
                  </a:lnTo>
                  <a:lnTo>
                    <a:pt x="519" y="1336"/>
                  </a:lnTo>
                  <a:lnTo>
                    <a:pt x="519" y="1337"/>
                  </a:lnTo>
                  <a:lnTo>
                    <a:pt x="518" y="1337"/>
                  </a:lnTo>
                  <a:lnTo>
                    <a:pt x="516" y="1337"/>
                  </a:lnTo>
                  <a:lnTo>
                    <a:pt x="515" y="1339"/>
                  </a:lnTo>
                  <a:lnTo>
                    <a:pt x="514" y="1340"/>
                  </a:lnTo>
                  <a:lnTo>
                    <a:pt x="514" y="1341"/>
                  </a:lnTo>
                  <a:lnTo>
                    <a:pt x="511" y="1344"/>
                  </a:lnTo>
                  <a:lnTo>
                    <a:pt x="510" y="1347"/>
                  </a:lnTo>
                  <a:lnTo>
                    <a:pt x="510" y="1349"/>
                  </a:lnTo>
                  <a:lnTo>
                    <a:pt x="508" y="1356"/>
                  </a:lnTo>
                  <a:lnTo>
                    <a:pt x="510" y="1361"/>
                  </a:lnTo>
                  <a:lnTo>
                    <a:pt x="510" y="1364"/>
                  </a:lnTo>
                  <a:lnTo>
                    <a:pt x="510" y="1366"/>
                  </a:lnTo>
                  <a:lnTo>
                    <a:pt x="512" y="1370"/>
                  </a:lnTo>
                  <a:lnTo>
                    <a:pt x="514" y="1375"/>
                  </a:lnTo>
                  <a:lnTo>
                    <a:pt x="515" y="1377"/>
                  </a:lnTo>
                  <a:lnTo>
                    <a:pt x="515" y="1378"/>
                  </a:lnTo>
                  <a:lnTo>
                    <a:pt x="518" y="1381"/>
                  </a:lnTo>
                  <a:lnTo>
                    <a:pt x="519" y="1383"/>
                  </a:lnTo>
                  <a:lnTo>
                    <a:pt x="523" y="1388"/>
                  </a:lnTo>
                  <a:lnTo>
                    <a:pt x="523" y="1390"/>
                  </a:lnTo>
                  <a:lnTo>
                    <a:pt x="523" y="1392"/>
                  </a:lnTo>
                  <a:lnTo>
                    <a:pt x="526" y="1396"/>
                  </a:lnTo>
                  <a:lnTo>
                    <a:pt x="527" y="1398"/>
                  </a:lnTo>
                  <a:lnTo>
                    <a:pt x="528" y="1400"/>
                  </a:lnTo>
                  <a:lnTo>
                    <a:pt x="533" y="1407"/>
                  </a:lnTo>
                  <a:lnTo>
                    <a:pt x="536" y="1407"/>
                  </a:lnTo>
                  <a:lnTo>
                    <a:pt x="546" y="1409"/>
                  </a:lnTo>
                  <a:lnTo>
                    <a:pt x="549" y="1409"/>
                  </a:lnTo>
                  <a:lnTo>
                    <a:pt x="549" y="1411"/>
                  </a:lnTo>
                  <a:lnTo>
                    <a:pt x="556" y="1407"/>
                  </a:lnTo>
                  <a:lnTo>
                    <a:pt x="557" y="1407"/>
                  </a:lnTo>
                  <a:lnTo>
                    <a:pt x="558" y="1407"/>
                  </a:lnTo>
                  <a:lnTo>
                    <a:pt x="560" y="1407"/>
                  </a:lnTo>
                  <a:lnTo>
                    <a:pt x="564" y="1405"/>
                  </a:lnTo>
                  <a:lnTo>
                    <a:pt x="567" y="1404"/>
                  </a:lnTo>
                  <a:lnTo>
                    <a:pt x="569" y="1404"/>
                  </a:lnTo>
                  <a:lnTo>
                    <a:pt x="571" y="1403"/>
                  </a:lnTo>
                  <a:lnTo>
                    <a:pt x="574" y="1404"/>
                  </a:lnTo>
                  <a:lnTo>
                    <a:pt x="578" y="1404"/>
                  </a:lnTo>
                  <a:lnTo>
                    <a:pt x="579" y="1405"/>
                  </a:lnTo>
                  <a:lnTo>
                    <a:pt x="584" y="1408"/>
                  </a:lnTo>
                  <a:lnTo>
                    <a:pt x="586" y="1408"/>
                  </a:lnTo>
                  <a:lnTo>
                    <a:pt x="587" y="1409"/>
                  </a:lnTo>
                  <a:lnTo>
                    <a:pt x="594" y="1412"/>
                  </a:lnTo>
                  <a:lnTo>
                    <a:pt x="595" y="1415"/>
                  </a:lnTo>
                  <a:lnTo>
                    <a:pt x="596" y="1417"/>
                  </a:lnTo>
                  <a:lnTo>
                    <a:pt x="596" y="1421"/>
                  </a:lnTo>
                  <a:lnTo>
                    <a:pt x="603" y="1432"/>
                  </a:lnTo>
                  <a:lnTo>
                    <a:pt x="608" y="1438"/>
                  </a:lnTo>
                  <a:lnTo>
                    <a:pt x="608" y="1443"/>
                  </a:lnTo>
                  <a:lnTo>
                    <a:pt x="608" y="1449"/>
                  </a:lnTo>
                  <a:lnTo>
                    <a:pt x="605" y="1453"/>
                  </a:lnTo>
                  <a:lnTo>
                    <a:pt x="604" y="1454"/>
                  </a:lnTo>
                  <a:lnTo>
                    <a:pt x="604" y="1455"/>
                  </a:lnTo>
                  <a:lnTo>
                    <a:pt x="603" y="1455"/>
                  </a:lnTo>
                  <a:lnTo>
                    <a:pt x="603" y="1457"/>
                  </a:lnTo>
                  <a:lnTo>
                    <a:pt x="600" y="1459"/>
                  </a:lnTo>
                  <a:lnTo>
                    <a:pt x="598" y="1460"/>
                  </a:lnTo>
                  <a:lnTo>
                    <a:pt x="595" y="1464"/>
                  </a:lnTo>
                  <a:lnTo>
                    <a:pt x="592" y="1467"/>
                  </a:lnTo>
                  <a:lnTo>
                    <a:pt x="590" y="1468"/>
                  </a:lnTo>
                  <a:lnTo>
                    <a:pt x="586" y="1470"/>
                  </a:lnTo>
                  <a:lnTo>
                    <a:pt x="586" y="1471"/>
                  </a:lnTo>
                  <a:lnTo>
                    <a:pt x="584" y="1471"/>
                  </a:lnTo>
                  <a:lnTo>
                    <a:pt x="581" y="1471"/>
                  </a:lnTo>
                  <a:lnTo>
                    <a:pt x="575" y="1471"/>
                  </a:lnTo>
                  <a:lnTo>
                    <a:pt x="574" y="1470"/>
                  </a:lnTo>
                  <a:lnTo>
                    <a:pt x="573" y="1468"/>
                  </a:lnTo>
                  <a:lnTo>
                    <a:pt x="567" y="1463"/>
                  </a:lnTo>
                  <a:lnTo>
                    <a:pt x="562" y="1462"/>
                  </a:lnTo>
                  <a:lnTo>
                    <a:pt x="560" y="1459"/>
                  </a:lnTo>
                  <a:lnTo>
                    <a:pt x="556" y="1458"/>
                  </a:lnTo>
                  <a:lnTo>
                    <a:pt x="553" y="1455"/>
                  </a:lnTo>
                  <a:lnTo>
                    <a:pt x="552" y="1455"/>
                  </a:lnTo>
                  <a:lnTo>
                    <a:pt x="548" y="1454"/>
                  </a:lnTo>
                  <a:lnTo>
                    <a:pt x="546" y="1454"/>
                  </a:lnTo>
                  <a:lnTo>
                    <a:pt x="540" y="1453"/>
                  </a:lnTo>
                  <a:lnTo>
                    <a:pt x="537" y="1451"/>
                  </a:lnTo>
                  <a:lnTo>
                    <a:pt x="536" y="1451"/>
                  </a:lnTo>
                  <a:lnTo>
                    <a:pt x="531" y="1451"/>
                  </a:lnTo>
                  <a:lnTo>
                    <a:pt x="528" y="1450"/>
                  </a:lnTo>
                  <a:lnTo>
                    <a:pt x="526" y="1450"/>
                  </a:lnTo>
                  <a:lnTo>
                    <a:pt x="522" y="1450"/>
                  </a:lnTo>
                  <a:lnTo>
                    <a:pt x="520" y="1450"/>
                  </a:lnTo>
                  <a:lnTo>
                    <a:pt x="518" y="1451"/>
                  </a:lnTo>
                  <a:lnTo>
                    <a:pt x="515" y="1454"/>
                  </a:lnTo>
                  <a:lnTo>
                    <a:pt x="514" y="1457"/>
                  </a:lnTo>
                  <a:lnTo>
                    <a:pt x="514" y="1458"/>
                  </a:lnTo>
                  <a:lnTo>
                    <a:pt x="512" y="1460"/>
                  </a:lnTo>
                  <a:lnTo>
                    <a:pt x="511" y="1463"/>
                  </a:lnTo>
                  <a:lnTo>
                    <a:pt x="510" y="1467"/>
                  </a:lnTo>
                  <a:lnTo>
                    <a:pt x="508" y="1470"/>
                  </a:lnTo>
                  <a:lnTo>
                    <a:pt x="507" y="1471"/>
                  </a:lnTo>
                  <a:lnTo>
                    <a:pt x="506" y="1474"/>
                  </a:lnTo>
                  <a:lnTo>
                    <a:pt x="502" y="1476"/>
                  </a:lnTo>
                  <a:lnTo>
                    <a:pt x="499" y="1479"/>
                  </a:lnTo>
                  <a:lnTo>
                    <a:pt x="498" y="1481"/>
                  </a:lnTo>
                  <a:lnTo>
                    <a:pt x="498" y="1484"/>
                  </a:lnTo>
                  <a:lnTo>
                    <a:pt x="497" y="1487"/>
                  </a:lnTo>
                  <a:lnTo>
                    <a:pt x="497" y="1488"/>
                  </a:lnTo>
                  <a:lnTo>
                    <a:pt x="495" y="1489"/>
                  </a:lnTo>
                  <a:lnTo>
                    <a:pt x="494" y="1491"/>
                  </a:lnTo>
                  <a:lnTo>
                    <a:pt x="494" y="1492"/>
                  </a:lnTo>
                  <a:lnTo>
                    <a:pt x="491" y="1496"/>
                  </a:lnTo>
                  <a:lnTo>
                    <a:pt x="489" y="1497"/>
                  </a:lnTo>
                  <a:lnTo>
                    <a:pt x="489" y="1498"/>
                  </a:lnTo>
                  <a:lnTo>
                    <a:pt x="486" y="1501"/>
                  </a:lnTo>
                  <a:lnTo>
                    <a:pt x="485" y="1502"/>
                  </a:lnTo>
                  <a:lnTo>
                    <a:pt x="482" y="1504"/>
                  </a:lnTo>
                  <a:lnTo>
                    <a:pt x="481" y="1505"/>
                  </a:lnTo>
                  <a:lnTo>
                    <a:pt x="480" y="1505"/>
                  </a:lnTo>
                  <a:lnTo>
                    <a:pt x="477" y="1506"/>
                  </a:lnTo>
                  <a:lnTo>
                    <a:pt x="476" y="1506"/>
                  </a:lnTo>
                  <a:lnTo>
                    <a:pt x="474" y="1506"/>
                  </a:lnTo>
                  <a:lnTo>
                    <a:pt x="473" y="1506"/>
                  </a:lnTo>
                  <a:lnTo>
                    <a:pt x="472" y="1506"/>
                  </a:lnTo>
                  <a:lnTo>
                    <a:pt x="471" y="1508"/>
                  </a:lnTo>
                  <a:lnTo>
                    <a:pt x="468" y="1508"/>
                  </a:lnTo>
                  <a:lnTo>
                    <a:pt x="467" y="1509"/>
                  </a:lnTo>
                  <a:lnTo>
                    <a:pt x="465" y="1509"/>
                  </a:lnTo>
                  <a:lnTo>
                    <a:pt x="464" y="1510"/>
                  </a:lnTo>
                  <a:lnTo>
                    <a:pt x="463" y="1510"/>
                  </a:lnTo>
                  <a:lnTo>
                    <a:pt x="461" y="1511"/>
                  </a:lnTo>
                  <a:lnTo>
                    <a:pt x="460" y="1511"/>
                  </a:lnTo>
                  <a:lnTo>
                    <a:pt x="457" y="1511"/>
                  </a:lnTo>
                  <a:lnTo>
                    <a:pt x="456" y="1513"/>
                  </a:lnTo>
                  <a:lnTo>
                    <a:pt x="455" y="1513"/>
                  </a:lnTo>
                  <a:lnTo>
                    <a:pt x="453" y="1513"/>
                  </a:lnTo>
                  <a:lnTo>
                    <a:pt x="452" y="1513"/>
                  </a:lnTo>
                  <a:lnTo>
                    <a:pt x="450" y="1513"/>
                  </a:lnTo>
                  <a:lnTo>
                    <a:pt x="448" y="1513"/>
                  </a:lnTo>
                  <a:lnTo>
                    <a:pt x="446" y="1513"/>
                  </a:lnTo>
                  <a:lnTo>
                    <a:pt x="444" y="1511"/>
                  </a:lnTo>
                  <a:lnTo>
                    <a:pt x="442" y="1513"/>
                  </a:lnTo>
                  <a:lnTo>
                    <a:pt x="440" y="1513"/>
                  </a:lnTo>
                  <a:lnTo>
                    <a:pt x="439" y="1514"/>
                  </a:lnTo>
                  <a:lnTo>
                    <a:pt x="438" y="1514"/>
                  </a:lnTo>
                  <a:lnTo>
                    <a:pt x="436" y="1515"/>
                  </a:lnTo>
                  <a:lnTo>
                    <a:pt x="435" y="1517"/>
                  </a:lnTo>
                  <a:lnTo>
                    <a:pt x="434" y="1517"/>
                  </a:lnTo>
                  <a:lnTo>
                    <a:pt x="433" y="1517"/>
                  </a:lnTo>
                  <a:lnTo>
                    <a:pt x="430" y="1517"/>
                  </a:lnTo>
                  <a:lnTo>
                    <a:pt x="429" y="1517"/>
                  </a:lnTo>
                  <a:lnTo>
                    <a:pt x="427" y="1517"/>
                  </a:lnTo>
                  <a:lnTo>
                    <a:pt x="426" y="1517"/>
                  </a:lnTo>
                  <a:lnTo>
                    <a:pt x="425" y="1517"/>
                  </a:lnTo>
                  <a:lnTo>
                    <a:pt x="423" y="1517"/>
                  </a:lnTo>
                  <a:lnTo>
                    <a:pt x="421" y="1518"/>
                  </a:lnTo>
                  <a:lnTo>
                    <a:pt x="418" y="1518"/>
                  </a:lnTo>
                  <a:lnTo>
                    <a:pt x="417" y="1517"/>
                  </a:lnTo>
                  <a:lnTo>
                    <a:pt x="415" y="1517"/>
                  </a:lnTo>
                  <a:lnTo>
                    <a:pt x="414" y="1515"/>
                  </a:lnTo>
                  <a:lnTo>
                    <a:pt x="413" y="1515"/>
                  </a:lnTo>
                  <a:lnTo>
                    <a:pt x="412" y="1514"/>
                  </a:lnTo>
                  <a:lnTo>
                    <a:pt x="410" y="1514"/>
                  </a:lnTo>
                  <a:lnTo>
                    <a:pt x="409" y="1514"/>
                  </a:lnTo>
                  <a:lnTo>
                    <a:pt x="408" y="1514"/>
                  </a:lnTo>
                  <a:lnTo>
                    <a:pt x="406" y="1513"/>
                  </a:lnTo>
                  <a:lnTo>
                    <a:pt x="405" y="1513"/>
                  </a:lnTo>
                  <a:lnTo>
                    <a:pt x="404" y="1513"/>
                  </a:lnTo>
                  <a:lnTo>
                    <a:pt x="402" y="1513"/>
                  </a:lnTo>
                  <a:lnTo>
                    <a:pt x="401" y="1513"/>
                  </a:lnTo>
                  <a:lnTo>
                    <a:pt x="400" y="1513"/>
                  </a:lnTo>
                  <a:lnTo>
                    <a:pt x="398" y="1511"/>
                  </a:lnTo>
                  <a:lnTo>
                    <a:pt x="396" y="1511"/>
                  </a:lnTo>
                  <a:lnTo>
                    <a:pt x="393" y="1511"/>
                  </a:lnTo>
                  <a:lnTo>
                    <a:pt x="392" y="1511"/>
                  </a:lnTo>
                  <a:lnTo>
                    <a:pt x="391" y="1511"/>
                  </a:lnTo>
                  <a:lnTo>
                    <a:pt x="388" y="1511"/>
                  </a:lnTo>
                  <a:lnTo>
                    <a:pt x="387" y="1513"/>
                  </a:lnTo>
                  <a:lnTo>
                    <a:pt x="385" y="1515"/>
                  </a:lnTo>
                  <a:lnTo>
                    <a:pt x="385" y="1517"/>
                  </a:lnTo>
                  <a:lnTo>
                    <a:pt x="384" y="1517"/>
                  </a:lnTo>
                  <a:lnTo>
                    <a:pt x="383" y="1515"/>
                  </a:lnTo>
                  <a:lnTo>
                    <a:pt x="380" y="1514"/>
                  </a:lnTo>
                  <a:lnTo>
                    <a:pt x="379" y="1513"/>
                  </a:lnTo>
                  <a:lnTo>
                    <a:pt x="378" y="1509"/>
                  </a:lnTo>
                  <a:lnTo>
                    <a:pt x="376" y="1508"/>
                  </a:lnTo>
                  <a:lnTo>
                    <a:pt x="375" y="1506"/>
                  </a:lnTo>
                  <a:lnTo>
                    <a:pt x="374" y="1508"/>
                  </a:lnTo>
                  <a:lnTo>
                    <a:pt x="372" y="1508"/>
                  </a:lnTo>
                  <a:lnTo>
                    <a:pt x="368" y="1502"/>
                  </a:lnTo>
                  <a:lnTo>
                    <a:pt x="367" y="1501"/>
                  </a:lnTo>
                  <a:lnTo>
                    <a:pt x="366" y="1501"/>
                  </a:lnTo>
                  <a:lnTo>
                    <a:pt x="364" y="1500"/>
                  </a:lnTo>
                  <a:lnTo>
                    <a:pt x="363" y="1500"/>
                  </a:lnTo>
                  <a:lnTo>
                    <a:pt x="362" y="1498"/>
                  </a:lnTo>
                  <a:lnTo>
                    <a:pt x="362" y="1497"/>
                  </a:lnTo>
                  <a:lnTo>
                    <a:pt x="362" y="1494"/>
                  </a:lnTo>
                  <a:lnTo>
                    <a:pt x="362" y="1493"/>
                  </a:lnTo>
                  <a:lnTo>
                    <a:pt x="362" y="1491"/>
                  </a:lnTo>
                  <a:lnTo>
                    <a:pt x="362" y="1489"/>
                  </a:lnTo>
                  <a:lnTo>
                    <a:pt x="360" y="1484"/>
                  </a:lnTo>
                  <a:lnTo>
                    <a:pt x="359" y="1483"/>
                  </a:lnTo>
                  <a:lnTo>
                    <a:pt x="359" y="1480"/>
                  </a:lnTo>
                  <a:lnTo>
                    <a:pt x="359" y="1479"/>
                  </a:lnTo>
                  <a:lnTo>
                    <a:pt x="358" y="1477"/>
                  </a:lnTo>
                  <a:lnTo>
                    <a:pt x="354" y="1474"/>
                  </a:lnTo>
                  <a:lnTo>
                    <a:pt x="353" y="1474"/>
                  </a:lnTo>
                  <a:lnTo>
                    <a:pt x="350" y="1474"/>
                  </a:lnTo>
                  <a:lnTo>
                    <a:pt x="347" y="1472"/>
                  </a:lnTo>
                  <a:lnTo>
                    <a:pt x="346" y="1472"/>
                  </a:lnTo>
                  <a:lnTo>
                    <a:pt x="343" y="1471"/>
                  </a:lnTo>
                  <a:lnTo>
                    <a:pt x="341" y="1468"/>
                  </a:lnTo>
                  <a:lnTo>
                    <a:pt x="338" y="1466"/>
                  </a:lnTo>
                  <a:lnTo>
                    <a:pt x="336" y="1463"/>
                  </a:lnTo>
                  <a:lnTo>
                    <a:pt x="334" y="1460"/>
                  </a:lnTo>
                  <a:lnTo>
                    <a:pt x="334" y="1459"/>
                  </a:lnTo>
                  <a:lnTo>
                    <a:pt x="336" y="1459"/>
                  </a:lnTo>
                  <a:lnTo>
                    <a:pt x="336" y="1458"/>
                  </a:lnTo>
                  <a:lnTo>
                    <a:pt x="336" y="1457"/>
                  </a:lnTo>
                  <a:lnTo>
                    <a:pt x="336" y="1454"/>
                  </a:lnTo>
                  <a:lnTo>
                    <a:pt x="336" y="1453"/>
                  </a:lnTo>
                  <a:lnTo>
                    <a:pt x="336" y="1451"/>
                  </a:lnTo>
                  <a:lnTo>
                    <a:pt x="334" y="1450"/>
                  </a:lnTo>
                  <a:lnTo>
                    <a:pt x="333" y="1450"/>
                  </a:lnTo>
                  <a:lnTo>
                    <a:pt x="332" y="1449"/>
                  </a:lnTo>
                  <a:lnTo>
                    <a:pt x="330" y="1449"/>
                  </a:lnTo>
                  <a:lnTo>
                    <a:pt x="329" y="1447"/>
                  </a:lnTo>
                  <a:lnTo>
                    <a:pt x="325" y="1449"/>
                  </a:lnTo>
                  <a:lnTo>
                    <a:pt x="324" y="1447"/>
                  </a:lnTo>
                  <a:lnTo>
                    <a:pt x="322" y="1445"/>
                  </a:lnTo>
                  <a:lnTo>
                    <a:pt x="321" y="1443"/>
                  </a:lnTo>
                  <a:lnTo>
                    <a:pt x="319" y="1438"/>
                  </a:lnTo>
                  <a:lnTo>
                    <a:pt x="316" y="1437"/>
                  </a:lnTo>
                  <a:lnTo>
                    <a:pt x="316" y="1436"/>
                  </a:lnTo>
                  <a:lnTo>
                    <a:pt x="315" y="1436"/>
                  </a:lnTo>
                  <a:lnTo>
                    <a:pt x="312" y="1437"/>
                  </a:lnTo>
                  <a:lnTo>
                    <a:pt x="312" y="1438"/>
                  </a:lnTo>
                  <a:lnTo>
                    <a:pt x="311" y="1439"/>
                  </a:lnTo>
                  <a:lnTo>
                    <a:pt x="309" y="1439"/>
                  </a:lnTo>
                  <a:lnTo>
                    <a:pt x="308" y="1438"/>
                  </a:lnTo>
                  <a:lnTo>
                    <a:pt x="304" y="1436"/>
                  </a:lnTo>
                  <a:lnTo>
                    <a:pt x="303" y="1436"/>
                  </a:lnTo>
                  <a:lnTo>
                    <a:pt x="303" y="1434"/>
                  </a:lnTo>
                  <a:lnTo>
                    <a:pt x="300" y="1433"/>
                  </a:lnTo>
                  <a:lnTo>
                    <a:pt x="298" y="1432"/>
                  </a:lnTo>
                  <a:lnTo>
                    <a:pt x="296" y="1430"/>
                  </a:lnTo>
                  <a:lnTo>
                    <a:pt x="290" y="1429"/>
                  </a:lnTo>
                  <a:lnTo>
                    <a:pt x="288" y="1428"/>
                  </a:lnTo>
                  <a:lnTo>
                    <a:pt x="288" y="1426"/>
                  </a:lnTo>
                  <a:lnTo>
                    <a:pt x="288" y="1425"/>
                  </a:lnTo>
                  <a:lnTo>
                    <a:pt x="290" y="1424"/>
                  </a:lnTo>
                  <a:lnTo>
                    <a:pt x="291" y="1422"/>
                  </a:lnTo>
                  <a:lnTo>
                    <a:pt x="290" y="1421"/>
                  </a:lnTo>
                  <a:lnTo>
                    <a:pt x="290" y="1419"/>
                  </a:lnTo>
                  <a:lnTo>
                    <a:pt x="288" y="1417"/>
                  </a:lnTo>
                  <a:lnTo>
                    <a:pt x="290" y="1416"/>
                  </a:lnTo>
                  <a:lnTo>
                    <a:pt x="288" y="1413"/>
                  </a:lnTo>
                  <a:lnTo>
                    <a:pt x="288" y="1412"/>
                  </a:lnTo>
                  <a:lnTo>
                    <a:pt x="287" y="1412"/>
                  </a:lnTo>
                  <a:lnTo>
                    <a:pt x="286" y="1412"/>
                  </a:lnTo>
                  <a:lnTo>
                    <a:pt x="285" y="1411"/>
                  </a:lnTo>
                  <a:lnTo>
                    <a:pt x="283" y="1408"/>
                  </a:lnTo>
                  <a:lnTo>
                    <a:pt x="283" y="1407"/>
                  </a:lnTo>
                  <a:lnTo>
                    <a:pt x="283" y="1405"/>
                  </a:lnTo>
                  <a:lnTo>
                    <a:pt x="283" y="1404"/>
                  </a:lnTo>
                  <a:lnTo>
                    <a:pt x="282" y="1400"/>
                  </a:lnTo>
                  <a:lnTo>
                    <a:pt x="279" y="1395"/>
                  </a:lnTo>
                  <a:lnTo>
                    <a:pt x="278" y="1394"/>
                  </a:lnTo>
                  <a:lnTo>
                    <a:pt x="279" y="1391"/>
                  </a:lnTo>
                  <a:lnTo>
                    <a:pt x="281" y="1390"/>
                  </a:lnTo>
                  <a:lnTo>
                    <a:pt x="281" y="1388"/>
                  </a:lnTo>
                  <a:lnTo>
                    <a:pt x="281" y="1387"/>
                  </a:lnTo>
                  <a:lnTo>
                    <a:pt x="279" y="1385"/>
                  </a:lnTo>
                  <a:lnTo>
                    <a:pt x="281" y="1382"/>
                  </a:lnTo>
                  <a:lnTo>
                    <a:pt x="282" y="1378"/>
                  </a:lnTo>
                  <a:lnTo>
                    <a:pt x="281" y="1377"/>
                  </a:lnTo>
                  <a:lnTo>
                    <a:pt x="281" y="1375"/>
                  </a:lnTo>
                  <a:lnTo>
                    <a:pt x="278" y="1375"/>
                  </a:lnTo>
                  <a:lnTo>
                    <a:pt x="278" y="1374"/>
                  </a:lnTo>
                  <a:lnTo>
                    <a:pt x="277" y="1370"/>
                  </a:lnTo>
                  <a:lnTo>
                    <a:pt x="275" y="1368"/>
                  </a:lnTo>
                  <a:lnTo>
                    <a:pt x="274" y="1366"/>
                  </a:lnTo>
                  <a:lnTo>
                    <a:pt x="273" y="1364"/>
                  </a:lnTo>
                  <a:lnTo>
                    <a:pt x="269" y="1360"/>
                  </a:lnTo>
                  <a:lnTo>
                    <a:pt x="266" y="1358"/>
                  </a:lnTo>
                  <a:lnTo>
                    <a:pt x="265" y="1356"/>
                  </a:lnTo>
                  <a:lnTo>
                    <a:pt x="265" y="1354"/>
                  </a:lnTo>
                  <a:lnTo>
                    <a:pt x="265" y="1353"/>
                  </a:lnTo>
                  <a:lnTo>
                    <a:pt x="264" y="1353"/>
                  </a:lnTo>
                  <a:lnTo>
                    <a:pt x="264" y="1352"/>
                  </a:lnTo>
                  <a:lnTo>
                    <a:pt x="262" y="1347"/>
                  </a:lnTo>
                  <a:lnTo>
                    <a:pt x="262" y="1343"/>
                  </a:lnTo>
                  <a:lnTo>
                    <a:pt x="261" y="1341"/>
                  </a:lnTo>
                  <a:lnTo>
                    <a:pt x="261" y="1340"/>
                  </a:lnTo>
                  <a:lnTo>
                    <a:pt x="260" y="1337"/>
                  </a:lnTo>
                  <a:lnTo>
                    <a:pt x="258" y="1336"/>
                  </a:lnTo>
                  <a:lnTo>
                    <a:pt x="258" y="1335"/>
                  </a:lnTo>
                  <a:lnTo>
                    <a:pt x="256" y="1335"/>
                  </a:lnTo>
                  <a:lnTo>
                    <a:pt x="254" y="1333"/>
                  </a:lnTo>
                  <a:lnTo>
                    <a:pt x="252" y="1332"/>
                  </a:lnTo>
                  <a:lnTo>
                    <a:pt x="249" y="1328"/>
                  </a:lnTo>
                  <a:lnTo>
                    <a:pt x="248" y="1327"/>
                  </a:lnTo>
                  <a:lnTo>
                    <a:pt x="245" y="1324"/>
                  </a:lnTo>
                  <a:lnTo>
                    <a:pt x="243" y="1323"/>
                  </a:lnTo>
                  <a:lnTo>
                    <a:pt x="241" y="1320"/>
                  </a:lnTo>
                  <a:lnTo>
                    <a:pt x="241" y="1316"/>
                  </a:lnTo>
                  <a:lnTo>
                    <a:pt x="240" y="1314"/>
                  </a:lnTo>
                  <a:lnTo>
                    <a:pt x="240" y="1309"/>
                  </a:lnTo>
                  <a:lnTo>
                    <a:pt x="240" y="1306"/>
                  </a:lnTo>
                  <a:lnTo>
                    <a:pt x="241" y="1303"/>
                  </a:lnTo>
                  <a:lnTo>
                    <a:pt x="241" y="1302"/>
                  </a:lnTo>
                  <a:lnTo>
                    <a:pt x="243" y="1302"/>
                  </a:lnTo>
                  <a:lnTo>
                    <a:pt x="244" y="1301"/>
                  </a:lnTo>
                  <a:lnTo>
                    <a:pt x="244" y="1299"/>
                  </a:lnTo>
                  <a:lnTo>
                    <a:pt x="247" y="1298"/>
                  </a:lnTo>
                  <a:lnTo>
                    <a:pt x="247" y="1296"/>
                  </a:lnTo>
                  <a:lnTo>
                    <a:pt x="245" y="1294"/>
                  </a:lnTo>
                  <a:lnTo>
                    <a:pt x="244" y="1293"/>
                  </a:lnTo>
                  <a:lnTo>
                    <a:pt x="244" y="1292"/>
                  </a:lnTo>
                  <a:lnTo>
                    <a:pt x="241" y="1288"/>
                  </a:lnTo>
                  <a:lnTo>
                    <a:pt x="241" y="1286"/>
                  </a:lnTo>
                  <a:lnTo>
                    <a:pt x="241" y="1285"/>
                  </a:lnTo>
                  <a:lnTo>
                    <a:pt x="240" y="1284"/>
                  </a:lnTo>
                  <a:lnTo>
                    <a:pt x="240" y="1282"/>
                  </a:lnTo>
                  <a:lnTo>
                    <a:pt x="239" y="1280"/>
                  </a:lnTo>
                  <a:lnTo>
                    <a:pt x="237" y="1278"/>
                  </a:lnTo>
                  <a:lnTo>
                    <a:pt x="237" y="1277"/>
                  </a:lnTo>
                  <a:lnTo>
                    <a:pt x="235" y="1275"/>
                  </a:lnTo>
                  <a:lnTo>
                    <a:pt x="232" y="1273"/>
                  </a:lnTo>
                  <a:lnTo>
                    <a:pt x="231" y="1272"/>
                  </a:lnTo>
                  <a:lnTo>
                    <a:pt x="229" y="1272"/>
                  </a:lnTo>
                  <a:lnTo>
                    <a:pt x="229" y="1271"/>
                  </a:lnTo>
                  <a:lnTo>
                    <a:pt x="228" y="1271"/>
                  </a:lnTo>
                  <a:lnTo>
                    <a:pt x="227" y="1268"/>
                  </a:lnTo>
                  <a:lnTo>
                    <a:pt x="226" y="1268"/>
                  </a:lnTo>
                  <a:lnTo>
                    <a:pt x="223" y="1267"/>
                  </a:lnTo>
                  <a:lnTo>
                    <a:pt x="222" y="1265"/>
                  </a:lnTo>
                  <a:lnTo>
                    <a:pt x="219" y="1264"/>
                  </a:lnTo>
                  <a:lnTo>
                    <a:pt x="220" y="1264"/>
                  </a:lnTo>
                  <a:lnTo>
                    <a:pt x="220" y="1263"/>
                  </a:lnTo>
                  <a:lnTo>
                    <a:pt x="222" y="1261"/>
                  </a:lnTo>
                  <a:lnTo>
                    <a:pt x="222" y="1260"/>
                  </a:lnTo>
                  <a:lnTo>
                    <a:pt x="220" y="1258"/>
                  </a:lnTo>
                  <a:lnTo>
                    <a:pt x="219" y="1256"/>
                  </a:lnTo>
                  <a:lnTo>
                    <a:pt x="219" y="1254"/>
                  </a:lnTo>
                  <a:lnTo>
                    <a:pt x="220" y="1252"/>
                  </a:lnTo>
                  <a:lnTo>
                    <a:pt x="220" y="1251"/>
                  </a:lnTo>
                  <a:lnTo>
                    <a:pt x="220" y="1248"/>
                  </a:lnTo>
                  <a:lnTo>
                    <a:pt x="219" y="1248"/>
                  </a:lnTo>
                  <a:lnTo>
                    <a:pt x="219" y="1246"/>
                  </a:lnTo>
                  <a:lnTo>
                    <a:pt x="218" y="1244"/>
                  </a:lnTo>
                  <a:lnTo>
                    <a:pt x="216" y="1243"/>
                  </a:lnTo>
                  <a:lnTo>
                    <a:pt x="212" y="1241"/>
                  </a:lnTo>
                  <a:lnTo>
                    <a:pt x="211" y="1238"/>
                  </a:lnTo>
                  <a:lnTo>
                    <a:pt x="212" y="1237"/>
                  </a:lnTo>
                  <a:lnTo>
                    <a:pt x="211" y="1235"/>
                  </a:lnTo>
                  <a:lnTo>
                    <a:pt x="211" y="1234"/>
                  </a:lnTo>
                  <a:lnTo>
                    <a:pt x="209" y="1234"/>
                  </a:lnTo>
                  <a:lnTo>
                    <a:pt x="206" y="1231"/>
                  </a:lnTo>
                  <a:lnTo>
                    <a:pt x="206" y="1230"/>
                  </a:lnTo>
                  <a:lnTo>
                    <a:pt x="205" y="1230"/>
                  </a:lnTo>
                  <a:lnTo>
                    <a:pt x="205" y="1229"/>
                  </a:lnTo>
                  <a:lnTo>
                    <a:pt x="203" y="1227"/>
                  </a:lnTo>
                  <a:lnTo>
                    <a:pt x="203" y="1226"/>
                  </a:lnTo>
                  <a:lnTo>
                    <a:pt x="202" y="1225"/>
                  </a:lnTo>
                  <a:lnTo>
                    <a:pt x="201" y="1224"/>
                  </a:lnTo>
                  <a:lnTo>
                    <a:pt x="199" y="1222"/>
                  </a:lnTo>
                  <a:lnTo>
                    <a:pt x="199" y="1221"/>
                  </a:lnTo>
                  <a:lnTo>
                    <a:pt x="198" y="1221"/>
                  </a:lnTo>
                  <a:lnTo>
                    <a:pt x="197" y="1221"/>
                  </a:lnTo>
                  <a:lnTo>
                    <a:pt x="195" y="1220"/>
                  </a:lnTo>
                  <a:lnTo>
                    <a:pt x="194" y="1221"/>
                  </a:lnTo>
                  <a:lnTo>
                    <a:pt x="191" y="1221"/>
                  </a:lnTo>
                  <a:lnTo>
                    <a:pt x="190" y="1220"/>
                  </a:lnTo>
                  <a:lnTo>
                    <a:pt x="189" y="1220"/>
                  </a:lnTo>
                  <a:lnTo>
                    <a:pt x="188" y="1218"/>
                  </a:lnTo>
                  <a:lnTo>
                    <a:pt x="186" y="1217"/>
                  </a:lnTo>
                  <a:lnTo>
                    <a:pt x="185" y="1216"/>
                  </a:lnTo>
                  <a:lnTo>
                    <a:pt x="184" y="1216"/>
                  </a:lnTo>
                  <a:lnTo>
                    <a:pt x="182" y="1214"/>
                  </a:lnTo>
                  <a:lnTo>
                    <a:pt x="180" y="1212"/>
                  </a:lnTo>
                  <a:lnTo>
                    <a:pt x="178" y="1210"/>
                  </a:lnTo>
                  <a:lnTo>
                    <a:pt x="177" y="1209"/>
                  </a:lnTo>
                  <a:lnTo>
                    <a:pt x="177" y="1208"/>
                  </a:lnTo>
                  <a:lnTo>
                    <a:pt x="177" y="1205"/>
                  </a:lnTo>
                  <a:lnTo>
                    <a:pt x="176" y="1205"/>
                  </a:lnTo>
                  <a:lnTo>
                    <a:pt x="174" y="1203"/>
                  </a:lnTo>
                  <a:lnTo>
                    <a:pt x="173" y="1200"/>
                  </a:lnTo>
                  <a:lnTo>
                    <a:pt x="172" y="1199"/>
                  </a:lnTo>
                  <a:lnTo>
                    <a:pt x="171" y="1200"/>
                  </a:lnTo>
                  <a:lnTo>
                    <a:pt x="169" y="1197"/>
                  </a:lnTo>
                  <a:lnTo>
                    <a:pt x="169" y="1196"/>
                  </a:lnTo>
                  <a:lnTo>
                    <a:pt x="171" y="1196"/>
                  </a:lnTo>
                  <a:lnTo>
                    <a:pt x="171" y="1195"/>
                  </a:lnTo>
                  <a:lnTo>
                    <a:pt x="169" y="1192"/>
                  </a:lnTo>
                  <a:lnTo>
                    <a:pt x="168" y="1189"/>
                  </a:lnTo>
                  <a:lnTo>
                    <a:pt x="168" y="1188"/>
                  </a:lnTo>
                  <a:lnTo>
                    <a:pt x="167" y="1186"/>
                  </a:lnTo>
                  <a:lnTo>
                    <a:pt x="164" y="1180"/>
                  </a:lnTo>
                  <a:lnTo>
                    <a:pt x="163" y="1179"/>
                  </a:lnTo>
                  <a:lnTo>
                    <a:pt x="163" y="1178"/>
                  </a:lnTo>
                  <a:lnTo>
                    <a:pt x="160" y="1175"/>
                  </a:lnTo>
                  <a:lnTo>
                    <a:pt x="157" y="1174"/>
                  </a:lnTo>
                  <a:lnTo>
                    <a:pt x="157" y="1172"/>
                  </a:lnTo>
                  <a:lnTo>
                    <a:pt x="154" y="1171"/>
                  </a:lnTo>
                  <a:lnTo>
                    <a:pt x="150" y="1170"/>
                  </a:lnTo>
                  <a:lnTo>
                    <a:pt x="147" y="1170"/>
                  </a:lnTo>
                  <a:lnTo>
                    <a:pt x="144" y="1169"/>
                  </a:lnTo>
                  <a:lnTo>
                    <a:pt x="142" y="1166"/>
                  </a:lnTo>
                  <a:lnTo>
                    <a:pt x="142" y="1163"/>
                  </a:lnTo>
                  <a:lnTo>
                    <a:pt x="142" y="1162"/>
                  </a:lnTo>
                  <a:lnTo>
                    <a:pt x="140" y="1161"/>
                  </a:lnTo>
                  <a:lnTo>
                    <a:pt x="139" y="1159"/>
                  </a:lnTo>
                  <a:lnTo>
                    <a:pt x="139" y="1155"/>
                  </a:lnTo>
                  <a:lnTo>
                    <a:pt x="139" y="1154"/>
                  </a:lnTo>
                  <a:lnTo>
                    <a:pt x="139" y="1153"/>
                  </a:lnTo>
                  <a:lnTo>
                    <a:pt x="138" y="1153"/>
                  </a:lnTo>
                  <a:lnTo>
                    <a:pt x="136" y="1152"/>
                  </a:lnTo>
                  <a:lnTo>
                    <a:pt x="135" y="1153"/>
                  </a:lnTo>
                  <a:lnTo>
                    <a:pt x="133" y="1153"/>
                  </a:lnTo>
                  <a:lnTo>
                    <a:pt x="129" y="1150"/>
                  </a:lnTo>
                  <a:lnTo>
                    <a:pt x="126" y="1149"/>
                  </a:lnTo>
                  <a:lnTo>
                    <a:pt x="122" y="1146"/>
                  </a:lnTo>
                  <a:lnTo>
                    <a:pt x="119" y="1145"/>
                  </a:lnTo>
                  <a:lnTo>
                    <a:pt x="113" y="1140"/>
                  </a:lnTo>
                  <a:lnTo>
                    <a:pt x="112" y="1142"/>
                  </a:lnTo>
                  <a:lnTo>
                    <a:pt x="109" y="1142"/>
                  </a:lnTo>
                  <a:lnTo>
                    <a:pt x="105" y="1142"/>
                  </a:lnTo>
                  <a:lnTo>
                    <a:pt x="101" y="1142"/>
                  </a:lnTo>
                  <a:lnTo>
                    <a:pt x="98" y="1142"/>
                  </a:lnTo>
                  <a:lnTo>
                    <a:pt x="95" y="1142"/>
                  </a:lnTo>
                  <a:lnTo>
                    <a:pt x="93" y="1140"/>
                  </a:lnTo>
                  <a:lnTo>
                    <a:pt x="92" y="1137"/>
                  </a:lnTo>
                  <a:lnTo>
                    <a:pt x="92" y="1134"/>
                  </a:lnTo>
                  <a:lnTo>
                    <a:pt x="93" y="1132"/>
                  </a:lnTo>
                  <a:lnTo>
                    <a:pt x="96" y="1131"/>
                  </a:lnTo>
                  <a:lnTo>
                    <a:pt x="98" y="1129"/>
                  </a:lnTo>
                  <a:lnTo>
                    <a:pt x="101" y="1128"/>
                  </a:lnTo>
                  <a:lnTo>
                    <a:pt x="104" y="1127"/>
                  </a:lnTo>
                  <a:lnTo>
                    <a:pt x="105" y="1123"/>
                  </a:lnTo>
                  <a:lnTo>
                    <a:pt x="105" y="1120"/>
                  </a:lnTo>
                  <a:lnTo>
                    <a:pt x="106" y="1116"/>
                  </a:lnTo>
                  <a:lnTo>
                    <a:pt x="105" y="1114"/>
                  </a:lnTo>
                  <a:lnTo>
                    <a:pt x="105" y="1110"/>
                  </a:lnTo>
                  <a:lnTo>
                    <a:pt x="105" y="1106"/>
                  </a:lnTo>
                  <a:lnTo>
                    <a:pt x="104" y="1103"/>
                  </a:lnTo>
                  <a:lnTo>
                    <a:pt x="101" y="1100"/>
                  </a:lnTo>
                  <a:lnTo>
                    <a:pt x="100" y="1098"/>
                  </a:lnTo>
                  <a:lnTo>
                    <a:pt x="98" y="1095"/>
                  </a:lnTo>
                  <a:lnTo>
                    <a:pt x="96" y="1094"/>
                  </a:lnTo>
                  <a:lnTo>
                    <a:pt x="95" y="1091"/>
                  </a:lnTo>
                  <a:lnTo>
                    <a:pt x="93" y="1089"/>
                  </a:lnTo>
                  <a:lnTo>
                    <a:pt x="93" y="1085"/>
                  </a:lnTo>
                  <a:lnTo>
                    <a:pt x="93" y="1081"/>
                  </a:lnTo>
                  <a:lnTo>
                    <a:pt x="93" y="1078"/>
                  </a:lnTo>
                  <a:lnTo>
                    <a:pt x="95" y="1074"/>
                  </a:lnTo>
                  <a:lnTo>
                    <a:pt x="95" y="1070"/>
                  </a:lnTo>
                  <a:lnTo>
                    <a:pt x="95" y="1066"/>
                  </a:lnTo>
                  <a:lnTo>
                    <a:pt x="93" y="1064"/>
                  </a:lnTo>
                  <a:lnTo>
                    <a:pt x="92" y="1061"/>
                  </a:lnTo>
                  <a:lnTo>
                    <a:pt x="91" y="1059"/>
                  </a:lnTo>
                  <a:lnTo>
                    <a:pt x="87" y="1057"/>
                  </a:lnTo>
                  <a:lnTo>
                    <a:pt x="84" y="1056"/>
                  </a:lnTo>
                  <a:lnTo>
                    <a:pt x="81" y="1055"/>
                  </a:lnTo>
                  <a:lnTo>
                    <a:pt x="78" y="1053"/>
                  </a:lnTo>
                  <a:lnTo>
                    <a:pt x="76" y="1052"/>
                  </a:lnTo>
                  <a:lnTo>
                    <a:pt x="76" y="1048"/>
                  </a:lnTo>
                  <a:lnTo>
                    <a:pt x="75" y="1045"/>
                  </a:lnTo>
                  <a:lnTo>
                    <a:pt x="75" y="1042"/>
                  </a:lnTo>
                  <a:lnTo>
                    <a:pt x="74" y="1039"/>
                  </a:lnTo>
                  <a:lnTo>
                    <a:pt x="72" y="1035"/>
                  </a:lnTo>
                  <a:lnTo>
                    <a:pt x="71" y="1032"/>
                  </a:lnTo>
                  <a:lnTo>
                    <a:pt x="70" y="1030"/>
                  </a:lnTo>
                  <a:lnTo>
                    <a:pt x="68" y="1027"/>
                  </a:lnTo>
                  <a:lnTo>
                    <a:pt x="68" y="1023"/>
                  </a:lnTo>
                  <a:lnTo>
                    <a:pt x="70" y="1019"/>
                  </a:lnTo>
                  <a:lnTo>
                    <a:pt x="71" y="1017"/>
                  </a:lnTo>
                  <a:lnTo>
                    <a:pt x="72" y="1014"/>
                  </a:lnTo>
                  <a:lnTo>
                    <a:pt x="72" y="1013"/>
                  </a:lnTo>
                  <a:lnTo>
                    <a:pt x="74" y="1010"/>
                  </a:lnTo>
                  <a:lnTo>
                    <a:pt x="72" y="1008"/>
                  </a:lnTo>
                  <a:lnTo>
                    <a:pt x="70" y="1005"/>
                  </a:lnTo>
                  <a:lnTo>
                    <a:pt x="68" y="1004"/>
                  </a:lnTo>
                  <a:lnTo>
                    <a:pt x="66" y="1002"/>
                  </a:lnTo>
                  <a:lnTo>
                    <a:pt x="63" y="1001"/>
                  </a:lnTo>
                  <a:lnTo>
                    <a:pt x="59" y="1000"/>
                  </a:lnTo>
                  <a:lnTo>
                    <a:pt x="57" y="998"/>
                  </a:lnTo>
                  <a:lnTo>
                    <a:pt x="53" y="998"/>
                  </a:lnTo>
                  <a:lnTo>
                    <a:pt x="49" y="998"/>
                  </a:lnTo>
                  <a:lnTo>
                    <a:pt x="45" y="998"/>
                  </a:lnTo>
                  <a:lnTo>
                    <a:pt x="41" y="998"/>
                  </a:lnTo>
                  <a:lnTo>
                    <a:pt x="37" y="997"/>
                  </a:lnTo>
                  <a:lnTo>
                    <a:pt x="34" y="996"/>
                  </a:lnTo>
                  <a:lnTo>
                    <a:pt x="32" y="994"/>
                  </a:lnTo>
                  <a:lnTo>
                    <a:pt x="29" y="993"/>
                  </a:lnTo>
                  <a:lnTo>
                    <a:pt x="24" y="993"/>
                  </a:lnTo>
                  <a:lnTo>
                    <a:pt x="21" y="994"/>
                  </a:lnTo>
                  <a:lnTo>
                    <a:pt x="19" y="996"/>
                  </a:lnTo>
                  <a:lnTo>
                    <a:pt x="15" y="994"/>
                  </a:lnTo>
                  <a:lnTo>
                    <a:pt x="12" y="993"/>
                  </a:lnTo>
                  <a:lnTo>
                    <a:pt x="11" y="991"/>
                  </a:lnTo>
                  <a:lnTo>
                    <a:pt x="9" y="988"/>
                  </a:lnTo>
                  <a:lnTo>
                    <a:pt x="7" y="987"/>
                  </a:lnTo>
                  <a:lnTo>
                    <a:pt x="4" y="985"/>
                  </a:lnTo>
                  <a:lnTo>
                    <a:pt x="3" y="983"/>
                  </a:lnTo>
                  <a:lnTo>
                    <a:pt x="0" y="980"/>
                  </a:lnTo>
                  <a:lnTo>
                    <a:pt x="3" y="977"/>
                  </a:lnTo>
                  <a:lnTo>
                    <a:pt x="4" y="975"/>
                  </a:lnTo>
                  <a:lnTo>
                    <a:pt x="5" y="972"/>
                  </a:lnTo>
                  <a:lnTo>
                    <a:pt x="7" y="970"/>
                  </a:lnTo>
                  <a:lnTo>
                    <a:pt x="7" y="967"/>
                  </a:lnTo>
                  <a:lnTo>
                    <a:pt x="8" y="963"/>
                  </a:lnTo>
                  <a:lnTo>
                    <a:pt x="8" y="959"/>
                  </a:lnTo>
                  <a:lnTo>
                    <a:pt x="9" y="956"/>
                  </a:lnTo>
                  <a:lnTo>
                    <a:pt x="9" y="951"/>
                  </a:lnTo>
                  <a:lnTo>
                    <a:pt x="9" y="947"/>
                  </a:lnTo>
                  <a:lnTo>
                    <a:pt x="9" y="945"/>
                  </a:lnTo>
                  <a:lnTo>
                    <a:pt x="8" y="941"/>
                  </a:lnTo>
                  <a:lnTo>
                    <a:pt x="7" y="938"/>
                  </a:lnTo>
                  <a:lnTo>
                    <a:pt x="4" y="936"/>
                  </a:lnTo>
                  <a:lnTo>
                    <a:pt x="4" y="933"/>
                  </a:lnTo>
                  <a:lnTo>
                    <a:pt x="5" y="930"/>
                  </a:lnTo>
                  <a:lnTo>
                    <a:pt x="8" y="929"/>
                  </a:lnTo>
                  <a:lnTo>
                    <a:pt x="12" y="928"/>
                  </a:lnTo>
                  <a:lnTo>
                    <a:pt x="15" y="928"/>
                  </a:lnTo>
                  <a:lnTo>
                    <a:pt x="17" y="926"/>
                  </a:lnTo>
                  <a:lnTo>
                    <a:pt x="20" y="924"/>
                  </a:lnTo>
                  <a:lnTo>
                    <a:pt x="23" y="922"/>
                  </a:lnTo>
                  <a:lnTo>
                    <a:pt x="24" y="920"/>
                  </a:lnTo>
                  <a:lnTo>
                    <a:pt x="25" y="917"/>
                  </a:lnTo>
                  <a:lnTo>
                    <a:pt x="26" y="913"/>
                  </a:lnTo>
                  <a:lnTo>
                    <a:pt x="28" y="911"/>
                  </a:lnTo>
                  <a:lnTo>
                    <a:pt x="29" y="908"/>
                  </a:lnTo>
                  <a:lnTo>
                    <a:pt x="29" y="905"/>
                  </a:lnTo>
                  <a:lnTo>
                    <a:pt x="30" y="903"/>
                  </a:lnTo>
                  <a:lnTo>
                    <a:pt x="33" y="900"/>
                  </a:lnTo>
                  <a:lnTo>
                    <a:pt x="34" y="898"/>
                  </a:lnTo>
                  <a:lnTo>
                    <a:pt x="36" y="895"/>
                  </a:lnTo>
                  <a:lnTo>
                    <a:pt x="38" y="892"/>
                  </a:lnTo>
                  <a:lnTo>
                    <a:pt x="40" y="891"/>
                  </a:lnTo>
                  <a:lnTo>
                    <a:pt x="42" y="888"/>
                  </a:lnTo>
                  <a:lnTo>
                    <a:pt x="43" y="887"/>
                  </a:lnTo>
                  <a:lnTo>
                    <a:pt x="46" y="884"/>
                  </a:lnTo>
                  <a:lnTo>
                    <a:pt x="49" y="882"/>
                  </a:lnTo>
                  <a:lnTo>
                    <a:pt x="50" y="881"/>
                  </a:lnTo>
                  <a:lnTo>
                    <a:pt x="53" y="879"/>
                  </a:lnTo>
                  <a:lnTo>
                    <a:pt x="55" y="877"/>
                  </a:lnTo>
                  <a:lnTo>
                    <a:pt x="58" y="875"/>
                  </a:lnTo>
                  <a:lnTo>
                    <a:pt x="59" y="874"/>
                  </a:lnTo>
                  <a:lnTo>
                    <a:pt x="62" y="871"/>
                  </a:lnTo>
                  <a:lnTo>
                    <a:pt x="64" y="870"/>
                  </a:lnTo>
                  <a:lnTo>
                    <a:pt x="66" y="867"/>
                  </a:lnTo>
                  <a:lnTo>
                    <a:pt x="66" y="864"/>
                  </a:lnTo>
                  <a:lnTo>
                    <a:pt x="67" y="861"/>
                  </a:lnTo>
                  <a:lnTo>
                    <a:pt x="67" y="857"/>
                  </a:lnTo>
                  <a:lnTo>
                    <a:pt x="66" y="854"/>
                  </a:lnTo>
                  <a:lnTo>
                    <a:pt x="64" y="852"/>
                  </a:lnTo>
                  <a:lnTo>
                    <a:pt x="62" y="849"/>
                  </a:lnTo>
                  <a:lnTo>
                    <a:pt x="59" y="848"/>
                  </a:lnTo>
                  <a:lnTo>
                    <a:pt x="55" y="848"/>
                  </a:lnTo>
                  <a:lnTo>
                    <a:pt x="53" y="848"/>
                  </a:lnTo>
                  <a:lnTo>
                    <a:pt x="49" y="848"/>
                  </a:lnTo>
                  <a:lnTo>
                    <a:pt x="46" y="847"/>
                  </a:lnTo>
                  <a:lnTo>
                    <a:pt x="43" y="844"/>
                  </a:lnTo>
                  <a:lnTo>
                    <a:pt x="41" y="843"/>
                  </a:lnTo>
                  <a:lnTo>
                    <a:pt x="40" y="840"/>
                  </a:lnTo>
                  <a:lnTo>
                    <a:pt x="38" y="837"/>
                  </a:lnTo>
                  <a:lnTo>
                    <a:pt x="37" y="835"/>
                  </a:lnTo>
                  <a:lnTo>
                    <a:pt x="36" y="832"/>
                  </a:lnTo>
                  <a:lnTo>
                    <a:pt x="34" y="828"/>
                  </a:lnTo>
                  <a:lnTo>
                    <a:pt x="36" y="826"/>
                  </a:lnTo>
                  <a:lnTo>
                    <a:pt x="36" y="822"/>
                  </a:lnTo>
                  <a:lnTo>
                    <a:pt x="37" y="819"/>
                  </a:lnTo>
                  <a:lnTo>
                    <a:pt x="38" y="816"/>
                  </a:lnTo>
                  <a:lnTo>
                    <a:pt x="41" y="814"/>
                  </a:lnTo>
                  <a:lnTo>
                    <a:pt x="45" y="814"/>
                  </a:lnTo>
                  <a:lnTo>
                    <a:pt x="47" y="812"/>
                  </a:lnTo>
                  <a:lnTo>
                    <a:pt x="49" y="810"/>
                  </a:lnTo>
                  <a:lnTo>
                    <a:pt x="50" y="807"/>
                  </a:lnTo>
                  <a:lnTo>
                    <a:pt x="54" y="806"/>
                  </a:lnTo>
                  <a:lnTo>
                    <a:pt x="57" y="806"/>
                  </a:lnTo>
                  <a:lnTo>
                    <a:pt x="58" y="802"/>
                  </a:lnTo>
                  <a:lnTo>
                    <a:pt x="59" y="799"/>
                  </a:lnTo>
                  <a:lnTo>
                    <a:pt x="61" y="797"/>
                  </a:lnTo>
                  <a:lnTo>
                    <a:pt x="62" y="793"/>
                  </a:lnTo>
                  <a:lnTo>
                    <a:pt x="63" y="790"/>
                  </a:lnTo>
                  <a:lnTo>
                    <a:pt x="63" y="786"/>
                  </a:lnTo>
                  <a:lnTo>
                    <a:pt x="63" y="784"/>
                  </a:lnTo>
                  <a:lnTo>
                    <a:pt x="62" y="780"/>
                  </a:lnTo>
                  <a:lnTo>
                    <a:pt x="61" y="777"/>
                  </a:lnTo>
                  <a:lnTo>
                    <a:pt x="58" y="776"/>
                  </a:lnTo>
                  <a:lnTo>
                    <a:pt x="57" y="773"/>
                  </a:lnTo>
                  <a:lnTo>
                    <a:pt x="55" y="771"/>
                  </a:lnTo>
                  <a:lnTo>
                    <a:pt x="55" y="765"/>
                  </a:lnTo>
                  <a:lnTo>
                    <a:pt x="55" y="763"/>
                  </a:lnTo>
                  <a:lnTo>
                    <a:pt x="57" y="759"/>
                  </a:lnTo>
                  <a:lnTo>
                    <a:pt x="58" y="755"/>
                  </a:lnTo>
                  <a:lnTo>
                    <a:pt x="58" y="752"/>
                  </a:lnTo>
                  <a:lnTo>
                    <a:pt x="59" y="748"/>
                  </a:lnTo>
                  <a:lnTo>
                    <a:pt x="59" y="744"/>
                  </a:lnTo>
                  <a:lnTo>
                    <a:pt x="59" y="740"/>
                  </a:lnTo>
                  <a:lnTo>
                    <a:pt x="59" y="738"/>
                  </a:lnTo>
                  <a:lnTo>
                    <a:pt x="58" y="734"/>
                  </a:lnTo>
                  <a:lnTo>
                    <a:pt x="57" y="733"/>
                  </a:lnTo>
                  <a:lnTo>
                    <a:pt x="54" y="730"/>
                  </a:lnTo>
                  <a:lnTo>
                    <a:pt x="53" y="729"/>
                  </a:lnTo>
                  <a:lnTo>
                    <a:pt x="51" y="727"/>
                  </a:lnTo>
                  <a:lnTo>
                    <a:pt x="50" y="725"/>
                  </a:lnTo>
                  <a:lnTo>
                    <a:pt x="49" y="722"/>
                  </a:lnTo>
                  <a:lnTo>
                    <a:pt x="47" y="720"/>
                  </a:lnTo>
                  <a:lnTo>
                    <a:pt x="46" y="718"/>
                  </a:lnTo>
                  <a:lnTo>
                    <a:pt x="43" y="716"/>
                  </a:lnTo>
                  <a:lnTo>
                    <a:pt x="42" y="713"/>
                  </a:lnTo>
                  <a:lnTo>
                    <a:pt x="41" y="710"/>
                  </a:lnTo>
                  <a:lnTo>
                    <a:pt x="38" y="708"/>
                  </a:lnTo>
                  <a:lnTo>
                    <a:pt x="37" y="705"/>
                  </a:lnTo>
                  <a:lnTo>
                    <a:pt x="36" y="704"/>
                  </a:lnTo>
                  <a:lnTo>
                    <a:pt x="33" y="701"/>
                  </a:lnTo>
                  <a:lnTo>
                    <a:pt x="30" y="700"/>
                  </a:lnTo>
                  <a:lnTo>
                    <a:pt x="28" y="699"/>
                  </a:lnTo>
                  <a:lnTo>
                    <a:pt x="25" y="696"/>
                  </a:lnTo>
                  <a:lnTo>
                    <a:pt x="23" y="695"/>
                  </a:lnTo>
                  <a:lnTo>
                    <a:pt x="21" y="693"/>
                  </a:lnTo>
                  <a:lnTo>
                    <a:pt x="17" y="692"/>
                  </a:lnTo>
                  <a:lnTo>
                    <a:pt x="15" y="691"/>
                  </a:lnTo>
                  <a:lnTo>
                    <a:pt x="13" y="688"/>
                  </a:lnTo>
                  <a:lnTo>
                    <a:pt x="11" y="687"/>
                  </a:lnTo>
                  <a:lnTo>
                    <a:pt x="8" y="684"/>
                  </a:lnTo>
                  <a:lnTo>
                    <a:pt x="7" y="683"/>
                  </a:lnTo>
                  <a:lnTo>
                    <a:pt x="4" y="680"/>
                  </a:lnTo>
                  <a:lnTo>
                    <a:pt x="3" y="678"/>
                  </a:lnTo>
                  <a:lnTo>
                    <a:pt x="2" y="675"/>
                  </a:lnTo>
                  <a:lnTo>
                    <a:pt x="2" y="671"/>
                  </a:lnTo>
                  <a:lnTo>
                    <a:pt x="2" y="667"/>
                  </a:lnTo>
                  <a:lnTo>
                    <a:pt x="2" y="663"/>
                  </a:lnTo>
                  <a:lnTo>
                    <a:pt x="3" y="659"/>
                  </a:lnTo>
                  <a:lnTo>
                    <a:pt x="3" y="657"/>
                  </a:lnTo>
                  <a:lnTo>
                    <a:pt x="4" y="653"/>
                  </a:lnTo>
                  <a:lnTo>
                    <a:pt x="5" y="650"/>
                  </a:lnTo>
                  <a:lnTo>
                    <a:pt x="7" y="648"/>
                  </a:lnTo>
                  <a:lnTo>
                    <a:pt x="7" y="644"/>
                  </a:lnTo>
                  <a:lnTo>
                    <a:pt x="8" y="641"/>
                  </a:lnTo>
                  <a:lnTo>
                    <a:pt x="11" y="638"/>
                  </a:lnTo>
                  <a:lnTo>
                    <a:pt x="12" y="637"/>
                  </a:lnTo>
                  <a:lnTo>
                    <a:pt x="15" y="636"/>
                  </a:lnTo>
                  <a:lnTo>
                    <a:pt x="16" y="633"/>
                  </a:lnTo>
                  <a:lnTo>
                    <a:pt x="17" y="633"/>
                  </a:lnTo>
                  <a:lnTo>
                    <a:pt x="19" y="633"/>
                  </a:lnTo>
                  <a:lnTo>
                    <a:pt x="20" y="633"/>
                  </a:lnTo>
                  <a:lnTo>
                    <a:pt x="21" y="633"/>
                  </a:lnTo>
                  <a:lnTo>
                    <a:pt x="23" y="633"/>
                  </a:lnTo>
                  <a:lnTo>
                    <a:pt x="24" y="633"/>
                  </a:lnTo>
                  <a:lnTo>
                    <a:pt x="25" y="633"/>
                  </a:lnTo>
                  <a:lnTo>
                    <a:pt x="26" y="633"/>
                  </a:lnTo>
                  <a:lnTo>
                    <a:pt x="26" y="634"/>
                  </a:lnTo>
                  <a:lnTo>
                    <a:pt x="28" y="636"/>
                  </a:lnTo>
                  <a:lnTo>
                    <a:pt x="29" y="637"/>
                  </a:lnTo>
                  <a:lnTo>
                    <a:pt x="32" y="638"/>
                  </a:lnTo>
                  <a:lnTo>
                    <a:pt x="33" y="638"/>
                  </a:lnTo>
                  <a:lnTo>
                    <a:pt x="34" y="638"/>
                  </a:lnTo>
                  <a:lnTo>
                    <a:pt x="36" y="638"/>
                  </a:lnTo>
                  <a:lnTo>
                    <a:pt x="38" y="638"/>
                  </a:lnTo>
                  <a:lnTo>
                    <a:pt x="40" y="638"/>
                  </a:lnTo>
                  <a:lnTo>
                    <a:pt x="41" y="638"/>
                  </a:lnTo>
                  <a:lnTo>
                    <a:pt x="42" y="638"/>
                  </a:lnTo>
                  <a:lnTo>
                    <a:pt x="43" y="638"/>
                  </a:lnTo>
                  <a:lnTo>
                    <a:pt x="45" y="640"/>
                  </a:lnTo>
                  <a:lnTo>
                    <a:pt x="46" y="640"/>
                  </a:lnTo>
                  <a:lnTo>
                    <a:pt x="47" y="640"/>
                  </a:lnTo>
                  <a:lnTo>
                    <a:pt x="49" y="640"/>
                  </a:lnTo>
                  <a:lnTo>
                    <a:pt x="50" y="640"/>
                  </a:lnTo>
                  <a:lnTo>
                    <a:pt x="53" y="640"/>
                  </a:lnTo>
                  <a:lnTo>
                    <a:pt x="53" y="638"/>
                  </a:lnTo>
                  <a:lnTo>
                    <a:pt x="55" y="638"/>
                  </a:lnTo>
                  <a:lnTo>
                    <a:pt x="57" y="638"/>
                  </a:lnTo>
                  <a:lnTo>
                    <a:pt x="58" y="638"/>
                  </a:lnTo>
                  <a:lnTo>
                    <a:pt x="61" y="637"/>
                  </a:lnTo>
                  <a:lnTo>
                    <a:pt x="62" y="637"/>
                  </a:lnTo>
                  <a:lnTo>
                    <a:pt x="63" y="637"/>
                  </a:lnTo>
                  <a:lnTo>
                    <a:pt x="64" y="637"/>
                  </a:lnTo>
                  <a:lnTo>
                    <a:pt x="66" y="636"/>
                  </a:lnTo>
                  <a:lnTo>
                    <a:pt x="67" y="636"/>
                  </a:lnTo>
                  <a:lnTo>
                    <a:pt x="70" y="634"/>
                  </a:lnTo>
                  <a:lnTo>
                    <a:pt x="71" y="633"/>
                  </a:lnTo>
                  <a:lnTo>
                    <a:pt x="72" y="633"/>
                  </a:lnTo>
                  <a:lnTo>
                    <a:pt x="74" y="633"/>
                  </a:lnTo>
                  <a:lnTo>
                    <a:pt x="75" y="632"/>
                  </a:lnTo>
                  <a:lnTo>
                    <a:pt x="78" y="632"/>
                  </a:lnTo>
                  <a:lnTo>
                    <a:pt x="79" y="632"/>
                  </a:lnTo>
                  <a:lnTo>
                    <a:pt x="80" y="632"/>
                  </a:lnTo>
                  <a:lnTo>
                    <a:pt x="80" y="631"/>
                  </a:lnTo>
                  <a:lnTo>
                    <a:pt x="81" y="631"/>
                  </a:lnTo>
                  <a:lnTo>
                    <a:pt x="84" y="631"/>
                  </a:lnTo>
                  <a:lnTo>
                    <a:pt x="85" y="631"/>
                  </a:lnTo>
                  <a:lnTo>
                    <a:pt x="87" y="631"/>
                  </a:lnTo>
                  <a:lnTo>
                    <a:pt x="88" y="631"/>
                  </a:lnTo>
                  <a:lnTo>
                    <a:pt x="89" y="629"/>
                  </a:lnTo>
                  <a:lnTo>
                    <a:pt x="91" y="629"/>
                  </a:lnTo>
                  <a:lnTo>
                    <a:pt x="92" y="629"/>
                  </a:lnTo>
                  <a:lnTo>
                    <a:pt x="93" y="628"/>
                  </a:lnTo>
                  <a:lnTo>
                    <a:pt x="95" y="628"/>
                  </a:lnTo>
                  <a:lnTo>
                    <a:pt x="97" y="628"/>
                  </a:lnTo>
                  <a:lnTo>
                    <a:pt x="98" y="628"/>
                  </a:lnTo>
                  <a:lnTo>
                    <a:pt x="100" y="628"/>
                  </a:lnTo>
                  <a:lnTo>
                    <a:pt x="102" y="628"/>
                  </a:lnTo>
                  <a:lnTo>
                    <a:pt x="104" y="629"/>
                  </a:lnTo>
                  <a:lnTo>
                    <a:pt x="106" y="629"/>
                  </a:lnTo>
                  <a:lnTo>
                    <a:pt x="106" y="628"/>
                  </a:lnTo>
                  <a:lnTo>
                    <a:pt x="108" y="628"/>
                  </a:lnTo>
                  <a:lnTo>
                    <a:pt x="109" y="628"/>
                  </a:lnTo>
                  <a:lnTo>
                    <a:pt x="110" y="628"/>
                  </a:lnTo>
                  <a:lnTo>
                    <a:pt x="112" y="627"/>
                  </a:lnTo>
                  <a:lnTo>
                    <a:pt x="112" y="625"/>
                  </a:lnTo>
                  <a:lnTo>
                    <a:pt x="112" y="624"/>
                  </a:lnTo>
                  <a:lnTo>
                    <a:pt x="113" y="624"/>
                  </a:lnTo>
                  <a:lnTo>
                    <a:pt x="113" y="623"/>
                  </a:lnTo>
                  <a:lnTo>
                    <a:pt x="114" y="621"/>
                  </a:lnTo>
                  <a:lnTo>
                    <a:pt x="116" y="620"/>
                  </a:lnTo>
                  <a:lnTo>
                    <a:pt x="116" y="619"/>
                  </a:lnTo>
                  <a:lnTo>
                    <a:pt x="116" y="617"/>
                  </a:lnTo>
                  <a:lnTo>
                    <a:pt x="117" y="617"/>
                  </a:lnTo>
                  <a:lnTo>
                    <a:pt x="118" y="617"/>
                  </a:lnTo>
                  <a:lnTo>
                    <a:pt x="121" y="617"/>
                  </a:lnTo>
                  <a:lnTo>
                    <a:pt x="122" y="616"/>
                  </a:lnTo>
                  <a:lnTo>
                    <a:pt x="123" y="616"/>
                  </a:lnTo>
                  <a:lnTo>
                    <a:pt x="126" y="615"/>
                  </a:lnTo>
                  <a:lnTo>
                    <a:pt x="129" y="615"/>
                  </a:lnTo>
                  <a:lnTo>
                    <a:pt x="130" y="614"/>
                  </a:lnTo>
                  <a:lnTo>
                    <a:pt x="131" y="614"/>
                  </a:lnTo>
                  <a:lnTo>
                    <a:pt x="134" y="614"/>
                  </a:lnTo>
                  <a:lnTo>
                    <a:pt x="135" y="612"/>
                  </a:lnTo>
                  <a:lnTo>
                    <a:pt x="138" y="611"/>
                  </a:lnTo>
                  <a:lnTo>
                    <a:pt x="139" y="611"/>
                  </a:lnTo>
                  <a:lnTo>
                    <a:pt x="140" y="611"/>
                  </a:lnTo>
                  <a:lnTo>
                    <a:pt x="142" y="610"/>
                  </a:lnTo>
                  <a:lnTo>
                    <a:pt x="144" y="610"/>
                  </a:lnTo>
                  <a:lnTo>
                    <a:pt x="147" y="608"/>
                  </a:lnTo>
                  <a:lnTo>
                    <a:pt x="148" y="607"/>
                  </a:lnTo>
                  <a:lnTo>
                    <a:pt x="151" y="606"/>
                  </a:lnTo>
                  <a:lnTo>
                    <a:pt x="152" y="604"/>
                  </a:lnTo>
                  <a:lnTo>
                    <a:pt x="152" y="603"/>
                  </a:lnTo>
                  <a:lnTo>
                    <a:pt x="154" y="602"/>
                  </a:lnTo>
                  <a:lnTo>
                    <a:pt x="155" y="600"/>
                  </a:lnTo>
                  <a:lnTo>
                    <a:pt x="156" y="598"/>
                  </a:lnTo>
                  <a:lnTo>
                    <a:pt x="156" y="596"/>
                  </a:lnTo>
                  <a:lnTo>
                    <a:pt x="157" y="595"/>
                  </a:lnTo>
                  <a:lnTo>
                    <a:pt x="157" y="594"/>
                  </a:lnTo>
                  <a:lnTo>
                    <a:pt x="157" y="593"/>
                  </a:lnTo>
                  <a:lnTo>
                    <a:pt x="159" y="590"/>
                  </a:lnTo>
                  <a:lnTo>
                    <a:pt x="159" y="589"/>
                  </a:lnTo>
                  <a:lnTo>
                    <a:pt x="159" y="587"/>
                  </a:lnTo>
                  <a:lnTo>
                    <a:pt x="159" y="586"/>
                  </a:lnTo>
                  <a:lnTo>
                    <a:pt x="159" y="585"/>
                  </a:lnTo>
                  <a:lnTo>
                    <a:pt x="159" y="583"/>
                  </a:lnTo>
                  <a:lnTo>
                    <a:pt x="159" y="581"/>
                  </a:lnTo>
                  <a:lnTo>
                    <a:pt x="159" y="579"/>
                  </a:lnTo>
                  <a:lnTo>
                    <a:pt x="157" y="578"/>
                  </a:lnTo>
                  <a:lnTo>
                    <a:pt x="157" y="577"/>
                  </a:lnTo>
                  <a:lnTo>
                    <a:pt x="157" y="576"/>
                  </a:lnTo>
                  <a:lnTo>
                    <a:pt x="159" y="573"/>
                  </a:lnTo>
                  <a:lnTo>
                    <a:pt x="160" y="573"/>
                  </a:lnTo>
                  <a:lnTo>
                    <a:pt x="161" y="572"/>
                  </a:lnTo>
                  <a:lnTo>
                    <a:pt x="163" y="572"/>
                  </a:lnTo>
                  <a:lnTo>
                    <a:pt x="164" y="570"/>
                  </a:lnTo>
                  <a:lnTo>
                    <a:pt x="165" y="570"/>
                  </a:lnTo>
                  <a:lnTo>
                    <a:pt x="167" y="572"/>
                  </a:lnTo>
                  <a:lnTo>
                    <a:pt x="168" y="572"/>
                  </a:lnTo>
                  <a:lnTo>
                    <a:pt x="168" y="573"/>
                  </a:lnTo>
                  <a:lnTo>
                    <a:pt x="169" y="574"/>
                  </a:lnTo>
                  <a:lnTo>
                    <a:pt x="171" y="574"/>
                  </a:lnTo>
                  <a:lnTo>
                    <a:pt x="172" y="574"/>
                  </a:lnTo>
                  <a:lnTo>
                    <a:pt x="173" y="574"/>
                  </a:lnTo>
                  <a:lnTo>
                    <a:pt x="174" y="576"/>
                  </a:lnTo>
                  <a:lnTo>
                    <a:pt x="176" y="576"/>
                  </a:lnTo>
                  <a:lnTo>
                    <a:pt x="177" y="577"/>
                  </a:lnTo>
                  <a:lnTo>
                    <a:pt x="178" y="577"/>
                  </a:lnTo>
                  <a:lnTo>
                    <a:pt x="180" y="577"/>
                  </a:lnTo>
                  <a:lnTo>
                    <a:pt x="182" y="578"/>
                  </a:lnTo>
                  <a:lnTo>
                    <a:pt x="184" y="578"/>
                  </a:lnTo>
                  <a:lnTo>
                    <a:pt x="185" y="578"/>
                  </a:lnTo>
                  <a:lnTo>
                    <a:pt x="188" y="578"/>
                  </a:lnTo>
                  <a:lnTo>
                    <a:pt x="189" y="578"/>
                  </a:lnTo>
                  <a:lnTo>
                    <a:pt x="190" y="578"/>
                  </a:lnTo>
                  <a:lnTo>
                    <a:pt x="191" y="578"/>
                  </a:lnTo>
                  <a:lnTo>
                    <a:pt x="193" y="578"/>
                  </a:lnTo>
                  <a:lnTo>
                    <a:pt x="194" y="577"/>
                  </a:lnTo>
                  <a:lnTo>
                    <a:pt x="195" y="576"/>
                  </a:lnTo>
                  <a:lnTo>
                    <a:pt x="197" y="576"/>
                  </a:lnTo>
                  <a:lnTo>
                    <a:pt x="198" y="576"/>
                  </a:lnTo>
                  <a:lnTo>
                    <a:pt x="199" y="576"/>
                  </a:lnTo>
                  <a:lnTo>
                    <a:pt x="201" y="576"/>
                  </a:lnTo>
                  <a:lnTo>
                    <a:pt x="202" y="577"/>
                  </a:lnTo>
                  <a:lnTo>
                    <a:pt x="203" y="577"/>
                  </a:lnTo>
                  <a:lnTo>
                    <a:pt x="205" y="578"/>
                  </a:lnTo>
                  <a:lnTo>
                    <a:pt x="207" y="578"/>
                  </a:lnTo>
                  <a:lnTo>
                    <a:pt x="209" y="578"/>
                  </a:lnTo>
                  <a:lnTo>
                    <a:pt x="211" y="578"/>
                  </a:lnTo>
                  <a:lnTo>
                    <a:pt x="212" y="578"/>
                  </a:lnTo>
                  <a:lnTo>
                    <a:pt x="214" y="578"/>
                  </a:lnTo>
                  <a:lnTo>
                    <a:pt x="215" y="578"/>
                  </a:lnTo>
                  <a:lnTo>
                    <a:pt x="216" y="578"/>
                  </a:lnTo>
                  <a:lnTo>
                    <a:pt x="218" y="578"/>
                  </a:lnTo>
                  <a:lnTo>
                    <a:pt x="219" y="578"/>
                  </a:lnTo>
                  <a:lnTo>
                    <a:pt x="222" y="578"/>
                  </a:lnTo>
                  <a:lnTo>
                    <a:pt x="223" y="577"/>
                  </a:lnTo>
                  <a:lnTo>
                    <a:pt x="224" y="577"/>
                  </a:lnTo>
                  <a:lnTo>
                    <a:pt x="226" y="577"/>
                  </a:lnTo>
                  <a:lnTo>
                    <a:pt x="227" y="577"/>
                  </a:lnTo>
                  <a:lnTo>
                    <a:pt x="228" y="578"/>
                  </a:lnTo>
                  <a:lnTo>
                    <a:pt x="229" y="578"/>
                  </a:lnTo>
                  <a:lnTo>
                    <a:pt x="231" y="578"/>
                  </a:lnTo>
                  <a:lnTo>
                    <a:pt x="233" y="578"/>
                  </a:lnTo>
                  <a:lnTo>
                    <a:pt x="235" y="578"/>
                  </a:lnTo>
                  <a:lnTo>
                    <a:pt x="236" y="577"/>
                  </a:lnTo>
                  <a:lnTo>
                    <a:pt x="237" y="576"/>
                  </a:lnTo>
                  <a:lnTo>
                    <a:pt x="239" y="576"/>
                  </a:lnTo>
                  <a:lnTo>
                    <a:pt x="240" y="576"/>
                  </a:lnTo>
                  <a:lnTo>
                    <a:pt x="241" y="574"/>
                  </a:lnTo>
                  <a:lnTo>
                    <a:pt x="243" y="574"/>
                  </a:lnTo>
                  <a:lnTo>
                    <a:pt x="244" y="574"/>
                  </a:lnTo>
                  <a:lnTo>
                    <a:pt x="245" y="574"/>
                  </a:lnTo>
                  <a:lnTo>
                    <a:pt x="247" y="574"/>
                  </a:lnTo>
                  <a:lnTo>
                    <a:pt x="248" y="574"/>
                  </a:lnTo>
                  <a:lnTo>
                    <a:pt x="249" y="574"/>
                  </a:lnTo>
                  <a:lnTo>
                    <a:pt x="250" y="576"/>
                  </a:lnTo>
                  <a:lnTo>
                    <a:pt x="252" y="576"/>
                  </a:lnTo>
                  <a:lnTo>
                    <a:pt x="253" y="577"/>
                  </a:lnTo>
                  <a:lnTo>
                    <a:pt x="254" y="578"/>
                  </a:lnTo>
                  <a:lnTo>
                    <a:pt x="257" y="578"/>
                  </a:lnTo>
                  <a:lnTo>
                    <a:pt x="258" y="578"/>
                  </a:lnTo>
                  <a:lnTo>
                    <a:pt x="260" y="577"/>
                  </a:lnTo>
                  <a:lnTo>
                    <a:pt x="261" y="576"/>
                  </a:lnTo>
                  <a:lnTo>
                    <a:pt x="262" y="573"/>
                  </a:lnTo>
                  <a:lnTo>
                    <a:pt x="264" y="573"/>
                  </a:lnTo>
                  <a:lnTo>
                    <a:pt x="265" y="572"/>
                  </a:lnTo>
                  <a:lnTo>
                    <a:pt x="266" y="572"/>
                  </a:lnTo>
                  <a:lnTo>
                    <a:pt x="267" y="572"/>
                  </a:lnTo>
                  <a:lnTo>
                    <a:pt x="267" y="570"/>
                  </a:lnTo>
                  <a:lnTo>
                    <a:pt x="269" y="570"/>
                  </a:lnTo>
                  <a:lnTo>
                    <a:pt x="270" y="570"/>
                  </a:lnTo>
                  <a:lnTo>
                    <a:pt x="271" y="570"/>
                  </a:lnTo>
                  <a:lnTo>
                    <a:pt x="273" y="570"/>
                  </a:lnTo>
                  <a:lnTo>
                    <a:pt x="274" y="570"/>
                  </a:lnTo>
                  <a:lnTo>
                    <a:pt x="275" y="569"/>
                  </a:lnTo>
                  <a:lnTo>
                    <a:pt x="278" y="569"/>
                  </a:lnTo>
                  <a:lnTo>
                    <a:pt x="279" y="570"/>
                  </a:lnTo>
                  <a:lnTo>
                    <a:pt x="282" y="570"/>
                  </a:lnTo>
                  <a:lnTo>
                    <a:pt x="283" y="570"/>
                  </a:lnTo>
                  <a:lnTo>
                    <a:pt x="286" y="570"/>
                  </a:lnTo>
                  <a:lnTo>
                    <a:pt x="287" y="570"/>
                  </a:lnTo>
                  <a:lnTo>
                    <a:pt x="288" y="570"/>
                  </a:lnTo>
                  <a:lnTo>
                    <a:pt x="290" y="570"/>
                  </a:lnTo>
                  <a:lnTo>
                    <a:pt x="291" y="570"/>
                  </a:lnTo>
                  <a:lnTo>
                    <a:pt x="292" y="570"/>
                  </a:lnTo>
                  <a:lnTo>
                    <a:pt x="294" y="570"/>
                  </a:lnTo>
                  <a:lnTo>
                    <a:pt x="295" y="570"/>
                  </a:lnTo>
                  <a:lnTo>
                    <a:pt x="296" y="570"/>
                  </a:lnTo>
                  <a:lnTo>
                    <a:pt x="298" y="570"/>
                  </a:lnTo>
                  <a:lnTo>
                    <a:pt x="300" y="570"/>
                  </a:lnTo>
                  <a:lnTo>
                    <a:pt x="302" y="570"/>
                  </a:lnTo>
                  <a:lnTo>
                    <a:pt x="303" y="572"/>
                  </a:lnTo>
                  <a:lnTo>
                    <a:pt x="304" y="572"/>
                  </a:lnTo>
                  <a:lnTo>
                    <a:pt x="305" y="572"/>
                  </a:lnTo>
                  <a:lnTo>
                    <a:pt x="307" y="572"/>
                  </a:lnTo>
                  <a:lnTo>
                    <a:pt x="309" y="572"/>
                  </a:lnTo>
                  <a:lnTo>
                    <a:pt x="317" y="577"/>
                  </a:lnTo>
                  <a:lnTo>
                    <a:pt x="319" y="577"/>
                  </a:lnTo>
                  <a:lnTo>
                    <a:pt x="320" y="577"/>
                  </a:lnTo>
                  <a:lnTo>
                    <a:pt x="321" y="577"/>
                  </a:lnTo>
                  <a:lnTo>
                    <a:pt x="324" y="577"/>
                  </a:lnTo>
                  <a:lnTo>
                    <a:pt x="325" y="576"/>
                  </a:lnTo>
                  <a:lnTo>
                    <a:pt x="326" y="576"/>
                  </a:lnTo>
                  <a:lnTo>
                    <a:pt x="329" y="577"/>
                  </a:lnTo>
                  <a:lnTo>
                    <a:pt x="330" y="577"/>
                  </a:lnTo>
                  <a:lnTo>
                    <a:pt x="333" y="577"/>
                  </a:lnTo>
                  <a:lnTo>
                    <a:pt x="334" y="577"/>
                  </a:lnTo>
                  <a:lnTo>
                    <a:pt x="337" y="577"/>
                  </a:lnTo>
                  <a:lnTo>
                    <a:pt x="340" y="577"/>
                  </a:lnTo>
                  <a:lnTo>
                    <a:pt x="342" y="577"/>
                  </a:lnTo>
                  <a:lnTo>
                    <a:pt x="345" y="578"/>
                  </a:lnTo>
                  <a:lnTo>
                    <a:pt x="347" y="577"/>
                  </a:lnTo>
                  <a:lnTo>
                    <a:pt x="350" y="577"/>
                  </a:lnTo>
                  <a:lnTo>
                    <a:pt x="351" y="577"/>
                  </a:lnTo>
                  <a:lnTo>
                    <a:pt x="354" y="577"/>
                  </a:lnTo>
                  <a:lnTo>
                    <a:pt x="357" y="577"/>
                  </a:lnTo>
                  <a:lnTo>
                    <a:pt x="359" y="577"/>
                  </a:lnTo>
                  <a:lnTo>
                    <a:pt x="360" y="577"/>
                  </a:lnTo>
                  <a:lnTo>
                    <a:pt x="366" y="577"/>
                  </a:lnTo>
                  <a:lnTo>
                    <a:pt x="368" y="577"/>
                  </a:lnTo>
                  <a:lnTo>
                    <a:pt x="371" y="577"/>
                  </a:lnTo>
                  <a:lnTo>
                    <a:pt x="375" y="577"/>
                  </a:lnTo>
                  <a:lnTo>
                    <a:pt x="376" y="577"/>
                  </a:lnTo>
                  <a:lnTo>
                    <a:pt x="376" y="578"/>
                  </a:lnTo>
                  <a:lnTo>
                    <a:pt x="379" y="578"/>
                  </a:lnTo>
                  <a:lnTo>
                    <a:pt x="380" y="578"/>
                  </a:lnTo>
                  <a:lnTo>
                    <a:pt x="381" y="578"/>
                  </a:lnTo>
                  <a:lnTo>
                    <a:pt x="383" y="578"/>
                  </a:lnTo>
                  <a:lnTo>
                    <a:pt x="384" y="579"/>
                  </a:lnTo>
                  <a:lnTo>
                    <a:pt x="385" y="579"/>
                  </a:lnTo>
                  <a:lnTo>
                    <a:pt x="387" y="579"/>
                  </a:lnTo>
                  <a:lnTo>
                    <a:pt x="389" y="579"/>
                  </a:lnTo>
                  <a:lnTo>
                    <a:pt x="391" y="579"/>
                  </a:lnTo>
                  <a:lnTo>
                    <a:pt x="392" y="579"/>
                  </a:lnTo>
                  <a:lnTo>
                    <a:pt x="393" y="578"/>
                  </a:lnTo>
                  <a:lnTo>
                    <a:pt x="396" y="578"/>
                  </a:lnTo>
                  <a:lnTo>
                    <a:pt x="397" y="577"/>
                  </a:lnTo>
                  <a:lnTo>
                    <a:pt x="398" y="576"/>
                  </a:lnTo>
                  <a:lnTo>
                    <a:pt x="401" y="574"/>
                  </a:lnTo>
                  <a:lnTo>
                    <a:pt x="402" y="574"/>
                  </a:lnTo>
                  <a:lnTo>
                    <a:pt x="404" y="573"/>
                  </a:lnTo>
                  <a:lnTo>
                    <a:pt x="406" y="572"/>
                  </a:lnTo>
                  <a:lnTo>
                    <a:pt x="408" y="570"/>
                  </a:lnTo>
                  <a:lnTo>
                    <a:pt x="409" y="570"/>
                  </a:lnTo>
                  <a:lnTo>
                    <a:pt x="410" y="569"/>
                  </a:lnTo>
                  <a:lnTo>
                    <a:pt x="412" y="568"/>
                  </a:lnTo>
                  <a:lnTo>
                    <a:pt x="413" y="566"/>
                  </a:lnTo>
                  <a:lnTo>
                    <a:pt x="414" y="565"/>
                  </a:lnTo>
                  <a:lnTo>
                    <a:pt x="417" y="562"/>
                  </a:lnTo>
                  <a:lnTo>
                    <a:pt x="418" y="562"/>
                  </a:lnTo>
                  <a:lnTo>
                    <a:pt x="419" y="561"/>
                  </a:lnTo>
                  <a:lnTo>
                    <a:pt x="421" y="561"/>
                  </a:lnTo>
                  <a:lnTo>
                    <a:pt x="422" y="560"/>
                  </a:lnTo>
                  <a:lnTo>
                    <a:pt x="423" y="560"/>
                  </a:lnTo>
                  <a:lnTo>
                    <a:pt x="425" y="560"/>
                  </a:lnTo>
                  <a:lnTo>
                    <a:pt x="426" y="561"/>
                  </a:lnTo>
                  <a:lnTo>
                    <a:pt x="429" y="561"/>
                  </a:lnTo>
                  <a:lnTo>
                    <a:pt x="430" y="561"/>
                  </a:lnTo>
                  <a:lnTo>
                    <a:pt x="431" y="561"/>
                  </a:lnTo>
                  <a:lnTo>
                    <a:pt x="433" y="561"/>
                  </a:lnTo>
                  <a:lnTo>
                    <a:pt x="435" y="560"/>
                  </a:lnTo>
                  <a:lnTo>
                    <a:pt x="438" y="560"/>
                  </a:lnTo>
                  <a:lnTo>
                    <a:pt x="439" y="559"/>
                  </a:lnTo>
                  <a:lnTo>
                    <a:pt x="440" y="559"/>
                  </a:lnTo>
                  <a:lnTo>
                    <a:pt x="442" y="557"/>
                  </a:lnTo>
                  <a:lnTo>
                    <a:pt x="443" y="556"/>
                  </a:lnTo>
                  <a:lnTo>
                    <a:pt x="444" y="555"/>
                  </a:lnTo>
                  <a:lnTo>
                    <a:pt x="446" y="555"/>
                  </a:lnTo>
                  <a:lnTo>
                    <a:pt x="447" y="553"/>
                  </a:lnTo>
                  <a:lnTo>
                    <a:pt x="448" y="552"/>
                  </a:lnTo>
                  <a:lnTo>
                    <a:pt x="448" y="551"/>
                  </a:lnTo>
                  <a:lnTo>
                    <a:pt x="450" y="549"/>
                  </a:lnTo>
                  <a:lnTo>
                    <a:pt x="451" y="547"/>
                  </a:lnTo>
                  <a:lnTo>
                    <a:pt x="451" y="545"/>
                  </a:lnTo>
                  <a:lnTo>
                    <a:pt x="452" y="544"/>
                  </a:lnTo>
                  <a:lnTo>
                    <a:pt x="452" y="542"/>
                  </a:lnTo>
                  <a:lnTo>
                    <a:pt x="452" y="540"/>
                  </a:lnTo>
                  <a:lnTo>
                    <a:pt x="453" y="539"/>
                  </a:lnTo>
                  <a:lnTo>
                    <a:pt x="453" y="538"/>
                  </a:lnTo>
                  <a:lnTo>
                    <a:pt x="453" y="536"/>
                  </a:lnTo>
                  <a:lnTo>
                    <a:pt x="455" y="534"/>
                  </a:lnTo>
                  <a:lnTo>
                    <a:pt x="456" y="532"/>
                  </a:lnTo>
                  <a:lnTo>
                    <a:pt x="459" y="532"/>
                  </a:lnTo>
                  <a:lnTo>
                    <a:pt x="460" y="532"/>
                  </a:lnTo>
                  <a:lnTo>
                    <a:pt x="463" y="532"/>
                  </a:lnTo>
                  <a:lnTo>
                    <a:pt x="464" y="531"/>
                  </a:lnTo>
                  <a:lnTo>
                    <a:pt x="465" y="531"/>
                  </a:lnTo>
                  <a:lnTo>
                    <a:pt x="467" y="531"/>
                  </a:lnTo>
                  <a:lnTo>
                    <a:pt x="469" y="531"/>
                  </a:lnTo>
                  <a:lnTo>
                    <a:pt x="471" y="531"/>
                  </a:lnTo>
                  <a:lnTo>
                    <a:pt x="472" y="531"/>
                  </a:lnTo>
                  <a:lnTo>
                    <a:pt x="473" y="531"/>
                  </a:lnTo>
                  <a:lnTo>
                    <a:pt x="474" y="531"/>
                  </a:lnTo>
                  <a:lnTo>
                    <a:pt x="476" y="531"/>
                  </a:lnTo>
                  <a:lnTo>
                    <a:pt x="477" y="531"/>
                  </a:lnTo>
                  <a:lnTo>
                    <a:pt x="478" y="531"/>
                  </a:lnTo>
                  <a:lnTo>
                    <a:pt x="480" y="531"/>
                  </a:lnTo>
                  <a:lnTo>
                    <a:pt x="481" y="531"/>
                  </a:lnTo>
                  <a:lnTo>
                    <a:pt x="482" y="531"/>
                  </a:lnTo>
                  <a:lnTo>
                    <a:pt x="484" y="531"/>
                  </a:lnTo>
                  <a:lnTo>
                    <a:pt x="485" y="531"/>
                  </a:lnTo>
                  <a:lnTo>
                    <a:pt x="486" y="531"/>
                  </a:lnTo>
                  <a:lnTo>
                    <a:pt x="488" y="531"/>
                  </a:lnTo>
                  <a:lnTo>
                    <a:pt x="490" y="531"/>
                  </a:lnTo>
                  <a:lnTo>
                    <a:pt x="491" y="531"/>
                  </a:lnTo>
                  <a:lnTo>
                    <a:pt x="493" y="531"/>
                  </a:lnTo>
                  <a:lnTo>
                    <a:pt x="494" y="531"/>
                  </a:lnTo>
                  <a:lnTo>
                    <a:pt x="495" y="531"/>
                  </a:lnTo>
                  <a:lnTo>
                    <a:pt x="498" y="531"/>
                  </a:lnTo>
                  <a:lnTo>
                    <a:pt x="499" y="531"/>
                  </a:lnTo>
                  <a:lnTo>
                    <a:pt x="502" y="531"/>
                  </a:lnTo>
                  <a:lnTo>
                    <a:pt x="503" y="531"/>
                  </a:lnTo>
                  <a:lnTo>
                    <a:pt x="506" y="532"/>
                  </a:lnTo>
                  <a:lnTo>
                    <a:pt x="507" y="532"/>
                  </a:lnTo>
                  <a:lnTo>
                    <a:pt x="510" y="532"/>
                  </a:lnTo>
                  <a:lnTo>
                    <a:pt x="511" y="532"/>
                  </a:lnTo>
                  <a:lnTo>
                    <a:pt x="609" y="534"/>
                  </a:lnTo>
                  <a:lnTo>
                    <a:pt x="613" y="534"/>
                  </a:lnTo>
                  <a:lnTo>
                    <a:pt x="621" y="534"/>
                  </a:lnTo>
                  <a:lnTo>
                    <a:pt x="624" y="534"/>
                  </a:lnTo>
                  <a:lnTo>
                    <a:pt x="626" y="534"/>
                  </a:lnTo>
                  <a:lnTo>
                    <a:pt x="628" y="534"/>
                  </a:lnTo>
                  <a:lnTo>
                    <a:pt x="629" y="532"/>
                  </a:lnTo>
                  <a:lnTo>
                    <a:pt x="633" y="531"/>
                  </a:lnTo>
                  <a:lnTo>
                    <a:pt x="632" y="530"/>
                  </a:lnTo>
                  <a:lnTo>
                    <a:pt x="632" y="528"/>
                  </a:lnTo>
                  <a:lnTo>
                    <a:pt x="630" y="528"/>
                  </a:lnTo>
                  <a:lnTo>
                    <a:pt x="630" y="527"/>
                  </a:lnTo>
                  <a:lnTo>
                    <a:pt x="630" y="526"/>
                  </a:lnTo>
                  <a:lnTo>
                    <a:pt x="630" y="524"/>
                  </a:lnTo>
                  <a:lnTo>
                    <a:pt x="632" y="523"/>
                  </a:lnTo>
                  <a:lnTo>
                    <a:pt x="632" y="522"/>
                  </a:lnTo>
                  <a:lnTo>
                    <a:pt x="632" y="523"/>
                  </a:lnTo>
                  <a:lnTo>
                    <a:pt x="632" y="522"/>
                  </a:lnTo>
                  <a:lnTo>
                    <a:pt x="630" y="522"/>
                  </a:lnTo>
                  <a:lnTo>
                    <a:pt x="630" y="521"/>
                  </a:lnTo>
                  <a:lnTo>
                    <a:pt x="630" y="519"/>
                  </a:lnTo>
                  <a:lnTo>
                    <a:pt x="630" y="518"/>
                  </a:lnTo>
                  <a:lnTo>
                    <a:pt x="630" y="517"/>
                  </a:lnTo>
                  <a:lnTo>
                    <a:pt x="632" y="517"/>
                  </a:lnTo>
                  <a:lnTo>
                    <a:pt x="630" y="515"/>
                  </a:lnTo>
                  <a:lnTo>
                    <a:pt x="629" y="514"/>
                  </a:lnTo>
                  <a:lnTo>
                    <a:pt x="630" y="514"/>
                  </a:lnTo>
                  <a:lnTo>
                    <a:pt x="630" y="513"/>
                  </a:lnTo>
                  <a:lnTo>
                    <a:pt x="629" y="513"/>
                  </a:lnTo>
                  <a:lnTo>
                    <a:pt x="630" y="511"/>
                  </a:lnTo>
                  <a:lnTo>
                    <a:pt x="630" y="510"/>
                  </a:lnTo>
                  <a:lnTo>
                    <a:pt x="632" y="509"/>
                  </a:lnTo>
                  <a:lnTo>
                    <a:pt x="630" y="507"/>
                  </a:lnTo>
                  <a:lnTo>
                    <a:pt x="630" y="506"/>
                  </a:lnTo>
                  <a:lnTo>
                    <a:pt x="632" y="505"/>
                  </a:lnTo>
                  <a:lnTo>
                    <a:pt x="632" y="504"/>
                  </a:lnTo>
                  <a:lnTo>
                    <a:pt x="632" y="502"/>
                  </a:lnTo>
                  <a:lnTo>
                    <a:pt x="633" y="501"/>
                  </a:lnTo>
                  <a:lnTo>
                    <a:pt x="633" y="500"/>
                  </a:lnTo>
                  <a:lnTo>
                    <a:pt x="636" y="500"/>
                  </a:lnTo>
                  <a:lnTo>
                    <a:pt x="638" y="498"/>
                  </a:lnTo>
                  <a:lnTo>
                    <a:pt x="637" y="497"/>
                  </a:lnTo>
                  <a:lnTo>
                    <a:pt x="636" y="494"/>
                  </a:lnTo>
                  <a:lnTo>
                    <a:pt x="637" y="493"/>
                  </a:lnTo>
                  <a:lnTo>
                    <a:pt x="637" y="492"/>
                  </a:lnTo>
                  <a:lnTo>
                    <a:pt x="638" y="490"/>
                  </a:lnTo>
                  <a:lnTo>
                    <a:pt x="637" y="489"/>
                  </a:lnTo>
                  <a:lnTo>
                    <a:pt x="637" y="488"/>
                  </a:lnTo>
                  <a:lnTo>
                    <a:pt x="636" y="485"/>
                  </a:lnTo>
                  <a:lnTo>
                    <a:pt x="634" y="485"/>
                  </a:lnTo>
                  <a:lnTo>
                    <a:pt x="634" y="484"/>
                  </a:lnTo>
                  <a:lnTo>
                    <a:pt x="633" y="484"/>
                  </a:lnTo>
                  <a:lnTo>
                    <a:pt x="633" y="483"/>
                  </a:lnTo>
                  <a:lnTo>
                    <a:pt x="632" y="483"/>
                  </a:lnTo>
                  <a:lnTo>
                    <a:pt x="632" y="481"/>
                  </a:lnTo>
                  <a:lnTo>
                    <a:pt x="632" y="480"/>
                  </a:lnTo>
                  <a:lnTo>
                    <a:pt x="632" y="479"/>
                  </a:lnTo>
                  <a:lnTo>
                    <a:pt x="633" y="479"/>
                  </a:lnTo>
                  <a:lnTo>
                    <a:pt x="633" y="477"/>
                  </a:lnTo>
                  <a:lnTo>
                    <a:pt x="633" y="475"/>
                  </a:lnTo>
                  <a:lnTo>
                    <a:pt x="632" y="475"/>
                  </a:lnTo>
                  <a:lnTo>
                    <a:pt x="632" y="473"/>
                  </a:lnTo>
                  <a:lnTo>
                    <a:pt x="633" y="472"/>
                  </a:lnTo>
                  <a:lnTo>
                    <a:pt x="633" y="471"/>
                  </a:lnTo>
                  <a:lnTo>
                    <a:pt x="633" y="468"/>
                  </a:lnTo>
                  <a:lnTo>
                    <a:pt x="632" y="467"/>
                  </a:lnTo>
                  <a:lnTo>
                    <a:pt x="630" y="466"/>
                  </a:lnTo>
                  <a:lnTo>
                    <a:pt x="629" y="466"/>
                  </a:lnTo>
                  <a:lnTo>
                    <a:pt x="628" y="464"/>
                  </a:lnTo>
                  <a:lnTo>
                    <a:pt x="628" y="463"/>
                  </a:lnTo>
                  <a:lnTo>
                    <a:pt x="626" y="462"/>
                  </a:lnTo>
                  <a:lnTo>
                    <a:pt x="626" y="460"/>
                  </a:lnTo>
                  <a:lnTo>
                    <a:pt x="626" y="458"/>
                  </a:lnTo>
                  <a:lnTo>
                    <a:pt x="626" y="456"/>
                  </a:lnTo>
                  <a:lnTo>
                    <a:pt x="628" y="456"/>
                  </a:lnTo>
                  <a:lnTo>
                    <a:pt x="629" y="456"/>
                  </a:lnTo>
                  <a:lnTo>
                    <a:pt x="630" y="456"/>
                  </a:lnTo>
                  <a:lnTo>
                    <a:pt x="632" y="455"/>
                  </a:lnTo>
                  <a:lnTo>
                    <a:pt x="632" y="454"/>
                  </a:lnTo>
                  <a:lnTo>
                    <a:pt x="630" y="454"/>
                  </a:lnTo>
                  <a:lnTo>
                    <a:pt x="630" y="453"/>
                  </a:lnTo>
                  <a:lnTo>
                    <a:pt x="630" y="451"/>
                  </a:lnTo>
                  <a:lnTo>
                    <a:pt x="630" y="450"/>
                  </a:lnTo>
                  <a:lnTo>
                    <a:pt x="630" y="449"/>
                  </a:lnTo>
                  <a:lnTo>
                    <a:pt x="630" y="447"/>
                  </a:lnTo>
                  <a:lnTo>
                    <a:pt x="629" y="446"/>
                  </a:lnTo>
                  <a:lnTo>
                    <a:pt x="630" y="446"/>
                  </a:lnTo>
                  <a:lnTo>
                    <a:pt x="630" y="445"/>
                  </a:lnTo>
                  <a:lnTo>
                    <a:pt x="630" y="443"/>
                  </a:lnTo>
                  <a:lnTo>
                    <a:pt x="630" y="442"/>
                  </a:lnTo>
                  <a:lnTo>
                    <a:pt x="629" y="442"/>
                  </a:lnTo>
                  <a:lnTo>
                    <a:pt x="628" y="441"/>
                  </a:lnTo>
                  <a:lnTo>
                    <a:pt x="629" y="439"/>
                  </a:lnTo>
                  <a:lnTo>
                    <a:pt x="629" y="438"/>
                  </a:lnTo>
                  <a:lnTo>
                    <a:pt x="629" y="437"/>
                  </a:lnTo>
                  <a:lnTo>
                    <a:pt x="629" y="435"/>
                  </a:lnTo>
                  <a:lnTo>
                    <a:pt x="629" y="434"/>
                  </a:lnTo>
                  <a:lnTo>
                    <a:pt x="629" y="433"/>
                  </a:lnTo>
                  <a:lnTo>
                    <a:pt x="628" y="432"/>
                  </a:lnTo>
                  <a:lnTo>
                    <a:pt x="628" y="430"/>
                  </a:lnTo>
                  <a:lnTo>
                    <a:pt x="626" y="430"/>
                  </a:lnTo>
                  <a:lnTo>
                    <a:pt x="626" y="429"/>
                  </a:lnTo>
                  <a:lnTo>
                    <a:pt x="626" y="428"/>
                  </a:lnTo>
                  <a:lnTo>
                    <a:pt x="625" y="426"/>
                  </a:lnTo>
                  <a:lnTo>
                    <a:pt x="625" y="425"/>
                  </a:lnTo>
                  <a:lnTo>
                    <a:pt x="625" y="424"/>
                  </a:lnTo>
                  <a:lnTo>
                    <a:pt x="625" y="422"/>
                  </a:lnTo>
                  <a:lnTo>
                    <a:pt x="625" y="421"/>
                  </a:lnTo>
                  <a:lnTo>
                    <a:pt x="625" y="420"/>
                  </a:lnTo>
                  <a:lnTo>
                    <a:pt x="626" y="417"/>
                  </a:lnTo>
                  <a:lnTo>
                    <a:pt x="626" y="416"/>
                  </a:lnTo>
                  <a:lnTo>
                    <a:pt x="628" y="416"/>
                  </a:lnTo>
                  <a:lnTo>
                    <a:pt x="629" y="416"/>
                  </a:lnTo>
                  <a:lnTo>
                    <a:pt x="632" y="416"/>
                  </a:lnTo>
                  <a:lnTo>
                    <a:pt x="633" y="416"/>
                  </a:lnTo>
                  <a:lnTo>
                    <a:pt x="634" y="415"/>
                  </a:lnTo>
                  <a:lnTo>
                    <a:pt x="634" y="413"/>
                  </a:lnTo>
                  <a:lnTo>
                    <a:pt x="634" y="412"/>
                  </a:lnTo>
                  <a:lnTo>
                    <a:pt x="634" y="411"/>
                  </a:lnTo>
                  <a:lnTo>
                    <a:pt x="636" y="409"/>
                  </a:lnTo>
                  <a:lnTo>
                    <a:pt x="637" y="408"/>
                  </a:lnTo>
                  <a:lnTo>
                    <a:pt x="638" y="407"/>
                  </a:lnTo>
                  <a:lnTo>
                    <a:pt x="638" y="405"/>
                  </a:lnTo>
                  <a:lnTo>
                    <a:pt x="639" y="404"/>
                  </a:lnTo>
                  <a:lnTo>
                    <a:pt x="641" y="403"/>
                  </a:lnTo>
                  <a:lnTo>
                    <a:pt x="641" y="401"/>
                  </a:lnTo>
                  <a:lnTo>
                    <a:pt x="643" y="401"/>
                  </a:lnTo>
                  <a:lnTo>
                    <a:pt x="645" y="400"/>
                  </a:lnTo>
                  <a:lnTo>
                    <a:pt x="645" y="401"/>
                  </a:lnTo>
                  <a:lnTo>
                    <a:pt x="646" y="403"/>
                  </a:lnTo>
                  <a:lnTo>
                    <a:pt x="647" y="404"/>
                  </a:lnTo>
                  <a:lnTo>
                    <a:pt x="649" y="405"/>
                  </a:lnTo>
                  <a:lnTo>
                    <a:pt x="650" y="407"/>
                  </a:lnTo>
                  <a:lnTo>
                    <a:pt x="650" y="408"/>
                  </a:lnTo>
                  <a:lnTo>
                    <a:pt x="651" y="408"/>
                  </a:lnTo>
                  <a:lnTo>
                    <a:pt x="653" y="407"/>
                  </a:lnTo>
                  <a:lnTo>
                    <a:pt x="653" y="405"/>
                  </a:lnTo>
                  <a:lnTo>
                    <a:pt x="654" y="404"/>
                  </a:lnTo>
                  <a:lnTo>
                    <a:pt x="655" y="401"/>
                  </a:lnTo>
                  <a:lnTo>
                    <a:pt x="655" y="400"/>
                  </a:lnTo>
                  <a:lnTo>
                    <a:pt x="654" y="399"/>
                  </a:lnTo>
                  <a:lnTo>
                    <a:pt x="654" y="398"/>
                  </a:lnTo>
                  <a:lnTo>
                    <a:pt x="655" y="396"/>
                  </a:lnTo>
                  <a:lnTo>
                    <a:pt x="657" y="396"/>
                  </a:lnTo>
                  <a:lnTo>
                    <a:pt x="658" y="396"/>
                  </a:lnTo>
                  <a:lnTo>
                    <a:pt x="660" y="398"/>
                  </a:lnTo>
                  <a:lnTo>
                    <a:pt x="662" y="398"/>
                  </a:lnTo>
                  <a:lnTo>
                    <a:pt x="663" y="399"/>
                  </a:lnTo>
                  <a:lnTo>
                    <a:pt x="664" y="399"/>
                  </a:lnTo>
                  <a:lnTo>
                    <a:pt x="666" y="400"/>
                  </a:lnTo>
                  <a:lnTo>
                    <a:pt x="667" y="400"/>
                  </a:lnTo>
                  <a:lnTo>
                    <a:pt x="670" y="400"/>
                  </a:lnTo>
                  <a:lnTo>
                    <a:pt x="671" y="400"/>
                  </a:lnTo>
                  <a:lnTo>
                    <a:pt x="672" y="399"/>
                  </a:lnTo>
                  <a:lnTo>
                    <a:pt x="674" y="399"/>
                  </a:lnTo>
                  <a:lnTo>
                    <a:pt x="675" y="398"/>
                  </a:lnTo>
                  <a:lnTo>
                    <a:pt x="675" y="396"/>
                  </a:lnTo>
                  <a:lnTo>
                    <a:pt x="676" y="395"/>
                  </a:lnTo>
                  <a:lnTo>
                    <a:pt x="677" y="394"/>
                  </a:lnTo>
                  <a:lnTo>
                    <a:pt x="677" y="392"/>
                  </a:lnTo>
                  <a:lnTo>
                    <a:pt x="676" y="391"/>
                  </a:lnTo>
                  <a:lnTo>
                    <a:pt x="675" y="391"/>
                  </a:lnTo>
                  <a:lnTo>
                    <a:pt x="674" y="391"/>
                  </a:lnTo>
                  <a:lnTo>
                    <a:pt x="672" y="391"/>
                  </a:lnTo>
                  <a:lnTo>
                    <a:pt x="672" y="390"/>
                  </a:lnTo>
                  <a:lnTo>
                    <a:pt x="671" y="390"/>
                  </a:lnTo>
                  <a:lnTo>
                    <a:pt x="670" y="388"/>
                  </a:lnTo>
                  <a:lnTo>
                    <a:pt x="668" y="388"/>
                  </a:lnTo>
                  <a:lnTo>
                    <a:pt x="668" y="387"/>
                  </a:lnTo>
                  <a:lnTo>
                    <a:pt x="667" y="386"/>
                  </a:lnTo>
                  <a:lnTo>
                    <a:pt x="666" y="384"/>
                  </a:lnTo>
                  <a:lnTo>
                    <a:pt x="664" y="383"/>
                  </a:lnTo>
                  <a:lnTo>
                    <a:pt x="664" y="382"/>
                  </a:lnTo>
                  <a:lnTo>
                    <a:pt x="663" y="382"/>
                  </a:lnTo>
                  <a:lnTo>
                    <a:pt x="662" y="379"/>
                  </a:lnTo>
                  <a:lnTo>
                    <a:pt x="663" y="379"/>
                  </a:lnTo>
                  <a:lnTo>
                    <a:pt x="664" y="379"/>
                  </a:lnTo>
                  <a:lnTo>
                    <a:pt x="666" y="379"/>
                  </a:lnTo>
                  <a:lnTo>
                    <a:pt x="667" y="379"/>
                  </a:lnTo>
                  <a:lnTo>
                    <a:pt x="668" y="379"/>
                  </a:lnTo>
                  <a:lnTo>
                    <a:pt x="670" y="378"/>
                  </a:lnTo>
                  <a:lnTo>
                    <a:pt x="671" y="378"/>
                  </a:lnTo>
                  <a:lnTo>
                    <a:pt x="674" y="377"/>
                  </a:lnTo>
                  <a:lnTo>
                    <a:pt x="675" y="377"/>
                  </a:lnTo>
                  <a:lnTo>
                    <a:pt x="676" y="377"/>
                  </a:lnTo>
                  <a:lnTo>
                    <a:pt x="677" y="377"/>
                  </a:lnTo>
                  <a:lnTo>
                    <a:pt x="679" y="377"/>
                  </a:lnTo>
                  <a:lnTo>
                    <a:pt x="680" y="378"/>
                  </a:lnTo>
                  <a:lnTo>
                    <a:pt x="680" y="379"/>
                  </a:lnTo>
                  <a:lnTo>
                    <a:pt x="680" y="381"/>
                  </a:lnTo>
                  <a:lnTo>
                    <a:pt x="683" y="382"/>
                  </a:lnTo>
                  <a:lnTo>
                    <a:pt x="684" y="382"/>
                  </a:lnTo>
                  <a:lnTo>
                    <a:pt x="685" y="382"/>
                  </a:lnTo>
                  <a:lnTo>
                    <a:pt x="688" y="382"/>
                  </a:lnTo>
                  <a:lnTo>
                    <a:pt x="689" y="382"/>
                  </a:lnTo>
                  <a:lnTo>
                    <a:pt x="691" y="381"/>
                  </a:lnTo>
                  <a:lnTo>
                    <a:pt x="693" y="381"/>
                  </a:lnTo>
                  <a:lnTo>
                    <a:pt x="694" y="379"/>
                  </a:lnTo>
                  <a:lnTo>
                    <a:pt x="696" y="379"/>
                  </a:lnTo>
                  <a:lnTo>
                    <a:pt x="697" y="379"/>
                  </a:lnTo>
                  <a:lnTo>
                    <a:pt x="698" y="378"/>
                  </a:lnTo>
                  <a:lnTo>
                    <a:pt x="700" y="378"/>
                  </a:lnTo>
                  <a:lnTo>
                    <a:pt x="701" y="378"/>
                  </a:lnTo>
                  <a:lnTo>
                    <a:pt x="702" y="377"/>
                  </a:lnTo>
                  <a:lnTo>
                    <a:pt x="705" y="375"/>
                  </a:lnTo>
                  <a:lnTo>
                    <a:pt x="706" y="375"/>
                  </a:lnTo>
                  <a:lnTo>
                    <a:pt x="706" y="374"/>
                  </a:lnTo>
                  <a:lnTo>
                    <a:pt x="706" y="371"/>
                  </a:lnTo>
                  <a:lnTo>
                    <a:pt x="706" y="370"/>
                  </a:lnTo>
                  <a:lnTo>
                    <a:pt x="705" y="370"/>
                  </a:lnTo>
                  <a:lnTo>
                    <a:pt x="704" y="370"/>
                  </a:lnTo>
                  <a:lnTo>
                    <a:pt x="702" y="370"/>
                  </a:lnTo>
                  <a:lnTo>
                    <a:pt x="701" y="369"/>
                  </a:lnTo>
                  <a:lnTo>
                    <a:pt x="701" y="367"/>
                  </a:lnTo>
                  <a:lnTo>
                    <a:pt x="701" y="366"/>
                  </a:lnTo>
                  <a:lnTo>
                    <a:pt x="702" y="366"/>
                  </a:lnTo>
                  <a:lnTo>
                    <a:pt x="702" y="365"/>
                  </a:lnTo>
                  <a:lnTo>
                    <a:pt x="702" y="363"/>
                  </a:lnTo>
                  <a:lnTo>
                    <a:pt x="701" y="362"/>
                  </a:lnTo>
                  <a:lnTo>
                    <a:pt x="701" y="361"/>
                  </a:lnTo>
                  <a:lnTo>
                    <a:pt x="700" y="361"/>
                  </a:lnTo>
                  <a:lnTo>
                    <a:pt x="698" y="361"/>
                  </a:lnTo>
                  <a:lnTo>
                    <a:pt x="697" y="360"/>
                  </a:lnTo>
                  <a:lnTo>
                    <a:pt x="698" y="358"/>
                  </a:lnTo>
                  <a:lnTo>
                    <a:pt x="698" y="357"/>
                  </a:lnTo>
                  <a:lnTo>
                    <a:pt x="700" y="356"/>
                  </a:lnTo>
                  <a:lnTo>
                    <a:pt x="698" y="354"/>
                  </a:lnTo>
                  <a:lnTo>
                    <a:pt x="697" y="354"/>
                  </a:lnTo>
                  <a:lnTo>
                    <a:pt x="697" y="353"/>
                  </a:lnTo>
                  <a:lnTo>
                    <a:pt x="697" y="352"/>
                  </a:lnTo>
                  <a:lnTo>
                    <a:pt x="696" y="352"/>
                  </a:lnTo>
                  <a:lnTo>
                    <a:pt x="696" y="350"/>
                  </a:lnTo>
                  <a:lnTo>
                    <a:pt x="697" y="349"/>
                  </a:lnTo>
                  <a:lnTo>
                    <a:pt x="696" y="348"/>
                  </a:lnTo>
                  <a:lnTo>
                    <a:pt x="696" y="346"/>
                  </a:lnTo>
                  <a:lnTo>
                    <a:pt x="694" y="345"/>
                  </a:lnTo>
                  <a:lnTo>
                    <a:pt x="694" y="344"/>
                  </a:lnTo>
                  <a:lnTo>
                    <a:pt x="693" y="344"/>
                  </a:lnTo>
                  <a:lnTo>
                    <a:pt x="692" y="344"/>
                  </a:lnTo>
                  <a:lnTo>
                    <a:pt x="691" y="344"/>
                  </a:lnTo>
                  <a:lnTo>
                    <a:pt x="688" y="344"/>
                  </a:lnTo>
                  <a:lnTo>
                    <a:pt x="687" y="343"/>
                  </a:lnTo>
                  <a:lnTo>
                    <a:pt x="685" y="344"/>
                  </a:lnTo>
                  <a:lnTo>
                    <a:pt x="684" y="344"/>
                  </a:lnTo>
                  <a:lnTo>
                    <a:pt x="681" y="344"/>
                  </a:lnTo>
                  <a:lnTo>
                    <a:pt x="681" y="343"/>
                  </a:lnTo>
                  <a:lnTo>
                    <a:pt x="680" y="341"/>
                  </a:lnTo>
                  <a:lnTo>
                    <a:pt x="679" y="340"/>
                  </a:lnTo>
                  <a:lnTo>
                    <a:pt x="677" y="340"/>
                  </a:lnTo>
                  <a:lnTo>
                    <a:pt x="677" y="339"/>
                  </a:lnTo>
                  <a:lnTo>
                    <a:pt x="677" y="337"/>
                  </a:lnTo>
                  <a:lnTo>
                    <a:pt x="676" y="336"/>
                  </a:lnTo>
                  <a:lnTo>
                    <a:pt x="675" y="333"/>
                  </a:lnTo>
                  <a:lnTo>
                    <a:pt x="674" y="333"/>
                  </a:lnTo>
                  <a:lnTo>
                    <a:pt x="674" y="332"/>
                  </a:lnTo>
                  <a:lnTo>
                    <a:pt x="672" y="331"/>
                  </a:lnTo>
                  <a:lnTo>
                    <a:pt x="671" y="332"/>
                  </a:lnTo>
                  <a:lnTo>
                    <a:pt x="670" y="331"/>
                  </a:lnTo>
                  <a:lnTo>
                    <a:pt x="668" y="329"/>
                  </a:lnTo>
                  <a:lnTo>
                    <a:pt x="667" y="329"/>
                  </a:lnTo>
                  <a:lnTo>
                    <a:pt x="666" y="329"/>
                  </a:lnTo>
                  <a:lnTo>
                    <a:pt x="663" y="328"/>
                  </a:lnTo>
                  <a:lnTo>
                    <a:pt x="663" y="327"/>
                  </a:lnTo>
                  <a:lnTo>
                    <a:pt x="662" y="327"/>
                  </a:lnTo>
                  <a:lnTo>
                    <a:pt x="660" y="326"/>
                  </a:lnTo>
                  <a:lnTo>
                    <a:pt x="659" y="324"/>
                  </a:lnTo>
                  <a:lnTo>
                    <a:pt x="659" y="323"/>
                  </a:lnTo>
                  <a:lnTo>
                    <a:pt x="659" y="322"/>
                  </a:lnTo>
                  <a:lnTo>
                    <a:pt x="658" y="322"/>
                  </a:lnTo>
                  <a:lnTo>
                    <a:pt x="658" y="320"/>
                  </a:lnTo>
                  <a:lnTo>
                    <a:pt x="657" y="320"/>
                  </a:lnTo>
                  <a:lnTo>
                    <a:pt x="655" y="320"/>
                  </a:lnTo>
                  <a:lnTo>
                    <a:pt x="655" y="319"/>
                  </a:lnTo>
                  <a:lnTo>
                    <a:pt x="654" y="318"/>
                  </a:lnTo>
                  <a:lnTo>
                    <a:pt x="654" y="316"/>
                  </a:lnTo>
                  <a:lnTo>
                    <a:pt x="654" y="315"/>
                  </a:lnTo>
                  <a:lnTo>
                    <a:pt x="654" y="314"/>
                  </a:lnTo>
                  <a:lnTo>
                    <a:pt x="654" y="312"/>
                  </a:lnTo>
                  <a:lnTo>
                    <a:pt x="654" y="311"/>
                  </a:lnTo>
                  <a:lnTo>
                    <a:pt x="654" y="310"/>
                  </a:lnTo>
                  <a:lnTo>
                    <a:pt x="653" y="309"/>
                  </a:lnTo>
                  <a:lnTo>
                    <a:pt x="651" y="309"/>
                  </a:lnTo>
                  <a:lnTo>
                    <a:pt x="651" y="307"/>
                  </a:lnTo>
                  <a:lnTo>
                    <a:pt x="650" y="305"/>
                  </a:lnTo>
                  <a:lnTo>
                    <a:pt x="650" y="303"/>
                  </a:lnTo>
                  <a:lnTo>
                    <a:pt x="651" y="302"/>
                  </a:lnTo>
                  <a:lnTo>
                    <a:pt x="653" y="302"/>
                  </a:lnTo>
                  <a:lnTo>
                    <a:pt x="651" y="301"/>
                  </a:lnTo>
                  <a:lnTo>
                    <a:pt x="650" y="299"/>
                  </a:lnTo>
                  <a:lnTo>
                    <a:pt x="650" y="298"/>
                  </a:lnTo>
                  <a:lnTo>
                    <a:pt x="649" y="298"/>
                  </a:lnTo>
                  <a:lnTo>
                    <a:pt x="647" y="295"/>
                  </a:lnTo>
                  <a:lnTo>
                    <a:pt x="647" y="294"/>
                  </a:lnTo>
                  <a:lnTo>
                    <a:pt x="646" y="293"/>
                  </a:lnTo>
                  <a:lnTo>
                    <a:pt x="646" y="291"/>
                  </a:lnTo>
                  <a:lnTo>
                    <a:pt x="645" y="291"/>
                  </a:lnTo>
                  <a:lnTo>
                    <a:pt x="642" y="293"/>
                  </a:lnTo>
                  <a:lnTo>
                    <a:pt x="641" y="290"/>
                  </a:lnTo>
                  <a:lnTo>
                    <a:pt x="638" y="290"/>
                  </a:lnTo>
                  <a:lnTo>
                    <a:pt x="636" y="291"/>
                  </a:lnTo>
                  <a:lnTo>
                    <a:pt x="633" y="290"/>
                  </a:lnTo>
                  <a:lnTo>
                    <a:pt x="630" y="289"/>
                  </a:lnTo>
                  <a:lnTo>
                    <a:pt x="629" y="289"/>
                  </a:lnTo>
                  <a:lnTo>
                    <a:pt x="626" y="288"/>
                  </a:lnTo>
                  <a:lnTo>
                    <a:pt x="625" y="286"/>
                  </a:lnTo>
                  <a:lnTo>
                    <a:pt x="625" y="285"/>
                  </a:lnTo>
                  <a:lnTo>
                    <a:pt x="624" y="284"/>
                  </a:lnTo>
                  <a:lnTo>
                    <a:pt x="622" y="282"/>
                  </a:lnTo>
                  <a:lnTo>
                    <a:pt x="620" y="281"/>
                  </a:lnTo>
                  <a:lnTo>
                    <a:pt x="617" y="280"/>
                  </a:lnTo>
                  <a:lnTo>
                    <a:pt x="620" y="280"/>
                  </a:lnTo>
                  <a:lnTo>
                    <a:pt x="621" y="280"/>
                  </a:lnTo>
                  <a:lnTo>
                    <a:pt x="625" y="280"/>
                  </a:lnTo>
                  <a:lnTo>
                    <a:pt x="670" y="281"/>
                  </a:lnTo>
                  <a:lnTo>
                    <a:pt x="674" y="281"/>
                  </a:lnTo>
                  <a:lnTo>
                    <a:pt x="675" y="278"/>
                  </a:lnTo>
                  <a:lnTo>
                    <a:pt x="676" y="277"/>
                  </a:lnTo>
                  <a:lnTo>
                    <a:pt x="676" y="276"/>
                  </a:lnTo>
                  <a:lnTo>
                    <a:pt x="677" y="273"/>
                  </a:lnTo>
                  <a:lnTo>
                    <a:pt x="679" y="272"/>
                  </a:lnTo>
                  <a:lnTo>
                    <a:pt x="679" y="271"/>
                  </a:lnTo>
                  <a:lnTo>
                    <a:pt x="680" y="269"/>
                  </a:lnTo>
                  <a:lnTo>
                    <a:pt x="680" y="268"/>
                  </a:lnTo>
                  <a:lnTo>
                    <a:pt x="681" y="267"/>
                  </a:lnTo>
                  <a:lnTo>
                    <a:pt x="683" y="263"/>
                  </a:lnTo>
                  <a:lnTo>
                    <a:pt x="683" y="261"/>
                  </a:lnTo>
                  <a:lnTo>
                    <a:pt x="684" y="260"/>
                  </a:lnTo>
                  <a:lnTo>
                    <a:pt x="684" y="259"/>
                  </a:lnTo>
                  <a:lnTo>
                    <a:pt x="685" y="257"/>
                  </a:lnTo>
                  <a:lnTo>
                    <a:pt x="687" y="255"/>
                  </a:lnTo>
                  <a:lnTo>
                    <a:pt x="687" y="254"/>
                  </a:lnTo>
                  <a:lnTo>
                    <a:pt x="689" y="250"/>
                  </a:lnTo>
                  <a:lnTo>
                    <a:pt x="689" y="248"/>
                  </a:lnTo>
                  <a:lnTo>
                    <a:pt x="689" y="247"/>
                  </a:lnTo>
                  <a:lnTo>
                    <a:pt x="691" y="246"/>
                  </a:lnTo>
                  <a:lnTo>
                    <a:pt x="692" y="244"/>
                  </a:lnTo>
                  <a:lnTo>
                    <a:pt x="693" y="242"/>
                  </a:lnTo>
                  <a:lnTo>
                    <a:pt x="694" y="240"/>
                  </a:lnTo>
                  <a:lnTo>
                    <a:pt x="696" y="238"/>
                  </a:lnTo>
                  <a:lnTo>
                    <a:pt x="696" y="237"/>
                  </a:lnTo>
                  <a:lnTo>
                    <a:pt x="697" y="235"/>
                  </a:lnTo>
                  <a:lnTo>
                    <a:pt x="698" y="234"/>
                  </a:lnTo>
                  <a:lnTo>
                    <a:pt x="698" y="231"/>
                  </a:lnTo>
                  <a:lnTo>
                    <a:pt x="700" y="230"/>
                  </a:lnTo>
                  <a:lnTo>
                    <a:pt x="701" y="229"/>
                  </a:lnTo>
                  <a:lnTo>
                    <a:pt x="702" y="227"/>
                  </a:lnTo>
                  <a:lnTo>
                    <a:pt x="702" y="226"/>
                  </a:lnTo>
                  <a:lnTo>
                    <a:pt x="704" y="225"/>
                  </a:lnTo>
                  <a:lnTo>
                    <a:pt x="705" y="222"/>
                  </a:lnTo>
                  <a:lnTo>
                    <a:pt x="706" y="222"/>
                  </a:lnTo>
                  <a:lnTo>
                    <a:pt x="708" y="221"/>
                  </a:lnTo>
                  <a:lnTo>
                    <a:pt x="708" y="219"/>
                  </a:lnTo>
                  <a:lnTo>
                    <a:pt x="709" y="218"/>
                  </a:lnTo>
                  <a:lnTo>
                    <a:pt x="710" y="217"/>
                  </a:lnTo>
                  <a:lnTo>
                    <a:pt x="713" y="214"/>
                  </a:lnTo>
                  <a:lnTo>
                    <a:pt x="714" y="212"/>
                  </a:lnTo>
                  <a:lnTo>
                    <a:pt x="717" y="210"/>
                  </a:lnTo>
                  <a:lnTo>
                    <a:pt x="718" y="208"/>
                  </a:lnTo>
                  <a:lnTo>
                    <a:pt x="719" y="208"/>
                  </a:lnTo>
                  <a:lnTo>
                    <a:pt x="721" y="205"/>
                  </a:lnTo>
                  <a:lnTo>
                    <a:pt x="722" y="204"/>
                  </a:lnTo>
                  <a:lnTo>
                    <a:pt x="726" y="200"/>
                  </a:lnTo>
                  <a:lnTo>
                    <a:pt x="727" y="199"/>
                  </a:lnTo>
                  <a:lnTo>
                    <a:pt x="729" y="197"/>
                  </a:lnTo>
                  <a:lnTo>
                    <a:pt x="730" y="196"/>
                  </a:lnTo>
                  <a:lnTo>
                    <a:pt x="732" y="193"/>
                  </a:lnTo>
                  <a:lnTo>
                    <a:pt x="734" y="192"/>
                  </a:lnTo>
                  <a:lnTo>
                    <a:pt x="735" y="191"/>
                  </a:lnTo>
                  <a:lnTo>
                    <a:pt x="738" y="189"/>
                  </a:lnTo>
                  <a:lnTo>
                    <a:pt x="739" y="188"/>
                  </a:lnTo>
                  <a:lnTo>
                    <a:pt x="740" y="187"/>
                  </a:lnTo>
                  <a:lnTo>
                    <a:pt x="742" y="185"/>
                  </a:lnTo>
                  <a:lnTo>
                    <a:pt x="743" y="184"/>
                  </a:lnTo>
                  <a:lnTo>
                    <a:pt x="746" y="183"/>
                  </a:lnTo>
                  <a:lnTo>
                    <a:pt x="747" y="183"/>
                  </a:lnTo>
                  <a:lnTo>
                    <a:pt x="748" y="180"/>
                  </a:lnTo>
                  <a:lnTo>
                    <a:pt x="752" y="179"/>
                  </a:lnTo>
                  <a:lnTo>
                    <a:pt x="753" y="178"/>
                  </a:lnTo>
                  <a:lnTo>
                    <a:pt x="755" y="176"/>
                  </a:lnTo>
                  <a:lnTo>
                    <a:pt x="757" y="175"/>
                  </a:lnTo>
                  <a:lnTo>
                    <a:pt x="759" y="174"/>
                  </a:lnTo>
                  <a:lnTo>
                    <a:pt x="761" y="172"/>
                  </a:lnTo>
                  <a:lnTo>
                    <a:pt x="763" y="172"/>
                  </a:lnTo>
                  <a:lnTo>
                    <a:pt x="764" y="171"/>
                  </a:lnTo>
                  <a:lnTo>
                    <a:pt x="767" y="170"/>
                  </a:lnTo>
                  <a:lnTo>
                    <a:pt x="768" y="168"/>
                  </a:lnTo>
                  <a:lnTo>
                    <a:pt x="769" y="167"/>
                  </a:lnTo>
                  <a:lnTo>
                    <a:pt x="770" y="166"/>
                  </a:lnTo>
                  <a:lnTo>
                    <a:pt x="772" y="165"/>
                  </a:lnTo>
                  <a:lnTo>
                    <a:pt x="773" y="162"/>
                  </a:lnTo>
                  <a:lnTo>
                    <a:pt x="776" y="161"/>
                  </a:lnTo>
                  <a:lnTo>
                    <a:pt x="777" y="161"/>
                  </a:lnTo>
                  <a:lnTo>
                    <a:pt x="778" y="159"/>
                  </a:lnTo>
                  <a:lnTo>
                    <a:pt x="781" y="158"/>
                  </a:lnTo>
                  <a:lnTo>
                    <a:pt x="782" y="157"/>
                  </a:lnTo>
                  <a:lnTo>
                    <a:pt x="784" y="155"/>
                  </a:lnTo>
                  <a:lnTo>
                    <a:pt x="786" y="154"/>
                  </a:lnTo>
                  <a:lnTo>
                    <a:pt x="787" y="154"/>
                  </a:lnTo>
                  <a:lnTo>
                    <a:pt x="789" y="153"/>
                  </a:lnTo>
                  <a:lnTo>
                    <a:pt x="789" y="151"/>
                  </a:lnTo>
                  <a:lnTo>
                    <a:pt x="790" y="151"/>
                  </a:lnTo>
                  <a:lnTo>
                    <a:pt x="793" y="151"/>
                  </a:lnTo>
                  <a:lnTo>
                    <a:pt x="793" y="150"/>
                  </a:lnTo>
                  <a:lnTo>
                    <a:pt x="793" y="148"/>
                  </a:lnTo>
                  <a:lnTo>
                    <a:pt x="794" y="148"/>
                  </a:lnTo>
                  <a:lnTo>
                    <a:pt x="795" y="149"/>
                  </a:lnTo>
                  <a:lnTo>
                    <a:pt x="797" y="149"/>
                  </a:lnTo>
                  <a:lnTo>
                    <a:pt x="798" y="148"/>
                  </a:lnTo>
                  <a:lnTo>
                    <a:pt x="799" y="148"/>
                  </a:lnTo>
                  <a:lnTo>
                    <a:pt x="801" y="148"/>
                  </a:lnTo>
                  <a:lnTo>
                    <a:pt x="802" y="148"/>
                  </a:lnTo>
                  <a:lnTo>
                    <a:pt x="803" y="146"/>
                  </a:lnTo>
                  <a:lnTo>
                    <a:pt x="803" y="145"/>
                  </a:lnTo>
                  <a:lnTo>
                    <a:pt x="805" y="144"/>
                  </a:lnTo>
                  <a:lnTo>
                    <a:pt x="806" y="142"/>
                  </a:lnTo>
                  <a:lnTo>
                    <a:pt x="806" y="141"/>
                  </a:lnTo>
                  <a:lnTo>
                    <a:pt x="807" y="140"/>
                  </a:lnTo>
                  <a:lnTo>
                    <a:pt x="808" y="140"/>
                  </a:lnTo>
                  <a:lnTo>
                    <a:pt x="808" y="138"/>
                  </a:lnTo>
                  <a:lnTo>
                    <a:pt x="810" y="137"/>
                  </a:lnTo>
                  <a:lnTo>
                    <a:pt x="811" y="137"/>
                  </a:lnTo>
                  <a:lnTo>
                    <a:pt x="812" y="137"/>
                  </a:lnTo>
                  <a:lnTo>
                    <a:pt x="814" y="137"/>
                  </a:lnTo>
                  <a:lnTo>
                    <a:pt x="814" y="138"/>
                  </a:lnTo>
                  <a:lnTo>
                    <a:pt x="815" y="140"/>
                  </a:lnTo>
                  <a:lnTo>
                    <a:pt x="816" y="141"/>
                  </a:lnTo>
                  <a:lnTo>
                    <a:pt x="816" y="142"/>
                  </a:lnTo>
                  <a:lnTo>
                    <a:pt x="818" y="144"/>
                  </a:lnTo>
                  <a:lnTo>
                    <a:pt x="820" y="144"/>
                  </a:lnTo>
                  <a:lnTo>
                    <a:pt x="822" y="145"/>
                  </a:lnTo>
                  <a:lnTo>
                    <a:pt x="823" y="146"/>
                  </a:lnTo>
                  <a:lnTo>
                    <a:pt x="824" y="146"/>
                  </a:lnTo>
                  <a:lnTo>
                    <a:pt x="825" y="148"/>
                  </a:lnTo>
                  <a:lnTo>
                    <a:pt x="827" y="148"/>
                  </a:lnTo>
                  <a:lnTo>
                    <a:pt x="828" y="149"/>
                  </a:lnTo>
                  <a:lnTo>
                    <a:pt x="828" y="150"/>
                  </a:lnTo>
                  <a:lnTo>
                    <a:pt x="828" y="151"/>
                  </a:lnTo>
                  <a:lnTo>
                    <a:pt x="827" y="153"/>
                  </a:lnTo>
                  <a:lnTo>
                    <a:pt x="825" y="153"/>
                  </a:lnTo>
                  <a:lnTo>
                    <a:pt x="824" y="153"/>
                  </a:lnTo>
                  <a:lnTo>
                    <a:pt x="824" y="154"/>
                  </a:lnTo>
                  <a:lnTo>
                    <a:pt x="825" y="155"/>
                  </a:lnTo>
                  <a:lnTo>
                    <a:pt x="827" y="157"/>
                  </a:lnTo>
                  <a:lnTo>
                    <a:pt x="828" y="157"/>
                  </a:lnTo>
                  <a:lnTo>
                    <a:pt x="828" y="158"/>
                  </a:lnTo>
                  <a:lnTo>
                    <a:pt x="829" y="159"/>
                  </a:lnTo>
                  <a:lnTo>
                    <a:pt x="831" y="161"/>
                  </a:lnTo>
                  <a:lnTo>
                    <a:pt x="832" y="162"/>
                  </a:lnTo>
                  <a:lnTo>
                    <a:pt x="833" y="163"/>
                  </a:lnTo>
                  <a:lnTo>
                    <a:pt x="835" y="165"/>
                  </a:lnTo>
                  <a:lnTo>
                    <a:pt x="835" y="166"/>
                  </a:lnTo>
                  <a:lnTo>
                    <a:pt x="835" y="167"/>
                  </a:lnTo>
                  <a:lnTo>
                    <a:pt x="833" y="168"/>
                  </a:lnTo>
                  <a:lnTo>
                    <a:pt x="832" y="170"/>
                  </a:lnTo>
                  <a:lnTo>
                    <a:pt x="831" y="170"/>
                  </a:lnTo>
                  <a:lnTo>
                    <a:pt x="829" y="170"/>
                  </a:lnTo>
                  <a:lnTo>
                    <a:pt x="829" y="171"/>
                  </a:lnTo>
                  <a:lnTo>
                    <a:pt x="829" y="174"/>
                  </a:lnTo>
                  <a:lnTo>
                    <a:pt x="831" y="174"/>
                  </a:lnTo>
                  <a:lnTo>
                    <a:pt x="832" y="174"/>
                  </a:lnTo>
                  <a:lnTo>
                    <a:pt x="833" y="174"/>
                  </a:lnTo>
                  <a:lnTo>
                    <a:pt x="833" y="175"/>
                  </a:lnTo>
                  <a:lnTo>
                    <a:pt x="833" y="176"/>
                  </a:lnTo>
                  <a:lnTo>
                    <a:pt x="832" y="178"/>
                  </a:lnTo>
                  <a:lnTo>
                    <a:pt x="832" y="179"/>
                  </a:lnTo>
                  <a:lnTo>
                    <a:pt x="831" y="180"/>
                  </a:lnTo>
                  <a:lnTo>
                    <a:pt x="829" y="180"/>
                  </a:lnTo>
                  <a:lnTo>
                    <a:pt x="828" y="182"/>
                  </a:lnTo>
                  <a:lnTo>
                    <a:pt x="828" y="183"/>
                  </a:lnTo>
                  <a:lnTo>
                    <a:pt x="827" y="184"/>
                  </a:lnTo>
                  <a:lnTo>
                    <a:pt x="825" y="184"/>
                  </a:lnTo>
                  <a:lnTo>
                    <a:pt x="824" y="183"/>
                  </a:lnTo>
                  <a:lnTo>
                    <a:pt x="823" y="183"/>
                  </a:lnTo>
                  <a:lnTo>
                    <a:pt x="822" y="183"/>
                  </a:lnTo>
                  <a:lnTo>
                    <a:pt x="822" y="185"/>
                  </a:lnTo>
                  <a:lnTo>
                    <a:pt x="822" y="187"/>
                  </a:lnTo>
                  <a:lnTo>
                    <a:pt x="822" y="188"/>
                  </a:lnTo>
                  <a:lnTo>
                    <a:pt x="823" y="189"/>
                  </a:lnTo>
                  <a:lnTo>
                    <a:pt x="823" y="191"/>
                  </a:lnTo>
                  <a:lnTo>
                    <a:pt x="823" y="192"/>
                  </a:lnTo>
                  <a:lnTo>
                    <a:pt x="824" y="193"/>
                  </a:lnTo>
                  <a:lnTo>
                    <a:pt x="825" y="193"/>
                  </a:lnTo>
                  <a:lnTo>
                    <a:pt x="825" y="195"/>
                  </a:lnTo>
                  <a:lnTo>
                    <a:pt x="827" y="196"/>
                  </a:lnTo>
                  <a:lnTo>
                    <a:pt x="828" y="197"/>
                  </a:lnTo>
                  <a:lnTo>
                    <a:pt x="829" y="199"/>
                  </a:lnTo>
                  <a:lnTo>
                    <a:pt x="831" y="199"/>
                  </a:lnTo>
                  <a:lnTo>
                    <a:pt x="832" y="200"/>
                  </a:lnTo>
                  <a:lnTo>
                    <a:pt x="833" y="200"/>
                  </a:lnTo>
                  <a:lnTo>
                    <a:pt x="835" y="200"/>
                  </a:lnTo>
                  <a:lnTo>
                    <a:pt x="836" y="201"/>
                  </a:lnTo>
                  <a:lnTo>
                    <a:pt x="837" y="201"/>
                  </a:lnTo>
                  <a:lnTo>
                    <a:pt x="839" y="201"/>
                  </a:lnTo>
                  <a:lnTo>
                    <a:pt x="840" y="200"/>
                  </a:lnTo>
                  <a:lnTo>
                    <a:pt x="841" y="201"/>
                  </a:lnTo>
                  <a:lnTo>
                    <a:pt x="843" y="202"/>
                  </a:lnTo>
                  <a:lnTo>
                    <a:pt x="843" y="204"/>
                  </a:lnTo>
                  <a:lnTo>
                    <a:pt x="844" y="205"/>
                  </a:lnTo>
                  <a:lnTo>
                    <a:pt x="844" y="206"/>
                  </a:lnTo>
                  <a:lnTo>
                    <a:pt x="845" y="208"/>
                  </a:lnTo>
                  <a:lnTo>
                    <a:pt x="845" y="209"/>
                  </a:lnTo>
                  <a:lnTo>
                    <a:pt x="845" y="210"/>
                  </a:lnTo>
                  <a:lnTo>
                    <a:pt x="845" y="212"/>
                  </a:lnTo>
                  <a:lnTo>
                    <a:pt x="845" y="213"/>
                  </a:lnTo>
                  <a:lnTo>
                    <a:pt x="845" y="214"/>
                  </a:lnTo>
                  <a:lnTo>
                    <a:pt x="845" y="216"/>
                  </a:lnTo>
                  <a:lnTo>
                    <a:pt x="845" y="217"/>
                  </a:lnTo>
                  <a:lnTo>
                    <a:pt x="843" y="217"/>
                  </a:lnTo>
                  <a:lnTo>
                    <a:pt x="844" y="218"/>
                  </a:lnTo>
                  <a:lnTo>
                    <a:pt x="845" y="218"/>
                  </a:lnTo>
                  <a:lnTo>
                    <a:pt x="846" y="219"/>
                  </a:lnTo>
                  <a:lnTo>
                    <a:pt x="848" y="221"/>
                  </a:lnTo>
                  <a:lnTo>
                    <a:pt x="849" y="219"/>
                  </a:lnTo>
                  <a:lnTo>
                    <a:pt x="849" y="218"/>
                  </a:lnTo>
                  <a:lnTo>
                    <a:pt x="852" y="218"/>
                  </a:lnTo>
                  <a:lnTo>
                    <a:pt x="852" y="219"/>
                  </a:lnTo>
                  <a:lnTo>
                    <a:pt x="853" y="221"/>
                  </a:lnTo>
                  <a:lnTo>
                    <a:pt x="854" y="221"/>
                  </a:lnTo>
                  <a:lnTo>
                    <a:pt x="856" y="222"/>
                  </a:lnTo>
                  <a:lnTo>
                    <a:pt x="857" y="222"/>
                  </a:lnTo>
                  <a:lnTo>
                    <a:pt x="860" y="223"/>
                  </a:lnTo>
                  <a:lnTo>
                    <a:pt x="860" y="225"/>
                  </a:lnTo>
                  <a:lnTo>
                    <a:pt x="861" y="226"/>
                  </a:lnTo>
                  <a:lnTo>
                    <a:pt x="862" y="227"/>
                  </a:lnTo>
                  <a:lnTo>
                    <a:pt x="865" y="229"/>
                  </a:lnTo>
                  <a:lnTo>
                    <a:pt x="869" y="231"/>
                  </a:lnTo>
                  <a:lnTo>
                    <a:pt x="870" y="233"/>
                  </a:lnTo>
                  <a:lnTo>
                    <a:pt x="871" y="233"/>
                  </a:lnTo>
                  <a:lnTo>
                    <a:pt x="870" y="235"/>
                  </a:lnTo>
                  <a:lnTo>
                    <a:pt x="869" y="235"/>
                  </a:lnTo>
                  <a:lnTo>
                    <a:pt x="870" y="238"/>
                  </a:lnTo>
                  <a:lnTo>
                    <a:pt x="871" y="238"/>
                  </a:lnTo>
                  <a:lnTo>
                    <a:pt x="873" y="238"/>
                  </a:lnTo>
                  <a:lnTo>
                    <a:pt x="874" y="239"/>
                  </a:lnTo>
                  <a:lnTo>
                    <a:pt x="877" y="240"/>
                  </a:lnTo>
                  <a:lnTo>
                    <a:pt x="877" y="242"/>
                  </a:lnTo>
                  <a:lnTo>
                    <a:pt x="878" y="242"/>
                  </a:lnTo>
                  <a:lnTo>
                    <a:pt x="879" y="243"/>
                  </a:lnTo>
                  <a:lnTo>
                    <a:pt x="881" y="244"/>
                  </a:lnTo>
                  <a:lnTo>
                    <a:pt x="883" y="244"/>
                  </a:lnTo>
                  <a:lnTo>
                    <a:pt x="884" y="244"/>
                  </a:lnTo>
                  <a:lnTo>
                    <a:pt x="886" y="244"/>
                  </a:lnTo>
                  <a:lnTo>
                    <a:pt x="887" y="244"/>
                  </a:lnTo>
                  <a:lnTo>
                    <a:pt x="887" y="246"/>
                  </a:lnTo>
                  <a:lnTo>
                    <a:pt x="888" y="246"/>
                  </a:lnTo>
                  <a:lnTo>
                    <a:pt x="890" y="247"/>
                  </a:lnTo>
                  <a:lnTo>
                    <a:pt x="891" y="247"/>
                  </a:lnTo>
                  <a:lnTo>
                    <a:pt x="892" y="246"/>
                  </a:lnTo>
                  <a:lnTo>
                    <a:pt x="894" y="247"/>
                  </a:lnTo>
                  <a:lnTo>
                    <a:pt x="894" y="248"/>
                  </a:lnTo>
                  <a:lnTo>
                    <a:pt x="892" y="248"/>
                  </a:lnTo>
                  <a:lnTo>
                    <a:pt x="891" y="250"/>
                  </a:lnTo>
                  <a:lnTo>
                    <a:pt x="892" y="250"/>
                  </a:lnTo>
                  <a:lnTo>
                    <a:pt x="894" y="251"/>
                  </a:lnTo>
                  <a:lnTo>
                    <a:pt x="894" y="252"/>
                  </a:lnTo>
                  <a:lnTo>
                    <a:pt x="895" y="252"/>
                  </a:lnTo>
                  <a:lnTo>
                    <a:pt x="894" y="254"/>
                  </a:lnTo>
                  <a:lnTo>
                    <a:pt x="894" y="255"/>
                  </a:lnTo>
                  <a:lnTo>
                    <a:pt x="894" y="256"/>
                  </a:lnTo>
                  <a:lnTo>
                    <a:pt x="895" y="257"/>
                  </a:lnTo>
                  <a:lnTo>
                    <a:pt x="895" y="259"/>
                  </a:lnTo>
                  <a:lnTo>
                    <a:pt x="895" y="260"/>
                  </a:lnTo>
                  <a:lnTo>
                    <a:pt x="895" y="261"/>
                  </a:lnTo>
                  <a:lnTo>
                    <a:pt x="896" y="263"/>
                  </a:lnTo>
                  <a:lnTo>
                    <a:pt x="896" y="264"/>
                  </a:lnTo>
                  <a:lnTo>
                    <a:pt x="898" y="264"/>
                  </a:lnTo>
                  <a:lnTo>
                    <a:pt x="899" y="264"/>
                  </a:lnTo>
                  <a:lnTo>
                    <a:pt x="899" y="265"/>
                  </a:lnTo>
                  <a:lnTo>
                    <a:pt x="900" y="265"/>
                  </a:lnTo>
                  <a:lnTo>
                    <a:pt x="901" y="265"/>
                  </a:lnTo>
                  <a:lnTo>
                    <a:pt x="903" y="264"/>
                  </a:lnTo>
                  <a:lnTo>
                    <a:pt x="904" y="263"/>
                  </a:lnTo>
                  <a:lnTo>
                    <a:pt x="905" y="263"/>
                  </a:lnTo>
                  <a:lnTo>
                    <a:pt x="907" y="261"/>
                  </a:lnTo>
                  <a:lnTo>
                    <a:pt x="907" y="260"/>
                  </a:lnTo>
                  <a:lnTo>
                    <a:pt x="908" y="259"/>
                  </a:lnTo>
                  <a:lnTo>
                    <a:pt x="908" y="256"/>
                  </a:lnTo>
                  <a:lnTo>
                    <a:pt x="907" y="255"/>
                  </a:lnTo>
                  <a:lnTo>
                    <a:pt x="908" y="254"/>
                  </a:lnTo>
                  <a:lnTo>
                    <a:pt x="909" y="254"/>
                  </a:lnTo>
                  <a:lnTo>
                    <a:pt x="911" y="255"/>
                  </a:lnTo>
                  <a:lnTo>
                    <a:pt x="912" y="256"/>
                  </a:lnTo>
                  <a:lnTo>
                    <a:pt x="913" y="255"/>
                  </a:lnTo>
                  <a:lnTo>
                    <a:pt x="915" y="254"/>
                  </a:lnTo>
                  <a:lnTo>
                    <a:pt x="915" y="252"/>
                  </a:lnTo>
                  <a:lnTo>
                    <a:pt x="913" y="252"/>
                  </a:lnTo>
                  <a:lnTo>
                    <a:pt x="912" y="251"/>
                  </a:lnTo>
                  <a:lnTo>
                    <a:pt x="913" y="250"/>
                  </a:lnTo>
                  <a:lnTo>
                    <a:pt x="915" y="250"/>
                  </a:lnTo>
                  <a:lnTo>
                    <a:pt x="916" y="250"/>
                  </a:lnTo>
                  <a:lnTo>
                    <a:pt x="917" y="250"/>
                  </a:lnTo>
                  <a:lnTo>
                    <a:pt x="918" y="248"/>
                  </a:lnTo>
                  <a:lnTo>
                    <a:pt x="918" y="246"/>
                  </a:lnTo>
                  <a:lnTo>
                    <a:pt x="917" y="244"/>
                  </a:lnTo>
                  <a:lnTo>
                    <a:pt x="918" y="244"/>
                  </a:lnTo>
                  <a:lnTo>
                    <a:pt x="920" y="243"/>
                  </a:lnTo>
                  <a:lnTo>
                    <a:pt x="920" y="242"/>
                  </a:lnTo>
                  <a:lnTo>
                    <a:pt x="921" y="239"/>
                  </a:lnTo>
                  <a:lnTo>
                    <a:pt x="921" y="238"/>
                  </a:lnTo>
                  <a:lnTo>
                    <a:pt x="921" y="237"/>
                  </a:lnTo>
                  <a:lnTo>
                    <a:pt x="921" y="235"/>
                  </a:lnTo>
                  <a:lnTo>
                    <a:pt x="921" y="234"/>
                  </a:lnTo>
                  <a:lnTo>
                    <a:pt x="921" y="233"/>
                  </a:lnTo>
                  <a:lnTo>
                    <a:pt x="921" y="231"/>
                  </a:lnTo>
                  <a:lnTo>
                    <a:pt x="920" y="229"/>
                  </a:lnTo>
                  <a:lnTo>
                    <a:pt x="920" y="227"/>
                  </a:lnTo>
                  <a:lnTo>
                    <a:pt x="918" y="225"/>
                  </a:lnTo>
                  <a:lnTo>
                    <a:pt x="917" y="222"/>
                  </a:lnTo>
                  <a:lnTo>
                    <a:pt x="916" y="221"/>
                  </a:lnTo>
                  <a:lnTo>
                    <a:pt x="917" y="219"/>
                  </a:lnTo>
                  <a:lnTo>
                    <a:pt x="915" y="219"/>
                  </a:lnTo>
                  <a:lnTo>
                    <a:pt x="915" y="218"/>
                  </a:lnTo>
                  <a:lnTo>
                    <a:pt x="912" y="217"/>
                  </a:lnTo>
                  <a:lnTo>
                    <a:pt x="912" y="216"/>
                  </a:lnTo>
                  <a:lnTo>
                    <a:pt x="911" y="214"/>
                  </a:lnTo>
                  <a:lnTo>
                    <a:pt x="909" y="213"/>
                  </a:lnTo>
                  <a:lnTo>
                    <a:pt x="908" y="212"/>
                  </a:lnTo>
                  <a:lnTo>
                    <a:pt x="908" y="209"/>
                  </a:lnTo>
                  <a:lnTo>
                    <a:pt x="908" y="208"/>
                  </a:lnTo>
                  <a:lnTo>
                    <a:pt x="907" y="205"/>
                  </a:lnTo>
                  <a:lnTo>
                    <a:pt x="907" y="204"/>
                  </a:lnTo>
                  <a:lnTo>
                    <a:pt x="908" y="202"/>
                  </a:lnTo>
                  <a:lnTo>
                    <a:pt x="908" y="200"/>
                  </a:lnTo>
                  <a:lnTo>
                    <a:pt x="909" y="199"/>
                  </a:lnTo>
                  <a:lnTo>
                    <a:pt x="909" y="197"/>
                  </a:lnTo>
                  <a:lnTo>
                    <a:pt x="911" y="196"/>
                  </a:lnTo>
                  <a:lnTo>
                    <a:pt x="912" y="195"/>
                  </a:lnTo>
                  <a:lnTo>
                    <a:pt x="913" y="195"/>
                  </a:lnTo>
                  <a:lnTo>
                    <a:pt x="915" y="193"/>
                  </a:lnTo>
                  <a:lnTo>
                    <a:pt x="917" y="193"/>
                  </a:lnTo>
                  <a:lnTo>
                    <a:pt x="918" y="192"/>
                  </a:lnTo>
                  <a:lnTo>
                    <a:pt x="921" y="192"/>
                  </a:lnTo>
                  <a:lnTo>
                    <a:pt x="924" y="191"/>
                  </a:lnTo>
                  <a:lnTo>
                    <a:pt x="925" y="191"/>
                  </a:lnTo>
                  <a:lnTo>
                    <a:pt x="928" y="189"/>
                  </a:lnTo>
                  <a:lnTo>
                    <a:pt x="929" y="189"/>
                  </a:lnTo>
                  <a:lnTo>
                    <a:pt x="930" y="189"/>
                  </a:lnTo>
                  <a:lnTo>
                    <a:pt x="933" y="188"/>
                  </a:lnTo>
                  <a:lnTo>
                    <a:pt x="934" y="188"/>
                  </a:lnTo>
                  <a:lnTo>
                    <a:pt x="937" y="188"/>
                  </a:lnTo>
                  <a:lnTo>
                    <a:pt x="938" y="187"/>
                  </a:lnTo>
                  <a:lnTo>
                    <a:pt x="941" y="187"/>
                  </a:lnTo>
                  <a:lnTo>
                    <a:pt x="942" y="185"/>
                  </a:lnTo>
                  <a:lnTo>
                    <a:pt x="942" y="184"/>
                  </a:lnTo>
                  <a:lnTo>
                    <a:pt x="945" y="183"/>
                  </a:lnTo>
                  <a:lnTo>
                    <a:pt x="946" y="182"/>
                  </a:lnTo>
                  <a:lnTo>
                    <a:pt x="947" y="180"/>
                  </a:lnTo>
                  <a:lnTo>
                    <a:pt x="949" y="179"/>
                  </a:lnTo>
                  <a:lnTo>
                    <a:pt x="950" y="178"/>
                  </a:lnTo>
                  <a:lnTo>
                    <a:pt x="951" y="176"/>
                  </a:lnTo>
                  <a:lnTo>
                    <a:pt x="953" y="175"/>
                  </a:lnTo>
                  <a:lnTo>
                    <a:pt x="954" y="172"/>
                  </a:lnTo>
                  <a:lnTo>
                    <a:pt x="955" y="172"/>
                  </a:lnTo>
                  <a:lnTo>
                    <a:pt x="958" y="170"/>
                  </a:lnTo>
                  <a:lnTo>
                    <a:pt x="959" y="168"/>
                  </a:lnTo>
                  <a:lnTo>
                    <a:pt x="960" y="167"/>
                  </a:lnTo>
                  <a:lnTo>
                    <a:pt x="960" y="166"/>
                  </a:lnTo>
                  <a:lnTo>
                    <a:pt x="962" y="166"/>
                  </a:lnTo>
                  <a:lnTo>
                    <a:pt x="962" y="165"/>
                  </a:lnTo>
                  <a:lnTo>
                    <a:pt x="963" y="163"/>
                  </a:lnTo>
                  <a:lnTo>
                    <a:pt x="964" y="162"/>
                  </a:lnTo>
                  <a:lnTo>
                    <a:pt x="966" y="159"/>
                  </a:lnTo>
                  <a:lnTo>
                    <a:pt x="968" y="158"/>
                  </a:lnTo>
                  <a:lnTo>
                    <a:pt x="968" y="157"/>
                  </a:lnTo>
                  <a:lnTo>
                    <a:pt x="970" y="155"/>
                  </a:lnTo>
                  <a:lnTo>
                    <a:pt x="971" y="154"/>
                  </a:lnTo>
                  <a:lnTo>
                    <a:pt x="972" y="151"/>
                  </a:lnTo>
                  <a:lnTo>
                    <a:pt x="974" y="151"/>
                  </a:lnTo>
                  <a:lnTo>
                    <a:pt x="976" y="149"/>
                  </a:lnTo>
                  <a:lnTo>
                    <a:pt x="977" y="149"/>
                  </a:lnTo>
                  <a:lnTo>
                    <a:pt x="979" y="148"/>
                  </a:lnTo>
                  <a:lnTo>
                    <a:pt x="980" y="148"/>
                  </a:lnTo>
                  <a:lnTo>
                    <a:pt x="980" y="146"/>
                  </a:lnTo>
                  <a:lnTo>
                    <a:pt x="981" y="146"/>
                  </a:lnTo>
                  <a:lnTo>
                    <a:pt x="984" y="145"/>
                  </a:lnTo>
                  <a:lnTo>
                    <a:pt x="985" y="144"/>
                  </a:lnTo>
                  <a:lnTo>
                    <a:pt x="987" y="142"/>
                  </a:lnTo>
                  <a:lnTo>
                    <a:pt x="988" y="142"/>
                  </a:lnTo>
                  <a:lnTo>
                    <a:pt x="989" y="141"/>
                  </a:lnTo>
                  <a:lnTo>
                    <a:pt x="991" y="141"/>
                  </a:lnTo>
                  <a:lnTo>
                    <a:pt x="992" y="141"/>
                  </a:lnTo>
                  <a:lnTo>
                    <a:pt x="993" y="140"/>
                  </a:lnTo>
                  <a:lnTo>
                    <a:pt x="994" y="140"/>
                  </a:lnTo>
                  <a:lnTo>
                    <a:pt x="997" y="138"/>
                  </a:lnTo>
                  <a:lnTo>
                    <a:pt x="1000" y="138"/>
                  </a:lnTo>
                  <a:lnTo>
                    <a:pt x="1001" y="138"/>
                  </a:lnTo>
                  <a:lnTo>
                    <a:pt x="1002" y="138"/>
                  </a:lnTo>
                  <a:lnTo>
                    <a:pt x="1004" y="138"/>
                  </a:lnTo>
                  <a:lnTo>
                    <a:pt x="1005" y="138"/>
                  </a:lnTo>
                  <a:lnTo>
                    <a:pt x="1006" y="140"/>
                  </a:lnTo>
                  <a:lnTo>
                    <a:pt x="1006" y="137"/>
                  </a:lnTo>
                  <a:lnTo>
                    <a:pt x="1006" y="136"/>
                  </a:lnTo>
                  <a:lnTo>
                    <a:pt x="1006" y="134"/>
                  </a:lnTo>
                  <a:lnTo>
                    <a:pt x="1009" y="132"/>
                  </a:lnTo>
                  <a:lnTo>
                    <a:pt x="1009" y="130"/>
                  </a:lnTo>
                  <a:lnTo>
                    <a:pt x="1010" y="129"/>
                  </a:lnTo>
                  <a:lnTo>
                    <a:pt x="1011" y="129"/>
                  </a:lnTo>
                  <a:lnTo>
                    <a:pt x="1013" y="129"/>
                  </a:lnTo>
                  <a:lnTo>
                    <a:pt x="1015" y="129"/>
                  </a:lnTo>
                  <a:lnTo>
                    <a:pt x="1017" y="129"/>
                  </a:lnTo>
                  <a:lnTo>
                    <a:pt x="1018" y="127"/>
                  </a:lnTo>
                  <a:lnTo>
                    <a:pt x="1018" y="125"/>
                  </a:lnTo>
                  <a:lnTo>
                    <a:pt x="1019" y="124"/>
                  </a:lnTo>
                  <a:lnTo>
                    <a:pt x="1019" y="121"/>
                  </a:lnTo>
                  <a:lnTo>
                    <a:pt x="1021" y="121"/>
                  </a:lnTo>
                  <a:lnTo>
                    <a:pt x="1022" y="120"/>
                  </a:lnTo>
                  <a:lnTo>
                    <a:pt x="1023" y="120"/>
                  </a:lnTo>
                  <a:lnTo>
                    <a:pt x="1025" y="119"/>
                  </a:lnTo>
                  <a:lnTo>
                    <a:pt x="1025" y="116"/>
                  </a:lnTo>
                  <a:lnTo>
                    <a:pt x="1026" y="115"/>
                  </a:lnTo>
                  <a:lnTo>
                    <a:pt x="1027" y="115"/>
                  </a:lnTo>
                  <a:lnTo>
                    <a:pt x="1029" y="113"/>
                  </a:lnTo>
                  <a:lnTo>
                    <a:pt x="1030" y="112"/>
                  </a:lnTo>
                  <a:lnTo>
                    <a:pt x="1030" y="111"/>
                  </a:lnTo>
                  <a:lnTo>
                    <a:pt x="1031" y="111"/>
                  </a:lnTo>
                  <a:lnTo>
                    <a:pt x="1034" y="111"/>
                  </a:lnTo>
                  <a:lnTo>
                    <a:pt x="1034" y="110"/>
                  </a:lnTo>
                  <a:lnTo>
                    <a:pt x="1035" y="108"/>
                  </a:lnTo>
                  <a:lnTo>
                    <a:pt x="1038" y="108"/>
                  </a:lnTo>
                  <a:lnTo>
                    <a:pt x="1039" y="107"/>
                  </a:lnTo>
                  <a:lnTo>
                    <a:pt x="1040" y="107"/>
                  </a:lnTo>
                  <a:lnTo>
                    <a:pt x="1042" y="106"/>
                  </a:lnTo>
                  <a:lnTo>
                    <a:pt x="1043" y="106"/>
                  </a:lnTo>
                  <a:lnTo>
                    <a:pt x="1044" y="106"/>
                  </a:lnTo>
                  <a:lnTo>
                    <a:pt x="1047" y="106"/>
                  </a:lnTo>
                  <a:lnTo>
                    <a:pt x="1048" y="106"/>
                  </a:lnTo>
                  <a:lnTo>
                    <a:pt x="1049" y="107"/>
                  </a:lnTo>
                  <a:lnTo>
                    <a:pt x="1052" y="107"/>
                  </a:lnTo>
                  <a:lnTo>
                    <a:pt x="1053" y="107"/>
                  </a:lnTo>
                  <a:lnTo>
                    <a:pt x="1055" y="107"/>
                  </a:lnTo>
                  <a:lnTo>
                    <a:pt x="1056" y="108"/>
                  </a:lnTo>
                  <a:lnTo>
                    <a:pt x="1059" y="108"/>
                  </a:lnTo>
                  <a:lnTo>
                    <a:pt x="1060" y="108"/>
                  </a:lnTo>
                  <a:lnTo>
                    <a:pt x="1061" y="108"/>
                  </a:lnTo>
                  <a:lnTo>
                    <a:pt x="1063" y="108"/>
                  </a:lnTo>
                  <a:lnTo>
                    <a:pt x="1064" y="108"/>
                  </a:lnTo>
                  <a:lnTo>
                    <a:pt x="1068" y="107"/>
                  </a:lnTo>
                  <a:lnTo>
                    <a:pt x="1069" y="107"/>
                  </a:lnTo>
                  <a:lnTo>
                    <a:pt x="1070" y="107"/>
                  </a:lnTo>
                  <a:lnTo>
                    <a:pt x="1072" y="108"/>
                  </a:lnTo>
                  <a:lnTo>
                    <a:pt x="1072" y="110"/>
                  </a:lnTo>
                  <a:lnTo>
                    <a:pt x="1073" y="111"/>
                  </a:lnTo>
                  <a:lnTo>
                    <a:pt x="1074" y="111"/>
                  </a:lnTo>
                  <a:lnTo>
                    <a:pt x="1076" y="111"/>
                  </a:lnTo>
                  <a:lnTo>
                    <a:pt x="1077" y="110"/>
                  </a:lnTo>
                  <a:lnTo>
                    <a:pt x="1078" y="108"/>
                  </a:lnTo>
                  <a:lnTo>
                    <a:pt x="1080" y="108"/>
                  </a:lnTo>
                  <a:lnTo>
                    <a:pt x="1081" y="108"/>
                  </a:lnTo>
                  <a:lnTo>
                    <a:pt x="1082" y="110"/>
                  </a:lnTo>
                  <a:lnTo>
                    <a:pt x="1084" y="111"/>
                  </a:lnTo>
                  <a:lnTo>
                    <a:pt x="1085" y="111"/>
                  </a:lnTo>
                  <a:lnTo>
                    <a:pt x="1085" y="112"/>
                  </a:lnTo>
                  <a:lnTo>
                    <a:pt x="1087" y="112"/>
                  </a:lnTo>
                  <a:lnTo>
                    <a:pt x="1089" y="112"/>
                  </a:lnTo>
                  <a:lnTo>
                    <a:pt x="1090" y="113"/>
                  </a:lnTo>
                  <a:lnTo>
                    <a:pt x="1091" y="113"/>
                  </a:lnTo>
                  <a:lnTo>
                    <a:pt x="1093" y="113"/>
                  </a:lnTo>
                  <a:lnTo>
                    <a:pt x="1094" y="112"/>
                  </a:lnTo>
                  <a:lnTo>
                    <a:pt x="1095" y="112"/>
                  </a:lnTo>
                  <a:lnTo>
                    <a:pt x="1097" y="112"/>
                  </a:lnTo>
                  <a:lnTo>
                    <a:pt x="1098" y="111"/>
                  </a:lnTo>
                  <a:lnTo>
                    <a:pt x="1099" y="111"/>
                  </a:lnTo>
                  <a:lnTo>
                    <a:pt x="1101" y="111"/>
                  </a:lnTo>
                  <a:lnTo>
                    <a:pt x="1102" y="112"/>
                  </a:lnTo>
                  <a:lnTo>
                    <a:pt x="1102" y="113"/>
                  </a:lnTo>
                  <a:lnTo>
                    <a:pt x="1103" y="113"/>
                  </a:lnTo>
                  <a:lnTo>
                    <a:pt x="1103" y="116"/>
                  </a:lnTo>
                  <a:lnTo>
                    <a:pt x="1102" y="117"/>
                  </a:lnTo>
                  <a:lnTo>
                    <a:pt x="1102" y="119"/>
                  </a:lnTo>
                  <a:lnTo>
                    <a:pt x="1101" y="120"/>
                  </a:lnTo>
                  <a:lnTo>
                    <a:pt x="1101" y="121"/>
                  </a:lnTo>
                  <a:lnTo>
                    <a:pt x="1099" y="123"/>
                  </a:lnTo>
                  <a:lnTo>
                    <a:pt x="1098" y="124"/>
                  </a:lnTo>
                  <a:lnTo>
                    <a:pt x="1098" y="127"/>
                  </a:lnTo>
                  <a:lnTo>
                    <a:pt x="1095" y="128"/>
                  </a:lnTo>
                  <a:lnTo>
                    <a:pt x="1093" y="129"/>
                  </a:lnTo>
                  <a:lnTo>
                    <a:pt x="1093" y="130"/>
                  </a:lnTo>
                  <a:lnTo>
                    <a:pt x="1090" y="132"/>
                  </a:lnTo>
                  <a:lnTo>
                    <a:pt x="1089" y="133"/>
                  </a:lnTo>
                  <a:lnTo>
                    <a:pt x="1087" y="134"/>
                  </a:lnTo>
                  <a:lnTo>
                    <a:pt x="1087" y="138"/>
                  </a:lnTo>
                  <a:lnTo>
                    <a:pt x="1089" y="140"/>
                  </a:lnTo>
                  <a:lnTo>
                    <a:pt x="1091" y="140"/>
                  </a:lnTo>
                  <a:lnTo>
                    <a:pt x="1093" y="138"/>
                  </a:lnTo>
                  <a:lnTo>
                    <a:pt x="1094" y="138"/>
                  </a:lnTo>
                  <a:lnTo>
                    <a:pt x="1097" y="137"/>
                  </a:lnTo>
                  <a:lnTo>
                    <a:pt x="1098" y="136"/>
                  </a:lnTo>
                  <a:lnTo>
                    <a:pt x="1099" y="133"/>
                  </a:lnTo>
                  <a:lnTo>
                    <a:pt x="1101" y="130"/>
                  </a:lnTo>
                  <a:lnTo>
                    <a:pt x="1101" y="129"/>
                  </a:lnTo>
                  <a:lnTo>
                    <a:pt x="1103" y="127"/>
                  </a:lnTo>
                  <a:lnTo>
                    <a:pt x="1104" y="125"/>
                  </a:lnTo>
                  <a:lnTo>
                    <a:pt x="1107" y="124"/>
                  </a:lnTo>
                  <a:lnTo>
                    <a:pt x="1107" y="123"/>
                  </a:lnTo>
                  <a:lnTo>
                    <a:pt x="1108" y="121"/>
                  </a:lnTo>
                  <a:lnTo>
                    <a:pt x="1110" y="120"/>
                  </a:lnTo>
                  <a:lnTo>
                    <a:pt x="1111" y="119"/>
                  </a:lnTo>
                  <a:lnTo>
                    <a:pt x="1112" y="119"/>
                  </a:lnTo>
                  <a:lnTo>
                    <a:pt x="1112" y="117"/>
                  </a:lnTo>
                  <a:lnTo>
                    <a:pt x="1114" y="116"/>
                  </a:lnTo>
                  <a:lnTo>
                    <a:pt x="1104" y="91"/>
                  </a:lnTo>
                  <a:lnTo>
                    <a:pt x="1103" y="82"/>
                  </a:lnTo>
                  <a:lnTo>
                    <a:pt x="1106" y="81"/>
                  </a:lnTo>
                  <a:lnTo>
                    <a:pt x="1108" y="79"/>
                  </a:lnTo>
                  <a:lnTo>
                    <a:pt x="1110" y="79"/>
                  </a:lnTo>
                  <a:lnTo>
                    <a:pt x="1112" y="78"/>
                  </a:lnTo>
                  <a:lnTo>
                    <a:pt x="1115" y="77"/>
                  </a:lnTo>
                  <a:lnTo>
                    <a:pt x="1116" y="77"/>
                  </a:lnTo>
                  <a:lnTo>
                    <a:pt x="1118" y="76"/>
                  </a:lnTo>
                  <a:lnTo>
                    <a:pt x="1119" y="76"/>
                  </a:lnTo>
                  <a:lnTo>
                    <a:pt x="1122" y="74"/>
                  </a:lnTo>
                  <a:lnTo>
                    <a:pt x="1124" y="74"/>
                  </a:lnTo>
                  <a:lnTo>
                    <a:pt x="1125" y="73"/>
                  </a:lnTo>
                  <a:lnTo>
                    <a:pt x="1127" y="73"/>
                  </a:lnTo>
                  <a:lnTo>
                    <a:pt x="1128" y="73"/>
                  </a:lnTo>
                  <a:lnTo>
                    <a:pt x="1129" y="73"/>
                  </a:lnTo>
                  <a:lnTo>
                    <a:pt x="1131" y="74"/>
                  </a:lnTo>
                  <a:lnTo>
                    <a:pt x="1132" y="74"/>
                  </a:lnTo>
                  <a:lnTo>
                    <a:pt x="1133" y="76"/>
                  </a:lnTo>
                  <a:lnTo>
                    <a:pt x="1133" y="77"/>
                  </a:lnTo>
                  <a:lnTo>
                    <a:pt x="1135" y="78"/>
                  </a:lnTo>
                  <a:lnTo>
                    <a:pt x="1135" y="79"/>
                  </a:lnTo>
                  <a:lnTo>
                    <a:pt x="1136" y="79"/>
                  </a:lnTo>
                  <a:lnTo>
                    <a:pt x="1136" y="81"/>
                  </a:lnTo>
                  <a:lnTo>
                    <a:pt x="1139" y="81"/>
                  </a:lnTo>
                  <a:lnTo>
                    <a:pt x="1140" y="82"/>
                  </a:lnTo>
                  <a:lnTo>
                    <a:pt x="1141" y="83"/>
                  </a:lnTo>
                  <a:lnTo>
                    <a:pt x="1142" y="82"/>
                  </a:lnTo>
                  <a:lnTo>
                    <a:pt x="1144" y="82"/>
                  </a:lnTo>
                  <a:lnTo>
                    <a:pt x="1142" y="81"/>
                  </a:lnTo>
                  <a:lnTo>
                    <a:pt x="1142" y="79"/>
                  </a:lnTo>
                  <a:lnTo>
                    <a:pt x="1142" y="78"/>
                  </a:lnTo>
                  <a:lnTo>
                    <a:pt x="1142" y="77"/>
                  </a:lnTo>
                  <a:lnTo>
                    <a:pt x="1142" y="76"/>
                  </a:lnTo>
                  <a:lnTo>
                    <a:pt x="1144" y="74"/>
                  </a:lnTo>
                  <a:lnTo>
                    <a:pt x="1144" y="73"/>
                  </a:lnTo>
                  <a:lnTo>
                    <a:pt x="1144" y="72"/>
                  </a:lnTo>
                  <a:lnTo>
                    <a:pt x="1144" y="70"/>
                  </a:lnTo>
                  <a:lnTo>
                    <a:pt x="1145" y="69"/>
                  </a:lnTo>
                  <a:lnTo>
                    <a:pt x="1145" y="68"/>
                  </a:lnTo>
                  <a:lnTo>
                    <a:pt x="1146" y="68"/>
                  </a:lnTo>
                  <a:lnTo>
                    <a:pt x="1148" y="68"/>
                  </a:lnTo>
                  <a:lnTo>
                    <a:pt x="1149" y="69"/>
                  </a:lnTo>
                  <a:lnTo>
                    <a:pt x="1150" y="69"/>
                  </a:lnTo>
                  <a:lnTo>
                    <a:pt x="1153" y="69"/>
                  </a:lnTo>
                  <a:lnTo>
                    <a:pt x="1154" y="68"/>
                  </a:lnTo>
                  <a:lnTo>
                    <a:pt x="1156" y="66"/>
                  </a:lnTo>
                  <a:lnTo>
                    <a:pt x="1157" y="66"/>
                  </a:lnTo>
                  <a:lnTo>
                    <a:pt x="1158" y="66"/>
                  </a:lnTo>
                  <a:lnTo>
                    <a:pt x="1158" y="65"/>
                  </a:lnTo>
                  <a:lnTo>
                    <a:pt x="1160" y="64"/>
                  </a:lnTo>
                  <a:lnTo>
                    <a:pt x="1161" y="62"/>
                  </a:lnTo>
                  <a:lnTo>
                    <a:pt x="1161" y="66"/>
                  </a:lnTo>
                  <a:lnTo>
                    <a:pt x="1163" y="68"/>
                  </a:lnTo>
                  <a:lnTo>
                    <a:pt x="1165" y="69"/>
                  </a:lnTo>
                  <a:lnTo>
                    <a:pt x="1166" y="69"/>
                  </a:lnTo>
                  <a:lnTo>
                    <a:pt x="1166" y="70"/>
                  </a:lnTo>
                  <a:lnTo>
                    <a:pt x="1166" y="72"/>
                  </a:lnTo>
                  <a:lnTo>
                    <a:pt x="1166" y="73"/>
                  </a:lnTo>
                  <a:lnTo>
                    <a:pt x="1167" y="74"/>
                  </a:lnTo>
                  <a:lnTo>
                    <a:pt x="1167" y="76"/>
                  </a:lnTo>
                  <a:lnTo>
                    <a:pt x="1167" y="77"/>
                  </a:lnTo>
                  <a:lnTo>
                    <a:pt x="1169" y="78"/>
                  </a:lnTo>
                  <a:lnTo>
                    <a:pt x="1170" y="79"/>
                  </a:lnTo>
                  <a:lnTo>
                    <a:pt x="1171" y="79"/>
                  </a:lnTo>
                  <a:lnTo>
                    <a:pt x="1174" y="81"/>
                  </a:lnTo>
                  <a:lnTo>
                    <a:pt x="1175" y="81"/>
                  </a:lnTo>
                  <a:lnTo>
                    <a:pt x="1178" y="81"/>
                  </a:lnTo>
                  <a:lnTo>
                    <a:pt x="1179" y="82"/>
                  </a:lnTo>
                  <a:lnTo>
                    <a:pt x="1180" y="82"/>
                  </a:lnTo>
                  <a:lnTo>
                    <a:pt x="1182" y="82"/>
                  </a:lnTo>
                  <a:lnTo>
                    <a:pt x="1184" y="83"/>
                  </a:lnTo>
                  <a:lnTo>
                    <a:pt x="1186" y="83"/>
                  </a:lnTo>
                  <a:lnTo>
                    <a:pt x="1187" y="83"/>
                  </a:lnTo>
                  <a:lnTo>
                    <a:pt x="1188" y="83"/>
                  </a:lnTo>
                  <a:lnTo>
                    <a:pt x="1188" y="85"/>
                  </a:lnTo>
                  <a:lnTo>
                    <a:pt x="1188" y="86"/>
                  </a:lnTo>
                  <a:lnTo>
                    <a:pt x="1187" y="87"/>
                  </a:lnTo>
                  <a:lnTo>
                    <a:pt x="1186" y="89"/>
                  </a:lnTo>
                  <a:lnTo>
                    <a:pt x="1184" y="91"/>
                  </a:lnTo>
                  <a:lnTo>
                    <a:pt x="1183" y="93"/>
                  </a:lnTo>
                  <a:lnTo>
                    <a:pt x="1182" y="94"/>
                  </a:lnTo>
                  <a:lnTo>
                    <a:pt x="1180" y="94"/>
                  </a:lnTo>
                  <a:lnTo>
                    <a:pt x="1179" y="94"/>
                  </a:lnTo>
                  <a:lnTo>
                    <a:pt x="1177" y="95"/>
                  </a:lnTo>
                  <a:lnTo>
                    <a:pt x="1174" y="95"/>
                  </a:lnTo>
                  <a:lnTo>
                    <a:pt x="1170" y="95"/>
                  </a:lnTo>
                  <a:lnTo>
                    <a:pt x="1167" y="95"/>
                  </a:lnTo>
                  <a:lnTo>
                    <a:pt x="1166" y="95"/>
                  </a:lnTo>
                  <a:lnTo>
                    <a:pt x="1165" y="95"/>
                  </a:lnTo>
                  <a:lnTo>
                    <a:pt x="1163" y="95"/>
                  </a:lnTo>
                  <a:lnTo>
                    <a:pt x="1161" y="95"/>
                  </a:lnTo>
                  <a:lnTo>
                    <a:pt x="1160" y="96"/>
                  </a:lnTo>
                  <a:lnTo>
                    <a:pt x="1157" y="98"/>
                  </a:lnTo>
                  <a:lnTo>
                    <a:pt x="1156" y="98"/>
                  </a:lnTo>
                  <a:lnTo>
                    <a:pt x="1153" y="98"/>
                  </a:lnTo>
                  <a:lnTo>
                    <a:pt x="1150" y="95"/>
                  </a:lnTo>
                  <a:lnTo>
                    <a:pt x="1150" y="98"/>
                  </a:lnTo>
                  <a:lnTo>
                    <a:pt x="1150" y="99"/>
                  </a:lnTo>
                  <a:lnTo>
                    <a:pt x="1161" y="117"/>
                  </a:lnTo>
                  <a:lnTo>
                    <a:pt x="1166" y="132"/>
                  </a:lnTo>
                  <a:lnTo>
                    <a:pt x="1167" y="132"/>
                  </a:lnTo>
                  <a:lnTo>
                    <a:pt x="1170" y="140"/>
                  </a:lnTo>
                  <a:lnTo>
                    <a:pt x="1171" y="140"/>
                  </a:lnTo>
                  <a:lnTo>
                    <a:pt x="1174" y="140"/>
                  </a:lnTo>
                  <a:lnTo>
                    <a:pt x="1175" y="138"/>
                  </a:lnTo>
                  <a:lnTo>
                    <a:pt x="1175" y="137"/>
                  </a:lnTo>
                  <a:lnTo>
                    <a:pt x="1177" y="136"/>
                  </a:lnTo>
                  <a:lnTo>
                    <a:pt x="1175" y="134"/>
                  </a:lnTo>
                  <a:lnTo>
                    <a:pt x="1177" y="134"/>
                  </a:lnTo>
                  <a:lnTo>
                    <a:pt x="1177" y="133"/>
                  </a:lnTo>
                  <a:lnTo>
                    <a:pt x="1178" y="132"/>
                  </a:lnTo>
                  <a:lnTo>
                    <a:pt x="1178" y="130"/>
                  </a:lnTo>
                  <a:lnTo>
                    <a:pt x="1179" y="129"/>
                  </a:lnTo>
                  <a:lnTo>
                    <a:pt x="1180" y="129"/>
                  </a:lnTo>
                  <a:lnTo>
                    <a:pt x="1182" y="128"/>
                  </a:lnTo>
                  <a:lnTo>
                    <a:pt x="1183" y="127"/>
                  </a:lnTo>
                  <a:lnTo>
                    <a:pt x="1184" y="124"/>
                  </a:lnTo>
                  <a:lnTo>
                    <a:pt x="1186" y="123"/>
                  </a:lnTo>
                  <a:lnTo>
                    <a:pt x="1187" y="123"/>
                  </a:lnTo>
                  <a:lnTo>
                    <a:pt x="1187" y="121"/>
                  </a:lnTo>
                  <a:lnTo>
                    <a:pt x="1188" y="120"/>
                  </a:lnTo>
                  <a:lnTo>
                    <a:pt x="1188" y="119"/>
                  </a:lnTo>
                  <a:lnTo>
                    <a:pt x="1190" y="119"/>
                  </a:lnTo>
                  <a:lnTo>
                    <a:pt x="1191" y="117"/>
                  </a:lnTo>
                  <a:lnTo>
                    <a:pt x="1191" y="116"/>
                  </a:lnTo>
                  <a:lnTo>
                    <a:pt x="1192" y="115"/>
                  </a:lnTo>
                  <a:lnTo>
                    <a:pt x="1194" y="113"/>
                  </a:lnTo>
                  <a:lnTo>
                    <a:pt x="1191" y="112"/>
                  </a:lnTo>
                  <a:lnTo>
                    <a:pt x="1190" y="111"/>
                  </a:lnTo>
                  <a:lnTo>
                    <a:pt x="1190" y="110"/>
                  </a:lnTo>
                  <a:lnTo>
                    <a:pt x="1190" y="107"/>
                  </a:lnTo>
                  <a:lnTo>
                    <a:pt x="1188" y="107"/>
                  </a:lnTo>
                  <a:lnTo>
                    <a:pt x="1190" y="106"/>
                  </a:lnTo>
                  <a:lnTo>
                    <a:pt x="1191" y="104"/>
                  </a:lnTo>
                  <a:lnTo>
                    <a:pt x="1194" y="103"/>
                  </a:lnTo>
                  <a:lnTo>
                    <a:pt x="1195" y="103"/>
                  </a:lnTo>
                  <a:lnTo>
                    <a:pt x="1197" y="103"/>
                  </a:lnTo>
                  <a:lnTo>
                    <a:pt x="1197" y="104"/>
                  </a:lnTo>
                  <a:lnTo>
                    <a:pt x="1199" y="106"/>
                  </a:lnTo>
                  <a:lnTo>
                    <a:pt x="1200" y="107"/>
                  </a:lnTo>
                  <a:lnTo>
                    <a:pt x="1200" y="108"/>
                  </a:lnTo>
                  <a:lnTo>
                    <a:pt x="1203" y="107"/>
                  </a:lnTo>
                  <a:lnTo>
                    <a:pt x="1204" y="107"/>
                  </a:lnTo>
                  <a:lnTo>
                    <a:pt x="1207" y="108"/>
                  </a:lnTo>
                  <a:lnTo>
                    <a:pt x="1207" y="107"/>
                  </a:lnTo>
                  <a:lnTo>
                    <a:pt x="1208" y="107"/>
                  </a:lnTo>
                  <a:lnTo>
                    <a:pt x="1209" y="107"/>
                  </a:lnTo>
                  <a:lnTo>
                    <a:pt x="1211" y="107"/>
                  </a:lnTo>
                  <a:lnTo>
                    <a:pt x="1213" y="107"/>
                  </a:lnTo>
                  <a:lnTo>
                    <a:pt x="1213" y="106"/>
                  </a:lnTo>
                  <a:lnTo>
                    <a:pt x="1215" y="106"/>
                  </a:lnTo>
                  <a:lnTo>
                    <a:pt x="1216" y="104"/>
                  </a:lnTo>
                  <a:lnTo>
                    <a:pt x="1217" y="104"/>
                  </a:lnTo>
                  <a:lnTo>
                    <a:pt x="1218" y="106"/>
                  </a:lnTo>
                  <a:lnTo>
                    <a:pt x="1217" y="107"/>
                  </a:lnTo>
                  <a:lnTo>
                    <a:pt x="1217" y="108"/>
                  </a:lnTo>
                  <a:lnTo>
                    <a:pt x="1217" y="110"/>
                  </a:lnTo>
                  <a:lnTo>
                    <a:pt x="1218" y="111"/>
                  </a:lnTo>
                  <a:lnTo>
                    <a:pt x="1220" y="112"/>
                  </a:lnTo>
                  <a:lnTo>
                    <a:pt x="1220" y="113"/>
                  </a:lnTo>
                  <a:lnTo>
                    <a:pt x="1221" y="113"/>
                  </a:lnTo>
                  <a:lnTo>
                    <a:pt x="1224" y="113"/>
                  </a:lnTo>
                  <a:lnTo>
                    <a:pt x="1225" y="113"/>
                  </a:lnTo>
                  <a:lnTo>
                    <a:pt x="1225" y="112"/>
                  </a:lnTo>
                  <a:lnTo>
                    <a:pt x="1225" y="111"/>
                  </a:lnTo>
                  <a:lnTo>
                    <a:pt x="1225" y="110"/>
                  </a:lnTo>
                  <a:lnTo>
                    <a:pt x="1225" y="108"/>
                  </a:lnTo>
                  <a:lnTo>
                    <a:pt x="1226" y="107"/>
                  </a:lnTo>
                  <a:lnTo>
                    <a:pt x="1228" y="106"/>
                  </a:lnTo>
                  <a:lnTo>
                    <a:pt x="1230" y="103"/>
                  </a:lnTo>
                  <a:lnTo>
                    <a:pt x="1232" y="103"/>
                  </a:lnTo>
                  <a:lnTo>
                    <a:pt x="1233" y="103"/>
                  </a:lnTo>
                  <a:lnTo>
                    <a:pt x="1234" y="103"/>
                  </a:lnTo>
                  <a:lnTo>
                    <a:pt x="1234" y="104"/>
                  </a:lnTo>
                  <a:lnTo>
                    <a:pt x="1235" y="106"/>
                  </a:lnTo>
                  <a:lnTo>
                    <a:pt x="1235" y="108"/>
                  </a:lnTo>
                  <a:lnTo>
                    <a:pt x="1235" y="110"/>
                  </a:lnTo>
                  <a:lnTo>
                    <a:pt x="1235" y="111"/>
                  </a:lnTo>
                  <a:lnTo>
                    <a:pt x="1237" y="111"/>
                  </a:lnTo>
                  <a:lnTo>
                    <a:pt x="1238" y="112"/>
                  </a:lnTo>
                  <a:lnTo>
                    <a:pt x="1239" y="112"/>
                  </a:lnTo>
                  <a:lnTo>
                    <a:pt x="1241" y="112"/>
                  </a:lnTo>
                  <a:lnTo>
                    <a:pt x="1243" y="112"/>
                  </a:lnTo>
                  <a:lnTo>
                    <a:pt x="1245" y="112"/>
                  </a:lnTo>
                  <a:lnTo>
                    <a:pt x="1246" y="111"/>
                  </a:lnTo>
                  <a:lnTo>
                    <a:pt x="1247" y="110"/>
                  </a:lnTo>
                  <a:lnTo>
                    <a:pt x="1247" y="108"/>
                  </a:lnTo>
                  <a:lnTo>
                    <a:pt x="1249" y="107"/>
                  </a:lnTo>
                  <a:lnTo>
                    <a:pt x="1249" y="106"/>
                  </a:lnTo>
                  <a:lnTo>
                    <a:pt x="1250" y="104"/>
                  </a:lnTo>
                  <a:lnTo>
                    <a:pt x="1251" y="103"/>
                  </a:lnTo>
                  <a:lnTo>
                    <a:pt x="1253" y="102"/>
                  </a:lnTo>
                  <a:lnTo>
                    <a:pt x="1253" y="100"/>
                  </a:lnTo>
                  <a:lnTo>
                    <a:pt x="1254" y="99"/>
                  </a:lnTo>
                  <a:lnTo>
                    <a:pt x="1254" y="98"/>
                  </a:lnTo>
                  <a:lnTo>
                    <a:pt x="1255" y="98"/>
                  </a:lnTo>
                  <a:lnTo>
                    <a:pt x="1256" y="96"/>
                  </a:lnTo>
                  <a:lnTo>
                    <a:pt x="1258" y="96"/>
                  </a:lnTo>
                  <a:lnTo>
                    <a:pt x="1259" y="95"/>
                  </a:lnTo>
                  <a:lnTo>
                    <a:pt x="1260" y="95"/>
                  </a:lnTo>
                  <a:lnTo>
                    <a:pt x="1262" y="95"/>
                  </a:lnTo>
                  <a:lnTo>
                    <a:pt x="1263" y="94"/>
                  </a:lnTo>
                  <a:lnTo>
                    <a:pt x="1264" y="95"/>
                  </a:lnTo>
                  <a:lnTo>
                    <a:pt x="1266" y="95"/>
                  </a:lnTo>
                  <a:lnTo>
                    <a:pt x="1267" y="96"/>
                  </a:lnTo>
                  <a:lnTo>
                    <a:pt x="1270" y="96"/>
                  </a:lnTo>
                  <a:lnTo>
                    <a:pt x="1271" y="96"/>
                  </a:lnTo>
                  <a:lnTo>
                    <a:pt x="1272" y="95"/>
                  </a:lnTo>
                  <a:lnTo>
                    <a:pt x="1273" y="95"/>
                  </a:lnTo>
                  <a:lnTo>
                    <a:pt x="1275" y="94"/>
                  </a:lnTo>
                  <a:lnTo>
                    <a:pt x="1276" y="95"/>
                  </a:lnTo>
                  <a:lnTo>
                    <a:pt x="1277" y="95"/>
                  </a:lnTo>
                  <a:lnTo>
                    <a:pt x="1279" y="96"/>
                  </a:lnTo>
                  <a:lnTo>
                    <a:pt x="1281" y="96"/>
                  </a:lnTo>
                  <a:lnTo>
                    <a:pt x="1283" y="96"/>
                  </a:lnTo>
                  <a:lnTo>
                    <a:pt x="1284" y="96"/>
                  </a:lnTo>
                  <a:lnTo>
                    <a:pt x="1285" y="98"/>
                  </a:lnTo>
                  <a:lnTo>
                    <a:pt x="1285" y="99"/>
                  </a:lnTo>
                  <a:lnTo>
                    <a:pt x="1288" y="99"/>
                  </a:lnTo>
                  <a:lnTo>
                    <a:pt x="1289" y="100"/>
                  </a:lnTo>
                  <a:lnTo>
                    <a:pt x="1290" y="100"/>
                  </a:lnTo>
                  <a:lnTo>
                    <a:pt x="1292" y="99"/>
                  </a:lnTo>
                  <a:lnTo>
                    <a:pt x="1293" y="99"/>
                  </a:lnTo>
                  <a:lnTo>
                    <a:pt x="1294" y="99"/>
                  </a:lnTo>
                  <a:lnTo>
                    <a:pt x="1296" y="99"/>
                  </a:lnTo>
                  <a:lnTo>
                    <a:pt x="1298" y="98"/>
                  </a:lnTo>
                  <a:lnTo>
                    <a:pt x="1300" y="98"/>
                  </a:lnTo>
                  <a:lnTo>
                    <a:pt x="1300" y="96"/>
                  </a:lnTo>
                  <a:lnTo>
                    <a:pt x="1300" y="95"/>
                  </a:lnTo>
                  <a:lnTo>
                    <a:pt x="1301" y="94"/>
                  </a:lnTo>
                  <a:lnTo>
                    <a:pt x="1302" y="93"/>
                  </a:lnTo>
                  <a:lnTo>
                    <a:pt x="1304" y="91"/>
                  </a:lnTo>
                  <a:lnTo>
                    <a:pt x="1305" y="90"/>
                  </a:lnTo>
                  <a:lnTo>
                    <a:pt x="1305" y="89"/>
                  </a:lnTo>
                  <a:lnTo>
                    <a:pt x="1306" y="87"/>
                  </a:lnTo>
                  <a:lnTo>
                    <a:pt x="1308" y="87"/>
                  </a:lnTo>
                  <a:lnTo>
                    <a:pt x="1309" y="86"/>
                  </a:lnTo>
                  <a:lnTo>
                    <a:pt x="1310" y="86"/>
                  </a:lnTo>
                  <a:lnTo>
                    <a:pt x="1311" y="85"/>
                  </a:lnTo>
                  <a:lnTo>
                    <a:pt x="1313" y="85"/>
                  </a:lnTo>
                  <a:lnTo>
                    <a:pt x="1315" y="85"/>
                  </a:lnTo>
                  <a:lnTo>
                    <a:pt x="1317" y="86"/>
                  </a:lnTo>
                  <a:lnTo>
                    <a:pt x="1318" y="87"/>
                  </a:lnTo>
                  <a:lnTo>
                    <a:pt x="1319" y="87"/>
                  </a:lnTo>
                  <a:lnTo>
                    <a:pt x="1321" y="89"/>
                  </a:lnTo>
                  <a:lnTo>
                    <a:pt x="1322" y="90"/>
                  </a:lnTo>
                  <a:lnTo>
                    <a:pt x="1323" y="90"/>
                  </a:lnTo>
                  <a:lnTo>
                    <a:pt x="1326" y="91"/>
                  </a:lnTo>
                  <a:lnTo>
                    <a:pt x="1326" y="93"/>
                  </a:lnTo>
                  <a:lnTo>
                    <a:pt x="1328" y="93"/>
                  </a:lnTo>
                  <a:lnTo>
                    <a:pt x="1328" y="94"/>
                  </a:lnTo>
                  <a:lnTo>
                    <a:pt x="1331" y="94"/>
                  </a:lnTo>
                  <a:lnTo>
                    <a:pt x="1332" y="93"/>
                  </a:lnTo>
                  <a:lnTo>
                    <a:pt x="1335" y="93"/>
                  </a:lnTo>
                  <a:lnTo>
                    <a:pt x="1336" y="91"/>
                  </a:lnTo>
                  <a:lnTo>
                    <a:pt x="1338" y="90"/>
                  </a:lnTo>
                  <a:lnTo>
                    <a:pt x="1339" y="90"/>
                  </a:lnTo>
                  <a:lnTo>
                    <a:pt x="1340" y="89"/>
                  </a:lnTo>
                  <a:lnTo>
                    <a:pt x="1340" y="87"/>
                  </a:lnTo>
                  <a:lnTo>
                    <a:pt x="1340" y="86"/>
                  </a:lnTo>
                  <a:lnTo>
                    <a:pt x="1340" y="85"/>
                  </a:lnTo>
                  <a:lnTo>
                    <a:pt x="1340" y="83"/>
                  </a:lnTo>
                  <a:lnTo>
                    <a:pt x="1339" y="82"/>
                  </a:lnTo>
                  <a:lnTo>
                    <a:pt x="1340" y="81"/>
                  </a:lnTo>
                  <a:lnTo>
                    <a:pt x="1340" y="79"/>
                  </a:lnTo>
                  <a:lnTo>
                    <a:pt x="1340" y="78"/>
                  </a:lnTo>
                  <a:lnTo>
                    <a:pt x="1340" y="76"/>
                  </a:lnTo>
                  <a:lnTo>
                    <a:pt x="1340" y="74"/>
                  </a:lnTo>
                  <a:lnTo>
                    <a:pt x="1340" y="73"/>
                  </a:lnTo>
                  <a:lnTo>
                    <a:pt x="1342" y="72"/>
                  </a:lnTo>
                  <a:lnTo>
                    <a:pt x="1342" y="70"/>
                  </a:lnTo>
                  <a:lnTo>
                    <a:pt x="1342" y="69"/>
                  </a:lnTo>
                  <a:lnTo>
                    <a:pt x="1343" y="68"/>
                  </a:lnTo>
                  <a:lnTo>
                    <a:pt x="1342" y="66"/>
                  </a:lnTo>
                  <a:lnTo>
                    <a:pt x="1342" y="65"/>
                  </a:lnTo>
                  <a:lnTo>
                    <a:pt x="1342" y="64"/>
                  </a:lnTo>
                  <a:lnTo>
                    <a:pt x="1342" y="62"/>
                  </a:lnTo>
                  <a:lnTo>
                    <a:pt x="1342" y="61"/>
                  </a:lnTo>
                  <a:lnTo>
                    <a:pt x="1343" y="60"/>
                  </a:lnTo>
                  <a:lnTo>
                    <a:pt x="1343" y="58"/>
                  </a:lnTo>
                  <a:lnTo>
                    <a:pt x="1344" y="57"/>
                  </a:lnTo>
                  <a:lnTo>
                    <a:pt x="1344" y="56"/>
                  </a:lnTo>
                  <a:lnTo>
                    <a:pt x="1346" y="55"/>
                  </a:lnTo>
                  <a:lnTo>
                    <a:pt x="1347" y="55"/>
                  </a:lnTo>
                  <a:lnTo>
                    <a:pt x="1348" y="55"/>
                  </a:lnTo>
                  <a:lnTo>
                    <a:pt x="1349" y="55"/>
                  </a:lnTo>
                  <a:lnTo>
                    <a:pt x="1351" y="55"/>
                  </a:lnTo>
                  <a:lnTo>
                    <a:pt x="1352" y="55"/>
                  </a:lnTo>
                  <a:lnTo>
                    <a:pt x="1355" y="56"/>
                  </a:lnTo>
                  <a:lnTo>
                    <a:pt x="1356" y="56"/>
                  </a:lnTo>
                  <a:lnTo>
                    <a:pt x="1357" y="56"/>
                  </a:lnTo>
                  <a:lnTo>
                    <a:pt x="1359" y="57"/>
                  </a:lnTo>
                  <a:lnTo>
                    <a:pt x="1360" y="57"/>
                  </a:lnTo>
                  <a:lnTo>
                    <a:pt x="1361" y="57"/>
                  </a:lnTo>
                  <a:lnTo>
                    <a:pt x="1363" y="57"/>
                  </a:lnTo>
                  <a:lnTo>
                    <a:pt x="1364" y="58"/>
                  </a:lnTo>
                  <a:lnTo>
                    <a:pt x="1365" y="60"/>
                  </a:lnTo>
                  <a:lnTo>
                    <a:pt x="1365" y="61"/>
                  </a:lnTo>
                  <a:lnTo>
                    <a:pt x="1366" y="62"/>
                  </a:lnTo>
                  <a:lnTo>
                    <a:pt x="1368" y="64"/>
                  </a:lnTo>
                  <a:lnTo>
                    <a:pt x="1369" y="65"/>
                  </a:lnTo>
                  <a:lnTo>
                    <a:pt x="1370" y="66"/>
                  </a:lnTo>
                  <a:lnTo>
                    <a:pt x="1372" y="66"/>
                  </a:lnTo>
                  <a:lnTo>
                    <a:pt x="1373" y="68"/>
                  </a:lnTo>
                  <a:lnTo>
                    <a:pt x="1374" y="68"/>
                  </a:lnTo>
                  <a:lnTo>
                    <a:pt x="1376" y="68"/>
                  </a:lnTo>
                  <a:lnTo>
                    <a:pt x="1377" y="68"/>
                  </a:lnTo>
                  <a:lnTo>
                    <a:pt x="1380" y="69"/>
                  </a:lnTo>
                  <a:lnTo>
                    <a:pt x="1381" y="68"/>
                  </a:lnTo>
                  <a:lnTo>
                    <a:pt x="1382" y="68"/>
                  </a:lnTo>
                  <a:lnTo>
                    <a:pt x="1383" y="68"/>
                  </a:lnTo>
                  <a:lnTo>
                    <a:pt x="1385" y="66"/>
                  </a:lnTo>
                  <a:lnTo>
                    <a:pt x="1386" y="66"/>
                  </a:lnTo>
                  <a:lnTo>
                    <a:pt x="1387" y="66"/>
                  </a:lnTo>
                  <a:lnTo>
                    <a:pt x="1389" y="66"/>
                  </a:lnTo>
                  <a:lnTo>
                    <a:pt x="1391" y="66"/>
                  </a:lnTo>
                  <a:lnTo>
                    <a:pt x="1393" y="66"/>
                  </a:lnTo>
                  <a:lnTo>
                    <a:pt x="1395" y="66"/>
                  </a:lnTo>
                  <a:lnTo>
                    <a:pt x="1397" y="66"/>
                  </a:lnTo>
                  <a:lnTo>
                    <a:pt x="1398" y="65"/>
                  </a:lnTo>
                  <a:lnTo>
                    <a:pt x="1399" y="65"/>
                  </a:lnTo>
                  <a:lnTo>
                    <a:pt x="1401" y="65"/>
                  </a:lnTo>
                  <a:lnTo>
                    <a:pt x="1403" y="65"/>
                  </a:lnTo>
                  <a:lnTo>
                    <a:pt x="1404" y="64"/>
                  </a:lnTo>
                  <a:lnTo>
                    <a:pt x="1406" y="64"/>
                  </a:lnTo>
                  <a:lnTo>
                    <a:pt x="1407" y="64"/>
                  </a:lnTo>
                  <a:lnTo>
                    <a:pt x="1408" y="62"/>
                  </a:lnTo>
                  <a:lnTo>
                    <a:pt x="1410" y="62"/>
                  </a:lnTo>
                  <a:lnTo>
                    <a:pt x="1411" y="62"/>
                  </a:lnTo>
                  <a:lnTo>
                    <a:pt x="1412" y="61"/>
                  </a:lnTo>
                  <a:lnTo>
                    <a:pt x="1414" y="61"/>
                  </a:lnTo>
                  <a:lnTo>
                    <a:pt x="1415" y="60"/>
                  </a:lnTo>
                  <a:lnTo>
                    <a:pt x="1416" y="58"/>
                  </a:lnTo>
                  <a:lnTo>
                    <a:pt x="1418" y="57"/>
                  </a:lnTo>
                  <a:lnTo>
                    <a:pt x="1419" y="56"/>
                  </a:lnTo>
                  <a:lnTo>
                    <a:pt x="1420" y="56"/>
                  </a:lnTo>
                  <a:lnTo>
                    <a:pt x="1421" y="55"/>
                  </a:lnTo>
                  <a:lnTo>
                    <a:pt x="1423" y="55"/>
                  </a:lnTo>
                  <a:lnTo>
                    <a:pt x="1424" y="53"/>
                  </a:lnTo>
                  <a:lnTo>
                    <a:pt x="1425" y="53"/>
                  </a:lnTo>
                  <a:lnTo>
                    <a:pt x="1427" y="53"/>
                  </a:lnTo>
                  <a:lnTo>
                    <a:pt x="1428" y="53"/>
                  </a:lnTo>
                  <a:lnTo>
                    <a:pt x="1429" y="53"/>
                  </a:lnTo>
                  <a:lnTo>
                    <a:pt x="1431" y="53"/>
                  </a:lnTo>
                  <a:lnTo>
                    <a:pt x="1432" y="55"/>
                  </a:lnTo>
                  <a:lnTo>
                    <a:pt x="1433" y="56"/>
                  </a:lnTo>
                  <a:lnTo>
                    <a:pt x="1435" y="56"/>
                  </a:lnTo>
                  <a:lnTo>
                    <a:pt x="1435" y="57"/>
                  </a:lnTo>
                  <a:lnTo>
                    <a:pt x="1436" y="57"/>
                  </a:lnTo>
                  <a:lnTo>
                    <a:pt x="1437" y="56"/>
                  </a:lnTo>
                  <a:lnTo>
                    <a:pt x="1440" y="56"/>
                  </a:lnTo>
                  <a:lnTo>
                    <a:pt x="1441" y="56"/>
                  </a:lnTo>
                  <a:lnTo>
                    <a:pt x="1442" y="56"/>
                  </a:lnTo>
                  <a:lnTo>
                    <a:pt x="1444" y="55"/>
                  </a:lnTo>
                  <a:lnTo>
                    <a:pt x="1445" y="53"/>
                  </a:lnTo>
                  <a:lnTo>
                    <a:pt x="1445" y="55"/>
                  </a:lnTo>
                  <a:lnTo>
                    <a:pt x="1446" y="55"/>
                  </a:lnTo>
                  <a:lnTo>
                    <a:pt x="1449" y="53"/>
                  </a:lnTo>
                  <a:lnTo>
                    <a:pt x="1449" y="55"/>
                  </a:lnTo>
                  <a:lnTo>
                    <a:pt x="1450" y="56"/>
                  </a:lnTo>
                  <a:lnTo>
                    <a:pt x="1452" y="55"/>
                  </a:lnTo>
                  <a:lnTo>
                    <a:pt x="1453" y="55"/>
                  </a:lnTo>
                  <a:lnTo>
                    <a:pt x="1454" y="56"/>
                  </a:lnTo>
                  <a:lnTo>
                    <a:pt x="1456" y="55"/>
                  </a:lnTo>
                  <a:lnTo>
                    <a:pt x="1457" y="53"/>
                  </a:lnTo>
                  <a:lnTo>
                    <a:pt x="1458" y="52"/>
                  </a:lnTo>
                  <a:lnTo>
                    <a:pt x="1459" y="52"/>
                  </a:lnTo>
                  <a:lnTo>
                    <a:pt x="1461" y="52"/>
                  </a:lnTo>
                  <a:lnTo>
                    <a:pt x="1462" y="51"/>
                  </a:lnTo>
                  <a:lnTo>
                    <a:pt x="1462" y="49"/>
                  </a:lnTo>
                  <a:lnTo>
                    <a:pt x="1463" y="49"/>
                  </a:lnTo>
                  <a:lnTo>
                    <a:pt x="1465" y="49"/>
                  </a:lnTo>
                  <a:lnTo>
                    <a:pt x="1466" y="48"/>
                  </a:lnTo>
                  <a:lnTo>
                    <a:pt x="1469" y="47"/>
                  </a:lnTo>
                  <a:lnTo>
                    <a:pt x="1471" y="47"/>
                  </a:lnTo>
                  <a:lnTo>
                    <a:pt x="1471" y="48"/>
                  </a:lnTo>
                  <a:lnTo>
                    <a:pt x="1474" y="48"/>
                  </a:lnTo>
                  <a:lnTo>
                    <a:pt x="1474" y="47"/>
                  </a:lnTo>
                  <a:lnTo>
                    <a:pt x="1474" y="45"/>
                  </a:lnTo>
                  <a:lnTo>
                    <a:pt x="1475" y="45"/>
                  </a:lnTo>
                  <a:lnTo>
                    <a:pt x="1476" y="45"/>
                  </a:lnTo>
                  <a:lnTo>
                    <a:pt x="1478" y="45"/>
                  </a:lnTo>
                  <a:lnTo>
                    <a:pt x="1479" y="45"/>
                  </a:lnTo>
                  <a:lnTo>
                    <a:pt x="1482" y="45"/>
                  </a:lnTo>
                  <a:lnTo>
                    <a:pt x="1482" y="47"/>
                  </a:lnTo>
                  <a:lnTo>
                    <a:pt x="1483" y="47"/>
                  </a:lnTo>
                  <a:lnTo>
                    <a:pt x="1486" y="48"/>
                  </a:lnTo>
                  <a:lnTo>
                    <a:pt x="1487" y="47"/>
                  </a:lnTo>
                  <a:lnTo>
                    <a:pt x="1488" y="45"/>
                  </a:lnTo>
                  <a:lnTo>
                    <a:pt x="1490" y="44"/>
                  </a:lnTo>
                  <a:lnTo>
                    <a:pt x="1491" y="44"/>
                  </a:lnTo>
                  <a:lnTo>
                    <a:pt x="1492" y="43"/>
                  </a:lnTo>
                  <a:lnTo>
                    <a:pt x="1494" y="43"/>
                  </a:lnTo>
                  <a:lnTo>
                    <a:pt x="1496" y="41"/>
                  </a:lnTo>
                  <a:lnTo>
                    <a:pt x="1497" y="41"/>
                  </a:lnTo>
                  <a:lnTo>
                    <a:pt x="1499" y="40"/>
                  </a:lnTo>
                  <a:lnTo>
                    <a:pt x="1500" y="40"/>
                  </a:lnTo>
                  <a:lnTo>
                    <a:pt x="1500" y="39"/>
                  </a:lnTo>
                  <a:lnTo>
                    <a:pt x="1501" y="38"/>
                  </a:lnTo>
                  <a:lnTo>
                    <a:pt x="1503" y="36"/>
                  </a:lnTo>
                  <a:lnTo>
                    <a:pt x="1504" y="36"/>
                  </a:lnTo>
                  <a:lnTo>
                    <a:pt x="1505" y="36"/>
                  </a:lnTo>
                  <a:lnTo>
                    <a:pt x="1508" y="35"/>
                  </a:lnTo>
                  <a:lnTo>
                    <a:pt x="1509" y="35"/>
                  </a:lnTo>
                  <a:lnTo>
                    <a:pt x="1511" y="35"/>
                  </a:lnTo>
                  <a:lnTo>
                    <a:pt x="1512" y="35"/>
                  </a:lnTo>
                  <a:lnTo>
                    <a:pt x="1514" y="35"/>
                  </a:lnTo>
                  <a:lnTo>
                    <a:pt x="1516" y="34"/>
                  </a:lnTo>
                  <a:lnTo>
                    <a:pt x="1517" y="34"/>
                  </a:lnTo>
                  <a:lnTo>
                    <a:pt x="1517" y="32"/>
                  </a:lnTo>
                  <a:lnTo>
                    <a:pt x="1518" y="31"/>
                  </a:lnTo>
                  <a:lnTo>
                    <a:pt x="1521" y="31"/>
                  </a:lnTo>
                  <a:lnTo>
                    <a:pt x="1522" y="32"/>
                  </a:lnTo>
                  <a:lnTo>
                    <a:pt x="1524" y="31"/>
                  </a:lnTo>
                  <a:lnTo>
                    <a:pt x="1525" y="31"/>
                  </a:lnTo>
                  <a:lnTo>
                    <a:pt x="1526" y="30"/>
                  </a:lnTo>
                  <a:lnTo>
                    <a:pt x="1528" y="30"/>
                  </a:lnTo>
                  <a:lnTo>
                    <a:pt x="1529" y="30"/>
                  </a:lnTo>
                  <a:lnTo>
                    <a:pt x="1530" y="28"/>
                  </a:lnTo>
                  <a:lnTo>
                    <a:pt x="1532" y="28"/>
                  </a:lnTo>
                  <a:lnTo>
                    <a:pt x="1533" y="27"/>
                  </a:lnTo>
                  <a:lnTo>
                    <a:pt x="1534" y="27"/>
                  </a:lnTo>
                  <a:lnTo>
                    <a:pt x="1534" y="26"/>
                  </a:lnTo>
                  <a:lnTo>
                    <a:pt x="1535" y="26"/>
                  </a:lnTo>
                  <a:lnTo>
                    <a:pt x="1538" y="26"/>
                  </a:lnTo>
                  <a:lnTo>
                    <a:pt x="1541" y="26"/>
                  </a:lnTo>
                  <a:lnTo>
                    <a:pt x="1542" y="26"/>
                  </a:lnTo>
                  <a:lnTo>
                    <a:pt x="1543" y="26"/>
                  </a:lnTo>
                  <a:lnTo>
                    <a:pt x="1546" y="23"/>
                  </a:lnTo>
                  <a:lnTo>
                    <a:pt x="1547" y="23"/>
                  </a:lnTo>
                  <a:lnTo>
                    <a:pt x="1549" y="22"/>
                  </a:lnTo>
                  <a:lnTo>
                    <a:pt x="1550" y="22"/>
                  </a:lnTo>
                  <a:lnTo>
                    <a:pt x="1549" y="23"/>
                  </a:lnTo>
                  <a:lnTo>
                    <a:pt x="1549" y="24"/>
                  </a:lnTo>
                  <a:lnTo>
                    <a:pt x="1550" y="24"/>
                  </a:lnTo>
                  <a:lnTo>
                    <a:pt x="1552" y="24"/>
                  </a:lnTo>
                  <a:lnTo>
                    <a:pt x="1554" y="23"/>
                  </a:lnTo>
                  <a:lnTo>
                    <a:pt x="1555" y="22"/>
                  </a:lnTo>
                  <a:lnTo>
                    <a:pt x="1556" y="22"/>
                  </a:lnTo>
                  <a:lnTo>
                    <a:pt x="1556" y="21"/>
                  </a:lnTo>
                  <a:lnTo>
                    <a:pt x="1558" y="19"/>
                  </a:lnTo>
                  <a:lnTo>
                    <a:pt x="1559" y="19"/>
                  </a:lnTo>
                  <a:lnTo>
                    <a:pt x="1560" y="19"/>
                  </a:lnTo>
                  <a:lnTo>
                    <a:pt x="1562" y="19"/>
                  </a:lnTo>
                  <a:lnTo>
                    <a:pt x="1563" y="18"/>
                  </a:lnTo>
                  <a:lnTo>
                    <a:pt x="1564" y="18"/>
                  </a:lnTo>
                  <a:lnTo>
                    <a:pt x="1566" y="18"/>
                  </a:lnTo>
                  <a:lnTo>
                    <a:pt x="1567" y="18"/>
                  </a:lnTo>
                  <a:lnTo>
                    <a:pt x="1568" y="17"/>
                  </a:lnTo>
                  <a:lnTo>
                    <a:pt x="1570" y="15"/>
                  </a:lnTo>
                  <a:lnTo>
                    <a:pt x="1571" y="14"/>
                  </a:lnTo>
                  <a:lnTo>
                    <a:pt x="1572" y="14"/>
                  </a:lnTo>
                  <a:lnTo>
                    <a:pt x="1573" y="13"/>
                  </a:lnTo>
                  <a:lnTo>
                    <a:pt x="1575" y="13"/>
                  </a:lnTo>
                  <a:lnTo>
                    <a:pt x="1575" y="10"/>
                  </a:lnTo>
                  <a:lnTo>
                    <a:pt x="1576" y="9"/>
                  </a:lnTo>
                  <a:lnTo>
                    <a:pt x="1577" y="9"/>
                  </a:lnTo>
                  <a:lnTo>
                    <a:pt x="1579" y="7"/>
                  </a:lnTo>
                  <a:lnTo>
                    <a:pt x="1579" y="6"/>
                  </a:lnTo>
                  <a:lnTo>
                    <a:pt x="1581" y="6"/>
                  </a:lnTo>
                  <a:lnTo>
                    <a:pt x="1583" y="5"/>
                  </a:lnTo>
                  <a:lnTo>
                    <a:pt x="1584" y="4"/>
                  </a:lnTo>
                  <a:lnTo>
                    <a:pt x="1585" y="4"/>
                  </a:lnTo>
                  <a:lnTo>
                    <a:pt x="1585" y="2"/>
                  </a:lnTo>
                  <a:lnTo>
                    <a:pt x="1587" y="2"/>
                  </a:lnTo>
                  <a:lnTo>
                    <a:pt x="1588" y="1"/>
                  </a:lnTo>
                  <a:lnTo>
                    <a:pt x="1588" y="0"/>
                  </a:lnTo>
                  <a:lnTo>
                    <a:pt x="1597" y="0"/>
                  </a:lnTo>
                  <a:lnTo>
                    <a:pt x="1596" y="2"/>
                  </a:lnTo>
                  <a:lnTo>
                    <a:pt x="1594" y="5"/>
                  </a:lnTo>
                  <a:lnTo>
                    <a:pt x="1592" y="6"/>
                  </a:lnTo>
                  <a:lnTo>
                    <a:pt x="1592" y="7"/>
                  </a:lnTo>
                  <a:lnTo>
                    <a:pt x="1590" y="9"/>
                  </a:lnTo>
                  <a:lnTo>
                    <a:pt x="1592" y="13"/>
                  </a:lnTo>
                  <a:lnTo>
                    <a:pt x="1592" y="17"/>
                  </a:lnTo>
                  <a:lnTo>
                    <a:pt x="1592" y="21"/>
                  </a:lnTo>
                  <a:lnTo>
                    <a:pt x="1592" y="24"/>
                  </a:lnTo>
                  <a:lnTo>
                    <a:pt x="1593" y="27"/>
                  </a:lnTo>
                  <a:lnTo>
                    <a:pt x="1592" y="31"/>
                  </a:lnTo>
                  <a:lnTo>
                    <a:pt x="1593" y="35"/>
                  </a:lnTo>
                  <a:lnTo>
                    <a:pt x="1594" y="38"/>
                  </a:lnTo>
                  <a:lnTo>
                    <a:pt x="1594" y="40"/>
                  </a:lnTo>
                  <a:lnTo>
                    <a:pt x="1596" y="43"/>
                  </a:lnTo>
                  <a:lnTo>
                    <a:pt x="1598" y="45"/>
                  </a:lnTo>
                  <a:lnTo>
                    <a:pt x="1600" y="48"/>
                  </a:lnTo>
                  <a:lnTo>
                    <a:pt x="1602" y="49"/>
                  </a:lnTo>
                  <a:lnTo>
                    <a:pt x="1605" y="51"/>
                  </a:lnTo>
                  <a:lnTo>
                    <a:pt x="1607" y="52"/>
                  </a:lnTo>
                  <a:lnTo>
                    <a:pt x="1611" y="53"/>
                  </a:lnTo>
                  <a:lnTo>
                    <a:pt x="1614" y="53"/>
                  </a:lnTo>
                  <a:lnTo>
                    <a:pt x="1618" y="55"/>
                  </a:lnTo>
                  <a:lnTo>
                    <a:pt x="1622" y="56"/>
                  </a:lnTo>
                  <a:lnTo>
                    <a:pt x="1626" y="56"/>
                  </a:lnTo>
                  <a:lnTo>
                    <a:pt x="1630" y="56"/>
                  </a:lnTo>
                  <a:lnTo>
                    <a:pt x="1632" y="56"/>
                  </a:lnTo>
                  <a:lnTo>
                    <a:pt x="1636" y="57"/>
                  </a:lnTo>
                  <a:lnTo>
                    <a:pt x="1638" y="60"/>
                  </a:lnTo>
                  <a:lnTo>
                    <a:pt x="1639" y="62"/>
                  </a:lnTo>
                  <a:lnTo>
                    <a:pt x="1640" y="64"/>
                  </a:lnTo>
                  <a:lnTo>
                    <a:pt x="1642" y="65"/>
                  </a:lnTo>
                  <a:lnTo>
                    <a:pt x="1644" y="66"/>
                  </a:lnTo>
                  <a:lnTo>
                    <a:pt x="1647" y="68"/>
                  </a:lnTo>
                  <a:lnTo>
                    <a:pt x="1649" y="69"/>
                  </a:lnTo>
                  <a:lnTo>
                    <a:pt x="1652" y="70"/>
                  </a:lnTo>
                  <a:lnTo>
                    <a:pt x="1656" y="70"/>
                  </a:lnTo>
                  <a:lnTo>
                    <a:pt x="1659" y="72"/>
                  </a:lnTo>
                  <a:lnTo>
                    <a:pt x="1663" y="73"/>
                  </a:lnTo>
                  <a:lnTo>
                    <a:pt x="1665" y="74"/>
                  </a:lnTo>
                  <a:lnTo>
                    <a:pt x="1668" y="76"/>
                  </a:lnTo>
                  <a:lnTo>
                    <a:pt x="1669" y="78"/>
                  </a:lnTo>
                  <a:lnTo>
                    <a:pt x="1670" y="81"/>
                  </a:lnTo>
                  <a:lnTo>
                    <a:pt x="1672" y="83"/>
                  </a:lnTo>
                  <a:lnTo>
                    <a:pt x="1673" y="86"/>
                  </a:lnTo>
                  <a:lnTo>
                    <a:pt x="1674" y="89"/>
                  </a:lnTo>
                  <a:lnTo>
                    <a:pt x="1676" y="91"/>
                  </a:lnTo>
                  <a:lnTo>
                    <a:pt x="1677" y="94"/>
                  </a:lnTo>
                  <a:lnTo>
                    <a:pt x="1680" y="96"/>
                  </a:lnTo>
                  <a:lnTo>
                    <a:pt x="1681" y="98"/>
                  </a:lnTo>
                  <a:lnTo>
                    <a:pt x="1683" y="100"/>
                  </a:lnTo>
                  <a:lnTo>
                    <a:pt x="1687" y="100"/>
                  </a:lnTo>
                  <a:lnTo>
                    <a:pt x="1690" y="102"/>
                  </a:lnTo>
                  <a:lnTo>
                    <a:pt x="1693" y="103"/>
                  </a:lnTo>
                  <a:lnTo>
                    <a:pt x="1695" y="104"/>
                  </a:lnTo>
                  <a:lnTo>
                    <a:pt x="1699" y="106"/>
                  </a:lnTo>
                  <a:lnTo>
                    <a:pt x="1700" y="108"/>
                  </a:lnTo>
                  <a:lnTo>
                    <a:pt x="1704" y="110"/>
                  </a:lnTo>
                  <a:lnTo>
                    <a:pt x="1706" y="111"/>
                  </a:lnTo>
                  <a:lnTo>
                    <a:pt x="1708" y="112"/>
                  </a:lnTo>
                  <a:lnTo>
                    <a:pt x="1711" y="113"/>
                  </a:lnTo>
                  <a:lnTo>
                    <a:pt x="1714" y="116"/>
                  </a:lnTo>
                  <a:lnTo>
                    <a:pt x="1716" y="117"/>
                  </a:lnTo>
                  <a:lnTo>
                    <a:pt x="1718" y="120"/>
                  </a:lnTo>
                  <a:lnTo>
                    <a:pt x="1720" y="121"/>
                  </a:lnTo>
                  <a:lnTo>
                    <a:pt x="1721" y="124"/>
                  </a:lnTo>
                  <a:lnTo>
                    <a:pt x="1723" y="127"/>
                  </a:lnTo>
                  <a:lnTo>
                    <a:pt x="1724" y="127"/>
                  </a:lnTo>
                  <a:lnTo>
                    <a:pt x="1724" y="129"/>
                  </a:lnTo>
                  <a:lnTo>
                    <a:pt x="1725" y="133"/>
                  </a:lnTo>
                  <a:lnTo>
                    <a:pt x="1727" y="136"/>
                  </a:lnTo>
                  <a:lnTo>
                    <a:pt x="1727" y="138"/>
                  </a:lnTo>
                  <a:lnTo>
                    <a:pt x="1728" y="142"/>
                  </a:lnTo>
                  <a:lnTo>
                    <a:pt x="1731" y="144"/>
                  </a:lnTo>
                  <a:lnTo>
                    <a:pt x="1732" y="146"/>
                  </a:lnTo>
                  <a:lnTo>
                    <a:pt x="1735" y="149"/>
                  </a:lnTo>
                  <a:lnTo>
                    <a:pt x="1736" y="150"/>
                  </a:lnTo>
                  <a:lnTo>
                    <a:pt x="1737" y="153"/>
                  </a:lnTo>
                  <a:lnTo>
                    <a:pt x="1738" y="157"/>
                  </a:lnTo>
                  <a:lnTo>
                    <a:pt x="1740" y="159"/>
                  </a:lnTo>
                  <a:lnTo>
                    <a:pt x="1740" y="163"/>
                  </a:lnTo>
                  <a:lnTo>
                    <a:pt x="1741" y="166"/>
                  </a:lnTo>
                  <a:lnTo>
                    <a:pt x="1742" y="168"/>
                  </a:lnTo>
                  <a:lnTo>
                    <a:pt x="1745" y="171"/>
                  </a:lnTo>
                  <a:lnTo>
                    <a:pt x="1746" y="172"/>
                  </a:lnTo>
                  <a:lnTo>
                    <a:pt x="1749" y="174"/>
                  </a:lnTo>
                  <a:lnTo>
                    <a:pt x="1752" y="175"/>
                  </a:lnTo>
                  <a:lnTo>
                    <a:pt x="1753" y="178"/>
                  </a:lnTo>
                  <a:lnTo>
                    <a:pt x="1754" y="182"/>
                  </a:lnTo>
                  <a:lnTo>
                    <a:pt x="1754" y="185"/>
                  </a:lnTo>
                  <a:lnTo>
                    <a:pt x="1757" y="187"/>
                  </a:lnTo>
                  <a:lnTo>
                    <a:pt x="1761" y="188"/>
                  </a:lnTo>
                  <a:lnTo>
                    <a:pt x="1762" y="185"/>
                  </a:lnTo>
                  <a:lnTo>
                    <a:pt x="1763" y="183"/>
                  </a:lnTo>
                  <a:lnTo>
                    <a:pt x="1765" y="180"/>
                  </a:lnTo>
                  <a:lnTo>
                    <a:pt x="1766" y="178"/>
                  </a:lnTo>
                  <a:lnTo>
                    <a:pt x="1769" y="175"/>
                  </a:lnTo>
                  <a:lnTo>
                    <a:pt x="1773" y="175"/>
                  </a:lnTo>
                  <a:lnTo>
                    <a:pt x="1774" y="178"/>
                  </a:lnTo>
                  <a:lnTo>
                    <a:pt x="1775" y="180"/>
                  </a:lnTo>
                  <a:lnTo>
                    <a:pt x="1779" y="182"/>
                  </a:lnTo>
                  <a:lnTo>
                    <a:pt x="1782" y="183"/>
                  </a:lnTo>
                  <a:lnTo>
                    <a:pt x="1786" y="183"/>
                  </a:lnTo>
                  <a:lnTo>
                    <a:pt x="1788" y="184"/>
                  </a:lnTo>
                  <a:lnTo>
                    <a:pt x="1791" y="185"/>
                  </a:lnTo>
                  <a:lnTo>
                    <a:pt x="1793" y="187"/>
                  </a:lnTo>
                  <a:lnTo>
                    <a:pt x="1796" y="185"/>
                  </a:lnTo>
                  <a:lnTo>
                    <a:pt x="1799" y="183"/>
                  </a:lnTo>
                  <a:lnTo>
                    <a:pt x="1800" y="182"/>
                  </a:lnTo>
                  <a:lnTo>
                    <a:pt x="1801" y="179"/>
                  </a:lnTo>
                  <a:lnTo>
                    <a:pt x="1804" y="176"/>
                  </a:lnTo>
                  <a:lnTo>
                    <a:pt x="1807" y="176"/>
                  </a:lnTo>
                  <a:lnTo>
                    <a:pt x="1809" y="178"/>
                  </a:lnTo>
                  <a:lnTo>
                    <a:pt x="1812" y="180"/>
                  </a:lnTo>
                  <a:lnTo>
                    <a:pt x="1812" y="183"/>
                  </a:lnTo>
                  <a:lnTo>
                    <a:pt x="1814" y="185"/>
                  </a:lnTo>
                  <a:lnTo>
                    <a:pt x="1816" y="188"/>
                  </a:lnTo>
                  <a:lnTo>
                    <a:pt x="1818" y="189"/>
                  </a:lnTo>
                  <a:lnTo>
                    <a:pt x="1820" y="192"/>
                  </a:lnTo>
                  <a:lnTo>
                    <a:pt x="1821" y="195"/>
                  </a:lnTo>
                  <a:lnTo>
                    <a:pt x="1818" y="197"/>
                  </a:lnTo>
                  <a:lnTo>
                    <a:pt x="1817" y="200"/>
                  </a:lnTo>
                  <a:lnTo>
                    <a:pt x="1814" y="201"/>
                  </a:lnTo>
                  <a:lnTo>
                    <a:pt x="1816" y="205"/>
                  </a:lnTo>
                  <a:lnTo>
                    <a:pt x="1817" y="208"/>
                  </a:lnTo>
                  <a:lnTo>
                    <a:pt x="1820" y="209"/>
                  </a:lnTo>
                  <a:lnTo>
                    <a:pt x="1822" y="210"/>
                  </a:lnTo>
                  <a:lnTo>
                    <a:pt x="1825" y="212"/>
                  </a:lnTo>
                  <a:lnTo>
                    <a:pt x="1828" y="214"/>
                  </a:lnTo>
                  <a:lnTo>
                    <a:pt x="1828" y="217"/>
                  </a:lnTo>
                  <a:lnTo>
                    <a:pt x="1828" y="221"/>
                  </a:lnTo>
                  <a:lnTo>
                    <a:pt x="1829" y="225"/>
                  </a:lnTo>
                  <a:lnTo>
                    <a:pt x="1830" y="227"/>
                  </a:lnTo>
                  <a:lnTo>
                    <a:pt x="1833" y="227"/>
                  </a:lnTo>
                  <a:lnTo>
                    <a:pt x="1837" y="227"/>
                  </a:lnTo>
                  <a:lnTo>
                    <a:pt x="1838" y="229"/>
                  </a:lnTo>
                  <a:lnTo>
                    <a:pt x="1839" y="233"/>
                  </a:lnTo>
                  <a:lnTo>
                    <a:pt x="1838" y="235"/>
                  </a:lnTo>
                  <a:lnTo>
                    <a:pt x="1837" y="238"/>
                  </a:lnTo>
                  <a:lnTo>
                    <a:pt x="1835" y="240"/>
                  </a:lnTo>
                  <a:lnTo>
                    <a:pt x="1833" y="242"/>
                  </a:lnTo>
                  <a:lnTo>
                    <a:pt x="1833" y="244"/>
                  </a:lnTo>
                  <a:lnTo>
                    <a:pt x="1835" y="246"/>
                  </a:lnTo>
                  <a:lnTo>
                    <a:pt x="1838" y="246"/>
                  </a:lnTo>
                  <a:lnTo>
                    <a:pt x="1842" y="246"/>
                  </a:lnTo>
                  <a:lnTo>
                    <a:pt x="1845" y="243"/>
                  </a:lnTo>
                  <a:lnTo>
                    <a:pt x="1847" y="242"/>
                  </a:lnTo>
                  <a:lnTo>
                    <a:pt x="1850" y="240"/>
                  </a:lnTo>
                  <a:lnTo>
                    <a:pt x="1854" y="242"/>
                  </a:lnTo>
                  <a:lnTo>
                    <a:pt x="1858" y="242"/>
                  </a:lnTo>
                  <a:lnTo>
                    <a:pt x="1862" y="240"/>
                  </a:lnTo>
                  <a:lnTo>
                    <a:pt x="1866" y="240"/>
                  </a:lnTo>
                  <a:lnTo>
                    <a:pt x="1868" y="240"/>
                  </a:lnTo>
                  <a:lnTo>
                    <a:pt x="1873" y="240"/>
                  </a:lnTo>
                  <a:lnTo>
                    <a:pt x="1875" y="242"/>
                  </a:lnTo>
                  <a:lnTo>
                    <a:pt x="1875" y="243"/>
                  </a:lnTo>
                  <a:lnTo>
                    <a:pt x="1873" y="246"/>
                  </a:lnTo>
                  <a:lnTo>
                    <a:pt x="1872" y="247"/>
                  </a:lnTo>
                  <a:lnTo>
                    <a:pt x="1869" y="248"/>
                  </a:lnTo>
                  <a:lnTo>
                    <a:pt x="1867" y="251"/>
                  </a:lnTo>
                  <a:lnTo>
                    <a:pt x="1866" y="254"/>
                  </a:lnTo>
                  <a:lnTo>
                    <a:pt x="1864" y="255"/>
                  </a:lnTo>
                  <a:lnTo>
                    <a:pt x="1866" y="259"/>
                  </a:lnTo>
                  <a:lnTo>
                    <a:pt x="1866" y="260"/>
                  </a:lnTo>
                  <a:lnTo>
                    <a:pt x="1864" y="261"/>
                  </a:lnTo>
                  <a:lnTo>
                    <a:pt x="1862" y="264"/>
                  </a:lnTo>
                  <a:lnTo>
                    <a:pt x="1860" y="267"/>
                  </a:lnTo>
                  <a:lnTo>
                    <a:pt x="1858" y="269"/>
                  </a:lnTo>
                  <a:lnTo>
                    <a:pt x="1856" y="272"/>
                  </a:lnTo>
                  <a:lnTo>
                    <a:pt x="1856" y="274"/>
                  </a:lnTo>
                  <a:lnTo>
                    <a:pt x="1856" y="278"/>
                  </a:lnTo>
                  <a:lnTo>
                    <a:pt x="1856" y="282"/>
                  </a:lnTo>
                  <a:lnTo>
                    <a:pt x="1856" y="286"/>
                  </a:lnTo>
                  <a:lnTo>
                    <a:pt x="1855" y="289"/>
                  </a:lnTo>
                  <a:lnTo>
                    <a:pt x="1854" y="291"/>
                  </a:lnTo>
                  <a:lnTo>
                    <a:pt x="1852" y="295"/>
                  </a:lnTo>
                  <a:lnTo>
                    <a:pt x="1854" y="299"/>
                  </a:lnTo>
                  <a:lnTo>
                    <a:pt x="1852" y="302"/>
                  </a:lnTo>
                  <a:lnTo>
                    <a:pt x="1852" y="306"/>
                  </a:lnTo>
                  <a:lnTo>
                    <a:pt x="1850" y="309"/>
                  </a:lnTo>
                  <a:lnTo>
                    <a:pt x="1850" y="310"/>
                  </a:lnTo>
                  <a:lnTo>
                    <a:pt x="1850" y="311"/>
                  </a:lnTo>
                  <a:lnTo>
                    <a:pt x="1851" y="314"/>
                  </a:lnTo>
                  <a:lnTo>
                    <a:pt x="1851" y="318"/>
                  </a:lnTo>
                  <a:lnTo>
                    <a:pt x="1851" y="322"/>
                  </a:lnTo>
                  <a:lnTo>
                    <a:pt x="1851" y="326"/>
                  </a:lnTo>
                  <a:lnTo>
                    <a:pt x="1851" y="328"/>
                  </a:lnTo>
                  <a:lnTo>
                    <a:pt x="1851" y="332"/>
                  </a:lnTo>
                  <a:lnTo>
                    <a:pt x="1852" y="336"/>
                  </a:lnTo>
                  <a:lnTo>
                    <a:pt x="1852" y="339"/>
                  </a:lnTo>
                  <a:lnTo>
                    <a:pt x="1852" y="343"/>
                  </a:lnTo>
                  <a:lnTo>
                    <a:pt x="1851" y="346"/>
                  </a:lnTo>
                  <a:lnTo>
                    <a:pt x="1850" y="349"/>
                  </a:lnTo>
                  <a:lnTo>
                    <a:pt x="1849" y="352"/>
                  </a:lnTo>
                  <a:lnTo>
                    <a:pt x="1847" y="354"/>
                  </a:lnTo>
                  <a:lnTo>
                    <a:pt x="1849" y="357"/>
                  </a:lnTo>
                  <a:lnTo>
                    <a:pt x="1849" y="361"/>
                  </a:lnTo>
                  <a:lnTo>
                    <a:pt x="1849" y="363"/>
                  </a:lnTo>
                  <a:lnTo>
                    <a:pt x="1850" y="367"/>
                  </a:lnTo>
                  <a:lnTo>
                    <a:pt x="1851" y="370"/>
                  </a:lnTo>
                  <a:lnTo>
                    <a:pt x="1854" y="371"/>
                  </a:lnTo>
                  <a:lnTo>
                    <a:pt x="1858" y="373"/>
                  </a:lnTo>
                  <a:lnTo>
                    <a:pt x="1860" y="373"/>
                  </a:lnTo>
                  <a:lnTo>
                    <a:pt x="1864" y="374"/>
                  </a:lnTo>
                  <a:lnTo>
                    <a:pt x="1867" y="375"/>
                  </a:lnTo>
                  <a:lnTo>
                    <a:pt x="1871" y="377"/>
                  </a:lnTo>
                  <a:lnTo>
                    <a:pt x="1872" y="378"/>
                  </a:lnTo>
                  <a:lnTo>
                    <a:pt x="1875" y="381"/>
                  </a:lnTo>
                  <a:lnTo>
                    <a:pt x="1876" y="383"/>
                  </a:lnTo>
                  <a:lnTo>
                    <a:pt x="1876" y="386"/>
                  </a:lnTo>
                  <a:lnTo>
                    <a:pt x="1877" y="390"/>
                  </a:lnTo>
                  <a:lnTo>
                    <a:pt x="1877" y="394"/>
                  </a:lnTo>
                  <a:lnTo>
                    <a:pt x="1877" y="398"/>
                  </a:lnTo>
                  <a:lnTo>
                    <a:pt x="1877" y="404"/>
                  </a:lnTo>
                  <a:lnTo>
                    <a:pt x="1877" y="405"/>
                  </a:lnTo>
                  <a:lnTo>
                    <a:pt x="1875" y="408"/>
                  </a:lnTo>
                  <a:lnTo>
                    <a:pt x="1872" y="408"/>
                  </a:lnTo>
                  <a:lnTo>
                    <a:pt x="1869" y="407"/>
                  </a:lnTo>
                  <a:lnTo>
                    <a:pt x="1867" y="405"/>
                  </a:lnTo>
                  <a:lnTo>
                    <a:pt x="1864" y="405"/>
                  </a:lnTo>
                  <a:lnTo>
                    <a:pt x="1860" y="407"/>
                  </a:lnTo>
                  <a:lnTo>
                    <a:pt x="1858" y="405"/>
                  </a:lnTo>
                  <a:lnTo>
                    <a:pt x="1855" y="404"/>
                  </a:lnTo>
                  <a:lnTo>
                    <a:pt x="1852" y="403"/>
                  </a:lnTo>
                  <a:lnTo>
                    <a:pt x="1850" y="404"/>
                  </a:lnTo>
                  <a:lnTo>
                    <a:pt x="1849" y="407"/>
                  </a:lnTo>
                  <a:lnTo>
                    <a:pt x="1850" y="411"/>
                  </a:lnTo>
                  <a:lnTo>
                    <a:pt x="1850" y="413"/>
                  </a:lnTo>
                  <a:lnTo>
                    <a:pt x="1850" y="417"/>
                  </a:lnTo>
                  <a:lnTo>
                    <a:pt x="1850" y="420"/>
                  </a:lnTo>
                  <a:lnTo>
                    <a:pt x="1849" y="422"/>
                  </a:lnTo>
                  <a:lnTo>
                    <a:pt x="1849" y="424"/>
                  </a:lnTo>
                  <a:lnTo>
                    <a:pt x="1849" y="428"/>
                  </a:lnTo>
                  <a:lnTo>
                    <a:pt x="1849" y="432"/>
                  </a:lnTo>
                  <a:lnTo>
                    <a:pt x="1850" y="434"/>
                  </a:lnTo>
                  <a:lnTo>
                    <a:pt x="1851" y="437"/>
                  </a:lnTo>
                  <a:lnTo>
                    <a:pt x="1852" y="439"/>
                  </a:lnTo>
                  <a:lnTo>
                    <a:pt x="1855" y="442"/>
                  </a:lnTo>
                  <a:lnTo>
                    <a:pt x="1856" y="445"/>
                  </a:lnTo>
                  <a:lnTo>
                    <a:pt x="1858" y="447"/>
                  </a:lnTo>
                  <a:lnTo>
                    <a:pt x="1860" y="449"/>
                  </a:lnTo>
                  <a:lnTo>
                    <a:pt x="1862" y="451"/>
                  </a:lnTo>
                  <a:lnTo>
                    <a:pt x="1863" y="454"/>
                  </a:lnTo>
                  <a:lnTo>
                    <a:pt x="1863" y="458"/>
                  </a:lnTo>
                  <a:lnTo>
                    <a:pt x="1863" y="460"/>
                  </a:lnTo>
                  <a:lnTo>
                    <a:pt x="1860" y="463"/>
                  </a:lnTo>
                  <a:lnTo>
                    <a:pt x="1858" y="464"/>
                  </a:lnTo>
                  <a:lnTo>
                    <a:pt x="1855" y="466"/>
                  </a:lnTo>
                  <a:lnTo>
                    <a:pt x="1851" y="466"/>
                  </a:lnTo>
                  <a:lnTo>
                    <a:pt x="1849" y="468"/>
                  </a:lnTo>
                  <a:lnTo>
                    <a:pt x="1847" y="470"/>
                  </a:lnTo>
                  <a:lnTo>
                    <a:pt x="1846" y="472"/>
                  </a:lnTo>
                  <a:lnTo>
                    <a:pt x="1845" y="475"/>
                  </a:lnTo>
                  <a:lnTo>
                    <a:pt x="1843" y="477"/>
                  </a:lnTo>
                  <a:lnTo>
                    <a:pt x="1842" y="480"/>
                  </a:lnTo>
                  <a:lnTo>
                    <a:pt x="1841" y="484"/>
                  </a:lnTo>
                  <a:lnTo>
                    <a:pt x="1841" y="487"/>
                  </a:lnTo>
                  <a:lnTo>
                    <a:pt x="1839" y="490"/>
                  </a:lnTo>
                  <a:lnTo>
                    <a:pt x="1841" y="494"/>
                  </a:lnTo>
                  <a:lnTo>
                    <a:pt x="1841" y="498"/>
                  </a:lnTo>
                  <a:lnTo>
                    <a:pt x="1841" y="501"/>
                  </a:lnTo>
                  <a:lnTo>
                    <a:pt x="1842" y="505"/>
                  </a:lnTo>
                  <a:lnTo>
                    <a:pt x="1843" y="507"/>
                  </a:lnTo>
                  <a:lnTo>
                    <a:pt x="1845" y="510"/>
                  </a:lnTo>
                  <a:lnTo>
                    <a:pt x="1846" y="513"/>
                  </a:lnTo>
                  <a:lnTo>
                    <a:pt x="1847" y="515"/>
                  </a:lnTo>
                  <a:lnTo>
                    <a:pt x="1847" y="519"/>
                  </a:lnTo>
                  <a:lnTo>
                    <a:pt x="1847" y="523"/>
                  </a:lnTo>
                  <a:lnTo>
                    <a:pt x="1847" y="527"/>
                  </a:lnTo>
                  <a:lnTo>
                    <a:pt x="1846" y="530"/>
                  </a:lnTo>
                  <a:lnTo>
                    <a:pt x="1843" y="532"/>
                  </a:lnTo>
                  <a:lnTo>
                    <a:pt x="1842" y="534"/>
                  </a:lnTo>
                  <a:lnTo>
                    <a:pt x="1841" y="536"/>
                  </a:lnTo>
                  <a:lnTo>
                    <a:pt x="1838" y="539"/>
                  </a:lnTo>
                  <a:lnTo>
                    <a:pt x="1835" y="540"/>
                  </a:lnTo>
                  <a:lnTo>
                    <a:pt x="1835" y="544"/>
                  </a:lnTo>
                  <a:lnTo>
                    <a:pt x="1834" y="548"/>
                  </a:lnTo>
                  <a:lnTo>
                    <a:pt x="1834" y="551"/>
                  </a:lnTo>
                  <a:lnTo>
                    <a:pt x="1835" y="553"/>
                  </a:lnTo>
                  <a:lnTo>
                    <a:pt x="1834" y="556"/>
                  </a:lnTo>
                  <a:lnTo>
                    <a:pt x="1833" y="560"/>
                  </a:lnTo>
                  <a:lnTo>
                    <a:pt x="1831" y="562"/>
                  </a:lnTo>
                  <a:lnTo>
                    <a:pt x="1831" y="566"/>
                  </a:lnTo>
                  <a:lnTo>
                    <a:pt x="1831" y="570"/>
                  </a:lnTo>
                  <a:lnTo>
                    <a:pt x="1831" y="574"/>
                  </a:lnTo>
                  <a:lnTo>
                    <a:pt x="1831" y="578"/>
                  </a:lnTo>
                  <a:lnTo>
                    <a:pt x="1831" y="582"/>
                  </a:lnTo>
                  <a:lnTo>
                    <a:pt x="1831" y="586"/>
                  </a:lnTo>
                  <a:lnTo>
                    <a:pt x="1833" y="587"/>
                  </a:lnTo>
                  <a:lnTo>
                    <a:pt x="1834" y="587"/>
                  </a:lnTo>
                  <a:lnTo>
                    <a:pt x="1838" y="587"/>
                  </a:lnTo>
                  <a:lnTo>
                    <a:pt x="1842" y="589"/>
                  </a:lnTo>
                  <a:lnTo>
                    <a:pt x="1843" y="591"/>
                  </a:lnTo>
                  <a:lnTo>
                    <a:pt x="1845" y="594"/>
                  </a:lnTo>
                  <a:lnTo>
                    <a:pt x="1846" y="598"/>
                  </a:lnTo>
                  <a:lnTo>
                    <a:pt x="1846" y="600"/>
                  </a:lnTo>
                  <a:lnTo>
                    <a:pt x="1847" y="604"/>
                  </a:lnTo>
                  <a:lnTo>
                    <a:pt x="1847" y="608"/>
                  </a:lnTo>
                  <a:lnTo>
                    <a:pt x="1847" y="610"/>
                  </a:lnTo>
                  <a:lnTo>
                    <a:pt x="1847" y="612"/>
                  </a:lnTo>
                  <a:lnTo>
                    <a:pt x="1847" y="616"/>
                  </a:lnTo>
                  <a:lnTo>
                    <a:pt x="1846" y="619"/>
                  </a:lnTo>
                  <a:lnTo>
                    <a:pt x="1845" y="623"/>
                  </a:lnTo>
                  <a:lnTo>
                    <a:pt x="1843" y="624"/>
                  </a:lnTo>
                  <a:lnTo>
                    <a:pt x="1841" y="627"/>
                  </a:lnTo>
                  <a:lnTo>
                    <a:pt x="1839" y="629"/>
                  </a:lnTo>
                  <a:lnTo>
                    <a:pt x="1835" y="631"/>
                  </a:lnTo>
                  <a:lnTo>
                    <a:pt x="1833" y="631"/>
                  </a:lnTo>
                  <a:lnTo>
                    <a:pt x="1829" y="631"/>
                  </a:lnTo>
                  <a:lnTo>
                    <a:pt x="1826" y="629"/>
                  </a:lnTo>
                  <a:lnTo>
                    <a:pt x="1822" y="628"/>
                  </a:lnTo>
                  <a:lnTo>
                    <a:pt x="1821" y="627"/>
                  </a:lnTo>
                  <a:lnTo>
                    <a:pt x="1818" y="624"/>
                  </a:lnTo>
                  <a:lnTo>
                    <a:pt x="1816" y="623"/>
                  </a:lnTo>
                  <a:lnTo>
                    <a:pt x="1814" y="620"/>
                  </a:lnTo>
                  <a:lnTo>
                    <a:pt x="1812" y="619"/>
                  </a:lnTo>
                  <a:lnTo>
                    <a:pt x="1811" y="616"/>
                  </a:lnTo>
                  <a:lnTo>
                    <a:pt x="1808" y="614"/>
                  </a:lnTo>
                  <a:lnTo>
                    <a:pt x="1807" y="612"/>
                  </a:lnTo>
                  <a:lnTo>
                    <a:pt x="1803" y="611"/>
                  </a:lnTo>
                  <a:lnTo>
                    <a:pt x="1800" y="612"/>
                  </a:lnTo>
                  <a:lnTo>
                    <a:pt x="1799" y="615"/>
                  </a:lnTo>
                  <a:lnTo>
                    <a:pt x="1796" y="616"/>
                  </a:lnTo>
                  <a:lnTo>
                    <a:pt x="1795" y="619"/>
                  </a:lnTo>
                  <a:lnTo>
                    <a:pt x="1792" y="621"/>
                  </a:lnTo>
                  <a:lnTo>
                    <a:pt x="1791" y="624"/>
                  </a:lnTo>
                  <a:lnTo>
                    <a:pt x="1790" y="627"/>
                  </a:lnTo>
                  <a:lnTo>
                    <a:pt x="1791" y="631"/>
                  </a:lnTo>
                  <a:lnTo>
                    <a:pt x="1792" y="633"/>
                  </a:lnTo>
                  <a:lnTo>
                    <a:pt x="1793" y="634"/>
                  </a:lnTo>
                  <a:lnTo>
                    <a:pt x="1796" y="637"/>
                  </a:lnTo>
                  <a:lnTo>
                    <a:pt x="1797" y="640"/>
                  </a:lnTo>
                  <a:lnTo>
                    <a:pt x="1797" y="642"/>
                  </a:lnTo>
                  <a:lnTo>
                    <a:pt x="1797" y="646"/>
                  </a:lnTo>
                  <a:lnTo>
                    <a:pt x="1797" y="649"/>
                  </a:lnTo>
                  <a:lnTo>
                    <a:pt x="1797" y="650"/>
                  </a:lnTo>
                  <a:lnTo>
                    <a:pt x="1799" y="654"/>
                  </a:lnTo>
                  <a:lnTo>
                    <a:pt x="1800" y="655"/>
                  </a:lnTo>
                  <a:lnTo>
                    <a:pt x="1803" y="657"/>
                  </a:lnTo>
                  <a:lnTo>
                    <a:pt x="1807" y="658"/>
                  </a:lnTo>
                  <a:lnTo>
                    <a:pt x="1808" y="661"/>
                  </a:lnTo>
                  <a:lnTo>
                    <a:pt x="1809" y="663"/>
                  </a:lnTo>
                  <a:lnTo>
                    <a:pt x="1813" y="665"/>
                  </a:lnTo>
                  <a:lnTo>
                    <a:pt x="1816" y="663"/>
                  </a:lnTo>
                  <a:lnTo>
                    <a:pt x="1818" y="662"/>
                  </a:lnTo>
                  <a:lnTo>
                    <a:pt x="1821" y="662"/>
                  </a:lnTo>
                  <a:lnTo>
                    <a:pt x="1822" y="659"/>
                  </a:lnTo>
                  <a:lnTo>
                    <a:pt x="1825" y="658"/>
                  </a:lnTo>
                  <a:lnTo>
                    <a:pt x="1829" y="657"/>
                  </a:lnTo>
                  <a:lnTo>
                    <a:pt x="1831" y="655"/>
                  </a:lnTo>
                  <a:lnTo>
                    <a:pt x="1833" y="654"/>
                  </a:lnTo>
                  <a:lnTo>
                    <a:pt x="1837" y="653"/>
                  </a:lnTo>
                  <a:lnTo>
                    <a:pt x="1839" y="651"/>
                  </a:lnTo>
                  <a:lnTo>
                    <a:pt x="1843" y="651"/>
                  </a:lnTo>
                  <a:lnTo>
                    <a:pt x="1847" y="651"/>
                  </a:lnTo>
                  <a:lnTo>
                    <a:pt x="1850" y="653"/>
                  </a:lnTo>
                  <a:lnTo>
                    <a:pt x="1852" y="654"/>
                  </a:lnTo>
                  <a:lnTo>
                    <a:pt x="1855" y="655"/>
                  </a:lnTo>
                  <a:lnTo>
                    <a:pt x="1858" y="657"/>
                  </a:lnTo>
                  <a:lnTo>
                    <a:pt x="1859" y="659"/>
                  </a:lnTo>
                  <a:lnTo>
                    <a:pt x="1862" y="662"/>
                  </a:lnTo>
                  <a:lnTo>
                    <a:pt x="1863" y="665"/>
                  </a:lnTo>
                  <a:lnTo>
                    <a:pt x="1863" y="667"/>
                  </a:lnTo>
                  <a:lnTo>
                    <a:pt x="1862" y="670"/>
                  </a:lnTo>
                  <a:lnTo>
                    <a:pt x="1859" y="671"/>
                  </a:lnTo>
                  <a:lnTo>
                    <a:pt x="1856" y="672"/>
                  </a:lnTo>
                  <a:lnTo>
                    <a:pt x="1854" y="674"/>
                  </a:lnTo>
                  <a:lnTo>
                    <a:pt x="1851" y="676"/>
                  </a:lnTo>
                  <a:lnTo>
                    <a:pt x="1849" y="678"/>
                  </a:lnTo>
                  <a:lnTo>
                    <a:pt x="1846" y="679"/>
                  </a:lnTo>
                  <a:lnTo>
                    <a:pt x="1842" y="679"/>
                  </a:lnTo>
                  <a:lnTo>
                    <a:pt x="1839" y="678"/>
                  </a:lnTo>
                  <a:lnTo>
                    <a:pt x="1838" y="675"/>
                  </a:lnTo>
                  <a:lnTo>
                    <a:pt x="1835" y="674"/>
                  </a:lnTo>
                  <a:lnTo>
                    <a:pt x="1833" y="672"/>
                  </a:lnTo>
                  <a:lnTo>
                    <a:pt x="1829" y="672"/>
                  </a:lnTo>
                  <a:lnTo>
                    <a:pt x="1826" y="674"/>
                  </a:lnTo>
                  <a:lnTo>
                    <a:pt x="1825" y="676"/>
                  </a:lnTo>
                  <a:lnTo>
                    <a:pt x="1822" y="676"/>
                  </a:lnTo>
                  <a:lnTo>
                    <a:pt x="1818" y="678"/>
                  </a:lnTo>
                  <a:lnTo>
                    <a:pt x="1816" y="676"/>
                  </a:lnTo>
                  <a:lnTo>
                    <a:pt x="1813" y="675"/>
                  </a:lnTo>
                  <a:lnTo>
                    <a:pt x="1811" y="674"/>
                  </a:lnTo>
                  <a:lnTo>
                    <a:pt x="1807" y="672"/>
                  </a:lnTo>
                  <a:lnTo>
                    <a:pt x="1804" y="674"/>
                  </a:lnTo>
                  <a:lnTo>
                    <a:pt x="1801" y="675"/>
                  </a:lnTo>
                  <a:lnTo>
                    <a:pt x="1799" y="676"/>
                  </a:lnTo>
                  <a:lnTo>
                    <a:pt x="1795" y="678"/>
                  </a:lnTo>
                  <a:lnTo>
                    <a:pt x="1792" y="678"/>
                  </a:lnTo>
                  <a:lnTo>
                    <a:pt x="1788" y="678"/>
                  </a:lnTo>
                  <a:lnTo>
                    <a:pt x="1784" y="676"/>
                  </a:lnTo>
                  <a:lnTo>
                    <a:pt x="1782" y="675"/>
                  </a:lnTo>
                  <a:lnTo>
                    <a:pt x="1778" y="675"/>
                  </a:lnTo>
                  <a:lnTo>
                    <a:pt x="1775" y="676"/>
                  </a:lnTo>
                  <a:lnTo>
                    <a:pt x="1774" y="679"/>
                  </a:lnTo>
                  <a:lnTo>
                    <a:pt x="1773" y="683"/>
                  </a:lnTo>
                  <a:lnTo>
                    <a:pt x="1773" y="686"/>
                  </a:lnTo>
                  <a:lnTo>
                    <a:pt x="1773" y="689"/>
                  </a:lnTo>
                  <a:lnTo>
                    <a:pt x="1771" y="693"/>
                  </a:lnTo>
                  <a:lnTo>
                    <a:pt x="1771" y="697"/>
                  </a:lnTo>
                  <a:lnTo>
                    <a:pt x="1773" y="700"/>
                  </a:lnTo>
                  <a:lnTo>
                    <a:pt x="1774" y="704"/>
                  </a:lnTo>
                  <a:lnTo>
                    <a:pt x="1775" y="706"/>
                  </a:lnTo>
                  <a:lnTo>
                    <a:pt x="1776" y="708"/>
                  </a:lnTo>
                  <a:lnTo>
                    <a:pt x="1779" y="710"/>
                  </a:lnTo>
                  <a:lnTo>
                    <a:pt x="1782" y="712"/>
                  </a:lnTo>
                  <a:lnTo>
                    <a:pt x="1786" y="712"/>
                  </a:lnTo>
                  <a:lnTo>
                    <a:pt x="1790" y="712"/>
                  </a:lnTo>
                  <a:lnTo>
                    <a:pt x="1793" y="710"/>
                  </a:lnTo>
                  <a:lnTo>
                    <a:pt x="1796" y="709"/>
                  </a:lnTo>
                  <a:lnTo>
                    <a:pt x="1799" y="709"/>
                  </a:lnTo>
                  <a:lnTo>
                    <a:pt x="1803" y="708"/>
                  </a:lnTo>
                  <a:lnTo>
                    <a:pt x="1807" y="708"/>
                  </a:lnTo>
                  <a:lnTo>
                    <a:pt x="1811" y="709"/>
                  </a:lnTo>
                  <a:lnTo>
                    <a:pt x="1814" y="709"/>
                  </a:lnTo>
                  <a:lnTo>
                    <a:pt x="1816" y="712"/>
                  </a:lnTo>
                  <a:lnTo>
                    <a:pt x="1817" y="714"/>
                  </a:lnTo>
                  <a:lnTo>
                    <a:pt x="1816" y="718"/>
                  </a:lnTo>
                  <a:lnTo>
                    <a:pt x="1814" y="721"/>
                  </a:lnTo>
                  <a:lnTo>
                    <a:pt x="1813" y="722"/>
                  </a:lnTo>
                  <a:lnTo>
                    <a:pt x="1811" y="725"/>
                  </a:lnTo>
                  <a:lnTo>
                    <a:pt x="1808" y="726"/>
                  </a:lnTo>
                  <a:lnTo>
                    <a:pt x="1805" y="727"/>
                  </a:lnTo>
                  <a:lnTo>
                    <a:pt x="1803" y="729"/>
                  </a:lnTo>
                  <a:lnTo>
                    <a:pt x="1800" y="730"/>
                  </a:lnTo>
                  <a:lnTo>
                    <a:pt x="1796" y="731"/>
                  </a:lnTo>
                  <a:lnTo>
                    <a:pt x="1793" y="731"/>
                  </a:lnTo>
                  <a:lnTo>
                    <a:pt x="1791" y="733"/>
                  </a:lnTo>
                  <a:lnTo>
                    <a:pt x="1787" y="734"/>
                  </a:lnTo>
                  <a:lnTo>
                    <a:pt x="1783" y="734"/>
                  </a:lnTo>
                  <a:lnTo>
                    <a:pt x="1780" y="734"/>
                  </a:lnTo>
                  <a:lnTo>
                    <a:pt x="1776" y="733"/>
                  </a:lnTo>
                  <a:lnTo>
                    <a:pt x="1774" y="731"/>
                  </a:lnTo>
                  <a:lnTo>
                    <a:pt x="1771" y="734"/>
                  </a:lnTo>
                  <a:lnTo>
                    <a:pt x="1770" y="735"/>
                  </a:lnTo>
                  <a:lnTo>
                    <a:pt x="1769" y="739"/>
                  </a:lnTo>
                  <a:lnTo>
                    <a:pt x="1769" y="743"/>
                  </a:lnTo>
                  <a:lnTo>
                    <a:pt x="1771" y="744"/>
                  </a:lnTo>
                  <a:lnTo>
                    <a:pt x="1774" y="746"/>
                  </a:lnTo>
                  <a:lnTo>
                    <a:pt x="1778" y="747"/>
                  </a:lnTo>
                  <a:lnTo>
                    <a:pt x="1780" y="748"/>
                  </a:lnTo>
                  <a:lnTo>
                    <a:pt x="1782" y="751"/>
                  </a:lnTo>
                  <a:lnTo>
                    <a:pt x="1780" y="754"/>
                  </a:lnTo>
                  <a:lnTo>
                    <a:pt x="1779" y="756"/>
                  </a:lnTo>
                  <a:lnTo>
                    <a:pt x="1776" y="758"/>
                  </a:lnTo>
                  <a:lnTo>
                    <a:pt x="1775" y="758"/>
                  </a:lnTo>
                  <a:lnTo>
                    <a:pt x="1776" y="759"/>
                  </a:lnTo>
                  <a:lnTo>
                    <a:pt x="1779" y="760"/>
                  </a:lnTo>
                  <a:lnTo>
                    <a:pt x="1782" y="761"/>
                  </a:lnTo>
                  <a:lnTo>
                    <a:pt x="1786" y="763"/>
                  </a:lnTo>
                  <a:lnTo>
                    <a:pt x="1790" y="764"/>
                  </a:lnTo>
                  <a:lnTo>
                    <a:pt x="1792" y="764"/>
                  </a:lnTo>
                  <a:lnTo>
                    <a:pt x="1796" y="765"/>
                  </a:lnTo>
                  <a:lnTo>
                    <a:pt x="1800" y="765"/>
                  </a:lnTo>
                  <a:lnTo>
                    <a:pt x="1804" y="765"/>
                  </a:lnTo>
                  <a:lnTo>
                    <a:pt x="1807" y="764"/>
                  </a:lnTo>
                  <a:lnTo>
                    <a:pt x="1811" y="764"/>
                  </a:lnTo>
                  <a:lnTo>
                    <a:pt x="1813" y="763"/>
                  </a:lnTo>
                  <a:lnTo>
                    <a:pt x="1816" y="760"/>
                  </a:lnTo>
                  <a:lnTo>
                    <a:pt x="1818" y="759"/>
                  </a:lnTo>
                  <a:lnTo>
                    <a:pt x="1821" y="758"/>
                  </a:lnTo>
                  <a:lnTo>
                    <a:pt x="1824" y="758"/>
                  </a:lnTo>
                  <a:lnTo>
                    <a:pt x="1828" y="756"/>
                  </a:lnTo>
                  <a:lnTo>
                    <a:pt x="1830" y="755"/>
                  </a:lnTo>
                  <a:lnTo>
                    <a:pt x="1833" y="755"/>
                  </a:lnTo>
                  <a:lnTo>
                    <a:pt x="1837" y="754"/>
                  </a:lnTo>
                  <a:lnTo>
                    <a:pt x="1838" y="751"/>
                  </a:lnTo>
                  <a:lnTo>
                    <a:pt x="1841" y="750"/>
                  </a:lnTo>
                  <a:lnTo>
                    <a:pt x="1842" y="746"/>
                  </a:lnTo>
                  <a:lnTo>
                    <a:pt x="1843" y="743"/>
                  </a:lnTo>
                  <a:lnTo>
                    <a:pt x="1843" y="739"/>
                  </a:lnTo>
                  <a:lnTo>
                    <a:pt x="1845" y="737"/>
                  </a:lnTo>
                  <a:lnTo>
                    <a:pt x="1845" y="733"/>
                  </a:lnTo>
                  <a:lnTo>
                    <a:pt x="1846" y="730"/>
                  </a:lnTo>
                  <a:lnTo>
                    <a:pt x="1847" y="727"/>
                  </a:lnTo>
                  <a:lnTo>
                    <a:pt x="1850" y="726"/>
                  </a:lnTo>
                  <a:lnTo>
                    <a:pt x="1852" y="725"/>
                  </a:lnTo>
                  <a:lnTo>
                    <a:pt x="1856" y="723"/>
                  </a:lnTo>
                  <a:lnTo>
                    <a:pt x="1860" y="723"/>
                  </a:lnTo>
                  <a:lnTo>
                    <a:pt x="1864" y="723"/>
                  </a:lnTo>
                  <a:lnTo>
                    <a:pt x="1868" y="725"/>
                  </a:lnTo>
                  <a:lnTo>
                    <a:pt x="1871" y="725"/>
                  </a:lnTo>
                  <a:lnTo>
                    <a:pt x="1875" y="725"/>
                  </a:lnTo>
                  <a:lnTo>
                    <a:pt x="1877" y="723"/>
                  </a:lnTo>
                  <a:lnTo>
                    <a:pt x="1880" y="722"/>
                  </a:lnTo>
                  <a:lnTo>
                    <a:pt x="1883" y="720"/>
                  </a:lnTo>
                  <a:lnTo>
                    <a:pt x="1885" y="720"/>
                  </a:lnTo>
                  <a:lnTo>
                    <a:pt x="1889" y="720"/>
                  </a:lnTo>
                  <a:lnTo>
                    <a:pt x="1893" y="720"/>
                  </a:lnTo>
                  <a:lnTo>
                    <a:pt x="1897" y="721"/>
                  </a:lnTo>
                  <a:lnTo>
                    <a:pt x="1901" y="721"/>
                  </a:lnTo>
                  <a:lnTo>
                    <a:pt x="1904" y="722"/>
                  </a:lnTo>
                  <a:lnTo>
                    <a:pt x="1907" y="722"/>
                  </a:lnTo>
                  <a:lnTo>
                    <a:pt x="1910" y="723"/>
                  </a:lnTo>
                  <a:lnTo>
                    <a:pt x="1914" y="725"/>
                  </a:lnTo>
                  <a:lnTo>
                    <a:pt x="1917" y="726"/>
                  </a:lnTo>
                  <a:lnTo>
                    <a:pt x="1919" y="727"/>
                  </a:lnTo>
                  <a:lnTo>
                    <a:pt x="1922" y="729"/>
                  </a:lnTo>
                  <a:lnTo>
                    <a:pt x="1924" y="730"/>
                  </a:lnTo>
                  <a:lnTo>
                    <a:pt x="1928" y="731"/>
                  </a:lnTo>
                  <a:lnTo>
                    <a:pt x="1931" y="731"/>
                  </a:lnTo>
                  <a:lnTo>
                    <a:pt x="1935" y="733"/>
                  </a:lnTo>
                  <a:lnTo>
                    <a:pt x="1936" y="733"/>
                  </a:lnTo>
                  <a:lnTo>
                    <a:pt x="1938" y="734"/>
                  </a:lnTo>
                  <a:lnTo>
                    <a:pt x="1939" y="735"/>
                  </a:lnTo>
                  <a:lnTo>
                    <a:pt x="1940" y="739"/>
                  </a:lnTo>
                  <a:lnTo>
                    <a:pt x="1942" y="742"/>
                  </a:lnTo>
                  <a:lnTo>
                    <a:pt x="1940" y="746"/>
                  </a:lnTo>
                  <a:lnTo>
                    <a:pt x="1939" y="748"/>
                  </a:lnTo>
                  <a:lnTo>
                    <a:pt x="1938" y="752"/>
                  </a:lnTo>
                  <a:lnTo>
                    <a:pt x="1936" y="755"/>
                  </a:lnTo>
                  <a:lnTo>
                    <a:pt x="1936" y="756"/>
                  </a:lnTo>
                  <a:lnTo>
                    <a:pt x="1935" y="758"/>
                  </a:lnTo>
                  <a:lnTo>
                    <a:pt x="1936" y="759"/>
                  </a:lnTo>
                  <a:lnTo>
                    <a:pt x="1936" y="760"/>
                  </a:lnTo>
                  <a:lnTo>
                    <a:pt x="1939" y="760"/>
                  </a:lnTo>
                  <a:lnTo>
                    <a:pt x="1944" y="760"/>
                  </a:lnTo>
                  <a:lnTo>
                    <a:pt x="1947" y="761"/>
                  </a:lnTo>
                  <a:lnTo>
                    <a:pt x="1951" y="761"/>
                  </a:lnTo>
                  <a:lnTo>
                    <a:pt x="1953" y="763"/>
                  </a:lnTo>
                  <a:lnTo>
                    <a:pt x="1957" y="764"/>
                  </a:lnTo>
                  <a:lnTo>
                    <a:pt x="1960" y="764"/>
                  </a:lnTo>
                  <a:lnTo>
                    <a:pt x="1962" y="765"/>
                  </a:lnTo>
                  <a:lnTo>
                    <a:pt x="1965" y="768"/>
                  </a:lnTo>
                  <a:lnTo>
                    <a:pt x="1966" y="769"/>
                  </a:lnTo>
                  <a:lnTo>
                    <a:pt x="1966" y="773"/>
                  </a:lnTo>
                  <a:lnTo>
                    <a:pt x="1968" y="777"/>
                  </a:lnTo>
                  <a:lnTo>
                    <a:pt x="1968" y="780"/>
                  </a:lnTo>
                  <a:lnTo>
                    <a:pt x="1968" y="784"/>
                  </a:lnTo>
                  <a:lnTo>
                    <a:pt x="1968" y="788"/>
                  </a:lnTo>
                  <a:lnTo>
                    <a:pt x="1968" y="792"/>
                  </a:lnTo>
                  <a:lnTo>
                    <a:pt x="1968" y="795"/>
                  </a:lnTo>
                  <a:lnTo>
                    <a:pt x="1966" y="799"/>
                  </a:lnTo>
                  <a:lnTo>
                    <a:pt x="1965" y="802"/>
                  </a:lnTo>
                  <a:lnTo>
                    <a:pt x="1965" y="806"/>
                  </a:lnTo>
                  <a:lnTo>
                    <a:pt x="1964" y="809"/>
                  </a:lnTo>
                  <a:lnTo>
                    <a:pt x="1962" y="812"/>
                  </a:lnTo>
                  <a:lnTo>
                    <a:pt x="1961" y="815"/>
                  </a:lnTo>
                  <a:lnTo>
                    <a:pt x="1960" y="818"/>
                  </a:lnTo>
                  <a:lnTo>
                    <a:pt x="1960" y="822"/>
                  </a:lnTo>
                  <a:lnTo>
                    <a:pt x="1960" y="826"/>
                  </a:lnTo>
                  <a:lnTo>
                    <a:pt x="1961" y="828"/>
                  </a:lnTo>
                  <a:lnTo>
                    <a:pt x="1962" y="831"/>
                  </a:lnTo>
                  <a:lnTo>
                    <a:pt x="1964" y="833"/>
                  </a:lnTo>
                  <a:lnTo>
                    <a:pt x="1965" y="836"/>
                  </a:lnTo>
                  <a:lnTo>
                    <a:pt x="1964" y="839"/>
                  </a:lnTo>
                  <a:lnTo>
                    <a:pt x="1962" y="841"/>
                  </a:lnTo>
                  <a:lnTo>
                    <a:pt x="1959" y="843"/>
                  </a:lnTo>
                  <a:lnTo>
                    <a:pt x="1956" y="843"/>
                  </a:lnTo>
                  <a:lnTo>
                    <a:pt x="1952" y="844"/>
                  </a:lnTo>
                  <a:lnTo>
                    <a:pt x="1949" y="845"/>
                  </a:lnTo>
                  <a:lnTo>
                    <a:pt x="1947" y="847"/>
                  </a:lnTo>
                  <a:lnTo>
                    <a:pt x="1944" y="849"/>
                  </a:lnTo>
                  <a:lnTo>
                    <a:pt x="1943" y="850"/>
                  </a:lnTo>
                  <a:lnTo>
                    <a:pt x="1942" y="853"/>
                  </a:lnTo>
                  <a:lnTo>
                    <a:pt x="1940" y="856"/>
                  </a:lnTo>
                  <a:lnTo>
                    <a:pt x="1939" y="860"/>
                  </a:lnTo>
                  <a:lnTo>
                    <a:pt x="1939" y="864"/>
                  </a:lnTo>
                  <a:lnTo>
                    <a:pt x="1939" y="867"/>
                  </a:lnTo>
                  <a:lnTo>
                    <a:pt x="1942" y="870"/>
                  </a:lnTo>
                  <a:lnTo>
                    <a:pt x="1943" y="873"/>
                  </a:lnTo>
                  <a:lnTo>
                    <a:pt x="1944" y="875"/>
                  </a:lnTo>
                  <a:lnTo>
                    <a:pt x="1945" y="878"/>
                  </a:lnTo>
                  <a:lnTo>
                    <a:pt x="1947" y="881"/>
                  </a:lnTo>
                  <a:lnTo>
                    <a:pt x="1948" y="883"/>
                  </a:lnTo>
                  <a:lnTo>
                    <a:pt x="1949" y="886"/>
                  </a:lnTo>
                  <a:lnTo>
                    <a:pt x="1951" y="888"/>
                  </a:lnTo>
                  <a:lnTo>
                    <a:pt x="1952" y="891"/>
                  </a:lnTo>
                  <a:lnTo>
                    <a:pt x="1951" y="894"/>
                  </a:lnTo>
                  <a:lnTo>
                    <a:pt x="1949" y="896"/>
                  </a:lnTo>
                  <a:lnTo>
                    <a:pt x="1948" y="899"/>
                  </a:lnTo>
                  <a:lnTo>
                    <a:pt x="1947" y="901"/>
                  </a:lnTo>
                  <a:lnTo>
                    <a:pt x="1945" y="904"/>
                  </a:lnTo>
                  <a:lnTo>
                    <a:pt x="1944" y="907"/>
                  </a:lnTo>
                  <a:lnTo>
                    <a:pt x="1943" y="909"/>
                  </a:lnTo>
                  <a:lnTo>
                    <a:pt x="1942" y="912"/>
                  </a:lnTo>
                  <a:lnTo>
                    <a:pt x="1940" y="915"/>
                  </a:lnTo>
                  <a:lnTo>
                    <a:pt x="1939" y="917"/>
                  </a:lnTo>
                  <a:lnTo>
                    <a:pt x="1936" y="920"/>
                  </a:lnTo>
                  <a:lnTo>
                    <a:pt x="1934" y="921"/>
                  </a:lnTo>
                  <a:lnTo>
                    <a:pt x="1931" y="922"/>
                  </a:lnTo>
                  <a:lnTo>
                    <a:pt x="1930" y="924"/>
                  </a:lnTo>
                  <a:lnTo>
                    <a:pt x="1926" y="925"/>
                  </a:lnTo>
                  <a:lnTo>
                    <a:pt x="1923" y="925"/>
                  </a:lnTo>
                  <a:lnTo>
                    <a:pt x="1922" y="928"/>
                  </a:lnTo>
                  <a:lnTo>
                    <a:pt x="1922" y="932"/>
                  </a:lnTo>
                  <a:lnTo>
                    <a:pt x="1923" y="934"/>
                  </a:lnTo>
                  <a:lnTo>
                    <a:pt x="1924" y="937"/>
                  </a:lnTo>
                  <a:lnTo>
                    <a:pt x="1924" y="941"/>
                  </a:lnTo>
                  <a:lnTo>
                    <a:pt x="1924" y="945"/>
                  </a:lnTo>
                  <a:lnTo>
                    <a:pt x="1926" y="949"/>
                  </a:lnTo>
                  <a:lnTo>
                    <a:pt x="1926" y="953"/>
                  </a:lnTo>
                  <a:lnTo>
                    <a:pt x="1924" y="955"/>
                  </a:lnTo>
                  <a:lnTo>
                    <a:pt x="1923" y="959"/>
                  </a:lnTo>
                  <a:lnTo>
                    <a:pt x="1922" y="962"/>
                  </a:lnTo>
                  <a:lnTo>
                    <a:pt x="1921" y="963"/>
                  </a:lnTo>
                  <a:lnTo>
                    <a:pt x="1918" y="966"/>
                  </a:lnTo>
                  <a:lnTo>
                    <a:pt x="1917" y="968"/>
                  </a:lnTo>
                  <a:lnTo>
                    <a:pt x="1914" y="970"/>
                  </a:lnTo>
                  <a:lnTo>
                    <a:pt x="1913" y="972"/>
                  </a:lnTo>
                  <a:lnTo>
                    <a:pt x="1911" y="975"/>
                  </a:lnTo>
                  <a:lnTo>
                    <a:pt x="1910" y="977"/>
                  </a:lnTo>
                  <a:lnTo>
                    <a:pt x="1909" y="980"/>
                  </a:lnTo>
                  <a:lnTo>
                    <a:pt x="1907" y="984"/>
                  </a:lnTo>
                  <a:lnTo>
                    <a:pt x="1906" y="987"/>
                  </a:lnTo>
                  <a:lnTo>
                    <a:pt x="1906" y="991"/>
                  </a:lnTo>
                  <a:lnTo>
                    <a:pt x="1905" y="994"/>
                  </a:lnTo>
                  <a:lnTo>
                    <a:pt x="1905" y="998"/>
                  </a:lnTo>
                  <a:lnTo>
                    <a:pt x="1905" y="1001"/>
                  </a:lnTo>
                  <a:lnTo>
                    <a:pt x="1910" y="1008"/>
                  </a:lnTo>
                  <a:lnTo>
                    <a:pt x="1913" y="1013"/>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3">
              <a:extLst>
                <a:ext uri="{FF2B5EF4-FFF2-40B4-BE49-F238E27FC236}">
                  <a16:creationId xmlns:a16="http://schemas.microsoft.com/office/drawing/2014/main" id="{6AB7A4BB-4239-43E1-B969-7929E8C94C9F}"/>
                </a:ext>
              </a:extLst>
            </p:cNvPr>
            <p:cNvSpPr>
              <a:spLocks/>
            </p:cNvSpPr>
            <p:nvPr/>
          </p:nvSpPr>
          <p:spPr bwMode="auto">
            <a:xfrm>
              <a:off x="1646" y="1685"/>
              <a:ext cx="1970" cy="1437"/>
            </a:xfrm>
            <a:custGeom>
              <a:avLst/>
              <a:gdLst>
                <a:gd name="T0" fmla="*/ 971 w 1970"/>
                <a:gd name="T1" fmla="*/ 12 h 1437"/>
                <a:gd name="T2" fmla="*/ 1078 w 1970"/>
                <a:gd name="T3" fmla="*/ 38 h 1437"/>
                <a:gd name="T4" fmla="*/ 1175 w 1970"/>
                <a:gd name="T5" fmla="*/ 61 h 1437"/>
                <a:gd name="T6" fmla="*/ 1161 w 1970"/>
                <a:gd name="T7" fmla="*/ 144 h 1437"/>
                <a:gd name="T8" fmla="*/ 1104 w 1970"/>
                <a:gd name="T9" fmla="*/ 192 h 1437"/>
                <a:gd name="T10" fmla="*/ 1089 w 1970"/>
                <a:gd name="T11" fmla="*/ 285 h 1437"/>
                <a:gd name="T12" fmla="*/ 1157 w 1970"/>
                <a:gd name="T13" fmla="*/ 454 h 1437"/>
                <a:gd name="T14" fmla="*/ 1237 w 1970"/>
                <a:gd name="T15" fmla="*/ 453 h 1437"/>
                <a:gd name="T16" fmla="*/ 1334 w 1970"/>
                <a:gd name="T17" fmla="*/ 302 h 1437"/>
                <a:gd name="T18" fmla="*/ 1423 w 1970"/>
                <a:gd name="T19" fmla="*/ 301 h 1437"/>
                <a:gd name="T20" fmla="*/ 1487 w 1970"/>
                <a:gd name="T21" fmla="*/ 349 h 1437"/>
                <a:gd name="T22" fmla="*/ 1964 w 1970"/>
                <a:gd name="T23" fmla="*/ 835 h 1437"/>
                <a:gd name="T24" fmla="*/ 1749 w 1970"/>
                <a:gd name="T25" fmla="*/ 940 h 1437"/>
                <a:gd name="T26" fmla="*/ 1600 w 1970"/>
                <a:gd name="T27" fmla="*/ 870 h 1437"/>
                <a:gd name="T28" fmla="*/ 1474 w 1970"/>
                <a:gd name="T29" fmla="*/ 785 h 1437"/>
                <a:gd name="T30" fmla="*/ 1448 w 1970"/>
                <a:gd name="T31" fmla="*/ 746 h 1437"/>
                <a:gd name="T32" fmla="*/ 1385 w 1970"/>
                <a:gd name="T33" fmla="*/ 751 h 1437"/>
                <a:gd name="T34" fmla="*/ 1334 w 1970"/>
                <a:gd name="T35" fmla="*/ 751 h 1437"/>
                <a:gd name="T36" fmla="*/ 1287 w 1970"/>
                <a:gd name="T37" fmla="*/ 751 h 1437"/>
                <a:gd name="T38" fmla="*/ 1235 w 1970"/>
                <a:gd name="T39" fmla="*/ 741 h 1437"/>
                <a:gd name="T40" fmla="*/ 1182 w 1970"/>
                <a:gd name="T41" fmla="*/ 777 h 1437"/>
                <a:gd name="T42" fmla="*/ 1114 w 1970"/>
                <a:gd name="T43" fmla="*/ 750 h 1437"/>
                <a:gd name="T44" fmla="*/ 1066 w 1970"/>
                <a:gd name="T45" fmla="*/ 699 h 1437"/>
                <a:gd name="T46" fmla="*/ 1002 w 1970"/>
                <a:gd name="T47" fmla="*/ 714 h 1437"/>
                <a:gd name="T48" fmla="*/ 939 w 1970"/>
                <a:gd name="T49" fmla="*/ 811 h 1437"/>
                <a:gd name="T50" fmla="*/ 875 w 1970"/>
                <a:gd name="T51" fmla="*/ 856 h 1437"/>
                <a:gd name="T52" fmla="*/ 811 w 1970"/>
                <a:gd name="T53" fmla="*/ 861 h 1437"/>
                <a:gd name="T54" fmla="*/ 763 w 1970"/>
                <a:gd name="T55" fmla="*/ 817 h 1437"/>
                <a:gd name="T56" fmla="*/ 717 w 1970"/>
                <a:gd name="T57" fmla="*/ 793 h 1437"/>
                <a:gd name="T58" fmla="*/ 613 w 1970"/>
                <a:gd name="T59" fmla="*/ 785 h 1437"/>
                <a:gd name="T60" fmla="*/ 617 w 1970"/>
                <a:gd name="T61" fmla="*/ 865 h 1437"/>
                <a:gd name="T62" fmla="*/ 723 w 1970"/>
                <a:gd name="T63" fmla="*/ 900 h 1437"/>
                <a:gd name="T64" fmla="*/ 658 w 1970"/>
                <a:gd name="T65" fmla="*/ 1012 h 1437"/>
                <a:gd name="T66" fmla="*/ 543 w 1970"/>
                <a:gd name="T67" fmla="*/ 1047 h 1437"/>
                <a:gd name="T68" fmla="*/ 499 w 1970"/>
                <a:gd name="T69" fmla="*/ 1080 h 1437"/>
                <a:gd name="T70" fmla="*/ 455 w 1970"/>
                <a:gd name="T71" fmla="*/ 1114 h 1437"/>
                <a:gd name="T72" fmla="*/ 430 w 1970"/>
                <a:gd name="T73" fmla="*/ 1140 h 1437"/>
                <a:gd name="T74" fmla="*/ 463 w 1970"/>
                <a:gd name="T75" fmla="*/ 1161 h 1437"/>
                <a:gd name="T76" fmla="*/ 494 w 1970"/>
                <a:gd name="T77" fmla="*/ 1221 h 1437"/>
                <a:gd name="T78" fmla="*/ 456 w 1970"/>
                <a:gd name="T79" fmla="*/ 1234 h 1437"/>
                <a:gd name="T80" fmla="*/ 418 w 1970"/>
                <a:gd name="T81" fmla="*/ 1256 h 1437"/>
                <a:gd name="T82" fmla="*/ 430 w 1970"/>
                <a:gd name="T83" fmla="*/ 1285 h 1437"/>
                <a:gd name="T84" fmla="*/ 435 w 1970"/>
                <a:gd name="T85" fmla="*/ 1331 h 1437"/>
                <a:gd name="T86" fmla="*/ 410 w 1970"/>
                <a:gd name="T87" fmla="*/ 1362 h 1437"/>
                <a:gd name="T88" fmla="*/ 397 w 1970"/>
                <a:gd name="T89" fmla="*/ 1393 h 1437"/>
                <a:gd name="T90" fmla="*/ 400 w 1970"/>
                <a:gd name="T91" fmla="*/ 1430 h 1437"/>
                <a:gd name="T92" fmla="*/ 330 w 1970"/>
                <a:gd name="T93" fmla="*/ 1390 h 1437"/>
                <a:gd name="T94" fmla="*/ 264 w 1970"/>
                <a:gd name="T95" fmla="*/ 1347 h 1437"/>
                <a:gd name="T96" fmla="*/ 178 w 1970"/>
                <a:gd name="T97" fmla="*/ 1283 h 1437"/>
                <a:gd name="T98" fmla="*/ 143 w 1970"/>
                <a:gd name="T99" fmla="*/ 1259 h 1437"/>
                <a:gd name="T100" fmla="*/ 152 w 1970"/>
                <a:gd name="T101" fmla="*/ 1218 h 1437"/>
                <a:gd name="T102" fmla="*/ 161 w 1970"/>
                <a:gd name="T103" fmla="*/ 1167 h 1437"/>
                <a:gd name="T104" fmla="*/ 134 w 1970"/>
                <a:gd name="T105" fmla="*/ 1125 h 1437"/>
                <a:gd name="T106" fmla="*/ 74 w 1970"/>
                <a:gd name="T107" fmla="*/ 1089 h 1437"/>
                <a:gd name="T108" fmla="*/ 8 w 1970"/>
                <a:gd name="T109" fmla="*/ 1057 h 1437"/>
                <a:gd name="T110" fmla="*/ 184 w 1970"/>
                <a:gd name="T111" fmla="*/ 560 h 1437"/>
                <a:gd name="T112" fmla="*/ 339 w 1970"/>
                <a:gd name="T113" fmla="*/ 362 h 1437"/>
                <a:gd name="T114" fmla="*/ 379 w 1970"/>
                <a:gd name="T115" fmla="*/ 65 h 1437"/>
                <a:gd name="T116" fmla="*/ 444 w 1970"/>
                <a:gd name="T117" fmla="*/ 176 h 1437"/>
                <a:gd name="T118" fmla="*/ 533 w 1970"/>
                <a:gd name="T119" fmla="*/ 309 h 1437"/>
                <a:gd name="T120" fmla="*/ 639 w 1970"/>
                <a:gd name="T121" fmla="*/ 375 h 1437"/>
                <a:gd name="T122" fmla="*/ 801 w 1970"/>
                <a:gd name="T123" fmla="*/ 320 h 1437"/>
                <a:gd name="T124" fmla="*/ 722 w 1970"/>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0" h="1437">
                  <a:moveTo>
                    <a:pt x="854" y="59"/>
                  </a:moveTo>
                  <a:lnTo>
                    <a:pt x="857" y="57"/>
                  </a:lnTo>
                  <a:lnTo>
                    <a:pt x="860" y="56"/>
                  </a:lnTo>
                  <a:lnTo>
                    <a:pt x="861" y="55"/>
                  </a:lnTo>
                  <a:lnTo>
                    <a:pt x="863" y="53"/>
                  </a:lnTo>
                  <a:lnTo>
                    <a:pt x="865" y="53"/>
                  </a:lnTo>
                  <a:lnTo>
                    <a:pt x="866" y="55"/>
                  </a:lnTo>
                  <a:lnTo>
                    <a:pt x="869" y="55"/>
                  </a:lnTo>
                  <a:lnTo>
                    <a:pt x="870" y="56"/>
                  </a:lnTo>
                  <a:lnTo>
                    <a:pt x="871" y="56"/>
                  </a:lnTo>
                  <a:lnTo>
                    <a:pt x="874" y="59"/>
                  </a:lnTo>
                  <a:lnTo>
                    <a:pt x="875" y="59"/>
                  </a:lnTo>
                  <a:lnTo>
                    <a:pt x="877" y="60"/>
                  </a:lnTo>
                  <a:lnTo>
                    <a:pt x="878" y="61"/>
                  </a:lnTo>
                  <a:lnTo>
                    <a:pt x="880" y="63"/>
                  </a:lnTo>
                  <a:lnTo>
                    <a:pt x="883" y="63"/>
                  </a:lnTo>
                  <a:lnTo>
                    <a:pt x="884" y="64"/>
                  </a:lnTo>
                  <a:lnTo>
                    <a:pt x="887" y="64"/>
                  </a:lnTo>
                  <a:lnTo>
                    <a:pt x="891" y="65"/>
                  </a:lnTo>
                  <a:lnTo>
                    <a:pt x="894" y="65"/>
                  </a:lnTo>
                  <a:lnTo>
                    <a:pt x="897" y="65"/>
                  </a:lnTo>
                  <a:lnTo>
                    <a:pt x="899" y="65"/>
                  </a:lnTo>
                  <a:lnTo>
                    <a:pt x="900" y="65"/>
                  </a:lnTo>
                  <a:lnTo>
                    <a:pt x="901" y="65"/>
                  </a:lnTo>
                  <a:lnTo>
                    <a:pt x="904" y="65"/>
                  </a:lnTo>
                  <a:lnTo>
                    <a:pt x="907" y="65"/>
                  </a:lnTo>
                  <a:lnTo>
                    <a:pt x="909" y="65"/>
                  </a:lnTo>
                  <a:lnTo>
                    <a:pt x="912" y="64"/>
                  </a:lnTo>
                  <a:lnTo>
                    <a:pt x="913" y="64"/>
                  </a:lnTo>
                  <a:lnTo>
                    <a:pt x="916" y="65"/>
                  </a:lnTo>
                  <a:lnTo>
                    <a:pt x="917" y="65"/>
                  </a:lnTo>
                  <a:lnTo>
                    <a:pt x="920" y="65"/>
                  </a:lnTo>
                  <a:lnTo>
                    <a:pt x="924" y="65"/>
                  </a:lnTo>
                  <a:lnTo>
                    <a:pt x="925" y="65"/>
                  </a:lnTo>
                  <a:lnTo>
                    <a:pt x="926" y="65"/>
                  </a:lnTo>
                  <a:lnTo>
                    <a:pt x="929" y="65"/>
                  </a:lnTo>
                  <a:lnTo>
                    <a:pt x="932" y="64"/>
                  </a:lnTo>
                  <a:lnTo>
                    <a:pt x="933" y="64"/>
                  </a:lnTo>
                  <a:lnTo>
                    <a:pt x="935" y="64"/>
                  </a:lnTo>
                  <a:lnTo>
                    <a:pt x="938" y="63"/>
                  </a:lnTo>
                  <a:lnTo>
                    <a:pt x="939" y="63"/>
                  </a:lnTo>
                  <a:lnTo>
                    <a:pt x="941" y="61"/>
                  </a:lnTo>
                  <a:lnTo>
                    <a:pt x="942" y="61"/>
                  </a:lnTo>
                  <a:lnTo>
                    <a:pt x="945" y="60"/>
                  </a:lnTo>
                  <a:lnTo>
                    <a:pt x="946" y="59"/>
                  </a:lnTo>
                  <a:lnTo>
                    <a:pt x="947" y="59"/>
                  </a:lnTo>
                  <a:lnTo>
                    <a:pt x="949" y="57"/>
                  </a:lnTo>
                  <a:lnTo>
                    <a:pt x="950" y="56"/>
                  </a:lnTo>
                  <a:lnTo>
                    <a:pt x="951" y="55"/>
                  </a:lnTo>
                  <a:lnTo>
                    <a:pt x="951" y="53"/>
                  </a:lnTo>
                  <a:lnTo>
                    <a:pt x="951" y="52"/>
                  </a:lnTo>
                  <a:lnTo>
                    <a:pt x="953" y="51"/>
                  </a:lnTo>
                  <a:lnTo>
                    <a:pt x="953" y="49"/>
                  </a:lnTo>
                  <a:lnTo>
                    <a:pt x="953" y="47"/>
                  </a:lnTo>
                  <a:lnTo>
                    <a:pt x="953" y="46"/>
                  </a:lnTo>
                  <a:lnTo>
                    <a:pt x="954" y="44"/>
                  </a:lnTo>
                  <a:lnTo>
                    <a:pt x="954" y="43"/>
                  </a:lnTo>
                  <a:lnTo>
                    <a:pt x="954" y="40"/>
                  </a:lnTo>
                  <a:lnTo>
                    <a:pt x="955" y="39"/>
                  </a:lnTo>
                  <a:lnTo>
                    <a:pt x="955" y="36"/>
                  </a:lnTo>
                  <a:lnTo>
                    <a:pt x="955" y="35"/>
                  </a:lnTo>
                  <a:lnTo>
                    <a:pt x="955" y="34"/>
                  </a:lnTo>
                  <a:lnTo>
                    <a:pt x="955" y="32"/>
                  </a:lnTo>
                  <a:lnTo>
                    <a:pt x="955" y="31"/>
                  </a:lnTo>
                  <a:lnTo>
                    <a:pt x="956" y="30"/>
                  </a:lnTo>
                  <a:lnTo>
                    <a:pt x="956" y="29"/>
                  </a:lnTo>
                  <a:lnTo>
                    <a:pt x="958" y="27"/>
                  </a:lnTo>
                  <a:lnTo>
                    <a:pt x="958" y="26"/>
                  </a:lnTo>
                  <a:lnTo>
                    <a:pt x="959" y="25"/>
                  </a:lnTo>
                  <a:lnTo>
                    <a:pt x="959" y="23"/>
                  </a:lnTo>
                  <a:lnTo>
                    <a:pt x="960" y="22"/>
                  </a:lnTo>
                  <a:lnTo>
                    <a:pt x="960" y="21"/>
                  </a:lnTo>
                  <a:lnTo>
                    <a:pt x="962" y="21"/>
                  </a:lnTo>
                  <a:lnTo>
                    <a:pt x="963" y="18"/>
                  </a:lnTo>
                  <a:lnTo>
                    <a:pt x="964" y="17"/>
                  </a:lnTo>
                  <a:lnTo>
                    <a:pt x="966" y="15"/>
                  </a:lnTo>
                  <a:lnTo>
                    <a:pt x="967" y="14"/>
                  </a:lnTo>
                  <a:lnTo>
                    <a:pt x="968" y="14"/>
                  </a:lnTo>
                  <a:lnTo>
                    <a:pt x="970" y="13"/>
                  </a:lnTo>
                  <a:lnTo>
                    <a:pt x="971" y="12"/>
                  </a:lnTo>
                  <a:lnTo>
                    <a:pt x="972" y="12"/>
                  </a:lnTo>
                  <a:lnTo>
                    <a:pt x="973" y="12"/>
                  </a:lnTo>
                  <a:lnTo>
                    <a:pt x="975" y="12"/>
                  </a:lnTo>
                  <a:lnTo>
                    <a:pt x="976" y="12"/>
                  </a:lnTo>
                  <a:lnTo>
                    <a:pt x="979" y="12"/>
                  </a:lnTo>
                  <a:lnTo>
                    <a:pt x="980" y="12"/>
                  </a:lnTo>
                  <a:lnTo>
                    <a:pt x="981" y="12"/>
                  </a:lnTo>
                  <a:lnTo>
                    <a:pt x="983" y="12"/>
                  </a:lnTo>
                  <a:lnTo>
                    <a:pt x="984" y="12"/>
                  </a:lnTo>
                  <a:lnTo>
                    <a:pt x="985" y="12"/>
                  </a:lnTo>
                  <a:lnTo>
                    <a:pt x="987" y="12"/>
                  </a:lnTo>
                  <a:lnTo>
                    <a:pt x="988" y="12"/>
                  </a:lnTo>
                  <a:lnTo>
                    <a:pt x="989" y="12"/>
                  </a:lnTo>
                  <a:lnTo>
                    <a:pt x="990" y="12"/>
                  </a:lnTo>
                  <a:lnTo>
                    <a:pt x="992" y="12"/>
                  </a:lnTo>
                  <a:lnTo>
                    <a:pt x="993" y="12"/>
                  </a:lnTo>
                  <a:lnTo>
                    <a:pt x="994" y="10"/>
                  </a:lnTo>
                  <a:lnTo>
                    <a:pt x="996" y="10"/>
                  </a:lnTo>
                  <a:lnTo>
                    <a:pt x="997" y="10"/>
                  </a:lnTo>
                  <a:lnTo>
                    <a:pt x="998" y="9"/>
                  </a:lnTo>
                  <a:lnTo>
                    <a:pt x="1000" y="9"/>
                  </a:lnTo>
                  <a:lnTo>
                    <a:pt x="1001" y="9"/>
                  </a:lnTo>
                  <a:lnTo>
                    <a:pt x="1002" y="8"/>
                  </a:lnTo>
                  <a:lnTo>
                    <a:pt x="1004" y="8"/>
                  </a:lnTo>
                  <a:lnTo>
                    <a:pt x="1005" y="8"/>
                  </a:lnTo>
                  <a:lnTo>
                    <a:pt x="1006" y="8"/>
                  </a:lnTo>
                  <a:lnTo>
                    <a:pt x="1008" y="8"/>
                  </a:lnTo>
                  <a:lnTo>
                    <a:pt x="1009" y="6"/>
                  </a:lnTo>
                  <a:lnTo>
                    <a:pt x="1010" y="6"/>
                  </a:lnTo>
                  <a:lnTo>
                    <a:pt x="1011" y="6"/>
                  </a:lnTo>
                  <a:lnTo>
                    <a:pt x="1013" y="8"/>
                  </a:lnTo>
                  <a:lnTo>
                    <a:pt x="1014" y="8"/>
                  </a:lnTo>
                  <a:lnTo>
                    <a:pt x="1015" y="8"/>
                  </a:lnTo>
                  <a:lnTo>
                    <a:pt x="1017" y="8"/>
                  </a:lnTo>
                  <a:lnTo>
                    <a:pt x="1018" y="9"/>
                  </a:lnTo>
                  <a:lnTo>
                    <a:pt x="1019" y="9"/>
                  </a:lnTo>
                  <a:lnTo>
                    <a:pt x="1021" y="9"/>
                  </a:lnTo>
                  <a:lnTo>
                    <a:pt x="1022" y="9"/>
                  </a:lnTo>
                  <a:lnTo>
                    <a:pt x="1023" y="10"/>
                  </a:lnTo>
                  <a:lnTo>
                    <a:pt x="1025" y="10"/>
                  </a:lnTo>
                  <a:lnTo>
                    <a:pt x="1026" y="10"/>
                  </a:lnTo>
                  <a:lnTo>
                    <a:pt x="1027" y="10"/>
                  </a:lnTo>
                  <a:lnTo>
                    <a:pt x="1028" y="10"/>
                  </a:lnTo>
                  <a:lnTo>
                    <a:pt x="1030" y="10"/>
                  </a:lnTo>
                  <a:lnTo>
                    <a:pt x="1031" y="12"/>
                  </a:lnTo>
                  <a:lnTo>
                    <a:pt x="1032" y="12"/>
                  </a:lnTo>
                  <a:lnTo>
                    <a:pt x="1034" y="13"/>
                  </a:lnTo>
                  <a:lnTo>
                    <a:pt x="1035" y="13"/>
                  </a:lnTo>
                  <a:lnTo>
                    <a:pt x="1036" y="14"/>
                  </a:lnTo>
                  <a:lnTo>
                    <a:pt x="1038" y="14"/>
                  </a:lnTo>
                  <a:lnTo>
                    <a:pt x="1039" y="14"/>
                  </a:lnTo>
                  <a:lnTo>
                    <a:pt x="1040" y="15"/>
                  </a:lnTo>
                  <a:lnTo>
                    <a:pt x="1042" y="15"/>
                  </a:lnTo>
                  <a:lnTo>
                    <a:pt x="1043" y="15"/>
                  </a:lnTo>
                  <a:lnTo>
                    <a:pt x="1043" y="17"/>
                  </a:lnTo>
                  <a:lnTo>
                    <a:pt x="1044" y="18"/>
                  </a:lnTo>
                  <a:lnTo>
                    <a:pt x="1046" y="18"/>
                  </a:lnTo>
                  <a:lnTo>
                    <a:pt x="1047" y="19"/>
                  </a:lnTo>
                  <a:lnTo>
                    <a:pt x="1047" y="21"/>
                  </a:lnTo>
                  <a:lnTo>
                    <a:pt x="1048" y="22"/>
                  </a:lnTo>
                  <a:lnTo>
                    <a:pt x="1049" y="23"/>
                  </a:lnTo>
                  <a:lnTo>
                    <a:pt x="1051" y="23"/>
                  </a:lnTo>
                  <a:lnTo>
                    <a:pt x="1052" y="25"/>
                  </a:lnTo>
                  <a:lnTo>
                    <a:pt x="1053" y="26"/>
                  </a:lnTo>
                  <a:lnTo>
                    <a:pt x="1056" y="26"/>
                  </a:lnTo>
                  <a:lnTo>
                    <a:pt x="1057" y="27"/>
                  </a:lnTo>
                  <a:lnTo>
                    <a:pt x="1057" y="29"/>
                  </a:lnTo>
                  <a:lnTo>
                    <a:pt x="1059" y="29"/>
                  </a:lnTo>
                  <a:lnTo>
                    <a:pt x="1060" y="30"/>
                  </a:lnTo>
                  <a:lnTo>
                    <a:pt x="1061" y="31"/>
                  </a:lnTo>
                  <a:lnTo>
                    <a:pt x="1063" y="32"/>
                  </a:lnTo>
                  <a:lnTo>
                    <a:pt x="1064" y="34"/>
                  </a:lnTo>
                  <a:lnTo>
                    <a:pt x="1065" y="35"/>
                  </a:lnTo>
                  <a:lnTo>
                    <a:pt x="1066" y="35"/>
                  </a:lnTo>
                  <a:lnTo>
                    <a:pt x="1069" y="38"/>
                  </a:lnTo>
                  <a:lnTo>
                    <a:pt x="1072" y="38"/>
                  </a:lnTo>
                  <a:lnTo>
                    <a:pt x="1073" y="38"/>
                  </a:lnTo>
                  <a:lnTo>
                    <a:pt x="1074" y="38"/>
                  </a:lnTo>
                  <a:lnTo>
                    <a:pt x="1076" y="39"/>
                  </a:lnTo>
                  <a:lnTo>
                    <a:pt x="1078" y="38"/>
                  </a:lnTo>
                  <a:lnTo>
                    <a:pt x="1080" y="38"/>
                  </a:lnTo>
                  <a:lnTo>
                    <a:pt x="1081" y="38"/>
                  </a:lnTo>
                  <a:lnTo>
                    <a:pt x="1082" y="39"/>
                  </a:lnTo>
                  <a:lnTo>
                    <a:pt x="1084" y="39"/>
                  </a:lnTo>
                  <a:lnTo>
                    <a:pt x="1085" y="40"/>
                  </a:lnTo>
                  <a:lnTo>
                    <a:pt x="1085" y="42"/>
                  </a:lnTo>
                  <a:lnTo>
                    <a:pt x="1086" y="43"/>
                  </a:lnTo>
                  <a:lnTo>
                    <a:pt x="1086" y="44"/>
                  </a:lnTo>
                  <a:lnTo>
                    <a:pt x="1087" y="46"/>
                  </a:lnTo>
                  <a:lnTo>
                    <a:pt x="1089" y="47"/>
                  </a:lnTo>
                  <a:lnTo>
                    <a:pt x="1090" y="48"/>
                  </a:lnTo>
                  <a:lnTo>
                    <a:pt x="1091" y="49"/>
                  </a:lnTo>
                  <a:lnTo>
                    <a:pt x="1093" y="51"/>
                  </a:lnTo>
                  <a:lnTo>
                    <a:pt x="1094" y="51"/>
                  </a:lnTo>
                  <a:lnTo>
                    <a:pt x="1094" y="52"/>
                  </a:lnTo>
                  <a:lnTo>
                    <a:pt x="1095" y="55"/>
                  </a:lnTo>
                  <a:lnTo>
                    <a:pt x="1097" y="56"/>
                  </a:lnTo>
                  <a:lnTo>
                    <a:pt x="1098" y="56"/>
                  </a:lnTo>
                  <a:lnTo>
                    <a:pt x="1099" y="57"/>
                  </a:lnTo>
                  <a:lnTo>
                    <a:pt x="1101" y="57"/>
                  </a:lnTo>
                  <a:lnTo>
                    <a:pt x="1102" y="59"/>
                  </a:lnTo>
                  <a:lnTo>
                    <a:pt x="1103" y="59"/>
                  </a:lnTo>
                  <a:lnTo>
                    <a:pt x="1104" y="60"/>
                  </a:lnTo>
                  <a:lnTo>
                    <a:pt x="1106" y="60"/>
                  </a:lnTo>
                  <a:lnTo>
                    <a:pt x="1107" y="61"/>
                  </a:lnTo>
                  <a:lnTo>
                    <a:pt x="1108" y="61"/>
                  </a:lnTo>
                  <a:lnTo>
                    <a:pt x="1110" y="63"/>
                  </a:lnTo>
                  <a:lnTo>
                    <a:pt x="1111" y="63"/>
                  </a:lnTo>
                  <a:lnTo>
                    <a:pt x="1112" y="63"/>
                  </a:lnTo>
                  <a:lnTo>
                    <a:pt x="1114" y="64"/>
                  </a:lnTo>
                  <a:lnTo>
                    <a:pt x="1115" y="64"/>
                  </a:lnTo>
                  <a:lnTo>
                    <a:pt x="1115" y="65"/>
                  </a:lnTo>
                  <a:lnTo>
                    <a:pt x="1118" y="65"/>
                  </a:lnTo>
                  <a:lnTo>
                    <a:pt x="1118" y="66"/>
                  </a:lnTo>
                  <a:lnTo>
                    <a:pt x="1119" y="66"/>
                  </a:lnTo>
                  <a:lnTo>
                    <a:pt x="1120" y="66"/>
                  </a:lnTo>
                  <a:lnTo>
                    <a:pt x="1121" y="66"/>
                  </a:lnTo>
                  <a:lnTo>
                    <a:pt x="1123" y="68"/>
                  </a:lnTo>
                  <a:lnTo>
                    <a:pt x="1124" y="68"/>
                  </a:lnTo>
                  <a:lnTo>
                    <a:pt x="1125" y="68"/>
                  </a:lnTo>
                  <a:lnTo>
                    <a:pt x="1125" y="69"/>
                  </a:lnTo>
                  <a:lnTo>
                    <a:pt x="1127" y="69"/>
                  </a:lnTo>
                  <a:lnTo>
                    <a:pt x="1128" y="69"/>
                  </a:lnTo>
                  <a:lnTo>
                    <a:pt x="1129" y="69"/>
                  </a:lnTo>
                  <a:lnTo>
                    <a:pt x="1131" y="69"/>
                  </a:lnTo>
                  <a:lnTo>
                    <a:pt x="1132" y="69"/>
                  </a:lnTo>
                  <a:lnTo>
                    <a:pt x="1133" y="69"/>
                  </a:lnTo>
                  <a:lnTo>
                    <a:pt x="1135" y="69"/>
                  </a:lnTo>
                  <a:lnTo>
                    <a:pt x="1136" y="68"/>
                  </a:lnTo>
                  <a:lnTo>
                    <a:pt x="1137" y="68"/>
                  </a:lnTo>
                  <a:lnTo>
                    <a:pt x="1137" y="66"/>
                  </a:lnTo>
                  <a:lnTo>
                    <a:pt x="1139" y="65"/>
                  </a:lnTo>
                  <a:lnTo>
                    <a:pt x="1140" y="65"/>
                  </a:lnTo>
                  <a:lnTo>
                    <a:pt x="1140" y="64"/>
                  </a:lnTo>
                  <a:lnTo>
                    <a:pt x="1141" y="64"/>
                  </a:lnTo>
                  <a:lnTo>
                    <a:pt x="1142" y="63"/>
                  </a:lnTo>
                  <a:lnTo>
                    <a:pt x="1144" y="63"/>
                  </a:lnTo>
                  <a:lnTo>
                    <a:pt x="1145" y="61"/>
                  </a:lnTo>
                  <a:lnTo>
                    <a:pt x="1146" y="61"/>
                  </a:lnTo>
                  <a:lnTo>
                    <a:pt x="1149" y="61"/>
                  </a:lnTo>
                  <a:lnTo>
                    <a:pt x="1150" y="61"/>
                  </a:lnTo>
                  <a:lnTo>
                    <a:pt x="1152" y="61"/>
                  </a:lnTo>
                  <a:lnTo>
                    <a:pt x="1153" y="61"/>
                  </a:lnTo>
                  <a:lnTo>
                    <a:pt x="1154" y="61"/>
                  </a:lnTo>
                  <a:lnTo>
                    <a:pt x="1156" y="61"/>
                  </a:lnTo>
                  <a:lnTo>
                    <a:pt x="1157" y="61"/>
                  </a:lnTo>
                  <a:lnTo>
                    <a:pt x="1158" y="61"/>
                  </a:lnTo>
                  <a:lnTo>
                    <a:pt x="1159" y="61"/>
                  </a:lnTo>
                  <a:lnTo>
                    <a:pt x="1161" y="61"/>
                  </a:lnTo>
                  <a:lnTo>
                    <a:pt x="1162" y="61"/>
                  </a:lnTo>
                  <a:lnTo>
                    <a:pt x="1163" y="61"/>
                  </a:lnTo>
                  <a:lnTo>
                    <a:pt x="1165" y="61"/>
                  </a:lnTo>
                  <a:lnTo>
                    <a:pt x="1166" y="61"/>
                  </a:lnTo>
                  <a:lnTo>
                    <a:pt x="1167" y="63"/>
                  </a:lnTo>
                  <a:lnTo>
                    <a:pt x="1169" y="63"/>
                  </a:lnTo>
                  <a:lnTo>
                    <a:pt x="1170" y="63"/>
                  </a:lnTo>
                  <a:lnTo>
                    <a:pt x="1171" y="63"/>
                  </a:lnTo>
                  <a:lnTo>
                    <a:pt x="1173" y="63"/>
                  </a:lnTo>
                  <a:lnTo>
                    <a:pt x="1174" y="61"/>
                  </a:lnTo>
                  <a:lnTo>
                    <a:pt x="1175" y="61"/>
                  </a:lnTo>
                  <a:lnTo>
                    <a:pt x="1177" y="61"/>
                  </a:lnTo>
                  <a:lnTo>
                    <a:pt x="1178" y="61"/>
                  </a:lnTo>
                  <a:lnTo>
                    <a:pt x="1179" y="61"/>
                  </a:lnTo>
                  <a:lnTo>
                    <a:pt x="1180" y="61"/>
                  </a:lnTo>
                  <a:lnTo>
                    <a:pt x="1182" y="61"/>
                  </a:lnTo>
                  <a:lnTo>
                    <a:pt x="1180" y="64"/>
                  </a:lnTo>
                  <a:lnTo>
                    <a:pt x="1179" y="65"/>
                  </a:lnTo>
                  <a:lnTo>
                    <a:pt x="1178" y="65"/>
                  </a:lnTo>
                  <a:lnTo>
                    <a:pt x="1177" y="66"/>
                  </a:lnTo>
                  <a:lnTo>
                    <a:pt x="1175" y="70"/>
                  </a:lnTo>
                  <a:lnTo>
                    <a:pt x="1174" y="68"/>
                  </a:lnTo>
                  <a:lnTo>
                    <a:pt x="1171" y="70"/>
                  </a:lnTo>
                  <a:lnTo>
                    <a:pt x="1170" y="72"/>
                  </a:lnTo>
                  <a:lnTo>
                    <a:pt x="1169" y="73"/>
                  </a:lnTo>
                  <a:lnTo>
                    <a:pt x="1169" y="74"/>
                  </a:lnTo>
                  <a:lnTo>
                    <a:pt x="1169" y="77"/>
                  </a:lnTo>
                  <a:lnTo>
                    <a:pt x="1169" y="78"/>
                  </a:lnTo>
                  <a:lnTo>
                    <a:pt x="1170" y="80"/>
                  </a:lnTo>
                  <a:lnTo>
                    <a:pt x="1169" y="81"/>
                  </a:lnTo>
                  <a:lnTo>
                    <a:pt x="1169" y="82"/>
                  </a:lnTo>
                  <a:lnTo>
                    <a:pt x="1167" y="84"/>
                  </a:lnTo>
                  <a:lnTo>
                    <a:pt x="1167" y="85"/>
                  </a:lnTo>
                  <a:lnTo>
                    <a:pt x="1169" y="86"/>
                  </a:lnTo>
                  <a:lnTo>
                    <a:pt x="1169" y="87"/>
                  </a:lnTo>
                  <a:lnTo>
                    <a:pt x="1167" y="87"/>
                  </a:lnTo>
                  <a:lnTo>
                    <a:pt x="1166" y="86"/>
                  </a:lnTo>
                  <a:lnTo>
                    <a:pt x="1165" y="86"/>
                  </a:lnTo>
                  <a:lnTo>
                    <a:pt x="1165" y="87"/>
                  </a:lnTo>
                  <a:lnTo>
                    <a:pt x="1165" y="89"/>
                  </a:lnTo>
                  <a:lnTo>
                    <a:pt x="1166" y="89"/>
                  </a:lnTo>
                  <a:lnTo>
                    <a:pt x="1166" y="90"/>
                  </a:lnTo>
                  <a:lnTo>
                    <a:pt x="1167" y="91"/>
                  </a:lnTo>
                  <a:lnTo>
                    <a:pt x="1167" y="93"/>
                  </a:lnTo>
                  <a:lnTo>
                    <a:pt x="1169" y="94"/>
                  </a:lnTo>
                  <a:lnTo>
                    <a:pt x="1167" y="95"/>
                  </a:lnTo>
                  <a:lnTo>
                    <a:pt x="1169" y="95"/>
                  </a:lnTo>
                  <a:lnTo>
                    <a:pt x="1169" y="97"/>
                  </a:lnTo>
                  <a:lnTo>
                    <a:pt x="1169" y="98"/>
                  </a:lnTo>
                  <a:lnTo>
                    <a:pt x="1170" y="99"/>
                  </a:lnTo>
                  <a:lnTo>
                    <a:pt x="1171" y="101"/>
                  </a:lnTo>
                  <a:lnTo>
                    <a:pt x="1171" y="102"/>
                  </a:lnTo>
                  <a:lnTo>
                    <a:pt x="1171" y="103"/>
                  </a:lnTo>
                  <a:lnTo>
                    <a:pt x="1173" y="104"/>
                  </a:lnTo>
                  <a:lnTo>
                    <a:pt x="1173" y="106"/>
                  </a:lnTo>
                  <a:lnTo>
                    <a:pt x="1173" y="107"/>
                  </a:lnTo>
                  <a:lnTo>
                    <a:pt x="1174" y="108"/>
                  </a:lnTo>
                  <a:lnTo>
                    <a:pt x="1174" y="110"/>
                  </a:lnTo>
                  <a:lnTo>
                    <a:pt x="1175" y="111"/>
                  </a:lnTo>
                  <a:lnTo>
                    <a:pt x="1175" y="112"/>
                  </a:lnTo>
                  <a:lnTo>
                    <a:pt x="1175" y="115"/>
                  </a:lnTo>
                  <a:lnTo>
                    <a:pt x="1175" y="116"/>
                  </a:lnTo>
                  <a:lnTo>
                    <a:pt x="1175" y="118"/>
                  </a:lnTo>
                  <a:lnTo>
                    <a:pt x="1177" y="118"/>
                  </a:lnTo>
                  <a:lnTo>
                    <a:pt x="1177" y="119"/>
                  </a:lnTo>
                  <a:lnTo>
                    <a:pt x="1177" y="120"/>
                  </a:lnTo>
                  <a:lnTo>
                    <a:pt x="1177" y="121"/>
                  </a:lnTo>
                  <a:lnTo>
                    <a:pt x="1175" y="121"/>
                  </a:lnTo>
                  <a:lnTo>
                    <a:pt x="1174" y="123"/>
                  </a:lnTo>
                  <a:lnTo>
                    <a:pt x="1174" y="124"/>
                  </a:lnTo>
                  <a:lnTo>
                    <a:pt x="1174" y="125"/>
                  </a:lnTo>
                  <a:lnTo>
                    <a:pt x="1174" y="127"/>
                  </a:lnTo>
                  <a:lnTo>
                    <a:pt x="1175" y="127"/>
                  </a:lnTo>
                  <a:lnTo>
                    <a:pt x="1175" y="128"/>
                  </a:lnTo>
                  <a:lnTo>
                    <a:pt x="1173" y="129"/>
                  </a:lnTo>
                  <a:lnTo>
                    <a:pt x="1173" y="131"/>
                  </a:lnTo>
                  <a:lnTo>
                    <a:pt x="1171" y="132"/>
                  </a:lnTo>
                  <a:lnTo>
                    <a:pt x="1171" y="133"/>
                  </a:lnTo>
                  <a:lnTo>
                    <a:pt x="1170" y="135"/>
                  </a:lnTo>
                  <a:lnTo>
                    <a:pt x="1170" y="136"/>
                  </a:lnTo>
                  <a:lnTo>
                    <a:pt x="1169" y="137"/>
                  </a:lnTo>
                  <a:lnTo>
                    <a:pt x="1169" y="138"/>
                  </a:lnTo>
                  <a:lnTo>
                    <a:pt x="1169" y="140"/>
                  </a:lnTo>
                  <a:lnTo>
                    <a:pt x="1169" y="141"/>
                  </a:lnTo>
                  <a:lnTo>
                    <a:pt x="1169" y="142"/>
                  </a:lnTo>
                  <a:lnTo>
                    <a:pt x="1167" y="144"/>
                  </a:lnTo>
                  <a:lnTo>
                    <a:pt x="1166" y="144"/>
                  </a:lnTo>
                  <a:lnTo>
                    <a:pt x="1165" y="142"/>
                  </a:lnTo>
                  <a:lnTo>
                    <a:pt x="1163" y="144"/>
                  </a:lnTo>
                  <a:lnTo>
                    <a:pt x="1162" y="144"/>
                  </a:lnTo>
                  <a:lnTo>
                    <a:pt x="1161" y="144"/>
                  </a:lnTo>
                  <a:lnTo>
                    <a:pt x="1159" y="145"/>
                  </a:lnTo>
                  <a:lnTo>
                    <a:pt x="1159" y="146"/>
                  </a:lnTo>
                  <a:lnTo>
                    <a:pt x="1158" y="146"/>
                  </a:lnTo>
                  <a:lnTo>
                    <a:pt x="1157" y="148"/>
                  </a:lnTo>
                  <a:lnTo>
                    <a:pt x="1156" y="148"/>
                  </a:lnTo>
                  <a:lnTo>
                    <a:pt x="1154" y="148"/>
                  </a:lnTo>
                  <a:lnTo>
                    <a:pt x="1153" y="149"/>
                  </a:lnTo>
                  <a:lnTo>
                    <a:pt x="1152" y="148"/>
                  </a:lnTo>
                  <a:lnTo>
                    <a:pt x="1150" y="149"/>
                  </a:lnTo>
                  <a:lnTo>
                    <a:pt x="1150" y="150"/>
                  </a:lnTo>
                  <a:lnTo>
                    <a:pt x="1152" y="150"/>
                  </a:lnTo>
                  <a:lnTo>
                    <a:pt x="1150" y="152"/>
                  </a:lnTo>
                  <a:lnTo>
                    <a:pt x="1150" y="153"/>
                  </a:lnTo>
                  <a:lnTo>
                    <a:pt x="1152" y="154"/>
                  </a:lnTo>
                  <a:lnTo>
                    <a:pt x="1153" y="154"/>
                  </a:lnTo>
                  <a:lnTo>
                    <a:pt x="1154" y="156"/>
                  </a:lnTo>
                  <a:lnTo>
                    <a:pt x="1154" y="157"/>
                  </a:lnTo>
                  <a:lnTo>
                    <a:pt x="1154" y="158"/>
                  </a:lnTo>
                  <a:lnTo>
                    <a:pt x="1154" y="159"/>
                  </a:lnTo>
                  <a:lnTo>
                    <a:pt x="1156" y="161"/>
                  </a:lnTo>
                  <a:lnTo>
                    <a:pt x="1156" y="162"/>
                  </a:lnTo>
                  <a:lnTo>
                    <a:pt x="1154" y="162"/>
                  </a:lnTo>
                  <a:lnTo>
                    <a:pt x="1153" y="163"/>
                  </a:lnTo>
                  <a:lnTo>
                    <a:pt x="1153" y="165"/>
                  </a:lnTo>
                  <a:lnTo>
                    <a:pt x="1152" y="165"/>
                  </a:lnTo>
                  <a:lnTo>
                    <a:pt x="1150" y="165"/>
                  </a:lnTo>
                  <a:lnTo>
                    <a:pt x="1149" y="163"/>
                  </a:lnTo>
                  <a:lnTo>
                    <a:pt x="1149" y="162"/>
                  </a:lnTo>
                  <a:lnTo>
                    <a:pt x="1149" y="161"/>
                  </a:lnTo>
                  <a:lnTo>
                    <a:pt x="1149" y="159"/>
                  </a:lnTo>
                  <a:lnTo>
                    <a:pt x="1146" y="159"/>
                  </a:lnTo>
                  <a:lnTo>
                    <a:pt x="1145" y="159"/>
                  </a:lnTo>
                  <a:lnTo>
                    <a:pt x="1145" y="161"/>
                  </a:lnTo>
                  <a:lnTo>
                    <a:pt x="1144" y="162"/>
                  </a:lnTo>
                  <a:lnTo>
                    <a:pt x="1145" y="163"/>
                  </a:lnTo>
                  <a:lnTo>
                    <a:pt x="1144" y="163"/>
                  </a:lnTo>
                  <a:lnTo>
                    <a:pt x="1142" y="163"/>
                  </a:lnTo>
                  <a:lnTo>
                    <a:pt x="1141" y="163"/>
                  </a:lnTo>
                  <a:lnTo>
                    <a:pt x="1140" y="162"/>
                  </a:lnTo>
                  <a:lnTo>
                    <a:pt x="1139" y="162"/>
                  </a:lnTo>
                  <a:lnTo>
                    <a:pt x="1137" y="162"/>
                  </a:lnTo>
                  <a:lnTo>
                    <a:pt x="1137" y="163"/>
                  </a:lnTo>
                  <a:lnTo>
                    <a:pt x="1139" y="165"/>
                  </a:lnTo>
                  <a:lnTo>
                    <a:pt x="1139" y="166"/>
                  </a:lnTo>
                  <a:lnTo>
                    <a:pt x="1139" y="167"/>
                  </a:lnTo>
                  <a:lnTo>
                    <a:pt x="1139" y="169"/>
                  </a:lnTo>
                  <a:lnTo>
                    <a:pt x="1139" y="170"/>
                  </a:lnTo>
                  <a:lnTo>
                    <a:pt x="1139" y="171"/>
                  </a:lnTo>
                  <a:lnTo>
                    <a:pt x="1137" y="173"/>
                  </a:lnTo>
                  <a:lnTo>
                    <a:pt x="1136" y="173"/>
                  </a:lnTo>
                  <a:lnTo>
                    <a:pt x="1133" y="173"/>
                  </a:lnTo>
                  <a:lnTo>
                    <a:pt x="1132" y="173"/>
                  </a:lnTo>
                  <a:lnTo>
                    <a:pt x="1131" y="173"/>
                  </a:lnTo>
                  <a:lnTo>
                    <a:pt x="1129" y="173"/>
                  </a:lnTo>
                  <a:lnTo>
                    <a:pt x="1128" y="173"/>
                  </a:lnTo>
                  <a:lnTo>
                    <a:pt x="1127" y="174"/>
                  </a:lnTo>
                  <a:lnTo>
                    <a:pt x="1125" y="175"/>
                  </a:lnTo>
                  <a:lnTo>
                    <a:pt x="1124" y="175"/>
                  </a:lnTo>
                  <a:lnTo>
                    <a:pt x="1123" y="175"/>
                  </a:lnTo>
                  <a:lnTo>
                    <a:pt x="1121" y="176"/>
                  </a:lnTo>
                  <a:lnTo>
                    <a:pt x="1121" y="178"/>
                  </a:lnTo>
                  <a:lnTo>
                    <a:pt x="1123" y="179"/>
                  </a:lnTo>
                  <a:lnTo>
                    <a:pt x="1123" y="180"/>
                  </a:lnTo>
                  <a:lnTo>
                    <a:pt x="1121" y="180"/>
                  </a:lnTo>
                  <a:lnTo>
                    <a:pt x="1121" y="182"/>
                  </a:lnTo>
                  <a:lnTo>
                    <a:pt x="1120" y="183"/>
                  </a:lnTo>
                  <a:lnTo>
                    <a:pt x="1119" y="183"/>
                  </a:lnTo>
                  <a:lnTo>
                    <a:pt x="1118" y="183"/>
                  </a:lnTo>
                  <a:lnTo>
                    <a:pt x="1116" y="183"/>
                  </a:lnTo>
                  <a:lnTo>
                    <a:pt x="1115" y="184"/>
                  </a:lnTo>
                  <a:lnTo>
                    <a:pt x="1116" y="186"/>
                  </a:lnTo>
                  <a:lnTo>
                    <a:pt x="1114" y="187"/>
                  </a:lnTo>
                  <a:lnTo>
                    <a:pt x="1112" y="187"/>
                  </a:lnTo>
                  <a:lnTo>
                    <a:pt x="1111" y="187"/>
                  </a:lnTo>
                  <a:lnTo>
                    <a:pt x="1110" y="187"/>
                  </a:lnTo>
                  <a:lnTo>
                    <a:pt x="1108" y="188"/>
                  </a:lnTo>
                  <a:lnTo>
                    <a:pt x="1108" y="190"/>
                  </a:lnTo>
                  <a:lnTo>
                    <a:pt x="1107" y="191"/>
                  </a:lnTo>
                  <a:lnTo>
                    <a:pt x="1106" y="192"/>
                  </a:lnTo>
                  <a:lnTo>
                    <a:pt x="1104" y="192"/>
                  </a:lnTo>
                  <a:lnTo>
                    <a:pt x="1102" y="192"/>
                  </a:lnTo>
                  <a:lnTo>
                    <a:pt x="1102" y="193"/>
                  </a:lnTo>
                  <a:lnTo>
                    <a:pt x="1101" y="195"/>
                  </a:lnTo>
                  <a:lnTo>
                    <a:pt x="1101" y="196"/>
                  </a:lnTo>
                  <a:lnTo>
                    <a:pt x="1099" y="197"/>
                  </a:lnTo>
                  <a:lnTo>
                    <a:pt x="1099" y="199"/>
                  </a:lnTo>
                  <a:lnTo>
                    <a:pt x="1101" y="200"/>
                  </a:lnTo>
                  <a:lnTo>
                    <a:pt x="1099" y="200"/>
                  </a:lnTo>
                  <a:lnTo>
                    <a:pt x="1099" y="201"/>
                  </a:lnTo>
                  <a:lnTo>
                    <a:pt x="1098" y="203"/>
                  </a:lnTo>
                  <a:lnTo>
                    <a:pt x="1098" y="204"/>
                  </a:lnTo>
                  <a:lnTo>
                    <a:pt x="1098" y="205"/>
                  </a:lnTo>
                  <a:lnTo>
                    <a:pt x="1098" y="207"/>
                  </a:lnTo>
                  <a:lnTo>
                    <a:pt x="1097" y="208"/>
                  </a:lnTo>
                  <a:lnTo>
                    <a:pt x="1097" y="209"/>
                  </a:lnTo>
                  <a:lnTo>
                    <a:pt x="1098" y="210"/>
                  </a:lnTo>
                  <a:lnTo>
                    <a:pt x="1099" y="212"/>
                  </a:lnTo>
                  <a:lnTo>
                    <a:pt x="1101" y="212"/>
                  </a:lnTo>
                  <a:lnTo>
                    <a:pt x="1102" y="213"/>
                  </a:lnTo>
                  <a:lnTo>
                    <a:pt x="1102" y="214"/>
                  </a:lnTo>
                  <a:lnTo>
                    <a:pt x="1101" y="216"/>
                  </a:lnTo>
                  <a:lnTo>
                    <a:pt x="1102" y="217"/>
                  </a:lnTo>
                  <a:lnTo>
                    <a:pt x="1102" y="218"/>
                  </a:lnTo>
                  <a:lnTo>
                    <a:pt x="1101" y="218"/>
                  </a:lnTo>
                  <a:lnTo>
                    <a:pt x="1099" y="220"/>
                  </a:lnTo>
                  <a:lnTo>
                    <a:pt x="1101" y="221"/>
                  </a:lnTo>
                  <a:lnTo>
                    <a:pt x="1099" y="222"/>
                  </a:lnTo>
                  <a:lnTo>
                    <a:pt x="1099" y="224"/>
                  </a:lnTo>
                  <a:lnTo>
                    <a:pt x="1099" y="225"/>
                  </a:lnTo>
                  <a:lnTo>
                    <a:pt x="1101" y="226"/>
                  </a:lnTo>
                  <a:lnTo>
                    <a:pt x="1101" y="228"/>
                  </a:lnTo>
                  <a:lnTo>
                    <a:pt x="1101" y="229"/>
                  </a:lnTo>
                  <a:lnTo>
                    <a:pt x="1099" y="230"/>
                  </a:lnTo>
                  <a:lnTo>
                    <a:pt x="1101" y="230"/>
                  </a:lnTo>
                  <a:lnTo>
                    <a:pt x="1101" y="233"/>
                  </a:lnTo>
                  <a:lnTo>
                    <a:pt x="1101" y="234"/>
                  </a:lnTo>
                  <a:lnTo>
                    <a:pt x="1102" y="234"/>
                  </a:lnTo>
                  <a:lnTo>
                    <a:pt x="1102" y="235"/>
                  </a:lnTo>
                  <a:lnTo>
                    <a:pt x="1102" y="237"/>
                  </a:lnTo>
                  <a:lnTo>
                    <a:pt x="1102" y="238"/>
                  </a:lnTo>
                  <a:lnTo>
                    <a:pt x="1102" y="239"/>
                  </a:lnTo>
                  <a:lnTo>
                    <a:pt x="1103" y="241"/>
                  </a:lnTo>
                  <a:lnTo>
                    <a:pt x="1102" y="242"/>
                  </a:lnTo>
                  <a:lnTo>
                    <a:pt x="1102" y="243"/>
                  </a:lnTo>
                  <a:lnTo>
                    <a:pt x="1101" y="245"/>
                  </a:lnTo>
                  <a:lnTo>
                    <a:pt x="1099" y="246"/>
                  </a:lnTo>
                  <a:lnTo>
                    <a:pt x="1098" y="247"/>
                  </a:lnTo>
                  <a:lnTo>
                    <a:pt x="1098" y="248"/>
                  </a:lnTo>
                  <a:lnTo>
                    <a:pt x="1099" y="250"/>
                  </a:lnTo>
                  <a:lnTo>
                    <a:pt x="1098" y="250"/>
                  </a:lnTo>
                  <a:lnTo>
                    <a:pt x="1099" y="251"/>
                  </a:lnTo>
                  <a:lnTo>
                    <a:pt x="1101" y="252"/>
                  </a:lnTo>
                  <a:lnTo>
                    <a:pt x="1101" y="254"/>
                  </a:lnTo>
                  <a:lnTo>
                    <a:pt x="1099" y="255"/>
                  </a:lnTo>
                  <a:lnTo>
                    <a:pt x="1099" y="256"/>
                  </a:lnTo>
                  <a:lnTo>
                    <a:pt x="1098" y="258"/>
                  </a:lnTo>
                  <a:lnTo>
                    <a:pt x="1097" y="258"/>
                  </a:lnTo>
                  <a:lnTo>
                    <a:pt x="1097" y="259"/>
                  </a:lnTo>
                  <a:lnTo>
                    <a:pt x="1097" y="260"/>
                  </a:lnTo>
                  <a:lnTo>
                    <a:pt x="1097" y="262"/>
                  </a:lnTo>
                  <a:lnTo>
                    <a:pt x="1095" y="263"/>
                  </a:lnTo>
                  <a:lnTo>
                    <a:pt x="1095" y="264"/>
                  </a:lnTo>
                  <a:lnTo>
                    <a:pt x="1094" y="265"/>
                  </a:lnTo>
                  <a:lnTo>
                    <a:pt x="1091" y="267"/>
                  </a:lnTo>
                  <a:lnTo>
                    <a:pt x="1091" y="268"/>
                  </a:lnTo>
                  <a:lnTo>
                    <a:pt x="1090" y="269"/>
                  </a:lnTo>
                  <a:lnTo>
                    <a:pt x="1089" y="271"/>
                  </a:lnTo>
                  <a:lnTo>
                    <a:pt x="1090" y="272"/>
                  </a:lnTo>
                  <a:lnTo>
                    <a:pt x="1089" y="273"/>
                  </a:lnTo>
                  <a:lnTo>
                    <a:pt x="1089" y="275"/>
                  </a:lnTo>
                  <a:lnTo>
                    <a:pt x="1089" y="276"/>
                  </a:lnTo>
                  <a:lnTo>
                    <a:pt x="1089" y="277"/>
                  </a:lnTo>
                  <a:lnTo>
                    <a:pt x="1089" y="279"/>
                  </a:lnTo>
                  <a:lnTo>
                    <a:pt x="1090" y="280"/>
                  </a:lnTo>
                  <a:lnTo>
                    <a:pt x="1090" y="281"/>
                  </a:lnTo>
                  <a:lnTo>
                    <a:pt x="1089" y="281"/>
                  </a:lnTo>
                  <a:lnTo>
                    <a:pt x="1086" y="282"/>
                  </a:lnTo>
                  <a:lnTo>
                    <a:pt x="1087" y="284"/>
                  </a:lnTo>
                  <a:lnTo>
                    <a:pt x="1089" y="284"/>
                  </a:lnTo>
                  <a:lnTo>
                    <a:pt x="1089" y="285"/>
                  </a:lnTo>
                  <a:lnTo>
                    <a:pt x="1089" y="286"/>
                  </a:lnTo>
                  <a:lnTo>
                    <a:pt x="1089" y="288"/>
                  </a:lnTo>
                  <a:lnTo>
                    <a:pt x="1089" y="289"/>
                  </a:lnTo>
                  <a:lnTo>
                    <a:pt x="1090" y="290"/>
                  </a:lnTo>
                  <a:lnTo>
                    <a:pt x="1089" y="292"/>
                  </a:lnTo>
                  <a:lnTo>
                    <a:pt x="1090" y="293"/>
                  </a:lnTo>
                  <a:lnTo>
                    <a:pt x="1090" y="294"/>
                  </a:lnTo>
                  <a:lnTo>
                    <a:pt x="1090" y="296"/>
                  </a:lnTo>
                  <a:lnTo>
                    <a:pt x="1093" y="301"/>
                  </a:lnTo>
                  <a:lnTo>
                    <a:pt x="1093" y="302"/>
                  </a:lnTo>
                  <a:lnTo>
                    <a:pt x="1093" y="305"/>
                  </a:lnTo>
                  <a:lnTo>
                    <a:pt x="1095" y="313"/>
                  </a:lnTo>
                  <a:lnTo>
                    <a:pt x="1099" y="317"/>
                  </a:lnTo>
                  <a:lnTo>
                    <a:pt x="1099" y="318"/>
                  </a:lnTo>
                  <a:lnTo>
                    <a:pt x="1103" y="322"/>
                  </a:lnTo>
                  <a:lnTo>
                    <a:pt x="1112" y="332"/>
                  </a:lnTo>
                  <a:lnTo>
                    <a:pt x="1116" y="340"/>
                  </a:lnTo>
                  <a:lnTo>
                    <a:pt x="1116" y="344"/>
                  </a:lnTo>
                  <a:lnTo>
                    <a:pt x="1128" y="362"/>
                  </a:lnTo>
                  <a:lnTo>
                    <a:pt x="1135" y="373"/>
                  </a:lnTo>
                  <a:lnTo>
                    <a:pt x="1140" y="381"/>
                  </a:lnTo>
                  <a:lnTo>
                    <a:pt x="1148" y="394"/>
                  </a:lnTo>
                  <a:lnTo>
                    <a:pt x="1148" y="395"/>
                  </a:lnTo>
                  <a:lnTo>
                    <a:pt x="1149" y="395"/>
                  </a:lnTo>
                  <a:lnTo>
                    <a:pt x="1149" y="396"/>
                  </a:lnTo>
                  <a:lnTo>
                    <a:pt x="1150" y="396"/>
                  </a:lnTo>
                  <a:lnTo>
                    <a:pt x="1150" y="398"/>
                  </a:lnTo>
                  <a:lnTo>
                    <a:pt x="1152" y="398"/>
                  </a:lnTo>
                  <a:lnTo>
                    <a:pt x="1152" y="399"/>
                  </a:lnTo>
                  <a:lnTo>
                    <a:pt x="1153" y="399"/>
                  </a:lnTo>
                  <a:lnTo>
                    <a:pt x="1153" y="400"/>
                  </a:lnTo>
                  <a:lnTo>
                    <a:pt x="1154" y="402"/>
                  </a:lnTo>
                  <a:lnTo>
                    <a:pt x="1156" y="403"/>
                  </a:lnTo>
                  <a:lnTo>
                    <a:pt x="1156" y="404"/>
                  </a:lnTo>
                  <a:lnTo>
                    <a:pt x="1156" y="406"/>
                  </a:lnTo>
                  <a:lnTo>
                    <a:pt x="1157" y="407"/>
                  </a:lnTo>
                  <a:lnTo>
                    <a:pt x="1157" y="408"/>
                  </a:lnTo>
                  <a:lnTo>
                    <a:pt x="1158" y="408"/>
                  </a:lnTo>
                  <a:lnTo>
                    <a:pt x="1158" y="409"/>
                  </a:lnTo>
                  <a:lnTo>
                    <a:pt x="1158" y="411"/>
                  </a:lnTo>
                  <a:lnTo>
                    <a:pt x="1159" y="411"/>
                  </a:lnTo>
                  <a:lnTo>
                    <a:pt x="1159" y="412"/>
                  </a:lnTo>
                  <a:lnTo>
                    <a:pt x="1159" y="413"/>
                  </a:lnTo>
                  <a:lnTo>
                    <a:pt x="1159" y="415"/>
                  </a:lnTo>
                  <a:lnTo>
                    <a:pt x="1159" y="416"/>
                  </a:lnTo>
                  <a:lnTo>
                    <a:pt x="1159" y="417"/>
                  </a:lnTo>
                  <a:lnTo>
                    <a:pt x="1158" y="417"/>
                  </a:lnTo>
                  <a:lnTo>
                    <a:pt x="1158" y="419"/>
                  </a:lnTo>
                  <a:lnTo>
                    <a:pt x="1157" y="419"/>
                  </a:lnTo>
                  <a:lnTo>
                    <a:pt x="1157" y="420"/>
                  </a:lnTo>
                  <a:lnTo>
                    <a:pt x="1156" y="421"/>
                  </a:lnTo>
                  <a:lnTo>
                    <a:pt x="1156" y="423"/>
                  </a:lnTo>
                  <a:lnTo>
                    <a:pt x="1154" y="423"/>
                  </a:lnTo>
                  <a:lnTo>
                    <a:pt x="1154" y="424"/>
                  </a:lnTo>
                  <a:lnTo>
                    <a:pt x="1154" y="425"/>
                  </a:lnTo>
                  <a:lnTo>
                    <a:pt x="1154" y="426"/>
                  </a:lnTo>
                  <a:lnTo>
                    <a:pt x="1156" y="426"/>
                  </a:lnTo>
                  <a:lnTo>
                    <a:pt x="1154" y="428"/>
                  </a:lnTo>
                  <a:lnTo>
                    <a:pt x="1154" y="429"/>
                  </a:lnTo>
                  <a:lnTo>
                    <a:pt x="1154" y="430"/>
                  </a:lnTo>
                  <a:lnTo>
                    <a:pt x="1154" y="432"/>
                  </a:lnTo>
                  <a:lnTo>
                    <a:pt x="1154" y="433"/>
                  </a:lnTo>
                  <a:lnTo>
                    <a:pt x="1154" y="434"/>
                  </a:lnTo>
                  <a:lnTo>
                    <a:pt x="1154" y="436"/>
                  </a:lnTo>
                  <a:lnTo>
                    <a:pt x="1156" y="436"/>
                  </a:lnTo>
                  <a:lnTo>
                    <a:pt x="1156" y="437"/>
                  </a:lnTo>
                  <a:lnTo>
                    <a:pt x="1157" y="438"/>
                  </a:lnTo>
                  <a:lnTo>
                    <a:pt x="1157" y="440"/>
                  </a:lnTo>
                  <a:lnTo>
                    <a:pt x="1157" y="441"/>
                  </a:lnTo>
                  <a:lnTo>
                    <a:pt x="1157" y="442"/>
                  </a:lnTo>
                  <a:lnTo>
                    <a:pt x="1158" y="443"/>
                  </a:lnTo>
                  <a:lnTo>
                    <a:pt x="1158" y="445"/>
                  </a:lnTo>
                  <a:lnTo>
                    <a:pt x="1158" y="446"/>
                  </a:lnTo>
                  <a:lnTo>
                    <a:pt x="1158" y="447"/>
                  </a:lnTo>
                  <a:lnTo>
                    <a:pt x="1158" y="449"/>
                  </a:lnTo>
                  <a:lnTo>
                    <a:pt x="1158" y="450"/>
                  </a:lnTo>
                  <a:lnTo>
                    <a:pt x="1158" y="451"/>
                  </a:lnTo>
                  <a:lnTo>
                    <a:pt x="1158" y="453"/>
                  </a:lnTo>
                  <a:lnTo>
                    <a:pt x="1157" y="453"/>
                  </a:lnTo>
                  <a:lnTo>
                    <a:pt x="1157" y="454"/>
                  </a:lnTo>
                  <a:lnTo>
                    <a:pt x="1157" y="455"/>
                  </a:lnTo>
                  <a:lnTo>
                    <a:pt x="1157" y="457"/>
                  </a:lnTo>
                  <a:lnTo>
                    <a:pt x="1157" y="458"/>
                  </a:lnTo>
                  <a:lnTo>
                    <a:pt x="1157" y="459"/>
                  </a:lnTo>
                  <a:lnTo>
                    <a:pt x="1157" y="461"/>
                  </a:lnTo>
                  <a:lnTo>
                    <a:pt x="1157" y="462"/>
                  </a:lnTo>
                  <a:lnTo>
                    <a:pt x="1158" y="462"/>
                  </a:lnTo>
                  <a:lnTo>
                    <a:pt x="1159" y="464"/>
                  </a:lnTo>
                  <a:lnTo>
                    <a:pt x="1159" y="466"/>
                  </a:lnTo>
                  <a:lnTo>
                    <a:pt x="1161" y="466"/>
                  </a:lnTo>
                  <a:lnTo>
                    <a:pt x="1162" y="466"/>
                  </a:lnTo>
                  <a:lnTo>
                    <a:pt x="1163" y="464"/>
                  </a:lnTo>
                  <a:lnTo>
                    <a:pt x="1165" y="464"/>
                  </a:lnTo>
                  <a:lnTo>
                    <a:pt x="1166" y="466"/>
                  </a:lnTo>
                  <a:lnTo>
                    <a:pt x="1167" y="467"/>
                  </a:lnTo>
                  <a:lnTo>
                    <a:pt x="1169" y="467"/>
                  </a:lnTo>
                  <a:lnTo>
                    <a:pt x="1169" y="466"/>
                  </a:lnTo>
                  <a:lnTo>
                    <a:pt x="1171" y="466"/>
                  </a:lnTo>
                  <a:lnTo>
                    <a:pt x="1173" y="466"/>
                  </a:lnTo>
                  <a:lnTo>
                    <a:pt x="1173" y="467"/>
                  </a:lnTo>
                  <a:lnTo>
                    <a:pt x="1174" y="467"/>
                  </a:lnTo>
                  <a:lnTo>
                    <a:pt x="1175" y="467"/>
                  </a:lnTo>
                  <a:lnTo>
                    <a:pt x="1177" y="467"/>
                  </a:lnTo>
                  <a:lnTo>
                    <a:pt x="1178" y="467"/>
                  </a:lnTo>
                  <a:lnTo>
                    <a:pt x="1178" y="466"/>
                  </a:lnTo>
                  <a:lnTo>
                    <a:pt x="1179" y="467"/>
                  </a:lnTo>
                  <a:lnTo>
                    <a:pt x="1180" y="468"/>
                  </a:lnTo>
                  <a:lnTo>
                    <a:pt x="1182" y="468"/>
                  </a:lnTo>
                  <a:lnTo>
                    <a:pt x="1183" y="468"/>
                  </a:lnTo>
                  <a:lnTo>
                    <a:pt x="1184" y="468"/>
                  </a:lnTo>
                  <a:lnTo>
                    <a:pt x="1186" y="468"/>
                  </a:lnTo>
                  <a:lnTo>
                    <a:pt x="1186" y="467"/>
                  </a:lnTo>
                  <a:lnTo>
                    <a:pt x="1187" y="468"/>
                  </a:lnTo>
                  <a:lnTo>
                    <a:pt x="1188" y="468"/>
                  </a:lnTo>
                  <a:lnTo>
                    <a:pt x="1190" y="470"/>
                  </a:lnTo>
                  <a:lnTo>
                    <a:pt x="1190" y="468"/>
                  </a:lnTo>
                  <a:lnTo>
                    <a:pt x="1191" y="467"/>
                  </a:lnTo>
                  <a:lnTo>
                    <a:pt x="1192" y="467"/>
                  </a:lnTo>
                  <a:lnTo>
                    <a:pt x="1194" y="466"/>
                  </a:lnTo>
                  <a:lnTo>
                    <a:pt x="1195" y="466"/>
                  </a:lnTo>
                  <a:lnTo>
                    <a:pt x="1196" y="466"/>
                  </a:lnTo>
                  <a:lnTo>
                    <a:pt x="1196" y="464"/>
                  </a:lnTo>
                  <a:lnTo>
                    <a:pt x="1197" y="464"/>
                  </a:lnTo>
                  <a:lnTo>
                    <a:pt x="1197" y="463"/>
                  </a:lnTo>
                  <a:lnTo>
                    <a:pt x="1199" y="462"/>
                  </a:lnTo>
                  <a:lnTo>
                    <a:pt x="1200" y="462"/>
                  </a:lnTo>
                  <a:lnTo>
                    <a:pt x="1200" y="461"/>
                  </a:lnTo>
                  <a:lnTo>
                    <a:pt x="1200" y="459"/>
                  </a:lnTo>
                  <a:lnTo>
                    <a:pt x="1201" y="458"/>
                  </a:lnTo>
                  <a:lnTo>
                    <a:pt x="1203" y="457"/>
                  </a:lnTo>
                  <a:lnTo>
                    <a:pt x="1204" y="457"/>
                  </a:lnTo>
                  <a:lnTo>
                    <a:pt x="1204" y="455"/>
                  </a:lnTo>
                  <a:lnTo>
                    <a:pt x="1205" y="454"/>
                  </a:lnTo>
                  <a:lnTo>
                    <a:pt x="1207" y="454"/>
                  </a:lnTo>
                  <a:lnTo>
                    <a:pt x="1208" y="454"/>
                  </a:lnTo>
                  <a:lnTo>
                    <a:pt x="1209" y="454"/>
                  </a:lnTo>
                  <a:lnTo>
                    <a:pt x="1209" y="453"/>
                  </a:lnTo>
                  <a:lnTo>
                    <a:pt x="1211" y="451"/>
                  </a:lnTo>
                  <a:lnTo>
                    <a:pt x="1212" y="451"/>
                  </a:lnTo>
                  <a:lnTo>
                    <a:pt x="1213" y="451"/>
                  </a:lnTo>
                  <a:lnTo>
                    <a:pt x="1214" y="451"/>
                  </a:lnTo>
                  <a:lnTo>
                    <a:pt x="1216" y="450"/>
                  </a:lnTo>
                  <a:lnTo>
                    <a:pt x="1217" y="450"/>
                  </a:lnTo>
                  <a:lnTo>
                    <a:pt x="1218" y="450"/>
                  </a:lnTo>
                  <a:lnTo>
                    <a:pt x="1220" y="449"/>
                  </a:lnTo>
                  <a:lnTo>
                    <a:pt x="1221" y="449"/>
                  </a:lnTo>
                  <a:lnTo>
                    <a:pt x="1221" y="447"/>
                  </a:lnTo>
                  <a:lnTo>
                    <a:pt x="1222" y="447"/>
                  </a:lnTo>
                  <a:lnTo>
                    <a:pt x="1224" y="447"/>
                  </a:lnTo>
                  <a:lnTo>
                    <a:pt x="1225" y="447"/>
                  </a:lnTo>
                  <a:lnTo>
                    <a:pt x="1226" y="447"/>
                  </a:lnTo>
                  <a:lnTo>
                    <a:pt x="1226" y="449"/>
                  </a:lnTo>
                  <a:lnTo>
                    <a:pt x="1228" y="449"/>
                  </a:lnTo>
                  <a:lnTo>
                    <a:pt x="1229" y="449"/>
                  </a:lnTo>
                  <a:lnTo>
                    <a:pt x="1230" y="450"/>
                  </a:lnTo>
                  <a:lnTo>
                    <a:pt x="1232" y="450"/>
                  </a:lnTo>
                  <a:lnTo>
                    <a:pt x="1232" y="451"/>
                  </a:lnTo>
                  <a:lnTo>
                    <a:pt x="1233" y="451"/>
                  </a:lnTo>
                  <a:lnTo>
                    <a:pt x="1234" y="453"/>
                  </a:lnTo>
                  <a:lnTo>
                    <a:pt x="1237" y="453"/>
                  </a:lnTo>
                  <a:lnTo>
                    <a:pt x="1238" y="453"/>
                  </a:lnTo>
                  <a:lnTo>
                    <a:pt x="1239" y="453"/>
                  </a:lnTo>
                  <a:lnTo>
                    <a:pt x="1242" y="451"/>
                  </a:lnTo>
                  <a:lnTo>
                    <a:pt x="1242" y="450"/>
                  </a:lnTo>
                  <a:lnTo>
                    <a:pt x="1242" y="449"/>
                  </a:lnTo>
                  <a:lnTo>
                    <a:pt x="1241" y="447"/>
                  </a:lnTo>
                  <a:lnTo>
                    <a:pt x="1241" y="446"/>
                  </a:lnTo>
                  <a:lnTo>
                    <a:pt x="1239" y="445"/>
                  </a:lnTo>
                  <a:lnTo>
                    <a:pt x="1237" y="443"/>
                  </a:lnTo>
                  <a:lnTo>
                    <a:pt x="1234" y="440"/>
                  </a:lnTo>
                  <a:lnTo>
                    <a:pt x="1233" y="438"/>
                  </a:lnTo>
                  <a:lnTo>
                    <a:pt x="1232" y="437"/>
                  </a:lnTo>
                  <a:lnTo>
                    <a:pt x="1232" y="436"/>
                  </a:lnTo>
                  <a:lnTo>
                    <a:pt x="1233" y="434"/>
                  </a:lnTo>
                  <a:lnTo>
                    <a:pt x="1233" y="433"/>
                  </a:lnTo>
                  <a:lnTo>
                    <a:pt x="1232" y="433"/>
                  </a:lnTo>
                  <a:lnTo>
                    <a:pt x="1232" y="432"/>
                  </a:lnTo>
                  <a:lnTo>
                    <a:pt x="1232" y="430"/>
                  </a:lnTo>
                  <a:lnTo>
                    <a:pt x="1230" y="430"/>
                  </a:lnTo>
                  <a:lnTo>
                    <a:pt x="1229" y="430"/>
                  </a:lnTo>
                  <a:lnTo>
                    <a:pt x="1229" y="429"/>
                  </a:lnTo>
                  <a:lnTo>
                    <a:pt x="1226" y="429"/>
                  </a:lnTo>
                  <a:lnTo>
                    <a:pt x="1225" y="429"/>
                  </a:lnTo>
                  <a:lnTo>
                    <a:pt x="1224" y="428"/>
                  </a:lnTo>
                  <a:lnTo>
                    <a:pt x="1224" y="426"/>
                  </a:lnTo>
                  <a:lnTo>
                    <a:pt x="1224" y="425"/>
                  </a:lnTo>
                  <a:lnTo>
                    <a:pt x="1225" y="424"/>
                  </a:lnTo>
                  <a:lnTo>
                    <a:pt x="1225" y="423"/>
                  </a:lnTo>
                  <a:lnTo>
                    <a:pt x="1225" y="421"/>
                  </a:lnTo>
                  <a:lnTo>
                    <a:pt x="1226" y="421"/>
                  </a:lnTo>
                  <a:lnTo>
                    <a:pt x="1226" y="420"/>
                  </a:lnTo>
                  <a:lnTo>
                    <a:pt x="1228" y="420"/>
                  </a:lnTo>
                  <a:lnTo>
                    <a:pt x="1228" y="419"/>
                  </a:lnTo>
                  <a:lnTo>
                    <a:pt x="1228" y="417"/>
                  </a:lnTo>
                  <a:lnTo>
                    <a:pt x="1228" y="416"/>
                  </a:lnTo>
                  <a:lnTo>
                    <a:pt x="1228" y="415"/>
                  </a:lnTo>
                  <a:lnTo>
                    <a:pt x="1228" y="413"/>
                  </a:lnTo>
                  <a:lnTo>
                    <a:pt x="1228" y="412"/>
                  </a:lnTo>
                  <a:lnTo>
                    <a:pt x="1226" y="411"/>
                  </a:lnTo>
                  <a:lnTo>
                    <a:pt x="1226" y="409"/>
                  </a:lnTo>
                  <a:lnTo>
                    <a:pt x="1226" y="408"/>
                  </a:lnTo>
                  <a:lnTo>
                    <a:pt x="1225" y="407"/>
                  </a:lnTo>
                  <a:lnTo>
                    <a:pt x="1225" y="406"/>
                  </a:lnTo>
                  <a:lnTo>
                    <a:pt x="1224" y="404"/>
                  </a:lnTo>
                  <a:lnTo>
                    <a:pt x="1222" y="404"/>
                  </a:lnTo>
                  <a:lnTo>
                    <a:pt x="1222" y="403"/>
                  </a:lnTo>
                  <a:lnTo>
                    <a:pt x="1222" y="402"/>
                  </a:lnTo>
                  <a:lnTo>
                    <a:pt x="1220" y="379"/>
                  </a:lnTo>
                  <a:lnTo>
                    <a:pt x="1221" y="373"/>
                  </a:lnTo>
                  <a:lnTo>
                    <a:pt x="1220" y="366"/>
                  </a:lnTo>
                  <a:lnTo>
                    <a:pt x="1220" y="362"/>
                  </a:lnTo>
                  <a:lnTo>
                    <a:pt x="1220" y="361"/>
                  </a:lnTo>
                  <a:lnTo>
                    <a:pt x="1220" y="358"/>
                  </a:lnTo>
                  <a:lnTo>
                    <a:pt x="1221" y="353"/>
                  </a:lnTo>
                  <a:lnTo>
                    <a:pt x="1228" y="351"/>
                  </a:lnTo>
                  <a:lnTo>
                    <a:pt x="1232" y="349"/>
                  </a:lnTo>
                  <a:lnTo>
                    <a:pt x="1243" y="345"/>
                  </a:lnTo>
                  <a:lnTo>
                    <a:pt x="1254" y="341"/>
                  </a:lnTo>
                  <a:lnTo>
                    <a:pt x="1280" y="328"/>
                  </a:lnTo>
                  <a:lnTo>
                    <a:pt x="1287" y="324"/>
                  </a:lnTo>
                  <a:lnTo>
                    <a:pt x="1300" y="320"/>
                  </a:lnTo>
                  <a:lnTo>
                    <a:pt x="1302" y="317"/>
                  </a:lnTo>
                  <a:lnTo>
                    <a:pt x="1307" y="313"/>
                  </a:lnTo>
                  <a:lnTo>
                    <a:pt x="1309" y="314"/>
                  </a:lnTo>
                  <a:lnTo>
                    <a:pt x="1309" y="315"/>
                  </a:lnTo>
                  <a:lnTo>
                    <a:pt x="1311" y="315"/>
                  </a:lnTo>
                  <a:lnTo>
                    <a:pt x="1313" y="314"/>
                  </a:lnTo>
                  <a:lnTo>
                    <a:pt x="1315" y="314"/>
                  </a:lnTo>
                  <a:lnTo>
                    <a:pt x="1317" y="313"/>
                  </a:lnTo>
                  <a:lnTo>
                    <a:pt x="1319" y="313"/>
                  </a:lnTo>
                  <a:lnTo>
                    <a:pt x="1322" y="311"/>
                  </a:lnTo>
                  <a:lnTo>
                    <a:pt x="1325" y="310"/>
                  </a:lnTo>
                  <a:lnTo>
                    <a:pt x="1326" y="309"/>
                  </a:lnTo>
                  <a:lnTo>
                    <a:pt x="1328" y="307"/>
                  </a:lnTo>
                  <a:lnTo>
                    <a:pt x="1330" y="307"/>
                  </a:lnTo>
                  <a:lnTo>
                    <a:pt x="1331" y="306"/>
                  </a:lnTo>
                  <a:lnTo>
                    <a:pt x="1334" y="306"/>
                  </a:lnTo>
                  <a:lnTo>
                    <a:pt x="1334" y="305"/>
                  </a:lnTo>
                  <a:lnTo>
                    <a:pt x="1334" y="303"/>
                  </a:lnTo>
                  <a:lnTo>
                    <a:pt x="1334" y="302"/>
                  </a:lnTo>
                  <a:lnTo>
                    <a:pt x="1334" y="301"/>
                  </a:lnTo>
                  <a:lnTo>
                    <a:pt x="1334" y="299"/>
                  </a:lnTo>
                  <a:lnTo>
                    <a:pt x="1336" y="292"/>
                  </a:lnTo>
                  <a:lnTo>
                    <a:pt x="1338" y="289"/>
                  </a:lnTo>
                  <a:lnTo>
                    <a:pt x="1338" y="288"/>
                  </a:lnTo>
                  <a:lnTo>
                    <a:pt x="1338" y="286"/>
                  </a:lnTo>
                  <a:lnTo>
                    <a:pt x="1339" y="285"/>
                  </a:lnTo>
                  <a:lnTo>
                    <a:pt x="1339" y="282"/>
                  </a:lnTo>
                  <a:lnTo>
                    <a:pt x="1339" y="281"/>
                  </a:lnTo>
                  <a:lnTo>
                    <a:pt x="1339" y="279"/>
                  </a:lnTo>
                  <a:lnTo>
                    <a:pt x="1339" y="276"/>
                  </a:lnTo>
                  <a:lnTo>
                    <a:pt x="1338" y="276"/>
                  </a:lnTo>
                  <a:lnTo>
                    <a:pt x="1338" y="275"/>
                  </a:lnTo>
                  <a:lnTo>
                    <a:pt x="1336" y="275"/>
                  </a:lnTo>
                  <a:lnTo>
                    <a:pt x="1339" y="273"/>
                  </a:lnTo>
                  <a:lnTo>
                    <a:pt x="1340" y="273"/>
                  </a:lnTo>
                  <a:lnTo>
                    <a:pt x="1342" y="273"/>
                  </a:lnTo>
                  <a:lnTo>
                    <a:pt x="1343" y="273"/>
                  </a:lnTo>
                  <a:lnTo>
                    <a:pt x="1344" y="273"/>
                  </a:lnTo>
                  <a:lnTo>
                    <a:pt x="1345" y="273"/>
                  </a:lnTo>
                  <a:lnTo>
                    <a:pt x="1347" y="273"/>
                  </a:lnTo>
                  <a:lnTo>
                    <a:pt x="1347" y="275"/>
                  </a:lnTo>
                  <a:lnTo>
                    <a:pt x="1348" y="275"/>
                  </a:lnTo>
                  <a:lnTo>
                    <a:pt x="1348" y="273"/>
                  </a:lnTo>
                  <a:lnTo>
                    <a:pt x="1349" y="273"/>
                  </a:lnTo>
                  <a:lnTo>
                    <a:pt x="1351" y="272"/>
                  </a:lnTo>
                  <a:lnTo>
                    <a:pt x="1352" y="272"/>
                  </a:lnTo>
                  <a:lnTo>
                    <a:pt x="1353" y="273"/>
                  </a:lnTo>
                  <a:lnTo>
                    <a:pt x="1353" y="272"/>
                  </a:lnTo>
                  <a:lnTo>
                    <a:pt x="1353" y="271"/>
                  </a:lnTo>
                  <a:lnTo>
                    <a:pt x="1355" y="271"/>
                  </a:lnTo>
                  <a:lnTo>
                    <a:pt x="1356" y="271"/>
                  </a:lnTo>
                  <a:lnTo>
                    <a:pt x="1357" y="271"/>
                  </a:lnTo>
                  <a:lnTo>
                    <a:pt x="1359" y="271"/>
                  </a:lnTo>
                  <a:lnTo>
                    <a:pt x="1359" y="272"/>
                  </a:lnTo>
                  <a:lnTo>
                    <a:pt x="1360" y="271"/>
                  </a:lnTo>
                  <a:lnTo>
                    <a:pt x="1361" y="271"/>
                  </a:lnTo>
                  <a:lnTo>
                    <a:pt x="1363" y="271"/>
                  </a:lnTo>
                  <a:lnTo>
                    <a:pt x="1363" y="272"/>
                  </a:lnTo>
                  <a:lnTo>
                    <a:pt x="1363" y="271"/>
                  </a:lnTo>
                  <a:lnTo>
                    <a:pt x="1364" y="271"/>
                  </a:lnTo>
                  <a:lnTo>
                    <a:pt x="1365" y="271"/>
                  </a:lnTo>
                  <a:lnTo>
                    <a:pt x="1366" y="271"/>
                  </a:lnTo>
                  <a:lnTo>
                    <a:pt x="1368" y="271"/>
                  </a:lnTo>
                  <a:lnTo>
                    <a:pt x="1369" y="271"/>
                  </a:lnTo>
                  <a:lnTo>
                    <a:pt x="1370" y="271"/>
                  </a:lnTo>
                  <a:lnTo>
                    <a:pt x="1372" y="271"/>
                  </a:lnTo>
                  <a:lnTo>
                    <a:pt x="1373" y="271"/>
                  </a:lnTo>
                  <a:lnTo>
                    <a:pt x="1374" y="271"/>
                  </a:lnTo>
                  <a:lnTo>
                    <a:pt x="1376" y="271"/>
                  </a:lnTo>
                  <a:lnTo>
                    <a:pt x="1377" y="272"/>
                  </a:lnTo>
                  <a:lnTo>
                    <a:pt x="1378" y="272"/>
                  </a:lnTo>
                  <a:lnTo>
                    <a:pt x="1378" y="273"/>
                  </a:lnTo>
                  <a:lnTo>
                    <a:pt x="1380" y="273"/>
                  </a:lnTo>
                  <a:lnTo>
                    <a:pt x="1381" y="273"/>
                  </a:lnTo>
                  <a:lnTo>
                    <a:pt x="1382" y="273"/>
                  </a:lnTo>
                  <a:lnTo>
                    <a:pt x="1383" y="273"/>
                  </a:lnTo>
                  <a:lnTo>
                    <a:pt x="1385" y="273"/>
                  </a:lnTo>
                  <a:lnTo>
                    <a:pt x="1386" y="275"/>
                  </a:lnTo>
                  <a:lnTo>
                    <a:pt x="1386" y="276"/>
                  </a:lnTo>
                  <a:lnTo>
                    <a:pt x="1387" y="276"/>
                  </a:lnTo>
                  <a:lnTo>
                    <a:pt x="1387" y="277"/>
                  </a:lnTo>
                  <a:lnTo>
                    <a:pt x="1391" y="277"/>
                  </a:lnTo>
                  <a:lnTo>
                    <a:pt x="1398" y="279"/>
                  </a:lnTo>
                  <a:lnTo>
                    <a:pt x="1404" y="281"/>
                  </a:lnTo>
                  <a:lnTo>
                    <a:pt x="1412" y="286"/>
                  </a:lnTo>
                  <a:lnTo>
                    <a:pt x="1412" y="288"/>
                  </a:lnTo>
                  <a:lnTo>
                    <a:pt x="1414" y="288"/>
                  </a:lnTo>
                  <a:lnTo>
                    <a:pt x="1415" y="288"/>
                  </a:lnTo>
                  <a:lnTo>
                    <a:pt x="1416" y="288"/>
                  </a:lnTo>
                  <a:lnTo>
                    <a:pt x="1418" y="288"/>
                  </a:lnTo>
                  <a:lnTo>
                    <a:pt x="1418" y="289"/>
                  </a:lnTo>
                  <a:lnTo>
                    <a:pt x="1418" y="290"/>
                  </a:lnTo>
                  <a:lnTo>
                    <a:pt x="1418" y="292"/>
                  </a:lnTo>
                  <a:lnTo>
                    <a:pt x="1418" y="293"/>
                  </a:lnTo>
                  <a:lnTo>
                    <a:pt x="1419" y="294"/>
                  </a:lnTo>
                  <a:lnTo>
                    <a:pt x="1421" y="298"/>
                  </a:lnTo>
                  <a:lnTo>
                    <a:pt x="1421" y="299"/>
                  </a:lnTo>
                  <a:lnTo>
                    <a:pt x="1423" y="299"/>
                  </a:lnTo>
                  <a:lnTo>
                    <a:pt x="1423" y="301"/>
                  </a:lnTo>
                  <a:lnTo>
                    <a:pt x="1424" y="301"/>
                  </a:lnTo>
                  <a:lnTo>
                    <a:pt x="1424" y="302"/>
                  </a:lnTo>
                  <a:lnTo>
                    <a:pt x="1425" y="302"/>
                  </a:lnTo>
                  <a:lnTo>
                    <a:pt x="1425" y="303"/>
                  </a:lnTo>
                  <a:lnTo>
                    <a:pt x="1425" y="305"/>
                  </a:lnTo>
                  <a:lnTo>
                    <a:pt x="1427" y="305"/>
                  </a:lnTo>
                  <a:lnTo>
                    <a:pt x="1427" y="306"/>
                  </a:lnTo>
                  <a:lnTo>
                    <a:pt x="1427" y="307"/>
                  </a:lnTo>
                  <a:lnTo>
                    <a:pt x="1428" y="309"/>
                  </a:lnTo>
                  <a:lnTo>
                    <a:pt x="1427" y="310"/>
                  </a:lnTo>
                  <a:lnTo>
                    <a:pt x="1429" y="313"/>
                  </a:lnTo>
                  <a:lnTo>
                    <a:pt x="1432" y="315"/>
                  </a:lnTo>
                  <a:lnTo>
                    <a:pt x="1437" y="315"/>
                  </a:lnTo>
                  <a:lnTo>
                    <a:pt x="1438" y="317"/>
                  </a:lnTo>
                  <a:lnTo>
                    <a:pt x="1440" y="317"/>
                  </a:lnTo>
                  <a:lnTo>
                    <a:pt x="1440" y="318"/>
                  </a:lnTo>
                  <a:lnTo>
                    <a:pt x="1441" y="319"/>
                  </a:lnTo>
                  <a:lnTo>
                    <a:pt x="1442" y="319"/>
                  </a:lnTo>
                  <a:lnTo>
                    <a:pt x="1444" y="320"/>
                  </a:lnTo>
                  <a:lnTo>
                    <a:pt x="1445" y="320"/>
                  </a:lnTo>
                  <a:lnTo>
                    <a:pt x="1445" y="322"/>
                  </a:lnTo>
                  <a:lnTo>
                    <a:pt x="1446" y="322"/>
                  </a:lnTo>
                  <a:lnTo>
                    <a:pt x="1446" y="323"/>
                  </a:lnTo>
                  <a:lnTo>
                    <a:pt x="1448" y="323"/>
                  </a:lnTo>
                  <a:lnTo>
                    <a:pt x="1449" y="324"/>
                  </a:lnTo>
                  <a:lnTo>
                    <a:pt x="1450" y="326"/>
                  </a:lnTo>
                  <a:lnTo>
                    <a:pt x="1452" y="326"/>
                  </a:lnTo>
                  <a:lnTo>
                    <a:pt x="1452" y="324"/>
                  </a:lnTo>
                  <a:lnTo>
                    <a:pt x="1452" y="326"/>
                  </a:lnTo>
                  <a:lnTo>
                    <a:pt x="1453" y="326"/>
                  </a:lnTo>
                  <a:lnTo>
                    <a:pt x="1454" y="326"/>
                  </a:lnTo>
                  <a:lnTo>
                    <a:pt x="1456" y="326"/>
                  </a:lnTo>
                  <a:lnTo>
                    <a:pt x="1457" y="326"/>
                  </a:lnTo>
                  <a:lnTo>
                    <a:pt x="1458" y="326"/>
                  </a:lnTo>
                  <a:lnTo>
                    <a:pt x="1459" y="326"/>
                  </a:lnTo>
                  <a:lnTo>
                    <a:pt x="1459" y="327"/>
                  </a:lnTo>
                  <a:lnTo>
                    <a:pt x="1461" y="327"/>
                  </a:lnTo>
                  <a:lnTo>
                    <a:pt x="1462" y="327"/>
                  </a:lnTo>
                  <a:lnTo>
                    <a:pt x="1462" y="328"/>
                  </a:lnTo>
                  <a:lnTo>
                    <a:pt x="1463" y="328"/>
                  </a:lnTo>
                  <a:lnTo>
                    <a:pt x="1465" y="330"/>
                  </a:lnTo>
                  <a:lnTo>
                    <a:pt x="1465" y="328"/>
                  </a:lnTo>
                  <a:lnTo>
                    <a:pt x="1465" y="330"/>
                  </a:lnTo>
                  <a:lnTo>
                    <a:pt x="1466" y="330"/>
                  </a:lnTo>
                  <a:lnTo>
                    <a:pt x="1466" y="331"/>
                  </a:lnTo>
                  <a:lnTo>
                    <a:pt x="1467" y="331"/>
                  </a:lnTo>
                  <a:lnTo>
                    <a:pt x="1469" y="331"/>
                  </a:lnTo>
                  <a:lnTo>
                    <a:pt x="1469" y="332"/>
                  </a:lnTo>
                  <a:lnTo>
                    <a:pt x="1469" y="334"/>
                  </a:lnTo>
                  <a:lnTo>
                    <a:pt x="1470" y="334"/>
                  </a:lnTo>
                  <a:lnTo>
                    <a:pt x="1470" y="335"/>
                  </a:lnTo>
                  <a:lnTo>
                    <a:pt x="1470" y="336"/>
                  </a:lnTo>
                  <a:lnTo>
                    <a:pt x="1469" y="336"/>
                  </a:lnTo>
                  <a:lnTo>
                    <a:pt x="1467" y="336"/>
                  </a:lnTo>
                  <a:lnTo>
                    <a:pt x="1466" y="336"/>
                  </a:lnTo>
                  <a:lnTo>
                    <a:pt x="1465" y="336"/>
                  </a:lnTo>
                  <a:lnTo>
                    <a:pt x="1465" y="337"/>
                  </a:lnTo>
                  <a:lnTo>
                    <a:pt x="1466" y="337"/>
                  </a:lnTo>
                  <a:lnTo>
                    <a:pt x="1466" y="339"/>
                  </a:lnTo>
                  <a:lnTo>
                    <a:pt x="1466" y="340"/>
                  </a:lnTo>
                  <a:lnTo>
                    <a:pt x="1471" y="343"/>
                  </a:lnTo>
                  <a:lnTo>
                    <a:pt x="1473" y="343"/>
                  </a:lnTo>
                  <a:lnTo>
                    <a:pt x="1473" y="341"/>
                  </a:lnTo>
                  <a:lnTo>
                    <a:pt x="1474" y="341"/>
                  </a:lnTo>
                  <a:lnTo>
                    <a:pt x="1475" y="341"/>
                  </a:lnTo>
                  <a:lnTo>
                    <a:pt x="1476" y="341"/>
                  </a:lnTo>
                  <a:lnTo>
                    <a:pt x="1478" y="341"/>
                  </a:lnTo>
                  <a:lnTo>
                    <a:pt x="1479" y="341"/>
                  </a:lnTo>
                  <a:lnTo>
                    <a:pt x="1480" y="341"/>
                  </a:lnTo>
                  <a:lnTo>
                    <a:pt x="1480" y="343"/>
                  </a:lnTo>
                  <a:lnTo>
                    <a:pt x="1482" y="343"/>
                  </a:lnTo>
                  <a:lnTo>
                    <a:pt x="1482" y="344"/>
                  </a:lnTo>
                  <a:lnTo>
                    <a:pt x="1482" y="345"/>
                  </a:lnTo>
                  <a:lnTo>
                    <a:pt x="1482" y="347"/>
                  </a:lnTo>
                  <a:lnTo>
                    <a:pt x="1482" y="348"/>
                  </a:lnTo>
                  <a:lnTo>
                    <a:pt x="1483" y="348"/>
                  </a:lnTo>
                  <a:lnTo>
                    <a:pt x="1484" y="348"/>
                  </a:lnTo>
                  <a:lnTo>
                    <a:pt x="1486" y="348"/>
                  </a:lnTo>
                  <a:lnTo>
                    <a:pt x="1487" y="348"/>
                  </a:lnTo>
                  <a:lnTo>
                    <a:pt x="1487" y="349"/>
                  </a:lnTo>
                  <a:lnTo>
                    <a:pt x="1488" y="349"/>
                  </a:lnTo>
                  <a:lnTo>
                    <a:pt x="1490" y="351"/>
                  </a:lnTo>
                  <a:lnTo>
                    <a:pt x="1490" y="352"/>
                  </a:lnTo>
                  <a:lnTo>
                    <a:pt x="1493" y="353"/>
                  </a:lnTo>
                  <a:lnTo>
                    <a:pt x="1504" y="362"/>
                  </a:lnTo>
                  <a:lnTo>
                    <a:pt x="1508" y="366"/>
                  </a:lnTo>
                  <a:lnTo>
                    <a:pt x="1509" y="368"/>
                  </a:lnTo>
                  <a:lnTo>
                    <a:pt x="1512" y="370"/>
                  </a:lnTo>
                  <a:lnTo>
                    <a:pt x="1516" y="374"/>
                  </a:lnTo>
                  <a:lnTo>
                    <a:pt x="1517" y="375"/>
                  </a:lnTo>
                  <a:lnTo>
                    <a:pt x="1522" y="378"/>
                  </a:lnTo>
                  <a:lnTo>
                    <a:pt x="1529" y="382"/>
                  </a:lnTo>
                  <a:lnTo>
                    <a:pt x="1543" y="386"/>
                  </a:lnTo>
                  <a:lnTo>
                    <a:pt x="1554" y="392"/>
                  </a:lnTo>
                  <a:lnTo>
                    <a:pt x="1563" y="396"/>
                  </a:lnTo>
                  <a:lnTo>
                    <a:pt x="1572" y="399"/>
                  </a:lnTo>
                  <a:lnTo>
                    <a:pt x="1590" y="399"/>
                  </a:lnTo>
                  <a:lnTo>
                    <a:pt x="1606" y="399"/>
                  </a:lnTo>
                  <a:lnTo>
                    <a:pt x="1610" y="399"/>
                  </a:lnTo>
                  <a:lnTo>
                    <a:pt x="1614" y="395"/>
                  </a:lnTo>
                  <a:lnTo>
                    <a:pt x="1642" y="396"/>
                  </a:lnTo>
                  <a:lnTo>
                    <a:pt x="1643" y="396"/>
                  </a:lnTo>
                  <a:lnTo>
                    <a:pt x="1648" y="399"/>
                  </a:lnTo>
                  <a:lnTo>
                    <a:pt x="1649" y="399"/>
                  </a:lnTo>
                  <a:lnTo>
                    <a:pt x="1651" y="400"/>
                  </a:lnTo>
                  <a:lnTo>
                    <a:pt x="1651" y="402"/>
                  </a:lnTo>
                  <a:lnTo>
                    <a:pt x="1670" y="398"/>
                  </a:lnTo>
                  <a:lnTo>
                    <a:pt x="1682" y="406"/>
                  </a:lnTo>
                  <a:lnTo>
                    <a:pt x="1693" y="412"/>
                  </a:lnTo>
                  <a:lnTo>
                    <a:pt x="1694" y="420"/>
                  </a:lnTo>
                  <a:lnTo>
                    <a:pt x="1699" y="432"/>
                  </a:lnTo>
                  <a:lnTo>
                    <a:pt x="1710" y="438"/>
                  </a:lnTo>
                  <a:lnTo>
                    <a:pt x="1717" y="441"/>
                  </a:lnTo>
                  <a:lnTo>
                    <a:pt x="1727" y="446"/>
                  </a:lnTo>
                  <a:lnTo>
                    <a:pt x="1736" y="447"/>
                  </a:lnTo>
                  <a:lnTo>
                    <a:pt x="1738" y="449"/>
                  </a:lnTo>
                  <a:lnTo>
                    <a:pt x="1748" y="453"/>
                  </a:lnTo>
                  <a:lnTo>
                    <a:pt x="1749" y="455"/>
                  </a:lnTo>
                  <a:lnTo>
                    <a:pt x="1750" y="455"/>
                  </a:lnTo>
                  <a:lnTo>
                    <a:pt x="1752" y="455"/>
                  </a:lnTo>
                  <a:lnTo>
                    <a:pt x="1753" y="455"/>
                  </a:lnTo>
                  <a:lnTo>
                    <a:pt x="1753" y="457"/>
                  </a:lnTo>
                  <a:lnTo>
                    <a:pt x="1752" y="457"/>
                  </a:lnTo>
                  <a:lnTo>
                    <a:pt x="1752" y="458"/>
                  </a:lnTo>
                  <a:lnTo>
                    <a:pt x="1750" y="458"/>
                  </a:lnTo>
                  <a:lnTo>
                    <a:pt x="1755" y="467"/>
                  </a:lnTo>
                  <a:lnTo>
                    <a:pt x="1762" y="487"/>
                  </a:lnTo>
                  <a:lnTo>
                    <a:pt x="1767" y="513"/>
                  </a:lnTo>
                  <a:lnTo>
                    <a:pt x="1774" y="527"/>
                  </a:lnTo>
                  <a:lnTo>
                    <a:pt x="1783" y="544"/>
                  </a:lnTo>
                  <a:lnTo>
                    <a:pt x="1783" y="556"/>
                  </a:lnTo>
                  <a:lnTo>
                    <a:pt x="1783" y="570"/>
                  </a:lnTo>
                  <a:lnTo>
                    <a:pt x="1786" y="576"/>
                  </a:lnTo>
                  <a:lnTo>
                    <a:pt x="1788" y="585"/>
                  </a:lnTo>
                  <a:lnTo>
                    <a:pt x="1795" y="594"/>
                  </a:lnTo>
                  <a:lnTo>
                    <a:pt x="1813" y="603"/>
                  </a:lnTo>
                  <a:lnTo>
                    <a:pt x="1842" y="602"/>
                  </a:lnTo>
                  <a:lnTo>
                    <a:pt x="1852" y="608"/>
                  </a:lnTo>
                  <a:lnTo>
                    <a:pt x="1863" y="620"/>
                  </a:lnTo>
                  <a:lnTo>
                    <a:pt x="1866" y="631"/>
                  </a:lnTo>
                  <a:lnTo>
                    <a:pt x="1864" y="648"/>
                  </a:lnTo>
                  <a:lnTo>
                    <a:pt x="1859" y="659"/>
                  </a:lnTo>
                  <a:lnTo>
                    <a:pt x="1863" y="674"/>
                  </a:lnTo>
                  <a:lnTo>
                    <a:pt x="1859" y="711"/>
                  </a:lnTo>
                  <a:lnTo>
                    <a:pt x="1867" y="721"/>
                  </a:lnTo>
                  <a:lnTo>
                    <a:pt x="1875" y="730"/>
                  </a:lnTo>
                  <a:lnTo>
                    <a:pt x="1879" y="741"/>
                  </a:lnTo>
                  <a:lnTo>
                    <a:pt x="1880" y="748"/>
                  </a:lnTo>
                  <a:lnTo>
                    <a:pt x="1884" y="763"/>
                  </a:lnTo>
                  <a:lnTo>
                    <a:pt x="1889" y="771"/>
                  </a:lnTo>
                  <a:lnTo>
                    <a:pt x="1890" y="779"/>
                  </a:lnTo>
                  <a:lnTo>
                    <a:pt x="1893" y="790"/>
                  </a:lnTo>
                  <a:lnTo>
                    <a:pt x="1893" y="793"/>
                  </a:lnTo>
                  <a:lnTo>
                    <a:pt x="1906" y="802"/>
                  </a:lnTo>
                  <a:lnTo>
                    <a:pt x="1923" y="810"/>
                  </a:lnTo>
                  <a:lnTo>
                    <a:pt x="1927" y="811"/>
                  </a:lnTo>
                  <a:lnTo>
                    <a:pt x="1944" y="819"/>
                  </a:lnTo>
                  <a:lnTo>
                    <a:pt x="1955" y="827"/>
                  </a:lnTo>
                  <a:lnTo>
                    <a:pt x="1964" y="834"/>
                  </a:lnTo>
                  <a:lnTo>
                    <a:pt x="1964" y="835"/>
                  </a:lnTo>
                  <a:lnTo>
                    <a:pt x="1962" y="841"/>
                  </a:lnTo>
                  <a:lnTo>
                    <a:pt x="1965" y="847"/>
                  </a:lnTo>
                  <a:lnTo>
                    <a:pt x="1968" y="853"/>
                  </a:lnTo>
                  <a:lnTo>
                    <a:pt x="1969" y="860"/>
                  </a:lnTo>
                  <a:lnTo>
                    <a:pt x="1970" y="872"/>
                  </a:lnTo>
                  <a:lnTo>
                    <a:pt x="1970" y="873"/>
                  </a:lnTo>
                  <a:lnTo>
                    <a:pt x="1968" y="883"/>
                  </a:lnTo>
                  <a:lnTo>
                    <a:pt x="1965" y="890"/>
                  </a:lnTo>
                  <a:lnTo>
                    <a:pt x="1964" y="894"/>
                  </a:lnTo>
                  <a:lnTo>
                    <a:pt x="1962" y="900"/>
                  </a:lnTo>
                  <a:lnTo>
                    <a:pt x="1961" y="904"/>
                  </a:lnTo>
                  <a:lnTo>
                    <a:pt x="1961" y="910"/>
                  </a:lnTo>
                  <a:lnTo>
                    <a:pt x="1960" y="912"/>
                  </a:lnTo>
                  <a:lnTo>
                    <a:pt x="1960" y="915"/>
                  </a:lnTo>
                  <a:lnTo>
                    <a:pt x="1960" y="916"/>
                  </a:lnTo>
                  <a:lnTo>
                    <a:pt x="1959" y="919"/>
                  </a:lnTo>
                  <a:lnTo>
                    <a:pt x="1959" y="923"/>
                  </a:lnTo>
                  <a:lnTo>
                    <a:pt x="1957" y="924"/>
                  </a:lnTo>
                  <a:lnTo>
                    <a:pt x="1957" y="925"/>
                  </a:lnTo>
                  <a:lnTo>
                    <a:pt x="1956" y="928"/>
                  </a:lnTo>
                  <a:lnTo>
                    <a:pt x="1956" y="929"/>
                  </a:lnTo>
                  <a:lnTo>
                    <a:pt x="1955" y="932"/>
                  </a:lnTo>
                  <a:lnTo>
                    <a:pt x="1955" y="934"/>
                  </a:lnTo>
                  <a:lnTo>
                    <a:pt x="1953" y="937"/>
                  </a:lnTo>
                  <a:lnTo>
                    <a:pt x="1952" y="940"/>
                  </a:lnTo>
                  <a:lnTo>
                    <a:pt x="1952" y="942"/>
                  </a:lnTo>
                  <a:lnTo>
                    <a:pt x="1952" y="945"/>
                  </a:lnTo>
                  <a:lnTo>
                    <a:pt x="1951" y="946"/>
                  </a:lnTo>
                  <a:lnTo>
                    <a:pt x="1951" y="950"/>
                  </a:lnTo>
                  <a:lnTo>
                    <a:pt x="1947" y="950"/>
                  </a:lnTo>
                  <a:lnTo>
                    <a:pt x="1944" y="950"/>
                  </a:lnTo>
                  <a:lnTo>
                    <a:pt x="1940" y="950"/>
                  </a:lnTo>
                  <a:lnTo>
                    <a:pt x="1934" y="949"/>
                  </a:lnTo>
                  <a:lnTo>
                    <a:pt x="1928" y="947"/>
                  </a:lnTo>
                  <a:lnTo>
                    <a:pt x="1922" y="947"/>
                  </a:lnTo>
                  <a:lnTo>
                    <a:pt x="1913" y="947"/>
                  </a:lnTo>
                  <a:lnTo>
                    <a:pt x="1909" y="947"/>
                  </a:lnTo>
                  <a:lnTo>
                    <a:pt x="1902" y="950"/>
                  </a:lnTo>
                  <a:lnTo>
                    <a:pt x="1901" y="954"/>
                  </a:lnTo>
                  <a:lnTo>
                    <a:pt x="1888" y="949"/>
                  </a:lnTo>
                  <a:lnTo>
                    <a:pt x="1876" y="950"/>
                  </a:lnTo>
                  <a:lnTo>
                    <a:pt x="1866" y="947"/>
                  </a:lnTo>
                  <a:lnTo>
                    <a:pt x="1862" y="946"/>
                  </a:lnTo>
                  <a:lnTo>
                    <a:pt x="1859" y="946"/>
                  </a:lnTo>
                  <a:lnTo>
                    <a:pt x="1856" y="946"/>
                  </a:lnTo>
                  <a:lnTo>
                    <a:pt x="1855" y="945"/>
                  </a:lnTo>
                  <a:lnTo>
                    <a:pt x="1851" y="944"/>
                  </a:lnTo>
                  <a:lnTo>
                    <a:pt x="1846" y="942"/>
                  </a:lnTo>
                  <a:lnTo>
                    <a:pt x="1841" y="942"/>
                  </a:lnTo>
                  <a:lnTo>
                    <a:pt x="1838" y="941"/>
                  </a:lnTo>
                  <a:lnTo>
                    <a:pt x="1826" y="938"/>
                  </a:lnTo>
                  <a:lnTo>
                    <a:pt x="1825" y="938"/>
                  </a:lnTo>
                  <a:lnTo>
                    <a:pt x="1824" y="938"/>
                  </a:lnTo>
                  <a:lnTo>
                    <a:pt x="1821" y="937"/>
                  </a:lnTo>
                  <a:lnTo>
                    <a:pt x="1817" y="940"/>
                  </a:lnTo>
                  <a:lnTo>
                    <a:pt x="1812" y="942"/>
                  </a:lnTo>
                  <a:lnTo>
                    <a:pt x="1812" y="944"/>
                  </a:lnTo>
                  <a:lnTo>
                    <a:pt x="1810" y="944"/>
                  </a:lnTo>
                  <a:lnTo>
                    <a:pt x="1809" y="944"/>
                  </a:lnTo>
                  <a:lnTo>
                    <a:pt x="1808" y="945"/>
                  </a:lnTo>
                  <a:lnTo>
                    <a:pt x="1807" y="945"/>
                  </a:lnTo>
                  <a:lnTo>
                    <a:pt x="1805" y="945"/>
                  </a:lnTo>
                  <a:lnTo>
                    <a:pt x="1801" y="946"/>
                  </a:lnTo>
                  <a:lnTo>
                    <a:pt x="1800" y="947"/>
                  </a:lnTo>
                  <a:lnTo>
                    <a:pt x="1797" y="949"/>
                  </a:lnTo>
                  <a:lnTo>
                    <a:pt x="1795" y="949"/>
                  </a:lnTo>
                  <a:lnTo>
                    <a:pt x="1793" y="949"/>
                  </a:lnTo>
                  <a:lnTo>
                    <a:pt x="1792" y="949"/>
                  </a:lnTo>
                  <a:lnTo>
                    <a:pt x="1788" y="947"/>
                  </a:lnTo>
                  <a:lnTo>
                    <a:pt x="1778" y="941"/>
                  </a:lnTo>
                  <a:lnTo>
                    <a:pt x="1771" y="937"/>
                  </a:lnTo>
                  <a:lnTo>
                    <a:pt x="1767" y="938"/>
                  </a:lnTo>
                  <a:lnTo>
                    <a:pt x="1762" y="940"/>
                  </a:lnTo>
                  <a:lnTo>
                    <a:pt x="1761" y="940"/>
                  </a:lnTo>
                  <a:lnTo>
                    <a:pt x="1761" y="941"/>
                  </a:lnTo>
                  <a:lnTo>
                    <a:pt x="1759" y="941"/>
                  </a:lnTo>
                  <a:lnTo>
                    <a:pt x="1755" y="940"/>
                  </a:lnTo>
                  <a:lnTo>
                    <a:pt x="1753" y="940"/>
                  </a:lnTo>
                  <a:lnTo>
                    <a:pt x="1750" y="940"/>
                  </a:lnTo>
                  <a:lnTo>
                    <a:pt x="1749" y="940"/>
                  </a:lnTo>
                  <a:lnTo>
                    <a:pt x="1748" y="940"/>
                  </a:lnTo>
                  <a:lnTo>
                    <a:pt x="1745" y="938"/>
                  </a:lnTo>
                  <a:lnTo>
                    <a:pt x="1742" y="938"/>
                  </a:lnTo>
                  <a:lnTo>
                    <a:pt x="1741" y="938"/>
                  </a:lnTo>
                  <a:lnTo>
                    <a:pt x="1737" y="937"/>
                  </a:lnTo>
                  <a:lnTo>
                    <a:pt x="1733" y="937"/>
                  </a:lnTo>
                  <a:lnTo>
                    <a:pt x="1732" y="937"/>
                  </a:lnTo>
                  <a:lnTo>
                    <a:pt x="1729" y="937"/>
                  </a:lnTo>
                  <a:lnTo>
                    <a:pt x="1728" y="937"/>
                  </a:lnTo>
                  <a:lnTo>
                    <a:pt x="1727" y="936"/>
                  </a:lnTo>
                  <a:lnTo>
                    <a:pt x="1724" y="933"/>
                  </a:lnTo>
                  <a:lnTo>
                    <a:pt x="1723" y="933"/>
                  </a:lnTo>
                  <a:lnTo>
                    <a:pt x="1723" y="934"/>
                  </a:lnTo>
                  <a:lnTo>
                    <a:pt x="1721" y="936"/>
                  </a:lnTo>
                  <a:lnTo>
                    <a:pt x="1720" y="937"/>
                  </a:lnTo>
                  <a:lnTo>
                    <a:pt x="1719" y="937"/>
                  </a:lnTo>
                  <a:lnTo>
                    <a:pt x="1719" y="938"/>
                  </a:lnTo>
                  <a:lnTo>
                    <a:pt x="1717" y="938"/>
                  </a:lnTo>
                  <a:lnTo>
                    <a:pt x="1716" y="940"/>
                  </a:lnTo>
                  <a:lnTo>
                    <a:pt x="1716" y="938"/>
                  </a:lnTo>
                  <a:lnTo>
                    <a:pt x="1715" y="937"/>
                  </a:lnTo>
                  <a:lnTo>
                    <a:pt x="1714" y="936"/>
                  </a:lnTo>
                  <a:lnTo>
                    <a:pt x="1714" y="934"/>
                  </a:lnTo>
                  <a:lnTo>
                    <a:pt x="1712" y="934"/>
                  </a:lnTo>
                  <a:lnTo>
                    <a:pt x="1712" y="933"/>
                  </a:lnTo>
                  <a:lnTo>
                    <a:pt x="1712" y="932"/>
                  </a:lnTo>
                  <a:lnTo>
                    <a:pt x="1711" y="933"/>
                  </a:lnTo>
                  <a:lnTo>
                    <a:pt x="1708" y="934"/>
                  </a:lnTo>
                  <a:lnTo>
                    <a:pt x="1708" y="936"/>
                  </a:lnTo>
                  <a:lnTo>
                    <a:pt x="1707" y="936"/>
                  </a:lnTo>
                  <a:lnTo>
                    <a:pt x="1706" y="936"/>
                  </a:lnTo>
                  <a:lnTo>
                    <a:pt x="1703" y="936"/>
                  </a:lnTo>
                  <a:lnTo>
                    <a:pt x="1702" y="936"/>
                  </a:lnTo>
                  <a:lnTo>
                    <a:pt x="1700" y="932"/>
                  </a:lnTo>
                  <a:lnTo>
                    <a:pt x="1699" y="930"/>
                  </a:lnTo>
                  <a:lnTo>
                    <a:pt x="1699" y="929"/>
                  </a:lnTo>
                  <a:lnTo>
                    <a:pt x="1699" y="928"/>
                  </a:lnTo>
                  <a:lnTo>
                    <a:pt x="1698" y="927"/>
                  </a:lnTo>
                  <a:lnTo>
                    <a:pt x="1698" y="925"/>
                  </a:lnTo>
                  <a:lnTo>
                    <a:pt x="1695" y="920"/>
                  </a:lnTo>
                  <a:lnTo>
                    <a:pt x="1694" y="916"/>
                  </a:lnTo>
                  <a:lnTo>
                    <a:pt x="1694" y="915"/>
                  </a:lnTo>
                  <a:lnTo>
                    <a:pt x="1693" y="912"/>
                  </a:lnTo>
                  <a:lnTo>
                    <a:pt x="1693" y="911"/>
                  </a:lnTo>
                  <a:lnTo>
                    <a:pt x="1693" y="910"/>
                  </a:lnTo>
                  <a:lnTo>
                    <a:pt x="1691" y="910"/>
                  </a:lnTo>
                  <a:lnTo>
                    <a:pt x="1691" y="908"/>
                  </a:lnTo>
                  <a:lnTo>
                    <a:pt x="1690" y="906"/>
                  </a:lnTo>
                  <a:lnTo>
                    <a:pt x="1689" y="902"/>
                  </a:lnTo>
                  <a:lnTo>
                    <a:pt x="1687" y="899"/>
                  </a:lnTo>
                  <a:lnTo>
                    <a:pt x="1686" y="896"/>
                  </a:lnTo>
                  <a:lnTo>
                    <a:pt x="1685" y="894"/>
                  </a:lnTo>
                  <a:lnTo>
                    <a:pt x="1681" y="890"/>
                  </a:lnTo>
                  <a:lnTo>
                    <a:pt x="1678" y="886"/>
                  </a:lnTo>
                  <a:lnTo>
                    <a:pt x="1678" y="885"/>
                  </a:lnTo>
                  <a:lnTo>
                    <a:pt x="1677" y="883"/>
                  </a:lnTo>
                  <a:lnTo>
                    <a:pt x="1673" y="882"/>
                  </a:lnTo>
                  <a:lnTo>
                    <a:pt x="1672" y="881"/>
                  </a:lnTo>
                  <a:lnTo>
                    <a:pt x="1670" y="881"/>
                  </a:lnTo>
                  <a:lnTo>
                    <a:pt x="1669" y="879"/>
                  </a:lnTo>
                  <a:lnTo>
                    <a:pt x="1665" y="875"/>
                  </a:lnTo>
                  <a:lnTo>
                    <a:pt x="1664" y="874"/>
                  </a:lnTo>
                  <a:lnTo>
                    <a:pt x="1659" y="870"/>
                  </a:lnTo>
                  <a:lnTo>
                    <a:pt x="1659" y="869"/>
                  </a:lnTo>
                  <a:lnTo>
                    <a:pt x="1657" y="869"/>
                  </a:lnTo>
                  <a:lnTo>
                    <a:pt x="1656" y="869"/>
                  </a:lnTo>
                  <a:lnTo>
                    <a:pt x="1655" y="869"/>
                  </a:lnTo>
                  <a:lnTo>
                    <a:pt x="1652" y="869"/>
                  </a:lnTo>
                  <a:lnTo>
                    <a:pt x="1648" y="869"/>
                  </a:lnTo>
                  <a:lnTo>
                    <a:pt x="1644" y="869"/>
                  </a:lnTo>
                  <a:lnTo>
                    <a:pt x="1636" y="869"/>
                  </a:lnTo>
                  <a:lnTo>
                    <a:pt x="1631" y="870"/>
                  </a:lnTo>
                  <a:lnTo>
                    <a:pt x="1624" y="870"/>
                  </a:lnTo>
                  <a:lnTo>
                    <a:pt x="1623" y="870"/>
                  </a:lnTo>
                  <a:lnTo>
                    <a:pt x="1618" y="872"/>
                  </a:lnTo>
                  <a:lnTo>
                    <a:pt x="1615" y="872"/>
                  </a:lnTo>
                  <a:lnTo>
                    <a:pt x="1614" y="872"/>
                  </a:lnTo>
                  <a:lnTo>
                    <a:pt x="1611" y="872"/>
                  </a:lnTo>
                  <a:lnTo>
                    <a:pt x="1610" y="872"/>
                  </a:lnTo>
                  <a:lnTo>
                    <a:pt x="1600" y="870"/>
                  </a:lnTo>
                  <a:lnTo>
                    <a:pt x="1598" y="870"/>
                  </a:lnTo>
                  <a:lnTo>
                    <a:pt x="1598" y="869"/>
                  </a:lnTo>
                  <a:lnTo>
                    <a:pt x="1593" y="868"/>
                  </a:lnTo>
                  <a:lnTo>
                    <a:pt x="1583" y="864"/>
                  </a:lnTo>
                  <a:lnTo>
                    <a:pt x="1577" y="861"/>
                  </a:lnTo>
                  <a:lnTo>
                    <a:pt x="1575" y="861"/>
                  </a:lnTo>
                  <a:lnTo>
                    <a:pt x="1573" y="857"/>
                  </a:lnTo>
                  <a:lnTo>
                    <a:pt x="1572" y="856"/>
                  </a:lnTo>
                  <a:lnTo>
                    <a:pt x="1572" y="855"/>
                  </a:lnTo>
                  <a:lnTo>
                    <a:pt x="1571" y="855"/>
                  </a:lnTo>
                  <a:lnTo>
                    <a:pt x="1569" y="855"/>
                  </a:lnTo>
                  <a:lnTo>
                    <a:pt x="1568" y="855"/>
                  </a:lnTo>
                  <a:lnTo>
                    <a:pt x="1567" y="856"/>
                  </a:lnTo>
                  <a:lnTo>
                    <a:pt x="1563" y="856"/>
                  </a:lnTo>
                  <a:lnTo>
                    <a:pt x="1562" y="856"/>
                  </a:lnTo>
                  <a:lnTo>
                    <a:pt x="1560" y="856"/>
                  </a:lnTo>
                  <a:lnTo>
                    <a:pt x="1559" y="855"/>
                  </a:lnTo>
                  <a:lnTo>
                    <a:pt x="1552" y="853"/>
                  </a:lnTo>
                  <a:lnTo>
                    <a:pt x="1549" y="853"/>
                  </a:lnTo>
                  <a:lnTo>
                    <a:pt x="1547" y="853"/>
                  </a:lnTo>
                  <a:lnTo>
                    <a:pt x="1538" y="852"/>
                  </a:lnTo>
                  <a:lnTo>
                    <a:pt x="1531" y="851"/>
                  </a:lnTo>
                  <a:lnTo>
                    <a:pt x="1525" y="849"/>
                  </a:lnTo>
                  <a:lnTo>
                    <a:pt x="1521" y="848"/>
                  </a:lnTo>
                  <a:lnTo>
                    <a:pt x="1520" y="847"/>
                  </a:lnTo>
                  <a:lnTo>
                    <a:pt x="1517" y="845"/>
                  </a:lnTo>
                  <a:lnTo>
                    <a:pt x="1514" y="844"/>
                  </a:lnTo>
                  <a:lnTo>
                    <a:pt x="1513" y="844"/>
                  </a:lnTo>
                  <a:lnTo>
                    <a:pt x="1511" y="843"/>
                  </a:lnTo>
                  <a:lnTo>
                    <a:pt x="1508" y="841"/>
                  </a:lnTo>
                  <a:lnTo>
                    <a:pt x="1507" y="839"/>
                  </a:lnTo>
                  <a:lnTo>
                    <a:pt x="1505" y="838"/>
                  </a:lnTo>
                  <a:lnTo>
                    <a:pt x="1503" y="834"/>
                  </a:lnTo>
                  <a:lnTo>
                    <a:pt x="1501" y="832"/>
                  </a:lnTo>
                  <a:lnTo>
                    <a:pt x="1501" y="831"/>
                  </a:lnTo>
                  <a:lnTo>
                    <a:pt x="1497" y="830"/>
                  </a:lnTo>
                  <a:lnTo>
                    <a:pt x="1496" y="828"/>
                  </a:lnTo>
                  <a:lnTo>
                    <a:pt x="1495" y="827"/>
                  </a:lnTo>
                  <a:lnTo>
                    <a:pt x="1493" y="826"/>
                  </a:lnTo>
                  <a:lnTo>
                    <a:pt x="1492" y="824"/>
                  </a:lnTo>
                  <a:lnTo>
                    <a:pt x="1492" y="823"/>
                  </a:lnTo>
                  <a:lnTo>
                    <a:pt x="1492" y="822"/>
                  </a:lnTo>
                  <a:lnTo>
                    <a:pt x="1492" y="820"/>
                  </a:lnTo>
                  <a:lnTo>
                    <a:pt x="1492" y="819"/>
                  </a:lnTo>
                  <a:lnTo>
                    <a:pt x="1492" y="818"/>
                  </a:lnTo>
                  <a:lnTo>
                    <a:pt x="1491" y="817"/>
                  </a:lnTo>
                  <a:lnTo>
                    <a:pt x="1491" y="815"/>
                  </a:lnTo>
                  <a:lnTo>
                    <a:pt x="1491" y="814"/>
                  </a:lnTo>
                  <a:lnTo>
                    <a:pt x="1491" y="813"/>
                  </a:lnTo>
                  <a:lnTo>
                    <a:pt x="1490" y="813"/>
                  </a:lnTo>
                  <a:lnTo>
                    <a:pt x="1491" y="813"/>
                  </a:lnTo>
                  <a:lnTo>
                    <a:pt x="1490" y="813"/>
                  </a:lnTo>
                  <a:lnTo>
                    <a:pt x="1490" y="811"/>
                  </a:lnTo>
                  <a:lnTo>
                    <a:pt x="1490" y="810"/>
                  </a:lnTo>
                  <a:lnTo>
                    <a:pt x="1488" y="810"/>
                  </a:lnTo>
                  <a:lnTo>
                    <a:pt x="1488" y="809"/>
                  </a:lnTo>
                  <a:lnTo>
                    <a:pt x="1488" y="807"/>
                  </a:lnTo>
                  <a:lnTo>
                    <a:pt x="1488" y="806"/>
                  </a:lnTo>
                  <a:lnTo>
                    <a:pt x="1488" y="805"/>
                  </a:lnTo>
                  <a:lnTo>
                    <a:pt x="1487" y="805"/>
                  </a:lnTo>
                  <a:lnTo>
                    <a:pt x="1486" y="805"/>
                  </a:lnTo>
                  <a:lnTo>
                    <a:pt x="1484" y="805"/>
                  </a:lnTo>
                  <a:lnTo>
                    <a:pt x="1482" y="801"/>
                  </a:lnTo>
                  <a:lnTo>
                    <a:pt x="1482" y="800"/>
                  </a:lnTo>
                  <a:lnTo>
                    <a:pt x="1482" y="798"/>
                  </a:lnTo>
                  <a:lnTo>
                    <a:pt x="1482" y="797"/>
                  </a:lnTo>
                  <a:lnTo>
                    <a:pt x="1482" y="796"/>
                  </a:lnTo>
                  <a:lnTo>
                    <a:pt x="1480" y="796"/>
                  </a:lnTo>
                  <a:lnTo>
                    <a:pt x="1480" y="794"/>
                  </a:lnTo>
                  <a:lnTo>
                    <a:pt x="1480" y="793"/>
                  </a:lnTo>
                  <a:lnTo>
                    <a:pt x="1480" y="792"/>
                  </a:lnTo>
                  <a:lnTo>
                    <a:pt x="1480" y="790"/>
                  </a:lnTo>
                  <a:lnTo>
                    <a:pt x="1480" y="789"/>
                  </a:lnTo>
                  <a:lnTo>
                    <a:pt x="1480" y="788"/>
                  </a:lnTo>
                  <a:lnTo>
                    <a:pt x="1479" y="788"/>
                  </a:lnTo>
                  <a:lnTo>
                    <a:pt x="1479" y="786"/>
                  </a:lnTo>
                  <a:lnTo>
                    <a:pt x="1478" y="785"/>
                  </a:lnTo>
                  <a:lnTo>
                    <a:pt x="1476" y="785"/>
                  </a:lnTo>
                  <a:lnTo>
                    <a:pt x="1475" y="785"/>
                  </a:lnTo>
                  <a:lnTo>
                    <a:pt x="1474" y="785"/>
                  </a:lnTo>
                  <a:lnTo>
                    <a:pt x="1474" y="784"/>
                  </a:lnTo>
                  <a:lnTo>
                    <a:pt x="1473" y="784"/>
                  </a:lnTo>
                  <a:lnTo>
                    <a:pt x="1473" y="783"/>
                  </a:lnTo>
                  <a:lnTo>
                    <a:pt x="1473" y="781"/>
                  </a:lnTo>
                  <a:lnTo>
                    <a:pt x="1473" y="780"/>
                  </a:lnTo>
                  <a:lnTo>
                    <a:pt x="1474" y="780"/>
                  </a:lnTo>
                  <a:lnTo>
                    <a:pt x="1473" y="780"/>
                  </a:lnTo>
                  <a:lnTo>
                    <a:pt x="1474" y="780"/>
                  </a:lnTo>
                  <a:lnTo>
                    <a:pt x="1473" y="779"/>
                  </a:lnTo>
                  <a:lnTo>
                    <a:pt x="1473" y="777"/>
                  </a:lnTo>
                  <a:lnTo>
                    <a:pt x="1474" y="777"/>
                  </a:lnTo>
                  <a:lnTo>
                    <a:pt x="1473" y="776"/>
                  </a:lnTo>
                  <a:lnTo>
                    <a:pt x="1473" y="775"/>
                  </a:lnTo>
                  <a:lnTo>
                    <a:pt x="1473" y="773"/>
                  </a:lnTo>
                  <a:lnTo>
                    <a:pt x="1471" y="773"/>
                  </a:lnTo>
                  <a:lnTo>
                    <a:pt x="1471" y="772"/>
                  </a:lnTo>
                  <a:lnTo>
                    <a:pt x="1470" y="772"/>
                  </a:lnTo>
                  <a:lnTo>
                    <a:pt x="1470" y="771"/>
                  </a:lnTo>
                  <a:lnTo>
                    <a:pt x="1470" y="769"/>
                  </a:lnTo>
                  <a:lnTo>
                    <a:pt x="1469" y="769"/>
                  </a:lnTo>
                  <a:lnTo>
                    <a:pt x="1469" y="768"/>
                  </a:lnTo>
                  <a:lnTo>
                    <a:pt x="1469" y="767"/>
                  </a:lnTo>
                  <a:lnTo>
                    <a:pt x="1469" y="766"/>
                  </a:lnTo>
                  <a:lnTo>
                    <a:pt x="1469" y="764"/>
                  </a:lnTo>
                  <a:lnTo>
                    <a:pt x="1469" y="763"/>
                  </a:lnTo>
                  <a:lnTo>
                    <a:pt x="1469" y="762"/>
                  </a:lnTo>
                  <a:lnTo>
                    <a:pt x="1467" y="762"/>
                  </a:lnTo>
                  <a:lnTo>
                    <a:pt x="1467" y="760"/>
                  </a:lnTo>
                  <a:lnTo>
                    <a:pt x="1467" y="759"/>
                  </a:lnTo>
                  <a:lnTo>
                    <a:pt x="1466" y="759"/>
                  </a:lnTo>
                  <a:lnTo>
                    <a:pt x="1466" y="758"/>
                  </a:lnTo>
                  <a:lnTo>
                    <a:pt x="1466" y="756"/>
                  </a:lnTo>
                  <a:lnTo>
                    <a:pt x="1466" y="755"/>
                  </a:lnTo>
                  <a:lnTo>
                    <a:pt x="1466" y="754"/>
                  </a:lnTo>
                  <a:lnTo>
                    <a:pt x="1466" y="752"/>
                  </a:lnTo>
                  <a:lnTo>
                    <a:pt x="1465" y="751"/>
                  </a:lnTo>
                  <a:lnTo>
                    <a:pt x="1465" y="750"/>
                  </a:lnTo>
                  <a:lnTo>
                    <a:pt x="1465" y="748"/>
                  </a:lnTo>
                  <a:lnTo>
                    <a:pt x="1465" y="747"/>
                  </a:lnTo>
                  <a:lnTo>
                    <a:pt x="1463" y="747"/>
                  </a:lnTo>
                  <a:lnTo>
                    <a:pt x="1463" y="746"/>
                  </a:lnTo>
                  <a:lnTo>
                    <a:pt x="1463" y="745"/>
                  </a:lnTo>
                  <a:lnTo>
                    <a:pt x="1463" y="743"/>
                  </a:lnTo>
                  <a:lnTo>
                    <a:pt x="1463" y="742"/>
                  </a:lnTo>
                  <a:lnTo>
                    <a:pt x="1463" y="741"/>
                  </a:lnTo>
                  <a:lnTo>
                    <a:pt x="1462" y="741"/>
                  </a:lnTo>
                  <a:lnTo>
                    <a:pt x="1462" y="742"/>
                  </a:lnTo>
                  <a:lnTo>
                    <a:pt x="1461" y="741"/>
                  </a:lnTo>
                  <a:lnTo>
                    <a:pt x="1461" y="739"/>
                  </a:lnTo>
                  <a:lnTo>
                    <a:pt x="1459" y="739"/>
                  </a:lnTo>
                  <a:lnTo>
                    <a:pt x="1459" y="738"/>
                  </a:lnTo>
                  <a:lnTo>
                    <a:pt x="1459" y="737"/>
                  </a:lnTo>
                  <a:lnTo>
                    <a:pt x="1458" y="735"/>
                  </a:lnTo>
                  <a:lnTo>
                    <a:pt x="1458" y="737"/>
                  </a:lnTo>
                  <a:lnTo>
                    <a:pt x="1458" y="738"/>
                  </a:lnTo>
                  <a:lnTo>
                    <a:pt x="1457" y="739"/>
                  </a:lnTo>
                  <a:lnTo>
                    <a:pt x="1456" y="741"/>
                  </a:lnTo>
                  <a:lnTo>
                    <a:pt x="1454" y="741"/>
                  </a:lnTo>
                  <a:lnTo>
                    <a:pt x="1454" y="742"/>
                  </a:lnTo>
                  <a:lnTo>
                    <a:pt x="1453" y="742"/>
                  </a:lnTo>
                  <a:lnTo>
                    <a:pt x="1453" y="741"/>
                  </a:lnTo>
                  <a:lnTo>
                    <a:pt x="1454" y="741"/>
                  </a:lnTo>
                  <a:lnTo>
                    <a:pt x="1454" y="739"/>
                  </a:lnTo>
                  <a:lnTo>
                    <a:pt x="1453" y="739"/>
                  </a:lnTo>
                  <a:lnTo>
                    <a:pt x="1452" y="739"/>
                  </a:lnTo>
                  <a:lnTo>
                    <a:pt x="1452" y="741"/>
                  </a:lnTo>
                  <a:lnTo>
                    <a:pt x="1450" y="741"/>
                  </a:lnTo>
                  <a:lnTo>
                    <a:pt x="1450" y="742"/>
                  </a:lnTo>
                  <a:lnTo>
                    <a:pt x="1450" y="741"/>
                  </a:lnTo>
                  <a:lnTo>
                    <a:pt x="1449" y="741"/>
                  </a:lnTo>
                  <a:lnTo>
                    <a:pt x="1449" y="739"/>
                  </a:lnTo>
                  <a:lnTo>
                    <a:pt x="1448" y="739"/>
                  </a:lnTo>
                  <a:lnTo>
                    <a:pt x="1448" y="741"/>
                  </a:lnTo>
                  <a:lnTo>
                    <a:pt x="1446" y="741"/>
                  </a:lnTo>
                  <a:lnTo>
                    <a:pt x="1445" y="741"/>
                  </a:lnTo>
                  <a:lnTo>
                    <a:pt x="1445" y="742"/>
                  </a:lnTo>
                  <a:lnTo>
                    <a:pt x="1446" y="743"/>
                  </a:lnTo>
                  <a:lnTo>
                    <a:pt x="1446" y="745"/>
                  </a:lnTo>
                  <a:lnTo>
                    <a:pt x="1448" y="745"/>
                  </a:lnTo>
                  <a:lnTo>
                    <a:pt x="1448" y="746"/>
                  </a:lnTo>
                  <a:lnTo>
                    <a:pt x="1449" y="746"/>
                  </a:lnTo>
                  <a:lnTo>
                    <a:pt x="1449" y="747"/>
                  </a:lnTo>
                  <a:lnTo>
                    <a:pt x="1449" y="748"/>
                  </a:lnTo>
                  <a:lnTo>
                    <a:pt x="1448" y="747"/>
                  </a:lnTo>
                  <a:lnTo>
                    <a:pt x="1446" y="747"/>
                  </a:lnTo>
                  <a:lnTo>
                    <a:pt x="1445" y="746"/>
                  </a:lnTo>
                  <a:lnTo>
                    <a:pt x="1445" y="747"/>
                  </a:lnTo>
                  <a:lnTo>
                    <a:pt x="1444" y="747"/>
                  </a:lnTo>
                  <a:lnTo>
                    <a:pt x="1444" y="746"/>
                  </a:lnTo>
                  <a:lnTo>
                    <a:pt x="1444" y="745"/>
                  </a:lnTo>
                  <a:lnTo>
                    <a:pt x="1444" y="743"/>
                  </a:lnTo>
                  <a:lnTo>
                    <a:pt x="1442" y="743"/>
                  </a:lnTo>
                  <a:lnTo>
                    <a:pt x="1441" y="745"/>
                  </a:lnTo>
                  <a:lnTo>
                    <a:pt x="1440" y="746"/>
                  </a:lnTo>
                  <a:lnTo>
                    <a:pt x="1440" y="745"/>
                  </a:lnTo>
                  <a:lnTo>
                    <a:pt x="1440" y="743"/>
                  </a:lnTo>
                  <a:lnTo>
                    <a:pt x="1438" y="743"/>
                  </a:lnTo>
                  <a:lnTo>
                    <a:pt x="1438" y="742"/>
                  </a:lnTo>
                  <a:lnTo>
                    <a:pt x="1438" y="741"/>
                  </a:lnTo>
                  <a:lnTo>
                    <a:pt x="1440" y="741"/>
                  </a:lnTo>
                  <a:lnTo>
                    <a:pt x="1440" y="739"/>
                  </a:lnTo>
                  <a:lnTo>
                    <a:pt x="1440" y="738"/>
                  </a:lnTo>
                  <a:lnTo>
                    <a:pt x="1438" y="738"/>
                  </a:lnTo>
                  <a:lnTo>
                    <a:pt x="1438" y="739"/>
                  </a:lnTo>
                  <a:lnTo>
                    <a:pt x="1437" y="739"/>
                  </a:lnTo>
                  <a:lnTo>
                    <a:pt x="1438" y="739"/>
                  </a:lnTo>
                  <a:lnTo>
                    <a:pt x="1438" y="738"/>
                  </a:lnTo>
                  <a:lnTo>
                    <a:pt x="1438" y="737"/>
                  </a:lnTo>
                  <a:lnTo>
                    <a:pt x="1438" y="735"/>
                  </a:lnTo>
                  <a:lnTo>
                    <a:pt x="1438" y="734"/>
                  </a:lnTo>
                  <a:lnTo>
                    <a:pt x="1440" y="734"/>
                  </a:lnTo>
                  <a:lnTo>
                    <a:pt x="1440" y="733"/>
                  </a:lnTo>
                  <a:lnTo>
                    <a:pt x="1438" y="733"/>
                  </a:lnTo>
                  <a:lnTo>
                    <a:pt x="1437" y="734"/>
                  </a:lnTo>
                  <a:lnTo>
                    <a:pt x="1437" y="733"/>
                  </a:lnTo>
                  <a:lnTo>
                    <a:pt x="1436" y="733"/>
                  </a:lnTo>
                  <a:lnTo>
                    <a:pt x="1435" y="733"/>
                  </a:lnTo>
                  <a:lnTo>
                    <a:pt x="1435" y="731"/>
                  </a:lnTo>
                  <a:lnTo>
                    <a:pt x="1433" y="731"/>
                  </a:lnTo>
                  <a:lnTo>
                    <a:pt x="1433" y="733"/>
                  </a:lnTo>
                  <a:lnTo>
                    <a:pt x="1433" y="734"/>
                  </a:lnTo>
                  <a:lnTo>
                    <a:pt x="1435" y="734"/>
                  </a:lnTo>
                  <a:lnTo>
                    <a:pt x="1435" y="735"/>
                  </a:lnTo>
                  <a:lnTo>
                    <a:pt x="1433" y="735"/>
                  </a:lnTo>
                  <a:lnTo>
                    <a:pt x="1433" y="737"/>
                  </a:lnTo>
                  <a:lnTo>
                    <a:pt x="1432" y="737"/>
                  </a:lnTo>
                  <a:lnTo>
                    <a:pt x="1431" y="737"/>
                  </a:lnTo>
                  <a:lnTo>
                    <a:pt x="1429" y="737"/>
                  </a:lnTo>
                  <a:lnTo>
                    <a:pt x="1429" y="738"/>
                  </a:lnTo>
                  <a:lnTo>
                    <a:pt x="1431" y="738"/>
                  </a:lnTo>
                  <a:lnTo>
                    <a:pt x="1431" y="739"/>
                  </a:lnTo>
                  <a:lnTo>
                    <a:pt x="1429" y="739"/>
                  </a:lnTo>
                  <a:lnTo>
                    <a:pt x="1428" y="743"/>
                  </a:lnTo>
                  <a:lnTo>
                    <a:pt x="1427" y="743"/>
                  </a:lnTo>
                  <a:lnTo>
                    <a:pt x="1427" y="742"/>
                  </a:lnTo>
                  <a:lnTo>
                    <a:pt x="1427" y="743"/>
                  </a:lnTo>
                  <a:lnTo>
                    <a:pt x="1425" y="743"/>
                  </a:lnTo>
                  <a:lnTo>
                    <a:pt x="1425" y="745"/>
                  </a:lnTo>
                  <a:lnTo>
                    <a:pt x="1424" y="745"/>
                  </a:lnTo>
                  <a:lnTo>
                    <a:pt x="1423" y="745"/>
                  </a:lnTo>
                  <a:lnTo>
                    <a:pt x="1421" y="745"/>
                  </a:lnTo>
                  <a:lnTo>
                    <a:pt x="1421" y="746"/>
                  </a:lnTo>
                  <a:lnTo>
                    <a:pt x="1420" y="747"/>
                  </a:lnTo>
                  <a:lnTo>
                    <a:pt x="1419" y="747"/>
                  </a:lnTo>
                  <a:lnTo>
                    <a:pt x="1419" y="748"/>
                  </a:lnTo>
                  <a:lnTo>
                    <a:pt x="1418" y="748"/>
                  </a:lnTo>
                  <a:lnTo>
                    <a:pt x="1418" y="747"/>
                  </a:lnTo>
                  <a:lnTo>
                    <a:pt x="1416" y="747"/>
                  </a:lnTo>
                  <a:lnTo>
                    <a:pt x="1415" y="747"/>
                  </a:lnTo>
                  <a:lnTo>
                    <a:pt x="1414" y="747"/>
                  </a:lnTo>
                  <a:lnTo>
                    <a:pt x="1412" y="747"/>
                  </a:lnTo>
                  <a:lnTo>
                    <a:pt x="1411" y="747"/>
                  </a:lnTo>
                  <a:lnTo>
                    <a:pt x="1390" y="748"/>
                  </a:lnTo>
                  <a:lnTo>
                    <a:pt x="1389" y="748"/>
                  </a:lnTo>
                  <a:lnTo>
                    <a:pt x="1389" y="750"/>
                  </a:lnTo>
                  <a:lnTo>
                    <a:pt x="1387" y="748"/>
                  </a:lnTo>
                  <a:lnTo>
                    <a:pt x="1387" y="750"/>
                  </a:lnTo>
                  <a:lnTo>
                    <a:pt x="1386" y="750"/>
                  </a:lnTo>
                  <a:lnTo>
                    <a:pt x="1386" y="751"/>
                  </a:lnTo>
                  <a:lnTo>
                    <a:pt x="1385" y="751"/>
                  </a:lnTo>
                  <a:lnTo>
                    <a:pt x="1385" y="750"/>
                  </a:lnTo>
                  <a:lnTo>
                    <a:pt x="1385" y="751"/>
                  </a:lnTo>
                  <a:lnTo>
                    <a:pt x="1385" y="752"/>
                  </a:lnTo>
                  <a:lnTo>
                    <a:pt x="1383" y="752"/>
                  </a:lnTo>
                  <a:lnTo>
                    <a:pt x="1383" y="754"/>
                  </a:lnTo>
                  <a:lnTo>
                    <a:pt x="1383" y="755"/>
                  </a:lnTo>
                  <a:lnTo>
                    <a:pt x="1382" y="755"/>
                  </a:lnTo>
                  <a:lnTo>
                    <a:pt x="1382" y="756"/>
                  </a:lnTo>
                  <a:lnTo>
                    <a:pt x="1381" y="756"/>
                  </a:lnTo>
                  <a:lnTo>
                    <a:pt x="1381" y="758"/>
                  </a:lnTo>
                  <a:lnTo>
                    <a:pt x="1380" y="758"/>
                  </a:lnTo>
                  <a:lnTo>
                    <a:pt x="1380" y="759"/>
                  </a:lnTo>
                  <a:lnTo>
                    <a:pt x="1380" y="760"/>
                  </a:lnTo>
                  <a:lnTo>
                    <a:pt x="1378" y="760"/>
                  </a:lnTo>
                  <a:lnTo>
                    <a:pt x="1377" y="760"/>
                  </a:lnTo>
                  <a:lnTo>
                    <a:pt x="1376" y="760"/>
                  </a:lnTo>
                  <a:lnTo>
                    <a:pt x="1374" y="760"/>
                  </a:lnTo>
                  <a:lnTo>
                    <a:pt x="1373" y="760"/>
                  </a:lnTo>
                  <a:lnTo>
                    <a:pt x="1373" y="762"/>
                  </a:lnTo>
                  <a:lnTo>
                    <a:pt x="1373" y="760"/>
                  </a:lnTo>
                  <a:lnTo>
                    <a:pt x="1372" y="760"/>
                  </a:lnTo>
                  <a:lnTo>
                    <a:pt x="1372" y="759"/>
                  </a:lnTo>
                  <a:lnTo>
                    <a:pt x="1370" y="759"/>
                  </a:lnTo>
                  <a:lnTo>
                    <a:pt x="1369" y="759"/>
                  </a:lnTo>
                  <a:lnTo>
                    <a:pt x="1369" y="758"/>
                  </a:lnTo>
                  <a:lnTo>
                    <a:pt x="1368" y="758"/>
                  </a:lnTo>
                  <a:lnTo>
                    <a:pt x="1368" y="759"/>
                  </a:lnTo>
                  <a:lnTo>
                    <a:pt x="1366" y="759"/>
                  </a:lnTo>
                  <a:lnTo>
                    <a:pt x="1366" y="758"/>
                  </a:lnTo>
                  <a:lnTo>
                    <a:pt x="1366" y="756"/>
                  </a:lnTo>
                  <a:lnTo>
                    <a:pt x="1366" y="755"/>
                  </a:lnTo>
                  <a:lnTo>
                    <a:pt x="1365" y="755"/>
                  </a:lnTo>
                  <a:lnTo>
                    <a:pt x="1365" y="754"/>
                  </a:lnTo>
                  <a:lnTo>
                    <a:pt x="1365" y="755"/>
                  </a:lnTo>
                  <a:lnTo>
                    <a:pt x="1364" y="755"/>
                  </a:lnTo>
                  <a:lnTo>
                    <a:pt x="1364" y="756"/>
                  </a:lnTo>
                  <a:lnTo>
                    <a:pt x="1363" y="756"/>
                  </a:lnTo>
                  <a:lnTo>
                    <a:pt x="1361" y="756"/>
                  </a:lnTo>
                  <a:lnTo>
                    <a:pt x="1361" y="758"/>
                  </a:lnTo>
                  <a:lnTo>
                    <a:pt x="1361" y="759"/>
                  </a:lnTo>
                  <a:lnTo>
                    <a:pt x="1360" y="759"/>
                  </a:lnTo>
                  <a:lnTo>
                    <a:pt x="1360" y="760"/>
                  </a:lnTo>
                  <a:lnTo>
                    <a:pt x="1359" y="760"/>
                  </a:lnTo>
                  <a:lnTo>
                    <a:pt x="1359" y="759"/>
                  </a:lnTo>
                  <a:lnTo>
                    <a:pt x="1357" y="759"/>
                  </a:lnTo>
                  <a:lnTo>
                    <a:pt x="1357" y="758"/>
                  </a:lnTo>
                  <a:lnTo>
                    <a:pt x="1359" y="758"/>
                  </a:lnTo>
                  <a:lnTo>
                    <a:pt x="1359" y="756"/>
                  </a:lnTo>
                  <a:lnTo>
                    <a:pt x="1357" y="755"/>
                  </a:lnTo>
                  <a:lnTo>
                    <a:pt x="1356" y="755"/>
                  </a:lnTo>
                  <a:lnTo>
                    <a:pt x="1355" y="754"/>
                  </a:lnTo>
                  <a:lnTo>
                    <a:pt x="1353" y="754"/>
                  </a:lnTo>
                  <a:lnTo>
                    <a:pt x="1353" y="752"/>
                  </a:lnTo>
                  <a:lnTo>
                    <a:pt x="1353" y="754"/>
                  </a:lnTo>
                  <a:lnTo>
                    <a:pt x="1352" y="754"/>
                  </a:lnTo>
                  <a:lnTo>
                    <a:pt x="1352" y="752"/>
                  </a:lnTo>
                  <a:lnTo>
                    <a:pt x="1352" y="754"/>
                  </a:lnTo>
                  <a:lnTo>
                    <a:pt x="1351" y="754"/>
                  </a:lnTo>
                  <a:lnTo>
                    <a:pt x="1351" y="755"/>
                  </a:lnTo>
                  <a:lnTo>
                    <a:pt x="1349" y="755"/>
                  </a:lnTo>
                  <a:lnTo>
                    <a:pt x="1348" y="755"/>
                  </a:lnTo>
                  <a:lnTo>
                    <a:pt x="1347" y="754"/>
                  </a:lnTo>
                  <a:lnTo>
                    <a:pt x="1347" y="755"/>
                  </a:lnTo>
                  <a:lnTo>
                    <a:pt x="1345" y="755"/>
                  </a:lnTo>
                  <a:lnTo>
                    <a:pt x="1344" y="755"/>
                  </a:lnTo>
                  <a:lnTo>
                    <a:pt x="1344" y="754"/>
                  </a:lnTo>
                  <a:lnTo>
                    <a:pt x="1344" y="752"/>
                  </a:lnTo>
                  <a:lnTo>
                    <a:pt x="1344" y="751"/>
                  </a:lnTo>
                  <a:lnTo>
                    <a:pt x="1344" y="750"/>
                  </a:lnTo>
                  <a:lnTo>
                    <a:pt x="1343" y="750"/>
                  </a:lnTo>
                  <a:lnTo>
                    <a:pt x="1344" y="750"/>
                  </a:lnTo>
                  <a:lnTo>
                    <a:pt x="1343" y="750"/>
                  </a:lnTo>
                  <a:lnTo>
                    <a:pt x="1342" y="750"/>
                  </a:lnTo>
                  <a:lnTo>
                    <a:pt x="1340" y="750"/>
                  </a:lnTo>
                  <a:lnTo>
                    <a:pt x="1339" y="750"/>
                  </a:lnTo>
                  <a:lnTo>
                    <a:pt x="1338" y="750"/>
                  </a:lnTo>
                  <a:lnTo>
                    <a:pt x="1336" y="750"/>
                  </a:lnTo>
                  <a:lnTo>
                    <a:pt x="1336" y="751"/>
                  </a:lnTo>
                  <a:lnTo>
                    <a:pt x="1335" y="751"/>
                  </a:lnTo>
                  <a:lnTo>
                    <a:pt x="1334" y="751"/>
                  </a:lnTo>
                  <a:lnTo>
                    <a:pt x="1332" y="751"/>
                  </a:lnTo>
                  <a:lnTo>
                    <a:pt x="1334" y="751"/>
                  </a:lnTo>
                  <a:lnTo>
                    <a:pt x="1334" y="750"/>
                  </a:lnTo>
                  <a:lnTo>
                    <a:pt x="1332" y="750"/>
                  </a:lnTo>
                  <a:lnTo>
                    <a:pt x="1332" y="748"/>
                  </a:lnTo>
                  <a:lnTo>
                    <a:pt x="1331" y="748"/>
                  </a:lnTo>
                  <a:lnTo>
                    <a:pt x="1330" y="748"/>
                  </a:lnTo>
                  <a:lnTo>
                    <a:pt x="1328" y="748"/>
                  </a:lnTo>
                  <a:lnTo>
                    <a:pt x="1328" y="750"/>
                  </a:lnTo>
                  <a:lnTo>
                    <a:pt x="1327" y="750"/>
                  </a:lnTo>
                  <a:lnTo>
                    <a:pt x="1327" y="751"/>
                  </a:lnTo>
                  <a:lnTo>
                    <a:pt x="1326" y="750"/>
                  </a:lnTo>
                  <a:lnTo>
                    <a:pt x="1326" y="751"/>
                  </a:lnTo>
                  <a:lnTo>
                    <a:pt x="1326" y="752"/>
                  </a:lnTo>
                  <a:lnTo>
                    <a:pt x="1325" y="751"/>
                  </a:lnTo>
                  <a:lnTo>
                    <a:pt x="1323" y="751"/>
                  </a:lnTo>
                  <a:lnTo>
                    <a:pt x="1323" y="752"/>
                  </a:lnTo>
                  <a:lnTo>
                    <a:pt x="1323" y="751"/>
                  </a:lnTo>
                  <a:lnTo>
                    <a:pt x="1323" y="752"/>
                  </a:lnTo>
                  <a:lnTo>
                    <a:pt x="1322" y="751"/>
                  </a:lnTo>
                  <a:lnTo>
                    <a:pt x="1322" y="752"/>
                  </a:lnTo>
                  <a:lnTo>
                    <a:pt x="1321" y="751"/>
                  </a:lnTo>
                  <a:lnTo>
                    <a:pt x="1321" y="752"/>
                  </a:lnTo>
                  <a:lnTo>
                    <a:pt x="1322" y="752"/>
                  </a:lnTo>
                  <a:lnTo>
                    <a:pt x="1321" y="752"/>
                  </a:lnTo>
                  <a:lnTo>
                    <a:pt x="1319" y="752"/>
                  </a:lnTo>
                  <a:lnTo>
                    <a:pt x="1319" y="751"/>
                  </a:lnTo>
                  <a:lnTo>
                    <a:pt x="1318" y="751"/>
                  </a:lnTo>
                  <a:lnTo>
                    <a:pt x="1318" y="750"/>
                  </a:lnTo>
                  <a:lnTo>
                    <a:pt x="1318" y="751"/>
                  </a:lnTo>
                  <a:lnTo>
                    <a:pt x="1317" y="751"/>
                  </a:lnTo>
                  <a:lnTo>
                    <a:pt x="1317" y="752"/>
                  </a:lnTo>
                  <a:lnTo>
                    <a:pt x="1317" y="754"/>
                  </a:lnTo>
                  <a:lnTo>
                    <a:pt x="1315" y="755"/>
                  </a:lnTo>
                  <a:lnTo>
                    <a:pt x="1317" y="755"/>
                  </a:lnTo>
                  <a:lnTo>
                    <a:pt x="1317" y="756"/>
                  </a:lnTo>
                  <a:lnTo>
                    <a:pt x="1315" y="756"/>
                  </a:lnTo>
                  <a:lnTo>
                    <a:pt x="1315" y="758"/>
                  </a:lnTo>
                  <a:lnTo>
                    <a:pt x="1314" y="758"/>
                  </a:lnTo>
                  <a:lnTo>
                    <a:pt x="1314" y="756"/>
                  </a:lnTo>
                  <a:lnTo>
                    <a:pt x="1313" y="758"/>
                  </a:lnTo>
                  <a:lnTo>
                    <a:pt x="1313" y="756"/>
                  </a:lnTo>
                  <a:lnTo>
                    <a:pt x="1311" y="756"/>
                  </a:lnTo>
                  <a:lnTo>
                    <a:pt x="1310" y="756"/>
                  </a:lnTo>
                  <a:lnTo>
                    <a:pt x="1310" y="755"/>
                  </a:lnTo>
                  <a:lnTo>
                    <a:pt x="1310" y="756"/>
                  </a:lnTo>
                  <a:lnTo>
                    <a:pt x="1309" y="756"/>
                  </a:lnTo>
                  <a:lnTo>
                    <a:pt x="1307" y="756"/>
                  </a:lnTo>
                  <a:lnTo>
                    <a:pt x="1307" y="758"/>
                  </a:lnTo>
                  <a:lnTo>
                    <a:pt x="1306" y="758"/>
                  </a:lnTo>
                  <a:lnTo>
                    <a:pt x="1305" y="758"/>
                  </a:lnTo>
                  <a:lnTo>
                    <a:pt x="1304" y="758"/>
                  </a:lnTo>
                  <a:lnTo>
                    <a:pt x="1304" y="756"/>
                  </a:lnTo>
                  <a:lnTo>
                    <a:pt x="1302" y="758"/>
                  </a:lnTo>
                  <a:lnTo>
                    <a:pt x="1302" y="756"/>
                  </a:lnTo>
                  <a:lnTo>
                    <a:pt x="1302" y="758"/>
                  </a:lnTo>
                  <a:lnTo>
                    <a:pt x="1301" y="758"/>
                  </a:lnTo>
                  <a:lnTo>
                    <a:pt x="1300" y="758"/>
                  </a:lnTo>
                  <a:lnTo>
                    <a:pt x="1298" y="758"/>
                  </a:lnTo>
                  <a:lnTo>
                    <a:pt x="1297" y="758"/>
                  </a:lnTo>
                  <a:lnTo>
                    <a:pt x="1296" y="758"/>
                  </a:lnTo>
                  <a:lnTo>
                    <a:pt x="1294" y="758"/>
                  </a:lnTo>
                  <a:lnTo>
                    <a:pt x="1294" y="756"/>
                  </a:lnTo>
                  <a:lnTo>
                    <a:pt x="1294" y="758"/>
                  </a:lnTo>
                  <a:lnTo>
                    <a:pt x="1293" y="758"/>
                  </a:lnTo>
                  <a:lnTo>
                    <a:pt x="1293" y="756"/>
                  </a:lnTo>
                  <a:lnTo>
                    <a:pt x="1294" y="756"/>
                  </a:lnTo>
                  <a:lnTo>
                    <a:pt x="1293" y="756"/>
                  </a:lnTo>
                  <a:lnTo>
                    <a:pt x="1293" y="755"/>
                  </a:lnTo>
                  <a:lnTo>
                    <a:pt x="1292" y="756"/>
                  </a:lnTo>
                  <a:lnTo>
                    <a:pt x="1292" y="758"/>
                  </a:lnTo>
                  <a:lnTo>
                    <a:pt x="1292" y="756"/>
                  </a:lnTo>
                  <a:lnTo>
                    <a:pt x="1292" y="755"/>
                  </a:lnTo>
                  <a:lnTo>
                    <a:pt x="1290" y="755"/>
                  </a:lnTo>
                  <a:lnTo>
                    <a:pt x="1290" y="754"/>
                  </a:lnTo>
                  <a:lnTo>
                    <a:pt x="1290" y="752"/>
                  </a:lnTo>
                  <a:lnTo>
                    <a:pt x="1289" y="752"/>
                  </a:lnTo>
                  <a:lnTo>
                    <a:pt x="1289" y="751"/>
                  </a:lnTo>
                  <a:lnTo>
                    <a:pt x="1288" y="751"/>
                  </a:lnTo>
                  <a:lnTo>
                    <a:pt x="1287" y="751"/>
                  </a:lnTo>
                  <a:lnTo>
                    <a:pt x="1287" y="750"/>
                  </a:lnTo>
                  <a:lnTo>
                    <a:pt x="1285" y="750"/>
                  </a:lnTo>
                  <a:lnTo>
                    <a:pt x="1284" y="750"/>
                  </a:lnTo>
                  <a:lnTo>
                    <a:pt x="1284" y="748"/>
                  </a:lnTo>
                  <a:lnTo>
                    <a:pt x="1284" y="750"/>
                  </a:lnTo>
                  <a:lnTo>
                    <a:pt x="1283" y="750"/>
                  </a:lnTo>
                  <a:lnTo>
                    <a:pt x="1283" y="748"/>
                  </a:lnTo>
                  <a:lnTo>
                    <a:pt x="1281" y="748"/>
                  </a:lnTo>
                  <a:lnTo>
                    <a:pt x="1281" y="747"/>
                  </a:lnTo>
                  <a:lnTo>
                    <a:pt x="1280" y="747"/>
                  </a:lnTo>
                  <a:lnTo>
                    <a:pt x="1280" y="746"/>
                  </a:lnTo>
                  <a:lnTo>
                    <a:pt x="1280" y="747"/>
                  </a:lnTo>
                  <a:lnTo>
                    <a:pt x="1279" y="747"/>
                  </a:lnTo>
                  <a:lnTo>
                    <a:pt x="1279" y="746"/>
                  </a:lnTo>
                  <a:lnTo>
                    <a:pt x="1279" y="747"/>
                  </a:lnTo>
                  <a:lnTo>
                    <a:pt x="1277" y="747"/>
                  </a:lnTo>
                  <a:lnTo>
                    <a:pt x="1277" y="746"/>
                  </a:lnTo>
                  <a:lnTo>
                    <a:pt x="1276" y="746"/>
                  </a:lnTo>
                  <a:lnTo>
                    <a:pt x="1276" y="747"/>
                  </a:lnTo>
                  <a:lnTo>
                    <a:pt x="1275" y="747"/>
                  </a:lnTo>
                  <a:lnTo>
                    <a:pt x="1275" y="748"/>
                  </a:lnTo>
                  <a:lnTo>
                    <a:pt x="1275" y="747"/>
                  </a:lnTo>
                  <a:lnTo>
                    <a:pt x="1275" y="748"/>
                  </a:lnTo>
                  <a:lnTo>
                    <a:pt x="1273" y="748"/>
                  </a:lnTo>
                  <a:lnTo>
                    <a:pt x="1273" y="747"/>
                  </a:lnTo>
                  <a:lnTo>
                    <a:pt x="1273" y="748"/>
                  </a:lnTo>
                  <a:lnTo>
                    <a:pt x="1273" y="747"/>
                  </a:lnTo>
                  <a:lnTo>
                    <a:pt x="1273" y="748"/>
                  </a:lnTo>
                  <a:lnTo>
                    <a:pt x="1272" y="748"/>
                  </a:lnTo>
                  <a:lnTo>
                    <a:pt x="1272" y="750"/>
                  </a:lnTo>
                  <a:lnTo>
                    <a:pt x="1271" y="748"/>
                  </a:lnTo>
                  <a:lnTo>
                    <a:pt x="1270" y="748"/>
                  </a:lnTo>
                  <a:lnTo>
                    <a:pt x="1268" y="748"/>
                  </a:lnTo>
                  <a:lnTo>
                    <a:pt x="1270" y="748"/>
                  </a:lnTo>
                  <a:lnTo>
                    <a:pt x="1268" y="748"/>
                  </a:lnTo>
                  <a:lnTo>
                    <a:pt x="1268" y="747"/>
                  </a:lnTo>
                  <a:lnTo>
                    <a:pt x="1267" y="747"/>
                  </a:lnTo>
                  <a:lnTo>
                    <a:pt x="1267" y="746"/>
                  </a:lnTo>
                  <a:lnTo>
                    <a:pt x="1266" y="746"/>
                  </a:lnTo>
                  <a:lnTo>
                    <a:pt x="1267" y="746"/>
                  </a:lnTo>
                  <a:lnTo>
                    <a:pt x="1266" y="745"/>
                  </a:lnTo>
                  <a:lnTo>
                    <a:pt x="1267" y="745"/>
                  </a:lnTo>
                  <a:lnTo>
                    <a:pt x="1267" y="743"/>
                  </a:lnTo>
                  <a:lnTo>
                    <a:pt x="1266" y="743"/>
                  </a:lnTo>
                  <a:lnTo>
                    <a:pt x="1264" y="743"/>
                  </a:lnTo>
                  <a:lnTo>
                    <a:pt x="1264" y="742"/>
                  </a:lnTo>
                  <a:lnTo>
                    <a:pt x="1264" y="741"/>
                  </a:lnTo>
                  <a:lnTo>
                    <a:pt x="1263" y="741"/>
                  </a:lnTo>
                  <a:lnTo>
                    <a:pt x="1262" y="741"/>
                  </a:lnTo>
                  <a:lnTo>
                    <a:pt x="1262" y="739"/>
                  </a:lnTo>
                  <a:lnTo>
                    <a:pt x="1262" y="741"/>
                  </a:lnTo>
                  <a:lnTo>
                    <a:pt x="1260" y="741"/>
                  </a:lnTo>
                  <a:lnTo>
                    <a:pt x="1259" y="741"/>
                  </a:lnTo>
                  <a:lnTo>
                    <a:pt x="1258" y="741"/>
                  </a:lnTo>
                  <a:lnTo>
                    <a:pt x="1258" y="742"/>
                  </a:lnTo>
                  <a:lnTo>
                    <a:pt x="1258" y="743"/>
                  </a:lnTo>
                  <a:lnTo>
                    <a:pt x="1256" y="743"/>
                  </a:lnTo>
                  <a:lnTo>
                    <a:pt x="1255" y="743"/>
                  </a:lnTo>
                  <a:lnTo>
                    <a:pt x="1254" y="743"/>
                  </a:lnTo>
                  <a:lnTo>
                    <a:pt x="1252" y="743"/>
                  </a:lnTo>
                  <a:lnTo>
                    <a:pt x="1251" y="743"/>
                  </a:lnTo>
                  <a:lnTo>
                    <a:pt x="1250" y="743"/>
                  </a:lnTo>
                  <a:lnTo>
                    <a:pt x="1249" y="743"/>
                  </a:lnTo>
                  <a:lnTo>
                    <a:pt x="1247" y="742"/>
                  </a:lnTo>
                  <a:lnTo>
                    <a:pt x="1249" y="742"/>
                  </a:lnTo>
                  <a:lnTo>
                    <a:pt x="1247" y="742"/>
                  </a:lnTo>
                  <a:lnTo>
                    <a:pt x="1246" y="742"/>
                  </a:lnTo>
                  <a:lnTo>
                    <a:pt x="1246" y="741"/>
                  </a:lnTo>
                  <a:lnTo>
                    <a:pt x="1245" y="741"/>
                  </a:lnTo>
                  <a:lnTo>
                    <a:pt x="1245" y="739"/>
                  </a:lnTo>
                  <a:lnTo>
                    <a:pt x="1243" y="739"/>
                  </a:lnTo>
                  <a:lnTo>
                    <a:pt x="1243" y="741"/>
                  </a:lnTo>
                  <a:lnTo>
                    <a:pt x="1242" y="741"/>
                  </a:lnTo>
                  <a:lnTo>
                    <a:pt x="1242" y="742"/>
                  </a:lnTo>
                  <a:lnTo>
                    <a:pt x="1242" y="741"/>
                  </a:lnTo>
                  <a:lnTo>
                    <a:pt x="1241" y="741"/>
                  </a:lnTo>
                  <a:lnTo>
                    <a:pt x="1239" y="741"/>
                  </a:lnTo>
                  <a:lnTo>
                    <a:pt x="1238" y="741"/>
                  </a:lnTo>
                  <a:lnTo>
                    <a:pt x="1237" y="741"/>
                  </a:lnTo>
                  <a:lnTo>
                    <a:pt x="1235" y="741"/>
                  </a:lnTo>
                  <a:lnTo>
                    <a:pt x="1235" y="742"/>
                  </a:lnTo>
                  <a:lnTo>
                    <a:pt x="1235" y="741"/>
                  </a:lnTo>
                  <a:lnTo>
                    <a:pt x="1235" y="742"/>
                  </a:lnTo>
                  <a:lnTo>
                    <a:pt x="1234" y="742"/>
                  </a:lnTo>
                  <a:lnTo>
                    <a:pt x="1234" y="743"/>
                  </a:lnTo>
                  <a:lnTo>
                    <a:pt x="1233" y="743"/>
                  </a:lnTo>
                  <a:lnTo>
                    <a:pt x="1232" y="745"/>
                  </a:lnTo>
                  <a:lnTo>
                    <a:pt x="1230" y="745"/>
                  </a:lnTo>
                  <a:lnTo>
                    <a:pt x="1229" y="745"/>
                  </a:lnTo>
                  <a:lnTo>
                    <a:pt x="1228" y="745"/>
                  </a:lnTo>
                  <a:lnTo>
                    <a:pt x="1228" y="746"/>
                  </a:lnTo>
                  <a:lnTo>
                    <a:pt x="1226" y="746"/>
                  </a:lnTo>
                  <a:lnTo>
                    <a:pt x="1228" y="746"/>
                  </a:lnTo>
                  <a:lnTo>
                    <a:pt x="1226" y="746"/>
                  </a:lnTo>
                  <a:lnTo>
                    <a:pt x="1226" y="747"/>
                  </a:lnTo>
                  <a:lnTo>
                    <a:pt x="1225" y="748"/>
                  </a:lnTo>
                  <a:lnTo>
                    <a:pt x="1226" y="748"/>
                  </a:lnTo>
                  <a:lnTo>
                    <a:pt x="1226" y="750"/>
                  </a:lnTo>
                  <a:lnTo>
                    <a:pt x="1225" y="751"/>
                  </a:lnTo>
                  <a:lnTo>
                    <a:pt x="1225" y="752"/>
                  </a:lnTo>
                  <a:lnTo>
                    <a:pt x="1224" y="751"/>
                  </a:lnTo>
                  <a:lnTo>
                    <a:pt x="1224" y="752"/>
                  </a:lnTo>
                  <a:lnTo>
                    <a:pt x="1222" y="752"/>
                  </a:lnTo>
                  <a:lnTo>
                    <a:pt x="1222" y="754"/>
                  </a:lnTo>
                  <a:lnTo>
                    <a:pt x="1221" y="755"/>
                  </a:lnTo>
                  <a:lnTo>
                    <a:pt x="1220" y="755"/>
                  </a:lnTo>
                  <a:lnTo>
                    <a:pt x="1220" y="756"/>
                  </a:lnTo>
                  <a:lnTo>
                    <a:pt x="1218" y="756"/>
                  </a:lnTo>
                  <a:lnTo>
                    <a:pt x="1217" y="756"/>
                  </a:lnTo>
                  <a:lnTo>
                    <a:pt x="1217" y="758"/>
                  </a:lnTo>
                  <a:lnTo>
                    <a:pt x="1216" y="758"/>
                  </a:lnTo>
                  <a:lnTo>
                    <a:pt x="1214" y="758"/>
                  </a:lnTo>
                  <a:lnTo>
                    <a:pt x="1213" y="758"/>
                  </a:lnTo>
                  <a:lnTo>
                    <a:pt x="1213" y="759"/>
                  </a:lnTo>
                  <a:lnTo>
                    <a:pt x="1212" y="759"/>
                  </a:lnTo>
                  <a:lnTo>
                    <a:pt x="1212" y="760"/>
                  </a:lnTo>
                  <a:lnTo>
                    <a:pt x="1212" y="762"/>
                  </a:lnTo>
                  <a:lnTo>
                    <a:pt x="1213" y="763"/>
                  </a:lnTo>
                  <a:lnTo>
                    <a:pt x="1212" y="764"/>
                  </a:lnTo>
                  <a:lnTo>
                    <a:pt x="1211" y="764"/>
                  </a:lnTo>
                  <a:lnTo>
                    <a:pt x="1211" y="766"/>
                  </a:lnTo>
                  <a:lnTo>
                    <a:pt x="1211" y="767"/>
                  </a:lnTo>
                  <a:lnTo>
                    <a:pt x="1211" y="768"/>
                  </a:lnTo>
                  <a:lnTo>
                    <a:pt x="1209" y="768"/>
                  </a:lnTo>
                  <a:lnTo>
                    <a:pt x="1208" y="768"/>
                  </a:lnTo>
                  <a:lnTo>
                    <a:pt x="1207" y="768"/>
                  </a:lnTo>
                  <a:lnTo>
                    <a:pt x="1205" y="767"/>
                  </a:lnTo>
                  <a:lnTo>
                    <a:pt x="1204" y="768"/>
                  </a:lnTo>
                  <a:lnTo>
                    <a:pt x="1203" y="768"/>
                  </a:lnTo>
                  <a:lnTo>
                    <a:pt x="1203" y="769"/>
                  </a:lnTo>
                  <a:lnTo>
                    <a:pt x="1201" y="769"/>
                  </a:lnTo>
                  <a:lnTo>
                    <a:pt x="1201" y="771"/>
                  </a:lnTo>
                  <a:lnTo>
                    <a:pt x="1200" y="771"/>
                  </a:lnTo>
                  <a:lnTo>
                    <a:pt x="1200" y="772"/>
                  </a:lnTo>
                  <a:lnTo>
                    <a:pt x="1199" y="772"/>
                  </a:lnTo>
                  <a:lnTo>
                    <a:pt x="1199" y="773"/>
                  </a:lnTo>
                  <a:lnTo>
                    <a:pt x="1197" y="773"/>
                  </a:lnTo>
                  <a:lnTo>
                    <a:pt x="1197" y="775"/>
                  </a:lnTo>
                  <a:lnTo>
                    <a:pt x="1196" y="775"/>
                  </a:lnTo>
                  <a:lnTo>
                    <a:pt x="1196" y="776"/>
                  </a:lnTo>
                  <a:lnTo>
                    <a:pt x="1195" y="776"/>
                  </a:lnTo>
                  <a:lnTo>
                    <a:pt x="1195" y="777"/>
                  </a:lnTo>
                  <a:lnTo>
                    <a:pt x="1194" y="779"/>
                  </a:lnTo>
                  <a:lnTo>
                    <a:pt x="1194" y="780"/>
                  </a:lnTo>
                  <a:lnTo>
                    <a:pt x="1192" y="780"/>
                  </a:lnTo>
                  <a:lnTo>
                    <a:pt x="1191" y="780"/>
                  </a:lnTo>
                  <a:lnTo>
                    <a:pt x="1191" y="781"/>
                  </a:lnTo>
                  <a:lnTo>
                    <a:pt x="1190" y="781"/>
                  </a:lnTo>
                  <a:lnTo>
                    <a:pt x="1188" y="781"/>
                  </a:lnTo>
                  <a:lnTo>
                    <a:pt x="1188" y="780"/>
                  </a:lnTo>
                  <a:lnTo>
                    <a:pt x="1187" y="779"/>
                  </a:lnTo>
                  <a:lnTo>
                    <a:pt x="1187" y="777"/>
                  </a:lnTo>
                  <a:lnTo>
                    <a:pt x="1186" y="777"/>
                  </a:lnTo>
                  <a:lnTo>
                    <a:pt x="1186" y="776"/>
                  </a:lnTo>
                  <a:lnTo>
                    <a:pt x="1184" y="777"/>
                  </a:lnTo>
                  <a:lnTo>
                    <a:pt x="1183" y="776"/>
                  </a:lnTo>
                  <a:lnTo>
                    <a:pt x="1183" y="777"/>
                  </a:lnTo>
                  <a:lnTo>
                    <a:pt x="1182" y="777"/>
                  </a:lnTo>
                  <a:lnTo>
                    <a:pt x="1182" y="776"/>
                  </a:lnTo>
                  <a:lnTo>
                    <a:pt x="1182" y="777"/>
                  </a:lnTo>
                  <a:lnTo>
                    <a:pt x="1180" y="777"/>
                  </a:lnTo>
                  <a:lnTo>
                    <a:pt x="1180" y="776"/>
                  </a:lnTo>
                  <a:lnTo>
                    <a:pt x="1180" y="775"/>
                  </a:lnTo>
                  <a:lnTo>
                    <a:pt x="1179" y="775"/>
                  </a:lnTo>
                  <a:lnTo>
                    <a:pt x="1178" y="773"/>
                  </a:lnTo>
                  <a:lnTo>
                    <a:pt x="1178" y="775"/>
                  </a:lnTo>
                  <a:lnTo>
                    <a:pt x="1177" y="776"/>
                  </a:lnTo>
                  <a:lnTo>
                    <a:pt x="1175" y="777"/>
                  </a:lnTo>
                  <a:lnTo>
                    <a:pt x="1174" y="777"/>
                  </a:lnTo>
                  <a:lnTo>
                    <a:pt x="1173" y="777"/>
                  </a:lnTo>
                  <a:lnTo>
                    <a:pt x="1171" y="777"/>
                  </a:lnTo>
                  <a:lnTo>
                    <a:pt x="1170" y="776"/>
                  </a:lnTo>
                  <a:lnTo>
                    <a:pt x="1169" y="776"/>
                  </a:lnTo>
                  <a:lnTo>
                    <a:pt x="1169" y="777"/>
                  </a:lnTo>
                  <a:lnTo>
                    <a:pt x="1167" y="777"/>
                  </a:lnTo>
                  <a:lnTo>
                    <a:pt x="1166" y="779"/>
                  </a:lnTo>
                  <a:lnTo>
                    <a:pt x="1165" y="779"/>
                  </a:lnTo>
                  <a:lnTo>
                    <a:pt x="1162" y="779"/>
                  </a:lnTo>
                  <a:lnTo>
                    <a:pt x="1161" y="779"/>
                  </a:lnTo>
                  <a:lnTo>
                    <a:pt x="1161" y="776"/>
                  </a:lnTo>
                  <a:lnTo>
                    <a:pt x="1161" y="775"/>
                  </a:lnTo>
                  <a:lnTo>
                    <a:pt x="1159" y="775"/>
                  </a:lnTo>
                  <a:lnTo>
                    <a:pt x="1159" y="773"/>
                  </a:lnTo>
                  <a:lnTo>
                    <a:pt x="1159" y="772"/>
                  </a:lnTo>
                  <a:lnTo>
                    <a:pt x="1158" y="772"/>
                  </a:lnTo>
                  <a:lnTo>
                    <a:pt x="1157" y="772"/>
                  </a:lnTo>
                  <a:lnTo>
                    <a:pt x="1156" y="772"/>
                  </a:lnTo>
                  <a:lnTo>
                    <a:pt x="1154" y="772"/>
                  </a:lnTo>
                  <a:lnTo>
                    <a:pt x="1153" y="772"/>
                  </a:lnTo>
                  <a:lnTo>
                    <a:pt x="1152" y="772"/>
                  </a:lnTo>
                  <a:lnTo>
                    <a:pt x="1150" y="772"/>
                  </a:lnTo>
                  <a:lnTo>
                    <a:pt x="1149" y="772"/>
                  </a:lnTo>
                  <a:lnTo>
                    <a:pt x="1149" y="771"/>
                  </a:lnTo>
                  <a:lnTo>
                    <a:pt x="1148" y="772"/>
                  </a:lnTo>
                  <a:lnTo>
                    <a:pt x="1148" y="771"/>
                  </a:lnTo>
                  <a:lnTo>
                    <a:pt x="1146" y="771"/>
                  </a:lnTo>
                  <a:lnTo>
                    <a:pt x="1145" y="772"/>
                  </a:lnTo>
                  <a:lnTo>
                    <a:pt x="1145" y="771"/>
                  </a:lnTo>
                  <a:lnTo>
                    <a:pt x="1145" y="769"/>
                  </a:lnTo>
                  <a:lnTo>
                    <a:pt x="1144" y="769"/>
                  </a:lnTo>
                  <a:lnTo>
                    <a:pt x="1142" y="769"/>
                  </a:lnTo>
                  <a:lnTo>
                    <a:pt x="1141" y="769"/>
                  </a:lnTo>
                  <a:lnTo>
                    <a:pt x="1140" y="768"/>
                  </a:lnTo>
                  <a:lnTo>
                    <a:pt x="1139" y="768"/>
                  </a:lnTo>
                  <a:lnTo>
                    <a:pt x="1139" y="767"/>
                  </a:lnTo>
                  <a:lnTo>
                    <a:pt x="1137" y="766"/>
                  </a:lnTo>
                  <a:lnTo>
                    <a:pt x="1136" y="766"/>
                  </a:lnTo>
                  <a:lnTo>
                    <a:pt x="1135" y="764"/>
                  </a:lnTo>
                  <a:lnTo>
                    <a:pt x="1133" y="764"/>
                  </a:lnTo>
                  <a:lnTo>
                    <a:pt x="1133" y="763"/>
                  </a:lnTo>
                  <a:lnTo>
                    <a:pt x="1132" y="763"/>
                  </a:lnTo>
                  <a:lnTo>
                    <a:pt x="1131" y="764"/>
                  </a:lnTo>
                  <a:lnTo>
                    <a:pt x="1129" y="764"/>
                  </a:lnTo>
                  <a:lnTo>
                    <a:pt x="1128" y="764"/>
                  </a:lnTo>
                  <a:lnTo>
                    <a:pt x="1127" y="764"/>
                  </a:lnTo>
                  <a:lnTo>
                    <a:pt x="1127" y="763"/>
                  </a:lnTo>
                  <a:lnTo>
                    <a:pt x="1127" y="764"/>
                  </a:lnTo>
                  <a:lnTo>
                    <a:pt x="1125" y="764"/>
                  </a:lnTo>
                  <a:lnTo>
                    <a:pt x="1124" y="764"/>
                  </a:lnTo>
                  <a:lnTo>
                    <a:pt x="1123" y="764"/>
                  </a:lnTo>
                  <a:lnTo>
                    <a:pt x="1121" y="764"/>
                  </a:lnTo>
                  <a:lnTo>
                    <a:pt x="1121" y="763"/>
                  </a:lnTo>
                  <a:lnTo>
                    <a:pt x="1120" y="763"/>
                  </a:lnTo>
                  <a:lnTo>
                    <a:pt x="1119" y="763"/>
                  </a:lnTo>
                  <a:lnTo>
                    <a:pt x="1119" y="762"/>
                  </a:lnTo>
                  <a:lnTo>
                    <a:pt x="1118" y="762"/>
                  </a:lnTo>
                  <a:lnTo>
                    <a:pt x="1118" y="760"/>
                  </a:lnTo>
                  <a:lnTo>
                    <a:pt x="1116" y="760"/>
                  </a:lnTo>
                  <a:lnTo>
                    <a:pt x="1115" y="760"/>
                  </a:lnTo>
                  <a:lnTo>
                    <a:pt x="1115" y="759"/>
                  </a:lnTo>
                  <a:lnTo>
                    <a:pt x="1114" y="759"/>
                  </a:lnTo>
                  <a:lnTo>
                    <a:pt x="1114" y="758"/>
                  </a:lnTo>
                  <a:lnTo>
                    <a:pt x="1115" y="756"/>
                  </a:lnTo>
                  <a:lnTo>
                    <a:pt x="1114" y="756"/>
                  </a:lnTo>
                  <a:lnTo>
                    <a:pt x="1115" y="755"/>
                  </a:lnTo>
                  <a:lnTo>
                    <a:pt x="1114" y="755"/>
                  </a:lnTo>
                  <a:lnTo>
                    <a:pt x="1114" y="754"/>
                  </a:lnTo>
                  <a:lnTo>
                    <a:pt x="1114" y="752"/>
                  </a:lnTo>
                  <a:lnTo>
                    <a:pt x="1114" y="751"/>
                  </a:lnTo>
                  <a:lnTo>
                    <a:pt x="1114" y="750"/>
                  </a:lnTo>
                  <a:lnTo>
                    <a:pt x="1114" y="748"/>
                  </a:lnTo>
                  <a:lnTo>
                    <a:pt x="1114" y="747"/>
                  </a:lnTo>
                  <a:lnTo>
                    <a:pt x="1114" y="746"/>
                  </a:lnTo>
                  <a:lnTo>
                    <a:pt x="1114" y="745"/>
                  </a:lnTo>
                  <a:lnTo>
                    <a:pt x="1114" y="743"/>
                  </a:lnTo>
                  <a:lnTo>
                    <a:pt x="1112" y="743"/>
                  </a:lnTo>
                  <a:lnTo>
                    <a:pt x="1111" y="743"/>
                  </a:lnTo>
                  <a:lnTo>
                    <a:pt x="1111" y="742"/>
                  </a:lnTo>
                  <a:lnTo>
                    <a:pt x="1110" y="742"/>
                  </a:lnTo>
                  <a:lnTo>
                    <a:pt x="1110" y="743"/>
                  </a:lnTo>
                  <a:lnTo>
                    <a:pt x="1108" y="743"/>
                  </a:lnTo>
                  <a:lnTo>
                    <a:pt x="1107" y="745"/>
                  </a:lnTo>
                  <a:lnTo>
                    <a:pt x="1106" y="745"/>
                  </a:lnTo>
                  <a:lnTo>
                    <a:pt x="1104" y="745"/>
                  </a:lnTo>
                  <a:lnTo>
                    <a:pt x="1103" y="745"/>
                  </a:lnTo>
                  <a:lnTo>
                    <a:pt x="1103" y="746"/>
                  </a:lnTo>
                  <a:lnTo>
                    <a:pt x="1102" y="746"/>
                  </a:lnTo>
                  <a:lnTo>
                    <a:pt x="1102" y="747"/>
                  </a:lnTo>
                  <a:lnTo>
                    <a:pt x="1101" y="747"/>
                  </a:lnTo>
                  <a:lnTo>
                    <a:pt x="1101" y="748"/>
                  </a:lnTo>
                  <a:lnTo>
                    <a:pt x="1099" y="748"/>
                  </a:lnTo>
                  <a:lnTo>
                    <a:pt x="1098" y="748"/>
                  </a:lnTo>
                  <a:lnTo>
                    <a:pt x="1098" y="750"/>
                  </a:lnTo>
                  <a:lnTo>
                    <a:pt x="1097" y="750"/>
                  </a:lnTo>
                  <a:lnTo>
                    <a:pt x="1095" y="750"/>
                  </a:lnTo>
                  <a:lnTo>
                    <a:pt x="1093" y="747"/>
                  </a:lnTo>
                  <a:lnTo>
                    <a:pt x="1093" y="746"/>
                  </a:lnTo>
                  <a:lnTo>
                    <a:pt x="1091" y="746"/>
                  </a:lnTo>
                  <a:lnTo>
                    <a:pt x="1091" y="745"/>
                  </a:lnTo>
                  <a:lnTo>
                    <a:pt x="1090" y="745"/>
                  </a:lnTo>
                  <a:lnTo>
                    <a:pt x="1089" y="745"/>
                  </a:lnTo>
                  <a:lnTo>
                    <a:pt x="1089" y="743"/>
                  </a:lnTo>
                  <a:lnTo>
                    <a:pt x="1087" y="743"/>
                  </a:lnTo>
                  <a:lnTo>
                    <a:pt x="1087" y="742"/>
                  </a:lnTo>
                  <a:lnTo>
                    <a:pt x="1086" y="742"/>
                  </a:lnTo>
                  <a:lnTo>
                    <a:pt x="1085" y="741"/>
                  </a:lnTo>
                  <a:lnTo>
                    <a:pt x="1084" y="741"/>
                  </a:lnTo>
                  <a:lnTo>
                    <a:pt x="1084" y="739"/>
                  </a:lnTo>
                  <a:lnTo>
                    <a:pt x="1082" y="739"/>
                  </a:lnTo>
                  <a:lnTo>
                    <a:pt x="1081" y="739"/>
                  </a:lnTo>
                  <a:lnTo>
                    <a:pt x="1080" y="738"/>
                  </a:lnTo>
                  <a:lnTo>
                    <a:pt x="1080" y="737"/>
                  </a:lnTo>
                  <a:lnTo>
                    <a:pt x="1078" y="735"/>
                  </a:lnTo>
                  <a:lnTo>
                    <a:pt x="1078" y="734"/>
                  </a:lnTo>
                  <a:lnTo>
                    <a:pt x="1078" y="733"/>
                  </a:lnTo>
                  <a:lnTo>
                    <a:pt x="1078" y="730"/>
                  </a:lnTo>
                  <a:lnTo>
                    <a:pt x="1078" y="729"/>
                  </a:lnTo>
                  <a:lnTo>
                    <a:pt x="1080" y="729"/>
                  </a:lnTo>
                  <a:lnTo>
                    <a:pt x="1078" y="729"/>
                  </a:lnTo>
                  <a:lnTo>
                    <a:pt x="1078" y="728"/>
                  </a:lnTo>
                  <a:lnTo>
                    <a:pt x="1078" y="726"/>
                  </a:lnTo>
                  <a:lnTo>
                    <a:pt x="1078" y="725"/>
                  </a:lnTo>
                  <a:lnTo>
                    <a:pt x="1078" y="724"/>
                  </a:lnTo>
                  <a:lnTo>
                    <a:pt x="1077" y="724"/>
                  </a:lnTo>
                  <a:lnTo>
                    <a:pt x="1077" y="722"/>
                  </a:lnTo>
                  <a:lnTo>
                    <a:pt x="1076" y="722"/>
                  </a:lnTo>
                  <a:lnTo>
                    <a:pt x="1076" y="721"/>
                  </a:lnTo>
                  <a:lnTo>
                    <a:pt x="1076" y="720"/>
                  </a:lnTo>
                  <a:lnTo>
                    <a:pt x="1076" y="718"/>
                  </a:lnTo>
                  <a:lnTo>
                    <a:pt x="1074" y="717"/>
                  </a:lnTo>
                  <a:lnTo>
                    <a:pt x="1073" y="717"/>
                  </a:lnTo>
                  <a:lnTo>
                    <a:pt x="1072" y="717"/>
                  </a:lnTo>
                  <a:lnTo>
                    <a:pt x="1072" y="716"/>
                  </a:lnTo>
                  <a:lnTo>
                    <a:pt x="1070" y="716"/>
                  </a:lnTo>
                  <a:lnTo>
                    <a:pt x="1069" y="716"/>
                  </a:lnTo>
                  <a:lnTo>
                    <a:pt x="1068" y="714"/>
                  </a:lnTo>
                  <a:lnTo>
                    <a:pt x="1066" y="713"/>
                  </a:lnTo>
                  <a:lnTo>
                    <a:pt x="1068" y="712"/>
                  </a:lnTo>
                  <a:lnTo>
                    <a:pt x="1068" y="711"/>
                  </a:lnTo>
                  <a:lnTo>
                    <a:pt x="1068" y="709"/>
                  </a:lnTo>
                  <a:lnTo>
                    <a:pt x="1068" y="708"/>
                  </a:lnTo>
                  <a:lnTo>
                    <a:pt x="1066" y="707"/>
                  </a:lnTo>
                  <a:lnTo>
                    <a:pt x="1066" y="705"/>
                  </a:lnTo>
                  <a:lnTo>
                    <a:pt x="1066" y="704"/>
                  </a:lnTo>
                  <a:lnTo>
                    <a:pt x="1068" y="704"/>
                  </a:lnTo>
                  <a:lnTo>
                    <a:pt x="1068" y="703"/>
                  </a:lnTo>
                  <a:lnTo>
                    <a:pt x="1068" y="701"/>
                  </a:lnTo>
                  <a:lnTo>
                    <a:pt x="1068" y="700"/>
                  </a:lnTo>
                  <a:lnTo>
                    <a:pt x="1068" y="699"/>
                  </a:lnTo>
                  <a:lnTo>
                    <a:pt x="1066" y="699"/>
                  </a:lnTo>
                  <a:lnTo>
                    <a:pt x="1066" y="697"/>
                  </a:lnTo>
                  <a:lnTo>
                    <a:pt x="1065" y="696"/>
                  </a:lnTo>
                  <a:lnTo>
                    <a:pt x="1065" y="695"/>
                  </a:lnTo>
                  <a:lnTo>
                    <a:pt x="1065" y="694"/>
                  </a:lnTo>
                  <a:lnTo>
                    <a:pt x="1066" y="692"/>
                  </a:lnTo>
                  <a:lnTo>
                    <a:pt x="1068" y="692"/>
                  </a:lnTo>
                  <a:lnTo>
                    <a:pt x="1069" y="692"/>
                  </a:lnTo>
                  <a:lnTo>
                    <a:pt x="1069" y="691"/>
                  </a:lnTo>
                  <a:lnTo>
                    <a:pt x="1069" y="690"/>
                  </a:lnTo>
                  <a:lnTo>
                    <a:pt x="1069" y="688"/>
                  </a:lnTo>
                  <a:lnTo>
                    <a:pt x="1070" y="688"/>
                  </a:lnTo>
                  <a:lnTo>
                    <a:pt x="1069" y="688"/>
                  </a:lnTo>
                  <a:lnTo>
                    <a:pt x="1068" y="688"/>
                  </a:lnTo>
                  <a:lnTo>
                    <a:pt x="1068" y="687"/>
                  </a:lnTo>
                  <a:lnTo>
                    <a:pt x="1066" y="687"/>
                  </a:lnTo>
                  <a:lnTo>
                    <a:pt x="1065" y="687"/>
                  </a:lnTo>
                  <a:lnTo>
                    <a:pt x="1064" y="687"/>
                  </a:lnTo>
                  <a:lnTo>
                    <a:pt x="1063" y="687"/>
                  </a:lnTo>
                  <a:lnTo>
                    <a:pt x="1061" y="688"/>
                  </a:lnTo>
                  <a:lnTo>
                    <a:pt x="1060" y="688"/>
                  </a:lnTo>
                  <a:lnTo>
                    <a:pt x="1059" y="688"/>
                  </a:lnTo>
                  <a:lnTo>
                    <a:pt x="1057" y="688"/>
                  </a:lnTo>
                  <a:lnTo>
                    <a:pt x="1056" y="688"/>
                  </a:lnTo>
                  <a:lnTo>
                    <a:pt x="1055" y="688"/>
                  </a:lnTo>
                  <a:lnTo>
                    <a:pt x="1053" y="688"/>
                  </a:lnTo>
                  <a:lnTo>
                    <a:pt x="1053" y="690"/>
                  </a:lnTo>
                  <a:lnTo>
                    <a:pt x="1052" y="690"/>
                  </a:lnTo>
                  <a:lnTo>
                    <a:pt x="1051" y="690"/>
                  </a:lnTo>
                  <a:lnTo>
                    <a:pt x="1051" y="691"/>
                  </a:lnTo>
                  <a:lnTo>
                    <a:pt x="1051" y="690"/>
                  </a:lnTo>
                  <a:lnTo>
                    <a:pt x="1049" y="690"/>
                  </a:lnTo>
                  <a:lnTo>
                    <a:pt x="1048" y="691"/>
                  </a:lnTo>
                  <a:lnTo>
                    <a:pt x="1047" y="691"/>
                  </a:lnTo>
                  <a:lnTo>
                    <a:pt x="1047" y="692"/>
                  </a:lnTo>
                  <a:lnTo>
                    <a:pt x="1046" y="692"/>
                  </a:lnTo>
                  <a:lnTo>
                    <a:pt x="1046" y="694"/>
                  </a:lnTo>
                  <a:lnTo>
                    <a:pt x="1044" y="694"/>
                  </a:lnTo>
                  <a:lnTo>
                    <a:pt x="1044" y="695"/>
                  </a:lnTo>
                  <a:lnTo>
                    <a:pt x="1044" y="696"/>
                  </a:lnTo>
                  <a:lnTo>
                    <a:pt x="1043" y="696"/>
                  </a:lnTo>
                  <a:lnTo>
                    <a:pt x="1042" y="696"/>
                  </a:lnTo>
                  <a:lnTo>
                    <a:pt x="1040" y="696"/>
                  </a:lnTo>
                  <a:lnTo>
                    <a:pt x="1039" y="696"/>
                  </a:lnTo>
                  <a:lnTo>
                    <a:pt x="1038" y="696"/>
                  </a:lnTo>
                  <a:lnTo>
                    <a:pt x="1036" y="696"/>
                  </a:lnTo>
                  <a:lnTo>
                    <a:pt x="1036" y="697"/>
                  </a:lnTo>
                  <a:lnTo>
                    <a:pt x="1035" y="697"/>
                  </a:lnTo>
                  <a:lnTo>
                    <a:pt x="1035" y="699"/>
                  </a:lnTo>
                  <a:lnTo>
                    <a:pt x="1035" y="700"/>
                  </a:lnTo>
                  <a:lnTo>
                    <a:pt x="1034" y="700"/>
                  </a:lnTo>
                  <a:lnTo>
                    <a:pt x="1032" y="699"/>
                  </a:lnTo>
                  <a:lnTo>
                    <a:pt x="1028" y="699"/>
                  </a:lnTo>
                  <a:lnTo>
                    <a:pt x="1027" y="699"/>
                  </a:lnTo>
                  <a:lnTo>
                    <a:pt x="1026" y="699"/>
                  </a:lnTo>
                  <a:lnTo>
                    <a:pt x="1026" y="697"/>
                  </a:lnTo>
                  <a:lnTo>
                    <a:pt x="1025" y="699"/>
                  </a:lnTo>
                  <a:lnTo>
                    <a:pt x="1023" y="699"/>
                  </a:lnTo>
                  <a:lnTo>
                    <a:pt x="1023" y="700"/>
                  </a:lnTo>
                  <a:lnTo>
                    <a:pt x="1022" y="700"/>
                  </a:lnTo>
                  <a:lnTo>
                    <a:pt x="1021" y="700"/>
                  </a:lnTo>
                  <a:lnTo>
                    <a:pt x="1019" y="701"/>
                  </a:lnTo>
                  <a:lnTo>
                    <a:pt x="1018" y="701"/>
                  </a:lnTo>
                  <a:lnTo>
                    <a:pt x="1017" y="701"/>
                  </a:lnTo>
                  <a:lnTo>
                    <a:pt x="1015" y="703"/>
                  </a:lnTo>
                  <a:lnTo>
                    <a:pt x="1015" y="704"/>
                  </a:lnTo>
                  <a:lnTo>
                    <a:pt x="1014" y="704"/>
                  </a:lnTo>
                  <a:lnTo>
                    <a:pt x="1014" y="705"/>
                  </a:lnTo>
                  <a:lnTo>
                    <a:pt x="1013" y="705"/>
                  </a:lnTo>
                  <a:lnTo>
                    <a:pt x="1013" y="707"/>
                  </a:lnTo>
                  <a:lnTo>
                    <a:pt x="1013" y="708"/>
                  </a:lnTo>
                  <a:lnTo>
                    <a:pt x="1011" y="708"/>
                  </a:lnTo>
                  <a:lnTo>
                    <a:pt x="1011" y="709"/>
                  </a:lnTo>
                  <a:lnTo>
                    <a:pt x="1010" y="709"/>
                  </a:lnTo>
                  <a:lnTo>
                    <a:pt x="1009" y="709"/>
                  </a:lnTo>
                  <a:lnTo>
                    <a:pt x="1008" y="711"/>
                  </a:lnTo>
                  <a:lnTo>
                    <a:pt x="1006" y="711"/>
                  </a:lnTo>
                  <a:lnTo>
                    <a:pt x="1005" y="712"/>
                  </a:lnTo>
                  <a:lnTo>
                    <a:pt x="1004" y="713"/>
                  </a:lnTo>
                  <a:lnTo>
                    <a:pt x="1002" y="713"/>
                  </a:lnTo>
                  <a:lnTo>
                    <a:pt x="1002" y="714"/>
                  </a:lnTo>
                  <a:lnTo>
                    <a:pt x="1001" y="716"/>
                  </a:lnTo>
                  <a:lnTo>
                    <a:pt x="1000" y="716"/>
                  </a:lnTo>
                  <a:lnTo>
                    <a:pt x="1000" y="717"/>
                  </a:lnTo>
                  <a:lnTo>
                    <a:pt x="998" y="717"/>
                  </a:lnTo>
                  <a:lnTo>
                    <a:pt x="997" y="717"/>
                  </a:lnTo>
                  <a:lnTo>
                    <a:pt x="996" y="717"/>
                  </a:lnTo>
                  <a:lnTo>
                    <a:pt x="994" y="717"/>
                  </a:lnTo>
                  <a:lnTo>
                    <a:pt x="994" y="718"/>
                  </a:lnTo>
                  <a:lnTo>
                    <a:pt x="996" y="720"/>
                  </a:lnTo>
                  <a:lnTo>
                    <a:pt x="996" y="724"/>
                  </a:lnTo>
                  <a:lnTo>
                    <a:pt x="994" y="725"/>
                  </a:lnTo>
                  <a:lnTo>
                    <a:pt x="994" y="726"/>
                  </a:lnTo>
                  <a:lnTo>
                    <a:pt x="993" y="728"/>
                  </a:lnTo>
                  <a:lnTo>
                    <a:pt x="993" y="729"/>
                  </a:lnTo>
                  <a:lnTo>
                    <a:pt x="992" y="730"/>
                  </a:lnTo>
                  <a:lnTo>
                    <a:pt x="990" y="730"/>
                  </a:lnTo>
                  <a:lnTo>
                    <a:pt x="990" y="731"/>
                  </a:lnTo>
                  <a:lnTo>
                    <a:pt x="989" y="733"/>
                  </a:lnTo>
                  <a:lnTo>
                    <a:pt x="989" y="734"/>
                  </a:lnTo>
                  <a:lnTo>
                    <a:pt x="988" y="734"/>
                  </a:lnTo>
                  <a:lnTo>
                    <a:pt x="988" y="735"/>
                  </a:lnTo>
                  <a:lnTo>
                    <a:pt x="987" y="735"/>
                  </a:lnTo>
                  <a:lnTo>
                    <a:pt x="985" y="735"/>
                  </a:lnTo>
                  <a:lnTo>
                    <a:pt x="984" y="737"/>
                  </a:lnTo>
                  <a:lnTo>
                    <a:pt x="983" y="741"/>
                  </a:lnTo>
                  <a:lnTo>
                    <a:pt x="983" y="742"/>
                  </a:lnTo>
                  <a:lnTo>
                    <a:pt x="983" y="743"/>
                  </a:lnTo>
                  <a:lnTo>
                    <a:pt x="981" y="743"/>
                  </a:lnTo>
                  <a:lnTo>
                    <a:pt x="981" y="745"/>
                  </a:lnTo>
                  <a:lnTo>
                    <a:pt x="980" y="745"/>
                  </a:lnTo>
                  <a:lnTo>
                    <a:pt x="979" y="746"/>
                  </a:lnTo>
                  <a:lnTo>
                    <a:pt x="979" y="747"/>
                  </a:lnTo>
                  <a:lnTo>
                    <a:pt x="980" y="748"/>
                  </a:lnTo>
                  <a:lnTo>
                    <a:pt x="979" y="750"/>
                  </a:lnTo>
                  <a:lnTo>
                    <a:pt x="977" y="751"/>
                  </a:lnTo>
                  <a:lnTo>
                    <a:pt x="977" y="752"/>
                  </a:lnTo>
                  <a:lnTo>
                    <a:pt x="977" y="754"/>
                  </a:lnTo>
                  <a:lnTo>
                    <a:pt x="976" y="755"/>
                  </a:lnTo>
                  <a:lnTo>
                    <a:pt x="976" y="756"/>
                  </a:lnTo>
                  <a:lnTo>
                    <a:pt x="975" y="758"/>
                  </a:lnTo>
                  <a:lnTo>
                    <a:pt x="975" y="759"/>
                  </a:lnTo>
                  <a:lnTo>
                    <a:pt x="973" y="760"/>
                  </a:lnTo>
                  <a:lnTo>
                    <a:pt x="973" y="762"/>
                  </a:lnTo>
                  <a:lnTo>
                    <a:pt x="973" y="763"/>
                  </a:lnTo>
                  <a:lnTo>
                    <a:pt x="972" y="764"/>
                  </a:lnTo>
                  <a:lnTo>
                    <a:pt x="970" y="759"/>
                  </a:lnTo>
                  <a:lnTo>
                    <a:pt x="956" y="759"/>
                  </a:lnTo>
                  <a:lnTo>
                    <a:pt x="962" y="771"/>
                  </a:lnTo>
                  <a:lnTo>
                    <a:pt x="960" y="771"/>
                  </a:lnTo>
                  <a:lnTo>
                    <a:pt x="959" y="772"/>
                  </a:lnTo>
                  <a:lnTo>
                    <a:pt x="959" y="773"/>
                  </a:lnTo>
                  <a:lnTo>
                    <a:pt x="958" y="773"/>
                  </a:lnTo>
                  <a:lnTo>
                    <a:pt x="958" y="775"/>
                  </a:lnTo>
                  <a:lnTo>
                    <a:pt x="956" y="775"/>
                  </a:lnTo>
                  <a:lnTo>
                    <a:pt x="951" y="783"/>
                  </a:lnTo>
                  <a:lnTo>
                    <a:pt x="949" y="785"/>
                  </a:lnTo>
                  <a:lnTo>
                    <a:pt x="947" y="785"/>
                  </a:lnTo>
                  <a:lnTo>
                    <a:pt x="947" y="786"/>
                  </a:lnTo>
                  <a:lnTo>
                    <a:pt x="946" y="786"/>
                  </a:lnTo>
                  <a:lnTo>
                    <a:pt x="945" y="786"/>
                  </a:lnTo>
                  <a:lnTo>
                    <a:pt x="945" y="788"/>
                  </a:lnTo>
                  <a:lnTo>
                    <a:pt x="943" y="788"/>
                  </a:lnTo>
                  <a:lnTo>
                    <a:pt x="943" y="789"/>
                  </a:lnTo>
                  <a:lnTo>
                    <a:pt x="942" y="789"/>
                  </a:lnTo>
                  <a:lnTo>
                    <a:pt x="941" y="789"/>
                  </a:lnTo>
                  <a:lnTo>
                    <a:pt x="939" y="790"/>
                  </a:lnTo>
                  <a:lnTo>
                    <a:pt x="939" y="792"/>
                  </a:lnTo>
                  <a:lnTo>
                    <a:pt x="941" y="792"/>
                  </a:lnTo>
                  <a:lnTo>
                    <a:pt x="939" y="793"/>
                  </a:lnTo>
                  <a:lnTo>
                    <a:pt x="938" y="796"/>
                  </a:lnTo>
                  <a:lnTo>
                    <a:pt x="937" y="797"/>
                  </a:lnTo>
                  <a:lnTo>
                    <a:pt x="937" y="798"/>
                  </a:lnTo>
                  <a:lnTo>
                    <a:pt x="935" y="801"/>
                  </a:lnTo>
                  <a:lnTo>
                    <a:pt x="935" y="802"/>
                  </a:lnTo>
                  <a:lnTo>
                    <a:pt x="935" y="803"/>
                  </a:lnTo>
                  <a:lnTo>
                    <a:pt x="935" y="805"/>
                  </a:lnTo>
                  <a:lnTo>
                    <a:pt x="935" y="806"/>
                  </a:lnTo>
                  <a:lnTo>
                    <a:pt x="938" y="809"/>
                  </a:lnTo>
                  <a:lnTo>
                    <a:pt x="939" y="810"/>
                  </a:lnTo>
                  <a:lnTo>
                    <a:pt x="939" y="811"/>
                  </a:lnTo>
                  <a:lnTo>
                    <a:pt x="941" y="811"/>
                  </a:lnTo>
                  <a:lnTo>
                    <a:pt x="941" y="813"/>
                  </a:lnTo>
                  <a:lnTo>
                    <a:pt x="942" y="815"/>
                  </a:lnTo>
                  <a:lnTo>
                    <a:pt x="942" y="817"/>
                  </a:lnTo>
                  <a:lnTo>
                    <a:pt x="941" y="818"/>
                  </a:lnTo>
                  <a:lnTo>
                    <a:pt x="939" y="819"/>
                  </a:lnTo>
                  <a:lnTo>
                    <a:pt x="941" y="820"/>
                  </a:lnTo>
                  <a:lnTo>
                    <a:pt x="939" y="820"/>
                  </a:lnTo>
                  <a:lnTo>
                    <a:pt x="938" y="820"/>
                  </a:lnTo>
                  <a:lnTo>
                    <a:pt x="937" y="820"/>
                  </a:lnTo>
                  <a:lnTo>
                    <a:pt x="935" y="820"/>
                  </a:lnTo>
                  <a:lnTo>
                    <a:pt x="934" y="822"/>
                  </a:lnTo>
                  <a:lnTo>
                    <a:pt x="933" y="822"/>
                  </a:lnTo>
                  <a:lnTo>
                    <a:pt x="932" y="822"/>
                  </a:lnTo>
                  <a:lnTo>
                    <a:pt x="930" y="820"/>
                  </a:lnTo>
                  <a:lnTo>
                    <a:pt x="929" y="820"/>
                  </a:lnTo>
                  <a:lnTo>
                    <a:pt x="928" y="819"/>
                  </a:lnTo>
                  <a:lnTo>
                    <a:pt x="926" y="819"/>
                  </a:lnTo>
                  <a:lnTo>
                    <a:pt x="926" y="818"/>
                  </a:lnTo>
                  <a:lnTo>
                    <a:pt x="925" y="818"/>
                  </a:lnTo>
                  <a:lnTo>
                    <a:pt x="924" y="818"/>
                  </a:lnTo>
                  <a:lnTo>
                    <a:pt x="922" y="818"/>
                  </a:lnTo>
                  <a:lnTo>
                    <a:pt x="921" y="818"/>
                  </a:lnTo>
                  <a:lnTo>
                    <a:pt x="921" y="817"/>
                  </a:lnTo>
                  <a:lnTo>
                    <a:pt x="920" y="817"/>
                  </a:lnTo>
                  <a:lnTo>
                    <a:pt x="918" y="817"/>
                  </a:lnTo>
                  <a:lnTo>
                    <a:pt x="917" y="817"/>
                  </a:lnTo>
                  <a:lnTo>
                    <a:pt x="916" y="817"/>
                  </a:lnTo>
                  <a:lnTo>
                    <a:pt x="915" y="817"/>
                  </a:lnTo>
                  <a:lnTo>
                    <a:pt x="913" y="818"/>
                  </a:lnTo>
                  <a:lnTo>
                    <a:pt x="912" y="818"/>
                  </a:lnTo>
                  <a:lnTo>
                    <a:pt x="911" y="818"/>
                  </a:lnTo>
                  <a:lnTo>
                    <a:pt x="911" y="819"/>
                  </a:lnTo>
                  <a:lnTo>
                    <a:pt x="909" y="819"/>
                  </a:lnTo>
                  <a:lnTo>
                    <a:pt x="911" y="820"/>
                  </a:lnTo>
                  <a:lnTo>
                    <a:pt x="909" y="820"/>
                  </a:lnTo>
                  <a:lnTo>
                    <a:pt x="908" y="820"/>
                  </a:lnTo>
                  <a:lnTo>
                    <a:pt x="908" y="822"/>
                  </a:lnTo>
                  <a:lnTo>
                    <a:pt x="907" y="822"/>
                  </a:lnTo>
                  <a:lnTo>
                    <a:pt x="907" y="823"/>
                  </a:lnTo>
                  <a:lnTo>
                    <a:pt x="907" y="824"/>
                  </a:lnTo>
                  <a:lnTo>
                    <a:pt x="905" y="824"/>
                  </a:lnTo>
                  <a:lnTo>
                    <a:pt x="905" y="826"/>
                  </a:lnTo>
                  <a:lnTo>
                    <a:pt x="904" y="827"/>
                  </a:lnTo>
                  <a:lnTo>
                    <a:pt x="903" y="827"/>
                  </a:lnTo>
                  <a:lnTo>
                    <a:pt x="901" y="828"/>
                  </a:lnTo>
                  <a:lnTo>
                    <a:pt x="901" y="830"/>
                  </a:lnTo>
                  <a:lnTo>
                    <a:pt x="901" y="831"/>
                  </a:lnTo>
                  <a:lnTo>
                    <a:pt x="900" y="832"/>
                  </a:lnTo>
                  <a:lnTo>
                    <a:pt x="900" y="834"/>
                  </a:lnTo>
                  <a:lnTo>
                    <a:pt x="899" y="835"/>
                  </a:lnTo>
                  <a:lnTo>
                    <a:pt x="897" y="836"/>
                  </a:lnTo>
                  <a:lnTo>
                    <a:pt x="897" y="838"/>
                  </a:lnTo>
                  <a:lnTo>
                    <a:pt x="896" y="839"/>
                  </a:lnTo>
                  <a:lnTo>
                    <a:pt x="896" y="840"/>
                  </a:lnTo>
                  <a:lnTo>
                    <a:pt x="895" y="840"/>
                  </a:lnTo>
                  <a:lnTo>
                    <a:pt x="895" y="841"/>
                  </a:lnTo>
                  <a:lnTo>
                    <a:pt x="894" y="841"/>
                  </a:lnTo>
                  <a:lnTo>
                    <a:pt x="894" y="843"/>
                  </a:lnTo>
                  <a:lnTo>
                    <a:pt x="894" y="844"/>
                  </a:lnTo>
                  <a:lnTo>
                    <a:pt x="892" y="844"/>
                  </a:lnTo>
                  <a:lnTo>
                    <a:pt x="891" y="845"/>
                  </a:lnTo>
                  <a:lnTo>
                    <a:pt x="890" y="845"/>
                  </a:lnTo>
                  <a:lnTo>
                    <a:pt x="890" y="847"/>
                  </a:lnTo>
                  <a:lnTo>
                    <a:pt x="888" y="847"/>
                  </a:lnTo>
                  <a:lnTo>
                    <a:pt x="887" y="848"/>
                  </a:lnTo>
                  <a:lnTo>
                    <a:pt x="887" y="849"/>
                  </a:lnTo>
                  <a:lnTo>
                    <a:pt x="886" y="849"/>
                  </a:lnTo>
                  <a:lnTo>
                    <a:pt x="886" y="851"/>
                  </a:lnTo>
                  <a:lnTo>
                    <a:pt x="884" y="851"/>
                  </a:lnTo>
                  <a:lnTo>
                    <a:pt x="884" y="852"/>
                  </a:lnTo>
                  <a:lnTo>
                    <a:pt x="883" y="853"/>
                  </a:lnTo>
                  <a:lnTo>
                    <a:pt x="883" y="855"/>
                  </a:lnTo>
                  <a:lnTo>
                    <a:pt x="883" y="856"/>
                  </a:lnTo>
                  <a:lnTo>
                    <a:pt x="882" y="856"/>
                  </a:lnTo>
                  <a:lnTo>
                    <a:pt x="880" y="856"/>
                  </a:lnTo>
                  <a:lnTo>
                    <a:pt x="879" y="856"/>
                  </a:lnTo>
                  <a:lnTo>
                    <a:pt x="878" y="856"/>
                  </a:lnTo>
                  <a:lnTo>
                    <a:pt x="877" y="856"/>
                  </a:lnTo>
                  <a:lnTo>
                    <a:pt x="875" y="856"/>
                  </a:lnTo>
                  <a:lnTo>
                    <a:pt x="875" y="857"/>
                  </a:lnTo>
                  <a:lnTo>
                    <a:pt x="874" y="857"/>
                  </a:lnTo>
                  <a:lnTo>
                    <a:pt x="873" y="858"/>
                  </a:lnTo>
                  <a:lnTo>
                    <a:pt x="873" y="860"/>
                  </a:lnTo>
                  <a:lnTo>
                    <a:pt x="873" y="861"/>
                  </a:lnTo>
                  <a:lnTo>
                    <a:pt x="869" y="861"/>
                  </a:lnTo>
                  <a:lnTo>
                    <a:pt x="867" y="861"/>
                  </a:lnTo>
                  <a:lnTo>
                    <a:pt x="866" y="861"/>
                  </a:lnTo>
                  <a:lnTo>
                    <a:pt x="863" y="861"/>
                  </a:lnTo>
                  <a:lnTo>
                    <a:pt x="862" y="861"/>
                  </a:lnTo>
                  <a:lnTo>
                    <a:pt x="861" y="861"/>
                  </a:lnTo>
                  <a:lnTo>
                    <a:pt x="861" y="862"/>
                  </a:lnTo>
                  <a:lnTo>
                    <a:pt x="858" y="862"/>
                  </a:lnTo>
                  <a:lnTo>
                    <a:pt x="857" y="862"/>
                  </a:lnTo>
                  <a:lnTo>
                    <a:pt x="856" y="862"/>
                  </a:lnTo>
                  <a:lnTo>
                    <a:pt x="856" y="864"/>
                  </a:lnTo>
                  <a:lnTo>
                    <a:pt x="854" y="864"/>
                  </a:lnTo>
                  <a:lnTo>
                    <a:pt x="854" y="865"/>
                  </a:lnTo>
                  <a:lnTo>
                    <a:pt x="853" y="866"/>
                  </a:lnTo>
                  <a:lnTo>
                    <a:pt x="852" y="866"/>
                  </a:lnTo>
                  <a:lnTo>
                    <a:pt x="850" y="866"/>
                  </a:lnTo>
                  <a:lnTo>
                    <a:pt x="849" y="866"/>
                  </a:lnTo>
                  <a:lnTo>
                    <a:pt x="848" y="866"/>
                  </a:lnTo>
                  <a:lnTo>
                    <a:pt x="846" y="866"/>
                  </a:lnTo>
                  <a:lnTo>
                    <a:pt x="844" y="866"/>
                  </a:lnTo>
                  <a:lnTo>
                    <a:pt x="842" y="868"/>
                  </a:lnTo>
                  <a:lnTo>
                    <a:pt x="841" y="868"/>
                  </a:lnTo>
                  <a:lnTo>
                    <a:pt x="840" y="868"/>
                  </a:lnTo>
                  <a:lnTo>
                    <a:pt x="839" y="866"/>
                  </a:lnTo>
                  <a:lnTo>
                    <a:pt x="837" y="866"/>
                  </a:lnTo>
                  <a:lnTo>
                    <a:pt x="836" y="866"/>
                  </a:lnTo>
                  <a:lnTo>
                    <a:pt x="835" y="866"/>
                  </a:lnTo>
                  <a:lnTo>
                    <a:pt x="833" y="866"/>
                  </a:lnTo>
                  <a:lnTo>
                    <a:pt x="833" y="868"/>
                  </a:lnTo>
                  <a:lnTo>
                    <a:pt x="832" y="868"/>
                  </a:lnTo>
                  <a:lnTo>
                    <a:pt x="831" y="869"/>
                  </a:lnTo>
                  <a:lnTo>
                    <a:pt x="829" y="870"/>
                  </a:lnTo>
                  <a:lnTo>
                    <a:pt x="828" y="872"/>
                  </a:lnTo>
                  <a:lnTo>
                    <a:pt x="827" y="872"/>
                  </a:lnTo>
                  <a:lnTo>
                    <a:pt x="825" y="872"/>
                  </a:lnTo>
                  <a:lnTo>
                    <a:pt x="824" y="873"/>
                  </a:lnTo>
                  <a:lnTo>
                    <a:pt x="823" y="873"/>
                  </a:lnTo>
                  <a:lnTo>
                    <a:pt x="823" y="874"/>
                  </a:lnTo>
                  <a:lnTo>
                    <a:pt x="822" y="875"/>
                  </a:lnTo>
                  <a:lnTo>
                    <a:pt x="822" y="878"/>
                  </a:lnTo>
                  <a:lnTo>
                    <a:pt x="820" y="879"/>
                  </a:lnTo>
                  <a:lnTo>
                    <a:pt x="820" y="881"/>
                  </a:lnTo>
                  <a:lnTo>
                    <a:pt x="819" y="881"/>
                  </a:lnTo>
                  <a:lnTo>
                    <a:pt x="819" y="882"/>
                  </a:lnTo>
                  <a:lnTo>
                    <a:pt x="818" y="883"/>
                  </a:lnTo>
                  <a:lnTo>
                    <a:pt x="816" y="885"/>
                  </a:lnTo>
                  <a:lnTo>
                    <a:pt x="816" y="886"/>
                  </a:lnTo>
                  <a:lnTo>
                    <a:pt x="815" y="886"/>
                  </a:lnTo>
                  <a:lnTo>
                    <a:pt x="814" y="886"/>
                  </a:lnTo>
                  <a:lnTo>
                    <a:pt x="812" y="886"/>
                  </a:lnTo>
                  <a:lnTo>
                    <a:pt x="811" y="886"/>
                  </a:lnTo>
                  <a:lnTo>
                    <a:pt x="810" y="885"/>
                  </a:lnTo>
                  <a:lnTo>
                    <a:pt x="808" y="885"/>
                  </a:lnTo>
                  <a:lnTo>
                    <a:pt x="808" y="882"/>
                  </a:lnTo>
                  <a:lnTo>
                    <a:pt x="808" y="881"/>
                  </a:lnTo>
                  <a:lnTo>
                    <a:pt x="807" y="879"/>
                  </a:lnTo>
                  <a:lnTo>
                    <a:pt x="808" y="878"/>
                  </a:lnTo>
                  <a:lnTo>
                    <a:pt x="808" y="877"/>
                  </a:lnTo>
                  <a:lnTo>
                    <a:pt x="808" y="875"/>
                  </a:lnTo>
                  <a:lnTo>
                    <a:pt x="810" y="875"/>
                  </a:lnTo>
                  <a:lnTo>
                    <a:pt x="810" y="874"/>
                  </a:lnTo>
                  <a:lnTo>
                    <a:pt x="811" y="874"/>
                  </a:lnTo>
                  <a:lnTo>
                    <a:pt x="811" y="873"/>
                  </a:lnTo>
                  <a:lnTo>
                    <a:pt x="811" y="872"/>
                  </a:lnTo>
                  <a:lnTo>
                    <a:pt x="811" y="870"/>
                  </a:lnTo>
                  <a:lnTo>
                    <a:pt x="810" y="869"/>
                  </a:lnTo>
                  <a:lnTo>
                    <a:pt x="810" y="868"/>
                  </a:lnTo>
                  <a:lnTo>
                    <a:pt x="810" y="866"/>
                  </a:lnTo>
                  <a:lnTo>
                    <a:pt x="810" y="865"/>
                  </a:lnTo>
                  <a:lnTo>
                    <a:pt x="811" y="865"/>
                  </a:lnTo>
                  <a:lnTo>
                    <a:pt x="811" y="864"/>
                  </a:lnTo>
                  <a:lnTo>
                    <a:pt x="812" y="864"/>
                  </a:lnTo>
                  <a:lnTo>
                    <a:pt x="812" y="862"/>
                  </a:lnTo>
                  <a:lnTo>
                    <a:pt x="812" y="861"/>
                  </a:lnTo>
                  <a:lnTo>
                    <a:pt x="811" y="861"/>
                  </a:lnTo>
                  <a:lnTo>
                    <a:pt x="810" y="861"/>
                  </a:lnTo>
                  <a:lnTo>
                    <a:pt x="808" y="861"/>
                  </a:lnTo>
                  <a:lnTo>
                    <a:pt x="807" y="861"/>
                  </a:lnTo>
                  <a:lnTo>
                    <a:pt x="806" y="861"/>
                  </a:lnTo>
                  <a:lnTo>
                    <a:pt x="804" y="862"/>
                  </a:lnTo>
                  <a:lnTo>
                    <a:pt x="803" y="862"/>
                  </a:lnTo>
                  <a:lnTo>
                    <a:pt x="802" y="861"/>
                  </a:lnTo>
                  <a:lnTo>
                    <a:pt x="801" y="861"/>
                  </a:lnTo>
                  <a:lnTo>
                    <a:pt x="799" y="861"/>
                  </a:lnTo>
                  <a:lnTo>
                    <a:pt x="799" y="860"/>
                  </a:lnTo>
                  <a:lnTo>
                    <a:pt x="799" y="858"/>
                  </a:lnTo>
                  <a:lnTo>
                    <a:pt x="798" y="858"/>
                  </a:lnTo>
                  <a:lnTo>
                    <a:pt x="798" y="857"/>
                  </a:lnTo>
                  <a:lnTo>
                    <a:pt x="798" y="856"/>
                  </a:lnTo>
                  <a:lnTo>
                    <a:pt x="798" y="855"/>
                  </a:lnTo>
                  <a:lnTo>
                    <a:pt x="797" y="855"/>
                  </a:lnTo>
                  <a:lnTo>
                    <a:pt x="797" y="853"/>
                  </a:lnTo>
                  <a:lnTo>
                    <a:pt x="795" y="852"/>
                  </a:lnTo>
                  <a:lnTo>
                    <a:pt x="794" y="852"/>
                  </a:lnTo>
                  <a:lnTo>
                    <a:pt x="793" y="852"/>
                  </a:lnTo>
                  <a:lnTo>
                    <a:pt x="791" y="852"/>
                  </a:lnTo>
                  <a:lnTo>
                    <a:pt x="790" y="852"/>
                  </a:lnTo>
                  <a:lnTo>
                    <a:pt x="789" y="851"/>
                  </a:lnTo>
                  <a:lnTo>
                    <a:pt x="787" y="851"/>
                  </a:lnTo>
                  <a:lnTo>
                    <a:pt x="786" y="851"/>
                  </a:lnTo>
                  <a:lnTo>
                    <a:pt x="785" y="851"/>
                  </a:lnTo>
                  <a:lnTo>
                    <a:pt x="785" y="849"/>
                  </a:lnTo>
                  <a:lnTo>
                    <a:pt x="786" y="848"/>
                  </a:lnTo>
                  <a:lnTo>
                    <a:pt x="787" y="847"/>
                  </a:lnTo>
                  <a:lnTo>
                    <a:pt x="787" y="845"/>
                  </a:lnTo>
                  <a:lnTo>
                    <a:pt x="789" y="843"/>
                  </a:lnTo>
                  <a:lnTo>
                    <a:pt x="790" y="841"/>
                  </a:lnTo>
                  <a:lnTo>
                    <a:pt x="790" y="840"/>
                  </a:lnTo>
                  <a:lnTo>
                    <a:pt x="791" y="839"/>
                  </a:lnTo>
                  <a:lnTo>
                    <a:pt x="791" y="838"/>
                  </a:lnTo>
                  <a:lnTo>
                    <a:pt x="793" y="838"/>
                  </a:lnTo>
                  <a:lnTo>
                    <a:pt x="793" y="836"/>
                  </a:lnTo>
                  <a:lnTo>
                    <a:pt x="794" y="836"/>
                  </a:lnTo>
                  <a:lnTo>
                    <a:pt x="794" y="835"/>
                  </a:lnTo>
                  <a:lnTo>
                    <a:pt x="795" y="835"/>
                  </a:lnTo>
                  <a:lnTo>
                    <a:pt x="797" y="834"/>
                  </a:lnTo>
                  <a:lnTo>
                    <a:pt x="797" y="832"/>
                  </a:lnTo>
                  <a:lnTo>
                    <a:pt x="795" y="832"/>
                  </a:lnTo>
                  <a:lnTo>
                    <a:pt x="794" y="834"/>
                  </a:lnTo>
                  <a:lnTo>
                    <a:pt x="793" y="834"/>
                  </a:lnTo>
                  <a:lnTo>
                    <a:pt x="793" y="832"/>
                  </a:lnTo>
                  <a:lnTo>
                    <a:pt x="791" y="834"/>
                  </a:lnTo>
                  <a:lnTo>
                    <a:pt x="789" y="834"/>
                  </a:lnTo>
                  <a:lnTo>
                    <a:pt x="787" y="834"/>
                  </a:lnTo>
                  <a:lnTo>
                    <a:pt x="786" y="832"/>
                  </a:lnTo>
                  <a:lnTo>
                    <a:pt x="785" y="832"/>
                  </a:lnTo>
                  <a:lnTo>
                    <a:pt x="784" y="832"/>
                  </a:lnTo>
                  <a:lnTo>
                    <a:pt x="782" y="831"/>
                  </a:lnTo>
                  <a:lnTo>
                    <a:pt x="781" y="831"/>
                  </a:lnTo>
                  <a:lnTo>
                    <a:pt x="780" y="831"/>
                  </a:lnTo>
                  <a:lnTo>
                    <a:pt x="778" y="831"/>
                  </a:lnTo>
                  <a:lnTo>
                    <a:pt x="777" y="831"/>
                  </a:lnTo>
                  <a:lnTo>
                    <a:pt x="776" y="830"/>
                  </a:lnTo>
                  <a:lnTo>
                    <a:pt x="776" y="828"/>
                  </a:lnTo>
                  <a:lnTo>
                    <a:pt x="777" y="828"/>
                  </a:lnTo>
                  <a:lnTo>
                    <a:pt x="777" y="827"/>
                  </a:lnTo>
                  <a:lnTo>
                    <a:pt x="777" y="826"/>
                  </a:lnTo>
                  <a:lnTo>
                    <a:pt x="776" y="826"/>
                  </a:lnTo>
                  <a:lnTo>
                    <a:pt x="774" y="827"/>
                  </a:lnTo>
                  <a:lnTo>
                    <a:pt x="773" y="827"/>
                  </a:lnTo>
                  <a:lnTo>
                    <a:pt x="772" y="827"/>
                  </a:lnTo>
                  <a:lnTo>
                    <a:pt x="770" y="827"/>
                  </a:lnTo>
                  <a:lnTo>
                    <a:pt x="769" y="827"/>
                  </a:lnTo>
                  <a:lnTo>
                    <a:pt x="768" y="827"/>
                  </a:lnTo>
                  <a:lnTo>
                    <a:pt x="765" y="827"/>
                  </a:lnTo>
                  <a:lnTo>
                    <a:pt x="764" y="827"/>
                  </a:lnTo>
                  <a:lnTo>
                    <a:pt x="764" y="826"/>
                  </a:lnTo>
                  <a:lnTo>
                    <a:pt x="764" y="824"/>
                  </a:lnTo>
                  <a:lnTo>
                    <a:pt x="763" y="823"/>
                  </a:lnTo>
                  <a:lnTo>
                    <a:pt x="763" y="822"/>
                  </a:lnTo>
                  <a:lnTo>
                    <a:pt x="763" y="820"/>
                  </a:lnTo>
                  <a:lnTo>
                    <a:pt x="763" y="819"/>
                  </a:lnTo>
                  <a:lnTo>
                    <a:pt x="763" y="818"/>
                  </a:lnTo>
                  <a:lnTo>
                    <a:pt x="761" y="818"/>
                  </a:lnTo>
                  <a:lnTo>
                    <a:pt x="763" y="817"/>
                  </a:lnTo>
                  <a:lnTo>
                    <a:pt x="763" y="815"/>
                  </a:lnTo>
                  <a:lnTo>
                    <a:pt x="763" y="814"/>
                  </a:lnTo>
                  <a:lnTo>
                    <a:pt x="763" y="813"/>
                  </a:lnTo>
                  <a:lnTo>
                    <a:pt x="763" y="811"/>
                  </a:lnTo>
                  <a:lnTo>
                    <a:pt x="763" y="810"/>
                  </a:lnTo>
                  <a:lnTo>
                    <a:pt x="763" y="809"/>
                  </a:lnTo>
                  <a:lnTo>
                    <a:pt x="763" y="807"/>
                  </a:lnTo>
                  <a:lnTo>
                    <a:pt x="764" y="806"/>
                  </a:lnTo>
                  <a:lnTo>
                    <a:pt x="764" y="805"/>
                  </a:lnTo>
                  <a:lnTo>
                    <a:pt x="764" y="803"/>
                  </a:lnTo>
                  <a:lnTo>
                    <a:pt x="765" y="803"/>
                  </a:lnTo>
                  <a:lnTo>
                    <a:pt x="765" y="802"/>
                  </a:lnTo>
                  <a:lnTo>
                    <a:pt x="765" y="801"/>
                  </a:lnTo>
                  <a:lnTo>
                    <a:pt x="767" y="801"/>
                  </a:lnTo>
                  <a:lnTo>
                    <a:pt x="767" y="800"/>
                  </a:lnTo>
                  <a:lnTo>
                    <a:pt x="767" y="798"/>
                  </a:lnTo>
                  <a:lnTo>
                    <a:pt x="767" y="797"/>
                  </a:lnTo>
                  <a:lnTo>
                    <a:pt x="767" y="796"/>
                  </a:lnTo>
                  <a:lnTo>
                    <a:pt x="767" y="794"/>
                  </a:lnTo>
                  <a:lnTo>
                    <a:pt x="767" y="793"/>
                  </a:lnTo>
                  <a:lnTo>
                    <a:pt x="767" y="792"/>
                  </a:lnTo>
                  <a:lnTo>
                    <a:pt x="767" y="790"/>
                  </a:lnTo>
                  <a:lnTo>
                    <a:pt x="767" y="789"/>
                  </a:lnTo>
                  <a:lnTo>
                    <a:pt x="767" y="788"/>
                  </a:lnTo>
                  <a:lnTo>
                    <a:pt x="768" y="786"/>
                  </a:lnTo>
                  <a:lnTo>
                    <a:pt x="768" y="785"/>
                  </a:lnTo>
                  <a:lnTo>
                    <a:pt x="769" y="784"/>
                  </a:lnTo>
                  <a:lnTo>
                    <a:pt x="769" y="783"/>
                  </a:lnTo>
                  <a:lnTo>
                    <a:pt x="770" y="783"/>
                  </a:lnTo>
                  <a:lnTo>
                    <a:pt x="770" y="781"/>
                  </a:lnTo>
                  <a:lnTo>
                    <a:pt x="770" y="780"/>
                  </a:lnTo>
                  <a:lnTo>
                    <a:pt x="772" y="780"/>
                  </a:lnTo>
                  <a:lnTo>
                    <a:pt x="772" y="779"/>
                  </a:lnTo>
                  <a:lnTo>
                    <a:pt x="770" y="779"/>
                  </a:lnTo>
                  <a:lnTo>
                    <a:pt x="770" y="777"/>
                  </a:lnTo>
                  <a:lnTo>
                    <a:pt x="770" y="776"/>
                  </a:lnTo>
                  <a:lnTo>
                    <a:pt x="770" y="775"/>
                  </a:lnTo>
                  <a:lnTo>
                    <a:pt x="769" y="775"/>
                  </a:lnTo>
                  <a:lnTo>
                    <a:pt x="768" y="775"/>
                  </a:lnTo>
                  <a:lnTo>
                    <a:pt x="767" y="775"/>
                  </a:lnTo>
                  <a:lnTo>
                    <a:pt x="765" y="775"/>
                  </a:lnTo>
                  <a:lnTo>
                    <a:pt x="765" y="773"/>
                  </a:lnTo>
                  <a:lnTo>
                    <a:pt x="764" y="772"/>
                  </a:lnTo>
                  <a:lnTo>
                    <a:pt x="763" y="772"/>
                  </a:lnTo>
                  <a:lnTo>
                    <a:pt x="763" y="771"/>
                  </a:lnTo>
                  <a:lnTo>
                    <a:pt x="763" y="769"/>
                  </a:lnTo>
                  <a:lnTo>
                    <a:pt x="761" y="768"/>
                  </a:lnTo>
                  <a:lnTo>
                    <a:pt x="761" y="769"/>
                  </a:lnTo>
                  <a:lnTo>
                    <a:pt x="761" y="771"/>
                  </a:lnTo>
                  <a:lnTo>
                    <a:pt x="760" y="771"/>
                  </a:lnTo>
                  <a:lnTo>
                    <a:pt x="760" y="772"/>
                  </a:lnTo>
                  <a:lnTo>
                    <a:pt x="759" y="772"/>
                  </a:lnTo>
                  <a:lnTo>
                    <a:pt x="759" y="773"/>
                  </a:lnTo>
                  <a:lnTo>
                    <a:pt x="757" y="775"/>
                  </a:lnTo>
                  <a:lnTo>
                    <a:pt x="757" y="776"/>
                  </a:lnTo>
                  <a:lnTo>
                    <a:pt x="756" y="776"/>
                  </a:lnTo>
                  <a:lnTo>
                    <a:pt x="756" y="777"/>
                  </a:lnTo>
                  <a:lnTo>
                    <a:pt x="753" y="779"/>
                  </a:lnTo>
                  <a:lnTo>
                    <a:pt x="752" y="779"/>
                  </a:lnTo>
                  <a:lnTo>
                    <a:pt x="749" y="780"/>
                  </a:lnTo>
                  <a:lnTo>
                    <a:pt x="747" y="780"/>
                  </a:lnTo>
                  <a:lnTo>
                    <a:pt x="746" y="781"/>
                  </a:lnTo>
                  <a:lnTo>
                    <a:pt x="744" y="781"/>
                  </a:lnTo>
                  <a:lnTo>
                    <a:pt x="743" y="783"/>
                  </a:lnTo>
                  <a:lnTo>
                    <a:pt x="742" y="783"/>
                  </a:lnTo>
                  <a:lnTo>
                    <a:pt x="738" y="784"/>
                  </a:lnTo>
                  <a:lnTo>
                    <a:pt x="735" y="786"/>
                  </a:lnTo>
                  <a:lnTo>
                    <a:pt x="734" y="786"/>
                  </a:lnTo>
                  <a:lnTo>
                    <a:pt x="732" y="788"/>
                  </a:lnTo>
                  <a:lnTo>
                    <a:pt x="731" y="789"/>
                  </a:lnTo>
                  <a:lnTo>
                    <a:pt x="730" y="790"/>
                  </a:lnTo>
                  <a:lnTo>
                    <a:pt x="730" y="792"/>
                  </a:lnTo>
                  <a:lnTo>
                    <a:pt x="729" y="793"/>
                  </a:lnTo>
                  <a:lnTo>
                    <a:pt x="727" y="793"/>
                  </a:lnTo>
                  <a:lnTo>
                    <a:pt x="726" y="794"/>
                  </a:lnTo>
                  <a:lnTo>
                    <a:pt x="725" y="796"/>
                  </a:lnTo>
                  <a:lnTo>
                    <a:pt x="723" y="796"/>
                  </a:lnTo>
                  <a:lnTo>
                    <a:pt x="722" y="796"/>
                  </a:lnTo>
                  <a:lnTo>
                    <a:pt x="719" y="794"/>
                  </a:lnTo>
                  <a:lnTo>
                    <a:pt x="717" y="793"/>
                  </a:lnTo>
                  <a:lnTo>
                    <a:pt x="713" y="793"/>
                  </a:lnTo>
                  <a:lnTo>
                    <a:pt x="710" y="793"/>
                  </a:lnTo>
                  <a:lnTo>
                    <a:pt x="709" y="793"/>
                  </a:lnTo>
                  <a:lnTo>
                    <a:pt x="708" y="793"/>
                  </a:lnTo>
                  <a:lnTo>
                    <a:pt x="705" y="793"/>
                  </a:lnTo>
                  <a:lnTo>
                    <a:pt x="704" y="793"/>
                  </a:lnTo>
                  <a:lnTo>
                    <a:pt x="702" y="793"/>
                  </a:lnTo>
                  <a:lnTo>
                    <a:pt x="701" y="794"/>
                  </a:lnTo>
                  <a:lnTo>
                    <a:pt x="700" y="796"/>
                  </a:lnTo>
                  <a:lnTo>
                    <a:pt x="700" y="797"/>
                  </a:lnTo>
                  <a:lnTo>
                    <a:pt x="698" y="797"/>
                  </a:lnTo>
                  <a:lnTo>
                    <a:pt x="697" y="796"/>
                  </a:lnTo>
                  <a:lnTo>
                    <a:pt x="697" y="794"/>
                  </a:lnTo>
                  <a:lnTo>
                    <a:pt x="697" y="793"/>
                  </a:lnTo>
                  <a:lnTo>
                    <a:pt x="696" y="793"/>
                  </a:lnTo>
                  <a:lnTo>
                    <a:pt x="694" y="796"/>
                  </a:lnTo>
                  <a:lnTo>
                    <a:pt x="693" y="798"/>
                  </a:lnTo>
                  <a:lnTo>
                    <a:pt x="691" y="800"/>
                  </a:lnTo>
                  <a:lnTo>
                    <a:pt x="689" y="802"/>
                  </a:lnTo>
                  <a:lnTo>
                    <a:pt x="687" y="803"/>
                  </a:lnTo>
                  <a:lnTo>
                    <a:pt x="685" y="805"/>
                  </a:lnTo>
                  <a:lnTo>
                    <a:pt x="684" y="805"/>
                  </a:lnTo>
                  <a:lnTo>
                    <a:pt x="681" y="805"/>
                  </a:lnTo>
                  <a:lnTo>
                    <a:pt x="679" y="805"/>
                  </a:lnTo>
                  <a:lnTo>
                    <a:pt x="676" y="805"/>
                  </a:lnTo>
                  <a:lnTo>
                    <a:pt x="675" y="805"/>
                  </a:lnTo>
                  <a:lnTo>
                    <a:pt x="674" y="805"/>
                  </a:lnTo>
                  <a:lnTo>
                    <a:pt x="671" y="805"/>
                  </a:lnTo>
                  <a:lnTo>
                    <a:pt x="670" y="805"/>
                  </a:lnTo>
                  <a:lnTo>
                    <a:pt x="668" y="806"/>
                  </a:lnTo>
                  <a:lnTo>
                    <a:pt x="666" y="806"/>
                  </a:lnTo>
                  <a:lnTo>
                    <a:pt x="663" y="806"/>
                  </a:lnTo>
                  <a:lnTo>
                    <a:pt x="662" y="806"/>
                  </a:lnTo>
                  <a:lnTo>
                    <a:pt x="659" y="805"/>
                  </a:lnTo>
                  <a:lnTo>
                    <a:pt x="658" y="805"/>
                  </a:lnTo>
                  <a:lnTo>
                    <a:pt x="655" y="805"/>
                  </a:lnTo>
                  <a:lnTo>
                    <a:pt x="654" y="805"/>
                  </a:lnTo>
                  <a:lnTo>
                    <a:pt x="653" y="803"/>
                  </a:lnTo>
                  <a:lnTo>
                    <a:pt x="651" y="803"/>
                  </a:lnTo>
                  <a:lnTo>
                    <a:pt x="650" y="803"/>
                  </a:lnTo>
                  <a:lnTo>
                    <a:pt x="649" y="805"/>
                  </a:lnTo>
                  <a:lnTo>
                    <a:pt x="649" y="802"/>
                  </a:lnTo>
                  <a:lnTo>
                    <a:pt x="649" y="801"/>
                  </a:lnTo>
                  <a:lnTo>
                    <a:pt x="647" y="801"/>
                  </a:lnTo>
                  <a:lnTo>
                    <a:pt x="647" y="800"/>
                  </a:lnTo>
                  <a:lnTo>
                    <a:pt x="646" y="798"/>
                  </a:lnTo>
                  <a:lnTo>
                    <a:pt x="646" y="796"/>
                  </a:lnTo>
                  <a:lnTo>
                    <a:pt x="645" y="794"/>
                  </a:lnTo>
                  <a:lnTo>
                    <a:pt x="643" y="793"/>
                  </a:lnTo>
                  <a:lnTo>
                    <a:pt x="642" y="792"/>
                  </a:lnTo>
                  <a:lnTo>
                    <a:pt x="642" y="790"/>
                  </a:lnTo>
                  <a:lnTo>
                    <a:pt x="641" y="789"/>
                  </a:lnTo>
                  <a:lnTo>
                    <a:pt x="639" y="789"/>
                  </a:lnTo>
                  <a:lnTo>
                    <a:pt x="639" y="788"/>
                  </a:lnTo>
                  <a:lnTo>
                    <a:pt x="639" y="786"/>
                  </a:lnTo>
                  <a:lnTo>
                    <a:pt x="638" y="786"/>
                  </a:lnTo>
                  <a:lnTo>
                    <a:pt x="638" y="785"/>
                  </a:lnTo>
                  <a:lnTo>
                    <a:pt x="637" y="785"/>
                  </a:lnTo>
                  <a:lnTo>
                    <a:pt x="636" y="785"/>
                  </a:lnTo>
                  <a:lnTo>
                    <a:pt x="634" y="785"/>
                  </a:lnTo>
                  <a:lnTo>
                    <a:pt x="633" y="785"/>
                  </a:lnTo>
                  <a:lnTo>
                    <a:pt x="633" y="786"/>
                  </a:lnTo>
                  <a:lnTo>
                    <a:pt x="632" y="786"/>
                  </a:lnTo>
                  <a:lnTo>
                    <a:pt x="630" y="786"/>
                  </a:lnTo>
                  <a:lnTo>
                    <a:pt x="629" y="786"/>
                  </a:lnTo>
                  <a:lnTo>
                    <a:pt x="628" y="786"/>
                  </a:lnTo>
                  <a:lnTo>
                    <a:pt x="628" y="788"/>
                  </a:lnTo>
                  <a:lnTo>
                    <a:pt x="626" y="788"/>
                  </a:lnTo>
                  <a:lnTo>
                    <a:pt x="625" y="788"/>
                  </a:lnTo>
                  <a:lnTo>
                    <a:pt x="624" y="788"/>
                  </a:lnTo>
                  <a:lnTo>
                    <a:pt x="624" y="786"/>
                  </a:lnTo>
                  <a:lnTo>
                    <a:pt x="622" y="786"/>
                  </a:lnTo>
                  <a:lnTo>
                    <a:pt x="621" y="786"/>
                  </a:lnTo>
                  <a:lnTo>
                    <a:pt x="620" y="786"/>
                  </a:lnTo>
                  <a:lnTo>
                    <a:pt x="618" y="786"/>
                  </a:lnTo>
                  <a:lnTo>
                    <a:pt x="617" y="786"/>
                  </a:lnTo>
                  <a:lnTo>
                    <a:pt x="616" y="786"/>
                  </a:lnTo>
                  <a:lnTo>
                    <a:pt x="615" y="786"/>
                  </a:lnTo>
                  <a:lnTo>
                    <a:pt x="615" y="785"/>
                  </a:lnTo>
                  <a:lnTo>
                    <a:pt x="613" y="785"/>
                  </a:lnTo>
                  <a:lnTo>
                    <a:pt x="613" y="786"/>
                  </a:lnTo>
                  <a:lnTo>
                    <a:pt x="612" y="786"/>
                  </a:lnTo>
                  <a:lnTo>
                    <a:pt x="612" y="785"/>
                  </a:lnTo>
                  <a:lnTo>
                    <a:pt x="611" y="785"/>
                  </a:lnTo>
                  <a:lnTo>
                    <a:pt x="609" y="785"/>
                  </a:lnTo>
                  <a:lnTo>
                    <a:pt x="608" y="785"/>
                  </a:lnTo>
                  <a:lnTo>
                    <a:pt x="607" y="785"/>
                  </a:lnTo>
                  <a:lnTo>
                    <a:pt x="607" y="784"/>
                  </a:lnTo>
                  <a:lnTo>
                    <a:pt x="605" y="784"/>
                  </a:lnTo>
                  <a:lnTo>
                    <a:pt x="604" y="784"/>
                  </a:lnTo>
                  <a:lnTo>
                    <a:pt x="603" y="784"/>
                  </a:lnTo>
                  <a:lnTo>
                    <a:pt x="603" y="783"/>
                  </a:lnTo>
                  <a:lnTo>
                    <a:pt x="601" y="783"/>
                  </a:lnTo>
                  <a:lnTo>
                    <a:pt x="600" y="783"/>
                  </a:lnTo>
                  <a:lnTo>
                    <a:pt x="599" y="783"/>
                  </a:lnTo>
                  <a:lnTo>
                    <a:pt x="599" y="781"/>
                  </a:lnTo>
                  <a:lnTo>
                    <a:pt x="598" y="781"/>
                  </a:lnTo>
                  <a:lnTo>
                    <a:pt x="596" y="781"/>
                  </a:lnTo>
                  <a:lnTo>
                    <a:pt x="596" y="783"/>
                  </a:lnTo>
                  <a:lnTo>
                    <a:pt x="595" y="783"/>
                  </a:lnTo>
                  <a:lnTo>
                    <a:pt x="594" y="784"/>
                  </a:lnTo>
                  <a:lnTo>
                    <a:pt x="594" y="785"/>
                  </a:lnTo>
                  <a:lnTo>
                    <a:pt x="594" y="786"/>
                  </a:lnTo>
                  <a:lnTo>
                    <a:pt x="595" y="786"/>
                  </a:lnTo>
                  <a:lnTo>
                    <a:pt x="595" y="788"/>
                  </a:lnTo>
                  <a:lnTo>
                    <a:pt x="594" y="788"/>
                  </a:lnTo>
                  <a:lnTo>
                    <a:pt x="594" y="789"/>
                  </a:lnTo>
                  <a:lnTo>
                    <a:pt x="594" y="790"/>
                  </a:lnTo>
                  <a:lnTo>
                    <a:pt x="594" y="792"/>
                  </a:lnTo>
                  <a:lnTo>
                    <a:pt x="594" y="793"/>
                  </a:lnTo>
                  <a:lnTo>
                    <a:pt x="594" y="794"/>
                  </a:lnTo>
                  <a:lnTo>
                    <a:pt x="594" y="796"/>
                  </a:lnTo>
                  <a:lnTo>
                    <a:pt x="592" y="796"/>
                  </a:lnTo>
                  <a:lnTo>
                    <a:pt x="591" y="796"/>
                  </a:lnTo>
                  <a:lnTo>
                    <a:pt x="591" y="797"/>
                  </a:lnTo>
                  <a:lnTo>
                    <a:pt x="590" y="797"/>
                  </a:lnTo>
                  <a:lnTo>
                    <a:pt x="590" y="798"/>
                  </a:lnTo>
                  <a:lnTo>
                    <a:pt x="590" y="800"/>
                  </a:lnTo>
                  <a:lnTo>
                    <a:pt x="588" y="800"/>
                  </a:lnTo>
                  <a:lnTo>
                    <a:pt x="587" y="800"/>
                  </a:lnTo>
                  <a:lnTo>
                    <a:pt x="586" y="801"/>
                  </a:lnTo>
                  <a:lnTo>
                    <a:pt x="586" y="802"/>
                  </a:lnTo>
                  <a:lnTo>
                    <a:pt x="586" y="803"/>
                  </a:lnTo>
                  <a:lnTo>
                    <a:pt x="587" y="803"/>
                  </a:lnTo>
                  <a:lnTo>
                    <a:pt x="587" y="805"/>
                  </a:lnTo>
                  <a:lnTo>
                    <a:pt x="587" y="806"/>
                  </a:lnTo>
                  <a:lnTo>
                    <a:pt x="586" y="806"/>
                  </a:lnTo>
                  <a:lnTo>
                    <a:pt x="586" y="807"/>
                  </a:lnTo>
                  <a:lnTo>
                    <a:pt x="587" y="809"/>
                  </a:lnTo>
                  <a:lnTo>
                    <a:pt x="586" y="809"/>
                  </a:lnTo>
                  <a:lnTo>
                    <a:pt x="584" y="809"/>
                  </a:lnTo>
                  <a:lnTo>
                    <a:pt x="584" y="810"/>
                  </a:lnTo>
                  <a:lnTo>
                    <a:pt x="583" y="810"/>
                  </a:lnTo>
                  <a:lnTo>
                    <a:pt x="583" y="811"/>
                  </a:lnTo>
                  <a:lnTo>
                    <a:pt x="582" y="811"/>
                  </a:lnTo>
                  <a:lnTo>
                    <a:pt x="582" y="813"/>
                  </a:lnTo>
                  <a:lnTo>
                    <a:pt x="581" y="813"/>
                  </a:lnTo>
                  <a:lnTo>
                    <a:pt x="579" y="813"/>
                  </a:lnTo>
                  <a:lnTo>
                    <a:pt x="579" y="814"/>
                  </a:lnTo>
                  <a:lnTo>
                    <a:pt x="578" y="814"/>
                  </a:lnTo>
                  <a:lnTo>
                    <a:pt x="578" y="815"/>
                  </a:lnTo>
                  <a:lnTo>
                    <a:pt x="578" y="817"/>
                  </a:lnTo>
                  <a:lnTo>
                    <a:pt x="578" y="818"/>
                  </a:lnTo>
                  <a:lnTo>
                    <a:pt x="579" y="818"/>
                  </a:lnTo>
                  <a:lnTo>
                    <a:pt x="579" y="819"/>
                  </a:lnTo>
                  <a:lnTo>
                    <a:pt x="579" y="820"/>
                  </a:lnTo>
                  <a:lnTo>
                    <a:pt x="581" y="820"/>
                  </a:lnTo>
                  <a:lnTo>
                    <a:pt x="581" y="822"/>
                  </a:lnTo>
                  <a:lnTo>
                    <a:pt x="586" y="828"/>
                  </a:lnTo>
                  <a:lnTo>
                    <a:pt x="590" y="832"/>
                  </a:lnTo>
                  <a:lnTo>
                    <a:pt x="592" y="836"/>
                  </a:lnTo>
                  <a:lnTo>
                    <a:pt x="596" y="841"/>
                  </a:lnTo>
                  <a:lnTo>
                    <a:pt x="599" y="843"/>
                  </a:lnTo>
                  <a:lnTo>
                    <a:pt x="600" y="845"/>
                  </a:lnTo>
                  <a:lnTo>
                    <a:pt x="604" y="851"/>
                  </a:lnTo>
                  <a:lnTo>
                    <a:pt x="607" y="853"/>
                  </a:lnTo>
                  <a:lnTo>
                    <a:pt x="611" y="858"/>
                  </a:lnTo>
                  <a:lnTo>
                    <a:pt x="615" y="862"/>
                  </a:lnTo>
                  <a:lnTo>
                    <a:pt x="616" y="864"/>
                  </a:lnTo>
                  <a:lnTo>
                    <a:pt x="617" y="865"/>
                  </a:lnTo>
                  <a:lnTo>
                    <a:pt x="617" y="866"/>
                  </a:lnTo>
                  <a:lnTo>
                    <a:pt x="618" y="866"/>
                  </a:lnTo>
                  <a:lnTo>
                    <a:pt x="620" y="866"/>
                  </a:lnTo>
                  <a:lnTo>
                    <a:pt x="621" y="866"/>
                  </a:lnTo>
                  <a:lnTo>
                    <a:pt x="622" y="868"/>
                  </a:lnTo>
                  <a:lnTo>
                    <a:pt x="624" y="868"/>
                  </a:lnTo>
                  <a:lnTo>
                    <a:pt x="625" y="869"/>
                  </a:lnTo>
                  <a:lnTo>
                    <a:pt x="626" y="869"/>
                  </a:lnTo>
                  <a:lnTo>
                    <a:pt x="626" y="870"/>
                  </a:lnTo>
                  <a:lnTo>
                    <a:pt x="628" y="872"/>
                  </a:lnTo>
                  <a:lnTo>
                    <a:pt x="628" y="873"/>
                  </a:lnTo>
                  <a:lnTo>
                    <a:pt x="629" y="874"/>
                  </a:lnTo>
                  <a:lnTo>
                    <a:pt x="630" y="874"/>
                  </a:lnTo>
                  <a:lnTo>
                    <a:pt x="632" y="875"/>
                  </a:lnTo>
                  <a:lnTo>
                    <a:pt x="633" y="875"/>
                  </a:lnTo>
                  <a:lnTo>
                    <a:pt x="634" y="875"/>
                  </a:lnTo>
                  <a:lnTo>
                    <a:pt x="636" y="874"/>
                  </a:lnTo>
                  <a:lnTo>
                    <a:pt x="637" y="874"/>
                  </a:lnTo>
                  <a:lnTo>
                    <a:pt x="638" y="874"/>
                  </a:lnTo>
                  <a:lnTo>
                    <a:pt x="639" y="874"/>
                  </a:lnTo>
                  <a:lnTo>
                    <a:pt x="650" y="872"/>
                  </a:lnTo>
                  <a:lnTo>
                    <a:pt x="651" y="872"/>
                  </a:lnTo>
                  <a:lnTo>
                    <a:pt x="653" y="870"/>
                  </a:lnTo>
                  <a:lnTo>
                    <a:pt x="654" y="870"/>
                  </a:lnTo>
                  <a:lnTo>
                    <a:pt x="656" y="870"/>
                  </a:lnTo>
                  <a:lnTo>
                    <a:pt x="658" y="870"/>
                  </a:lnTo>
                  <a:lnTo>
                    <a:pt x="660" y="870"/>
                  </a:lnTo>
                  <a:lnTo>
                    <a:pt x="660" y="872"/>
                  </a:lnTo>
                  <a:lnTo>
                    <a:pt x="662" y="872"/>
                  </a:lnTo>
                  <a:lnTo>
                    <a:pt x="663" y="873"/>
                  </a:lnTo>
                  <a:lnTo>
                    <a:pt x="664" y="874"/>
                  </a:lnTo>
                  <a:lnTo>
                    <a:pt x="666" y="875"/>
                  </a:lnTo>
                  <a:lnTo>
                    <a:pt x="667" y="877"/>
                  </a:lnTo>
                  <a:lnTo>
                    <a:pt x="668" y="878"/>
                  </a:lnTo>
                  <a:lnTo>
                    <a:pt x="668" y="879"/>
                  </a:lnTo>
                  <a:lnTo>
                    <a:pt x="670" y="881"/>
                  </a:lnTo>
                  <a:lnTo>
                    <a:pt x="671" y="881"/>
                  </a:lnTo>
                  <a:lnTo>
                    <a:pt x="672" y="881"/>
                  </a:lnTo>
                  <a:lnTo>
                    <a:pt x="674" y="881"/>
                  </a:lnTo>
                  <a:lnTo>
                    <a:pt x="676" y="882"/>
                  </a:lnTo>
                  <a:lnTo>
                    <a:pt x="677" y="882"/>
                  </a:lnTo>
                  <a:lnTo>
                    <a:pt x="679" y="883"/>
                  </a:lnTo>
                  <a:lnTo>
                    <a:pt x="680" y="885"/>
                  </a:lnTo>
                  <a:lnTo>
                    <a:pt x="680" y="886"/>
                  </a:lnTo>
                  <a:lnTo>
                    <a:pt x="681" y="887"/>
                  </a:lnTo>
                  <a:lnTo>
                    <a:pt x="683" y="889"/>
                  </a:lnTo>
                  <a:lnTo>
                    <a:pt x="683" y="890"/>
                  </a:lnTo>
                  <a:lnTo>
                    <a:pt x="683" y="891"/>
                  </a:lnTo>
                  <a:lnTo>
                    <a:pt x="684" y="892"/>
                  </a:lnTo>
                  <a:lnTo>
                    <a:pt x="685" y="895"/>
                  </a:lnTo>
                  <a:lnTo>
                    <a:pt x="687" y="896"/>
                  </a:lnTo>
                  <a:lnTo>
                    <a:pt x="687" y="898"/>
                  </a:lnTo>
                  <a:lnTo>
                    <a:pt x="688" y="899"/>
                  </a:lnTo>
                  <a:lnTo>
                    <a:pt x="689" y="900"/>
                  </a:lnTo>
                  <a:lnTo>
                    <a:pt x="691" y="902"/>
                  </a:lnTo>
                  <a:lnTo>
                    <a:pt x="692" y="903"/>
                  </a:lnTo>
                  <a:lnTo>
                    <a:pt x="693" y="903"/>
                  </a:lnTo>
                  <a:lnTo>
                    <a:pt x="696" y="902"/>
                  </a:lnTo>
                  <a:lnTo>
                    <a:pt x="697" y="902"/>
                  </a:lnTo>
                  <a:lnTo>
                    <a:pt x="700" y="902"/>
                  </a:lnTo>
                  <a:lnTo>
                    <a:pt x="701" y="902"/>
                  </a:lnTo>
                  <a:lnTo>
                    <a:pt x="701" y="903"/>
                  </a:lnTo>
                  <a:lnTo>
                    <a:pt x="702" y="903"/>
                  </a:lnTo>
                  <a:lnTo>
                    <a:pt x="704" y="903"/>
                  </a:lnTo>
                  <a:lnTo>
                    <a:pt x="705" y="904"/>
                  </a:lnTo>
                  <a:lnTo>
                    <a:pt x="706" y="906"/>
                  </a:lnTo>
                  <a:lnTo>
                    <a:pt x="706" y="907"/>
                  </a:lnTo>
                  <a:lnTo>
                    <a:pt x="708" y="908"/>
                  </a:lnTo>
                  <a:lnTo>
                    <a:pt x="709" y="908"/>
                  </a:lnTo>
                  <a:lnTo>
                    <a:pt x="710" y="908"/>
                  </a:lnTo>
                  <a:lnTo>
                    <a:pt x="711" y="907"/>
                  </a:lnTo>
                  <a:lnTo>
                    <a:pt x="713" y="906"/>
                  </a:lnTo>
                  <a:lnTo>
                    <a:pt x="714" y="906"/>
                  </a:lnTo>
                  <a:lnTo>
                    <a:pt x="715" y="904"/>
                  </a:lnTo>
                  <a:lnTo>
                    <a:pt x="718" y="903"/>
                  </a:lnTo>
                  <a:lnTo>
                    <a:pt x="719" y="903"/>
                  </a:lnTo>
                  <a:lnTo>
                    <a:pt x="721" y="902"/>
                  </a:lnTo>
                  <a:lnTo>
                    <a:pt x="722" y="902"/>
                  </a:lnTo>
                  <a:lnTo>
                    <a:pt x="722" y="900"/>
                  </a:lnTo>
                  <a:lnTo>
                    <a:pt x="723" y="900"/>
                  </a:lnTo>
                  <a:lnTo>
                    <a:pt x="725" y="900"/>
                  </a:lnTo>
                  <a:lnTo>
                    <a:pt x="726" y="900"/>
                  </a:lnTo>
                  <a:lnTo>
                    <a:pt x="727" y="899"/>
                  </a:lnTo>
                  <a:lnTo>
                    <a:pt x="729" y="899"/>
                  </a:lnTo>
                  <a:lnTo>
                    <a:pt x="730" y="899"/>
                  </a:lnTo>
                  <a:lnTo>
                    <a:pt x="730" y="898"/>
                  </a:lnTo>
                  <a:lnTo>
                    <a:pt x="731" y="898"/>
                  </a:lnTo>
                  <a:lnTo>
                    <a:pt x="734" y="896"/>
                  </a:lnTo>
                  <a:lnTo>
                    <a:pt x="735" y="895"/>
                  </a:lnTo>
                  <a:lnTo>
                    <a:pt x="736" y="895"/>
                  </a:lnTo>
                  <a:lnTo>
                    <a:pt x="738" y="894"/>
                  </a:lnTo>
                  <a:lnTo>
                    <a:pt x="739" y="894"/>
                  </a:lnTo>
                  <a:lnTo>
                    <a:pt x="740" y="894"/>
                  </a:lnTo>
                  <a:lnTo>
                    <a:pt x="742" y="894"/>
                  </a:lnTo>
                  <a:lnTo>
                    <a:pt x="743" y="894"/>
                  </a:lnTo>
                  <a:lnTo>
                    <a:pt x="744" y="894"/>
                  </a:lnTo>
                  <a:lnTo>
                    <a:pt x="746" y="894"/>
                  </a:lnTo>
                  <a:lnTo>
                    <a:pt x="747" y="894"/>
                  </a:lnTo>
                  <a:lnTo>
                    <a:pt x="748" y="895"/>
                  </a:lnTo>
                  <a:lnTo>
                    <a:pt x="748" y="896"/>
                  </a:lnTo>
                  <a:lnTo>
                    <a:pt x="751" y="898"/>
                  </a:lnTo>
                  <a:lnTo>
                    <a:pt x="752" y="899"/>
                  </a:lnTo>
                  <a:lnTo>
                    <a:pt x="755" y="902"/>
                  </a:lnTo>
                  <a:lnTo>
                    <a:pt x="756" y="903"/>
                  </a:lnTo>
                  <a:lnTo>
                    <a:pt x="757" y="904"/>
                  </a:lnTo>
                  <a:lnTo>
                    <a:pt x="759" y="904"/>
                  </a:lnTo>
                  <a:lnTo>
                    <a:pt x="760" y="904"/>
                  </a:lnTo>
                  <a:lnTo>
                    <a:pt x="761" y="906"/>
                  </a:lnTo>
                  <a:lnTo>
                    <a:pt x="761" y="907"/>
                  </a:lnTo>
                  <a:lnTo>
                    <a:pt x="761" y="908"/>
                  </a:lnTo>
                  <a:lnTo>
                    <a:pt x="761" y="910"/>
                  </a:lnTo>
                  <a:lnTo>
                    <a:pt x="760" y="911"/>
                  </a:lnTo>
                  <a:lnTo>
                    <a:pt x="760" y="915"/>
                  </a:lnTo>
                  <a:lnTo>
                    <a:pt x="747" y="925"/>
                  </a:lnTo>
                  <a:lnTo>
                    <a:pt x="743" y="928"/>
                  </a:lnTo>
                  <a:lnTo>
                    <a:pt x="739" y="934"/>
                  </a:lnTo>
                  <a:lnTo>
                    <a:pt x="739" y="936"/>
                  </a:lnTo>
                  <a:lnTo>
                    <a:pt x="738" y="974"/>
                  </a:lnTo>
                  <a:lnTo>
                    <a:pt x="738" y="975"/>
                  </a:lnTo>
                  <a:lnTo>
                    <a:pt x="743" y="984"/>
                  </a:lnTo>
                  <a:lnTo>
                    <a:pt x="744" y="984"/>
                  </a:lnTo>
                  <a:lnTo>
                    <a:pt x="746" y="985"/>
                  </a:lnTo>
                  <a:lnTo>
                    <a:pt x="746" y="987"/>
                  </a:lnTo>
                  <a:lnTo>
                    <a:pt x="746" y="988"/>
                  </a:lnTo>
                  <a:lnTo>
                    <a:pt x="746" y="989"/>
                  </a:lnTo>
                  <a:lnTo>
                    <a:pt x="744" y="991"/>
                  </a:lnTo>
                  <a:lnTo>
                    <a:pt x="744" y="992"/>
                  </a:lnTo>
                  <a:lnTo>
                    <a:pt x="746" y="993"/>
                  </a:lnTo>
                  <a:lnTo>
                    <a:pt x="738" y="995"/>
                  </a:lnTo>
                  <a:lnTo>
                    <a:pt x="730" y="996"/>
                  </a:lnTo>
                  <a:lnTo>
                    <a:pt x="725" y="996"/>
                  </a:lnTo>
                  <a:lnTo>
                    <a:pt x="718" y="1005"/>
                  </a:lnTo>
                  <a:lnTo>
                    <a:pt x="713" y="1004"/>
                  </a:lnTo>
                  <a:lnTo>
                    <a:pt x="710" y="1008"/>
                  </a:lnTo>
                  <a:lnTo>
                    <a:pt x="706" y="1004"/>
                  </a:lnTo>
                  <a:lnTo>
                    <a:pt x="702" y="1008"/>
                  </a:lnTo>
                  <a:lnTo>
                    <a:pt x="698" y="1006"/>
                  </a:lnTo>
                  <a:lnTo>
                    <a:pt x="691" y="1006"/>
                  </a:lnTo>
                  <a:lnTo>
                    <a:pt x="689" y="1005"/>
                  </a:lnTo>
                  <a:lnTo>
                    <a:pt x="688" y="1005"/>
                  </a:lnTo>
                  <a:lnTo>
                    <a:pt x="687" y="1005"/>
                  </a:lnTo>
                  <a:lnTo>
                    <a:pt x="685" y="1005"/>
                  </a:lnTo>
                  <a:lnTo>
                    <a:pt x="684" y="1005"/>
                  </a:lnTo>
                  <a:lnTo>
                    <a:pt x="681" y="1005"/>
                  </a:lnTo>
                  <a:lnTo>
                    <a:pt x="680" y="1005"/>
                  </a:lnTo>
                  <a:lnTo>
                    <a:pt x="679" y="1005"/>
                  </a:lnTo>
                  <a:lnTo>
                    <a:pt x="677" y="1005"/>
                  </a:lnTo>
                  <a:lnTo>
                    <a:pt x="676" y="1005"/>
                  </a:lnTo>
                  <a:lnTo>
                    <a:pt x="675" y="1006"/>
                  </a:lnTo>
                  <a:lnTo>
                    <a:pt x="674" y="1006"/>
                  </a:lnTo>
                  <a:lnTo>
                    <a:pt x="671" y="1006"/>
                  </a:lnTo>
                  <a:lnTo>
                    <a:pt x="670" y="1008"/>
                  </a:lnTo>
                  <a:lnTo>
                    <a:pt x="668" y="1008"/>
                  </a:lnTo>
                  <a:lnTo>
                    <a:pt x="667" y="1009"/>
                  </a:lnTo>
                  <a:lnTo>
                    <a:pt x="666" y="1010"/>
                  </a:lnTo>
                  <a:lnTo>
                    <a:pt x="663" y="1010"/>
                  </a:lnTo>
                  <a:lnTo>
                    <a:pt x="662" y="1010"/>
                  </a:lnTo>
                  <a:lnTo>
                    <a:pt x="660" y="1012"/>
                  </a:lnTo>
                  <a:lnTo>
                    <a:pt x="659" y="1012"/>
                  </a:lnTo>
                  <a:lnTo>
                    <a:pt x="658" y="1012"/>
                  </a:lnTo>
                  <a:lnTo>
                    <a:pt x="656" y="1013"/>
                  </a:lnTo>
                  <a:lnTo>
                    <a:pt x="654" y="1016"/>
                  </a:lnTo>
                  <a:lnTo>
                    <a:pt x="651" y="1017"/>
                  </a:lnTo>
                  <a:lnTo>
                    <a:pt x="650" y="1019"/>
                  </a:lnTo>
                  <a:lnTo>
                    <a:pt x="647" y="1021"/>
                  </a:lnTo>
                  <a:lnTo>
                    <a:pt x="647" y="1023"/>
                  </a:lnTo>
                  <a:lnTo>
                    <a:pt x="646" y="1025"/>
                  </a:lnTo>
                  <a:lnTo>
                    <a:pt x="645" y="1026"/>
                  </a:lnTo>
                  <a:lnTo>
                    <a:pt x="643" y="1027"/>
                  </a:lnTo>
                  <a:lnTo>
                    <a:pt x="642" y="1029"/>
                  </a:lnTo>
                  <a:lnTo>
                    <a:pt x="639" y="1030"/>
                  </a:lnTo>
                  <a:lnTo>
                    <a:pt x="638" y="1031"/>
                  </a:lnTo>
                  <a:lnTo>
                    <a:pt x="636" y="1033"/>
                  </a:lnTo>
                  <a:lnTo>
                    <a:pt x="632" y="1033"/>
                  </a:lnTo>
                  <a:lnTo>
                    <a:pt x="630" y="1033"/>
                  </a:lnTo>
                  <a:lnTo>
                    <a:pt x="629" y="1034"/>
                  </a:lnTo>
                  <a:lnTo>
                    <a:pt x="628" y="1034"/>
                  </a:lnTo>
                  <a:lnTo>
                    <a:pt x="626" y="1034"/>
                  </a:lnTo>
                  <a:lnTo>
                    <a:pt x="625" y="1034"/>
                  </a:lnTo>
                  <a:lnTo>
                    <a:pt x="624" y="1034"/>
                  </a:lnTo>
                  <a:lnTo>
                    <a:pt x="622" y="1034"/>
                  </a:lnTo>
                  <a:lnTo>
                    <a:pt x="622" y="1035"/>
                  </a:lnTo>
                  <a:lnTo>
                    <a:pt x="618" y="1036"/>
                  </a:lnTo>
                  <a:lnTo>
                    <a:pt x="617" y="1038"/>
                  </a:lnTo>
                  <a:lnTo>
                    <a:pt x="615" y="1038"/>
                  </a:lnTo>
                  <a:lnTo>
                    <a:pt x="613" y="1039"/>
                  </a:lnTo>
                  <a:lnTo>
                    <a:pt x="612" y="1039"/>
                  </a:lnTo>
                  <a:lnTo>
                    <a:pt x="611" y="1040"/>
                  </a:lnTo>
                  <a:lnTo>
                    <a:pt x="609" y="1042"/>
                  </a:lnTo>
                  <a:lnTo>
                    <a:pt x="608" y="1042"/>
                  </a:lnTo>
                  <a:lnTo>
                    <a:pt x="607" y="1043"/>
                  </a:lnTo>
                  <a:lnTo>
                    <a:pt x="605" y="1044"/>
                  </a:lnTo>
                  <a:lnTo>
                    <a:pt x="604" y="1047"/>
                  </a:lnTo>
                  <a:lnTo>
                    <a:pt x="603" y="1050"/>
                  </a:lnTo>
                  <a:lnTo>
                    <a:pt x="601" y="1051"/>
                  </a:lnTo>
                  <a:lnTo>
                    <a:pt x="600" y="1051"/>
                  </a:lnTo>
                  <a:lnTo>
                    <a:pt x="599" y="1051"/>
                  </a:lnTo>
                  <a:lnTo>
                    <a:pt x="598" y="1050"/>
                  </a:lnTo>
                  <a:lnTo>
                    <a:pt x="596" y="1050"/>
                  </a:lnTo>
                  <a:lnTo>
                    <a:pt x="595" y="1050"/>
                  </a:lnTo>
                  <a:lnTo>
                    <a:pt x="594" y="1051"/>
                  </a:lnTo>
                  <a:lnTo>
                    <a:pt x="592" y="1051"/>
                  </a:lnTo>
                  <a:lnTo>
                    <a:pt x="591" y="1051"/>
                  </a:lnTo>
                  <a:lnTo>
                    <a:pt x="590" y="1050"/>
                  </a:lnTo>
                  <a:lnTo>
                    <a:pt x="587" y="1050"/>
                  </a:lnTo>
                  <a:lnTo>
                    <a:pt x="586" y="1048"/>
                  </a:lnTo>
                  <a:lnTo>
                    <a:pt x="584" y="1047"/>
                  </a:lnTo>
                  <a:lnTo>
                    <a:pt x="583" y="1046"/>
                  </a:lnTo>
                  <a:lnTo>
                    <a:pt x="582" y="1046"/>
                  </a:lnTo>
                  <a:lnTo>
                    <a:pt x="582" y="1044"/>
                  </a:lnTo>
                  <a:lnTo>
                    <a:pt x="579" y="1044"/>
                  </a:lnTo>
                  <a:lnTo>
                    <a:pt x="579" y="1043"/>
                  </a:lnTo>
                  <a:lnTo>
                    <a:pt x="578" y="1043"/>
                  </a:lnTo>
                  <a:lnTo>
                    <a:pt x="577" y="1043"/>
                  </a:lnTo>
                  <a:lnTo>
                    <a:pt x="575" y="1043"/>
                  </a:lnTo>
                  <a:lnTo>
                    <a:pt x="574" y="1043"/>
                  </a:lnTo>
                  <a:lnTo>
                    <a:pt x="573" y="1043"/>
                  </a:lnTo>
                  <a:lnTo>
                    <a:pt x="571" y="1044"/>
                  </a:lnTo>
                  <a:lnTo>
                    <a:pt x="570" y="1044"/>
                  </a:lnTo>
                  <a:lnTo>
                    <a:pt x="569" y="1044"/>
                  </a:lnTo>
                  <a:lnTo>
                    <a:pt x="569" y="1046"/>
                  </a:lnTo>
                  <a:lnTo>
                    <a:pt x="567" y="1047"/>
                  </a:lnTo>
                  <a:lnTo>
                    <a:pt x="566" y="1048"/>
                  </a:lnTo>
                  <a:lnTo>
                    <a:pt x="565" y="1050"/>
                  </a:lnTo>
                  <a:lnTo>
                    <a:pt x="563" y="1050"/>
                  </a:lnTo>
                  <a:lnTo>
                    <a:pt x="563" y="1051"/>
                  </a:lnTo>
                  <a:lnTo>
                    <a:pt x="562" y="1051"/>
                  </a:lnTo>
                  <a:lnTo>
                    <a:pt x="561" y="1051"/>
                  </a:lnTo>
                  <a:lnTo>
                    <a:pt x="560" y="1050"/>
                  </a:lnTo>
                  <a:lnTo>
                    <a:pt x="558" y="1050"/>
                  </a:lnTo>
                  <a:lnTo>
                    <a:pt x="558" y="1048"/>
                  </a:lnTo>
                  <a:lnTo>
                    <a:pt x="556" y="1047"/>
                  </a:lnTo>
                  <a:lnTo>
                    <a:pt x="554" y="1047"/>
                  </a:lnTo>
                  <a:lnTo>
                    <a:pt x="554" y="1048"/>
                  </a:lnTo>
                  <a:lnTo>
                    <a:pt x="553" y="1048"/>
                  </a:lnTo>
                  <a:lnTo>
                    <a:pt x="550" y="1048"/>
                  </a:lnTo>
                  <a:lnTo>
                    <a:pt x="548" y="1048"/>
                  </a:lnTo>
                  <a:lnTo>
                    <a:pt x="545" y="1048"/>
                  </a:lnTo>
                  <a:lnTo>
                    <a:pt x="544" y="1047"/>
                  </a:lnTo>
                  <a:lnTo>
                    <a:pt x="543" y="1047"/>
                  </a:lnTo>
                  <a:lnTo>
                    <a:pt x="540" y="1046"/>
                  </a:lnTo>
                  <a:lnTo>
                    <a:pt x="539" y="1044"/>
                  </a:lnTo>
                  <a:lnTo>
                    <a:pt x="537" y="1044"/>
                  </a:lnTo>
                  <a:lnTo>
                    <a:pt x="536" y="1044"/>
                  </a:lnTo>
                  <a:lnTo>
                    <a:pt x="535" y="1044"/>
                  </a:lnTo>
                  <a:lnTo>
                    <a:pt x="533" y="1044"/>
                  </a:lnTo>
                  <a:lnTo>
                    <a:pt x="532" y="1044"/>
                  </a:lnTo>
                  <a:lnTo>
                    <a:pt x="532" y="1043"/>
                  </a:lnTo>
                  <a:lnTo>
                    <a:pt x="531" y="1043"/>
                  </a:lnTo>
                  <a:lnTo>
                    <a:pt x="529" y="1042"/>
                  </a:lnTo>
                  <a:lnTo>
                    <a:pt x="528" y="1040"/>
                  </a:lnTo>
                  <a:lnTo>
                    <a:pt x="527" y="1039"/>
                  </a:lnTo>
                  <a:lnTo>
                    <a:pt x="525" y="1040"/>
                  </a:lnTo>
                  <a:lnTo>
                    <a:pt x="525" y="1042"/>
                  </a:lnTo>
                  <a:lnTo>
                    <a:pt x="525" y="1043"/>
                  </a:lnTo>
                  <a:lnTo>
                    <a:pt x="525" y="1044"/>
                  </a:lnTo>
                  <a:lnTo>
                    <a:pt x="525" y="1046"/>
                  </a:lnTo>
                  <a:lnTo>
                    <a:pt x="525" y="1047"/>
                  </a:lnTo>
                  <a:lnTo>
                    <a:pt x="527" y="1047"/>
                  </a:lnTo>
                  <a:lnTo>
                    <a:pt x="527" y="1048"/>
                  </a:lnTo>
                  <a:lnTo>
                    <a:pt x="525" y="1048"/>
                  </a:lnTo>
                  <a:lnTo>
                    <a:pt x="525" y="1050"/>
                  </a:lnTo>
                  <a:lnTo>
                    <a:pt x="527" y="1050"/>
                  </a:lnTo>
                  <a:lnTo>
                    <a:pt x="527"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3" y="1053"/>
                  </a:lnTo>
                  <a:lnTo>
                    <a:pt x="522" y="1053"/>
                  </a:lnTo>
                  <a:lnTo>
                    <a:pt x="522" y="1055"/>
                  </a:lnTo>
                  <a:lnTo>
                    <a:pt x="520" y="1055"/>
                  </a:lnTo>
                  <a:lnTo>
                    <a:pt x="520" y="1056"/>
                  </a:lnTo>
                  <a:lnTo>
                    <a:pt x="519" y="1056"/>
                  </a:lnTo>
                  <a:lnTo>
                    <a:pt x="519" y="1057"/>
                  </a:lnTo>
                  <a:lnTo>
                    <a:pt x="518" y="1057"/>
                  </a:lnTo>
                  <a:lnTo>
                    <a:pt x="519" y="1059"/>
                  </a:lnTo>
                  <a:lnTo>
                    <a:pt x="518" y="1059"/>
                  </a:lnTo>
                  <a:lnTo>
                    <a:pt x="518" y="1060"/>
                  </a:lnTo>
                  <a:lnTo>
                    <a:pt x="518" y="1059"/>
                  </a:lnTo>
                  <a:lnTo>
                    <a:pt x="518" y="1060"/>
                  </a:lnTo>
                  <a:lnTo>
                    <a:pt x="516" y="1060"/>
                  </a:lnTo>
                  <a:lnTo>
                    <a:pt x="518" y="1060"/>
                  </a:lnTo>
                  <a:lnTo>
                    <a:pt x="516" y="1060"/>
                  </a:lnTo>
                  <a:lnTo>
                    <a:pt x="516" y="1061"/>
                  </a:lnTo>
                  <a:lnTo>
                    <a:pt x="515" y="1061"/>
                  </a:lnTo>
                  <a:lnTo>
                    <a:pt x="515" y="1063"/>
                  </a:lnTo>
                  <a:lnTo>
                    <a:pt x="515" y="1064"/>
                  </a:lnTo>
                  <a:lnTo>
                    <a:pt x="515" y="1065"/>
                  </a:lnTo>
                  <a:lnTo>
                    <a:pt x="515" y="1067"/>
                  </a:lnTo>
                  <a:lnTo>
                    <a:pt x="514" y="1067"/>
                  </a:lnTo>
                  <a:lnTo>
                    <a:pt x="514" y="1068"/>
                  </a:lnTo>
                  <a:lnTo>
                    <a:pt x="512" y="1068"/>
                  </a:lnTo>
                  <a:lnTo>
                    <a:pt x="512" y="1069"/>
                  </a:lnTo>
                  <a:lnTo>
                    <a:pt x="511" y="1069"/>
                  </a:lnTo>
                  <a:lnTo>
                    <a:pt x="511" y="1071"/>
                  </a:lnTo>
                  <a:lnTo>
                    <a:pt x="510" y="1071"/>
                  </a:lnTo>
                  <a:lnTo>
                    <a:pt x="508" y="1071"/>
                  </a:lnTo>
                  <a:lnTo>
                    <a:pt x="508" y="1072"/>
                  </a:lnTo>
                  <a:lnTo>
                    <a:pt x="507" y="1072"/>
                  </a:lnTo>
                  <a:lnTo>
                    <a:pt x="507" y="1073"/>
                  </a:lnTo>
                  <a:lnTo>
                    <a:pt x="506" y="1073"/>
                  </a:lnTo>
                  <a:lnTo>
                    <a:pt x="506" y="1074"/>
                  </a:lnTo>
                  <a:lnTo>
                    <a:pt x="506" y="1076"/>
                  </a:lnTo>
                  <a:lnTo>
                    <a:pt x="505" y="1076"/>
                  </a:lnTo>
                  <a:lnTo>
                    <a:pt x="505" y="1077"/>
                  </a:lnTo>
                  <a:lnTo>
                    <a:pt x="503" y="1077"/>
                  </a:lnTo>
                  <a:lnTo>
                    <a:pt x="502" y="1077"/>
                  </a:lnTo>
                  <a:lnTo>
                    <a:pt x="502" y="1078"/>
                  </a:lnTo>
                  <a:lnTo>
                    <a:pt x="501" y="1078"/>
                  </a:lnTo>
                  <a:lnTo>
                    <a:pt x="501" y="1080"/>
                  </a:lnTo>
                  <a:lnTo>
                    <a:pt x="501" y="1078"/>
                  </a:lnTo>
                  <a:lnTo>
                    <a:pt x="501" y="1080"/>
                  </a:lnTo>
                  <a:lnTo>
                    <a:pt x="499" y="1080"/>
                  </a:lnTo>
                  <a:lnTo>
                    <a:pt x="498" y="1080"/>
                  </a:lnTo>
                  <a:lnTo>
                    <a:pt x="498" y="1081"/>
                  </a:lnTo>
                  <a:lnTo>
                    <a:pt x="497" y="1081"/>
                  </a:lnTo>
                  <a:lnTo>
                    <a:pt x="497" y="1082"/>
                  </a:lnTo>
                  <a:lnTo>
                    <a:pt x="497" y="1084"/>
                  </a:lnTo>
                  <a:lnTo>
                    <a:pt x="495" y="1084"/>
                  </a:lnTo>
                  <a:lnTo>
                    <a:pt x="494" y="1084"/>
                  </a:lnTo>
                  <a:lnTo>
                    <a:pt x="493" y="1084"/>
                  </a:lnTo>
                  <a:lnTo>
                    <a:pt x="493" y="1085"/>
                  </a:lnTo>
                  <a:lnTo>
                    <a:pt x="493" y="1086"/>
                  </a:lnTo>
                  <a:lnTo>
                    <a:pt x="491" y="1086"/>
                  </a:lnTo>
                  <a:lnTo>
                    <a:pt x="490" y="1088"/>
                  </a:lnTo>
                  <a:lnTo>
                    <a:pt x="489" y="1088"/>
                  </a:lnTo>
                  <a:lnTo>
                    <a:pt x="489" y="1089"/>
                  </a:lnTo>
                  <a:lnTo>
                    <a:pt x="488" y="1089"/>
                  </a:lnTo>
                  <a:lnTo>
                    <a:pt x="488" y="1090"/>
                  </a:lnTo>
                  <a:lnTo>
                    <a:pt x="486" y="1090"/>
                  </a:lnTo>
                  <a:lnTo>
                    <a:pt x="485" y="1090"/>
                  </a:lnTo>
                  <a:lnTo>
                    <a:pt x="484" y="1090"/>
                  </a:lnTo>
                  <a:lnTo>
                    <a:pt x="482" y="1090"/>
                  </a:lnTo>
                  <a:lnTo>
                    <a:pt x="482" y="1091"/>
                  </a:lnTo>
                  <a:lnTo>
                    <a:pt x="481" y="1091"/>
                  </a:lnTo>
                  <a:lnTo>
                    <a:pt x="481" y="1090"/>
                  </a:lnTo>
                  <a:lnTo>
                    <a:pt x="480" y="1090"/>
                  </a:lnTo>
                  <a:lnTo>
                    <a:pt x="478" y="1090"/>
                  </a:lnTo>
                  <a:lnTo>
                    <a:pt x="477" y="1090"/>
                  </a:lnTo>
                  <a:lnTo>
                    <a:pt x="477" y="1091"/>
                  </a:lnTo>
                  <a:lnTo>
                    <a:pt x="476" y="1091"/>
                  </a:lnTo>
                  <a:lnTo>
                    <a:pt x="474" y="1091"/>
                  </a:lnTo>
                  <a:lnTo>
                    <a:pt x="474" y="1093"/>
                  </a:lnTo>
                  <a:lnTo>
                    <a:pt x="473" y="1093"/>
                  </a:lnTo>
                  <a:lnTo>
                    <a:pt x="473" y="1094"/>
                  </a:lnTo>
                  <a:lnTo>
                    <a:pt x="473" y="1093"/>
                  </a:lnTo>
                  <a:lnTo>
                    <a:pt x="473" y="1094"/>
                  </a:lnTo>
                  <a:lnTo>
                    <a:pt x="472" y="1094"/>
                  </a:lnTo>
                  <a:lnTo>
                    <a:pt x="472" y="1095"/>
                  </a:lnTo>
                  <a:lnTo>
                    <a:pt x="470" y="1095"/>
                  </a:lnTo>
                  <a:lnTo>
                    <a:pt x="470" y="1094"/>
                  </a:lnTo>
                  <a:lnTo>
                    <a:pt x="470" y="1095"/>
                  </a:lnTo>
                  <a:lnTo>
                    <a:pt x="469" y="1095"/>
                  </a:lnTo>
                  <a:lnTo>
                    <a:pt x="468" y="1097"/>
                  </a:lnTo>
                  <a:lnTo>
                    <a:pt x="468" y="1098"/>
                  </a:lnTo>
                  <a:lnTo>
                    <a:pt x="467" y="1098"/>
                  </a:lnTo>
                  <a:lnTo>
                    <a:pt x="465" y="1098"/>
                  </a:lnTo>
                  <a:lnTo>
                    <a:pt x="465" y="1099"/>
                  </a:lnTo>
                  <a:lnTo>
                    <a:pt x="464" y="1099"/>
                  </a:lnTo>
                  <a:lnTo>
                    <a:pt x="465" y="1099"/>
                  </a:lnTo>
                  <a:lnTo>
                    <a:pt x="465" y="1101"/>
                  </a:lnTo>
                  <a:lnTo>
                    <a:pt x="464" y="1101"/>
                  </a:lnTo>
                  <a:lnTo>
                    <a:pt x="464" y="1102"/>
                  </a:lnTo>
                  <a:lnTo>
                    <a:pt x="465" y="1102"/>
                  </a:lnTo>
                  <a:lnTo>
                    <a:pt x="464" y="1103"/>
                  </a:lnTo>
                  <a:lnTo>
                    <a:pt x="464" y="1102"/>
                  </a:lnTo>
                  <a:lnTo>
                    <a:pt x="464" y="1103"/>
                  </a:lnTo>
                  <a:lnTo>
                    <a:pt x="463" y="1103"/>
                  </a:lnTo>
                  <a:lnTo>
                    <a:pt x="464" y="1102"/>
                  </a:lnTo>
                  <a:lnTo>
                    <a:pt x="463" y="1102"/>
                  </a:lnTo>
                  <a:lnTo>
                    <a:pt x="463" y="1103"/>
                  </a:lnTo>
                  <a:lnTo>
                    <a:pt x="461" y="1103"/>
                  </a:lnTo>
                  <a:lnTo>
                    <a:pt x="461" y="1105"/>
                  </a:lnTo>
                  <a:lnTo>
                    <a:pt x="461" y="1106"/>
                  </a:lnTo>
                  <a:lnTo>
                    <a:pt x="463" y="1106"/>
                  </a:lnTo>
                  <a:lnTo>
                    <a:pt x="463" y="1107"/>
                  </a:lnTo>
                  <a:lnTo>
                    <a:pt x="461" y="1107"/>
                  </a:lnTo>
                  <a:lnTo>
                    <a:pt x="461" y="1108"/>
                  </a:lnTo>
                  <a:lnTo>
                    <a:pt x="461" y="1110"/>
                  </a:lnTo>
                  <a:lnTo>
                    <a:pt x="460" y="1110"/>
                  </a:lnTo>
                  <a:lnTo>
                    <a:pt x="459" y="1110"/>
                  </a:lnTo>
                  <a:lnTo>
                    <a:pt x="457" y="1110"/>
                  </a:lnTo>
                  <a:lnTo>
                    <a:pt x="457" y="1108"/>
                  </a:lnTo>
                  <a:lnTo>
                    <a:pt x="457" y="1110"/>
                  </a:lnTo>
                  <a:lnTo>
                    <a:pt x="456" y="1110"/>
                  </a:lnTo>
                  <a:lnTo>
                    <a:pt x="456" y="1108"/>
                  </a:lnTo>
                  <a:lnTo>
                    <a:pt x="456" y="1110"/>
                  </a:lnTo>
                  <a:lnTo>
                    <a:pt x="455" y="1110"/>
                  </a:lnTo>
                  <a:lnTo>
                    <a:pt x="455" y="1111"/>
                  </a:lnTo>
                  <a:lnTo>
                    <a:pt x="455" y="1112"/>
                  </a:lnTo>
                  <a:lnTo>
                    <a:pt x="456" y="1112"/>
                  </a:lnTo>
                  <a:lnTo>
                    <a:pt x="456" y="1114"/>
                  </a:lnTo>
                  <a:lnTo>
                    <a:pt x="455" y="1114"/>
                  </a:lnTo>
                  <a:lnTo>
                    <a:pt x="456" y="1114"/>
                  </a:lnTo>
                  <a:lnTo>
                    <a:pt x="455" y="1114"/>
                  </a:lnTo>
                  <a:lnTo>
                    <a:pt x="455" y="1115"/>
                  </a:lnTo>
                  <a:lnTo>
                    <a:pt x="453" y="1115"/>
                  </a:lnTo>
                  <a:lnTo>
                    <a:pt x="453" y="1114"/>
                  </a:lnTo>
                  <a:lnTo>
                    <a:pt x="453" y="1115"/>
                  </a:lnTo>
                  <a:lnTo>
                    <a:pt x="453" y="1116"/>
                  </a:lnTo>
                  <a:lnTo>
                    <a:pt x="453" y="1115"/>
                  </a:lnTo>
                  <a:lnTo>
                    <a:pt x="452" y="1115"/>
                  </a:lnTo>
                  <a:lnTo>
                    <a:pt x="452" y="1116"/>
                  </a:lnTo>
                  <a:lnTo>
                    <a:pt x="452" y="1118"/>
                  </a:lnTo>
                  <a:lnTo>
                    <a:pt x="451" y="1118"/>
                  </a:lnTo>
                  <a:lnTo>
                    <a:pt x="450" y="1118"/>
                  </a:lnTo>
                  <a:lnTo>
                    <a:pt x="450" y="1116"/>
                  </a:lnTo>
                  <a:lnTo>
                    <a:pt x="450" y="1118"/>
                  </a:lnTo>
                  <a:lnTo>
                    <a:pt x="448" y="1118"/>
                  </a:lnTo>
                  <a:lnTo>
                    <a:pt x="447" y="1118"/>
                  </a:lnTo>
                  <a:lnTo>
                    <a:pt x="447" y="1119"/>
                  </a:lnTo>
                  <a:lnTo>
                    <a:pt x="446" y="1119"/>
                  </a:lnTo>
                  <a:lnTo>
                    <a:pt x="447" y="1119"/>
                  </a:lnTo>
                  <a:lnTo>
                    <a:pt x="446" y="1119"/>
                  </a:lnTo>
                  <a:lnTo>
                    <a:pt x="446" y="1120"/>
                  </a:lnTo>
                  <a:lnTo>
                    <a:pt x="444" y="1120"/>
                  </a:lnTo>
                  <a:lnTo>
                    <a:pt x="444" y="1122"/>
                  </a:lnTo>
                  <a:lnTo>
                    <a:pt x="444" y="1123"/>
                  </a:lnTo>
                  <a:lnTo>
                    <a:pt x="446" y="1123"/>
                  </a:lnTo>
                  <a:lnTo>
                    <a:pt x="446" y="1124"/>
                  </a:lnTo>
                  <a:lnTo>
                    <a:pt x="447" y="1124"/>
                  </a:lnTo>
                  <a:lnTo>
                    <a:pt x="446" y="1124"/>
                  </a:lnTo>
                  <a:lnTo>
                    <a:pt x="446" y="1125"/>
                  </a:lnTo>
                  <a:lnTo>
                    <a:pt x="446" y="1124"/>
                  </a:lnTo>
                  <a:lnTo>
                    <a:pt x="446" y="1125"/>
                  </a:lnTo>
                  <a:lnTo>
                    <a:pt x="444" y="1125"/>
                  </a:lnTo>
                  <a:lnTo>
                    <a:pt x="443" y="1125"/>
                  </a:lnTo>
                  <a:lnTo>
                    <a:pt x="443" y="1127"/>
                  </a:lnTo>
                  <a:lnTo>
                    <a:pt x="444" y="1127"/>
                  </a:lnTo>
                  <a:lnTo>
                    <a:pt x="443" y="1127"/>
                  </a:lnTo>
                  <a:lnTo>
                    <a:pt x="442" y="1128"/>
                  </a:lnTo>
                  <a:lnTo>
                    <a:pt x="442" y="1127"/>
                  </a:lnTo>
                  <a:lnTo>
                    <a:pt x="442" y="1128"/>
                  </a:lnTo>
                  <a:lnTo>
                    <a:pt x="442" y="1127"/>
                  </a:lnTo>
                  <a:lnTo>
                    <a:pt x="440" y="1128"/>
                  </a:lnTo>
                  <a:lnTo>
                    <a:pt x="439" y="1127"/>
                  </a:lnTo>
                  <a:lnTo>
                    <a:pt x="439" y="1128"/>
                  </a:lnTo>
                  <a:lnTo>
                    <a:pt x="439" y="1127"/>
                  </a:lnTo>
                  <a:lnTo>
                    <a:pt x="438" y="1128"/>
                  </a:lnTo>
                  <a:lnTo>
                    <a:pt x="436" y="1128"/>
                  </a:lnTo>
                  <a:lnTo>
                    <a:pt x="438" y="1128"/>
                  </a:lnTo>
                  <a:lnTo>
                    <a:pt x="436" y="1128"/>
                  </a:lnTo>
                  <a:lnTo>
                    <a:pt x="436" y="1127"/>
                  </a:lnTo>
                  <a:lnTo>
                    <a:pt x="435" y="1128"/>
                  </a:lnTo>
                  <a:lnTo>
                    <a:pt x="435" y="1129"/>
                  </a:lnTo>
                  <a:lnTo>
                    <a:pt x="434" y="1129"/>
                  </a:lnTo>
                  <a:lnTo>
                    <a:pt x="435" y="1131"/>
                  </a:lnTo>
                  <a:lnTo>
                    <a:pt x="434" y="1131"/>
                  </a:lnTo>
                  <a:lnTo>
                    <a:pt x="434"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4" y="1140"/>
                  </a:lnTo>
                  <a:lnTo>
                    <a:pt x="432" y="1140"/>
                  </a:lnTo>
                  <a:lnTo>
                    <a:pt x="432" y="1141"/>
                  </a:lnTo>
                  <a:lnTo>
                    <a:pt x="431" y="1141"/>
                  </a:lnTo>
                  <a:lnTo>
                    <a:pt x="431" y="1140"/>
                  </a:lnTo>
                  <a:lnTo>
                    <a:pt x="431" y="1141"/>
                  </a:lnTo>
                  <a:lnTo>
                    <a:pt x="430" y="1141"/>
                  </a:lnTo>
                  <a:lnTo>
                    <a:pt x="430" y="1140"/>
                  </a:lnTo>
                  <a:lnTo>
                    <a:pt x="429" y="1140"/>
                  </a:lnTo>
                  <a:lnTo>
                    <a:pt x="430" y="1140"/>
                  </a:lnTo>
                  <a:lnTo>
                    <a:pt x="429" y="1140"/>
                  </a:lnTo>
                  <a:lnTo>
                    <a:pt x="427" y="1140"/>
                  </a:lnTo>
                  <a:lnTo>
                    <a:pt x="427" y="1141"/>
                  </a:lnTo>
                  <a:lnTo>
                    <a:pt x="426" y="1141"/>
                  </a:lnTo>
                  <a:lnTo>
                    <a:pt x="426" y="1143"/>
                  </a:lnTo>
                  <a:lnTo>
                    <a:pt x="426" y="1141"/>
                  </a:lnTo>
                  <a:lnTo>
                    <a:pt x="426" y="1143"/>
                  </a:lnTo>
                  <a:lnTo>
                    <a:pt x="426" y="1144"/>
                  </a:lnTo>
                  <a:lnTo>
                    <a:pt x="425" y="1144"/>
                  </a:lnTo>
                  <a:lnTo>
                    <a:pt x="425" y="1145"/>
                  </a:lnTo>
                  <a:lnTo>
                    <a:pt x="425" y="1146"/>
                  </a:lnTo>
                  <a:lnTo>
                    <a:pt x="426" y="1146"/>
                  </a:lnTo>
                  <a:lnTo>
                    <a:pt x="425" y="1146"/>
                  </a:lnTo>
                  <a:lnTo>
                    <a:pt x="425" y="1148"/>
                  </a:lnTo>
                  <a:lnTo>
                    <a:pt x="426" y="1148"/>
                  </a:lnTo>
                  <a:lnTo>
                    <a:pt x="425" y="1148"/>
                  </a:lnTo>
                  <a:lnTo>
                    <a:pt x="425" y="1149"/>
                  </a:lnTo>
                  <a:lnTo>
                    <a:pt x="426" y="1149"/>
                  </a:lnTo>
                  <a:lnTo>
                    <a:pt x="425" y="1149"/>
                  </a:lnTo>
                  <a:lnTo>
                    <a:pt x="426" y="1149"/>
                  </a:lnTo>
                  <a:lnTo>
                    <a:pt x="426" y="1150"/>
                  </a:lnTo>
                  <a:lnTo>
                    <a:pt x="426" y="1152"/>
                  </a:lnTo>
                  <a:lnTo>
                    <a:pt x="427" y="1153"/>
                  </a:lnTo>
                  <a:lnTo>
                    <a:pt x="427" y="1154"/>
                  </a:lnTo>
                  <a:lnTo>
                    <a:pt x="429" y="1154"/>
                  </a:lnTo>
                  <a:lnTo>
                    <a:pt x="429" y="1156"/>
                  </a:lnTo>
                  <a:lnTo>
                    <a:pt x="431" y="1156"/>
                  </a:lnTo>
                  <a:lnTo>
                    <a:pt x="432" y="1157"/>
                  </a:lnTo>
                  <a:lnTo>
                    <a:pt x="434" y="1156"/>
                  </a:lnTo>
                  <a:lnTo>
                    <a:pt x="435" y="1156"/>
                  </a:lnTo>
                  <a:lnTo>
                    <a:pt x="435" y="1154"/>
                  </a:lnTo>
                  <a:lnTo>
                    <a:pt x="436" y="1154"/>
                  </a:lnTo>
                  <a:lnTo>
                    <a:pt x="436" y="1153"/>
                  </a:lnTo>
                  <a:lnTo>
                    <a:pt x="438" y="1153"/>
                  </a:lnTo>
                  <a:lnTo>
                    <a:pt x="438" y="1152"/>
                  </a:lnTo>
                  <a:lnTo>
                    <a:pt x="439" y="1152"/>
                  </a:lnTo>
                  <a:lnTo>
                    <a:pt x="439" y="1150"/>
                  </a:lnTo>
                  <a:lnTo>
                    <a:pt x="439" y="1152"/>
                  </a:lnTo>
                  <a:lnTo>
                    <a:pt x="440" y="1152"/>
                  </a:lnTo>
                  <a:lnTo>
                    <a:pt x="442" y="1152"/>
                  </a:lnTo>
                  <a:lnTo>
                    <a:pt x="442" y="1150"/>
                  </a:lnTo>
                  <a:lnTo>
                    <a:pt x="443" y="1150"/>
                  </a:lnTo>
                  <a:lnTo>
                    <a:pt x="443" y="1152"/>
                  </a:lnTo>
                  <a:lnTo>
                    <a:pt x="443" y="1150"/>
                  </a:lnTo>
                  <a:lnTo>
                    <a:pt x="444" y="1150"/>
                  </a:lnTo>
                  <a:lnTo>
                    <a:pt x="444" y="1149"/>
                  </a:lnTo>
                  <a:lnTo>
                    <a:pt x="446" y="1149"/>
                  </a:lnTo>
                  <a:lnTo>
                    <a:pt x="446" y="1148"/>
                  </a:lnTo>
                  <a:lnTo>
                    <a:pt x="447" y="1148"/>
                  </a:lnTo>
                  <a:lnTo>
                    <a:pt x="447" y="1149"/>
                  </a:lnTo>
                  <a:lnTo>
                    <a:pt x="447" y="1148"/>
                  </a:lnTo>
                  <a:lnTo>
                    <a:pt x="447" y="1149"/>
                  </a:lnTo>
                  <a:lnTo>
                    <a:pt x="447" y="1148"/>
                  </a:lnTo>
                  <a:lnTo>
                    <a:pt x="448" y="1148"/>
                  </a:lnTo>
                  <a:lnTo>
                    <a:pt x="450" y="1148"/>
                  </a:lnTo>
                  <a:lnTo>
                    <a:pt x="451" y="1148"/>
                  </a:lnTo>
                  <a:lnTo>
                    <a:pt x="452" y="1148"/>
                  </a:lnTo>
                  <a:lnTo>
                    <a:pt x="452" y="1149"/>
                  </a:lnTo>
                  <a:lnTo>
                    <a:pt x="452" y="1148"/>
                  </a:lnTo>
                  <a:lnTo>
                    <a:pt x="453" y="1148"/>
                  </a:lnTo>
                  <a:lnTo>
                    <a:pt x="453" y="1149"/>
                  </a:lnTo>
                  <a:lnTo>
                    <a:pt x="453" y="1148"/>
                  </a:lnTo>
                  <a:lnTo>
                    <a:pt x="455" y="1148"/>
                  </a:lnTo>
                  <a:lnTo>
                    <a:pt x="456" y="1148"/>
                  </a:lnTo>
                  <a:lnTo>
                    <a:pt x="457" y="1148"/>
                  </a:lnTo>
                  <a:lnTo>
                    <a:pt x="456" y="1149"/>
                  </a:lnTo>
                  <a:lnTo>
                    <a:pt x="457" y="1149"/>
                  </a:lnTo>
                  <a:lnTo>
                    <a:pt x="457" y="1150"/>
                  </a:lnTo>
                  <a:lnTo>
                    <a:pt x="459" y="1152"/>
                  </a:lnTo>
                  <a:lnTo>
                    <a:pt x="460" y="1153"/>
                  </a:lnTo>
                  <a:lnTo>
                    <a:pt x="460" y="1154"/>
                  </a:lnTo>
                  <a:lnTo>
                    <a:pt x="461" y="1154"/>
                  </a:lnTo>
                  <a:lnTo>
                    <a:pt x="461" y="1156"/>
                  </a:lnTo>
                  <a:lnTo>
                    <a:pt x="463" y="1156"/>
                  </a:lnTo>
                  <a:lnTo>
                    <a:pt x="464" y="1156"/>
                  </a:lnTo>
                  <a:lnTo>
                    <a:pt x="464" y="1157"/>
                  </a:lnTo>
                  <a:lnTo>
                    <a:pt x="463" y="1157"/>
                  </a:lnTo>
                  <a:lnTo>
                    <a:pt x="463" y="1158"/>
                  </a:lnTo>
                  <a:lnTo>
                    <a:pt x="463" y="1160"/>
                  </a:lnTo>
                  <a:lnTo>
                    <a:pt x="463" y="1161"/>
                  </a:lnTo>
                  <a:lnTo>
                    <a:pt x="461" y="1162"/>
                  </a:lnTo>
                  <a:lnTo>
                    <a:pt x="460" y="1162"/>
                  </a:lnTo>
                  <a:lnTo>
                    <a:pt x="460" y="1163"/>
                  </a:lnTo>
                  <a:lnTo>
                    <a:pt x="459" y="1163"/>
                  </a:lnTo>
                  <a:lnTo>
                    <a:pt x="457" y="1165"/>
                  </a:lnTo>
                  <a:lnTo>
                    <a:pt x="459" y="1165"/>
                  </a:lnTo>
                  <a:lnTo>
                    <a:pt x="459" y="1166"/>
                  </a:lnTo>
                  <a:lnTo>
                    <a:pt x="460" y="1169"/>
                  </a:lnTo>
                  <a:lnTo>
                    <a:pt x="461" y="1167"/>
                  </a:lnTo>
                  <a:lnTo>
                    <a:pt x="464" y="1171"/>
                  </a:lnTo>
                  <a:lnTo>
                    <a:pt x="467" y="1173"/>
                  </a:lnTo>
                  <a:lnTo>
                    <a:pt x="472" y="1173"/>
                  </a:lnTo>
                  <a:lnTo>
                    <a:pt x="481" y="1167"/>
                  </a:lnTo>
                  <a:lnTo>
                    <a:pt x="484" y="1174"/>
                  </a:lnTo>
                  <a:lnTo>
                    <a:pt x="486" y="1175"/>
                  </a:lnTo>
                  <a:lnTo>
                    <a:pt x="485" y="1175"/>
                  </a:lnTo>
                  <a:lnTo>
                    <a:pt x="488" y="1177"/>
                  </a:lnTo>
                  <a:lnTo>
                    <a:pt x="490" y="1174"/>
                  </a:lnTo>
                  <a:lnTo>
                    <a:pt x="491" y="1174"/>
                  </a:lnTo>
                  <a:lnTo>
                    <a:pt x="493" y="1174"/>
                  </a:lnTo>
                  <a:lnTo>
                    <a:pt x="494" y="1174"/>
                  </a:lnTo>
                  <a:lnTo>
                    <a:pt x="495" y="1173"/>
                  </a:lnTo>
                  <a:lnTo>
                    <a:pt x="497" y="1174"/>
                  </a:lnTo>
                  <a:lnTo>
                    <a:pt x="498" y="1174"/>
                  </a:lnTo>
                  <a:lnTo>
                    <a:pt x="498" y="1175"/>
                  </a:lnTo>
                  <a:lnTo>
                    <a:pt x="499" y="1175"/>
                  </a:lnTo>
                  <a:lnTo>
                    <a:pt x="501" y="1175"/>
                  </a:lnTo>
                  <a:lnTo>
                    <a:pt x="502" y="1175"/>
                  </a:lnTo>
                  <a:lnTo>
                    <a:pt x="503" y="1175"/>
                  </a:lnTo>
                  <a:lnTo>
                    <a:pt x="505" y="1175"/>
                  </a:lnTo>
                  <a:lnTo>
                    <a:pt x="506" y="1177"/>
                  </a:lnTo>
                  <a:lnTo>
                    <a:pt x="507" y="1177"/>
                  </a:lnTo>
                  <a:lnTo>
                    <a:pt x="507" y="1178"/>
                  </a:lnTo>
                  <a:lnTo>
                    <a:pt x="508" y="1179"/>
                  </a:lnTo>
                  <a:lnTo>
                    <a:pt x="508" y="1180"/>
                  </a:lnTo>
                  <a:lnTo>
                    <a:pt x="507" y="1180"/>
                  </a:lnTo>
                  <a:lnTo>
                    <a:pt x="507" y="1182"/>
                  </a:lnTo>
                  <a:lnTo>
                    <a:pt x="507" y="1183"/>
                  </a:lnTo>
                  <a:lnTo>
                    <a:pt x="506" y="1184"/>
                  </a:lnTo>
                  <a:lnTo>
                    <a:pt x="506" y="1186"/>
                  </a:lnTo>
                  <a:lnTo>
                    <a:pt x="505" y="1186"/>
                  </a:lnTo>
                  <a:lnTo>
                    <a:pt x="505" y="1187"/>
                  </a:lnTo>
                  <a:lnTo>
                    <a:pt x="503" y="1187"/>
                  </a:lnTo>
                  <a:lnTo>
                    <a:pt x="503" y="1188"/>
                  </a:lnTo>
                  <a:lnTo>
                    <a:pt x="503" y="1190"/>
                  </a:lnTo>
                  <a:lnTo>
                    <a:pt x="502" y="1190"/>
                  </a:lnTo>
                  <a:lnTo>
                    <a:pt x="502" y="1191"/>
                  </a:lnTo>
                  <a:lnTo>
                    <a:pt x="502" y="1192"/>
                  </a:lnTo>
                  <a:lnTo>
                    <a:pt x="502" y="1194"/>
                  </a:lnTo>
                  <a:lnTo>
                    <a:pt x="502" y="1195"/>
                  </a:lnTo>
                  <a:lnTo>
                    <a:pt x="503" y="1195"/>
                  </a:lnTo>
                  <a:lnTo>
                    <a:pt x="503" y="1196"/>
                  </a:lnTo>
                  <a:lnTo>
                    <a:pt x="502" y="1196"/>
                  </a:lnTo>
                  <a:lnTo>
                    <a:pt x="501" y="1196"/>
                  </a:lnTo>
                  <a:lnTo>
                    <a:pt x="501" y="1197"/>
                  </a:lnTo>
                  <a:lnTo>
                    <a:pt x="501" y="1199"/>
                  </a:lnTo>
                  <a:lnTo>
                    <a:pt x="499" y="1199"/>
                  </a:lnTo>
                  <a:lnTo>
                    <a:pt x="499" y="1200"/>
                  </a:lnTo>
                  <a:lnTo>
                    <a:pt x="499" y="1201"/>
                  </a:lnTo>
                  <a:lnTo>
                    <a:pt x="499" y="1203"/>
                  </a:lnTo>
                  <a:lnTo>
                    <a:pt x="499" y="1204"/>
                  </a:lnTo>
                  <a:lnTo>
                    <a:pt x="499" y="1205"/>
                  </a:lnTo>
                  <a:lnTo>
                    <a:pt x="498" y="1205"/>
                  </a:lnTo>
                  <a:lnTo>
                    <a:pt x="498" y="1207"/>
                  </a:lnTo>
                  <a:lnTo>
                    <a:pt x="498" y="1208"/>
                  </a:lnTo>
                  <a:lnTo>
                    <a:pt x="498" y="1209"/>
                  </a:lnTo>
                  <a:lnTo>
                    <a:pt x="498" y="1211"/>
                  </a:lnTo>
                  <a:lnTo>
                    <a:pt x="498" y="1212"/>
                  </a:lnTo>
                  <a:lnTo>
                    <a:pt x="498" y="1213"/>
                  </a:lnTo>
                  <a:lnTo>
                    <a:pt x="497" y="1213"/>
                  </a:lnTo>
                  <a:lnTo>
                    <a:pt x="498" y="1213"/>
                  </a:lnTo>
                  <a:lnTo>
                    <a:pt x="497" y="1213"/>
                  </a:lnTo>
                  <a:lnTo>
                    <a:pt x="497" y="1215"/>
                  </a:lnTo>
                  <a:lnTo>
                    <a:pt x="497" y="1216"/>
                  </a:lnTo>
                  <a:lnTo>
                    <a:pt x="497" y="1217"/>
                  </a:lnTo>
                  <a:lnTo>
                    <a:pt x="495" y="1217"/>
                  </a:lnTo>
                  <a:lnTo>
                    <a:pt x="495" y="1218"/>
                  </a:lnTo>
                  <a:lnTo>
                    <a:pt x="494" y="1218"/>
                  </a:lnTo>
                  <a:lnTo>
                    <a:pt x="494" y="1220"/>
                  </a:lnTo>
                  <a:lnTo>
                    <a:pt x="494" y="1221"/>
                  </a:lnTo>
                  <a:lnTo>
                    <a:pt x="493" y="1221"/>
                  </a:lnTo>
                  <a:lnTo>
                    <a:pt x="493" y="1222"/>
                  </a:lnTo>
                  <a:lnTo>
                    <a:pt x="493" y="1224"/>
                  </a:lnTo>
                  <a:lnTo>
                    <a:pt x="491" y="1224"/>
                  </a:lnTo>
                  <a:lnTo>
                    <a:pt x="490" y="1224"/>
                  </a:lnTo>
                  <a:lnTo>
                    <a:pt x="490" y="1225"/>
                  </a:lnTo>
                  <a:lnTo>
                    <a:pt x="490" y="1226"/>
                  </a:lnTo>
                  <a:lnTo>
                    <a:pt x="491" y="1226"/>
                  </a:lnTo>
                  <a:lnTo>
                    <a:pt x="490" y="1226"/>
                  </a:lnTo>
                  <a:lnTo>
                    <a:pt x="490" y="1228"/>
                  </a:lnTo>
                  <a:lnTo>
                    <a:pt x="491" y="1228"/>
                  </a:lnTo>
                  <a:lnTo>
                    <a:pt x="491" y="1229"/>
                  </a:lnTo>
                  <a:lnTo>
                    <a:pt x="493" y="1229"/>
                  </a:lnTo>
                  <a:lnTo>
                    <a:pt x="491" y="1229"/>
                  </a:lnTo>
                  <a:lnTo>
                    <a:pt x="491" y="1230"/>
                  </a:lnTo>
                  <a:lnTo>
                    <a:pt x="490" y="1229"/>
                  </a:lnTo>
                  <a:lnTo>
                    <a:pt x="490" y="1230"/>
                  </a:lnTo>
                  <a:lnTo>
                    <a:pt x="489" y="1230"/>
                  </a:lnTo>
                  <a:lnTo>
                    <a:pt x="489" y="1229"/>
                  </a:lnTo>
                  <a:lnTo>
                    <a:pt x="489" y="1230"/>
                  </a:lnTo>
                  <a:lnTo>
                    <a:pt x="488" y="1230"/>
                  </a:lnTo>
                  <a:lnTo>
                    <a:pt x="488" y="1232"/>
                  </a:lnTo>
                  <a:lnTo>
                    <a:pt x="486" y="1232"/>
                  </a:lnTo>
                  <a:lnTo>
                    <a:pt x="485" y="1232"/>
                  </a:lnTo>
                  <a:lnTo>
                    <a:pt x="485" y="1233"/>
                  </a:lnTo>
                  <a:lnTo>
                    <a:pt x="485" y="1234"/>
                  </a:lnTo>
                  <a:lnTo>
                    <a:pt x="485" y="1233"/>
                  </a:lnTo>
                  <a:lnTo>
                    <a:pt x="484" y="1233"/>
                  </a:lnTo>
                  <a:lnTo>
                    <a:pt x="484" y="1234"/>
                  </a:lnTo>
                  <a:lnTo>
                    <a:pt x="484" y="1235"/>
                  </a:lnTo>
                  <a:lnTo>
                    <a:pt x="482" y="1235"/>
                  </a:lnTo>
                  <a:lnTo>
                    <a:pt x="482" y="1237"/>
                  </a:lnTo>
                  <a:lnTo>
                    <a:pt x="484" y="1237"/>
                  </a:lnTo>
                  <a:lnTo>
                    <a:pt x="484" y="1238"/>
                  </a:lnTo>
                  <a:lnTo>
                    <a:pt x="484" y="1239"/>
                  </a:lnTo>
                  <a:lnTo>
                    <a:pt x="482" y="1239"/>
                  </a:lnTo>
                  <a:lnTo>
                    <a:pt x="481" y="1239"/>
                  </a:lnTo>
                  <a:lnTo>
                    <a:pt x="482" y="1239"/>
                  </a:lnTo>
                  <a:lnTo>
                    <a:pt x="481" y="1239"/>
                  </a:lnTo>
                  <a:lnTo>
                    <a:pt x="481" y="1241"/>
                  </a:lnTo>
                  <a:lnTo>
                    <a:pt x="480" y="1241"/>
                  </a:lnTo>
                  <a:lnTo>
                    <a:pt x="480" y="1239"/>
                  </a:lnTo>
                  <a:lnTo>
                    <a:pt x="480" y="1241"/>
                  </a:lnTo>
                  <a:lnTo>
                    <a:pt x="480" y="1239"/>
                  </a:lnTo>
                  <a:lnTo>
                    <a:pt x="478" y="1239"/>
                  </a:lnTo>
                  <a:lnTo>
                    <a:pt x="477" y="1239"/>
                  </a:lnTo>
                  <a:lnTo>
                    <a:pt x="477" y="1238"/>
                  </a:lnTo>
                  <a:lnTo>
                    <a:pt x="476" y="1238"/>
                  </a:lnTo>
                  <a:lnTo>
                    <a:pt x="474" y="1238"/>
                  </a:lnTo>
                  <a:lnTo>
                    <a:pt x="474" y="1237"/>
                  </a:lnTo>
                  <a:lnTo>
                    <a:pt x="473" y="1237"/>
                  </a:lnTo>
                  <a:lnTo>
                    <a:pt x="472" y="1237"/>
                  </a:lnTo>
                  <a:lnTo>
                    <a:pt x="472" y="1238"/>
                  </a:lnTo>
                  <a:lnTo>
                    <a:pt x="470" y="1238"/>
                  </a:lnTo>
                  <a:lnTo>
                    <a:pt x="472" y="1238"/>
                  </a:lnTo>
                  <a:lnTo>
                    <a:pt x="470" y="1238"/>
                  </a:lnTo>
                  <a:lnTo>
                    <a:pt x="469" y="1238"/>
                  </a:lnTo>
                  <a:lnTo>
                    <a:pt x="469" y="1237"/>
                  </a:lnTo>
                  <a:lnTo>
                    <a:pt x="469" y="1238"/>
                  </a:lnTo>
                  <a:lnTo>
                    <a:pt x="468" y="1238"/>
                  </a:lnTo>
                  <a:lnTo>
                    <a:pt x="468" y="1237"/>
                  </a:lnTo>
                  <a:lnTo>
                    <a:pt x="468" y="1235"/>
                  </a:lnTo>
                  <a:lnTo>
                    <a:pt x="467" y="1235"/>
                  </a:lnTo>
                  <a:lnTo>
                    <a:pt x="465" y="1235"/>
                  </a:lnTo>
                  <a:lnTo>
                    <a:pt x="465" y="1234"/>
                  </a:lnTo>
                  <a:lnTo>
                    <a:pt x="465" y="1235"/>
                  </a:lnTo>
                  <a:lnTo>
                    <a:pt x="464" y="1235"/>
                  </a:lnTo>
                  <a:lnTo>
                    <a:pt x="463" y="1235"/>
                  </a:lnTo>
                  <a:lnTo>
                    <a:pt x="461" y="1235"/>
                  </a:lnTo>
                  <a:lnTo>
                    <a:pt x="461" y="1234"/>
                  </a:lnTo>
                  <a:lnTo>
                    <a:pt x="460" y="1234"/>
                  </a:lnTo>
                  <a:lnTo>
                    <a:pt x="461" y="1234"/>
                  </a:lnTo>
                  <a:lnTo>
                    <a:pt x="460" y="1234"/>
                  </a:lnTo>
                  <a:lnTo>
                    <a:pt x="459" y="1234"/>
                  </a:lnTo>
                  <a:lnTo>
                    <a:pt x="457" y="1234"/>
                  </a:lnTo>
                  <a:lnTo>
                    <a:pt x="457" y="1233"/>
                  </a:lnTo>
                  <a:lnTo>
                    <a:pt x="456" y="1233"/>
                  </a:lnTo>
                  <a:lnTo>
                    <a:pt x="456" y="1234"/>
                  </a:lnTo>
                  <a:lnTo>
                    <a:pt x="456" y="1233"/>
                  </a:lnTo>
                  <a:lnTo>
                    <a:pt x="456" y="1234"/>
                  </a:lnTo>
                  <a:lnTo>
                    <a:pt x="455" y="1234"/>
                  </a:lnTo>
                  <a:lnTo>
                    <a:pt x="456" y="1234"/>
                  </a:lnTo>
                  <a:lnTo>
                    <a:pt x="455" y="1234"/>
                  </a:lnTo>
                  <a:lnTo>
                    <a:pt x="453" y="1234"/>
                  </a:lnTo>
                  <a:lnTo>
                    <a:pt x="453" y="1235"/>
                  </a:lnTo>
                  <a:lnTo>
                    <a:pt x="453" y="1234"/>
                  </a:lnTo>
                  <a:lnTo>
                    <a:pt x="453" y="1235"/>
                  </a:lnTo>
                  <a:lnTo>
                    <a:pt x="453" y="1237"/>
                  </a:lnTo>
                  <a:lnTo>
                    <a:pt x="452" y="1237"/>
                  </a:lnTo>
                  <a:lnTo>
                    <a:pt x="453" y="1237"/>
                  </a:lnTo>
                  <a:lnTo>
                    <a:pt x="452" y="1237"/>
                  </a:lnTo>
                  <a:lnTo>
                    <a:pt x="451" y="1237"/>
                  </a:lnTo>
                  <a:lnTo>
                    <a:pt x="451" y="1238"/>
                  </a:lnTo>
                  <a:lnTo>
                    <a:pt x="450" y="1238"/>
                  </a:lnTo>
                  <a:lnTo>
                    <a:pt x="450" y="1239"/>
                  </a:lnTo>
                  <a:lnTo>
                    <a:pt x="448" y="1239"/>
                  </a:lnTo>
                  <a:lnTo>
                    <a:pt x="448" y="1241"/>
                  </a:lnTo>
                  <a:lnTo>
                    <a:pt x="447" y="1241"/>
                  </a:lnTo>
                  <a:lnTo>
                    <a:pt x="447" y="1239"/>
                  </a:lnTo>
                  <a:lnTo>
                    <a:pt x="446" y="1239"/>
                  </a:lnTo>
                  <a:lnTo>
                    <a:pt x="446" y="1241"/>
                  </a:lnTo>
                  <a:lnTo>
                    <a:pt x="446" y="1242"/>
                  </a:lnTo>
                  <a:lnTo>
                    <a:pt x="444" y="1242"/>
                  </a:lnTo>
                  <a:lnTo>
                    <a:pt x="444" y="1243"/>
                  </a:lnTo>
                  <a:lnTo>
                    <a:pt x="444" y="1242"/>
                  </a:lnTo>
                  <a:lnTo>
                    <a:pt x="446" y="1242"/>
                  </a:lnTo>
                  <a:lnTo>
                    <a:pt x="446" y="1243"/>
                  </a:lnTo>
                  <a:lnTo>
                    <a:pt x="444" y="1243"/>
                  </a:lnTo>
                  <a:lnTo>
                    <a:pt x="444" y="1245"/>
                  </a:lnTo>
                  <a:lnTo>
                    <a:pt x="446" y="1245"/>
                  </a:lnTo>
                  <a:lnTo>
                    <a:pt x="446" y="1246"/>
                  </a:lnTo>
                  <a:lnTo>
                    <a:pt x="444" y="1246"/>
                  </a:lnTo>
                  <a:lnTo>
                    <a:pt x="444" y="1247"/>
                  </a:lnTo>
                  <a:lnTo>
                    <a:pt x="443" y="1247"/>
                  </a:lnTo>
                  <a:lnTo>
                    <a:pt x="444" y="1247"/>
                  </a:lnTo>
                  <a:lnTo>
                    <a:pt x="443" y="1247"/>
                  </a:lnTo>
                  <a:lnTo>
                    <a:pt x="442" y="1247"/>
                  </a:lnTo>
                  <a:lnTo>
                    <a:pt x="442" y="1249"/>
                  </a:lnTo>
                  <a:lnTo>
                    <a:pt x="440" y="1249"/>
                  </a:lnTo>
                  <a:lnTo>
                    <a:pt x="442" y="1249"/>
                  </a:lnTo>
                  <a:lnTo>
                    <a:pt x="440" y="1249"/>
                  </a:lnTo>
                  <a:lnTo>
                    <a:pt x="440" y="1250"/>
                  </a:lnTo>
                  <a:lnTo>
                    <a:pt x="442" y="1250"/>
                  </a:lnTo>
                  <a:lnTo>
                    <a:pt x="440" y="1250"/>
                  </a:lnTo>
                  <a:lnTo>
                    <a:pt x="439" y="1250"/>
                  </a:lnTo>
                  <a:lnTo>
                    <a:pt x="438" y="1250"/>
                  </a:lnTo>
                  <a:lnTo>
                    <a:pt x="438" y="1249"/>
                  </a:lnTo>
                  <a:lnTo>
                    <a:pt x="436" y="1249"/>
                  </a:lnTo>
                  <a:lnTo>
                    <a:pt x="436" y="1250"/>
                  </a:lnTo>
                  <a:lnTo>
                    <a:pt x="435" y="1250"/>
                  </a:lnTo>
                  <a:lnTo>
                    <a:pt x="434" y="1250"/>
                  </a:lnTo>
                  <a:lnTo>
                    <a:pt x="432" y="1250"/>
                  </a:lnTo>
                  <a:lnTo>
                    <a:pt x="432" y="1251"/>
                  </a:lnTo>
                  <a:lnTo>
                    <a:pt x="431" y="1251"/>
                  </a:lnTo>
                  <a:lnTo>
                    <a:pt x="432" y="1251"/>
                  </a:lnTo>
                  <a:lnTo>
                    <a:pt x="432" y="1252"/>
                  </a:lnTo>
                  <a:lnTo>
                    <a:pt x="431" y="1252"/>
                  </a:lnTo>
                  <a:lnTo>
                    <a:pt x="431" y="1254"/>
                  </a:lnTo>
                  <a:lnTo>
                    <a:pt x="431" y="1252"/>
                  </a:lnTo>
                  <a:lnTo>
                    <a:pt x="430" y="1252"/>
                  </a:lnTo>
                  <a:lnTo>
                    <a:pt x="429" y="1252"/>
                  </a:lnTo>
                  <a:lnTo>
                    <a:pt x="427" y="1252"/>
                  </a:lnTo>
                  <a:lnTo>
                    <a:pt x="426" y="1252"/>
                  </a:lnTo>
                  <a:lnTo>
                    <a:pt x="426" y="1254"/>
                  </a:lnTo>
                  <a:lnTo>
                    <a:pt x="427" y="1254"/>
                  </a:lnTo>
                  <a:lnTo>
                    <a:pt x="426" y="1254"/>
                  </a:lnTo>
                  <a:lnTo>
                    <a:pt x="425" y="1254"/>
                  </a:lnTo>
                  <a:lnTo>
                    <a:pt x="425" y="1252"/>
                  </a:lnTo>
                  <a:lnTo>
                    <a:pt x="423" y="1252"/>
                  </a:lnTo>
                  <a:lnTo>
                    <a:pt x="423" y="1254"/>
                  </a:lnTo>
                  <a:lnTo>
                    <a:pt x="422" y="1254"/>
                  </a:lnTo>
                  <a:lnTo>
                    <a:pt x="422" y="1255"/>
                  </a:lnTo>
                  <a:lnTo>
                    <a:pt x="422" y="1256"/>
                  </a:lnTo>
                  <a:lnTo>
                    <a:pt x="422" y="1255"/>
                  </a:lnTo>
                  <a:lnTo>
                    <a:pt x="422" y="1256"/>
                  </a:lnTo>
                  <a:lnTo>
                    <a:pt x="421" y="1256"/>
                  </a:lnTo>
                  <a:lnTo>
                    <a:pt x="421" y="1255"/>
                  </a:lnTo>
                  <a:lnTo>
                    <a:pt x="419" y="1255"/>
                  </a:lnTo>
                  <a:lnTo>
                    <a:pt x="419" y="1256"/>
                  </a:lnTo>
                  <a:lnTo>
                    <a:pt x="418" y="1256"/>
                  </a:lnTo>
                  <a:lnTo>
                    <a:pt x="417" y="1256"/>
                  </a:lnTo>
                  <a:lnTo>
                    <a:pt x="417" y="1258"/>
                  </a:lnTo>
                  <a:lnTo>
                    <a:pt x="415" y="1258"/>
                  </a:lnTo>
                  <a:lnTo>
                    <a:pt x="417" y="1258"/>
                  </a:lnTo>
                  <a:lnTo>
                    <a:pt x="417" y="1256"/>
                  </a:lnTo>
                  <a:lnTo>
                    <a:pt x="415" y="1256"/>
                  </a:lnTo>
                  <a:lnTo>
                    <a:pt x="415" y="1258"/>
                  </a:lnTo>
                  <a:lnTo>
                    <a:pt x="414" y="1258"/>
                  </a:lnTo>
                  <a:lnTo>
                    <a:pt x="414" y="1259"/>
                  </a:lnTo>
                  <a:lnTo>
                    <a:pt x="415" y="1259"/>
                  </a:lnTo>
                  <a:lnTo>
                    <a:pt x="415" y="1260"/>
                  </a:lnTo>
                  <a:lnTo>
                    <a:pt x="417" y="1260"/>
                  </a:lnTo>
                  <a:lnTo>
                    <a:pt x="415" y="1262"/>
                  </a:lnTo>
                  <a:lnTo>
                    <a:pt x="417" y="1262"/>
                  </a:lnTo>
                  <a:lnTo>
                    <a:pt x="418" y="1262"/>
                  </a:lnTo>
                  <a:lnTo>
                    <a:pt x="418" y="1263"/>
                  </a:lnTo>
                  <a:lnTo>
                    <a:pt x="418" y="1262"/>
                  </a:lnTo>
                  <a:lnTo>
                    <a:pt x="419" y="1262"/>
                  </a:lnTo>
                  <a:lnTo>
                    <a:pt x="421" y="1262"/>
                  </a:lnTo>
                  <a:lnTo>
                    <a:pt x="421" y="1263"/>
                  </a:lnTo>
                  <a:lnTo>
                    <a:pt x="421" y="1264"/>
                  </a:lnTo>
                  <a:lnTo>
                    <a:pt x="421" y="1263"/>
                  </a:lnTo>
                  <a:lnTo>
                    <a:pt x="422" y="1263"/>
                  </a:lnTo>
                  <a:lnTo>
                    <a:pt x="423" y="1263"/>
                  </a:lnTo>
                  <a:lnTo>
                    <a:pt x="425" y="1263"/>
                  </a:lnTo>
                  <a:lnTo>
                    <a:pt x="425" y="1262"/>
                  </a:lnTo>
                  <a:lnTo>
                    <a:pt x="426" y="1263"/>
                  </a:lnTo>
                  <a:lnTo>
                    <a:pt x="427" y="1263"/>
                  </a:lnTo>
                  <a:lnTo>
                    <a:pt x="427" y="1264"/>
                  </a:lnTo>
                  <a:lnTo>
                    <a:pt x="427" y="1263"/>
                  </a:lnTo>
                  <a:lnTo>
                    <a:pt x="427" y="1264"/>
                  </a:lnTo>
                  <a:lnTo>
                    <a:pt x="427" y="1266"/>
                  </a:lnTo>
                  <a:lnTo>
                    <a:pt x="426" y="1266"/>
                  </a:lnTo>
                  <a:lnTo>
                    <a:pt x="426" y="1267"/>
                  </a:lnTo>
                  <a:lnTo>
                    <a:pt x="427" y="1267"/>
                  </a:lnTo>
                  <a:lnTo>
                    <a:pt x="427" y="1268"/>
                  </a:lnTo>
                  <a:lnTo>
                    <a:pt x="426" y="1268"/>
                  </a:lnTo>
                  <a:lnTo>
                    <a:pt x="427" y="1268"/>
                  </a:lnTo>
                  <a:lnTo>
                    <a:pt x="427" y="1269"/>
                  </a:lnTo>
                  <a:lnTo>
                    <a:pt x="426" y="1269"/>
                  </a:lnTo>
                  <a:lnTo>
                    <a:pt x="425" y="1269"/>
                  </a:lnTo>
                  <a:lnTo>
                    <a:pt x="425" y="1268"/>
                  </a:lnTo>
                  <a:lnTo>
                    <a:pt x="425" y="1269"/>
                  </a:lnTo>
                  <a:lnTo>
                    <a:pt x="425" y="1271"/>
                  </a:lnTo>
                  <a:lnTo>
                    <a:pt x="423" y="1271"/>
                  </a:lnTo>
                  <a:lnTo>
                    <a:pt x="423" y="1269"/>
                  </a:lnTo>
                  <a:lnTo>
                    <a:pt x="423" y="1271"/>
                  </a:lnTo>
                  <a:lnTo>
                    <a:pt x="423" y="1272"/>
                  </a:lnTo>
                  <a:lnTo>
                    <a:pt x="425" y="1272"/>
                  </a:lnTo>
                  <a:lnTo>
                    <a:pt x="423" y="1272"/>
                  </a:lnTo>
                  <a:lnTo>
                    <a:pt x="423" y="1273"/>
                  </a:lnTo>
                  <a:lnTo>
                    <a:pt x="425" y="1273"/>
                  </a:lnTo>
                  <a:lnTo>
                    <a:pt x="425" y="1275"/>
                  </a:lnTo>
                  <a:lnTo>
                    <a:pt x="425" y="1276"/>
                  </a:lnTo>
                  <a:lnTo>
                    <a:pt x="426" y="1276"/>
                  </a:lnTo>
                  <a:lnTo>
                    <a:pt x="426" y="1277"/>
                  </a:lnTo>
                  <a:lnTo>
                    <a:pt x="427" y="1277"/>
                  </a:lnTo>
                  <a:lnTo>
                    <a:pt x="427" y="1276"/>
                  </a:lnTo>
                  <a:lnTo>
                    <a:pt x="427" y="1277"/>
                  </a:lnTo>
                  <a:lnTo>
                    <a:pt x="429" y="1277"/>
                  </a:lnTo>
                  <a:lnTo>
                    <a:pt x="430" y="1279"/>
                  </a:lnTo>
                  <a:lnTo>
                    <a:pt x="429" y="1279"/>
                  </a:lnTo>
                  <a:lnTo>
                    <a:pt x="429" y="1280"/>
                  </a:lnTo>
                  <a:lnTo>
                    <a:pt x="429" y="1281"/>
                  </a:lnTo>
                  <a:lnTo>
                    <a:pt x="429" y="1280"/>
                  </a:lnTo>
                  <a:lnTo>
                    <a:pt x="427" y="1280"/>
                  </a:lnTo>
                  <a:lnTo>
                    <a:pt x="427" y="1281"/>
                  </a:lnTo>
                  <a:lnTo>
                    <a:pt x="429" y="1281"/>
                  </a:lnTo>
                  <a:lnTo>
                    <a:pt x="429" y="1283"/>
                  </a:lnTo>
                  <a:lnTo>
                    <a:pt x="427" y="1283"/>
                  </a:lnTo>
                  <a:lnTo>
                    <a:pt x="427" y="1281"/>
                  </a:lnTo>
                  <a:lnTo>
                    <a:pt x="427" y="1283"/>
                  </a:lnTo>
                  <a:lnTo>
                    <a:pt x="429" y="1283"/>
                  </a:lnTo>
                  <a:lnTo>
                    <a:pt x="429" y="1284"/>
                  </a:lnTo>
                  <a:lnTo>
                    <a:pt x="430" y="1284"/>
                  </a:lnTo>
                  <a:lnTo>
                    <a:pt x="429" y="1284"/>
                  </a:lnTo>
                  <a:lnTo>
                    <a:pt x="427" y="1284"/>
                  </a:lnTo>
                  <a:lnTo>
                    <a:pt x="427" y="1285"/>
                  </a:lnTo>
                  <a:lnTo>
                    <a:pt x="429" y="1285"/>
                  </a:lnTo>
                  <a:lnTo>
                    <a:pt x="430" y="1285"/>
                  </a:lnTo>
                  <a:lnTo>
                    <a:pt x="430" y="1286"/>
                  </a:lnTo>
                  <a:lnTo>
                    <a:pt x="431" y="1286"/>
                  </a:lnTo>
                  <a:lnTo>
                    <a:pt x="432" y="1286"/>
                  </a:lnTo>
                  <a:lnTo>
                    <a:pt x="432" y="1285"/>
                  </a:lnTo>
                  <a:lnTo>
                    <a:pt x="432" y="1286"/>
                  </a:lnTo>
                  <a:lnTo>
                    <a:pt x="432" y="1285"/>
                  </a:lnTo>
                  <a:lnTo>
                    <a:pt x="434" y="1285"/>
                  </a:lnTo>
                  <a:lnTo>
                    <a:pt x="434" y="1286"/>
                  </a:lnTo>
                  <a:lnTo>
                    <a:pt x="434" y="1288"/>
                  </a:lnTo>
                  <a:lnTo>
                    <a:pt x="434" y="1289"/>
                  </a:lnTo>
                  <a:lnTo>
                    <a:pt x="434" y="1290"/>
                  </a:lnTo>
                  <a:lnTo>
                    <a:pt x="434" y="1289"/>
                  </a:lnTo>
                  <a:lnTo>
                    <a:pt x="435" y="1289"/>
                  </a:lnTo>
                  <a:lnTo>
                    <a:pt x="435" y="1290"/>
                  </a:lnTo>
                  <a:lnTo>
                    <a:pt x="435" y="1292"/>
                  </a:lnTo>
                  <a:lnTo>
                    <a:pt x="434" y="1292"/>
                  </a:lnTo>
                  <a:lnTo>
                    <a:pt x="435" y="1292"/>
                  </a:lnTo>
                  <a:lnTo>
                    <a:pt x="434" y="1293"/>
                  </a:lnTo>
                  <a:lnTo>
                    <a:pt x="435" y="1293"/>
                  </a:lnTo>
                  <a:lnTo>
                    <a:pt x="435" y="1294"/>
                  </a:lnTo>
                  <a:lnTo>
                    <a:pt x="435" y="1293"/>
                  </a:lnTo>
                  <a:lnTo>
                    <a:pt x="436" y="1293"/>
                  </a:lnTo>
                  <a:lnTo>
                    <a:pt x="436" y="1294"/>
                  </a:lnTo>
                  <a:lnTo>
                    <a:pt x="436" y="1293"/>
                  </a:lnTo>
                  <a:lnTo>
                    <a:pt x="436" y="1292"/>
                  </a:lnTo>
                  <a:lnTo>
                    <a:pt x="438" y="1292"/>
                  </a:lnTo>
                  <a:lnTo>
                    <a:pt x="438" y="1293"/>
                  </a:lnTo>
                  <a:lnTo>
                    <a:pt x="438" y="1294"/>
                  </a:lnTo>
                  <a:lnTo>
                    <a:pt x="439" y="1294"/>
                  </a:lnTo>
                  <a:lnTo>
                    <a:pt x="440" y="1294"/>
                  </a:lnTo>
                  <a:lnTo>
                    <a:pt x="442" y="1294"/>
                  </a:lnTo>
                  <a:lnTo>
                    <a:pt x="442" y="1296"/>
                  </a:lnTo>
                  <a:lnTo>
                    <a:pt x="442" y="1297"/>
                  </a:lnTo>
                  <a:lnTo>
                    <a:pt x="440" y="1298"/>
                  </a:lnTo>
                  <a:lnTo>
                    <a:pt x="440" y="1300"/>
                  </a:lnTo>
                  <a:lnTo>
                    <a:pt x="439" y="1300"/>
                  </a:lnTo>
                  <a:lnTo>
                    <a:pt x="438" y="1300"/>
                  </a:lnTo>
                  <a:lnTo>
                    <a:pt x="438" y="1301"/>
                  </a:lnTo>
                  <a:lnTo>
                    <a:pt x="436" y="1301"/>
                  </a:lnTo>
                  <a:lnTo>
                    <a:pt x="436" y="1302"/>
                  </a:lnTo>
                  <a:lnTo>
                    <a:pt x="436" y="1304"/>
                  </a:lnTo>
                  <a:lnTo>
                    <a:pt x="436" y="1305"/>
                  </a:lnTo>
                  <a:lnTo>
                    <a:pt x="436" y="1306"/>
                  </a:lnTo>
                  <a:lnTo>
                    <a:pt x="436" y="1307"/>
                  </a:lnTo>
                  <a:lnTo>
                    <a:pt x="436" y="1309"/>
                  </a:lnTo>
                  <a:lnTo>
                    <a:pt x="435" y="1309"/>
                  </a:lnTo>
                  <a:lnTo>
                    <a:pt x="435" y="1310"/>
                  </a:lnTo>
                  <a:lnTo>
                    <a:pt x="434" y="1310"/>
                  </a:lnTo>
                  <a:lnTo>
                    <a:pt x="434" y="1311"/>
                  </a:lnTo>
                  <a:lnTo>
                    <a:pt x="432" y="1311"/>
                  </a:lnTo>
                  <a:lnTo>
                    <a:pt x="434" y="1311"/>
                  </a:lnTo>
                  <a:lnTo>
                    <a:pt x="434" y="1313"/>
                  </a:lnTo>
                  <a:lnTo>
                    <a:pt x="434" y="1314"/>
                  </a:lnTo>
                  <a:lnTo>
                    <a:pt x="434" y="1315"/>
                  </a:lnTo>
                  <a:lnTo>
                    <a:pt x="434" y="1317"/>
                  </a:lnTo>
                  <a:lnTo>
                    <a:pt x="434" y="1318"/>
                  </a:lnTo>
                  <a:lnTo>
                    <a:pt x="434" y="1321"/>
                  </a:lnTo>
                  <a:lnTo>
                    <a:pt x="435" y="1321"/>
                  </a:lnTo>
                  <a:lnTo>
                    <a:pt x="435" y="1322"/>
                  </a:lnTo>
                  <a:lnTo>
                    <a:pt x="436" y="1322"/>
                  </a:lnTo>
                  <a:lnTo>
                    <a:pt x="438" y="1322"/>
                  </a:lnTo>
                  <a:lnTo>
                    <a:pt x="438" y="1323"/>
                  </a:lnTo>
                  <a:lnTo>
                    <a:pt x="439" y="1323"/>
                  </a:lnTo>
                  <a:lnTo>
                    <a:pt x="439" y="1324"/>
                  </a:lnTo>
                  <a:lnTo>
                    <a:pt x="438" y="1324"/>
                  </a:lnTo>
                  <a:lnTo>
                    <a:pt x="439" y="1324"/>
                  </a:lnTo>
                  <a:lnTo>
                    <a:pt x="438" y="1324"/>
                  </a:lnTo>
                  <a:lnTo>
                    <a:pt x="438" y="1326"/>
                  </a:lnTo>
                  <a:lnTo>
                    <a:pt x="438" y="1327"/>
                  </a:lnTo>
                  <a:lnTo>
                    <a:pt x="439" y="1327"/>
                  </a:lnTo>
                  <a:lnTo>
                    <a:pt x="439" y="1328"/>
                  </a:lnTo>
                  <a:lnTo>
                    <a:pt x="439" y="1330"/>
                  </a:lnTo>
                  <a:lnTo>
                    <a:pt x="438" y="1330"/>
                  </a:lnTo>
                  <a:lnTo>
                    <a:pt x="438" y="1328"/>
                  </a:lnTo>
                  <a:lnTo>
                    <a:pt x="436" y="1328"/>
                  </a:lnTo>
                  <a:lnTo>
                    <a:pt x="436" y="1330"/>
                  </a:lnTo>
                  <a:lnTo>
                    <a:pt x="436" y="1328"/>
                  </a:lnTo>
                  <a:lnTo>
                    <a:pt x="436" y="1330"/>
                  </a:lnTo>
                  <a:lnTo>
                    <a:pt x="435" y="1330"/>
                  </a:lnTo>
                  <a:lnTo>
                    <a:pt x="435" y="1331"/>
                  </a:lnTo>
                  <a:lnTo>
                    <a:pt x="435" y="1332"/>
                  </a:lnTo>
                  <a:lnTo>
                    <a:pt x="434" y="1332"/>
                  </a:lnTo>
                  <a:lnTo>
                    <a:pt x="435" y="1332"/>
                  </a:lnTo>
                  <a:lnTo>
                    <a:pt x="435" y="1334"/>
                  </a:lnTo>
                  <a:lnTo>
                    <a:pt x="435" y="1335"/>
                  </a:lnTo>
                  <a:lnTo>
                    <a:pt x="435" y="1336"/>
                  </a:lnTo>
                  <a:lnTo>
                    <a:pt x="434" y="1336"/>
                  </a:lnTo>
                  <a:lnTo>
                    <a:pt x="432" y="1338"/>
                  </a:lnTo>
                  <a:lnTo>
                    <a:pt x="431" y="1338"/>
                  </a:lnTo>
                  <a:lnTo>
                    <a:pt x="430" y="1338"/>
                  </a:lnTo>
                  <a:lnTo>
                    <a:pt x="430" y="1336"/>
                  </a:lnTo>
                  <a:lnTo>
                    <a:pt x="429" y="1338"/>
                  </a:lnTo>
                  <a:lnTo>
                    <a:pt x="427" y="1338"/>
                  </a:lnTo>
                  <a:lnTo>
                    <a:pt x="427" y="1339"/>
                  </a:lnTo>
                  <a:lnTo>
                    <a:pt x="426" y="1339"/>
                  </a:lnTo>
                  <a:lnTo>
                    <a:pt x="426" y="1340"/>
                  </a:lnTo>
                  <a:lnTo>
                    <a:pt x="426" y="1341"/>
                  </a:lnTo>
                  <a:lnTo>
                    <a:pt x="426" y="1343"/>
                  </a:lnTo>
                  <a:lnTo>
                    <a:pt x="426" y="1344"/>
                  </a:lnTo>
                  <a:lnTo>
                    <a:pt x="426" y="1345"/>
                  </a:lnTo>
                  <a:lnTo>
                    <a:pt x="427" y="1347"/>
                  </a:lnTo>
                  <a:lnTo>
                    <a:pt x="427" y="1348"/>
                  </a:lnTo>
                  <a:lnTo>
                    <a:pt x="427" y="1349"/>
                  </a:lnTo>
                  <a:lnTo>
                    <a:pt x="426" y="1348"/>
                  </a:lnTo>
                  <a:lnTo>
                    <a:pt x="426" y="1349"/>
                  </a:lnTo>
                  <a:lnTo>
                    <a:pt x="425" y="1349"/>
                  </a:lnTo>
                  <a:lnTo>
                    <a:pt x="425" y="1348"/>
                  </a:lnTo>
                  <a:lnTo>
                    <a:pt x="423" y="1347"/>
                  </a:lnTo>
                  <a:lnTo>
                    <a:pt x="422" y="1347"/>
                  </a:lnTo>
                  <a:lnTo>
                    <a:pt x="422" y="1348"/>
                  </a:lnTo>
                  <a:lnTo>
                    <a:pt x="423" y="1348"/>
                  </a:lnTo>
                  <a:lnTo>
                    <a:pt x="422" y="1348"/>
                  </a:lnTo>
                  <a:lnTo>
                    <a:pt x="422" y="1349"/>
                  </a:lnTo>
                  <a:lnTo>
                    <a:pt x="421"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7" y="1353"/>
                  </a:lnTo>
                  <a:lnTo>
                    <a:pt x="417" y="1352"/>
                  </a:lnTo>
                  <a:lnTo>
                    <a:pt x="417" y="1353"/>
                  </a:lnTo>
                  <a:lnTo>
                    <a:pt x="415" y="1353"/>
                  </a:lnTo>
                  <a:lnTo>
                    <a:pt x="415" y="1355"/>
                  </a:lnTo>
                  <a:lnTo>
                    <a:pt x="414" y="1355"/>
                  </a:lnTo>
                  <a:lnTo>
                    <a:pt x="415" y="1356"/>
                  </a:lnTo>
                  <a:lnTo>
                    <a:pt x="417" y="1357"/>
                  </a:lnTo>
                  <a:lnTo>
                    <a:pt x="415" y="1357"/>
                  </a:lnTo>
                  <a:lnTo>
                    <a:pt x="415" y="1358"/>
                  </a:lnTo>
                  <a:lnTo>
                    <a:pt x="414" y="1358"/>
                  </a:lnTo>
                  <a:lnTo>
                    <a:pt x="414" y="1357"/>
                  </a:lnTo>
                  <a:lnTo>
                    <a:pt x="413" y="1358"/>
                  </a:lnTo>
                  <a:lnTo>
                    <a:pt x="413" y="1357"/>
                  </a:lnTo>
                  <a:lnTo>
                    <a:pt x="414" y="1357"/>
                  </a:lnTo>
                  <a:lnTo>
                    <a:pt x="413" y="1357"/>
                  </a:lnTo>
                  <a:lnTo>
                    <a:pt x="412" y="1357"/>
                  </a:lnTo>
                  <a:lnTo>
                    <a:pt x="412" y="1356"/>
                  </a:lnTo>
                  <a:lnTo>
                    <a:pt x="410" y="1356"/>
                  </a:lnTo>
                  <a:lnTo>
                    <a:pt x="410" y="1357"/>
                  </a:lnTo>
                  <a:lnTo>
                    <a:pt x="410" y="1358"/>
                  </a:lnTo>
                  <a:lnTo>
                    <a:pt x="412" y="1358"/>
                  </a:lnTo>
                  <a:lnTo>
                    <a:pt x="410" y="1358"/>
                  </a:lnTo>
                  <a:lnTo>
                    <a:pt x="410" y="1360"/>
                  </a:lnTo>
                  <a:lnTo>
                    <a:pt x="409" y="1360"/>
                  </a:lnTo>
                  <a:lnTo>
                    <a:pt x="410" y="1360"/>
                  </a:lnTo>
                  <a:lnTo>
                    <a:pt x="409" y="1360"/>
                  </a:lnTo>
                  <a:lnTo>
                    <a:pt x="409" y="1361"/>
                  </a:lnTo>
                  <a:lnTo>
                    <a:pt x="410" y="1361"/>
                  </a:lnTo>
                  <a:lnTo>
                    <a:pt x="410" y="1362"/>
                  </a:lnTo>
                  <a:lnTo>
                    <a:pt x="409" y="1362"/>
                  </a:lnTo>
                  <a:lnTo>
                    <a:pt x="409" y="1364"/>
                  </a:lnTo>
                  <a:lnTo>
                    <a:pt x="410" y="1364"/>
                  </a:lnTo>
                  <a:lnTo>
                    <a:pt x="410" y="1362"/>
                  </a:lnTo>
                  <a:lnTo>
                    <a:pt x="412" y="1364"/>
                  </a:lnTo>
                  <a:lnTo>
                    <a:pt x="412" y="1365"/>
                  </a:lnTo>
                  <a:lnTo>
                    <a:pt x="410" y="1365"/>
                  </a:lnTo>
                  <a:lnTo>
                    <a:pt x="412" y="1365"/>
                  </a:lnTo>
                  <a:lnTo>
                    <a:pt x="412" y="1364"/>
                  </a:lnTo>
                  <a:lnTo>
                    <a:pt x="413" y="1364"/>
                  </a:lnTo>
                  <a:lnTo>
                    <a:pt x="413" y="1365"/>
                  </a:lnTo>
                  <a:lnTo>
                    <a:pt x="412" y="1365"/>
                  </a:lnTo>
                  <a:lnTo>
                    <a:pt x="412" y="1366"/>
                  </a:lnTo>
                  <a:lnTo>
                    <a:pt x="412" y="1365"/>
                  </a:lnTo>
                  <a:lnTo>
                    <a:pt x="410" y="1365"/>
                  </a:lnTo>
                  <a:lnTo>
                    <a:pt x="410" y="1366"/>
                  </a:lnTo>
                  <a:lnTo>
                    <a:pt x="412" y="1366"/>
                  </a:lnTo>
                  <a:lnTo>
                    <a:pt x="412" y="1368"/>
                  </a:lnTo>
                  <a:lnTo>
                    <a:pt x="410" y="1368"/>
                  </a:lnTo>
                  <a:lnTo>
                    <a:pt x="410" y="1366"/>
                  </a:lnTo>
                  <a:lnTo>
                    <a:pt x="410" y="1368"/>
                  </a:lnTo>
                  <a:lnTo>
                    <a:pt x="410" y="1366"/>
                  </a:lnTo>
                  <a:lnTo>
                    <a:pt x="409" y="1366"/>
                  </a:lnTo>
                  <a:lnTo>
                    <a:pt x="409" y="1368"/>
                  </a:lnTo>
                  <a:lnTo>
                    <a:pt x="408" y="1368"/>
                  </a:lnTo>
                  <a:lnTo>
                    <a:pt x="406" y="1368"/>
                  </a:lnTo>
                  <a:lnTo>
                    <a:pt x="406" y="1366"/>
                  </a:lnTo>
                  <a:lnTo>
                    <a:pt x="406" y="1368"/>
                  </a:lnTo>
                  <a:lnTo>
                    <a:pt x="408" y="1368"/>
                  </a:lnTo>
                  <a:lnTo>
                    <a:pt x="408" y="1369"/>
                  </a:lnTo>
                  <a:lnTo>
                    <a:pt x="406" y="1369"/>
                  </a:lnTo>
                  <a:lnTo>
                    <a:pt x="406" y="1368"/>
                  </a:lnTo>
                  <a:lnTo>
                    <a:pt x="406" y="1369"/>
                  </a:lnTo>
                  <a:lnTo>
                    <a:pt x="405" y="1369"/>
                  </a:lnTo>
                  <a:lnTo>
                    <a:pt x="405" y="1370"/>
                  </a:lnTo>
                  <a:lnTo>
                    <a:pt x="405" y="1372"/>
                  </a:lnTo>
                  <a:lnTo>
                    <a:pt x="404" y="1372"/>
                  </a:lnTo>
                  <a:lnTo>
                    <a:pt x="404" y="1373"/>
                  </a:lnTo>
                  <a:lnTo>
                    <a:pt x="404" y="1374"/>
                  </a:lnTo>
                  <a:lnTo>
                    <a:pt x="404" y="1376"/>
                  </a:lnTo>
                  <a:lnTo>
                    <a:pt x="402" y="1376"/>
                  </a:lnTo>
                  <a:lnTo>
                    <a:pt x="402" y="1374"/>
                  </a:lnTo>
                  <a:lnTo>
                    <a:pt x="401" y="1374"/>
                  </a:lnTo>
                  <a:lnTo>
                    <a:pt x="401" y="1376"/>
                  </a:lnTo>
                  <a:lnTo>
                    <a:pt x="402" y="1376"/>
                  </a:lnTo>
                  <a:lnTo>
                    <a:pt x="401" y="1376"/>
                  </a:lnTo>
                  <a:lnTo>
                    <a:pt x="401" y="1377"/>
                  </a:lnTo>
                  <a:lnTo>
                    <a:pt x="401" y="1376"/>
                  </a:lnTo>
                  <a:lnTo>
                    <a:pt x="400" y="1376"/>
                  </a:lnTo>
                  <a:lnTo>
                    <a:pt x="400" y="1377"/>
                  </a:lnTo>
                  <a:lnTo>
                    <a:pt x="398" y="1378"/>
                  </a:lnTo>
                  <a:lnTo>
                    <a:pt x="400" y="1379"/>
                  </a:lnTo>
                  <a:lnTo>
                    <a:pt x="400" y="1381"/>
                  </a:lnTo>
                  <a:lnTo>
                    <a:pt x="398" y="1381"/>
                  </a:lnTo>
                  <a:lnTo>
                    <a:pt x="398" y="1382"/>
                  </a:lnTo>
                  <a:lnTo>
                    <a:pt x="398" y="1383"/>
                  </a:lnTo>
                  <a:lnTo>
                    <a:pt x="398" y="1385"/>
                  </a:lnTo>
                  <a:lnTo>
                    <a:pt x="397" y="1385"/>
                  </a:lnTo>
                  <a:lnTo>
                    <a:pt x="398" y="1385"/>
                  </a:lnTo>
                  <a:lnTo>
                    <a:pt x="398" y="1386"/>
                  </a:lnTo>
                  <a:lnTo>
                    <a:pt x="400" y="1386"/>
                  </a:lnTo>
                  <a:lnTo>
                    <a:pt x="400" y="1385"/>
                  </a:lnTo>
                  <a:lnTo>
                    <a:pt x="401" y="1385"/>
                  </a:lnTo>
                  <a:lnTo>
                    <a:pt x="402" y="1385"/>
                  </a:lnTo>
                  <a:lnTo>
                    <a:pt x="402" y="1386"/>
                  </a:lnTo>
                  <a:lnTo>
                    <a:pt x="402" y="1387"/>
                  </a:lnTo>
                  <a:lnTo>
                    <a:pt x="401" y="1387"/>
                  </a:lnTo>
                  <a:lnTo>
                    <a:pt x="400" y="1387"/>
                  </a:lnTo>
                  <a:lnTo>
                    <a:pt x="400" y="1389"/>
                  </a:lnTo>
                  <a:lnTo>
                    <a:pt x="398" y="1389"/>
                  </a:lnTo>
                  <a:lnTo>
                    <a:pt x="397" y="1389"/>
                  </a:lnTo>
                  <a:lnTo>
                    <a:pt x="397" y="1390"/>
                  </a:lnTo>
                  <a:lnTo>
                    <a:pt x="396" y="1390"/>
                  </a:lnTo>
                  <a:lnTo>
                    <a:pt x="396" y="1391"/>
                  </a:lnTo>
                  <a:lnTo>
                    <a:pt x="397" y="1391"/>
                  </a:lnTo>
                  <a:lnTo>
                    <a:pt x="397" y="1393"/>
                  </a:lnTo>
                  <a:lnTo>
                    <a:pt x="396" y="1393"/>
                  </a:lnTo>
                  <a:lnTo>
                    <a:pt x="396" y="1391"/>
                  </a:lnTo>
                  <a:lnTo>
                    <a:pt x="394" y="1391"/>
                  </a:lnTo>
                  <a:lnTo>
                    <a:pt x="394" y="1393"/>
                  </a:lnTo>
                  <a:lnTo>
                    <a:pt x="396" y="1393"/>
                  </a:lnTo>
                  <a:lnTo>
                    <a:pt x="397" y="1393"/>
                  </a:lnTo>
                  <a:lnTo>
                    <a:pt x="397" y="1394"/>
                  </a:lnTo>
                  <a:lnTo>
                    <a:pt x="397" y="1393"/>
                  </a:lnTo>
                  <a:lnTo>
                    <a:pt x="398" y="1393"/>
                  </a:lnTo>
                  <a:lnTo>
                    <a:pt x="398" y="1391"/>
                  </a:lnTo>
                  <a:lnTo>
                    <a:pt x="398" y="1393"/>
                  </a:lnTo>
                  <a:lnTo>
                    <a:pt x="398" y="1394"/>
                  </a:lnTo>
                  <a:lnTo>
                    <a:pt x="400"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4" y="1398"/>
                  </a:lnTo>
                  <a:lnTo>
                    <a:pt x="404" y="1399"/>
                  </a:lnTo>
                  <a:lnTo>
                    <a:pt x="404" y="1400"/>
                  </a:lnTo>
                  <a:lnTo>
                    <a:pt x="405" y="1400"/>
                  </a:lnTo>
                  <a:lnTo>
                    <a:pt x="405" y="1399"/>
                  </a:lnTo>
                  <a:lnTo>
                    <a:pt x="406" y="1399"/>
                  </a:lnTo>
                  <a:lnTo>
                    <a:pt x="406" y="1400"/>
                  </a:lnTo>
                  <a:lnTo>
                    <a:pt x="408" y="1400"/>
                  </a:lnTo>
                  <a:lnTo>
                    <a:pt x="408" y="1402"/>
                  </a:lnTo>
                  <a:lnTo>
                    <a:pt x="409" y="1402"/>
                  </a:lnTo>
                  <a:lnTo>
                    <a:pt x="409" y="1403"/>
                  </a:lnTo>
                  <a:lnTo>
                    <a:pt x="410" y="1403"/>
                  </a:lnTo>
                  <a:lnTo>
                    <a:pt x="410" y="1404"/>
                  </a:lnTo>
                  <a:lnTo>
                    <a:pt x="410" y="1406"/>
                  </a:lnTo>
                  <a:lnTo>
                    <a:pt x="412" y="1406"/>
                  </a:lnTo>
                  <a:lnTo>
                    <a:pt x="412" y="1407"/>
                  </a:lnTo>
                  <a:lnTo>
                    <a:pt x="413" y="1407"/>
                  </a:lnTo>
                  <a:lnTo>
                    <a:pt x="413" y="1408"/>
                  </a:lnTo>
                  <a:lnTo>
                    <a:pt x="412" y="1408"/>
                  </a:lnTo>
                  <a:lnTo>
                    <a:pt x="410" y="1408"/>
                  </a:lnTo>
                  <a:lnTo>
                    <a:pt x="410" y="1410"/>
                  </a:lnTo>
                  <a:lnTo>
                    <a:pt x="409" y="1410"/>
                  </a:lnTo>
                  <a:lnTo>
                    <a:pt x="410" y="1410"/>
                  </a:lnTo>
                  <a:lnTo>
                    <a:pt x="410" y="1411"/>
                  </a:lnTo>
                  <a:lnTo>
                    <a:pt x="410" y="1412"/>
                  </a:lnTo>
                  <a:lnTo>
                    <a:pt x="412" y="1412"/>
                  </a:lnTo>
                  <a:lnTo>
                    <a:pt x="412" y="1413"/>
                  </a:lnTo>
                  <a:lnTo>
                    <a:pt x="410" y="1413"/>
                  </a:lnTo>
                  <a:lnTo>
                    <a:pt x="410" y="1415"/>
                  </a:lnTo>
                  <a:lnTo>
                    <a:pt x="410" y="1416"/>
                  </a:lnTo>
                  <a:lnTo>
                    <a:pt x="412" y="1416"/>
                  </a:lnTo>
                  <a:lnTo>
                    <a:pt x="412" y="1417"/>
                  </a:lnTo>
                  <a:lnTo>
                    <a:pt x="410" y="1417"/>
                  </a:lnTo>
                  <a:lnTo>
                    <a:pt x="410" y="1419"/>
                  </a:lnTo>
                  <a:lnTo>
                    <a:pt x="410" y="1420"/>
                  </a:lnTo>
                  <a:lnTo>
                    <a:pt x="409" y="1420"/>
                  </a:lnTo>
                  <a:lnTo>
                    <a:pt x="409" y="1421"/>
                  </a:lnTo>
                  <a:lnTo>
                    <a:pt x="410" y="1421"/>
                  </a:lnTo>
                  <a:lnTo>
                    <a:pt x="410" y="1423"/>
                  </a:lnTo>
                  <a:lnTo>
                    <a:pt x="410" y="1424"/>
                  </a:lnTo>
                  <a:lnTo>
                    <a:pt x="409" y="1424"/>
                  </a:lnTo>
                  <a:lnTo>
                    <a:pt x="410" y="1425"/>
                  </a:lnTo>
                  <a:lnTo>
                    <a:pt x="409" y="1425"/>
                  </a:lnTo>
                  <a:lnTo>
                    <a:pt x="408" y="1425"/>
                  </a:lnTo>
                  <a:lnTo>
                    <a:pt x="408" y="1427"/>
                  </a:lnTo>
                  <a:lnTo>
                    <a:pt x="409" y="1427"/>
                  </a:lnTo>
                  <a:lnTo>
                    <a:pt x="408" y="1427"/>
                  </a:lnTo>
                  <a:lnTo>
                    <a:pt x="408" y="1428"/>
                  </a:lnTo>
                  <a:lnTo>
                    <a:pt x="408" y="1429"/>
                  </a:lnTo>
                  <a:lnTo>
                    <a:pt x="408" y="1430"/>
                  </a:lnTo>
                  <a:lnTo>
                    <a:pt x="409" y="1430"/>
                  </a:lnTo>
                  <a:lnTo>
                    <a:pt x="409" y="1432"/>
                  </a:lnTo>
                  <a:lnTo>
                    <a:pt x="408" y="1433"/>
                  </a:lnTo>
                  <a:lnTo>
                    <a:pt x="408" y="1434"/>
                  </a:lnTo>
                  <a:lnTo>
                    <a:pt x="408" y="1436"/>
                  </a:lnTo>
                  <a:lnTo>
                    <a:pt x="406" y="1437"/>
                  </a:lnTo>
                  <a:lnTo>
                    <a:pt x="405" y="1437"/>
                  </a:lnTo>
                  <a:lnTo>
                    <a:pt x="404" y="1437"/>
                  </a:lnTo>
                  <a:lnTo>
                    <a:pt x="404" y="1436"/>
                  </a:lnTo>
                  <a:lnTo>
                    <a:pt x="402" y="1436"/>
                  </a:lnTo>
                  <a:lnTo>
                    <a:pt x="402" y="1434"/>
                  </a:lnTo>
                  <a:lnTo>
                    <a:pt x="401" y="1433"/>
                  </a:lnTo>
                  <a:lnTo>
                    <a:pt x="401" y="1432"/>
                  </a:lnTo>
                  <a:lnTo>
                    <a:pt x="400" y="1432"/>
                  </a:lnTo>
                  <a:lnTo>
                    <a:pt x="400" y="1430"/>
                  </a:lnTo>
                  <a:lnTo>
                    <a:pt x="398" y="1430"/>
                  </a:lnTo>
                  <a:lnTo>
                    <a:pt x="398" y="1429"/>
                  </a:lnTo>
                  <a:lnTo>
                    <a:pt x="397" y="1429"/>
                  </a:lnTo>
                  <a:lnTo>
                    <a:pt x="397" y="1428"/>
                  </a:lnTo>
                  <a:lnTo>
                    <a:pt x="396" y="1428"/>
                  </a:lnTo>
                  <a:lnTo>
                    <a:pt x="396" y="1427"/>
                  </a:lnTo>
                  <a:lnTo>
                    <a:pt x="394" y="1427"/>
                  </a:lnTo>
                  <a:lnTo>
                    <a:pt x="394" y="1425"/>
                  </a:lnTo>
                  <a:lnTo>
                    <a:pt x="393" y="1425"/>
                  </a:lnTo>
                  <a:lnTo>
                    <a:pt x="392" y="1425"/>
                  </a:lnTo>
                  <a:lnTo>
                    <a:pt x="392" y="1424"/>
                  </a:lnTo>
                  <a:lnTo>
                    <a:pt x="391" y="1424"/>
                  </a:lnTo>
                  <a:lnTo>
                    <a:pt x="391" y="1423"/>
                  </a:lnTo>
                  <a:lnTo>
                    <a:pt x="391" y="1424"/>
                  </a:lnTo>
                  <a:lnTo>
                    <a:pt x="389" y="1424"/>
                  </a:lnTo>
                  <a:lnTo>
                    <a:pt x="389" y="1423"/>
                  </a:lnTo>
                  <a:lnTo>
                    <a:pt x="388" y="1423"/>
                  </a:lnTo>
                  <a:lnTo>
                    <a:pt x="387" y="1423"/>
                  </a:lnTo>
                  <a:lnTo>
                    <a:pt x="385" y="1423"/>
                  </a:lnTo>
                  <a:lnTo>
                    <a:pt x="384" y="1423"/>
                  </a:lnTo>
                  <a:lnTo>
                    <a:pt x="384" y="1421"/>
                  </a:lnTo>
                  <a:lnTo>
                    <a:pt x="384" y="1420"/>
                  </a:lnTo>
                  <a:lnTo>
                    <a:pt x="383" y="1420"/>
                  </a:lnTo>
                  <a:lnTo>
                    <a:pt x="383" y="1419"/>
                  </a:lnTo>
                  <a:lnTo>
                    <a:pt x="383" y="1417"/>
                  </a:lnTo>
                  <a:lnTo>
                    <a:pt x="384" y="1417"/>
                  </a:lnTo>
                  <a:lnTo>
                    <a:pt x="384" y="1416"/>
                  </a:lnTo>
                  <a:lnTo>
                    <a:pt x="384" y="1415"/>
                  </a:lnTo>
                  <a:lnTo>
                    <a:pt x="383" y="1415"/>
                  </a:lnTo>
                  <a:lnTo>
                    <a:pt x="383" y="1413"/>
                  </a:lnTo>
                  <a:lnTo>
                    <a:pt x="383" y="1412"/>
                  </a:lnTo>
                  <a:lnTo>
                    <a:pt x="381" y="1412"/>
                  </a:lnTo>
                  <a:lnTo>
                    <a:pt x="381" y="1411"/>
                  </a:lnTo>
                  <a:lnTo>
                    <a:pt x="380" y="1411"/>
                  </a:lnTo>
                  <a:lnTo>
                    <a:pt x="380" y="1410"/>
                  </a:lnTo>
                  <a:lnTo>
                    <a:pt x="379" y="1410"/>
                  </a:lnTo>
                  <a:lnTo>
                    <a:pt x="379" y="1408"/>
                  </a:lnTo>
                  <a:lnTo>
                    <a:pt x="377" y="1408"/>
                  </a:lnTo>
                  <a:lnTo>
                    <a:pt x="376" y="1408"/>
                  </a:lnTo>
                  <a:lnTo>
                    <a:pt x="376" y="1407"/>
                  </a:lnTo>
                  <a:lnTo>
                    <a:pt x="375" y="1407"/>
                  </a:lnTo>
                  <a:lnTo>
                    <a:pt x="375" y="1406"/>
                  </a:lnTo>
                  <a:lnTo>
                    <a:pt x="374" y="1406"/>
                  </a:lnTo>
                  <a:lnTo>
                    <a:pt x="372" y="1406"/>
                  </a:lnTo>
                  <a:lnTo>
                    <a:pt x="371" y="1406"/>
                  </a:lnTo>
                  <a:lnTo>
                    <a:pt x="371" y="1404"/>
                  </a:lnTo>
                  <a:lnTo>
                    <a:pt x="370" y="1406"/>
                  </a:lnTo>
                  <a:lnTo>
                    <a:pt x="370" y="1404"/>
                  </a:lnTo>
                  <a:lnTo>
                    <a:pt x="368" y="1404"/>
                  </a:lnTo>
                  <a:lnTo>
                    <a:pt x="367" y="1404"/>
                  </a:lnTo>
                  <a:lnTo>
                    <a:pt x="366" y="1404"/>
                  </a:lnTo>
                  <a:lnTo>
                    <a:pt x="366" y="1403"/>
                  </a:lnTo>
                  <a:lnTo>
                    <a:pt x="364" y="1403"/>
                  </a:lnTo>
                  <a:lnTo>
                    <a:pt x="363" y="1402"/>
                  </a:lnTo>
                  <a:lnTo>
                    <a:pt x="362" y="1402"/>
                  </a:lnTo>
                  <a:lnTo>
                    <a:pt x="360" y="1402"/>
                  </a:lnTo>
                  <a:lnTo>
                    <a:pt x="359" y="1402"/>
                  </a:lnTo>
                  <a:lnTo>
                    <a:pt x="359" y="1403"/>
                  </a:lnTo>
                  <a:lnTo>
                    <a:pt x="358" y="1403"/>
                  </a:lnTo>
                  <a:lnTo>
                    <a:pt x="357" y="1403"/>
                  </a:lnTo>
                  <a:lnTo>
                    <a:pt x="337" y="1411"/>
                  </a:lnTo>
                  <a:lnTo>
                    <a:pt x="336" y="1410"/>
                  </a:lnTo>
                  <a:lnTo>
                    <a:pt x="334" y="1410"/>
                  </a:lnTo>
                  <a:lnTo>
                    <a:pt x="334" y="1408"/>
                  </a:lnTo>
                  <a:lnTo>
                    <a:pt x="333" y="1407"/>
                  </a:lnTo>
                  <a:lnTo>
                    <a:pt x="332" y="1407"/>
                  </a:lnTo>
                  <a:lnTo>
                    <a:pt x="332" y="1406"/>
                  </a:lnTo>
                  <a:lnTo>
                    <a:pt x="332" y="1404"/>
                  </a:lnTo>
                  <a:lnTo>
                    <a:pt x="330" y="1403"/>
                  </a:lnTo>
                  <a:lnTo>
                    <a:pt x="329" y="1402"/>
                  </a:lnTo>
                  <a:lnTo>
                    <a:pt x="328" y="1400"/>
                  </a:lnTo>
                  <a:lnTo>
                    <a:pt x="326" y="1400"/>
                  </a:lnTo>
                  <a:lnTo>
                    <a:pt x="326" y="1399"/>
                  </a:lnTo>
                  <a:lnTo>
                    <a:pt x="328" y="1398"/>
                  </a:lnTo>
                  <a:lnTo>
                    <a:pt x="329" y="1396"/>
                  </a:lnTo>
                  <a:lnTo>
                    <a:pt x="329" y="1395"/>
                  </a:lnTo>
                  <a:lnTo>
                    <a:pt x="330" y="1394"/>
                  </a:lnTo>
                  <a:lnTo>
                    <a:pt x="330" y="1393"/>
                  </a:lnTo>
                  <a:lnTo>
                    <a:pt x="330" y="1391"/>
                  </a:lnTo>
                  <a:lnTo>
                    <a:pt x="330" y="1390"/>
                  </a:lnTo>
                  <a:lnTo>
                    <a:pt x="332" y="1390"/>
                  </a:lnTo>
                  <a:lnTo>
                    <a:pt x="332" y="1389"/>
                  </a:lnTo>
                  <a:lnTo>
                    <a:pt x="332" y="1387"/>
                  </a:lnTo>
                  <a:lnTo>
                    <a:pt x="333" y="1386"/>
                  </a:lnTo>
                  <a:lnTo>
                    <a:pt x="334" y="1386"/>
                  </a:lnTo>
                  <a:lnTo>
                    <a:pt x="336" y="1385"/>
                  </a:lnTo>
                  <a:lnTo>
                    <a:pt x="336" y="1383"/>
                  </a:lnTo>
                  <a:lnTo>
                    <a:pt x="336" y="1382"/>
                  </a:lnTo>
                  <a:lnTo>
                    <a:pt x="337" y="1382"/>
                  </a:lnTo>
                  <a:lnTo>
                    <a:pt x="338" y="1382"/>
                  </a:lnTo>
                  <a:lnTo>
                    <a:pt x="338" y="1381"/>
                  </a:lnTo>
                  <a:lnTo>
                    <a:pt x="339" y="1381"/>
                  </a:lnTo>
                  <a:lnTo>
                    <a:pt x="341" y="1381"/>
                  </a:lnTo>
                  <a:lnTo>
                    <a:pt x="342" y="1381"/>
                  </a:lnTo>
                  <a:lnTo>
                    <a:pt x="343" y="1381"/>
                  </a:lnTo>
                  <a:lnTo>
                    <a:pt x="343" y="1379"/>
                  </a:lnTo>
                  <a:lnTo>
                    <a:pt x="345" y="1379"/>
                  </a:lnTo>
                  <a:lnTo>
                    <a:pt x="345" y="1378"/>
                  </a:lnTo>
                  <a:lnTo>
                    <a:pt x="346" y="1378"/>
                  </a:lnTo>
                  <a:lnTo>
                    <a:pt x="346" y="1377"/>
                  </a:lnTo>
                  <a:lnTo>
                    <a:pt x="347" y="1377"/>
                  </a:lnTo>
                  <a:lnTo>
                    <a:pt x="347" y="1376"/>
                  </a:lnTo>
                  <a:lnTo>
                    <a:pt x="349" y="1376"/>
                  </a:lnTo>
                  <a:lnTo>
                    <a:pt x="349" y="1374"/>
                  </a:lnTo>
                  <a:lnTo>
                    <a:pt x="347" y="1374"/>
                  </a:lnTo>
                  <a:lnTo>
                    <a:pt x="346" y="1376"/>
                  </a:lnTo>
                  <a:lnTo>
                    <a:pt x="346" y="1374"/>
                  </a:lnTo>
                  <a:lnTo>
                    <a:pt x="345" y="1374"/>
                  </a:lnTo>
                  <a:lnTo>
                    <a:pt x="345" y="1373"/>
                  </a:lnTo>
                  <a:lnTo>
                    <a:pt x="343" y="1373"/>
                  </a:lnTo>
                  <a:lnTo>
                    <a:pt x="342" y="1373"/>
                  </a:lnTo>
                  <a:lnTo>
                    <a:pt x="341" y="1373"/>
                  </a:lnTo>
                  <a:lnTo>
                    <a:pt x="339" y="1373"/>
                  </a:lnTo>
                  <a:lnTo>
                    <a:pt x="339" y="1372"/>
                  </a:lnTo>
                  <a:lnTo>
                    <a:pt x="338" y="1372"/>
                  </a:lnTo>
                  <a:lnTo>
                    <a:pt x="338" y="1370"/>
                  </a:lnTo>
                  <a:lnTo>
                    <a:pt x="337" y="1370"/>
                  </a:lnTo>
                  <a:lnTo>
                    <a:pt x="336" y="1370"/>
                  </a:lnTo>
                  <a:lnTo>
                    <a:pt x="336" y="1369"/>
                  </a:lnTo>
                  <a:lnTo>
                    <a:pt x="336" y="1368"/>
                  </a:lnTo>
                  <a:lnTo>
                    <a:pt x="334" y="1368"/>
                  </a:lnTo>
                  <a:lnTo>
                    <a:pt x="333" y="1366"/>
                  </a:lnTo>
                  <a:lnTo>
                    <a:pt x="333" y="1365"/>
                  </a:lnTo>
                  <a:lnTo>
                    <a:pt x="332" y="1365"/>
                  </a:lnTo>
                  <a:lnTo>
                    <a:pt x="332" y="1366"/>
                  </a:lnTo>
                  <a:lnTo>
                    <a:pt x="332" y="1365"/>
                  </a:lnTo>
                  <a:lnTo>
                    <a:pt x="330" y="1365"/>
                  </a:lnTo>
                  <a:lnTo>
                    <a:pt x="329" y="1365"/>
                  </a:lnTo>
                  <a:lnTo>
                    <a:pt x="329" y="1364"/>
                  </a:lnTo>
                  <a:lnTo>
                    <a:pt x="329" y="1362"/>
                  </a:lnTo>
                  <a:lnTo>
                    <a:pt x="328" y="1362"/>
                  </a:lnTo>
                  <a:lnTo>
                    <a:pt x="326" y="1362"/>
                  </a:lnTo>
                  <a:lnTo>
                    <a:pt x="326" y="1361"/>
                  </a:lnTo>
                  <a:lnTo>
                    <a:pt x="325" y="1361"/>
                  </a:lnTo>
                  <a:lnTo>
                    <a:pt x="324" y="1361"/>
                  </a:lnTo>
                  <a:lnTo>
                    <a:pt x="324" y="1360"/>
                  </a:lnTo>
                  <a:lnTo>
                    <a:pt x="322" y="1360"/>
                  </a:lnTo>
                  <a:lnTo>
                    <a:pt x="321" y="1360"/>
                  </a:lnTo>
                  <a:lnTo>
                    <a:pt x="320" y="1358"/>
                  </a:lnTo>
                  <a:lnTo>
                    <a:pt x="319" y="1358"/>
                  </a:lnTo>
                  <a:lnTo>
                    <a:pt x="317" y="1358"/>
                  </a:lnTo>
                  <a:lnTo>
                    <a:pt x="317" y="1357"/>
                  </a:lnTo>
                  <a:lnTo>
                    <a:pt x="316" y="1357"/>
                  </a:lnTo>
                  <a:lnTo>
                    <a:pt x="315" y="1357"/>
                  </a:lnTo>
                  <a:lnTo>
                    <a:pt x="313" y="1356"/>
                  </a:lnTo>
                  <a:lnTo>
                    <a:pt x="313" y="1355"/>
                  </a:lnTo>
                  <a:lnTo>
                    <a:pt x="307" y="1349"/>
                  </a:lnTo>
                  <a:lnTo>
                    <a:pt x="305" y="1349"/>
                  </a:lnTo>
                  <a:lnTo>
                    <a:pt x="300" y="1345"/>
                  </a:lnTo>
                  <a:lnTo>
                    <a:pt x="296" y="1341"/>
                  </a:lnTo>
                  <a:lnTo>
                    <a:pt x="295" y="1341"/>
                  </a:lnTo>
                  <a:lnTo>
                    <a:pt x="292" y="1339"/>
                  </a:lnTo>
                  <a:lnTo>
                    <a:pt x="288" y="1336"/>
                  </a:lnTo>
                  <a:lnTo>
                    <a:pt x="286" y="1334"/>
                  </a:lnTo>
                  <a:lnTo>
                    <a:pt x="283" y="1336"/>
                  </a:lnTo>
                  <a:lnTo>
                    <a:pt x="277" y="1340"/>
                  </a:lnTo>
                  <a:lnTo>
                    <a:pt x="270" y="1344"/>
                  </a:lnTo>
                  <a:lnTo>
                    <a:pt x="265" y="1348"/>
                  </a:lnTo>
                  <a:lnTo>
                    <a:pt x="264" y="1349"/>
                  </a:lnTo>
                  <a:lnTo>
                    <a:pt x="264" y="1347"/>
                  </a:lnTo>
                  <a:lnTo>
                    <a:pt x="262" y="1343"/>
                  </a:lnTo>
                  <a:lnTo>
                    <a:pt x="262" y="1341"/>
                  </a:lnTo>
                  <a:lnTo>
                    <a:pt x="262" y="1340"/>
                  </a:lnTo>
                  <a:lnTo>
                    <a:pt x="262" y="1336"/>
                  </a:lnTo>
                  <a:lnTo>
                    <a:pt x="261" y="1334"/>
                  </a:lnTo>
                  <a:lnTo>
                    <a:pt x="260" y="1324"/>
                  </a:lnTo>
                  <a:lnTo>
                    <a:pt x="258" y="1313"/>
                  </a:lnTo>
                  <a:lnTo>
                    <a:pt x="258" y="1311"/>
                  </a:lnTo>
                  <a:lnTo>
                    <a:pt x="258" y="1309"/>
                  </a:lnTo>
                  <a:lnTo>
                    <a:pt x="256" y="1307"/>
                  </a:lnTo>
                  <a:lnTo>
                    <a:pt x="252" y="1306"/>
                  </a:lnTo>
                  <a:lnTo>
                    <a:pt x="250" y="1305"/>
                  </a:lnTo>
                  <a:lnTo>
                    <a:pt x="249" y="1305"/>
                  </a:lnTo>
                  <a:lnTo>
                    <a:pt x="249" y="1304"/>
                  </a:lnTo>
                  <a:lnTo>
                    <a:pt x="248" y="1302"/>
                  </a:lnTo>
                  <a:lnTo>
                    <a:pt x="246" y="1301"/>
                  </a:lnTo>
                  <a:lnTo>
                    <a:pt x="245" y="1301"/>
                  </a:lnTo>
                  <a:lnTo>
                    <a:pt x="244" y="1301"/>
                  </a:lnTo>
                  <a:lnTo>
                    <a:pt x="237" y="1300"/>
                  </a:lnTo>
                  <a:lnTo>
                    <a:pt x="231" y="1298"/>
                  </a:lnTo>
                  <a:lnTo>
                    <a:pt x="228" y="1300"/>
                  </a:lnTo>
                  <a:lnTo>
                    <a:pt x="223" y="1302"/>
                  </a:lnTo>
                  <a:lnTo>
                    <a:pt x="220" y="1304"/>
                  </a:lnTo>
                  <a:lnTo>
                    <a:pt x="219" y="1304"/>
                  </a:lnTo>
                  <a:lnTo>
                    <a:pt x="218" y="1304"/>
                  </a:lnTo>
                  <a:lnTo>
                    <a:pt x="218" y="1305"/>
                  </a:lnTo>
                  <a:lnTo>
                    <a:pt x="216" y="1305"/>
                  </a:lnTo>
                  <a:lnTo>
                    <a:pt x="216" y="1304"/>
                  </a:lnTo>
                  <a:lnTo>
                    <a:pt x="215" y="1304"/>
                  </a:lnTo>
                  <a:lnTo>
                    <a:pt x="212" y="1304"/>
                  </a:lnTo>
                  <a:lnTo>
                    <a:pt x="211" y="1304"/>
                  </a:lnTo>
                  <a:lnTo>
                    <a:pt x="207" y="1304"/>
                  </a:lnTo>
                  <a:lnTo>
                    <a:pt x="206" y="1304"/>
                  </a:lnTo>
                  <a:lnTo>
                    <a:pt x="206" y="1305"/>
                  </a:lnTo>
                  <a:lnTo>
                    <a:pt x="205" y="1305"/>
                  </a:lnTo>
                  <a:lnTo>
                    <a:pt x="203" y="1305"/>
                  </a:lnTo>
                  <a:lnTo>
                    <a:pt x="203" y="1306"/>
                  </a:lnTo>
                  <a:lnTo>
                    <a:pt x="202" y="1306"/>
                  </a:lnTo>
                  <a:lnTo>
                    <a:pt x="201" y="1306"/>
                  </a:lnTo>
                  <a:lnTo>
                    <a:pt x="199" y="1306"/>
                  </a:lnTo>
                  <a:lnTo>
                    <a:pt x="199" y="1305"/>
                  </a:lnTo>
                  <a:lnTo>
                    <a:pt x="199" y="1304"/>
                  </a:lnTo>
                  <a:lnTo>
                    <a:pt x="199" y="1302"/>
                  </a:lnTo>
                  <a:lnTo>
                    <a:pt x="198" y="1302"/>
                  </a:lnTo>
                  <a:lnTo>
                    <a:pt x="198" y="1301"/>
                  </a:lnTo>
                  <a:lnTo>
                    <a:pt x="198" y="1300"/>
                  </a:lnTo>
                  <a:lnTo>
                    <a:pt x="198" y="1298"/>
                  </a:lnTo>
                  <a:lnTo>
                    <a:pt x="198" y="1297"/>
                  </a:lnTo>
                  <a:lnTo>
                    <a:pt x="197" y="1297"/>
                  </a:lnTo>
                  <a:lnTo>
                    <a:pt x="198" y="1297"/>
                  </a:lnTo>
                  <a:lnTo>
                    <a:pt x="197" y="1297"/>
                  </a:lnTo>
                  <a:lnTo>
                    <a:pt x="197" y="1296"/>
                  </a:lnTo>
                  <a:lnTo>
                    <a:pt x="197" y="1294"/>
                  </a:lnTo>
                  <a:lnTo>
                    <a:pt x="195" y="1294"/>
                  </a:lnTo>
                  <a:lnTo>
                    <a:pt x="195" y="1293"/>
                  </a:lnTo>
                  <a:lnTo>
                    <a:pt x="195" y="1292"/>
                  </a:lnTo>
                  <a:lnTo>
                    <a:pt x="194" y="1292"/>
                  </a:lnTo>
                  <a:lnTo>
                    <a:pt x="194" y="1290"/>
                  </a:lnTo>
                  <a:lnTo>
                    <a:pt x="193" y="1290"/>
                  </a:lnTo>
                  <a:lnTo>
                    <a:pt x="193" y="1292"/>
                  </a:lnTo>
                  <a:lnTo>
                    <a:pt x="191" y="1292"/>
                  </a:lnTo>
                  <a:lnTo>
                    <a:pt x="191" y="1290"/>
                  </a:lnTo>
                  <a:lnTo>
                    <a:pt x="190" y="1290"/>
                  </a:lnTo>
                  <a:lnTo>
                    <a:pt x="190" y="1289"/>
                  </a:lnTo>
                  <a:lnTo>
                    <a:pt x="189" y="1289"/>
                  </a:lnTo>
                  <a:lnTo>
                    <a:pt x="189" y="1288"/>
                  </a:lnTo>
                  <a:lnTo>
                    <a:pt x="188" y="1288"/>
                  </a:lnTo>
                  <a:lnTo>
                    <a:pt x="188" y="1286"/>
                  </a:lnTo>
                  <a:lnTo>
                    <a:pt x="188" y="1285"/>
                  </a:lnTo>
                  <a:lnTo>
                    <a:pt x="188" y="1284"/>
                  </a:lnTo>
                  <a:lnTo>
                    <a:pt x="186" y="1284"/>
                  </a:lnTo>
                  <a:lnTo>
                    <a:pt x="186" y="1283"/>
                  </a:lnTo>
                  <a:lnTo>
                    <a:pt x="185" y="1283"/>
                  </a:lnTo>
                  <a:lnTo>
                    <a:pt x="184" y="1283"/>
                  </a:lnTo>
                  <a:lnTo>
                    <a:pt x="184" y="1284"/>
                  </a:lnTo>
                  <a:lnTo>
                    <a:pt x="184" y="1283"/>
                  </a:lnTo>
                  <a:lnTo>
                    <a:pt x="182" y="1283"/>
                  </a:lnTo>
                  <a:lnTo>
                    <a:pt x="181" y="1283"/>
                  </a:lnTo>
                  <a:lnTo>
                    <a:pt x="180" y="1283"/>
                  </a:lnTo>
                  <a:lnTo>
                    <a:pt x="178" y="1283"/>
                  </a:lnTo>
                  <a:lnTo>
                    <a:pt x="178" y="1281"/>
                  </a:lnTo>
                  <a:lnTo>
                    <a:pt x="177" y="1281"/>
                  </a:lnTo>
                  <a:lnTo>
                    <a:pt x="177" y="1280"/>
                  </a:lnTo>
                  <a:lnTo>
                    <a:pt x="176" y="1280"/>
                  </a:lnTo>
                  <a:lnTo>
                    <a:pt x="176" y="1279"/>
                  </a:lnTo>
                  <a:lnTo>
                    <a:pt x="174" y="1279"/>
                  </a:lnTo>
                  <a:lnTo>
                    <a:pt x="173" y="1279"/>
                  </a:lnTo>
                  <a:lnTo>
                    <a:pt x="173" y="1277"/>
                  </a:lnTo>
                  <a:lnTo>
                    <a:pt x="174" y="1277"/>
                  </a:lnTo>
                  <a:lnTo>
                    <a:pt x="173" y="1277"/>
                  </a:lnTo>
                  <a:lnTo>
                    <a:pt x="173" y="1276"/>
                  </a:lnTo>
                  <a:lnTo>
                    <a:pt x="172" y="1276"/>
                  </a:lnTo>
                  <a:lnTo>
                    <a:pt x="171" y="1276"/>
                  </a:lnTo>
                  <a:lnTo>
                    <a:pt x="171" y="1277"/>
                  </a:lnTo>
                  <a:lnTo>
                    <a:pt x="171" y="1276"/>
                  </a:lnTo>
                  <a:lnTo>
                    <a:pt x="169" y="1276"/>
                  </a:lnTo>
                  <a:lnTo>
                    <a:pt x="171" y="1276"/>
                  </a:lnTo>
                  <a:lnTo>
                    <a:pt x="169" y="1276"/>
                  </a:lnTo>
                  <a:lnTo>
                    <a:pt x="169" y="1275"/>
                  </a:lnTo>
                  <a:lnTo>
                    <a:pt x="169" y="1273"/>
                  </a:lnTo>
                  <a:lnTo>
                    <a:pt x="169" y="1272"/>
                  </a:lnTo>
                  <a:lnTo>
                    <a:pt x="168" y="1272"/>
                  </a:lnTo>
                  <a:lnTo>
                    <a:pt x="168" y="1271"/>
                  </a:lnTo>
                  <a:lnTo>
                    <a:pt x="168" y="1272"/>
                  </a:lnTo>
                  <a:lnTo>
                    <a:pt x="167" y="1272"/>
                  </a:lnTo>
                  <a:lnTo>
                    <a:pt x="165" y="1272"/>
                  </a:lnTo>
                  <a:lnTo>
                    <a:pt x="165" y="1271"/>
                  </a:lnTo>
                  <a:lnTo>
                    <a:pt x="164" y="1271"/>
                  </a:lnTo>
                  <a:lnTo>
                    <a:pt x="164" y="1269"/>
                  </a:lnTo>
                  <a:lnTo>
                    <a:pt x="163" y="1271"/>
                  </a:lnTo>
                  <a:lnTo>
                    <a:pt x="163" y="1269"/>
                  </a:lnTo>
                  <a:lnTo>
                    <a:pt x="163" y="1271"/>
                  </a:lnTo>
                  <a:lnTo>
                    <a:pt x="161" y="1271"/>
                  </a:lnTo>
                  <a:lnTo>
                    <a:pt x="163" y="1271"/>
                  </a:lnTo>
                  <a:lnTo>
                    <a:pt x="163" y="1269"/>
                  </a:lnTo>
                  <a:lnTo>
                    <a:pt x="161" y="1269"/>
                  </a:lnTo>
                  <a:lnTo>
                    <a:pt x="160" y="1269"/>
                  </a:lnTo>
                  <a:lnTo>
                    <a:pt x="160" y="1268"/>
                  </a:lnTo>
                  <a:lnTo>
                    <a:pt x="159" y="1268"/>
                  </a:lnTo>
                  <a:lnTo>
                    <a:pt x="159" y="1267"/>
                  </a:lnTo>
                  <a:lnTo>
                    <a:pt x="157" y="1267"/>
                  </a:lnTo>
                  <a:lnTo>
                    <a:pt x="156" y="1267"/>
                  </a:lnTo>
                  <a:lnTo>
                    <a:pt x="155" y="1267"/>
                  </a:lnTo>
                  <a:lnTo>
                    <a:pt x="153" y="1267"/>
                  </a:lnTo>
                  <a:lnTo>
                    <a:pt x="152" y="1267"/>
                  </a:lnTo>
                  <a:lnTo>
                    <a:pt x="152" y="1268"/>
                  </a:lnTo>
                  <a:lnTo>
                    <a:pt x="151" y="1268"/>
                  </a:lnTo>
                  <a:lnTo>
                    <a:pt x="150" y="1268"/>
                  </a:lnTo>
                  <a:lnTo>
                    <a:pt x="150" y="1269"/>
                  </a:lnTo>
                  <a:lnTo>
                    <a:pt x="148" y="1269"/>
                  </a:lnTo>
                  <a:lnTo>
                    <a:pt x="147" y="1269"/>
                  </a:lnTo>
                  <a:lnTo>
                    <a:pt x="147" y="1268"/>
                  </a:lnTo>
                  <a:lnTo>
                    <a:pt x="146" y="1268"/>
                  </a:lnTo>
                  <a:lnTo>
                    <a:pt x="146" y="1267"/>
                  </a:lnTo>
                  <a:lnTo>
                    <a:pt x="147" y="1267"/>
                  </a:lnTo>
                  <a:lnTo>
                    <a:pt x="147" y="1266"/>
                  </a:lnTo>
                  <a:lnTo>
                    <a:pt x="148" y="1266"/>
                  </a:lnTo>
                  <a:lnTo>
                    <a:pt x="147" y="1266"/>
                  </a:lnTo>
                  <a:lnTo>
                    <a:pt x="148" y="1266"/>
                  </a:lnTo>
                  <a:lnTo>
                    <a:pt x="147" y="1266"/>
                  </a:lnTo>
                  <a:lnTo>
                    <a:pt x="147" y="1264"/>
                  </a:lnTo>
                  <a:lnTo>
                    <a:pt x="148" y="1264"/>
                  </a:lnTo>
                  <a:lnTo>
                    <a:pt x="148" y="1263"/>
                  </a:lnTo>
                  <a:lnTo>
                    <a:pt x="150" y="1263"/>
                  </a:lnTo>
                  <a:lnTo>
                    <a:pt x="148" y="1263"/>
                  </a:lnTo>
                  <a:lnTo>
                    <a:pt x="148" y="1262"/>
                  </a:lnTo>
                  <a:lnTo>
                    <a:pt x="147" y="1262"/>
                  </a:lnTo>
                  <a:lnTo>
                    <a:pt x="146" y="1262"/>
                  </a:lnTo>
                  <a:lnTo>
                    <a:pt x="147" y="1262"/>
                  </a:lnTo>
                  <a:lnTo>
                    <a:pt x="146" y="1262"/>
                  </a:lnTo>
                  <a:lnTo>
                    <a:pt x="146" y="1260"/>
                  </a:lnTo>
                  <a:lnTo>
                    <a:pt x="146" y="1262"/>
                  </a:lnTo>
                  <a:lnTo>
                    <a:pt x="146" y="1260"/>
                  </a:lnTo>
                  <a:lnTo>
                    <a:pt x="144" y="1260"/>
                  </a:lnTo>
                  <a:lnTo>
                    <a:pt x="143" y="1260"/>
                  </a:lnTo>
                  <a:lnTo>
                    <a:pt x="143" y="1262"/>
                  </a:lnTo>
                  <a:lnTo>
                    <a:pt x="143" y="1260"/>
                  </a:lnTo>
                  <a:lnTo>
                    <a:pt x="142" y="1260"/>
                  </a:lnTo>
                  <a:lnTo>
                    <a:pt x="143" y="1260"/>
                  </a:lnTo>
                  <a:lnTo>
                    <a:pt x="143" y="1259"/>
                  </a:lnTo>
                  <a:lnTo>
                    <a:pt x="144" y="1259"/>
                  </a:lnTo>
                  <a:lnTo>
                    <a:pt x="144" y="1258"/>
                  </a:lnTo>
                  <a:lnTo>
                    <a:pt x="146" y="1258"/>
                  </a:lnTo>
                  <a:lnTo>
                    <a:pt x="147" y="1258"/>
                  </a:lnTo>
                  <a:lnTo>
                    <a:pt x="148" y="1258"/>
                  </a:lnTo>
                  <a:lnTo>
                    <a:pt x="150" y="1256"/>
                  </a:lnTo>
                  <a:lnTo>
                    <a:pt x="150" y="1258"/>
                  </a:lnTo>
                  <a:lnTo>
                    <a:pt x="150" y="1256"/>
                  </a:lnTo>
                  <a:lnTo>
                    <a:pt x="151" y="1256"/>
                  </a:lnTo>
                  <a:lnTo>
                    <a:pt x="152" y="1256"/>
                  </a:lnTo>
                  <a:lnTo>
                    <a:pt x="153" y="1256"/>
                  </a:lnTo>
                  <a:lnTo>
                    <a:pt x="155" y="1256"/>
                  </a:lnTo>
                  <a:lnTo>
                    <a:pt x="153" y="1256"/>
                  </a:lnTo>
                  <a:lnTo>
                    <a:pt x="155" y="1256"/>
                  </a:lnTo>
                  <a:lnTo>
                    <a:pt x="155" y="1255"/>
                  </a:lnTo>
                  <a:lnTo>
                    <a:pt x="155" y="1256"/>
                  </a:lnTo>
                  <a:lnTo>
                    <a:pt x="155" y="1255"/>
                  </a:lnTo>
                  <a:lnTo>
                    <a:pt x="156" y="1255"/>
                  </a:lnTo>
                  <a:lnTo>
                    <a:pt x="157" y="1255"/>
                  </a:lnTo>
                  <a:lnTo>
                    <a:pt x="157" y="1254"/>
                  </a:lnTo>
                  <a:lnTo>
                    <a:pt x="157" y="1252"/>
                  </a:lnTo>
                  <a:lnTo>
                    <a:pt x="159" y="1252"/>
                  </a:lnTo>
                  <a:lnTo>
                    <a:pt x="157" y="1252"/>
                  </a:lnTo>
                  <a:lnTo>
                    <a:pt x="159" y="1252"/>
                  </a:lnTo>
                  <a:lnTo>
                    <a:pt x="159" y="1251"/>
                  </a:lnTo>
                  <a:lnTo>
                    <a:pt x="159" y="1252"/>
                  </a:lnTo>
                  <a:lnTo>
                    <a:pt x="160" y="1252"/>
                  </a:lnTo>
                  <a:lnTo>
                    <a:pt x="160" y="1251"/>
                  </a:lnTo>
                  <a:lnTo>
                    <a:pt x="159" y="1251"/>
                  </a:lnTo>
                  <a:lnTo>
                    <a:pt x="159" y="1250"/>
                  </a:lnTo>
                  <a:lnTo>
                    <a:pt x="160" y="1250"/>
                  </a:lnTo>
                  <a:lnTo>
                    <a:pt x="160" y="1249"/>
                  </a:lnTo>
                  <a:lnTo>
                    <a:pt x="159" y="1249"/>
                  </a:lnTo>
                  <a:lnTo>
                    <a:pt x="159" y="1247"/>
                  </a:lnTo>
                  <a:lnTo>
                    <a:pt x="159" y="1246"/>
                  </a:lnTo>
                  <a:lnTo>
                    <a:pt x="159" y="1245"/>
                  </a:lnTo>
                  <a:lnTo>
                    <a:pt x="157" y="1245"/>
                  </a:lnTo>
                  <a:lnTo>
                    <a:pt x="156" y="1245"/>
                  </a:lnTo>
                  <a:lnTo>
                    <a:pt x="156" y="1243"/>
                  </a:lnTo>
                  <a:lnTo>
                    <a:pt x="155" y="1243"/>
                  </a:lnTo>
                  <a:lnTo>
                    <a:pt x="156" y="1243"/>
                  </a:lnTo>
                  <a:lnTo>
                    <a:pt x="156" y="1242"/>
                  </a:lnTo>
                  <a:lnTo>
                    <a:pt x="155" y="1242"/>
                  </a:lnTo>
                  <a:lnTo>
                    <a:pt x="153" y="1242"/>
                  </a:lnTo>
                  <a:lnTo>
                    <a:pt x="155" y="1242"/>
                  </a:lnTo>
                  <a:lnTo>
                    <a:pt x="153" y="1242"/>
                  </a:lnTo>
                  <a:lnTo>
                    <a:pt x="153" y="1241"/>
                  </a:lnTo>
                  <a:lnTo>
                    <a:pt x="153" y="1239"/>
                  </a:lnTo>
                  <a:lnTo>
                    <a:pt x="155" y="1239"/>
                  </a:lnTo>
                  <a:lnTo>
                    <a:pt x="153" y="1239"/>
                  </a:lnTo>
                  <a:lnTo>
                    <a:pt x="153" y="1238"/>
                  </a:lnTo>
                  <a:lnTo>
                    <a:pt x="152" y="1238"/>
                  </a:lnTo>
                  <a:lnTo>
                    <a:pt x="152" y="1237"/>
                  </a:lnTo>
                  <a:lnTo>
                    <a:pt x="151" y="1237"/>
                  </a:lnTo>
                  <a:lnTo>
                    <a:pt x="151" y="1235"/>
                  </a:lnTo>
                  <a:lnTo>
                    <a:pt x="151" y="1234"/>
                  </a:lnTo>
                  <a:lnTo>
                    <a:pt x="152" y="1234"/>
                  </a:lnTo>
                  <a:lnTo>
                    <a:pt x="153" y="1234"/>
                  </a:lnTo>
                  <a:lnTo>
                    <a:pt x="153" y="1233"/>
                  </a:lnTo>
                  <a:lnTo>
                    <a:pt x="152" y="1232"/>
                  </a:lnTo>
                  <a:lnTo>
                    <a:pt x="152" y="1230"/>
                  </a:lnTo>
                  <a:lnTo>
                    <a:pt x="151" y="1230"/>
                  </a:lnTo>
                  <a:lnTo>
                    <a:pt x="152" y="1229"/>
                  </a:lnTo>
                  <a:lnTo>
                    <a:pt x="152" y="1228"/>
                  </a:lnTo>
                  <a:lnTo>
                    <a:pt x="153" y="1226"/>
                  </a:lnTo>
                  <a:lnTo>
                    <a:pt x="152" y="1226"/>
                  </a:lnTo>
                  <a:lnTo>
                    <a:pt x="152" y="1225"/>
                  </a:lnTo>
                  <a:lnTo>
                    <a:pt x="152" y="1226"/>
                  </a:lnTo>
                  <a:lnTo>
                    <a:pt x="152" y="1225"/>
                  </a:lnTo>
                  <a:lnTo>
                    <a:pt x="151" y="1225"/>
                  </a:lnTo>
                  <a:lnTo>
                    <a:pt x="151" y="1226"/>
                  </a:lnTo>
                  <a:lnTo>
                    <a:pt x="151" y="1225"/>
                  </a:lnTo>
                  <a:lnTo>
                    <a:pt x="150" y="1225"/>
                  </a:lnTo>
                  <a:lnTo>
                    <a:pt x="150" y="1224"/>
                  </a:lnTo>
                  <a:lnTo>
                    <a:pt x="150" y="1222"/>
                  </a:lnTo>
                  <a:lnTo>
                    <a:pt x="150" y="1221"/>
                  </a:lnTo>
                  <a:lnTo>
                    <a:pt x="151" y="1221"/>
                  </a:lnTo>
                  <a:lnTo>
                    <a:pt x="151" y="1220"/>
                  </a:lnTo>
                  <a:lnTo>
                    <a:pt x="152" y="1220"/>
                  </a:lnTo>
                  <a:lnTo>
                    <a:pt x="152" y="1218"/>
                  </a:lnTo>
                  <a:lnTo>
                    <a:pt x="152" y="1217"/>
                  </a:lnTo>
                  <a:lnTo>
                    <a:pt x="153" y="1217"/>
                  </a:lnTo>
                  <a:lnTo>
                    <a:pt x="153" y="1216"/>
                  </a:lnTo>
                  <a:lnTo>
                    <a:pt x="153" y="1215"/>
                  </a:lnTo>
                  <a:lnTo>
                    <a:pt x="153" y="1213"/>
                  </a:lnTo>
                  <a:lnTo>
                    <a:pt x="155" y="1213"/>
                  </a:lnTo>
                  <a:lnTo>
                    <a:pt x="155" y="1212"/>
                  </a:lnTo>
                  <a:lnTo>
                    <a:pt x="156" y="1212"/>
                  </a:lnTo>
                  <a:lnTo>
                    <a:pt x="157" y="1212"/>
                  </a:lnTo>
                  <a:lnTo>
                    <a:pt x="157" y="1211"/>
                  </a:lnTo>
                  <a:lnTo>
                    <a:pt x="159" y="1211"/>
                  </a:lnTo>
                  <a:lnTo>
                    <a:pt x="160" y="1211"/>
                  </a:lnTo>
                  <a:lnTo>
                    <a:pt x="160" y="1209"/>
                  </a:lnTo>
                  <a:lnTo>
                    <a:pt x="161" y="1209"/>
                  </a:lnTo>
                  <a:lnTo>
                    <a:pt x="161" y="1208"/>
                  </a:lnTo>
                  <a:lnTo>
                    <a:pt x="161" y="1207"/>
                  </a:lnTo>
                  <a:lnTo>
                    <a:pt x="161" y="1205"/>
                  </a:lnTo>
                  <a:lnTo>
                    <a:pt x="161" y="1207"/>
                  </a:lnTo>
                  <a:lnTo>
                    <a:pt x="161" y="1205"/>
                  </a:lnTo>
                  <a:lnTo>
                    <a:pt x="163" y="1204"/>
                  </a:lnTo>
                  <a:lnTo>
                    <a:pt x="163" y="1203"/>
                  </a:lnTo>
                  <a:lnTo>
                    <a:pt x="164" y="1203"/>
                  </a:lnTo>
                  <a:lnTo>
                    <a:pt x="164" y="1201"/>
                  </a:lnTo>
                  <a:lnTo>
                    <a:pt x="164" y="1200"/>
                  </a:lnTo>
                  <a:lnTo>
                    <a:pt x="164" y="1199"/>
                  </a:lnTo>
                  <a:lnTo>
                    <a:pt x="164" y="1197"/>
                  </a:lnTo>
                  <a:lnTo>
                    <a:pt x="163" y="1197"/>
                  </a:lnTo>
                  <a:lnTo>
                    <a:pt x="163" y="1196"/>
                  </a:lnTo>
                  <a:lnTo>
                    <a:pt x="161" y="1196"/>
                  </a:lnTo>
                  <a:lnTo>
                    <a:pt x="161" y="1195"/>
                  </a:lnTo>
                  <a:lnTo>
                    <a:pt x="161" y="1194"/>
                  </a:lnTo>
                  <a:lnTo>
                    <a:pt x="160" y="1194"/>
                  </a:lnTo>
                  <a:lnTo>
                    <a:pt x="160" y="1192"/>
                  </a:lnTo>
                  <a:lnTo>
                    <a:pt x="159" y="1192"/>
                  </a:lnTo>
                  <a:lnTo>
                    <a:pt x="159" y="1191"/>
                  </a:lnTo>
                  <a:lnTo>
                    <a:pt x="159" y="1190"/>
                  </a:lnTo>
                  <a:lnTo>
                    <a:pt x="159" y="1188"/>
                  </a:lnTo>
                  <a:lnTo>
                    <a:pt x="160" y="1188"/>
                  </a:lnTo>
                  <a:lnTo>
                    <a:pt x="161" y="1188"/>
                  </a:lnTo>
                  <a:lnTo>
                    <a:pt x="163" y="1188"/>
                  </a:lnTo>
                  <a:lnTo>
                    <a:pt x="163" y="1187"/>
                  </a:lnTo>
                  <a:lnTo>
                    <a:pt x="163" y="1186"/>
                  </a:lnTo>
                  <a:lnTo>
                    <a:pt x="161" y="1186"/>
                  </a:lnTo>
                  <a:lnTo>
                    <a:pt x="163" y="1186"/>
                  </a:lnTo>
                  <a:lnTo>
                    <a:pt x="163" y="1184"/>
                  </a:lnTo>
                  <a:lnTo>
                    <a:pt x="163" y="1183"/>
                  </a:lnTo>
                  <a:lnTo>
                    <a:pt x="164" y="1183"/>
                  </a:lnTo>
                  <a:lnTo>
                    <a:pt x="164" y="1182"/>
                  </a:lnTo>
                  <a:lnTo>
                    <a:pt x="165" y="1182"/>
                  </a:lnTo>
                  <a:lnTo>
                    <a:pt x="165" y="1180"/>
                  </a:lnTo>
                  <a:lnTo>
                    <a:pt x="167" y="1180"/>
                  </a:lnTo>
                  <a:lnTo>
                    <a:pt x="165" y="1180"/>
                  </a:lnTo>
                  <a:lnTo>
                    <a:pt x="165" y="1179"/>
                  </a:lnTo>
                  <a:lnTo>
                    <a:pt x="165" y="1178"/>
                  </a:lnTo>
                  <a:lnTo>
                    <a:pt x="164" y="1178"/>
                  </a:lnTo>
                  <a:lnTo>
                    <a:pt x="165" y="1178"/>
                  </a:lnTo>
                  <a:lnTo>
                    <a:pt x="164" y="1178"/>
                  </a:lnTo>
                  <a:lnTo>
                    <a:pt x="164" y="1177"/>
                  </a:lnTo>
                  <a:lnTo>
                    <a:pt x="163" y="1177"/>
                  </a:lnTo>
                  <a:lnTo>
                    <a:pt x="161" y="1177"/>
                  </a:lnTo>
                  <a:lnTo>
                    <a:pt x="161" y="1175"/>
                  </a:lnTo>
                  <a:lnTo>
                    <a:pt x="160" y="1175"/>
                  </a:lnTo>
                  <a:lnTo>
                    <a:pt x="160" y="1174"/>
                  </a:lnTo>
                  <a:lnTo>
                    <a:pt x="159" y="1174"/>
                  </a:lnTo>
                  <a:lnTo>
                    <a:pt x="160" y="1174"/>
                  </a:lnTo>
                  <a:lnTo>
                    <a:pt x="159" y="1174"/>
                  </a:lnTo>
                  <a:lnTo>
                    <a:pt x="160" y="1173"/>
                  </a:lnTo>
                  <a:lnTo>
                    <a:pt x="160" y="1174"/>
                  </a:lnTo>
                  <a:lnTo>
                    <a:pt x="160" y="1173"/>
                  </a:lnTo>
                  <a:lnTo>
                    <a:pt x="159" y="1173"/>
                  </a:lnTo>
                  <a:lnTo>
                    <a:pt x="160" y="1173"/>
                  </a:lnTo>
                  <a:lnTo>
                    <a:pt x="160" y="1171"/>
                  </a:lnTo>
                  <a:lnTo>
                    <a:pt x="160" y="1173"/>
                  </a:lnTo>
                  <a:lnTo>
                    <a:pt x="160" y="1171"/>
                  </a:lnTo>
                  <a:lnTo>
                    <a:pt x="161" y="1171"/>
                  </a:lnTo>
                  <a:lnTo>
                    <a:pt x="163" y="1171"/>
                  </a:lnTo>
                  <a:lnTo>
                    <a:pt x="163" y="1170"/>
                  </a:lnTo>
                  <a:lnTo>
                    <a:pt x="163" y="1169"/>
                  </a:lnTo>
                  <a:lnTo>
                    <a:pt x="161" y="1169"/>
                  </a:lnTo>
                  <a:lnTo>
                    <a:pt x="161" y="1167"/>
                  </a:lnTo>
                  <a:lnTo>
                    <a:pt x="160" y="1167"/>
                  </a:lnTo>
                  <a:lnTo>
                    <a:pt x="160" y="1169"/>
                  </a:lnTo>
                  <a:lnTo>
                    <a:pt x="160" y="1167"/>
                  </a:lnTo>
                  <a:lnTo>
                    <a:pt x="159" y="1167"/>
                  </a:lnTo>
                  <a:lnTo>
                    <a:pt x="159" y="1166"/>
                  </a:lnTo>
                  <a:lnTo>
                    <a:pt x="160" y="1166"/>
                  </a:lnTo>
                  <a:lnTo>
                    <a:pt x="160" y="1165"/>
                  </a:lnTo>
                  <a:lnTo>
                    <a:pt x="159" y="1165"/>
                  </a:lnTo>
                  <a:lnTo>
                    <a:pt x="159" y="1163"/>
                  </a:lnTo>
                  <a:lnTo>
                    <a:pt x="157" y="1163"/>
                  </a:lnTo>
                  <a:lnTo>
                    <a:pt x="156" y="1163"/>
                  </a:lnTo>
                  <a:lnTo>
                    <a:pt x="155" y="1163"/>
                  </a:lnTo>
                  <a:lnTo>
                    <a:pt x="155" y="1162"/>
                  </a:lnTo>
                  <a:lnTo>
                    <a:pt x="153" y="1162"/>
                  </a:lnTo>
                  <a:lnTo>
                    <a:pt x="153" y="1161"/>
                  </a:lnTo>
                  <a:lnTo>
                    <a:pt x="153" y="1160"/>
                  </a:lnTo>
                  <a:lnTo>
                    <a:pt x="155" y="1160"/>
                  </a:lnTo>
                  <a:lnTo>
                    <a:pt x="155" y="1158"/>
                  </a:lnTo>
                  <a:lnTo>
                    <a:pt x="153" y="1158"/>
                  </a:lnTo>
                  <a:lnTo>
                    <a:pt x="155" y="1158"/>
                  </a:lnTo>
                  <a:lnTo>
                    <a:pt x="155" y="1157"/>
                  </a:lnTo>
                  <a:lnTo>
                    <a:pt x="155" y="1156"/>
                  </a:lnTo>
                  <a:lnTo>
                    <a:pt x="156" y="1156"/>
                  </a:lnTo>
                  <a:lnTo>
                    <a:pt x="156" y="1154"/>
                  </a:lnTo>
                  <a:lnTo>
                    <a:pt x="155" y="1154"/>
                  </a:lnTo>
                  <a:lnTo>
                    <a:pt x="156" y="1154"/>
                  </a:lnTo>
                  <a:lnTo>
                    <a:pt x="156" y="1153"/>
                  </a:lnTo>
                  <a:lnTo>
                    <a:pt x="155" y="1153"/>
                  </a:lnTo>
                  <a:lnTo>
                    <a:pt x="155" y="1152"/>
                  </a:lnTo>
                  <a:lnTo>
                    <a:pt x="155" y="1150"/>
                  </a:lnTo>
                  <a:lnTo>
                    <a:pt x="153" y="1150"/>
                  </a:lnTo>
                  <a:lnTo>
                    <a:pt x="153" y="1149"/>
                  </a:lnTo>
                  <a:lnTo>
                    <a:pt x="152" y="1149"/>
                  </a:lnTo>
                  <a:lnTo>
                    <a:pt x="151" y="1149"/>
                  </a:lnTo>
                  <a:lnTo>
                    <a:pt x="151" y="1148"/>
                  </a:lnTo>
                  <a:lnTo>
                    <a:pt x="151" y="1146"/>
                  </a:lnTo>
                  <a:lnTo>
                    <a:pt x="151" y="1145"/>
                  </a:lnTo>
                  <a:lnTo>
                    <a:pt x="150" y="1145"/>
                  </a:lnTo>
                  <a:lnTo>
                    <a:pt x="150" y="1144"/>
                  </a:lnTo>
                  <a:lnTo>
                    <a:pt x="150" y="1145"/>
                  </a:lnTo>
                  <a:lnTo>
                    <a:pt x="150" y="1144"/>
                  </a:lnTo>
                  <a:lnTo>
                    <a:pt x="150" y="1143"/>
                  </a:lnTo>
                  <a:lnTo>
                    <a:pt x="148" y="1143"/>
                  </a:lnTo>
                  <a:lnTo>
                    <a:pt x="148" y="1144"/>
                  </a:lnTo>
                  <a:lnTo>
                    <a:pt x="148" y="1143"/>
                  </a:lnTo>
                  <a:lnTo>
                    <a:pt x="147" y="1143"/>
                  </a:lnTo>
                  <a:lnTo>
                    <a:pt x="146" y="1143"/>
                  </a:lnTo>
                  <a:lnTo>
                    <a:pt x="146" y="1141"/>
                  </a:lnTo>
                  <a:lnTo>
                    <a:pt x="144" y="1141"/>
                  </a:lnTo>
                  <a:lnTo>
                    <a:pt x="146" y="1141"/>
                  </a:lnTo>
                  <a:lnTo>
                    <a:pt x="146" y="1140"/>
                  </a:lnTo>
                  <a:lnTo>
                    <a:pt x="144" y="1140"/>
                  </a:lnTo>
                  <a:lnTo>
                    <a:pt x="144" y="1139"/>
                  </a:lnTo>
                  <a:lnTo>
                    <a:pt x="143" y="1139"/>
                  </a:lnTo>
                  <a:lnTo>
                    <a:pt x="143" y="1137"/>
                  </a:lnTo>
                  <a:lnTo>
                    <a:pt x="143" y="1136"/>
                  </a:lnTo>
                  <a:lnTo>
                    <a:pt x="142" y="1136"/>
                  </a:lnTo>
                  <a:lnTo>
                    <a:pt x="142" y="1135"/>
                  </a:lnTo>
                  <a:lnTo>
                    <a:pt x="142" y="1133"/>
                  </a:lnTo>
                  <a:lnTo>
                    <a:pt x="140" y="1133"/>
                  </a:lnTo>
                  <a:lnTo>
                    <a:pt x="142" y="1133"/>
                  </a:lnTo>
                  <a:lnTo>
                    <a:pt x="140" y="1133"/>
                  </a:lnTo>
                  <a:lnTo>
                    <a:pt x="140" y="1132"/>
                  </a:lnTo>
                  <a:lnTo>
                    <a:pt x="140" y="1133"/>
                  </a:lnTo>
                  <a:lnTo>
                    <a:pt x="140" y="1132"/>
                  </a:lnTo>
                  <a:lnTo>
                    <a:pt x="139" y="1132"/>
                  </a:lnTo>
                  <a:lnTo>
                    <a:pt x="139" y="1131"/>
                  </a:lnTo>
                  <a:lnTo>
                    <a:pt x="138" y="1131"/>
                  </a:lnTo>
                  <a:lnTo>
                    <a:pt x="139" y="1131"/>
                  </a:lnTo>
                  <a:lnTo>
                    <a:pt x="138" y="1129"/>
                  </a:lnTo>
                  <a:lnTo>
                    <a:pt x="138" y="1131"/>
                  </a:lnTo>
                  <a:lnTo>
                    <a:pt x="138" y="1129"/>
                  </a:lnTo>
                  <a:lnTo>
                    <a:pt x="136" y="1129"/>
                  </a:lnTo>
                  <a:lnTo>
                    <a:pt x="138" y="1129"/>
                  </a:lnTo>
                  <a:lnTo>
                    <a:pt x="138" y="1128"/>
                  </a:lnTo>
                  <a:lnTo>
                    <a:pt x="138" y="1127"/>
                  </a:lnTo>
                  <a:lnTo>
                    <a:pt x="136" y="1127"/>
                  </a:lnTo>
                  <a:lnTo>
                    <a:pt x="135" y="1127"/>
                  </a:lnTo>
                  <a:lnTo>
                    <a:pt x="135" y="1125"/>
                  </a:lnTo>
                  <a:lnTo>
                    <a:pt x="134" y="1125"/>
                  </a:lnTo>
                  <a:lnTo>
                    <a:pt x="134" y="1124"/>
                  </a:lnTo>
                  <a:lnTo>
                    <a:pt x="133" y="1124"/>
                  </a:lnTo>
                  <a:lnTo>
                    <a:pt x="134" y="1124"/>
                  </a:lnTo>
                  <a:lnTo>
                    <a:pt x="133" y="1124"/>
                  </a:lnTo>
                  <a:lnTo>
                    <a:pt x="133" y="1123"/>
                  </a:lnTo>
                  <a:lnTo>
                    <a:pt x="131" y="1123"/>
                  </a:lnTo>
                  <a:lnTo>
                    <a:pt x="131" y="1122"/>
                  </a:lnTo>
                  <a:lnTo>
                    <a:pt x="131" y="1120"/>
                  </a:lnTo>
                  <a:lnTo>
                    <a:pt x="131" y="1119"/>
                  </a:lnTo>
                  <a:lnTo>
                    <a:pt x="130" y="1119"/>
                  </a:lnTo>
                  <a:lnTo>
                    <a:pt x="130" y="1118"/>
                  </a:lnTo>
                  <a:lnTo>
                    <a:pt x="130" y="1116"/>
                  </a:lnTo>
                  <a:lnTo>
                    <a:pt x="129" y="1116"/>
                  </a:lnTo>
                  <a:lnTo>
                    <a:pt x="129" y="1115"/>
                  </a:lnTo>
                  <a:lnTo>
                    <a:pt x="127" y="1115"/>
                  </a:lnTo>
                  <a:lnTo>
                    <a:pt x="127" y="1114"/>
                  </a:lnTo>
                  <a:lnTo>
                    <a:pt x="126" y="1114"/>
                  </a:lnTo>
                  <a:lnTo>
                    <a:pt x="126" y="1112"/>
                  </a:lnTo>
                  <a:lnTo>
                    <a:pt x="126" y="1111"/>
                  </a:lnTo>
                  <a:lnTo>
                    <a:pt x="125" y="1111"/>
                  </a:lnTo>
                  <a:lnTo>
                    <a:pt x="125" y="1110"/>
                  </a:lnTo>
                  <a:lnTo>
                    <a:pt x="123" y="1110"/>
                  </a:lnTo>
                  <a:lnTo>
                    <a:pt x="123" y="1108"/>
                  </a:lnTo>
                  <a:lnTo>
                    <a:pt x="122" y="1108"/>
                  </a:lnTo>
                  <a:lnTo>
                    <a:pt x="122" y="1107"/>
                  </a:lnTo>
                  <a:lnTo>
                    <a:pt x="122" y="1106"/>
                  </a:lnTo>
                  <a:lnTo>
                    <a:pt x="121" y="1106"/>
                  </a:lnTo>
                  <a:lnTo>
                    <a:pt x="121" y="1105"/>
                  </a:lnTo>
                  <a:lnTo>
                    <a:pt x="119" y="1105"/>
                  </a:lnTo>
                  <a:lnTo>
                    <a:pt x="118" y="1105"/>
                  </a:lnTo>
                  <a:lnTo>
                    <a:pt x="118" y="1103"/>
                  </a:lnTo>
                  <a:lnTo>
                    <a:pt x="118" y="1102"/>
                  </a:lnTo>
                  <a:lnTo>
                    <a:pt x="117" y="1102"/>
                  </a:lnTo>
                  <a:lnTo>
                    <a:pt x="117" y="1101"/>
                  </a:lnTo>
                  <a:lnTo>
                    <a:pt x="117" y="1099"/>
                  </a:lnTo>
                  <a:lnTo>
                    <a:pt x="115" y="1099"/>
                  </a:lnTo>
                  <a:lnTo>
                    <a:pt x="114" y="1099"/>
                  </a:lnTo>
                  <a:lnTo>
                    <a:pt x="114" y="1098"/>
                  </a:lnTo>
                  <a:lnTo>
                    <a:pt x="113" y="1098"/>
                  </a:lnTo>
                  <a:lnTo>
                    <a:pt x="112" y="1098"/>
                  </a:lnTo>
                  <a:lnTo>
                    <a:pt x="112" y="1097"/>
                  </a:lnTo>
                  <a:lnTo>
                    <a:pt x="112" y="1095"/>
                  </a:lnTo>
                  <a:lnTo>
                    <a:pt x="110" y="1095"/>
                  </a:lnTo>
                  <a:lnTo>
                    <a:pt x="110" y="1094"/>
                  </a:lnTo>
                  <a:lnTo>
                    <a:pt x="109" y="1094"/>
                  </a:lnTo>
                  <a:lnTo>
                    <a:pt x="109" y="1093"/>
                  </a:lnTo>
                  <a:lnTo>
                    <a:pt x="108" y="1093"/>
                  </a:lnTo>
                  <a:lnTo>
                    <a:pt x="108" y="1091"/>
                  </a:lnTo>
                  <a:lnTo>
                    <a:pt x="106" y="1091"/>
                  </a:lnTo>
                  <a:lnTo>
                    <a:pt x="106" y="1090"/>
                  </a:lnTo>
                  <a:lnTo>
                    <a:pt x="105" y="1090"/>
                  </a:lnTo>
                  <a:lnTo>
                    <a:pt x="104" y="1090"/>
                  </a:lnTo>
                  <a:lnTo>
                    <a:pt x="104" y="1091"/>
                  </a:lnTo>
                  <a:lnTo>
                    <a:pt x="102" y="1091"/>
                  </a:lnTo>
                  <a:lnTo>
                    <a:pt x="101" y="1091"/>
                  </a:lnTo>
                  <a:lnTo>
                    <a:pt x="100" y="1091"/>
                  </a:lnTo>
                  <a:lnTo>
                    <a:pt x="98" y="1091"/>
                  </a:lnTo>
                  <a:lnTo>
                    <a:pt x="97" y="1091"/>
                  </a:lnTo>
                  <a:lnTo>
                    <a:pt x="96" y="1091"/>
                  </a:lnTo>
                  <a:lnTo>
                    <a:pt x="95" y="1091"/>
                  </a:lnTo>
                  <a:lnTo>
                    <a:pt x="95" y="1093"/>
                  </a:lnTo>
                  <a:lnTo>
                    <a:pt x="93" y="1093"/>
                  </a:lnTo>
                  <a:lnTo>
                    <a:pt x="92" y="1093"/>
                  </a:lnTo>
                  <a:lnTo>
                    <a:pt x="91" y="1093"/>
                  </a:lnTo>
                  <a:lnTo>
                    <a:pt x="89" y="1093"/>
                  </a:lnTo>
                  <a:lnTo>
                    <a:pt x="88" y="1093"/>
                  </a:lnTo>
                  <a:lnTo>
                    <a:pt x="87" y="1093"/>
                  </a:lnTo>
                  <a:lnTo>
                    <a:pt x="87" y="1091"/>
                  </a:lnTo>
                  <a:lnTo>
                    <a:pt x="85" y="1091"/>
                  </a:lnTo>
                  <a:lnTo>
                    <a:pt x="84" y="1091"/>
                  </a:lnTo>
                  <a:lnTo>
                    <a:pt x="84" y="1090"/>
                  </a:lnTo>
                  <a:lnTo>
                    <a:pt x="83" y="1090"/>
                  </a:lnTo>
                  <a:lnTo>
                    <a:pt x="83" y="1089"/>
                  </a:lnTo>
                  <a:lnTo>
                    <a:pt x="81" y="1089"/>
                  </a:lnTo>
                  <a:lnTo>
                    <a:pt x="80" y="1088"/>
                  </a:lnTo>
                  <a:lnTo>
                    <a:pt x="79" y="1088"/>
                  </a:lnTo>
                  <a:lnTo>
                    <a:pt x="78" y="1088"/>
                  </a:lnTo>
                  <a:lnTo>
                    <a:pt x="76" y="1088"/>
                  </a:lnTo>
                  <a:lnTo>
                    <a:pt x="75" y="1089"/>
                  </a:lnTo>
                  <a:lnTo>
                    <a:pt x="74" y="1089"/>
                  </a:lnTo>
                  <a:lnTo>
                    <a:pt x="74" y="1090"/>
                  </a:lnTo>
                  <a:lnTo>
                    <a:pt x="72" y="1090"/>
                  </a:lnTo>
                  <a:lnTo>
                    <a:pt x="72" y="1091"/>
                  </a:lnTo>
                  <a:lnTo>
                    <a:pt x="71" y="1091"/>
                  </a:lnTo>
                  <a:lnTo>
                    <a:pt x="70" y="1091"/>
                  </a:lnTo>
                  <a:lnTo>
                    <a:pt x="68" y="1091"/>
                  </a:lnTo>
                  <a:lnTo>
                    <a:pt x="67" y="1091"/>
                  </a:lnTo>
                  <a:lnTo>
                    <a:pt x="66" y="1091"/>
                  </a:lnTo>
                  <a:lnTo>
                    <a:pt x="64" y="1091"/>
                  </a:lnTo>
                  <a:lnTo>
                    <a:pt x="64" y="1093"/>
                  </a:lnTo>
                  <a:lnTo>
                    <a:pt x="63" y="1093"/>
                  </a:lnTo>
                  <a:lnTo>
                    <a:pt x="62" y="1093"/>
                  </a:lnTo>
                  <a:lnTo>
                    <a:pt x="62" y="1094"/>
                  </a:lnTo>
                  <a:lnTo>
                    <a:pt x="60" y="1095"/>
                  </a:lnTo>
                  <a:lnTo>
                    <a:pt x="60" y="1097"/>
                  </a:lnTo>
                  <a:lnTo>
                    <a:pt x="59" y="1097"/>
                  </a:lnTo>
                  <a:lnTo>
                    <a:pt x="58" y="1097"/>
                  </a:lnTo>
                  <a:lnTo>
                    <a:pt x="57" y="1097"/>
                  </a:lnTo>
                  <a:lnTo>
                    <a:pt x="57" y="1098"/>
                  </a:lnTo>
                  <a:lnTo>
                    <a:pt x="55" y="1098"/>
                  </a:lnTo>
                  <a:lnTo>
                    <a:pt x="54" y="1098"/>
                  </a:lnTo>
                  <a:lnTo>
                    <a:pt x="54" y="1099"/>
                  </a:lnTo>
                  <a:lnTo>
                    <a:pt x="53" y="1099"/>
                  </a:lnTo>
                  <a:lnTo>
                    <a:pt x="51" y="1099"/>
                  </a:lnTo>
                  <a:lnTo>
                    <a:pt x="50" y="1099"/>
                  </a:lnTo>
                  <a:lnTo>
                    <a:pt x="50" y="1098"/>
                  </a:lnTo>
                  <a:lnTo>
                    <a:pt x="49" y="1098"/>
                  </a:lnTo>
                  <a:lnTo>
                    <a:pt x="49" y="1097"/>
                  </a:lnTo>
                  <a:lnTo>
                    <a:pt x="47" y="1097"/>
                  </a:lnTo>
                  <a:lnTo>
                    <a:pt x="47" y="1095"/>
                  </a:lnTo>
                  <a:lnTo>
                    <a:pt x="46" y="1095"/>
                  </a:lnTo>
                  <a:lnTo>
                    <a:pt x="43" y="1093"/>
                  </a:lnTo>
                  <a:lnTo>
                    <a:pt x="42" y="1093"/>
                  </a:lnTo>
                  <a:lnTo>
                    <a:pt x="41" y="1093"/>
                  </a:lnTo>
                  <a:lnTo>
                    <a:pt x="40" y="1091"/>
                  </a:lnTo>
                  <a:lnTo>
                    <a:pt x="38" y="1093"/>
                  </a:lnTo>
                  <a:lnTo>
                    <a:pt x="37" y="1091"/>
                  </a:lnTo>
                  <a:lnTo>
                    <a:pt x="36" y="1093"/>
                  </a:lnTo>
                  <a:lnTo>
                    <a:pt x="34" y="1091"/>
                  </a:lnTo>
                  <a:lnTo>
                    <a:pt x="33" y="1091"/>
                  </a:lnTo>
                  <a:lnTo>
                    <a:pt x="32" y="1091"/>
                  </a:lnTo>
                  <a:lnTo>
                    <a:pt x="30" y="1093"/>
                  </a:lnTo>
                  <a:lnTo>
                    <a:pt x="29" y="1093"/>
                  </a:lnTo>
                  <a:lnTo>
                    <a:pt x="26" y="1091"/>
                  </a:lnTo>
                  <a:lnTo>
                    <a:pt x="26" y="1089"/>
                  </a:lnTo>
                  <a:lnTo>
                    <a:pt x="28" y="1088"/>
                  </a:lnTo>
                  <a:lnTo>
                    <a:pt x="28" y="1086"/>
                  </a:lnTo>
                  <a:lnTo>
                    <a:pt x="28" y="1084"/>
                  </a:lnTo>
                  <a:lnTo>
                    <a:pt x="26" y="1084"/>
                  </a:lnTo>
                  <a:lnTo>
                    <a:pt x="26" y="1082"/>
                  </a:lnTo>
                  <a:lnTo>
                    <a:pt x="26" y="1081"/>
                  </a:lnTo>
                  <a:lnTo>
                    <a:pt x="28" y="1080"/>
                  </a:lnTo>
                  <a:lnTo>
                    <a:pt x="28" y="1078"/>
                  </a:lnTo>
                  <a:lnTo>
                    <a:pt x="28" y="1077"/>
                  </a:lnTo>
                  <a:lnTo>
                    <a:pt x="26" y="1077"/>
                  </a:lnTo>
                  <a:lnTo>
                    <a:pt x="26" y="1076"/>
                  </a:lnTo>
                  <a:lnTo>
                    <a:pt x="26" y="1074"/>
                  </a:lnTo>
                  <a:lnTo>
                    <a:pt x="25" y="1073"/>
                  </a:lnTo>
                  <a:lnTo>
                    <a:pt x="25" y="1072"/>
                  </a:lnTo>
                  <a:lnTo>
                    <a:pt x="24" y="1072"/>
                  </a:lnTo>
                  <a:lnTo>
                    <a:pt x="24" y="1071"/>
                  </a:lnTo>
                  <a:lnTo>
                    <a:pt x="22" y="1071"/>
                  </a:lnTo>
                  <a:lnTo>
                    <a:pt x="21" y="1071"/>
                  </a:lnTo>
                  <a:lnTo>
                    <a:pt x="20" y="1071"/>
                  </a:lnTo>
                  <a:lnTo>
                    <a:pt x="20" y="1069"/>
                  </a:lnTo>
                  <a:lnTo>
                    <a:pt x="19" y="1069"/>
                  </a:lnTo>
                  <a:lnTo>
                    <a:pt x="17" y="1069"/>
                  </a:lnTo>
                  <a:lnTo>
                    <a:pt x="17" y="1068"/>
                  </a:lnTo>
                  <a:lnTo>
                    <a:pt x="16" y="1068"/>
                  </a:lnTo>
                  <a:lnTo>
                    <a:pt x="15" y="1068"/>
                  </a:lnTo>
                  <a:lnTo>
                    <a:pt x="15" y="1067"/>
                  </a:lnTo>
                  <a:lnTo>
                    <a:pt x="15" y="1065"/>
                  </a:lnTo>
                  <a:lnTo>
                    <a:pt x="15" y="1064"/>
                  </a:lnTo>
                  <a:lnTo>
                    <a:pt x="13" y="1063"/>
                  </a:lnTo>
                  <a:lnTo>
                    <a:pt x="13" y="1061"/>
                  </a:lnTo>
                  <a:lnTo>
                    <a:pt x="12" y="1060"/>
                  </a:lnTo>
                  <a:lnTo>
                    <a:pt x="12" y="1059"/>
                  </a:lnTo>
                  <a:lnTo>
                    <a:pt x="11" y="1057"/>
                  </a:lnTo>
                  <a:lnTo>
                    <a:pt x="9" y="1057"/>
                  </a:lnTo>
                  <a:lnTo>
                    <a:pt x="8" y="1057"/>
                  </a:lnTo>
                  <a:lnTo>
                    <a:pt x="7" y="1056"/>
                  </a:lnTo>
                  <a:lnTo>
                    <a:pt x="7" y="1057"/>
                  </a:lnTo>
                  <a:lnTo>
                    <a:pt x="5" y="1056"/>
                  </a:lnTo>
                  <a:lnTo>
                    <a:pt x="4" y="1056"/>
                  </a:lnTo>
                  <a:lnTo>
                    <a:pt x="4" y="1055"/>
                  </a:lnTo>
                  <a:lnTo>
                    <a:pt x="3" y="1053"/>
                  </a:lnTo>
                  <a:lnTo>
                    <a:pt x="2" y="1053"/>
                  </a:lnTo>
                  <a:lnTo>
                    <a:pt x="2"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7" y="1001"/>
                  </a:lnTo>
                  <a:lnTo>
                    <a:pt x="58" y="991"/>
                  </a:lnTo>
                  <a:lnTo>
                    <a:pt x="59" y="981"/>
                  </a:lnTo>
                  <a:lnTo>
                    <a:pt x="59" y="976"/>
                  </a:lnTo>
                  <a:lnTo>
                    <a:pt x="67" y="966"/>
                  </a:lnTo>
                  <a:lnTo>
                    <a:pt x="70" y="962"/>
                  </a:lnTo>
                  <a:lnTo>
                    <a:pt x="74" y="955"/>
                  </a:lnTo>
                  <a:lnTo>
                    <a:pt x="81" y="946"/>
                  </a:lnTo>
                  <a:lnTo>
                    <a:pt x="88" y="936"/>
                  </a:lnTo>
                  <a:lnTo>
                    <a:pt x="96" y="925"/>
                  </a:lnTo>
                  <a:lnTo>
                    <a:pt x="100" y="920"/>
                  </a:lnTo>
                  <a:lnTo>
                    <a:pt x="92" y="908"/>
                  </a:lnTo>
                  <a:lnTo>
                    <a:pt x="85" y="899"/>
                  </a:lnTo>
                  <a:lnTo>
                    <a:pt x="87" y="890"/>
                  </a:lnTo>
                  <a:lnTo>
                    <a:pt x="87" y="879"/>
                  </a:lnTo>
                  <a:lnTo>
                    <a:pt x="88" y="869"/>
                  </a:lnTo>
                  <a:lnTo>
                    <a:pt x="89" y="858"/>
                  </a:lnTo>
                  <a:lnTo>
                    <a:pt x="91" y="849"/>
                  </a:lnTo>
                  <a:lnTo>
                    <a:pt x="92" y="843"/>
                  </a:lnTo>
                  <a:lnTo>
                    <a:pt x="93" y="840"/>
                  </a:lnTo>
                  <a:lnTo>
                    <a:pt x="93" y="838"/>
                  </a:lnTo>
                  <a:lnTo>
                    <a:pt x="95" y="834"/>
                  </a:lnTo>
                  <a:lnTo>
                    <a:pt x="95" y="830"/>
                  </a:lnTo>
                  <a:lnTo>
                    <a:pt x="96" y="826"/>
                  </a:lnTo>
                  <a:lnTo>
                    <a:pt x="96" y="823"/>
                  </a:lnTo>
                  <a:lnTo>
                    <a:pt x="97" y="819"/>
                  </a:lnTo>
                  <a:lnTo>
                    <a:pt x="98" y="817"/>
                  </a:lnTo>
                  <a:lnTo>
                    <a:pt x="98" y="814"/>
                  </a:lnTo>
                  <a:lnTo>
                    <a:pt x="100" y="810"/>
                  </a:lnTo>
                  <a:lnTo>
                    <a:pt x="100" y="806"/>
                  </a:lnTo>
                  <a:lnTo>
                    <a:pt x="101" y="803"/>
                  </a:lnTo>
                  <a:lnTo>
                    <a:pt x="100" y="800"/>
                  </a:lnTo>
                  <a:lnTo>
                    <a:pt x="100" y="796"/>
                  </a:lnTo>
                  <a:lnTo>
                    <a:pt x="101" y="792"/>
                  </a:lnTo>
                  <a:lnTo>
                    <a:pt x="102" y="789"/>
                  </a:lnTo>
                  <a:lnTo>
                    <a:pt x="104" y="786"/>
                  </a:lnTo>
                  <a:lnTo>
                    <a:pt x="104" y="783"/>
                  </a:lnTo>
                  <a:lnTo>
                    <a:pt x="105" y="780"/>
                  </a:lnTo>
                  <a:lnTo>
                    <a:pt x="106" y="777"/>
                  </a:lnTo>
                  <a:lnTo>
                    <a:pt x="108" y="775"/>
                  </a:lnTo>
                  <a:lnTo>
                    <a:pt x="109" y="771"/>
                  </a:lnTo>
                  <a:lnTo>
                    <a:pt x="109" y="762"/>
                  </a:lnTo>
                  <a:lnTo>
                    <a:pt x="110" y="751"/>
                  </a:lnTo>
                  <a:lnTo>
                    <a:pt x="112" y="741"/>
                  </a:lnTo>
                  <a:lnTo>
                    <a:pt x="112" y="731"/>
                  </a:lnTo>
                  <a:lnTo>
                    <a:pt x="113" y="721"/>
                  </a:lnTo>
                  <a:lnTo>
                    <a:pt x="114" y="711"/>
                  </a:lnTo>
                  <a:lnTo>
                    <a:pt x="114" y="703"/>
                  </a:lnTo>
                  <a:lnTo>
                    <a:pt x="119" y="692"/>
                  </a:lnTo>
                  <a:lnTo>
                    <a:pt x="123" y="683"/>
                  </a:lnTo>
                  <a:lnTo>
                    <a:pt x="129" y="673"/>
                  </a:lnTo>
                  <a:lnTo>
                    <a:pt x="134" y="662"/>
                  </a:lnTo>
                  <a:lnTo>
                    <a:pt x="138" y="652"/>
                  </a:lnTo>
                  <a:lnTo>
                    <a:pt x="143" y="642"/>
                  </a:lnTo>
                  <a:lnTo>
                    <a:pt x="148" y="632"/>
                  </a:lnTo>
                  <a:lnTo>
                    <a:pt x="152" y="622"/>
                  </a:lnTo>
                  <a:lnTo>
                    <a:pt x="155" y="616"/>
                  </a:lnTo>
                  <a:lnTo>
                    <a:pt x="164" y="607"/>
                  </a:lnTo>
                  <a:lnTo>
                    <a:pt x="164" y="597"/>
                  </a:lnTo>
                  <a:lnTo>
                    <a:pt x="174" y="582"/>
                  </a:lnTo>
                  <a:lnTo>
                    <a:pt x="173" y="568"/>
                  </a:lnTo>
                  <a:lnTo>
                    <a:pt x="184" y="560"/>
                  </a:lnTo>
                  <a:lnTo>
                    <a:pt x="194" y="552"/>
                  </a:lnTo>
                  <a:lnTo>
                    <a:pt x="197" y="550"/>
                  </a:lnTo>
                  <a:lnTo>
                    <a:pt x="198" y="540"/>
                  </a:lnTo>
                  <a:lnTo>
                    <a:pt x="199" y="530"/>
                  </a:lnTo>
                  <a:lnTo>
                    <a:pt x="201" y="519"/>
                  </a:lnTo>
                  <a:lnTo>
                    <a:pt x="202" y="510"/>
                  </a:lnTo>
                  <a:lnTo>
                    <a:pt x="202" y="500"/>
                  </a:lnTo>
                  <a:lnTo>
                    <a:pt x="203" y="495"/>
                  </a:lnTo>
                  <a:lnTo>
                    <a:pt x="206" y="495"/>
                  </a:lnTo>
                  <a:lnTo>
                    <a:pt x="210" y="496"/>
                  </a:lnTo>
                  <a:lnTo>
                    <a:pt x="211" y="497"/>
                  </a:lnTo>
                  <a:lnTo>
                    <a:pt x="214" y="500"/>
                  </a:lnTo>
                  <a:lnTo>
                    <a:pt x="215" y="502"/>
                  </a:lnTo>
                  <a:lnTo>
                    <a:pt x="216" y="502"/>
                  </a:lnTo>
                  <a:lnTo>
                    <a:pt x="219" y="501"/>
                  </a:lnTo>
                  <a:lnTo>
                    <a:pt x="222" y="500"/>
                  </a:lnTo>
                  <a:lnTo>
                    <a:pt x="223" y="497"/>
                  </a:lnTo>
                  <a:lnTo>
                    <a:pt x="224" y="496"/>
                  </a:lnTo>
                  <a:lnTo>
                    <a:pt x="226" y="493"/>
                  </a:lnTo>
                  <a:lnTo>
                    <a:pt x="228" y="491"/>
                  </a:lnTo>
                  <a:lnTo>
                    <a:pt x="229" y="488"/>
                  </a:lnTo>
                  <a:lnTo>
                    <a:pt x="231" y="487"/>
                  </a:lnTo>
                  <a:lnTo>
                    <a:pt x="233" y="484"/>
                  </a:lnTo>
                  <a:lnTo>
                    <a:pt x="235" y="481"/>
                  </a:lnTo>
                  <a:lnTo>
                    <a:pt x="237" y="480"/>
                  </a:lnTo>
                  <a:lnTo>
                    <a:pt x="239" y="478"/>
                  </a:lnTo>
                  <a:lnTo>
                    <a:pt x="241" y="475"/>
                  </a:lnTo>
                  <a:lnTo>
                    <a:pt x="243" y="474"/>
                  </a:lnTo>
                  <a:lnTo>
                    <a:pt x="243" y="472"/>
                  </a:lnTo>
                  <a:lnTo>
                    <a:pt x="245" y="471"/>
                  </a:lnTo>
                  <a:lnTo>
                    <a:pt x="246" y="468"/>
                  </a:lnTo>
                  <a:lnTo>
                    <a:pt x="249" y="467"/>
                  </a:lnTo>
                  <a:lnTo>
                    <a:pt x="250" y="464"/>
                  </a:lnTo>
                  <a:lnTo>
                    <a:pt x="252" y="463"/>
                  </a:lnTo>
                  <a:lnTo>
                    <a:pt x="253" y="462"/>
                  </a:lnTo>
                  <a:lnTo>
                    <a:pt x="254" y="461"/>
                  </a:lnTo>
                  <a:lnTo>
                    <a:pt x="256" y="457"/>
                  </a:lnTo>
                  <a:lnTo>
                    <a:pt x="260" y="455"/>
                  </a:lnTo>
                  <a:lnTo>
                    <a:pt x="262" y="454"/>
                  </a:lnTo>
                  <a:lnTo>
                    <a:pt x="265" y="453"/>
                  </a:lnTo>
                  <a:lnTo>
                    <a:pt x="267" y="451"/>
                  </a:lnTo>
                  <a:lnTo>
                    <a:pt x="270" y="450"/>
                  </a:lnTo>
                  <a:lnTo>
                    <a:pt x="274" y="449"/>
                  </a:lnTo>
                  <a:lnTo>
                    <a:pt x="277" y="449"/>
                  </a:lnTo>
                  <a:lnTo>
                    <a:pt x="281" y="447"/>
                  </a:lnTo>
                  <a:lnTo>
                    <a:pt x="283" y="446"/>
                  </a:lnTo>
                  <a:lnTo>
                    <a:pt x="287" y="446"/>
                  </a:lnTo>
                  <a:lnTo>
                    <a:pt x="291" y="445"/>
                  </a:lnTo>
                  <a:lnTo>
                    <a:pt x="294" y="445"/>
                  </a:lnTo>
                  <a:lnTo>
                    <a:pt x="298" y="443"/>
                  </a:lnTo>
                  <a:lnTo>
                    <a:pt x="301" y="443"/>
                  </a:lnTo>
                  <a:lnTo>
                    <a:pt x="304" y="443"/>
                  </a:lnTo>
                  <a:lnTo>
                    <a:pt x="308" y="442"/>
                  </a:lnTo>
                  <a:lnTo>
                    <a:pt x="311" y="441"/>
                  </a:lnTo>
                  <a:lnTo>
                    <a:pt x="313" y="440"/>
                  </a:lnTo>
                  <a:lnTo>
                    <a:pt x="315" y="437"/>
                  </a:lnTo>
                  <a:lnTo>
                    <a:pt x="316" y="434"/>
                  </a:lnTo>
                  <a:lnTo>
                    <a:pt x="317" y="430"/>
                  </a:lnTo>
                  <a:lnTo>
                    <a:pt x="317" y="428"/>
                  </a:lnTo>
                  <a:lnTo>
                    <a:pt x="317" y="424"/>
                  </a:lnTo>
                  <a:lnTo>
                    <a:pt x="316" y="421"/>
                  </a:lnTo>
                  <a:lnTo>
                    <a:pt x="316" y="419"/>
                  </a:lnTo>
                  <a:lnTo>
                    <a:pt x="315" y="415"/>
                  </a:lnTo>
                  <a:lnTo>
                    <a:pt x="315" y="412"/>
                  </a:lnTo>
                  <a:lnTo>
                    <a:pt x="313" y="408"/>
                  </a:lnTo>
                  <a:lnTo>
                    <a:pt x="312" y="406"/>
                  </a:lnTo>
                  <a:lnTo>
                    <a:pt x="311" y="403"/>
                  </a:lnTo>
                  <a:lnTo>
                    <a:pt x="309" y="400"/>
                  </a:lnTo>
                  <a:lnTo>
                    <a:pt x="308" y="398"/>
                  </a:lnTo>
                  <a:lnTo>
                    <a:pt x="307" y="394"/>
                  </a:lnTo>
                  <a:lnTo>
                    <a:pt x="305" y="391"/>
                  </a:lnTo>
                  <a:lnTo>
                    <a:pt x="304" y="389"/>
                  </a:lnTo>
                  <a:lnTo>
                    <a:pt x="303" y="387"/>
                  </a:lnTo>
                  <a:lnTo>
                    <a:pt x="301" y="385"/>
                  </a:lnTo>
                  <a:lnTo>
                    <a:pt x="300" y="382"/>
                  </a:lnTo>
                  <a:lnTo>
                    <a:pt x="305" y="371"/>
                  </a:lnTo>
                  <a:lnTo>
                    <a:pt x="312" y="362"/>
                  </a:lnTo>
                  <a:lnTo>
                    <a:pt x="315" y="358"/>
                  </a:lnTo>
                  <a:lnTo>
                    <a:pt x="329" y="366"/>
                  </a:lnTo>
                  <a:lnTo>
                    <a:pt x="339" y="362"/>
                  </a:lnTo>
                  <a:lnTo>
                    <a:pt x="350" y="357"/>
                  </a:lnTo>
                  <a:lnTo>
                    <a:pt x="360" y="352"/>
                  </a:lnTo>
                  <a:lnTo>
                    <a:pt x="366" y="351"/>
                  </a:lnTo>
                  <a:lnTo>
                    <a:pt x="371" y="348"/>
                  </a:lnTo>
                  <a:lnTo>
                    <a:pt x="372" y="347"/>
                  </a:lnTo>
                  <a:lnTo>
                    <a:pt x="371" y="336"/>
                  </a:lnTo>
                  <a:lnTo>
                    <a:pt x="370" y="327"/>
                  </a:lnTo>
                  <a:lnTo>
                    <a:pt x="368" y="317"/>
                  </a:lnTo>
                  <a:lnTo>
                    <a:pt x="366" y="306"/>
                  </a:lnTo>
                  <a:lnTo>
                    <a:pt x="366" y="302"/>
                  </a:lnTo>
                  <a:lnTo>
                    <a:pt x="364" y="296"/>
                  </a:lnTo>
                  <a:lnTo>
                    <a:pt x="363" y="286"/>
                  </a:lnTo>
                  <a:lnTo>
                    <a:pt x="362" y="276"/>
                  </a:lnTo>
                  <a:lnTo>
                    <a:pt x="359" y="265"/>
                  </a:lnTo>
                  <a:lnTo>
                    <a:pt x="358" y="255"/>
                  </a:lnTo>
                  <a:lnTo>
                    <a:pt x="357" y="246"/>
                  </a:lnTo>
                  <a:lnTo>
                    <a:pt x="355" y="235"/>
                  </a:lnTo>
                  <a:lnTo>
                    <a:pt x="353" y="225"/>
                  </a:lnTo>
                  <a:lnTo>
                    <a:pt x="351" y="214"/>
                  </a:lnTo>
                  <a:lnTo>
                    <a:pt x="350" y="205"/>
                  </a:lnTo>
                  <a:lnTo>
                    <a:pt x="349" y="195"/>
                  </a:lnTo>
                  <a:lnTo>
                    <a:pt x="346" y="184"/>
                  </a:lnTo>
                  <a:lnTo>
                    <a:pt x="345" y="174"/>
                  </a:lnTo>
                  <a:lnTo>
                    <a:pt x="343" y="163"/>
                  </a:lnTo>
                  <a:lnTo>
                    <a:pt x="341" y="154"/>
                  </a:lnTo>
                  <a:lnTo>
                    <a:pt x="339" y="144"/>
                  </a:lnTo>
                  <a:lnTo>
                    <a:pt x="338" y="133"/>
                  </a:lnTo>
                  <a:lnTo>
                    <a:pt x="337" y="124"/>
                  </a:lnTo>
                  <a:lnTo>
                    <a:pt x="334" y="114"/>
                  </a:lnTo>
                  <a:lnTo>
                    <a:pt x="333" y="103"/>
                  </a:lnTo>
                  <a:lnTo>
                    <a:pt x="332" y="93"/>
                  </a:lnTo>
                  <a:lnTo>
                    <a:pt x="330" y="82"/>
                  </a:lnTo>
                  <a:lnTo>
                    <a:pt x="328" y="73"/>
                  </a:lnTo>
                  <a:lnTo>
                    <a:pt x="326" y="63"/>
                  </a:lnTo>
                  <a:lnTo>
                    <a:pt x="325" y="52"/>
                  </a:lnTo>
                  <a:lnTo>
                    <a:pt x="324" y="42"/>
                  </a:lnTo>
                  <a:lnTo>
                    <a:pt x="321" y="32"/>
                  </a:lnTo>
                  <a:lnTo>
                    <a:pt x="320" y="22"/>
                  </a:lnTo>
                  <a:lnTo>
                    <a:pt x="319" y="12"/>
                  </a:lnTo>
                  <a:lnTo>
                    <a:pt x="315" y="2"/>
                  </a:lnTo>
                  <a:lnTo>
                    <a:pt x="316" y="0"/>
                  </a:lnTo>
                  <a:lnTo>
                    <a:pt x="322" y="5"/>
                  </a:lnTo>
                  <a:lnTo>
                    <a:pt x="325" y="6"/>
                  </a:lnTo>
                  <a:lnTo>
                    <a:pt x="329" y="9"/>
                  </a:lnTo>
                  <a:lnTo>
                    <a:pt x="332" y="10"/>
                  </a:lnTo>
                  <a:lnTo>
                    <a:pt x="336" y="13"/>
                  </a:lnTo>
                  <a:lnTo>
                    <a:pt x="338" y="13"/>
                  </a:lnTo>
                  <a:lnTo>
                    <a:pt x="339" y="12"/>
                  </a:lnTo>
                  <a:lnTo>
                    <a:pt x="341" y="13"/>
                  </a:lnTo>
                  <a:lnTo>
                    <a:pt x="342" y="13"/>
                  </a:lnTo>
                  <a:lnTo>
                    <a:pt x="342" y="14"/>
                  </a:lnTo>
                  <a:lnTo>
                    <a:pt x="342" y="15"/>
                  </a:lnTo>
                  <a:lnTo>
                    <a:pt x="342" y="19"/>
                  </a:lnTo>
                  <a:lnTo>
                    <a:pt x="343" y="21"/>
                  </a:lnTo>
                  <a:lnTo>
                    <a:pt x="345" y="22"/>
                  </a:lnTo>
                  <a:lnTo>
                    <a:pt x="345" y="23"/>
                  </a:lnTo>
                  <a:lnTo>
                    <a:pt x="345" y="26"/>
                  </a:lnTo>
                  <a:lnTo>
                    <a:pt x="347" y="29"/>
                  </a:lnTo>
                  <a:lnTo>
                    <a:pt x="350" y="30"/>
                  </a:lnTo>
                  <a:lnTo>
                    <a:pt x="353" y="30"/>
                  </a:lnTo>
                  <a:lnTo>
                    <a:pt x="357" y="31"/>
                  </a:lnTo>
                  <a:lnTo>
                    <a:pt x="360" y="32"/>
                  </a:lnTo>
                  <a:lnTo>
                    <a:pt x="360" y="34"/>
                  </a:lnTo>
                  <a:lnTo>
                    <a:pt x="363" y="35"/>
                  </a:lnTo>
                  <a:lnTo>
                    <a:pt x="366" y="38"/>
                  </a:lnTo>
                  <a:lnTo>
                    <a:pt x="366" y="39"/>
                  </a:lnTo>
                  <a:lnTo>
                    <a:pt x="367" y="40"/>
                  </a:lnTo>
                  <a:lnTo>
                    <a:pt x="370" y="46"/>
                  </a:lnTo>
                  <a:lnTo>
                    <a:pt x="371" y="48"/>
                  </a:lnTo>
                  <a:lnTo>
                    <a:pt x="371" y="49"/>
                  </a:lnTo>
                  <a:lnTo>
                    <a:pt x="372" y="52"/>
                  </a:lnTo>
                  <a:lnTo>
                    <a:pt x="374" y="55"/>
                  </a:lnTo>
                  <a:lnTo>
                    <a:pt x="374" y="56"/>
                  </a:lnTo>
                  <a:lnTo>
                    <a:pt x="372" y="56"/>
                  </a:lnTo>
                  <a:lnTo>
                    <a:pt x="372" y="57"/>
                  </a:lnTo>
                  <a:lnTo>
                    <a:pt x="374" y="60"/>
                  </a:lnTo>
                  <a:lnTo>
                    <a:pt x="375" y="59"/>
                  </a:lnTo>
                  <a:lnTo>
                    <a:pt x="376" y="60"/>
                  </a:lnTo>
                  <a:lnTo>
                    <a:pt x="377" y="63"/>
                  </a:lnTo>
                  <a:lnTo>
                    <a:pt x="379" y="65"/>
                  </a:lnTo>
                  <a:lnTo>
                    <a:pt x="380" y="65"/>
                  </a:lnTo>
                  <a:lnTo>
                    <a:pt x="380" y="68"/>
                  </a:lnTo>
                  <a:lnTo>
                    <a:pt x="380" y="69"/>
                  </a:lnTo>
                  <a:lnTo>
                    <a:pt x="381" y="70"/>
                  </a:lnTo>
                  <a:lnTo>
                    <a:pt x="383" y="72"/>
                  </a:lnTo>
                  <a:lnTo>
                    <a:pt x="385" y="74"/>
                  </a:lnTo>
                  <a:lnTo>
                    <a:pt x="387" y="76"/>
                  </a:lnTo>
                  <a:lnTo>
                    <a:pt x="388" y="76"/>
                  </a:lnTo>
                  <a:lnTo>
                    <a:pt x="389" y="77"/>
                  </a:lnTo>
                  <a:lnTo>
                    <a:pt x="391" y="78"/>
                  </a:lnTo>
                  <a:lnTo>
                    <a:pt x="392" y="80"/>
                  </a:lnTo>
                  <a:lnTo>
                    <a:pt x="393" y="80"/>
                  </a:lnTo>
                  <a:lnTo>
                    <a:pt x="394" y="81"/>
                  </a:lnTo>
                  <a:lnTo>
                    <a:pt x="397" y="81"/>
                  </a:lnTo>
                  <a:lnTo>
                    <a:pt x="398" y="80"/>
                  </a:lnTo>
                  <a:lnTo>
                    <a:pt x="400" y="81"/>
                  </a:lnTo>
                  <a:lnTo>
                    <a:pt x="401" y="81"/>
                  </a:lnTo>
                  <a:lnTo>
                    <a:pt x="402" y="81"/>
                  </a:lnTo>
                  <a:lnTo>
                    <a:pt x="402" y="82"/>
                  </a:lnTo>
                  <a:lnTo>
                    <a:pt x="404" y="84"/>
                  </a:lnTo>
                  <a:lnTo>
                    <a:pt x="405" y="85"/>
                  </a:lnTo>
                  <a:lnTo>
                    <a:pt x="406" y="86"/>
                  </a:lnTo>
                  <a:lnTo>
                    <a:pt x="406" y="87"/>
                  </a:lnTo>
                  <a:lnTo>
                    <a:pt x="408" y="89"/>
                  </a:lnTo>
                  <a:lnTo>
                    <a:pt x="408" y="90"/>
                  </a:lnTo>
                  <a:lnTo>
                    <a:pt x="409" y="90"/>
                  </a:lnTo>
                  <a:lnTo>
                    <a:pt x="409" y="91"/>
                  </a:lnTo>
                  <a:lnTo>
                    <a:pt x="412" y="94"/>
                  </a:lnTo>
                  <a:lnTo>
                    <a:pt x="414" y="94"/>
                  </a:lnTo>
                  <a:lnTo>
                    <a:pt x="414" y="95"/>
                  </a:lnTo>
                  <a:lnTo>
                    <a:pt x="415" y="97"/>
                  </a:lnTo>
                  <a:lnTo>
                    <a:pt x="414" y="98"/>
                  </a:lnTo>
                  <a:lnTo>
                    <a:pt x="415" y="101"/>
                  </a:lnTo>
                  <a:lnTo>
                    <a:pt x="419" y="103"/>
                  </a:lnTo>
                  <a:lnTo>
                    <a:pt x="421" y="104"/>
                  </a:lnTo>
                  <a:lnTo>
                    <a:pt x="422" y="106"/>
                  </a:lnTo>
                  <a:lnTo>
                    <a:pt x="422" y="108"/>
                  </a:lnTo>
                  <a:lnTo>
                    <a:pt x="423" y="108"/>
                  </a:lnTo>
                  <a:lnTo>
                    <a:pt x="423" y="111"/>
                  </a:lnTo>
                  <a:lnTo>
                    <a:pt x="423" y="112"/>
                  </a:lnTo>
                  <a:lnTo>
                    <a:pt x="422" y="114"/>
                  </a:lnTo>
                  <a:lnTo>
                    <a:pt x="422" y="116"/>
                  </a:lnTo>
                  <a:lnTo>
                    <a:pt x="423" y="118"/>
                  </a:lnTo>
                  <a:lnTo>
                    <a:pt x="425" y="120"/>
                  </a:lnTo>
                  <a:lnTo>
                    <a:pt x="425" y="121"/>
                  </a:lnTo>
                  <a:lnTo>
                    <a:pt x="423" y="123"/>
                  </a:lnTo>
                  <a:lnTo>
                    <a:pt x="423" y="124"/>
                  </a:lnTo>
                  <a:lnTo>
                    <a:pt x="422" y="124"/>
                  </a:lnTo>
                  <a:lnTo>
                    <a:pt x="425" y="125"/>
                  </a:lnTo>
                  <a:lnTo>
                    <a:pt x="426" y="127"/>
                  </a:lnTo>
                  <a:lnTo>
                    <a:pt x="429" y="128"/>
                  </a:lnTo>
                  <a:lnTo>
                    <a:pt x="430" y="128"/>
                  </a:lnTo>
                  <a:lnTo>
                    <a:pt x="431" y="131"/>
                  </a:lnTo>
                  <a:lnTo>
                    <a:pt x="432" y="131"/>
                  </a:lnTo>
                  <a:lnTo>
                    <a:pt x="432" y="132"/>
                  </a:lnTo>
                  <a:lnTo>
                    <a:pt x="434" y="132"/>
                  </a:lnTo>
                  <a:lnTo>
                    <a:pt x="435" y="133"/>
                  </a:lnTo>
                  <a:lnTo>
                    <a:pt x="438" y="135"/>
                  </a:lnTo>
                  <a:lnTo>
                    <a:pt x="440" y="137"/>
                  </a:lnTo>
                  <a:lnTo>
                    <a:pt x="440" y="138"/>
                  </a:lnTo>
                  <a:lnTo>
                    <a:pt x="442" y="140"/>
                  </a:lnTo>
                  <a:lnTo>
                    <a:pt x="443" y="142"/>
                  </a:lnTo>
                  <a:lnTo>
                    <a:pt x="443" y="144"/>
                  </a:lnTo>
                  <a:lnTo>
                    <a:pt x="444" y="145"/>
                  </a:lnTo>
                  <a:lnTo>
                    <a:pt x="444" y="146"/>
                  </a:lnTo>
                  <a:lnTo>
                    <a:pt x="444" y="148"/>
                  </a:lnTo>
                  <a:lnTo>
                    <a:pt x="447" y="152"/>
                  </a:lnTo>
                  <a:lnTo>
                    <a:pt x="447" y="153"/>
                  </a:lnTo>
                  <a:lnTo>
                    <a:pt x="448" y="154"/>
                  </a:lnTo>
                  <a:lnTo>
                    <a:pt x="450" y="156"/>
                  </a:lnTo>
                  <a:lnTo>
                    <a:pt x="450" y="158"/>
                  </a:lnTo>
                  <a:lnTo>
                    <a:pt x="447" y="159"/>
                  </a:lnTo>
                  <a:lnTo>
                    <a:pt x="447" y="161"/>
                  </a:lnTo>
                  <a:lnTo>
                    <a:pt x="446" y="162"/>
                  </a:lnTo>
                  <a:lnTo>
                    <a:pt x="444" y="162"/>
                  </a:lnTo>
                  <a:lnTo>
                    <a:pt x="444" y="163"/>
                  </a:lnTo>
                  <a:lnTo>
                    <a:pt x="443" y="166"/>
                  </a:lnTo>
                  <a:lnTo>
                    <a:pt x="443" y="169"/>
                  </a:lnTo>
                  <a:lnTo>
                    <a:pt x="443" y="174"/>
                  </a:lnTo>
                  <a:lnTo>
                    <a:pt x="444" y="176"/>
                  </a:lnTo>
                  <a:lnTo>
                    <a:pt x="444" y="180"/>
                  </a:lnTo>
                  <a:lnTo>
                    <a:pt x="446" y="183"/>
                  </a:lnTo>
                  <a:lnTo>
                    <a:pt x="448" y="184"/>
                  </a:lnTo>
                  <a:lnTo>
                    <a:pt x="451" y="187"/>
                  </a:lnTo>
                  <a:lnTo>
                    <a:pt x="452" y="188"/>
                  </a:lnTo>
                  <a:lnTo>
                    <a:pt x="455" y="192"/>
                  </a:lnTo>
                  <a:lnTo>
                    <a:pt x="457" y="193"/>
                  </a:lnTo>
                  <a:lnTo>
                    <a:pt x="459" y="195"/>
                  </a:lnTo>
                  <a:lnTo>
                    <a:pt x="461" y="195"/>
                  </a:lnTo>
                  <a:lnTo>
                    <a:pt x="461" y="196"/>
                  </a:lnTo>
                  <a:lnTo>
                    <a:pt x="463" y="197"/>
                  </a:lnTo>
                  <a:lnTo>
                    <a:pt x="464" y="200"/>
                  </a:lnTo>
                  <a:lnTo>
                    <a:pt x="464" y="201"/>
                  </a:lnTo>
                  <a:lnTo>
                    <a:pt x="465" y="203"/>
                  </a:lnTo>
                  <a:lnTo>
                    <a:pt x="465" y="207"/>
                  </a:lnTo>
                  <a:lnTo>
                    <a:pt x="467" y="212"/>
                  </a:lnTo>
                  <a:lnTo>
                    <a:pt x="467" y="213"/>
                  </a:lnTo>
                  <a:lnTo>
                    <a:pt x="468" y="213"/>
                  </a:lnTo>
                  <a:lnTo>
                    <a:pt x="468" y="214"/>
                  </a:lnTo>
                  <a:lnTo>
                    <a:pt x="468" y="216"/>
                  </a:lnTo>
                  <a:lnTo>
                    <a:pt x="469" y="218"/>
                  </a:lnTo>
                  <a:lnTo>
                    <a:pt x="472" y="220"/>
                  </a:lnTo>
                  <a:lnTo>
                    <a:pt x="476" y="224"/>
                  </a:lnTo>
                  <a:lnTo>
                    <a:pt x="477" y="226"/>
                  </a:lnTo>
                  <a:lnTo>
                    <a:pt x="478" y="228"/>
                  </a:lnTo>
                  <a:lnTo>
                    <a:pt x="480" y="230"/>
                  </a:lnTo>
                  <a:lnTo>
                    <a:pt x="481" y="234"/>
                  </a:lnTo>
                  <a:lnTo>
                    <a:pt x="481" y="235"/>
                  </a:lnTo>
                  <a:lnTo>
                    <a:pt x="484" y="235"/>
                  </a:lnTo>
                  <a:lnTo>
                    <a:pt x="484" y="237"/>
                  </a:lnTo>
                  <a:lnTo>
                    <a:pt x="485" y="238"/>
                  </a:lnTo>
                  <a:lnTo>
                    <a:pt x="484" y="242"/>
                  </a:lnTo>
                  <a:lnTo>
                    <a:pt x="482" y="245"/>
                  </a:lnTo>
                  <a:lnTo>
                    <a:pt x="484" y="247"/>
                  </a:lnTo>
                  <a:lnTo>
                    <a:pt x="484" y="248"/>
                  </a:lnTo>
                  <a:lnTo>
                    <a:pt x="484" y="250"/>
                  </a:lnTo>
                  <a:lnTo>
                    <a:pt x="482" y="251"/>
                  </a:lnTo>
                  <a:lnTo>
                    <a:pt x="481" y="254"/>
                  </a:lnTo>
                  <a:lnTo>
                    <a:pt x="482" y="255"/>
                  </a:lnTo>
                  <a:lnTo>
                    <a:pt x="485" y="260"/>
                  </a:lnTo>
                  <a:lnTo>
                    <a:pt x="486" y="264"/>
                  </a:lnTo>
                  <a:lnTo>
                    <a:pt x="486" y="265"/>
                  </a:lnTo>
                  <a:lnTo>
                    <a:pt x="486" y="267"/>
                  </a:lnTo>
                  <a:lnTo>
                    <a:pt x="486" y="268"/>
                  </a:lnTo>
                  <a:lnTo>
                    <a:pt x="488" y="271"/>
                  </a:lnTo>
                  <a:lnTo>
                    <a:pt x="489" y="272"/>
                  </a:lnTo>
                  <a:lnTo>
                    <a:pt x="490" y="272"/>
                  </a:lnTo>
                  <a:lnTo>
                    <a:pt x="491" y="272"/>
                  </a:lnTo>
                  <a:lnTo>
                    <a:pt x="491" y="273"/>
                  </a:lnTo>
                  <a:lnTo>
                    <a:pt x="493" y="276"/>
                  </a:lnTo>
                  <a:lnTo>
                    <a:pt x="491" y="277"/>
                  </a:lnTo>
                  <a:lnTo>
                    <a:pt x="493" y="279"/>
                  </a:lnTo>
                  <a:lnTo>
                    <a:pt x="493" y="281"/>
                  </a:lnTo>
                  <a:lnTo>
                    <a:pt x="494" y="282"/>
                  </a:lnTo>
                  <a:lnTo>
                    <a:pt x="493" y="284"/>
                  </a:lnTo>
                  <a:lnTo>
                    <a:pt x="491" y="285"/>
                  </a:lnTo>
                  <a:lnTo>
                    <a:pt x="491" y="286"/>
                  </a:lnTo>
                  <a:lnTo>
                    <a:pt x="491" y="288"/>
                  </a:lnTo>
                  <a:lnTo>
                    <a:pt x="493" y="289"/>
                  </a:lnTo>
                  <a:lnTo>
                    <a:pt x="499" y="290"/>
                  </a:lnTo>
                  <a:lnTo>
                    <a:pt x="501" y="292"/>
                  </a:lnTo>
                  <a:lnTo>
                    <a:pt x="503" y="293"/>
                  </a:lnTo>
                  <a:lnTo>
                    <a:pt x="506" y="294"/>
                  </a:lnTo>
                  <a:lnTo>
                    <a:pt x="506" y="296"/>
                  </a:lnTo>
                  <a:lnTo>
                    <a:pt x="507" y="296"/>
                  </a:lnTo>
                  <a:lnTo>
                    <a:pt x="511" y="298"/>
                  </a:lnTo>
                  <a:lnTo>
                    <a:pt x="512" y="299"/>
                  </a:lnTo>
                  <a:lnTo>
                    <a:pt x="514" y="299"/>
                  </a:lnTo>
                  <a:lnTo>
                    <a:pt x="515" y="298"/>
                  </a:lnTo>
                  <a:lnTo>
                    <a:pt x="515" y="297"/>
                  </a:lnTo>
                  <a:lnTo>
                    <a:pt x="518" y="296"/>
                  </a:lnTo>
                  <a:lnTo>
                    <a:pt x="519" y="296"/>
                  </a:lnTo>
                  <a:lnTo>
                    <a:pt x="519" y="297"/>
                  </a:lnTo>
                  <a:lnTo>
                    <a:pt x="522" y="298"/>
                  </a:lnTo>
                  <a:lnTo>
                    <a:pt x="524" y="303"/>
                  </a:lnTo>
                  <a:lnTo>
                    <a:pt x="525" y="305"/>
                  </a:lnTo>
                  <a:lnTo>
                    <a:pt x="527" y="307"/>
                  </a:lnTo>
                  <a:lnTo>
                    <a:pt x="528" y="309"/>
                  </a:lnTo>
                  <a:lnTo>
                    <a:pt x="532" y="307"/>
                  </a:lnTo>
                  <a:lnTo>
                    <a:pt x="533" y="309"/>
                  </a:lnTo>
                  <a:lnTo>
                    <a:pt x="535" y="309"/>
                  </a:lnTo>
                  <a:lnTo>
                    <a:pt x="536" y="310"/>
                  </a:lnTo>
                  <a:lnTo>
                    <a:pt x="537" y="310"/>
                  </a:lnTo>
                  <a:lnTo>
                    <a:pt x="539" y="311"/>
                  </a:lnTo>
                  <a:lnTo>
                    <a:pt x="539" y="313"/>
                  </a:lnTo>
                  <a:lnTo>
                    <a:pt x="539" y="314"/>
                  </a:lnTo>
                  <a:lnTo>
                    <a:pt x="539" y="317"/>
                  </a:lnTo>
                  <a:lnTo>
                    <a:pt x="539" y="318"/>
                  </a:lnTo>
                  <a:lnTo>
                    <a:pt x="539" y="319"/>
                  </a:lnTo>
                  <a:lnTo>
                    <a:pt x="537" y="319"/>
                  </a:lnTo>
                  <a:lnTo>
                    <a:pt x="537" y="320"/>
                  </a:lnTo>
                  <a:lnTo>
                    <a:pt x="539" y="323"/>
                  </a:lnTo>
                  <a:lnTo>
                    <a:pt x="541" y="326"/>
                  </a:lnTo>
                  <a:lnTo>
                    <a:pt x="544" y="328"/>
                  </a:lnTo>
                  <a:lnTo>
                    <a:pt x="546" y="331"/>
                  </a:lnTo>
                  <a:lnTo>
                    <a:pt x="549" y="332"/>
                  </a:lnTo>
                  <a:lnTo>
                    <a:pt x="550" y="332"/>
                  </a:lnTo>
                  <a:lnTo>
                    <a:pt x="553" y="334"/>
                  </a:lnTo>
                  <a:lnTo>
                    <a:pt x="556" y="334"/>
                  </a:lnTo>
                  <a:lnTo>
                    <a:pt x="557" y="334"/>
                  </a:lnTo>
                  <a:lnTo>
                    <a:pt x="561" y="337"/>
                  </a:lnTo>
                  <a:lnTo>
                    <a:pt x="562" y="339"/>
                  </a:lnTo>
                  <a:lnTo>
                    <a:pt x="562" y="340"/>
                  </a:lnTo>
                  <a:lnTo>
                    <a:pt x="562" y="343"/>
                  </a:lnTo>
                  <a:lnTo>
                    <a:pt x="563" y="344"/>
                  </a:lnTo>
                  <a:lnTo>
                    <a:pt x="565" y="349"/>
                  </a:lnTo>
                  <a:lnTo>
                    <a:pt x="565" y="351"/>
                  </a:lnTo>
                  <a:lnTo>
                    <a:pt x="565" y="353"/>
                  </a:lnTo>
                  <a:lnTo>
                    <a:pt x="565" y="354"/>
                  </a:lnTo>
                  <a:lnTo>
                    <a:pt x="565" y="357"/>
                  </a:lnTo>
                  <a:lnTo>
                    <a:pt x="565" y="358"/>
                  </a:lnTo>
                  <a:lnTo>
                    <a:pt x="566" y="360"/>
                  </a:lnTo>
                  <a:lnTo>
                    <a:pt x="567" y="360"/>
                  </a:lnTo>
                  <a:lnTo>
                    <a:pt x="569" y="361"/>
                  </a:lnTo>
                  <a:lnTo>
                    <a:pt x="570" y="361"/>
                  </a:lnTo>
                  <a:lnTo>
                    <a:pt x="571" y="362"/>
                  </a:lnTo>
                  <a:lnTo>
                    <a:pt x="575" y="368"/>
                  </a:lnTo>
                  <a:lnTo>
                    <a:pt x="577" y="368"/>
                  </a:lnTo>
                  <a:lnTo>
                    <a:pt x="578" y="366"/>
                  </a:lnTo>
                  <a:lnTo>
                    <a:pt x="579" y="368"/>
                  </a:lnTo>
                  <a:lnTo>
                    <a:pt x="581" y="369"/>
                  </a:lnTo>
                  <a:lnTo>
                    <a:pt x="582" y="373"/>
                  </a:lnTo>
                  <a:lnTo>
                    <a:pt x="583" y="374"/>
                  </a:lnTo>
                  <a:lnTo>
                    <a:pt x="586" y="375"/>
                  </a:lnTo>
                  <a:lnTo>
                    <a:pt x="587" y="377"/>
                  </a:lnTo>
                  <a:lnTo>
                    <a:pt x="588" y="377"/>
                  </a:lnTo>
                  <a:lnTo>
                    <a:pt x="588" y="375"/>
                  </a:lnTo>
                  <a:lnTo>
                    <a:pt x="590" y="373"/>
                  </a:lnTo>
                  <a:lnTo>
                    <a:pt x="591" y="371"/>
                  </a:lnTo>
                  <a:lnTo>
                    <a:pt x="594" y="371"/>
                  </a:lnTo>
                  <a:lnTo>
                    <a:pt x="595" y="371"/>
                  </a:lnTo>
                  <a:lnTo>
                    <a:pt x="596" y="371"/>
                  </a:lnTo>
                  <a:lnTo>
                    <a:pt x="599" y="371"/>
                  </a:lnTo>
                  <a:lnTo>
                    <a:pt x="601" y="371"/>
                  </a:lnTo>
                  <a:lnTo>
                    <a:pt x="603" y="373"/>
                  </a:lnTo>
                  <a:lnTo>
                    <a:pt x="604" y="373"/>
                  </a:lnTo>
                  <a:lnTo>
                    <a:pt x="605" y="373"/>
                  </a:lnTo>
                  <a:lnTo>
                    <a:pt x="607" y="373"/>
                  </a:lnTo>
                  <a:lnTo>
                    <a:pt x="608" y="373"/>
                  </a:lnTo>
                  <a:lnTo>
                    <a:pt x="609" y="373"/>
                  </a:lnTo>
                  <a:lnTo>
                    <a:pt x="611" y="374"/>
                  </a:lnTo>
                  <a:lnTo>
                    <a:pt x="612" y="374"/>
                  </a:lnTo>
                  <a:lnTo>
                    <a:pt x="613" y="374"/>
                  </a:lnTo>
                  <a:lnTo>
                    <a:pt x="615" y="374"/>
                  </a:lnTo>
                  <a:lnTo>
                    <a:pt x="616" y="375"/>
                  </a:lnTo>
                  <a:lnTo>
                    <a:pt x="617" y="375"/>
                  </a:lnTo>
                  <a:lnTo>
                    <a:pt x="618" y="377"/>
                  </a:lnTo>
                  <a:lnTo>
                    <a:pt x="620" y="377"/>
                  </a:lnTo>
                  <a:lnTo>
                    <a:pt x="621" y="378"/>
                  </a:lnTo>
                  <a:lnTo>
                    <a:pt x="624" y="378"/>
                  </a:lnTo>
                  <a:lnTo>
                    <a:pt x="626" y="377"/>
                  </a:lnTo>
                  <a:lnTo>
                    <a:pt x="628" y="377"/>
                  </a:lnTo>
                  <a:lnTo>
                    <a:pt x="629" y="377"/>
                  </a:lnTo>
                  <a:lnTo>
                    <a:pt x="630" y="377"/>
                  </a:lnTo>
                  <a:lnTo>
                    <a:pt x="632" y="377"/>
                  </a:lnTo>
                  <a:lnTo>
                    <a:pt x="633" y="377"/>
                  </a:lnTo>
                  <a:lnTo>
                    <a:pt x="636" y="377"/>
                  </a:lnTo>
                  <a:lnTo>
                    <a:pt x="637" y="377"/>
                  </a:lnTo>
                  <a:lnTo>
                    <a:pt x="638" y="377"/>
                  </a:lnTo>
                  <a:lnTo>
                    <a:pt x="639" y="375"/>
                  </a:lnTo>
                  <a:lnTo>
                    <a:pt x="641" y="374"/>
                  </a:lnTo>
                  <a:lnTo>
                    <a:pt x="642" y="374"/>
                  </a:lnTo>
                  <a:lnTo>
                    <a:pt x="643" y="373"/>
                  </a:lnTo>
                  <a:lnTo>
                    <a:pt x="645" y="373"/>
                  </a:lnTo>
                  <a:lnTo>
                    <a:pt x="647" y="371"/>
                  </a:lnTo>
                  <a:lnTo>
                    <a:pt x="649" y="373"/>
                  </a:lnTo>
                  <a:lnTo>
                    <a:pt x="651" y="373"/>
                  </a:lnTo>
                  <a:lnTo>
                    <a:pt x="653" y="373"/>
                  </a:lnTo>
                  <a:lnTo>
                    <a:pt x="655" y="373"/>
                  </a:lnTo>
                  <a:lnTo>
                    <a:pt x="656" y="373"/>
                  </a:lnTo>
                  <a:lnTo>
                    <a:pt x="658" y="373"/>
                  </a:lnTo>
                  <a:lnTo>
                    <a:pt x="659" y="373"/>
                  </a:lnTo>
                  <a:lnTo>
                    <a:pt x="660" y="371"/>
                  </a:lnTo>
                  <a:lnTo>
                    <a:pt x="663" y="371"/>
                  </a:lnTo>
                  <a:lnTo>
                    <a:pt x="664" y="371"/>
                  </a:lnTo>
                  <a:lnTo>
                    <a:pt x="666" y="370"/>
                  </a:lnTo>
                  <a:lnTo>
                    <a:pt x="667" y="370"/>
                  </a:lnTo>
                  <a:lnTo>
                    <a:pt x="668" y="369"/>
                  </a:lnTo>
                  <a:lnTo>
                    <a:pt x="670" y="369"/>
                  </a:lnTo>
                  <a:lnTo>
                    <a:pt x="671" y="368"/>
                  </a:lnTo>
                  <a:lnTo>
                    <a:pt x="674" y="368"/>
                  </a:lnTo>
                  <a:lnTo>
                    <a:pt x="675" y="366"/>
                  </a:lnTo>
                  <a:lnTo>
                    <a:pt x="676" y="366"/>
                  </a:lnTo>
                  <a:lnTo>
                    <a:pt x="677" y="366"/>
                  </a:lnTo>
                  <a:lnTo>
                    <a:pt x="679" y="366"/>
                  </a:lnTo>
                  <a:lnTo>
                    <a:pt x="680" y="366"/>
                  </a:lnTo>
                  <a:lnTo>
                    <a:pt x="683" y="365"/>
                  </a:lnTo>
                  <a:lnTo>
                    <a:pt x="684" y="365"/>
                  </a:lnTo>
                  <a:lnTo>
                    <a:pt x="685" y="364"/>
                  </a:lnTo>
                  <a:lnTo>
                    <a:pt x="688" y="362"/>
                  </a:lnTo>
                  <a:lnTo>
                    <a:pt x="689" y="361"/>
                  </a:lnTo>
                  <a:lnTo>
                    <a:pt x="692" y="358"/>
                  </a:lnTo>
                  <a:lnTo>
                    <a:pt x="692" y="357"/>
                  </a:lnTo>
                  <a:lnTo>
                    <a:pt x="694" y="356"/>
                  </a:lnTo>
                  <a:lnTo>
                    <a:pt x="697" y="352"/>
                  </a:lnTo>
                  <a:lnTo>
                    <a:pt x="697" y="351"/>
                  </a:lnTo>
                  <a:lnTo>
                    <a:pt x="698" y="349"/>
                  </a:lnTo>
                  <a:lnTo>
                    <a:pt x="700" y="348"/>
                  </a:lnTo>
                  <a:lnTo>
                    <a:pt x="700" y="347"/>
                  </a:lnTo>
                  <a:lnTo>
                    <a:pt x="701" y="344"/>
                  </a:lnTo>
                  <a:lnTo>
                    <a:pt x="701" y="341"/>
                  </a:lnTo>
                  <a:lnTo>
                    <a:pt x="702" y="339"/>
                  </a:lnTo>
                  <a:lnTo>
                    <a:pt x="705" y="336"/>
                  </a:lnTo>
                  <a:lnTo>
                    <a:pt x="709" y="334"/>
                  </a:lnTo>
                  <a:lnTo>
                    <a:pt x="710" y="331"/>
                  </a:lnTo>
                  <a:lnTo>
                    <a:pt x="711" y="330"/>
                  </a:lnTo>
                  <a:lnTo>
                    <a:pt x="713" y="327"/>
                  </a:lnTo>
                  <a:lnTo>
                    <a:pt x="714" y="323"/>
                  </a:lnTo>
                  <a:lnTo>
                    <a:pt x="715" y="320"/>
                  </a:lnTo>
                  <a:lnTo>
                    <a:pt x="717" y="318"/>
                  </a:lnTo>
                  <a:lnTo>
                    <a:pt x="717" y="317"/>
                  </a:lnTo>
                  <a:lnTo>
                    <a:pt x="718" y="314"/>
                  </a:lnTo>
                  <a:lnTo>
                    <a:pt x="721" y="311"/>
                  </a:lnTo>
                  <a:lnTo>
                    <a:pt x="723" y="310"/>
                  </a:lnTo>
                  <a:lnTo>
                    <a:pt x="725" y="310"/>
                  </a:lnTo>
                  <a:lnTo>
                    <a:pt x="729" y="310"/>
                  </a:lnTo>
                  <a:lnTo>
                    <a:pt x="731" y="310"/>
                  </a:lnTo>
                  <a:lnTo>
                    <a:pt x="734" y="311"/>
                  </a:lnTo>
                  <a:lnTo>
                    <a:pt x="739" y="311"/>
                  </a:lnTo>
                  <a:lnTo>
                    <a:pt x="740" y="311"/>
                  </a:lnTo>
                  <a:lnTo>
                    <a:pt x="743" y="313"/>
                  </a:lnTo>
                  <a:lnTo>
                    <a:pt x="749" y="314"/>
                  </a:lnTo>
                  <a:lnTo>
                    <a:pt x="751" y="314"/>
                  </a:lnTo>
                  <a:lnTo>
                    <a:pt x="755" y="315"/>
                  </a:lnTo>
                  <a:lnTo>
                    <a:pt x="756" y="315"/>
                  </a:lnTo>
                  <a:lnTo>
                    <a:pt x="759" y="318"/>
                  </a:lnTo>
                  <a:lnTo>
                    <a:pt x="763" y="319"/>
                  </a:lnTo>
                  <a:lnTo>
                    <a:pt x="765" y="322"/>
                  </a:lnTo>
                  <a:lnTo>
                    <a:pt x="770" y="323"/>
                  </a:lnTo>
                  <a:lnTo>
                    <a:pt x="776" y="328"/>
                  </a:lnTo>
                  <a:lnTo>
                    <a:pt x="777" y="330"/>
                  </a:lnTo>
                  <a:lnTo>
                    <a:pt x="778" y="331"/>
                  </a:lnTo>
                  <a:lnTo>
                    <a:pt x="784" y="331"/>
                  </a:lnTo>
                  <a:lnTo>
                    <a:pt x="787" y="331"/>
                  </a:lnTo>
                  <a:lnTo>
                    <a:pt x="789" y="331"/>
                  </a:lnTo>
                  <a:lnTo>
                    <a:pt x="789" y="330"/>
                  </a:lnTo>
                  <a:lnTo>
                    <a:pt x="793" y="328"/>
                  </a:lnTo>
                  <a:lnTo>
                    <a:pt x="795" y="327"/>
                  </a:lnTo>
                  <a:lnTo>
                    <a:pt x="798" y="324"/>
                  </a:lnTo>
                  <a:lnTo>
                    <a:pt x="801" y="320"/>
                  </a:lnTo>
                  <a:lnTo>
                    <a:pt x="803" y="319"/>
                  </a:lnTo>
                  <a:lnTo>
                    <a:pt x="806" y="317"/>
                  </a:lnTo>
                  <a:lnTo>
                    <a:pt x="806" y="315"/>
                  </a:lnTo>
                  <a:lnTo>
                    <a:pt x="807" y="315"/>
                  </a:lnTo>
                  <a:lnTo>
                    <a:pt x="807" y="314"/>
                  </a:lnTo>
                  <a:lnTo>
                    <a:pt x="808" y="313"/>
                  </a:lnTo>
                  <a:lnTo>
                    <a:pt x="811" y="309"/>
                  </a:lnTo>
                  <a:lnTo>
                    <a:pt x="811" y="303"/>
                  </a:lnTo>
                  <a:lnTo>
                    <a:pt x="811" y="298"/>
                  </a:lnTo>
                  <a:lnTo>
                    <a:pt x="806" y="292"/>
                  </a:lnTo>
                  <a:lnTo>
                    <a:pt x="799" y="281"/>
                  </a:lnTo>
                  <a:lnTo>
                    <a:pt x="799" y="277"/>
                  </a:lnTo>
                  <a:lnTo>
                    <a:pt x="798" y="275"/>
                  </a:lnTo>
                  <a:lnTo>
                    <a:pt x="797" y="272"/>
                  </a:lnTo>
                  <a:lnTo>
                    <a:pt x="790" y="269"/>
                  </a:lnTo>
                  <a:lnTo>
                    <a:pt x="789" y="268"/>
                  </a:lnTo>
                  <a:lnTo>
                    <a:pt x="787" y="268"/>
                  </a:lnTo>
                  <a:lnTo>
                    <a:pt x="782" y="265"/>
                  </a:lnTo>
                  <a:lnTo>
                    <a:pt x="781" y="264"/>
                  </a:lnTo>
                  <a:lnTo>
                    <a:pt x="777" y="264"/>
                  </a:lnTo>
                  <a:lnTo>
                    <a:pt x="774" y="263"/>
                  </a:lnTo>
                  <a:lnTo>
                    <a:pt x="772" y="264"/>
                  </a:lnTo>
                  <a:lnTo>
                    <a:pt x="770" y="264"/>
                  </a:lnTo>
                  <a:lnTo>
                    <a:pt x="767" y="265"/>
                  </a:lnTo>
                  <a:lnTo>
                    <a:pt x="763" y="267"/>
                  </a:lnTo>
                  <a:lnTo>
                    <a:pt x="761" y="267"/>
                  </a:lnTo>
                  <a:lnTo>
                    <a:pt x="760" y="267"/>
                  </a:lnTo>
                  <a:lnTo>
                    <a:pt x="759" y="267"/>
                  </a:lnTo>
                  <a:lnTo>
                    <a:pt x="752" y="271"/>
                  </a:lnTo>
                  <a:lnTo>
                    <a:pt x="752" y="269"/>
                  </a:lnTo>
                  <a:lnTo>
                    <a:pt x="749" y="269"/>
                  </a:lnTo>
                  <a:lnTo>
                    <a:pt x="739" y="267"/>
                  </a:lnTo>
                  <a:lnTo>
                    <a:pt x="736" y="267"/>
                  </a:lnTo>
                  <a:lnTo>
                    <a:pt x="731" y="260"/>
                  </a:lnTo>
                  <a:lnTo>
                    <a:pt x="730" y="258"/>
                  </a:lnTo>
                  <a:lnTo>
                    <a:pt x="729" y="256"/>
                  </a:lnTo>
                  <a:lnTo>
                    <a:pt x="726" y="252"/>
                  </a:lnTo>
                  <a:lnTo>
                    <a:pt x="726" y="250"/>
                  </a:lnTo>
                  <a:lnTo>
                    <a:pt x="726" y="248"/>
                  </a:lnTo>
                  <a:lnTo>
                    <a:pt x="722" y="243"/>
                  </a:lnTo>
                  <a:lnTo>
                    <a:pt x="721" y="241"/>
                  </a:lnTo>
                  <a:lnTo>
                    <a:pt x="718" y="238"/>
                  </a:lnTo>
                  <a:lnTo>
                    <a:pt x="718" y="237"/>
                  </a:lnTo>
                  <a:lnTo>
                    <a:pt x="717" y="235"/>
                  </a:lnTo>
                  <a:lnTo>
                    <a:pt x="715" y="230"/>
                  </a:lnTo>
                  <a:lnTo>
                    <a:pt x="713" y="226"/>
                  </a:lnTo>
                  <a:lnTo>
                    <a:pt x="713" y="224"/>
                  </a:lnTo>
                  <a:lnTo>
                    <a:pt x="713" y="221"/>
                  </a:lnTo>
                  <a:lnTo>
                    <a:pt x="711" y="216"/>
                  </a:lnTo>
                  <a:lnTo>
                    <a:pt x="713" y="209"/>
                  </a:lnTo>
                  <a:lnTo>
                    <a:pt x="713" y="207"/>
                  </a:lnTo>
                  <a:lnTo>
                    <a:pt x="714" y="204"/>
                  </a:lnTo>
                  <a:lnTo>
                    <a:pt x="717" y="201"/>
                  </a:lnTo>
                  <a:lnTo>
                    <a:pt x="717" y="200"/>
                  </a:lnTo>
                  <a:lnTo>
                    <a:pt x="718" y="199"/>
                  </a:lnTo>
                  <a:lnTo>
                    <a:pt x="719" y="197"/>
                  </a:lnTo>
                  <a:lnTo>
                    <a:pt x="721" y="197"/>
                  </a:lnTo>
                  <a:lnTo>
                    <a:pt x="722" y="197"/>
                  </a:lnTo>
                  <a:lnTo>
                    <a:pt x="722" y="196"/>
                  </a:lnTo>
                  <a:lnTo>
                    <a:pt x="726" y="193"/>
                  </a:lnTo>
                  <a:lnTo>
                    <a:pt x="726" y="192"/>
                  </a:lnTo>
                  <a:lnTo>
                    <a:pt x="727" y="190"/>
                  </a:lnTo>
                  <a:lnTo>
                    <a:pt x="729" y="190"/>
                  </a:lnTo>
                  <a:lnTo>
                    <a:pt x="729" y="186"/>
                  </a:lnTo>
                  <a:lnTo>
                    <a:pt x="730" y="186"/>
                  </a:lnTo>
                  <a:lnTo>
                    <a:pt x="730" y="183"/>
                  </a:lnTo>
                  <a:lnTo>
                    <a:pt x="730" y="182"/>
                  </a:lnTo>
                  <a:lnTo>
                    <a:pt x="730" y="179"/>
                  </a:lnTo>
                  <a:lnTo>
                    <a:pt x="730" y="176"/>
                  </a:lnTo>
                  <a:lnTo>
                    <a:pt x="727" y="173"/>
                  </a:lnTo>
                  <a:lnTo>
                    <a:pt x="727" y="171"/>
                  </a:lnTo>
                  <a:lnTo>
                    <a:pt x="727" y="170"/>
                  </a:lnTo>
                  <a:lnTo>
                    <a:pt x="727" y="169"/>
                  </a:lnTo>
                  <a:lnTo>
                    <a:pt x="726" y="166"/>
                  </a:lnTo>
                  <a:lnTo>
                    <a:pt x="725" y="162"/>
                  </a:lnTo>
                  <a:lnTo>
                    <a:pt x="725" y="159"/>
                  </a:lnTo>
                  <a:lnTo>
                    <a:pt x="722" y="154"/>
                  </a:lnTo>
                  <a:lnTo>
                    <a:pt x="722" y="149"/>
                  </a:lnTo>
                  <a:lnTo>
                    <a:pt x="722" y="146"/>
                  </a:lnTo>
                  <a:lnTo>
                    <a:pt x="722" y="138"/>
                  </a:lnTo>
                  <a:lnTo>
                    <a:pt x="725" y="135"/>
                  </a:lnTo>
                  <a:lnTo>
                    <a:pt x="726" y="121"/>
                  </a:lnTo>
                  <a:lnTo>
                    <a:pt x="726" y="119"/>
                  </a:lnTo>
                  <a:lnTo>
                    <a:pt x="726" y="116"/>
                  </a:lnTo>
                  <a:lnTo>
                    <a:pt x="727" y="115"/>
                  </a:lnTo>
                  <a:lnTo>
                    <a:pt x="727" y="114"/>
                  </a:lnTo>
                  <a:lnTo>
                    <a:pt x="729" y="112"/>
                  </a:lnTo>
                  <a:lnTo>
                    <a:pt x="730" y="107"/>
                  </a:lnTo>
                  <a:lnTo>
                    <a:pt x="731" y="104"/>
                  </a:lnTo>
                  <a:lnTo>
                    <a:pt x="732" y="99"/>
                  </a:lnTo>
                  <a:lnTo>
                    <a:pt x="735" y="95"/>
                  </a:lnTo>
                  <a:lnTo>
                    <a:pt x="736" y="89"/>
                  </a:lnTo>
                  <a:lnTo>
                    <a:pt x="738" y="86"/>
                  </a:lnTo>
                  <a:lnTo>
                    <a:pt x="740" y="82"/>
                  </a:lnTo>
                  <a:lnTo>
                    <a:pt x="742" y="81"/>
                  </a:lnTo>
                  <a:lnTo>
                    <a:pt x="744" y="80"/>
                  </a:lnTo>
                  <a:lnTo>
                    <a:pt x="746" y="78"/>
                  </a:lnTo>
                  <a:lnTo>
                    <a:pt x="747" y="77"/>
                  </a:lnTo>
                  <a:lnTo>
                    <a:pt x="748" y="77"/>
                  </a:lnTo>
                  <a:lnTo>
                    <a:pt x="751" y="76"/>
                  </a:lnTo>
                  <a:lnTo>
                    <a:pt x="752" y="74"/>
                  </a:lnTo>
                  <a:lnTo>
                    <a:pt x="755" y="74"/>
                  </a:lnTo>
                  <a:lnTo>
                    <a:pt x="757" y="73"/>
                  </a:lnTo>
                  <a:lnTo>
                    <a:pt x="760" y="73"/>
                  </a:lnTo>
                  <a:lnTo>
                    <a:pt x="761" y="74"/>
                  </a:lnTo>
                  <a:lnTo>
                    <a:pt x="763" y="74"/>
                  </a:lnTo>
                  <a:lnTo>
                    <a:pt x="765" y="74"/>
                  </a:lnTo>
                  <a:lnTo>
                    <a:pt x="767" y="73"/>
                  </a:lnTo>
                  <a:lnTo>
                    <a:pt x="770" y="73"/>
                  </a:lnTo>
                  <a:lnTo>
                    <a:pt x="773" y="74"/>
                  </a:lnTo>
                  <a:lnTo>
                    <a:pt x="776" y="74"/>
                  </a:lnTo>
                  <a:lnTo>
                    <a:pt x="777" y="76"/>
                  </a:lnTo>
                  <a:lnTo>
                    <a:pt x="782" y="77"/>
                  </a:lnTo>
                  <a:lnTo>
                    <a:pt x="784" y="78"/>
                  </a:lnTo>
                  <a:lnTo>
                    <a:pt x="785" y="78"/>
                  </a:lnTo>
                  <a:lnTo>
                    <a:pt x="789" y="80"/>
                  </a:lnTo>
                  <a:lnTo>
                    <a:pt x="790" y="81"/>
                  </a:lnTo>
                  <a:lnTo>
                    <a:pt x="793" y="82"/>
                  </a:lnTo>
                  <a:lnTo>
                    <a:pt x="795" y="84"/>
                  </a:lnTo>
                  <a:lnTo>
                    <a:pt x="799" y="86"/>
                  </a:lnTo>
                  <a:lnTo>
                    <a:pt x="799" y="87"/>
                  </a:lnTo>
                  <a:lnTo>
                    <a:pt x="801" y="89"/>
                  </a:lnTo>
                  <a:lnTo>
                    <a:pt x="803" y="90"/>
                  </a:lnTo>
                  <a:lnTo>
                    <a:pt x="804" y="91"/>
                  </a:lnTo>
                  <a:lnTo>
                    <a:pt x="807" y="93"/>
                  </a:lnTo>
                  <a:lnTo>
                    <a:pt x="808" y="93"/>
                  </a:lnTo>
                  <a:lnTo>
                    <a:pt x="811" y="93"/>
                  </a:lnTo>
                  <a:lnTo>
                    <a:pt x="812" y="94"/>
                  </a:lnTo>
                  <a:lnTo>
                    <a:pt x="814" y="94"/>
                  </a:lnTo>
                  <a:lnTo>
                    <a:pt x="815" y="94"/>
                  </a:lnTo>
                  <a:lnTo>
                    <a:pt x="819" y="94"/>
                  </a:lnTo>
                  <a:lnTo>
                    <a:pt x="820" y="94"/>
                  </a:lnTo>
                  <a:lnTo>
                    <a:pt x="823" y="93"/>
                  </a:lnTo>
                  <a:lnTo>
                    <a:pt x="824" y="91"/>
                  </a:lnTo>
                  <a:lnTo>
                    <a:pt x="827" y="91"/>
                  </a:lnTo>
                  <a:lnTo>
                    <a:pt x="828" y="90"/>
                  </a:lnTo>
                  <a:lnTo>
                    <a:pt x="829" y="89"/>
                  </a:lnTo>
                  <a:lnTo>
                    <a:pt x="832" y="89"/>
                  </a:lnTo>
                  <a:lnTo>
                    <a:pt x="833" y="87"/>
                  </a:lnTo>
                  <a:lnTo>
                    <a:pt x="835" y="87"/>
                  </a:lnTo>
                  <a:lnTo>
                    <a:pt x="837" y="87"/>
                  </a:lnTo>
                  <a:lnTo>
                    <a:pt x="840" y="86"/>
                  </a:lnTo>
                  <a:lnTo>
                    <a:pt x="841" y="85"/>
                  </a:lnTo>
                  <a:lnTo>
                    <a:pt x="842" y="85"/>
                  </a:lnTo>
                  <a:lnTo>
                    <a:pt x="846" y="81"/>
                  </a:lnTo>
                  <a:lnTo>
                    <a:pt x="848" y="80"/>
                  </a:lnTo>
                  <a:lnTo>
                    <a:pt x="848" y="77"/>
                  </a:lnTo>
                  <a:lnTo>
                    <a:pt x="849" y="74"/>
                  </a:lnTo>
                  <a:lnTo>
                    <a:pt x="849" y="73"/>
                  </a:lnTo>
                  <a:lnTo>
                    <a:pt x="849" y="70"/>
                  </a:lnTo>
                  <a:lnTo>
                    <a:pt x="848" y="69"/>
                  </a:lnTo>
                  <a:lnTo>
                    <a:pt x="848" y="66"/>
                  </a:lnTo>
                  <a:lnTo>
                    <a:pt x="849" y="65"/>
                  </a:lnTo>
                  <a:lnTo>
                    <a:pt x="849" y="63"/>
                  </a:lnTo>
                  <a:lnTo>
                    <a:pt x="850" y="61"/>
                  </a:lnTo>
                  <a:lnTo>
                    <a:pt x="852" y="60"/>
                  </a:lnTo>
                  <a:lnTo>
                    <a:pt x="853" y="59"/>
                  </a:lnTo>
                  <a:lnTo>
                    <a:pt x="854" y="59"/>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4">
              <a:extLst>
                <a:ext uri="{FF2B5EF4-FFF2-40B4-BE49-F238E27FC236}">
                  <a16:creationId xmlns:a16="http://schemas.microsoft.com/office/drawing/2014/main" id="{29061F02-C2B4-46D5-8F26-A2C246583D6C}"/>
                </a:ext>
              </a:extLst>
            </p:cNvPr>
            <p:cNvSpPr>
              <a:spLocks/>
            </p:cNvSpPr>
            <p:nvPr/>
          </p:nvSpPr>
          <p:spPr bwMode="auto">
            <a:xfrm>
              <a:off x="3259" y="1693"/>
              <a:ext cx="939" cy="1777"/>
            </a:xfrm>
            <a:custGeom>
              <a:avLst/>
              <a:gdLst>
                <a:gd name="T0" fmla="*/ 364 w 939"/>
                <a:gd name="T1" fmla="*/ 14 h 1777"/>
                <a:gd name="T2" fmla="*/ 399 w 939"/>
                <a:gd name="T3" fmla="*/ 28 h 1777"/>
                <a:gd name="T4" fmla="*/ 432 w 939"/>
                <a:gd name="T5" fmla="*/ 26 h 1777"/>
                <a:gd name="T6" fmla="*/ 466 w 939"/>
                <a:gd name="T7" fmla="*/ 31 h 1777"/>
                <a:gd name="T8" fmla="*/ 535 w 939"/>
                <a:gd name="T9" fmla="*/ 124 h 1777"/>
                <a:gd name="T10" fmla="*/ 619 w 939"/>
                <a:gd name="T11" fmla="*/ 205 h 1777"/>
                <a:gd name="T12" fmla="*/ 635 w 939"/>
                <a:gd name="T13" fmla="*/ 298 h 1777"/>
                <a:gd name="T14" fmla="*/ 577 w 939"/>
                <a:gd name="T15" fmla="*/ 381 h 1777"/>
                <a:gd name="T16" fmla="*/ 598 w 939"/>
                <a:gd name="T17" fmla="*/ 513 h 1777"/>
                <a:gd name="T18" fmla="*/ 585 w 939"/>
                <a:gd name="T19" fmla="*/ 629 h 1777"/>
                <a:gd name="T20" fmla="*/ 534 w 939"/>
                <a:gd name="T21" fmla="*/ 737 h 1777"/>
                <a:gd name="T22" fmla="*/ 601 w 939"/>
                <a:gd name="T23" fmla="*/ 812 h 1777"/>
                <a:gd name="T24" fmla="*/ 607 w 939"/>
                <a:gd name="T25" fmla="*/ 932 h 1777"/>
                <a:gd name="T26" fmla="*/ 571 w 939"/>
                <a:gd name="T27" fmla="*/ 1052 h 1777"/>
                <a:gd name="T28" fmla="*/ 549 w 939"/>
                <a:gd name="T29" fmla="*/ 1129 h 1777"/>
                <a:gd name="T30" fmla="*/ 614 w 939"/>
                <a:gd name="T31" fmla="*/ 1212 h 1777"/>
                <a:gd name="T32" fmla="*/ 670 w 939"/>
                <a:gd name="T33" fmla="*/ 1298 h 1777"/>
                <a:gd name="T34" fmla="*/ 708 w 939"/>
                <a:gd name="T35" fmla="*/ 1396 h 1777"/>
                <a:gd name="T36" fmla="*/ 829 w 939"/>
                <a:gd name="T37" fmla="*/ 1466 h 1777"/>
                <a:gd name="T38" fmla="*/ 886 w 939"/>
                <a:gd name="T39" fmla="*/ 1599 h 1777"/>
                <a:gd name="T40" fmla="*/ 818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7 w 939"/>
                <a:gd name="T53" fmla="*/ 1650 h 1777"/>
                <a:gd name="T54" fmla="*/ 501 w 939"/>
                <a:gd name="T55" fmla="*/ 1637 h 1777"/>
                <a:gd name="T56" fmla="*/ 471 w 939"/>
                <a:gd name="T57" fmla="*/ 1659 h 1777"/>
                <a:gd name="T58" fmla="*/ 425 w 939"/>
                <a:gd name="T59" fmla="*/ 1663 h 1777"/>
                <a:gd name="T60" fmla="*/ 428 w 939"/>
                <a:gd name="T61" fmla="*/ 1631 h 1777"/>
                <a:gd name="T62" fmla="*/ 416 w 939"/>
                <a:gd name="T63" fmla="*/ 1607 h 1777"/>
                <a:gd name="T64" fmla="*/ 383 w 939"/>
                <a:gd name="T65" fmla="*/ 1581 h 1777"/>
                <a:gd name="T66" fmla="*/ 355 w 939"/>
                <a:gd name="T67" fmla="*/ 1577 h 1777"/>
                <a:gd name="T68" fmla="*/ 313 w 939"/>
                <a:gd name="T69" fmla="*/ 1572 h 1777"/>
                <a:gd name="T70" fmla="*/ 287 w 939"/>
                <a:gd name="T71" fmla="*/ 1539 h 1777"/>
                <a:gd name="T72" fmla="*/ 306 w 939"/>
                <a:gd name="T73" fmla="*/ 1491 h 1777"/>
                <a:gd name="T74" fmla="*/ 330 w 939"/>
                <a:gd name="T75" fmla="*/ 1446 h 1777"/>
                <a:gd name="T76" fmla="*/ 349 w 939"/>
                <a:gd name="T77" fmla="*/ 1421 h 1777"/>
                <a:gd name="T78" fmla="*/ 355 w 939"/>
                <a:gd name="T79" fmla="*/ 1392 h 1777"/>
                <a:gd name="T80" fmla="*/ 342 w 939"/>
                <a:gd name="T81" fmla="*/ 1357 h 1777"/>
                <a:gd name="T82" fmla="*/ 348 w 939"/>
                <a:gd name="T83" fmla="*/ 1315 h 1777"/>
                <a:gd name="T84" fmla="*/ 313 w 939"/>
                <a:gd name="T85" fmla="*/ 1305 h 1777"/>
                <a:gd name="T86" fmla="*/ 300 w 939"/>
                <a:gd name="T87" fmla="*/ 1258 h 1777"/>
                <a:gd name="T88" fmla="*/ 335 w 939"/>
                <a:gd name="T89" fmla="*/ 1165 h 1777"/>
                <a:gd name="T90" fmla="*/ 315 w 939"/>
                <a:gd name="T91" fmla="*/ 1097 h 1777"/>
                <a:gd name="T92" fmla="*/ 348 w 939"/>
                <a:gd name="T93" fmla="*/ 1006 h 1777"/>
                <a:gd name="T94" fmla="*/ 351 w 939"/>
                <a:gd name="T95" fmla="*/ 943 h 1777"/>
                <a:gd name="T96" fmla="*/ 293 w 939"/>
                <a:gd name="T97" fmla="*/ 794 h 1777"/>
                <a:gd name="T98" fmla="*/ 104 w 939"/>
                <a:gd name="T99" fmla="*/ 433 h 1777"/>
                <a:gd name="T100" fmla="*/ 11 w 939"/>
                <a:gd name="T101" fmla="*/ 339 h 1777"/>
                <a:gd name="T102" fmla="*/ 81 w 939"/>
                <a:gd name="T103" fmla="*/ 329 h 1777"/>
                <a:gd name="T104" fmla="*/ 132 w 939"/>
                <a:gd name="T105" fmla="*/ 315 h 1777"/>
                <a:gd name="T106" fmla="*/ 162 w 939"/>
                <a:gd name="T107" fmla="*/ 281 h 1777"/>
                <a:gd name="T108" fmla="*/ 191 w 939"/>
                <a:gd name="T109" fmla="*/ 254 h 1777"/>
                <a:gd name="T110" fmla="*/ 235 w 939"/>
                <a:gd name="T111" fmla="*/ 288 h 1777"/>
                <a:gd name="T112" fmla="*/ 304 w 939"/>
                <a:gd name="T113" fmla="*/ 323 h 1777"/>
                <a:gd name="T114" fmla="*/ 336 w 939"/>
                <a:gd name="T115" fmla="*/ 221 h 1777"/>
                <a:gd name="T116" fmla="*/ 280 w 939"/>
                <a:gd name="T117" fmla="*/ 145 h 1777"/>
                <a:gd name="T118" fmla="*/ 305 w 939"/>
                <a:gd name="T119" fmla="*/ 100 h 1777"/>
                <a:gd name="T120" fmla="*/ 321 w 939"/>
                <a:gd name="T121" fmla="*/ 86 h 1777"/>
                <a:gd name="T122" fmla="*/ 332 w 939"/>
                <a:gd name="T123" fmla="*/ 41 h 1777"/>
                <a:gd name="T124" fmla="*/ 332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5" y="6"/>
                  </a:moveTo>
                  <a:lnTo>
                    <a:pt x="336" y="6"/>
                  </a:lnTo>
                  <a:lnTo>
                    <a:pt x="336"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0" y="19"/>
                  </a:lnTo>
                  <a:lnTo>
                    <a:pt x="342" y="19"/>
                  </a:lnTo>
                  <a:lnTo>
                    <a:pt x="342" y="18"/>
                  </a:lnTo>
                  <a:lnTo>
                    <a:pt x="342" y="17"/>
                  </a:lnTo>
                  <a:lnTo>
                    <a:pt x="342" y="15"/>
                  </a:lnTo>
                  <a:lnTo>
                    <a:pt x="343" y="17"/>
                  </a:lnTo>
                  <a:lnTo>
                    <a:pt x="343" y="18"/>
                  </a:lnTo>
                  <a:lnTo>
                    <a:pt x="344" y="18"/>
                  </a:lnTo>
                  <a:lnTo>
                    <a:pt x="344" y="17"/>
                  </a:lnTo>
                  <a:lnTo>
                    <a:pt x="346" y="17"/>
                  </a:lnTo>
                  <a:lnTo>
                    <a:pt x="347" y="17"/>
                  </a:lnTo>
                  <a:lnTo>
                    <a:pt x="348" y="17"/>
                  </a:lnTo>
                  <a:lnTo>
                    <a:pt x="349" y="17"/>
                  </a:lnTo>
                  <a:lnTo>
                    <a:pt x="351" y="15"/>
                  </a:lnTo>
                  <a:lnTo>
                    <a:pt x="351" y="14"/>
                  </a:lnTo>
                  <a:lnTo>
                    <a:pt x="352" y="14"/>
                  </a:lnTo>
                  <a:lnTo>
                    <a:pt x="352" y="13"/>
                  </a:lnTo>
                  <a:lnTo>
                    <a:pt x="353" y="13"/>
                  </a:lnTo>
                  <a:lnTo>
                    <a:pt x="355" y="13"/>
                  </a:lnTo>
                  <a:lnTo>
                    <a:pt x="355" y="11"/>
                  </a:lnTo>
                  <a:lnTo>
                    <a:pt x="356" y="11"/>
                  </a:lnTo>
                  <a:lnTo>
                    <a:pt x="357" y="10"/>
                  </a:lnTo>
                  <a:lnTo>
                    <a:pt x="359" y="11"/>
                  </a:lnTo>
                  <a:lnTo>
                    <a:pt x="360" y="13"/>
                  </a:lnTo>
                  <a:lnTo>
                    <a:pt x="361" y="14"/>
                  </a:lnTo>
                  <a:lnTo>
                    <a:pt x="363" y="14"/>
                  </a:lnTo>
                  <a:lnTo>
                    <a:pt x="364" y="14"/>
                  </a:lnTo>
                  <a:lnTo>
                    <a:pt x="364" y="13"/>
                  </a:lnTo>
                  <a:lnTo>
                    <a:pt x="365" y="13"/>
                  </a:lnTo>
                  <a:lnTo>
                    <a:pt x="366" y="11"/>
                  </a:lnTo>
                  <a:lnTo>
                    <a:pt x="368" y="11"/>
                  </a:lnTo>
                  <a:lnTo>
                    <a:pt x="369" y="11"/>
                  </a:lnTo>
                  <a:lnTo>
                    <a:pt x="370" y="13"/>
                  </a:lnTo>
                  <a:lnTo>
                    <a:pt x="372" y="13"/>
                  </a:lnTo>
                  <a:lnTo>
                    <a:pt x="373" y="14"/>
                  </a:lnTo>
                  <a:lnTo>
                    <a:pt x="373" y="15"/>
                  </a:lnTo>
                  <a:lnTo>
                    <a:pt x="373" y="17"/>
                  </a:lnTo>
                  <a:lnTo>
                    <a:pt x="373" y="18"/>
                  </a:lnTo>
                  <a:lnTo>
                    <a:pt x="374" y="19"/>
                  </a:lnTo>
                  <a:lnTo>
                    <a:pt x="376" y="19"/>
                  </a:lnTo>
                  <a:lnTo>
                    <a:pt x="377" y="19"/>
                  </a:lnTo>
                  <a:lnTo>
                    <a:pt x="377" y="18"/>
                  </a:lnTo>
                  <a:lnTo>
                    <a:pt x="378" y="17"/>
                  </a:lnTo>
                  <a:lnTo>
                    <a:pt x="380" y="17"/>
                  </a:lnTo>
                  <a:lnTo>
                    <a:pt x="380" y="15"/>
                  </a:lnTo>
                  <a:lnTo>
                    <a:pt x="381" y="15"/>
                  </a:lnTo>
                  <a:lnTo>
                    <a:pt x="383" y="15"/>
                  </a:lnTo>
                  <a:lnTo>
                    <a:pt x="385" y="17"/>
                  </a:lnTo>
                  <a:lnTo>
                    <a:pt x="385" y="18"/>
                  </a:lnTo>
                  <a:lnTo>
                    <a:pt x="386" y="18"/>
                  </a:lnTo>
                  <a:lnTo>
                    <a:pt x="386" y="19"/>
                  </a:lnTo>
                  <a:lnTo>
                    <a:pt x="387" y="19"/>
                  </a:lnTo>
                  <a:lnTo>
                    <a:pt x="389" y="19"/>
                  </a:lnTo>
                  <a:lnTo>
                    <a:pt x="390" y="21"/>
                  </a:lnTo>
                  <a:lnTo>
                    <a:pt x="389" y="22"/>
                  </a:lnTo>
                  <a:lnTo>
                    <a:pt x="389" y="23"/>
                  </a:lnTo>
                  <a:lnTo>
                    <a:pt x="390" y="24"/>
                  </a:lnTo>
                  <a:lnTo>
                    <a:pt x="390" y="26"/>
                  </a:lnTo>
                  <a:lnTo>
                    <a:pt x="391" y="26"/>
                  </a:lnTo>
                  <a:lnTo>
                    <a:pt x="393" y="26"/>
                  </a:lnTo>
                  <a:lnTo>
                    <a:pt x="393" y="27"/>
                  </a:lnTo>
                  <a:lnTo>
                    <a:pt x="394" y="27"/>
                  </a:lnTo>
                  <a:lnTo>
                    <a:pt x="395" y="28"/>
                  </a:lnTo>
                  <a:lnTo>
                    <a:pt x="397" y="28"/>
                  </a:lnTo>
                  <a:lnTo>
                    <a:pt x="397" y="30"/>
                  </a:lnTo>
                  <a:lnTo>
                    <a:pt x="398" y="30"/>
                  </a:lnTo>
                  <a:lnTo>
                    <a:pt x="398" y="28"/>
                  </a:lnTo>
                  <a:lnTo>
                    <a:pt x="399" y="28"/>
                  </a:lnTo>
                  <a:lnTo>
                    <a:pt x="399" y="27"/>
                  </a:lnTo>
                  <a:lnTo>
                    <a:pt x="399" y="26"/>
                  </a:lnTo>
                  <a:lnTo>
                    <a:pt x="399" y="24"/>
                  </a:lnTo>
                  <a:lnTo>
                    <a:pt x="401" y="23"/>
                  </a:lnTo>
                  <a:lnTo>
                    <a:pt x="402" y="24"/>
                  </a:lnTo>
                  <a:lnTo>
                    <a:pt x="403" y="24"/>
                  </a:lnTo>
                  <a:lnTo>
                    <a:pt x="403" y="23"/>
                  </a:lnTo>
                  <a:lnTo>
                    <a:pt x="403" y="22"/>
                  </a:lnTo>
                  <a:lnTo>
                    <a:pt x="403" y="21"/>
                  </a:lnTo>
                  <a:lnTo>
                    <a:pt x="404" y="19"/>
                  </a:lnTo>
                  <a:lnTo>
                    <a:pt x="406" y="18"/>
                  </a:lnTo>
                  <a:lnTo>
                    <a:pt x="407" y="18"/>
                  </a:lnTo>
                  <a:lnTo>
                    <a:pt x="407" y="19"/>
                  </a:lnTo>
                  <a:lnTo>
                    <a:pt x="407" y="21"/>
                  </a:lnTo>
                  <a:lnTo>
                    <a:pt x="407" y="22"/>
                  </a:lnTo>
                  <a:lnTo>
                    <a:pt x="407" y="23"/>
                  </a:lnTo>
                  <a:lnTo>
                    <a:pt x="408" y="24"/>
                  </a:lnTo>
                  <a:lnTo>
                    <a:pt x="408" y="26"/>
                  </a:lnTo>
                  <a:lnTo>
                    <a:pt x="408" y="27"/>
                  </a:lnTo>
                  <a:lnTo>
                    <a:pt x="408" y="28"/>
                  </a:lnTo>
                  <a:lnTo>
                    <a:pt x="410" y="28"/>
                  </a:lnTo>
                  <a:lnTo>
                    <a:pt x="411" y="27"/>
                  </a:lnTo>
                  <a:lnTo>
                    <a:pt x="412" y="27"/>
                  </a:lnTo>
                  <a:lnTo>
                    <a:pt x="412" y="26"/>
                  </a:lnTo>
                  <a:lnTo>
                    <a:pt x="414" y="26"/>
                  </a:lnTo>
                  <a:lnTo>
                    <a:pt x="415" y="24"/>
                  </a:lnTo>
                  <a:lnTo>
                    <a:pt x="415" y="23"/>
                  </a:lnTo>
                  <a:lnTo>
                    <a:pt x="416" y="23"/>
                  </a:lnTo>
                  <a:lnTo>
                    <a:pt x="418" y="23"/>
                  </a:lnTo>
                  <a:lnTo>
                    <a:pt x="419" y="23"/>
                  </a:lnTo>
                  <a:lnTo>
                    <a:pt x="420" y="24"/>
                  </a:lnTo>
                  <a:lnTo>
                    <a:pt x="421" y="26"/>
                  </a:lnTo>
                  <a:lnTo>
                    <a:pt x="421" y="27"/>
                  </a:lnTo>
                  <a:lnTo>
                    <a:pt x="423" y="27"/>
                  </a:lnTo>
                  <a:lnTo>
                    <a:pt x="424" y="26"/>
                  </a:lnTo>
                  <a:lnTo>
                    <a:pt x="425" y="26"/>
                  </a:lnTo>
                  <a:lnTo>
                    <a:pt x="427" y="26"/>
                  </a:lnTo>
                  <a:lnTo>
                    <a:pt x="428" y="26"/>
                  </a:lnTo>
                  <a:lnTo>
                    <a:pt x="429" y="26"/>
                  </a:lnTo>
                  <a:lnTo>
                    <a:pt x="431" y="26"/>
                  </a:lnTo>
                  <a:lnTo>
                    <a:pt x="432" y="26"/>
                  </a:lnTo>
                  <a:lnTo>
                    <a:pt x="433" y="27"/>
                  </a:lnTo>
                  <a:lnTo>
                    <a:pt x="433" y="28"/>
                  </a:lnTo>
                  <a:lnTo>
                    <a:pt x="433" y="30"/>
                  </a:lnTo>
                  <a:lnTo>
                    <a:pt x="433" y="31"/>
                  </a:lnTo>
                  <a:lnTo>
                    <a:pt x="433" y="32"/>
                  </a:lnTo>
                  <a:lnTo>
                    <a:pt x="436" y="32"/>
                  </a:lnTo>
                  <a:lnTo>
                    <a:pt x="437" y="32"/>
                  </a:lnTo>
                  <a:lnTo>
                    <a:pt x="439" y="32"/>
                  </a:lnTo>
                  <a:lnTo>
                    <a:pt x="440" y="32"/>
                  </a:lnTo>
                  <a:lnTo>
                    <a:pt x="441" y="32"/>
                  </a:lnTo>
                  <a:lnTo>
                    <a:pt x="442" y="32"/>
                  </a:lnTo>
                  <a:lnTo>
                    <a:pt x="444" y="31"/>
                  </a:lnTo>
                  <a:lnTo>
                    <a:pt x="444" y="30"/>
                  </a:lnTo>
                  <a:lnTo>
                    <a:pt x="444" y="28"/>
                  </a:lnTo>
                  <a:lnTo>
                    <a:pt x="442" y="28"/>
                  </a:lnTo>
                  <a:lnTo>
                    <a:pt x="441" y="27"/>
                  </a:lnTo>
                  <a:lnTo>
                    <a:pt x="440" y="26"/>
                  </a:lnTo>
                  <a:lnTo>
                    <a:pt x="440" y="24"/>
                  </a:lnTo>
                  <a:lnTo>
                    <a:pt x="439" y="23"/>
                  </a:lnTo>
                  <a:lnTo>
                    <a:pt x="437" y="22"/>
                  </a:lnTo>
                  <a:lnTo>
                    <a:pt x="436" y="22"/>
                  </a:lnTo>
                  <a:lnTo>
                    <a:pt x="435" y="21"/>
                  </a:lnTo>
                  <a:lnTo>
                    <a:pt x="436" y="19"/>
                  </a:lnTo>
                  <a:lnTo>
                    <a:pt x="439" y="18"/>
                  </a:lnTo>
                  <a:lnTo>
                    <a:pt x="440" y="19"/>
                  </a:lnTo>
                  <a:lnTo>
                    <a:pt x="441" y="19"/>
                  </a:lnTo>
                  <a:lnTo>
                    <a:pt x="442" y="19"/>
                  </a:lnTo>
                  <a:lnTo>
                    <a:pt x="444" y="21"/>
                  </a:lnTo>
                  <a:lnTo>
                    <a:pt x="446" y="21"/>
                  </a:lnTo>
                  <a:lnTo>
                    <a:pt x="446" y="22"/>
                  </a:lnTo>
                  <a:lnTo>
                    <a:pt x="448" y="22"/>
                  </a:lnTo>
                  <a:lnTo>
                    <a:pt x="449" y="22"/>
                  </a:lnTo>
                  <a:lnTo>
                    <a:pt x="452" y="22"/>
                  </a:lnTo>
                  <a:lnTo>
                    <a:pt x="453" y="22"/>
                  </a:lnTo>
                  <a:lnTo>
                    <a:pt x="454" y="22"/>
                  </a:lnTo>
                  <a:lnTo>
                    <a:pt x="459" y="18"/>
                  </a:lnTo>
                  <a:lnTo>
                    <a:pt x="461" y="21"/>
                  </a:lnTo>
                  <a:lnTo>
                    <a:pt x="462" y="23"/>
                  </a:lnTo>
                  <a:lnTo>
                    <a:pt x="463" y="26"/>
                  </a:lnTo>
                  <a:lnTo>
                    <a:pt x="465" y="28"/>
                  </a:lnTo>
                  <a:lnTo>
                    <a:pt x="466" y="31"/>
                  </a:lnTo>
                  <a:lnTo>
                    <a:pt x="467" y="34"/>
                  </a:lnTo>
                  <a:lnTo>
                    <a:pt x="469" y="36"/>
                  </a:lnTo>
                  <a:lnTo>
                    <a:pt x="470" y="39"/>
                  </a:lnTo>
                  <a:lnTo>
                    <a:pt x="471" y="41"/>
                  </a:lnTo>
                  <a:lnTo>
                    <a:pt x="473" y="45"/>
                  </a:lnTo>
                  <a:lnTo>
                    <a:pt x="474" y="48"/>
                  </a:lnTo>
                  <a:lnTo>
                    <a:pt x="475" y="51"/>
                  </a:lnTo>
                  <a:lnTo>
                    <a:pt x="476" y="53"/>
                  </a:lnTo>
                  <a:lnTo>
                    <a:pt x="479" y="55"/>
                  </a:lnTo>
                  <a:lnTo>
                    <a:pt x="480" y="57"/>
                  </a:lnTo>
                  <a:lnTo>
                    <a:pt x="482" y="60"/>
                  </a:lnTo>
                  <a:lnTo>
                    <a:pt x="483" y="62"/>
                  </a:lnTo>
                  <a:lnTo>
                    <a:pt x="484" y="65"/>
                  </a:lnTo>
                  <a:lnTo>
                    <a:pt x="487" y="68"/>
                  </a:lnTo>
                  <a:lnTo>
                    <a:pt x="488" y="70"/>
                  </a:lnTo>
                  <a:lnTo>
                    <a:pt x="490" y="73"/>
                  </a:lnTo>
                  <a:lnTo>
                    <a:pt x="491" y="76"/>
                  </a:lnTo>
                  <a:lnTo>
                    <a:pt x="492" y="78"/>
                  </a:lnTo>
                  <a:lnTo>
                    <a:pt x="494" y="81"/>
                  </a:lnTo>
                  <a:lnTo>
                    <a:pt x="496" y="83"/>
                  </a:lnTo>
                  <a:lnTo>
                    <a:pt x="497" y="85"/>
                  </a:lnTo>
                  <a:lnTo>
                    <a:pt x="499" y="87"/>
                  </a:lnTo>
                  <a:lnTo>
                    <a:pt x="500" y="91"/>
                  </a:lnTo>
                  <a:lnTo>
                    <a:pt x="501" y="93"/>
                  </a:lnTo>
                  <a:lnTo>
                    <a:pt x="503" y="96"/>
                  </a:lnTo>
                  <a:lnTo>
                    <a:pt x="504" y="98"/>
                  </a:lnTo>
                  <a:lnTo>
                    <a:pt x="505" y="102"/>
                  </a:lnTo>
                  <a:lnTo>
                    <a:pt x="508" y="103"/>
                  </a:lnTo>
                  <a:lnTo>
                    <a:pt x="509" y="106"/>
                  </a:lnTo>
                  <a:lnTo>
                    <a:pt x="512" y="107"/>
                  </a:lnTo>
                  <a:lnTo>
                    <a:pt x="516" y="108"/>
                  </a:lnTo>
                  <a:lnTo>
                    <a:pt x="518" y="108"/>
                  </a:lnTo>
                  <a:lnTo>
                    <a:pt x="522" y="110"/>
                  </a:lnTo>
                  <a:lnTo>
                    <a:pt x="525" y="111"/>
                  </a:lnTo>
                  <a:lnTo>
                    <a:pt x="526" y="111"/>
                  </a:lnTo>
                  <a:lnTo>
                    <a:pt x="528" y="112"/>
                  </a:lnTo>
                  <a:lnTo>
                    <a:pt x="530" y="113"/>
                  </a:lnTo>
                  <a:lnTo>
                    <a:pt x="532" y="115"/>
                  </a:lnTo>
                  <a:lnTo>
                    <a:pt x="533" y="119"/>
                  </a:lnTo>
                  <a:lnTo>
                    <a:pt x="534" y="121"/>
                  </a:lnTo>
                  <a:lnTo>
                    <a:pt x="535" y="124"/>
                  </a:lnTo>
                  <a:lnTo>
                    <a:pt x="538" y="125"/>
                  </a:lnTo>
                  <a:lnTo>
                    <a:pt x="542" y="125"/>
                  </a:lnTo>
                  <a:lnTo>
                    <a:pt x="546" y="127"/>
                  </a:lnTo>
                  <a:lnTo>
                    <a:pt x="549" y="128"/>
                  </a:lnTo>
                  <a:lnTo>
                    <a:pt x="551" y="129"/>
                  </a:lnTo>
                  <a:lnTo>
                    <a:pt x="552" y="132"/>
                  </a:lnTo>
                  <a:lnTo>
                    <a:pt x="555" y="133"/>
                  </a:lnTo>
                  <a:lnTo>
                    <a:pt x="556" y="136"/>
                  </a:lnTo>
                  <a:lnTo>
                    <a:pt x="559" y="137"/>
                  </a:lnTo>
                  <a:lnTo>
                    <a:pt x="560" y="140"/>
                  </a:lnTo>
                  <a:lnTo>
                    <a:pt x="563" y="142"/>
                  </a:lnTo>
                  <a:lnTo>
                    <a:pt x="563" y="145"/>
                  </a:lnTo>
                  <a:lnTo>
                    <a:pt x="564" y="149"/>
                  </a:lnTo>
                  <a:lnTo>
                    <a:pt x="566" y="150"/>
                  </a:lnTo>
                  <a:lnTo>
                    <a:pt x="569" y="151"/>
                  </a:lnTo>
                  <a:lnTo>
                    <a:pt x="573" y="151"/>
                  </a:lnTo>
                  <a:lnTo>
                    <a:pt x="577" y="151"/>
                  </a:lnTo>
                  <a:lnTo>
                    <a:pt x="581" y="153"/>
                  </a:lnTo>
                  <a:lnTo>
                    <a:pt x="584" y="153"/>
                  </a:lnTo>
                  <a:lnTo>
                    <a:pt x="587" y="154"/>
                  </a:lnTo>
                  <a:lnTo>
                    <a:pt x="589" y="157"/>
                  </a:lnTo>
                  <a:lnTo>
                    <a:pt x="593" y="157"/>
                  </a:lnTo>
                  <a:lnTo>
                    <a:pt x="596" y="158"/>
                  </a:lnTo>
                  <a:lnTo>
                    <a:pt x="598" y="161"/>
                  </a:lnTo>
                  <a:lnTo>
                    <a:pt x="601" y="162"/>
                  </a:lnTo>
                  <a:lnTo>
                    <a:pt x="604" y="163"/>
                  </a:lnTo>
                  <a:lnTo>
                    <a:pt x="605" y="165"/>
                  </a:lnTo>
                  <a:lnTo>
                    <a:pt x="606" y="167"/>
                  </a:lnTo>
                  <a:lnTo>
                    <a:pt x="609" y="170"/>
                  </a:lnTo>
                  <a:lnTo>
                    <a:pt x="610" y="172"/>
                  </a:lnTo>
                  <a:lnTo>
                    <a:pt x="613" y="174"/>
                  </a:lnTo>
                  <a:lnTo>
                    <a:pt x="615" y="176"/>
                  </a:lnTo>
                  <a:lnTo>
                    <a:pt x="617" y="179"/>
                  </a:lnTo>
                  <a:lnTo>
                    <a:pt x="617" y="182"/>
                  </a:lnTo>
                  <a:lnTo>
                    <a:pt x="618" y="185"/>
                  </a:lnTo>
                  <a:lnTo>
                    <a:pt x="618" y="188"/>
                  </a:lnTo>
                  <a:lnTo>
                    <a:pt x="619" y="192"/>
                  </a:lnTo>
                  <a:lnTo>
                    <a:pt x="619" y="196"/>
                  </a:lnTo>
                  <a:lnTo>
                    <a:pt x="619" y="199"/>
                  </a:lnTo>
                  <a:lnTo>
                    <a:pt x="619" y="204"/>
                  </a:lnTo>
                  <a:lnTo>
                    <a:pt x="619" y="205"/>
                  </a:lnTo>
                  <a:lnTo>
                    <a:pt x="619" y="206"/>
                  </a:lnTo>
                  <a:lnTo>
                    <a:pt x="618" y="210"/>
                  </a:lnTo>
                  <a:lnTo>
                    <a:pt x="622" y="212"/>
                  </a:lnTo>
                  <a:lnTo>
                    <a:pt x="625" y="212"/>
                  </a:lnTo>
                  <a:lnTo>
                    <a:pt x="627" y="213"/>
                  </a:lnTo>
                  <a:lnTo>
                    <a:pt x="628" y="216"/>
                  </a:lnTo>
                  <a:lnTo>
                    <a:pt x="630" y="218"/>
                  </a:lnTo>
                  <a:lnTo>
                    <a:pt x="631" y="221"/>
                  </a:lnTo>
                  <a:lnTo>
                    <a:pt x="635" y="222"/>
                  </a:lnTo>
                  <a:lnTo>
                    <a:pt x="638" y="223"/>
                  </a:lnTo>
                  <a:lnTo>
                    <a:pt x="642" y="223"/>
                  </a:lnTo>
                  <a:lnTo>
                    <a:pt x="643" y="226"/>
                  </a:lnTo>
                  <a:lnTo>
                    <a:pt x="645" y="229"/>
                  </a:lnTo>
                  <a:lnTo>
                    <a:pt x="645" y="231"/>
                  </a:lnTo>
                  <a:lnTo>
                    <a:pt x="647" y="235"/>
                  </a:lnTo>
                  <a:lnTo>
                    <a:pt x="647" y="238"/>
                  </a:lnTo>
                  <a:lnTo>
                    <a:pt x="647" y="243"/>
                  </a:lnTo>
                  <a:lnTo>
                    <a:pt x="647" y="247"/>
                  </a:lnTo>
                  <a:lnTo>
                    <a:pt x="647" y="250"/>
                  </a:lnTo>
                  <a:lnTo>
                    <a:pt x="647" y="254"/>
                  </a:lnTo>
                  <a:lnTo>
                    <a:pt x="648" y="257"/>
                  </a:lnTo>
                  <a:lnTo>
                    <a:pt x="649" y="260"/>
                  </a:lnTo>
                  <a:lnTo>
                    <a:pt x="653" y="260"/>
                  </a:lnTo>
                  <a:lnTo>
                    <a:pt x="657" y="261"/>
                  </a:lnTo>
                  <a:lnTo>
                    <a:pt x="659" y="263"/>
                  </a:lnTo>
                  <a:lnTo>
                    <a:pt x="660" y="265"/>
                  </a:lnTo>
                  <a:lnTo>
                    <a:pt x="661" y="269"/>
                  </a:lnTo>
                  <a:lnTo>
                    <a:pt x="661" y="273"/>
                  </a:lnTo>
                  <a:lnTo>
                    <a:pt x="661" y="277"/>
                  </a:lnTo>
                  <a:lnTo>
                    <a:pt x="661" y="281"/>
                  </a:lnTo>
                  <a:lnTo>
                    <a:pt x="661" y="285"/>
                  </a:lnTo>
                  <a:lnTo>
                    <a:pt x="660" y="288"/>
                  </a:lnTo>
                  <a:lnTo>
                    <a:pt x="657" y="289"/>
                  </a:lnTo>
                  <a:lnTo>
                    <a:pt x="655" y="290"/>
                  </a:lnTo>
                  <a:lnTo>
                    <a:pt x="652" y="291"/>
                  </a:lnTo>
                  <a:lnTo>
                    <a:pt x="649" y="293"/>
                  </a:lnTo>
                  <a:lnTo>
                    <a:pt x="647" y="294"/>
                  </a:lnTo>
                  <a:lnTo>
                    <a:pt x="644" y="295"/>
                  </a:lnTo>
                  <a:lnTo>
                    <a:pt x="640" y="295"/>
                  </a:lnTo>
                  <a:lnTo>
                    <a:pt x="638" y="297"/>
                  </a:lnTo>
                  <a:lnTo>
                    <a:pt x="635" y="298"/>
                  </a:lnTo>
                  <a:lnTo>
                    <a:pt x="632" y="299"/>
                  </a:lnTo>
                  <a:lnTo>
                    <a:pt x="630" y="301"/>
                  </a:lnTo>
                  <a:lnTo>
                    <a:pt x="628" y="303"/>
                  </a:lnTo>
                  <a:lnTo>
                    <a:pt x="626" y="305"/>
                  </a:lnTo>
                  <a:lnTo>
                    <a:pt x="623" y="306"/>
                  </a:lnTo>
                  <a:lnTo>
                    <a:pt x="619" y="307"/>
                  </a:lnTo>
                  <a:lnTo>
                    <a:pt x="615" y="306"/>
                  </a:lnTo>
                  <a:lnTo>
                    <a:pt x="611" y="306"/>
                  </a:lnTo>
                  <a:lnTo>
                    <a:pt x="607" y="307"/>
                  </a:lnTo>
                  <a:lnTo>
                    <a:pt x="607" y="311"/>
                  </a:lnTo>
                  <a:lnTo>
                    <a:pt x="607" y="315"/>
                  </a:lnTo>
                  <a:lnTo>
                    <a:pt x="606" y="318"/>
                  </a:lnTo>
                  <a:lnTo>
                    <a:pt x="604" y="319"/>
                  </a:lnTo>
                  <a:lnTo>
                    <a:pt x="601" y="320"/>
                  </a:lnTo>
                  <a:lnTo>
                    <a:pt x="598" y="323"/>
                  </a:lnTo>
                  <a:lnTo>
                    <a:pt x="597" y="324"/>
                  </a:lnTo>
                  <a:lnTo>
                    <a:pt x="594" y="327"/>
                  </a:lnTo>
                  <a:lnTo>
                    <a:pt x="592" y="328"/>
                  </a:lnTo>
                  <a:lnTo>
                    <a:pt x="588" y="328"/>
                  </a:lnTo>
                  <a:lnTo>
                    <a:pt x="584" y="328"/>
                  </a:lnTo>
                  <a:lnTo>
                    <a:pt x="581" y="329"/>
                  </a:lnTo>
                  <a:lnTo>
                    <a:pt x="580" y="332"/>
                  </a:lnTo>
                  <a:lnTo>
                    <a:pt x="579" y="336"/>
                  </a:lnTo>
                  <a:lnTo>
                    <a:pt x="579" y="339"/>
                  </a:lnTo>
                  <a:lnTo>
                    <a:pt x="579" y="343"/>
                  </a:lnTo>
                  <a:lnTo>
                    <a:pt x="581" y="345"/>
                  </a:lnTo>
                  <a:lnTo>
                    <a:pt x="583" y="346"/>
                  </a:lnTo>
                  <a:lnTo>
                    <a:pt x="585" y="349"/>
                  </a:lnTo>
                  <a:lnTo>
                    <a:pt x="588" y="350"/>
                  </a:lnTo>
                  <a:lnTo>
                    <a:pt x="590" y="352"/>
                  </a:lnTo>
                  <a:lnTo>
                    <a:pt x="592" y="354"/>
                  </a:lnTo>
                  <a:lnTo>
                    <a:pt x="590" y="358"/>
                  </a:lnTo>
                  <a:lnTo>
                    <a:pt x="590" y="362"/>
                  </a:lnTo>
                  <a:lnTo>
                    <a:pt x="590" y="366"/>
                  </a:lnTo>
                  <a:lnTo>
                    <a:pt x="589" y="370"/>
                  </a:lnTo>
                  <a:lnTo>
                    <a:pt x="587" y="371"/>
                  </a:lnTo>
                  <a:lnTo>
                    <a:pt x="585" y="373"/>
                  </a:lnTo>
                  <a:lnTo>
                    <a:pt x="583" y="374"/>
                  </a:lnTo>
                  <a:lnTo>
                    <a:pt x="580" y="375"/>
                  </a:lnTo>
                  <a:lnTo>
                    <a:pt x="577" y="378"/>
                  </a:lnTo>
                  <a:lnTo>
                    <a:pt x="577" y="381"/>
                  </a:lnTo>
                  <a:lnTo>
                    <a:pt x="577" y="383"/>
                  </a:lnTo>
                  <a:lnTo>
                    <a:pt x="580" y="386"/>
                  </a:lnTo>
                  <a:lnTo>
                    <a:pt x="581" y="388"/>
                  </a:lnTo>
                  <a:lnTo>
                    <a:pt x="583" y="391"/>
                  </a:lnTo>
                  <a:lnTo>
                    <a:pt x="583" y="395"/>
                  </a:lnTo>
                  <a:lnTo>
                    <a:pt x="584" y="398"/>
                  </a:lnTo>
                  <a:lnTo>
                    <a:pt x="583" y="401"/>
                  </a:lnTo>
                  <a:lnTo>
                    <a:pt x="584" y="405"/>
                  </a:lnTo>
                  <a:lnTo>
                    <a:pt x="584" y="409"/>
                  </a:lnTo>
                  <a:lnTo>
                    <a:pt x="584" y="413"/>
                  </a:lnTo>
                  <a:lnTo>
                    <a:pt x="584" y="417"/>
                  </a:lnTo>
                  <a:lnTo>
                    <a:pt x="585" y="420"/>
                  </a:lnTo>
                  <a:lnTo>
                    <a:pt x="585" y="424"/>
                  </a:lnTo>
                  <a:lnTo>
                    <a:pt x="585" y="428"/>
                  </a:lnTo>
                  <a:lnTo>
                    <a:pt x="587" y="430"/>
                  </a:lnTo>
                  <a:lnTo>
                    <a:pt x="588" y="434"/>
                  </a:lnTo>
                  <a:lnTo>
                    <a:pt x="589" y="437"/>
                  </a:lnTo>
                  <a:lnTo>
                    <a:pt x="589" y="439"/>
                  </a:lnTo>
                  <a:lnTo>
                    <a:pt x="590" y="442"/>
                  </a:lnTo>
                  <a:lnTo>
                    <a:pt x="592" y="446"/>
                  </a:lnTo>
                  <a:lnTo>
                    <a:pt x="590" y="450"/>
                  </a:lnTo>
                  <a:lnTo>
                    <a:pt x="590" y="454"/>
                  </a:lnTo>
                  <a:lnTo>
                    <a:pt x="590" y="455"/>
                  </a:lnTo>
                  <a:lnTo>
                    <a:pt x="590" y="458"/>
                  </a:lnTo>
                  <a:lnTo>
                    <a:pt x="590" y="462"/>
                  </a:lnTo>
                  <a:lnTo>
                    <a:pt x="589" y="464"/>
                  </a:lnTo>
                  <a:lnTo>
                    <a:pt x="589" y="468"/>
                  </a:lnTo>
                  <a:lnTo>
                    <a:pt x="588" y="472"/>
                  </a:lnTo>
                  <a:lnTo>
                    <a:pt x="588" y="476"/>
                  </a:lnTo>
                  <a:lnTo>
                    <a:pt x="588" y="480"/>
                  </a:lnTo>
                  <a:lnTo>
                    <a:pt x="588" y="483"/>
                  </a:lnTo>
                  <a:lnTo>
                    <a:pt x="589" y="485"/>
                  </a:lnTo>
                  <a:lnTo>
                    <a:pt x="590" y="488"/>
                  </a:lnTo>
                  <a:lnTo>
                    <a:pt x="592" y="490"/>
                  </a:lnTo>
                  <a:lnTo>
                    <a:pt x="593" y="493"/>
                  </a:lnTo>
                  <a:lnTo>
                    <a:pt x="594" y="497"/>
                  </a:lnTo>
                  <a:lnTo>
                    <a:pt x="596" y="500"/>
                  </a:lnTo>
                  <a:lnTo>
                    <a:pt x="597" y="502"/>
                  </a:lnTo>
                  <a:lnTo>
                    <a:pt x="598" y="506"/>
                  </a:lnTo>
                  <a:lnTo>
                    <a:pt x="598" y="509"/>
                  </a:lnTo>
                  <a:lnTo>
                    <a:pt x="598" y="513"/>
                  </a:lnTo>
                  <a:lnTo>
                    <a:pt x="598" y="517"/>
                  </a:lnTo>
                  <a:lnTo>
                    <a:pt x="598" y="521"/>
                  </a:lnTo>
                  <a:lnTo>
                    <a:pt x="597" y="525"/>
                  </a:lnTo>
                  <a:lnTo>
                    <a:pt x="597" y="528"/>
                  </a:lnTo>
                  <a:lnTo>
                    <a:pt x="597" y="532"/>
                  </a:lnTo>
                  <a:lnTo>
                    <a:pt x="597" y="536"/>
                  </a:lnTo>
                  <a:lnTo>
                    <a:pt x="597" y="540"/>
                  </a:lnTo>
                  <a:lnTo>
                    <a:pt x="596" y="544"/>
                  </a:lnTo>
                  <a:lnTo>
                    <a:pt x="596" y="548"/>
                  </a:lnTo>
                  <a:lnTo>
                    <a:pt x="596" y="551"/>
                  </a:lnTo>
                  <a:lnTo>
                    <a:pt x="594" y="555"/>
                  </a:lnTo>
                  <a:lnTo>
                    <a:pt x="596" y="557"/>
                  </a:lnTo>
                  <a:lnTo>
                    <a:pt x="594" y="562"/>
                  </a:lnTo>
                  <a:lnTo>
                    <a:pt x="594" y="566"/>
                  </a:lnTo>
                  <a:lnTo>
                    <a:pt x="596" y="569"/>
                  </a:lnTo>
                  <a:lnTo>
                    <a:pt x="597" y="573"/>
                  </a:lnTo>
                  <a:lnTo>
                    <a:pt x="598" y="576"/>
                  </a:lnTo>
                  <a:lnTo>
                    <a:pt x="600" y="577"/>
                  </a:lnTo>
                  <a:lnTo>
                    <a:pt x="601" y="579"/>
                  </a:lnTo>
                  <a:lnTo>
                    <a:pt x="602" y="582"/>
                  </a:lnTo>
                  <a:lnTo>
                    <a:pt x="602" y="586"/>
                  </a:lnTo>
                  <a:lnTo>
                    <a:pt x="602" y="589"/>
                  </a:lnTo>
                  <a:lnTo>
                    <a:pt x="601" y="593"/>
                  </a:lnTo>
                  <a:lnTo>
                    <a:pt x="600" y="594"/>
                  </a:lnTo>
                  <a:lnTo>
                    <a:pt x="598" y="597"/>
                  </a:lnTo>
                  <a:lnTo>
                    <a:pt x="597" y="600"/>
                  </a:lnTo>
                  <a:lnTo>
                    <a:pt x="597" y="603"/>
                  </a:lnTo>
                  <a:lnTo>
                    <a:pt x="597" y="607"/>
                  </a:lnTo>
                  <a:lnTo>
                    <a:pt x="597" y="611"/>
                  </a:lnTo>
                  <a:lnTo>
                    <a:pt x="598" y="614"/>
                  </a:lnTo>
                  <a:lnTo>
                    <a:pt x="598" y="617"/>
                  </a:lnTo>
                  <a:lnTo>
                    <a:pt x="600" y="620"/>
                  </a:lnTo>
                  <a:lnTo>
                    <a:pt x="600" y="624"/>
                  </a:lnTo>
                  <a:lnTo>
                    <a:pt x="601" y="627"/>
                  </a:lnTo>
                  <a:lnTo>
                    <a:pt x="602" y="629"/>
                  </a:lnTo>
                  <a:lnTo>
                    <a:pt x="602" y="632"/>
                  </a:lnTo>
                  <a:lnTo>
                    <a:pt x="600" y="631"/>
                  </a:lnTo>
                  <a:lnTo>
                    <a:pt x="596" y="629"/>
                  </a:lnTo>
                  <a:lnTo>
                    <a:pt x="593" y="628"/>
                  </a:lnTo>
                  <a:lnTo>
                    <a:pt x="589" y="628"/>
                  </a:lnTo>
                  <a:lnTo>
                    <a:pt x="585" y="629"/>
                  </a:lnTo>
                  <a:lnTo>
                    <a:pt x="583" y="629"/>
                  </a:lnTo>
                  <a:lnTo>
                    <a:pt x="581" y="632"/>
                  </a:lnTo>
                  <a:lnTo>
                    <a:pt x="579" y="634"/>
                  </a:lnTo>
                  <a:lnTo>
                    <a:pt x="577"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2" y="682"/>
                  </a:lnTo>
                  <a:lnTo>
                    <a:pt x="571" y="684"/>
                  </a:lnTo>
                  <a:lnTo>
                    <a:pt x="568" y="686"/>
                  </a:lnTo>
                  <a:lnTo>
                    <a:pt x="566" y="687"/>
                  </a:lnTo>
                  <a:lnTo>
                    <a:pt x="562" y="688"/>
                  </a:lnTo>
                  <a:lnTo>
                    <a:pt x="558" y="688"/>
                  </a:lnTo>
                  <a:lnTo>
                    <a:pt x="555" y="688"/>
                  </a:lnTo>
                  <a:lnTo>
                    <a:pt x="551" y="689"/>
                  </a:lnTo>
                  <a:lnTo>
                    <a:pt x="550" y="691"/>
                  </a:lnTo>
                  <a:lnTo>
                    <a:pt x="547" y="693"/>
                  </a:lnTo>
                  <a:lnTo>
                    <a:pt x="545" y="695"/>
                  </a:lnTo>
                  <a:lnTo>
                    <a:pt x="542" y="696"/>
                  </a:lnTo>
                  <a:lnTo>
                    <a:pt x="539" y="697"/>
                  </a:lnTo>
                  <a:lnTo>
                    <a:pt x="538" y="700"/>
                  </a:lnTo>
                  <a:lnTo>
                    <a:pt x="538" y="701"/>
                  </a:lnTo>
                  <a:lnTo>
                    <a:pt x="537" y="704"/>
                  </a:lnTo>
                  <a:lnTo>
                    <a:pt x="537" y="706"/>
                  </a:lnTo>
                  <a:lnTo>
                    <a:pt x="535" y="710"/>
                  </a:lnTo>
                  <a:lnTo>
                    <a:pt x="535" y="713"/>
                  </a:lnTo>
                  <a:lnTo>
                    <a:pt x="534" y="717"/>
                  </a:lnTo>
                  <a:lnTo>
                    <a:pt x="534" y="721"/>
                  </a:lnTo>
                  <a:lnTo>
                    <a:pt x="534" y="725"/>
                  </a:lnTo>
                  <a:lnTo>
                    <a:pt x="534" y="729"/>
                  </a:lnTo>
                  <a:lnTo>
                    <a:pt x="533" y="733"/>
                  </a:lnTo>
                  <a:lnTo>
                    <a:pt x="534" y="737"/>
                  </a:lnTo>
                  <a:lnTo>
                    <a:pt x="534" y="740"/>
                  </a:lnTo>
                  <a:lnTo>
                    <a:pt x="534" y="743"/>
                  </a:lnTo>
                  <a:lnTo>
                    <a:pt x="534" y="747"/>
                  </a:lnTo>
                  <a:lnTo>
                    <a:pt x="535" y="751"/>
                  </a:lnTo>
                  <a:lnTo>
                    <a:pt x="535" y="754"/>
                  </a:lnTo>
                  <a:lnTo>
                    <a:pt x="537" y="758"/>
                  </a:lnTo>
                  <a:lnTo>
                    <a:pt x="535" y="761"/>
                  </a:lnTo>
                  <a:lnTo>
                    <a:pt x="535" y="765"/>
                  </a:lnTo>
                  <a:lnTo>
                    <a:pt x="534" y="769"/>
                  </a:lnTo>
                  <a:lnTo>
                    <a:pt x="533" y="772"/>
                  </a:lnTo>
                  <a:lnTo>
                    <a:pt x="532" y="775"/>
                  </a:lnTo>
                  <a:lnTo>
                    <a:pt x="533" y="776"/>
                  </a:lnTo>
                  <a:lnTo>
                    <a:pt x="535" y="778"/>
                  </a:lnTo>
                  <a:lnTo>
                    <a:pt x="538" y="780"/>
                  </a:lnTo>
                  <a:lnTo>
                    <a:pt x="539" y="781"/>
                  </a:lnTo>
                  <a:lnTo>
                    <a:pt x="542" y="784"/>
                  </a:lnTo>
                  <a:lnTo>
                    <a:pt x="543" y="786"/>
                  </a:lnTo>
                  <a:lnTo>
                    <a:pt x="543" y="790"/>
                  </a:lnTo>
                  <a:lnTo>
                    <a:pt x="543" y="794"/>
                  </a:lnTo>
                  <a:lnTo>
                    <a:pt x="545" y="797"/>
                  </a:lnTo>
                  <a:lnTo>
                    <a:pt x="546" y="799"/>
                  </a:lnTo>
                  <a:lnTo>
                    <a:pt x="549" y="802"/>
                  </a:lnTo>
                  <a:lnTo>
                    <a:pt x="550" y="803"/>
                  </a:lnTo>
                  <a:lnTo>
                    <a:pt x="551" y="806"/>
                  </a:lnTo>
                  <a:lnTo>
                    <a:pt x="554" y="807"/>
                  </a:lnTo>
                  <a:lnTo>
                    <a:pt x="556" y="810"/>
                  </a:lnTo>
                  <a:lnTo>
                    <a:pt x="558" y="811"/>
                  </a:lnTo>
                  <a:lnTo>
                    <a:pt x="560" y="814"/>
                  </a:lnTo>
                  <a:lnTo>
                    <a:pt x="562" y="816"/>
                  </a:lnTo>
                  <a:lnTo>
                    <a:pt x="564" y="818"/>
                  </a:lnTo>
                  <a:lnTo>
                    <a:pt x="567" y="819"/>
                  </a:lnTo>
                  <a:lnTo>
                    <a:pt x="572" y="819"/>
                  </a:lnTo>
                  <a:lnTo>
                    <a:pt x="575" y="819"/>
                  </a:lnTo>
                  <a:lnTo>
                    <a:pt x="579" y="818"/>
                  </a:lnTo>
                  <a:lnTo>
                    <a:pt x="583" y="818"/>
                  </a:lnTo>
                  <a:lnTo>
                    <a:pt x="585" y="818"/>
                  </a:lnTo>
                  <a:lnTo>
                    <a:pt x="589" y="816"/>
                  </a:lnTo>
                  <a:lnTo>
                    <a:pt x="592" y="815"/>
                  </a:lnTo>
                  <a:lnTo>
                    <a:pt x="594" y="814"/>
                  </a:lnTo>
                  <a:lnTo>
                    <a:pt x="598" y="812"/>
                  </a:lnTo>
                  <a:lnTo>
                    <a:pt x="601" y="812"/>
                  </a:lnTo>
                  <a:lnTo>
                    <a:pt x="604" y="811"/>
                  </a:lnTo>
                  <a:lnTo>
                    <a:pt x="607" y="810"/>
                  </a:lnTo>
                  <a:lnTo>
                    <a:pt x="610" y="809"/>
                  </a:lnTo>
                  <a:lnTo>
                    <a:pt x="613" y="810"/>
                  </a:lnTo>
                  <a:lnTo>
                    <a:pt x="614" y="812"/>
                  </a:lnTo>
                  <a:lnTo>
                    <a:pt x="615" y="816"/>
                  </a:lnTo>
                  <a:lnTo>
                    <a:pt x="615" y="819"/>
                  </a:lnTo>
                  <a:lnTo>
                    <a:pt x="615" y="823"/>
                  </a:lnTo>
                  <a:lnTo>
                    <a:pt x="617" y="828"/>
                  </a:lnTo>
                  <a:lnTo>
                    <a:pt x="615" y="831"/>
                  </a:lnTo>
                  <a:lnTo>
                    <a:pt x="617" y="835"/>
                  </a:lnTo>
                  <a:lnTo>
                    <a:pt x="617" y="839"/>
                  </a:lnTo>
                  <a:lnTo>
                    <a:pt x="617" y="841"/>
                  </a:lnTo>
                  <a:lnTo>
                    <a:pt x="618" y="845"/>
                  </a:lnTo>
                  <a:lnTo>
                    <a:pt x="619" y="848"/>
                  </a:lnTo>
                  <a:lnTo>
                    <a:pt x="621" y="850"/>
                  </a:lnTo>
                  <a:lnTo>
                    <a:pt x="622" y="853"/>
                  </a:lnTo>
                  <a:lnTo>
                    <a:pt x="623" y="857"/>
                  </a:lnTo>
                  <a:lnTo>
                    <a:pt x="623" y="860"/>
                  </a:lnTo>
                  <a:lnTo>
                    <a:pt x="625" y="864"/>
                  </a:lnTo>
                  <a:lnTo>
                    <a:pt x="625" y="867"/>
                  </a:lnTo>
                  <a:lnTo>
                    <a:pt x="623" y="870"/>
                  </a:lnTo>
                  <a:lnTo>
                    <a:pt x="622" y="873"/>
                  </a:lnTo>
                  <a:lnTo>
                    <a:pt x="621" y="875"/>
                  </a:lnTo>
                  <a:lnTo>
                    <a:pt x="618" y="878"/>
                  </a:lnTo>
                  <a:lnTo>
                    <a:pt x="615" y="879"/>
                  </a:lnTo>
                  <a:lnTo>
                    <a:pt x="614" y="882"/>
                  </a:lnTo>
                  <a:lnTo>
                    <a:pt x="613" y="886"/>
                  </a:lnTo>
                  <a:lnTo>
                    <a:pt x="613" y="888"/>
                  </a:lnTo>
                  <a:lnTo>
                    <a:pt x="611" y="892"/>
                  </a:lnTo>
                  <a:lnTo>
                    <a:pt x="611" y="895"/>
                  </a:lnTo>
                  <a:lnTo>
                    <a:pt x="610" y="899"/>
                  </a:lnTo>
                  <a:lnTo>
                    <a:pt x="610" y="903"/>
                  </a:lnTo>
                  <a:lnTo>
                    <a:pt x="610" y="907"/>
                  </a:lnTo>
                  <a:lnTo>
                    <a:pt x="610" y="911"/>
                  </a:lnTo>
                  <a:lnTo>
                    <a:pt x="609" y="915"/>
                  </a:lnTo>
                  <a:lnTo>
                    <a:pt x="609" y="919"/>
                  </a:lnTo>
                  <a:lnTo>
                    <a:pt x="609" y="921"/>
                  </a:lnTo>
                  <a:lnTo>
                    <a:pt x="609" y="925"/>
                  </a:lnTo>
                  <a:lnTo>
                    <a:pt x="607" y="928"/>
                  </a:lnTo>
                  <a:lnTo>
                    <a:pt x="607" y="932"/>
                  </a:lnTo>
                  <a:lnTo>
                    <a:pt x="606" y="934"/>
                  </a:lnTo>
                  <a:lnTo>
                    <a:pt x="605" y="937"/>
                  </a:lnTo>
                  <a:lnTo>
                    <a:pt x="602" y="939"/>
                  </a:lnTo>
                  <a:lnTo>
                    <a:pt x="600" y="941"/>
                  </a:lnTo>
                  <a:lnTo>
                    <a:pt x="598" y="943"/>
                  </a:lnTo>
                  <a:lnTo>
                    <a:pt x="596" y="945"/>
                  </a:lnTo>
                  <a:lnTo>
                    <a:pt x="594" y="947"/>
                  </a:lnTo>
                  <a:lnTo>
                    <a:pt x="593" y="951"/>
                  </a:lnTo>
                  <a:lnTo>
                    <a:pt x="593" y="954"/>
                  </a:lnTo>
                  <a:lnTo>
                    <a:pt x="592" y="958"/>
                  </a:lnTo>
                  <a:lnTo>
                    <a:pt x="592" y="962"/>
                  </a:lnTo>
                  <a:lnTo>
                    <a:pt x="592" y="966"/>
                  </a:lnTo>
                  <a:lnTo>
                    <a:pt x="592" y="970"/>
                  </a:lnTo>
                  <a:lnTo>
                    <a:pt x="592" y="972"/>
                  </a:lnTo>
                  <a:lnTo>
                    <a:pt x="592" y="976"/>
                  </a:lnTo>
                  <a:lnTo>
                    <a:pt x="594" y="979"/>
                  </a:lnTo>
                  <a:lnTo>
                    <a:pt x="596" y="981"/>
                  </a:lnTo>
                  <a:lnTo>
                    <a:pt x="596" y="984"/>
                  </a:lnTo>
                  <a:lnTo>
                    <a:pt x="597" y="988"/>
                  </a:lnTo>
                  <a:lnTo>
                    <a:pt x="597" y="992"/>
                  </a:lnTo>
                  <a:lnTo>
                    <a:pt x="596" y="996"/>
                  </a:lnTo>
                  <a:lnTo>
                    <a:pt x="596" y="998"/>
                  </a:lnTo>
                  <a:lnTo>
                    <a:pt x="594" y="1002"/>
                  </a:lnTo>
                  <a:lnTo>
                    <a:pt x="593" y="1005"/>
                  </a:lnTo>
                  <a:lnTo>
                    <a:pt x="592" y="1008"/>
                  </a:lnTo>
                  <a:lnTo>
                    <a:pt x="592" y="1011"/>
                  </a:lnTo>
                  <a:lnTo>
                    <a:pt x="590" y="1015"/>
                  </a:lnTo>
                  <a:lnTo>
                    <a:pt x="590" y="1019"/>
                  </a:lnTo>
                  <a:lnTo>
                    <a:pt x="590" y="1022"/>
                  </a:lnTo>
                  <a:lnTo>
                    <a:pt x="590" y="1027"/>
                  </a:lnTo>
                  <a:lnTo>
                    <a:pt x="590" y="1031"/>
                  </a:lnTo>
                  <a:lnTo>
                    <a:pt x="590" y="1035"/>
                  </a:lnTo>
                  <a:lnTo>
                    <a:pt x="589" y="1038"/>
                  </a:lnTo>
                  <a:lnTo>
                    <a:pt x="588" y="1040"/>
                  </a:lnTo>
                  <a:lnTo>
                    <a:pt x="585" y="1042"/>
                  </a:lnTo>
                  <a:lnTo>
                    <a:pt x="584" y="1044"/>
                  </a:lnTo>
                  <a:lnTo>
                    <a:pt x="583" y="1047"/>
                  </a:lnTo>
                  <a:lnTo>
                    <a:pt x="580" y="1049"/>
                  </a:lnTo>
                  <a:lnTo>
                    <a:pt x="579" y="1051"/>
                  </a:lnTo>
                  <a:lnTo>
                    <a:pt x="575" y="1052"/>
                  </a:lnTo>
                  <a:lnTo>
                    <a:pt x="571" y="1052"/>
                  </a:lnTo>
                  <a:lnTo>
                    <a:pt x="567" y="1052"/>
                  </a:lnTo>
                  <a:lnTo>
                    <a:pt x="563" y="1052"/>
                  </a:lnTo>
                  <a:lnTo>
                    <a:pt x="559" y="1052"/>
                  </a:lnTo>
                  <a:lnTo>
                    <a:pt x="556" y="1052"/>
                  </a:lnTo>
                  <a:lnTo>
                    <a:pt x="554" y="1055"/>
                  </a:lnTo>
                  <a:lnTo>
                    <a:pt x="551" y="1056"/>
                  </a:lnTo>
                  <a:lnTo>
                    <a:pt x="549" y="1057"/>
                  </a:lnTo>
                  <a:lnTo>
                    <a:pt x="546" y="1059"/>
                  </a:lnTo>
                  <a:lnTo>
                    <a:pt x="543" y="1059"/>
                  </a:lnTo>
                  <a:lnTo>
                    <a:pt x="539" y="1057"/>
                  </a:lnTo>
                  <a:lnTo>
                    <a:pt x="537" y="1059"/>
                  </a:lnTo>
                  <a:lnTo>
                    <a:pt x="535" y="1061"/>
                  </a:lnTo>
                  <a:lnTo>
                    <a:pt x="534" y="1064"/>
                  </a:lnTo>
                  <a:lnTo>
                    <a:pt x="535" y="1066"/>
                  </a:lnTo>
                  <a:lnTo>
                    <a:pt x="535" y="1068"/>
                  </a:lnTo>
                  <a:lnTo>
                    <a:pt x="535" y="1070"/>
                  </a:lnTo>
                  <a:lnTo>
                    <a:pt x="537" y="1073"/>
                  </a:lnTo>
                  <a:lnTo>
                    <a:pt x="538" y="1076"/>
                  </a:lnTo>
                  <a:lnTo>
                    <a:pt x="541" y="1077"/>
                  </a:lnTo>
                  <a:lnTo>
                    <a:pt x="543" y="1078"/>
                  </a:lnTo>
                  <a:lnTo>
                    <a:pt x="547" y="1080"/>
                  </a:lnTo>
                  <a:lnTo>
                    <a:pt x="550" y="1081"/>
                  </a:lnTo>
                  <a:lnTo>
                    <a:pt x="554" y="1081"/>
                  </a:lnTo>
                  <a:lnTo>
                    <a:pt x="556" y="1082"/>
                  </a:lnTo>
                  <a:lnTo>
                    <a:pt x="559" y="1085"/>
                  </a:lnTo>
                  <a:lnTo>
                    <a:pt x="560" y="1086"/>
                  </a:lnTo>
                  <a:lnTo>
                    <a:pt x="562" y="1089"/>
                  </a:lnTo>
                  <a:lnTo>
                    <a:pt x="563" y="1091"/>
                  </a:lnTo>
                  <a:lnTo>
                    <a:pt x="564" y="1095"/>
                  </a:lnTo>
                  <a:lnTo>
                    <a:pt x="563" y="1099"/>
                  </a:lnTo>
                  <a:lnTo>
                    <a:pt x="563" y="1103"/>
                  </a:lnTo>
                  <a:lnTo>
                    <a:pt x="563" y="1107"/>
                  </a:lnTo>
                  <a:lnTo>
                    <a:pt x="562" y="1110"/>
                  </a:lnTo>
                  <a:lnTo>
                    <a:pt x="560" y="1114"/>
                  </a:lnTo>
                  <a:lnTo>
                    <a:pt x="559" y="1116"/>
                  </a:lnTo>
                  <a:lnTo>
                    <a:pt x="558" y="1117"/>
                  </a:lnTo>
                  <a:lnTo>
                    <a:pt x="555" y="1120"/>
                  </a:lnTo>
                  <a:lnTo>
                    <a:pt x="554" y="1121"/>
                  </a:lnTo>
                  <a:lnTo>
                    <a:pt x="551" y="1123"/>
                  </a:lnTo>
                  <a:lnTo>
                    <a:pt x="549" y="1125"/>
                  </a:lnTo>
                  <a:lnTo>
                    <a:pt x="549" y="1129"/>
                  </a:lnTo>
                  <a:lnTo>
                    <a:pt x="549" y="1133"/>
                  </a:lnTo>
                  <a:lnTo>
                    <a:pt x="546" y="1136"/>
                  </a:lnTo>
                  <a:lnTo>
                    <a:pt x="546" y="1138"/>
                  </a:lnTo>
                  <a:lnTo>
                    <a:pt x="546" y="1141"/>
                  </a:lnTo>
                  <a:lnTo>
                    <a:pt x="546" y="1145"/>
                  </a:lnTo>
                  <a:lnTo>
                    <a:pt x="545" y="1148"/>
                  </a:lnTo>
                  <a:lnTo>
                    <a:pt x="547" y="1150"/>
                  </a:lnTo>
                  <a:lnTo>
                    <a:pt x="550" y="1150"/>
                  </a:lnTo>
                  <a:lnTo>
                    <a:pt x="554" y="1150"/>
                  </a:lnTo>
                  <a:lnTo>
                    <a:pt x="556" y="1152"/>
                  </a:lnTo>
                  <a:lnTo>
                    <a:pt x="560" y="1153"/>
                  </a:lnTo>
                  <a:lnTo>
                    <a:pt x="563" y="1154"/>
                  </a:lnTo>
                  <a:lnTo>
                    <a:pt x="566" y="1155"/>
                  </a:lnTo>
                  <a:lnTo>
                    <a:pt x="568" y="1157"/>
                  </a:lnTo>
                  <a:lnTo>
                    <a:pt x="569" y="1159"/>
                  </a:lnTo>
                  <a:lnTo>
                    <a:pt x="569" y="1163"/>
                  </a:lnTo>
                  <a:lnTo>
                    <a:pt x="569" y="1166"/>
                  </a:lnTo>
                  <a:lnTo>
                    <a:pt x="571" y="1170"/>
                  </a:lnTo>
                  <a:lnTo>
                    <a:pt x="573" y="1172"/>
                  </a:lnTo>
                  <a:lnTo>
                    <a:pt x="573" y="1175"/>
                  </a:lnTo>
                  <a:lnTo>
                    <a:pt x="575" y="1178"/>
                  </a:lnTo>
                  <a:lnTo>
                    <a:pt x="576" y="1182"/>
                  </a:lnTo>
                  <a:lnTo>
                    <a:pt x="576" y="1184"/>
                  </a:lnTo>
                  <a:lnTo>
                    <a:pt x="576" y="1187"/>
                  </a:lnTo>
                  <a:lnTo>
                    <a:pt x="576" y="1188"/>
                  </a:lnTo>
                  <a:lnTo>
                    <a:pt x="580" y="1189"/>
                  </a:lnTo>
                  <a:lnTo>
                    <a:pt x="583" y="1189"/>
                  </a:lnTo>
                  <a:lnTo>
                    <a:pt x="585" y="1191"/>
                  </a:lnTo>
                  <a:lnTo>
                    <a:pt x="587" y="1193"/>
                  </a:lnTo>
                  <a:lnTo>
                    <a:pt x="589" y="1195"/>
                  </a:lnTo>
                  <a:lnTo>
                    <a:pt x="592" y="1196"/>
                  </a:lnTo>
                  <a:lnTo>
                    <a:pt x="594" y="1196"/>
                  </a:lnTo>
                  <a:lnTo>
                    <a:pt x="598" y="1195"/>
                  </a:lnTo>
                  <a:lnTo>
                    <a:pt x="601" y="1197"/>
                  </a:lnTo>
                  <a:lnTo>
                    <a:pt x="604" y="1199"/>
                  </a:lnTo>
                  <a:lnTo>
                    <a:pt x="606" y="1200"/>
                  </a:lnTo>
                  <a:lnTo>
                    <a:pt x="609" y="1201"/>
                  </a:lnTo>
                  <a:lnTo>
                    <a:pt x="611" y="1203"/>
                  </a:lnTo>
                  <a:lnTo>
                    <a:pt x="613" y="1205"/>
                  </a:lnTo>
                  <a:lnTo>
                    <a:pt x="614" y="1208"/>
                  </a:lnTo>
                  <a:lnTo>
                    <a:pt x="614" y="1212"/>
                  </a:lnTo>
                  <a:lnTo>
                    <a:pt x="615" y="1214"/>
                  </a:lnTo>
                  <a:lnTo>
                    <a:pt x="615" y="1220"/>
                  </a:lnTo>
                  <a:lnTo>
                    <a:pt x="615" y="1224"/>
                  </a:lnTo>
                  <a:lnTo>
                    <a:pt x="614" y="1226"/>
                  </a:lnTo>
                  <a:lnTo>
                    <a:pt x="614" y="1230"/>
                  </a:lnTo>
                  <a:lnTo>
                    <a:pt x="614" y="1234"/>
                  </a:lnTo>
                  <a:lnTo>
                    <a:pt x="613" y="1238"/>
                  </a:lnTo>
                  <a:lnTo>
                    <a:pt x="613" y="1242"/>
                  </a:lnTo>
                  <a:lnTo>
                    <a:pt x="613" y="1243"/>
                  </a:lnTo>
                  <a:lnTo>
                    <a:pt x="613" y="1246"/>
                  </a:lnTo>
                  <a:lnTo>
                    <a:pt x="611" y="1250"/>
                  </a:lnTo>
                  <a:lnTo>
                    <a:pt x="610" y="1252"/>
                  </a:lnTo>
                  <a:lnTo>
                    <a:pt x="610" y="1256"/>
                  </a:lnTo>
                  <a:lnTo>
                    <a:pt x="611" y="1260"/>
                  </a:lnTo>
                  <a:lnTo>
                    <a:pt x="613" y="1263"/>
                  </a:lnTo>
                  <a:lnTo>
                    <a:pt x="614" y="1265"/>
                  </a:lnTo>
                  <a:lnTo>
                    <a:pt x="615" y="1267"/>
                  </a:lnTo>
                  <a:lnTo>
                    <a:pt x="618" y="1269"/>
                  </a:lnTo>
                  <a:lnTo>
                    <a:pt x="618" y="1272"/>
                  </a:lnTo>
                  <a:lnTo>
                    <a:pt x="619" y="1276"/>
                  </a:lnTo>
                  <a:lnTo>
                    <a:pt x="622" y="1277"/>
                  </a:lnTo>
                  <a:lnTo>
                    <a:pt x="625" y="1277"/>
                  </a:lnTo>
                  <a:lnTo>
                    <a:pt x="628" y="1276"/>
                  </a:lnTo>
                  <a:lnTo>
                    <a:pt x="630" y="1278"/>
                  </a:lnTo>
                  <a:lnTo>
                    <a:pt x="632" y="1280"/>
                  </a:lnTo>
                  <a:lnTo>
                    <a:pt x="634" y="1282"/>
                  </a:lnTo>
                  <a:lnTo>
                    <a:pt x="635" y="1285"/>
                  </a:lnTo>
                  <a:lnTo>
                    <a:pt x="635" y="1289"/>
                  </a:lnTo>
                  <a:lnTo>
                    <a:pt x="636" y="1288"/>
                  </a:lnTo>
                  <a:lnTo>
                    <a:pt x="639" y="1289"/>
                  </a:lnTo>
                  <a:lnTo>
                    <a:pt x="642" y="1290"/>
                  </a:lnTo>
                  <a:lnTo>
                    <a:pt x="644" y="1292"/>
                  </a:lnTo>
                  <a:lnTo>
                    <a:pt x="648" y="1292"/>
                  </a:lnTo>
                  <a:lnTo>
                    <a:pt x="652" y="1292"/>
                  </a:lnTo>
                  <a:lnTo>
                    <a:pt x="655" y="1292"/>
                  </a:lnTo>
                  <a:lnTo>
                    <a:pt x="659" y="1290"/>
                  </a:lnTo>
                  <a:lnTo>
                    <a:pt x="662" y="1290"/>
                  </a:lnTo>
                  <a:lnTo>
                    <a:pt x="666" y="1292"/>
                  </a:lnTo>
                  <a:lnTo>
                    <a:pt x="668" y="1293"/>
                  </a:lnTo>
                  <a:lnTo>
                    <a:pt x="669" y="1296"/>
                  </a:lnTo>
                  <a:lnTo>
                    <a:pt x="670" y="1298"/>
                  </a:lnTo>
                  <a:lnTo>
                    <a:pt x="672" y="1302"/>
                  </a:lnTo>
                  <a:lnTo>
                    <a:pt x="672" y="1306"/>
                  </a:lnTo>
                  <a:lnTo>
                    <a:pt x="670" y="1309"/>
                  </a:lnTo>
                  <a:lnTo>
                    <a:pt x="669" y="1311"/>
                  </a:lnTo>
                  <a:lnTo>
                    <a:pt x="666" y="1313"/>
                  </a:lnTo>
                  <a:lnTo>
                    <a:pt x="664" y="1314"/>
                  </a:lnTo>
                  <a:lnTo>
                    <a:pt x="662" y="1316"/>
                  </a:lnTo>
                  <a:lnTo>
                    <a:pt x="660" y="1318"/>
                  </a:lnTo>
                  <a:lnTo>
                    <a:pt x="659" y="1320"/>
                  </a:lnTo>
                  <a:lnTo>
                    <a:pt x="657" y="1324"/>
                  </a:lnTo>
                  <a:lnTo>
                    <a:pt x="657" y="1327"/>
                  </a:lnTo>
                  <a:lnTo>
                    <a:pt x="659" y="1331"/>
                  </a:lnTo>
                  <a:lnTo>
                    <a:pt x="659" y="1333"/>
                  </a:lnTo>
                  <a:lnTo>
                    <a:pt x="659" y="1336"/>
                  </a:lnTo>
                  <a:lnTo>
                    <a:pt x="660" y="1340"/>
                  </a:lnTo>
                  <a:lnTo>
                    <a:pt x="661" y="1343"/>
                  </a:lnTo>
                  <a:lnTo>
                    <a:pt x="662" y="1345"/>
                  </a:lnTo>
                  <a:lnTo>
                    <a:pt x="664" y="1348"/>
                  </a:lnTo>
                  <a:lnTo>
                    <a:pt x="666" y="1349"/>
                  </a:lnTo>
                  <a:lnTo>
                    <a:pt x="668" y="1352"/>
                  </a:lnTo>
                  <a:lnTo>
                    <a:pt x="670" y="1353"/>
                  </a:lnTo>
                  <a:lnTo>
                    <a:pt x="672" y="1356"/>
                  </a:lnTo>
                  <a:lnTo>
                    <a:pt x="673" y="1358"/>
                  </a:lnTo>
                  <a:lnTo>
                    <a:pt x="674" y="1361"/>
                  </a:lnTo>
                  <a:lnTo>
                    <a:pt x="676" y="1364"/>
                  </a:lnTo>
                  <a:lnTo>
                    <a:pt x="677" y="1366"/>
                  </a:lnTo>
                  <a:lnTo>
                    <a:pt x="678" y="1370"/>
                  </a:lnTo>
                  <a:lnTo>
                    <a:pt x="680" y="1373"/>
                  </a:lnTo>
                  <a:lnTo>
                    <a:pt x="681" y="1375"/>
                  </a:lnTo>
                  <a:lnTo>
                    <a:pt x="683" y="1377"/>
                  </a:lnTo>
                  <a:lnTo>
                    <a:pt x="685" y="1379"/>
                  </a:lnTo>
                  <a:lnTo>
                    <a:pt x="687" y="1381"/>
                  </a:lnTo>
                  <a:lnTo>
                    <a:pt x="689" y="1383"/>
                  </a:lnTo>
                  <a:lnTo>
                    <a:pt x="691" y="1385"/>
                  </a:lnTo>
                  <a:lnTo>
                    <a:pt x="693" y="1387"/>
                  </a:lnTo>
                  <a:lnTo>
                    <a:pt x="694" y="1390"/>
                  </a:lnTo>
                  <a:lnTo>
                    <a:pt x="697" y="1392"/>
                  </a:lnTo>
                  <a:lnTo>
                    <a:pt x="698" y="1394"/>
                  </a:lnTo>
                  <a:lnTo>
                    <a:pt x="702" y="1395"/>
                  </a:lnTo>
                  <a:lnTo>
                    <a:pt x="704" y="1396"/>
                  </a:lnTo>
                  <a:lnTo>
                    <a:pt x="708" y="1396"/>
                  </a:lnTo>
                  <a:lnTo>
                    <a:pt x="711" y="1398"/>
                  </a:lnTo>
                  <a:lnTo>
                    <a:pt x="714" y="1399"/>
                  </a:lnTo>
                  <a:lnTo>
                    <a:pt x="718" y="1400"/>
                  </a:lnTo>
                  <a:lnTo>
                    <a:pt x="720" y="1402"/>
                  </a:lnTo>
                  <a:lnTo>
                    <a:pt x="723" y="1403"/>
                  </a:lnTo>
                  <a:lnTo>
                    <a:pt x="724" y="1404"/>
                  </a:lnTo>
                  <a:lnTo>
                    <a:pt x="727" y="1405"/>
                  </a:lnTo>
                  <a:lnTo>
                    <a:pt x="729" y="1407"/>
                  </a:lnTo>
                  <a:lnTo>
                    <a:pt x="732" y="1408"/>
                  </a:lnTo>
                  <a:lnTo>
                    <a:pt x="735" y="1409"/>
                  </a:lnTo>
                  <a:lnTo>
                    <a:pt x="737" y="1411"/>
                  </a:lnTo>
                  <a:lnTo>
                    <a:pt x="740" y="1413"/>
                  </a:lnTo>
                  <a:lnTo>
                    <a:pt x="741" y="1416"/>
                  </a:lnTo>
                  <a:lnTo>
                    <a:pt x="744" y="1417"/>
                  </a:lnTo>
                  <a:lnTo>
                    <a:pt x="745" y="1420"/>
                  </a:lnTo>
                  <a:lnTo>
                    <a:pt x="746" y="1422"/>
                  </a:lnTo>
                  <a:lnTo>
                    <a:pt x="749" y="1425"/>
                  </a:lnTo>
                  <a:lnTo>
                    <a:pt x="750" y="1426"/>
                  </a:lnTo>
                  <a:lnTo>
                    <a:pt x="752" y="1429"/>
                  </a:lnTo>
                  <a:lnTo>
                    <a:pt x="754" y="1430"/>
                  </a:lnTo>
                  <a:lnTo>
                    <a:pt x="757" y="1433"/>
                  </a:lnTo>
                  <a:lnTo>
                    <a:pt x="758" y="1434"/>
                  </a:lnTo>
                  <a:lnTo>
                    <a:pt x="761" y="1436"/>
                  </a:lnTo>
                  <a:lnTo>
                    <a:pt x="763" y="1438"/>
                  </a:lnTo>
                  <a:lnTo>
                    <a:pt x="765" y="1441"/>
                  </a:lnTo>
                  <a:lnTo>
                    <a:pt x="765" y="1442"/>
                  </a:lnTo>
                  <a:lnTo>
                    <a:pt x="771" y="1442"/>
                  </a:lnTo>
                  <a:lnTo>
                    <a:pt x="780" y="1442"/>
                  </a:lnTo>
                  <a:lnTo>
                    <a:pt x="791" y="1443"/>
                  </a:lnTo>
                  <a:lnTo>
                    <a:pt x="801" y="1443"/>
                  </a:lnTo>
                  <a:lnTo>
                    <a:pt x="812" y="1443"/>
                  </a:lnTo>
                  <a:lnTo>
                    <a:pt x="821" y="1443"/>
                  </a:lnTo>
                  <a:lnTo>
                    <a:pt x="822" y="1443"/>
                  </a:lnTo>
                  <a:lnTo>
                    <a:pt x="822" y="1445"/>
                  </a:lnTo>
                  <a:lnTo>
                    <a:pt x="824" y="1446"/>
                  </a:lnTo>
                  <a:lnTo>
                    <a:pt x="824" y="1450"/>
                  </a:lnTo>
                  <a:lnTo>
                    <a:pt x="825" y="1453"/>
                  </a:lnTo>
                  <a:lnTo>
                    <a:pt x="826" y="1457"/>
                  </a:lnTo>
                  <a:lnTo>
                    <a:pt x="826" y="1459"/>
                  </a:lnTo>
                  <a:lnTo>
                    <a:pt x="828" y="1462"/>
                  </a:lnTo>
                  <a:lnTo>
                    <a:pt x="829" y="1466"/>
                  </a:lnTo>
                  <a:lnTo>
                    <a:pt x="830" y="1468"/>
                  </a:lnTo>
                  <a:lnTo>
                    <a:pt x="830" y="1471"/>
                  </a:lnTo>
                  <a:lnTo>
                    <a:pt x="831" y="1475"/>
                  </a:lnTo>
                  <a:lnTo>
                    <a:pt x="833" y="1477"/>
                  </a:lnTo>
                  <a:lnTo>
                    <a:pt x="833" y="1481"/>
                  </a:lnTo>
                  <a:lnTo>
                    <a:pt x="834" y="1484"/>
                  </a:lnTo>
                  <a:lnTo>
                    <a:pt x="834" y="1488"/>
                  </a:lnTo>
                  <a:lnTo>
                    <a:pt x="835" y="1491"/>
                  </a:lnTo>
                  <a:lnTo>
                    <a:pt x="837" y="1493"/>
                  </a:lnTo>
                  <a:lnTo>
                    <a:pt x="838" y="1497"/>
                  </a:lnTo>
                  <a:lnTo>
                    <a:pt x="839" y="1498"/>
                  </a:lnTo>
                  <a:lnTo>
                    <a:pt x="842" y="1501"/>
                  </a:lnTo>
                  <a:lnTo>
                    <a:pt x="843" y="1502"/>
                  </a:lnTo>
                  <a:lnTo>
                    <a:pt x="846" y="1504"/>
                  </a:lnTo>
                  <a:lnTo>
                    <a:pt x="849" y="1505"/>
                  </a:lnTo>
                  <a:lnTo>
                    <a:pt x="852" y="1506"/>
                  </a:lnTo>
                  <a:lnTo>
                    <a:pt x="855" y="1508"/>
                  </a:lnTo>
                  <a:lnTo>
                    <a:pt x="858" y="1508"/>
                  </a:lnTo>
                  <a:lnTo>
                    <a:pt x="862" y="1512"/>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1" y="1586"/>
                  </a:lnTo>
                  <a:lnTo>
                    <a:pt x="910" y="1586"/>
                  </a:lnTo>
                  <a:lnTo>
                    <a:pt x="907" y="1587"/>
                  </a:lnTo>
                  <a:lnTo>
                    <a:pt x="906" y="1587"/>
                  </a:lnTo>
                  <a:lnTo>
                    <a:pt x="901" y="1591"/>
                  </a:lnTo>
                  <a:lnTo>
                    <a:pt x="900" y="1593"/>
                  </a:lnTo>
                  <a:lnTo>
                    <a:pt x="897" y="1593"/>
                  </a:lnTo>
                  <a:lnTo>
                    <a:pt x="894" y="1595"/>
                  </a:lnTo>
                  <a:lnTo>
                    <a:pt x="893" y="1597"/>
                  </a:lnTo>
                  <a:lnTo>
                    <a:pt x="892" y="1597"/>
                  </a:lnTo>
                  <a:lnTo>
                    <a:pt x="889" y="1598"/>
                  </a:lnTo>
                  <a:lnTo>
                    <a:pt x="886" y="1599"/>
                  </a:lnTo>
                  <a:lnTo>
                    <a:pt x="885" y="1601"/>
                  </a:lnTo>
                  <a:lnTo>
                    <a:pt x="881" y="1603"/>
                  </a:lnTo>
                  <a:lnTo>
                    <a:pt x="876" y="1608"/>
                  </a:lnTo>
                  <a:lnTo>
                    <a:pt x="875" y="1608"/>
                  </a:lnTo>
                  <a:lnTo>
                    <a:pt x="873" y="1608"/>
                  </a:lnTo>
                  <a:lnTo>
                    <a:pt x="871" y="1611"/>
                  </a:lnTo>
                  <a:lnTo>
                    <a:pt x="869" y="1611"/>
                  </a:lnTo>
                  <a:lnTo>
                    <a:pt x="869"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39" y="1652"/>
                  </a:lnTo>
                  <a:lnTo>
                    <a:pt x="839" y="1653"/>
                  </a:lnTo>
                  <a:lnTo>
                    <a:pt x="838" y="1654"/>
                  </a:lnTo>
                  <a:lnTo>
                    <a:pt x="835" y="1661"/>
                  </a:lnTo>
                  <a:lnTo>
                    <a:pt x="833" y="1663"/>
                  </a:lnTo>
                  <a:lnTo>
                    <a:pt x="833" y="1665"/>
                  </a:lnTo>
                  <a:lnTo>
                    <a:pt x="831" y="1666"/>
                  </a:lnTo>
                  <a:lnTo>
                    <a:pt x="831" y="1667"/>
                  </a:lnTo>
                  <a:lnTo>
                    <a:pt x="830" y="1669"/>
                  </a:lnTo>
                  <a:lnTo>
                    <a:pt x="828" y="1671"/>
                  </a:lnTo>
                  <a:lnTo>
                    <a:pt x="828" y="1673"/>
                  </a:lnTo>
                  <a:lnTo>
                    <a:pt x="825" y="1676"/>
                  </a:lnTo>
                  <a:lnTo>
                    <a:pt x="821" y="1683"/>
                  </a:lnTo>
                  <a:lnTo>
                    <a:pt x="820" y="1686"/>
                  </a:lnTo>
                  <a:lnTo>
                    <a:pt x="818" y="1687"/>
                  </a:lnTo>
                  <a:lnTo>
                    <a:pt x="818" y="1690"/>
                  </a:lnTo>
                  <a:lnTo>
                    <a:pt x="818" y="1691"/>
                  </a:lnTo>
                  <a:lnTo>
                    <a:pt x="818" y="1704"/>
                  </a:lnTo>
                  <a:lnTo>
                    <a:pt x="818" y="1705"/>
                  </a:lnTo>
                  <a:lnTo>
                    <a:pt x="818" y="1709"/>
                  </a:lnTo>
                  <a:lnTo>
                    <a:pt x="818" y="1710"/>
                  </a:lnTo>
                  <a:lnTo>
                    <a:pt x="818" y="1712"/>
                  </a:lnTo>
                  <a:lnTo>
                    <a:pt x="818" y="1717"/>
                  </a:lnTo>
                  <a:lnTo>
                    <a:pt x="817" y="1720"/>
                  </a:lnTo>
                  <a:lnTo>
                    <a:pt x="816" y="1720"/>
                  </a:lnTo>
                  <a:lnTo>
                    <a:pt x="816" y="1721"/>
                  </a:lnTo>
                  <a:lnTo>
                    <a:pt x="814" y="1722"/>
                  </a:lnTo>
                  <a:lnTo>
                    <a:pt x="814" y="1725"/>
                  </a:lnTo>
                  <a:lnTo>
                    <a:pt x="814" y="1727"/>
                  </a:lnTo>
                  <a:lnTo>
                    <a:pt x="812" y="1733"/>
                  </a:lnTo>
                  <a:lnTo>
                    <a:pt x="809" y="1735"/>
                  </a:lnTo>
                  <a:lnTo>
                    <a:pt x="808" y="1737"/>
                  </a:lnTo>
                  <a:lnTo>
                    <a:pt x="807" y="1741"/>
                  </a:lnTo>
                  <a:lnTo>
                    <a:pt x="804" y="1743"/>
                  </a:lnTo>
                  <a:lnTo>
                    <a:pt x="800" y="1747"/>
                  </a:lnTo>
                  <a:lnTo>
                    <a:pt x="788" y="1759"/>
                  </a:lnTo>
                  <a:lnTo>
                    <a:pt x="784" y="1762"/>
                  </a:lnTo>
                  <a:lnTo>
                    <a:pt x="783" y="1763"/>
                  </a:lnTo>
                  <a:lnTo>
                    <a:pt x="782" y="1764"/>
                  </a:lnTo>
                  <a:lnTo>
                    <a:pt x="780" y="1764"/>
                  </a:lnTo>
                  <a:lnTo>
                    <a:pt x="779" y="1765"/>
                  </a:lnTo>
                  <a:lnTo>
                    <a:pt x="776" y="1765"/>
                  </a:lnTo>
                  <a:lnTo>
                    <a:pt x="775" y="1767"/>
                  </a:lnTo>
                  <a:lnTo>
                    <a:pt x="774" y="1767"/>
                  </a:lnTo>
                  <a:lnTo>
                    <a:pt x="771" y="1767"/>
                  </a:lnTo>
                  <a:lnTo>
                    <a:pt x="771" y="1768"/>
                  </a:lnTo>
                  <a:lnTo>
                    <a:pt x="766" y="1768"/>
                  </a:lnTo>
                  <a:lnTo>
                    <a:pt x="765" y="1768"/>
                  </a:lnTo>
                  <a:lnTo>
                    <a:pt x="762" y="1768"/>
                  </a:lnTo>
                  <a:lnTo>
                    <a:pt x="761" y="1768"/>
                  </a:lnTo>
                  <a:lnTo>
                    <a:pt x="759" y="1768"/>
                  </a:lnTo>
                  <a:lnTo>
                    <a:pt x="758" y="1769"/>
                  </a:lnTo>
                  <a:lnTo>
                    <a:pt x="755" y="1769"/>
                  </a:lnTo>
                  <a:lnTo>
                    <a:pt x="749" y="1769"/>
                  </a:lnTo>
                  <a:lnTo>
                    <a:pt x="746" y="1769"/>
                  </a:lnTo>
                  <a:lnTo>
                    <a:pt x="746" y="1771"/>
                  </a:lnTo>
                  <a:lnTo>
                    <a:pt x="742" y="1771"/>
                  </a:lnTo>
                  <a:lnTo>
                    <a:pt x="741" y="1771"/>
                  </a:lnTo>
                  <a:lnTo>
                    <a:pt x="740" y="1771"/>
                  </a:lnTo>
                  <a:lnTo>
                    <a:pt x="738" y="1771"/>
                  </a:lnTo>
                  <a:lnTo>
                    <a:pt x="737" y="1771"/>
                  </a:lnTo>
                  <a:lnTo>
                    <a:pt x="733" y="1771"/>
                  </a:lnTo>
                  <a:lnTo>
                    <a:pt x="732" y="1772"/>
                  </a:lnTo>
                  <a:lnTo>
                    <a:pt x="731" y="1772"/>
                  </a:lnTo>
                  <a:lnTo>
                    <a:pt x="725" y="1772"/>
                  </a:lnTo>
                  <a:lnTo>
                    <a:pt x="725" y="1773"/>
                  </a:lnTo>
                  <a:lnTo>
                    <a:pt x="724" y="1773"/>
                  </a:lnTo>
                  <a:lnTo>
                    <a:pt x="721" y="1773"/>
                  </a:lnTo>
                  <a:lnTo>
                    <a:pt x="718" y="1775"/>
                  </a:lnTo>
                  <a:lnTo>
                    <a:pt x="716" y="1775"/>
                  </a:lnTo>
                  <a:lnTo>
                    <a:pt x="715" y="1776"/>
                  </a:lnTo>
                  <a:lnTo>
                    <a:pt x="714" y="1776"/>
                  </a:lnTo>
                  <a:lnTo>
                    <a:pt x="710" y="1776"/>
                  </a:lnTo>
                  <a:lnTo>
                    <a:pt x="707" y="1776"/>
                  </a:lnTo>
                  <a:lnTo>
                    <a:pt x="707" y="1777"/>
                  </a:lnTo>
                  <a:lnTo>
                    <a:pt x="704" y="1777"/>
                  </a:lnTo>
                  <a:lnTo>
                    <a:pt x="703" y="1777"/>
                  </a:lnTo>
                  <a:lnTo>
                    <a:pt x="698" y="1777"/>
                  </a:lnTo>
                  <a:lnTo>
                    <a:pt x="685" y="1777"/>
                  </a:lnTo>
                  <a:lnTo>
                    <a:pt x="674" y="1777"/>
                  </a:lnTo>
                  <a:lnTo>
                    <a:pt x="672" y="1777"/>
                  </a:lnTo>
                  <a:lnTo>
                    <a:pt x="669" y="1777"/>
                  </a:lnTo>
                  <a:lnTo>
                    <a:pt x="668" y="1777"/>
                  </a:lnTo>
                  <a:lnTo>
                    <a:pt x="666" y="1777"/>
                  </a:lnTo>
                  <a:lnTo>
                    <a:pt x="665" y="1776"/>
                  </a:lnTo>
                  <a:lnTo>
                    <a:pt x="664" y="1776"/>
                  </a:lnTo>
                  <a:lnTo>
                    <a:pt x="660" y="1776"/>
                  </a:lnTo>
                  <a:lnTo>
                    <a:pt x="648" y="1776"/>
                  </a:lnTo>
                  <a:lnTo>
                    <a:pt x="647" y="1776"/>
                  </a:lnTo>
                  <a:lnTo>
                    <a:pt x="644" y="1776"/>
                  </a:lnTo>
                  <a:lnTo>
                    <a:pt x="640" y="1776"/>
                  </a:lnTo>
                  <a:lnTo>
                    <a:pt x="639" y="1776"/>
                  </a:lnTo>
                  <a:lnTo>
                    <a:pt x="634" y="1776"/>
                  </a:lnTo>
                  <a:lnTo>
                    <a:pt x="634" y="1777"/>
                  </a:lnTo>
                  <a:lnTo>
                    <a:pt x="632" y="1777"/>
                  </a:lnTo>
                  <a:lnTo>
                    <a:pt x="631" y="1777"/>
                  </a:lnTo>
                  <a:lnTo>
                    <a:pt x="631" y="1773"/>
                  </a:lnTo>
                  <a:lnTo>
                    <a:pt x="628" y="1771"/>
                  </a:lnTo>
                  <a:lnTo>
                    <a:pt x="627" y="1771"/>
                  </a:lnTo>
                  <a:lnTo>
                    <a:pt x="628" y="1769"/>
                  </a:lnTo>
                  <a:lnTo>
                    <a:pt x="630" y="1769"/>
                  </a:lnTo>
                  <a:lnTo>
                    <a:pt x="632" y="1772"/>
                  </a:lnTo>
                  <a:lnTo>
                    <a:pt x="635" y="1771"/>
                  </a:lnTo>
                  <a:lnTo>
                    <a:pt x="636" y="1771"/>
                  </a:lnTo>
                  <a:lnTo>
                    <a:pt x="638" y="1771"/>
                  </a:lnTo>
                  <a:lnTo>
                    <a:pt x="640" y="1772"/>
                  </a:lnTo>
                  <a:lnTo>
                    <a:pt x="640" y="1771"/>
                  </a:lnTo>
                  <a:lnTo>
                    <a:pt x="639" y="1769"/>
                  </a:lnTo>
                  <a:lnTo>
                    <a:pt x="638" y="1769"/>
                  </a:lnTo>
                  <a:lnTo>
                    <a:pt x="636" y="1769"/>
                  </a:lnTo>
                  <a:lnTo>
                    <a:pt x="635" y="1768"/>
                  </a:lnTo>
                  <a:lnTo>
                    <a:pt x="635" y="1767"/>
                  </a:lnTo>
                  <a:lnTo>
                    <a:pt x="634" y="1765"/>
                  </a:lnTo>
                  <a:lnTo>
                    <a:pt x="634" y="1764"/>
                  </a:lnTo>
                  <a:lnTo>
                    <a:pt x="632" y="1763"/>
                  </a:lnTo>
                  <a:lnTo>
                    <a:pt x="632" y="1762"/>
                  </a:lnTo>
                  <a:lnTo>
                    <a:pt x="631" y="1762"/>
                  </a:lnTo>
                  <a:lnTo>
                    <a:pt x="628" y="1759"/>
                  </a:lnTo>
                  <a:lnTo>
                    <a:pt x="626" y="1759"/>
                  </a:lnTo>
                  <a:lnTo>
                    <a:pt x="623" y="1756"/>
                  </a:lnTo>
                  <a:lnTo>
                    <a:pt x="623" y="1755"/>
                  </a:lnTo>
                  <a:lnTo>
                    <a:pt x="622" y="1751"/>
                  </a:lnTo>
                  <a:lnTo>
                    <a:pt x="619" y="1748"/>
                  </a:lnTo>
                  <a:lnTo>
                    <a:pt x="619" y="1745"/>
                  </a:lnTo>
                  <a:lnTo>
                    <a:pt x="619" y="1743"/>
                  </a:lnTo>
                  <a:lnTo>
                    <a:pt x="617" y="1738"/>
                  </a:lnTo>
                  <a:lnTo>
                    <a:pt x="614" y="1737"/>
                  </a:lnTo>
                  <a:lnTo>
                    <a:pt x="613" y="1735"/>
                  </a:lnTo>
                  <a:lnTo>
                    <a:pt x="609" y="1733"/>
                  </a:lnTo>
                  <a:lnTo>
                    <a:pt x="609" y="1730"/>
                  </a:lnTo>
                  <a:lnTo>
                    <a:pt x="611" y="1727"/>
                  </a:lnTo>
                  <a:lnTo>
                    <a:pt x="614" y="1724"/>
                  </a:lnTo>
                  <a:lnTo>
                    <a:pt x="614" y="1720"/>
                  </a:lnTo>
                  <a:lnTo>
                    <a:pt x="614" y="1718"/>
                  </a:lnTo>
                  <a:lnTo>
                    <a:pt x="614" y="1716"/>
                  </a:lnTo>
                  <a:lnTo>
                    <a:pt x="614" y="1714"/>
                  </a:lnTo>
                  <a:lnTo>
                    <a:pt x="613" y="1714"/>
                  </a:lnTo>
                  <a:lnTo>
                    <a:pt x="611" y="1714"/>
                  </a:lnTo>
                  <a:lnTo>
                    <a:pt x="610" y="1713"/>
                  </a:lnTo>
                  <a:lnTo>
                    <a:pt x="609" y="1714"/>
                  </a:lnTo>
                  <a:lnTo>
                    <a:pt x="609" y="1716"/>
                  </a:lnTo>
                  <a:lnTo>
                    <a:pt x="609" y="1717"/>
                  </a:lnTo>
                  <a:lnTo>
                    <a:pt x="601" y="1717"/>
                  </a:lnTo>
                  <a:lnTo>
                    <a:pt x="600" y="1718"/>
                  </a:lnTo>
                  <a:lnTo>
                    <a:pt x="598" y="1718"/>
                  </a:lnTo>
                  <a:lnTo>
                    <a:pt x="597" y="1718"/>
                  </a:lnTo>
                  <a:lnTo>
                    <a:pt x="596" y="1720"/>
                  </a:lnTo>
                  <a:lnTo>
                    <a:pt x="594" y="1718"/>
                  </a:lnTo>
                  <a:lnTo>
                    <a:pt x="593" y="1718"/>
                  </a:lnTo>
                  <a:lnTo>
                    <a:pt x="593" y="1717"/>
                  </a:lnTo>
                  <a:lnTo>
                    <a:pt x="593" y="1716"/>
                  </a:lnTo>
                  <a:lnTo>
                    <a:pt x="593" y="1714"/>
                  </a:lnTo>
                  <a:lnTo>
                    <a:pt x="594" y="1714"/>
                  </a:lnTo>
                  <a:lnTo>
                    <a:pt x="596" y="1714"/>
                  </a:lnTo>
                  <a:lnTo>
                    <a:pt x="597" y="1714"/>
                  </a:lnTo>
                  <a:lnTo>
                    <a:pt x="597" y="1713"/>
                  </a:lnTo>
                  <a:lnTo>
                    <a:pt x="596" y="1713"/>
                  </a:lnTo>
                  <a:lnTo>
                    <a:pt x="594" y="1712"/>
                  </a:lnTo>
                  <a:lnTo>
                    <a:pt x="594" y="1713"/>
                  </a:lnTo>
                  <a:lnTo>
                    <a:pt x="593" y="1713"/>
                  </a:lnTo>
                  <a:lnTo>
                    <a:pt x="592" y="1713"/>
                  </a:lnTo>
                  <a:lnTo>
                    <a:pt x="592" y="1712"/>
                  </a:lnTo>
                  <a:lnTo>
                    <a:pt x="592" y="1710"/>
                  </a:lnTo>
                  <a:lnTo>
                    <a:pt x="590" y="1708"/>
                  </a:lnTo>
                  <a:lnTo>
                    <a:pt x="588" y="1707"/>
                  </a:lnTo>
                  <a:lnTo>
                    <a:pt x="589" y="1705"/>
                  </a:lnTo>
                  <a:lnTo>
                    <a:pt x="589" y="1704"/>
                  </a:lnTo>
                  <a:lnTo>
                    <a:pt x="590" y="1704"/>
                  </a:lnTo>
                  <a:lnTo>
                    <a:pt x="592" y="1704"/>
                  </a:lnTo>
                  <a:lnTo>
                    <a:pt x="593" y="1703"/>
                  </a:lnTo>
                  <a:lnTo>
                    <a:pt x="593" y="1701"/>
                  </a:lnTo>
                  <a:lnTo>
                    <a:pt x="590" y="1700"/>
                  </a:lnTo>
                  <a:lnTo>
                    <a:pt x="589" y="1699"/>
                  </a:lnTo>
                  <a:lnTo>
                    <a:pt x="588" y="1699"/>
                  </a:lnTo>
                  <a:lnTo>
                    <a:pt x="587" y="1697"/>
                  </a:lnTo>
                  <a:lnTo>
                    <a:pt x="585" y="1696"/>
                  </a:lnTo>
                  <a:lnTo>
                    <a:pt x="584" y="1695"/>
                  </a:lnTo>
                  <a:lnTo>
                    <a:pt x="583" y="1695"/>
                  </a:lnTo>
                  <a:lnTo>
                    <a:pt x="581" y="1693"/>
                  </a:lnTo>
                  <a:lnTo>
                    <a:pt x="580" y="1692"/>
                  </a:lnTo>
                  <a:lnTo>
                    <a:pt x="579" y="1692"/>
                  </a:lnTo>
                  <a:lnTo>
                    <a:pt x="579" y="1691"/>
                  </a:lnTo>
                  <a:lnTo>
                    <a:pt x="579" y="1690"/>
                  </a:lnTo>
                  <a:lnTo>
                    <a:pt x="579" y="1688"/>
                  </a:lnTo>
                  <a:lnTo>
                    <a:pt x="577" y="1687"/>
                  </a:lnTo>
                  <a:lnTo>
                    <a:pt x="577" y="1686"/>
                  </a:lnTo>
                  <a:lnTo>
                    <a:pt x="576" y="1686"/>
                  </a:lnTo>
                  <a:lnTo>
                    <a:pt x="576" y="1684"/>
                  </a:lnTo>
                  <a:lnTo>
                    <a:pt x="573" y="1683"/>
                  </a:lnTo>
                  <a:lnTo>
                    <a:pt x="572" y="1682"/>
                  </a:lnTo>
                  <a:lnTo>
                    <a:pt x="571" y="1680"/>
                  </a:lnTo>
                  <a:lnTo>
                    <a:pt x="569" y="1682"/>
                  </a:lnTo>
                  <a:lnTo>
                    <a:pt x="567" y="1680"/>
                  </a:lnTo>
                  <a:lnTo>
                    <a:pt x="567" y="1679"/>
                  </a:lnTo>
                  <a:lnTo>
                    <a:pt x="566" y="1679"/>
                  </a:lnTo>
                  <a:lnTo>
                    <a:pt x="566" y="1678"/>
                  </a:lnTo>
                  <a:lnTo>
                    <a:pt x="564" y="1678"/>
                  </a:lnTo>
                  <a:lnTo>
                    <a:pt x="564" y="1676"/>
                  </a:lnTo>
                  <a:lnTo>
                    <a:pt x="563" y="1676"/>
                  </a:lnTo>
                  <a:lnTo>
                    <a:pt x="562" y="1676"/>
                  </a:lnTo>
                  <a:lnTo>
                    <a:pt x="560" y="1678"/>
                  </a:lnTo>
                  <a:lnTo>
                    <a:pt x="559" y="1678"/>
                  </a:lnTo>
                  <a:lnTo>
                    <a:pt x="558" y="1678"/>
                  </a:lnTo>
                  <a:lnTo>
                    <a:pt x="558" y="1676"/>
                  </a:lnTo>
                  <a:lnTo>
                    <a:pt x="556" y="1676"/>
                  </a:lnTo>
                  <a:lnTo>
                    <a:pt x="556" y="1675"/>
                  </a:lnTo>
                  <a:lnTo>
                    <a:pt x="555" y="1674"/>
                  </a:lnTo>
                  <a:lnTo>
                    <a:pt x="554" y="1673"/>
                  </a:lnTo>
                  <a:lnTo>
                    <a:pt x="552" y="1671"/>
                  </a:lnTo>
                  <a:lnTo>
                    <a:pt x="552" y="1670"/>
                  </a:lnTo>
                  <a:lnTo>
                    <a:pt x="551" y="1670"/>
                  </a:lnTo>
                  <a:lnTo>
                    <a:pt x="551" y="1669"/>
                  </a:lnTo>
                  <a:lnTo>
                    <a:pt x="550" y="1669"/>
                  </a:lnTo>
                  <a:lnTo>
                    <a:pt x="550" y="1667"/>
                  </a:lnTo>
                  <a:lnTo>
                    <a:pt x="549" y="1667"/>
                  </a:lnTo>
                  <a:lnTo>
                    <a:pt x="549" y="1666"/>
                  </a:lnTo>
                  <a:lnTo>
                    <a:pt x="547" y="1666"/>
                  </a:lnTo>
                  <a:lnTo>
                    <a:pt x="546" y="1666"/>
                  </a:lnTo>
                  <a:lnTo>
                    <a:pt x="545" y="1666"/>
                  </a:lnTo>
                  <a:lnTo>
                    <a:pt x="543" y="1666"/>
                  </a:lnTo>
                  <a:lnTo>
                    <a:pt x="542" y="1667"/>
                  </a:lnTo>
                  <a:lnTo>
                    <a:pt x="542" y="1666"/>
                  </a:lnTo>
                  <a:lnTo>
                    <a:pt x="541" y="1666"/>
                  </a:lnTo>
                  <a:lnTo>
                    <a:pt x="541" y="1665"/>
                  </a:lnTo>
                  <a:lnTo>
                    <a:pt x="541" y="1663"/>
                  </a:lnTo>
                  <a:lnTo>
                    <a:pt x="541" y="1661"/>
                  </a:lnTo>
                  <a:lnTo>
                    <a:pt x="541" y="1659"/>
                  </a:lnTo>
                  <a:lnTo>
                    <a:pt x="541" y="1655"/>
                  </a:lnTo>
                  <a:lnTo>
                    <a:pt x="539" y="1654"/>
                  </a:lnTo>
                  <a:lnTo>
                    <a:pt x="538" y="1653"/>
                  </a:lnTo>
                  <a:lnTo>
                    <a:pt x="537" y="1652"/>
                  </a:lnTo>
                  <a:lnTo>
                    <a:pt x="535" y="1650"/>
                  </a:lnTo>
                  <a:lnTo>
                    <a:pt x="534" y="1650"/>
                  </a:lnTo>
                  <a:lnTo>
                    <a:pt x="533" y="1650"/>
                  </a:lnTo>
                  <a:lnTo>
                    <a:pt x="532" y="1650"/>
                  </a:lnTo>
                  <a:lnTo>
                    <a:pt x="530" y="1650"/>
                  </a:lnTo>
                  <a:lnTo>
                    <a:pt x="529" y="1650"/>
                  </a:lnTo>
                  <a:lnTo>
                    <a:pt x="525" y="1649"/>
                  </a:lnTo>
                  <a:lnTo>
                    <a:pt x="524" y="1649"/>
                  </a:lnTo>
                  <a:lnTo>
                    <a:pt x="524" y="1648"/>
                  </a:lnTo>
                  <a:lnTo>
                    <a:pt x="522" y="1646"/>
                  </a:lnTo>
                  <a:lnTo>
                    <a:pt x="522" y="1645"/>
                  </a:lnTo>
                  <a:lnTo>
                    <a:pt x="522" y="1644"/>
                  </a:lnTo>
                  <a:lnTo>
                    <a:pt x="522"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8" y="1652"/>
                  </a:lnTo>
                  <a:lnTo>
                    <a:pt x="518" y="1653"/>
                  </a:lnTo>
                  <a:lnTo>
                    <a:pt x="517" y="1653"/>
                  </a:lnTo>
                  <a:lnTo>
                    <a:pt x="517" y="1652"/>
                  </a:lnTo>
                  <a:lnTo>
                    <a:pt x="517" y="1650"/>
                  </a:lnTo>
                  <a:lnTo>
                    <a:pt x="517" y="1649"/>
                  </a:lnTo>
                  <a:lnTo>
                    <a:pt x="517" y="1648"/>
                  </a:lnTo>
                  <a:lnTo>
                    <a:pt x="517" y="1646"/>
                  </a:lnTo>
                  <a:lnTo>
                    <a:pt x="517" y="1648"/>
                  </a:lnTo>
                  <a:lnTo>
                    <a:pt x="516" y="1648"/>
                  </a:lnTo>
                  <a:lnTo>
                    <a:pt x="516" y="1649"/>
                  </a:lnTo>
                  <a:lnTo>
                    <a:pt x="514" y="1649"/>
                  </a:lnTo>
                  <a:lnTo>
                    <a:pt x="513" y="1649"/>
                  </a:lnTo>
                  <a:lnTo>
                    <a:pt x="512" y="1649"/>
                  </a:lnTo>
                  <a:lnTo>
                    <a:pt x="512" y="1650"/>
                  </a:lnTo>
                  <a:lnTo>
                    <a:pt x="511" y="1650"/>
                  </a:lnTo>
                  <a:lnTo>
                    <a:pt x="511" y="1652"/>
                  </a:lnTo>
                  <a:lnTo>
                    <a:pt x="509" y="1653"/>
                  </a:lnTo>
                  <a:lnTo>
                    <a:pt x="509" y="1654"/>
                  </a:lnTo>
                  <a:lnTo>
                    <a:pt x="511" y="1655"/>
                  </a:lnTo>
                  <a:lnTo>
                    <a:pt x="509" y="1657"/>
                  </a:lnTo>
                  <a:lnTo>
                    <a:pt x="509" y="1655"/>
                  </a:lnTo>
                  <a:lnTo>
                    <a:pt x="508" y="1655"/>
                  </a:lnTo>
                  <a:lnTo>
                    <a:pt x="507" y="1654"/>
                  </a:lnTo>
                  <a:lnTo>
                    <a:pt x="505" y="1653"/>
                  </a:lnTo>
                  <a:lnTo>
                    <a:pt x="504" y="1652"/>
                  </a:lnTo>
                  <a:lnTo>
                    <a:pt x="504" y="1650"/>
                  </a:lnTo>
                  <a:lnTo>
                    <a:pt x="503" y="1650"/>
                  </a:lnTo>
                  <a:lnTo>
                    <a:pt x="503" y="1649"/>
                  </a:lnTo>
                  <a:lnTo>
                    <a:pt x="503" y="1648"/>
                  </a:lnTo>
                  <a:lnTo>
                    <a:pt x="501" y="1648"/>
                  </a:lnTo>
                  <a:lnTo>
                    <a:pt x="503" y="1648"/>
                  </a:lnTo>
                  <a:lnTo>
                    <a:pt x="501" y="1646"/>
                  </a:lnTo>
                  <a:lnTo>
                    <a:pt x="501" y="1645"/>
                  </a:lnTo>
                  <a:lnTo>
                    <a:pt x="500" y="1645"/>
                  </a:lnTo>
                  <a:lnTo>
                    <a:pt x="501" y="1645"/>
                  </a:lnTo>
                  <a:lnTo>
                    <a:pt x="501" y="1644"/>
                  </a:lnTo>
                  <a:lnTo>
                    <a:pt x="501" y="1642"/>
                  </a:lnTo>
                  <a:lnTo>
                    <a:pt x="500" y="1642"/>
                  </a:lnTo>
                  <a:lnTo>
                    <a:pt x="501" y="1642"/>
                  </a:lnTo>
                  <a:lnTo>
                    <a:pt x="501" y="1641"/>
                  </a:lnTo>
                  <a:lnTo>
                    <a:pt x="503" y="1641"/>
                  </a:lnTo>
                  <a:lnTo>
                    <a:pt x="503" y="1640"/>
                  </a:lnTo>
                  <a:lnTo>
                    <a:pt x="503" y="1638"/>
                  </a:lnTo>
                  <a:lnTo>
                    <a:pt x="501" y="1638"/>
                  </a:lnTo>
                  <a:lnTo>
                    <a:pt x="501" y="1637"/>
                  </a:lnTo>
                  <a:lnTo>
                    <a:pt x="501" y="1636"/>
                  </a:lnTo>
                  <a:lnTo>
                    <a:pt x="500" y="1636"/>
                  </a:lnTo>
                  <a:lnTo>
                    <a:pt x="500" y="1637"/>
                  </a:lnTo>
                  <a:lnTo>
                    <a:pt x="499" y="1637"/>
                  </a:lnTo>
                  <a:lnTo>
                    <a:pt x="497" y="1637"/>
                  </a:lnTo>
                  <a:lnTo>
                    <a:pt x="496" y="1637"/>
                  </a:lnTo>
                  <a:lnTo>
                    <a:pt x="496" y="1638"/>
                  </a:lnTo>
                  <a:lnTo>
                    <a:pt x="495" y="1640"/>
                  </a:lnTo>
                  <a:lnTo>
                    <a:pt x="495" y="1641"/>
                  </a:lnTo>
                  <a:lnTo>
                    <a:pt x="494" y="1641"/>
                  </a:lnTo>
                  <a:lnTo>
                    <a:pt x="494" y="1640"/>
                  </a:lnTo>
                  <a:lnTo>
                    <a:pt x="494" y="1641"/>
                  </a:lnTo>
                  <a:lnTo>
                    <a:pt x="492" y="1641"/>
                  </a:lnTo>
                  <a:lnTo>
                    <a:pt x="491" y="1641"/>
                  </a:lnTo>
                  <a:lnTo>
                    <a:pt x="491" y="1642"/>
                  </a:lnTo>
                  <a:lnTo>
                    <a:pt x="491" y="1644"/>
                  </a:lnTo>
                  <a:lnTo>
                    <a:pt x="491" y="1645"/>
                  </a:lnTo>
                  <a:lnTo>
                    <a:pt x="492" y="1645"/>
                  </a:lnTo>
                  <a:lnTo>
                    <a:pt x="492" y="1646"/>
                  </a:lnTo>
                  <a:lnTo>
                    <a:pt x="492" y="1648"/>
                  </a:lnTo>
                  <a:lnTo>
                    <a:pt x="491" y="1648"/>
                  </a:lnTo>
                  <a:lnTo>
                    <a:pt x="491" y="1649"/>
                  </a:lnTo>
                  <a:lnTo>
                    <a:pt x="490" y="1649"/>
                  </a:lnTo>
                  <a:lnTo>
                    <a:pt x="490" y="1650"/>
                  </a:lnTo>
                  <a:lnTo>
                    <a:pt x="490" y="1652"/>
                  </a:lnTo>
                  <a:lnTo>
                    <a:pt x="488" y="1652"/>
                  </a:lnTo>
                  <a:lnTo>
                    <a:pt x="488" y="1653"/>
                  </a:lnTo>
                  <a:lnTo>
                    <a:pt x="487" y="1654"/>
                  </a:lnTo>
                  <a:lnTo>
                    <a:pt x="486" y="1654"/>
                  </a:lnTo>
                  <a:lnTo>
                    <a:pt x="484" y="1654"/>
                  </a:lnTo>
                  <a:lnTo>
                    <a:pt x="484" y="1655"/>
                  </a:lnTo>
                  <a:lnTo>
                    <a:pt x="483" y="1655"/>
                  </a:lnTo>
                  <a:lnTo>
                    <a:pt x="482" y="1655"/>
                  </a:lnTo>
                  <a:lnTo>
                    <a:pt x="480" y="1657"/>
                  </a:lnTo>
                  <a:lnTo>
                    <a:pt x="479" y="1657"/>
                  </a:lnTo>
                  <a:lnTo>
                    <a:pt x="478" y="1657"/>
                  </a:lnTo>
                  <a:lnTo>
                    <a:pt x="476" y="1658"/>
                  </a:lnTo>
                  <a:lnTo>
                    <a:pt x="475" y="1658"/>
                  </a:lnTo>
                  <a:lnTo>
                    <a:pt x="474" y="1658"/>
                  </a:lnTo>
                  <a:lnTo>
                    <a:pt x="473" y="1659"/>
                  </a:lnTo>
                  <a:lnTo>
                    <a:pt x="471" y="1659"/>
                  </a:lnTo>
                  <a:lnTo>
                    <a:pt x="470" y="1659"/>
                  </a:lnTo>
                  <a:lnTo>
                    <a:pt x="469" y="1661"/>
                  </a:lnTo>
                  <a:lnTo>
                    <a:pt x="467" y="1661"/>
                  </a:lnTo>
                  <a:lnTo>
                    <a:pt x="467" y="1662"/>
                  </a:lnTo>
                  <a:lnTo>
                    <a:pt x="466" y="1662"/>
                  </a:lnTo>
                  <a:lnTo>
                    <a:pt x="465" y="1662"/>
                  </a:lnTo>
                  <a:lnTo>
                    <a:pt x="465" y="1661"/>
                  </a:lnTo>
                  <a:lnTo>
                    <a:pt x="463" y="1661"/>
                  </a:lnTo>
                  <a:lnTo>
                    <a:pt x="463" y="1659"/>
                  </a:lnTo>
                  <a:lnTo>
                    <a:pt x="462" y="1659"/>
                  </a:lnTo>
                  <a:lnTo>
                    <a:pt x="461" y="1661"/>
                  </a:lnTo>
                  <a:lnTo>
                    <a:pt x="459" y="1661"/>
                  </a:lnTo>
                  <a:lnTo>
                    <a:pt x="458" y="1661"/>
                  </a:lnTo>
                  <a:lnTo>
                    <a:pt x="458" y="1662"/>
                  </a:lnTo>
                  <a:lnTo>
                    <a:pt x="457" y="1662"/>
                  </a:lnTo>
                  <a:lnTo>
                    <a:pt x="456" y="1662"/>
                  </a:lnTo>
                  <a:lnTo>
                    <a:pt x="454" y="1663"/>
                  </a:lnTo>
                  <a:lnTo>
                    <a:pt x="453" y="1663"/>
                  </a:lnTo>
                  <a:lnTo>
                    <a:pt x="452" y="1662"/>
                  </a:lnTo>
                  <a:lnTo>
                    <a:pt x="450" y="1662"/>
                  </a:lnTo>
                  <a:lnTo>
                    <a:pt x="449" y="1662"/>
                  </a:lnTo>
                  <a:lnTo>
                    <a:pt x="448" y="1662"/>
                  </a:lnTo>
                  <a:lnTo>
                    <a:pt x="446" y="1662"/>
                  </a:lnTo>
                  <a:lnTo>
                    <a:pt x="446" y="1663"/>
                  </a:lnTo>
                  <a:lnTo>
                    <a:pt x="445" y="1663"/>
                  </a:lnTo>
                  <a:lnTo>
                    <a:pt x="445" y="1665"/>
                  </a:lnTo>
                  <a:lnTo>
                    <a:pt x="444" y="1666"/>
                  </a:lnTo>
                  <a:lnTo>
                    <a:pt x="442" y="1666"/>
                  </a:lnTo>
                  <a:lnTo>
                    <a:pt x="440" y="1666"/>
                  </a:lnTo>
                  <a:lnTo>
                    <a:pt x="439" y="1666"/>
                  </a:lnTo>
                  <a:lnTo>
                    <a:pt x="437" y="1666"/>
                  </a:lnTo>
                  <a:lnTo>
                    <a:pt x="436" y="1666"/>
                  </a:lnTo>
                  <a:lnTo>
                    <a:pt x="435" y="1666"/>
                  </a:lnTo>
                  <a:lnTo>
                    <a:pt x="433" y="1666"/>
                  </a:lnTo>
                  <a:lnTo>
                    <a:pt x="432" y="1667"/>
                  </a:lnTo>
                  <a:lnTo>
                    <a:pt x="431" y="1667"/>
                  </a:lnTo>
                  <a:lnTo>
                    <a:pt x="429" y="1666"/>
                  </a:lnTo>
                  <a:lnTo>
                    <a:pt x="428" y="1666"/>
                  </a:lnTo>
                  <a:lnTo>
                    <a:pt x="428" y="1665"/>
                  </a:lnTo>
                  <a:lnTo>
                    <a:pt x="427" y="1665"/>
                  </a:lnTo>
                  <a:lnTo>
                    <a:pt x="425" y="1663"/>
                  </a:lnTo>
                  <a:lnTo>
                    <a:pt x="425" y="1662"/>
                  </a:lnTo>
                  <a:lnTo>
                    <a:pt x="424" y="1662"/>
                  </a:lnTo>
                  <a:lnTo>
                    <a:pt x="424" y="1661"/>
                  </a:lnTo>
                  <a:lnTo>
                    <a:pt x="423" y="1659"/>
                  </a:lnTo>
                  <a:lnTo>
                    <a:pt x="423" y="1658"/>
                  </a:lnTo>
                  <a:lnTo>
                    <a:pt x="421" y="1657"/>
                  </a:lnTo>
                  <a:lnTo>
                    <a:pt x="420" y="1655"/>
                  </a:lnTo>
                  <a:lnTo>
                    <a:pt x="420" y="1654"/>
                  </a:lnTo>
                  <a:lnTo>
                    <a:pt x="419" y="1653"/>
                  </a:lnTo>
                  <a:lnTo>
                    <a:pt x="419" y="1652"/>
                  </a:lnTo>
                  <a:lnTo>
                    <a:pt x="418" y="1650"/>
                  </a:lnTo>
                  <a:lnTo>
                    <a:pt x="418" y="1649"/>
                  </a:lnTo>
                  <a:lnTo>
                    <a:pt x="416" y="1649"/>
                  </a:lnTo>
                  <a:lnTo>
                    <a:pt x="415" y="1649"/>
                  </a:lnTo>
                  <a:lnTo>
                    <a:pt x="415" y="1648"/>
                  </a:lnTo>
                  <a:lnTo>
                    <a:pt x="414" y="1648"/>
                  </a:lnTo>
                  <a:lnTo>
                    <a:pt x="412" y="1648"/>
                  </a:lnTo>
                  <a:lnTo>
                    <a:pt x="412" y="1646"/>
                  </a:lnTo>
                  <a:lnTo>
                    <a:pt x="412" y="1645"/>
                  </a:lnTo>
                  <a:lnTo>
                    <a:pt x="414" y="1644"/>
                  </a:lnTo>
                  <a:lnTo>
                    <a:pt x="415" y="1644"/>
                  </a:lnTo>
                  <a:lnTo>
                    <a:pt x="416" y="1644"/>
                  </a:lnTo>
                  <a:lnTo>
                    <a:pt x="418" y="1644"/>
                  </a:lnTo>
                  <a:lnTo>
                    <a:pt x="418" y="1645"/>
                  </a:lnTo>
                  <a:lnTo>
                    <a:pt x="419" y="1645"/>
                  </a:lnTo>
                  <a:lnTo>
                    <a:pt x="419" y="1646"/>
                  </a:lnTo>
                  <a:lnTo>
                    <a:pt x="420" y="1646"/>
                  </a:lnTo>
                  <a:lnTo>
                    <a:pt x="421" y="1646"/>
                  </a:lnTo>
                  <a:lnTo>
                    <a:pt x="423" y="1645"/>
                  </a:lnTo>
                  <a:lnTo>
                    <a:pt x="424" y="1645"/>
                  </a:lnTo>
                  <a:lnTo>
                    <a:pt x="424" y="1644"/>
                  </a:lnTo>
                  <a:lnTo>
                    <a:pt x="424" y="1642"/>
                  </a:lnTo>
                  <a:lnTo>
                    <a:pt x="424" y="1641"/>
                  </a:lnTo>
                  <a:lnTo>
                    <a:pt x="425" y="1640"/>
                  </a:lnTo>
                  <a:lnTo>
                    <a:pt x="425" y="1638"/>
                  </a:lnTo>
                  <a:lnTo>
                    <a:pt x="425" y="1637"/>
                  </a:lnTo>
                  <a:lnTo>
                    <a:pt x="425" y="1636"/>
                  </a:lnTo>
                  <a:lnTo>
                    <a:pt x="425" y="1635"/>
                  </a:lnTo>
                  <a:lnTo>
                    <a:pt x="427" y="1633"/>
                  </a:lnTo>
                  <a:lnTo>
                    <a:pt x="427" y="1632"/>
                  </a:lnTo>
                  <a:lnTo>
                    <a:pt x="428" y="1631"/>
                  </a:lnTo>
                  <a:lnTo>
                    <a:pt x="429" y="1629"/>
                  </a:lnTo>
                  <a:lnTo>
                    <a:pt x="431" y="1628"/>
                  </a:lnTo>
                  <a:lnTo>
                    <a:pt x="431" y="1627"/>
                  </a:lnTo>
                  <a:lnTo>
                    <a:pt x="432" y="1627"/>
                  </a:lnTo>
                  <a:lnTo>
                    <a:pt x="433" y="1625"/>
                  </a:lnTo>
                  <a:lnTo>
                    <a:pt x="435" y="1624"/>
                  </a:lnTo>
                  <a:lnTo>
                    <a:pt x="433" y="1623"/>
                  </a:lnTo>
                  <a:lnTo>
                    <a:pt x="432" y="1623"/>
                  </a:lnTo>
                  <a:lnTo>
                    <a:pt x="432" y="1621"/>
                  </a:lnTo>
                  <a:lnTo>
                    <a:pt x="431" y="1620"/>
                  </a:lnTo>
                  <a:lnTo>
                    <a:pt x="431" y="1619"/>
                  </a:lnTo>
                  <a:lnTo>
                    <a:pt x="431" y="1618"/>
                  </a:lnTo>
                  <a:lnTo>
                    <a:pt x="432" y="1618"/>
                  </a:lnTo>
                  <a:lnTo>
                    <a:pt x="432" y="1616"/>
                  </a:lnTo>
                  <a:lnTo>
                    <a:pt x="433" y="1615"/>
                  </a:lnTo>
                  <a:lnTo>
                    <a:pt x="435" y="1614"/>
                  </a:lnTo>
                  <a:lnTo>
                    <a:pt x="433" y="1612"/>
                  </a:lnTo>
                  <a:lnTo>
                    <a:pt x="432" y="1611"/>
                  </a:lnTo>
                  <a:lnTo>
                    <a:pt x="431" y="1611"/>
                  </a:lnTo>
                  <a:lnTo>
                    <a:pt x="429" y="1611"/>
                  </a:lnTo>
                  <a:lnTo>
                    <a:pt x="429" y="1610"/>
                  </a:lnTo>
                  <a:lnTo>
                    <a:pt x="428" y="1610"/>
                  </a:lnTo>
                  <a:lnTo>
                    <a:pt x="427" y="1610"/>
                  </a:lnTo>
                  <a:lnTo>
                    <a:pt x="425" y="1610"/>
                  </a:lnTo>
                  <a:lnTo>
                    <a:pt x="425" y="1608"/>
                  </a:lnTo>
                  <a:lnTo>
                    <a:pt x="424" y="1608"/>
                  </a:lnTo>
                  <a:lnTo>
                    <a:pt x="423" y="1608"/>
                  </a:lnTo>
                  <a:lnTo>
                    <a:pt x="421" y="1607"/>
                  </a:lnTo>
                  <a:lnTo>
                    <a:pt x="420" y="1607"/>
                  </a:lnTo>
                  <a:lnTo>
                    <a:pt x="419" y="1607"/>
                  </a:lnTo>
                  <a:lnTo>
                    <a:pt x="418" y="1608"/>
                  </a:lnTo>
                  <a:lnTo>
                    <a:pt x="416" y="1608"/>
                  </a:lnTo>
                  <a:lnTo>
                    <a:pt x="416" y="1610"/>
                  </a:lnTo>
                  <a:lnTo>
                    <a:pt x="415" y="1610"/>
                  </a:lnTo>
                  <a:lnTo>
                    <a:pt x="416" y="1610"/>
                  </a:lnTo>
                  <a:lnTo>
                    <a:pt x="416" y="1608"/>
                  </a:lnTo>
                  <a:lnTo>
                    <a:pt x="418" y="1608"/>
                  </a:lnTo>
                  <a:lnTo>
                    <a:pt x="418" y="1607"/>
                  </a:lnTo>
                  <a:lnTo>
                    <a:pt x="419" y="1607"/>
                  </a:lnTo>
                  <a:lnTo>
                    <a:pt x="418" y="1607"/>
                  </a:lnTo>
                  <a:lnTo>
                    <a:pt x="416" y="1607"/>
                  </a:lnTo>
                  <a:lnTo>
                    <a:pt x="415" y="1607"/>
                  </a:lnTo>
                  <a:lnTo>
                    <a:pt x="414" y="1607"/>
                  </a:lnTo>
                  <a:lnTo>
                    <a:pt x="412" y="1607"/>
                  </a:lnTo>
                  <a:lnTo>
                    <a:pt x="411" y="1607"/>
                  </a:lnTo>
                  <a:lnTo>
                    <a:pt x="410" y="1607"/>
                  </a:lnTo>
                  <a:lnTo>
                    <a:pt x="408" y="1607"/>
                  </a:lnTo>
                  <a:lnTo>
                    <a:pt x="408" y="1606"/>
                  </a:lnTo>
                  <a:lnTo>
                    <a:pt x="407" y="1606"/>
                  </a:lnTo>
                  <a:lnTo>
                    <a:pt x="406" y="1606"/>
                  </a:lnTo>
                  <a:lnTo>
                    <a:pt x="406" y="1604"/>
                  </a:lnTo>
                  <a:lnTo>
                    <a:pt x="404" y="1604"/>
                  </a:lnTo>
                  <a:lnTo>
                    <a:pt x="404" y="1603"/>
                  </a:lnTo>
                  <a:lnTo>
                    <a:pt x="403" y="1603"/>
                  </a:lnTo>
                  <a:lnTo>
                    <a:pt x="403" y="1602"/>
                  </a:lnTo>
                  <a:lnTo>
                    <a:pt x="402" y="1602"/>
                  </a:lnTo>
                  <a:lnTo>
                    <a:pt x="402" y="1601"/>
                  </a:lnTo>
                  <a:lnTo>
                    <a:pt x="402" y="1599"/>
                  </a:lnTo>
                  <a:lnTo>
                    <a:pt x="402" y="1598"/>
                  </a:lnTo>
                  <a:lnTo>
                    <a:pt x="401" y="1597"/>
                  </a:lnTo>
                  <a:lnTo>
                    <a:pt x="401" y="1595"/>
                  </a:lnTo>
                  <a:lnTo>
                    <a:pt x="401" y="1594"/>
                  </a:lnTo>
                  <a:lnTo>
                    <a:pt x="401" y="1593"/>
                  </a:lnTo>
                  <a:lnTo>
                    <a:pt x="399" y="1593"/>
                  </a:lnTo>
                  <a:lnTo>
                    <a:pt x="399" y="1591"/>
                  </a:lnTo>
                  <a:lnTo>
                    <a:pt x="399" y="1590"/>
                  </a:lnTo>
                  <a:lnTo>
                    <a:pt x="398" y="1590"/>
                  </a:lnTo>
                  <a:lnTo>
                    <a:pt x="397" y="1589"/>
                  </a:lnTo>
                  <a:lnTo>
                    <a:pt x="395" y="1589"/>
                  </a:lnTo>
                  <a:lnTo>
                    <a:pt x="395" y="1587"/>
                  </a:lnTo>
                  <a:lnTo>
                    <a:pt x="394" y="1587"/>
                  </a:lnTo>
                  <a:lnTo>
                    <a:pt x="393" y="1586"/>
                  </a:lnTo>
                  <a:lnTo>
                    <a:pt x="393" y="1585"/>
                  </a:lnTo>
                  <a:lnTo>
                    <a:pt x="391" y="1585"/>
                  </a:lnTo>
                  <a:lnTo>
                    <a:pt x="390" y="1583"/>
                  </a:lnTo>
                  <a:lnTo>
                    <a:pt x="389" y="1583"/>
                  </a:lnTo>
                  <a:lnTo>
                    <a:pt x="389" y="1582"/>
                  </a:lnTo>
                  <a:lnTo>
                    <a:pt x="387" y="1582"/>
                  </a:lnTo>
                  <a:lnTo>
                    <a:pt x="386" y="1582"/>
                  </a:lnTo>
                  <a:lnTo>
                    <a:pt x="385" y="1582"/>
                  </a:lnTo>
                  <a:lnTo>
                    <a:pt x="385" y="1581"/>
                  </a:lnTo>
                  <a:lnTo>
                    <a:pt x="383" y="1581"/>
                  </a:lnTo>
                  <a:lnTo>
                    <a:pt x="382" y="1580"/>
                  </a:lnTo>
                  <a:lnTo>
                    <a:pt x="381" y="1580"/>
                  </a:lnTo>
                  <a:lnTo>
                    <a:pt x="380" y="1580"/>
                  </a:lnTo>
                  <a:lnTo>
                    <a:pt x="378" y="1580"/>
                  </a:lnTo>
                  <a:lnTo>
                    <a:pt x="380" y="1578"/>
                  </a:lnTo>
                  <a:lnTo>
                    <a:pt x="378" y="1577"/>
                  </a:lnTo>
                  <a:lnTo>
                    <a:pt x="378" y="1576"/>
                  </a:lnTo>
                  <a:lnTo>
                    <a:pt x="377" y="1576"/>
                  </a:lnTo>
                  <a:lnTo>
                    <a:pt x="376" y="1576"/>
                  </a:lnTo>
                  <a:lnTo>
                    <a:pt x="374" y="1576"/>
                  </a:lnTo>
                  <a:lnTo>
                    <a:pt x="373" y="1576"/>
                  </a:lnTo>
                  <a:lnTo>
                    <a:pt x="372" y="1576"/>
                  </a:lnTo>
                  <a:lnTo>
                    <a:pt x="372" y="1574"/>
                  </a:lnTo>
                  <a:lnTo>
                    <a:pt x="370" y="1574"/>
                  </a:lnTo>
                  <a:lnTo>
                    <a:pt x="369" y="1574"/>
                  </a:lnTo>
                  <a:lnTo>
                    <a:pt x="369" y="1573"/>
                  </a:lnTo>
                  <a:lnTo>
                    <a:pt x="368" y="1573"/>
                  </a:lnTo>
                  <a:lnTo>
                    <a:pt x="368" y="1574"/>
                  </a:lnTo>
                  <a:lnTo>
                    <a:pt x="366" y="1574"/>
                  </a:lnTo>
                  <a:lnTo>
                    <a:pt x="366" y="1573"/>
                  </a:lnTo>
                  <a:lnTo>
                    <a:pt x="366" y="1574"/>
                  </a:lnTo>
                  <a:lnTo>
                    <a:pt x="368" y="1574"/>
                  </a:lnTo>
                  <a:lnTo>
                    <a:pt x="369" y="1576"/>
                  </a:lnTo>
                  <a:lnTo>
                    <a:pt x="368" y="1576"/>
                  </a:lnTo>
                  <a:lnTo>
                    <a:pt x="366" y="1576"/>
                  </a:lnTo>
                  <a:lnTo>
                    <a:pt x="365" y="1576"/>
                  </a:lnTo>
                  <a:lnTo>
                    <a:pt x="364" y="1576"/>
                  </a:lnTo>
                  <a:lnTo>
                    <a:pt x="364" y="1577"/>
                  </a:lnTo>
                  <a:lnTo>
                    <a:pt x="363" y="1577"/>
                  </a:lnTo>
                  <a:lnTo>
                    <a:pt x="361" y="1577"/>
                  </a:lnTo>
                  <a:lnTo>
                    <a:pt x="360" y="1577"/>
                  </a:lnTo>
                  <a:lnTo>
                    <a:pt x="359" y="1577"/>
                  </a:lnTo>
                  <a:lnTo>
                    <a:pt x="357" y="1577"/>
                  </a:lnTo>
                  <a:lnTo>
                    <a:pt x="356" y="1577"/>
                  </a:lnTo>
                  <a:lnTo>
                    <a:pt x="357" y="1577"/>
                  </a:lnTo>
                  <a:lnTo>
                    <a:pt x="357" y="1578"/>
                  </a:lnTo>
                  <a:lnTo>
                    <a:pt x="356" y="1578"/>
                  </a:lnTo>
                  <a:lnTo>
                    <a:pt x="356" y="1577"/>
                  </a:lnTo>
                  <a:lnTo>
                    <a:pt x="356" y="1578"/>
                  </a:lnTo>
                  <a:lnTo>
                    <a:pt x="355" y="1578"/>
                  </a:lnTo>
                  <a:lnTo>
                    <a:pt x="355" y="1577"/>
                  </a:lnTo>
                  <a:lnTo>
                    <a:pt x="353" y="1577"/>
                  </a:lnTo>
                  <a:lnTo>
                    <a:pt x="352" y="1577"/>
                  </a:lnTo>
                  <a:lnTo>
                    <a:pt x="352" y="1578"/>
                  </a:lnTo>
                  <a:lnTo>
                    <a:pt x="351" y="1578"/>
                  </a:lnTo>
                  <a:lnTo>
                    <a:pt x="349" y="1578"/>
                  </a:lnTo>
                  <a:lnTo>
                    <a:pt x="349" y="1580"/>
                  </a:lnTo>
                  <a:lnTo>
                    <a:pt x="348" y="1580"/>
                  </a:lnTo>
                  <a:lnTo>
                    <a:pt x="347" y="1580"/>
                  </a:lnTo>
                  <a:lnTo>
                    <a:pt x="347" y="1581"/>
                  </a:lnTo>
                  <a:lnTo>
                    <a:pt x="346" y="1581"/>
                  </a:lnTo>
                  <a:lnTo>
                    <a:pt x="344" y="1581"/>
                  </a:lnTo>
                  <a:lnTo>
                    <a:pt x="343" y="1581"/>
                  </a:lnTo>
                  <a:lnTo>
                    <a:pt x="342" y="1581"/>
                  </a:lnTo>
                  <a:lnTo>
                    <a:pt x="340" y="1581"/>
                  </a:lnTo>
                  <a:lnTo>
                    <a:pt x="339" y="1581"/>
                  </a:lnTo>
                  <a:lnTo>
                    <a:pt x="339" y="1580"/>
                  </a:lnTo>
                  <a:lnTo>
                    <a:pt x="338" y="1580"/>
                  </a:lnTo>
                  <a:lnTo>
                    <a:pt x="336" y="1580"/>
                  </a:lnTo>
                  <a:lnTo>
                    <a:pt x="335" y="1580"/>
                  </a:lnTo>
                  <a:lnTo>
                    <a:pt x="334" y="1580"/>
                  </a:lnTo>
                  <a:lnTo>
                    <a:pt x="332" y="1578"/>
                  </a:lnTo>
                  <a:lnTo>
                    <a:pt x="331" y="1578"/>
                  </a:lnTo>
                  <a:lnTo>
                    <a:pt x="330" y="1578"/>
                  </a:lnTo>
                  <a:lnTo>
                    <a:pt x="328" y="1578"/>
                  </a:lnTo>
                  <a:lnTo>
                    <a:pt x="327" y="1577"/>
                  </a:lnTo>
                  <a:lnTo>
                    <a:pt x="326" y="1577"/>
                  </a:lnTo>
                  <a:lnTo>
                    <a:pt x="325" y="1577"/>
                  </a:lnTo>
                  <a:lnTo>
                    <a:pt x="325" y="1576"/>
                  </a:lnTo>
                  <a:lnTo>
                    <a:pt x="323" y="1576"/>
                  </a:lnTo>
                  <a:lnTo>
                    <a:pt x="322" y="1576"/>
                  </a:lnTo>
                  <a:lnTo>
                    <a:pt x="321" y="1576"/>
                  </a:lnTo>
                  <a:lnTo>
                    <a:pt x="319" y="1574"/>
                  </a:lnTo>
                  <a:lnTo>
                    <a:pt x="318" y="1574"/>
                  </a:lnTo>
                  <a:lnTo>
                    <a:pt x="317" y="1574"/>
                  </a:lnTo>
                  <a:lnTo>
                    <a:pt x="315" y="1574"/>
                  </a:lnTo>
                  <a:lnTo>
                    <a:pt x="315" y="1573"/>
                  </a:lnTo>
                  <a:lnTo>
                    <a:pt x="315" y="1574"/>
                  </a:lnTo>
                  <a:lnTo>
                    <a:pt x="314" y="1574"/>
                  </a:lnTo>
                  <a:lnTo>
                    <a:pt x="314" y="1573"/>
                  </a:lnTo>
                  <a:lnTo>
                    <a:pt x="313" y="1573"/>
                  </a:lnTo>
                  <a:lnTo>
                    <a:pt x="313" y="1572"/>
                  </a:lnTo>
                  <a:lnTo>
                    <a:pt x="311" y="1572"/>
                  </a:lnTo>
                  <a:lnTo>
                    <a:pt x="311" y="1570"/>
                  </a:lnTo>
                  <a:lnTo>
                    <a:pt x="310" y="1570"/>
                  </a:lnTo>
                  <a:lnTo>
                    <a:pt x="310" y="1569"/>
                  </a:lnTo>
                  <a:lnTo>
                    <a:pt x="309" y="1569"/>
                  </a:lnTo>
                  <a:lnTo>
                    <a:pt x="309" y="1568"/>
                  </a:lnTo>
                  <a:lnTo>
                    <a:pt x="308" y="1568"/>
                  </a:lnTo>
                  <a:lnTo>
                    <a:pt x="308" y="1566"/>
                  </a:lnTo>
                  <a:lnTo>
                    <a:pt x="306" y="1566"/>
                  </a:lnTo>
                  <a:lnTo>
                    <a:pt x="305" y="1565"/>
                  </a:lnTo>
                  <a:lnTo>
                    <a:pt x="305" y="1564"/>
                  </a:lnTo>
                  <a:lnTo>
                    <a:pt x="304" y="1564"/>
                  </a:lnTo>
                  <a:lnTo>
                    <a:pt x="302" y="1564"/>
                  </a:lnTo>
                  <a:lnTo>
                    <a:pt x="302" y="1563"/>
                  </a:lnTo>
                  <a:lnTo>
                    <a:pt x="302" y="1561"/>
                  </a:lnTo>
                  <a:lnTo>
                    <a:pt x="302" y="1560"/>
                  </a:lnTo>
                  <a:lnTo>
                    <a:pt x="301" y="1560"/>
                  </a:lnTo>
                  <a:lnTo>
                    <a:pt x="301" y="1559"/>
                  </a:lnTo>
                  <a:lnTo>
                    <a:pt x="301" y="1557"/>
                  </a:lnTo>
                  <a:lnTo>
                    <a:pt x="300" y="1557"/>
                  </a:lnTo>
                  <a:lnTo>
                    <a:pt x="298" y="1557"/>
                  </a:lnTo>
                  <a:lnTo>
                    <a:pt x="297" y="1557"/>
                  </a:lnTo>
                  <a:lnTo>
                    <a:pt x="296" y="1557"/>
                  </a:lnTo>
                  <a:lnTo>
                    <a:pt x="294" y="1557"/>
                  </a:lnTo>
                  <a:lnTo>
                    <a:pt x="294" y="1556"/>
                  </a:lnTo>
                  <a:lnTo>
                    <a:pt x="293" y="1556"/>
                  </a:lnTo>
                  <a:lnTo>
                    <a:pt x="292" y="1556"/>
                  </a:lnTo>
                  <a:lnTo>
                    <a:pt x="292" y="1555"/>
                  </a:lnTo>
                  <a:lnTo>
                    <a:pt x="290" y="1555"/>
                  </a:lnTo>
                  <a:lnTo>
                    <a:pt x="290" y="1553"/>
                  </a:lnTo>
                  <a:lnTo>
                    <a:pt x="289" y="1553"/>
                  </a:lnTo>
                  <a:lnTo>
                    <a:pt x="289" y="1552"/>
                  </a:lnTo>
                  <a:lnTo>
                    <a:pt x="288" y="1551"/>
                  </a:lnTo>
                  <a:lnTo>
                    <a:pt x="288" y="1549"/>
                  </a:lnTo>
                  <a:lnTo>
                    <a:pt x="287" y="1549"/>
                  </a:lnTo>
                  <a:lnTo>
                    <a:pt x="287" y="1548"/>
                  </a:lnTo>
                  <a:lnTo>
                    <a:pt x="285" y="1548"/>
                  </a:lnTo>
                  <a:lnTo>
                    <a:pt x="285" y="1547"/>
                  </a:lnTo>
                  <a:lnTo>
                    <a:pt x="287" y="1542"/>
                  </a:lnTo>
                  <a:lnTo>
                    <a:pt x="287" y="1540"/>
                  </a:lnTo>
                  <a:lnTo>
                    <a:pt x="287" y="1539"/>
                  </a:lnTo>
                  <a:lnTo>
                    <a:pt x="287" y="1538"/>
                  </a:lnTo>
                  <a:lnTo>
                    <a:pt x="287" y="1536"/>
                  </a:lnTo>
                  <a:lnTo>
                    <a:pt x="288" y="1535"/>
                  </a:lnTo>
                  <a:lnTo>
                    <a:pt x="288" y="1534"/>
                  </a:lnTo>
                  <a:lnTo>
                    <a:pt x="289" y="1534"/>
                  </a:lnTo>
                  <a:lnTo>
                    <a:pt x="290" y="1532"/>
                  </a:lnTo>
                  <a:lnTo>
                    <a:pt x="290" y="1531"/>
                  </a:lnTo>
                  <a:lnTo>
                    <a:pt x="292" y="1531"/>
                  </a:lnTo>
                  <a:lnTo>
                    <a:pt x="292" y="1530"/>
                  </a:lnTo>
                  <a:lnTo>
                    <a:pt x="293" y="1530"/>
                  </a:lnTo>
                  <a:lnTo>
                    <a:pt x="293" y="1529"/>
                  </a:lnTo>
                  <a:lnTo>
                    <a:pt x="293" y="1527"/>
                  </a:lnTo>
                  <a:lnTo>
                    <a:pt x="294" y="1526"/>
                  </a:lnTo>
                  <a:lnTo>
                    <a:pt x="294" y="1525"/>
                  </a:lnTo>
                  <a:lnTo>
                    <a:pt x="296" y="1523"/>
                  </a:lnTo>
                  <a:lnTo>
                    <a:pt x="296" y="1522"/>
                  </a:lnTo>
                  <a:lnTo>
                    <a:pt x="296" y="1521"/>
                  </a:lnTo>
                  <a:lnTo>
                    <a:pt x="297" y="1519"/>
                  </a:lnTo>
                  <a:lnTo>
                    <a:pt x="297" y="1518"/>
                  </a:lnTo>
                  <a:lnTo>
                    <a:pt x="297" y="1517"/>
                  </a:lnTo>
                  <a:lnTo>
                    <a:pt x="298" y="1515"/>
                  </a:lnTo>
                  <a:lnTo>
                    <a:pt x="298" y="1514"/>
                  </a:lnTo>
                  <a:lnTo>
                    <a:pt x="298" y="1513"/>
                  </a:lnTo>
                  <a:lnTo>
                    <a:pt x="298" y="1512"/>
                  </a:lnTo>
                  <a:lnTo>
                    <a:pt x="300" y="1510"/>
                  </a:lnTo>
                  <a:lnTo>
                    <a:pt x="302" y="1508"/>
                  </a:lnTo>
                  <a:lnTo>
                    <a:pt x="302" y="1506"/>
                  </a:lnTo>
                  <a:lnTo>
                    <a:pt x="302"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6" y="1491"/>
                  </a:lnTo>
                  <a:lnTo>
                    <a:pt x="306" y="1489"/>
                  </a:lnTo>
                  <a:lnTo>
                    <a:pt x="308" y="1488"/>
                  </a:lnTo>
                  <a:lnTo>
                    <a:pt x="309" y="1487"/>
                  </a:lnTo>
                  <a:lnTo>
                    <a:pt x="309" y="1485"/>
                  </a:lnTo>
                  <a:lnTo>
                    <a:pt x="310" y="1484"/>
                  </a:lnTo>
                  <a:lnTo>
                    <a:pt x="311" y="1484"/>
                  </a:lnTo>
                  <a:lnTo>
                    <a:pt x="311" y="1483"/>
                  </a:lnTo>
                  <a:lnTo>
                    <a:pt x="313" y="1483"/>
                  </a:lnTo>
                  <a:lnTo>
                    <a:pt x="313" y="1481"/>
                  </a:lnTo>
                  <a:lnTo>
                    <a:pt x="314" y="1481"/>
                  </a:lnTo>
                  <a:lnTo>
                    <a:pt x="314" y="1480"/>
                  </a:lnTo>
                  <a:lnTo>
                    <a:pt x="315" y="1479"/>
                  </a:lnTo>
                  <a:lnTo>
                    <a:pt x="317" y="1477"/>
                  </a:lnTo>
                  <a:lnTo>
                    <a:pt x="317" y="1476"/>
                  </a:lnTo>
                  <a:lnTo>
                    <a:pt x="318" y="1475"/>
                  </a:lnTo>
                  <a:lnTo>
                    <a:pt x="319" y="1475"/>
                  </a:lnTo>
                  <a:lnTo>
                    <a:pt x="319" y="1474"/>
                  </a:lnTo>
                  <a:lnTo>
                    <a:pt x="321" y="1472"/>
                  </a:lnTo>
                  <a:lnTo>
                    <a:pt x="321" y="1471"/>
                  </a:lnTo>
                  <a:lnTo>
                    <a:pt x="322" y="1466"/>
                  </a:lnTo>
                  <a:lnTo>
                    <a:pt x="322" y="1464"/>
                  </a:lnTo>
                  <a:lnTo>
                    <a:pt x="323" y="1464"/>
                  </a:lnTo>
                  <a:lnTo>
                    <a:pt x="323" y="1463"/>
                  </a:lnTo>
                  <a:lnTo>
                    <a:pt x="325" y="1463"/>
                  </a:lnTo>
                  <a:lnTo>
                    <a:pt x="325" y="1462"/>
                  </a:lnTo>
                  <a:lnTo>
                    <a:pt x="325" y="1460"/>
                  </a:lnTo>
                  <a:lnTo>
                    <a:pt x="326" y="1460"/>
                  </a:lnTo>
                  <a:lnTo>
                    <a:pt x="327" y="1460"/>
                  </a:lnTo>
                  <a:lnTo>
                    <a:pt x="328" y="1460"/>
                  </a:lnTo>
                  <a:lnTo>
                    <a:pt x="330" y="1460"/>
                  </a:lnTo>
                  <a:lnTo>
                    <a:pt x="331" y="1460"/>
                  </a:lnTo>
                  <a:lnTo>
                    <a:pt x="331" y="1459"/>
                  </a:lnTo>
                  <a:lnTo>
                    <a:pt x="331" y="1458"/>
                  </a:lnTo>
                  <a:lnTo>
                    <a:pt x="331" y="1457"/>
                  </a:lnTo>
                  <a:lnTo>
                    <a:pt x="330" y="1455"/>
                  </a:lnTo>
                  <a:lnTo>
                    <a:pt x="328" y="1454"/>
                  </a:lnTo>
                  <a:lnTo>
                    <a:pt x="328" y="1453"/>
                  </a:lnTo>
                  <a:lnTo>
                    <a:pt x="328" y="1451"/>
                  </a:lnTo>
                  <a:lnTo>
                    <a:pt x="328" y="1450"/>
                  </a:lnTo>
                  <a:lnTo>
                    <a:pt x="328" y="1447"/>
                  </a:lnTo>
                  <a:lnTo>
                    <a:pt x="330" y="1446"/>
                  </a:lnTo>
                  <a:lnTo>
                    <a:pt x="331" y="1445"/>
                  </a:lnTo>
                  <a:lnTo>
                    <a:pt x="332" y="1445"/>
                  </a:lnTo>
                  <a:lnTo>
                    <a:pt x="332" y="1443"/>
                  </a:lnTo>
                  <a:lnTo>
                    <a:pt x="334" y="1443"/>
                  </a:lnTo>
                  <a:lnTo>
                    <a:pt x="335" y="1443"/>
                  </a:lnTo>
                  <a:lnTo>
                    <a:pt x="336" y="1442"/>
                  </a:lnTo>
                  <a:lnTo>
                    <a:pt x="335" y="1442"/>
                  </a:lnTo>
                  <a:lnTo>
                    <a:pt x="335" y="1441"/>
                  </a:lnTo>
                  <a:lnTo>
                    <a:pt x="335" y="1440"/>
                  </a:lnTo>
                  <a:lnTo>
                    <a:pt x="336" y="1440"/>
                  </a:lnTo>
                  <a:lnTo>
                    <a:pt x="338" y="1438"/>
                  </a:lnTo>
                  <a:lnTo>
                    <a:pt x="339" y="1440"/>
                  </a:lnTo>
                  <a:lnTo>
                    <a:pt x="340" y="1440"/>
                  </a:lnTo>
                  <a:lnTo>
                    <a:pt x="340" y="1438"/>
                  </a:lnTo>
                  <a:lnTo>
                    <a:pt x="340" y="1437"/>
                  </a:lnTo>
                  <a:lnTo>
                    <a:pt x="342" y="1436"/>
                  </a:lnTo>
                  <a:lnTo>
                    <a:pt x="343" y="1436"/>
                  </a:lnTo>
                  <a:lnTo>
                    <a:pt x="344" y="1434"/>
                  </a:lnTo>
                  <a:lnTo>
                    <a:pt x="344" y="1433"/>
                  </a:lnTo>
                  <a:lnTo>
                    <a:pt x="346" y="1433"/>
                  </a:lnTo>
                  <a:lnTo>
                    <a:pt x="346" y="1432"/>
                  </a:lnTo>
                  <a:lnTo>
                    <a:pt x="346" y="1430"/>
                  </a:lnTo>
                  <a:lnTo>
                    <a:pt x="347" y="1430"/>
                  </a:lnTo>
                  <a:lnTo>
                    <a:pt x="347" y="1429"/>
                  </a:lnTo>
                  <a:lnTo>
                    <a:pt x="348" y="1429"/>
                  </a:lnTo>
                  <a:lnTo>
                    <a:pt x="348" y="1430"/>
                  </a:lnTo>
                  <a:lnTo>
                    <a:pt x="349" y="1430"/>
                  </a:lnTo>
                  <a:lnTo>
                    <a:pt x="349" y="1429"/>
                  </a:lnTo>
                  <a:lnTo>
                    <a:pt x="349" y="1428"/>
                  </a:lnTo>
                  <a:lnTo>
                    <a:pt x="351" y="1428"/>
                  </a:lnTo>
                  <a:lnTo>
                    <a:pt x="352" y="1428"/>
                  </a:lnTo>
                  <a:lnTo>
                    <a:pt x="352" y="1426"/>
                  </a:lnTo>
                  <a:lnTo>
                    <a:pt x="351" y="1426"/>
                  </a:lnTo>
                  <a:lnTo>
                    <a:pt x="349" y="1426"/>
                  </a:lnTo>
                  <a:lnTo>
                    <a:pt x="349" y="1425"/>
                  </a:lnTo>
                  <a:lnTo>
                    <a:pt x="351" y="1426"/>
                  </a:lnTo>
                  <a:lnTo>
                    <a:pt x="351" y="1425"/>
                  </a:lnTo>
                  <a:lnTo>
                    <a:pt x="349" y="1425"/>
                  </a:lnTo>
                  <a:lnTo>
                    <a:pt x="351" y="1424"/>
                  </a:lnTo>
                  <a:lnTo>
                    <a:pt x="349" y="1422"/>
                  </a:lnTo>
                  <a:lnTo>
                    <a:pt x="349" y="1421"/>
                  </a:lnTo>
                  <a:lnTo>
                    <a:pt x="349" y="1420"/>
                  </a:lnTo>
                  <a:lnTo>
                    <a:pt x="348" y="1420"/>
                  </a:lnTo>
                  <a:lnTo>
                    <a:pt x="349" y="1420"/>
                  </a:lnTo>
                  <a:lnTo>
                    <a:pt x="351" y="1420"/>
                  </a:lnTo>
                  <a:lnTo>
                    <a:pt x="351" y="1419"/>
                  </a:lnTo>
                  <a:lnTo>
                    <a:pt x="351" y="1420"/>
                  </a:lnTo>
                  <a:lnTo>
                    <a:pt x="352" y="1420"/>
                  </a:lnTo>
                  <a:lnTo>
                    <a:pt x="352" y="1419"/>
                  </a:lnTo>
                  <a:lnTo>
                    <a:pt x="352" y="1417"/>
                  </a:lnTo>
                  <a:lnTo>
                    <a:pt x="353" y="1417"/>
                  </a:lnTo>
                  <a:lnTo>
                    <a:pt x="353" y="1416"/>
                  </a:lnTo>
                  <a:lnTo>
                    <a:pt x="355" y="1416"/>
                  </a:lnTo>
                  <a:lnTo>
                    <a:pt x="356" y="1416"/>
                  </a:lnTo>
                  <a:lnTo>
                    <a:pt x="356" y="1415"/>
                  </a:lnTo>
                  <a:lnTo>
                    <a:pt x="357" y="1415"/>
                  </a:lnTo>
                  <a:lnTo>
                    <a:pt x="356" y="1415"/>
                  </a:lnTo>
                  <a:lnTo>
                    <a:pt x="356" y="1413"/>
                  </a:lnTo>
                  <a:lnTo>
                    <a:pt x="357" y="1413"/>
                  </a:lnTo>
                  <a:lnTo>
                    <a:pt x="357" y="1412"/>
                  </a:lnTo>
                  <a:lnTo>
                    <a:pt x="359" y="1412"/>
                  </a:lnTo>
                  <a:lnTo>
                    <a:pt x="359" y="1411"/>
                  </a:lnTo>
                  <a:lnTo>
                    <a:pt x="359" y="1409"/>
                  </a:lnTo>
                  <a:lnTo>
                    <a:pt x="357" y="1408"/>
                  </a:lnTo>
                  <a:lnTo>
                    <a:pt x="356" y="1407"/>
                  </a:lnTo>
                  <a:lnTo>
                    <a:pt x="355" y="1405"/>
                  </a:lnTo>
                  <a:lnTo>
                    <a:pt x="355" y="1404"/>
                  </a:lnTo>
                  <a:lnTo>
                    <a:pt x="353" y="1404"/>
                  </a:lnTo>
                  <a:lnTo>
                    <a:pt x="355" y="1404"/>
                  </a:lnTo>
                  <a:lnTo>
                    <a:pt x="355" y="1403"/>
                  </a:lnTo>
                  <a:lnTo>
                    <a:pt x="353" y="1403"/>
                  </a:lnTo>
                  <a:lnTo>
                    <a:pt x="355" y="1403"/>
                  </a:lnTo>
                  <a:lnTo>
                    <a:pt x="355" y="1402"/>
                  </a:lnTo>
                  <a:lnTo>
                    <a:pt x="355" y="1400"/>
                  </a:lnTo>
                  <a:lnTo>
                    <a:pt x="355" y="1399"/>
                  </a:lnTo>
                  <a:lnTo>
                    <a:pt x="355" y="1398"/>
                  </a:lnTo>
                  <a:lnTo>
                    <a:pt x="355" y="1396"/>
                  </a:lnTo>
                  <a:lnTo>
                    <a:pt x="356" y="1396"/>
                  </a:lnTo>
                  <a:lnTo>
                    <a:pt x="356" y="1395"/>
                  </a:lnTo>
                  <a:lnTo>
                    <a:pt x="356" y="1394"/>
                  </a:lnTo>
                  <a:lnTo>
                    <a:pt x="355" y="1394"/>
                  </a:lnTo>
                  <a:lnTo>
                    <a:pt x="355" y="1392"/>
                  </a:lnTo>
                  <a:lnTo>
                    <a:pt x="355" y="1391"/>
                  </a:lnTo>
                  <a:lnTo>
                    <a:pt x="353" y="1390"/>
                  </a:lnTo>
                  <a:lnTo>
                    <a:pt x="353" y="1388"/>
                  </a:lnTo>
                  <a:lnTo>
                    <a:pt x="352" y="1388"/>
                  </a:lnTo>
                  <a:lnTo>
                    <a:pt x="351" y="1388"/>
                  </a:lnTo>
                  <a:lnTo>
                    <a:pt x="349" y="1388"/>
                  </a:lnTo>
                  <a:lnTo>
                    <a:pt x="348" y="1388"/>
                  </a:lnTo>
                  <a:lnTo>
                    <a:pt x="347" y="1388"/>
                  </a:lnTo>
                  <a:lnTo>
                    <a:pt x="346" y="1388"/>
                  </a:lnTo>
                  <a:lnTo>
                    <a:pt x="344" y="1388"/>
                  </a:lnTo>
                  <a:lnTo>
                    <a:pt x="343" y="1388"/>
                  </a:lnTo>
                  <a:lnTo>
                    <a:pt x="342" y="1388"/>
                  </a:lnTo>
                  <a:lnTo>
                    <a:pt x="340" y="1387"/>
                  </a:lnTo>
                  <a:lnTo>
                    <a:pt x="339" y="1386"/>
                  </a:lnTo>
                  <a:lnTo>
                    <a:pt x="338" y="1386"/>
                  </a:lnTo>
                  <a:lnTo>
                    <a:pt x="338" y="1385"/>
                  </a:lnTo>
                  <a:lnTo>
                    <a:pt x="336" y="1385"/>
                  </a:lnTo>
                  <a:lnTo>
                    <a:pt x="335" y="1385"/>
                  </a:lnTo>
                  <a:lnTo>
                    <a:pt x="334" y="1383"/>
                  </a:lnTo>
                  <a:lnTo>
                    <a:pt x="334" y="1382"/>
                  </a:lnTo>
                  <a:lnTo>
                    <a:pt x="332" y="1382"/>
                  </a:lnTo>
                  <a:lnTo>
                    <a:pt x="332" y="1381"/>
                  </a:lnTo>
                  <a:lnTo>
                    <a:pt x="334" y="1381"/>
                  </a:lnTo>
                  <a:lnTo>
                    <a:pt x="334" y="1379"/>
                  </a:lnTo>
                  <a:lnTo>
                    <a:pt x="335" y="1378"/>
                  </a:lnTo>
                  <a:lnTo>
                    <a:pt x="335" y="1377"/>
                  </a:lnTo>
                  <a:lnTo>
                    <a:pt x="335" y="1375"/>
                  </a:lnTo>
                  <a:lnTo>
                    <a:pt x="336" y="1374"/>
                  </a:lnTo>
                  <a:lnTo>
                    <a:pt x="338" y="1373"/>
                  </a:lnTo>
                  <a:lnTo>
                    <a:pt x="338" y="1371"/>
                  </a:lnTo>
                  <a:lnTo>
                    <a:pt x="338" y="1370"/>
                  </a:lnTo>
                  <a:lnTo>
                    <a:pt x="339" y="1369"/>
                  </a:lnTo>
                  <a:lnTo>
                    <a:pt x="339" y="1368"/>
                  </a:lnTo>
                  <a:lnTo>
                    <a:pt x="340" y="1368"/>
                  </a:lnTo>
                  <a:lnTo>
                    <a:pt x="340" y="1366"/>
                  </a:lnTo>
                  <a:lnTo>
                    <a:pt x="342" y="1365"/>
                  </a:lnTo>
                  <a:lnTo>
                    <a:pt x="342" y="1364"/>
                  </a:lnTo>
                  <a:lnTo>
                    <a:pt x="342" y="1362"/>
                  </a:lnTo>
                  <a:lnTo>
                    <a:pt x="342" y="1361"/>
                  </a:lnTo>
                  <a:lnTo>
                    <a:pt x="342" y="1360"/>
                  </a:lnTo>
                  <a:lnTo>
                    <a:pt x="342" y="1357"/>
                  </a:lnTo>
                  <a:lnTo>
                    <a:pt x="340" y="1356"/>
                  </a:lnTo>
                  <a:lnTo>
                    <a:pt x="340" y="1354"/>
                  </a:lnTo>
                  <a:lnTo>
                    <a:pt x="340" y="1352"/>
                  </a:lnTo>
                  <a:lnTo>
                    <a:pt x="339" y="1350"/>
                  </a:lnTo>
                  <a:lnTo>
                    <a:pt x="339" y="1349"/>
                  </a:lnTo>
                  <a:lnTo>
                    <a:pt x="338" y="1345"/>
                  </a:lnTo>
                  <a:lnTo>
                    <a:pt x="338" y="1344"/>
                  </a:lnTo>
                  <a:lnTo>
                    <a:pt x="338" y="1343"/>
                  </a:lnTo>
                  <a:lnTo>
                    <a:pt x="338" y="1341"/>
                  </a:lnTo>
                  <a:lnTo>
                    <a:pt x="336" y="1341"/>
                  </a:lnTo>
                  <a:lnTo>
                    <a:pt x="336" y="1340"/>
                  </a:lnTo>
                  <a:lnTo>
                    <a:pt x="336" y="1339"/>
                  </a:lnTo>
                  <a:lnTo>
                    <a:pt x="336" y="1337"/>
                  </a:lnTo>
                  <a:lnTo>
                    <a:pt x="336" y="1336"/>
                  </a:lnTo>
                  <a:lnTo>
                    <a:pt x="335" y="1336"/>
                  </a:lnTo>
                  <a:lnTo>
                    <a:pt x="336" y="1336"/>
                  </a:lnTo>
                  <a:lnTo>
                    <a:pt x="336" y="1335"/>
                  </a:lnTo>
                  <a:lnTo>
                    <a:pt x="338" y="1335"/>
                  </a:lnTo>
                  <a:lnTo>
                    <a:pt x="338" y="1333"/>
                  </a:lnTo>
                  <a:lnTo>
                    <a:pt x="338" y="1332"/>
                  </a:lnTo>
                  <a:lnTo>
                    <a:pt x="339" y="1331"/>
                  </a:lnTo>
                  <a:lnTo>
                    <a:pt x="339" y="1330"/>
                  </a:lnTo>
                  <a:lnTo>
                    <a:pt x="340" y="1330"/>
                  </a:lnTo>
                  <a:lnTo>
                    <a:pt x="340" y="1328"/>
                  </a:lnTo>
                  <a:lnTo>
                    <a:pt x="342" y="1328"/>
                  </a:lnTo>
                  <a:lnTo>
                    <a:pt x="342" y="1327"/>
                  </a:lnTo>
                  <a:lnTo>
                    <a:pt x="343" y="1327"/>
                  </a:lnTo>
                  <a:lnTo>
                    <a:pt x="343" y="1326"/>
                  </a:lnTo>
                  <a:lnTo>
                    <a:pt x="343" y="1324"/>
                  </a:lnTo>
                  <a:lnTo>
                    <a:pt x="344" y="1324"/>
                  </a:lnTo>
                  <a:lnTo>
                    <a:pt x="344" y="1323"/>
                  </a:lnTo>
                  <a:lnTo>
                    <a:pt x="346" y="1323"/>
                  </a:lnTo>
                  <a:lnTo>
                    <a:pt x="346" y="1322"/>
                  </a:lnTo>
                  <a:lnTo>
                    <a:pt x="346" y="1320"/>
                  </a:lnTo>
                  <a:lnTo>
                    <a:pt x="347" y="1320"/>
                  </a:lnTo>
                  <a:lnTo>
                    <a:pt x="347" y="1319"/>
                  </a:lnTo>
                  <a:lnTo>
                    <a:pt x="347" y="1318"/>
                  </a:lnTo>
                  <a:lnTo>
                    <a:pt x="348" y="1318"/>
                  </a:lnTo>
                  <a:lnTo>
                    <a:pt x="347" y="1318"/>
                  </a:lnTo>
                  <a:lnTo>
                    <a:pt x="347" y="1316"/>
                  </a:lnTo>
                  <a:lnTo>
                    <a:pt x="348" y="1315"/>
                  </a:lnTo>
                  <a:lnTo>
                    <a:pt x="348" y="1314"/>
                  </a:lnTo>
                  <a:lnTo>
                    <a:pt x="348" y="1313"/>
                  </a:lnTo>
                  <a:lnTo>
                    <a:pt x="348" y="1311"/>
                  </a:lnTo>
                  <a:lnTo>
                    <a:pt x="347" y="1311"/>
                  </a:lnTo>
                  <a:lnTo>
                    <a:pt x="347" y="1310"/>
                  </a:lnTo>
                  <a:lnTo>
                    <a:pt x="346" y="1310"/>
                  </a:lnTo>
                  <a:lnTo>
                    <a:pt x="347" y="1310"/>
                  </a:lnTo>
                  <a:lnTo>
                    <a:pt x="347" y="1309"/>
                  </a:lnTo>
                  <a:lnTo>
                    <a:pt x="346" y="1309"/>
                  </a:lnTo>
                  <a:lnTo>
                    <a:pt x="344" y="1309"/>
                  </a:lnTo>
                  <a:lnTo>
                    <a:pt x="343" y="1309"/>
                  </a:lnTo>
                  <a:lnTo>
                    <a:pt x="342" y="1309"/>
                  </a:lnTo>
                  <a:lnTo>
                    <a:pt x="340" y="1309"/>
                  </a:lnTo>
                  <a:lnTo>
                    <a:pt x="339" y="1309"/>
                  </a:lnTo>
                  <a:lnTo>
                    <a:pt x="336" y="1309"/>
                  </a:lnTo>
                  <a:lnTo>
                    <a:pt x="335" y="1307"/>
                  </a:lnTo>
                  <a:lnTo>
                    <a:pt x="334" y="1307"/>
                  </a:lnTo>
                  <a:lnTo>
                    <a:pt x="334" y="1306"/>
                  </a:lnTo>
                  <a:lnTo>
                    <a:pt x="332" y="1305"/>
                  </a:lnTo>
                  <a:lnTo>
                    <a:pt x="331" y="1305"/>
                  </a:lnTo>
                  <a:lnTo>
                    <a:pt x="330" y="1303"/>
                  </a:lnTo>
                  <a:lnTo>
                    <a:pt x="328" y="1303"/>
                  </a:lnTo>
                  <a:lnTo>
                    <a:pt x="328" y="1302"/>
                  </a:lnTo>
                  <a:lnTo>
                    <a:pt x="327" y="1302"/>
                  </a:lnTo>
                  <a:lnTo>
                    <a:pt x="327" y="1301"/>
                  </a:lnTo>
                  <a:lnTo>
                    <a:pt x="326" y="1299"/>
                  </a:lnTo>
                  <a:lnTo>
                    <a:pt x="325" y="1298"/>
                  </a:lnTo>
                  <a:lnTo>
                    <a:pt x="323" y="1298"/>
                  </a:lnTo>
                  <a:lnTo>
                    <a:pt x="322" y="1298"/>
                  </a:lnTo>
                  <a:lnTo>
                    <a:pt x="322" y="1299"/>
                  </a:lnTo>
                  <a:lnTo>
                    <a:pt x="321" y="1299"/>
                  </a:lnTo>
                  <a:lnTo>
                    <a:pt x="319" y="1299"/>
                  </a:lnTo>
                  <a:lnTo>
                    <a:pt x="319" y="1301"/>
                  </a:lnTo>
                  <a:lnTo>
                    <a:pt x="318" y="1301"/>
                  </a:lnTo>
                  <a:lnTo>
                    <a:pt x="318" y="1302"/>
                  </a:lnTo>
                  <a:lnTo>
                    <a:pt x="318" y="1303"/>
                  </a:lnTo>
                  <a:lnTo>
                    <a:pt x="317" y="1303"/>
                  </a:lnTo>
                  <a:lnTo>
                    <a:pt x="315" y="1303"/>
                  </a:lnTo>
                  <a:lnTo>
                    <a:pt x="314" y="1303"/>
                  </a:lnTo>
                  <a:lnTo>
                    <a:pt x="314" y="1305"/>
                  </a:lnTo>
                  <a:lnTo>
                    <a:pt x="313" y="1305"/>
                  </a:lnTo>
                  <a:lnTo>
                    <a:pt x="313" y="1306"/>
                  </a:lnTo>
                  <a:lnTo>
                    <a:pt x="313" y="1307"/>
                  </a:lnTo>
                  <a:lnTo>
                    <a:pt x="313" y="1309"/>
                  </a:lnTo>
                  <a:lnTo>
                    <a:pt x="313" y="1310"/>
                  </a:lnTo>
                  <a:lnTo>
                    <a:pt x="313" y="1311"/>
                  </a:lnTo>
                  <a:lnTo>
                    <a:pt x="313" y="1313"/>
                  </a:lnTo>
                  <a:lnTo>
                    <a:pt x="311" y="1314"/>
                  </a:lnTo>
                  <a:lnTo>
                    <a:pt x="310" y="1315"/>
                  </a:lnTo>
                  <a:lnTo>
                    <a:pt x="309" y="1316"/>
                  </a:lnTo>
                  <a:lnTo>
                    <a:pt x="306" y="1319"/>
                  </a:lnTo>
                  <a:lnTo>
                    <a:pt x="305" y="1320"/>
                  </a:lnTo>
                  <a:lnTo>
                    <a:pt x="304" y="1322"/>
                  </a:lnTo>
                  <a:lnTo>
                    <a:pt x="301" y="1324"/>
                  </a:lnTo>
                  <a:lnTo>
                    <a:pt x="294" y="1327"/>
                  </a:lnTo>
                  <a:lnTo>
                    <a:pt x="293" y="1328"/>
                  </a:lnTo>
                  <a:lnTo>
                    <a:pt x="288" y="1327"/>
                  </a:lnTo>
                  <a:lnTo>
                    <a:pt x="285" y="1324"/>
                  </a:lnTo>
                  <a:lnTo>
                    <a:pt x="284" y="1323"/>
                  </a:lnTo>
                  <a:lnTo>
                    <a:pt x="283" y="1322"/>
                  </a:lnTo>
                  <a:lnTo>
                    <a:pt x="281" y="1318"/>
                  </a:lnTo>
                  <a:lnTo>
                    <a:pt x="281" y="1316"/>
                  </a:lnTo>
                  <a:lnTo>
                    <a:pt x="283" y="1315"/>
                  </a:lnTo>
                  <a:lnTo>
                    <a:pt x="284" y="1313"/>
                  </a:lnTo>
                  <a:lnTo>
                    <a:pt x="284" y="1311"/>
                  </a:lnTo>
                  <a:lnTo>
                    <a:pt x="285" y="1309"/>
                  </a:lnTo>
                  <a:lnTo>
                    <a:pt x="287" y="1306"/>
                  </a:lnTo>
                  <a:lnTo>
                    <a:pt x="287" y="1305"/>
                  </a:lnTo>
                  <a:lnTo>
                    <a:pt x="287" y="1303"/>
                  </a:lnTo>
                  <a:lnTo>
                    <a:pt x="288" y="1301"/>
                  </a:lnTo>
                  <a:lnTo>
                    <a:pt x="289" y="1299"/>
                  </a:lnTo>
                  <a:lnTo>
                    <a:pt x="292" y="1297"/>
                  </a:lnTo>
                  <a:lnTo>
                    <a:pt x="293" y="1294"/>
                  </a:lnTo>
                  <a:lnTo>
                    <a:pt x="293" y="1290"/>
                  </a:lnTo>
                  <a:lnTo>
                    <a:pt x="294" y="1282"/>
                  </a:lnTo>
                  <a:lnTo>
                    <a:pt x="294" y="1278"/>
                  </a:lnTo>
                  <a:lnTo>
                    <a:pt x="296" y="1276"/>
                  </a:lnTo>
                  <a:lnTo>
                    <a:pt x="296" y="1272"/>
                  </a:lnTo>
                  <a:lnTo>
                    <a:pt x="297" y="1268"/>
                  </a:lnTo>
                  <a:lnTo>
                    <a:pt x="298" y="1264"/>
                  </a:lnTo>
                  <a:lnTo>
                    <a:pt x="300" y="1260"/>
                  </a:lnTo>
                  <a:lnTo>
                    <a:pt x="300" y="1258"/>
                  </a:lnTo>
                  <a:lnTo>
                    <a:pt x="301" y="1254"/>
                  </a:lnTo>
                  <a:lnTo>
                    <a:pt x="301" y="1251"/>
                  </a:lnTo>
                  <a:lnTo>
                    <a:pt x="302" y="1248"/>
                  </a:lnTo>
                  <a:lnTo>
                    <a:pt x="304" y="1246"/>
                  </a:lnTo>
                  <a:lnTo>
                    <a:pt x="308" y="1242"/>
                  </a:lnTo>
                  <a:lnTo>
                    <a:pt x="309" y="1242"/>
                  </a:lnTo>
                  <a:lnTo>
                    <a:pt x="310" y="1242"/>
                  </a:lnTo>
                  <a:lnTo>
                    <a:pt x="315" y="1239"/>
                  </a:lnTo>
                  <a:lnTo>
                    <a:pt x="317" y="1239"/>
                  </a:lnTo>
                  <a:lnTo>
                    <a:pt x="319" y="1238"/>
                  </a:lnTo>
                  <a:lnTo>
                    <a:pt x="322" y="1237"/>
                  </a:lnTo>
                  <a:lnTo>
                    <a:pt x="323" y="1235"/>
                  </a:lnTo>
                  <a:lnTo>
                    <a:pt x="330" y="1231"/>
                  </a:lnTo>
                  <a:lnTo>
                    <a:pt x="332" y="1231"/>
                  </a:lnTo>
                  <a:lnTo>
                    <a:pt x="335" y="1230"/>
                  </a:lnTo>
                  <a:lnTo>
                    <a:pt x="336" y="1230"/>
                  </a:lnTo>
                  <a:lnTo>
                    <a:pt x="338" y="1230"/>
                  </a:lnTo>
                  <a:lnTo>
                    <a:pt x="344" y="1227"/>
                  </a:lnTo>
                  <a:lnTo>
                    <a:pt x="346" y="1227"/>
                  </a:lnTo>
                  <a:lnTo>
                    <a:pt x="348" y="1227"/>
                  </a:lnTo>
                  <a:lnTo>
                    <a:pt x="349" y="1225"/>
                  </a:lnTo>
                  <a:lnTo>
                    <a:pt x="351" y="1224"/>
                  </a:lnTo>
                  <a:lnTo>
                    <a:pt x="352" y="1220"/>
                  </a:lnTo>
                  <a:lnTo>
                    <a:pt x="352" y="1217"/>
                  </a:lnTo>
                  <a:lnTo>
                    <a:pt x="355" y="1199"/>
                  </a:lnTo>
                  <a:lnTo>
                    <a:pt x="353" y="1197"/>
                  </a:lnTo>
                  <a:lnTo>
                    <a:pt x="353" y="1196"/>
                  </a:lnTo>
                  <a:lnTo>
                    <a:pt x="353" y="1192"/>
                  </a:lnTo>
                  <a:lnTo>
                    <a:pt x="353" y="1191"/>
                  </a:lnTo>
                  <a:lnTo>
                    <a:pt x="352" y="1188"/>
                  </a:lnTo>
                  <a:lnTo>
                    <a:pt x="352" y="1186"/>
                  </a:lnTo>
                  <a:lnTo>
                    <a:pt x="351" y="1184"/>
                  </a:lnTo>
                  <a:lnTo>
                    <a:pt x="351" y="1182"/>
                  </a:lnTo>
                  <a:lnTo>
                    <a:pt x="349" y="1179"/>
                  </a:lnTo>
                  <a:lnTo>
                    <a:pt x="347" y="1176"/>
                  </a:lnTo>
                  <a:lnTo>
                    <a:pt x="346" y="1175"/>
                  </a:lnTo>
                  <a:lnTo>
                    <a:pt x="344" y="1172"/>
                  </a:lnTo>
                  <a:lnTo>
                    <a:pt x="342" y="1170"/>
                  </a:lnTo>
                  <a:lnTo>
                    <a:pt x="340" y="1170"/>
                  </a:lnTo>
                  <a:lnTo>
                    <a:pt x="338" y="1167"/>
                  </a:lnTo>
                  <a:lnTo>
                    <a:pt x="335" y="1165"/>
                  </a:lnTo>
                  <a:lnTo>
                    <a:pt x="334" y="1165"/>
                  </a:lnTo>
                  <a:lnTo>
                    <a:pt x="332" y="1163"/>
                  </a:lnTo>
                  <a:lnTo>
                    <a:pt x="330" y="1161"/>
                  </a:lnTo>
                  <a:lnTo>
                    <a:pt x="328" y="1159"/>
                  </a:lnTo>
                  <a:lnTo>
                    <a:pt x="327" y="1159"/>
                  </a:lnTo>
                  <a:lnTo>
                    <a:pt x="327" y="1158"/>
                  </a:lnTo>
                  <a:lnTo>
                    <a:pt x="325" y="1157"/>
                  </a:lnTo>
                  <a:lnTo>
                    <a:pt x="321" y="1155"/>
                  </a:lnTo>
                  <a:lnTo>
                    <a:pt x="319" y="1155"/>
                  </a:lnTo>
                  <a:lnTo>
                    <a:pt x="317" y="1155"/>
                  </a:lnTo>
                  <a:lnTo>
                    <a:pt x="314" y="1153"/>
                  </a:lnTo>
                  <a:lnTo>
                    <a:pt x="311" y="1152"/>
                  </a:lnTo>
                  <a:lnTo>
                    <a:pt x="311" y="1150"/>
                  </a:lnTo>
                  <a:lnTo>
                    <a:pt x="309" y="1148"/>
                  </a:lnTo>
                  <a:lnTo>
                    <a:pt x="308" y="1146"/>
                  </a:lnTo>
                  <a:lnTo>
                    <a:pt x="308" y="1145"/>
                  </a:lnTo>
                  <a:lnTo>
                    <a:pt x="306" y="1144"/>
                  </a:lnTo>
                  <a:lnTo>
                    <a:pt x="305" y="1142"/>
                  </a:lnTo>
                  <a:lnTo>
                    <a:pt x="304" y="1140"/>
                  </a:lnTo>
                  <a:lnTo>
                    <a:pt x="304" y="1136"/>
                  </a:lnTo>
                  <a:lnTo>
                    <a:pt x="302" y="1132"/>
                  </a:lnTo>
                  <a:lnTo>
                    <a:pt x="302" y="1129"/>
                  </a:lnTo>
                  <a:lnTo>
                    <a:pt x="302" y="1128"/>
                  </a:lnTo>
                  <a:lnTo>
                    <a:pt x="302" y="1127"/>
                  </a:lnTo>
                  <a:lnTo>
                    <a:pt x="301" y="1124"/>
                  </a:lnTo>
                  <a:lnTo>
                    <a:pt x="302" y="1121"/>
                  </a:lnTo>
                  <a:lnTo>
                    <a:pt x="302" y="1120"/>
                  </a:lnTo>
                  <a:lnTo>
                    <a:pt x="302" y="1116"/>
                  </a:lnTo>
                  <a:lnTo>
                    <a:pt x="302" y="1115"/>
                  </a:lnTo>
                  <a:lnTo>
                    <a:pt x="304" y="1112"/>
                  </a:lnTo>
                  <a:lnTo>
                    <a:pt x="305" y="1111"/>
                  </a:lnTo>
                  <a:lnTo>
                    <a:pt x="306" y="1110"/>
                  </a:lnTo>
                  <a:lnTo>
                    <a:pt x="306" y="1108"/>
                  </a:lnTo>
                  <a:lnTo>
                    <a:pt x="308" y="1107"/>
                  </a:lnTo>
                  <a:lnTo>
                    <a:pt x="309" y="1104"/>
                  </a:lnTo>
                  <a:lnTo>
                    <a:pt x="309" y="1103"/>
                  </a:lnTo>
                  <a:lnTo>
                    <a:pt x="310" y="1103"/>
                  </a:lnTo>
                  <a:lnTo>
                    <a:pt x="310" y="1100"/>
                  </a:lnTo>
                  <a:lnTo>
                    <a:pt x="313" y="1099"/>
                  </a:lnTo>
                  <a:lnTo>
                    <a:pt x="314" y="1098"/>
                  </a:lnTo>
                  <a:lnTo>
                    <a:pt x="315" y="1097"/>
                  </a:lnTo>
                  <a:lnTo>
                    <a:pt x="318" y="1094"/>
                  </a:lnTo>
                  <a:lnTo>
                    <a:pt x="322" y="1093"/>
                  </a:lnTo>
                  <a:lnTo>
                    <a:pt x="326" y="1091"/>
                  </a:lnTo>
                  <a:lnTo>
                    <a:pt x="328" y="1090"/>
                  </a:lnTo>
                  <a:lnTo>
                    <a:pt x="332" y="1089"/>
                  </a:lnTo>
                  <a:lnTo>
                    <a:pt x="336" y="1089"/>
                  </a:lnTo>
                  <a:lnTo>
                    <a:pt x="340" y="1087"/>
                  </a:lnTo>
                  <a:lnTo>
                    <a:pt x="343" y="1086"/>
                  </a:lnTo>
                  <a:lnTo>
                    <a:pt x="344" y="1086"/>
                  </a:lnTo>
                  <a:lnTo>
                    <a:pt x="348" y="1085"/>
                  </a:lnTo>
                  <a:lnTo>
                    <a:pt x="351" y="1083"/>
                  </a:lnTo>
                  <a:lnTo>
                    <a:pt x="352" y="1082"/>
                  </a:lnTo>
                  <a:lnTo>
                    <a:pt x="355" y="1078"/>
                  </a:lnTo>
                  <a:lnTo>
                    <a:pt x="356" y="1078"/>
                  </a:lnTo>
                  <a:lnTo>
                    <a:pt x="357" y="1076"/>
                  </a:lnTo>
                  <a:lnTo>
                    <a:pt x="360" y="1072"/>
                  </a:lnTo>
                  <a:lnTo>
                    <a:pt x="363" y="1068"/>
                  </a:lnTo>
                  <a:lnTo>
                    <a:pt x="363" y="1066"/>
                  </a:lnTo>
                  <a:lnTo>
                    <a:pt x="364" y="1065"/>
                  </a:lnTo>
                  <a:lnTo>
                    <a:pt x="364" y="1064"/>
                  </a:lnTo>
                  <a:lnTo>
                    <a:pt x="365" y="1063"/>
                  </a:lnTo>
                  <a:lnTo>
                    <a:pt x="365" y="1061"/>
                  </a:lnTo>
                  <a:lnTo>
                    <a:pt x="364" y="1057"/>
                  </a:lnTo>
                  <a:lnTo>
                    <a:pt x="364" y="1055"/>
                  </a:lnTo>
                  <a:lnTo>
                    <a:pt x="364" y="1051"/>
                  </a:lnTo>
                  <a:lnTo>
                    <a:pt x="363" y="1045"/>
                  </a:lnTo>
                  <a:lnTo>
                    <a:pt x="361" y="1044"/>
                  </a:lnTo>
                  <a:lnTo>
                    <a:pt x="361" y="1042"/>
                  </a:lnTo>
                  <a:lnTo>
                    <a:pt x="359" y="1038"/>
                  </a:lnTo>
                  <a:lnTo>
                    <a:pt x="357" y="1035"/>
                  </a:lnTo>
                  <a:lnTo>
                    <a:pt x="356" y="1031"/>
                  </a:lnTo>
                  <a:lnTo>
                    <a:pt x="355" y="1028"/>
                  </a:lnTo>
                  <a:lnTo>
                    <a:pt x="353" y="1027"/>
                  </a:lnTo>
                  <a:lnTo>
                    <a:pt x="352" y="1025"/>
                  </a:lnTo>
                  <a:lnTo>
                    <a:pt x="351" y="1021"/>
                  </a:lnTo>
                  <a:lnTo>
                    <a:pt x="349" y="1021"/>
                  </a:lnTo>
                  <a:lnTo>
                    <a:pt x="348" y="1017"/>
                  </a:lnTo>
                  <a:lnTo>
                    <a:pt x="348" y="1014"/>
                  </a:lnTo>
                  <a:lnTo>
                    <a:pt x="348" y="1013"/>
                  </a:lnTo>
                  <a:lnTo>
                    <a:pt x="347" y="1008"/>
                  </a:lnTo>
                  <a:lnTo>
                    <a:pt x="348" y="1006"/>
                  </a:lnTo>
                  <a:lnTo>
                    <a:pt x="348" y="1004"/>
                  </a:lnTo>
                  <a:lnTo>
                    <a:pt x="349" y="1004"/>
                  </a:lnTo>
                  <a:lnTo>
                    <a:pt x="349" y="1002"/>
                  </a:lnTo>
                  <a:lnTo>
                    <a:pt x="351" y="1000"/>
                  </a:lnTo>
                  <a:lnTo>
                    <a:pt x="353" y="998"/>
                  </a:lnTo>
                  <a:lnTo>
                    <a:pt x="353" y="997"/>
                  </a:lnTo>
                  <a:lnTo>
                    <a:pt x="355" y="996"/>
                  </a:lnTo>
                  <a:lnTo>
                    <a:pt x="357" y="993"/>
                  </a:lnTo>
                  <a:lnTo>
                    <a:pt x="360" y="991"/>
                  </a:lnTo>
                  <a:lnTo>
                    <a:pt x="361" y="991"/>
                  </a:lnTo>
                  <a:lnTo>
                    <a:pt x="363" y="989"/>
                  </a:lnTo>
                  <a:lnTo>
                    <a:pt x="365" y="988"/>
                  </a:lnTo>
                  <a:lnTo>
                    <a:pt x="368" y="983"/>
                  </a:lnTo>
                  <a:lnTo>
                    <a:pt x="368" y="981"/>
                  </a:lnTo>
                  <a:lnTo>
                    <a:pt x="369" y="980"/>
                  </a:lnTo>
                  <a:lnTo>
                    <a:pt x="369" y="979"/>
                  </a:lnTo>
                  <a:lnTo>
                    <a:pt x="370" y="976"/>
                  </a:lnTo>
                  <a:lnTo>
                    <a:pt x="372" y="975"/>
                  </a:lnTo>
                  <a:lnTo>
                    <a:pt x="373" y="973"/>
                  </a:lnTo>
                  <a:lnTo>
                    <a:pt x="373" y="972"/>
                  </a:lnTo>
                  <a:lnTo>
                    <a:pt x="374" y="971"/>
                  </a:lnTo>
                  <a:lnTo>
                    <a:pt x="374" y="970"/>
                  </a:lnTo>
                  <a:lnTo>
                    <a:pt x="374" y="967"/>
                  </a:lnTo>
                  <a:lnTo>
                    <a:pt x="374" y="966"/>
                  </a:lnTo>
                  <a:lnTo>
                    <a:pt x="374" y="963"/>
                  </a:lnTo>
                  <a:lnTo>
                    <a:pt x="374" y="959"/>
                  </a:lnTo>
                  <a:lnTo>
                    <a:pt x="373" y="958"/>
                  </a:lnTo>
                  <a:lnTo>
                    <a:pt x="373" y="956"/>
                  </a:lnTo>
                  <a:lnTo>
                    <a:pt x="372" y="956"/>
                  </a:lnTo>
                  <a:lnTo>
                    <a:pt x="372" y="954"/>
                  </a:lnTo>
                  <a:lnTo>
                    <a:pt x="370" y="953"/>
                  </a:lnTo>
                  <a:lnTo>
                    <a:pt x="370" y="951"/>
                  </a:lnTo>
                  <a:lnTo>
                    <a:pt x="369" y="949"/>
                  </a:lnTo>
                  <a:lnTo>
                    <a:pt x="366" y="947"/>
                  </a:lnTo>
                  <a:lnTo>
                    <a:pt x="365" y="947"/>
                  </a:lnTo>
                  <a:lnTo>
                    <a:pt x="364" y="947"/>
                  </a:lnTo>
                  <a:lnTo>
                    <a:pt x="361" y="946"/>
                  </a:lnTo>
                  <a:lnTo>
                    <a:pt x="359" y="945"/>
                  </a:lnTo>
                  <a:lnTo>
                    <a:pt x="356" y="945"/>
                  </a:lnTo>
                  <a:lnTo>
                    <a:pt x="352" y="945"/>
                  </a:lnTo>
                  <a:lnTo>
                    <a:pt x="351" y="943"/>
                  </a:lnTo>
                  <a:lnTo>
                    <a:pt x="349" y="943"/>
                  </a:lnTo>
                  <a:lnTo>
                    <a:pt x="348" y="943"/>
                  </a:lnTo>
                  <a:lnTo>
                    <a:pt x="346" y="943"/>
                  </a:lnTo>
                  <a:lnTo>
                    <a:pt x="343" y="942"/>
                  </a:lnTo>
                  <a:lnTo>
                    <a:pt x="342" y="942"/>
                  </a:lnTo>
                  <a:lnTo>
                    <a:pt x="338" y="942"/>
                  </a:lnTo>
                  <a:lnTo>
                    <a:pt x="338" y="938"/>
                  </a:lnTo>
                  <a:lnTo>
                    <a:pt x="339" y="937"/>
                  </a:lnTo>
                  <a:lnTo>
                    <a:pt x="339" y="934"/>
                  </a:lnTo>
                  <a:lnTo>
                    <a:pt x="339" y="932"/>
                  </a:lnTo>
                  <a:lnTo>
                    <a:pt x="340" y="929"/>
                  </a:lnTo>
                  <a:lnTo>
                    <a:pt x="342" y="926"/>
                  </a:lnTo>
                  <a:lnTo>
                    <a:pt x="342" y="924"/>
                  </a:lnTo>
                  <a:lnTo>
                    <a:pt x="343" y="921"/>
                  </a:lnTo>
                  <a:lnTo>
                    <a:pt x="343" y="920"/>
                  </a:lnTo>
                  <a:lnTo>
                    <a:pt x="344" y="917"/>
                  </a:lnTo>
                  <a:lnTo>
                    <a:pt x="344" y="916"/>
                  </a:lnTo>
                  <a:lnTo>
                    <a:pt x="346" y="915"/>
                  </a:lnTo>
                  <a:lnTo>
                    <a:pt x="346" y="911"/>
                  </a:lnTo>
                  <a:lnTo>
                    <a:pt x="347" y="908"/>
                  </a:lnTo>
                  <a:lnTo>
                    <a:pt x="347" y="907"/>
                  </a:lnTo>
                  <a:lnTo>
                    <a:pt x="347" y="904"/>
                  </a:lnTo>
                  <a:lnTo>
                    <a:pt x="348" y="902"/>
                  </a:lnTo>
                  <a:lnTo>
                    <a:pt x="348" y="896"/>
                  </a:lnTo>
                  <a:lnTo>
                    <a:pt x="349" y="892"/>
                  </a:lnTo>
                  <a:lnTo>
                    <a:pt x="351" y="886"/>
                  </a:lnTo>
                  <a:lnTo>
                    <a:pt x="352" y="882"/>
                  </a:lnTo>
                  <a:lnTo>
                    <a:pt x="355" y="875"/>
                  </a:lnTo>
                  <a:lnTo>
                    <a:pt x="357" y="865"/>
                  </a:lnTo>
                  <a:lnTo>
                    <a:pt x="357" y="864"/>
                  </a:lnTo>
                  <a:lnTo>
                    <a:pt x="356" y="852"/>
                  </a:lnTo>
                  <a:lnTo>
                    <a:pt x="355" y="845"/>
                  </a:lnTo>
                  <a:lnTo>
                    <a:pt x="352" y="839"/>
                  </a:lnTo>
                  <a:lnTo>
                    <a:pt x="349" y="833"/>
                  </a:lnTo>
                  <a:lnTo>
                    <a:pt x="351" y="827"/>
                  </a:lnTo>
                  <a:lnTo>
                    <a:pt x="351" y="826"/>
                  </a:lnTo>
                  <a:lnTo>
                    <a:pt x="342" y="819"/>
                  </a:lnTo>
                  <a:lnTo>
                    <a:pt x="331" y="811"/>
                  </a:lnTo>
                  <a:lnTo>
                    <a:pt x="314" y="803"/>
                  </a:lnTo>
                  <a:lnTo>
                    <a:pt x="310" y="802"/>
                  </a:lnTo>
                  <a:lnTo>
                    <a:pt x="293" y="794"/>
                  </a:lnTo>
                  <a:lnTo>
                    <a:pt x="280" y="785"/>
                  </a:lnTo>
                  <a:lnTo>
                    <a:pt x="280" y="782"/>
                  </a:lnTo>
                  <a:lnTo>
                    <a:pt x="277" y="771"/>
                  </a:lnTo>
                  <a:lnTo>
                    <a:pt x="276" y="763"/>
                  </a:lnTo>
                  <a:lnTo>
                    <a:pt x="271" y="755"/>
                  </a:lnTo>
                  <a:lnTo>
                    <a:pt x="267" y="740"/>
                  </a:lnTo>
                  <a:lnTo>
                    <a:pt x="266" y="733"/>
                  </a:lnTo>
                  <a:lnTo>
                    <a:pt x="262" y="722"/>
                  </a:lnTo>
                  <a:lnTo>
                    <a:pt x="254" y="713"/>
                  </a:lnTo>
                  <a:lnTo>
                    <a:pt x="246" y="703"/>
                  </a:lnTo>
                  <a:lnTo>
                    <a:pt x="250" y="666"/>
                  </a:lnTo>
                  <a:lnTo>
                    <a:pt x="246" y="651"/>
                  </a:lnTo>
                  <a:lnTo>
                    <a:pt x="251" y="640"/>
                  </a:lnTo>
                  <a:lnTo>
                    <a:pt x="253" y="623"/>
                  </a:lnTo>
                  <a:lnTo>
                    <a:pt x="250" y="612"/>
                  </a:lnTo>
                  <a:lnTo>
                    <a:pt x="239" y="600"/>
                  </a:lnTo>
                  <a:lnTo>
                    <a:pt x="229" y="594"/>
                  </a:lnTo>
                  <a:lnTo>
                    <a:pt x="200" y="595"/>
                  </a:lnTo>
                  <a:lnTo>
                    <a:pt x="182" y="586"/>
                  </a:lnTo>
                  <a:lnTo>
                    <a:pt x="175" y="577"/>
                  </a:lnTo>
                  <a:lnTo>
                    <a:pt x="173" y="568"/>
                  </a:lnTo>
                  <a:lnTo>
                    <a:pt x="170" y="562"/>
                  </a:lnTo>
                  <a:lnTo>
                    <a:pt x="170" y="548"/>
                  </a:lnTo>
                  <a:lnTo>
                    <a:pt x="170" y="536"/>
                  </a:lnTo>
                  <a:lnTo>
                    <a:pt x="161" y="519"/>
                  </a:lnTo>
                  <a:lnTo>
                    <a:pt x="154" y="505"/>
                  </a:lnTo>
                  <a:lnTo>
                    <a:pt x="149" y="479"/>
                  </a:lnTo>
                  <a:lnTo>
                    <a:pt x="142" y="459"/>
                  </a:lnTo>
                  <a:lnTo>
                    <a:pt x="137" y="450"/>
                  </a:lnTo>
                  <a:lnTo>
                    <a:pt x="139" y="450"/>
                  </a:lnTo>
                  <a:lnTo>
                    <a:pt x="139" y="449"/>
                  </a:lnTo>
                  <a:lnTo>
                    <a:pt x="140" y="449"/>
                  </a:lnTo>
                  <a:lnTo>
                    <a:pt x="140" y="447"/>
                  </a:lnTo>
                  <a:lnTo>
                    <a:pt x="139" y="447"/>
                  </a:lnTo>
                  <a:lnTo>
                    <a:pt x="137" y="447"/>
                  </a:lnTo>
                  <a:lnTo>
                    <a:pt x="136" y="447"/>
                  </a:lnTo>
                  <a:lnTo>
                    <a:pt x="135" y="445"/>
                  </a:lnTo>
                  <a:lnTo>
                    <a:pt x="125" y="441"/>
                  </a:lnTo>
                  <a:lnTo>
                    <a:pt x="123" y="439"/>
                  </a:lnTo>
                  <a:lnTo>
                    <a:pt x="114" y="438"/>
                  </a:lnTo>
                  <a:lnTo>
                    <a:pt x="104" y="433"/>
                  </a:lnTo>
                  <a:lnTo>
                    <a:pt x="97" y="430"/>
                  </a:lnTo>
                  <a:lnTo>
                    <a:pt x="86" y="424"/>
                  </a:lnTo>
                  <a:lnTo>
                    <a:pt x="81" y="412"/>
                  </a:lnTo>
                  <a:lnTo>
                    <a:pt x="80" y="404"/>
                  </a:lnTo>
                  <a:lnTo>
                    <a:pt x="69" y="398"/>
                  </a:lnTo>
                  <a:lnTo>
                    <a:pt x="57" y="390"/>
                  </a:lnTo>
                  <a:lnTo>
                    <a:pt x="38" y="394"/>
                  </a:lnTo>
                  <a:lnTo>
                    <a:pt x="38" y="392"/>
                  </a:lnTo>
                  <a:lnTo>
                    <a:pt x="36" y="391"/>
                  </a:lnTo>
                  <a:lnTo>
                    <a:pt x="35" y="391"/>
                  </a:lnTo>
                  <a:lnTo>
                    <a:pt x="30" y="388"/>
                  </a:lnTo>
                  <a:lnTo>
                    <a:pt x="29" y="388"/>
                  </a:lnTo>
                  <a:lnTo>
                    <a:pt x="15" y="378"/>
                  </a:lnTo>
                  <a:lnTo>
                    <a:pt x="11" y="375"/>
                  </a:lnTo>
                  <a:lnTo>
                    <a:pt x="10" y="373"/>
                  </a:lnTo>
                  <a:lnTo>
                    <a:pt x="8" y="371"/>
                  </a:lnTo>
                  <a:lnTo>
                    <a:pt x="6" y="370"/>
                  </a:lnTo>
                  <a:lnTo>
                    <a:pt x="5" y="367"/>
                  </a:lnTo>
                  <a:lnTo>
                    <a:pt x="6" y="365"/>
                  </a:lnTo>
                  <a:lnTo>
                    <a:pt x="8" y="363"/>
                  </a:lnTo>
                  <a:lnTo>
                    <a:pt x="10" y="362"/>
                  </a:lnTo>
                  <a:lnTo>
                    <a:pt x="11" y="361"/>
                  </a:lnTo>
                  <a:lnTo>
                    <a:pt x="15" y="361"/>
                  </a:lnTo>
                  <a:lnTo>
                    <a:pt x="18" y="360"/>
                  </a:lnTo>
                  <a:lnTo>
                    <a:pt x="21" y="360"/>
                  </a:lnTo>
                  <a:lnTo>
                    <a:pt x="22" y="357"/>
                  </a:lnTo>
                  <a:lnTo>
                    <a:pt x="23" y="354"/>
                  </a:lnTo>
                  <a:lnTo>
                    <a:pt x="22" y="353"/>
                  </a:lnTo>
                  <a:lnTo>
                    <a:pt x="19" y="352"/>
                  </a:lnTo>
                  <a:lnTo>
                    <a:pt x="19" y="349"/>
                  </a:lnTo>
                  <a:lnTo>
                    <a:pt x="18" y="348"/>
                  </a:lnTo>
                  <a:lnTo>
                    <a:pt x="18" y="346"/>
                  </a:lnTo>
                  <a:lnTo>
                    <a:pt x="21" y="345"/>
                  </a:lnTo>
                  <a:lnTo>
                    <a:pt x="22" y="343"/>
                  </a:lnTo>
                  <a:lnTo>
                    <a:pt x="25" y="341"/>
                  </a:lnTo>
                  <a:lnTo>
                    <a:pt x="26" y="340"/>
                  </a:lnTo>
                  <a:lnTo>
                    <a:pt x="23" y="337"/>
                  </a:lnTo>
                  <a:lnTo>
                    <a:pt x="21" y="337"/>
                  </a:lnTo>
                  <a:lnTo>
                    <a:pt x="18" y="337"/>
                  </a:lnTo>
                  <a:lnTo>
                    <a:pt x="14" y="337"/>
                  </a:lnTo>
                  <a:lnTo>
                    <a:pt x="11" y="339"/>
                  </a:lnTo>
                  <a:lnTo>
                    <a:pt x="10" y="340"/>
                  </a:lnTo>
                  <a:lnTo>
                    <a:pt x="8" y="341"/>
                  </a:lnTo>
                  <a:lnTo>
                    <a:pt x="5" y="341"/>
                  </a:lnTo>
                  <a:lnTo>
                    <a:pt x="2" y="343"/>
                  </a:lnTo>
                  <a:lnTo>
                    <a:pt x="1" y="341"/>
                  </a:lnTo>
                  <a:lnTo>
                    <a:pt x="0" y="339"/>
                  </a:lnTo>
                  <a:lnTo>
                    <a:pt x="0" y="336"/>
                  </a:lnTo>
                  <a:lnTo>
                    <a:pt x="0" y="335"/>
                  </a:lnTo>
                  <a:lnTo>
                    <a:pt x="0" y="331"/>
                  </a:lnTo>
                  <a:lnTo>
                    <a:pt x="0" y="328"/>
                  </a:lnTo>
                  <a:lnTo>
                    <a:pt x="1" y="324"/>
                  </a:lnTo>
                  <a:lnTo>
                    <a:pt x="4" y="323"/>
                  </a:lnTo>
                  <a:lnTo>
                    <a:pt x="6" y="322"/>
                  </a:lnTo>
                  <a:lnTo>
                    <a:pt x="9" y="322"/>
                  </a:lnTo>
                  <a:lnTo>
                    <a:pt x="11" y="320"/>
                  </a:lnTo>
                  <a:lnTo>
                    <a:pt x="17" y="320"/>
                  </a:lnTo>
                  <a:lnTo>
                    <a:pt x="21" y="320"/>
                  </a:lnTo>
                  <a:lnTo>
                    <a:pt x="22" y="322"/>
                  </a:lnTo>
                  <a:lnTo>
                    <a:pt x="26" y="322"/>
                  </a:lnTo>
                  <a:lnTo>
                    <a:pt x="31" y="323"/>
                  </a:lnTo>
                  <a:lnTo>
                    <a:pt x="35" y="323"/>
                  </a:lnTo>
                  <a:lnTo>
                    <a:pt x="38" y="323"/>
                  </a:lnTo>
                  <a:lnTo>
                    <a:pt x="42" y="323"/>
                  </a:lnTo>
                  <a:lnTo>
                    <a:pt x="46" y="322"/>
                  </a:lnTo>
                  <a:lnTo>
                    <a:pt x="48" y="320"/>
                  </a:lnTo>
                  <a:lnTo>
                    <a:pt x="51" y="319"/>
                  </a:lnTo>
                  <a:lnTo>
                    <a:pt x="53" y="316"/>
                  </a:lnTo>
                  <a:lnTo>
                    <a:pt x="56" y="315"/>
                  </a:lnTo>
                  <a:lnTo>
                    <a:pt x="59" y="314"/>
                  </a:lnTo>
                  <a:lnTo>
                    <a:pt x="61" y="312"/>
                  </a:lnTo>
                  <a:lnTo>
                    <a:pt x="64" y="312"/>
                  </a:lnTo>
                  <a:lnTo>
                    <a:pt x="65" y="314"/>
                  </a:lnTo>
                  <a:lnTo>
                    <a:pt x="66" y="316"/>
                  </a:lnTo>
                  <a:lnTo>
                    <a:pt x="68" y="319"/>
                  </a:lnTo>
                  <a:lnTo>
                    <a:pt x="68" y="322"/>
                  </a:lnTo>
                  <a:lnTo>
                    <a:pt x="69" y="323"/>
                  </a:lnTo>
                  <a:lnTo>
                    <a:pt x="70" y="326"/>
                  </a:lnTo>
                  <a:lnTo>
                    <a:pt x="73" y="327"/>
                  </a:lnTo>
                  <a:lnTo>
                    <a:pt x="74" y="328"/>
                  </a:lnTo>
                  <a:lnTo>
                    <a:pt x="77" y="329"/>
                  </a:lnTo>
                  <a:lnTo>
                    <a:pt x="81" y="329"/>
                  </a:lnTo>
                  <a:lnTo>
                    <a:pt x="82" y="329"/>
                  </a:lnTo>
                  <a:lnTo>
                    <a:pt x="86" y="328"/>
                  </a:lnTo>
                  <a:lnTo>
                    <a:pt x="90" y="328"/>
                  </a:lnTo>
                  <a:lnTo>
                    <a:pt x="93" y="328"/>
                  </a:lnTo>
                  <a:lnTo>
                    <a:pt x="93" y="329"/>
                  </a:lnTo>
                  <a:lnTo>
                    <a:pt x="91" y="329"/>
                  </a:lnTo>
                  <a:lnTo>
                    <a:pt x="93" y="331"/>
                  </a:lnTo>
                  <a:lnTo>
                    <a:pt x="94" y="331"/>
                  </a:lnTo>
                  <a:lnTo>
                    <a:pt x="95" y="331"/>
                  </a:lnTo>
                  <a:lnTo>
                    <a:pt x="97" y="331"/>
                  </a:lnTo>
                  <a:lnTo>
                    <a:pt x="98" y="331"/>
                  </a:lnTo>
                  <a:lnTo>
                    <a:pt x="99" y="331"/>
                  </a:lnTo>
                  <a:lnTo>
                    <a:pt x="99" y="329"/>
                  </a:lnTo>
                  <a:lnTo>
                    <a:pt x="101" y="329"/>
                  </a:lnTo>
                  <a:lnTo>
                    <a:pt x="102" y="328"/>
                  </a:lnTo>
                  <a:lnTo>
                    <a:pt x="103" y="328"/>
                  </a:lnTo>
                  <a:lnTo>
                    <a:pt x="104" y="328"/>
                  </a:lnTo>
                  <a:lnTo>
                    <a:pt x="106" y="328"/>
                  </a:lnTo>
                  <a:lnTo>
                    <a:pt x="107" y="327"/>
                  </a:lnTo>
                  <a:lnTo>
                    <a:pt x="108" y="328"/>
                  </a:lnTo>
                  <a:lnTo>
                    <a:pt x="110" y="328"/>
                  </a:lnTo>
                  <a:lnTo>
                    <a:pt x="110" y="327"/>
                  </a:lnTo>
                  <a:lnTo>
                    <a:pt x="114" y="327"/>
                  </a:lnTo>
                  <a:lnTo>
                    <a:pt x="115" y="326"/>
                  </a:lnTo>
                  <a:lnTo>
                    <a:pt x="116" y="322"/>
                  </a:lnTo>
                  <a:lnTo>
                    <a:pt x="118" y="320"/>
                  </a:lnTo>
                  <a:lnTo>
                    <a:pt x="119" y="320"/>
                  </a:lnTo>
                  <a:lnTo>
                    <a:pt x="120" y="320"/>
                  </a:lnTo>
                  <a:lnTo>
                    <a:pt x="122" y="319"/>
                  </a:lnTo>
                  <a:lnTo>
                    <a:pt x="123" y="319"/>
                  </a:lnTo>
                  <a:lnTo>
                    <a:pt x="123" y="320"/>
                  </a:lnTo>
                  <a:lnTo>
                    <a:pt x="124" y="320"/>
                  </a:lnTo>
                  <a:lnTo>
                    <a:pt x="125" y="322"/>
                  </a:lnTo>
                  <a:lnTo>
                    <a:pt x="127" y="322"/>
                  </a:lnTo>
                  <a:lnTo>
                    <a:pt x="128" y="322"/>
                  </a:lnTo>
                  <a:lnTo>
                    <a:pt x="129" y="320"/>
                  </a:lnTo>
                  <a:lnTo>
                    <a:pt x="131" y="320"/>
                  </a:lnTo>
                  <a:lnTo>
                    <a:pt x="131" y="319"/>
                  </a:lnTo>
                  <a:lnTo>
                    <a:pt x="132" y="318"/>
                  </a:lnTo>
                  <a:lnTo>
                    <a:pt x="132" y="316"/>
                  </a:lnTo>
                  <a:lnTo>
                    <a:pt x="132" y="315"/>
                  </a:lnTo>
                  <a:lnTo>
                    <a:pt x="132" y="314"/>
                  </a:lnTo>
                  <a:lnTo>
                    <a:pt x="131" y="312"/>
                  </a:lnTo>
                  <a:lnTo>
                    <a:pt x="131" y="311"/>
                  </a:lnTo>
                  <a:lnTo>
                    <a:pt x="131" y="310"/>
                  </a:lnTo>
                  <a:lnTo>
                    <a:pt x="131" y="309"/>
                  </a:lnTo>
                  <a:lnTo>
                    <a:pt x="131" y="307"/>
                  </a:lnTo>
                  <a:lnTo>
                    <a:pt x="132" y="307"/>
                  </a:lnTo>
                  <a:lnTo>
                    <a:pt x="133" y="306"/>
                  </a:lnTo>
                  <a:lnTo>
                    <a:pt x="135" y="305"/>
                  </a:lnTo>
                  <a:lnTo>
                    <a:pt x="136" y="305"/>
                  </a:lnTo>
                  <a:lnTo>
                    <a:pt x="136" y="303"/>
                  </a:lnTo>
                  <a:lnTo>
                    <a:pt x="137" y="303"/>
                  </a:lnTo>
                  <a:lnTo>
                    <a:pt x="139" y="302"/>
                  </a:lnTo>
                  <a:lnTo>
                    <a:pt x="140" y="302"/>
                  </a:lnTo>
                  <a:lnTo>
                    <a:pt x="141" y="301"/>
                  </a:lnTo>
                  <a:lnTo>
                    <a:pt x="142" y="299"/>
                  </a:lnTo>
                  <a:lnTo>
                    <a:pt x="142" y="298"/>
                  </a:lnTo>
                  <a:lnTo>
                    <a:pt x="144" y="298"/>
                  </a:lnTo>
                  <a:lnTo>
                    <a:pt x="144" y="297"/>
                  </a:lnTo>
                  <a:lnTo>
                    <a:pt x="145" y="295"/>
                  </a:lnTo>
                  <a:lnTo>
                    <a:pt x="146" y="297"/>
                  </a:lnTo>
                  <a:lnTo>
                    <a:pt x="148" y="295"/>
                  </a:lnTo>
                  <a:lnTo>
                    <a:pt x="149" y="295"/>
                  </a:lnTo>
                  <a:lnTo>
                    <a:pt x="150" y="295"/>
                  </a:lnTo>
                  <a:lnTo>
                    <a:pt x="152" y="295"/>
                  </a:lnTo>
                  <a:lnTo>
                    <a:pt x="153" y="295"/>
                  </a:lnTo>
                  <a:lnTo>
                    <a:pt x="156" y="295"/>
                  </a:lnTo>
                  <a:lnTo>
                    <a:pt x="157" y="295"/>
                  </a:lnTo>
                  <a:lnTo>
                    <a:pt x="158" y="294"/>
                  </a:lnTo>
                  <a:lnTo>
                    <a:pt x="158" y="293"/>
                  </a:lnTo>
                  <a:lnTo>
                    <a:pt x="158" y="291"/>
                  </a:lnTo>
                  <a:lnTo>
                    <a:pt x="158" y="290"/>
                  </a:lnTo>
                  <a:lnTo>
                    <a:pt x="160" y="290"/>
                  </a:lnTo>
                  <a:lnTo>
                    <a:pt x="160" y="289"/>
                  </a:lnTo>
                  <a:lnTo>
                    <a:pt x="160" y="288"/>
                  </a:lnTo>
                  <a:lnTo>
                    <a:pt x="161" y="286"/>
                  </a:lnTo>
                  <a:lnTo>
                    <a:pt x="161" y="285"/>
                  </a:lnTo>
                  <a:lnTo>
                    <a:pt x="162" y="284"/>
                  </a:lnTo>
                  <a:lnTo>
                    <a:pt x="162" y="282"/>
                  </a:lnTo>
                  <a:lnTo>
                    <a:pt x="163" y="281"/>
                  </a:lnTo>
                  <a:lnTo>
                    <a:pt x="162" y="281"/>
                  </a:lnTo>
                  <a:lnTo>
                    <a:pt x="162" y="280"/>
                  </a:lnTo>
                  <a:lnTo>
                    <a:pt x="163" y="278"/>
                  </a:lnTo>
                  <a:lnTo>
                    <a:pt x="163" y="277"/>
                  </a:lnTo>
                  <a:lnTo>
                    <a:pt x="163" y="276"/>
                  </a:lnTo>
                  <a:lnTo>
                    <a:pt x="163" y="274"/>
                  </a:lnTo>
                  <a:lnTo>
                    <a:pt x="163" y="273"/>
                  </a:lnTo>
                  <a:lnTo>
                    <a:pt x="163" y="272"/>
                  </a:lnTo>
                  <a:lnTo>
                    <a:pt x="163" y="271"/>
                  </a:lnTo>
                  <a:lnTo>
                    <a:pt x="163" y="269"/>
                  </a:lnTo>
                  <a:lnTo>
                    <a:pt x="163" y="268"/>
                  </a:lnTo>
                  <a:lnTo>
                    <a:pt x="163" y="267"/>
                  </a:lnTo>
                  <a:lnTo>
                    <a:pt x="163" y="265"/>
                  </a:lnTo>
                  <a:lnTo>
                    <a:pt x="165" y="264"/>
                  </a:lnTo>
                  <a:lnTo>
                    <a:pt x="165" y="263"/>
                  </a:lnTo>
                  <a:lnTo>
                    <a:pt x="165" y="261"/>
                  </a:lnTo>
                  <a:lnTo>
                    <a:pt x="165" y="260"/>
                  </a:lnTo>
                  <a:lnTo>
                    <a:pt x="166" y="259"/>
                  </a:lnTo>
                  <a:lnTo>
                    <a:pt x="167" y="259"/>
                  </a:lnTo>
                  <a:lnTo>
                    <a:pt x="170" y="257"/>
                  </a:lnTo>
                  <a:lnTo>
                    <a:pt x="170" y="259"/>
                  </a:lnTo>
                  <a:lnTo>
                    <a:pt x="171" y="259"/>
                  </a:lnTo>
                  <a:lnTo>
                    <a:pt x="171" y="260"/>
                  </a:lnTo>
                  <a:lnTo>
                    <a:pt x="173" y="260"/>
                  </a:lnTo>
                  <a:lnTo>
                    <a:pt x="174" y="260"/>
                  </a:lnTo>
                  <a:lnTo>
                    <a:pt x="175" y="260"/>
                  </a:lnTo>
                  <a:lnTo>
                    <a:pt x="177" y="260"/>
                  </a:lnTo>
                  <a:lnTo>
                    <a:pt x="178" y="260"/>
                  </a:lnTo>
                  <a:lnTo>
                    <a:pt x="179" y="260"/>
                  </a:lnTo>
                  <a:lnTo>
                    <a:pt x="179" y="259"/>
                  </a:lnTo>
                  <a:lnTo>
                    <a:pt x="180" y="259"/>
                  </a:lnTo>
                  <a:lnTo>
                    <a:pt x="180" y="257"/>
                  </a:lnTo>
                  <a:lnTo>
                    <a:pt x="182" y="257"/>
                  </a:lnTo>
                  <a:lnTo>
                    <a:pt x="183" y="257"/>
                  </a:lnTo>
                  <a:lnTo>
                    <a:pt x="184" y="257"/>
                  </a:lnTo>
                  <a:lnTo>
                    <a:pt x="184" y="256"/>
                  </a:lnTo>
                  <a:lnTo>
                    <a:pt x="186" y="256"/>
                  </a:lnTo>
                  <a:lnTo>
                    <a:pt x="187" y="256"/>
                  </a:lnTo>
                  <a:lnTo>
                    <a:pt x="190" y="256"/>
                  </a:lnTo>
                  <a:lnTo>
                    <a:pt x="191" y="256"/>
                  </a:lnTo>
                  <a:lnTo>
                    <a:pt x="191" y="255"/>
                  </a:lnTo>
                  <a:lnTo>
                    <a:pt x="191" y="254"/>
                  </a:lnTo>
                  <a:lnTo>
                    <a:pt x="191" y="252"/>
                  </a:lnTo>
                  <a:lnTo>
                    <a:pt x="191" y="251"/>
                  </a:lnTo>
                  <a:lnTo>
                    <a:pt x="192" y="250"/>
                  </a:lnTo>
                  <a:lnTo>
                    <a:pt x="194" y="250"/>
                  </a:lnTo>
                  <a:lnTo>
                    <a:pt x="195" y="250"/>
                  </a:lnTo>
                  <a:lnTo>
                    <a:pt x="196" y="248"/>
                  </a:lnTo>
                  <a:lnTo>
                    <a:pt x="197" y="248"/>
                  </a:lnTo>
                  <a:lnTo>
                    <a:pt x="200" y="250"/>
                  </a:lnTo>
                  <a:lnTo>
                    <a:pt x="201" y="250"/>
                  </a:lnTo>
                  <a:lnTo>
                    <a:pt x="201" y="248"/>
                  </a:lnTo>
                  <a:lnTo>
                    <a:pt x="203" y="248"/>
                  </a:lnTo>
                  <a:lnTo>
                    <a:pt x="204" y="250"/>
                  </a:lnTo>
                  <a:lnTo>
                    <a:pt x="205" y="251"/>
                  </a:lnTo>
                  <a:lnTo>
                    <a:pt x="207" y="254"/>
                  </a:lnTo>
                  <a:lnTo>
                    <a:pt x="205" y="254"/>
                  </a:lnTo>
                  <a:lnTo>
                    <a:pt x="205" y="255"/>
                  </a:lnTo>
                  <a:lnTo>
                    <a:pt x="205" y="256"/>
                  </a:lnTo>
                  <a:lnTo>
                    <a:pt x="207" y="259"/>
                  </a:lnTo>
                  <a:lnTo>
                    <a:pt x="208" y="260"/>
                  </a:lnTo>
                  <a:lnTo>
                    <a:pt x="209" y="261"/>
                  </a:lnTo>
                  <a:lnTo>
                    <a:pt x="211" y="263"/>
                  </a:lnTo>
                  <a:lnTo>
                    <a:pt x="212" y="263"/>
                  </a:lnTo>
                  <a:lnTo>
                    <a:pt x="215" y="263"/>
                  </a:lnTo>
                  <a:lnTo>
                    <a:pt x="216" y="263"/>
                  </a:lnTo>
                  <a:lnTo>
                    <a:pt x="217" y="263"/>
                  </a:lnTo>
                  <a:lnTo>
                    <a:pt x="218" y="264"/>
                  </a:lnTo>
                  <a:lnTo>
                    <a:pt x="218" y="265"/>
                  </a:lnTo>
                  <a:lnTo>
                    <a:pt x="220" y="264"/>
                  </a:lnTo>
                  <a:lnTo>
                    <a:pt x="221" y="265"/>
                  </a:lnTo>
                  <a:lnTo>
                    <a:pt x="224" y="265"/>
                  </a:lnTo>
                  <a:lnTo>
                    <a:pt x="228" y="268"/>
                  </a:lnTo>
                  <a:lnTo>
                    <a:pt x="229" y="271"/>
                  </a:lnTo>
                  <a:lnTo>
                    <a:pt x="230" y="274"/>
                  </a:lnTo>
                  <a:lnTo>
                    <a:pt x="232" y="274"/>
                  </a:lnTo>
                  <a:lnTo>
                    <a:pt x="232" y="278"/>
                  </a:lnTo>
                  <a:lnTo>
                    <a:pt x="233" y="281"/>
                  </a:lnTo>
                  <a:lnTo>
                    <a:pt x="233" y="282"/>
                  </a:lnTo>
                  <a:lnTo>
                    <a:pt x="233" y="284"/>
                  </a:lnTo>
                  <a:lnTo>
                    <a:pt x="233" y="285"/>
                  </a:lnTo>
                  <a:lnTo>
                    <a:pt x="234" y="288"/>
                  </a:lnTo>
                  <a:lnTo>
                    <a:pt x="235" y="288"/>
                  </a:lnTo>
                  <a:lnTo>
                    <a:pt x="235" y="289"/>
                  </a:lnTo>
                  <a:lnTo>
                    <a:pt x="237" y="290"/>
                  </a:lnTo>
                  <a:lnTo>
                    <a:pt x="242" y="294"/>
                  </a:lnTo>
                  <a:lnTo>
                    <a:pt x="243" y="295"/>
                  </a:lnTo>
                  <a:lnTo>
                    <a:pt x="245" y="295"/>
                  </a:lnTo>
                  <a:lnTo>
                    <a:pt x="245" y="297"/>
                  </a:lnTo>
                  <a:lnTo>
                    <a:pt x="245" y="299"/>
                  </a:lnTo>
                  <a:lnTo>
                    <a:pt x="245" y="301"/>
                  </a:lnTo>
                  <a:lnTo>
                    <a:pt x="245" y="303"/>
                  </a:lnTo>
                  <a:lnTo>
                    <a:pt x="245" y="305"/>
                  </a:lnTo>
                  <a:lnTo>
                    <a:pt x="246" y="306"/>
                  </a:lnTo>
                  <a:lnTo>
                    <a:pt x="246" y="309"/>
                  </a:lnTo>
                  <a:lnTo>
                    <a:pt x="249" y="311"/>
                  </a:lnTo>
                  <a:lnTo>
                    <a:pt x="250" y="312"/>
                  </a:lnTo>
                  <a:lnTo>
                    <a:pt x="253" y="316"/>
                  </a:lnTo>
                  <a:lnTo>
                    <a:pt x="256" y="320"/>
                  </a:lnTo>
                  <a:lnTo>
                    <a:pt x="260" y="323"/>
                  </a:lnTo>
                  <a:lnTo>
                    <a:pt x="262" y="324"/>
                  </a:lnTo>
                  <a:lnTo>
                    <a:pt x="263" y="324"/>
                  </a:lnTo>
                  <a:lnTo>
                    <a:pt x="264" y="326"/>
                  </a:lnTo>
                  <a:lnTo>
                    <a:pt x="266" y="328"/>
                  </a:lnTo>
                  <a:lnTo>
                    <a:pt x="268" y="329"/>
                  </a:lnTo>
                  <a:lnTo>
                    <a:pt x="270" y="331"/>
                  </a:lnTo>
                  <a:lnTo>
                    <a:pt x="271" y="332"/>
                  </a:lnTo>
                  <a:lnTo>
                    <a:pt x="272" y="332"/>
                  </a:lnTo>
                  <a:lnTo>
                    <a:pt x="272" y="333"/>
                  </a:lnTo>
                  <a:lnTo>
                    <a:pt x="273" y="333"/>
                  </a:lnTo>
                  <a:lnTo>
                    <a:pt x="275" y="333"/>
                  </a:lnTo>
                  <a:lnTo>
                    <a:pt x="275" y="335"/>
                  </a:lnTo>
                  <a:lnTo>
                    <a:pt x="279" y="336"/>
                  </a:lnTo>
                  <a:lnTo>
                    <a:pt x="281" y="336"/>
                  </a:lnTo>
                  <a:lnTo>
                    <a:pt x="284" y="336"/>
                  </a:lnTo>
                  <a:lnTo>
                    <a:pt x="285" y="336"/>
                  </a:lnTo>
                  <a:lnTo>
                    <a:pt x="287" y="335"/>
                  </a:lnTo>
                  <a:lnTo>
                    <a:pt x="290" y="335"/>
                  </a:lnTo>
                  <a:lnTo>
                    <a:pt x="297" y="332"/>
                  </a:lnTo>
                  <a:lnTo>
                    <a:pt x="297" y="331"/>
                  </a:lnTo>
                  <a:lnTo>
                    <a:pt x="297" y="329"/>
                  </a:lnTo>
                  <a:lnTo>
                    <a:pt x="298" y="329"/>
                  </a:lnTo>
                  <a:lnTo>
                    <a:pt x="300" y="328"/>
                  </a:lnTo>
                  <a:lnTo>
                    <a:pt x="304" y="323"/>
                  </a:lnTo>
                  <a:lnTo>
                    <a:pt x="311" y="319"/>
                  </a:lnTo>
                  <a:lnTo>
                    <a:pt x="318" y="315"/>
                  </a:lnTo>
                  <a:lnTo>
                    <a:pt x="327" y="312"/>
                  </a:lnTo>
                  <a:lnTo>
                    <a:pt x="331" y="312"/>
                  </a:lnTo>
                  <a:lnTo>
                    <a:pt x="332" y="312"/>
                  </a:lnTo>
                  <a:lnTo>
                    <a:pt x="336" y="312"/>
                  </a:lnTo>
                  <a:lnTo>
                    <a:pt x="339" y="311"/>
                  </a:lnTo>
                  <a:lnTo>
                    <a:pt x="340" y="310"/>
                  </a:lnTo>
                  <a:lnTo>
                    <a:pt x="346" y="290"/>
                  </a:lnTo>
                  <a:lnTo>
                    <a:pt x="347" y="286"/>
                  </a:lnTo>
                  <a:lnTo>
                    <a:pt x="346" y="280"/>
                  </a:lnTo>
                  <a:lnTo>
                    <a:pt x="351" y="268"/>
                  </a:lnTo>
                  <a:lnTo>
                    <a:pt x="351" y="267"/>
                  </a:lnTo>
                  <a:lnTo>
                    <a:pt x="349" y="265"/>
                  </a:lnTo>
                  <a:lnTo>
                    <a:pt x="349" y="263"/>
                  </a:lnTo>
                  <a:lnTo>
                    <a:pt x="351" y="261"/>
                  </a:lnTo>
                  <a:lnTo>
                    <a:pt x="353" y="260"/>
                  </a:lnTo>
                  <a:lnTo>
                    <a:pt x="353" y="261"/>
                  </a:lnTo>
                  <a:lnTo>
                    <a:pt x="355" y="261"/>
                  </a:lnTo>
                  <a:lnTo>
                    <a:pt x="357" y="259"/>
                  </a:lnTo>
                  <a:lnTo>
                    <a:pt x="360" y="257"/>
                  </a:lnTo>
                  <a:lnTo>
                    <a:pt x="364" y="256"/>
                  </a:lnTo>
                  <a:lnTo>
                    <a:pt x="366" y="255"/>
                  </a:lnTo>
                  <a:lnTo>
                    <a:pt x="369" y="252"/>
                  </a:lnTo>
                  <a:lnTo>
                    <a:pt x="372" y="251"/>
                  </a:lnTo>
                  <a:lnTo>
                    <a:pt x="374" y="248"/>
                  </a:lnTo>
                  <a:lnTo>
                    <a:pt x="374" y="244"/>
                  </a:lnTo>
                  <a:lnTo>
                    <a:pt x="374" y="240"/>
                  </a:lnTo>
                  <a:lnTo>
                    <a:pt x="376" y="237"/>
                  </a:lnTo>
                  <a:lnTo>
                    <a:pt x="376" y="234"/>
                  </a:lnTo>
                  <a:lnTo>
                    <a:pt x="374" y="229"/>
                  </a:lnTo>
                  <a:lnTo>
                    <a:pt x="373" y="226"/>
                  </a:lnTo>
                  <a:lnTo>
                    <a:pt x="370" y="222"/>
                  </a:lnTo>
                  <a:lnTo>
                    <a:pt x="368" y="220"/>
                  </a:lnTo>
                  <a:lnTo>
                    <a:pt x="365" y="218"/>
                  </a:lnTo>
                  <a:lnTo>
                    <a:pt x="361" y="217"/>
                  </a:lnTo>
                  <a:lnTo>
                    <a:pt x="357" y="216"/>
                  </a:lnTo>
                  <a:lnTo>
                    <a:pt x="352" y="216"/>
                  </a:lnTo>
                  <a:lnTo>
                    <a:pt x="348" y="217"/>
                  </a:lnTo>
                  <a:lnTo>
                    <a:pt x="343" y="218"/>
                  </a:lnTo>
                  <a:lnTo>
                    <a:pt x="336" y="221"/>
                  </a:lnTo>
                  <a:lnTo>
                    <a:pt x="332" y="222"/>
                  </a:lnTo>
                  <a:lnTo>
                    <a:pt x="327" y="226"/>
                  </a:lnTo>
                  <a:lnTo>
                    <a:pt x="322" y="227"/>
                  </a:lnTo>
                  <a:lnTo>
                    <a:pt x="317" y="230"/>
                  </a:lnTo>
                  <a:lnTo>
                    <a:pt x="313" y="229"/>
                  </a:lnTo>
                  <a:lnTo>
                    <a:pt x="306" y="230"/>
                  </a:lnTo>
                  <a:lnTo>
                    <a:pt x="301" y="229"/>
                  </a:lnTo>
                  <a:lnTo>
                    <a:pt x="298" y="229"/>
                  </a:lnTo>
                  <a:lnTo>
                    <a:pt x="294" y="227"/>
                  </a:lnTo>
                  <a:lnTo>
                    <a:pt x="290" y="226"/>
                  </a:lnTo>
                  <a:lnTo>
                    <a:pt x="289" y="225"/>
                  </a:lnTo>
                  <a:lnTo>
                    <a:pt x="287" y="222"/>
                  </a:lnTo>
                  <a:lnTo>
                    <a:pt x="284" y="221"/>
                  </a:lnTo>
                  <a:lnTo>
                    <a:pt x="284" y="217"/>
                  </a:lnTo>
                  <a:lnTo>
                    <a:pt x="284" y="209"/>
                  </a:lnTo>
                  <a:lnTo>
                    <a:pt x="283" y="202"/>
                  </a:lnTo>
                  <a:lnTo>
                    <a:pt x="281" y="195"/>
                  </a:lnTo>
                  <a:lnTo>
                    <a:pt x="281" y="192"/>
                  </a:lnTo>
                  <a:lnTo>
                    <a:pt x="280" y="188"/>
                  </a:lnTo>
                  <a:lnTo>
                    <a:pt x="283" y="184"/>
                  </a:lnTo>
                  <a:lnTo>
                    <a:pt x="285" y="179"/>
                  </a:lnTo>
                  <a:lnTo>
                    <a:pt x="290" y="176"/>
                  </a:lnTo>
                  <a:lnTo>
                    <a:pt x="296" y="174"/>
                  </a:lnTo>
                  <a:lnTo>
                    <a:pt x="298" y="167"/>
                  </a:lnTo>
                  <a:lnTo>
                    <a:pt x="297" y="166"/>
                  </a:lnTo>
                  <a:lnTo>
                    <a:pt x="290" y="163"/>
                  </a:lnTo>
                  <a:lnTo>
                    <a:pt x="288" y="162"/>
                  </a:lnTo>
                  <a:lnTo>
                    <a:pt x="287" y="161"/>
                  </a:lnTo>
                  <a:lnTo>
                    <a:pt x="285" y="161"/>
                  </a:lnTo>
                  <a:lnTo>
                    <a:pt x="283" y="161"/>
                  </a:lnTo>
                  <a:lnTo>
                    <a:pt x="283" y="159"/>
                  </a:lnTo>
                  <a:lnTo>
                    <a:pt x="281" y="158"/>
                  </a:lnTo>
                  <a:lnTo>
                    <a:pt x="280" y="157"/>
                  </a:lnTo>
                  <a:lnTo>
                    <a:pt x="279" y="155"/>
                  </a:lnTo>
                  <a:lnTo>
                    <a:pt x="279" y="154"/>
                  </a:lnTo>
                  <a:lnTo>
                    <a:pt x="279" y="151"/>
                  </a:lnTo>
                  <a:lnTo>
                    <a:pt x="279" y="149"/>
                  </a:lnTo>
                  <a:lnTo>
                    <a:pt x="275" y="145"/>
                  </a:lnTo>
                  <a:lnTo>
                    <a:pt x="276" y="145"/>
                  </a:lnTo>
                  <a:lnTo>
                    <a:pt x="277" y="145"/>
                  </a:lnTo>
                  <a:lnTo>
                    <a:pt x="280" y="145"/>
                  </a:lnTo>
                  <a:lnTo>
                    <a:pt x="280" y="144"/>
                  </a:lnTo>
                  <a:lnTo>
                    <a:pt x="280" y="142"/>
                  </a:lnTo>
                  <a:lnTo>
                    <a:pt x="281" y="141"/>
                  </a:lnTo>
                  <a:lnTo>
                    <a:pt x="281" y="140"/>
                  </a:lnTo>
                  <a:lnTo>
                    <a:pt x="283" y="138"/>
                  </a:lnTo>
                  <a:lnTo>
                    <a:pt x="283" y="137"/>
                  </a:lnTo>
                  <a:lnTo>
                    <a:pt x="284" y="136"/>
                  </a:lnTo>
                  <a:lnTo>
                    <a:pt x="284" y="134"/>
                  </a:lnTo>
                  <a:lnTo>
                    <a:pt x="285" y="134"/>
                  </a:lnTo>
                  <a:lnTo>
                    <a:pt x="287" y="132"/>
                  </a:lnTo>
                  <a:lnTo>
                    <a:pt x="287" y="130"/>
                  </a:lnTo>
                  <a:lnTo>
                    <a:pt x="287" y="129"/>
                  </a:lnTo>
                  <a:lnTo>
                    <a:pt x="287" y="128"/>
                  </a:lnTo>
                  <a:lnTo>
                    <a:pt x="288" y="128"/>
                  </a:lnTo>
                  <a:lnTo>
                    <a:pt x="288" y="127"/>
                  </a:lnTo>
                  <a:lnTo>
                    <a:pt x="288" y="125"/>
                  </a:lnTo>
                  <a:lnTo>
                    <a:pt x="288" y="124"/>
                  </a:lnTo>
                  <a:lnTo>
                    <a:pt x="288" y="123"/>
                  </a:lnTo>
                  <a:lnTo>
                    <a:pt x="289" y="121"/>
                  </a:lnTo>
                  <a:lnTo>
                    <a:pt x="289" y="120"/>
                  </a:lnTo>
                  <a:lnTo>
                    <a:pt x="290" y="119"/>
                  </a:lnTo>
                  <a:lnTo>
                    <a:pt x="290" y="117"/>
                  </a:lnTo>
                  <a:lnTo>
                    <a:pt x="292" y="116"/>
                  </a:lnTo>
                  <a:lnTo>
                    <a:pt x="292" y="115"/>
                  </a:lnTo>
                  <a:lnTo>
                    <a:pt x="292" y="113"/>
                  </a:lnTo>
                  <a:lnTo>
                    <a:pt x="293" y="112"/>
                  </a:lnTo>
                  <a:lnTo>
                    <a:pt x="293" y="111"/>
                  </a:lnTo>
                  <a:lnTo>
                    <a:pt x="294" y="110"/>
                  </a:lnTo>
                  <a:lnTo>
                    <a:pt x="294" y="108"/>
                  </a:lnTo>
                  <a:lnTo>
                    <a:pt x="294" y="107"/>
                  </a:lnTo>
                  <a:lnTo>
                    <a:pt x="296" y="107"/>
                  </a:lnTo>
                  <a:lnTo>
                    <a:pt x="296" y="106"/>
                  </a:lnTo>
                  <a:lnTo>
                    <a:pt x="296" y="104"/>
                  </a:lnTo>
                  <a:lnTo>
                    <a:pt x="297" y="104"/>
                  </a:lnTo>
                  <a:lnTo>
                    <a:pt x="298" y="103"/>
                  </a:lnTo>
                  <a:lnTo>
                    <a:pt x="300" y="103"/>
                  </a:lnTo>
                  <a:lnTo>
                    <a:pt x="301" y="103"/>
                  </a:lnTo>
                  <a:lnTo>
                    <a:pt x="302" y="102"/>
                  </a:lnTo>
                  <a:lnTo>
                    <a:pt x="304" y="102"/>
                  </a:lnTo>
                  <a:lnTo>
                    <a:pt x="304" y="100"/>
                  </a:lnTo>
                  <a:lnTo>
                    <a:pt x="305" y="100"/>
                  </a:lnTo>
                  <a:lnTo>
                    <a:pt x="306" y="99"/>
                  </a:lnTo>
                  <a:lnTo>
                    <a:pt x="308" y="99"/>
                  </a:lnTo>
                  <a:lnTo>
                    <a:pt x="309" y="100"/>
                  </a:lnTo>
                  <a:lnTo>
                    <a:pt x="310" y="102"/>
                  </a:lnTo>
                  <a:lnTo>
                    <a:pt x="311" y="103"/>
                  </a:lnTo>
                  <a:lnTo>
                    <a:pt x="313" y="104"/>
                  </a:lnTo>
                  <a:lnTo>
                    <a:pt x="314" y="104"/>
                  </a:lnTo>
                  <a:lnTo>
                    <a:pt x="314" y="106"/>
                  </a:lnTo>
                  <a:lnTo>
                    <a:pt x="315" y="107"/>
                  </a:lnTo>
                  <a:lnTo>
                    <a:pt x="317" y="108"/>
                  </a:lnTo>
                  <a:lnTo>
                    <a:pt x="318" y="110"/>
                  </a:lnTo>
                  <a:lnTo>
                    <a:pt x="319" y="110"/>
                  </a:lnTo>
                  <a:lnTo>
                    <a:pt x="322" y="108"/>
                  </a:lnTo>
                  <a:lnTo>
                    <a:pt x="323" y="108"/>
                  </a:lnTo>
                  <a:lnTo>
                    <a:pt x="325" y="108"/>
                  </a:lnTo>
                  <a:lnTo>
                    <a:pt x="326" y="107"/>
                  </a:lnTo>
                  <a:lnTo>
                    <a:pt x="327" y="107"/>
                  </a:lnTo>
                  <a:lnTo>
                    <a:pt x="328" y="106"/>
                  </a:lnTo>
                  <a:lnTo>
                    <a:pt x="330" y="106"/>
                  </a:lnTo>
                  <a:lnTo>
                    <a:pt x="331" y="106"/>
                  </a:lnTo>
                  <a:lnTo>
                    <a:pt x="334" y="104"/>
                  </a:lnTo>
                  <a:lnTo>
                    <a:pt x="334" y="103"/>
                  </a:lnTo>
                  <a:lnTo>
                    <a:pt x="334" y="102"/>
                  </a:lnTo>
                  <a:lnTo>
                    <a:pt x="334" y="100"/>
                  </a:lnTo>
                  <a:lnTo>
                    <a:pt x="334" y="99"/>
                  </a:lnTo>
                  <a:lnTo>
                    <a:pt x="334" y="98"/>
                  </a:lnTo>
                  <a:lnTo>
                    <a:pt x="332" y="95"/>
                  </a:lnTo>
                  <a:lnTo>
                    <a:pt x="332" y="94"/>
                  </a:lnTo>
                  <a:lnTo>
                    <a:pt x="332" y="93"/>
                  </a:lnTo>
                  <a:lnTo>
                    <a:pt x="331" y="93"/>
                  </a:lnTo>
                  <a:lnTo>
                    <a:pt x="331" y="91"/>
                  </a:lnTo>
                  <a:lnTo>
                    <a:pt x="330" y="91"/>
                  </a:lnTo>
                  <a:lnTo>
                    <a:pt x="328" y="91"/>
                  </a:lnTo>
                  <a:lnTo>
                    <a:pt x="327" y="91"/>
                  </a:lnTo>
                  <a:lnTo>
                    <a:pt x="327" y="90"/>
                  </a:lnTo>
                  <a:lnTo>
                    <a:pt x="326" y="90"/>
                  </a:lnTo>
                  <a:lnTo>
                    <a:pt x="325" y="90"/>
                  </a:lnTo>
                  <a:lnTo>
                    <a:pt x="323" y="89"/>
                  </a:lnTo>
                  <a:lnTo>
                    <a:pt x="322" y="89"/>
                  </a:lnTo>
                  <a:lnTo>
                    <a:pt x="321" y="87"/>
                  </a:lnTo>
                  <a:lnTo>
                    <a:pt x="321" y="86"/>
                  </a:lnTo>
                  <a:lnTo>
                    <a:pt x="319" y="86"/>
                  </a:lnTo>
                  <a:lnTo>
                    <a:pt x="319" y="85"/>
                  </a:lnTo>
                  <a:lnTo>
                    <a:pt x="318" y="83"/>
                  </a:lnTo>
                  <a:lnTo>
                    <a:pt x="317" y="83"/>
                  </a:lnTo>
                  <a:lnTo>
                    <a:pt x="315" y="82"/>
                  </a:lnTo>
                  <a:lnTo>
                    <a:pt x="315" y="81"/>
                  </a:lnTo>
                  <a:lnTo>
                    <a:pt x="314" y="79"/>
                  </a:lnTo>
                  <a:lnTo>
                    <a:pt x="313" y="78"/>
                  </a:lnTo>
                  <a:lnTo>
                    <a:pt x="313" y="77"/>
                  </a:lnTo>
                  <a:lnTo>
                    <a:pt x="313" y="76"/>
                  </a:lnTo>
                  <a:lnTo>
                    <a:pt x="313" y="74"/>
                  </a:lnTo>
                  <a:lnTo>
                    <a:pt x="313" y="73"/>
                  </a:lnTo>
                  <a:lnTo>
                    <a:pt x="311" y="73"/>
                  </a:lnTo>
                  <a:lnTo>
                    <a:pt x="311" y="72"/>
                  </a:lnTo>
                  <a:lnTo>
                    <a:pt x="311" y="70"/>
                  </a:lnTo>
                  <a:lnTo>
                    <a:pt x="311" y="69"/>
                  </a:lnTo>
                  <a:lnTo>
                    <a:pt x="311" y="68"/>
                  </a:lnTo>
                  <a:lnTo>
                    <a:pt x="313" y="65"/>
                  </a:lnTo>
                  <a:lnTo>
                    <a:pt x="313" y="64"/>
                  </a:lnTo>
                  <a:lnTo>
                    <a:pt x="313" y="62"/>
                  </a:lnTo>
                  <a:lnTo>
                    <a:pt x="314" y="61"/>
                  </a:lnTo>
                  <a:lnTo>
                    <a:pt x="315" y="60"/>
                  </a:lnTo>
                  <a:lnTo>
                    <a:pt x="317" y="58"/>
                  </a:lnTo>
                  <a:lnTo>
                    <a:pt x="318" y="57"/>
                  </a:lnTo>
                  <a:lnTo>
                    <a:pt x="318" y="56"/>
                  </a:lnTo>
                  <a:lnTo>
                    <a:pt x="319" y="55"/>
                  </a:lnTo>
                  <a:lnTo>
                    <a:pt x="321" y="53"/>
                  </a:lnTo>
                  <a:lnTo>
                    <a:pt x="322" y="52"/>
                  </a:lnTo>
                  <a:lnTo>
                    <a:pt x="323" y="51"/>
                  </a:lnTo>
                  <a:lnTo>
                    <a:pt x="325" y="51"/>
                  </a:lnTo>
                  <a:lnTo>
                    <a:pt x="325" y="49"/>
                  </a:lnTo>
                  <a:lnTo>
                    <a:pt x="326" y="49"/>
                  </a:lnTo>
                  <a:lnTo>
                    <a:pt x="326" y="48"/>
                  </a:lnTo>
                  <a:lnTo>
                    <a:pt x="327" y="47"/>
                  </a:lnTo>
                  <a:lnTo>
                    <a:pt x="328" y="45"/>
                  </a:lnTo>
                  <a:lnTo>
                    <a:pt x="328" y="44"/>
                  </a:lnTo>
                  <a:lnTo>
                    <a:pt x="330" y="44"/>
                  </a:lnTo>
                  <a:lnTo>
                    <a:pt x="330" y="43"/>
                  </a:lnTo>
                  <a:lnTo>
                    <a:pt x="331" y="43"/>
                  </a:lnTo>
                  <a:lnTo>
                    <a:pt x="331" y="41"/>
                  </a:lnTo>
                  <a:lnTo>
                    <a:pt x="332" y="41"/>
                  </a:lnTo>
                  <a:lnTo>
                    <a:pt x="334" y="40"/>
                  </a:lnTo>
                  <a:lnTo>
                    <a:pt x="335" y="40"/>
                  </a:lnTo>
                  <a:lnTo>
                    <a:pt x="336" y="40"/>
                  </a:lnTo>
                  <a:lnTo>
                    <a:pt x="336" y="39"/>
                  </a:lnTo>
                  <a:lnTo>
                    <a:pt x="338" y="39"/>
                  </a:lnTo>
                  <a:lnTo>
                    <a:pt x="338" y="38"/>
                  </a:lnTo>
                  <a:lnTo>
                    <a:pt x="338" y="36"/>
                  </a:lnTo>
                  <a:lnTo>
                    <a:pt x="339" y="35"/>
                  </a:lnTo>
                  <a:lnTo>
                    <a:pt x="339" y="34"/>
                  </a:lnTo>
                  <a:lnTo>
                    <a:pt x="339" y="32"/>
                  </a:lnTo>
                  <a:lnTo>
                    <a:pt x="339" y="31"/>
                  </a:lnTo>
                  <a:lnTo>
                    <a:pt x="339" y="30"/>
                  </a:lnTo>
                  <a:lnTo>
                    <a:pt x="338" y="28"/>
                  </a:lnTo>
                  <a:lnTo>
                    <a:pt x="338" y="27"/>
                  </a:lnTo>
                  <a:lnTo>
                    <a:pt x="336" y="24"/>
                  </a:lnTo>
                  <a:lnTo>
                    <a:pt x="335" y="23"/>
                  </a:lnTo>
                  <a:lnTo>
                    <a:pt x="335" y="22"/>
                  </a:lnTo>
                  <a:lnTo>
                    <a:pt x="334" y="21"/>
                  </a:lnTo>
                  <a:lnTo>
                    <a:pt x="334" y="19"/>
                  </a:lnTo>
                  <a:lnTo>
                    <a:pt x="332" y="18"/>
                  </a:lnTo>
                  <a:lnTo>
                    <a:pt x="332" y="17"/>
                  </a:lnTo>
                  <a:lnTo>
                    <a:pt x="331" y="15"/>
                  </a:lnTo>
                  <a:lnTo>
                    <a:pt x="331" y="14"/>
                  </a:lnTo>
                  <a:lnTo>
                    <a:pt x="330" y="13"/>
                  </a:lnTo>
                  <a:lnTo>
                    <a:pt x="330" y="11"/>
                  </a:lnTo>
                  <a:lnTo>
                    <a:pt x="330" y="10"/>
                  </a:lnTo>
                  <a:lnTo>
                    <a:pt x="328" y="10"/>
                  </a:lnTo>
                  <a:lnTo>
                    <a:pt x="328" y="9"/>
                  </a:lnTo>
                  <a:lnTo>
                    <a:pt x="328" y="7"/>
                  </a:lnTo>
                  <a:lnTo>
                    <a:pt x="328" y="6"/>
                  </a:lnTo>
                  <a:lnTo>
                    <a:pt x="328" y="5"/>
                  </a:lnTo>
                  <a:lnTo>
                    <a:pt x="328" y="4"/>
                  </a:lnTo>
                  <a:lnTo>
                    <a:pt x="328" y="2"/>
                  </a:lnTo>
                  <a:lnTo>
                    <a:pt x="330" y="1"/>
                  </a:lnTo>
                  <a:lnTo>
                    <a:pt x="330" y="0"/>
                  </a:lnTo>
                  <a:lnTo>
                    <a:pt x="331" y="0"/>
                  </a:lnTo>
                  <a:lnTo>
                    <a:pt x="332" y="0"/>
                  </a:lnTo>
                  <a:lnTo>
                    <a:pt x="332" y="1"/>
                  </a:lnTo>
                  <a:lnTo>
                    <a:pt x="334" y="1"/>
                  </a:lnTo>
                  <a:lnTo>
                    <a:pt x="334" y="2"/>
                  </a:lnTo>
                  <a:lnTo>
                    <a:pt x="332" y="2"/>
                  </a:lnTo>
                  <a:lnTo>
                    <a:pt x="331" y="4"/>
                  </a:lnTo>
                  <a:lnTo>
                    <a:pt x="331" y="5"/>
                  </a:lnTo>
                  <a:lnTo>
                    <a:pt x="332" y="5"/>
                  </a:lnTo>
                  <a:lnTo>
                    <a:pt x="334" y="5"/>
                  </a:lnTo>
                  <a:lnTo>
                    <a:pt x="335" y="6"/>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5">
              <a:extLst>
                <a:ext uri="{FF2B5EF4-FFF2-40B4-BE49-F238E27FC236}">
                  <a16:creationId xmlns:a16="http://schemas.microsoft.com/office/drawing/2014/main" id="{77490DE1-86B3-494F-99AA-6E5FAFA7CCA1}"/>
                </a:ext>
              </a:extLst>
            </p:cNvPr>
            <p:cNvSpPr>
              <a:spLocks/>
            </p:cNvSpPr>
            <p:nvPr/>
          </p:nvSpPr>
          <p:spPr bwMode="auto">
            <a:xfrm>
              <a:off x="2186" y="3156"/>
              <a:ext cx="1067" cy="748"/>
            </a:xfrm>
            <a:custGeom>
              <a:avLst/>
              <a:gdLst>
                <a:gd name="T0" fmla="*/ 361 w 1067"/>
                <a:gd name="T1" fmla="*/ 690 h 748"/>
                <a:gd name="T2" fmla="*/ 395 w 1067"/>
                <a:gd name="T3" fmla="*/ 665 h 748"/>
                <a:gd name="T4" fmla="*/ 418 w 1067"/>
                <a:gd name="T5" fmla="*/ 634 h 748"/>
                <a:gd name="T6" fmla="*/ 456 w 1067"/>
                <a:gd name="T7" fmla="*/ 607 h 748"/>
                <a:gd name="T8" fmla="*/ 440 w 1067"/>
                <a:gd name="T9" fmla="*/ 567 h 748"/>
                <a:gd name="T10" fmla="*/ 403 w 1067"/>
                <a:gd name="T11" fmla="*/ 530 h 748"/>
                <a:gd name="T12" fmla="*/ 355 w 1067"/>
                <a:gd name="T13" fmla="*/ 520 h 748"/>
                <a:gd name="T14" fmla="*/ 356 w 1067"/>
                <a:gd name="T15" fmla="*/ 500 h 748"/>
                <a:gd name="T16" fmla="*/ 355 w 1067"/>
                <a:gd name="T17" fmla="*/ 453 h 748"/>
                <a:gd name="T18" fmla="*/ 347 w 1067"/>
                <a:gd name="T19" fmla="*/ 418 h 748"/>
                <a:gd name="T20" fmla="*/ 322 w 1067"/>
                <a:gd name="T21" fmla="*/ 385 h 748"/>
                <a:gd name="T22" fmla="*/ 270 w 1067"/>
                <a:gd name="T23" fmla="*/ 397 h 748"/>
                <a:gd name="T24" fmla="*/ 228 w 1067"/>
                <a:gd name="T25" fmla="*/ 369 h 748"/>
                <a:gd name="T26" fmla="*/ 241 w 1067"/>
                <a:gd name="T27" fmla="*/ 322 h 748"/>
                <a:gd name="T28" fmla="*/ 221 w 1067"/>
                <a:gd name="T29" fmla="*/ 282 h 748"/>
                <a:gd name="T30" fmla="*/ 221 w 1067"/>
                <a:gd name="T31" fmla="*/ 234 h 748"/>
                <a:gd name="T32" fmla="*/ 179 w 1067"/>
                <a:gd name="T33" fmla="*/ 219 h 748"/>
                <a:gd name="T34" fmla="*/ 147 w 1067"/>
                <a:gd name="T35" fmla="*/ 182 h 748"/>
                <a:gd name="T36" fmla="*/ 76 w 1067"/>
                <a:gd name="T37" fmla="*/ 130 h 748"/>
                <a:gd name="T38" fmla="*/ 14 w 1067"/>
                <a:gd name="T39" fmla="*/ 102 h 748"/>
                <a:gd name="T40" fmla="*/ 55 w 1067"/>
                <a:gd name="T41" fmla="*/ 29 h 748"/>
                <a:gd name="T42" fmla="*/ 93 w 1067"/>
                <a:gd name="T43" fmla="*/ 7 h 748"/>
                <a:gd name="T44" fmla="*/ 113 w 1067"/>
                <a:gd name="T45" fmla="*/ 14 h 748"/>
                <a:gd name="T46" fmla="*/ 98 w 1067"/>
                <a:gd name="T47" fmla="*/ 59 h 748"/>
                <a:gd name="T48" fmla="*/ 106 w 1067"/>
                <a:gd name="T49" fmla="*/ 93 h 748"/>
                <a:gd name="T50" fmla="*/ 134 w 1067"/>
                <a:gd name="T51" fmla="*/ 106 h 748"/>
                <a:gd name="T52" fmla="*/ 137 w 1067"/>
                <a:gd name="T53" fmla="*/ 140 h 748"/>
                <a:gd name="T54" fmla="*/ 164 w 1067"/>
                <a:gd name="T55" fmla="*/ 157 h 748"/>
                <a:gd name="T56" fmla="*/ 192 w 1067"/>
                <a:gd name="T57" fmla="*/ 160 h 748"/>
                <a:gd name="T58" fmla="*/ 215 w 1067"/>
                <a:gd name="T59" fmla="*/ 156 h 748"/>
                <a:gd name="T60" fmla="*/ 237 w 1067"/>
                <a:gd name="T61" fmla="*/ 178 h 748"/>
                <a:gd name="T62" fmla="*/ 263 w 1067"/>
                <a:gd name="T63" fmla="*/ 196 h 748"/>
                <a:gd name="T64" fmla="*/ 291 w 1067"/>
                <a:gd name="T65" fmla="*/ 208 h 748"/>
                <a:gd name="T66" fmla="*/ 313 w 1067"/>
                <a:gd name="T67" fmla="*/ 221 h 748"/>
                <a:gd name="T68" fmla="*/ 346 w 1067"/>
                <a:gd name="T69" fmla="*/ 219 h 748"/>
                <a:gd name="T70" fmla="*/ 377 w 1067"/>
                <a:gd name="T71" fmla="*/ 216 h 748"/>
                <a:gd name="T72" fmla="*/ 402 w 1067"/>
                <a:gd name="T73" fmla="*/ 221 h 748"/>
                <a:gd name="T74" fmla="*/ 406 w 1067"/>
                <a:gd name="T75" fmla="*/ 246 h 748"/>
                <a:gd name="T76" fmla="*/ 435 w 1067"/>
                <a:gd name="T77" fmla="*/ 258 h 748"/>
                <a:gd name="T78" fmla="*/ 452 w 1067"/>
                <a:gd name="T79" fmla="*/ 233 h 748"/>
                <a:gd name="T80" fmla="*/ 488 w 1067"/>
                <a:gd name="T81" fmla="*/ 224 h 748"/>
                <a:gd name="T82" fmla="*/ 509 w 1067"/>
                <a:gd name="T83" fmla="*/ 228 h 748"/>
                <a:gd name="T84" fmla="*/ 537 w 1067"/>
                <a:gd name="T85" fmla="*/ 244 h 748"/>
                <a:gd name="T86" fmla="*/ 567 w 1067"/>
                <a:gd name="T87" fmla="*/ 227 h 748"/>
                <a:gd name="T88" fmla="*/ 602 w 1067"/>
                <a:gd name="T89" fmla="*/ 228 h 748"/>
                <a:gd name="T90" fmla="*/ 602 w 1067"/>
                <a:gd name="T91" fmla="*/ 257 h 748"/>
                <a:gd name="T92" fmla="*/ 614 w 1067"/>
                <a:gd name="T93" fmla="*/ 301 h 748"/>
                <a:gd name="T94" fmla="*/ 640 w 1067"/>
                <a:gd name="T95" fmla="*/ 340 h 748"/>
                <a:gd name="T96" fmla="*/ 727 w 1067"/>
                <a:gd name="T97" fmla="*/ 321 h 748"/>
                <a:gd name="T98" fmla="*/ 783 w 1067"/>
                <a:gd name="T99" fmla="*/ 317 h 748"/>
                <a:gd name="T100" fmla="*/ 834 w 1067"/>
                <a:gd name="T101" fmla="*/ 336 h 748"/>
                <a:gd name="T102" fmla="*/ 891 w 1067"/>
                <a:gd name="T103" fmla="*/ 339 h 748"/>
                <a:gd name="T104" fmla="*/ 917 w 1067"/>
                <a:gd name="T105" fmla="*/ 336 h 748"/>
                <a:gd name="T106" fmla="*/ 989 w 1067"/>
                <a:gd name="T107" fmla="*/ 335 h 748"/>
                <a:gd name="T108" fmla="*/ 1067 w 1067"/>
                <a:gd name="T109" fmla="*/ 484 h 748"/>
                <a:gd name="T110" fmla="*/ 988 w 1067"/>
                <a:gd name="T111" fmla="*/ 549 h 748"/>
                <a:gd name="T112" fmla="*/ 921 w 1067"/>
                <a:gd name="T113" fmla="*/ 568 h 748"/>
                <a:gd name="T114" fmla="*/ 862 w 1067"/>
                <a:gd name="T115" fmla="*/ 604 h 748"/>
                <a:gd name="T116" fmla="*/ 769 w 1067"/>
                <a:gd name="T117" fmla="*/ 640 h 748"/>
                <a:gd name="T118" fmla="*/ 655 w 1067"/>
                <a:gd name="T119" fmla="*/ 655 h 748"/>
                <a:gd name="T120" fmla="*/ 574 w 1067"/>
                <a:gd name="T121" fmla="*/ 702 h 748"/>
                <a:gd name="T122" fmla="*/ 475 w 1067"/>
                <a:gd name="T123" fmla="*/ 725 h 748"/>
                <a:gd name="T124" fmla="*/ 413 w 1067"/>
                <a:gd name="T125" fmla="*/ 74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8">
                  <a:moveTo>
                    <a:pt x="373" y="748"/>
                  </a:moveTo>
                  <a:lnTo>
                    <a:pt x="372" y="748"/>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1"/>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5" y="698"/>
                  </a:lnTo>
                  <a:lnTo>
                    <a:pt x="364" y="698"/>
                  </a:lnTo>
                  <a:lnTo>
                    <a:pt x="363" y="698"/>
                  </a:lnTo>
                  <a:lnTo>
                    <a:pt x="363" y="696"/>
                  </a:lnTo>
                  <a:lnTo>
                    <a:pt x="361" y="696"/>
                  </a:lnTo>
                  <a:lnTo>
                    <a:pt x="360" y="695"/>
                  </a:lnTo>
                  <a:lnTo>
                    <a:pt x="360" y="694"/>
                  </a:lnTo>
                  <a:lnTo>
                    <a:pt x="360" y="693"/>
                  </a:lnTo>
                  <a:lnTo>
                    <a:pt x="361" y="691"/>
                  </a:lnTo>
                  <a:lnTo>
                    <a:pt x="361" y="690"/>
                  </a:lnTo>
                  <a:lnTo>
                    <a:pt x="363" y="689"/>
                  </a:lnTo>
                  <a:lnTo>
                    <a:pt x="361" y="689"/>
                  </a:lnTo>
                  <a:lnTo>
                    <a:pt x="361" y="687"/>
                  </a:lnTo>
                  <a:lnTo>
                    <a:pt x="360" y="686"/>
                  </a:lnTo>
                  <a:lnTo>
                    <a:pt x="359" y="686"/>
                  </a:lnTo>
                  <a:lnTo>
                    <a:pt x="357" y="686"/>
                  </a:lnTo>
                  <a:lnTo>
                    <a:pt x="357" y="685"/>
                  </a:lnTo>
                  <a:lnTo>
                    <a:pt x="356" y="685"/>
                  </a:lnTo>
                  <a:lnTo>
                    <a:pt x="356" y="683"/>
                  </a:lnTo>
                  <a:lnTo>
                    <a:pt x="355" y="683"/>
                  </a:lnTo>
                  <a:lnTo>
                    <a:pt x="355" y="682"/>
                  </a:lnTo>
                  <a:lnTo>
                    <a:pt x="354" y="681"/>
                  </a:lnTo>
                  <a:lnTo>
                    <a:pt x="352" y="679"/>
                  </a:lnTo>
                  <a:lnTo>
                    <a:pt x="352" y="678"/>
                  </a:lnTo>
                  <a:lnTo>
                    <a:pt x="354" y="678"/>
                  </a:lnTo>
                  <a:lnTo>
                    <a:pt x="354" y="677"/>
                  </a:lnTo>
                  <a:lnTo>
                    <a:pt x="354" y="676"/>
                  </a:lnTo>
                  <a:lnTo>
                    <a:pt x="354" y="674"/>
                  </a:lnTo>
                  <a:lnTo>
                    <a:pt x="352" y="673"/>
                  </a:lnTo>
                  <a:lnTo>
                    <a:pt x="352" y="672"/>
                  </a:lnTo>
                  <a:lnTo>
                    <a:pt x="354" y="672"/>
                  </a:lnTo>
                  <a:lnTo>
                    <a:pt x="355" y="672"/>
                  </a:lnTo>
                  <a:lnTo>
                    <a:pt x="356" y="672"/>
                  </a:lnTo>
                  <a:lnTo>
                    <a:pt x="357" y="673"/>
                  </a:lnTo>
                  <a:lnTo>
                    <a:pt x="359" y="673"/>
                  </a:lnTo>
                  <a:lnTo>
                    <a:pt x="360" y="673"/>
                  </a:lnTo>
                  <a:lnTo>
                    <a:pt x="360" y="674"/>
                  </a:lnTo>
                  <a:lnTo>
                    <a:pt x="364" y="674"/>
                  </a:lnTo>
                  <a:lnTo>
                    <a:pt x="365" y="674"/>
                  </a:lnTo>
                  <a:lnTo>
                    <a:pt x="367" y="674"/>
                  </a:lnTo>
                  <a:lnTo>
                    <a:pt x="368" y="674"/>
                  </a:lnTo>
                  <a:lnTo>
                    <a:pt x="369" y="674"/>
                  </a:lnTo>
                  <a:lnTo>
                    <a:pt x="371" y="676"/>
                  </a:lnTo>
                  <a:lnTo>
                    <a:pt x="372" y="674"/>
                  </a:lnTo>
                  <a:lnTo>
                    <a:pt x="373" y="674"/>
                  </a:lnTo>
                  <a:lnTo>
                    <a:pt x="376" y="674"/>
                  </a:lnTo>
                  <a:lnTo>
                    <a:pt x="376" y="673"/>
                  </a:lnTo>
                  <a:lnTo>
                    <a:pt x="377" y="673"/>
                  </a:lnTo>
                  <a:lnTo>
                    <a:pt x="378"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5" y="670"/>
                  </a:lnTo>
                  <a:lnTo>
                    <a:pt x="395" y="669"/>
                  </a:lnTo>
                  <a:lnTo>
                    <a:pt x="395" y="668"/>
                  </a:lnTo>
                  <a:lnTo>
                    <a:pt x="395" y="665"/>
                  </a:lnTo>
                  <a:lnTo>
                    <a:pt x="398" y="665"/>
                  </a:lnTo>
                  <a:lnTo>
                    <a:pt x="399" y="665"/>
                  </a:lnTo>
                  <a:lnTo>
                    <a:pt x="399"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9"/>
                  </a:lnTo>
                  <a:lnTo>
                    <a:pt x="410" y="659"/>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6" y="634"/>
                  </a:lnTo>
                  <a:lnTo>
                    <a:pt x="418" y="634"/>
                  </a:lnTo>
                  <a:lnTo>
                    <a:pt x="419" y="634"/>
                  </a:lnTo>
                  <a:lnTo>
                    <a:pt x="420" y="634"/>
                  </a:lnTo>
                  <a:lnTo>
                    <a:pt x="422" y="634"/>
                  </a:lnTo>
                  <a:lnTo>
                    <a:pt x="424" y="634"/>
                  </a:lnTo>
                  <a:lnTo>
                    <a:pt x="426" y="634"/>
                  </a:lnTo>
                  <a:lnTo>
                    <a:pt x="430" y="634"/>
                  </a:lnTo>
                  <a:lnTo>
                    <a:pt x="431" y="632"/>
                  </a:lnTo>
                  <a:lnTo>
                    <a:pt x="432" y="632"/>
                  </a:lnTo>
                  <a:lnTo>
                    <a:pt x="433" y="632"/>
                  </a:lnTo>
                  <a:lnTo>
                    <a:pt x="435" y="632"/>
                  </a:lnTo>
                  <a:lnTo>
                    <a:pt x="435" y="631"/>
                  </a:lnTo>
                  <a:lnTo>
                    <a:pt x="436" y="631"/>
                  </a:lnTo>
                  <a:lnTo>
                    <a:pt x="437" y="631"/>
                  </a:lnTo>
                  <a:lnTo>
                    <a:pt x="439" y="631"/>
                  </a:lnTo>
                  <a:lnTo>
                    <a:pt x="441" y="631"/>
                  </a:lnTo>
                  <a:lnTo>
                    <a:pt x="444" y="632"/>
                  </a:lnTo>
                  <a:lnTo>
                    <a:pt x="444" y="634"/>
                  </a:lnTo>
                  <a:lnTo>
                    <a:pt x="445" y="632"/>
                  </a:lnTo>
                  <a:lnTo>
                    <a:pt x="447" y="631"/>
                  </a:lnTo>
                  <a:lnTo>
                    <a:pt x="448" y="631"/>
                  </a:lnTo>
                  <a:lnTo>
                    <a:pt x="449" y="631"/>
                  </a:lnTo>
                  <a:lnTo>
                    <a:pt x="450" y="631"/>
                  </a:lnTo>
                  <a:lnTo>
                    <a:pt x="452" y="630"/>
                  </a:lnTo>
                  <a:lnTo>
                    <a:pt x="453" y="631"/>
                  </a:lnTo>
                  <a:lnTo>
                    <a:pt x="454"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4"/>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1" y="593"/>
                  </a:lnTo>
                  <a:lnTo>
                    <a:pt x="473" y="593"/>
                  </a:lnTo>
                  <a:lnTo>
                    <a:pt x="474" y="593"/>
                  </a:lnTo>
                  <a:lnTo>
                    <a:pt x="475" y="592"/>
                  </a:lnTo>
                  <a:lnTo>
                    <a:pt x="475" y="590"/>
                  </a:lnTo>
                  <a:lnTo>
                    <a:pt x="474" y="589"/>
                  </a:lnTo>
                  <a:lnTo>
                    <a:pt x="474" y="588"/>
                  </a:lnTo>
                  <a:lnTo>
                    <a:pt x="473" y="587"/>
                  </a:lnTo>
                  <a:lnTo>
                    <a:pt x="473" y="585"/>
                  </a:lnTo>
                  <a:lnTo>
                    <a:pt x="471" y="585"/>
                  </a:lnTo>
                  <a:lnTo>
                    <a:pt x="471"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4" y="573"/>
                  </a:lnTo>
                  <a:lnTo>
                    <a:pt x="453" y="573"/>
                  </a:lnTo>
                  <a:lnTo>
                    <a:pt x="453" y="572"/>
                  </a:lnTo>
                  <a:lnTo>
                    <a:pt x="452" y="571"/>
                  </a:lnTo>
                  <a:lnTo>
                    <a:pt x="450"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7"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3"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2"/>
                  </a:lnTo>
                  <a:lnTo>
                    <a:pt x="423" y="530"/>
                  </a:lnTo>
                  <a:lnTo>
                    <a:pt x="422" y="530"/>
                  </a:lnTo>
                  <a:lnTo>
                    <a:pt x="420" y="530"/>
                  </a:lnTo>
                  <a:lnTo>
                    <a:pt x="419" y="530"/>
                  </a:lnTo>
                  <a:lnTo>
                    <a:pt x="418" y="530"/>
                  </a:lnTo>
                  <a:lnTo>
                    <a:pt x="416" y="530"/>
                  </a:lnTo>
                  <a:lnTo>
                    <a:pt x="415" y="530"/>
                  </a:lnTo>
                  <a:lnTo>
                    <a:pt x="415" y="529"/>
                  </a:lnTo>
                  <a:lnTo>
                    <a:pt x="415" y="530"/>
                  </a:lnTo>
                  <a:lnTo>
                    <a:pt x="414" y="530"/>
                  </a:lnTo>
                  <a:lnTo>
                    <a:pt x="413" y="530"/>
                  </a:lnTo>
                  <a:lnTo>
                    <a:pt x="413" y="532"/>
                  </a:lnTo>
                  <a:lnTo>
                    <a:pt x="411" y="532"/>
                  </a:lnTo>
                  <a:lnTo>
                    <a:pt x="410" y="532"/>
                  </a:lnTo>
                  <a:lnTo>
                    <a:pt x="409" y="532"/>
                  </a:lnTo>
                  <a:lnTo>
                    <a:pt x="407" y="532"/>
                  </a:lnTo>
                  <a:lnTo>
                    <a:pt x="406" y="532"/>
                  </a:lnTo>
                  <a:lnTo>
                    <a:pt x="405" y="532"/>
                  </a:lnTo>
                  <a:lnTo>
                    <a:pt x="403" y="532"/>
                  </a:lnTo>
                  <a:lnTo>
                    <a:pt x="403" y="530"/>
                  </a:lnTo>
                  <a:lnTo>
                    <a:pt x="403" y="529"/>
                  </a:lnTo>
                  <a:lnTo>
                    <a:pt x="402" y="529"/>
                  </a:lnTo>
                  <a:lnTo>
                    <a:pt x="401" y="529"/>
                  </a:lnTo>
                  <a:lnTo>
                    <a:pt x="399" y="528"/>
                  </a:lnTo>
                  <a:lnTo>
                    <a:pt x="398" y="528"/>
                  </a:lnTo>
                  <a:lnTo>
                    <a:pt x="398" y="529"/>
                  </a:lnTo>
                  <a:lnTo>
                    <a:pt x="397" y="529"/>
                  </a:lnTo>
                  <a:lnTo>
                    <a:pt x="395" y="529"/>
                  </a:lnTo>
                  <a:lnTo>
                    <a:pt x="395"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2" y="524"/>
                  </a:lnTo>
                  <a:lnTo>
                    <a:pt x="382" y="522"/>
                  </a:lnTo>
                  <a:lnTo>
                    <a:pt x="381" y="524"/>
                  </a:lnTo>
                  <a:lnTo>
                    <a:pt x="381" y="522"/>
                  </a:lnTo>
                  <a:lnTo>
                    <a:pt x="381" y="521"/>
                  </a:lnTo>
                  <a:lnTo>
                    <a:pt x="380" y="521"/>
                  </a:lnTo>
                  <a:lnTo>
                    <a:pt x="378"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5" y="524"/>
                  </a:lnTo>
                  <a:lnTo>
                    <a:pt x="364" y="524"/>
                  </a:lnTo>
                  <a:lnTo>
                    <a:pt x="363" y="524"/>
                  </a:lnTo>
                  <a:lnTo>
                    <a:pt x="361" y="524"/>
                  </a:lnTo>
                  <a:lnTo>
                    <a:pt x="360" y="524"/>
                  </a:lnTo>
                  <a:lnTo>
                    <a:pt x="359" y="524"/>
                  </a:lnTo>
                  <a:lnTo>
                    <a:pt x="357" y="524"/>
                  </a:lnTo>
                  <a:lnTo>
                    <a:pt x="357"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8" y="516"/>
                  </a:lnTo>
                  <a:lnTo>
                    <a:pt x="347" y="516"/>
                  </a:lnTo>
                  <a:lnTo>
                    <a:pt x="346" y="515"/>
                  </a:lnTo>
                  <a:lnTo>
                    <a:pt x="344" y="515"/>
                  </a:lnTo>
                  <a:lnTo>
                    <a:pt x="344" y="516"/>
                  </a:lnTo>
                  <a:lnTo>
                    <a:pt x="344" y="517"/>
                  </a:lnTo>
                  <a:lnTo>
                    <a:pt x="344" y="518"/>
                  </a:lnTo>
                  <a:lnTo>
                    <a:pt x="343" y="518"/>
                  </a:lnTo>
                  <a:lnTo>
                    <a:pt x="342" y="518"/>
                  </a:lnTo>
                  <a:lnTo>
                    <a:pt x="342" y="517"/>
                  </a:lnTo>
                  <a:lnTo>
                    <a:pt x="342" y="518"/>
                  </a:lnTo>
                  <a:lnTo>
                    <a:pt x="342" y="517"/>
                  </a:lnTo>
                  <a:lnTo>
                    <a:pt x="340" y="517"/>
                  </a:lnTo>
                  <a:lnTo>
                    <a:pt x="340" y="518"/>
                  </a:lnTo>
                  <a:lnTo>
                    <a:pt x="340" y="517"/>
                  </a:lnTo>
                  <a:lnTo>
                    <a:pt x="339" y="517"/>
                  </a:lnTo>
                  <a:lnTo>
                    <a:pt x="340" y="517"/>
                  </a:lnTo>
                  <a:lnTo>
                    <a:pt x="340" y="516"/>
                  </a:lnTo>
                  <a:lnTo>
                    <a:pt x="340" y="515"/>
                  </a:lnTo>
                  <a:lnTo>
                    <a:pt x="340" y="513"/>
                  </a:lnTo>
                  <a:lnTo>
                    <a:pt x="342" y="513"/>
                  </a:lnTo>
                  <a:lnTo>
                    <a:pt x="340" y="513"/>
                  </a:lnTo>
                  <a:lnTo>
                    <a:pt x="340" y="512"/>
                  </a:lnTo>
                  <a:lnTo>
                    <a:pt x="340" y="511"/>
                  </a:lnTo>
                  <a:lnTo>
                    <a:pt x="342" y="511"/>
                  </a:lnTo>
                  <a:lnTo>
                    <a:pt x="342" y="509"/>
                  </a:lnTo>
                  <a:lnTo>
                    <a:pt x="342" y="508"/>
                  </a:lnTo>
                  <a:lnTo>
                    <a:pt x="343" y="508"/>
                  </a:lnTo>
                  <a:lnTo>
                    <a:pt x="343" y="507"/>
                  </a:lnTo>
                  <a:lnTo>
                    <a:pt x="344" y="507"/>
                  </a:lnTo>
                  <a:lnTo>
                    <a:pt x="344" y="505"/>
                  </a:lnTo>
                  <a:lnTo>
                    <a:pt x="346" y="505"/>
                  </a:lnTo>
                  <a:lnTo>
                    <a:pt x="347" y="505"/>
                  </a:lnTo>
                  <a:lnTo>
                    <a:pt x="347" y="504"/>
                  </a:lnTo>
                  <a:lnTo>
                    <a:pt x="348" y="504"/>
                  </a:lnTo>
                  <a:lnTo>
                    <a:pt x="348"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8" y="483"/>
                  </a:lnTo>
                  <a:lnTo>
                    <a:pt x="348" y="482"/>
                  </a:lnTo>
                  <a:lnTo>
                    <a:pt x="348" y="480"/>
                  </a:lnTo>
                  <a:lnTo>
                    <a:pt x="347" y="480"/>
                  </a:lnTo>
                  <a:lnTo>
                    <a:pt x="347" y="479"/>
                  </a:lnTo>
                  <a:lnTo>
                    <a:pt x="347" y="478"/>
                  </a:lnTo>
                  <a:lnTo>
                    <a:pt x="347" y="477"/>
                  </a:lnTo>
                  <a:lnTo>
                    <a:pt x="350" y="477"/>
                  </a:lnTo>
                  <a:lnTo>
                    <a:pt x="348" y="477"/>
                  </a:lnTo>
                  <a:lnTo>
                    <a:pt x="348" y="475"/>
                  </a:lnTo>
                  <a:lnTo>
                    <a:pt x="348" y="474"/>
                  </a:lnTo>
                  <a:lnTo>
                    <a:pt x="348" y="473"/>
                  </a:lnTo>
                  <a:lnTo>
                    <a:pt x="348" y="471"/>
                  </a:lnTo>
                  <a:lnTo>
                    <a:pt x="347" y="471"/>
                  </a:lnTo>
                  <a:lnTo>
                    <a:pt x="347" y="470"/>
                  </a:lnTo>
                  <a:lnTo>
                    <a:pt x="348" y="470"/>
                  </a:lnTo>
                  <a:lnTo>
                    <a:pt x="347" y="469"/>
                  </a:lnTo>
                  <a:lnTo>
                    <a:pt x="348" y="469"/>
                  </a:lnTo>
                  <a:lnTo>
                    <a:pt x="348" y="467"/>
                  </a:lnTo>
                  <a:lnTo>
                    <a:pt x="348" y="466"/>
                  </a:lnTo>
                  <a:lnTo>
                    <a:pt x="347" y="466"/>
                  </a:lnTo>
                  <a:lnTo>
                    <a:pt x="348" y="465"/>
                  </a:lnTo>
                  <a:lnTo>
                    <a:pt x="348" y="463"/>
                  </a:lnTo>
                  <a:lnTo>
                    <a:pt x="348" y="462"/>
                  </a:lnTo>
                  <a:lnTo>
                    <a:pt x="348" y="461"/>
                  </a:lnTo>
                  <a:lnTo>
                    <a:pt x="348" y="460"/>
                  </a:lnTo>
                  <a:lnTo>
                    <a:pt x="348"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7" y="453"/>
                  </a:lnTo>
                  <a:lnTo>
                    <a:pt x="359" y="453"/>
                  </a:lnTo>
                  <a:lnTo>
                    <a:pt x="359" y="454"/>
                  </a:lnTo>
                  <a:lnTo>
                    <a:pt x="360" y="454"/>
                  </a:lnTo>
                  <a:lnTo>
                    <a:pt x="361" y="454"/>
                  </a:lnTo>
                  <a:lnTo>
                    <a:pt x="361" y="453"/>
                  </a:lnTo>
                  <a:lnTo>
                    <a:pt x="361" y="452"/>
                  </a:lnTo>
                  <a:lnTo>
                    <a:pt x="361" y="450"/>
                  </a:lnTo>
                  <a:lnTo>
                    <a:pt x="361" y="449"/>
                  </a:lnTo>
                  <a:lnTo>
                    <a:pt x="361" y="448"/>
                  </a:lnTo>
                  <a:lnTo>
                    <a:pt x="361" y="446"/>
                  </a:lnTo>
                  <a:lnTo>
                    <a:pt x="361" y="445"/>
                  </a:lnTo>
                  <a:lnTo>
                    <a:pt x="361" y="444"/>
                  </a:lnTo>
                  <a:lnTo>
                    <a:pt x="363" y="444"/>
                  </a:lnTo>
                  <a:lnTo>
                    <a:pt x="363" y="443"/>
                  </a:lnTo>
                  <a:lnTo>
                    <a:pt x="364" y="441"/>
                  </a:lnTo>
                  <a:lnTo>
                    <a:pt x="364" y="440"/>
                  </a:lnTo>
                  <a:lnTo>
                    <a:pt x="364" y="439"/>
                  </a:lnTo>
                  <a:lnTo>
                    <a:pt x="363" y="439"/>
                  </a:lnTo>
                  <a:lnTo>
                    <a:pt x="363" y="437"/>
                  </a:lnTo>
                  <a:lnTo>
                    <a:pt x="361" y="437"/>
                  </a:lnTo>
                  <a:lnTo>
                    <a:pt x="363" y="437"/>
                  </a:lnTo>
                  <a:lnTo>
                    <a:pt x="363" y="436"/>
                  </a:lnTo>
                  <a:lnTo>
                    <a:pt x="361" y="436"/>
                  </a:lnTo>
                  <a:lnTo>
                    <a:pt x="361" y="435"/>
                  </a:lnTo>
                  <a:lnTo>
                    <a:pt x="363" y="435"/>
                  </a:lnTo>
                  <a:lnTo>
                    <a:pt x="363" y="433"/>
                  </a:lnTo>
                  <a:lnTo>
                    <a:pt x="361" y="433"/>
                  </a:lnTo>
                  <a:lnTo>
                    <a:pt x="360" y="433"/>
                  </a:lnTo>
                  <a:lnTo>
                    <a:pt x="360" y="432"/>
                  </a:lnTo>
                  <a:lnTo>
                    <a:pt x="359" y="432"/>
                  </a:lnTo>
                  <a:lnTo>
                    <a:pt x="357"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8" y="424"/>
                  </a:lnTo>
                  <a:lnTo>
                    <a:pt x="348" y="423"/>
                  </a:lnTo>
                  <a:lnTo>
                    <a:pt x="350" y="423"/>
                  </a:lnTo>
                  <a:lnTo>
                    <a:pt x="348" y="423"/>
                  </a:lnTo>
                  <a:lnTo>
                    <a:pt x="348"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4" y="412"/>
                  </a:lnTo>
                  <a:lnTo>
                    <a:pt x="344" y="411"/>
                  </a:lnTo>
                  <a:lnTo>
                    <a:pt x="346" y="411"/>
                  </a:lnTo>
                  <a:lnTo>
                    <a:pt x="344" y="411"/>
                  </a:lnTo>
                  <a:lnTo>
                    <a:pt x="344" y="410"/>
                  </a:lnTo>
                  <a:lnTo>
                    <a:pt x="343" y="408"/>
                  </a:lnTo>
                  <a:lnTo>
                    <a:pt x="343" y="407"/>
                  </a:lnTo>
                  <a:lnTo>
                    <a:pt x="343" y="406"/>
                  </a:lnTo>
                  <a:lnTo>
                    <a:pt x="343" y="405"/>
                  </a:lnTo>
                  <a:lnTo>
                    <a:pt x="342" y="405"/>
                  </a:lnTo>
                  <a:lnTo>
                    <a:pt x="342" y="403"/>
                  </a:lnTo>
                  <a:lnTo>
                    <a:pt x="340" y="403"/>
                  </a:lnTo>
                  <a:lnTo>
                    <a:pt x="339" y="403"/>
                  </a:lnTo>
                  <a:lnTo>
                    <a:pt x="340"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7" y="389"/>
                  </a:lnTo>
                  <a:lnTo>
                    <a:pt x="327" y="388"/>
                  </a:lnTo>
                  <a:lnTo>
                    <a:pt x="326" y="388"/>
                  </a:lnTo>
                  <a:lnTo>
                    <a:pt x="326" y="386"/>
                  </a:lnTo>
                  <a:lnTo>
                    <a:pt x="325" y="386"/>
                  </a:lnTo>
                  <a:lnTo>
                    <a:pt x="323"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0" y="390"/>
                  </a:lnTo>
                  <a:lnTo>
                    <a:pt x="309" y="390"/>
                  </a:lnTo>
                  <a:lnTo>
                    <a:pt x="309" y="389"/>
                  </a:lnTo>
                  <a:lnTo>
                    <a:pt x="308" y="389"/>
                  </a:lnTo>
                  <a:lnTo>
                    <a:pt x="308" y="388"/>
                  </a:lnTo>
                  <a:lnTo>
                    <a:pt x="306" y="388"/>
                  </a:lnTo>
                  <a:lnTo>
                    <a:pt x="306" y="386"/>
                  </a:lnTo>
                  <a:lnTo>
                    <a:pt x="305" y="388"/>
                  </a:lnTo>
                  <a:lnTo>
                    <a:pt x="304" y="388"/>
                  </a:lnTo>
                  <a:lnTo>
                    <a:pt x="302" y="388"/>
                  </a:lnTo>
                  <a:lnTo>
                    <a:pt x="301" y="389"/>
                  </a:lnTo>
                  <a:lnTo>
                    <a:pt x="300" y="389"/>
                  </a:lnTo>
                  <a:lnTo>
                    <a:pt x="299" y="389"/>
                  </a:lnTo>
                  <a:lnTo>
                    <a:pt x="297" y="389"/>
                  </a:lnTo>
                  <a:lnTo>
                    <a:pt x="297" y="390"/>
                  </a:lnTo>
                  <a:lnTo>
                    <a:pt x="296" y="390"/>
                  </a:lnTo>
                  <a:lnTo>
                    <a:pt x="295" y="390"/>
                  </a:lnTo>
                  <a:lnTo>
                    <a:pt x="293" y="390"/>
                  </a:lnTo>
                  <a:lnTo>
                    <a:pt x="292" y="390"/>
                  </a:lnTo>
                  <a:lnTo>
                    <a:pt x="291" y="390"/>
                  </a:lnTo>
                  <a:lnTo>
                    <a:pt x="289" y="390"/>
                  </a:lnTo>
                  <a:lnTo>
                    <a:pt x="289" y="391"/>
                  </a:lnTo>
                  <a:lnTo>
                    <a:pt x="288" y="391"/>
                  </a:lnTo>
                  <a:lnTo>
                    <a:pt x="288" y="393"/>
                  </a:lnTo>
                  <a:lnTo>
                    <a:pt x="288" y="394"/>
                  </a:lnTo>
                  <a:lnTo>
                    <a:pt x="287" y="394"/>
                  </a:lnTo>
                  <a:lnTo>
                    <a:pt x="285" y="394"/>
                  </a:lnTo>
                  <a:lnTo>
                    <a:pt x="284" y="395"/>
                  </a:lnTo>
                  <a:lnTo>
                    <a:pt x="283" y="395"/>
                  </a:lnTo>
                  <a:lnTo>
                    <a:pt x="282" y="395"/>
                  </a:lnTo>
                  <a:lnTo>
                    <a:pt x="280" y="395"/>
                  </a:lnTo>
                  <a:lnTo>
                    <a:pt x="279" y="395"/>
                  </a:lnTo>
                  <a:lnTo>
                    <a:pt x="278" y="397"/>
                  </a:lnTo>
                  <a:lnTo>
                    <a:pt x="276" y="397"/>
                  </a:lnTo>
                  <a:lnTo>
                    <a:pt x="276" y="398"/>
                  </a:lnTo>
                  <a:lnTo>
                    <a:pt x="275" y="398"/>
                  </a:lnTo>
                  <a:lnTo>
                    <a:pt x="274" y="398"/>
                  </a:lnTo>
                  <a:lnTo>
                    <a:pt x="272" y="398"/>
                  </a:lnTo>
                  <a:lnTo>
                    <a:pt x="271" y="398"/>
                  </a:lnTo>
                  <a:lnTo>
                    <a:pt x="271" y="397"/>
                  </a:lnTo>
                  <a:lnTo>
                    <a:pt x="270" y="397"/>
                  </a:lnTo>
                  <a:lnTo>
                    <a:pt x="268" y="397"/>
                  </a:lnTo>
                  <a:lnTo>
                    <a:pt x="268" y="395"/>
                  </a:lnTo>
                  <a:lnTo>
                    <a:pt x="267" y="395"/>
                  </a:lnTo>
                  <a:lnTo>
                    <a:pt x="266" y="397"/>
                  </a:lnTo>
                  <a:lnTo>
                    <a:pt x="264" y="397"/>
                  </a:lnTo>
                  <a:lnTo>
                    <a:pt x="263" y="398"/>
                  </a:lnTo>
                  <a:lnTo>
                    <a:pt x="262" y="398"/>
                  </a:lnTo>
                  <a:lnTo>
                    <a:pt x="261" y="399"/>
                  </a:lnTo>
                  <a:lnTo>
                    <a:pt x="258" y="401"/>
                  </a:lnTo>
                  <a:lnTo>
                    <a:pt x="257" y="401"/>
                  </a:lnTo>
                  <a:lnTo>
                    <a:pt x="255" y="401"/>
                  </a:lnTo>
                  <a:lnTo>
                    <a:pt x="253" y="402"/>
                  </a:lnTo>
                  <a:lnTo>
                    <a:pt x="250" y="403"/>
                  </a:lnTo>
                  <a:lnTo>
                    <a:pt x="247" y="405"/>
                  </a:lnTo>
                  <a:lnTo>
                    <a:pt x="246" y="406"/>
                  </a:lnTo>
                  <a:lnTo>
                    <a:pt x="245" y="406"/>
                  </a:lnTo>
                  <a:lnTo>
                    <a:pt x="244" y="407"/>
                  </a:lnTo>
                  <a:lnTo>
                    <a:pt x="242" y="407"/>
                  </a:lnTo>
                  <a:lnTo>
                    <a:pt x="241" y="407"/>
                  </a:lnTo>
                  <a:lnTo>
                    <a:pt x="241" y="408"/>
                  </a:lnTo>
                  <a:lnTo>
                    <a:pt x="240" y="408"/>
                  </a:lnTo>
                  <a:lnTo>
                    <a:pt x="238" y="408"/>
                  </a:lnTo>
                  <a:lnTo>
                    <a:pt x="237" y="410"/>
                  </a:lnTo>
                  <a:lnTo>
                    <a:pt x="236" y="410"/>
                  </a:lnTo>
                  <a:lnTo>
                    <a:pt x="234" y="411"/>
                  </a:lnTo>
                  <a:lnTo>
                    <a:pt x="234" y="412"/>
                  </a:lnTo>
                  <a:lnTo>
                    <a:pt x="234" y="411"/>
                  </a:lnTo>
                  <a:lnTo>
                    <a:pt x="234" y="410"/>
                  </a:lnTo>
                  <a:lnTo>
                    <a:pt x="233" y="410"/>
                  </a:lnTo>
                  <a:lnTo>
                    <a:pt x="233" y="411"/>
                  </a:lnTo>
                  <a:lnTo>
                    <a:pt x="232" y="411"/>
                  </a:lnTo>
                  <a:lnTo>
                    <a:pt x="230" y="411"/>
                  </a:lnTo>
                  <a:lnTo>
                    <a:pt x="229" y="412"/>
                  </a:lnTo>
                  <a:lnTo>
                    <a:pt x="228" y="412"/>
                  </a:lnTo>
                  <a:lnTo>
                    <a:pt x="227" y="414"/>
                  </a:lnTo>
                  <a:lnTo>
                    <a:pt x="225" y="414"/>
                  </a:lnTo>
                  <a:lnTo>
                    <a:pt x="224" y="414"/>
                  </a:lnTo>
                  <a:lnTo>
                    <a:pt x="223" y="415"/>
                  </a:lnTo>
                  <a:lnTo>
                    <a:pt x="221" y="415"/>
                  </a:lnTo>
                  <a:lnTo>
                    <a:pt x="221" y="416"/>
                  </a:lnTo>
                  <a:lnTo>
                    <a:pt x="227" y="394"/>
                  </a:lnTo>
                  <a:lnTo>
                    <a:pt x="227" y="393"/>
                  </a:lnTo>
                  <a:lnTo>
                    <a:pt x="230" y="380"/>
                  </a:lnTo>
                  <a:lnTo>
                    <a:pt x="230" y="378"/>
                  </a:lnTo>
                  <a:lnTo>
                    <a:pt x="232" y="377"/>
                  </a:lnTo>
                  <a:lnTo>
                    <a:pt x="232" y="376"/>
                  </a:lnTo>
                  <a:lnTo>
                    <a:pt x="232" y="374"/>
                  </a:lnTo>
                  <a:lnTo>
                    <a:pt x="232" y="373"/>
                  </a:lnTo>
                  <a:lnTo>
                    <a:pt x="232" y="372"/>
                  </a:lnTo>
                  <a:lnTo>
                    <a:pt x="230" y="372"/>
                  </a:lnTo>
                  <a:lnTo>
                    <a:pt x="229" y="372"/>
                  </a:lnTo>
                  <a:lnTo>
                    <a:pt x="229" y="371"/>
                  </a:lnTo>
                  <a:lnTo>
                    <a:pt x="228" y="369"/>
                  </a:lnTo>
                  <a:lnTo>
                    <a:pt x="227" y="369"/>
                  </a:lnTo>
                  <a:lnTo>
                    <a:pt x="225" y="369"/>
                  </a:lnTo>
                  <a:lnTo>
                    <a:pt x="225" y="368"/>
                  </a:lnTo>
                  <a:lnTo>
                    <a:pt x="224" y="368"/>
                  </a:lnTo>
                  <a:lnTo>
                    <a:pt x="228" y="368"/>
                  </a:lnTo>
                  <a:lnTo>
                    <a:pt x="229" y="368"/>
                  </a:lnTo>
                  <a:lnTo>
                    <a:pt x="232" y="365"/>
                  </a:lnTo>
                  <a:lnTo>
                    <a:pt x="233" y="364"/>
                  </a:lnTo>
                  <a:lnTo>
                    <a:pt x="234" y="364"/>
                  </a:lnTo>
                  <a:lnTo>
                    <a:pt x="234" y="357"/>
                  </a:lnTo>
                  <a:lnTo>
                    <a:pt x="236" y="357"/>
                  </a:lnTo>
                  <a:lnTo>
                    <a:pt x="242" y="356"/>
                  </a:lnTo>
                  <a:lnTo>
                    <a:pt x="244" y="355"/>
                  </a:lnTo>
                  <a:lnTo>
                    <a:pt x="245" y="354"/>
                  </a:lnTo>
                  <a:lnTo>
                    <a:pt x="246" y="352"/>
                  </a:lnTo>
                  <a:lnTo>
                    <a:pt x="247" y="350"/>
                  </a:lnTo>
                  <a:lnTo>
                    <a:pt x="247" y="348"/>
                  </a:lnTo>
                  <a:lnTo>
                    <a:pt x="250" y="344"/>
                  </a:lnTo>
                  <a:lnTo>
                    <a:pt x="250" y="343"/>
                  </a:lnTo>
                  <a:lnTo>
                    <a:pt x="251" y="342"/>
                  </a:lnTo>
                  <a:lnTo>
                    <a:pt x="251" y="339"/>
                  </a:lnTo>
                  <a:lnTo>
                    <a:pt x="253" y="335"/>
                  </a:lnTo>
                  <a:lnTo>
                    <a:pt x="251" y="334"/>
                  </a:lnTo>
                  <a:lnTo>
                    <a:pt x="250" y="333"/>
                  </a:lnTo>
                  <a:lnTo>
                    <a:pt x="249" y="333"/>
                  </a:lnTo>
                  <a:lnTo>
                    <a:pt x="247" y="333"/>
                  </a:lnTo>
                  <a:lnTo>
                    <a:pt x="245" y="333"/>
                  </a:lnTo>
                  <a:lnTo>
                    <a:pt x="244" y="333"/>
                  </a:lnTo>
                  <a:lnTo>
                    <a:pt x="242" y="333"/>
                  </a:lnTo>
                  <a:lnTo>
                    <a:pt x="241" y="334"/>
                  </a:lnTo>
                  <a:lnTo>
                    <a:pt x="240" y="334"/>
                  </a:lnTo>
                  <a:lnTo>
                    <a:pt x="238" y="335"/>
                  </a:lnTo>
                  <a:lnTo>
                    <a:pt x="237" y="335"/>
                  </a:lnTo>
                  <a:lnTo>
                    <a:pt x="236" y="336"/>
                  </a:lnTo>
                  <a:lnTo>
                    <a:pt x="234" y="336"/>
                  </a:lnTo>
                  <a:lnTo>
                    <a:pt x="233" y="336"/>
                  </a:lnTo>
                  <a:lnTo>
                    <a:pt x="232" y="336"/>
                  </a:lnTo>
                  <a:lnTo>
                    <a:pt x="232" y="335"/>
                  </a:lnTo>
                  <a:lnTo>
                    <a:pt x="232" y="334"/>
                  </a:lnTo>
                  <a:lnTo>
                    <a:pt x="232" y="333"/>
                  </a:lnTo>
                  <a:lnTo>
                    <a:pt x="233" y="333"/>
                  </a:lnTo>
                  <a:lnTo>
                    <a:pt x="234" y="331"/>
                  </a:lnTo>
                  <a:lnTo>
                    <a:pt x="234" y="330"/>
                  </a:lnTo>
                  <a:lnTo>
                    <a:pt x="236" y="330"/>
                  </a:lnTo>
                  <a:lnTo>
                    <a:pt x="236" y="329"/>
                  </a:lnTo>
                  <a:lnTo>
                    <a:pt x="237" y="329"/>
                  </a:lnTo>
                  <a:lnTo>
                    <a:pt x="237" y="327"/>
                  </a:lnTo>
                  <a:lnTo>
                    <a:pt x="238" y="327"/>
                  </a:lnTo>
                  <a:lnTo>
                    <a:pt x="240" y="326"/>
                  </a:lnTo>
                  <a:lnTo>
                    <a:pt x="240" y="325"/>
                  </a:lnTo>
                  <a:lnTo>
                    <a:pt x="240" y="323"/>
                  </a:lnTo>
                  <a:lnTo>
                    <a:pt x="241" y="323"/>
                  </a:lnTo>
                  <a:lnTo>
                    <a:pt x="241" y="322"/>
                  </a:lnTo>
                  <a:lnTo>
                    <a:pt x="242" y="322"/>
                  </a:lnTo>
                  <a:lnTo>
                    <a:pt x="241" y="321"/>
                  </a:lnTo>
                  <a:lnTo>
                    <a:pt x="240" y="321"/>
                  </a:lnTo>
                  <a:lnTo>
                    <a:pt x="238" y="319"/>
                  </a:lnTo>
                  <a:lnTo>
                    <a:pt x="237" y="319"/>
                  </a:lnTo>
                  <a:lnTo>
                    <a:pt x="236" y="318"/>
                  </a:lnTo>
                  <a:lnTo>
                    <a:pt x="234" y="318"/>
                  </a:lnTo>
                  <a:lnTo>
                    <a:pt x="233" y="318"/>
                  </a:lnTo>
                  <a:lnTo>
                    <a:pt x="232" y="317"/>
                  </a:lnTo>
                  <a:lnTo>
                    <a:pt x="230" y="317"/>
                  </a:lnTo>
                  <a:lnTo>
                    <a:pt x="228" y="317"/>
                  </a:lnTo>
                  <a:lnTo>
                    <a:pt x="227" y="316"/>
                  </a:lnTo>
                  <a:lnTo>
                    <a:pt x="223" y="316"/>
                  </a:lnTo>
                  <a:lnTo>
                    <a:pt x="220" y="316"/>
                  </a:lnTo>
                  <a:lnTo>
                    <a:pt x="219" y="316"/>
                  </a:lnTo>
                  <a:lnTo>
                    <a:pt x="216" y="316"/>
                  </a:lnTo>
                  <a:lnTo>
                    <a:pt x="215" y="316"/>
                  </a:lnTo>
                  <a:lnTo>
                    <a:pt x="213" y="316"/>
                  </a:lnTo>
                  <a:lnTo>
                    <a:pt x="211" y="316"/>
                  </a:lnTo>
                  <a:lnTo>
                    <a:pt x="209" y="316"/>
                  </a:lnTo>
                  <a:lnTo>
                    <a:pt x="208" y="316"/>
                  </a:lnTo>
                  <a:lnTo>
                    <a:pt x="208" y="314"/>
                  </a:lnTo>
                  <a:lnTo>
                    <a:pt x="209" y="313"/>
                  </a:lnTo>
                  <a:lnTo>
                    <a:pt x="211" y="313"/>
                  </a:lnTo>
                  <a:lnTo>
                    <a:pt x="211" y="312"/>
                  </a:lnTo>
                  <a:lnTo>
                    <a:pt x="211" y="309"/>
                  </a:lnTo>
                  <a:lnTo>
                    <a:pt x="211" y="308"/>
                  </a:lnTo>
                  <a:lnTo>
                    <a:pt x="211" y="306"/>
                  </a:lnTo>
                  <a:lnTo>
                    <a:pt x="212" y="305"/>
                  </a:lnTo>
                  <a:lnTo>
                    <a:pt x="212" y="302"/>
                  </a:lnTo>
                  <a:lnTo>
                    <a:pt x="212" y="301"/>
                  </a:lnTo>
                  <a:lnTo>
                    <a:pt x="212" y="300"/>
                  </a:lnTo>
                  <a:lnTo>
                    <a:pt x="212" y="299"/>
                  </a:lnTo>
                  <a:lnTo>
                    <a:pt x="212" y="297"/>
                  </a:lnTo>
                  <a:lnTo>
                    <a:pt x="213" y="296"/>
                  </a:lnTo>
                  <a:lnTo>
                    <a:pt x="213" y="295"/>
                  </a:lnTo>
                  <a:lnTo>
                    <a:pt x="213" y="293"/>
                  </a:lnTo>
                  <a:lnTo>
                    <a:pt x="215" y="293"/>
                  </a:lnTo>
                  <a:lnTo>
                    <a:pt x="215" y="292"/>
                  </a:lnTo>
                  <a:lnTo>
                    <a:pt x="215" y="291"/>
                  </a:lnTo>
                  <a:lnTo>
                    <a:pt x="215" y="289"/>
                  </a:lnTo>
                  <a:lnTo>
                    <a:pt x="216" y="288"/>
                  </a:lnTo>
                  <a:lnTo>
                    <a:pt x="216" y="287"/>
                  </a:lnTo>
                  <a:lnTo>
                    <a:pt x="216" y="288"/>
                  </a:lnTo>
                  <a:lnTo>
                    <a:pt x="217" y="288"/>
                  </a:lnTo>
                  <a:lnTo>
                    <a:pt x="217" y="287"/>
                  </a:lnTo>
                  <a:lnTo>
                    <a:pt x="217" y="285"/>
                  </a:lnTo>
                  <a:lnTo>
                    <a:pt x="217" y="284"/>
                  </a:lnTo>
                  <a:lnTo>
                    <a:pt x="219" y="284"/>
                  </a:lnTo>
                  <a:lnTo>
                    <a:pt x="219" y="283"/>
                  </a:lnTo>
                  <a:lnTo>
                    <a:pt x="220" y="283"/>
                  </a:lnTo>
                  <a:lnTo>
                    <a:pt x="220" y="282"/>
                  </a:lnTo>
                  <a:lnTo>
                    <a:pt x="221" y="282"/>
                  </a:lnTo>
                  <a:lnTo>
                    <a:pt x="221" y="280"/>
                  </a:lnTo>
                  <a:lnTo>
                    <a:pt x="220" y="279"/>
                  </a:lnTo>
                  <a:lnTo>
                    <a:pt x="220" y="278"/>
                  </a:lnTo>
                  <a:lnTo>
                    <a:pt x="220" y="276"/>
                  </a:lnTo>
                  <a:lnTo>
                    <a:pt x="221" y="276"/>
                  </a:lnTo>
                  <a:lnTo>
                    <a:pt x="221"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0" y="255"/>
                  </a:lnTo>
                  <a:lnTo>
                    <a:pt x="230" y="254"/>
                  </a:lnTo>
                  <a:lnTo>
                    <a:pt x="232" y="254"/>
                  </a:lnTo>
                  <a:lnTo>
                    <a:pt x="230" y="254"/>
                  </a:lnTo>
                  <a:lnTo>
                    <a:pt x="230" y="253"/>
                  </a:lnTo>
                  <a:lnTo>
                    <a:pt x="230" y="251"/>
                  </a:lnTo>
                  <a:lnTo>
                    <a:pt x="230" y="250"/>
                  </a:lnTo>
                  <a:lnTo>
                    <a:pt x="230" y="249"/>
                  </a:lnTo>
                  <a:lnTo>
                    <a:pt x="232" y="249"/>
                  </a:lnTo>
                  <a:lnTo>
                    <a:pt x="232" y="247"/>
                  </a:lnTo>
                  <a:lnTo>
                    <a:pt x="230" y="247"/>
                  </a:lnTo>
                  <a:lnTo>
                    <a:pt x="230" y="246"/>
                  </a:lnTo>
                  <a:lnTo>
                    <a:pt x="230" y="245"/>
                  </a:lnTo>
                  <a:lnTo>
                    <a:pt x="230" y="244"/>
                  </a:lnTo>
                  <a:lnTo>
                    <a:pt x="230" y="242"/>
                  </a:lnTo>
                  <a:lnTo>
                    <a:pt x="230" y="241"/>
                  </a:lnTo>
                  <a:lnTo>
                    <a:pt x="230" y="240"/>
                  </a:lnTo>
                  <a:lnTo>
                    <a:pt x="229" y="240"/>
                  </a:lnTo>
                  <a:lnTo>
                    <a:pt x="228" y="238"/>
                  </a:lnTo>
                  <a:lnTo>
                    <a:pt x="227" y="238"/>
                  </a:lnTo>
                  <a:lnTo>
                    <a:pt x="225" y="237"/>
                  </a:lnTo>
                  <a:lnTo>
                    <a:pt x="225" y="236"/>
                  </a:lnTo>
                  <a:lnTo>
                    <a:pt x="224" y="236"/>
                  </a:lnTo>
                  <a:lnTo>
                    <a:pt x="224" y="234"/>
                  </a:lnTo>
                  <a:lnTo>
                    <a:pt x="223" y="234"/>
                  </a:lnTo>
                  <a:lnTo>
                    <a:pt x="223" y="236"/>
                  </a:lnTo>
                  <a:lnTo>
                    <a:pt x="221" y="234"/>
                  </a:lnTo>
                  <a:lnTo>
                    <a:pt x="220" y="234"/>
                  </a:lnTo>
                  <a:lnTo>
                    <a:pt x="219" y="234"/>
                  </a:lnTo>
                  <a:lnTo>
                    <a:pt x="217" y="234"/>
                  </a:lnTo>
                  <a:lnTo>
                    <a:pt x="216" y="234"/>
                  </a:lnTo>
                  <a:lnTo>
                    <a:pt x="215" y="234"/>
                  </a:lnTo>
                  <a:lnTo>
                    <a:pt x="213" y="234"/>
                  </a:lnTo>
                  <a:lnTo>
                    <a:pt x="212" y="236"/>
                  </a:lnTo>
                  <a:lnTo>
                    <a:pt x="209" y="236"/>
                  </a:lnTo>
                  <a:lnTo>
                    <a:pt x="209" y="237"/>
                  </a:lnTo>
                  <a:lnTo>
                    <a:pt x="208" y="237"/>
                  </a:lnTo>
                  <a:lnTo>
                    <a:pt x="207" y="237"/>
                  </a:lnTo>
                  <a:lnTo>
                    <a:pt x="207" y="238"/>
                  </a:lnTo>
                  <a:lnTo>
                    <a:pt x="207" y="240"/>
                  </a:lnTo>
                  <a:lnTo>
                    <a:pt x="207" y="241"/>
                  </a:lnTo>
                  <a:lnTo>
                    <a:pt x="206" y="241"/>
                  </a:lnTo>
                  <a:lnTo>
                    <a:pt x="206" y="242"/>
                  </a:lnTo>
                  <a:lnTo>
                    <a:pt x="204" y="242"/>
                  </a:lnTo>
                  <a:lnTo>
                    <a:pt x="203" y="242"/>
                  </a:lnTo>
                  <a:lnTo>
                    <a:pt x="202" y="242"/>
                  </a:lnTo>
                  <a:lnTo>
                    <a:pt x="200" y="244"/>
                  </a:lnTo>
                  <a:lnTo>
                    <a:pt x="199" y="244"/>
                  </a:lnTo>
                  <a:lnTo>
                    <a:pt x="198" y="245"/>
                  </a:lnTo>
                  <a:lnTo>
                    <a:pt x="196" y="244"/>
                  </a:lnTo>
                  <a:lnTo>
                    <a:pt x="195" y="244"/>
                  </a:lnTo>
                  <a:lnTo>
                    <a:pt x="195" y="242"/>
                  </a:lnTo>
                  <a:lnTo>
                    <a:pt x="194" y="242"/>
                  </a:lnTo>
                  <a:lnTo>
                    <a:pt x="194" y="241"/>
                  </a:lnTo>
                  <a:lnTo>
                    <a:pt x="192"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7"/>
                  </a:lnTo>
                  <a:lnTo>
                    <a:pt x="185" y="227"/>
                  </a:lnTo>
                  <a:lnTo>
                    <a:pt x="185" y="225"/>
                  </a:lnTo>
                  <a:lnTo>
                    <a:pt x="183" y="225"/>
                  </a:lnTo>
                  <a:lnTo>
                    <a:pt x="183" y="224"/>
                  </a:lnTo>
                  <a:lnTo>
                    <a:pt x="182" y="224"/>
                  </a:lnTo>
                  <a:lnTo>
                    <a:pt x="182" y="223"/>
                  </a:lnTo>
                  <a:lnTo>
                    <a:pt x="182" y="221"/>
                  </a:lnTo>
                  <a:lnTo>
                    <a:pt x="181" y="221"/>
                  </a:lnTo>
                  <a:lnTo>
                    <a:pt x="181" y="220"/>
                  </a:lnTo>
                  <a:lnTo>
                    <a:pt x="179" y="219"/>
                  </a:lnTo>
                  <a:lnTo>
                    <a:pt x="179" y="217"/>
                  </a:lnTo>
                  <a:lnTo>
                    <a:pt x="178" y="216"/>
                  </a:lnTo>
                  <a:lnTo>
                    <a:pt x="178" y="215"/>
                  </a:lnTo>
                  <a:lnTo>
                    <a:pt x="177" y="213"/>
                  </a:lnTo>
                  <a:lnTo>
                    <a:pt x="175" y="212"/>
                  </a:lnTo>
                  <a:lnTo>
                    <a:pt x="175" y="211"/>
                  </a:lnTo>
                  <a:lnTo>
                    <a:pt x="174" y="211"/>
                  </a:lnTo>
                  <a:lnTo>
                    <a:pt x="174" y="210"/>
                  </a:lnTo>
                  <a:lnTo>
                    <a:pt x="173" y="210"/>
                  </a:lnTo>
                  <a:lnTo>
                    <a:pt x="171" y="210"/>
                  </a:lnTo>
                  <a:lnTo>
                    <a:pt x="170" y="210"/>
                  </a:lnTo>
                  <a:lnTo>
                    <a:pt x="170" y="211"/>
                  </a:lnTo>
                  <a:lnTo>
                    <a:pt x="169" y="211"/>
                  </a:lnTo>
                  <a:lnTo>
                    <a:pt x="168" y="211"/>
                  </a:lnTo>
                  <a:lnTo>
                    <a:pt x="166" y="211"/>
                  </a:lnTo>
                  <a:lnTo>
                    <a:pt x="165" y="211"/>
                  </a:lnTo>
                  <a:lnTo>
                    <a:pt x="165" y="210"/>
                  </a:lnTo>
                  <a:lnTo>
                    <a:pt x="164" y="210"/>
                  </a:lnTo>
                  <a:lnTo>
                    <a:pt x="164" y="208"/>
                  </a:lnTo>
                  <a:lnTo>
                    <a:pt x="162" y="208"/>
                  </a:lnTo>
                  <a:lnTo>
                    <a:pt x="162" y="207"/>
                  </a:lnTo>
                  <a:lnTo>
                    <a:pt x="161" y="207"/>
                  </a:lnTo>
                  <a:lnTo>
                    <a:pt x="160" y="206"/>
                  </a:lnTo>
                  <a:lnTo>
                    <a:pt x="160" y="204"/>
                  </a:lnTo>
                  <a:lnTo>
                    <a:pt x="160" y="203"/>
                  </a:lnTo>
                  <a:lnTo>
                    <a:pt x="158" y="203"/>
                  </a:lnTo>
                  <a:lnTo>
                    <a:pt x="158"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4" y="190"/>
                  </a:lnTo>
                  <a:lnTo>
                    <a:pt x="154" y="189"/>
                  </a:lnTo>
                  <a:lnTo>
                    <a:pt x="154" y="187"/>
                  </a:lnTo>
                  <a:lnTo>
                    <a:pt x="154" y="186"/>
                  </a:lnTo>
                  <a:lnTo>
                    <a:pt x="153" y="186"/>
                  </a:lnTo>
                  <a:lnTo>
                    <a:pt x="152" y="186"/>
                  </a:lnTo>
                  <a:lnTo>
                    <a:pt x="151" y="186"/>
                  </a:lnTo>
                  <a:lnTo>
                    <a:pt x="149" y="186"/>
                  </a:lnTo>
                  <a:lnTo>
                    <a:pt x="149" y="185"/>
                  </a:lnTo>
                  <a:lnTo>
                    <a:pt x="148" y="185"/>
                  </a:lnTo>
                  <a:lnTo>
                    <a:pt x="148" y="183"/>
                  </a:lnTo>
                  <a:lnTo>
                    <a:pt x="147" y="183"/>
                  </a:lnTo>
                  <a:lnTo>
                    <a:pt x="147" y="182"/>
                  </a:lnTo>
                  <a:lnTo>
                    <a:pt x="145" y="181"/>
                  </a:lnTo>
                  <a:lnTo>
                    <a:pt x="144" y="179"/>
                  </a:lnTo>
                  <a:lnTo>
                    <a:pt x="143" y="179"/>
                  </a:lnTo>
                  <a:lnTo>
                    <a:pt x="143" y="178"/>
                  </a:lnTo>
                  <a:lnTo>
                    <a:pt x="141" y="178"/>
                  </a:lnTo>
                  <a:lnTo>
                    <a:pt x="141" y="177"/>
                  </a:lnTo>
                  <a:lnTo>
                    <a:pt x="140" y="177"/>
                  </a:lnTo>
                  <a:lnTo>
                    <a:pt x="140" y="175"/>
                  </a:lnTo>
                  <a:lnTo>
                    <a:pt x="139" y="174"/>
                  </a:lnTo>
                  <a:lnTo>
                    <a:pt x="137" y="174"/>
                  </a:lnTo>
                  <a:lnTo>
                    <a:pt x="136" y="173"/>
                  </a:lnTo>
                  <a:lnTo>
                    <a:pt x="135" y="173"/>
                  </a:lnTo>
                  <a:lnTo>
                    <a:pt x="134" y="173"/>
                  </a:lnTo>
                  <a:lnTo>
                    <a:pt x="132" y="172"/>
                  </a:lnTo>
                  <a:lnTo>
                    <a:pt x="130" y="170"/>
                  </a:lnTo>
                  <a:lnTo>
                    <a:pt x="130" y="169"/>
                  </a:lnTo>
                  <a:lnTo>
                    <a:pt x="128" y="168"/>
                  </a:lnTo>
                  <a:lnTo>
                    <a:pt x="127" y="166"/>
                  </a:lnTo>
                  <a:lnTo>
                    <a:pt x="127" y="165"/>
                  </a:lnTo>
                  <a:lnTo>
                    <a:pt x="127" y="164"/>
                  </a:lnTo>
                  <a:lnTo>
                    <a:pt x="126" y="162"/>
                  </a:lnTo>
                  <a:lnTo>
                    <a:pt x="124"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1" y="155"/>
                  </a:lnTo>
                  <a:lnTo>
                    <a:pt x="111" y="153"/>
                  </a:lnTo>
                  <a:lnTo>
                    <a:pt x="110" y="153"/>
                  </a:lnTo>
                  <a:lnTo>
                    <a:pt x="109" y="153"/>
                  </a:lnTo>
                  <a:lnTo>
                    <a:pt x="107" y="152"/>
                  </a:lnTo>
                  <a:lnTo>
                    <a:pt x="106" y="151"/>
                  </a:lnTo>
                  <a:lnTo>
                    <a:pt x="105" y="151"/>
                  </a:lnTo>
                  <a:lnTo>
                    <a:pt x="101" y="149"/>
                  </a:lnTo>
                  <a:lnTo>
                    <a:pt x="99" y="148"/>
                  </a:lnTo>
                  <a:lnTo>
                    <a:pt x="97" y="148"/>
                  </a:lnTo>
                  <a:lnTo>
                    <a:pt x="96" y="148"/>
                  </a:lnTo>
                  <a:lnTo>
                    <a:pt x="93" y="147"/>
                  </a:lnTo>
                  <a:lnTo>
                    <a:pt x="92" y="145"/>
                  </a:lnTo>
                  <a:lnTo>
                    <a:pt x="88" y="140"/>
                  </a:lnTo>
                  <a:lnTo>
                    <a:pt x="88" y="139"/>
                  </a:lnTo>
                  <a:lnTo>
                    <a:pt x="85" y="136"/>
                  </a:lnTo>
                  <a:lnTo>
                    <a:pt x="81" y="132"/>
                  </a:lnTo>
                  <a:lnTo>
                    <a:pt x="78" y="131"/>
                  </a:lnTo>
                  <a:lnTo>
                    <a:pt x="77" y="131"/>
                  </a:lnTo>
                  <a:lnTo>
                    <a:pt x="76" y="130"/>
                  </a:lnTo>
                  <a:lnTo>
                    <a:pt x="75" y="130"/>
                  </a:lnTo>
                  <a:lnTo>
                    <a:pt x="69" y="128"/>
                  </a:lnTo>
                  <a:lnTo>
                    <a:pt x="67" y="127"/>
                  </a:lnTo>
                  <a:lnTo>
                    <a:pt x="64" y="127"/>
                  </a:lnTo>
                  <a:lnTo>
                    <a:pt x="63" y="126"/>
                  </a:lnTo>
                  <a:lnTo>
                    <a:pt x="60" y="126"/>
                  </a:lnTo>
                  <a:lnTo>
                    <a:pt x="58" y="124"/>
                  </a:lnTo>
                  <a:lnTo>
                    <a:pt x="54" y="123"/>
                  </a:lnTo>
                  <a:lnTo>
                    <a:pt x="50" y="122"/>
                  </a:lnTo>
                  <a:lnTo>
                    <a:pt x="44" y="120"/>
                  </a:lnTo>
                  <a:lnTo>
                    <a:pt x="44" y="122"/>
                  </a:lnTo>
                  <a:lnTo>
                    <a:pt x="43" y="122"/>
                  </a:lnTo>
                  <a:lnTo>
                    <a:pt x="41" y="122"/>
                  </a:lnTo>
                  <a:lnTo>
                    <a:pt x="39" y="122"/>
                  </a:lnTo>
                  <a:lnTo>
                    <a:pt x="38" y="122"/>
                  </a:lnTo>
                  <a:lnTo>
                    <a:pt x="38" y="120"/>
                  </a:lnTo>
                  <a:lnTo>
                    <a:pt x="38" y="119"/>
                  </a:lnTo>
                  <a:lnTo>
                    <a:pt x="38" y="118"/>
                  </a:lnTo>
                  <a:lnTo>
                    <a:pt x="38" y="117"/>
                  </a:lnTo>
                  <a:lnTo>
                    <a:pt x="37" y="117"/>
                  </a:lnTo>
                  <a:lnTo>
                    <a:pt x="37" y="115"/>
                  </a:lnTo>
                  <a:lnTo>
                    <a:pt x="35" y="115"/>
                  </a:lnTo>
                  <a:lnTo>
                    <a:pt x="35" y="117"/>
                  </a:lnTo>
                  <a:lnTo>
                    <a:pt x="34" y="117"/>
                  </a:lnTo>
                  <a:lnTo>
                    <a:pt x="34" y="115"/>
                  </a:lnTo>
                  <a:lnTo>
                    <a:pt x="33" y="115"/>
                  </a:lnTo>
                  <a:lnTo>
                    <a:pt x="33" y="114"/>
                  </a:lnTo>
                  <a:lnTo>
                    <a:pt x="31" y="114"/>
                  </a:lnTo>
                  <a:lnTo>
                    <a:pt x="30" y="114"/>
                  </a:lnTo>
                  <a:lnTo>
                    <a:pt x="30" y="113"/>
                  </a:lnTo>
                  <a:lnTo>
                    <a:pt x="29" y="111"/>
                  </a:lnTo>
                  <a:lnTo>
                    <a:pt x="29" y="110"/>
                  </a:lnTo>
                  <a:lnTo>
                    <a:pt x="27" y="110"/>
                  </a:lnTo>
                  <a:lnTo>
                    <a:pt x="27" y="109"/>
                  </a:lnTo>
                  <a:lnTo>
                    <a:pt x="26" y="109"/>
                  </a:lnTo>
                  <a:lnTo>
                    <a:pt x="26" y="107"/>
                  </a:lnTo>
                  <a:lnTo>
                    <a:pt x="26" y="106"/>
                  </a:lnTo>
                  <a:lnTo>
                    <a:pt x="25" y="106"/>
                  </a:lnTo>
                  <a:lnTo>
                    <a:pt x="25" y="105"/>
                  </a:lnTo>
                  <a:lnTo>
                    <a:pt x="23" y="105"/>
                  </a:lnTo>
                  <a:lnTo>
                    <a:pt x="23" y="103"/>
                  </a:lnTo>
                  <a:lnTo>
                    <a:pt x="22" y="103"/>
                  </a:lnTo>
                  <a:lnTo>
                    <a:pt x="21" y="103"/>
                  </a:lnTo>
                  <a:lnTo>
                    <a:pt x="21" y="102"/>
                  </a:lnTo>
                  <a:lnTo>
                    <a:pt x="20" y="102"/>
                  </a:lnTo>
                  <a:lnTo>
                    <a:pt x="18" y="102"/>
                  </a:lnTo>
                  <a:lnTo>
                    <a:pt x="18" y="103"/>
                  </a:lnTo>
                  <a:lnTo>
                    <a:pt x="17" y="103"/>
                  </a:lnTo>
                  <a:lnTo>
                    <a:pt x="17" y="105"/>
                  </a:lnTo>
                  <a:lnTo>
                    <a:pt x="16" y="105"/>
                  </a:lnTo>
                  <a:lnTo>
                    <a:pt x="14" y="105"/>
                  </a:lnTo>
                  <a:lnTo>
                    <a:pt x="14" y="103"/>
                  </a:lnTo>
                  <a:lnTo>
                    <a:pt x="14" y="102"/>
                  </a:lnTo>
                  <a:lnTo>
                    <a:pt x="14" y="101"/>
                  </a:lnTo>
                  <a:lnTo>
                    <a:pt x="14" y="100"/>
                  </a:lnTo>
                  <a:lnTo>
                    <a:pt x="13" y="97"/>
                  </a:lnTo>
                  <a:lnTo>
                    <a:pt x="12" y="96"/>
                  </a:lnTo>
                  <a:lnTo>
                    <a:pt x="12" y="94"/>
                  </a:lnTo>
                  <a:lnTo>
                    <a:pt x="12" y="92"/>
                  </a:lnTo>
                  <a:lnTo>
                    <a:pt x="10" y="90"/>
                  </a:lnTo>
                  <a:lnTo>
                    <a:pt x="10" y="89"/>
                  </a:lnTo>
                  <a:lnTo>
                    <a:pt x="9" y="88"/>
                  </a:lnTo>
                  <a:lnTo>
                    <a:pt x="9" y="86"/>
                  </a:lnTo>
                  <a:lnTo>
                    <a:pt x="9" y="85"/>
                  </a:lnTo>
                  <a:lnTo>
                    <a:pt x="8" y="85"/>
                  </a:lnTo>
                  <a:lnTo>
                    <a:pt x="3" y="69"/>
                  </a:lnTo>
                  <a:lnTo>
                    <a:pt x="0" y="59"/>
                  </a:lnTo>
                  <a:lnTo>
                    <a:pt x="1" y="58"/>
                  </a:lnTo>
                  <a:lnTo>
                    <a:pt x="4" y="58"/>
                  </a:lnTo>
                  <a:lnTo>
                    <a:pt x="5" y="58"/>
                  </a:lnTo>
                  <a:lnTo>
                    <a:pt x="6" y="56"/>
                  </a:lnTo>
                  <a:lnTo>
                    <a:pt x="8" y="55"/>
                  </a:lnTo>
                  <a:lnTo>
                    <a:pt x="12" y="55"/>
                  </a:lnTo>
                  <a:lnTo>
                    <a:pt x="12" y="54"/>
                  </a:lnTo>
                  <a:lnTo>
                    <a:pt x="13" y="54"/>
                  </a:lnTo>
                  <a:lnTo>
                    <a:pt x="13" y="52"/>
                  </a:lnTo>
                  <a:lnTo>
                    <a:pt x="20" y="46"/>
                  </a:lnTo>
                  <a:lnTo>
                    <a:pt x="22" y="43"/>
                  </a:lnTo>
                  <a:lnTo>
                    <a:pt x="26" y="41"/>
                  </a:lnTo>
                  <a:lnTo>
                    <a:pt x="27" y="39"/>
                  </a:lnTo>
                  <a:lnTo>
                    <a:pt x="29" y="38"/>
                  </a:lnTo>
                  <a:lnTo>
                    <a:pt x="30" y="37"/>
                  </a:lnTo>
                  <a:lnTo>
                    <a:pt x="31" y="37"/>
                  </a:lnTo>
                  <a:lnTo>
                    <a:pt x="31" y="35"/>
                  </a:lnTo>
                  <a:lnTo>
                    <a:pt x="34" y="34"/>
                  </a:lnTo>
                  <a:lnTo>
                    <a:pt x="35" y="31"/>
                  </a:lnTo>
                  <a:lnTo>
                    <a:pt x="37" y="29"/>
                  </a:lnTo>
                  <a:lnTo>
                    <a:pt x="38" y="28"/>
                  </a:lnTo>
                  <a:lnTo>
                    <a:pt x="39" y="26"/>
                  </a:lnTo>
                  <a:lnTo>
                    <a:pt x="43" y="24"/>
                  </a:lnTo>
                  <a:lnTo>
                    <a:pt x="43" y="22"/>
                  </a:lnTo>
                  <a:lnTo>
                    <a:pt x="43" y="24"/>
                  </a:lnTo>
                  <a:lnTo>
                    <a:pt x="44" y="24"/>
                  </a:lnTo>
                  <a:lnTo>
                    <a:pt x="43" y="24"/>
                  </a:lnTo>
                  <a:lnTo>
                    <a:pt x="44" y="25"/>
                  </a:lnTo>
                  <a:lnTo>
                    <a:pt x="44" y="26"/>
                  </a:lnTo>
                  <a:lnTo>
                    <a:pt x="46" y="26"/>
                  </a:lnTo>
                  <a:lnTo>
                    <a:pt x="46" y="28"/>
                  </a:lnTo>
                  <a:lnTo>
                    <a:pt x="47" y="28"/>
                  </a:lnTo>
                  <a:lnTo>
                    <a:pt x="48" y="28"/>
                  </a:lnTo>
                  <a:lnTo>
                    <a:pt x="50" y="28"/>
                  </a:lnTo>
                  <a:lnTo>
                    <a:pt x="50" y="29"/>
                  </a:lnTo>
                  <a:lnTo>
                    <a:pt x="51" y="29"/>
                  </a:lnTo>
                  <a:lnTo>
                    <a:pt x="52" y="29"/>
                  </a:lnTo>
                  <a:lnTo>
                    <a:pt x="54" y="29"/>
                  </a:lnTo>
                  <a:lnTo>
                    <a:pt x="55" y="29"/>
                  </a:lnTo>
                  <a:lnTo>
                    <a:pt x="55" y="30"/>
                  </a:lnTo>
                  <a:lnTo>
                    <a:pt x="56" y="30"/>
                  </a:lnTo>
                  <a:lnTo>
                    <a:pt x="58" y="30"/>
                  </a:lnTo>
                  <a:lnTo>
                    <a:pt x="59" y="30"/>
                  </a:lnTo>
                  <a:lnTo>
                    <a:pt x="60" y="30"/>
                  </a:lnTo>
                  <a:lnTo>
                    <a:pt x="61" y="29"/>
                  </a:lnTo>
                  <a:lnTo>
                    <a:pt x="63" y="29"/>
                  </a:lnTo>
                  <a:lnTo>
                    <a:pt x="63" y="28"/>
                  </a:lnTo>
                  <a:lnTo>
                    <a:pt x="64" y="28"/>
                  </a:lnTo>
                  <a:lnTo>
                    <a:pt x="64" y="26"/>
                  </a:lnTo>
                  <a:lnTo>
                    <a:pt x="65" y="26"/>
                  </a:lnTo>
                  <a:lnTo>
                    <a:pt x="68" y="25"/>
                  </a:lnTo>
                  <a:lnTo>
                    <a:pt x="68" y="24"/>
                  </a:lnTo>
                  <a:lnTo>
                    <a:pt x="68" y="22"/>
                  </a:lnTo>
                  <a:lnTo>
                    <a:pt x="69" y="21"/>
                  </a:lnTo>
                  <a:lnTo>
                    <a:pt x="71" y="20"/>
                  </a:lnTo>
                  <a:lnTo>
                    <a:pt x="71" y="18"/>
                  </a:lnTo>
                  <a:lnTo>
                    <a:pt x="71" y="17"/>
                  </a:lnTo>
                  <a:lnTo>
                    <a:pt x="72" y="17"/>
                  </a:lnTo>
                  <a:lnTo>
                    <a:pt x="72" y="16"/>
                  </a:lnTo>
                  <a:lnTo>
                    <a:pt x="72" y="14"/>
                  </a:lnTo>
                  <a:lnTo>
                    <a:pt x="73" y="14"/>
                  </a:lnTo>
                  <a:lnTo>
                    <a:pt x="73" y="13"/>
                  </a:lnTo>
                  <a:lnTo>
                    <a:pt x="73" y="12"/>
                  </a:lnTo>
                  <a:lnTo>
                    <a:pt x="75" y="12"/>
                  </a:lnTo>
                  <a:lnTo>
                    <a:pt x="75" y="11"/>
                  </a:lnTo>
                  <a:lnTo>
                    <a:pt x="73" y="11"/>
                  </a:lnTo>
                  <a:lnTo>
                    <a:pt x="75" y="9"/>
                  </a:lnTo>
                  <a:lnTo>
                    <a:pt x="75" y="8"/>
                  </a:lnTo>
                  <a:lnTo>
                    <a:pt x="75" y="7"/>
                  </a:lnTo>
                  <a:lnTo>
                    <a:pt x="76" y="7"/>
                  </a:lnTo>
                  <a:lnTo>
                    <a:pt x="76" y="5"/>
                  </a:lnTo>
                  <a:lnTo>
                    <a:pt x="77" y="4"/>
                  </a:lnTo>
                  <a:lnTo>
                    <a:pt x="77" y="3"/>
                  </a:lnTo>
                  <a:lnTo>
                    <a:pt x="77" y="1"/>
                  </a:lnTo>
                  <a:lnTo>
                    <a:pt x="78" y="1"/>
                  </a:lnTo>
                  <a:lnTo>
                    <a:pt x="80" y="1"/>
                  </a:lnTo>
                  <a:lnTo>
                    <a:pt x="81" y="1"/>
                  </a:lnTo>
                  <a:lnTo>
                    <a:pt x="82" y="1"/>
                  </a:lnTo>
                  <a:lnTo>
                    <a:pt x="82" y="3"/>
                  </a:lnTo>
                  <a:lnTo>
                    <a:pt x="84" y="3"/>
                  </a:lnTo>
                  <a:lnTo>
                    <a:pt x="85" y="3"/>
                  </a:lnTo>
                  <a:lnTo>
                    <a:pt x="85" y="4"/>
                  </a:lnTo>
                  <a:lnTo>
                    <a:pt x="86" y="4"/>
                  </a:lnTo>
                  <a:lnTo>
                    <a:pt x="88" y="4"/>
                  </a:lnTo>
                  <a:lnTo>
                    <a:pt x="89" y="4"/>
                  </a:lnTo>
                  <a:lnTo>
                    <a:pt x="89" y="5"/>
                  </a:lnTo>
                  <a:lnTo>
                    <a:pt x="89" y="4"/>
                  </a:lnTo>
                  <a:lnTo>
                    <a:pt x="89" y="5"/>
                  </a:lnTo>
                  <a:lnTo>
                    <a:pt x="90" y="5"/>
                  </a:lnTo>
                  <a:lnTo>
                    <a:pt x="92" y="5"/>
                  </a:lnTo>
                  <a:lnTo>
                    <a:pt x="93" y="5"/>
                  </a:lnTo>
                  <a:lnTo>
                    <a:pt x="93" y="7"/>
                  </a:lnTo>
                  <a:lnTo>
                    <a:pt x="94" y="7"/>
                  </a:lnTo>
                  <a:lnTo>
                    <a:pt x="94" y="8"/>
                  </a:lnTo>
                  <a:lnTo>
                    <a:pt x="96" y="8"/>
                  </a:lnTo>
                  <a:lnTo>
                    <a:pt x="96" y="7"/>
                  </a:lnTo>
                  <a:lnTo>
                    <a:pt x="97" y="7"/>
                  </a:lnTo>
                  <a:lnTo>
                    <a:pt x="98" y="7"/>
                  </a:lnTo>
                  <a:lnTo>
                    <a:pt x="99" y="5"/>
                  </a:lnTo>
                  <a:lnTo>
                    <a:pt x="101" y="5"/>
                  </a:lnTo>
                  <a:lnTo>
                    <a:pt x="102" y="5"/>
                  </a:lnTo>
                  <a:lnTo>
                    <a:pt x="102" y="7"/>
                  </a:lnTo>
                  <a:lnTo>
                    <a:pt x="102" y="5"/>
                  </a:lnTo>
                  <a:lnTo>
                    <a:pt x="102" y="7"/>
                  </a:lnTo>
                  <a:lnTo>
                    <a:pt x="103" y="7"/>
                  </a:lnTo>
                  <a:lnTo>
                    <a:pt x="103" y="5"/>
                  </a:lnTo>
                  <a:lnTo>
                    <a:pt x="103" y="7"/>
                  </a:lnTo>
                  <a:lnTo>
                    <a:pt x="105" y="7"/>
                  </a:lnTo>
                  <a:lnTo>
                    <a:pt x="105" y="5"/>
                  </a:lnTo>
                  <a:lnTo>
                    <a:pt x="106" y="5"/>
                  </a:lnTo>
                  <a:lnTo>
                    <a:pt x="106" y="4"/>
                  </a:lnTo>
                  <a:lnTo>
                    <a:pt x="107" y="4"/>
                  </a:lnTo>
                  <a:lnTo>
                    <a:pt x="109" y="4"/>
                  </a:lnTo>
                  <a:lnTo>
                    <a:pt x="109" y="3"/>
                  </a:lnTo>
                  <a:lnTo>
                    <a:pt x="110" y="3"/>
                  </a:lnTo>
                  <a:lnTo>
                    <a:pt x="109" y="3"/>
                  </a:lnTo>
                  <a:lnTo>
                    <a:pt x="109" y="1"/>
                  </a:lnTo>
                  <a:lnTo>
                    <a:pt x="110" y="1"/>
                  </a:lnTo>
                  <a:lnTo>
                    <a:pt x="111" y="1"/>
                  </a:lnTo>
                  <a:lnTo>
                    <a:pt x="111" y="0"/>
                  </a:lnTo>
                  <a:lnTo>
                    <a:pt x="111"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1" y="18"/>
                  </a:lnTo>
                  <a:lnTo>
                    <a:pt x="110" y="18"/>
                  </a:lnTo>
                  <a:lnTo>
                    <a:pt x="110" y="20"/>
                  </a:lnTo>
                  <a:lnTo>
                    <a:pt x="109" y="20"/>
                  </a:lnTo>
                  <a:lnTo>
                    <a:pt x="109" y="21"/>
                  </a:lnTo>
                  <a:lnTo>
                    <a:pt x="109" y="22"/>
                  </a:lnTo>
                  <a:lnTo>
                    <a:pt x="107" y="22"/>
                  </a:lnTo>
                  <a:lnTo>
                    <a:pt x="109" y="24"/>
                  </a:lnTo>
                  <a:lnTo>
                    <a:pt x="109" y="25"/>
                  </a:lnTo>
                  <a:lnTo>
                    <a:pt x="107" y="25"/>
                  </a:lnTo>
                  <a:lnTo>
                    <a:pt x="107" y="26"/>
                  </a:lnTo>
                  <a:lnTo>
                    <a:pt x="109" y="26"/>
                  </a:lnTo>
                  <a:lnTo>
                    <a:pt x="109" y="28"/>
                  </a:lnTo>
                  <a:lnTo>
                    <a:pt x="109" y="29"/>
                  </a:lnTo>
                  <a:lnTo>
                    <a:pt x="107" y="29"/>
                  </a:lnTo>
                  <a:lnTo>
                    <a:pt x="107" y="30"/>
                  </a:lnTo>
                  <a:lnTo>
                    <a:pt x="109" y="31"/>
                  </a:lnTo>
                  <a:lnTo>
                    <a:pt x="107" y="31"/>
                  </a:lnTo>
                  <a:lnTo>
                    <a:pt x="107"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7" y="45"/>
                  </a:lnTo>
                  <a:lnTo>
                    <a:pt x="106" y="45"/>
                  </a:lnTo>
                  <a:lnTo>
                    <a:pt x="106" y="46"/>
                  </a:lnTo>
                  <a:lnTo>
                    <a:pt x="106" y="47"/>
                  </a:lnTo>
                  <a:lnTo>
                    <a:pt x="105" y="47"/>
                  </a:lnTo>
                  <a:lnTo>
                    <a:pt x="105" y="49"/>
                  </a:lnTo>
                  <a:lnTo>
                    <a:pt x="103" y="50"/>
                  </a:lnTo>
                  <a:lnTo>
                    <a:pt x="103" y="51"/>
                  </a:lnTo>
                  <a:lnTo>
                    <a:pt x="102" y="51"/>
                  </a:lnTo>
                  <a:lnTo>
                    <a:pt x="102" y="52"/>
                  </a:lnTo>
                  <a:lnTo>
                    <a:pt x="101" y="52"/>
                  </a:lnTo>
                  <a:lnTo>
                    <a:pt x="99" y="54"/>
                  </a:lnTo>
                  <a:lnTo>
                    <a:pt x="98" y="54"/>
                  </a:lnTo>
                  <a:lnTo>
                    <a:pt x="98" y="55"/>
                  </a:lnTo>
                  <a:lnTo>
                    <a:pt x="98" y="56"/>
                  </a:lnTo>
                  <a:lnTo>
                    <a:pt x="98" y="58"/>
                  </a:lnTo>
                  <a:lnTo>
                    <a:pt x="97" y="58"/>
                  </a:lnTo>
                  <a:lnTo>
                    <a:pt x="97" y="59"/>
                  </a:lnTo>
                  <a:lnTo>
                    <a:pt x="98" y="59"/>
                  </a:lnTo>
                  <a:lnTo>
                    <a:pt x="98" y="60"/>
                  </a:lnTo>
                  <a:lnTo>
                    <a:pt x="99" y="62"/>
                  </a:lnTo>
                  <a:lnTo>
                    <a:pt x="99" y="63"/>
                  </a:lnTo>
                  <a:lnTo>
                    <a:pt x="101" y="63"/>
                  </a:lnTo>
                  <a:lnTo>
                    <a:pt x="101" y="64"/>
                  </a:lnTo>
                  <a:lnTo>
                    <a:pt x="102" y="66"/>
                  </a:lnTo>
                  <a:lnTo>
                    <a:pt x="103" y="66"/>
                  </a:lnTo>
                  <a:lnTo>
                    <a:pt x="103" y="67"/>
                  </a:lnTo>
                  <a:lnTo>
                    <a:pt x="102" y="67"/>
                  </a:lnTo>
                  <a:lnTo>
                    <a:pt x="103" y="67"/>
                  </a:lnTo>
                  <a:lnTo>
                    <a:pt x="103" y="68"/>
                  </a:lnTo>
                  <a:lnTo>
                    <a:pt x="103" y="69"/>
                  </a:lnTo>
                  <a:lnTo>
                    <a:pt x="105" y="69"/>
                  </a:lnTo>
                  <a:lnTo>
                    <a:pt x="105" y="71"/>
                  </a:lnTo>
                  <a:lnTo>
                    <a:pt x="106" y="71"/>
                  </a:lnTo>
                  <a:lnTo>
                    <a:pt x="105" y="71"/>
                  </a:lnTo>
                  <a:lnTo>
                    <a:pt x="105" y="72"/>
                  </a:lnTo>
                  <a:lnTo>
                    <a:pt x="106" y="72"/>
                  </a:lnTo>
                  <a:lnTo>
                    <a:pt x="107" y="72"/>
                  </a:lnTo>
                  <a:lnTo>
                    <a:pt x="107" y="73"/>
                  </a:lnTo>
                  <a:lnTo>
                    <a:pt x="109" y="73"/>
                  </a:lnTo>
                  <a:lnTo>
                    <a:pt x="107" y="73"/>
                  </a:lnTo>
                  <a:lnTo>
                    <a:pt x="107" y="75"/>
                  </a:lnTo>
                  <a:lnTo>
                    <a:pt x="109" y="75"/>
                  </a:lnTo>
                  <a:lnTo>
                    <a:pt x="107" y="75"/>
                  </a:lnTo>
                  <a:lnTo>
                    <a:pt x="109" y="75"/>
                  </a:lnTo>
                  <a:lnTo>
                    <a:pt x="109" y="76"/>
                  </a:lnTo>
                  <a:lnTo>
                    <a:pt x="109" y="77"/>
                  </a:lnTo>
                  <a:lnTo>
                    <a:pt x="109" y="79"/>
                  </a:lnTo>
                  <a:lnTo>
                    <a:pt x="107" y="79"/>
                  </a:lnTo>
                  <a:lnTo>
                    <a:pt x="107" y="80"/>
                  </a:lnTo>
                  <a:lnTo>
                    <a:pt x="107" y="81"/>
                  </a:lnTo>
                  <a:lnTo>
                    <a:pt x="107" y="83"/>
                  </a:lnTo>
                  <a:lnTo>
                    <a:pt x="109" y="83"/>
                  </a:lnTo>
                  <a:lnTo>
                    <a:pt x="109" y="84"/>
                  </a:lnTo>
                  <a:lnTo>
                    <a:pt x="109" y="85"/>
                  </a:lnTo>
                  <a:lnTo>
                    <a:pt x="110" y="85"/>
                  </a:lnTo>
                  <a:lnTo>
                    <a:pt x="110" y="86"/>
                  </a:lnTo>
                  <a:lnTo>
                    <a:pt x="109" y="86"/>
                  </a:lnTo>
                  <a:lnTo>
                    <a:pt x="109" y="88"/>
                  </a:lnTo>
                  <a:lnTo>
                    <a:pt x="109" y="86"/>
                  </a:lnTo>
                  <a:lnTo>
                    <a:pt x="109" y="88"/>
                  </a:lnTo>
                  <a:lnTo>
                    <a:pt x="109" y="86"/>
                  </a:lnTo>
                  <a:lnTo>
                    <a:pt x="107" y="88"/>
                  </a:lnTo>
                  <a:lnTo>
                    <a:pt x="107" y="89"/>
                  </a:lnTo>
                  <a:lnTo>
                    <a:pt x="106" y="89"/>
                  </a:lnTo>
                  <a:lnTo>
                    <a:pt x="106" y="90"/>
                  </a:lnTo>
                  <a:lnTo>
                    <a:pt x="106" y="92"/>
                  </a:lnTo>
                  <a:lnTo>
                    <a:pt x="106" y="93"/>
                  </a:lnTo>
                  <a:lnTo>
                    <a:pt x="106" y="92"/>
                  </a:lnTo>
                  <a:lnTo>
                    <a:pt x="107" y="92"/>
                  </a:lnTo>
                  <a:lnTo>
                    <a:pt x="107" y="93"/>
                  </a:lnTo>
                  <a:lnTo>
                    <a:pt x="106" y="93"/>
                  </a:lnTo>
                  <a:lnTo>
                    <a:pt x="107" y="94"/>
                  </a:lnTo>
                  <a:lnTo>
                    <a:pt x="106" y="94"/>
                  </a:lnTo>
                  <a:lnTo>
                    <a:pt x="106" y="96"/>
                  </a:lnTo>
                  <a:lnTo>
                    <a:pt x="107" y="96"/>
                  </a:lnTo>
                  <a:lnTo>
                    <a:pt x="107" y="97"/>
                  </a:lnTo>
                  <a:lnTo>
                    <a:pt x="109" y="97"/>
                  </a:lnTo>
                  <a:lnTo>
                    <a:pt x="109" y="98"/>
                  </a:lnTo>
                  <a:lnTo>
                    <a:pt x="109" y="100"/>
                  </a:lnTo>
                  <a:lnTo>
                    <a:pt x="110" y="100"/>
                  </a:lnTo>
                  <a:lnTo>
                    <a:pt x="111" y="100"/>
                  </a:lnTo>
                  <a:lnTo>
                    <a:pt x="111" y="101"/>
                  </a:lnTo>
                  <a:lnTo>
                    <a:pt x="113" y="101"/>
                  </a:lnTo>
                  <a:lnTo>
                    <a:pt x="113" y="100"/>
                  </a:lnTo>
                  <a:lnTo>
                    <a:pt x="113" y="101"/>
                  </a:lnTo>
                  <a:lnTo>
                    <a:pt x="113" y="102"/>
                  </a:lnTo>
                  <a:lnTo>
                    <a:pt x="113" y="103"/>
                  </a:lnTo>
                  <a:lnTo>
                    <a:pt x="111" y="103"/>
                  </a:lnTo>
                  <a:lnTo>
                    <a:pt x="111" y="105"/>
                  </a:lnTo>
                  <a:lnTo>
                    <a:pt x="111" y="106"/>
                  </a:lnTo>
                  <a:lnTo>
                    <a:pt x="113" y="106"/>
                  </a:lnTo>
                  <a:lnTo>
                    <a:pt x="113" y="107"/>
                  </a:lnTo>
                  <a:lnTo>
                    <a:pt x="113" y="109"/>
                  </a:lnTo>
                  <a:lnTo>
                    <a:pt x="113" y="110"/>
                  </a:lnTo>
                  <a:lnTo>
                    <a:pt x="114" y="110"/>
                  </a:lnTo>
                  <a:lnTo>
                    <a:pt x="115" y="110"/>
                  </a:lnTo>
                  <a:lnTo>
                    <a:pt x="116" y="110"/>
                  </a:lnTo>
                  <a:lnTo>
                    <a:pt x="118" y="110"/>
                  </a:lnTo>
                  <a:lnTo>
                    <a:pt x="118" y="109"/>
                  </a:lnTo>
                  <a:lnTo>
                    <a:pt x="116" y="109"/>
                  </a:lnTo>
                  <a:lnTo>
                    <a:pt x="116" y="107"/>
                  </a:lnTo>
                  <a:lnTo>
                    <a:pt x="116" y="106"/>
                  </a:lnTo>
                  <a:lnTo>
                    <a:pt x="118" y="106"/>
                  </a:lnTo>
                  <a:lnTo>
                    <a:pt x="119" y="106"/>
                  </a:lnTo>
                  <a:lnTo>
                    <a:pt x="120" y="106"/>
                  </a:lnTo>
                  <a:lnTo>
                    <a:pt x="120" y="107"/>
                  </a:lnTo>
                  <a:lnTo>
                    <a:pt x="120" y="106"/>
                  </a:lnTo>
                  <a:lnTo>
                    <a:pt x="122" y="107"/>
                  </a:lnTo>
                  <a:lnTo>
                    <a:pt x="123" y="107"/>
                  </a:lnTo>
                  <a:lnTo>
                    <a:pt x="123" y="106"/>
                  </a:lnTo>
                  <a:lnTo>
                    <a:pt x="124" y="106"/>
                  </a:lnTo>
                  <a:lnTo>
                    <a:pt x="124" y="105"/>
                  </a:lnTo>
                  <a:lnTo>
                    <a:pt x="126" y="105"/>
                  </a:lnTo>
                  <a:lnTo>
                    <a:pt x="126" y="103"/>
                  </a:lnTo>
                  <a:lnTo>
                    <a:pt x="126" y="102"/>
                  </a:lnTo>
                  <a:lnTo>
                    <a:pt x="127" y="102"/>
                  </a:lnTo>
                  <a:lnTo>
                    <a:pt x="127" y="103"/>
                  </a:lnTo>
                  <a:lnTo>
                    <a:pt x="128" y="103"/>
                  </a:lnTo>
                  <a:lnTo>
                    <a:pt x="130" y="103"/>
                  </a:lnTo>
                  <a:lnTo>
                    <a:pt x="130" y="105"/>
                  </a:lnTo>
                  <a:lnTo>
                    <a:pt x="131" y="105"/>
                  </a:lnTo>
                  <a:lnTo>
                    <a:pt x="132" y="105"/>
                  </a:lnTo>
                  <a:lnTo>
                    <a:pt x="132" y="106"/>
                  </a:lnTo>
                  <a:lnTo>
                    <a:pt x="134" y="106"/>
                  </a:lnTo>
                  <a:lnTo>
                    <a:pt x="134" y="107"/>
                  </a:lnTo>
                  <a:lnTo>
                    <a:pt x="134" y="109"/>
                  </a:lnTo>
                  <a:lnTo>
                    <a:pt x="134" y="110"/>
                  </a:lnTo>
                  <a:lnTo>
                    <a:pt x="134" y="109"/>
                  </a:lnTo>
                  <a:lnTo>
                    <a:pt x="132" y="109"/>
                  </a:lnTo>
                  <a:lnTo>
                    <a:pt x="131" y="107"/>
                  </a:lnTo>
                  <a:lnTo>
                    <a:pt x="130" y="107"/>
                  </a:lnTo>
                  <a:lnTo>
                    <a:pt x="130" y="109"/>
                  </a:lnTo>
                  <a:lnTo>
                    <a:pt x="128" y="109"/>
                  </a:lnTo>
                  <a:lnTo>
                    <a:pt x="128" y="110"/>
                  </a:lnTo>
                  <a:lnTo>
                    <a:pt x="128" y="111"/>
                  </a:lnTo>
                  <a:lnTo>
                    <a:pt x="128" y="113"/>
                  </a:lnTo>
                  <a:lnTo>
                    <a:pt x="128" y="114"/>
                  </a:lnTo>
                  <a:lnTo>
                    <a:pt x="128" y="115"/>
                  </a:lnTo>
                  <a:lnTo>
                    <a:pt x="130" y="117"/>
                  </a:lnTo>
                  <a:lnTo>
                    <a:pt x="130" y="118"/>
                  </a:lnTo>
                  <a:lnTo>
                    <a:pt x="131" y="118"/>
                  </a:lnTo>
                  <a:lnTo>
                    <a:pt x="132" y="119"/>
                  </a:lnTo>
                  <a:lnTo>
                    <a:pt x="132"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7" y="132"/>
                  </a:lnTo>
                  <a:lnTo>
                    <a:pt x="136" y="134"/>
                  </a:lnTo>
                  <a:lnTo>
                    <a:pt x="137" y="134"/>
                  </a:lnTo>
                  <a:lnTo>
                    <a:pt x="139" y="134"/>
                  </a:lnTo>
                  <a:lnTo>
                    <a:pt x="139" y="135"/>
                  </a:lnTo>
                  <a:lnTo>
                    <a:pt x="139" y="136"/>
                  </a:lnTo>
                  <a:lnTo>
                    <a:pt x="137" y="136"/>
                  </a:lnTo>
                  <a:lnTo>
                    <a:pt x="136" y="135"/>
                  </a:lnTo>
                  <a:lnTo>
                    <a:pt x="135" y="135"/>
                  </a:lnTo>
                  <a:lnTo>
                    <a:pt x="135" y="136"/>
                  </a:lnTo>
                  <a:lnTo>
                    <a:pt x="136" y="136"/>
                  </a:lnTo>
                  <a:lnTo>
                    <a:pt x="136" y="138"/>
                  </a:lnTo>
                  <a:lnTo>
                    <a:pt x="137" y="138"/>
                  </a:lnTo>
                  <a:lnTo>
                    <a:pt x="137" y="139"/>
                  </a:lnTo>
                  <a:lnTo>
                    <a:pt x="137" y="140"/>
                  </a:lnTo>
                  <a:lnTo>
                    <a:pt x="139" y="140"/>
                  </a:lnTo>
                  <a:lnTo>
                    <a:pt x="139" y="141"/>
                  </a:lnTo>
                  <a:lnTo>
                    <a:pt x="139" y="143"/>
                  </a:lnTo>
                  <a:lnTo>
                    <a:pt x="140" y="143"/>
                  </a:lnTo>
                  <a:lnTo>
                    <a:pt x="140" y="144"/>
                  </a:lnTo>
                  <a:lnTo>
                    <a:pt x="140" y="145"/>
                  </a:lnTo>
                  <a:lnTo>
                    <a:pt x="141" y="145"/>
                  </a:lnTo>
                  <a:lnTo>
                    <a:pt x="141" y="144"/>
                  </a:lnTo>
                  <a:lnTo>
                    <a:pt x="143" y="144"/>
                  </a:lnTo>
                  <a:lnTo>
                    <a:pt x="143" y="143"/>
                  </a:lnTo>
                  <a:lnTo>
                    <a:pt x="141" y="143"/>
                  </a:lnTo>
                  <a:lnTo>
                    <a:pt x="141" y="141"/>
                  </a:lnTo>
                  <a:lnTo>
                    <a:pt x="143" y="141"/>
                  </a:lnTo>
                  <a:lnTo>
                    <a:pt x="144" y="141"/>
                  </a:lnTo>
                  <a:lnTo>
                    <a:pt x="145" y="141"/>
                  </a:lnTo>
                  <a:lnTo>
                    <a:pt x="145" y="143"/>
                  </a:lnTo>
                  <a:lnTo>
                    <a:pt x="145" y="144"/>
                  </a:lnTo>
                  <a:lnTo>
                    <a:pt x="145" y="145"/>
                  </a:lnTo>
                  <a:lnTo>
                    <a:pt x="147" y="145"/>
                  </a:lnTo>
                  <a:lnTo>
                    <a:pt x="148" y="145"/>
                  </a:lnTo>
                  <a:lnTo>
                    <a:pt x="148" y="147"/>
                  </a:lnTo>
                  <a:lnTo>
                    <a:pt x="149" y="147"/>
                  </a:lnTo>
                  <a:lnTo>
                    <a:pt x="151" y="147"/>
                  </a:lnTo>
                  <a:lnTo>
                    <a:pt x="151" y="145"/>
                  </a:lnTo>
                  <a:lnTo>
                    <a:pt x="149" y="144"/>
                  </a:lnTo>
                  <a:lnTo>
                    <a:pt x="149" y="143"/>
                  </a:lnTo>
                  <a:lnTo>
                    <a:pt x="149" y="141"/>
                  </a:lnTo>
                  <a:lnTo>
                    <a:pt x="151" y="141"/>
                  </a:lnTo>
                  <a:lnTo>
                    <a:pt x="151" y="143"/>
                  </a:lnTo>
                  <a:lnTo>
                    <a:pt x="152" y="143"/>
                  </a:lnTo>
                  <a:lnTo>
                    <a:pt x="152" y="144"/>
                  </a:lnTo>
                  <a:lnTo>
                    <a:pt x="151" y="144"/>
                  </a:lnTo>
                  <a:lnTo>
                    <a:pt x="152" y="144"/>
                  </a:lnTo>
                  <a:lnTo>
                    <a:pt x="152" y="145"/>
                  </a:lnTo>
                  <a:lnTo>
                    <a:pt x="152" y="147"/>
                  </a:lnTo>
                  <a:lnTo>
                    <a:pt x="153" y="148"/>
                  </a:lnTo>
                  <a:lnTo>
                    <a:pt x="154" y="148"/>
                  </a:lnTo>
                  <a:lnTo>
                    <a:pt x="154" y="149"/>
                  </a:lnTo>
                  <a:lnTo>
                    <a:pt x="156" y="149"/>
                  </a:lnTo>
                  <a:lnTo>
                    <a:pt x="157" y="151"/>
                  </a:lnTo>
                  <a:lnTo>
                    <a:pt x="157" y="152"/>
                  </a:lnTo>
                  <a:lnTo>
                    <a:pt x="158" y="152"/>
                  </a:lnTo>
                  <a:lnTo>
                    <a:pt x="158" y="153"/>
                  </a:lnTo>
                  <a:lnTo>
                    <a:pt x="160" y="153"/>
                  </a:lnTo>
                  <a:lnTo>
                    <a:pt x="160" y="155"/>
                  </a:lnTo>
                  <a:lnTo>
                    <a:pt x="161" y="155"/>
                  </a:lnTo>
                  <a:lnTo>
                    <a:pt x="161" y="156"/>
                  </a:lnTo>
                  <a:lnTo>
                    <a:pt x="162" y="155"/>
                  </a:lnTo>
                  <a:lnTo>
                    <a:pt x="164" y="155"/>
                  </a:lnTo>
                  <a:lnTo>
                    <a:pt x="165" y="155"/>
                  </a:lnTo>
                  <a:lnTo>
                    <a:pt x="165" y="156"/>
                  </a:lnTo>
                  <a:lnTo>
                    <a:pt x="165" y="157"/>
                  </a:lnTo>
                  <a:lnTo>
                    <a:pt x="164" y="157"/>
                  </a:lnTo>
                  <a:lnTo>
                    <a:pt x="164" y="158"/>
                  </a:lnTo>
                  <a:lnTo>
                    <a:pt x="165" y="158"/>
                  </a:lnTo>
                  <a:lnTo>
                    <a:pt x="165" y="160"/>
                  </a:lnTo>
                  <a:lnTo>
                    <a:pt x="166" y="161"/>
                  </a:lnTo>
                  <a:lnTo>
                    <a:pt x="166" y="162"/>
                  </a:lnTo>
                  <a:lnTo>
                    <a:pt x="168" y="162"/>
                  </a:lnTo>
                  <a:lnTo>
                    <a:pt x="168" y="164"/>
                  </a:lnTo>
                  <a:lnTo>
                    <a:pt x="168" y="165"/>
                  </a:lnTo>
                  <a:lnTo>
                    <a:pt x="169" y="165"/>
                  </a:lnTo>
                  <a:lnTo>
                    <a:pt x="169" y="166"/>
                  </a:lnTo>
                  <a:lnTo>
                    <a:pt x="170" y="168"/>
                  </a:lnTo>
                  <a:lnTo>
                    <a:pt x="171" y="168"/>
                  </a:lnTo>
                  <a:lnTo>
                    <a:pt x="171" y="169"/>
                  </a:lnTo>
                  <a:lnTo>
                    <a:pt x="173" y="169"/>
                  </a:lnTo>
                  <a:lnTo>
                    <a:pt x="174" y="169"/>
                  </a:lnTo>
                  <a:lnTo>
                    <a:pt x="174" y="168"/>
                  </a:lnTo>
                  <a:lnTo>
                    <a:pt x="175" y="168"/>
                  </a:lnTo>
                  <a:lnTo>
                    <a:pt x="175" y="169"/>
                  </a:lnTo>
                  <a:lnTo>
                    <a:pt x="177" y="169"/>
                  </a:lnTo>
                  <a:lnTo>
                    <a:pt x="177" y="168"/>
                  </a:lnTo>
                  <a:lnTo>
                    <a:pt x="177" y="169"/>
                  </a:lnTo>
                  <a:lnTo>
                    <a:pt x="178" y="169"/>
                  </a:lnTo>
                  <a:lnTo>
                    <a:pt x="179" y="169"/>
                  </a:lnTo>
                  <a:lnTo>
                    <a:pt x="179" y="168"/>
                  </a:lnTo>
                  <a:lnTo>
                    <a:pt x="181" y="168"/>
                  </a:lnTo>
                  <a:lnTo>
                    <a:pt x="182" y="168"/>
                  </a:lnTo>
                  <a:lnTo>
                    <a:pt x="181" y="168"/>
                  </a:lnTo>
                  <a:lnTo>
                    <a:pt x="181" y="166"/>
                  </a:lnTo>
                  <a:lnTo>
                    <a:pt x="182" y="166"/>
                  </a:lnTo>
                  <a:lnTo>
                    <a:pt x="183"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2" y="158"/>
                  </a:lnTo>
                  <a:lnTo>
                    <a:pt x="192" y="160"/>
                  </a:lnTo>
                  <a:lnTo>
                    <a:pt x="194" y="160"/>
                  </a:lnTo>
                  <a:lnTo>
                    <a:pt x="194" y="161"/>
                  </a:lnTo>
                  <a:lnTo>
                    <a:pt x="195" y="161"/>
                  </a:lnTo>
                  <a:lnTo>
                    <a:pt x="196" y="162"/>
                  </a:lnTo>
                  <a:lnTo>
                    <a:pt x="196" y="164"/>
                  </a:lnTo>
                  <a:lnTo>
                    <a:pt x="196" y="165"/>
                  </a:lnTo>
                  <a:lnTo>
                    <a:pt x="196" y="166"/>
                  </a:lnTo>
                  <a:lnTo>
                    <a:pt x="198" y="166"/>
                  </a:lnTo>
                  <a:lnTo>
                    <a:pt x="198" y="168"/>
                  </a:lnTo>
                  <a:lnTo>
                    <a:pt x="198" y="169"/>
                  </a:lnTo>
                  <a:lnTo>
                    <a:pt x="199" y="169"/>
                  </a:lnTo>
                  <a:lnTo>
                    <a:pt x="199" y="170"/>
                  </a:lnTo>
                  <a:lnTo>
                    <a:pt x="200" y="170"/>
                  </a:lnTo>
                  <a:lnTo>
                    <a:pt x="202" y="170"/>
                  </a:lnTo>
                  <a:lnTo>
                    <a:pt x="200" y="170"/>
                  </a:lnTo>
                  <a:lnTo>
                    <a:pt x="200" y="172"/>
                  </a:lnTo>
                  <a:lnTo>
                    <a:pt x="200" y="170"/>
                  </a:lnTo>
                  <a:lnTo>
                    <a:pt x="200"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4" y="169"/>
                  </a:lnTo>
                  <a:lnTo>
                    <a:pt x="206" y="169"/>
                  </a:lnTo>
                  <a:lnTo>
                    <a:pt x="206" y="168"/>
                  </a:lnTo>
                  <a:lnTo>
                    <a:pt x="204" y="168"/>
                  </a:lnTo>
                  <a:lnTo>
                    <a:pt x="206" y="168"/>
                  </a:lnTo>
                  <a:lnTo>
                    <a:pt x="207" y="169"/>
                  </a:lnTo>
                  <a:lnTo>
                    <a:pt x="207" y="168"/>
                  </a:lnTo>
                  <a:lnTo>
                    <a:pt x="208" y="168"/>
                  </a:lnTo>
                  <a:lnTo>
                    <a:pt x="209" y="168"/>
                  </a:lnTo>
                  <a:lnTo>
                    <a:pt x="209" y="166"/>
                  </a:lnTo>
                  <a:lnTo>
                    <a:pt x="209" y="165"/>
                  </a:lnTo>
                  <a:lnTo>
                    <a:pt x="208" y="164"/>
                  </a:lnTo>
                  <a:lnTo>
                    <a:pt x="209" y="164"/>
                  </a:lnTo>
                  <a:lnTo>
                    <a:pt x="211" y="162"/>
                  </a:lnTo>
                  <a:lnTo>
                    <a:pt x="211" y="164"/>
                  </a:lnTo>
                  <a:lnTo>
                    <a:pt x="211" y="162"/>
                  </a:lnTo>
                  <a:lnTo>
                    <a:pt x="212" y="162"/>
                  </a:lnTo>
                  <a:lnTo>
                    <a:pt x="211" y="161"/>
                  </a:lnTo>
                  <a:lnTo>
                    <a:pt x="212" y="161"/>
                  </a:lnTo>
                  <a:lnTo>
                    <a:pt x="213" y="160"/>
                  </a:lnTo>
                  <a:lnTo>
                    <a:pt x="213" y="158"/>
                  </a:lnTo>
                  <a:lnTo>
                    <a:pt x="213" y="157"/>
                  </a:lnTo>
                  <a:lnTo>
                    <a:pt x="213" y="156"/>
                  </a:lnTo>
                  <a:lnTo>
                    <a:pt x="215" y="156"/>
                  </a:lnTo>
                  <a:lnTo>
                    <a:pt x="216" y="157"/>
                  </a:lnTo>
                  <a:lnTo>
                    <a:pt x="216" y="156"/>
                  </a:lnTo>
                  <a:lnTo>
                    <a:pt x="217" y="156"/>
                  </a:lnTo>
                  <a:lnTo>
                    <a:pt x="219" y="156"/>
                  </a:lnTo>
                  <a:lnTo>
                    <a:pt x="220" y="156"/>
                  </a:lnTo>
                  <a:lnTo>
                    <a:pt x="221"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0" y="160"/>
                  </a:lnTo>
                  <a:lnTo>
                    <a:pt x="230" y="158"/>
                  </a:lnTo>
                  <a:lnTo>
                    <a:pt x="232" y="158"/>
                  </a:lnTo>
                  <a:lnTo>
                    <a:pt x="233" y="158"/>
                  </a:lnTo>
                  <a:lnTo>
                    <a:pt x="234" y="158"/>
                  </a:lnTo>
                  <a:lnTo>
                    <a:pt x="234" y="157"/>
                  </a:lnTo>
                  <a:lnTo>
                    <a:pt x="236" y="157"/>
                  </a:lnTo>
                  <a:lnTo>
                    <a:pt x="237" y="158"/>
                  </a:lnTo>
                  <a:lnTo>
                    <a:pt x="237" y="160"/>
                  </a:lnTo>
                  <a:lnTo>
                    <a:pt x="238" y="160"/>
                  </a:lnTo>
                  <a:lnTo>
                    <a:pt x="238" y="161"/>
                  </a:lnTo>
                  <a:lnTo>
                    <a:pt x="237" y="161"/>
                  </a:lnTo>
                  <a:lnTo>
                    <a:pt x="237" y="162"/>
                  </a:lnTo>
                  <a:lnTo>
                    <a:pt x="236" y="162"/>
                  </a:lnTo>
                  <a:lnTo>
                    <a:pt x="236" y="164"/>
                  </a:lnTo>
                  <a:lnTo>
                    <a:pt x="236" y="165"/>
                  </a:lnTo>
                  <a:lnTo>
                    <a:pt x="234" y="165"/>
                  </a:lnTo>
                  <a:lnTo>
                    <a:pt x="234" y="166"/>
                  </a:lnTo>
                  <a:lnTo>
                    <a:pt x="234" y="168"/>
                  </a:lnTo>
                  <a:lnTo>
                    <a:pt x="233" y="168"/>
                  </a:lnTo>
                  <a:lnTo>
                    <a:pt x="233" y="169"/>
                  </a:lnTo>
                  <a:lnTo>
                    <a:pt x="232" y="169"/>
                  </a:lnTo>
                  <a:lnTo>
                    <a:pt x="233" y="169"/>
                  </a:lnTo>
                  <a:lnTo>
                    <a:pt x="233" y="170"/>
                  </a:lnTo>
                  <a:lnTo>
                    <a:pt x="233" y="172"/>
                  </a:lnTo>
                  <a:lnTo>
                    <a:pt x="234" y="172"/>
                  </a:lnTo>
                  <a:lnTo>
                    <a:pt x="233" y="172"/>
                  </a:lnTo>
                  <a:lnTo>
                    <a:pt x="234" y="173"/>
                  </a:lnTo>
                  <a:lnTo>
                    <a:pt x="234" y="174"/>
                  </a:lnTo>
                  <a:lnTo>
                    <a:pt x="236" y="174"/>
                  </a:lnTo>
                  <a:lnTo>
                    <a:pt x="236" y="175"/>
                  </a:lnTo>
                  <a:lnTo>
                    <a:pt x="236" y="177"/>
                  </a:lnTo>
                  <a:lnTo>
                    <a:pt x="237" y="177"/>
                  </a:lnTo>
                  <a:lnTo>
                    <a:pt x="237" y="178"/>
                  </a:lnTo>
                  <a:lnTo>
                    <a:pt x="237" y="179"/>
                  </a:lnTo>
                  <a:lnTo>
                    <a:pt x="238" y="179"/>
                  </a:lnTo>
                  <a:lnTo>
                    <a:pt x="238" y="178"/>
                  </a:lnTo>
                  <a:lnTo>
                    <a:pt x="238"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7" y="185"/>
                  </a:lnTo>
                  <a:lnTo>
                    <a:pt x="247" y="183"/>
                  </a:lnTo>
                  <a:lnTo>
                    <a:pt x="249" y="185"/>
                  </a:lnTo>
                  <a:lnTo>
                    <a:pt x="249" y="183"/>
                  </a:lnTo>
                  <a:lnTo>
                    <a:pt x="250" y="183"/>
                  </a:lnTo>
                  <a:lnTo>
                    <a:pt x="250" y="185"/>
                  </a:lnTo>
                  <a:lnTo>
                    <a:pt x="251" y="185"/>
                  </a:lnTo>
                  <a:lnTo>
                    <a:pt x="253" y="185"/>
                  </a:lnTo>
                  <a:lnTo>
                    <a:pt x="253" y="186"/>
                  </a:lnTo>
                  <a:lnTo>
                    <a:pt x="254" y="186"/>
                  </a:lnTo>
                  <a:lnTo>
                    <a:pt x="254" y="187"/>
                  </a:lnTo>
                  <a:lnTo>
                    <a:pt x="255" y="187"/>
                  </a:lnTo>
                  <a:lnTo>
                    <a:pt x="255" y="189"/>
                  </a:lnTo>
                  <a:lnTo>
                    <a:pt x="254" y="189"/>
                  </a:lnTo>
                  <a:lnTo>
                    <a:pt x="254" y="190"/>
                  </a:lnTo>
                  <a:lnTo>
                    <a:pt x="253" y="190"/>
                  </a:lnTo>
                  <a:lnTo>
                    <a:pt x="253" y="191"/>
                  </a:lnTo>
                  <a:lnTo>
                    <a:pt x="253" y="192"/>
                  </a:lnTo>
                  <a:lnTo>
                    <a:pt x="254" y="192"/>
                  </a:lnTo>
                  <a:lnTo>
                    <a:pt x="254" y="194"/>
                  </a:lnTo>
                  <a:lnTo>
                    <a:pt x="254" y="195"/>
                  </a:lnTo>
                  <a:lnTo>
                    <a:pt x="255" y="196"/>
                  </a:lnTo>
                  <a:lnTo>
                    <a:pt x="255"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4" y="196"/>
                  </a:lnTo>
                  <a:lnTo>
                    <a:pt x="266" y="196"/>
                  </a:lnTo>
                  <a:lnTo>
                    <a:pt x="266" y="198"/>
                  </a:lnTo>
                  <a:lnTo>
                    <a:pt x="266" y="196"/>
                  </a:lnTo>
                  <a:lnTo>
                    <a:pt x="266" y="198"/>
                  </a:lnTo>
                  <a:lnTo>
                    <a:pt x="267" y="198"/>
                  </a:lnTo>
                  <a:lnTo>
                    <a:pt x="268" y="198"/>
                  </a:lnTo>
                  <a:lnTo>
                    <a:pt x="268" y="199"/>
                  </a:lnTo>
                  <a:lnTo>
                    <a:pt x="270" y="199"/>
                  </a:lnTo>
                  <a:lnTo>
                    <a:pt x="271" y="199"/>
                  </a:lnTo>
                  <a:lnTo>
                    <a:pt x="271" y="198"/>
                  </a:lnTo>
                  <a:lnTo>
                    <a:pt x="270" y="198"/>
                  </a:lnTo>
                  <a:lnTo>
                    <a:pt x="270" y="196"/>
                  </a:lnTo>
                  <a:lnTo>
                    <a:pt x="268" y="196"/>
                  </a:lnTo>
                  <a:lnTo>
                    <a:pt x="268" y="195"/>
                  </a:lnTo>
                  <a:lnTo>
                    <a:pt x="268" y="194"/>
                  </a:lnTo>
                  <a:lnTo>
                    <a:pt x="270" y="194"/>
                  </a:lnTo>
                  <a:lnTo>
                    <a:pt x="270" y="195"/>
                  </a:lnTo>
                  <a:lnTo>
                    <a:pt x="271" y="195"/>
                  </a:lnTo>
                  <a:lnTo>
                    <a:pt x="272" y="195"/>
                  </a:lnTo>
                  <a:lnTo>
                    <a:pt x="274" y="195"/>
                  </a:lnTo>
                  <a:lnTo>
                    <a:pt x="274" y="194"/>
                  </a:lnTo>
                  <a:lnTo>
                    <a:pt x="275" y="194"/>
                  </a:lnTo>
                  <a:lnTo>
                    <a:pt x="275" y="192"/>
                  </a:lnTo>
                  <a:lnTo>
                    <a:pt x="276" y="192"/>
                  </a:lnTo>
                  <a:lnTo>
                    <a:pt x="276"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5" y="203"/>
                  </a:lnTo>
                  <a:lnTo>
                    <a:pt x="285" y="202"/>
                  </a:lnTo>
                  <a:lnTo>
                    <a:pt x="287" y="202"/>
                  </a:lnTo>
                  <a:lnTo>
                    <a:pt x="288" y="202"/>
                  </a:lnTo>
                  <a:lnTo>
                    <a:pt x="289" y="200"/>
                  </a:lnTo>
                  <a:lnTo>
                    <a:pt x="291" y="200"/>
                  </a:lnTo>
                  <a:lnTo>
                    <a:pt x="291" y="202"/>
                  </a:lnTo>
                  <a:lnTo>
                    <a:pt x="292" y="202"/>
                  </a:lnTo>
                  <a:lnTo>
                    <a:pt x="292" y="203"/>
                  </a:lnTo>
                  <a:lnTo>
                    <a:pt x="293" y="203"/>
                  </a:lnTo>
                  <a:lnTo>
                    <a:pt x="292" y="203"/>
                  </a:lnTo>
                  <a:lnTo>
                    <a:pt x="292" y="204"/>
                  </a:lnTo>
                  <a:lnTo>
                    <a:pt x="292" y="206"/>
                  </a:lnTo>
                  <a:lnTo>
                    <a:pt x="292" y="207"/>
                  </a:lnTo>
                  <a:lnTo>
                    <a:pt x="291" y="207"/>
                  </a:lnTo>
                  <a:lnTo>
                    <a:pt x="291" y="208"/>
                  </a:lnTo>
                  <a:lnTo>
                    <a:pt x="289" y="208"/>
                  </a:lnTo>
                  <a:lnTo>
                    <a:pt x="291" y="208"/>
                  </a:lnTo>
                  <a:lnTo>
                    <a:pt x="292" y="208"/>
                  </a:lnTo>
                  <a:lnTo>
                    <a:pt x="292" y="210"/>
                  </a:lnTo>
                  <a:lnTo>
                    <a:pt x="291" y="210"/>
                  </a:lnTo>
                  <a:lnTo>
                    <a:pt x="291" y="211"/>
                  </a:lnTo>
                  <a:lnTo>
                    <a:pt x="291" y="212"/>
                  </a:lnTo>
                  <a:lnTo>
                    <a:pt x="291" y="213"/>
                  </a:lnTo>
                  <a:lnTo>
                    <a:pt x="292" y="213"/>
                  </a:lnTo>
                  <a:lnTo>
                    <a:pt x="292" y="215"/>
                  </a:lnTo>
                  <a:lnTo>
                    <a:pt x="293" y="215"/>
                  </a:lnTo>
                  <a:lnTo>
                    <a:pt x="293"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10"/>
                  </a:lnTo>
                  <a:lnTo>
                    <a:pt x="302" y="210"/>
                  </a:lnTo>
                  <a:lnTo>
                    <a:pt x="302" y="208"/>
                  </a:lnTo>
                  <a:lnTo>
                    <a:pt x="302" y="210"/>
                  </a:lnTo>
                  <a:lnTo>
                    <a:pt x="304" y="210"/>
                  </a:lnTo>
                  <a:lnTo>
                    <a:pt x="304" y="211"/>
                  </a:lnTo>
                  <a:lnTo>
                    <a:pt x="305" y="211"/>
                  </a:lnTo>
                  <a:lnTo>
                    <a:pt x="304" y="211"/>
                  </a:lnTo>
                  <a:lnTo>
                    <a:pt x="304" y="212"/>
                  </a:lnTo>
                  <a:lnTo>
                    <a:pt x="304" y="213"/>
                  </a:lnTo>
                  <a:lnTo>
                    <a:pt x="302" y="213"/>
                  </a:lnTo>
                  <a:lnTo>
                    <a:pt x="302" y="215"/>
                  </a:lnTo>
                  <a:lnTo>
                    <a:pt x="304" y="215"/>
                  </a:lnTo>
                  <a:lnTo>
                    <a:pt x="305" y="215"/>
                  </a:lnTo>
                  <a:lnTo>
                    <a:pt x="306" y="215"/>
                  </a:lnTo>
                  <a:lnTo>
                    <a:pt x="305" y="216"/>
                  </a:lnTo>
                  <a:lnTo>
                    <a:pt x="306" y="216"/>
                  </a:lnTo>
                  <a:lnTo>
                    <a:pt x="308" y="216"/>
                  </a:lnTo>
                  <a:lnTo>
                    <a:pt x="308" y="217"/>
                  </a:lnTo>
                  <a:lnTo>
                    <a:pt x="309" y="217"/>
                  </a:lnTo>
                  <a:lnTo>
                    <a:pt x="309" y="219"/>
                  </a:lnTo>
                  <a:lnTo>
                    <a:pt x="310"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3" y="221"/>
                  </a:lnTo>
                  <a:lnTo>
                    <a:pt x="325" y="221"/>
                  </a:lnTo>
                  <a:lnTo>
                    <a:pt x="326" y="221"/>
                  </a:lnTo>
                  <a:lnTo>
                    <a:pt x="326" y="220"/>
                  </a:lnTo>
                  <a:lnTo>
                    <a:pt x="327"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0" y="217"/>
                  </a:lnTo>
                  <a:lnTo>
                    <a:pt x="342" y="217"/>
                  </a:lnTo>
                  <a:lnTo>
                    <a:pt x="342" y="219"/>
                  </a:lnTo>
                  <a:lnTo>
                    <a:pt x="343" y="219"/>
                  </a:lnTo>
                  <a:lnTo>
                    <a:pt x="343" y="217"/>
                  </a:lnTo>
                  <a:lnTo>
                    <a:pt x="344" y="217"/>
                  </a:lnTo>
                  <a:lnTo>
                    <a:pt x="344" y="216"/>
                  </a:lnTo>
                  <a:lnTo>
                    <a:pt x="346" y="216"/>
                  </a:lnTo>
                  <a:lnTo>
                    <a:pt x="347" y="216"/>
                  </a:lnTo>
                  <a:lnTo>
                    <a:pt x="347" y="217"/>
                  </a:lnTo>
                  <a:lnTo>
                    <a:pt x="346" y="217"/>
                  </a:lnTo>
                  <a:lnTo>
                    <a:pt x="346" y="219"/>
                  </a:lnTo>
                  <a:lnTo>
                    <a:pt x="347" y="219"/>
                  </a:lnTo>
                  <a:lnTo>
                    <a:pt x="347" y="217"/>
                  </a:lnTo>
                  <a:lnTo>
                    <a:pt x="348" y="217"/>
                  </a:lnTo>
                  <a:lnTo>
                    <a:pt x="350" y="217"/>
                  </a:lnTo>
                  <a:lnTo>
                    <a:pt x="351" y="217"/>
                  </a:lnTo>
                  <a:lnTo>
                    <a:pt x="351" y="219"/>
                  </a:lnTo>
                  <a:lnTo>
                    <a:pt x="352" y="219"/>
                  </a:lnTo>
                  <a:lnTo>
                    <a:pt x="352" y="220"/>
                  </a:lnTo>
                  <a:lnTo>
                    <a:pt x="354" y="219"/>
                  </a:lnTo>
                  <a:lnTo>
                    <a:pt x="355" y="219"/>
                  </a:lnTo>
                  <a:lnTo>
                    <a:pt x="355" y="217"/>
                  </a:lnTo>
                  <a:lnTo>
                    <a:pt x="356" y="217"/>
                  </a:lnTo>
                  <a:lnTo>
                    <a:pt x="357" y="217"/>
                  </a:lnTo>
                  <a:lnTo>
                    <a:pt x="359" y="217"/>
                  </a:lnTo>
                  <a:lnTo>
                    <a:pt x="359" y="219"/>
                  </a:lnTo>
                  <a:lnTo>
                    <a:pt x="360" y="219"/>
                  </a:lnTo>
                  <a:lnTo>
                    <a:pt x="360" y="220"/>
                  </a:lnTo>
                  <a:lnTo>
                    <a:pt x="361" y="220"/>
                  </a:lnTo>
                  <a:lnTo>
                    <a:pt x="361" y="219"/>
                  </a:lnTo>
                  <a:lnTo>
                    <a:pt x="363" y="219"/>
                  </a:lnTo>
                  <a:lnTo>
                    <a:pt x="363" y="217"/>
                  </a:lnTo>
                  <a:lnTo>
                    <a:pt x="363" y="216"/>
                  </a:lnTo>
                  <a:lnTo>
                    <a:pt x="363" y="215"/>
                  </a:lnTo>
                  <a:lnTo>
                    <a:pt x="364" y="213"/>
                  </a:lnTo>
                  <a:lnTo>
                    <a:pt x="364" y="215"/>
                  </a:lnTo>
                  <a:lnTo>
                    <a:pt x="365" y="215"/>
                  </a:lnTo>
                  <a:lnTo>
                    <a:pt x="365"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8" y="219"/>
                  </a:lnTo>
                  <a:lnTo>
                    <a:pt x="380" y="219"/>
                  </a:lnTo>
                  <a:lnTo>
                    <a:pt x="381" y="219"/>
                  </a:lnTo>
                  <a:lnTo>
                    <a:pt x="381" y="220"/>
                  </a:lnTo>
                  <a:lnTo>
                    <a:pt x="381" y="221"/>
                  </a:lnTo>
                  <a:lnTo>
                    <a:pt x="382" y="221"/>
                  </a:lnTo>
                  <a:lnTo>
                    <a:pt x="382"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5" y="212"/>
                  </a:lnTo>
                  <a:lnTo>
                    <a:pt x="397" y="212"/>
                  </a:lnTo>
                  <a:lnTo>
                    <a:pt x="398" y="212"/>
                  </a:lnTo>
                  <a:lnTo>
                    <a:pt x="399" y="212"/>
                  </a:lnTo>
                  <a:lnTo>
                    <a:pt x="399" y="213"/>
                  </a:lnTo>
                  <a:lnTo>
                    <a:pt x="401" y="213"/>
                  </a:lnTo>
                  <a:lnTo>
                    <a:pt x="401" y="215"/>
                  </a:lnTo>
                  <a:lnTo>
                    <a:pt x="399" y="215"/>
                  </a:lnTo>
                  <a:lnTo>
                    <a:pt x="399" y="216"/>
                  </a:lnTo>
                  <a:lnTo>
                    <a:pt x="398" y="216"/>
                  </a:lnTo>
                  <a:lnTo>
                    <a:pt x="398" y="217"/>
                  </a:lnTo>
                  <a:lnTo>
                    <a:pt x="399" y="219"/>
                  </a:lnTo>
                  <a:lnTo>
                    <a:pt x="398" y="219"/>
                  </a:lnTo>
                  <a:lnTo>
                    <a:pt x="398" y="220"/>
                  </a:lnTo>
                  <a:lnTo>
                    <a:pt x="398" y="221"/>
                  </a:lnTo>
                  <a:lnTo>
                    <a:pt x="399"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7"/>
                  </a:lnTo>
                  <a:lnTo>
                    <a:pt x="409" y="227"/>
                  </a:lnTo>
                  <a:lnTo>
                    <a:pt x="409" y="228"/>
                  </a:lnTo>
                  <a:lnTo>
                    <a:pt x="410" y="228"/>
                  </a:lnTo>
                  <a:lnTo>
                    <a:pt x="411" y="228"/>
                  </a:lnTo>
                  <a:lnTo>
                    <a:pt x="411" y="229"/>
                  </a:lnTo>
                  <a:lnTo>
                    <a:pt x="413" y="229"/>
                  </a:lnTo>
                  <a:lnTo>
                    <a:pt x="414" y="229"/>
                  </a:lnTo>
                  <a:lnTo>
                    <a:pt x="414" y="230"/>
                  </a:lnTo>
                  <a:lnTo>
                    <a:pt x="415" y="230"/>
                  </a:lnTo>
                  <a:lnTo>
                    <a:pt x="416" y="230"/>
                  </a:lnTo>
                  <a:lnTo>
                    <a:pt x="416" y="232"/>
                  </a:lnTo>
                  <a:lnTo>
                    <a:pt x="416" y="233"/>
                  </a:lnTo>
                  <a:lnTo>
                    <a:pt x="416" y="234"/>
                  </a:lnTo>
                  <a:lnTo>
                    <a:pt x="415" y="234"/>
                  </a:lnTo>
                  <a:lnTo>
                    <a:pt x="415" y="236"/>
                  </a:lnTo>
                  <a:lnTo>
                    <a:pt x="414" y="236"/>
                  </a:lnTo>
                  <a:lnTo>
                    <a:pt x="414" y="237"/>
                  </a:lnTo>
                  <a:lnTo>
                    <a:pt x="415" y="237"/>
                  </a:lnTo>
                  <a:lnTo>
                    <a:pt x="416" y="237"/>
                  </a:lnTo>
                  <a:lnTo>
                    <a:pt x="416" y="238"/>
                  </a:lnTo>
                  <a:lnTo>
                    <a:pt x="418" y="238"/>
                  </a:lnTo>
                  <a:lnTo>
                    <a:pt x="418" y="240"/>
                  </a:lnTo>
                  <a:lnTo>
                    <a:pt x="418" y="241"/>
                  </a:lnTo>
                  <a:lnTo>
                    <a:pt x="416"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6" y="249"/>
                  </a:lnTo>
                  <a:lnTo>
                    <a:pt x="418" y="249"/>
                  </a:lnTo>
                  <a:lnTo>
                    <a:pt x="418" y="250"/>
                  </a:lnTo>
                  <a:lnTo>
                    <a:pt x="418" y="251"/>
                  </a:lnTo>
                  <a:lnTo>
                    <a:pt x="416" y="251"/>
                  </a:lnTo>
                  <a:lnTo>
                    <a:pt x="416" y="253"/>
                  </a:lnTo>
                  <a:lnTo>
                    <a:pt x="416" y="254"/>
                  </a:lnTo>
                  <a:lnTo>
                    <a:pt x="418" y="254"/>
                  </a:lnTo>
                  <a:lnTo>
                    <a:pt x="418" y="253"/>
                  </a:lnTo>
                  <a:lnTo>
                    <a:pt x="419" y="253"/>
                  </a:lnTo>
                  <a:lnTo>
                    <a:pt x="419" y="254"/>
                  </a:lnTo>
                  <a:lnTo>
                    <a:pt x="420" y="254"/>
                  </a:lnTo>
                  <a:lnTo>
                    <a:pt x="420"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3" y="259"/>
                  </a:lnTo>
                  <a:lnTo>
                    <a:pt x="433" y="258"/>
                  </a:lnTo>
                  <a:lnTo>
                    <a:pt x="435" y="258"/>
                  </a:lnTo>
                  <a:lnTo>
                    <a:pt x="435" y="257"/>
                  </a:lnTo>
                  <a:lnTo>
                    <a:pt x="436" y="257"/>
                  </a:lnTo>
                  <a:lnTo>
                    <a:pt x="437" y="257"/>
                  </a:lnTo>
                  <a:lnTo>
                    <a:pt x="437"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7" y="238"/>
                  </a:lnTo>
                  <a:lnTo>
                    <a:pt x="437" y="237"/>
                  </a:lnTo>
                  <a:lnTo>
                    <a:pt x="437" y="236"/>
                  </a:lnTo>
                  <a:lnTo>
                    <a:pt x="436" y="234"/>
                  </a:lnTo>
                  <a:lnTo>
                    <a:pt x="436" y="233"/>
                  </a:lnTo>
                  <a:lnTo>
                    <a:pt x="436" y="232"/>
                  </a:lnTo>
                  <a:lnTo>
                    <a:pt x="437"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0" y="233"/>
                  </a:lnTo>
                  <a:lnTo>
                    <a:pt x="452" y="233"/>
                  </a:lnTo>
                  <a:lnTo>
                    <a:pt x="452" y="234"/>
                  </a:lnTo>
                  <a:lnTo>
                    <a:pt x="453" y="234"/>
                  </a:lnTo>
                  <a:lnTo>
                    <a:pt x="454" y="234"/>
                  </a:lnTo>
                  <a:lnTo>
                    <a:pt x="454"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7"/>
                  </a:lnTo>
                  <a:lnTo>
                    <a:pt x="466" y="227"/>
                  </a:lnTo>
                  <a:lnTo>
                    <a:pt x="466" y="225"/>
                  </a:lnTo>
                  <a:lnTo>
                    <a:pt x="466" y="224"/>
                  </a:lnTo>
                  <a:lnTo>
                    <a:pt x="465" y="224"/>
                  </a:lnTo>
                  <a:lnTo>
                    <a:pt x="465" y="223"/>
                  </a:lnTo>
                  <a:lnTo>
                    <a:pt x="465" y="221"/>
                  </a:lnTo>
                  <a:lnTo>
                    <a:pt x="466" y="221"/>
                  </a:lnTo>
                  <a:lnTo>
                    <a:pt x="468" y="221"/>
                  </a:lnTo>
                  <a:lnTo>
                    <a:pt x="469" y="221"/>
                  </a:lnTo>
                  <a:lnTo>
                    <a:pt x="470" y="223"/>
                  </a:lnTo>
                  <a:lnTo>
                    <a:pt x="471" y="223"/>
                  </a:lnTo>
                  <a:lnTo>
                    <a:pt x="471"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8" y="225"/>
                  </a:lnTo>
                  <a:lnTo>
                    <a:pt x="488" y="224"/>
                  </a:lnTo>
                  <a:lnTo>
                    <a:pt x="488" y="223"/>
                  </a:lnTo>
                  <a:lnTo>
                    <a:pt x="490" y="223"/>
                  </a:lnTo>
                  <a:lnTo>
                    <a:pt x="491" y="223"/>
                  </a:lnTo>
                  <a:lnTo>
                    <a:pt x="491" y="221"/>
                  </a:lnTo>
                  <a:lnTo>
                    <a:pt x="491" y="220"/>
                  </a:lnTo>
                  <a:lnTo>
                    <a:pt x="491" y="219"/>
                  </a:lnTo>
                  <a:lnTo>
                    <a:pt x="491" y="217"/>
                  </a:lnTo>
                  <a:lnTo>
                    <a:pt x="490" y="217"/>
                  </a:lnTo>
                  <a:lnTo>
                    <a:pt x="488" y="217"/>
                  </a:lnTo>
                  <a:lnTo>
                    <a:pt x="488" y="216"/>
                  </a:lnTo>
                  <a:lnTo>
                    <a:pt x="488" y="215"/>
                  </a:lnTo>
                  <a:lnTo>
                    <a:pt x="490" y="215"/>
                  </a:lnTo>
                  <a:lnTo>
                    <a:pt x="491" y="215"/>
                  </a:lnTo>
                  <a:lnTo>
                    <a:pt x="492"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09" y="221"/>
                  </a:lnTo>
                  <a:lnTo>
                    <a:pt x="509" y="223"/>
                  </a:lnTo>
                  <a:lnTo>
                    <a:pt x="511" y="223"/>
                  </a:lnTo>
                  <a:lnTo>
                    <a:pt x="511" y="221"/>
                  </a:lnTo>
                  <a:lnTo>
                    <a:pt x="509" y="221"/>
                  </a:lnTo>
                  <a:lnTo>
                    <a:pt x="509" y="220"/>
                  </a:lnTo>
                  <a:lnTo>
                    <a:pt x="511" y="220"/>
                  </a:lnTo>
                  <a:lnTo>
                    <a:pt x="512" y="219"/>
                  </a:lnTo>
                  <a:lnTo>
                    <a:pt x="513" y="219"/>
                  </a:lnTo>
                  <a:lnTo>
                    <a:pt x="515" y="220"/>
                  </a:lnTo>
                  <a:lnTo>
                    <a:pt x="513" y="221"/>
                  </a:lnTo>
                  <a:lnTo>
                    <a:pt x="512" y="223"/>
                  </a:lnTo>
                  <a:lnTo>
                    <a:pt x="512" y="224"/>
                  </a:lnTo>
                  <a:lnTo>
                    <a:pt x="511" y="225"/>
                  </a:lnTo>
                  <a:lnTo>
                    <a:pt x="509" y="227"/>
                  </a:lnTo>
                  <a:lnTo>
                    <a:pt x="508" y="227"/>
                  </a:lnTo>
                  <a:lnTo>
                    <a:pt x="509" y="227"/>
                  </a:lnTo>
                  <a:lnTo>
                    <a:pt x="509" y="228"/>
                  </a:lnTo>
                  <a:lnTo>
                    <a:pt x="511" y="228"/>
                  </a:lnTo>
                  <a:lnTo>
                    <a:pt x="512" y="228"/>
                  </a:lnTo>
                  <a:lnTo>
                    <a:pt x="512" y="227"/>
                  </a:lnTo>
                  <a:lnTo>
                    <a:pt x="512" y="225"/>
                  </a:lnTo>
                  <a:lnTo>
                    <a:pt x="513" y="225"/>
                  </a:lnTo>
                  <a:lnTo>
                    <a:pt x="515" y="225"/>
                  </a:lnTo>
                  <a:lnTo>
                    <a:pt x="516" y="225"/>
                  </a:lnTo>
                  <a:lnTo>
                    <a:pt x="517" y="225"/>
                  </a:lnTo>
                  <a:lnTo>
                    <a:pt x="517" y="227"/>
                  </a:lnTo>
                  <a:lnTo>
                    <a:pt x="519" y="227"/>
                  </a:lnTo>
                  <a:lnTo>
                    <a:pt x="520" y="227"/>
                  </a:lnTo>
                  <a:lnTo>
                    <a:pt x="521" y="227"/>
                  </a:lnTo>
                  <a:lnTo>
                    <a:pt x="523" y="225"/>
                  </a:lnTo>
                  <a:lnTo>
                    <a:pt x="524" y="225"/>
                  </a:lnTo>
                  <a:lnTo>
                    <a:pt x="524" y="224"/>
                  </a:lnTo>
                  <a:lnTo>
                    <a:pt x="524" y="223"/>
                  </a:lnTo>
                  <a:lnTo>
                    <a:pt x="524" y="221"/>
                  </a:lnTo>
                  <a:lnTo>
                    <a:pt x="524" y="220"/>
                  </a:lnTo>
                  <a:lnTo>
                    <a:pt x="525" y="220"/>
                  </a:lnTo>
                  <a:lnTo>
                    <a:pt x="526"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7"/>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7"/>
                  </a:lnTo>
                  <a:lnTo>
                    <a:pt x="558" y="225"/>
                  </a:lnTo>
                  <a:lnTo>
                    <a:pt x="559" y="225"/>
                  </a:lnTo>
                  <a:lnTo>
                    <a:pt x="561" y="225"/>
                  </a:lnTo>
                  <a:lnTo>
                    <a:pt x="562" y="225"/>
                  </a:lnTo>
                  <a:lnTo>
                    <a:pt x="562" y="227"/>
                  </a:lnTo>
                  <a:lnTo>
                    <a:pt x="561" y="227"/>
                  </a:lnTo>
                  <a:lnTo>
                    <a:pt x="561" y="228"/>
                  </a:lnTo>
                  <a:lnTo>
                    <a:pt x="562" y="228"/>
                  </a:lnTo>
                  <a:lnTo>
                    <a:pt x="562" y="227"/>
                  </a:lnTo>
                  <a:lnTo>
                    <a:pt x="563" y="227"/>
                  </a:lnTo>
                  <a:lnTo>
                    <a:pt x="564" y="227"/>
                  </a:lnTo>
                  <a:lnTo>
                    <a:pt x="566" y="227"/>
                  </a:lnTo>
                  <a:lnTo>
                    <a:pt x="567" y="227"/>
                  </a:lnTo>
                  <a:lnTo>
                    <a:pt x="568" y="227"/>
                  </a:lnTo>
                  <a:lnTo>
                    <a:pt x="567" y="227"/>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1"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7"/>
                  </a:lnTo>
                  <a:lnTo>
                    <a:pt x="600" y="227"/>
                  </a:lnTo>
                  <a:lnTo>
                    <a:pt x="601" y="227"/>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2"/>
                  </a:lnTo>
                  <a:lnTo>
                    <a:pt x="619" y="282"/>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9"/>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2"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30"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7"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4" y="319"/>
                  </a:lnTo>
                  <a:lnTo>
                    <a:pt x="764"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5" y="321"/>
                  </a:lnTo>
                  <a:lnTo>
                    <a:pt x="783" y="322"/>
                  </a:lnTo>
                  <a:lnTo>
                    <a:pt x="783" y="323"/>
                  </a:lnTo>
                  <a:lnTo>
                    <a:pt x="785" y="323"/>
                  </a:lnTo>
                  <a:lnTo>
                    <a:pt x="785" y="325"/>
                  </a:lnTo>
                  <a:lnTo>
                    <a:pt x="786" y="326"/>
                  </a:lnTo>
                  <a:lnTo>
                    <a:pt x="786" y="327"/>
                  </a:lnTo>
                  <a:lnTo>
                    <a:pt x="786" y="329"/>
                  </a:lnTo>
                  <a:lnTo>
                    <a:pt x="785" y="329"/>
                  </a:lnTo>
                  <a:lnTo>
                    <a:pt x="785" y="330"/>
                  </a:lnTo>
                  <a:lnTo>
                    <a:pt x="785"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9" y="335"/>
                  </a:lnTo>
                  <a:lnTo>
                    <a:pt x="820" y="336"/>
                  </a:lnTo>
                  <a:lnTo>
                    <a:pt x="821" y="336"/>
                  </a:lnTo>
                  <a:lnTo>
                    <a:pt x="824" y="335"/>
                  </a:lnTo>
                  <a:lnTo>
                    <a:pt x="826" y="335"/>
                  </a:lnTo>
                  <a:lnTo>
                    <a:pt x="828" y="335"/>
                  </a:lnTo>
                  <a:lnTo>
                    <a:pt x="829" y="335"/>
                  </a:lnTo>
                  <a:lnTo>
                    <a:pt x="830" y="335"/>
                  </a:lnTo>
                  <a:lnTo>
                    <a:pt x="833" y="335"/>
                  </a:lnTo>
                  <a:lnTo>
                    <a:pt x="834" y="336"/>
                  </a:lnTo>
                  <a:lnTo>
                    <a:pt x="836" y="336"/>
                  </a:lnTo>
                  <a:lnTo>
                    <a:pt x="837" y="336"/>
                  </a:lnTo>
                  <a:lnTo>
                    <a:pt x="838" y="338"/>
                  </a:lnTo>
                  <a:lnTo>
                    <a:pt x="838" y="339"/>
                  </a:lnTo>
                  <a:lnTo>
                    <a:pt x="840"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4" y="338"/>
                  </a:lnTo>
                  <a:lnTo>
                    <a:pt x="875" y="338"/>
                  </a:lnTo>
                  <a:lnTo>
                    <a:pt x="876" y="338"/>
                  </a:lnTo>
                  <a:lnTo>
                    <a:pt x="876" y="339"/>
                  </a:lnTo>
                  <a:lnTo>
                    <a:pt x="878"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1" y="338"/>
                  </a:lnTo>
                  <a:lnTo>
                    <a:pt x="891" y="339"/>
                  </a:lnTo>
                  <a:lnTo>
                    <a:pt x="892" y="339"/>
                  </a:lnTo>
                  <a:lnTo>
                    <a:pt x="893" y="339"/>
                  </a:lnTo>
                  <a:lnTo>
                    <a:pt x="895" y="339"/>
                  </a:lnTo>
                  <a:lnTo>
                    <a:pt x="895" y="340"/>
                  </a:lnTo>
                  <a:lnTo>
                    <a:pt x="896" y="340"/>
                  </a:lnTo>
                  <a:lnTo>
                    <a:pt x="897" y="340"/>
                  </a:lnTo>
                  <a:lnTo>
                    <a:pt x="897" y="342"/>
                  </a:lnTo>
                  <a:lnTo>
                    <a:pt x="897" y="340"/>
                  </a:lnTo>
                  <a:lnTo>
                    <a:pt x="897" y="339"/>
                  </a:lnTo>
                  <a:lnTo>
                    <a:pt x="896" y="338"/>
                  </a:lnTo>
                  <a:lnTo>
                    <a:pt x="896" y="336"/>
                  </a:lnTo>
                  <a:lnTo>
                    <a:pt x="895" y="335"/>
                  </a:lnTo>
                  <a:lnTo>
                    <a:pt x="893" y="335"/>
                  </a:lnTo>
                  <a:lnTo>
                    <a:pt x="893" y="334"/>
                  </a:lnTo>
                  <a:lnTo>
                    <a:pt x="892" y="334"/>
                  </a:lnTo>
                  <a:lnTo>
                    <a:pt x="891" y="334"/>
                  </a:lnTo>
                  <a:lnTo>
                    <a:pt x="889" y="334"/>
                  </a:lnTo>
                  <a:lnTo>
                    <a:pt x="888" y="334"/>
                  </a:lnTo>
                  <a:lnTo>
                    <a:pt x="888" y="333"/>
                  </a:lnTo>
                  <a:lnTo>
                    <a:pt x="888" y="331"/>
                  </a:lnTo>
                  <a:lnTo>
                    <a:pt x="888" y="330"/>
                  </a:lnTo>
                  <a:lnTo>
                    <a:pt x="888" y="329"/>
                  </a:lnTo>
                  <a:lnTo>
                    <a:pt x="888" y="327"/>
                  </a:lnTo>
                  <a:lnTo>
                    <a:pt x="889" y="327"/>
                  </a:lnTo>
                  <a:lnTo>
                    <a:pt x="889" y="326"/>
                  </a:lnTo>
                  <a:lnTo>
                    <a:pt x="891" y="326"/>
                  </a:lnTo>
                  <a:lnTo>
                    <a:pt x="892" y="325"/>
                  </a:lnTo>
                  <a:lnTo>
                    <a:pt x="892" y="323"/>
                  </a:lnTo>
                  <a:lnTo>
                    <a:pt x="893" y="323"/>
                  </a:lnTo>
                  <a:lnTo>
                    <a:pt x="895"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8" y="331"/>
                  </a:lnTo>
                  <a:lnTo>
                    <a:pt x="909" y="333"/>
                  </a:lnTo>
                  <a:lnTo>
                    <a:pt x="909" y="334"/>
                  </a:lnTo>
                  <a:lnTo>
                    <a:pt x="910" y="334"/>
                  </a:lnTo>
                  <a:lnTo>
                    <a:pt x="912" y="334"/>
                  </a:lnTo>
                  <a:lnTo>
                    <a:pt x="912" y="335"/>
                  </a:lnTo>
                  <a:lnTo>
                    <a:pt x="913" y="335"/>
                  </a:lnTo>
                  <a:lnTo>
                    <a:pt x="914" y="335"/>
                  </a:lnTo>
                  <a:lnTo>
                    <a:pt x="914" y="336"/>
                  </a:lnTo>
                  <a:lnTo>
                    <a:pt x="916"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9"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6" y="336"/>
                  </a:lnTo>
                  <a:lnTo>
                    <a:pt x="947" y="336"/>
                  </a:lnTo>
                  <a:lnTo>
                    <a:pt x="947" y="335"/>
                  </a:lnTo>
                  <a:lnTo>
                    <a:pt x="948" y="335"/>
                  </a:lnTo>
                  <a:lnTo>
                    <a:pt x="950" y="334"/>
                  </a:lnTo>
                  <a:lnTo>
                    <a:pt x="951" y="334"/>
                  </a:lnTo>
                  <a:lnTo>
                    <a:pt x="953" y="334"/>
                  </a:lnTo>
                  <a:lnTo>
                    <a:pt x="955" y="334"/>
                  </a:lnTo>
                  <a:lnTo>
                    <a:pt x="956" y="334"/>
                  </a:lnTo>
                  <a:lnTo>
                    <a:pt x="957" y="335"/>
                  </a:lnTo>
                  <a:lnTo>
                    <a:pt x="959" y="335"/>
                  </a:lnTo>
                  <a:lnTo>
                    <a:pt x="960" y="334"/>
                  </a:lnTo>
                  <a:lnTo>
                    <a:pt x="961" y="334"/>
                  </a:lnTo>
                  <a:lnTo>
                    <a:pt x="963" y="334"/>
                  </a:lnTo>
                  <a:lnTo>
                    <a:pt x="965" y="333"/>
                  </a:lnTo>
                  <a:lnTo>
                    <a:pt x="967" y="333"/>
                  </a:lnTo>
                  <a:lnTo>
                    <a:pt x="968" y="334"/>
                  </a:lnTo>
                  <a:lnTo>
                    <a:pt x="969" y="334"/>
                  </a:lnTo>
                  <a:lnTo>
                    <a:pt x="972" y="335"/>
                  </a:lnTo>
                  <a:lnTo>
                    <a:pt x="973" y="335"/>
                  </a:lnTo>
                  <a:lnTo>
                    <a:pt x="974" y="334"/>
                  </a:lnTo>
                  <a:lnTo>
                    <a:pt x="976" y="334"/>
                  </a:lnTo>
                  <a:lnTo>
                    <a:pt x="977" y="334"/>
                  </a:lnTo>
                  <a:lnTo>
                    <a:pt x="978" y="334"/>
                  </a:lnTo>
                  <a:lnTo>
                    <a:pt x="980" y="334"/>
                  </a:lnTo>
                  <a:lnTo>
                    <a:pt x="981" y="334"/>
                  </a:lnTo>
                  <a:lnTo>
                    <a:pt x="984" y="334"/>
                  </a:lnTo>
                  <a:lnTo>
                    <a:pt x="985" y="334"/>
                  </a:lnTo>
                  <a:lnTo>
                    <a:pt x="988" y="335"/>
                  </a:lnTo>
                  <a:lnTo>
                    <a:pt x="989" y="335"/>
                  </a:lnTo>
                  <a:lnTo>
                    <a:pt x="991" y="335"/>
                  </a:lnTo>
                  <a:lnTo>
                    <a:pt x="994" y="335"/>
                  </a:lnTo>
                  <a:lnTo>
                    <a:pt x="995" y="335"/>
                  </a:lnTo>
                  <a:lnTo>
                    <a:pt x="997" y="335"/>
                  </a:lnTo>
                  <a:lnTo>
                    <a:pt x="998" y="334"/>
                  </a:lnTo>
                  <a:lnTo>
                    <a:pt x="999" y="334"/>
                  </a:lnTo>
                  <a:lnTo>
                    <a:pt x="1001" y="335"/>
                  </a:lnTo>
                  <a:lnTo>
                    <a:pt x="999" y="339"/>
                  </a:lnTo>
                  <a:lnTo>
                    <a:pt x="998" y="350"/>
                  </a:lnTo>
                  <a:lnTo>
                    <a:pt x="997" y="355"/>
                  </a:lnTo>
                  <a:lnTo>
                    <a:pt x="997" y="368"/>
                  </a:lnTo>
                  <a:lnTo>
                    <a:pt x="998" y="371"/>
                  </a:lnTo>
                  <a:lnTo>
                    <a:pt x="1002" y="377"/>
                  </a:lnTo>
                  <a:lnTo>
                    <a:pt x="1009" y="381"/>
                  </a:lnTo>
                  <a:lnTo>
                    <a:pt x="1010" y="382"/>
                  </a:lnTo>
                  <a:lnTo>
                    <a:pt x="1015" y="385"/>
                  </a:lnTo>
                  <a:lnTo>
                    <a:pt x="1019" y="389"/>
                  </a:lnTo>
                  <a:lnTo>
                    <a:pt x="1024" y="394"/>
                  </a:lnTo>
                  <a:lnTo>
                    <a:pt x="1029" y="403"/>
                  </a:lnTo>
                  <a:lnTo>
                    <a:pt x="1033" y="408"/>
                  </a:lnTo>
                  <a:lnTo>
                    <a:pt x="1035" y="408"/>
                  </a:lnTo>
                  <a:lnTo>
                    <a:pt x="1037" y="416"/>
                  </a:lnTo>
                  <a:lnTo>
                    <a:pt x="1039"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60" y="457"/>
                  </a:lnTo>
                  <a:lnTo>
                    <a:pt x="1061" y="458"/>
                  </a:lnTo>
                  <a:lnTo>
                    <a:pt x="1061" y="460"/>
                  </a:lnTo>
                  <a:lnTo>
                    <a:pt x="1062" y="461"/>
                  </a:lnTo>
                  <a:lnTo>
                    <a:pt x="1064" y="461"/>
                  </a:lnTo>
                  <a:lnTo>
                    <a:pt x="1064"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4" y="486"/>
                  </a:lnTo>
                  <a:lnTo>
                    <a:pt x="1064" y="487"/>
                  </a:lnTo>
                  <a:lnTo>
                    <a:pt x="1062" y="488"/>
                  </a:lnTo>
                  <a:lnTo>
                    <a:pt x="1064" y="491"/>
                  </a:lnTo>
                  <a:lnTo>
                    <a:pt x="1062" y="491"/>
                  </a:lnTo>
                  <a:lnTo>
                    <a:pt x="1060" y="495"/>
                  </a:lnTo>
                  <a:lnTo>
                    <a:pt x="1058" y="495"/>
                  </a:lnTo>
                  <a:lnTo>
                    <a:pt x="1056" y="497"/>
                  </a:lnTo>
                  <a:lnTo>
                    <a:pt x="1054" y="499"/>
                  </a:lnTo>
                  <a:lnTo>
                    <a:pt x="1053" y="500"/>
                  </a:lnTo>
                  <a:lnTo>
                    <a:pt x="1050" y="501"/>
                  </a:lnTo>
                  <a:lnTo>
                    <a:pt x="1048" y="501"/>
                  </a:lnTo>
                  <a:lnTo>
                    <a:pt x="1045" y="503"/>
                  </a:lnTo>
                  <a:lnTo>
                    <a:pt x="1043" y="504"/>
                  </a:lnTo>
                  <a:lnTo>
                    <a:pt x="1040" y="505"/>
                  </a:lnTo>
                  <a:lnTo>
                    <a:pt x="1039" y="505"/>
                  </a:lnTo>
                  <a:lnTo>
                    <a:pt x="1037" y="507"/>
                  </a:lnTo>
                  <a:lnTo>
                    <a:pt x="1032" y="508"/>
                  </a:lnTo>
                  <a:lnTo>
                    <a:pt x="1029" y="512"/>
                  </a:lnTo>
                  <a:lnTo>
                    <a:pt x="1028" y="515"/>
                  </a:lnTo>
                  <a:lnTo>
                    <a:pt x="1029" y="517"/>
                  </a:lnTo>
                  <a:lnTo>
                    <a:pt x="1029" y="518"/>
                  </a:lnTo>
                  <a:lnTo>
                    <a:pt x="1027" y="521"/>
                  </a:lnTo>
                  <a:lnTo>
                    <a:pt x="1026" y="521"/>
                  </a:lnTo>
                  <a:lnTo>
                    <a:pt x="1023" y="525"/>
                  </a:lnTo>
                  <a:lnTo>
                    <a:pt x="1023" y="526"/>
                  </a:lnTo>
                  <a:lnTo>
                    <a:pt x="1022" y="528"/>
                  </a:lnTo>
                  <a:lnTo>
                    <a:pt x="1019" y="528"/>
                  </a:lnTo>
                  <a:lnTo>
                    <a:pt x="1018" y="529"/>
                  </a:lnTo>
                  <a:lnTo>
                    <a:pt x="1018" y="530"/>
                  </a:lnTo>
                  <a:lnTo>
                    <a:pt x="1018" y="532"/>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5" y="545"/>
                  </a:lnTo>
                  <a:lnTo>
                    <a:pt x="1003" y="545"/>
                  </a:lnTo>
                  <a:lnTo>
                    <a:pt x="1001" y="545"/>
                  </a:lnTo>
                  <a:lnTo>
                    <a:pt x="1001" y="546"/>
                  </a:lnTo>
                  <a:lnTo>
                    <a:pt x="999" y="546"/>
                  </a:lnTo>
                  <a:lnTo>
                    <a:pt x="998" y="546"/>
                  </a:lnTo>
                  <a:lnTo>
                    <a:pt x="995" y="546"/>
                  </a:lnTo>
                  <a:lnTo>
                    <a:pt x="994" y="547"/>
                  </a:lnTo>
                  <a:lnTo>
                    <a:pt x="990" y="547"/>
                  </a:lnTo>
                  <a:lnTo>
                    <a:pt x="988" y="547"/>
                  </a:lnTo>
                  <a:lnTo>
                    <a:pt x="988" y="549"/>
                  </a:lnTo>
                  <a:lnTo>
                    <a:pt x="984"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3" y="552"/>
                  </a:lnTo>
                  <a:lnTo>
                    <a:pt x="963" y="554"/>
                  </a:lnTo>
                  <a:lnTo>
                    <a:pt x="959" y="554"/>
                  </a:lnTo>
                  <a:lnTo>
                    <a:pt x="951" y="556"/>
                  </a:lnTo>
                  <a:lnTo>
                    <a:pt x="950" y="556"/>
                  </a:lnTo>
                  <a:lnTo>
                    <a:pt x="948" y="556"/>
                  </a:lnTo>
                  <a:lnTo>
                    <a:pt x="946" y="559"/>
                  </a:lnTo>
                  <a:lnTo>
                    <a:pt x="944" y="559"/>
                  </a:lnTo>
                  <a:lnTo>
                    <a:pt x="944" y="558"/>
                  </a:lnTo>
                  <a:lnTo>
                    <a:pt x="946"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9" y="572"/>
                  </a:lnTo>
                  <a:lnTo>
                    <a:pt x="926" y="572"/>
                  </a:lnTo>
                  <a:lnTo>
                    <a:pt x="926" y="573"/>
                  </a:lnTo>
                  <a:lnTo>
                    <a:pt x="925" y="573"/>
                  </a:lnTo>
                  <a:lnTo>
                    <a:pt x="923" y="573"/>
                  </a:lnTo>
                  <a:lnTo>
                    <a:pt x="922" y="573"/>
                  </a:lnTo>
                  <a:lnTo>
                    <a:pt x="918" y="575"/>
                  </a:lnTo>
                  <a:lnTo>
                    <a:pt x="916" y="575"/>
                  </a:lnTo>
                  <a:lnTo>
                    <a:pt x="914" y="575"/>
                  </a:lnTo>
                  <a:lnTo>
                    <a:pt x="916"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6" y="572"/>
                  </a:lnTo>
                  <a:lnTo>
                    <a:pt x="913" y="573"/>
                  </a:lnTo>
                  <a:lnTo>
                    <a:pt x="914" y="575"/>
                  </a:lnTo>
                  <a:lnTo>
                    <a:pt x="912" y="575"/>
                  </a:lnTo>
                  <a:lnTo>
                    <a:pt x="912" y="576"/>
                  </a:lnTo>
                  <a:lnTo>
                    <a:pt x="908" y="576"/>
                  </a:lnTo>
                  <a:lnTo>
                    <a:pt x="906" y="577"/>
                  </a:lnTo>
                  <a:lnTo>
                    <a:pt x="902" y="579"/>
                  </a:lnTo>
                  <a:lnTo>
                    <a:pt x="901" y="579"/>
                  </a:lnTo>
                  <a:lnTo>
                    <a:pt x="900" y="579"/>
                  </a:lnTo>
                  <a:lnTo>
                    <a:pt x="900" y="580"/>
                  </a:lnTo>
                  <a:lnTo>
                    <a:pt x="897" y="580"/>
                  </a:lnTo>
                  <a:lnTo>
                    <a:pt x="897" y="581"/>
                  </a:lnTo>
                  <a:lnTo>
                    <a:pt x="896" y="581"/>
                  </a:lnTo>
                  <a:lnTo>
                    <a:pt x="893" y="579"/>
                  </a:lnTo>
                  <a:lnTo>
                    <a:pt x="895" y="581"/>
                  </a:lnTo>
                  <a:lnTo>
                    <a:pt x="892" y="583"/>
                  </a:lnTo>
                  <a:lnTo>
                    <a:pt x="888" y="584"/>
                  </a:lnTo>
                  <a:lnTo>
                    <a:pt x="885" y="585"/>
                  </a:lnTo>
                  <a:lnTo>
                    <a:pt x="884" y="584"/>
                  </a:lnTo>
                  <a:lnTo>
                    <a:pt x="884" y="585"/>
                  </a:lnTo>
                  <a:lnTo>
                    <a:pt x="881" y="585"/>
                  </a:lnTo>
                  <a:lnTo>
                    <a:pt x="881" y="587"/>
                  </a:lnTo>
                  <a:lnTo>
                    <a:pt x="880" y="587"/>
                  </a:lnTo>
                  <a:lnTo>
                    <a:pt x="880" y="585"/>
                  </a:lnTo>
                  <a:lnTo>
                    <a:pt x="879" y="587"/>
                  </a:lnTo>
                  <a:lnTo>
                    <a:pt x="876" y="588"/>
                  </a:lnTo>
                  <a:lnTo>
                    <a:pt x="874" y="589"/>
                  </a:lnTo>
                  <a:lnTo>
                    <a:pt x="871" y="592"/>
                  </a:lnTo>
                  <a:lnTo>
                    <a:pt x="870" y="592"/>
                  </a:lnTo>
                  <a:lnTo>
                    <a:pt x="871" y="589"/>
                  </a:lnTo>
                  <a:lnTo>
                    <a:pt x="872" y="588"/>
                  </a:lnTo>
                  <a:lnTo>
                    <a:pt x="872" y="587"/>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4"/>
                  </a:lnTo>
                  <a:lnTo>
                    <a:pt x="859" y="605"/>
                  </a:lnTo>
                  <a:lnTo>
                    <a:pt x="859" y="606"/>
                  </a:lnTo>
                  <a:lnTo>
                    <a:pt x="857"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40" y="627"/>
                  </a:lnTo>
                  <a:lnTo>
                    <a:pt x="838" y="627"/>
                  </a:lnTo>
                  <a:lnTo>
                    <a:pt x="836" y="630"/>
                  </a:lnTo>
                  <a:lnTo>
                    <a:pt x="836" y="631"/>
                  </a:lnTo>
                  <a:lnTo>
                    <a:pt x="836" y="632"/>
                  </a:lnTo>
                  <a:lnTo>
                    <a:pt x="830" y="634"/>
                  </a:lnTo>
                  <a:lnTo>
                    <a:pt x="829" y="634"/>
                  </a:lnTo>
                  <a:lnTo>
                    <a:pt x="826" y="636"/>
                  </a:lnTo>
                  <a:lnTo>
                    <a:pt x="826" y="638"/>
                  </a:lnTo>
                  <a:lnTo>
                    <a:pt x="825" y="639"/>
                  </a:lnTo>
                  <a:lnTo>
                    <a:pt x="824" y="639"/>
                  </a:lnTo>
                  <a:lnTo>
                    <a:pt x="823" y="639"/>
                  </a:lnTo>
                  <a:lnTo>
                    <a:pt x="819" y="639"/>
                  </a:lnTo>
                  <a:lnTo>
                    <a:pt x="819"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4"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30"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6"/>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1"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09"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2" y="721"/>
                  </a:lnTo>
                  <a:lnTo>
                    <a:pt x="491" y="721"/>
                  </a:lnTo>
                  <a:lnTo>
                    <a:pt x="490" y="721"/>
                  </a:lnTo>
                  <a:lnTo>
                    <a:pt x="488"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4" y="721"/>
                  </a:lnTo>
                  <a:lnTo>
                    <a:pt x="453" y="721"/>
                  </a:lnTo>
                  <a:lnTo>
                    <a:pt x="453" y="723"/>
                  </a:lnTo>
                  <a:lnTo>
                    <a:pt x="454" y="723"/>
                  </a:lnTo>
                  <a:lnTo>
                    <a:pt x="456" y="724"/>
                  </a:lnTo>
                  <a:lnTo>
                    <a:pt x="456" y="725"/>
                  </a:lnTo>
                  <a:lnTo>
                    <a:pt x="457" y="725"/>
                  </a:lnTo>
                  <a:lnTo>
                    <a:pt x="457" y="727"/>
                  </a:lnTo>
                  <a:lnTo>
                    <a:pt x="456" y="728"/>
                  </a:lnTo>
                  <a:lnTo>
                    <a:pt x="454" y="729"/>
                  </a:lnTo>
                  <a:lnTo>
                    <a:pt x="453" y="729"/>
                  </a:lnTo>
                  <a:lnTo>
                    <a:pt x="449" y="732"/>
                  </a:lnTo>
                  <a:lnTo>
                    <a:pt x="448" y="732"/>
                  </a:lnTo>
                  <a:lnTo>
                    <a:pt x="447" y="732"/>
                  </a:lnTo>
                  <a:lnTo>
                    <a:pt x="445" y="733"/>
                  </a:lnTo>
                  <a:lnTo>
                    <a:pt x="436" y="733"/>
                  </a:lnTo>
                  <a:lnTo>
                    <a:pt x="436" y="732"/>
                  </a:lnTo>
                  <a:lnTo>
                    <a:pt x="435" y="732"/>
                  </a:lnTo>
                  <a:lnTo>
                    <a:pt x="433" y="733"/>
                  </a:lnTo>
                  <a:lnTo>
                    <a:pt x="432" y="733"/>
                  </a:lnTo>
                  <a:lnTo>
                    <a:pt x="431" y="734"/>
                  </a:lnTo>
                  <a:lnTo>
                    <a:pt x="428" y="734"/>
                  </a:lnTo>
                  <a:lnTo>
                    <a:pt x="423" y="737"/>
                  </a:lnTo>
                  <a:lnTo>
                    <a:pt x="423" y="738"/>
                  </a:lnTo>
                  <a:lnTo>
                    <a:pt x="420" y="738"/>
                  </a:lnTo>
                  <a:lnTo>
                    <a:pt x="419" y="738"/>
                  </a:lnTo>
                  <a:lnTo>
                    <a:pt x="414" y="740"/>
                  </a:lnTo>
                  <a:lnTo>
                    <a:pt x="413" y="741"/>
                  </a:lnTo>
                  <a:lnTo>
                    <a:pt x="411" y="742"/>
                  </a:lnTo>
                  <a:lnTo>
                    <a:pt x="406" y="742"/>
                  </a:lnTo>
                  <a:lnTo>
                    <a:pt x="403" y="742"/>
                  </a:lnTo>
                  <a:lnTo>
                    <a:pt x="398" y="744"/>
                  </a:lnTo>
                  <a:lnTo>
                    <a:pt x="397" y="742"/>
                  </a:lnTo>
                  <a:lnTo>
                    <a:pt x="395" y="744"/>
                  </a:lnTo>
                  <a:lnTo>
                    <a:pt x="394" y="744"/>
                  </a:lnTo>
                  <a:lnTo>
                    <a:pt x="394" y="745"/>
                  </a:lnTo>
                  <a:lnTo>
                    <a:pt x="390" y="745"/>
                  </a:lnTo>
                  <a:lnTo>
                    <a:pt x="388" y="745"/>
                  </a:lnTo>
                  <a:lnTo>
                    <a:pt x="385" y="746"/>
                  </a:lnTo>
                  <a:lnTo>
                    <a:pt x="382" y="746"/>
                  </a:lnTo>
                  <a:lnTo>
                    <a:pt x="382" y="748"/>
                  </a:lnTo>
                  <a:lnTo>
                    <a:pt x="380" y="748"/>
                  </a:lnTo>
                  <a:lnTo>
                    <a:pt x="375" y="748"/>
                  </a:lnTo>
                  <a:lnTo>
                    <a:pt x="373" y="74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6">
              <a:extLst>
                <a:ext uri="{FF2B5EF4-FFF2-40B4-BE49-F238E27FC236}">
                  <a16:creationId xmlns:a16="http://schemas.microsoft.com/office/drawing/2014/main" id="{B58D6D84-CEF5-4D87-9FE6-61E997F79E46}"/>
                </a:ext>
              </a:extLst>
            </p:cNvPr>
            <p:cNvSpPr>
              <a:spLocks noEditPoints="1"/>
            </p:cNvSpPr>
            <p:nvPr/>
          </p:nvSpPr>
          <p:spPr bwMode="auto">
            <a:xfrm>
              <a:off x="3183" y="3266"/>
              <a:ext cx="711" cy="374"/>
            </a:xfrm>
            <a:custGeom>
              <a:avLst/>
              <a:gdLst>
                <a:gd name="T0" fmla="*/ 710 w 711"/>
                <a:gd name="T1" fmla="*/ 192 h 374"/>
                <a:gd name="T2" fmla="*/ 678 w 711"/>
                <a:gd name="T3" fmla="*/ 185 h 374"/>
                <a:gd name="T4" fmla="*/ 672 w 711"/>
                <a:gd name="T5" fmla="*/ 182 h 374"/>
                <a:gd name="T6" fmla="*/ 690 w 711"/>
                <a:gd name="T7" fmla="*/ 177 h 374"/>
                <a:gd name="T8" fmla="*/ 685 w 711"/>
                <a:gd name="T9" fmla="*/ 173 h 374"/>
                <a:gd name="T10" fmla="*/ 673 w 711"/>
                <a:gd name="T11" fmla="*/ 178 h 374"/>
                <a:gd name="T12" fmla="*/ 685 w 711"/>
                <a:gd name="T13" fmla="*/ 182 h 374"/>
                <a:gd name="T14" fmla="*/ 677 w 711"/>
                <a:gd name="T15" fmla="*/ 165 h 374"/>
                <a:gd name="T16" fmla="*/ 448 w 711"/>
                <a:gd name="T17" fmla="*/ 1 h 374"/>
                <a:gd name="T18" fmla="*/ 469 w 711"/>
                <a:gd name="T19" fmla="*/ 13 h 374"/>
                <a:gd name="T20" fmla="*/ 483 w 711"/>
                <a:gd name="T21" fmla="*/ 33 h 374"/>
                <a:gd name="T22" fmla="*/ 500 w 711"/>
                <a:gd name="T23" fmla="*/ 35 h 374"/>
                <a:gd name="T24" fmla="*/ 507 w 711"/>
                <a:gd name="T25" fmla="*/ 54 h 374"/>
                <a:gd name="T26" fmla="*/ 491 w 711"/>
                <a:gd name="T27" fmla="*/ 71 h 374"/>
                <a:gd name="T28" fmla="*/ 504 w 711"/>
                <a:gd name="T29" fmla="*/ 92 h 374"/>
                <a:gd name="T30" fmla="*/ 532 w 711"/>
                <a:gd name="T31" fmla="*/ 89 h 374"/>
                <a:gd name="T32" fmla="*/ 556 w 711"/>
                <a:gd name="T33" fmla="*/ 84 h 374"/>
                <a:gd name="T34" fmla="*/ 570 w 711"/>
                <a:gd name="T35" fmla="*/ 67 h 374"/>
                <a:gd name="T36" fmla="*/ 577 w 711"/>
                <a:gd name="T37" fmla="*/ 72 h 374"/>
                <a:gd name="T38" fmla="*/ 592 w 711"/>
                <a:gd name="T39" fmla="*/ 76 h 374"/>
                <a:gd name="T40" fmla="*/ 597 w 711"/>
                <a:gd name="T41" fmla="*/ 68 h 374"/>
                <a:gd name="T42" fmla="*/ 617 w 711"/>
                <a:gd name="T43" fmla="*/ 93 h 374"/>
                <a:gd name="T44" fmla="*/ 638 w 711"/>
                <a:gd name="T45" fmla="*/ 103 h 374"/>
                <a:gd name="T46" fmla="*/ 660 w 711"/>
                <a:gd name="T47" fmla="*/ 122 h 374"/>
                <a:gd name="T48" fmla="*/ 672 w 711"/>
                <a:gd name="T49" fmla="*/ 141 h 374"/>
                <a:gd name="T50" fmla="*/ 676 w 711"/>
                <a:gd name="T51" fmla="*/ 165 h 374"/>
                <a:gd name="T52" fmla="*/ 695 w 711"/>
                <a:gd name="T53" fmla="*/ 202 h 374"/>
                <a:gd name="T54" fmla="*/ 674 w 711"/>
                <a:gd name="T55" fmla="*/ 200 h 374"/>
                <a:gd name="T56" fmla="*/ 585 w 711"/>
                <a:gd name="T57" fmla="*/ 194 h 374"/>
                <a:gd name="T58" fmla="*/ 501 w 711"/>
                <a:gd name="T59" fmla="*/ 195 h 374"/>
                <a:gd name="T60" fmla="*/ 462 w 711"/>
                <a:gd name="T61" fmla="*/ 203 h 374"/>
                <a:gd name="T62" fmla="*/ 415 w 711"/>
                <a:gd name="T63" fmla="*/ 219 h 374"/>
                <a:gd name="T64" fmla="*/ 377 w 711"/>
                <a:gd name="T65" fmla="*/ 241 h 374"/>
                <a:gd name="T66" fmla="*/ 334 w 711"/>
                <a:gd name="T67" fmla="*/ 262 h 374"/>
                <a:gd name="T68" fmla="*/ 293 w 711"/>
                <a:gd name="T69" fmla="*/ 295 h 374"/>
                <a:gd name="T70" fmla="*/ 243 w 711"/>
                <a:gd name="T71" fmla="*/ 318 h 374"/>
                <a:gd name="T72" fmla="*/ 187 w 711"/>
                <a:gd name="T73" fmla="*/ 336 h 374"/>
                <a:gd name="T74" fmla="*/ 141 w 711"/>
                <a:gd name="T75" fmla="*/ 350 h 374"/>
                <a:gd name="T76" fmla="*/ 106 w 711"/>
                <a:gd name="T77" fmla="*/ 357 h 374"/>
                <a:gd name="T78" fmla="*/ 69 w 711"/>
                <a:gd name="T79" fmla="*/ 364 h 374"/>
                <a:gd name="T80" fmla="*/ 48 w 711"/>
                <a:gd name="T81" fmla="*/ 321 h 374"/>
                <a:gd name="T82" fmla="*/ 8 w 711"/>
                <a:gd name="T83" fmla="*/ 219 h 374"/>
                <a:gd name="T84" fmla="*/ 70 w 711"/>
                <a:gd name="T85" fmla="*/ 186 h 374"/>
                <a:gd name="T86" fmla="*/ 105 w 711"/>
                <a:gd name="T87" fmla="*/ 204 h 374"/>
                <a:gd name="T88" fmla="*/ 124 w 711"/>
                <a:gd name="T89" fmla="*/ 189 h 374"/>
                <a:gd name="T90" fmla="*/ 148 w 711"/>
                <a:gd name="T91" fmla="*/ 199 h 374"/>
                <a:gd name="T92" fmla="*/ 163 w 711"/>
                <a:gd name="T93" fmla="*/ 208 h 374"/>
                <a:gd name="T94" fmla="*/ 182 w 711"/>
                <a:gd name="T95" fmla="*/ 211 h 374"/>
                <a:gd name="T96" fmla="*/ 192 w 711"/>
                <a:gd name="T97" fmla="*/ 191 h 374"/>
                <a:gd name="T98" fmla="*/ 213 w 711"/>
                <a:gd name="T99" fmla="*/ 173 h 374"/>
                <a:gd name="T100" fmla="*/ 220 w 711"/>
                <a:gd name="T101" fmla="*/ 153 h 374"/>
                <a:gd name="T102" fmla="*/ 236 w 711"/>
                <a:gd name="T103" fmla="*/ 132 h 374"/>
                <a:gd name="T104" fmla="*/ 259 w 711"/>
                <a:gd name="T105" fmla="*/ 115 h 374"/>
                <a:gd name="T106" fmla="*/ 280 w 711"/>
                <a:gd name="T107" fmla="*/ 100 h 374"/>
                <a:gd name="T108" fmla="*/ 305 w 711"/>
                <a:gd name="T109" fmla="*/ 81 h 374"/>
                <a:gd name="T110" fmla="*/ 311 w 711"/>
                <a:gd name="T111" fmla="*/ 54 h 374"/>
                <a:gd name="T112" fmla="*/ 335 w 711"/>
                <a:gd name="T113" fmla="*/ 39 h 374"/>
                <a:gd name="T114" fmla="*/ 363 w 711"/>
                <a:gd name="T115" fmla="*/ 34 h 374"/>
                <a:gd name="T116" fmla="*/ 390 w 711"/>
                <a:gd name="T117" fmla="*/ 18 h 374"/>
                <a:gd name="T118" fmla="*/ 404 w 711"/>
                <a:gd name="T119" fmla="*/ 5 h 374"/>
                <a:gd name="T120" fmla="*/ 429 w 711"/>
                <a:gd name="T121" fmla="*/ 4 h 374"/>
                <a:gd name="T122" fmla="*/ 442 w 711"/>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1" h="374">
                  <a:moveTo>
                    <a:pt x="708" y="196"/>
                  </a:moveTo>
                  <a:lnTo>
                    <a:pt x="707" y="196"/>
                  </a:lnTo>
                  <a:lnTo>
                    <a:pt x="707" y="195"/>
                  </a:lnTo>
                  <a:lnTo>
                    <a:pt x="708" y="195"/>
                  </a:lnTo>
                  <a:lnTo>
                    <a:pt x="708" y="196"/>
                  </a:lnTo>
                  <a:close/>
                  <a:moveTo>
                    <a:pt x="711" y="196"/>
                  </a:moveTo>
                  <a:lnTo>
                    <a:pt x="710" y="196"/>
                  </a:lnTo>
                  <a:lnTo>
                    <a:pt x="710" y="195"/>
                  </a:lnTo>
                  <a:lnTo>
                    <a:pt x="710" y="194"/>
                  </a:lnTo>
                  <a:lnTo>
                    <a:pt x="711" y="195"/>
                  </a:lnTo>
                  <a:lnTo>
                    <a:pt x="711" y="196"/>
                  </a:lnTo>
                  <a:close/>
                  <a:moveTo>
                    <a:pt x="699" y="199"/>
                  </a:moveTo>
                  <a:lnTo>
                    <a:pt x="698" y="199"/>
                  </a:lnTo>
                  <a:lnTo>
                    <a:pt x="697" y="198"/>
                  </a:lnTo>
                  <a:lnTo>
                    <a:pt x="695" y="195"/>
                  </a:lnTo>
                  <a:lnTo>
                    <a:pt x="695" y="194"/>
                  </a:lnTo>
                  <a:lnTo>
                    <a:pt x="697" y="192"/>
                  </a:lnTo>
                  <a:lnTo>
                    <a:pt x="697" y="194"/>
                  </a:lnTo>
                  <a:lnTo>
                    <a:pt x="699" y="196"/>
                  </a:lnTo>
                  <a:lnTo>
                    <a:pt x="701" y="196"/>
                  </a:lnTo>
                  <a:lnTo>
                    <a:pt x="701" y="198"/>
                  </a:lnTo>
                  <a:lnTo>
                    <a:pt x="699" y="199"/>
                  </a:lnTo>
                  <a:close/>
                  <a:moveTo>
                    <a:pt x="710" y="192"/>
                  </a:moveTo>
                  <a:lnTo>
                    <a:pt x="708" y="194"/>
                  </a:lnTo>
                  <a:lnTo>
                    <a:pt x="707" y="194"/>
                  </a:lnTo>
                  <a:lnTo>
                    <a:pt x="707" y="192"/>
                  </a:lnTo>
                  <a:lnTo>
                    <a:pt x="707" y="190"/>
                  </a:lnTo>
                  <a:lnTo>
                    <a:pt x="710" y="192"/>
                  </a:lnTo>
                  <a:close/>
                  <a:moveTo>
                    <a:pt x="681" y="189"/>
                  </a:moveTo>
                  <a:lnTo>
                    <a:pt x="682" y="189"/>
                  </a:lnTo>
                  <a:lnTo>
                    <a:pt x="683" y="190"/>
                  </a:lnTo>
                  <a:lnTo>
                    <a:pt x="683" y="192"/>
                  </a:lnTo>
                  <a:lnTo>
                    <a:pt x="681" y="190"/>
                  </a:lnTo>
                  <a:lnTo>
                    <a:pt x="680" y="189"/>
                  </a:lnTo>
                  <a:lnTo>
                    <a:pt x="681" y="187"/>
                  </a:lnTo>
                  <a:lnTo>
                    <a:pt x="681" y="189"/>
                  </a:lnTo>
                  <a:close/>
                  <a:moveTo>
                    <a:pt x="677" y="187"/>
                  </a:moveTo>
                  <a:lnTo>
                    <a:pt x="676" y="187"/>
                  </a:lnTo>
                  <a:lnTo>
                    <a:pt x="676" y="186"/>
                  </a:lnTo>
                  <a:lnTo>
                    <a:pt x="676" y="185"/>
                  </a:lnTo>
                  <a:lnTo>
                    <a:pt x="677" y="186"/>
                  </a:lnTo>
                  <a:lnTo>
                    <a:pt x="677" y="187"/>
                  </a:lnTo>
                  <a:close/>
                  <a:moveTo>
                    <a:pt x="680" y="189"/>
                  </a:moveTo>
                  <a:lnTo>
                    <a:pt x="678" y="189"/>
                  </a:lnTo>
                  <a:lnTo>
                    <a:pt x="678" y="186"/>
                  </a:lnTo>
                  <a:lnTo>
                    <a:pt x="678" y="185"/>
                  </a:lnTo>
                  <a:lnTo>
                    <a:pt x="680" y="186"/>
                  </a:lnTo>
                  <a:lnTo>
                    <a:pt x="680" y="187"/>
                  </a:lnTo>
                  <a:lnTo>
                    <a:pt x="680" y="189"/>
                  </a:lnTo>
                  <a:close/>
                  <a:moveTo>
                    <a:pt x="694" y="185"/>
                  </a:moveTo>
                  <a:lnTo>
                    <a:pt x="697" y="187"/>
                  </a:lnTo>
                  <a:lnTo>
                    <a:pt x="697" y="189"/>
                  </a:lnTo>
                  <a:lnTo>
                    <a:pt x="699" y="191"/>
                  </a:lnTo>
                  <a:lnTo>
                    <a:pt x="699" y="192"/>
                  </a:lnTo>
                  <a:lnTo>
                    <a:pt x="698" y="194"/>
                  </a:lnTo>
                  <a:lnTo>
                    <a:pt x="693" y="190"/>
                  </a:lnTo>
                  <a:lnTo>
                    <a:pt x="693" y="186"/>
                  </a:lnTo>
                  <a:lnTo>
                    <a:pt x="691" y="185"/>
                  </a:lnTo>
                  <a:lnTo>
                    <a:pt x="691" y="186"/>
                  </a:lnTo>
                  <a:lnTo>
                    <a:pt x="690" y="186"/>
                  </a:lnTo>
                  <a:lnTo>
                    <a:pt x="689" y="183"/>
                  </a:lnTo>
                  <a:lnTo>
                    <a:pt x="690" y="182"/>
                  </a:lnTo>
                  <a:lnTo>
                    <a:pt x="693" y="182"/>
                  </a:lnTo>
                  <a:lnTo>
                    <a:pt x="694" y="183"/>
                  </a:lnTo>
                  <a:lnTo>
                    <a:pt x="694" y="185"/>
                  </a:lnTo>
                  <a:close/>
                  <a:moveTo>
                    <a:pt x="674" y="182"/>
                  </a:moveTo>
                  <a:lnTo>
                    <a:pt x="674" y="185"/>
                  </a:lnTo>
                  <a:lnTo>
                    <a:pt x="673" y="183"/>
                  </a:lnTo>
                  <a:lnTo>
                    <a:pt x="672" y="182"/>
                  </a:lnTo>
                  <a:lnTo>
                    <a:pt x="672" y="181"/>
                  </a:lnTo>
                  <a:lnTo>
                    <a:pt x="672" y="179"/>
                  </a:lnTo>
                  <a:lnTo>
                    <a:pt x="673" y="181"/>
                  </a:lnTo>
                  <a:lnTo>
                    <a:pt x="674" y="182"/>
                  </a:lnTo>
                  <a:close/>
                  <a:moveTo>
                    <a:pt x="686" y="183"/>
                  </a:moveTo>
                  <a:lnTo>
                    <a:pt x="685" y="181"/>
                  </a:lnTo>
                  <a:lnTo>
                    <a:pt x="685" y="179"/>
                  </a:lnTo>
                  <a:lnTo>
                    <a:pt x="687" y="182"/>
                  </a:lnTo>
                  <a:lnTo>
                    <a:pt x="686" y="183"/>
                  </a:lnTo>
                  <a:close/>
                  <a:moveTo>
                    <a:pt x="690" y="179"/>
                  </a:moveTo>
                  <a:lnTo>
                    <a:pt x="690" y="178"/>
                  </a:lnTo>
                  <a:lnTo>
                    <a:pt x="691" y="178"/>
                  </a:lnTo>
                  <a:lnTo>
                    <a:pt x="691" y="179"/>
                  </a:lnTo>
                  <a:lnTo>
                    <a:pt x="690" y="179"/>
                  </a:lnTo>
                  <a:close/>
                  <a:moveTo>
                    <a:pt x="687" y="179"/>
                  </a:moveTo>
                  <a:lnTo>
                    <a:pt x="686" y="179"/>
                  </a:lnTo>
                  <a:lnTo>
                    <a:pt x="686" y="178"/>
                  </a:lnTo>
                  <a:lnTo>
                    <a:pt x="687" y="178"/>
                  </a:lnTo>
                  <a:lnTo>
                    <a:pt x="687" y="179"/>
                  </a:lnTo>
                  <a:close/>
                  <a:moveTo>
                    <a:pt x="685" y="177"/>
                  </a:moveTo>
                  <a:lnTo>
                    <a:pt x="685" y="175"/>
                  </a:lnTo>
                  <a:lnTo>
                    <a:pt x="685" y="177"/>
                  </a:lnTo>
                  <a:close/>
                  <a:moveTo>
                    <a:pt x="690" y="177"/>
                  </a:moveTo>
                  <a:lnTo>
                    <a:pt x="689" y="177"/>
                  </a:lnTo>
                  <a:lnTo>
                    <a:pt x="689" y="175"/>
                  </a:lnTo>
                  <a:lnTo>
                    <a:pt x="690" y="175"/>
                  </a:lnTo>
                  <a:lnTo>
                    <a:pt x="691" y="177"/>
                  </a:lnTo>
                  <a:lnTo>
                    <a:pt x="690" y="177"/>
                  </a:lnTo>
                  <a:close/>
                  <a:moveTo>
                    <a:pt x="697" y="178"/>
                  </a:moveTo>
                  <a:lnTo>
                    <a:pt x="697" y="179"/>
                  </a:lnTo>
                  <a:lnTo>
                    <a:pt x="695" y="179"/>
                  </a:lnTo>
                  <a:lnTo>
                    <a:pt x="694" y="177"/>
                  </a:lnTo>
                  <a:lnTo>
                    <a:pt x="693" y="175"/>
                  </a:lnTo>
                  <a:lnTo>
                    <a:pt x="694" y="175"/>
                  </a:lnTo>
                  <a:lnTo>
                    <a:pt x="695" y="177"/>
                  </a:lnTo>
                  <a:lnTo>
                    <a:pt x="695" y="178"/>
                  </a:lnTo>
                  <a:lnTo>
                    <a:pt x="697" y="178"/>
                  </a:lnTo>
                  <a:close/>
                  <a:moveTo>
                    <a:pt x="687" y="177"/>
                  </a:moveTo>
                  <a:lnTo>
                    <a:pt x="686" y="177"/>
                  </a:lnTo>
                  <a:lnTo>
                    <a:pt x="686" y="175"/>
                  </a:lnTo>
                  <a:lnTo>
                    <a:pt x="687" y="175"/>
                  </a:lnTo>
                  <a:lnTo>
                    <a:pt x="687" y="177"/>
                  </a:lnTo>
                  <a:close/>
                  <a:moveTo>
                    <a:pt x="686" y="175"/>
                  </a:moveTo>
                  <a:lnTo>
                    <a:pt x="685" y="175"/>
                  </a:lnTo>
                  <a:lnTo>
                    <a:pt x="685" y="174"/>
                  </a:lnTo>
                  <a:lnTo>
                    <a:pt x="685" y="173"/>
                  </a:lnTo>
                  <a:lnTo>
                    <a:pt x="686" y="173"/>
                  </a:lnTo>
                  <a:lnTo>
                    <a:pt x="686" y="174"/>
                  </a:lnTo>
                  <a:lnTo>
                    <a:pt x="686" y="175"/>
                  </a:lnTo>
                  <a:close/>
                  <a:moveTo>
                    <a:pt x="695" y="172"/>
                  </a:moveTo>
                  <a:lnTo>
                    <a:pt x="695" y="174"/>
                  </a:lnTo>
                  <a:lnTo>
                    <a:pt x="694" y="174"/>
                  </a:lnTo>
                  <a:lnTo>
                    <a:pt x="694" y="173"/>
                  </a:lnTo>
                  <a:lnTo>
                    <a:pt x="693" y="173"/>
                  </a:lnTo>
                  <a:lnTo>
                    <a:pt x="693" y="172"/>
                  </a:lnTo>
                  <a:lnTo>
                    <a:pt x="694" y="172"/>
                  </a:lnTo>
                  <a:lnTo>
                    <a:pt x="695" y="172"/>
                  </a:lnTo>
                  <a:close/>
                  <a:moveTo>
                    <a:pt x="672" y="179"/>
                  </a:moveTo>
                  <a:lnTo>
                    <a:pt x="672" y="178"/>
                  </a:lnTo>
                  <a:lnTo>
                    <a:pt x="672" y="177"/>
                  </a:lnTo>
                  <a:lnTo>
                    <a:pt x="672" y="175"/>
                  </a:lnTo>
                  <a:lnTo>
                    <a:pt x="672" y="174"/>
                  </a:lnTo>
                  <a:lnTo>
                    <a:pt x="673" y="172"/>
                  </a:lnTo>
                  <a:lnTo>
                    <a:pt x="673" y="170"/>
                  </a:lnTo>
                  <a:lnTo>
                    <a:pt x="673" y="172"/>
                  </a:lnTo>
                  <a:lnTo>
                    <a:pt x="673" y="174"/>
                  </a:lnTo>
                  <a:lnTo>
                    <a:pt x="673" y="175"/>
                  </a:lnTo>
                  <a:lnTo>
                    <a:pt x="673" y="177"/>
                  </a:lnTo>
                  <a:lnTo>
                    <a:pt x="673" y="178"/>
                  </a:lnTo>
                  <a:lnTo>
                    <a:pt x="672" y="179"/>
                  </a:lnTo>
                  <a:close/>
                  <a:moveTo>
                    <a:pt x="687" y="164"/>
                  </a:moveTo>
                  <a:lnTo>
                    <a:pt x="689" y="165"/>
                  </a:lnTo>
                  <a:lnTo>
                    <a:pt x="690" y="165"/>
                  </a:lnTo>
                  <a:lnTo>
                    <a:pt x="690" y="166"/>
                  </a:lnTo>
                  <a:lnTo>
                    <a:pt x="691" y="166"/>
                  </a:lnTo>
                  <a:lnTo>
                    <a:pt x="693" y="168"/>
                  </a:lnTo>
                  <a:lnTo>
                    <a:pt x="693" y="169"/>
                  </a:lnTo>
                  <a:lnTo>
                    <a:pt x="693" y="170"/>
                  </a:lnTo>
                  <a:lnTo>
                    <a:pt x="693" y="172"/>
                  </a:lnTo>
                  <a:lnTo>
                    <a:pt x="691" y="172"/>
                  </a:lnTo>
                  <a:lnTo>
                    <a:pt x="690" y="170"/>
                  </a:lnTo>
                  <a:lnTo>
                    <a:pt x="689" y="168"/>
                  </a:lnTo>
                  <a:lnTo>
                    <a:pt x="687" y="165"/>
                  </a:lnTo>
                  <a:lnTo>
                    <a:pt x="687" y="164"/>
                  </a:lnTo>
                  <a:close/>
                  <a:moveTo>
                    <a:pt x="683" y="174"/>
                  </a:moveTo>
                  <a:lnTo>
                    <a:pt x="683" y="175"/>
                  </a:lnTo>
                  <a:lnTo>
                    <a:pt x="682" y="175"/>
                  </a:lnTo>
                  <a:lnTo>
                    <a:pt x="682" y="174"/>
                  </a:lnTo>
                  <a:lnTo>
                    <a:pt x="681" y="175"/>
                  </a:lnTo>
                  <a:lnTo>
                    <a:pt x="683" y="177"/>
                  </a:lnTo>
                  <a:lnTo>
                    <a:pt x="683" y="178"/>
                  </a:lnTo>
                  <a:lnTo>
                    <a:pt x="685" y="182"/>
                  </a:lnTo>
                  <a:lnTo>
                    <a:pt x="690" y="189"/>
                  </a:lnTo>
                  <a:lnTo>
                    <a:pt x="690" y="190"/>
                  </a:lnTo>
                  <a:lnTo>
                    <a:pt x="691" y="190"/>
                  </a:lnTo>
                  <a:lnTo>
                    <a:pt x="693" y="192"/>
                  </a:lnTo>
                  <a:lnTo>
                    <a:pt x="693" y="194"/>
                  </a:lnTo>
                  <a:lnTo>
                    <a:pt x="691" y="195"/>
                  </a:lnTo>
                  <a:lnTo>
                    <a:pt x="689" y="195"/>
                  </a:lnTo>
                  <a:lnTo>
                    <a:pt x="687" y="195"/>
                  </a:lnTo>
                  <a:lnTo>
                    <a:pt x="685" y="192"/>
                  </a:lnTo>
                  <a:lnTo>
                    <a:pt x="685" y="190"/>
                  </a:lnTo>
                  <a:lnTo>
                    <a:pt x="683" y="190"/>
                  </a:lnTo>
                  <a:lnTo>
                    <a:pt x="680" y="185"/>
                  </a:lnTo>
                  <a:lnTo>
                    <a:pt x="678" y="185"/>
                  </a:lnTo>
                  <a:lnTo>
                    <a:pt x="677" y="183"/>
                  </a:lnTo>
                  <a:lnTo>
                    <a:pt x="677" y="181"/>
                  </a:lnTo>
                  <a:lnTo>
                    <a:pt x="676" y="178"/>
                  </a:lnTo>
                  <a:lnTo>
                    <a:pt x="676" y="175"/>
                  </a:lnTo>
                  <a:lnTo>
                    <a:pt x="676" y="174"/>
                  </a:lnTo>
                  <a:lnTo>
                    <a:pt x="676" y="173"/>
                  </a:lnTo>
                  <a:lnTo>
                    <a:pt x="677" y="170"/>
                  </a:lnTo>
                  <a:lnTo>
                    <a:pt x="677" y="168"/>
                  </a:lnTo>
                  <a:lnTo>
                    <a:pt x="677" y="166"/>
                  </a:lnTo>
                  <a:lnTo>
                    <a:pt x="677" y="165"/>
                  </a:lnTo>
                  <a:lnTo>
                    <a:pt x="678" y="164"/>
                  </a:lnTo>
                  <a:lnTo>
                    <a:pt x="681" y="164"/>
                  </a:lnTo>
                  <a:lnTo>
                    <a:pt x="681" y="165"/>
                  </a:lnTo>
                  <a:lnTo>
                    <a:pt x="680" y="166"/>
                  </a:lnTo>
                  <a:lnTo>
                    <a:pt x="681" y="166"/>
                  </a:lnTo>
                  <a:lnTo>
                    <a:pt x="682" y="166"/>
                  </a:lnTo>
                  <a:lnTo>
                    <a:pt x="682" y="168"/>
                  </a:lnTo>
                  <a:lnTo>
                    <a:pt x="681" y="168"/>
                  </a:lnTo>
                  <a:lnTo>
                    <a:pt x="680" y="169"/>
                  </a:lnTo>
                  <a:lnTo>
                    <a:pt x="682" y="169"/>
                  </a:lnTo>
                  <a:lnTo>
                    <a:pt x="682" y="170"/>
                  </a:lnTo>
                  <a:lnTo>
                    <a:pt x="682" y="172"/>
                  </a:lnTo>
                  <a:lnTo>
                    <a:pt x="682" y="173"/>
                  </a:lnTo>
                  <a:lnTo>
                    <a:pt x="683" y="174"/>
                  </a:lnTo>
                  <a:close/>
                  <a:moveTo>
                    <a:pt x="686" y="164"/>
                  </a:moveTo>
                  <a:lnTo>
                    <a:pt x="685" y="162"/>
                  </a:lnTo>
                  <a:lnTo>
                    <a:pt x="686" y="161"/>
                  </a:lnTo>
                  <a:lnTo>
                    <a:pt x="687" y="162"/>
                  </a:lnTo>
                  <a:lnTo>
                    <a:pt x="686" y="164"/>
                  </a:lnTo>
                  <a:close/>
                  <a:moveTo>
                    <a:pt x="445" y="0"/>
                  </a:moveTo>
                  <a:lnTo>
                    <a:pt x="445" y="1"/>
                  </a:lnTo>
                  <a:lnTo>
                    <a:pt x="446" y="1"/>
                  </a:lnTo>
                  <a:lnTo>
                    <a:pt x="448" y="1"/>
                  </a:lnTo>
                  <a:lnTo>
                    <a:pt x="448" y="3"/>
                  </a:lnTo>
                  <a:lnTo>
                    <a:pt x="449" y="3"/>
                  </a:lnTo>
                  <a:lnTo>
                    <a:pt x="450" y="3"/>
                  </a:lnTo>
                  <a:lnTo>
                    <a:pt x="452" y="3"/>
                  </a:lnTo>
                  <a:lnTo>
                    <a:pt x="453" y="3"/>
                  </a:lnTo>
                  <a:lnTo>
                    <a:pt x="454" y="3"/>
                  </a:lnTo>
                  <a:lnTo>
                    <a:pt x="454" y="4"/>
                  </a:lnTo>
                  <a:lnTo>
                    <a:pt x="456" y="5"/>
                  </a:lnTo>
                  <a:lnTo>
                    <a:pt x="454" y="7"/>
                  </a:lnTo>
                  <a:lnTo>
                    <a:pt x="456" y="7"/>
                  </a:lnTo>
                  <a:lnTo>
                    <a:pt x="457" y="7"/>
                  </a:lnTo>
                  <a:lnTo>
                    <a:pt x="458" y="7"/>
                  </a:lnTo>
                  <a:lnTo>
                    <a:pt x="459" y="8"/>
                  </a:lnTo>
                  <a:lnTo>
                    <a:pt x="461" y="8"/>
                  </a:lnTo>
                  <a:lnTo>
                    <a:pt x="461" y="9"/>
                  </a:lnTo>
                  <a:lnTo>
                    <a:pt x="462" y="9"/>
                  </a:lnTo>
                  <a:lnTo>
                    <a:pt x="463" y="9"/>
                  </a:lnTo>
                  <a:lnTo>
                    <a:pt x="465" y="9"/>
                  </a:lnTo>
                  <a:lnTo>
                    <a:pt x="465" y="10"/>
                  </a:lnTo>
                  <a:lnTo>
                    <a:pt x="466" y="10"/>
                  </a:lnTo>
                  <a:lnTo>
                    <a:pt x="467" y="12"/>
                  </a:lnTo>
                  <a:lnTo>
                    <a:pt x="469" y="12"/>
                  </a:lnTo>
                  <a:lnTo>
                    <a:pt x="469" y="13"/>
                  </a:lnTo>
                  <a:lnTo>
                    <a:pt x="470" y="14"/>
                  </a:lnTo>
                  <a:lnTo>
                    <a:pt x="471" y="14"/>
                  </a:lnTo>
                  <a:lnTo>
                    <a:pt x="471" y="16"/>
                  </a:lnTo>
                  <a:lnTo>
                    <a:pt x="473" y="16"/>
                  </a:lnTo>
                  <a:lnTo>
                    <a:pt x="474" y="17"/>
                  </a:lnTo>
                  <a:lnTo>
                    <a:pt x="475" y="17"/>
                  </a:lnTo>
                  <a:lnTo>
                    <a:pt x="475" y="18"/>
                  </a:lnTo>
                  <a:lnTo>
                    <a:pt x="475" y="20"/>
                  </a:lnTo>
                  <a:lnTo>
                    <a:pt x="477" y="20"/>
                  </a:lnTo>
                  <a:lnTo>
                    <a:pt x="477" y="21"/>
                  </a:lnTo>
                  <a:lnTo>
                    <a:pt x="477" y="22"/>
                  </a:lnTo>
                  <a:lnTo>
                    <a:pt x="477" y="24"/>
                  </a:lnTo>
                  <a:lnTo>
                    <a:pt x="478" y="25"/>
                  </a:lnTo>
                  <a:lnTo>
                    <a:pt x="478" y="26"/>
                  </a:lnTo>
                  <a:lnTo>
                    <a:pt x="478" y="28"/>
                  </a:lnTo>
                  <a:lnTo>
                    <a:pt x="478" y="29"/>
                  </a:lnTo>
                  <a:lnTo>
                    <a:pt x="479" y="29"/>
                  </a:lnTo>
                  <a:lnTo>
                    <a:pt x="479" y="30"/>
                  </a:lnTo>
                  <a:lnTo>
                    <a:pt x="480" y="30"/>
                  </a:lnTo>
                  <a:lnTo>
                    <a:pt x="480" y="31"/>
                  </a:lnTo>
                  <a:lnTo>
                    <a:pt x="482" y="31"/>
                  </a:lnTo>
                  <a:lnTo>
                    <a:pt x="482" y="33"/>
                  </a:lnTo>
                  <a:lnTo>
                    <a:pt x="483" y="33"/>
                  </a:lnTo>
                  <a:lnTo>
                    <a:pt x="484" y="33"/>
                  </a:lnTo>
                  <a:lnTo>
                    <a:pt x="484" y="34"/>
                  </a:lnTo>
                  <a:lnTo>
                    <a:pt x="486" y="34"/>
                  </a:lnTo>
                  <a:lnTo>
                    <a:pt x="487" y="34"/>
                  </a:lnTo>
                  <a:lnTo>
                    <a:pt x="488" y="34"/>
                  </a:lnTo>
                  <a:lnTo>
                    <a:pt x="490" y="34"/>
                  </a:lnTo>
                  <a:lnTo>
                    <a:pt x="491" y="34"/>
                  </a:lnTo>
                  <a:lnTo>
                    <a:pt x="492" y="34"/>
                  </a:lnTo>
                  <a:lnTo>
                    <a:pt x="494" y="34"/>
                  </a:lnTo>
                  <a:lnTo>
                    <a:pt x="495" y="34"/>
                  </a:lnTo>
                  <a:lnTo>
                    <a:pt x="494" y="34"/>
                  </a:lnTo>
                  <a:lnTo>
                    <a:pt x="494" y="35"/>
                  </a:lnTo>
                  <a:lnTo>
                    <a:pt x="492" y="35"/>
                  </a:lnTo>
                  <a:lnTo>
                    <a:pt x="492" y="37"/>
                  </a:lnTo>
                  <a:lnTo>
                    <a:pt x="491" y="37"/>
                  </a:lnTo>
                  <a:lnTo>
                    <a:pt x="492" y="37"/>
                  </a:lnTo>
                  <a:lnTo>
                    <a:pt x="492" y="35"/>
                  </a:lnTo>
                  <a:lnTo>
                    <a:pt x="494" y="35"/>
                  </a:lnTo>
                  <a:lnTo>
                    <a:pt x="495" y="34"/>
                  </a:lnTo>
                  <a:lnTo>
                    <a:pt x="496" y="34"/>
                  </a:lnTo>
                  <a:lnTo>
                    <a:pt x="497" y="34"/>
                  </a:lnTo>
                  <a:lnTo>
                    <a:pt x="499" y="35"/>
                  </a:lnTo>
                  <a:lnTo>
                    <a:pt x="500" y="35"/>
                  </a:lnTo>
                  <a:lnTo>
                    <a:pt x="501" y="35"/>
                  </a:lnTo>
                  <a:lnTo>
                    <a:pt x="501" y="37"/>
                  </a:lnTo>
                  <a:lnTo>
                    <a:pt x="503" y="37"/>
                  </a:lnTo>
                  <a:lnTo>
                    <a:pt x="504" y="37"/>
                  </a:lnTo>
                  <a:lnTo>
                    <a:pt x="505" y="37"/>
                  </a:lnTo>
                  <a:lnTo>
                    <a:pt x="505" y="38"/>
                  </a:lnTo>
                  <a:lnTo>
                    <a:pt x="507" y="38"/>
                  </a:lnTo>
                  <a:lnTo>
                    <a:pt x="508" y="38"/>
                  </a:lnTo>
                  <a:lnTo>
                    <a:pt x="509" y="39"/>
                  </a:lnTo>
                  <a:lnTo>
                    <a:pt x="511" y="41"/>
                  </a:lnTo>
                  <a:lnTo>
                    <a:pt x="509" y="42"/>
                  </a:lnTo>
                  <a:lnTo>
                    <a:pt x="508" y="43"/>
                  </a:lnTo>
                  <a:lnTo>
                    <a:pt x="508" y="45"/>
                  </a:lnTo>
                  <a:lnTo>
                    <a:pt x="507" y="45"/>
                  </a:lnTo>
                  <a:lnTo>
                    <a:pt x="507" y="46"/>
                  </a:lnTo>
                  <a:lnTo>
                    <a:pt x="507" y="47"/>
                  </a:lnTo>
                  <a:lnTo>
                    <a:pt x="508" y="48"/>
                  </a:lnTo>
                  <a:lnTo>
                    <a:pt x="508" y="50"/>
                  </a:lnTo>
                  <a:lnTo>
                    <a:pt x="509" y="50"/>
                  </a:lnTo>
                  <a:lnTo>
                    <a:pt x="511" y="51"/>
                  </a:lnTo>
                  <a:lnTo>
                    <a:pt x="509" y="52"/>
                  </a:lnTo>
                  <a:lnTo>
                    <a:pt x="508" y="54"/>
                  </a:lnTo>
                  <a:lnTo>
                    <a:pt x="507" y="54"/>
                  </a:lnTo>
                  <a:lnTo>
                    <a:pt x="507" y="55"/>
                  </a:lnTo>
                  <a:lnTo>
                    <a:pt x="505" y="56"/>
                  </a:lnTo>
                  <a:lnTo>
                    <a:pt x="504" y="58"/>
                  </a:lnTo>
                  <a:lnTo>
                    <a:pt x="503" y="59"/>
                  </a:lnTo>
                  <a:lnTo>
                    <a:pt x="503" y="60"/>
                  </a:lnTo>
                  <a:lnTo>
                    <a:pt x="501" y="62"/>
                  </a:lnTo>
                  <a:lnTo>
                    <a:pt x="501" y="63"/>
                  </a:lnTo>
                  <a:lnTo>
                    <a:pt x="501" y="64"/>
                  </a:lnTo>
                  <a:lnTo>
                    <a:pt x="501" y="65"/>
                  </a:lnTo>
                  <a:lnTo>
                    <a:pt x="501" y="67"/>
                  </a:lnTo>
                  <a:lnTo>
                    <a:pt x="500" y="68"/>
                  </a:lnTo>
                  <a:lnTo>
                    <a:pt x="500" y="69"/>
                  </a:lnTo>
                  <a:lnTo>
                    <a:pt x="500" y="71"/>
                  </a:lnTo>
                  <a:lnTo>
                    <a:pt x="500" y="72"/>
                  </a:lnTo>
                  <a:lnTo>
                    <a:pt x="499" y="72"/>
                  </a:lnTo>
                  <a:lnTo>
                    <a:pt x="497" y="73"/>
                  </a:lnTo>
                  <a:lnTo>
                    <a:pt x="496" y="73"/>
                  </a:lnTo>
                  <a:lnTo>
                    <a:pt x="495" y="73"/>
                  </a:lnTo>
                  <a:lnTo>
                    <a:pt x="495" y="72"/>
                  </a:lnTo>
                  <a:lnTo>
                    <a:pt x="494" y="72"/>
                  </a:lnTo>
                  <a:lnTo>
                    <a:pt x="494" y="71"/>
                  </a:lnTo>
                  <a:lnTo>
                    <a:pt x="492" y="71"/>
                  </a:lnTo>
                  <a:lnTo>
                    <a:pt x="491" y="71"/>
                  </a:lnTo>
                  <a:lnTo>
                    <a:pt x="490" y="71"/>
                  </a:lnTo>
                  <a:lnTo>
                    <a:pt x="488" y="72"/>
                  </a:lnTo>
                  <a:lnTo>
                    <a:pt x="488" y="73"/>
                  </a:lnTo>
                  <a:lnTo>
                    <a:pt x="488" y="75"/>
                  </a:lnTo>
                  <a:lnTo>
                    <a:pt x="490" y="75"/>
                  </a:lnTo>
                  <a:lnTo>
                    <a:pt x="491" y="75"/>
                  </a:lnTo>
                  <a:lnTo>
                    <a:pt x="491" y="76"/>
                  </a:lnTo>
                  <a:lnTo>
                    <a:pt x="492" y="76"/>
                  </a:lnTo>
                  <a:lnTo>
                    <a:pt x="494" y="76"/>
                  </a:lnTo>
                  <a:lnTo>
                    <a:pt x="494" y="77"/>
                  </a:lnTo>
                  <a:lnTo>
                    <a:pt x="495" y="79"/>
                  </a:lnTo>
                  <a:lnTo>
                    <a:pt x="495" y="80"/>
                  </a:lnTo>
                  <a:lnTo>
                    <a:pt x="496" y="81"/>
                  </a:lnTo>
                  <a:lnTo>
                    <a:pt x="496" y="82"/>
                  </a:lnTo>
                  <a:lnTo>
                    <a:pt x="497" y="84"/>
                  </a:lnTo>
                  <a:lnTo>
                    <a:pt x="499" y="85"/>
                  </a:lnTo>
                  <a:lnTo>
                    <a:pt x="499" y="86"/>
                  </a:lnTo>
                  <a:lnTo>
                    <a:pt x="500" y="88"/>
                  </a:lnTo>
                  <a:lnTo>
                    <a:pt x="500" y="89"/>
                  </a:lnTo>
                  <a:lnTo>
                    <a:pt x="501" y="89"/>
                  </a:lnTo>
                  <a:lnTo>
                    <a:pt x="501" y="90"/>
                  </a:lnTo>
                  <a:lnTo>
                    <a:pt x="503" y="92"/>
                  </a:lnTo>
                  <a:lnTo>
                    <a:pt x="504" y="92"/>
                  </a:lnTo>
                  <a:lnTo>
                    <a:pt x="504" y="93"/>
                  </a:lnTo>
                  <a:lnTo>
                    <a:pt x="505" y="93"/>
                  </a:lnTo>
                  <a:lnTo>
                    <a:pt x="507" y="94"/>
                  </a:lnTo>
                  <a:lnTo>
                    <a:pt x="508" y="94"/>
                  </a:lnTo>
                  <a:lnTo>
                    <a:pt x="509" y="93"/>
                  </a:lnTo>
                  <a:lnTo>
                    <a:pt x="511" y="93"/>
                  </a:lnTo>
                  <a:lnTo>
                    <a:pt x="512" y="93"/>
                  </a:lnTo>
                  <a:lnTo>
                    <a:pt x="513" y="93"/>
                  </a:lnTo>
                  <a:lnTo>
                    <a:pt x="515" y="93"/>
                  </a:lnTo>
                  <a:lnTo>
                    <a:pt x="516" y="93"/>
                  </a:lnTo>
                  <a:lnTo>
                    <a:pt x="518" y="93"/>
                  </a:lnTo>
                  <a:lnTo>
                    <a:pt x="520" y="93"/>
                  </a:lnTo>
                  <a:lnTo>
                    <a:pt x="521" y="92"/>
                  </a:lnTo>
                  <a:lnTo>
                    <a:pt x="521" y="90"/>
                  </a:lnTo>
                  <a:lnTo>
                    <a:pt x="522" y="90"/>
                  </a:lnTo>
                  <a:lnTo>
                    <a:pt x="522" y="89"/>
                  </a:lnTo>
                  <a:lnTo>
                    <a:pt x="524" y="89"/>
                  </a:lnTo>
                  <a:lnTo>
                    <a:pt x="525" y="89"/>
                  </a:lnTo>
                  <a:lnTo>
                    <a:pt x="526" y="89"/>
                  </a:lnTo>
                  <a:lnTo>
                    <a:pt x="528" y="89"/>
                  </a:lnTo>
                  <a:lnTo>
                    <a:pt x="529" y="90"/>
                  </a:lnTo>
                  <a:lnTo>
                    <a:pt x="530" y="90"/>
                  </a:lnTo>
                  <a:lnTo>
                    <a:pt x="532" y="89"/>
                  </a:lnTo>
                  <a:lnTo>
                    <a:pt x="533" y="89"/>
                  </a:lnTo>
                  <a:lnTo>
                    <a:pt x="534" y="89"/>
                  </a:lnTo>
                  <a:lnTo>
                    <a:pt x="534" y="88"/>
                  </a:lnTo>
                  <a:lnTo>
                    <a:pt x="535" y="88"/>
                  </a:lnTo>
                  <a:lnTo>
                    <a:pt x="537" y="88"/>
                  </a:lnTo>
                  <a:lnTo>
                    <a:pt x="538" y="86"/>
                  </a:lnTo>
                  <a:lnTo>
                    <a:pt x="539" y="86"/>
                  </a:lnTo>
                  <a:lnTo>
                    <a:pt x="539" y="88"/>
                  </a:lnTo>
                  <a:lnTo>
                    <a:pt x="541" y="88"/>
                  </a:lnTo>
                  <a:lnTo>
                    <a:pt x="541" y="89"/>
                  </a:lnTo>
                  <a:lnTo>
                    <a:pt x="542" y="89"/>
                  </a:lnTo>
                  <a:lnTo>
                    <a:pt x="543" y="89"/>
                  </a:lnTo>
                  <a:lnTo>
                    <a:pt x="543" y="88"/>
                  </a:lnTo>
                  <a:lnTo>
                    <a:pt x="545" y="88"/>
                  </a:lnTo>
                  <a:lnTo>
                    <a:pt x="546" y="86"/>
                  </a:lnTo>
                  <a:lnTo>
                    <a:pt x="547" y="86"/>
                  </a:lnTo>
                  <a:lnTo>
                    <a:pt x="549" y="86"/>
                  </a:lnTo>
                  <a:lnTo>
                    <a:pt x="550" y="85"/>
                  </a:lnTo>
                  <a:lnTo>
                    <a:pt x="551" y="85"/>
                  </a:lnTo>
                  <a:lnTo>
                    <a:pt x="552" y="85"/>
                  </a:lnTo>
                  <a:lnTo>
                    <a:pt x="554" y="84"/>
                  </a:lnTo>
                  <a:lnTo>
                    <a:pt x="555" y="84"/>
                  </a:lnTo>
                  <a:lnTo>
                    <a:pt x="556" y="84"/>
                  </a:lnTo>
                  <a:lnTo>
                    <a:pt x="558" y="82"/>
                  </a:lnTo>
                  <a:lnTo>
                    <a:pt x="559" y="82"/>
                  </a:lnTo>
                  <a:lnTo>
                    <a:pt x="560" y="82"/>
                  </a:lnTo>
                  <a:lnTo>
                    <a:pt x="560" y="81"/>
                  </a:lnTo>
                  <a:lnTo>
                    <a:pt x="562" y="81"/>
                  </a:lnTo>
                  <a:lnTo>
                    <a:pt x="563" y="81"/>
                  </a:lnTo>
                  <a:lnTo>
                    <a:pt x="564" y="80"/>
                  </a:lnTo>
                  <a:lnTo>
                    <a:pt x="564" y="79"/>
                  </a:lnTo>
                  <a:lnTo>
                    <a:pt x="566" y="79"/>
                  </a:lnTo>
                  <a:lnTo>
                    <a:pt x="566" y="77"/>
                  </a:lnTo>
                  <a:lnTo>
                    <a:pt x="566" y="76"/>
                  </a:lnTo>
                  <a:lnTo>
                    <a:pt x="567" y="76"/>
                  </a:lnTo>
                  <a:lnTo>
                    <a:pt x="567" y="75"/>
                  </a:lnTo>
                  <a:lnTo>
                    <a:pt x="568" y="75"/>
                  </a:lnTo>
                  <a:lnTo>
                    <a:pt x="568" y="73"/>
                  </a:lnTo>
                  <a:lnTo>
                    <a:pt x="568" y="72"/>
                  </a:lnTo>
                  <a:lnTo>
                    <a:pt x="567" y="72"/>
                  </a:lnTo>
                  <a:lnTo>
                    <a:pt x="567" y="71"/>
                  </a:lnTo>
                  <a:lnTo>
                    <a:pt x="567" y="69"/>
                  </a:lnTo>
                  <a:lnTo>
                    <a:pt x="567" y="68"/>
                  </a:lnTo>
                  <a:lnTo>
                    <a:pt x="568" y="68"/>
                  </a:lnTo>
                  <a:lnTo>
                    <a:pt x="570" y="68"/>
                  </a:lnTo>
                  <a:lnTo>
                    <a:pt x="570" y="67"/>
                  </a:lnTo>
                  <a:lnTo>
                    <a:pt x="570" y="68"/>
                  </a:lnTo>
                  <a:lnTo>
                    <a:pt x="571" y="68"/>
                  </a:lnTo>
                  <a:lnTo>
                    <a:pt x="571" y="67"/>
                  </a:lnTo>
                  <a:lnTo>
                    <a:pt x="572" y="65"/>
                  </a:lnTo>
                  <a:lnTo>
                    <a:pt x="572" y="64"/>
                  </a:lnTo>
                  <a:lnTo>
                    <a:pt x="573" y="64"/>
                  </a:lnTo>
                  <a:lnTo>
                    <a:pt x="575" y="64"/>
                  </a:lnTo>
                  <a:lnTo>
                    <a:pt x="576" y="64"/>
                  </a:lnTo>
                  <a:lnTo>
                    <a:pt x="576" y="63"/>
                  </a:lnTo>
                  <a:lnTo>
                    <a:pt x="577" y="63"/>
                  </a:lnTo>
                  <a:lnTo>
                    <a:pt x="577" y="64"/>
                  </a:lnTo>
                  <a:lnTo>
                    <a:pt x="577" y="65"/>
                  </a:lnTo>
                  <a:lnTo>
                    <a:pt x="579" y="65"/>
                  </a:lnTo>
                  <a:lnTo>
                    <a:pt x="579" y="67"/>
                  </a:lnTo>
                  <a:lnTo>
                    <a:pt x="579" y="68"/>
                  </a:lnTo>
                  <a:lnTo>
                    <a:pt x="577" y="68"/>
                  </a:lnTo>
                  <a:lnTo>
                    <a:pt x="577" y="69"/>
                  </a:lnTo>
                  <a:lnTo>
                    <a:pt x="576" y="69"/>
                  </a:lnTo>
                  <a:lnTo>
                    <a:pt x="577" y="69"/>
                  </a:lnTo>
                  <a:lnTo>
                    <a:pt x="577" y="71"/>
                  </a:lnTo>
                  <a:lnTo>
                    <a:pt x="577" y="72"/>
                  </a:lnTo>
                  <a:lnTo>
                    <a:pt x="576" y="72"/>
                  </a:lnTo>
                  <a:lnTo>
                    <a:pt x="577" y="72"/>
                  </a:lnTo>
                  <a:lnTo>
                    <a:pt x="577" y="73"/>
                  </a:lnTo>
                  <a:lnTo>
                    <a:pt x="579" y="75"/>
                  </a:lnTo>
                  <a:lnTo>
                    <a:pt x="577" y="75"/>
                  </a:lnTo>
                  <a:lnTo>
                    <a:pt x="579" y="75"/>
                  </a:lnTo>
                  <a:lnTo>
                    <a:pt x="579" y="76"/>
                  </a:lnTo>
                  <a:lnTo>
                    <a:pt x="579" y="77"/>
                  </a:lnTo>
                  <a:lnTo>
                    <a:pt x="580" y="77"/>
                  </a:lnTo>
                  <a:lnTo>
                    <a:pt x="580" y="79"/>
                  </a:lnTo>
                  <a:lnTo>
                    <a:pt x="581" y="80"/>
                  </a:lnTo>
                  <a:lnTo>
                    <a:pt x="583" y="81"/>
                  </a:lnTo>
                  <a:lnTo>
                    <a:pt x="584" y="82"/>
                  </a:lnTo>
                  <a:lnTo>
                    <a:pt x="585" y="82"/>
                  </a:lnTo>
                  <a:lnTo>
                    <a:pt x="585" y="84"/>
                  </a:lnTo>
                  <a:lnTo>
                    <a:pt x="587" y="82"/>
                  </a:lnTo>
                  <a:lnTo>
                    <a:pt x="585" y="81"/>
                  </a:lnTo>
                  <a:lnTo>
                    <a:pt x="585" y="80"/>
                  </a:lnTo>
                  <a:lnTo>
                    <a:pt x="587" y="79"/>
                  </a:lnTo>
                  <a:lnTo>
                    <a:pt x="587" y="77"/>
                  </a:lnTo>
                  <a:lnTo>
                    <a:pt x="588" y="77"/>
                  </a:lnTo>
                  <a:lnTo>
                    <a:pt x="588" y="76"/>
                  </a:lnTo>
                  <a:lnTo>
                    <a:pt x="589" y="76"/>
                  </a:lnTo>
                  <a:lnTo>
                    <a:pt x="590" y="76"/>
                  </a:lnTo>
                  <a:lnTo>
                    <a:pt x="592" y="76"/>
                  </a:lnTo>
                  <a:lnTo>
                    <a:pt x="592" y="75"/>
                  </a:lnTo>
                  <a:lnTo>
                    <a:pt x="593" y="75"/>
                  </a:lnTo>
                  <a:lnTo>
                    <a:pt x="593" y="73"/>
                  </a:lnTo>
                  <a:lnTo>
                    <a:pt x="593" y="75"/>
                  </a:lnTo>
                  <a:lnTo>
                    <a:pt x="593" y="76"/>
                  </a:lnTo>
                  <a:lnTo>
                    <a:pt x="593" y="77"/>
                  </a:lnTo>
                  <a:lnTo>
                    <a:pt x="593" y="79"/>
                  </a:lnTo>
                  <a:lnTo>
                    <a:pt x="593" y="80"/>
                  </a:lnTo>
                  <a:lnTo>
                    <a:pt x="594" y="80"/>
                  </a:lnTo>
                  <a:lnTo>
                    <a:pt x="594" y="79"/>
                  </a:lnTo>
                  <a:lnTo>
                    <a:pt x="596" y="79"/>
                  </a:lnTo>
                  <a:lnTo>
                    <a:pt x="597" y="79"/>
                  </a:lnTo>
                  <a:lnTo>
                    <a:pt x="597" y="77"/>
                  </a:lnTo>
                  <a:lnTo>
                    <a:pt x="597" y="76"/>
                  </a:lnTo>
                  <a:lnTo>
                    <a:pt x="596" y="76"/>
                  </a:lnTo>
                  <a:lnTo>
                    <a:pt x="596" y="75"/>
                  </a:lnTo>
                  <a:lnTo>
                    <a:pt x="596" y="73"/>
                  </a:lnTo>
                  <a:lnTo>
                    <a:pt x="597" y="73"/>
                  </a:lnTo>
                  <a:lnTo>
                    <a:pt x="597" y="72"/>
                  </a:lnTo>
                  <a:lnTo>
                    <a:pt x="597" y="71"/>
                  </a:lnTo>
                  <a:lnTo>
                    <a:pt x="597" y="69"/>
                  </a:lnTo>
                  <a:lnTo>
                    <a:pt x="596" y="68"/>
                  </a:lnTo>
                  <a:lnTo>
                    <a:pt x="597" y="68"/>
                  </a:lnTo>
                  <a:lnTo>
                    <a:pt x="597" y="69"/>
                  </a:lnTo>
                  <a:lnTo>
                    <a:pt x="598" y="69"/>
                  </a:lnTo>
                  <a:lnTo>
                    <a:pt x="598" y="71"/>
                  </a:lnTo>
                  <a:lnTo>
                    <a:pt x="598" y="72"/>
                  </a:lnTo>
                  <a:lnTo>
                    <a:pt x="598" y="73"/>
                  </a:lnTo>
                  <a:lnTo>
                    <a:pt x="600" y="75"/>
                  </a:lnTo>
                  <a:lnTo>
                    <a:pt x="600" y="76"/>
                  </a:lnTo>
                  <a:lnTo>
                    <a:pt x="601" y="76"/>
                  </a:lnTo>
                  <a:lnTo>
                    <a:pt x="605" y="77"/>
                  </a:lnTo>
                  <a:lnTo>
                    <a:pt x="606" y="77"/>
                  </a:lnTo>
                  <a:lnTo>
                    <a:pt x="608" y="77"/>
                  </a:lnTo>
                  <a:lnTo>
                    <a:pt x="609" y="77"/>
                  </a:lnTo>
                  <a:lnTo>
                    <a:pt x="610" y="77"/>
                  </a:lnTo>
                  <a:lnTo>
                    <a:pt x="611" y="77"/>
                  </a:lnTo>
                  <a:lnTo>
                    <a:pt x="613" y="79"/>
                  </a:lnTo>
                  <a:lnTo>
                    <a:pt x="614" y="80"/>
                  </a:lnTo>
                  <a:lnTo>
                    <a:pt x="615" y="81"/>
                  </a:lnTo>
                  <a:lnTo>
                    <a:pt x="617" y="82"/>
                  </a:lnTo>
                  <a:lnTo>
                    <a:pt x="617" y="86"/>
                  </a:lnTo>
                  <a:lnTo>
                    <a:pt x="617" y="88"/>
                  </a:lnTo>
                  <a:lnTo>
                    <a:pt x="617" y="90"/>
                  </a:lnTo>
                  <a:lnTo>
                    <a:pt x="617" y="92"/>
                  </a:lnTo>
                  <a:lnTo>
                    <a:pt x="617" y="93"/>
                  </a:lnTo>
                  <a:lnTo>
                    <a:pt x="618" y="93"/>
                  </a:lnTo>
                  <a:lnTo>
                    <a:pt x="618" y="94"/>
                  </a:lnTo>
                  <a:lnTo>
                    <a:pt x="619" y="93"/>
                  </a:lnTo>
                  <a:lnTo>
                    <a:pt x="621" y="93"/>
                  </a:lnTo>
                  <a:lnTo>
                    <a:pt x="622" y="93"/>
                  </a:lnTo>
                  <a:lnTo>
                    <a:pt x="623" y="93"/>
                  </a:lnTo>
                  <a:lnTo>
                    <a:pt x="625" y="93"/>
                  </a:lnTo>
                  <a:lnTo>
                    <a:pt x="625" y="94"/>
                  </a:lnTo>
                  <a:lnTo>
                    <a:pt x="626" y="94"/>
                  </a:lnTo>
                  <a:lnTo>
                    <a:pt x="626" y="96"/>
                  </a:lnTo>
                  <a:lnTo>
                    <a:pt x="627" y="96"/>
                  </a:lnTo>
                  <a:lnTo>
                    <a:pt x="627" y="97"/>
                  </a:lnTo>
                  <a:lnTo>
                    <a:pt x="628" y="97"/>
                  </a:lnTo>
                  <a:lnTo>
                    <a:pt x="628" y="98"/>
                  </a:lnTo>
                  <a:lnTo>
                    <a:pt x="630" y="100"/>
                  </a:lnTo>
                  <a:lnTo>
                    <a:pt x="631" y="101"/>
                  </a:lnTo>
                  <a:lnTo>
                    <a:pt x="632" y="102"/>
                  </a:lnTo>
                  <a:lnTo>
                    <a:pt x="632" y="103"/>
                  </a:lnTo>
                  <a:lnTo>
                    <a:pt x="634" y="103"/>
                  </a:lnTo>
                  <a:lnTo>
                    <a:pt x="634" y="105"/>
                  </a:lnTo>
                  <a:lnTo>
                    <a:pt x="635" y="105"/>
                  </a:lnTo>
                  <a:lnTo>
                    <a:pt x="636" y="105"/>
                  </a:lnTo>
                  <a:lnTo>
                    <a:pt x="638" y="103"/>
                  </a:lnTo>
                  <a:lnTo>
                    <a:pt x="639" y="103"/>
                  </a:lnTo>
                  <a:lnTo>
                    <a:pt x="640" y="103"/>
                  </a:lnTo>
                  <a:lnTo>
                    <a:pt x="640" y="105"/>
                  </a:lnTo>
                  <a:lnTo>
                    <a:pt x="642" y="105"/>
                  </a:lnTo>
                  <a:lnTo>
                    <a:pt x="642" y="106"/>
                  </a:lnTo>
                  <a:lnTo>
                    <a:pt x="643" y="106"/>
                  </a:lnTo>
                  <a:lnTo>
                    <a:pt x="643" y="107"/>
                  </a:lnTo>
                  <a:lnTo>
                    <a:pt x="645" y="109"/>
                  </a:lnTo>
                  <a:lnTo>
                    <a:pt x="647" y="107"/>
                  </a:lnTo>
                  <a:lnTo>
                    <a:pt x="648" y="109"/>
                  </a:lnTo>
                  <a:lnTo>
                    <a:pt x="649" y="110"/>
                  </a:lnTo>
                  <a:lnTo>
                    <a:pt x="652" y="111"/>
                  </a:lnTo>
                  <a:lnTo>
                    <a:pt x="652" y="113"/>
                  </a:lnTo>
                  <a:lnTo>
                    <a:pt x="653" y="113"/>
                  </a:lnTo>
                  <a:lnTo>
                    <a:pt x="653" y="114"/>
                  </a:lnTo>
                  <a:lnTo>
                    <a:pt x="655" y="115"/>
                  </a:lnTo>
                  <a:lnTo>
                    <a:pt x="655" y="117"/>
                  </a:lnTo>
                  <a:lnTo>
                    <a:pt x="655" y="118"/>
                  </a:lnTo>
                  <a:lnTo>
                    <a:pt x="655" y="119"/>
                  </a:lnTo>
                  <a:lnTo>
                    <a:pt x="656" y="119"/>
                  </a:lnTo>
                  <a:lnTo>
                    <a:pt x="657" y="120"/>
                  </a:lnTo>
                  <a:lnTo>
                    <a:pt x="659" y="122"/>
                  </a:lnTo>
                  <a:lnTo>
                    <a:pt x="660" y="122"/>
                  </a:lnTo>
                  <a:lnTo>
                    <a:pt x="661" y="123"/>
                  </a:lnTo>
                  <a:lnTo>
                    <a:pt x="663" y="124"/>
                  </a:lnTo>
                  <a:lnTo>
                    <a:pt x="664" y="126"/>
                  </a:lnTo>
                  <a:lnTo>
                    <a:pt x="665" y="126"/>
                  </a:lnTo>
                  <a:lnTo>
                    <a:pt x="666" y="127"/>
                  </a:lnTo>
                  <a:lnTo>
                    <a:pt x="669" y="128"/>
                  </a:lnTo>
                  <a:lnTo>
                    <a:pt x="669" y="130"/>
                  </a:lnTo>
                  <a:lnTo>
                    <a:pt x="668" y="131"/>
                  </a:lnTo>
                  <a:lnTo>
                    <a:pt x="666" y="131"/>
                  </a:lnTo>
                  <a:lnTo>
                    <a:pt x="665" y="131"/>
                  </a:lnTo>
                  <a:lnTo>
                    <a:pt x="665" y="132"/>
                  </a:lnTo>
                  <a:lnTo>
                    <a:pt x="664" y="134"/>
                  </a:lnTo>
                  <a:lnTo>
                    <a:pt x="666" y="135"/>
                  </a:lnTo>
                  <a:lnTo>
                    <a:pt x="668" y="137"/>
                  </a:lnTo>
                  <a:lnTo>
                    <a:pt x="668" y="139"/>
                  </a:lnTo>
                  <a:lnTo>
                    <a:pt x="668" y="140"/>
                  </a:lnTo>
                  <a:lnTo>
                    <a:pt x="669" y="140"/>
                  </a:lnTo>
                  <a:lnTo>
                    <a:pt x="670" y="140"/>
                  </a:lnTo>
                  <a:lnTo>
                    <a:pt x="670" y="139"/>
                  </a:lnTo>
                  <a:lnTo>
                    <a:pt x="672" y="140"/>
                  </a:lnTo>
                  <a:lnTo>
                    <a:pt x="673" y="140"/>
                  </a:lnTo>
                  <a:lnTo>
                    <a:pt x="673" y="141"/>
                  </a:lnTo>
                  <a:lnTo>
                    <a:pt x="672" y="141"/>
                  </a:lnTo>
                  <a:lnTo>
                    <a:pt x="670" y="141"/>
                  </a:lnTo>
                  <a:lnTo>
                    <a:pt x="669" y="141"/>
                  </a:lnTo>
                  <a:lnTo>
                    <a:pt x="669" y="143"/>
                  </a:lnTo>
                  <a:lnTo>
                    <a:pt x="669" y="144"/>
                  </a:lnTo>
                  <a:lnTo>
                    <a:pt x="669" y="145"/>
                  </a:lnTo>
                  <a:lnTo>
                    <a:pt x="670" y="145"/>
                  </a:lnTo>
                  <a:lnTo>
                    <a:pt x="672" y="147"/>
                  </a:lnTo>
                  <a:lnTo>
                    <a:pt x="673" y="145"/>
                  </a:lnTo>
                  <a:lnTo>
                    <a:pt x="674" y="145"/>
                  </a:lnTo>
                  <a:lnTo>
                    <a:pt x="676" y="145"/>
                  </a:lnTo>
                  <a:lnTo>
                    <a:pt x="677" y="144"/>
                  </a:lnTo>
                  <a:lnTo>
                    <a:pt x="685" y="144"/>
                  </a:lnTo>
                  <a:lnTo>
                    <a:pt x="685" y="148"/>
                  </a:lnTo>
                  <a:lnTo>
                    <a:pt x="683" y="148"/>
                  </a:lnTo>
                  <a:lnTo>
                    <a:pt x="683" y="151"/>
                  </a:lnTo>
                  <a:lnTo>
                    <a:pt x="681" y="153"/>
                  </a:lnTo>
                  <a:lnTo>
                    <a:pt x="681" y="154"/>
                  </a:lnTo>
                  <a:lnTo>
                    <a:pt x="681" y="157"/>
                  </a:lnTo>
                  <a:lnTo>
                    <a:pt x="680" y="161"/>
                  </a:lnTo>
                  <a:lnTo>
                    <a:pt x="677" y="162"/>
                  </a:lnTo>
                  <a:lnTo>
                    <a:pt x="674" y="164"/>
                  </a:lnTo>
                  <a:lnTo>
                    <a:pt x="674" y="165"/>
                  </a:lnTo>
                  <a:lnTo>
                    <a:pt x="676" y="165"/>
                  </a:lnTo>
                  <a:lnTo>
                    <a:pt x="676" y="166"/>
                  </a:lnTo>
                  <a:lnTo>
                    <a:pt x="672" y="170"/>
                  </a:lnTo>
                  <a:lnTo>
                    <a:pt x="670" y="174"/>
                  </a:lnTo>
                  <a:lnTo>
                    <a:pt x="670" y="177"/>
                  </a:lnTo>
                  <a:lnTo>
                    <a:pt x="670" y="178"/>
                  </a:lnTo>
                  <a:lnTo>
                    <a:pt x="670" y="179"/>
                  </a:lnTo>
                  <a:lnTo>
                    <a:pt x="672" y="182"/>
                  </a:lnTo>
                  <a:lnTo>
                    <a:pt x="672" y="185"/>
                  </a:lnTo>
                  <a:lnTo>
                    <a:pt x="674" y="186"/>
                  </a:lnTo>
                  <a:lnTo>
                    <a:pt x="677" y="190"/>
                  </a:lnTo>
                  <a:lnTo>
                    <a:pt x="678" y="191"/>
                  </a:lnTo>
                  <a:lnTo>
                    <a:pt x="680" y="191"/>
                  </a:lnTo>
                  <a:lnTo>
                    <a:pt x="682" y="192"/>
                  </a:lnTo>
                  <a:lnTo>
                    <a:pt x="685" y="195"/>
                  </a:lnTo>
                  <a:lnTo>
                    <a:pt x="687" y="196"/>
                  </a:lnTo>
                  <a:lnTo>
                    <a:pt x="687" y="198"/>
                  </a:lnTo>
                  <a:lnTo>
                    <a:pt x="689" y="198"/>
                  </a:lnTo>
                  <a:lnTo>
                    <a:pt x="690" y="199"/>
                  </a:lnTo>
                  <a:lnTo>
                    <a:pt x="691" y="199"/>
                  </a:lnTo>
                  <a:lnTo>
                    <a:pt x="693" y="199"/>
                  </a:lnTo>
                  <a:lnTo>
                    <a:pt x="694" y="200"/>
                  </a:lnTo>
                  <a:lnTo>
                    <a:pt x="693" y="202"/>
                  </a:lnTo>
                  <a:lnTo>
                    <a:pt x="695" y="202"/>
                  </a:lnTo>
                  <a:lnTo>
                    <a:pt x="697" y="203"/>
                  </a:lnTo>
                  <a:lnTo>
                    <a:pt x="699" y="203"/>
                  </a:lnTo>
                  <a:lnTo>
                    <a:pt x="699" y="204"/>
                  </a:lnTo>
                  <a:lnTo>
                    <a:pt x="701" y="204"/>
                  </a:lnTo>
                  <a:lnTo>
                    <a:pt x="702" y="204"/>
                  </a:lnTo>
                  <a:lnTo>
                    <a:pt x="704" y="204"/>
                  </a:lnTo>
                  <a:lnTo>
                    <a:pt x="706" y="206"/>
                  </a:lnTo>
                  <a:lnTo>
                    <a:pt x="704" y="207"/>
                  </a:lnTo>
                  <a:lnTo>
                    <a:pt x="702" y="207"/>
                  </a:lnTo>
                  <a:lnTo>
                    <a:pt x="699" y="207"/>
                  </a:lnTo>
                  <a:lnTo>
                    <a:pt x="698" y="206"/>
                  </a:lnTo>
                  <a:lnTo>
                    <a:pt x="695" y="204"/>
                  </a:lnTo>
                  <a:lnTo>
                    <a:pt x="694" y="204"/>
                  </a:lnTo>
                  <a:lnTo>
                    <a:pt x="693" y="204"/>
                  </a:lnTo>
                  <a:lnTo>
                    <a:pt x="690" y="204"/>
                  </a:lnTo>
                  <a:lnTo>
                    <a:pt x="689" y="203"/>
                  </a:lnTo>
                  <a:lnTo>
                    <a:pt x="687" y="203"/>
                  </a:lnTo>
                  <a:lnTo>
                    <a:pt x="685" y="203"/>
                  </a:lnTo>
                  <a:lnTo>
                    <a:pt x="685" y="202"/>
                  </a:lnTo>
                  <a:lnTo>
                    <a:pt x="680" y="202"/>
                  </a:lnTo>
                  <a:lnTo>
                    <a:pt x="678" y="200"/>
                  </a:lnTo>
                  <a:lnTo>
                    <a:pt x="676" y="200"/>
                  </a:lnTo>
                  <a:lnTo>
                    <a:pt x="674" y="200"/>
                  </a:lnTo>
                  <a:lnTo>
                    <a:pt x="672" y="200"/>
                  </a:lnTo>
                  <a:lnTo>
                    <a:pt x="668" y="200"/>
                  </a:lnTo>
                  <a:lnTo>
                    <a:pt x="668" y="199"/>
                  </a:lnTo>
                  <a:lnTo>
                    <a:pt x="661" y="199"/>
                  </a:lnTo>
                  <a:lnTo>
                    <a:pt x="657" y="199"/>
                  </a:lnTo>
                  <a:lnTo>
                    <a:pt x="656" y="199"/>
                  </a:lnTo>
                  <a:lnTo>
                    <a:pt x="653" y="199"/>
                  </a:lnTo>
                  <a:lnTo>
                    <a:pt x="653" y="198"/>
                  </a:lnTo>
                  <a:lnTo>
                    <a:pt x="647" y="198"/>
                  </a:lnTo>
                  <a:lnTo>
                    <a:pt x="647" y="196"/>
                  </a:lnTo>
                  <a:lnTo>
                    <a:pt x="640" y="196"/>
                  </a:lnTo>
                  <a:lnTo>
                    <a:pt x="639" y="196"/>
                  </a:lnTo>
                  <a:lnTo>
                    <a:pt x="631" y="196"/>
                  </a:lnTo>
                  <a:lnTo>
                    <a:pt x="628" y="196"/>
                  </a:lnTo>
                  <a:lnTo>
                    <a:pt x="628" y="195"/>
                  </a:lnTo>
                  <a:lnTo>
                    <a:pt x="623" y="195"/>
                  </a:lnTo>
                  <a:lnTo>
                    <a:pt x="622" y="195"/>
                  </a:lnTo>
                  <a:lnTo>
                    <a:pt x="615" y="195"/>
                  </a:lnTo>
                  <a:lnTo>
                    <a:pt x="614" y="195"/>
                  </a:lnTo>
                  <a:lnTo>
                    <a:pt x="606" y="195"/>
                  </a:lnTo>
                  <a:lnTo>
                    <a:pt x="605" y="194"/>
                  </a:lnTo>
                  <a:lnTo>
                    <a:pt x="588" y="194"/>
                  </a:lnTo>
                  <a:lnTo>
                    <a:pt x="585" y="194"/>
                  </a:lnTo>
                  <a:lnTo>
                    <a:pt x="585" y="192"/>
                  </a:lnTo>
                  <a:lnTo>
                    <a:pt x="579" y="192"/>
                  </a:lnTo>
                  <a:lnTo>
                    <a:pt x="572" y="192"/>
                  </a:lnTo>
                  <a:lnTo>
                    <a:pt x="571" y="192"/>
                  </a:lnTo>
                  <a:lnTo>
                    <a:pt x="567" y="192"/>
                  </a:lnTo>
                  <a:lnTo>
                    <a:pt x="566" y="191"/>
                  </a:lnTo>
                  <a:lnTo>
                    <a:pt x="564" y="191"/>
                  </a:lnTo>
                  <a:lnTo>
                    <a:pt x="563" y="192"/>
                  </a:lnTo>
                  <a:lnTo>
                    <a:pt x="562" y="191"/>
                  </a:lnTo>
                  <a:lnTo>
                    <a:pt x="559" y="191"/>
                  </a:lnTo>
                  <a:lnTo>
                    <a:pt x="559" y="192"/>
                  </a:lnTo>
                  <a:lnTo>
                    <a:pt x="537" y="192"/>
                  </a:lnTo>
                  <a:lnTo>
                    <a:pt x="535" y="191"/>
                  </a:lnTo>
                  <a:lnTo>
                    <a:pt x="530" y="191"/>
                  </a:lnTo>
                  <a:lnTo>
                    <a:pt x="529" y="192"/>
                  </a:lnTo>
                  <a:lnTo>
                    <a:pt x="528" y="192"/>
                  </a:lnTo>
                  <a:lnTo>
                    <a:pt x="522" y="192"/>
                  </a:lnTo>
                  <a:lnTo>
                    <a:pt x="516" y="192"/>
                  </a:lnTo>
                  <a:lnTo>
                    <a:pt x="516" y="194"/>
                  </a:lnTo>
                  <a:lnTo>
                    <a:pt x="513" y="194"/>
                  </a:lnTo>
                  <a:lnTo>
                    <a:pt x="512" y="194"/>
                  </a:lnTo>
                  <a:lnTo>
                    <a:pt x="501" y="194"/>
                  </a:lnTo>
                  <a:lnTo>
                    <a:pt x="501" y="195"/>
                  </a:lnTo>
                  <a:lnTo>
                    <a:pt x="495" y="195"/>
                  </a:lnTo>
                  <a:lnTo>
                    <a:pt x="494" y="195"/>
                  </a:lnTo>
                  <a:lnTo>
                    <a:pt x="492" y="196"/>
                  </a:lnTo>
                  <a:lnTo>
                    <a:pt x="491" y="196"/>
                  </a:lnTo>
                  <a:lnTo>
                    <a:pt x="488" y="196"/>
                  </a:lnTo>
                  <a:lnTo>
                    <a:pt x="487" y="196"/>
                  </a:lnTo>
                  <a:lnTo>
                    <a:pt x="486" y="198"/>
                  </a:lnTo>
                  <a:lnTo>
                    <a:pt x="483" y="198"/>
                  </a:lnTo>
                  <a:lnTo>
                    <a:pt x="482" y="198"/>
                  </a:lnTo>
                  <a:lnTo>
                    <a:pt x="482" y="199"/>
                  </a:lnTo>
                  <a:lnTo>
                    <a:pt x="477" y="199"/>
                  </a:lnTo>
                  <a:lnTo>
                    <a:pt x="475" y="199"/>
                  </a:lnTo>
                  <a:lnTo>
                    <a:pt x="474" y="199"/>
                  </a:lnTo>
                  <a:lnTo>
                    <a:pt x="474" y="200"/>
                  </a:lnTo>
                  <a:lnTo>
                    <a:pt x="473" y="200"/>
                  </a:lnTo>
                  <a:lnTo>
                    <a:pt x="471" y="200"/>
                  </a:lnTo>
                  <a:lnTo>
                    <a:pt x="470" y="200"/>
                  </a:lnTo>
                  <a:lnTo>
                    <a:pt x="467" y="200"/>
                  </a:lnTo>
                  <a:lnTo>
                    <a:pt x="467" y="202"/>
                  </a:lnTo>
                  <a:lnTo>
                    <a:pt x="466" y="202"/>
                  </a:lnTo>
                  <a:lnTo>
                    <a:pt x="463" y="202"/>
                  </a:lnTo>
                  <a:lnTo>
                    <a:pt x="463" y="203"/>
                  </a:lnTo>
                  <a:lnTo>
                    <a:pt x="462" y="203"/>
                  </a:lnTo>
                  <a:lnTo>
                    <a:pt x="459" y="203"/>
                  </a:lnTo>
                  <a:lnTo>
                    <a:pt x="457" y="203"/>
                  </a:lnTo>
                  <a:lnTo>
                    <a:pt x="456" y="204"/>
                  </a:lnTo>
                  <a:lnTo>
                    <a:pt x="449" y="211"/>
                  </a:lnTo>
                  <a:lnTo>
                    <a:pt x="448" y="211"/>
                  </a:lnTo>
                  <a:lnTo>
                    <a:pt x="446" y="212"/>
                  </a:lnTo>
                  <a:lnTo>
                    <a:pt x="444" y="213"/>
                  </a:lnTo>
                  <a:lnTo>
                    <a:pt x="440" y="215"/>
                  </a:lnTo>
                  <a:lnTo>
                    <a:pt x="439" y="215"/>
                  </a:lnTo>
                  <a:lnTo>
                    <a:pt x="437" y="215"/>
                  </a:lnTo>
                  <a:lnTo>
                    <a:pt x="437" y="216"/>
                  </a:lnTo>
                  <a:lnTo>
                    <a:pt x="435" y="216"/>
                  </a:lnTo>
                  <a:lnTo>
                    <a:pt x="435" y="215"/>
                  </a:lnTo>
                  <a:lnTo>
                    <a:pt x="432" y="215"/>
                  </a:lnTo>
                  <a:lnTo>
                    <a:pt x="432" y="216"/>
                  </a:lnTo>
                  <a:lnTo>
                    <a:pt x="429" y="216"/>
                  </a:lnTo>
                  <a:lnTo>
                    <a:pt x="425" y="216"/>
                  </a:lnTo>
                  <a:lnTo>
                    <a:pt x="425" y="217"/>
                  </a:lnTo>
                  <a:lnTo>
                    <a:pt x="423" y="217"/>
                  </a:lnTo>
                  <a:lnTo>
                    <a:pt x="422" y="217"/>
                  </a:lnTo>
                  <a:lnTo>
                    <a:pt x="416" y="217"/>
                  </a:lnTo>
                  <a:lnTo>
                    <a:pt x="416" y="219"/>
                  </a:lnTo>
                  <a:lnTo>
                    <a:pt x="415" y="219"/>
                  </a:lnTo>
                  <a:lnTo>
                    <a:pt x="412" y="216"/>
                  </a:lnTo>
                  <a:lnTo>
                    <a:pt x="412" y="213"/>
                  </a:lnTo>
                  <a:lnTo>
                    <a:pt x="412" y="217"/>
                  </a:lnTo>
                  <a:lnTo>
                    <a:pt x="412" y="219"/>
                  </a:lnTo>
                  <a:lnTo>
                    <a:pt x="412" y="220"/>
                  </a:lnTo>
                  <a:lnTo>
                    <a:pt x="410" y="220"/>
                  </a:lnTo>
                  <a:lnTo>
                    <a:pt x="408" y="223"/>
                  </a:lnTo>
                  <a:lnTo>
                    <a:pt x="404" y="224"/>
                  </a:lnTo>
                  <a:lnTo>
                    <a:pt x="402" y="225"/>
                  </a:lnTo>
                  <a:lnTo>
                    <a:pt x="399" y="226"/>
                  </a:lnTo>
                  <a:lnTo>
                    <a:pt x="398" y="226"/>
                  </a:lnTo>
                  <a:lnTo>
                    <a:pt x="397" y="228"/>
                  </a:lnTo>
                  <a:lnTo>
                    <a:pt x="395" y="228"/>
                  </a:lnTo>
                  <a:lnTo>
                    <a:pt x="394" y="229"/>
                  </a:lnTo>
                  <a:lnTo>
                    <a:pt x="390" y="229"/>
                  </a:lnTo>
                  <a:lnTo>
                    <a:pt x="387" y="232"/>
                  </a:lnTo>
                  <a:lnTo>
                    <a:pt x="385" y="236"/>
                  </a:lnTo>
                  <a:lnTo>
                    <a:pt x="384" y="238"/>
                  </a:lnTo>
                  <a:lnTo>
                    <a:pt x="382" y="238"/>
                  </a:lnTo>
                  <a:lnTo>
                    <a:pt x="381" y="240"/>
                  </a:lnTo>
                  <a:lnTo>
                    <a:pt x="380" y="240"/>
                  </a:lnTo>
                  <a:lnTo>
                    <a:pt x="378" y="240"/>
                  </a:lnTo>
                  <a:lnTo>
                    <a:pt x="377" y="241"/>
                  </a:lnTo>
                  <a:lnTo>
                    <a:pt x="376" y="241"/>
                  </a:lnTo>
                  <a:lnTo>
                    <a:pt x="372" y="242"/>
                  </a:lnTo>
                  <a:lnTo>
                    <a:pt x="370" y="242"/>
                  </a:lnTo>
                  <a:lnTo>
                    <a:pt x="369" y="244"/>
                  </a:lnTo>
                  <a:lnTo>
                    <a:pt x="368" y="244"/>
                  </a:lnTo>
                  <a:lnTo>
                    <a:pt x="366" y="245"/>
                  </a:lnTo>
                  <a:lnTo>
                    <a:pt x="364" y="245"/>
                  </a:lnTo>
                  <a:lnTo>
                    <a:pt x="363" y="245"/>
                  </a:lnTo>
                  <a:lnTo>
                    <a:pt x="361" y="245"/>
                  </a:lnTo>
                  <a:lnTo>
                    <a:pt x="360" y="245"/>
                  </a:lnTo>
                  <a:lnTo>
                    <a:pt x="360" y="246"/>
                  </a:lnTo>
                  <a:lnTo>
                    <a:pt x="357" y="246"/>
                  </a:lnTo>
                  <a:lnTo>
                    <a:pt x="355" y="246"/>
                  </a:lnTo>
                  <a:lnTo>
                    <a:pt x="353" y="246"/>
                  </a:lnTo>
                  <a:lnTo>
                    <a:pt x="352" y="246"/>
                  </a:lnTo>
                  <a:lnTo>
                    <a:pt x="349" y="247"/>
                  </a:lnTo>
                  <a:lnTo>
                    <a:pt x="348" y="249"/>
                  </a:lnTo>
                  <a:lnTo>
                    <a:pt x="342" y="254"/>
                  </a:lnTo>
                  <a:lnTo>
                    <a:pt x="340" y="257"/>
                  </a:lnTo>
                  <a:lnTo>
                    <a:pt x="336" y="258"/>
                  </a:lnTo>
                  <a:lnTo>
                    <a:pt x="335" y="259"/>
                  </a:lnTo>
                  <a:lnTo>
                    <a:pt x="335" y="261"/>
                  </a:lnTo>
                  <a:lnTo>
                    <a:pt x="334" y="262"/>
                  </a:lnTo>
                  <a:lnTo>
                    <a:pt x="334" y="263"/>
                  </a:lnTo>
                  <a:lnTo>
                    <a:pt x="334" y="267"/>
                  </a:lnTo>
                  <a:lnTo>
                    <a:pt x="331" y="268"/>
                  </a:lnTo>
                  <a:lnTo>
                    <a:pt x="329" y="268"/>
                  </a:lnTo>
                  <a:lnTo>
                    <a:pt x="329" y="270"/>
                  </a:lnTo>
                  <a:lnTo>
                    <a:pt x="325" y="274"/>
                  </a:lnTo>
                  <a:lnTo>
                    <a:pt x="325" y="275"/>
                  </a:lnTo>
                  <a:lnTo>
                    <a:pt x="323" y="276"/>
                  </a:lnTo>
                  <a:lnTo>
                    <a:pt x="322" y="276"/>
                  </a:lnTo>
                  <a:lnTo>
                    <a:pt x="322" y="278"/>
                  </a:lnTo>
                  <a:lnTo>
                    <a:pt x="321" y="278"/>
                  </a:lnTo>
                  <a:lnTo>
                    <a:pt x="318" y="279"/>
                  </a:lnTo>
                  <a:lnTo>
                    <a:pt x="314" y="280"/>
                  </a:lnTo>
                  <a:lnTo>
                    <a:pt x="313" y="281"/>
                  </a:lnTo>
                  <a:lnTo>
                    <a:pt x="311" y="284"/>
                  </a:lnTo>
                  <a:lnTo>
                    <a:pt x="309" y="287"/>
                  </a:lnTo>
                  <a:lnTo>
                    <a:pt x="309" y="288"/>
                  </a:lnTo>
                  <a:lnTo>
                    <a:pt x="306" y="288"/>
                  </a:lnTo>
                  <a:lnTo>
                    <a:pt x="304" y="288"/>
                  </a:lnTo>
                  <a:lnTo>
                    <a:pt x="300" y="291"/>
                  </a:lnTo>
                  <a:lnTo>
                    <a:pt x="297" y="292"/>
                  </a:lnTo>
                  <a:lnTo>
                    <a:pt x="294" y="293"/>
                  </a:lnTo>
                  <a:lnTo>
                    <a:pt x="293" y="295"/>
                  </a:lnTo>
                  <a:lnTo>
                    <a:pt x="289" y="295"/>
                  </a:lnTo>
                  <a:lnTo>
                    <a:pt x="288" y="295"/>
                  </a:lnTo>
                  <a:lnTo>
                    <a:pt x="287" y="295"/>
                  </a:lnTo>
                  <a:lnTo>
                    <a:pt x="285" y="295"/>
                  </a:lnTo>
                  <a:lnTo>
                    <a:pt x="283" y="295"/>
                  </a:lnTo>
                  <a:lnTo>
                    <a:pt x="283" y="296"/>
                  </a:lnTo>
                  <a:lnTo>
                    <a:pt x="279" y="296"/>
                  </a:lnTo>
                  <a:lnTo>
                    <a:pt x="277" y="296"/>
                  </a:lnTo>
                  <a:lnTo>
                    <a:pt x="276" y="297"/>
                  </a:lnTo>
                  <a:lnTo>
                    <a:pt x="275" y="297"/>
                  </a:lnTo>
                  <a:lnTo>
                    <a:pt x="275" y="298"/>
                  </a:lnTo>
                  <a:lnTo>
                    <a:pt x="273" y="298"/>
                  </a:lnTo>
                  <a:lnTo>
                    <a:pt x="271" y="298"/>
                  </a:lnTo>
                  <a:lnTo>
                    <a:pt x="270" y="301"/>
                  </a:lnTo>
                  <a:lnTo>
                    <a:pt x="267" y="304"/>
                  </a:lnTo>
                  <a:lnTo>
                    <a:pt x="266" y="304"/>
                  </a:lnTo>
                  <a:lnTo>
                    <a:pt x="260" y="308"/>
                  </a:lnTo>
                  <a:lnTo>
                    <a:pt x="259" y="309"/>
                  </a:lnTo>
                  <a:lnTo>
                    <a:pt x="258" y="309"/>
                  </a:lnTo>
                  <a:lnTo>
                    <a:pt x="253" y="313"/>
                  </a:lnTo>
                  <a:lnTo>
                    <a:pt x="251" y="313"/>
                  </a:lnTo>
                  <a:lnTo>
                    <a:pt x="249" y="314"/>
                  </a:lnTo>
                  <a:lnTo>
                    <a:pt x="243" y="318"/>
                  </a:lnTo>
                  <a:lnTo>
                    <a:pt x="241" y="319"/>
                  </a:lnTo>
                  <a:lnTo>
                    <a:pt x="238" y="319"/>
                  </a:lnTo>
                  <a:lnTo>
                    <a:pt x="236" y="322"/>
                  </a:lnTo>
                  <a:lnTo>
                    <a:pt x="229" y="325"/>
                  </a:lnTo>
                  <a:lnTo>
                    <a:pt x="228" y="325"/>
                  </a:lnTo>
                  <a:lnTo>
                    <a:pt x="226" y="325"/>
                  </a:lnTo>
                  <a:lnTo>
                    <a:pt x="225" y="325"/>
                  </a:lnTo>
                  <a:lnTo>
                    <a:pt x="220" y="326"/>
                  </a:lnTo>
                  <a:lnTo>
                    <a:pt x="218" y="326"/>
                  </a:lnTo>
                  <a:lnTo>
                    <a:pt x="217" y="326"/>
                  </a:lnTo>
                  <a:lnTo>
                    <a:pt x="212" y="329"/>
                  </a:lnTo>
                  <a:lnTo>
                    <a:pt x="211" y="330"/>
                  </a:lnTo>
                  <a:lnTo>
                    <a:pt x="209" y="330"/>
                  </a:lnTo>
                  <a:lnTo>
                    <a:pt x="207" y="331"/>
                  </a:lnTo>
                  <a:lnTo>
                    <a:pt x="204" y="331"/>
                  </a:lnTo>
                  <a:lnTo>
                    <a:pt x="201" y="331"/>
                  </a:lnTo>
                  <a:lnTo>
                    <a:pt x="199" y="333"/>
                  </a:lnTo>
                  <a:lnTo>
                    <a:pt x="198" y="334"/>
                  </a:lnTo>
                  <a:lnTo>
                    <a:pt x="194" y="334"/>
                  </a:lnTo>
                  <a:lnTo>
                    <a:pt x="192" y="334"/>
                  </a:lnTo>
                  <a:lnTo>
                    <a:pt x="190" y="334"/>
                  </a:lnTo>
                  <a:lnTo>
                    <a:pt x="188" y="336"/>
                  </a:lnTo>
                  <a:lnTo>
                    <a:pt x="187" y="336"/>
                  </a:lnTo>
                  <a:lnTo>
                    <a:pt x="186" y="336"/>
                  </a:lnTo>
                  <a:lnTo>
                    <a:pt x="183" y="339"/>
                  </a:lnTo>
                  <a:lnTo>
                    <a:pt x="182" y="339"/>
                  </a:lnTo>
                  <a:lnTo>
                    <a:pt x="182" y="340"/>
                  </a:lnTo>
                  <a:lnTo>
                    <a:pt x="180" y="343"/>
                  </a:lnTo>
                  <a:lnTo>
                    <a:pt x="179" y="344"/>
                  </a:lnTo>
                  <a:lnTo>
                    <a:pt x="175" y="344"/>
                  </a:lnTo>
                  <a:lnTo>
                    <a:pt x="175" y="343"/>
                  </a:lnTo>
                  <a:lnTo>
                    <a:pt x="174" y="343"/>
                  </a:lnTo>
                  <a:lnTo>
                    <a:pt x="173" y="344"/>
                  </a:lnTo>
                  <a:lnTo>
                    <a:pt x="170" y="344"/>
                  </a:lnTo>
                  <a:lnTo>
                    <a:pt x="169" y="344"/>
                  </a:lnTo>
                  <a:lnTo>
                    <a:pt x="166" y="346"/>
                  </a:lnTo>
                  <a:lnTo>
                    <a:pt x="163" y="346"/>
                  </a:lnTo>
                  <a:lnTo>
                    <a:pt x="161" y="346"/>
                  </a:lnTo>
                  <a:lnTo>
                    <a:pt x="161" y="347"/>
                  </a:lnTo>
                  <a:lnTo>
                    <a:pt x="156" y="347"/>
                  </a:lnTo>
                  <a:lnTo>
                    <a:pt x="156" y="348"/>
                  </a:lnTo>
                  <a:lnTo>
                    <a:pt x="152" y="348"/>
                  </a:lnTo>
                  <a:lnTo>
                    <a:pt x="150" y="350"/>
                  </a:lnTo>
                  <a:lnTo>
                    <a:pt x="149" y="350"/>
                  </a:lnTo>
                  <a:lnTo>
                    <a:pt x="148" y="350"/>
                  </a:lnTo>
                  <a:lnTo>
                    <a:pt x="141" y="350"/>
                  </a:lnTo>
                  <a:lnTo>
                    <a:pt x="141" y="351"/>
                  </a:lnTo>
                  <a:lnTo>
                    <a:pt x="139" y="351"/>
                  </a:lnTo>
                  <a:lnTo>
                    <a:pt x="137" y="351"/>
                  </a:lnTo>
                  <a:lnTo>
                    <a:pt x="136" y="351"/>
                  </a:lnTo>
                  <a:lnTo>
                    <a:pt x="136" y="352"/>
                  </a:lnTo>
                  <a:lnTo>
                    <a:pt x="133" y="352"/>
                  </a:lnTo>
                  <a:lnTo>
                    <a:pt x="132" y="352"/>
                  </a:lnTo>
                  <a:lnTo>
                    <a:pt x="131" y="352"/>
                  </a:lnTo>
                  <a:lnTo>
                    <a:pt x="129" y="353"/>
                  </a:lnTo>
                  <a:lnTo>
                    <a:pt x="125" y="353"/>
                  </a:lnTo>
                  <a:lnTo>
                    <a:pt x="123" y="353"/>
                  </a:lnTo>
                  <a:lnTo>
                    <a:pt x="123" y="355"/>
                  </a:lnTo>
                  <a:lnTo>
                    <a:pt x="122" y="355"/>
                  </a:lnTo>
                  <a:lnTo>
                    <a:pt x="120" y="355"/>
                  </a:lnTo>
                  <a:lnTo>
                    <a:pt x="119" y="355"/>
                  </a:lnTo>
                  <a:lnTo>
                    <a:pt x="118" y="356"/>
                  </a:lnTo>
                  <a:lnTo>
                    <a:pt x="115" y="356"/>
                  </a:lnTo>
                  <a:lnTo>
                    <a:pt x="112" y="356"/>
                  </a:lnTo>
                  <a:lnTo>
                    <a:pt x="111" y="357"/>
                  </a:lnTo>
                  <a:lnTo>
                    <a:pt x="110" y="357"/>
                  </a:lnTo>
                  <a:lnTo>
                    <a:pt x="108" y="357"/>
                  </a:lnTo>
                  <a:lnTo>
                    <a:pt x="107" y="357"/>
                  </a:lnTo>
                  <a:lnTo>
                    <a:pt x="106" y="357"/>
                  </a:lnTo>
                  <a:lnTo>
                    <a:pt x="106" y="359"/>
                  </a:lnTo>
                  <a:lnTo>
                    <a:pt x="103" y="359"/>
                  </a:lnTo>
                  <a:lnTo>
                    <a:pt x="102" y="360"/>
                  </a:lnTo>
                  <a:lnTo>
                    <a:pt x="101" y="360"/>
                  </a:lnTo>
                  <a:lnTo>
                    <a:pt x="98" y="360"/>
                  </a:lnTo>
                  <a:lnTo>
                    <a:pt x="97" y="360"/>
                  </a:lnTo>
                  <a:lnTo>
                    <a:pt x="97" y="361"/>
                  </a:lnTo>
                  <a:lnTo>
                    <a:pt x="93" y="361"/>
                  </a:lnTo>
                  <a:lnTo>
                    <a:pt x="91" y="363"/>
                  </a:lnTo>
                  <a:lnTo>
                    <a:pt x="89" y="364"/>
                  </a:lnTo>
                  <a:lnTo>
                    <a:pt x="84"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7" y="352"/>
                  </a:lnTo>
                  <a:lnTo>
                    <a:pt x="67" y="351"/>
                  </a:lnTo>
                  <a:lnTo>
                    <a:pt x="65" y="351"/>
                  </a:lnTo>
                  <a:lnTo>
                    <a:pt x="64" y="350"/>
                  </a:lnTo>
                  <a:lnTo>
                    <a:pt x="64" y="348"/>
                  </a:lnTo>
                  <a:lnTo>
                    <a:pt x="63"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2" y="313"/>
                  </a:lnTo>
                  <a:lnTo>
                    <a:pt x="40" y="306"/>
                  </a:lnTo>
                  <a:lnTo>
                    <a:pt x="38" y="298"/>
                  </a:lnTo>
                  <a:lnTo>
                    <a:pt x="36" y="298"/>
                  </a:lnTo>
                  <a:lnTo>
                    <a:pt x="32" y="293"/>
                  </a:lnTo>
                  <a:lnTo>
                    <a:pt x="27" y="284"/>
                  </a:lnTo>
                  <a:lnTo>
                    <a:pt x="22" y="279"/>
                  </a:lnTo>
                  <a:lnTo>
                    <a:pt x="18" y="275"/>
                  </a:lnTo>
                  <a:lnTo>
                    <a:pt x="13" y="272"/>
                  </a:lnTo>
                  <a:lnTo>
                    <a:pt x="12" y="271"/>
                  </a:lnTo>
                  <a:lnTo>
                    <a:pt x="5" y="267"/>
                  </a:lnTo>
                  <a:lnTo>
                    <a:pt x="1" y="261"/>
                  </a:lnTo>
                  <a:lnTo>
                    <a:pt x="0" y="258"/>
                  </a:lnTo>
                  <a:lnTo>
                    <a:pt x="0" y="245"/>
                  </a:lnTo>
                  <a:lnTo>
                    <a:pt x="1" y="240"/>
                  </a:lnTo>
                  <a:lnTo>
                    <a:pt x="2" y="229"/>
                  </a:lnTo>
                  <a:lnTo>
                    <a:pt x="4" y="225"/>
                  </a:lnTo>
                  <a:lnTo>
                    <a:pt x="5" y="223"/>
                  </a:lnTo>
                  <a:lnTo>
                    <a:pt x="5" y="221"/>
                  </a:lnTo>
                  <a:lnTo>
                    <a:pt x="6" y="221"/>
                  </a:lnTo>
                  <a:lnTo>
                    <a:pt x="6" y="220"/>
                  </a:lnTo>
                  <a:lnTo>
                    <a:pt x="8" y="219"/>
                  </a:lnTo>
                  <a:lnTo>
                    <a:pt x="8" y="217"/>
                  </a:lnTo>
                  <a:lnTo>
                    <a:pt x="8"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2" y="179"/>
                  </a:lnTo>
                  <a:lnTo>
                    <a:pt x="49" y="178"/>
                  </a:lnTo>
                  <a:lnTo>
                    <a:pt x="55" y="178"/>
                  </a:lnTo>
                  <a:lnTo>
                    <a:pt x="56" y="178"/>
                  </a:lnTo>
                  <a:lnTo>
                    <a:pt x="57" y="178"/>
                  </a:lnTo>
                  <a:lnTo>
                    <a:pt x="64" y="178"/>
                  </a:lnTo>
                  <a:lnTo>
                    <a:pt x="68" y="175"/>
                  </a:lnTo>
                  <a:lnTo>
                    <a:pt x="68" y="177"/>
                  </a:lnTo>
                  <a:lnTo>
                    <a:pt x="69" y="179"/>
                  </a:lnTo>
                  <a:lnTo>
                    <a:pt x="70" y="186"/>
                  </a:lnTo>
                  <a:lnTo>
                    <a:pt x="70" y="187"/>
                  </a:lnTo>
                  <a:lnTo>
                    <a:pt x="73" y="191"/>
                  </a:lnTo>
                  <a:lnTo>
                    <a:pt x="78" y="194"/>
                  </a:lnTo>
                  <a:lnTo>
                    <a:pt x="84" y="198"/>
                  </a:lnTo>
                  <a:lnTo>
                    <a:pt x="82" y="200"/>
                  </a:lnTo>
                  <a:lnTo>
                    <a:pt x="84" y="200"/>
                  </a:lnTo>
                  <a:lnTo>
                    <a:pt x="84" y="202"/>
                  </a:lnTo>
                  <a:lnTo>
                    <a:pt x="85" y="202"/>
                  </a:lnTo>
                  <a:lnTo>
                    <a:pt x="86" y="203"/>
                  </a:lnTo>
                  <a:lnTo>
                    <a:pt x="87" y="204"/>
                  </a:lnTo>
                  <a:lnTo>
                    <a:pt x="87" y="206"/>
                  </a:lnTo>
                  <a:lnTo>
                    <a:pt x="90" y="207"/>
                  </a:lnTo>
                  <a:lnTo>
                    <a:pt x="91" y="207"/>
                  </a:lnTo>
                  <a:lnTo>
                    <a:pt x="93" y="207"/>
                  </a:lnTo>
                  <a:lnTo>
                    <a:pt x="93" y="206"/>
                  </a:lnTo>
                  <a:lnTo>
                    <a:pt x="94" y="206"/>
                  </a:lnTo>
                  <a:lnTo>
                    <a:pt x="95" y="206"/>
                  </a:lnTo>
                  <a:lnTo>
                    <a:pt x="98" y="206"/>
                  </a:lnTo>
                  <a:lnTo>
                    <a:pt x="99" y="206"/>
                  </a:lnTo>
                  <a:lnTo>
                    <a:pt x="101" y="206"/>
                  </a:lnTo>
                  <a:lnTo>
                    <a:pt x="102" y="206"/>
                  </a:lnTo>
                  <a:lnTo>
                    <a:pt x="103" y="206"/>
                  </a:lnTo>
                  <a:lnTo>
                    <a:pt x="105" y="204"/>
                  </a:lnTo>
                  <a:lnTo>
                    <a:pt x="106" y="204"/>
                  </a:lnTo>
                  <a:lnTo>
                    <a:pt x="107" y="204"/>
                  </a:lnTo>
                  <a:lnTo>
                    <a:pt x="108" y="203"/>
                  </a:lnTo>
                  <a:lnTo>
                    <a:pt x="110" y="203"/>
                  </a:lnTo>
                  <a:lnTo>
                    <a:pt x="110" y="202"/>
                  </a:lnTo>
                  <a:lnTo>
                    <a:pt x="111" y="202"/>
                  </a:lnTo>
                  <a:lnTo>
                    <a:pt x="111" y="200"/>
                  </a:lnTo>
                  <a:lnTo>
                    <a:pt x="112" y="200"/>
                  </a:lnTo>
                  <a:lnTo>
                    <a:pt x="114" y="200"/>
                  </a:lnTo>
                  <a:lnTo>
                    <a:pt x="115" y="199"/>
                  </a:lnTo>
                  <a:lnTo>
                    <a:pt x="115" y="198"/>
                  </a:lnTo>
                  <a:lnTo>
                    <a:pt x="116" y="198"/>
                  </a:lnTo>
                  <a:lnTo>
                    <a:pt x="116" y="196"/>
                  </a:lnTo>
                  <a:lnTo>
                    <a:pt x="118" y="195"/>
                  </a:lnTo>
                  <a:lnTo>
                    <a:pt x="119" y="195"/>
                  </a:lnTo>
                  <a:lnTo>
                    <a:pt x="120" y="194"/>
                  </a:lnTo>
                  <a:lnTo>
                    <a:pt x="120" y="192"/>
                  </a:lnTo>
                  <a:lnTo>
                    <a:pt x="122" y="192"/>
                  </a:lnTo>
                  <a:lnTo>
                    <a:pt x="122" y="191"/>
                  </a:lnTo>
                  <a:lnTo>
                    <a:pt x="123" y="191"/>
                  </a:lnTo>
                  <a:lnTo>
                    <a:pt x="123" y="190"/>
                  </a:lnTo>
                  <a:lnTo>
                    <a:pt x="124" y="190"/>
                  </a:lnTo>
                  <a:lnTo>
                    <a:pt x="124" y="189"/>
                  </a:lnTo>
                  <a:lnTo>
                    <a:pt x="125" y="189"/>
                  </a:lnTo>
                  <a:lnTo>
                    <a:pt x="125" y="187"/>
                  </a:lnTo>
                  <a:lnTo>
                    <a:pt x="127" y="187"/>
                  </a:lnTo>
                  <a:lnTo>
                    <a:pt x="128" y="187"/>
                  </a:lnTo>
                  <a:lnTo>
                    <a:pt x="129" y="187"/>
                  </a:lnTo>
                  <a:lnTo>
                    <a:pt x="131" y="187"/>
                  </a:lnTo>
                  <a:lnTo>
                    <a:pt x="132" y="187"/>
                  </a:lnTo>
                  <a:lnTo>
                    <a:pt x="135" y="189"/>
                  </a:lnTo>
                  <a:lnTo>
                    <a:pt x="136" y="189"/>
                  </a:lnTo>
                  <a:lnTo>
                    <a:pt x="137" y="190"/>
                  </a:lnTo>
                  <a:lnTo>
                    <a:pt x="139" y="190"/>
                  </a:lnTo>
                  <a:lnTo>
                    <a:pt x="139" y="191"/>
                  </a:lnTo>
                  <a:lnTo>
                    <a:pt x="140" y="191"/>
                  </a:lnTo>
                  <a:lnTo>
                    <a:pt x="141" y="192"/>
                  </a:lnTo>
                  <a:lnTo>
                    <a:pt x="142" y="192"/>
                  </a:lnTo>
                  <a:lnTo>
                    <a:pt x="142" y="194"/>
                  </a:lnTo>
                  <a:lnTo>
                    <a:pt x="144" y="194"/>
                  </a:lnTo>
                  <a:lnTo>
                    <a:pt x="144" y="195"/>
                  </a:lnTo>
                  <a:lnTo>
                    <a:pt x="145" y="195"/>
                  </a:lnTo>
                  <a:lnTo>
                    <a:pt x="145" y="196"/>
                  </a:lnTo>
                  <a:lnTo>
                    <a:pt x="146" y="196"/>
                  </a:lnTo>
                  <a:lnTo>
                    <a:pt x="148" y="198"/>
                  </a:lnTo>
                  <a:lnTo>
                    <a:pt x="148" y="199"/>
                  </a:lnTo>
                  <a:lnTo>
                    <a:pt x="148" y="200"/>
                  </a:lnTo>
                  <a:lnTo>
                    <a:pt x="149" y="200"/>
                  </a:lnTo>
                  <a:lnTo>
                    <a:pt x="150" y="200"/>
                  </a:lnTo>
                  <a:lnTo>
                    <a:pt x="150" y="199"/>
                  </a:lnTo>
                  <a:lnTo>
                    <a:pt x="152" y="199"/>
                  </a:lnTo>
                  <a:lnTo>
                    <a:pt x="152" y="198"/>
                  </a:lnTo>
                  <a:lnTo>
                    <a:pt x="153" y="198"/>
                  </a:lnTo>
                  <a:lnTo>
                    <a:pt x="154" y="196"/>
                  </a:lnTo>
                  <a:lnTo>
                    <a:pt x="156" y="196"/>
                  </a:lnTo>
                  <a:lnTo>
                    <a:pt x="157" y="196"/>
                  </a:lnTo>
                  <a:lnTo>
                    <a:pt x="158" y="196"/>
                  </a:lnTo>
                  <a:lnTo>
                    <a:pt x="160"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5" y="208"/>
                  </a:lnTo>
                  <a:lnTo>
                    <a:pt x="166" y="208"/>
                  </a:lnTo>
                  <a:lnTo>
                    <a:pt x="167" y="209"/>
                  </a:lnTo>
                  <a:lnTo>
                    <a:pt x="169" y="209"/>
                  </a:lnTo>
                  <a:lnTo>
                    <a:pt x="170" y="211"/>
                  </a:lnTo>
                  <a:lnTo>
                    <a:pt x="171" y="211"/>
                  </a:lnTo>
                  <a:lnTo>
                    <a:pt x="173" y="211"/>
                  </a:lnTo>
                  <a:lnTo>
                    <a:pt x="174" y="211"/>
                  </a:lnTo>
                  <a:lnTo>
                    <a:pt x="173" y="212"/>
                  </a:lnTo>
                  <a:lnTo>
                    <a:pt x="174" y="213"/>
                  </a:lnTo>
                  <a:lnTo>
                    <a:pt x="173" y="215"/>
                  </a:lnTo>
                  <a:lnTo>
                    <a:pt x="171" y="217"/>
                  </a:lnTo>
                  <a:lnTo>
                    <a:pt x="173" y="219"/>
                  </a:lnTo>
                  <a:lnTo>
                    <a:pt x="174" y="219"/>
                  </a:lnTo>
                  <a:lnTo>
                    <a:pt x="175" y="217"/>
                  </a:lnTo>
                  <a:lnTo>
                    <a:pt x="175" y="216"/>
                  </a:lnTo>
                  <a:lnTo>
                    <a:pt x="177" y="216"/>
                  </a:lnTo>
                  <a:lnTo>
                    <a:pt x="177" y="215"/>
                  </a:lnTo>
                  <a:lnTo>
                    <a:pt x="178" y="213"/>
                  </a:lnTo>
                  <a:lnTo>
                    <a:pt x="179" y="213"/>
                  </a:lnTo>
                  <a:lnTo>
                    <a:pt x="179" y="212"/>
                  </a:lnTo>
                  <a:lnTo>
                    <a:pt x="180" y="211"/>
                  </a:lnTo>
                  <a:lnTo>
                    <a:pt x="182" y="211"/>
                  </a:lnTo>
                  <a:lnTo>
                    <a:pt x="183" y="209"/>
                  </a:lnTo>
                  <a:lnTo>
                    <a:pt x="184" y="209"/>
                  </a:lnTo>
                  <a:lnTo>
                    <a:pt x="184" y="208"/>
                  </a:lnTo>
                  <a:lnTo>
                    <a:pt x="186" y="208"/>
                  </a:lnTo>
                  <a:lnTo>
                    <a:pt x="186" y="207"/>
                  </a:lnTo>
                  <a:lnTo>
                    <a:pt x="186" y="206"/>
                  </a:lnTo>
                  <a:lnTo>
                    <a:pt x="184" y="204"/>
                  </a:lnTo>
                  <a:lnTo>
                    <a:pt x="183" y="203"/>
                  </a:lnTo>
                  <a:lnTo>
                    <a:pt x="183" y="202"/>
                  </a:lnTo>
                  <a:lnTo>
                    <a:pt x="183" y="200"/>
                  </a:lnTo>
                  <a:lnTo>
                    <a:pt x="183" y="199"/>
                  </a:lnTo>
                  <a:lnTo>
                    <a:pt x="183" y="196"/>
                  </a:lnTo>
                  <a:lnTo>
                    <a:pt x="182" y="196"/>
                  </a:lnTo>
                  <a:lnTo>
                    <a:pt x="182" y="195"/>
                  </a:lnTo>
                  <a:lnTo>
                    <a:pt x="183" y="194"/>
                  </a:lnTo>
                  <a:lnTo>
                    <a:pt x="184" y="194"/>
                  </a:lnTo>
                  <a:lnTo>
                    <a:pt x="186" y="192"/>
                  </a:lnTo>
                  <a:lnTo>
                    <a:pt x="187" y="192"/>
                  </a:lnTo>
                  <a:lnTo>
                    <a:pt x="188" y="192"/>
                  </a:lnTo>
                  <a:lnTo>
                    <a:pt x="190" y="192"/>
                  </a:lnTo>
                  <a:lnTo>
                    <a:pt x="191" y="192"/>
                  </a:lnTo>
                  <a:lnTo>
                    <a:pt x="192" y="192"/>
                  </a:lnTo>
                  <a:lnTo>
                    <a:pt x="192" y="191"/>
                  </a:lnTo>
                  <a:lnTo>
                    <a:pt x="195" y="190"/>
                  </a:lnTo>
                  <a:lnTo>
                    <a:pt x="196" y="190"/>
                  </a:lnTo>
                  <a:lnTo>
                    <a:pt x="198" y="190"/>
                  </a:lnTo>
                  <a:lnTo>
                    <a:pt x="198" y="191"/>
                  </a:lnTo>
                  <a:lnTo>
                    <a:pt x="200" y="190"/>
                  </a:lnTo>
                  <a:lnTo>
                    <a:pt x="200" y="189"/>
                  </a:lnTo>
                  <a:lnTo>
                    <a:pt x="201" y="189"/>
                  </a:lnTo>
                  <a:lnTo>
                    <a:pt x="201" y="187"/>
                  </a:lnTo>
                  <a:lnTo>
                    <a:pt x="201" y="186"/>
                  </a:lnTo>
                  <a:lnTo>
                    <a:pt x="203" y="185"/>
                  </a:lnTo>
                  <a:lnTo>
                    <a:pt x="203" y="183"/>
                  </a:lnTo>
                  <a:lnTo>
                    <a:pt x="204" y="183"/>
                  </a:lnTo>
                  <a:lnTo>
                    <a:pt x="204" y="182"/>
                  </a:lnTo>
                  <a:lnTo>
                    <a:pt x="205" y="182"/>
                  </a:lnTo>
                  <a:lnTo>
                    <a:pt x="207" y="181"/>
                  </a:lnTo>
                  <a:lnTo>
                    <a:pt x="208" y="179"/>
                  </a:lnTo>
                  <a:lnTo>
                    <a:pt x="208" y="178"/>
                  </a:lnTo>
                  <a:lnTo>
                    <a:pt x="209" y="178"/>
                  </a:lnTo>
                  <a:lnTo>
                    <a:pt x="211" y="177"/>
                  </a:lnTo>
                  <a:lnTo>
                    <a:pt x="212" y="177"/>
                  </a:lnTo>
                  <a:lnTo>
                    <a:pt x="212" y="175"/>
                  </a:lnTo>
                  <a:lnTo>
                    <a:pt x="213" y="174"/>
                  </a:lnTo>
                  <a:lnTo>
                    <a:pt x="213" y="173"/>
                  </a:lnTo>
                  <a:lnTo>
                    <a:pt x="215" y="172"/>
                  </a:lnTo>
                  <a:lnTo>
                    <a:pt x="215" y="170"/>
                  </a:lnTo>
                  <a:lnTo>
                    <a:pt x="216" y="169"/>
                  </a:lnTo>
                  <a:lnTo>
                    <a:pt x="225" y="169"/>
                  </a:lnTo>
                  <a:lnTo>
                    <a:pt x="225" y="168"/>
                  </a:lnTo>
                  <a:lnTo>
                    <a:pt x="224" y="168"/>
                  </a:lnTo>
                  <a:lnTo>
                    <a:pt x="222" y="166"/>
                  </a:lnTo>
                  <a:lnTo>
                    <a:pt x="221" y="166"/>
                  </a:lnTo>
                  <a:lnTo>
                    <a:pt x="221" y="165"/>
                  </a:lnTo>
                  <a:lnTo>
                    <a:pt x="220" y="165"/>
                  </a:lnTo>
                  <a:lnTo>
                    <a:pt x="221" y="165"/>
                  </a:lnTo>
                  <a:lnTo>
                    <a:pt x="221" y="164"/>
                  </a:lnTo>
                  <a:lnTo>
                    <a:pt x="222" y="164"/>
                  </a:lnTo>
                  <a:lnTo>
                    <a:pt x="224" y="162"/>
                  </a:lnTo>
                  <a:lnTo>
                    <a:pt x="225" y="161"/>
                  </a:lnTo>
                  <a:lnTo>
                    <a:pt x="225" y="160"/>
                  </a:lnTo>
                  <a:lnTo>
                    <a:pt x="224" y="160"/>
                  </a:lnTo>
                  <a:lnTo>
                    <a:pt x="224" y="158"/>
                  </a:lnTo>
                  <a:lnTo>
                    <a:pt x="222" y="157"/>
                  </a:lnTo>
                  <a:lnTo>
                    <a:pt x="222" y="156"/>
                  </a:lnTo>
                  <a:lnTo>
                    <a:pt x="222" y="154"/>
                  </a:lnTo>
                  <a:lnTo>
                    <a:pt x="221" y="154"/>
                  </a:lnTo>
                  <a:lnTo>
                    <a:pt x="220" y="153"/>
                  </a:lnTo>
                  <a:lnTo>
                    <a:pt x="220" y="152"/>
                  </a:lnTo>
                  <a:lnTo>
                    <a:pt x="220" y="151"/>
                  </a:lnTo>
                  <a:lnTo>
                    <a:pt x="220" y="149"/>
                  </a:lnTo>
                  <a:lnTo>
                    <a:pt x="221" y="149"/>
                  </a:lnTo>
                  <a:lnTo>
                    <a:pt x="221" y="148"/>
                  </a:lnTo>
                  <a:lnTo>
                    <a:pt x="221" y="147"/>
                  </a:lnTo>
                  <a:lnTo>
                    <a:pt x="222" y="147"/>
                  </a:lnTo>
                  <a:lnTo>
                    <a:pt x="222" y="145"/>
                  </a:lnTo>
                  <a:lnTo>
                    <a:pt x="224" y="145"/>
                  </a:lnTo>
                  <a:lnTo>
                    <a:pt x="225" y="144"/>
                  </a:lnTo>
                  <a:lnTo>
                    <a:pt x="225" y="143"/>
                  </a:lnTo>
                  <a:lnTo>
                    <a:pt x="226" y="143"/>
                  </a:lnTo>
                  <a:lnTo>
                    <a:pt x="228" y="141"/>
                  </a:lnTo>
                  <a:lnTo>
                    <a:pt x="229" y="140"/>
                  </a:lnTo>
                  <a:lnTo>
                    <a:pt x="228" y="139"/>
                  </a:lnTo>
                  <a:lnTo>
                    <a:pt x="228" y="137"/>
                  </a:lnTo>
                  <a:lnTo>
                    <a:pt x="229" y="137"/>
                  </a:lnTo>
                  <a:lnTo>
                    <a:pt x="229" y="136"/>
                  </a:lnTo>
                  <a:lnTo>
                    <a:pt x="230" y="136"/>
                  </a:lnTo>
                  <a:lnTo>
                    <a:pt x="232" y="135"/>
                  </a:lnTo>
                  <a:lnTo>
                    <a:pt x="232" y="134"/>
                  </a:lnTo>
                  <a:lnTo>
                    <a:pt x="234" y="132"/>
                  </a:lnTo>
                  <a:lnTo>
                    <a:pt x="236" y="132"/>
                  </a:lnTo>
                  <a:lnTo>
                    <a:pt x="237" y="131"/>
                  </a:lnTo>
                  <a:lnTo>
                    <a:pt x="238" y="131"/>
                  </a:lnTo>
                  <a:lnTo>
                    <a:pt x="238" y="130"/>
                  </a:lnTo>
                  <a:lnTo>
                    <a:pt x="239" y="130"/>
                  </a:lnTo>
                  <a:lnTo>
                    <a:pt x="241" y="130"/>
                  </a:lnTo>
                  <a:lnTo>
                    <a:pt x="242" y="128"/>
                  </a:lnTo>
                  <a:lnTo>
                    <a:pt x="242" y="127"/>
                  </a:lnTo>
                  <a:lnTo>
                    <a:pt x="243" y="127"/>
                  </a:lnTo>
                  <a:lnTo>
                    <a:pt x="245" y="126"/>
                  </a:lnTo>
                  <a:lnTo>
                    <a:pt x="246" y="126"/>
                  </a:lnTo>
                  <a:lnTo>
                    <a:pt x="247" y="124"/>
                  </a:lnTo>
                  <a:lnTo>
                    <a:pt x="249" y="123"/>
                  </a:lnTo>
                  <a:lnTo>
                    <a:pt x="250" y="123"/>
                  </a:lnTo>
                  <a:lnTo>
                    <a:pt x="251" y="122"/>
                  </a:lnTo>
                  <a:lnTo>
                    <a:pt x="251" y="120"/>
                  </a:lnTo>
                  <a:lnTo>
                    <a:pt x="253" y="120"/>
                  </a:lnTo>
                  <a:lnTo>
                    <a:pt x="254" y="119"/>
                  </a:lnTo>
                  <a:lnTo>
                    <a:pt x="255" y="119"/>
                  </a:lnTo>
                  <a:lnTo>
                    <a:pt x="255" y="118"/>
                  </a:lnTo>
                  <a:lnTo>
                    <a:pt x="256" y="118"/>
                  </a:lnTo>
                  <a:lnTo>
                    <a:pt x="256" y="117"/>
                  </a:lnTo>
                  <a:lnTo>
                    <a:pt x="258" y="117"/>
                  </a:lnTo>
                  <a:lnTo>
                    <a:pt x="259" y="115"/>
                  </a:lnTo>
                  <a:lnTo>
                    <a:pt x="260" y="114"/>
                  </a:lnTo>
                  <a:lnTo>
                    <a:pt x="262" y="114"/>
                  </a:lnTo>
                  <a:lnTo>
                    <a:pt x="262" y="113"/>
                  </a:lnTo>
                  <a:lnTo>
                    <a:pt x="263" y="113"/>
                  </a:lnTo>
                  <a:lnTo>
                    <a:pt x="263" y="111"/>
                  </a:lnTo>
                  <a:lnTo>
                    <a:pt x="264" y="111"/>
                  </a:lnTo>
                  <a:lnTo>
                    <a:pt x="266" y="111"/>
                  </a:lnTo>
                  <a:lnTo>
                    <a:pt x="267" y="110"/>
                  </a:lnTo>
                  <a:lnTo>
                    <a:pt x="268" y="110"/>
                  </a:lnTo>
                  <a:lnTo>
                    <a:pt x="268" y="109"/>
                  </a:lnTo>
                  <a:lnTo>
                    <a:pt x="270" y="109"/>
                  </a:lnTo>
                  <a:lnTo>
                    <a:pt x="270" y="107"/>
                  </a:lnTo>
                  <a:lnTo>
                    <a:pt x="271" y="107"/>
                  </a:lnTo>
                  <a:lnTo>
                    <a:pt x="271" y="106"/>
                  </a:lnTo>
                  <a:lnTo>
                    <a:pt x="272" y="105"/>
                  </a:lnTo>
                  <a:lnTo>
                    <a:pt x="273" y="105"/>
                  </a:lnTo>
                  <a:lnTo>
                    <a:pt x="275" y="103"/>
                  </a:lnTo>
                  <a:lnTo>
                    <a:pt x="275" y="102"/>
                  </a:lnTo>
                  <a:lnTo>
                    <a:pt x="276" y="102"/>
                  </a:lnTo>
                  <a:lnTo>
                    <a:pt x="277" y="101"/>
                  </a:lnTo>
                  <a:lnTo>
                    <a:pt x="279" y="101"/>
                  </a:lnTo>
                  <a:lnTo>
                    <a:pt x="279" y="100"/>
                  </a:lnTo>
                  <a:lnTo>
                    <a:pt x="280" y="100"/>
                  </a:lnTo>
                  <a:lnTo>
                    <a:pt x="281" y="98"/>
                  </a:lnTo>
                  <a:lnTo>
                    <a:pt x="283" y="98"/>
                  </a:lnTo>
                  <a:lnTo>
                    <a:pt x="284" y="97"/>
                  </a:lnTo>
                  <a:lnTo>
                    <a:pt x="285" y="96"/>
                  </a:lnTo>
                  <a:lnTo>
                    <a:pt x="287" y="94"/>
                  </a:lnTo>
                  <a:lnTo>
                    <a:pt x="288" y="94"/>
                  </a:lnTo>
                  <a:lnTo>
                    <a:pt x="288" y="93"/>
                  </a:lnTo>
                  <a:lnTo>
                    <a:pt x="289" y="93"/>
                  </a:lnTo>
                  <a:lnTo>
                    <a:pt x="289" y="92"/>
                  </a:lnTo>
                  <a:lnTo>
                    <a:pt x="291" y="92"/>
                  </a:lnTo>
                  <a:lnTo>
                    <a:pt x="292" y="90"/>
                  </a:lnTo>
                  <a:lnTo>
                    <a:pt x="293" y="89"/>
                  </a:lnTo>
                  <a:lnTo>
                    <a:pt x="294" y="88"/>
                  </a:lnTo>
                  <a:lnTo>
                    <a:pt x="296" y="88"/>
                  </a:lnTo>
                  <a:lnTo>
                    <a:pt x="297" y="86"/>
                  </a:lnTo>
                  <a:lnTo>
                    <a:pt x="298" y="86"/>
                  </a:lnTo>
                  <a:lnTo>
                    <a:pt x="298" y="85"/>
                  </a:lnTo>
                  <a:lnTo>
                    <a:pt x="300" y="85"/>
                  </a:lnTo>
                  <a:lnTo>
                    <a:pt x="300" y="84"/>
                  </a:lnTo>
                  <a:lnTo>
                    <a:pt x="301" y="82"/>
                  </a:lnTo>
                  <a:lnTo>
                    <a:pt x="302" y="82"/>
                  </a:lnTo>
                  <a:lnTo>
                    <a:pt x="304" y="82"/>
                  </a:lnTo>
                  <a:lnTo>
                    <a:pt x="305" y="81"/>
                  </a:lnTo>
                  <a:lnTo>
                    <a:pt x="306" y="81"/>
                  </a:lnTo>
                  <a:lnTo>
                    <a:pt x="306" y="80"/>
                  </a:lnTo>
                  <a:lnTo>
                    <a:pt x="308" y="80"/>
                  </a:lnTo>
                  <a:lnTo>
                    <a:pt x="308" y="79"/>
                  </a:lnTo>
                  <a:lnTo>
                    <a:pt x="308" y="77"/>
                  </a:lnTo>
                  <a:lnTo>
                    <a:pt x="308" y="76"/>
                  </a:lnTo>
                  <a:lnTo>
                    <a:pt x="308" y="75"/>
                  </a:lnTo>
                  <a:lnTo>
                    <a:pt x="308" y="73"/>
                  </a:lnTo>
                  <a:lnTo>
                    <a:pt x="308" y="72"/>
                  </a:lnTo>
                  <a:lnTo>
                    <a:pt x="308" y="71"/>
                  </a:lnTo>
                  <a:lnTo>
                    <a:pt x="308" y="69"/>
                  </a:lnTo>
                  <a:lnTo>
                    <a:pt x="308" y="68"/>
                  </a:lnTo>
                  <a:lnTo>
                    <a:pt x="308" y="65"/>
                  </a:lnTo>
                  <a:lnTo>
                    <a:pt x="309" y="65"/>
                  </a:lnTo>
                  <a:lnTo>
                    <a:pt x="309" y="64"/>
                  </a:lnTo>
                  <a:lnTo>
                    <a:pt x="309" y="63"/>
                  </a:lnTo>
                  <a:lnTo>
                    <a:pt x="309" y="60"/>
                  </a:lnTo>
                  <a:lnTo>
                    <a:pt x="310" y="59"/>
                  </a:lnTo>
                  <a:lnTo>
                    <a:pt x="310" y="58"/>
                  </a:lnTo>
                  <a:lnTo>
                    <a:pt x="310" y="56"/>
                  </a:lnTo>
                  <a:lnTo>
                    <a:pt x="311" y="56"/>
                  </a:lnTo>
                  <a:lnTo>
                    <a:pt x="311" y="55"/>
                  </a:lnTo>
                  <a:lnTo>
                    <a:pt x="311" y="54"/>
                  </a:lnTo>
                  <a:lnTo>
                    <a:pt x="313" y="52"/>
                  </a:lnTo>
                  <a:lnTo>
                    <a:pt x="313" y="51"/>
                  </a:lnTo>
                  <a:lnTo>
                    <a:pt x="314" y="51"/>
                  </a:lnTo>
                  <a:lnTo>
                    <a:pt x="315" y="50"/>
                  </a:lnTo>
                  <a:lnTo>
                    <a:pt x="317" y="50"/>
                  </a:lnTo>
                  <a:lnTo>
                    <a:pt x="317" y="48"/>
                  </a:lnTo>
                  <a:lnTo>
                    <a:pt x="318" y="48"/>
                  </a:lnTo>
                  <a:lnTo>
                    <a:pt x="319" y="48"/>
                  </a:lnTo>
                  <a:lnTo>
                    <a:pt x="321" y="47"/>
                  </a:lnTo>
                  <a:lnTo>
                    <a:pt x="322" y="47"/>
                  </a:lnTo>
                  <a:lnTo>
                    <a:pt x="323" y="47"/>
                  </a:lnTo>
                  <a:lnTo>
                    <a:pt x="325" y="46"/>
                  </a:lnTo>
                  <a:lnTo>
                    <a:pt x="326" y="46"/>
                  </a:lnTo>
                  <a:lnTo>
                    <a:pt x="327" y="45"/>
                  </a:lnTo>
                  <a:lnTo>
                    <a:pt x="329" y="45"/>
                  </a:lnTo>
                  <a:lnTo>
                    <a:pt x="330" y="45"/>
                  </a:lnTo>
                  <a:lnTo>
                    <a:pt x="330" y="43"/>
                  </a:lnTo>
                  <a:lnTo>
                    <a:pt x="331" y="43"/>
                  </a:lnTo>
                  <a:lnTo>
                    <a:pt x="331" y="42"/>
                  </a:lnTo>
                  <a:lnTo>
                    <a:pt x="332" y="42"/>
                  </a:lnTo>
                  <a:lnTo>
                    <a:pt x="334" y="41"/>
                  </a:lnTo>
                  <a:lnTo>
                    <a:pt x="335" y="41"/>
                  </a:lnTo>
                  <a:lnTo>
                    <a:pt x="335" y="39"/>
                  </a:lnTo>
                  <a:lnTo>
                    <a:pt x="336" y="39"/>
                  </a:lnTo>
                  <a:lnTo>
                    <a:pt x="338" y="38"/>
                  </a:lnTo>
                  <a:lnTo>
                    <a:pt x="339" y="37"/>
                  </a:lnTo>
                  <a:lnTo>
                    <a:pt x="340" y="35"/>
                  </a:lnTo>
                  <a:lnTo>
                    <a:pt x="342" y="35"/>
                  </a:lnTo>
                  <a:lnTo>
                    <a:pt x="343" y="35"/>
                  </a:lnTo>
                  <a:lnTo>
                    <a:pt x="344" y="35"/>
                  </a:lnTo>
                  <a:lnTo>
                    <a:pt x="346" y="35"/>
                  </a:lnTo>
                  <a:lnTo>
                    <a:pt x="347" y="35"/>
                  </a:lnTo>
                  <a:lnTo>
                    <a:pt x="348" y="35"/>
                  </a:lnTo>
                  <a:lnTo>
                    <a:pt x="349" y="35"/>
                  </a:lnTo>
                  <a:lnTo>
                    <a:pt x="349" y="37"/>
                  </a:lnTo>
                  <a:lnTo>
                    <a:pt x="351" y="37"/>
                  </a:lnTo>
                  <a:lnTo>
                    <a:pt x="352" y="37"/>
                  </a:lnTo>
                  <a:lnTo>
                    <a:pt x="353" y="38"/>
                  </a:lnTo>
                  <a:lnTo>
                    <a:pt x="355" y="38"/>
                  </a:lnTo>
                  <a:lnTo>
                    <a:pt x="357" y="38"/>
                  </a:lnTo>
                  <a:lnTo>
                    <a:pt x="359" y="38"/>
                  </a:lnTo>
                  <a:lnTo>
                    <a:pt x="360" y="37"/>
                  </a:lnTo>
                  <a:lnTo>
                    <a:pt x="361" y="37"/>
                  </a:lnTo>
                  <a:lnTo>
                    <a:pt x="361" y="35"/>
                  </a:lnTo>
                  <a:lnTo>
                    <a:pt x="363" y="35"/>
                  </a:lnTo>
                  <a:lnTo>
                    <a:pt x="363" y="34"/>
                  </a:lnTo>
                  <a:lnTo>
                    <a:pt x="364" y="33"/>
                  </a:lnTo>
                  <a:lnTo>
                    <a:pt x="365" y="33"/>
                  </a:lnTo>
                  <a:lnTo>
                    <a:pt x="365" y="31"/>
                  </a:lnTo>
                  <a:lnTo>
                    <a:pt x="366" y="31"/>
                  </a:lnTo>
                  <a:lnTo>
                    <a:pt x="366" y="30"/>
                  </a:lnTo>
                  <a:lnTo>
                    <a:pt x="368" y="30"/>
                  </a:lnTo>
                  <a:lnTo>
                    <a:pt x="369" y="30"/>
                  </a:lnTo>
                  <a:lnTo>
                    <a:pt x="372" y="30"/>
                  </a:lnTo>
                  <a:lnTo>
                    <a:pt x="372" y="29"/>
                  </a:lnTo>
                  <a:lnTo>
                    <a:pt x="376" y="26"/>
                  </a:lnTo>
                  <a:lnTo>
                    <a:pt x="377" y="25"/>
                  </a:lnTo>
                  <a:lnTo>
                    <a:pt x="377" y="24"/>
                  </a:lnTo>
                  <a:lnTo>
                    <a:pt x="378" y="24"/>
                  </a:lnTo>
                  <a:lnTo>
                    <a:pt x="380" y="22"/>
                  </a:lnTo>
                  <a:lnTo>
                    <a:pt x="381" y="22"/>
                  </a:lnTo>
                  <a:lnTo>
                    <a:pt x="382" y="21"/>
                  </a:lnTo>
                  <a:lnTo>
                    <a:pt x="384" y="21"/>
                  </a:lnTo>
                  <a:lnTo>
                    <a:pt x="385" y="21"/>
                  </a:lnTo>
                  <a:lnTo>
                    <a:pt x="386" y="21"/>
                  </a:lnTo>
                  <a:lnTo>
                    <a:pt x="387" y="21"/>
                  </a:lnTo>
                  <a:lnTo>
                    <a:pt x="387" y="20"/>
                  </a:lnTo>
                  <a:lnTo>
                    <a:pt x="389" y="20"/>
                  </a:lnTo>
                  <a:lnTo>
                    <a:pt x="390" y="18"/>
                  </a:lnTo>
                  <a:lnTo>
                    <a:pt x="391" y="17"/>
                  </a:lnTo>
                  <a:lnTo>
                    <a:pt x="393" y="16"/>
                  </a:lnTo>
                  <a:lnTo>
                    <a:pt x="394" y="16"/>
                  </a:lnTo>
                  <a:lnTo>
                    <a:pt x="393" y="14"/>
                  </a:lnTo>
                  <a:lnTo>
                    <a:pt x="393" y="13"/>
                  </a:lnTo>
                  <a:lnTo>
                    <a:pt x="391" y="13"/>
                  </a:lnTo>
                  <a:lnTo>
                    <a:pt x="391" y="12"/>
                  </a:lnTo>
                  <a:lnTo>
                    <a:pt x="391" y="10"/>
                  </a:lnTo>
                  <a:lnTo>
                    <a:pt x="391" y="9"/>
                  </a:lnTo>
                  <a:lnTo>
                    <a:pt x="390" y="8"/>
                  </a:lnTo>
                  <a:lnTo>
                    <a:pt x="390" y="7"/>
                  </a:lnTo>
                  <a:lnTo>
                    <a:pt x="390" y="5"/>
                  </a:lnTo>
                  <a:lnTo>
                    <a:pt x="393" y="1"/>
                  </a:lnTo>
                  <a:lnTo>
                    <a:pt x="394" y="1"/>
                  </a:lnTo>
                  <a:lnTo>
                    <a:pt x="395" y="1"/>
                  </a:lnTo>
                  <a:lnTo>
                    <a:pt x="397" y="3"/>
                  </a:lnTo>
                  <a:lnTo>
                    <a:pt x="398" y="3"/>
                  </a:lnTo>
                  <a:lnTo>
                    <a:pt x="399" y="3"/>
                  </a:lnTo>
                  <a:lnTo>
                    <a:pt x="401" y="3"/>
                  </a:lnTo>
                  <a:lnTo>
                    <a:pt x="401" y="4"/>
                  </a:lnTo>
                  <a:lnTo>
                    <a:pt x="402" y="4"/>
                  </a:lnTo>
                  <a:lnTo>
                    <a:pt x="403" y="4"/>
                  </a:lnTo>
                  <a:lnTo>
                    <a:pt x="404" y="5"/>
                  </a:lnTo>
                  <a:lnTo>
                    <a:pt x="406" y="5"/>
                  </a:lnTo>
                  <a:lnTo>
                    <a:pt x="407" y="5"/>
                  </a:lnTo>
                  <a:lnTo>
                    <a:pt x="408" y="5"/>
                  </a:lnTo>
                  <a:lnTo>
                    <a:pt x="410" y="7"/>
                  </a:lnTo>
                  <a:lnTo>
                    <a:pt x="411" y="7"/>
                  </a:lnTo>
                  <a:lnTo>
                    <a:pt x="412" y="7"/>
                  </a:lnTo>
                  <a:lnTo>
                    <a:pt x="414" y="7"/>
                  </a:lnTo>
                  <a:lnTo>
                    <a:pt x="415" y="7"/>
                  </a:lnTo>
                  <a:lnTo>
                    <a:pt x="415" y="8"/>
                  </a:lnTo>
                  <a:lnTo>
                    <a:pt x="416" y="8"/>
                  </a:lnTo>
                  <a:lnTo>
                    <a:pt x="418" y="8"/>
                  </a:lnTo>
                  <a:lnTo>
                    <a:pt x="419" y="8"/>
                  </a:lnTo>
                  <a:lnTo>
                    <a:pt x="420" y="8"/>
                  </a:lnTo>
                  <a:lnTo>
                    <a:pt x="422" y="8"/>
                  </a:lnTo>
                  <a:lnTo>
                    <a:pt x="423" y="8"/>
                  </a:lnTo>
                  <a:lnTo>
                    <a:pt x="423" y="7"/>
                  </a:lnTo>
                  <a:lnTo>
                    <a:pt x="424" y="7"/>
                  </a:lnTo>
                  <a:lnTo>
                    <a:pt x="425" y="7"/>
                  </a:lnTo>
                  <a:lnTo>
                    <a:pt x="425" y="5"/>
                  </a:lnTo>
                  <a:lnTo>
                    <a:pt x="427" y="5"/>
                  </a:lnTo>
                  <a:lnTo>
                    <a:pt x="428" y="5"/>
                  </a:lnTo>
                  <a:lnTo>
                    <a:pt x="428" y="4"/>
                  </a:lnTo>
                  <a:lnTo>
                    <a:pt x="429" y="4"/>
                  </a:lnTo>
                  <a:lnTo>
                    <a:pt x="431" y="4"/>
                  </a:lnTo>
                  <a:lnTo>
                    <a:pt x="431" y="5"/>
                  </a:lnTo>
                  <a:lnTo>
                    <a:pt x="432" y="5"/>
                  </a:lnTo>
                  <a:lnTo>
                    <a:pt x="432" y="4"/>
                  </a:lnTo>
                  <a:lnTo>
                    <a:pt x="432" y="5"/>
                  </a:lnTo>
                  <a:lnTo>
                    <a:pt x="433" y="5"/>
                  </a:lnTo>
                  <a:lnTo>
                    <a:pt x="433" y="4"/>
                  </a:lnTo>
                  <a:lnTo>
                    <a:pt x="432" y="4"/>
                  </a:lnTo>
                  <a:lnTo>
                    <a:pt x="433" y="4"/>
                  </a:lnTo>
                  <a:lnTo>
                    <a:pt x="435" y="4"/>
                  </a:lnTo>
                  <a:lnTo>
                    <a:pt x="436" y="4"/>
                  </a:lnTo>
                  <a:lnTo>
                    <a:pt x="437" y="4"/>
                  </a:lnTo>
                  <a:lnTo>
                    <a:pt x="439" y="4"/>
                  </a:lnTo>
                  <a:lnTo>
                    <a:pt x="440" y="4"/>
                  </a:lnTo>
                  <a:lnTo>
                    <a:pt x="440" y="3"/>
                  </a:lnTo>
                  <a:lnTo>
                    <a:pt x="441" y="3"/>
                  </a:lnTo>
                  <a:lnTo>
                    <a:pt x="442" y="3"/>
                  </a:lnTo>
                  <a:lnTo>
                    <a:pt x="444" y="3"/>
                  </a:lnTo>
                  <a:lnTo>
                    <a:pt x="445" y="3"/>
                  </a:lnTo>
                  <a:lnTo>
                    <a:pt x="444" y="1"/>
                  </a:lnTo>
                  <a:lnTo>
                    <a:pt x="442" y="1"/>
                  </a:lnTo>
                  <a:lnTo>
                    <a:pt x="442" y="0"/>
                  </a:lnTo>
                  <a:lnTo>
                    <a:pt x="442" y="1"/>
                  </a:lnTo>
                  <a:lnTo>
                    <a:pt x="444" y="1"/>
                  </a:lnTo>
                  <a:lnTo>
                    <a:pt x="444" y="0"/>
                  </a:lnTo>
                  <a:lnTo>
                    <a:pt x="445" y="0"/>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7">
              <a:extLst>
                <a:ext uri="{FF2B5EF4-FFF2-40B4-BE49-F238E27FC236}">
                  <a16:creationId xmlns:a16="http://schemas.microsoft.com/office/drawing/2014/main" id="{E3D8123D-1B18-4CEB-832A-6158AB136F4D}"/>
                </a:ext>
              </a:extLst>
            </p:cNvPr>
            <p:cNvSpPr>
              <a:spLocks/>
            </p:cNvSpPr>
            <p:nvPr/>
          </p:nvSpPr>
          <p:spPr bwMode="auto">
            <a:xfrm>
              <a:off x="2040" y="2372"/>
              <a:ext cx="1308" cy="1046"/>
            </a:xfrm>
            <a:custGeom>
              <a:avLst/>
              <a:gdLst>
                <a:gd name="T0" fmla="*/ 1161 w 1308"/>
                <a:gd name="T1" fmla="*/ 325 h 1046"/>
                <a:gd name="T2" fmla="*/ 1048 w 1308"/>
                <a:gd name="T3" fmla="*/ 363 h 1046"/>
                <a:gd name="T4" fmla="*/ 1003 w 1308"/>
                <a:gd name="T5" fmla="*/ 449 h 1046"/>
                <a:gd name="T6" fmla="*/ 951 w 1308"/>
                <a:gd name="T7" fmla="*/ 499 h 1046"/>
                <a:gd name="T8" fmla="*/ 882 w 1308"/>
                <a:gd name="T9" fmla="*/ 517 h 1046"/>
                <a:gd name="T10" fmla="*/ 872 w 1308"/>
                <a:gd name="T11" fmla="*/ 585 h 1046"/>
                <a:gd name="T12" fmla="*/ 898 w 1308"/>
                <a:gd name="T13" fmla="*/ 615 h 1046"/>
                <a:gd name="T14" fmla="*/ 858 w 1308"/>
                <a:gd name="T15" fmla="*/ 665 h 1046"/>
                <a:gd name="T16" fmla="*/ 840 w 1308"/>
                <a:gd name="T17" fmla="*/ 719 h 1046"/>
                <a:gd name="T18" fmla="*/ 790 w 1308"/>
                <a:gd name="T19" fmla="*/ 770 h 1046"/>
                <a:gd name="T20" fmla="*/ 785 w 1308"/>
                <a:gd name="T21" fmla="*/ 821 h 1046"/>
                <a:gd name="T22" fmla="*/ 751 w 1308"/>
                <a:gd name="T23" fmla="*/ 839 h 1046"/>
                <a:gd name="T24" fmla="*/ 745 w 1308"/>
                <a:gd name="T25" fmla="*/ 886 h 1046"/>
                <a:gd name="T26" fmla="*/ 725 w 1308"/>
                <a:gd name="T27" fmla="*/ 936 h 1046"/>
                <a:gd name="T28" fmla="*/ 725 w 1308"/>
                <a:gd name="T29" fmla="*/ 991 h 1046"/>
                <a:gd name="T30" fmla="*/ 680 w 1308"/>
                <a:gd name="T31" fmla="*/ 1026 h 1046"/>
                <a:gd name="T32" fmla="*/ 642 w 1308"/>
                <a:gd name="T33" fmla="*/ 999 h 1046"/>
                <a:gd name="T34" fmla="*/ 586 w 1308"/>
                <a:gd name="T35" fmla="*/ 1021 h 1046"/>
                <a:gd name="T36" fmla="*/ 551 w 1308"/>
                <a:gd name="T37" fmla="*/ 1031 h 1046"/>
                <a:gd name="T38" fmla="*/ 539 w 1308"/>
                <a:gd name="T39" fmla="*/ 1001 h 1046"/>
                <a:gd name="T40" fmla="*/ 484 w 1308"/>
                <a:gd name="T41" fmla="*/ 1001 h 1046"/>
                <a:gd name="T42" fmla="*/ 437 w 1308"/>
                <a:gd name="T43" fmla="*/ 995 h 1046"/>
                <a:gd name="T44" fmla="*/ 399 w 1308"/>
                <a:gd name="T45" fmla="*/ 969 h 1046"/>
                <a:gd name="T46" fmla="*/ 357 w 1308"/>
                <a:gd name="T47" fmla="*/ 948 h 1046"/>
                <a:gd name="T48" fmla="*/ 315 w 1308"/>
                <a:gd name="T49" fmla="*/ 950 h 1046"/>
                <a:gd name="T50" fmla="*/ 280 w 1308"/>
                <a:gd name="T51" fmla="*/ 910 h 1046"/>
                <a:gd name="T52" fmla="*/ 252 w 1308"/>
                <a:gd name="T53" fmla="*/ 876 h 1046"/>
                <a:gd name="T54" fmla="*/ 253 w 1308"/>
                <a:gd name="T55" fmla="*/ 809 h 1046"/>
                <a:gd name="T56" fmla="*/ 223 w 1308"/>
                <a:gd name="T57" fmla="*/ 788 h 1046"/>
                <a:gd name="T58" fmla="*/ 142 w 1308"/>
                <a:gd name="T59" fmla="*/ 761 h 1046"/>
                <a:gd name="T60" fmla="*/ 131 w 1308"/>
                <a:gd name="T61" fmla="*/ 704 h 1046"/>
                <a:gd name="T62" fmla="*/ 96 w 1308"/>
                <a:gd name="T63" fmla="*/ 687 h 1046"/>
                <a:gd name="T64" fmla="*/ 56 w 1308"/>
                <a:gd name="T65" fmla="*/ 712 h 1046"/>
                <a:gd name="T66" fmla="*/ 16 w 1308"/>
                <a:gd name="T67" fmla="*/ 729 h 1046"/>
                <a:gd name="T68" fmla="*/ 8 w 1308"/>
                <a:gd name="T69" fmla="*/ 687 h 1046"/>
                <a:gd name="T70" fmla="*/ 29 w 1308"/>
                <a:gd name="T71" fmla="*/ 661 h 1046"/>
                <a:gd name="T72" fmla="*/ 42 w 1308"/>
                <a:gd name="T73" fmla="*/ 606 h 1046"/>
                <a:gd name="T74" fmla="*/ 24 w 1308"/>
                <a:gd name="T75" fmla="*/ 575 h 1046"/>
                <a:gd name="T76" fmla="*/ 59 w 1308"/>
                <a:gd name="T77" fmla="*/ 550 h 1046"/>
                <a:gd name="T78" fmla="*/ 99 w 1308"/>
                <a:gd name="T79" fmla="*/ 537 h 1046"/>
                <a:gd name="T80" fmla="*/ 70 w 1308"/>
                <a:gd name="T81" fmla="*/ 470 h 1046"/>
                <a:gd name="T82" fmla="*/ 38 w 1308"/>
                <a:gd name="T83" fmla="*/ 452 h 1046"/>
                <a:gd name="T84" fmla="*/ 69 w 1308"/>
                <a:gd name="T85" fmla="*/ 419 h 1046"/>
                <a:gd name="T86" fmla="*/ 121 w 1308"/>
                <a:gd name="T87" fmla="*/ 378 h 1046"/>
                <a:gd name="T88" fmla="*/ 189 w 1308"/>
                <a:gd name="T89" fmla="*/ 359 h 1046"/>
                <a:gd name="T90" fmla="*/ 350 w 1308"/>
                <a:gd name="T91" fmla="*/ 297 h 1046"/>
                <a:gd name="T92" fmla="*/ 274 w 1308"/>
                <a:gd name="T93" fmla="*/ 191 h 1046"/>
                <a:gd name="T94" fmla="*/ 200 w 1308"/>
                <a:gd name="T95" fmla="*/ 102 h 1046"/>
                <a:gd name="T96" fmla="*/ 293 w 1308"/>
                <a:gd name="T97" fmla="*/ 116 h 1046"/>
                <a:gd name="T98" fmla="*/ 371 w 1308"/>
                <a:gd name="T99" fmla="*/ 114 h 1046"/>
                <a:gd name="T100" fmla="*/ 409 w 1308"/>
                <a:gd name="T101" fmla="*/ 175 h 1046"/>
                <a:gd name="T102" fmla="*/ 483 w 1308"/>
                <a:gd name="T103" fmla="*/ 169 h 1046"/>
                <a:gd name="T104" fmla="*/ 543 w 1308"/>
                <a:gd name="T105" fmla="*/ 111 h 1046"/>
                <a:gd name="T106" fmla="*/ 621 w 1308"/>
                <a:gd name="T107" fmla="*/ 17 h 1046"/>
                <a:gd name="T108" fmla="*/ 682 w 1308"/>
                <a:gd name="T109" fmla="*/ 33 h 1046"/>
                <a:gd name="T110" fmla="*/ 738 w 1308"/>
                <a:gd name="T111" fmla="*/ 76 h 1046"/>
                <a:gd name="T112" fmla="*/ 815 w 1308"/>
                <a:gd name="T113" fmla="*/ 81 h 1046"/>
                <a:gd name="T114" fmla="*/ 873 w 1308"/>
                <a:gd name="T115" fmla="*/ 60 h 1046"/>
                <a:gd name="T116" fmla="*/ 924 w 1308"/>
                <a:gd name="T117" fmla="*/ 64 h 1046"/>
                <a:gd name="T118" fmla="*/ 976 w 1308"/>
                <a:gd name="T119" fmla="*/ 72 h 1046"/>
                <a:gd name="T120" fmla="*/ 1046 w 1308"/>
                <a:gd name="T121" fmla="*/ 56 h 1046"/>
                <a:gd name="T122" fmla="*/ 1079 w 1308"/>
                <a:gd name="T123" fmla="*/ 92 h 1046"/>
                <a:gd name="T124" fmla="*/ 1204 w 1308"/>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046">
                  <a:moveTo>
                    <a:pt x="1301" y="233"/>
                  </a:moveTo>
                  <a:lnTo>
                    <a:pt x="1304" y="238"/>
                  </a:lnTo>
                  <a:lnTo>
                    <a:pt x="1304" y="240"/>
                  </a:lnTo>
                  <a:lnTo>
                    <a:pt x="1305" y="241"/>
                  </a:lnTo>
                  <a:lnTo>
                    <a:pt x="1305" y="242"/>
                  </a:lnTo>
                  <a:lnTo>
                    <a:pt x="1305" y="243"/>
                  </a:lnTo>
                  <a:lnTo>
                    <a:pt x="1306" y="245"/>
                  </a:lnTo>
                  <a:lnTo>
                    <a:pt x="1308" y="249"/>
                  </a:lnTo>
                  <a:lnTo>
                    <a:pt x="1306" y="250"/>
                  </a:lnTo>
                  <a:lnTo>
                    <a:pt x="1305" y="250"/>
                  </a:lnTo>
                  <a:lnTo>
                    <a:pt x="1304" y="250"/>
                  </a:lnTo>
                  <a:lnTo>
                    <a:pt x="1299" y="251"/>
                  </a:lnTo>
                  <a:lnTo>
                    <a:pt x="1295" y="253"/>
                  </a:lnTo>
                  <a:lnTo>
                    <a:pt x="1292" y="253"/>
                  </a:lnTo>
                  <a:lnTo>
                    <a:pt x="1291" y="253"/>
                  </a:lnTo>
                  <a:lnTo>
                    <a:pt x="1289" y="253"/>
                  </a:lnTo>
                  <a:lnTo>
                    <a:pt x="1288" y="253"/>
                  </a:lnTo>
                  <a:lnTo>
                    <a:pt x="1287" y="253"/>
                  </a:lnTo>
                  <a:lnTo>
                    <a:pt x="1285" y="251"/>
                  </a:lnTo>
                  <a:lnTo>
                    <a:pt x="1284" y="251"/>
                  </a:lnTo>
                  <a:lnTo>
                    <a:pt x="1283" y="251"/>
                  </a:lnTo>
                  <a:lnTo>
                    <a:pt x="1282" y="251"/>
                  </a:lnTo>
                  <a:lnTo>
                    <a:pt x="1280" y="253"/>
                  </a:lnTo>
                  <a:lnTo>
                    <a:pt x="1278" y="254"/>
                  </a:lnTo>
                  <a:lnTo>
                    <a:pt x="1276" y="254"/>
                  </a:lnTo>
                  <a:lnTo>
                    <a:pt x="1275" y="255"/>
                  </a:lnTo>
                  <a:lnTo>
                    <a:pt x="1272" y="257"/>
                  </a:lnTo>
                  <a:lnTo>
                    <a:pt x="1271" y="257"/>
                  </a:lnTo>
                  <a:lnTo>
                    <a:pt x="1270" y="258"/>
                  </a:lnTo>
                  <a:lnTo>
                    <a:pt x="1270" y="260"/>
                  </a:lnTo>
                  <a:lnTo>
                    <a:pt x="1267" y="264"/>
                  </a:lnTo>
                  <a:lnTo>
                    <a:pt x="1267" y="266"/>
                  </a:lnTo>
                  <a:lnTo>
                    <a:pt x="1265" y="270"/>
                  </a:lnTo>
                  <a:lnTo>
                    <a:pt x="1263" y="272"/>
                  </a:lnTo>
                  <a:lnTo>
                    <a:pt x="1262" y="274"/>
                  </a:lnTo>
                  <a:lnTo>
                    <a:pt x="1261" y="275"/>
                  </a:lnTo>
                  <a:lnTo>
                    <a:pt x="1261" y="276"/>
                  </a:lnTo>
                  <a:lnTo>
                    <a:pt x="1259" y="277"/>
                  </a:lnTo>
                  <a:lnTo>
                    <a:pt x="1258" y="279"/>
                  </a:lnTo>
                  <a:lnTo>
                    <a:pt x="1258" y="281"/>
                  </a:lnTo>
                  <a:lnTo>
                    <a:pt x="1253" y="287"/>
                  </a:lnTo>
                  <a:lnTo>
                    <a:pt x="1251" y="287"/>
                  </a:lnTo>
                  <a:lnTo>
                    <a:pt x="1250" y="287"/>
                  </a:lnTo>
                  <a:lnTo>
                    <a:pt x="1249" y="287"/>
                  </a:lnTo>
                  <a:lnTo>
                    <a:pt x="1248" y="287"/>
                  </a:lnTo>
                  <a:lnTo>
                    <a:pt x="1244" y="288"/>
                  </a:lnTo>
                  <a:lnTo>
                    <a:pt x="1240" y="291"/>
                  </a:lnTo>
                  <a:lnTo>
                    <a:pt x="1238" y="292"/>
                  </a:lnTo>
                  <a:lnTo>
                    <a:pt x="1234" y="294"/>
                  </a:lnTo>
                  <a:lnTo>
                    <a:pt x="1227" y="298"/>
                  </a:lnTo>
                  <a:lnTo>
                    <a:pt x="1223" y="300"/>
                  </a:lnTo>
                  <a:lnTo>
                    <a:pt x="1221" y="301"/>
                  </a:lnTo>
                  <a:lnTo>
                    <a:pt x="1220" y="301"/>
                  </a:lnTo>
                  <a:lnTo>
                    <a:pt x="1217" y="301"/>
                  </a:lnTo>
                  <a:lnTo>
                    <a:pt x="1216" y="301"/>
                  </a:lnTo>
                  <a:lnTo>
                    <a:pt x="1215" y="301"/>
                  </a:lnTo>
                  <a:lnTo>
                    <a:pt x="1212" y="302"/>
                  </a:lnTo>
                  <a:lnTo>
                    <a:pt x="1210" y="302"/>
                  </a:lnTo>
                  <a:lnTo>
                    <a:pt x="1208" y="302"/>
                  </a:lnTo>
                  <a:lnTo>
                    <a:pt x="1207" y="302"/>
                  </a:lnTo>
                  <a:lnTo>
                    <a:pt x="1200" y="304"/>
                  </a:lnTo>
                  <a:lnTo>
                    <a:pt x="1198" y="304"/>
                  </a:lnTo>
                  <a:lnTo>
                    <a:pt x="1198" y="305"/>
                  </a:lnTo>
                  <a:lnTo>
                    <a:pt x="1196" y="306"/>
                  </a:lnTo>
                  <a:lnTo>
                    <a:pt x="1196" y="308"/>
                  </a:lnTo>
                  <a:lnTo>
                    <a:pt x="1195" y="308"/>
                  </a:lnTo>
                  <a:lnTo>
                    <a:pt x="1195" y="309"/>
                  </a:lnTo>
                  <a:lnTo>
                    <a:pt x="1190" y="309"/>
                  </a:lnTo>
                  <a:lnTo>
                    <a:pt x="1189" y="309"/>
                  </a:lnTo>
                  <a:lnTo>
                    <a:pt x="1187" y="309"/>
                  </a:lnTo>
                  <a:lnTo>
                    <a:pt x="1186" y="310"/>
                  </a:lnTo>
                  <a:lnTo>
                    <a:pt x="1185" y="312"/>
                  </a:lnTo>
                  <a:lnTo>
                    <a:pt x="1182" y="313"/>
                  </a:lnTo>
                  <a:lnTo>
                    <a:pt x="1181" y="314"/>
                  </a:lnTo>
                  <a:lnTo>
                    <a:pt x="1179" y="315"/>
                  </a:lnTo>
                  <a:lnTo>
                    <a:pt x="1178" y="315"/>
                  </a:lnTo>
                  <a:lnTo>
                    <a:pt x="1178" y="317"/>
                  </a:lnTo>
                  <a:lnTo>
                    <a:pt x="1177" y="317"/>
                  </a:lnTo>
                  <a:lnTo>
                    <a:pt x="1175" y="318"/>
                  </a:lnTo>
                  <a:lnTo>
                    <a:pt x="1174" y="319"/>
                  </a:lnTo>
                  <a:lnTo>
                    <a:pt x="1172" y="321"/>
                  </a:lnTo>
                  <a:lnTo>
                    <a:pt x="1170" y="322"/>
                  </a:lnTo>
                  <a:lnTo>
                    <a:pt x="1169" y="322"/>
                  </a:lnTo>
                  <a:lnTo>
                    <a:pt x="1166" y="323"/>
                  </a:lnTo>
                  <a:lnTo>
                    <a:pt x="1164" y="325"/>
                  </a:lnTo>
                  <a:lnTo>
                    <a:pt x="1162" y="325"/>
                  </a:lnTo>
                  <a:lnTo>
                    <a:pt x="1161" y="325"/>
                  </a:lnTo>
                  <a:lnTo>
                    <a:pt x="1160" y="326"/>
                  </a:lnTo>
                  <a:lnTo>
                    <a:pt x="1156" y="326"/>
                  </a:lnTo>
                  <a:lnTo>
                    <a:pt x="1152" y="330"/>
                  </a:lnTo>
                  <a:lnTo>
                    <a:pt x="1151" y="331"/>
                  </a:lnTo>
                  <a:lnTo>
                    <a:pt x="1149" y="331"/>
                  </a:lnTo>
                  <a:lnTo>
                    <a:pt x="1144" y="330"/>
                  </a:lnTo>
                  <a:lnTo>
                    <a:pt x="1141" y="330"/>
                  </a:lnTo>
                  <a:lnTo>
                    <a:pt x="1140" y="330"/>
                  </a:lnTo>
                  <a:lnTo>
                    <a:pt x="1139" y="329"/>
                  </a:lnTo>
                  <a:lnTo>
                    <a:pt x="1136" y="329"/>
                  </a:lnTo>
                  <a:lnTo>
                    <a:pt x="1132" y="329"/>
                  </a:lnTo>
                  <a:lnTo>
                    <a:pt x="1127" y="329"/>
                  </a:lnTo>
                  <a:lnTo>
                    <a:pt x="1126" y="329"/>
                  </a:lnTo>
                  <a:lnTo>
                    <a:pt x="1124" y="329"/>
                  </a:lnTo>
                  <a:lnTo>
                    <a:pt x="1120" y="329"/>
                  </a:lnTo>
                  <a:lnTo>
                    <a:pt x="1114" y="329"/>
                  </a:lnTo>
                  <a:lnTo>
                    <a:pt x="1113" y="327"/>
                  </a:lnTo>
                  <a:lnTo>
                    <a:pt x="1109" y="326"/>
                  </a:lnTo>
                  <a:lnTo>
                    <a:pt x="1107" y="326"/>
                  </a:lnTo>
                  <a:lnTo>
                    <a:pt x="1105" y="327"/>
                  </a:lnTo>
                  <a:lnTo>
                    <a:pt x="1102" y="329"/>
                  </a:lnTo>
                  <a:lnTo>
                    <a:pt x="1099" y="330"/>
                  </a:lnTo>
                  <a:lnTo>
                    <a:pt x="1097" y="331"/>
                  </a:lnTo>
                  <a:lnTo>
                    <a:pt x="1096" y="331"/>
                  </a:lnTo>
                  <a:lnTo>
                    <a:pt x="1096" y="332"/>
                  </a:lnTo>
                  <a:lnTo>
                    <a:pt x="1096" y="334"/>
                  </a:lnTo>
                  <a:lnTo>
                    <a:pt x="1096" y="336"/>
                  </a:lnTo>
                  <a:lnTo>
                    <a:pt x="1094" y="335"/>
                  </a:lnTo>
                  <a:lnTo>
                    <a:pt x="1094" y="336"/>
                  </a:lnTo>
                  <a:lnTo>
                    <a:pt x="1093" y="338"/>
                  </a:lnTo>
                  <a:lnTo>
                    <a:pt x="1093" y="339"/>
                  </a:lnTo>
                  <a:lnTo>
                    <a:pt x="1092" y="339"/>
                  </a:lnTo>
                  <a:lnTo>
                    <a:pt x="1090" y="339"/>
                  </a:lnTo>
                  <a:lnTo>
                    <a:pt x="1090" y="340"/>
                  </a:lnTo>
                  <a:lnTo>
                    <a:pt x="1089" y="340"/>
                  </a:lnTo>
                  <a:lnTo>
                    <a:pt x="1088" y="340"/>
                  </a:lnTo>
                  <a:lnTo>
                    <a:pt x="1088" y="342"/>
                  </a:lnTo>
                  <a:lnTo>
                    <a:pt x="1086" y="342"/>
                  </a:lnTo>
                  <a:lnTo>
                    <a:pt x="1086" y="343"/>
                  </a:lnTo>
                  <a:lnTo>
                    <a:pt x="1085" y="343"/>
                  </a:lnTo>
                  <a:lnTo>
                    <a:pt x="1084" y="343"/>
                  </a:lnTo>
                  <a:lnTo>
                    <a:pt x="1082" y="343"/>
                  </a:lnTo>
                  <a:lnTo>
                    <a:pt x="1082" y="344"/>
                  </a:lnTo>
                  <a:lnTo>
                    <a:pt x="1081" y="344"/>
                  </a:lnTo>
                  <a:lnTo>
                    <a:pt x="1081" y="346"/>
                  </a:lnTo>
                  <a:lnTo>
                    <a:pt x="1081" y="347"/>
                  </a:lnTo>
                  <a:lnTo>
                    <a:pt x="1080" y="348"/>
                  </a:lnTo>
                  <a:lnTo>
                    <a:pt x="1080" y="349"/>
                  </a:lnTo>
                  <a:lnTo>
                    <a:pt x="1079" y="349"/>
                  </a:lnTo>
                  <a:lnTo>
                    <a:pt x="1079" y="351"/>
                  </a:lnTo>
                  <a:lnTo>
                    <a:pt x="1077" y="352"/>
                  </a:lnTo>
                  <a:lnTo>
                    <a:pt x="1077" y="353"/>
                  </a:lnTo>
                  <a:lnTo>
                    <a:pt x="1077" y="355"/>
                  </a:lnTo>
                  <a:lnTo>
                    <a:pt x="1076" y="355"/>
                  </a:lnTo>
                  <a:lnTo>
                    <a:pt x="1076" y="356"/>
                  </a:lnTo>
                  <a:lnTo>
                    <a:pt x="1075" y="356"/>
                  </a:lnTo>
                  <a:lnTo>
                    <a:pt x="1075" y="357"/>
                  </a:lnTo>
                  <a:lnTo>
                    <a:pt x="1073" y="357"/>
                  </a:lnTo>
                  <a:lnTo>
                    <a:pt x="1073" y="359"/>
                  </a:lnTo>
                  <a:lnTo>
                    <a:pt x="1073" y="357"/>
                  </a:lnTo>
                  <a:lnTo>
                    <a:pt x="1073" y="359"/>
                  </a:lnTo>
                  <a:lnTo>
                    <a:pt x="1072" y="359"/>
                  </a:lnTo>
                  <a:lnTo>
                    <a:pt x="1071" y="359"/>
                  </a:lnTo>
                  <a:lnTo>
                    <a:pt x="1069" y="359"/>
                  </a:lnTo>
                  <a:lnTo>
                    <a:pt x="1068" y="359"/>
                  </a:lnTo>
                  <a:lnTo>
                    <a:pt x="1067" y="359"/>
                  </a:lnTo>
                  <a:lnTo>
                    <a:pt x="1065" y="359"/>
                  </a:lnTo>
                  <a:lnTo>
                    <a:pt x="1065" y="357"/>
                  </a:lnTo>
                  <a:lnTo>
                    <a:pt x="1064" y="357"/>
                  </a:lnTo>
                  <a:lnTo>
                    <a:pt x="1064" y="359"/>
                  </a:lnTo>
                  <a:lnTo>
                    <a:pt x="1063" y="359"/>
                  </a:lnTo>
                  <a:lnTo>
                    <a:pt x="1062" y="359"/>
                  </a:lnTo>
                  <a:lnTo>
                    <a:pt x="1060" y="359"/>
                  </a:lnTo>
                  <a:lnTo>
                    <a:pt x="1060" y="357"/>
                  </a:lnTo>
                  <a:lnTo>
                    <a:pt x="1059" y="357"/>
                  </a:lnTo>
                  <a:lnTo>
                    <a:pt x="1058" y="357"/>
                  </a:lnTo>
                  <a:lnTo>
                    <a:pt x="1058" y="359"/>
                  </a:lnTo>
                  <a:lnTo>
                    <a:pt x="1056" y="359"/>
                  </a:lnTo>
                  <a:lnTo>
                    <a:pt x="1055" y="359"/>
                  </a:lnTo>
                  <a:lnTo>
                    <a:pt x="1055" y="360"/>
                  </a:lnTo>
                  <a:lnTo>
                    <a:pt x="1054" y="360"/>
                  </a:lnTo>
                  <a:lnTo>
                    <a:pt x="1052" y="360"/>
                  </a:lnTo>
                  <a:lnTo>
                    <a:pt x="1051" y="360"/>
                  </a:lnTo>
                  <a:lnTo>
                    <a:pt x="1051" y="361"/>
                  </a:lnTo>
                  <a:lnTo>
                    <a:pt x="1050" y="361"/>
                  </a:lnTo>
                  <a:lnTo>
                    <a:pt x="1050" y="363"/>
                  </a:lnTo>
                  <a:lnTo>
                    <a:pt x="1048" y="363"/>
                  </a:lnTo>
                  <a:lnTo>
                    <a:pt x="1048" y="364"/>
                  </a:lnTo>
                  <a:lnTo>
                    <a:pt x="1048" y="365"/>
                  </a:lnTo>
                  <a:lnTo>
                    <a:pt x="1048" y="366"/>
                  </a:lnTo>
                  <a:lnTo>
                    <a:pt x="1048" y="368"/>
                  </a:lnTo>
                  <a:lnTo>
                    <a:pt x="1048" y="369"/>
                  </a:lnTo>
                  <a:lnTo>
                    <a:pt x="1050" y="374"/>
                  </a:lnTo>
                  <a:lnTo>
                    <a:pt x="1048" y="376"/>
                  </a:lnTo>
                  <a:lnTo>
                    <a:pt x="1047" y="377"/>
                  </a:lnTo>
                  <a:lnTo>
                    <a:pt x="1047" y="378"/>
                  </a:lnTo>
                  <a:lnTo>
                    <a:pt x="1047" y="380"/>
                  </a:lnTo>
                  <a:lnTo>
                    <a:pt x="1047" y="381"/>
                  </a:lnTo>
                  <a:lnTo>
                    <a:pt x="1046" y="382"/>
                  </a:lnTo>
                  <a:lnTo>
                    <a:pt x="1046" y="384"/>
                  </a:lnTo>
                  <a:lnTo>
                    <a:pt x="1044" y="385"/>
                  </a:lnTo>
                  <a:lnTo>
                    <a:pt x="1044" y="386"/>
                  </a:lnTo>
                  <a:lnTo>
                    <a:pt x="1043" y="386"/>
                  </a:lnTo>
                  <a:lnTo>
                    <a:pt x="1043" y="387"/>
                  </a:lnTo>
                  <a:lnTo>
                    <a:pt x="1042" y="387"/>
                  </a:lnTo>
                  <a:lnTo>
                    <a:pt x="1042" y="389"/>
                  </a:lnTo>
                  <a:lnTo>
                    <a:pt x="1041" y="389"/>
                  </a:lnTo>
                  <a:lnTo>
                    <a:pt x="1039" y="389"/>
                  </a:lnTo>
                  <a:lnTo>
                    <a:pt x="1038" y="389"/>
                  </a:lnTo>
                  <a:lnTo>
                    <a:pt x="1037" y="387"/>
                  </a:lnTo>
                  <a:lnTo>
                    <a:pt x="1035" y="387"/>
                  </a:lnTo>
                  <a:lnTo>
                    <a:pt x="1035" y="389"/>
                  </a:lnTo>
                  <a:lnTo>
                    <a:pt x="1034" y="390"/>
                  </a:lnTo>
                  <a:lnTo>
                    <a:pt x="1033" y="390"/>
                  </a:lnTo>
                  <a:lnTo>
                    <a:pt x="1031" y="391"/>
                  </a:lnTo>
                  <a:lnTo>
                    <a:pt x="1030" y="391"/>
                  </a:lnTo>
                  <a:lnTo>
                    <a:pt x="1029" y="391"/>
                  </a:lnTo>
                  <a:lnTo>
                    <a:pt x="1029" y="393"/>
                  </a:lnTo>
                  <a:lnTo>
                    <a:pt x="1027" y="393"/>
                  </a:lnTo>
                  <a:lnTo>
                    <a:pt x="1026" y="393"/>
                  </a:lnTo>
                  <a:lnTo>
                    <a:pt x="1025" y="393"/>
                  </a:lnTo>
                  <a:lnTo>
                    <a:pt x="1025" y="394"/>
                  </a:lnTo>
                  <a:lnTo>
                    <a:pt x="1024" y="395"/>
                  </a:lnTo>
                  <a:lnTo>
                    <a:pt x="1022" y="397"/>
                  </a:lnTo>
                  <a:lnTo>
                    <a:pt x="1021" y="398"/>
                  </a:lnTo>
                  <a:lnTo>
                    <a:pt x="1020" y="398"/>
                  </a:lnTo>
                  <a:lnTo>
                    <a:pt x="1018" y="398"/>
                  </a:lnTo>
                  <a:lnTo>
                    <a:pt x="1017" y="398"/>
                  </a:lnTo>
                  <a:lnTo>
                    <a:pt x="1016" y="399"/>
                  </a:lnTo>
                  <a:lnTo>
                    <a:pt x="1014" y="399"/>
                  </a:lnTo>
                  <a:lnTo>
                    <a:pt x="1013" y="399"/>
                  </a:lnTo>
                  <a:lnTo>
                    <a:pt x="1012" y="399"/>
                  </a:lnTo>
                  <a:lnTo>
                    <a:pt x="1010" y="399"/>
                  </a:lnTo>
                  <a:lnTo>
                    <a:pt x="1010" y="401"/>
                  </a:lnTo>
                  <a:lnTo>
                    <a:pt x="1009" y="402"/>
                  </a:lnTo>
                  <a:lnTo>
                    <a:pt x="1008" y="403"/>
                  </a:lnTo>
                  <a:lnTo>
                    <a:pt x="1006" y="403"/>
                  </a:lnTo>
                  <a:lnTo>
                    <a:pt x="1006" y="404"/>
                  </a:lnTo>
                  <a:lnTo>
                    <a:pt x="1005" y="404"/>
                  </a:lnTo>
                  <a:lnTo>
                    <a:pt x="1005" y="406"/>
                  </a:lnTo>
                  <a:lnTo>
                    <a:pt x="1004" y="406"/>
                  </a:lnTo>
                  <a:lnTo>
                    <a:pt x="1004" y="407"/>
                  </a:lnTo>
                  <a:lnTo>
                    <a:pt x="1004" y="408"/>
                  </a:lnTo>
                  <a:lnTo>
                    <a:pt x="1003" y="408"/>
                  </a:lnTo>
                  <a:lnTo>
                    <a:pt x="1003" y="410"/>
                  </a:lnTo>
                  <a:lnTo>
                    <a:pt x="1003" y="411"/>
                  </a:lnTo>
                  <a:lnTo>
                    <a:pt x="1003" y="412"/>
                  </a:lnTo>
                  <a:lnTo>
                    <a:pt x="1001" y="412"/>
                  </a:lnTo>
                  <a:lnTo>
                    <a:pt x="1003" y="412"/>
                  </a:lnTo>
                  <a:lnTo>
                    <a:pt x="1001" y="412"/>
                  </a:lnTo>
                  <a:lnTo>
                    <a:pt x="1001" y="414"/>
                  </a:lnTo>
                  <a:lnTo>
                    <a:pt x="1003" y="415"/>
                  </a:lnTo>
                  <a:lnTo>
                    <a:pt x="1003" y="416"/>
                  </a:lnTo>
                  <a:lnTo>
                    <a:pt x="1003" y="419"/>
                  </a:lnTo>
                  <a:lnTo>
                    <a:pt x="1003" y="420"/>
                  </a:lnTo>
                  <a:lnTo>
                    <a:pt x="1001" y="420"/>
                  </a:lnTo>
                  <a:lnTo>
                    <a:pt x="1001" y="421"/>
                  </a:lnTo>
                  <a:lnTo>
                    <a:pt x="1003" y="421"/>
                  </a:lnTo>
                  <a:lnTo>
                    <a:pt x="1003" y="423"/>
                  </a:lnTo>
                  <a:lnTo>
                    <a:pt x="1003" y="424"/>
                  </a:lnTo>
                  <a:lnTo>
                    <a:pt x="1003" y="423"/>
                  </a:lnTo>
                  <a:lnTo>
                    <a:pt x="1001" y="423"/>
                  </a:lnTo>
                  <a:lnTo>
                    <a:pt x="1001" y="424"/>
                  </a:lnTo>
                  <a:lnTo>
                    <a:pt x="1001" y="425"/>
                  </a:lnTo>
                  <a:lnTo>
                    <a:pt x="1003" y="425"/>
                  </a:lnTo>
                  <a:lnTo>
                    <a:pt x="1004" y="425"/>
                  </a:lnTo>
                  <a:lnTo>
                    <a:pt x="1004" y="427"/>
                  </a:lnTo>
                  <a:lnTo>
                    <a:pt x="1003" y="428"/>
                  </a:lnTo>
                  <a:lnTo>
                    <a:pt x="1003" y="429"/>
                  </a:lnTo>
                  <a:lnTo>
                    <a:pt x="1003" y="433"/>
                  </a:lnTo>
                  <a:lnTo>
                    <a:pt x="1003" y="436"/>
                  </a:lnTo>
                  <a:lnTo>
                    <a:pt x="1003" y="441"/>
                  </a:lnTo>
                  <a:lnTo>
                    <a:pt x="1003" y="448"/>
                  </a:lnTo>
                  <a:lnTo>
                    <a:pt x="1003" y="449"/>
                  </a:lnTo>
                  <a:lnTo>
                    <a:pt x="1003" y="450"/>
                  </a:lnTo>
                  <a:lnTo>
                    <a:pt x="1003" y="452"/>
                  </a:lnTo>
                  <a:lnTo>
                    <a:pt x="1003" y="453"/>
                  </a:lnTo>
                  <a:lnTo>
                    <a:pt x="1003" y="454"/>
                  </a:lnTo>
                  <a:lnTo>
                    <a:pt x="1003" y="456"/>
                  </a:lnTo>
                  <a:lnTo>
                    <a:pt x="1003" y="457"/>
                  </a:lnTo>
                  <a:lnTo>
                    <a:pt x="1003" y="458"/>
                  </a:lnTo>
                  <a:lnTo>
                    <a:pt x="1001" y="458"/>
                  </a:lnTo>
                  <a:lnTo>
                    <a:pt x="1003" y="458"/>
                  </a:lnTo>
                  <a:lnTo>
                    <a:pt x="1003" y="459"/>
                  </a:lnTo>
                  <a:lnTo>
                    <a:pt x="1003" y="461"/>
                  </a:lnTo>
                  <a:lnTo>
                    <a:pt x="1001" y="461"/>
                  </a:lnTo>
                  <a:lnTo>
                    <a:pt x="1000" y="461"/>
                  </a:lnTo>
                  <a:lnTo>
                    <a:pt x="1000" y="462"/>
                  </a:lnTo>
                  <a:lnTo>
                    <a:pt x="999" y="462"/>
                  </a:lnTo>
                  <a:lnTo>
                    <a:pt x="999" y="463"/>
                  </a:lnTo>
                  <a:lnTo>
                    <a:pt x="999" y="465"/>
                  </a:lnTo>
                  <a:lnTo>
                    <a:pt x="997" y="465"/>
                  </a:lnTo>
                  <a:lnTo>
                    <a:pt x="997" y="466"/>
                  </a:lnTo>
                  <a:lnTo>
                    <a:pt x="997" y="465"/>
                  </a:lnTo>
                  <a:lnTo>
                    <a:pt x="996" y="465"/>
                  </a:lnTo>
                  <a:lnTo>
                    <a:pt x="996" y="466"/>
                  </a:lnTo>
                  <a:lnTo>
                    <a:pt x="996" y="467"/>
                  </a:lnTo>
                  <a:lnTo>
                    <a:pt x="996" y="469"/>
                  </a:lnTo>
                  <a:lnTo>
                    <a:pt x="995" y="469"/>
                  </a:lnTo>
                  <a:lnTo>
                    <a:pt x="995" y="470"/>
                  </a:lnTo>
                  <a:lnTo>
                    <a:pt x="995" y="471"/>
                  </a:lnTo>
                  <a:lnTo>
                    <a:pt x="993" y="471"/>
                  </a:lnTo>
                  <a:lnTo>
                    <a:pt x="993" y="473"/>
                  </a:lnTo>
                  <a:lnTo>
                    <a:pt x="992" y="473"/>
                  </a:lnTo>
                  <a:lnTo>
                    <a:pt x="992" y="474"/>
                  </a:lnTo>
                  <a:lnTo>
                    <a:pt x="992" y="475"/>
                  </a:lnTo>
                  <a:lnTo>
                    <a:pt x="991" y="475"/>
                  </a:lnTo>
                  <a:lnTo>
                    <a:pt x="991" y="476"/>
                  </a:lnTo>
                  <a:lnTo>
                    <a:pt x="989" y="476"/>
                  </a:lnTo>
                  <a:lnTo>
                    <a:pt x="989" y="478"/>
                  </a:lnTo>
                  <a:lnTo>
                    <a:pt x="989" y="479"/>
                  </a:lnTo>
                  <a:lnTo>
                    <a:pt x="989" y="480"/>
                  </a:lnTo>
                  <a:lnTo>
                    <a:pt x="988" y="480"/>
                  </a:lnTo>
                  <a:lnTo>
                    <a:pt x="988" y="482"/>
                  </a:lnTo>
                  <a:lnTo>
                    <a:pt x="987" y="483"/>
                  </a:lnTo>
                  <a:lnTo>
                    <a:pt x="987" y="484"/>
                  </a:lnTo>
                  <a:lnTo>
                    <a:pt x="987" y="486"/>
                  </a:lnTo>
                  <a:lnTo>
                    <a:pt x="986" y="486"/>
                  </a:lnTo>
                  <a:lnTo>
                    <a:pt x="984" y="487"/>
                  </a:lnTo>
                  <a:lnTo>
                    <a:pt x="984" y="488"/>
                  </a:lnTo>
                  <a:lnTo>
                    <a:pt x="984" y="490"/>
                  </a:lnTo>
                  <a:lnTo>
                    <a:pt x="984" y="491"/>
                  </a:lnTo>
                  <a:lnTo>
                    <a:pt x="983" y="491"/>
                  </a:lnTo>
                  <a:lnTo>
                    <a:pt x="983" y="492"/>
                  </a:lnTo>
                  <a:lnTo>
                    <a:pt x="982" y="492"/>
                  </a:lnTo>
                  <a:lnTo>
                    <a:pt x="980" y="493"/>
                  </a:lnTo>
                  <a:lnTo>
                    <a:pt x="979" y="493"/>
                  </a:lnTo>
                  <a:lnTo>
                    <a:pt x="979" y="492"/>
                  </a:lnTo>
                  <a:lnTo>
                    <a:pt x="978" y="492"/>
                  </a:lnTo>
                  <a:lnTo>
                    <a:pt x="978" y="493"/>
                  </a:lnTo>
                  <a:lnTo>
                    <a:pt x="976" y="493"/>
                  </a:lnTo>
                  <a:lnTo>
                    <a:pt x="978" y="493"/>
                  </a:lnTo>
                  <a:lnTo>
                    <a:pt x="976" y="493"/>
                  </a:lnTo>
                  <a:lnTo>
                    <a:pt x="975" y="493"/>
                  </a:lnTo>
                  <a:lnTo>
                    <a:pt x="974" y="493"/>
                  </a:lnTo>
                  <a:lnTo>
                    <a:pt x="972" y="493"/>
                  </a:lnTo>
                  <a:lnTo>
                    <a:pt x="971" y="493"/>
                  </a:lnTo>
                  <a:lnTo>
                    <a:pt x="971" y="492"/>
                  </a:lnTo>
                  <a:lnTo>
                    <a:pt x="970" y="492"/>
                  </a:lnTo>
                  <a:lnTo>
                    <a:pt x="969" y="492"/>
                  </a:lnTo>
                  <a:lnTo>
                    <a:pt x="967" y="492"/>
                  </a:lnTo>
                  <a:lnTo>
                    <a:pt x="966" y="493"/>
                  </a:lnTo>
                  <a:lnTo>
                    <a:pt x="965" y="493"/>
                  </a:lnTo>
                  <a:lnTo>
                    <a:pt x="963" y="493"/>
                  </a:lnTo>
                  <a:lnTo>
                    <a:pt x="963" y="492"/>
                  </a:lnTo>
                  <a:lnTo>
                    <a:pt x="962" y="492"/>
                  </a:lnTo>
                  <a:lnTo>
                    <a:pt x="961" y="492"/>
                  </a:lnTo>
                  <a:lnTo>
                    <a:pt x="959" y="492"/>
                  </a:lnTo>
                  <a:lnTo>
                    <a:pt x="958" y="492"/>
                  </a:lnTo>
                  <a:lnTo>
                    <a:pt x="958" y="491"/>
                  </a:lnTo>
                  <a:lnTo>
                    <a:pt x="957" y="491"/>
                  </a:lnTo>
                  <a:lnTo>
                    <a:pt x="957" y="492"/>
                  </a:lnTo>
                  <a:lnTo>
                    <a:pt x="955" y="492"/>
                  </a:lnTo>
                  <a:lnTo>
                    <a:pt x="954" y="493"/>
                  </a:lnTo>
                  <a:lnTo>
                    <a:pt x="955" y="493"/>
                  </a:lnTo>
                  <a:lnTo>
                    <a:pt x="954" y="493"/>
                  </a:lnTo>
                  <a:lnTo>
                    <a:pt x="954" y="495"/>
                  </a:lnTo>
                  <a:lnTo>
                    <a:pt x="953" y="496"/>
                  </a:lnTo>
                  <a:lnTo>
                    <a:pt x="953" y="497"/>
                  </a:lnTo>
                  <a:lnTo>
                    <a:pt x="951" y="497"/>
                  </a:lnTo>
                  <a:lnTo>
                    <a:pt x="951" y="499"/>
                  </a:lnTo>
                  <a:lnTo>
                    <a:pt x="950" y="499"/>
                  </a:lnTo>
                  <a:lnTo>
                    <a:pt x="950" y="500"/>
                  </a:lnTo>
                  <a:lnTo>
                    <a:pt x="949" y="499"/>
                  </a:lnTo>
                  <a:lnTo>
                    <a:pt x="949" y="500"/>
                  </a:lnTo>
                  <a:lnTo>
                    <a:pt x="948" y="500"/>
                  </a:lnTo>
                  <a:lnTo>
                    <a:pt x="946" y="500"/>
                  </a:lnTo>
                  <a:lnTo>
                    <a:pt x="945" y="500"/>
                  </a:lnTo>
                  <a:lnTo>
                    <a:pt x="945" y="499"/>
                  </a:lnTo>
                  <a:lnTo>
                    <a:pt x="944" y="499"/>
                  </a:lnTo>
                  <a:lnTo>
                    <a:pt x="942" y="499"/>
                  </a:lnTo>
                  <a:lnTo>
                    <a:pt x="941" y="499"/>
                  </a:lnTo>
                  <a:lnTo>
                    <a:pt x="941" y="497"/>
                  </a:lnTo>
                  <a:lnTo>
                    <a:pt x="940" y="497"/>
                  </a:lnTo>
                  <a:lnTo>
                    <a:pt x="940" y="499"/>
                  </a:lnTo>
                  <a:lnTo>
                    <a:pt x="938" y="499"/>
                  </a:lnTo>
                  <a:lnTo>
                    <a:pt x="938" y="497"/>
                  </a:lnTo>
                  <a:lnTo>
                    <a:pt x="937" y="497"/>
                  </a:lnTo>
                  <a:lnTo>
                    <a:pt x="937" y="499"/>
                  </a:lnTo>
                  <a:lnTo>
                    <a:pt x="936" y="499"/>
                  </a:lnTo>
                  <a:lnTo>
                    <a:pt x="934" y="499"/>
                  </a:lnTo>
                  <a:lnTo>
                    <a:pt x="933" y="499"/>
                  </a:lnTo>
                  <a:lnTo>
                    <a:pt x="932" y="499"/>
                  </a:lnTo>
                  <a:lnTo>
                    <a:pt x="931" y="499"/>
                  </a:lnTo>
                  <a:lnTo>
                    <a:pt x="931" y="500"/>
                  </a:lnTo>
                  <a:lnTo>
                    <a:pt x="929" y="500"/>
                  </a:lnTo>
                  <a:lnTo>
                    <a:pt x="928" y="500"/>
                  </a:lnTo>
                  <a:lnTo>
                    <a:pt x="927" y="500"/>
                  </a:lnTo>
                  <a:lnTo>
                    <a:pt x="927" y="499"/>
                  </a:lnTo>
                  <a:lnTo>
                    <a:pt x="925" y="499"/>
                  </a:lnTo>
                  <a:lnTo>
                    <a:pt x="924" y="499"/>
                  </a:lnTo>
                  <a:lnTo>
                    <a:pt x="924" y="497"/>
                  </a:lnTo>
                  <a:lnTo>
                    <a:pt x="924" y="499"/>
                  </a:lnTo>
                  <a:lnTo>
                    <a:pt x="924" y="497"/>
                  </a:lnTo>
                  <a:lnTo>
                    <a:pt x="923" y="499"/>
                  </a:lnTo>
                  <a:lnTo>
                    <a:pt x="923" y="500"/>
                  </a:lnTo>
                  <a:lnTo>
                    <a:pt x="924" y="500"/>
                  </a:lnTo>
                  <a:lnTo>
                    <a:pt x="924" y="501"/>
                  </a:lnTo>
                  <a:lnTo>
                    <a:pt x="923" y="501"/>
                  </a:lnTo>
                  <a:lnTo>
                    <a:pt x="923" y="503"/>
                  </a:lnTo>
                  <a:lnTo>
                    <a:pt x="921" y="504"/>
                  </a:lnTo>
                  <a:lnTo>
                    <a:pt x="921" y="505"/>
                  </a:lnTo>
                  <a:lnTo>
                    <a:pt x="920" y="505"/>
                  </a:lnTo>
                  <a:lnTo>
                    <a:pt x="917" y="507"/>
                  </a:lnTo>
                  <a:lnTo>
                    <a:pt x="915" y="505"/>
                  </a:lnTo>
                  <a:lnTo>
                    <a:pt x="915" y="504"/>
                  </a:lnTo>
                  <a:lnTo>
                    <a:pt x="913" y="504"/>
                  </a:lnTo>
                  <a:lnTo>
                    <a:pt x="913" y="503"/>
                  </a:lnTo>
                  <a:lnTo>
                    <a:pt x="913" y="501"/>
                  </a:lnTo>
                  <a:lnTo>
                    <a:pt x="912" y="501"/>
                  </a:lnTo>
                  <a:lnTo>
                    <a:pt x="911" y="500"/>
                  </a:lnTo>
                  <a:lnTo>
                    <a:pt x="910" y="500"/>
                  </a:lnTo>
                  <a:lnTo>
                    <a:pt x="908" y="500"/>
                  </a:lnTo>
                  <a:lnTo>
                    <a:pt x="908" y="501"/>
                  </a:lnTo>
                  <a:lnTo>
                    <a:pt x="908" y="503"/>
                  </a:lnTo>
                  <a:lnTo>
                    <a:pt x="908" y="504"/>
                  </a:lnTo>
                  <a:lnTo>
                    <a:pt x="908" y="505"/>
                  </a:lnTo>
                  <a:lnTo>
                    <a:pt x="908" y="507"/>
                  </a:lnTo>
                  <a:lnTo>
                    <a:pt x="907" y="507"/>
                  </a:lnTo>
                  <a:lnTo>
                    <a:pt x="906" y="507"/>
                  </a:lnTo>
                  <a:lnTo>
                    <a:pt x="904" y="507"/>
                  </a:lnTo>
                  <a:lnTo>
                    <a:pt x="904" y="508"/>
                  </a:lnTo>
                  <a:lnTo>
                    <a:pt x="903" y="508"/>
                  </a:lnTo>
                  <a:lnTo>
                    <a:pt x="903" y="509"/>
                  </a:lnTo>
                  <a:lnTo>
                    <a:pt x="902" y="509"/>
                  </a:lnTo>
                  <a:lnTo>
                    <a:pt x="900" y="509"/>
                  </a:lnTo>
                  <a:lnTo>
                    <a:pt x="900" y="510"/>
                  </a:lnTo>
                  <a:lnTo>
                    <a:pt x="899" y="510"/>
                  </a:lnTo>
                  <a:lnTo>
                    <a:pt x="899" y="512"/>
                  </a:lnTo>
                  <a:lnTo>
                    <a:pt x="898" y="513"/>
                  </a:lnTo>
                  <a:lnTo>
                    <a:pt x="896" y="513"/>
                  </a:lnTo>
                  <a:lnTo>
                    <a:pt x="896" y="512"/>
                  </a:lnTo>
                  <a:lnTo>
                    <a:pt x="895" y="512"/>
                  </a:lnTo>
                  <a:lnTo>
                    <a:pt x="894" y="512"/>
                  </a:lnTo>
                  <a:lnTo>
                    <a:pt x="894" y="513"/>
                  </a:lnTo>
                  <a:lnTo>
                    <a:pt x="893" y="512"/>
                  </a:lnTo>
                  <a:lnTo>
                    <a:pt x="891" y="512"/>
                  </a:lnTo>
                  <a:lnTo>
                    <a:pt x="891" y="513"/>
                  </a:lnTo>
                  <a:lnTo>
                    <a:pt x="890" y="513"/>
                  </a:lnTo>
                  <a:lnTo>
                    <a:pt x="889" y="513"/>
                  </a:lnTo>
                  <a:lnTo>
                    <a:pt x="889" y="514"/>
                  </a:lnTo>
                  <a:lnTo>
                    <a:pt x="887" y="514"/>
                  </a:lnTo>
                  <a:lnTo>
                    <a:pt x="887" y="513"/>
                  </a:lnTo>
                  <a:lnTo>
                    <a:pt x="886" y="514"/>
                  </a:lnTo>
                  <a:lnTo>
                    <a:pt x="885" y="514"/>
                  </a:lnTo>
                  <a:lnTo>
                    <a:pt x="883" y="514"/>
                  </a:lnTo>
                  <a:lnTo>
                    <a:pt x="883" y="516"/>
                  </a:lnTo>
                  <a:lnTo>
                    <a:pt x="882" y="517"/>
                  </a:lnTo>
                  <a:lnTo>
                    <a:pt x="882" y="518"/>
                  </a:lnTo>
                  <a:lnTo>
                    <a:pt x="881" y="518"/>
                  </a:lnTo>
                  <a:lnTo>
                    <a:pt x="879" y="518"/>
                  </a:lnTo>
                  <a:lnTo>
                    <a:pt x="878" y="518"/>
                  </a:lnTo>
                  <a:lnTo>
                    <a:pt x="877" y="518"/>
                  </a:lnTo>
                  <a:lnTo>
                    <a:pt x="877" y="517"/>
                  </a:lnTo>
                  <a:lnTo>
                    <a:pt x="876" y="517"/>
                  </a:lnTo>
                  <a:lnTo>
                    <a:pt x="876" y="516"/>
                  </a:lnTo>
                  <a:lnTo>
                    <a:pt x="874" y="516"/>
                  </a:lnTo>
                  <a:lnTo>
                    <a:pt x="873" y="516"/>
                  </a:lnTo>
                  <a:lnTo>
                    <a:pt x="873" y="517"/>
                  </a:lnTo>
                  <a:lnTo>
                    <a:pt x="872" y="517"/>
                  </a:lnTo>
                  <a:lnTo>
                    <a:pt x="870" y="517"/>
                  </a:lnTo>
                  <a:lnTo>
                    <a:pt x="869" y="521"/>
                  </a:lnTo>
                  <a:lnTo>
                    <a:pt x="870" y="522"/>
                  </a:lnTo>
                  <a:lnTo>
                    <a:pt x="872" y="522"/>
                  </a:lnTo>
                  <a:lnTo>
                    <a:pt x="873" y="524"/>
                  </a:lnTo>
                  <a:lnTo>
                    <a:pt x="876" y="524"/>
                  </a:lnTo>
                  <a:lnTo>
                    <a:pt x="877" y="522"/>
                  </a:lnTo>
                  <a:lnTo>
                    <a:pt x="879" y="522"/>
                  </a:lnTo>
                  <a:lnTo>
                    <a:pt x="881" y="522"/>
                  </a:lnTo>
                  <a:lnTo>
                    <a:pt x="883" y="522"/>
                  </a:lnTo>
                  <a:lnTo>
                    <a:pt x="886" y="522"/>
                  </a:lnTo>
                  <a:lnTo>
                    <a:pt x="886" y="524"/>
                  </a:lnTo>
                  <a:lnTo>
                    <a:pt x="887" y="524"/>
                  </a:lnTo>
                  <a:lnTo>
                    <a:pt x="889" y="524"/>
                  </a:lnTo>
                  <a:lnTo>
                    <a:pt x="889" y="525"/>
                  </a:lnTo>
                  <a:lnTo>
                    <a:pt x="890" y="525"/>
                  </a:lnTo>
                  <a:lnTo>
                    <a:pt x="890" y="526"/>
                  </a:lnTo>
                  <a:lnTo>
                    <a:pt x="890" y="528"/>
                  </a:lnTo>
                  <a:lnTo>
                    <a:pt x="890" y="529"/>
                  </a:lnTo>
                  <a:lnTo>
                    <a:pt x="891" y="530"/>
                  </a:lnTo>
                  <a:lnTo>
                    <a:pt x="890" y="530"/>
                  </a:lnTo>
                  <a:lnTo>
                    <a:pt x="890" y="531"/>
                  </a:lnTo>
                  <a:lnTo>
                    <a:pt x="890" y="533"/>
                  </a:lnTo>
                  <a:lnTo>
                    <a:pt x="890" y="534"/>
                  </a:lnTo>
                  <a:lnTo>
                    <a:pt x="890" y="535"/>
                  </a:lnTo>
                  <a:lnTo>
                    <a:pt x="889" y="535"/>
                  </a:lnTo>
                  <a:lnTo>
                    <a:pt x="889" y="537"/>
                  </a:lnTo>
                  <a:lnTo>
                    <a:pt x="889" y="538"/>
                  </a:lnTo>
                  <a:lnTo>
                    <a:pt x="889" y="539"/>
                  </a:lnTo>
                  <a:lnTo>
                    <a:pt x="887" y="539"/>
                  </a:lnTo>
                  <a:lnTo>
                    <a:pt x="889" y="541"/>
                  </a:lnTo>
                  <a:lnTo>
                    <a:pt x="889" y="542"/>
                  </a:lnTo>
                  <a:lnTo>
                    <a:pt x="887" y="542"/>
                  </a:lnTo>
                  <a:lnTo>
                    <a:pt x="886" y="542"/>
                  </a:lnTo>
                  <a:lnTo>
                    <a:pt x="886" y="543"/>
                  </a:lnTo>
                  <a:lnTo>
                    <a:pt x="886" y="545"/>
                  </a:lnTo>
                  <a:lnTo>
                    <a:pt x="885" y="545"/>
                  </a:lnTo>
                  <a:lnTo>
                    <a:pt x="885" y="546"/>
                  </a:lnTo>
                  <a:lnTo>
                    <a:pt x="883" y="547"/>
                  </a:lnTo>
                  <a:lnTo>
                    <a:pt x="883" y="548"/>
                  </a:lnTo>
                  <a:lnTo>
                    <a:pt x="883" y="550"/>
                  </a:lnTo>
                  <a:lnTo>
                    <a:pt x="882" y="550"/>
                  </a:lnTo>
                  <a:lnTo>
                    <a:pt x="882" y="551"/>
                  </a:lnTo>
                  <a:lnTo>
                    <a:pt x="881" y="552"/>
                  </a:lnTo>
                  <a:lnTo>
                    <a:pt x="879" y="554"/>
                  </a:lnTo>
                  <a:lnTo>
                    <a:pt x="878" y="554"/>
                  </a:lnTo>
                  <a:lnTo>
                    <a:pt x="877" y="555"/>
                  </a:lnTo>
                  <a:lnTo>
                    <a:pt x="876" y="556"/>
                  </a:lnTo>
                  <a:lnTo>
                    <a:pt x="874" y="556"/>
                  </a:lnTo>
                  <a:lnTo>
                    <a:pt x="874" y="558"/>
                  </a:lnTo>
                  <a:lnTo>
                    <a:pt x="874" y="559"/>
                  </a:lnTo>
                  <a:lnTo>
                    <a:pt x="873" y="560"/>
                  </a:lnTo>
                  <a:lnTo>
                    <a:pt x="873" y="562"/>
                  </a:lnTo>
                  <a:lnTo>
                    <a:pt x="873" y="563"/>
                  </a:lnTo>
                  <a:lnTo>
                    <a:pt x="873" y="564"/>
                  </a:lnTo>
                  <a:lnTo>
                    <a:pt x="873" y="565"/>
                  </a:lnTo>
                  <a:lnTo>
                    <a:pt x="873" y="567"/>
                  </a:lnTo>
                  <a:lnTo>
                    <a:pt x="873" y="568"/>
                  </a:lnTo>
                  <a:lnTo>
                    <a:pt x="873" y="569"/>
                  </a:lnTo>
                  <a:lnTo>
                    <a:pt x="872" y="571"/>
                  </a:lnTo>
                  <a:lnTo>
                    <a:pt x="872" y="572"/>
                  </a:lnTo>
                  <a:lnTo>
                    <a:pt x="872" y="573"/>
                  </a:lnTo>
                  <a:lnTo>
                    <a:pt x="873" y="573"/>
                  </a:lnTo>
                  <a:lnTo>
                    <a:pt x="873" y="575"/>
                  </a:lnTo>
                  <a:lnTo>
                    <a:pt x="874" y="575"/>
                  </a:lnTo>
                  <a:lnTo>
                    <a:pt x="874" y="576"/>
                  </a:lnTo>
                  <a:lnTo>
                    <a:pt x="874" y="577"/>
                  </a:lnTo>
                  <a:lnTo>
                    <a:pt x="874" y="579"/>
                  </a:lnTo>
                  <a:lnTo>
                    <a:pt x="874" y="580"/>
                  </a:lnTo>
                  <a:lnTo>
                    <a:pt x="873" y="580"/>
                  </a:lnTo>
                  <a:lnTo>
                    <a:pt x="873" y="581"/>
                  </a:lnTo>
                  <a:lnTo>
                    <a:pt x="872" y="581"/>
                  </a:lnTo>
                  <a:lnTo>
                    <a:pt x="872" y="582"/>
                  </a:lnTo>
                  <a:lnTo>
                    <a:pt x="872" y="584"/>
                  </a:lnTo>
                  <a:lnTo>
                    <a:pt x="872" y="585"/>
                  </a:lnTo>
                  <a:lnTo>
                    <a:pt x="872" y="586"/>
                  </a:lnTo>
                  <a:lnTo>
                    <a:pt x="872" y="588"/>
                  </a:lnTo>
                  <a:lnTo>
                    <a:pt x="873" y="589"/>
                  </a:lnTo>
                  <a:lnTo>
                    <a:pt x="872" y="589"/>
                  </a:lnTo>
                  <a:lnTo>
                    <a:pt x="872" y="590"/>
                  </a:lnTo>
                  <a:lnTo>
                    <a:pt x="872" y="592"/>
                  </a:lnTo>
                  <a:lnTo>
                    <a:pt x="872" y="593"/>
                  </a:lnTo>
                  <a:lnTo>
                    <a:pt x="872" y="594"/>
                  </a:lnTo>
                  <a:lnTo>
                    <a:pt x="872" y="596"/>
                  </a:lnTo>
                  <a:lnTo>
                    <a:pt x="873" y="596"/>
                  </a:lnTo>
                  <a:lnTo>
                    <a:pt x="873" y="597"/>
                  </a:lnTo>
                  <a:lnTo>
                    <a:pt x="873" y="596"/>
                  </a:lnTo>
                  <a:lnTo>
                    <a:pt x="874" y="598"/>
                  </a:lnTo>
                  <a:lnTo>
                    <a:pt x="876" y="598"/>
                  </a:lnTo>
                  <a:lnTo>
                    <a:pt x="876" y="597"/>
                  </a:lnTo>
                  <a:lnTo>
                    <a:pt x="877" y="597"/>
                  </a:lnTo>
                  <a:lnTo>
                    <a:pt x="878" y="597"/>
                  </a:lnTo>
                  <a:lnTo>
                    <a:pt x="878" y="596"/>
                  </a:lnTo>
                  <a:lnTo>
                    <a:pt x="879" y="596"/>
                  </a:lnTo>
                  <a:lnTo>
                    <a:pt x="881" y="594"/>
                  </a:lnTo>
                  <a:lnTo>
                    <a:pt x="882" y="594"/>
                  </a:lnTo>
                  <a:lnTo>
                    <a:pt x="883" y="594"/>
                  </a:lnTo>
                  <a:lnTo>
                    <a:pt x="883" y="593"/>
                  </a:lnTo>
                  <a:lnTo>
                    <a:pt x="885" y="593"/>
                  </a:lnTo>
                  <a:lnTo>
                    <a:pt x="886" y="592"/>
                  </a:lnTo>
                  <a:lnTo>
                    <a:pt x="887" y="592"/>
                  </a:lnTo>
                  <a:lnTo>
                    <a:pt x="887" y="590"/>
                  </a:lnTo>
                  <a:lnTo>
                    <a:pt x="889" y="590"/>
                  </a:lnTo>
                  <a:lnTo>
                    <a:pt x="889" y="589"/>
                  </a:lnTo>
                  <a:lnTo>
                    <a:pt x="890" y="589"/>
                  </a:lnTo>
                  <a:lnTo>
                    <a:pt x="891" y="589"/>
                  </a:lnTo>
                  <a:lnTo>
                    <a:pt x="891" y="588"/>
                  </a:lnTo>
                  <a:lnTo>
                    <a:pt x="891" y="586"/>
                  </a:lnTo>
                  <a:lnTo>
                    <a:pt x="893" y="586"/>
                  </a:lnTo>
                  <a:lnTo>
                    <a:pt x="893" y="585"/>
                  </a:lnTo>
                  <a:lnTo>
                    <a:pt x="894" y="585"/>
                  </a:lnTo>
                  <a:lnTo>
                    <a:pt x="894" y="584"/>
                  </a:lnTo>
                  <a:lnTo>
                    <a:pt x="895" y="584"/>
                  </a:lnTo>
                  <a:lnTo>
                    <a:pt x="896" y="584"/>
                  </a:lnTo>
                  <a:lnTo>
                    <a:pt x="898" y="582"/>
                  </a:lnTo>
                  <a:lnTo>
                    <a:pt x="898" y="581"/>
                  </a:lnTo>
                  <a:lnTo>
                    <a:pt x="899" y="581"/>
                  </a:lnTo>
                  <a:lnTo>
                    <a:pt x="899" y="582"/>
                  </a:lnTo>
                  <a:lnTo>
                    <a:pt x="900" y="582"/>
                  </a:lnTo>
                  <a:lnTo>
                    <a:pt x="902" y="581"/>
                  </a:lnTo>
                  <a:lnTo>
                    <a:pt x="902" y="582"/>
                  </a:lnTo>
                  <a:lnTo>
                    <a:pt x="903" y="582"/>
                  </a:lnTo>
                  <a:lnTo>
                    <a:pt x="904" y="582"/>
                  </a:lnTo>
                  <a:lnTo>
                    <a:pt x="904" y="584"/>
                  </a:lnTo>
                  <a:lnTo>
                    <a:pt x="906" y="584"/>
                  </a:lnTo>
                  <a:lnTo>
                    <a:pt x="906" y="585"/>
                  </a:lnTo>
                  <a:lnTo>
                    <a:pt x="907" y="586"/>
                  </a:lnTo>
                  <a:lnTo>
                    <a:pt x="908" y="586"/>
                  </a:lnTo>
                  <a:lnTo>
                    <a:pt x="908" y="588"/>
                  </a:lnTo>
                  <a:lnTo>
                    <a:pt x="908" y="589"/>
                  </a:lnTo>
                  <a:lnTo>
                    <a:pt x="908" y="590"/>
                  </a:lnTo>
                  <a:lnTo>
                    <a:pt x="908" y="593"/>
                  </a:lnTo>
                  <a:lnTo>
                    <a:pt x="910" y="594"/>
                  </a:lnTo>
                  <a:lnTo>
                    <a:pt x="910" y="596"/>
                  </a:lnTo>
                  <a:lnTo>
                    <a:pt x="910" y="597"/>
                  </a:lnTo>
                  <a:lnTo>
                    <a:pt x="910" y="598"/>
                  </a:lnTo>
                  <a:lnTo>
                    <a:pt x="911" y="598"/>
                  </a:lnTo>
                  <a:lnTo>
                    <a:pt x="911" y="599"/>
                  </a:lnTo>
                  <a:lnTo>
                    <a:pt x="912" y="598"/>
                  </a:lnTo>
                  <a:lnTo>
                    <a:pt x="911" y="599"/>
                  </a:lnTo>
                  <a:lnTo>
                    <a:pt x="911" y="601"/>
                  </a:lnTo>
                  <a:lnTo>
                    <a:pt x="910" y="601"/>
                  </a:lnTo>
                  <a:lnTo>
                    <a:pt x="910" y="602"/>
                  </a:lnTo>
                  <a:lnTo>
                    <a:pt x="910" y="603"/>
                  </a:lnTo>
                  <a:lnTo>
                    <a:pt x="908" y="603"/>
                  </a:lnTo>
                  <a:lnTo>
                    <a:pt x="908" y="605"/>
                  </a:lnTo>
                  <a:lnTo>
                    <a:pt x="907" y="605"/>
                  </a:lnTo>
                  <a:lnTo>
                    <a:pt x="907" y="606"/>
                  </a:lnTo>
                  <a:lnTo>
                    <a:pt x="907" y="607"/>
                  </a:lnTo>
                  <a:lnTo>
                    <a:pt x="906" y="607"/>
                  </a:lnTo>
                  <a:lnTo>
                    <a:pt x="906" y="609"/>
                  </a:lnTo>
                  <a:lnTo>
                    <a:pt x="904" y="609"/>
                  </a:lnTo>
                  <a:lnTo>
                    <a:pt x="904" y="610"/>
                  </a:lnTo>
                  <a:lnTo>
                    <a:pt x="903" y="610"/>
                  </a:lnTo>
                  <a:lnTo>
                    <a:pt x="903" y="611"/>
                  </a:lnTo>
                  <a:lnTo>
                    <a:pt x="902" y="611"/>
                  </a:lnTo>
                  <a:lnTo>
                    <a:pt x="902" y="613"/>
                  </a:lnTo>
                  <a:lnTo>
                    <a:pt x="900" y="613"/>
                  </a:lnTo>
                  <a:lnTo>
                    <a:pt x="900" y="614"/>
                  </a:lnTo>
                  <a:lnTo>
                    <a:pt x="899" y="614"/>
                  </a:lnTo>
                  <a:lnTo>
                    <a:pt x="899" y="615"/>
                  </a:lnTo>
                  <a:lnTo>
                    <a:pt x="898" y="615"/>
                  </a:lnTo>
                  <a:lnTo>
                    <a:pt x="898" y="617"/>
                  </a:lnTo>
                  <a:lnTo>
                    <a:pt x="898" y="618"/>
                  </a:lnTo>
                  <a:lnTo>
                    <a:pt x="899" y="618"/>
                  </a:lnTo>
                  <a:lnTo>
                    <a:pt x="898" y="618"/>
                  </a:lnTo>
                  <a:lnTo>
                    <a:pt x="898" y="619"/>
                  </a:lnTo>
                  <a:lnTo>
                    <a:pt x="898" y="620"/>
                  </a:lnTo>
                  <a:lnTo>
                    <a:pt x="898" y="619"/>
                  </a:lnTo>
                  <a:lnTo>
                    <a:pt x="896" y="620"/>
                  </a:lnTo>
                  <a:lnTo>
                    <a:pt x="896" y="622"/>
                  </a:lnTo>
                  <a:lnTo>
                    <a:pt x="895" y="622"/>
                  </a:lnTo>
                  <a:lnTo>
                    <a:pt x="895" y="623"/>
                  </a:lnTo>
                  <a:lnTo>
                    <a:pt x="894" y="623"/>
                  </a:lnTo>
                  <a:lnTo>
                    <a:pt x="893" y="623"/>
                  </a:lnTo>
                  <a:lnTo>
                    <a:pt x="893" y="622"/>
                  </a:lnTo>
                  <a:lnTo>
                    <a:pt x="893" y="623"/>
                  </a:lnTo>
                  <a:lnTo>
                    <a:pt x="893" y="624"/>
                  </a:lnTo>
                  <a:lnTo>
                    <a:pt x="891" y="626"/>
                  </a:lnTo>
                  <a:lnTo>
                    <a:pt x="891" y="627"/>
                  </a:lnTo>
                  <a:lnTo>
                    <a:pt x="890" y="627"/>
                  </a:lnTo>
                  <a:lnTo>
                    <a:pt x="890" y="626"/>
                  </a:lnTo>
                  <a:lnTo>
                    <a:pt x="889" y="624"/>
                  </a:lnTo>
                  <a:lnTo>
                    <a:pt x="887" y="624"/>
                  </a:lnTo>
                  <a:lnTo>
                    <a:pt x="886" y="624"/>
                  </a:lnTo>
                  <a:lnTo>
                    <a:pt x="885" y="624"/>
                  </a:lnTo>
                  <a:lnTo>
                    <a:pt x="885" y="626"/>
                  </a:lnTo>
                  <a:lnTo>
                    <a:pt x="883" y="627"/>
                  </a:lnTo>
                  <a:lnTo>
                    <a:pt x="883" y="630"/>
                  </a:lnTo>
                  <a:lnTo>
                    <a:pt x="883" y="631"/>
                  </a:lnTo>
                  <a:lnTo>
                    <a:pt x="882" y="631"/>
                  </a:lnTo>
                  <a:lnTo>
                    <a:pt x="882" y="632"/>
                  </a:lnTo>
                  <a:lnTo>
                    <a:pt x="881" y="634"/>
                  </a:lnTo>
                  <a:lnTo>
                    <a:pt x="881" y="635"/>
                  </a:lnTo>
                  <a:lnTo>
                    <a:pt x="879" y="636"/>
                  </a:lnTo>
                  <a:lnTo>
                    <a:pt x="879" y="637"/>
                  </a:lnTo>
                  <a:lnTo>
                    <a:pt x="879" y="639"/>
                  </a:lnTo>
                  <a:lnTo>
                    <a:pt x="879" y="640"/>
                  </a:lnTo>
                  <a:lnTo>
                    <a:pt x="878" y="640"/>
                  </a:lnTo>
                  <a:lnTo>
                    <a:pt x="878" y="641"/>
                  </a:lnTo>
                  <a:lnTo>
                    <a:pt x="877" y="641"/>
                  </a:lnTo>
                  <a:lnTo>
                    <a:pt x="877" y="643"/>
                  </a:lnTo>
                  <a:lnTo>
                    <a:pt x="876" y="643"/>
                  </a:lnTo>
                  <a:lnTo>
                    <a:pt x="876" y="644"/>
                  </a:lnTo>
                  <a:lnTo>
                    <a:pt x="874" y="644"/>
                  </a:lnTo>
                  <a:lnTo>
                    <a:pt x="876" y="644"/>
                  </a:lnTo>
                  <a:lnTo>
                    <a:pt x="876" y="645"/>
                  </a:lnTo>
                  <a:lnTo>
                    <a:pt x="874" y="645"/>
                  </a:lnTo>
                  <a:lnTo>
                    <a:pt x="874" y="647"/>
                  </a:lnTo>
                  <a:lnTo>
                    <a:pt x="876" y="647"/>
                  </a:lnTo>
                  <a:lnTo>
                    <a:pt x="874" y="647"/>
                  </a:lnTo>
                  <a:lnTo>
                    <a:pt x="874" y="648"/>
                  </a:lnTo>
                  <a:lnTo>
                    <a:pt x="876" y="648"/>
                  </a:lnTo>
                  <a:lnTo>
                    <a:pt x="874" y="648"/>
                  </a:lnTo>
                  <a:lnTo>
                    <a:pt x="876" y="648"/>
                  </a:lnTo>
                  <a:lnTo>
                    <a:pt x="874" y="649"/>
                  </a:lnTo>
                  <a:lnTo>
                    <a:pt x="873" y="649"/>
                  </a:lnTo>
                  <a:lnTo>
                    <a:pt x="873" y="651"/>
                  </a:lnTo>
                  <a:lnTo>
                    <a:pt x="872" y="651"/>
                  </a:lnTo>
                  <a:lnTo>
                    <a:pt x="873" y="651"/>
                  </a:lnTo>
                  <a:lnTo>
                    <a:pt x="872" y="651"/>
                  </a:lnTo>
                  <a:lnTo>
                    <a:pt x="872" y="652"/>
                  </a:lnTo>
                  <a:lnTo>
                    <a:pt x="872" y="653"/>
                  </a:lnTo>
                  <a:lnTo>
                    <a:pt x="870" y="653"/>
                  </a:lnTo>
                  <a:lnTo>
                    <a:pt x="870" y="652"/>
                  </a:lnTo>
                  <a:lnTo>
                    <a:pt x="869" y="652"/>
                  </a:lnTo>
                  <a:lnTo>
                    <a:pt x="868" y="652"/>
                  </a:lnTo>
                  <a:lnTo>
                    <a:pt x="868" y="653"/>
                  </a:lnTo>
                  <a:lnTo>
                    <a:pt x="866" y="653"/>
                  </a:lnTo>
                  <a:lnTo>
                    <a:pt x="866" y="654"/>
                  </a:lnTo>
                  <a:lnTo>
                    <a:pt x="865" y="654"/>
                  </a:lnTo>
                  <a:lnTo>
                    <a:pt x="865" y="656"/>
                  </a:lnTo>
                  <a:lnTo>
                    <a:pt x="865" y="657"/>
                  </a:lnTo>
                  <a:lnTo>
                    <a:pt x="864" y="657"/>
                  </a:lnTo>
                  <a:lnTo>
                    <a:pt x="862" y="657"/>
                  </a:lnTo>
                  <a:lnTo>
                    <a:pt x="862" y="658"/>
                  </a:lnTo>
                  <a:lnTo>
                    <a:pt x="862" y="657"/>
                  </a:lnTo>
                  <a:lnTo>
                    <a:pt x="862" y="658"/>
                  </a:lnTo>
                  <a:lnTo>
                    <a:pt x="862" y="660"/>
                  </a:lnTo>
                  <a:lnTo>
                    <a:pt x="861" y="660"/>
                  </a:lnTo>
                  <a:lnTo>
                    <a:pt x="862" y="661"/>
                  </a:lnTo>
                  <a:lnTo>
                    <a:pt x="862" y="662"/>
                  </a:lnTo>
                  <a:lnTo>
                    <a:pt x="862" y="661"/>
                  </a:lnTo>
                  <a:lnTo>
                    <a:pt x="861" y="661"/>
                  </a:lnTo>
                  <a:lnTo>
                    <a:pt x="861" y="662"/>
                  </a:lnTo>
                  <a:lnTo>
                    <a:pt x="860" y="662"/>
                  </a:lnTo>
                  <a:lnTo>
                    <a:pt x="860" y="664"/>
                  </a:lnTo>
                  <a:lnTo>
                    <a:pt x="858" y="664"/>
                  </a:lnTo>
                  <a:lnTo>
                    <a:pt x="858" y="665"/>
                  </a:lnTo>
                  <a:lnTo>
                    <a:pt x="857" y="665"/>
                  </a:lnTo>
                  <a:lnTo>
                    <a:pt x="858" y="665"/>
                  </a:lnTo>
                  <a:lnTo>
                    <a:pt x="857" y="665"/>
                  </a:lnTo>
                  <a:lnTo>
                    <a:pt x="858" y="665"/>
                  </a:lnTo>
                  <a:lnTo>
                    <a:pt x="857" y="666"/>
                  </a:lnTo>
                  <a:lnTo>
                    <a:pt x="858" y="666"/>
                  </a:lnTo>
                  <a:lnTo>
                    <a:pt x="857" y="666"/>
                  </a:lnTo>
                  <a:lnTo>
                    <a:pt x="857" y="668"/>
                  </a:lnTo>
                  <a:lnTo>
                    <a:pt x="857" y="666"/>
                  </a:lnTo>
                  <a:lnTo>
                    <a:pt x="857" y="668"/>
                  </a:lnTo>
                  <a:lnTo>
                    <a:pt x="856" y="668"/>
                  </a:lnTo>
                  <a:lnTo>
                    <a:pt x="856" y="669"/>
                  </a:lnTo>
                  <a:lnTo>
                    <a:pt x="856" y="670"/>
                  </a:lnTo>
                  <a:lnTo>
                    <a:pt x="856" y="671"/>
                  </a:lnTo>
                  <a:lnTo>
                    <a:pt x="855" y="671"/>
                  </a:lnTo>
                  <a:lnTo>
                    <a:pt x="855" y="673"/>
                  </a:lnTo>
                  <a:lnTo>
                    <a:pt x="856" y="674"/>
                  </a:lnTo>
                  <a:lnTo>
                    <a:pt x="856" y="675"/>
                  </a:lnTo>
                  <a:lnTo>
                    <a:pt x="855" y="675"/>
                  </a:lnTo>
                  <a:lnTo>
                    <a:pt x="855" y="677"/>
                  </a:lnTo>
                  <a:lnTo>
                    <a:pt x="855" y="678"/>
                  </a:lnTo>
                  <a:lnTo>
                    <a:pt x="855" y="679"/>
                  </a:lnTo>
                  <a:lnTo>
                    <a:pt x="855" y="681"/>
                  </a:lnTo>
                  <a:lnTo>
                    <a:pt x="853" y="681"/>
                  </a:lnTo>
                  <a:lnTo>
                    <a:pt x="853" y="682"/>
                  </a:lnTo>
                  <a:lnTo>
                    <a:pt x="852" y="682"/>
                  </a:lnTo>
                  <a:lnTo>
                    <a:pt x="852" y="683"/>
                  </a:lnTo>
                  <a:lnTo>
                    <a:pt x="852" y="682"/>
                  </a:lnTo>
                  <a:lnTo>
                    <a:pt x="851" y="683"/>
                  </a:lnTo>
                  <a:lnTo>
                    <a:pt x="852" y="683"/>
                  </a:lnTo>
                  <a:lnTo>
                    <a:pt x="851" y="683"/>
                  </a:lnTo>
                  <a:lnTo>
                    <a:pt x="852" y="683"/>
                  </a:lnTo>
                  <a:lnTo>
                    <a:pt x="852" y="685"/>
                  </a:lnTo>
                  <a:lnTo>
                    <a:pt x="852" y="686"/>
                  </a:lnTo>
                  <a:lnTo>
                    <a:pt x="852" y="687"/>
                  </a:lnTo>
                  <a:lnTo>
                    <a:pt x="853" y="687"/>
                  </a:lnTo>
                  <a:lnTo>
                    <a:pt x="853" y="689"/>
                  </a:lnTo>
                  <a:lnTo>
                    <a:pt x="853" y="690"/>
                  </a:lnTo>
                  <a:lnTo>
                    <a:pt x="853" y="691"/>
                  </a:lnTo>
                  <a:lnTo>
                    <a:pt x="855" y="691"/>
                  </a:lnTo>
                  <a:lnTo>
                    <a:pt x="855" y="692"/>
                  </a:lnTo>
                  <a:lnTo>
                    <a:pt x="856" y="692"/>
                  </a:lnTo>
                  <a:lnTo>
                    <a:pt x="856" y="694"/>
                  </a:lnTo>
                  <a:lnTo>
                    <a:pt x="855" y="694"/>
                  </a:lnTo>
                  <a:lnTo>
                    <a:pt x="853" y="694"/>
                  </a:lnTo>
                  <a:lnTo>
                    <a:pt x="853" y="695"/>
                  </a:lnTo>
                  <a:lnTo>
                    <a:pt x="853" y="696"/>
                  </a:lnTo>
                  <a:lnTo>
                    <a:pt x="855" y="696"/>
                  </a:lnTo>
                  <a:lnTo>
                    <a:pt x="855" y="698"/>
                  </a:lnTo>
                  <a:lnTo>
                    <a:pt x="855" y="699"/>
                  </a:lnTo>
                  <a:lnTo>
                    <a:pt x="853" y="700"/>
                  </a:lnTo>
                  <a:lnTo>
                    <a:pt x="852" y="700"/>
                  </a:lnTo>
                  <a:lnTo>
                    <a:pt x="851" y="700"/>
                  </a:lnTo>
                  <a:lnTo>
                    <a:pt x="849" y="700"/>
                  </a:lnTo>
                  <a:lnTo>
                    <a:pt x="849" y="702"/>
                  </a:lnTo>
                  <a:lnTo>
                    <a:pt x="848" y="702"/>
                  </a:lnTo>
                  <a:lnTo>
                    <a:pt x="848" y="703"/>
                  </a:lnTo>
                  <a:lnTo>
                    <a:pt x="848" y="704"/>
                  </a:lnTo>
                  <a:lnTo>
                    <a:pt x="848" y="706"/>
                  </a:lnTo>
                  <a:lnTo>
                    <a:pt x="849" y="706"/>
                  </a:lnTo>
                  <a:lnTo>
                    <a:pt x="848" y="706"/>
                  </a:lnTo>
                  <a:lnTo>
                    <a:pt x="848" y="707"/>
                  </a:lnTo>
                  <a:lnTo>
                    <a:pt x="849" y="707"/>
                  </a:lnTo>
                  <a:lnTo>
                    <a:pt x="851" y="708"/>
                  </a:lnTo>
                  <a:lnTo>
                    <a:pt x="849" y="708"/>
                  </a:lnTo>
                  <a:lnTo>
                    <a:pt x="849" y="709"/>
                  </a:lnTo>
                  <a:lnTo>
                    <a:pt x="849" y="711"/>
                  </a:lnTo>
                  <a:lnTo>
                    <a:pt x="848" y="711"/>
                  </a:lnTo>
                  <a:lnTo>
                    <a:pt x="849" y="711"/>
                  </a:lnTo>
                  <a:lnTo>
                    <a:pt x="849" y="712"/>
                  </a:lnTo>
                  <a:lnTo>
                    <a:pt x="849" y="711"/>
                  </a:lnTo>
                  <a:lnTo>
                    <a:pt x="851" y="712"/>
                  </a:lnTo>
                  <a:lnTo>
                    <a:pt x="851" y="713"/>
                  </a:lnTo>
                  <a:lnTo>
                    <a:pt x="852" y="713"/>
                  </a:lnTo>
                  <a:lnTo>
                    <a:pt x="852" y="715"/>
                  </a:lnTo>
                  <a:lnTo>
                    <a:pt x="851" y="715"/>
                  </a:lnTo>
                  <a:lnTo>
                    <a:pt x="849" y="715"/>
                  </a:lnTo>
                  <a:lnTo>
                    <a:pt x="848" y="715"/>
                  </a:lnTo>
                  <a:lnTo>
                    <a:pt x="847" y="715"/>
                  </a:lnTo>
                  <a:lnTo>
                    <a:pt x="847" y="716"/>
                  </a:lnTo>
                  <a:lnTo>
                    <a:pt x="847" y="717"/>
                  </a:lnTo>
                  <a:lnTo>
                    <a:pt x="847" y="719"/>
                  </a:lnTo>
                  <a:lnTo>
                    <a:pt x="845" y="719"/>
                  </a:lnTo>
                  <a:lnTo>
                    <a:pt x="844" y="719"/>
                  </a:lnTo>
                  <a:lnTo>
                    <a:pt x="843" y="719"/>
                  </a:lnTo>
                  <a:lnTo>
                    <a:pt x="841" y="719"/>
                  </a:lnTo>
                  <a:lnTo>
                    <a:pt x="840" y="719"/>
                  </a:lnTo>
                  <a:lnTo>
                    <a:pt x="839" y="717"/>
                  </a:lnTo>
                  <a:lnTo>
                    <a:pt x="839" y="716"/>
                  </a:lnTo>
                  <a:lnTo>
                    <a:pt x="838" y="716"/>
                  </a:lnTo>
                  <a:lnTo>
                    <a:pt x="838" y="717"/>
                  </a:lnTo>
                  <a:lnTo>
                    <a:pt x="836" y="717"/>
                  </a:lnTo>
                  <a:lnTo>
                    <a:pt x="836" y="719"/>
                  </a:lnTo>
                  <a:lnTo>
                    <a:pt x="835" y="719"/>
                  </a:lnTo>
                  <a:lnTo>
                    <a:pt x="834" y="719"/>
                  </a:lnTo>
                  <a:lnTo>
                    <a:pt x="835" y="719"/>
                  </a:lnTo>
                  <a:lnTo>
                    <a:pt x="836" y="720"/>
                  </a:lnTo>
                  <a:lnTo>
                    <a:pt x="836" y="721"/>
                  </a:lnTo>
                  <a:lnTo>
                    <a:pt x="835" y="721"/>
                  </a:lnTo>
                  <a:lnTo>
                    <a:pt x="834" y="723"/>
                  </a:lnTo>
                  <a:lnTo>
                    <a:pt x="832" y="723"/>
                  </a:lnTo>
                  <a:lnTo>
                    <a:pt x="831" y="723"/>
                  </a:lnTo>
                  <a:lnTo>
                    <a:pt x="831" y="724"/>
                  </a:lnTo>
                  <a:lnTo>
                    <a:pt x="830" y="724"/>
                  </a:lnTo>
                  <a:lnTo>
                    <a:pt x="828" y="724"/>
                  </a:lnTo>
                  <a:lnTo>
                    <a:pt x="827" y="725"/>
                  </a:lnTo>
                  <a:lnTo>
                    <a:pt x="826" y="725"/>
                  </a:lnTo>
                  <a:lnTo>
                    <a:pt x="826" y="726"/>
                  </a:lnTo>
                  <a:lnTo>
                    <a:pt x="824" y="726"/>
                  </a:lnTo>
                  <a:lnTo>
                    <a:pt x="823" y="726"/>
                  </a:lnTo>
                  <a:lnTo>
                    <a:pt x="822" y="728"/>
                  </a:lnTo>
                  <a:lnTo>
                    <a:pt x="820" y="728"/>
                  </a:lnTo>
                  <a:lnTo>
                    <a:pt x="820" y="729"/>
                  </a:lnTo>
                  <a:lnTo>
                    <a:pt x="819" y="729"/>
                  </a:lnTo>
                  <a:lnTo>
                    <a:pt x="818" y="729"/>
                  </a:lnTo>
                  <a:lnTo>
                    <a:pt x="818" y="730"/>
                  </a:lnTo>
                  <a:lnTo>
                    <a:pt x="818" y="732"/>
                  </a:lnTo>
                  <a:lnTo>
                    <a:pt x="818" y="733"/>
                  </a:lnTo>
                  <a:lnTo>
                    <a:pt x="817" y="733"/>
                  </a:lnTo>
                  <a:lnTo>
                    <a:pt x="817" y="734"/>
                  </a:lnTo>
                  <a:lnTo>
                    <a:pt x="815" y="734"/>
                  </a:lnTo>
                  <a:lnTo>
                    <a:pt x="815" y="736"/>
                  </a:lnTo>
                  <a:lnTo>
                    <a:pt x="814" y="736"/>
                  </a:lnTo>
                  <a:lnTo>
                    <a:pt x="814" y="734"/>
                  </a:lnTo>
                  <a:lnTo>
                    <a:pt x="813" y="734"/>
                  </a:lnTo>
                  <a:lnTo>
                    <a:pt x="813" y="736"/>
                  </a:lnTo>
                  <a:lnTo>
                    <a:pt x="811" y="737"/>
                  </a:lnTo>
                  <a:lnTo>
                    <a:pt x="810" y="737"/>
                  </a:lnTo>
                  <a:lnTo>
                    <a:pt x="809" y="738"/>
                  </a:lnTo>
                  <a:lnTo>
                    <a:pt x="807" y="738"/>
                  </a:lnTo>
                  <a:lnTo>
                    <a:pt x="807" y="740"/>
                  </a:lnTo>
                  <a:lnTo>
                    <a:pt x="806" y="740"/>
                  </a:lnTo>
                  <a:lnTo>
                    <a:pt x="805" y="740"/>
                  </a:lnTo>
                  <a:lnTo>
                    <a:pt x="805" y="741"/>
                  </a:lnTo>
                  <a:lnTo>
                    <a:pt x="803" y="741"/>
                  </a:lnTo>
                  <a:lnTo>
                    <a:pt x="802" y="742"/>
                  </a:lnTo>
                  <a:lnTo>
                    <a:pt x="801" y="742"/>
                  </a:lnTo>
                  <a:lnTo>
                    <a:pt x="800" y="743"/>
                  </a:lnTo>
                  <a:lnTo>
                    <a:pt x="798" y="745"/>
                  </a:lnTo>
                  <a:lnTo>
                    <a:pt x="797" y="745"/>
                  </a:lnTo>
                  <a:lnTo>
                    <a:pt x="796" y="746"/>
                  </a:lnTo>
                  <a:lnTo>
                    <a:pt x="796" y="747"/>
                  </a:lnTo>
                  <a:lnTo>
                    <a:pt x="796" y="749"/>
                  </a:lnTo>
                  <a:lnTo>
                    <a:pt x="794" y="750"/>
                  </a:lnTo>
                  <a:lnTo>
                    <a:pt x="794" y="749"/>
                  </a:lnTo>
                  <a:lnTo>
                    <a:pt x="793" y="749"/>
                  </a:lnTo>
                  <a:lnTo>
                    <a:pt x="793" y="750"/>
                  </a:lnTo>
                  <a:lnTo>
                    <a:pt x="792" y="750"/>
                  </a:lnTo>
                  <a:lnTo>
                    <a:pt x="792" y="751"/>
                  </a:lnTo>
                  <a:lnTo>
                    <a:pt x="790" y="751"/>
                  </a:lnTo>
                  <a:lnTo>
                    <a:pt x="792" y="751"/>
                  </a:lnTo>
                  <a:lnTo>
                    <a:pt x="792" y="753"/>
                  </a:lnTo>
                  <a:lnTo>
                    <a:pt x="792" y="754"/>
                  </a:lnTo>
                  <a:lnTo>
                    <a:pt x="792" y="755"/>
                  </a:lnTo>
                  <a:lnTo>
                    <a:pt x="792" y="757"/>
                  </a:lnTo>
                  <a:lnTo>
                    <a:pt x="793" y="757"/>
                  </a:lnTo>
                  <a:lnTo>
                    <a:pt x="792" y="758"/>
                  </a:lnTo>
                  <a:lnTo>
                    <a:pt x="792" y="759"/>
                  </a:lnTo>
                  <a:lnTo>
                    <a:pt x="792" y="761"/>
                  </a:lnTo>
                  <a:lnTo>
                    <a:pt x="790" y="762"/>
                  </a:lnTo>
                  <a:lnTo>
                    <a:pt x="790" y="763"/>
                  </a:lnTo>
                  <a:lnTo>
                    <a:pt x="789" y="763"/>
                  </a:lnTo>
                  <a:lnTo>
                    <a:pt x="788" y="763"/>
                  </a:lnTo>
                  <a:lnTo>
                    <a:pt x="788" y="764"/>
                  </a:lnTo>
                  <a:lnTo>
                    <a:pt x="788" y="766"/>
                  </a:lnTo>
                  <a:lnTo>
                    <a:pt x="788" y="767"/>
                  </a:lnTo>
                  <a:lnTo>
                    <a:pt x="788" y="768"/>
                  </a:lnTo>
                  <a:lnTo>
                    <a:pt x="789" y="768"/>
                  </a:lnTo>
                  <a:lnTo>
                    <a:pt x="789" y="767"/>
                  </a:lnTo>
                  <a:lnTo>
                    <a:pt x="790" y="767"/>
                  </a:lnTo>
                  <a:lnTo>
                    <a:pt x="790" y="768"/>
                  </a:lnTo>
                  <a:lnTo>
                    <a:pt x="792" y="768"/>
                  </a:lnTo>
                  <a:lnTo>
                    <a:pt x="792" y="770"/>
                  </a:lnTo>
                  <a:lnTo>
                    <a:pt x="790" y="770"/>
                  </a:lnTo>
                  <a:lnTo>
                    <a:pt x="789" y="770"/>
                  </a:lnTo>
                  <a:lnTo>
                    <a:pt x="788" y="770"/>
                  </a:lnTo>
                  <a:lnTo>
                    <a:pt x="788" y="771"/>
                  </a:lnTo>
                  <a:lnTo>
                    <a:pt x="786" y="771"/>
                  </a:lnTo>
                  <a:lnTo>
                    <a:pt x="786" y="770"/>
                  </a:lnTo>
                  <a:lnTo>
                    <a:pt x="785" y="771"/>
                  </a:lnTo>
                  <a:lnTo>
                    <a:pt x="784" y="771"/>
                  </a:lnTo>
                  <a:lnTo>
                    <a:pt x="783" y="771"/>
                  </a:lnTo>
                  <a:lnTo>
                    <a:pt x="784" y="771"/>
                  </a:lnTo>
                  <a:lnTo>
                    <a:pt x="783" y="772"/>
                  </a:lnTo>
                  <a:lnTo>
                    <a:pt x="781" y="772"/>
                  </a:lnTo>
                  <a:lnTo>
                    <a:pt x="781" y="774"/>
                  </a:lnTo>
                  <a:lnTo>
                    <a:pt x="780" y="774"/>
                  </a:lnTo>
                  <a:lnTo>
                    <a:pt x="780" y="775"/>
                  </a:lnTo>
                  <a:lnTo>
                    <a:pt x="781" y="775"/>
                  </a:lnTo>
                  <a:lnTo>
                    <a:pt x="781" y="776"/>
                  </a:lnTo>
                  <a:lnTo>
                    <a:pt x="781" y="778"/>
                  </a:lnTo>
                  <a:lnTo>
                    <a:pt x="781" y="779"/>
                  </a:lnTo>
                  <a:lnTo>
                    <a:pt x="781" y="780"/>
                  </a:lnTo>
                  <a:lnTo>
                    <a:pt x="783" y="780"/>
                  </a:lnTo>
                  <a:lnTo>
                    <a:pt x="783" y="781"/>
                  </a:lnTo>
                  <a:lnTo>
                    <a:pt x="781" y="781"/>
                  </a:lnTo>
                  <a:lnTo>
                    <a:pt x="781" y="783"/>
                  </a:lnTo>
                  <a:lnTo>
                    <a:pt x="780" y="783"/>
                  </a:lnTo>
                  <a:lnTo>
                    <a:pt x="781" y="783"/>
                  </a:lnTo>
                  <a:lnTo>
                    <a:pt x="780" y="783"/>
                  </a:lnTo>
                  <a:lnTo>
                    <a:pt x="779" y="783"/>
                  </a:lnTo>
                  <a:lnTo>
                    <a:pt x="777" y="783"/>
                  </a:lnTo>
                  <a:lnTo>
                    <a:pt x="777" y="784"/>
                  </a:lnTo>
                  <a:lnTo>
                    <a:pt x="776" y="784"/>
                  </a:lnTo>
                  <a:lnTo>
                    <a:pt x="776" y="785"/>
                  </a:lnTo>
                  <a:lnTo>
                    <a:pt x="777" y="785"/>
                  </a:lnTo>
                  <a:lnTo>
                    <a:pt x="777" y="787"/>
                  </a:lnTo>
                  <a:lnTo>
                    <a:pt x="779" y="787"/>
                  </a:lnTo>
                  <a:lnTo>
                    <a:pt x="779" y="788"/>
                  </a:lnTo>
                  <a:lnTo>
                    <a:pt x="780" y="788"/>
                  </a:lnTo>
                  <a:lnTo>
                    <a:pt x="781" y="788"/>
                  </a:lnTo>
                  <a:lnTo>
                    <a:pt x="780" y="788"/>
                  </a:lnTo>
                  <a:lnTo>
                    <a:pt x="781" y="788"/>
                  </a:lnTo>
                  <a:lnTo>
                    <a:pt x="781" y="789"/>
                  </a:lnTo>
                  <a:lnTo>
                    <a:pt x="783" y="789"/>
                  </a:lnTo>
                  <a:lnTo>
                    <a:pt x="783" y="791"/>
                  </a:lnTo>
                  <a:lnTo>
                    <a:pt x="784" y="791"/>
                  </a:lnTo>
                  <a:lnTo>
                    <a:pt x="783" y="791"/>
                  </a:lnTo>
                  <a:lnTo>
                    <a:pt x="783" y="792"/>
                  </a:lnTo>
                  <a:lnTo>
                    <a:pt x="783" y="793"/>
                  </a:lnTo>
                  <a:lnTo>
                    <a:pt x="781" y="793"/>
                  </a:lnTo>
                  <a:lnTo>
                    <a:pt x="781" y="795"/>
                  </a:lnTo>
                  <a:lnTo>
                    <a:pt x="781" y="796"/>
                  </a:lnTo>
                  <a:lnTo>
                    <a:pt x="783" y="796"/>
                  </a:lnTo>
                  <a:lnTo>
                    <a:pt x="781" y="796"/>
                  </a:lnTo>
                  <a:lnTo>
                    <a:pt x="781" y="797"/>
                  </a:lnTo>
                  <a:lnTo>
                    <a:pt x="783" y="797"/>
                  </a:lnTo>
                  <a:lnTo>
                    <a:pt x="783" y="798"/>
                  </a:lnTo>
                  <a:lnTo>
                    <a:pt x="783" y="800"/>
                  </a:lnTo>
                  <a:lnTo>
                    <a:pt x="784" y="800"/>
                  </a:lnTo>
                  <a:lnTo>
                    <a:pt x="785" y="800"/>
                  </a:lnTo>
                  <a:lnTo>
                    <a:pt x="786" y="800"/>
                  </a:lnTo>
                  <a:lnTo>
                    <a:pt x="788" y="800"/>
                  </a:lnTo>
                  <a:lnTo>
                    <a:pt x="789" y="800"/>
                  </a:lnTo>
                  <a:lnTo>
                    <a:pt x="789" y="801"/>
                  </a:lnTo>
                  <a:lnTo>
                    <a:pt x="789" y="802"/>
                  </a:lnTo>
                  <a:lnTo>
                    <a:pt x="789" y="804"/>
                  </a:lnTo>
                  <a:lnTo>
                    <a:pt x="788" y="804"/>
                  </a:lnTo>
                  <a:lnTo>
                    <a:pt x="788" y="805"/>
                  </a:lnTo>
                  <a:lnTo>
                    <a:pt x="786" y="805"/>
                  </a:lnTo>
                  <a:lnTo>
                    <a:pt x="786" y="806"/>
                  </a:lnTo>
                  <a:lnTo>
                    <a:pt x="786" y="808"/>
                  </a:lnTo>
                  <a:lnTo>
                    <a:pt x="788" y="808"/>
                  </a:lnTo>
                  <a:lnTo>
                    <a:pt x="786" y="808"/>
                  </a:lnTo>
                  <a:lnTo>
                    <a:pt x="786" y="809"/>
                  </a:lnTo>
                  <a:lnTo>
                    <a:pt x="785" y="809"/>
                  </a:lnTo>
                  <a:lnTo>
                    <a:pt x="785" y="810"/>
                  </a:lnTo>
                  <a:lnTo>
                    <a:pt x="785" y="812"/>
                  </a:lnTo>
                  <a:lnTo>
                    <a:pt x="786" y="812"/>
                  </a:lnTo>
                  <a:lnTo>
                    <a:pt x="785" y="813"/>
                  </a:lnTo>
                  <a:lnTo>
                    <a:pt x="785" y="814"/>
                  </a:lnTo>
                  <a:lnTo>
                    <a:pt x="785" y="815"/>
                  </a:lnTo>
                  <a:lnTo>
                    <a:pt x="784" y="815"/>
                  </a:lnTo>
                  <a:lnTo>
                    <a:pt x="784" y="817"/>
                  </a:lnTo>
                  <a:lnTo>
                    <a:pt x="785" y="817"/>
                  </a:lnTo>
                  <a:lnTo>
                    <a:pt x="785" y="818"/>
                  </a:lnTo>
                  <a:lnTo>
                    <a:pt x="786" y="818"/>
                  </a:lnTo>
                  <a:lnTo>
                    <a:pt x="786" y="819"/>
                  </a:lnTo>
                  <a:lnTo>
                    <a:pt x="785" y="819"/>
                  </a:lnTo>
                  <a:lnTo>
                    <a:pt x="786" y="821"/>
                  </a:lnTo>
                  <a:lnTo>
                    <a:pt x="785" y="821"/>
                  </a:lnTo>
                  <a:lnTo>
                    <a:pt x="784" y="821"/>
                  </a:lnTo>
                  <a:lnTo>
                    <a:pt x="784" y="822"/>
                  </a:lnTo>
                  <a:lnTo>
                    <a:pt x="785" y="822"/>
                  </a:lnTo>
                  <a:lnTo>
                    <a:pt x="785" y="823"/>
                  </a:lnTo>
                  <a:lnTo>
                    <a:pt x="785" y="825"/>
                  </a:lnTo>
                  <a:lnTo>
                    <a:pt x="786" y="825"/>
                  </a:lnTo>
                  <a:lnTo>
                    <a:pt x="788" y="825"/>
                  </a:lnTo>
                  <a:lnTo>
                    <a:pt x="786" y="826"/>
                  </a:lnTo>
                  <a:lnTo>
                    <a:pt x="786" y="827"/>
                  </a:lnTo>
                  <a:lnTo>
                    <a:pt x="785" y="827"/>
                  </a:lnTo>
                  <a:lnTo>
                    <a:pt x="786" y="827"/>
                  </a:lnTo>
                  <a:lnTo>
                    <a:pt x="786" y="829"/>
                  </a:lnTo>
                  <a:lnTo>
                    <a:pt x="785" y="829"/>
                  </a:lnTo>
                  <a:lnTo>
                    <a:pt x="786" y="829"/>
                  </a:lnTo>
                  <a:lnTo>
                    <a:pt x="786" y="830"/>
                  </a:lnTo>
                  <a:lnTo>
                    <a:pt x="786" y="831"/>
                  </a:lnTo>
                  <a:lnTo>
                    <a:pt x="785" y="831"/>
                  </a:lnTo>
                  <a:lnTo>
                    <a:pt x="786" y="831"/>
                  </a:lnTo>
                  <a:lnTo>
                    <a:pt x="786" y="833"/>
                  </a:lnTo>
                  <a:lnTo>
                    <a:pt x="786" y="834"/>
                  </a:lnTo>
                  <a:lnTo>
                    <a:pt x="786" y="835"/>
                  </a:lnTo>
                  <a:lnTo>
                    <a:pt x="788" y="835"/>
                  </a:lnTo>
                  <a:lnTo>
                    <a:pt x="788" y="836"/>
                  </a:lnTo>
                  <a:lnTo>
                    <a:pt x="786" y="836"/>
                  </a:lnTo>
                  <a:lnTo>
                    <a:pt x="785" y="836"/>
                  </a:lnTo>
                  <a:lnTo>
                    <a:pt x="785" y="838"/>
                  </a:lnTo>
                  <a:lnTo>
                    <a:pt x="785" y="836"/>
                  </a:lnTo>
                  <a:lnTo>
                    <a:pt x="784" y="836"/>
                  </a:lnTo>
                  <a:lnTo>
                    <a:pt x="784" y="838"/>
                  </a:lnTo>
                  <a:lnTo>
                    <a:pt x="784" y="839"/>
                  </a:lnTo>
                  <a:lnTo>
                    <a:pt x="783" y="839"/>
                  </a:lnTo>
                  <a:lnTo>
                    <a:pt x="783" y="840"/>
                  </a:lnTo>
                  <a:lnTo>
                    <a:pt x="781" y="840"/>
                  </a:lnTo>
                  <a:lnTo>
                    <a:pt x="781" y="842"/>
                  </a:lnTo>
                  <a:lnTo>
                    <a:pt x="780" y="842"/>
                  </a:lnTo>
                  <a:lnTo>
                    <a:pt x="780" y="840"/>
                  </a:lnTo>
                  <a:lnTo>
                    <a:pt x="780" y="842"/>
                  </a:lnTo>
                  <a:lnTo>
                    <a:pt x="779" y="842"/>
                  </a:lnTo>
                  <a:lnTo>
                    <a:pt x="779" y="843"/>
                  </a:lnTo>
                  <a:lnTo>
                    <a:pt x="777" y="843"/>
                  </a:lnTo>
                  <a:lnTo>
                    <a:pt x="777" y="842"/>
                  </a:lnTo>
                  <a:lnTo>
                    <a:pt x="776" y="842"/>
                  </a:lnTo>
                  <a:lnTo>
                    <a:pt x="775" y="842"/>
                  </a:lnTo>
                  <a:lnTo>
                    <a:pt x="776" y="843"/>
                  </a:lnTo>
                  <a:lnTo>
                    <a:pt x="775" y="843"/>
                  </a:lnTo>
                  <a:lnTo>
                    <a:pt x="775" y="842"/>
                  </a:lnTo>
                  <a:lnTo>
                    <a:pt x="773" y="842"/>
                  </a:lnTo>
                  <a:lnTo>
                    <a:pt x="772" y="842"/>
                  </a:lnTo>
                  <a:lnTo>
                    <a:pt x="772" y="843"/>
                  </a:lnTo>
                  <a:lnTo>
                    <a:pt x="771" y="843"/>
                  </a:lnTo>
                  <a:lnTo>
                    <a:pt x="771" y="842"/>
                  </a:lnTo>
                  <a:lnTo>
                    <a:pt x="769" y="840"/>
                  </a:lnTo>
                  <a:lnTo>
                    <a:pt x="769" y="842"/>
                  </a:lnTo>
                  <a:lnTo>
                    <a:pt x="768" y="842"/>
                  </a:lnTo>
                  <a:lnTo>
                    <a:pt x="768" y="843"/>
                  </a:lnTo>
                  <a:lnTo>
                    <a:pt x="767" y="842"/>
                  </a:lnTo>
                  <a:lnTo>
                    <a:pt x="765" y="842"/>
                  </a:lnTo>
                  <a:lnTo>
                    <a:pt x="767" y="840"/>
                  </a:lnTo>
                  <a:lnTo>
                    <a:pt x="765" y="840"/>
                  </a:lnTo>
                  <a:lnTo>
                    <a:pt x="767" y="840"/>
                  </a:lnTo>
                  <a:lnTo>
                    <a:pt x="767" y="839"/>
                  </a:lnTo>
                  <a:lnTo>
                    <a:pt x="765" y="839"/>
                  </a:lnTo>
                  <a:lnTo>
                    <a:pt x="765" y="840"/>
                  </a:lnTo>
                  <a:lnTo>
                    <a:pt x="764" y="840"/>
                  </a:lnTo>
                  <a:lnTo>
                    <a:pt x="764" y="842"/>
                  </a:lnTo>
                  <a:lnTo>
                    <a:pt x="763" y="840"/>
                  </a:lnTo>
                  <a:lnTo>
                    <a:pt x="762" y="839"/>
                  </a:lnTo>
                  <a:lnTo>
                    <a:pt x="762" y="838"/>
                  </a:lnTo>
                  <a:lnTo>
                    <a:pt x="760" y="838"/>
                  </a:lnTo>
                  <a:lnTo>
                    <a:pt x="760" y="839"/>
                  </a:lnTo>
                  <a:lnTo>
                    <a:pt x="759" y="839"/>
                  </a:lnTo>
                  <a:lnTo>
                    <a:pt x="760" y="839"/>
                  </a:lnTo>
                  <a:lnTo>
                    <a:pt x="759" y="840"/>
                  </a:lnTo>
                  <a:lnTo>
                    <a:pt x="759" y="839"/>
                  </a:lnTo>
                  <a:lnTo>
                    <a:pt x="759" y="840"/>
                  </a:lnTo>
                  <a:lnTo>
                    <a:pt x="758" y="840"/>
                  </a:lnTo>
                  <a:lnTo>
                    <a:pt x="756" y="840"/>
                  </a:lnTo>
                  <a:lnTo>
                    <a:pt x="756" y="839"/>
                  </a:lnTo>
                  <a:lnTo>
                    <a:pt x="756" y="840"/>
                  </a:lnTo>
                  <a:lnTo>
                    <a:pt x="755" y="840"/>
                  </a:lnTo>
                  <a:lnTo>
                    <a:pt x="755" y="839"/>
                  </a:lnTo>
                  <a:lnTo>
                    <a:pt x="754" y="839"/>
                  </a:lnTo>
                  <a:lnTo>
                    <a:pt x="754" y="840"/>
                  </a:lnTo>
                  <a:lnTo>
                    <a:pt x="752" y="840"/>
                  </a:lnTo>
                  <a:lnTo>
                    <a:pt x="751" y="840"/>
                  </a:lnTo>
                  <a:lnTo>
                    <a:pt x="752" y="839"/>
                  </a:lnTo>
                  <a:lnTo>
                    <a:pt x="751" y="839"/>
                  </a:lnTo>
                  <a:lnTo>
                    <a:pt x="751" y="838"/>
                  </a:lnTo>
                  <a:lnTo>
                    <a:pt x="750" y="838"/>
                  </a:lnTo>
                  <a:lnTo>
                    <a:pt x="750" y="839"/>
                  </a:lnTo>
                  <a:lnTo>
                    <a:pt x="748" y="839"/>
                  </a:lnTo>
                  <a:lnTo>
                    <a:pt x="748" y="840"/>
                  </a:lnTo>
                  <a:lnTo>
                    <a:pt x="750" y="840"/>
                  </a:lnTo>
                  <a:lnTo>
                    <a:pt x="748" y="840"/>
                  </a:lnTo>
                  <a:lnTo>
                    <a:pt x="747" y="840"/>
                  </a:lnTo>
                  <a:lnTo>
                    <a:pt x="746" y="840"/>
                  </a:lnTo>
                  <a:lnTo>
                    <a:pt x="746" y="842"/>
                  </a:lnTo>
                  <a:lnTo>
                    <a:pt x="745" y="842"/>
                  </a:lnTo>
                  <a:lnTo>
                    <a:pt x="745" y="843"/>
                  </a:lnTo>
                  <a:lnTo>
                    <a:pt x="745" y="844"/>
                  </a:lnTo>
                  <a:lnTo>
                    <a:pt x="746" y="844"/>
                  </a:lnTo>
                  <a:lnTo>
                    <a:pt x="747" y="844"/>
                  </a:lnTo>
                  <a:lnTo>
                    <a:pt x="748" y="846"/>
                  </a:lnTo>
                  <a:lnTo>
                    <a:pt x="747" y="846"/>
                  </a:lnTo>
                  <a:lnTo>
                    <a:pt x="746" y="846"/>
                  </a:lnTo>
                  <a:lnTo>
                    <a:pt x="747" y="847"/>
                  </a:lnTo>
                  <a:lnTo>
                    <a:pt x="746" y="848"/>
                  </a:lnTo>
                  <a:lnTo>
                    <a:pt x="746" y="850"/>
                  </a:lnTo>
                  <a:lnTo>
                    <a:pt x="746" y="851"/>
                  </a:lnTo>
                  <a:lnTo>
                    <a:pt x="747" y="851"/>
                  </a:lnTo>
                  <a:lnTo>
                    <a:pt x="748" y="851"/>
                  </a:lnTo>
                  <a:lnTo>
                    <a:pt x="750" y="851"/>
                  </a:lnTo>
                  <a:lnTo>
                    <a:pt x="750" y="852"/>
                  </a:lnTo>
                  <a:lnTo>
                    <a:pt x="751" y="852"/>
                  </a:lnTo>
                  <a:lnTo>
                    <a:pt x="752" y="853"/>
                  </a:lnTo>
                  <a:lnTo>
                    <a:pt x="752" y="855"/>
                  </a:lnTo>
                  <a:lnTo>
                    <a:pt x="752" y="856"/>
                  </a:lnTo>
                  <a:lnTo>
                    <a:pt x="752" y="857"/>
                  </a:lnTo>
                  <a:lnTo>
                    <a:pt x="752" y="859"/>
                  </a:lnTo>
                  <a:lnTo>
                    <a:pt x="751" y="857"/>
                  </a:lnTo>
                  <a:lnTo>
                    <a:pt x="750" y="857"/>
                  </a:lnTo>
                  <a:lnTo>
                    <a:pt x="750" y="859"/>
                  </a:lnTo>
                  <a:lnTo>
                    <a:pt x="751" y="859"/>
                  </a:lnTo>
                  <a:lnTo>
                    <a:pt x="751" y="860"/>
                  </a:lnTo>
                  <a:lnTo>
                    <a:pt x="751" y="861"/>
                  </a:lnTo>
                  <a:lnTo>
                    <a:pt x="750" y="861"/>
                  </a:lnTo>
                  <a:lnTo>
                    <a:pt x="750" y="860"/>
                  </a:lnTo>
                  <a:lnTo>
                    <a:pt x="748" y="859"/>
                  </a:lnTo>
                  <a:lnTo>
                    <a:pt x="748" y="860"/>
                  </a:lnTo>
                  <a:lnTo>
                    <a:pt x="748" y="861"/>
                  </a:lnTo>
                  <a:lnTo>
                    <a:pt x="748" y="863"/>
                  </a:lnTo>
                  <a:lnTo>
                    <a:pt x="750" y="863"/>
                  </a:lnTo>
                  <a:lnTo>
                    <a:pt x="750" y="864"/>
                  </a:lnTo>
                  <a:lnTo>
                    <a:pt x="750" y="863"/>
                  </a:lnTo>
                  <a:lnTo>
                    <a:pt x="750" y="864"/>
                  </a:lnTo>
                  <a:lnTo>
                    <a:pt x="751" y="864"/>
                  </a:lnTo>
                  <a:lnTo>
                    <a:pt x="751" y="865"/>
                  </a:lnTo>
                  <a:lnTo>
                    <a:pt x="752" y="867"/>
                  </a:lnTo>
                  <a:lnTo>
                    <a:pt x="754" y="867"/>
                  </a:lnTo>
                  <a:lnTo>
                    <a:pt x="752" y="867"/>
                  </a:lnTo>
                  <a:lnTo>
                    <a:pt x="752" y="868"/>
                  </a:lnTo>
                  <a:lnTo>
                    <a:pt x="751" y="867"/>
                  </a:lnTo>
                  <a:lnTo>
                    <a:pt x="751" y="868"/>
                  </a:lnTo>
                  <a:lnTo>
                    <a:pt x="752" y="868"/>
                  </a:lnTo>
                  <a:lnTo>
                    <a:pt x="751" y="869"/>
                  </a:lnTo>
                  <a:lnTo>
                    <a:pt x="751" y="870"/>
                  </a:lnTo>
                  <a:lnTo>
                    <a:pt x="751" y="872"/>
                  </a:lnTo>
                  <a:lnTo>
                    <a:pt x="752" y="872"/>
                  </a:lnTo>
                  <a:lnTo>
                    <a:pt x="752" y="873"/>
                  </a:lnTo>
                  <a:lnTo>
                    <a:pt x="751" y="873"/>
                  </a:lnTo>
                  <a:lnTo>
                    <a:pt x="751" y="872"/>
                  </a:lnTo>
                  <a:lnTo>
                    <a:pt x="750" y="872"/>
                  </a:lnTo>
                  <a:lnTo>
                    <a:pt x="750" y="873"/>
                  </a:lnTo>
                  <a:lnTo>
                    <a:pt x="750" y="874"/>
                  </a:lnTo>
                  <a:lnTo>
                    <a:pt x="748" y="876"/>
                  </a:lnTo>
                  <a:lnTo>
                    <a:pt x="748" y="874"/>
                  </a:lnTo>
                  <a:lnTo>
                    <a:pt x="747" y="874"/>
                  </a:lnTo>
                  <a:lnTo>
                    <a:pt x="746" y="874"/>
                  </a:lnTo>
                  <a:lnTo>
                    <a:pt x="746" y="876"/>
                  </a:lnTo>
                  <a:lnTo>
                    <a:pt x="745" y="877"/>
                  </a:lnTo>
                  <a:lnTo>
                    <a:pt x="745" y="878"/>
                  </a:lnTo>
                  <a:lnTo>
                    <a:pt x="745" y="880"/>
                  </a:lnTo>
                  <a:lnTo>
                    <a:pt x="743" y="880"/>
                  </a:lnTo>
                  <a:lnTo>
                    <a:pt x="742" y="880"/>
                  </a:lnTo>
                  <a:lnTo>
                    <a:pt x="742" y="881"/>
                  </a:lnTo>
                  <a:lnTo>
                    <a:pt x="741" y="881"/>
                  </a:lnTo>
                  <a:lnTo>
                    <a:pt x="739" y="881"/>
                  </a:lnTo>
                  <a:lnTo>
                    <a:pt x="738" y="881"/>
                  </a:lnTo>
                  <a:lnTo>
                    <a:pt x="739" y="882"/>
                  </a:lnTo>
                  <a:lnTo>
                    <a:pt x="741" y="882"/>
                  </a:lnTo>
                  <a:lnTo>
                    <a:pt x="741" y="884"/>
                  </a:lnTo>
                  <a:lnTo>
                    <a:pt x="741" y="885"/>
                  </a:lnTo>
                  <a:lnTo>
                    <a:pt x="742" y="886"/>
                  </a:lnTo>
                  <a:lnTo>
                    <a:pt x="745" y="886"/>
                  </a:lnTo>
                  <a:lnTo>
                    <a:pt x="745" y="887"/>
                  </a:lnTo>
                  <a:lnTo>
                    <a:pt x="743" y="887"/>
                  </a:lnTo>
                  <a:lnTo>
                    <a:pt x="742" y="887"/>
                  </a:lnTo>
                  <a:lnTo>
                    <a:pt x="741" y="889"/>
                  </a:lnTo>
                  <a:lnTo>
                    <a:pt x="739" y="890"/>
                  </a:lnTo>
                  <a:lnTo>
                    <a:pt x="738" y="890"/>
                  </a:lnTo>
                  <a:lnTo>
                    <a:pt x="737" y="891"/>
                  </a:lnTo>
                  <a:lnTo>
                    <a:pt x="737" y="893"/>
                  </a:lnTo>
                  <a:lnTo>
                    <a:pt x="735" y="893"/>
                  </a:lnTo>
                  <a:lnTo>
                    <a:pt x="737" y="893"/>
                  </a:lnTo>
                  <a:lnTo>
                    <a:pt x="737" y="894"/>
                  </a:lnTo>
                  <a:lnTo>
                    <a:pt x="738" y="894"/>
                  </a:lnTo>
                  <a:lnTo>
                    <a:pt x="739" y="895"/>
                  </a:lnTo>
                  <a:lnTo>
                    <a:pt x="739" y="894"/>
                  </a:lnTo>
                  <a:lnTo>
                    <a:pt x="739" y="893"/>
                  </a:lnTo>
                  <a:lnTo>
                    <a:pt x="742" y="893"/>
                  </a:lnTo>
                  <a:lnTo>
                    <a:pt x="743" y="893"/>
                  </a:lnTo>
                  <a:lnTo>
                    <a:pt x="745" y="893"/>
                  </a:lnTo>
                  <a:lnTo>
                    <a:pt x="745" y="894"/>
                  </a:lnTo>
                  <a:lnTo>
                    <a:pt x="746" y="894"/>
                  </a:lnTo>
                  <a:lnTo>
                    <a:pt x="746" y="895"/>
                  </a:lnTo>
                  <a:lnTo>
                    <a:pt x="746" y="897"/>
                  </a:lnTo>
                  <a:lnTo>
                    <a:pt x="746" y="898"/>
                  </a:lnTo>
                  <a:lnTo>
                    <a:pt x="745" y="898"/>
                  </a:lnTo>
                  <a:lnTo>
                    <a:pt x="745" y="899"/>
                  </a:lnTo>
                  <a:lnTo>
                    <a:pt x="746" y="899"/>
                  </a:lnTo>
                  <a:lnTo>
                    <a:pt x="747" y="901"/>
                  </a:lnTo>
                  <a:lnTo>
                    <a:pt x="747" y="902"/>
                  </a:lnTo>
                  <a:lnTo>
                    <a:pt x="747" y="903"/>
                  </a:lnTo>
                  <a:lnTo>
                    <a:pt x="747" y="904"/>
                  </a:lnTo>
                  <a:lnTo>
                    <a:pt x="746" y="904"/>
                  </a:lnTo>
                  <a:lnTo>
                    <a:pt x="746" y="906"/>
                  </a:lnTo>
                  <a:lnTo>
                    <a:pt x="745" y="906"/>
                  </a:lnTo>
                  <a:lnTo>
                    <a:pt x="743" y="904"/>
                  </a:lnTo>
                  <a:lnTo>
                    <a:pt x="742" y="904"/>
                  </a:lnTo>
                  <a:lnTo>
                    <a:pt x="741" y="904"/>
                  </a:lnTo>
                  <a:lnTo>
                    <a:pt x="741" y="906"/>
                  </a:lnTo>
                  <a:lnTo>
                    <a:pt x="739" y="906"/>
                  </a:lnTo>
                  <a:lnTo>
                    <a:pt x="739" y="904"/>
                  </a:lnTo>
                  <a:lnTo>
                    <a:pt x="738" y="904"/>
                  </a:lnTo>
                  <a:lnTo>
                    <a:pt x="738" y="906"/>
                  </a:lnTo>
                  <a:lnTo>
                    <a:pt x="737" y="906"/>
                  </a:lnTo>
                  <a:lnTo>
                    <a:pt x="738" y="907"/>
                  </a:lnTo>
                  <a:lnTo>
                    <a:pt x="738" y="906"/>
                  </a:lnTo>
                  <a:lnTo>
                    <a:pt x="739" y="906"/>
                  </a:lnTo>
                  <a:lnTo>
                    <a:pt x="739" y="907"/>
                  </a:lnTo>
                  <a:lnTo>
                    <a:pt x="739" y="908"/>
                  </a:lnTo>
                  <a:lnTo>
                    <a:pt x="738" y="908"/>
                  </a:lnTo>
                  <a:lnTo>
                    <a:pt x="739" y="908"/>
                  </a:lnTo>
                  <a:lnTo>
                    <a:pt x="741" y="908"/>
                  </a:lnTo>
                  <a:lnTo>
                    <a:pt x="741" y="910"/>
                  </a:lnTo>
                  <a:lnTo>
                    <a:pt x="741" y="911"/>
                  </a:lnTo>
                  <a:lnTo>
                    <a:pt x="741" y="912"/>
                  </a:lnTo>
                  <a:lnTo>
                    <a:pt x="739" y="912"/>
                  </a:lnTo>
                  <a:lnTo>
                    <a:pt x="738" y="912"/>
                  </a:lnTo>
                  <a:lnTo>
                    <a:pt x="737" y="914"/>
                  </a:lnTo>
                  <a:lnTo>
                    <a:pt x="735" y="914"/>
                  </a:lnTo>
                  <a:lnTo>
                    <a:pt x="735" y="915"/>
                  </a:lnTo>
                  <a:lnTo>
                    <a:pt x="735" y="916"/>
                  </a:lnTo>
                  <a:lnTo>
                    <a:pt x="737" y="918"/>
                  </a:lnTo>
                  <a:lnTo>
                    <a:pt x="734" y="918"/>
                  </a:lnTo>
                  <a:lnTo>
                    <a:pt x="734" y="919"/>
                  </a:lnTo>
                  <a:lnTo>
                    <a:pt x="733" y="919"/>
                  </a:lnTo>
                  <a:lnTo>
                    <a:pt x="731" y="919"/>
                  </a:lnTo>
                  <a:lnTo>
                    <a:pt x="731" y="920"/>
                  </a:lnTo>
                  <a:lnTo>
                    <a:pt x="733" y="920"/>
                  </a:lnTo>
                  <a:lnTo>
                    <a:pt x="734" y="920"/>
                  </a:lnTo>
                  <a:lnTo>
                    <a:pt x="734" y="922"/>
                  </a:lnTo>
                  <a:lnTo>
                    <a:pt x="734" y="923"/>
                  </a:lnTo>
                  <a:lnTo>
                    <a:pt x="734" y="924"/>
                  </a:lnTo>
                  <a:lnTo>
                    <a:pt x="733" y="925"/>
                  </a:lnTo>
                  <a:lnTo>
                    <a:pt x="734" y="925"/>
                  </a:lnTo>
                  <a:lnTo>
                    <a:pt x="734" y="927"/>
                  </a:lnTo>
                  <a:lnTo>
                    <a:pt x="734" y="928"/>
                  </a:lnTo>
                  <a:lnTo>
                    <a:pt x="735" y="928"/>
                  </a:lnTo>
                  <a:lnTo>
                    <a:pt x="735" y="929"/>
                  </a:lnTo>
                  <a:lnTo>
                    <a:pt x="734" y="929"/>
                  </a:lnTo>
                  <a:lnTo>
                    <a:pt x="733" y="931"/>
                  </a:lnTo>
                  <a:lnTo>
                    <a:pt x="731" y="931"/>
                  </a:lnTo>
                  <a:lnTo>
                    <a:pt x="730" y="931"/>
                  </a:lnTo>
                  <a:lnTo>
                    <a:pt x="730" y="932"/>
                  </a:lnTo>
                  <a:lnTo>
                    <a:pt x="729" y="932"/>
                  </a:lnTo>
                  <a:lnTo>
                    <a:pt x="727" y="933"/>
                  </a:lnTo>
                  <a:lnTo>
                    <a:pt x="726" y="933"/>
                  </a:lnTo>
                  <a:lnTo>
                    <a:pt x="726" y="935"/>
                  </a:lnTo>
                  <a:lnTo>
                    <a:pt x="725" y="935"/>
                  </a:lnTo>
                  <a:lnTo>
                    <a:pt x="725" y="936"/>
                  </a:lnTo>
                  <a:lnTo>
                    <a:pt x="724" y="937"/>
                  </a:lnTo>
                  <a:lnTo>
                    <a:pt x="722" y="937"/>
                  </a:lnTo>
                  <a:lnTo>
                    <a:pt x="721" y="937"/>
                  </a:lnTo>
                  <a:lnTo>
                    <a:pt x="722" y="937"/>
                  </a:lnTo>
                  <a:lnTo>
                    <a:pt x="722" y="939"/>
                  </a:lnTo>
                  <a:lnTo>
                    <a:pt x="722" y="940"/>
                  </a:lnTo>
                  <a:lnTo>
                    <a:pt x="721" y="940"/>
                  </a:lnTo>
                  <a:lnTo>
                    <a:pt x="721" y="941"/>
                  </a:lnTo>
                  <a:lnTo>
                    <a:pt x="721" y="942"/>
                  </a:lnTo>
                  <a:lnTo>
                    <a:pt x="721" y="944"/>
                  </a:lnTo>
                  <a:lnTo>
                    <a:pt x="722" y="944"/>
                  </a:lnTo>
                  <a:lnTo>
                    <a:pt x="722" y="945"/>
                  </a:lnTo>
                  <a:lnTo>
                    <a:pt x="724" y="945"/>
                  </a:lnTo>
                  <a:lnTo>
                    <a:pt x="722" y="946"/>
                  </a:lnTo>
                  <a:lnTo>
                    <a:pt x="724" y="946"/>
                  </a:lnTo>
                  <a:lnTo>
                    <a:pt x="724" y="948"/>
                  </a:lnTo>
                  <a:lnTo>
                    <a:pt x="722" y="948"/>
                  </a:lnTo>
                  <a:lnTo>
                    <a:pt x="724" y="948"/>
                  </a:lnTo>
                  <a:lnTo>
                    <a:pt x="724" y="949"/>
                  </a:lnTo>
                  <a:lnTo>
                    <a:pt x="722" y="950"/>
                  </a:lnTo>
                  <a:lnTo>
                    <a:pt x="722" y="952"/>
                  </a:lnTo>
                  <a:lnTo>
                    <a:pt x="721" y="952"/>
                  </a:lnTo>
                  <a:lnTo>
                    <a:pt x="720" y="952"/>
                  </a:lnTo>
                  <a:lnTo>
                    <a:pt x="721" y="952"/>
                  </a:lnTo>
                  <a:lnTo>
                    <a:pt x="721" y="953"/>
                  </a:lnTo>
                  <a:lnTo>
                    <a:pt x="720" y="953"/>
                  </a:lnTo>
                  <a:lnTo>
                    <a:pt x="718" y="952"/>
                  </a:lnTo>
                  <a:lnTo>
                    <a:pt x="718" y="953"/>
                  </a:lnTo>
                  <a:lnTo>
                    <a:pt x="717" y="953"/>
                  </a:lnTo>
                  <a:lnTo>
                    <a:pt x="716" y="953"/>
                  </a:lnTo>
                  <a:lnTo>
                    <a:pt x="716" y="954"/>
                  </a:lnTo>
                  <a:lnTo>
                    <a:pt x="716" y="956"/>
                  </a:lnTo>
                  <a:lnTo>
                    <a:pt x="716" y="957"/>
                  </a:lnTo>
                  <a:lnTo>
                    <a:pt x="714" y="957"/>
                  </a:lnTo>
                  <a:lnTo>
                    <a:pt x="714" y="958"/>
                  </a:lnTo>
                  <a:lnTo>
                    <a:pt x="714" y="959"/>
                  </a:lnTo>
                  <a:lnTo>
                    <a:pt x="716" y="959"/>
                  </a:lnTo>
                  <a:lnTo>
                    <a:pt x="716" y="961"/>
                  </a:lnTo>
                  <a:lnTo>
                    <a:pt x="716" y="962"/>
                  </a:lnTo>
                  <a:lnTo>
                    <a:pt x="716" y="963"/>
                  </a:lnTo>
                  <a:lnTo>
                    <a:pt x="714" y="963"/>
                  </a:lnTo>
                  <a:lnTo>
                    <a:pt x="713" y="963"/>
                  </a:lnTo>
                  <a:lnTo>
                    <a:pt x="713" y="965"/>
                  </a:lnTo>
                  <a:lnTo>
                    <a:pt x="712" y="965"/>
                  </a:lnTo>
                  <a:lnTo>
                    <a:pt x="713" y="965"/>
                  </a:lnTo>
                  <a:lnTo>
                    <a:pt x="713" y="966"/>
                  </a:lnTo>
                  <a:lnTo>
                    <a:pt x="713" y="967"/>
                  </a:lnTo>
                  <a:lnTo>
                    <a:pt x="714" y="967"/>
                  </a:lnTo>
                  <a:lnTo>
                    <a:pt x="716" y="967"/>
                  </a:lnTo>
                  <a:lnTo>
                    <a:pt x="716" y="969"/>
                  </a:lnTo>
                  <a:lnTo>
                    <a:pt x="717" y="969"/>
                  </a:lnTo>
                  <a:lnTo>
                    <a:pt x="717" y="970"/>
                  </a:lnTo>
                  <a:lnTo>
                    <a:pt x="717" y="971"/>
                  </a:lnTo>
                  <a:lnTo>
                    <a:pt x="718" y="971"/>
                  </a:lnTo>
                  <a:lnTo>
                    <a:pt x="720" y="971"/>
                  </a:lnTo>
                  <a:lnTo>
                    <a:pt x="721" y="971"/>
                  </a:lnTo>
                  <a:lnTo>
                    <a:pt x="721" y="970"/>
                  </a:lnTo>
                  <a:lnTo>
                    <a:pt x="722" y="970"/>
                  </a:lnTo>
                  <a:lnTo>
                    <a:pt x="722" y="971"/>
                  </a:lnTo>
                  <a:lnTo>
                    <a:pt x="722" y="970"/>
                  </a:lnTo>
                  <a:lnTo>
                    <a:pt x="724" y="970"/>
                  </a:lnTo>
                  <a:lnTo>
                    <a:pt x="725" y="970"/>
                  </a:lnTo>
                  <a:lnTo>
                    <a:pt x="725" y="971"/>
                  </a:lnTo>
                  <a:lnTo>
                    <a:pt x="725" y="973"/>
                  </a:lnTo>
                  <a:lnTo>
                    <a:pt x="726" y="973"/>
                  </a:lnTo>
                  <a:lnTo>
                    <a:pt x="726" y="974"/>
                  </a:lnTo>
                  <a:lnTo>
                    <a:pt x="727" y="974"/>
                  </a:lnTo>
                  <a:lnTo>
                    <a:pt x="727" y="975"/>
                  </a:lnTo>
                  <a:lnTo>
                    <a:pt x="727" y="976"/>
                  </a:lnTo>
                  <a:lnTo>
                    <a:pt x="727" y="978"/>
                  </a:lnTo>
                  <a:lnTo>
                    <a:pt x="727" y="979"/>
                  </a:lnTo>
                  <a:lnTo>
                    <a:pt x="729" y="979"/>
                  </a:lnTo>
                  <a:lnTo>
                    <a:pt x="729" y="980"/>
                  </a:lnTo>
                  <a:lnTo>
                    <a:pt x="729" y="982"/>
                  </a:lnTo>
                  <a:lnTo>
                    <a:pt x="727" y="983"/>
                  </a:lnTo>
                  <a:lnTo>
                    <a:pt x="726" y="983"/>
                  </a:lnTo>
                  <a:lnTo>
                    <a:pt x="726" y="984"/>
                  </a:lnTo>
                  <a:lnTo>
                    <a:pt x="725" y="984"/>
                  </a:lnTo>
                  <a:lnTo>
                    <a:pt x="725" y="986"/>
                  </a:lnTo>
                  <a:lnTo>
                    <a:pt x="726" y="986"/>
                  </a:lnTo>
                  <a:lnTo>
                    <a:pt x="727" y="986"/>
                  </a:lnTo>
                  <a:lnTo>
                    <a:pt x="727" y="987"/>
                  </a:lnTo>
                  <a:lnTo>
                    <a:pt x="727" y="988"/>
                  </a:lnTo>
                  <a:lnTo>
                    <a:pt x="726" y="988"/>
                  </a:lnTo>
                  <a:lnTo>
                    <a:pt x="726" y="990"/>
                  </a:lnTo>
                  <a:lnTo>
                    <a:pt x="726" y="991"/>
                  </a:lnTo>
                  <a:lnTo>
                    <a:pt x="725" y="991"/>
                  </a:lnTo>
                  <a:lnTo>
                    <a:pt x="725" y="992"/>
                  </a:lnTo>
                  <a:lnTo>
                    <a:pt x="726" y="992"/>
                  </a:lnTo>
                  <a:lnTo>
                    <a:pt x="726" y="994"/>
                  </a:lnTo>
                  <a:lnTo>
                    <a:pt x="727" y="994"/>
                  </a:lnTo>
                  <a:lnTo>
                    <a:pt x="729" y="994"/>
                  </a:lnTo>
                  <a:lnTo>
                    <a:pt x="729" y="995"/>
                  </a:lnTo>
                  <a:lnTo>
                    <a:pt x="727" y="995"/>
                  </a:lnTo>
                  <a:lnTo>
                    <a:pt x="726" y="995"/>
                  </a:lnTo>
                  <a:lnTo>
                    <a:pt x="726" y="996"/>
                  </a:lnTo>
                  <a:lnTo>
                    <a:pt x="726" y="997"/>
                  </a:lnTo>
                  <a:lnTo>
                    <a:pt x="725" y="997"/>
                  </a:lnTo>
                  <a:lnTo>
                    <a:pt x="725" y="999"/>
                  </a:lnTo>
                  <a:lnTo>
                    <a:pt x="724" y="999"/>
                  </a:lnTo>
                  <a:lnTo>
                    <a:pt x="724" y="1000"/>
                  </a:lnTo>
                  <a:lnTo>
                    <a:pt x="724" y="999"/>
                  </a:lnTo>
                  <a:lnTo>
                    <a:pt x="722" y="999"/>
                  </a:lnTo>
                  <a:lnTo>
                    <a:pt x="721" y="999"/>
                  </a:lnTo>
                  <a:lnTo>
                    <a:pt x="720" y="999"/>
                  </a:lnTo>
                  <a:lnTo>
                    <a:pt x="718" y="999"/>
                  </a:lnTo>
                  <a:lnTo>
                    <a:pt x="718" y="1000"/>
                  </a:lnTo>
                  <a:lnTo>
                    <a:pt x="717" y="1000"/>
                  </a:lnTo>
                  <a:lnTo>
                    <a:pt x="716" y="1000"/>
                  </a:lnTo>
                  <a:lnTo>
                    <a:pt x="714" y="1000"/>
                  </a:lnTo>
                  <a:lnTo>
                    <a:pt x="714" y="1001"/>
                  </a:lnTo>
                  <a:lnTo>
                    <a:pt x="714" y="1003"/>
                  </a:lnTo>
                  <a:lnTo>
                    <a:pt x="714" y="1004"/>
                  </a:lnTo>
                  <a:lnTo>
                    <a:pt x="713" y="1004"/>
                  </a:lnTo>
                  <a:lnTo>
                    <a:pt x="713" y="1005"/>
                  </a:lnTo>
                  <a:lnTo>
                    <a:pt x="713" y="1007"/>
                  </a:lnTo>
                  <a:lnTo>
                    <a:pt x="713" y="1008"/>
                  </a:lnTo>
                  <a:lnTo>
                    <a:pt x="713" y="1009"/>
                  </a:lnTo>
                  <a:lnTo>
                    <a:pt x="713" y="1011"/>
                  </a:lnTo>
                  <a:lnTo>
                    <a:pt x="714" y="1011"/>
                  </a:lnTo>
                  <a:lnTo>
                    <a:pt x="713" y="1011"/>
                  </a:lnTo>
                  <a:lnTo>
                    <a:pt x="712" y="1011"/>
                  </a:lnTo>
                  <a:lnTo>
                    <a:pt x="710" y="1011"/>
                  </a:lnTo>
                  <a:lnTo>
                    <a:pt x="709" y="1011"/>
                  </a:lnTo>
                  <a:lnTo>
                    <a:pt x="708" y="1011"/>
                  </a:lnTo>
                  <a:lnTo>
                    <a:pt x="708" y="1012"/>
                  </a:lnTo>
                  <a:lnTo>
                    <a:pt x="707" y="1012"/>
                  </a:lnTo>
                  <a:lnTo>
                    <a:pt x="707" y="1011"/>
                  </a:lnTo>
                  <a:lnTo>
                    <a:pt x="708" y="1011"/>
                  </a:lnTo>
                  <a:lnTo>
                    <a:pt x="708" y="1009"/>
                  </a:lnTo>
                  <a:lnTo>
                    <a:pt x="707" y="1009"/>
                  </a:lnTo>
                  <a:lnTo>
                    <a:pt x="705" y="1009"/>
                  </a:lnTo>
                  <a:lnTo>
                    <a:pt x="704" y="1009"/>
                  </a:lnTo>
                  <a:lnTo>
                    <a:pt x="704" y="1011"/>
                  </a:lnTo>
                  <a:lnTo>
                    <a:pt x="703" y="1012"/>
                  </a:lnTo>
                  <a:lnTo>
                    <a:pt x="703" y="1013"/>
                  </a:lnTo>
                  <a:lnTo>
                    <a:pt x="703" y="1014"/>
                  </a:lnTo>
                  <a:lnTo>
                    <a:pt x="703" y="1016"/>
                  </a:lnTo>
                  <a:lnTo>
                    <a:pt x="704" y="1016"/>
                  </a:lnTo>
                  <a:lnTo>
                    <a:pt x="705" y="1016"/>
                  </a:lnTo>
                  <a:lnTo>
                    <a:pt x="705" y="1017"/>
                  </a:lnTo>
                  <a:lnTo>
                    <a:pt x="705" y="1018"/>
                  </a:lnTo>
                  <a:lnTo>
                    <a:pt x="704" y="1018"/>
                  </a:lnTo>
                  <a:lnTo>
                    <a:pt x="704" y="1020"/>
                  </a:lnTo>
                  <a:lnTo>
                    <a:pt x="704" y="1021"/>
                  </a:lnTo>
                  <a:lnTo>
                    <a:pt x="704" y="1022"/>
                  </a:lnTo>
                  <a:lnTo>
                    <a:pt x="704" y="1024"/>
                  </a:lnTo>
                  <a:lnTo>
                    <a:pt x="703" y="1024"/>
                  </a:lnTo>
                  <a:lnTo>
                    <a:pt x="701" y="1024"/>
                  </a:lnTo>
                  <a:lnTo>
                    <a:pt x="700" y="1024"/>
                  </a:lnTo>
                  <a:lnTo>
                    <a:pt x="700" y="1022"/>
                  </a:lnTo>
                  <a:lnTo>
                    <a:pt x="699" y="1022"/>
                  </a:lnTo>
                  <a:lnTo>
                    <a:pt x="699" y="1021"/>
                  </a:lnTo>
                  <a:lnTo>
                    <a:pt x="699" y="1020"/>
                  </a:lnTo>
                  <a:lnTo>
                    <a:pt x="697" y="1020"/>
                  </a:lnTo>
                  <a:lnTo>
                    <a:pt x="697" y="1018"/>
                  </a:lnTo>
                  <a:lnTo>
                    <a:pt x="697" y="1017"/>
                  </a:lnTo>
                  <a:lnTo>
                    <a:pt x="696" y="1017"/>
                  </a:lnTo>
                  <a:lnTo>
                    <a:pt x="695" y="1017"/>
                  </a:lnTo>
                  <a:lnTo>
                    <a:pt x="695" y="1018"/>
                  </a:lnTo>
                  <a:lnTo>
                    <a:pt x="693" y="1018"/>
                  </a:lnTo>
                  <a:lnTo>
                    <a:pt x="692" y="1018"/>
                  </a:lnTo>
                  <a:lnTo>
                    <a:pt x="691" y="1018"/>
                  </a:lnTo>
                  <a:lnTo>
                    <a:pt x="691" y="1020"/>
                  </a:lnTo>
                  <a:lnTo>
                    <a:pt x="690" y="1021"/>
                  </a:lnTo>
                  <a:lnTo>
                    <a:pt x="688" y="1021"/>
                  </a:lnTo>
                  <a:lnTo>
                    <a:pt x="688" y="1022"/>
                  </a:lnTo>
                  <a:lnTo>
                    <a:pt x="688" y="1024"/>
                  </a:lnTo>
                  <a:lnTo>
                    <a:pt x="687" y="1025"/>
                  </a:lnTo>
                  <a:lnTo>
                    <a:pt x="686" y="1026"/>
                  </a:lnTo>
                  <a:lnTo>
                    <a:pt x="684" y="1026"/>
                  </a:lnTo>
                  <a:lnTo>
                    <a:pt x="683" y="1028"/>
                  </a:lnTo>
                  <a:lnTo>
                    <a:pt x="682" y="1028"/>
                  </a:lnTo>
                  <a:lnTo>
                    <a:pt x="680" y="1026"/>
                  </a:lnTo>
                  <a:lnTo>
                    <a:pt x="679" y="1026"/>
                  </a:lnTo>
                  <a:lnTo>
                    <a:pt x="678" y="1026"/>
                  </a:lnTo>
                  <a:lnTo>
                    <a:pt x="676" y="1026"/>
                  </a:lnTo>
                  <a:lnTo>
                    <a:pt x="676" y="1025"/>
                  </a:lnTo>
                  <a:lnTo>
                    <a:pt x="676" y="1024"/>
                  </a:lnTo>
                  <a:lnTo>
                    <a:pt x="676" y="1022"/>
                  </a:lnTo>
                  <a:lnTo>
                    <a:pt x="678" y="1022"/>
                  </a:lnTo>
                  <a:lnTo>
                    <a:pt x="678" y="1021"/>
                  </a:lnTo>
                  <a:lnTo>
                    <a:pt x="678" y="1020"/>
                  </a:lnTo>
                  <a:lnTo>
                    <a:pt x="679" y="1020"/>
                  </a:lnTo>
                  <a:lnTo>
                    <a:pt x="679" y="1018"/>
                  </a:lnTo>
                  <a:lnTo>
                    <a:pt x="678" y="1018"/>
                  </a:lnTo>
                  <a:lnTo>
                    <a:pt x="678" y="1017"/>
                  </a:lnTo>
                  <a:lnTo>
                    <a:pt x="676" y="1017"/>
                  </a:lnTo>
                  <a:lnTo>
                    <a:pt x="675" y="1016"/>
                  </a:lnTo>
                  <a:lnTo>
                    <a:pt x="674" y="1016"/>
                  </a:lnTo>
                  <a:lnTo>
                    <a:pt x="674" y="1014"/>
                  </a:lnTo>
                  <a:lnTo>
                    <a:pt x="674" y="1013"/>
                  </a:lnTo>
                  <a:lnTo>
                    <a:pt x="674" y="1012"/>
                  </a:lnTo>
                  <a:lnTo>
                    <a:pt x="674" y="1011"/>
                  </a:lnTo>
                  <a:lnTo>
                    <a:pt x="674" y="1009"/>
                  </a:lnTo>
                  <a:lnTo>
                    <a:pt x="675" y="1008"/>
                  </a:lnTo>
                  <a:lnTo>
                    <a:pt x="675" y="1007"/>
                  </a:lnTo>
                  <a:lnTo>
                    <a:pt x="676" y="1007"/>
                  </a:lnTo>
                  <a:lnTo>
                    <a:pt x="676" y="1005"/>
                  </a:lnTo>
                  <a:lnTo>
                    <a:pt x="676" y="1004"/>
                  </a:lnTo>
                  <a:lnTo>
                    <a:pt x="676" y="1003"/>
                  </a:lnTo>
                  <a:lnTo>
                    <a:pt x="675" y="1003"/>
                  </a:lnTo>
                  <a:lnTo>
                    <a:pt x="675" y="1004"/>
                  </a:lnTo>
                  <a:lnTo>
                    <a:pt x="674" y="1004"/>
                  </a:lnTo>
                  <a:lnTo>
                    <a:pt x="672" y="1004"/>
                  </a:lnTo>
                  <a:lnTo>
                    <a:pt x="671" y="1004"/>
                  </a:lnTo>
                  <a:lnTo>
                    <a:pt x="670" y="1004"/>
                  </a:lnTo>
                  <a:lnTo>
                    <a:pt x="670" y="1005"/>
                  </a:lnTo>
                  <a:lnTo>
                    <a:pt x="670" y="1007"/>
                  </a:lnTo>
                  <a:lnTo>
                    <a:pt x="670" y="1008"/>
                  </a:lnTo>
                  <a:lnTo>
                    <a:pt x="670" y="1009"/>
                  </a:lnTo>
                  <a:lnTo>
                    <a:pt x="669" y="1009"/>
                  </a:lnTo>
                  <a:lnTo>
                    <a:pt x="667" y="1011"/>
                  </a:lnTo>
                  <a:lnTo>
                    <a:pt x="666" y="1011"/>
                  </a:lnTo>
                  <a:lnTo>
                    <a:pt x="665" y="1011"/>
                  </a:lnTo>
                  <a:lnTo>
                    <a:pt x="663" y="1011"/>
                  </a:lnTo>
                  <a:lnTo>
                    <a:pt x="663" y="1009"/>
                  </a:lnTo>
                  <a:lnTo>
                    <a:pt x="662" y="1009"/>
                  </a:lnTo>
                  <a:lnTo>
                    <a:pt x="661" y="1009"/>
                  </a:lnTo>
                  <a:lnTo>
                    <a:pt x="659" y="1009"/>
                  </a:lnTo>
                  <a:lnTo>
                    <a:pt x="658" y="1009"/>
                  </a:lnTo>
                  <a:lnTo>
                    <a:pt x="658" y="1011"/>
                  </a:lnTo>
                  <a:lnTo>
                    <a:pt x="658" y="1012"/>
                  </a:lnTo>
                  <a:lnTo>
                    <a:pt x="657" y="1012"/>
                  </a:lnTo>
                  <a:lnTo>
                    <a:pt x="655" y="1012"/>
                  </a:lnTo>
                  <a:lnTo>
                    <a:pt x="655" y="1011"/>
                  </a:lnTo>
                  <a:lnTo>
                    <a:pt x="654" y="1011"/>
                  </a:lnTo>
                  <a:lnTo>
                    <a:pt x="655" y="1011"/>
                  </a:lnTo>
                  <a:lnTo>
                    <a:pt x="657" y="1009"/>
                  </a:lnTo>
                  <a:lnTo>
                    <a:pt x="658" y="1008"/>
                  </a:lnTo>
                  <a:lnTo>
                    <a:pt x="658" y="1007"/>
                  </a:lnTo>
                  <a:lnTo>
                    <a:pt x="659" y="1005"/>
                  </a:lnTo>
                  <a:lnTo>
                    <a:pt x="661" y="1004"/>
                  </a:lnTo>
                  <a:lnTo>
                    <a:pt x="659" y="1003"/>
                  </a:lnTo>
                  <a:lnTo>
                    <a:pt x="658" y="1003"/>
                  </a:lnTo>
                  <a:lnTo>
                    <a:pt x="657" y="1004"/>
                  </a:lnTo>
                  <a:lnTo>
                    <a:pt x="655" y="1004"/>
                  </a:lnTo>
                  <a:lnTo>
                    <a:pt x="655" y="1005"/>
                  </a:lnTo>
                  <a:lnTo>
                    <a:pt x="657" y="1005"/>
                  </a:lnTo>
                  <a:lnTo>
                    <a:pt x="657" y="1007"/>
                  </a:lnTo>
                  <a:lnTo>
                    <a:pt x="655" y="1007"/>
                  </a:lnTo>
                  <a:lnTo>
                    <a:pt x="655" y="1005"/>
                  </a:lnTo>
                  <a:lnTo>
                    <a:pt x="654" y="1005"/>
                  </a:lnTo>
                  <a:lnTo>
                    <a:pt x="654" y="1007"/>
                  </a:lnTo>
                  <a:lnTo>
                    <a:pt x="654" y="1008"/>
                  </a:lnTo>
                  <a:lnTo>
                    <a:pt x="653" y="1008"/>
                  </a:lnTo>
                  <a:lnTo>
                    <a:pt x="653" y="1007"/>
                  </a:lnTo>
                  <a:lnTo>
                    <a:pt x="653" y="1005"/>
                  </a:lnTo>
                  <a:lnTo>
                    <a:pt x="653" y="1004"/>
                  </a:lnTo>
                  <a:lnTo>
                    <a:pt x="653" y="1003"/>
                  </a:lnTo>
                  <a:lnTo>
                    <a:pt x="653" y="1001"/>
                  </a:lnTo>
                  <a:lnTo>
                    <a:pt x="653" y="1000"/>
                  </a:lnTo>
                  <a:lnTo>
                    <a:pt x="652" y="1000"/>
                  </a:lnTo>
                  <a:lnTo>
                    <a:pt x="650" y="1000"/>
                  </a:lnTo>
                  <a:lnTo>
                    <a:pt x="650" y="999"/>
                  </a:lnTo>
                  <a:lnTo>
                    <a:pt x="649" y="999"/>
                  </a:lnTo>
                  <a:lnTo>
                    <a:pt x="648" y="999"/>
                  </a:lnTo>
                  <a:lnTo>
                    <a:pt x="646" y="999"/>
                  </a:lnTo>
                  <a:lnTo>
                    <a:pt x="645" y="999"/>
                  </a:lnTo>
                  <a:lnTo>
                    <a:pt x="644" y="999"/>
                  </a:lnTo>
                  <a:lnTo>
                    <a:pt x="642" y="999"/>
                  </a:lnTo>
                  <a:lnTo>
                    <a:pt x="641" y="999"/>
                  </a:lnTo>
                  <a:lnTo>
                    <a:pt x="640" y="999"/>
                  </a:lnTo>
                  <a:lnTo>
                    <a:pt x="638" y="999"/>
                  </a:lnTo>
                  <a:lnTo>
                    <a:pt x="637" y="999"/>
                  </a:lnTo>
                  <a:lnTo>
                    <a:pt x="636" y="999"/>
                  </a:lnTo>
                  <a:lnTo>
                    <a:pt x="634" y="999"/>
                  </a:lnTo>
                  <a:lnTo>
                    <a:pt x="634" y="1000"/>
                  </a:lnTo>
                  <a:lnTo>
                    <a:pt x="634" y="1001"/>
                  </a:lnTo>
                  <a:lnTo>
                    <a:pt x="636" y="1001"/>
                  </a:lnTo>
                  <a:lnTo>
                    <a:pt x="637" y="1001"/>
                  </a:lnTo>
                  <a:lnTo>
                    <a:pt x="637" y="1003"/>
                  </a:lnTo>
                  <a:lnTo>
                    <a:pt x="637" y="1004"/>
                  </a:lnTo>
                  <a:lnTo>
                    <a:pt x="637" y="1005"/>
                  </a:lnTo>
                  <a:lnTo>
                    <a:pt x="637" y="1007"/>
                  </a:lnTo>
                  <a:lnTo>
                    <a:pt x="636" y="1007"/>
                  </a:lnTo>
                  <a:lnTo>
                    <a:pt x="634" y="1007"/>
                  </a:lnTo>
                  <a:lnTo>
                    <a:pt x="634" y="1008"/>
                  </a:lnTo>
                  <a:lnTo>
                    <a:pt x="634" y="1009"/>
                  </a:lnTo>
                  <a:lnTo>
                    <a:pt x="633" y="1009"/>
                  </a:lnTo>
                  <a:lnTo>
                    <a:pt x="632" y="1009"/>
                  </a:lnTo>
                  <a:lnTo>
                    <a:pt x="631" y="1008"/>
                  </a:lnTo>
                  <a:lnTo>
                    <a:pt x="629" y="1008"/>
                  </a:lnTo>
                  <a:lnTo>
                    <a:pt x="628" y="1008"/>
                  </a:lnTo>
                  <a:lnTo>
                    <a:pt x="627" y="1008"/>
                  </a:lnTo>
                  <a:lnTo>
                    <a:pt x="625" y="1008"/>
                  </a:lnTo>
                  <a:lnTo>
                    <a:pt x="625" y="1007"/>
                  </a:lnTo>
                  <a:lnTo>
                    <a:pt x="624" y="1008"/>
                  </a:lnTo>
                  <a:lnTo>
                    <a:pt x="624" y="1009"/>
                  </a:lnTo>
                  <a:lnTo>
                    <a:pt x="623" y="1009"/>
                  </a:lnTo>
                  <a:lnTo>
                    <a:pt x="621" y="1009"/>
                  </a:lnTo>
                  <a:lnTo>
                    <a:pt x="621" y="1008"/>
                  </a:lnTo>
                  <a:lnTo>
                    <a:pt x="621" y="1007"/>
                  </a:lnTo>
                  <a:lnTo>
                    <a:pt x="620" y="1007"/>
                  </a:lnTo>
                  <a:lnTo>
                    <a:pt x="620" y="1005"/>
                  </a:lnTo>
                  <a:lnTo>
                    <a:pt x="619" y="1005"/>
                  </a:lnTo>
                  <a:lnTo>
                    <a:pt x="617" y="1005"/>
                  </a:lnTo>
                  <a:lnTo>
                    <a:pt x="617" y="1007"/>
                  </a:lnTo>
                  <a:lnTo>
                    <a:pt x="616" y="1007"/>
                  </a:lnTo>
                  <a:lnTo>
                    <a:pt x="615" y="1005"/>
                  </a:lnTo>
                  <a:lnTo>
                    <a:pt x="614" y="1005"/>
                  </a:lnTo>
                  <a:lnTo>
                    <a:pt x="612" y="1005"/>
                  </a:lnTo>
                  <a:lnTo>
                    <a:pt x="611" y="1005"/>
                  </a:lnTo>
                  <a:lnTo>
                    <a:pt x="611" y="1007"/>
                  </a:lnTo>
                  <a:lnTo>
                    <a:pt x="611" y="1008"/>
                  </a:lnTo>
                  <a:lnTo>
                    <a:pt x="612" y="1008"/>
                  </a:lnTo>
                  <a:lnTo>
                    <a:pt x="612" y="1009"/>
                  </a:lnTo>
                  <a:lnTo>
                    <a:pt x="612" y="1011"/>
                  </a:lnTo>
                  <a:lnTo>
                    <a:pt x="611" y="1011"/>
                  </a:lnTo>
                  <a:lnTo>
                    <a:pt x="611" y="1012"/>
                  </a:lnTo>
                  <a:lnTo>
                    <a:pt x="611" y="1013"/>
                  </a:lnTo>
                  <a:lnTo>
                    <a:pt x="610" y="1013"/>
                  </a:lnTo>
                  <a:lnTo>
                    <a:pt x="610" y="1014"/>
                  </a:lnTo>
                  <a:lnTo>
                    <a:pt x="610" y="1016"/>
                  </a:lnTo>
                  <a:lnTo>
                    <a:pt x="610" y="1017"/>
                  </a:lnTo>
                  <a:lnTo>
                    <a:pt x="608" y="1017"/>
                  </a:lnTo>
                  <a:lnTo>
                    <a:pt x="608" y="1016"/>
                  </a:lnTo>
                  <a:lnTo>
                    <a:pt x="607" y="1016"/>
                  </a:lnTo>
                  <a:lnTo>
                    <a:pt x="607" y="1014"/>
                  </a:lnTo>
                  <a:lnTo>
                    <a:pt x="606" y="1014"/>
                  </a:lnTo>
                  <a:lnTo>
                    <a:pt x="606" y="1013"/>
                  </a:lnTo>
                  <a:lnTo>
                    <a:pt x="604" y="1013"/>
                  </a:lnTo>
                  <a:lnTo>
                    <a:pt x="604" y="1014"/>
                  </a:lnTo>
                  <a:lnTo>
                    <a:pt x="603" y="1014"/>
                  </a:lnTo>
                  <a:lnTo>
                    <a:pt x="603" y="1016"/>
                  </a:lnTo>
                  <a:lnTo>
                    <a:pt x="602" y="1016"/>
                  </a:lnTo>
                  <a:lnTo>
                    <a:pt x="600" y="1017"/>
                  </a:lnTo>
                  <a:lnTo>
                    <a:pt x="600" y="1018"/>
                  </a:lnTo>
                  <a:lnTo>
                    <a:pt x="599" y="1018"/>
                  </a:lnTo>
                  <a:lnTo>
                    <a:pt x="598" y="1018"/>
                  </a:lnTo>
                  <a:lnTo>
                    <a:pt x="598" y="1017"/>
                  </a:lnTo>
                  <a:lnTo>
                    <a:pt x="596" y="1017"/>
                  </a:lnTo>
                  <a:lnTo>
                    <a:pt x="595" y="1017"/>
                  </a:lnTo>
                  <a:lnTo>
                    <a:pt x="595" y="1016"/>
                  </a:lnTo>
                  <a:lnTo>
                    <a:pt x="594" y="1016"/>
                  </a:lnTo>
                  <a:lnTo>
                    <a:pt x="593" y="1016"/>
                  </a:lnTo>
                  <a:lnTo>
                    <a:pt x="593" y="1014"/>
                  </a:lnTo>
                  <a:lnTo>
                    <a:pt x="591" y="1014"/>
                  </a:lnTo>
                  <a:lnTo>
                    <a:pt x="591" y="1016"/>
                  </a:lnTo>
                  <a:lnTo>
                    <a:pt x="590" y="1016"/>
                  </a:lnTo>
                  <a:lnTo>
                    <a:pt x="590" y="1017"/>
                  </a:lnTo>
                  <a:lnTo>
                    <a:pt x="590" y="1018"/>
                  </a:lnTo>
                  <a:lnTo>
                    <a:pt x="590" y="1020"/>
                  </a:lnTo>
                  <a:lnTo>
                    <a:pt x="590" y="1021"/>
                  </a:lnTo>
                  <a:lnTo>
                    <a:pt x="590" y="1022"/>
                  </a:lnTo>
                  <a:lnTo>
                    <a:pt x="589" y="1022"/>
                  </a:lnTo>
                  <a:lnTo>
                    <a:pt x="587" y="1022"/>
                  </a:lnTo>
                  <a:lnTo>
                    <a:pt x="586" y="1021"/>
                  </a:lnTo>
                  <a:lnTo>
                    <a:pt x="585" y="1021"/>
                  </a:lnTo>
                  <a:lnTo>
                    <a:pt x="585" y="1020"/>
                  </a:lnTo>
                  <a:lnTo>
                    <a:pt x="585" y="1018"/>
                  </a:lnTo>
                  <a:lnTo>
                    <a:pt x="585" y="1017"/>
                  </a:lnTo>
                  <a:lnTo>
                    <a:pt x="585" y="1016"/>
                  </a:lnTo>
                  <a:lnTo>
                    <a:pt x="583" y="1016"/>
                  </a:lnTo>
                  <a:lnTo>
                    <a:pt x="582" y="1016"/>
                  </a:lnTo>
                  <a:lnTo>
                    <a:pt x="582" y="1017"/>
                  </a:lnTo>
                  <a:lnTo>
                    <a:pt x="582" y="1018"/>
                  </a:lnTo>
                  <a:lnTo>
                    <a:pt x="583" y="1020"/>
                  </a:lnTo>
                  <a:lnTo>
                    <a:pt x="583" y="1021"/>
                  </a:lnTo>
                  <a:lnTo>
                    <a:pt x="583" y="1022"/>
                  </a:lnTo>
                  <a:lnTo>
                    <a:pt x="585" y="1024"/>
                  </a:lnTo>
                  <a:lnTo>
                    <a:pt x="585" y="1025"/>
                  </a:lnTo>
                  <a:lnTo>
                    <a:pt x="586" y="1025"/>
                  </a:lnTo>
                  <a:lnTo>
                    <a:pt x="586" y="1026"/>
                  </a:lnTo>
                  <a:lnTo>
                    <a:pt x="587" y="1026"/>
                  </a:lnTo>
                  <a:lnTo>
                    <a:pt x="587" y="1028"/>
                  </a:lnTo>
                  <a:lnTo>
                    <a:pt x="587" y="1029"/>
                  </a:lnTo>
                  <a:lnTo>
                    <a:pt x="586" y="1029"/>
                  </a:lnTo>
                  <a:lnTo>
                    <a:pt x="586" y="1030"/>
                  </a:lnTo>
                  <a:lnTo>
                    <a:pt x="586" y="1031"/>
                  </a:lnTo>
                  <a:lnTo>
                    <a:pt x="586" y="1033"/>
                  </a:lnTo>
                  <a:lnTo>
                    <a:pt x="586" y="1034"/>
                  </a:lnTo>
                  <a:lnTo>
                    <a:pt x="586" y="1035"/>
                  </a:lnTo>
                  <a:lnTo>
                    <a:pt x="586" y="1037"/>
                  </a:lnTo>
                  <a:lnTo>
                    <a:pt x="586" y="1038"/>
                  </a:lnTo>
                  <a:lnTo>
                    <a:pt x="586" y="1039"/>
                  </a:lnTo>
                  <a:lnTo>
                    <a:pt x="586" y="1041"/>
                  </a:lnTo>
                  <a:lnTo>
                    <a:pt x="585" y="1041"/>
                  </a:lnTo>
                  <a:lnTo>
                    <a:pt x="585" y="1042"/>
                  </a:lnTo>
                  <a:lnTo>
                    <a:pt x="583" y="1042"/>
                  </a:lnTo>
                  <a:lnTo>
                    <a:pt x="583" y="1041"/>
                  </a:lnTo>
                  <a:lnTo>
                    <a:pt x="582" y="1041"/>
                  </a:lnTo>
                  <a:lnTo>
                    <a:pt x="581" y="1041"/>
                  </a:lnTo>
                  <a:lnTo>
                    <a:pt x="581" y="1042"/>
                  </a:lnTo>
                  <a:lnTo>
                    <a:pt x="579" y="1042"/>
                  </a:lnTo>
                  <a:lnTo>
                    <a:pt x="579" y="1043"/>
                  </a:lnTo>
                  <a:lnTo>
                    <a:pt x="578" y="1045"/>
                  </a:lnTo>
                  <a:lnTo>
                    <a:pt x="577" y="1045"/>
                  </a:lnTo>
                  <a:lnTo>
                    <a:pt x="577" y="1046"/>
                  </a:lnTo>
                  <a:lnTo>
                    <a:pt x="577" y="1045"/>
                  </a:lnTo>
                  <a:lnTo>
                    <a:pt x="576" y="1045"/>
                  </a:lnTo>
                  <a:lnTo>
                    <a:pt x="576" y="1043"/>
                  </a:lnTo>
                  <a:lnTo>
                    <a:pt x="576" y="1042"/>
                  </a:lnTo>
                  <a:lnTo>
                    <a:pt x="576" y="1041"/>
                  </a:lnTo>
                  <a:lnTo>
                    <a:pt x="574" y="1039"/>
                  </a:lnTo>
                  <a:lnTo>
                    <a:pt x="573" y="1039"/>
                  </a:lnTo>
                  <a:lnTo>
                    <a:pt x="573" y="1038"/>
                  </a:lnTo>
                  <a:lnTo>
                    <a:pt x="572" y="1038"/>
                  </a:lnTo>
                  <a:lnTo>
                    <a:pt x="570" y="1037"/>
                  </a:lnTo>
                  <a:lnTo>
                    <a:pt x="569" y="1037"/>
                  </a:lnTo>
                  <a:lnTo>
                    <a:pt x="569" y="1038"/>
                  </a:lnTo>
                  <a:lnTo>
                    <a:pt x="570" y="1038"/>
                  </a:lnTo>
                  <a:lnTo>
                    <a:pt x="570" y="1039"/>
                  </a:lnTo>
                  <a:lnTo>
                    <a:pt x="570" y="1041"/>
                  </a:lnTo>
                  <a:lnTo>
                    <a:pt x="569" y="1041"/>
                  </a:lnTo>
                  <a:lnTo>
                    <a:pt x="568" y="1041"/>
                  </a:lnTo>
                  <a:lnTo>
                    <a:pt x="566" y="1039"/>
                  </a:lnTo>
                  <a:lnTo>
                    <a:pt x="566" y="1038"/>
                  </a:lnTo>
                  <a:lnTo>
                    <a:pt x="565" y="1038"/>
                  </a:lnTo>
                  <a:lnTo>
                    <a:pt x="565" y="1037"/>
                  </a:lnTo>
                  <a:lnTo>
                    <a:pt x="564" y="1037"/>
                  </a:lnTo>
                  <a:lnTo>
                    <a:pt x="564" y="1038"/>
                  </a:lnTo>
                  <a:lnTo>
                    <a:pt x="562" y="1038"/>
                  </a:lnTo>
                  <a:lnTo>
                    <a:pt x="562" y="1037"/>
                  </a:lnTo>
                  <a:lnTo>
                    <a:pt x="562" y="1035"/>
                  </a:lnTo>
                  <a:lnTo>
                    <a:pt x="564" y="1035"/>
                  </a:lnTo>
                  <a:lnTo>
                    <a:pt x="564" y="1034"/>
                  </a:lnTo>
                  <a:lnTo>
                    <a:pt x="564" y="1033"/>
                  </a:lnTo>
                  <a:lnTo>
                    <a:pt x="562" y="1033"/>
                  </a:lnTo>
                  <a:lnTo>
                    <a:pt x="561" y="1033"/>
                  </a:lnTo>
                  <a:lnTo>
                    <a:pt x="560" y="1033"/>
                  </a:lnTo>
                  <a:lnTo>
                    <a:pt x="559" y="1033"/>
                  </a:lnTo>
                  <a:lnTo>
                    <a:pt x="557" y="1033"/>
                  </a:lnTo>
                  <a:lnTo>
                    <a:pt x="556" y="1033"/>
                  </a:lnTo>
                  <a:lnTo>
                    <a:pt x="555" y="1033"/>
                  </a:lnTo>
                  <a:lnTo>
                    <a:pt x="555" y="1034"/>
                  </a:lnTo>
                  <a:lnTo>
                    <a:pt x="553" y="1034"/>
                  </a:lnTo>
                  <a:lnTo>
                    <a:pt x="553" y="1035"/>
                  </a:lnTo>
                  <a:lnTo>
                    <a:pt x="552" y="1035"/>
                  </a:lnTo>
                  <a:lnTo>
                    <a:pt x="552" y="1034"/>
                  </a:lnTo>
                  <a:lnTo>
                    <a:pt x="551" y="1034"/>
                  </a:lnTo>
                  <a:lnTo>
                    <a:pt x="549" y="1034"/>
                  </a:lnTo>
                  <a:lnTo>
                    <a:pt x="549" y="1033"/>
                  </a:lnTo>
                  <a:lnTo>
                    <a:pt x="551" y="1033"/>
                  </a:lnTo>
                  <a:lnTo>
                    <a:pt x="551" y="1031"/>
                  </a:lnTo>
                  <a:lnTo>
                    <a:pt x="552" y="1031"/>
                  </a:lnTo>
                  <a:lnTo>
                    <a:pt x="552" y="1030"/>
                  </a:lnTo>
                  <a:lnTo>
                    <a:pt x="552" y="1029"/>
                  </a:lnTo>
                  <a:lnTo>
                    <a:pt x="552" y="1028"/>
                  </a:lnTo>
                  <a:lnTo>
                    <a:pt x="553" y="1026"/>
                  </a:lnTo>
                  <a:lnTo>
                    <a:pt x="553" y="1025"/>
                  </a:lnTo>
                  <a:lnTo>
                    <a:pt x="553" y="1024"/>
                  </a:lnTo>
                  <a:lnTo>
                    <a:pt x="555" y="1024"/>
                  </a:lnTo>
                  <a:lnTo>
                    <a:pt x="556" y="1024"/>
                  </a:lnTo>
                  <a:lnTo>
                    <a:pt x="557" y="1024"/>
                  </a:lnTo>
                  <a:lnTo>
                    <a:pt x="559" y="1025"/>
                  </a:lnTo>
                  <a:lnTo>
                    <a:pt x="559" y="1026"/>
                  </a:lnTo>
                  <a:lnTo>
                    <a:pt x="560" y="1026"/>
                  </a:lnTo>
                  <a:lnTo>
                    <a:pt x="561" y="1026"/>
                  </a:lnTo>
                  <a:lnTo>
                    <a:pt x="561" y="1025"/>
                  </a:lnTo>
                  <a:lnTo>
                    <a:pt x="562" y="1025"/>
                  </a:lnTo>
                  <a:lnTo>
                    <a:pt x="564" y="1025"/>
                  </a:lnTo>
                  <a:lnTo>
                    <a:pt x="564" y="1024"/>
                  </a:lnTo>
                  <a:lnTo>
                    <a:pt x="564" y="1022"/>
                  </a:lnTo>
                  <a:lnTo>
                    <a:pt x="562" y="1022"/>
                  </a:lnTo>
                  <a:lnTo>
                    <a:pt x="562" y="1021"/>
                  </a:lnTo>
                  <a:lnTo>
                    <a:pt x="561" y="1021"/>
                  </a:lnTo>
                  <a:lnTo>
                    <a:pt x="560" y="1021"/>
                  </a:lnTo>
                  <a:lnTo>
                    <a:pt x="560" y="1020"/>
                  </a:lnTo>
                  <a:lnTo>
                    <a:pt x="561" y="1020"/>
                  </a:lnTo>
                  <a:lnTo>
                    <a:pt x="561" y="1018"/>
                  </a:lnTo>
                  <a:lnTo>
                    <a:pt x="562" y="1018"/>
                  </a:lnTo>
                  <a:lnTo>
                    <a:pt x="562" y="1017"/>
                  </a:lnTo>
                  <a:lnTo>
                    <a:pt x="562" y="1016"/>
                  </a:lnTo>
                  <a:lnTo>
                    <a:pt x="562" y="1014"/>
                  </a:lnTo>
                  <a:lnTo>
                    <a:pt x="561" y="1014"/>
                  </a:lnTo>
                  <a:lnTo>
                    <a:pt x="560" y="1014"/>
                  </a:lnTo>
                  <a:lnTo>
                    <a:pt x="560" y="1013"/>
                  </a:lnTo>
                  <a:lnTo>
                    <a:pt x="559" y="1013"/>
                  </a:lnTo>
                  <a:lnTo>
                    <a:pt x="557" y="1013"/>
                  </a:lnTo>
                  <a:lnTo>
                    <a:pt x="557" y="1012"/>
                  </a:lnTo>
                  <a:lnTo>
                    <a:pt x="556" y="1012"/>
                  </a:lnTo>
                  <a:lnTo>
                    <a:pt x="555" y="1012"/>
                  </a:lnTo>
                  <a:lnTo>
                    <a:pt x="555" y="1011"/>
                  </a:lnTo>
                  <a:lnTo>
                    <a:pt x="553" y="1011"/>
                  </a:lnTo>
                  <a:lnTo>
                    <a:pt x="553" y="1009"/>
                  </a:lnTo>
                  <a:lnTo>
                    <a:pt x="552" y="1009"/>
                  </a:lnTo>
                  <a:lnTo>
                    <a:pt x="552" y="1008"/>
                  </a:lnTo>
                  <a:lnTo>
                    <a:pt x="552" y="1007"/>
                  </a:lnTo>
                  <a:lnTo>
                    <a:pt x="551" y="1005"/>
                  </a:lnTo>
                  <a:lnTo>
                    <a:pt x="551" y="1004"/>
                  </a:lnTo>
                  <a:lnTo>
                    <a:pt x="552" y="1004"/>
                  </a:lnTo>
                  <a:lnTo>
                    <a:pt x="552" y="1003"/>
                  </a:lnTo>
                  <a:lnTo>
                    <a:pt x="551" y="1003"/>
                  </a:lnTo>
                  <a:lnTo>
                    <a:pt x="551" y="1001"/>
                  </a:lnTo>
                  <a:lnTo>
                    <a:pt x="549" y="1001"/>
                  </a:lnTo>
                  <a:lnTo>
                    <a:pt x="548" y="1001"/>
                  </a:lnTo>
                  <a:lnTo>
                    <a:pt x="548" y="1003"/>
                  </a:lnTo>
                  <a:lnTo>
                    <a:pt x="548" y="1004"/>
                  </a:lnTo>
                  <a:lnTo>
                    <a:pt x="548" y="1005"/>
                  </a:lnTo>
                  <a:lnTo>
                    <a:pt x="548" y="1007"/>
                  </a:lnTo>
                  <a:lnTo>
                    <a:pt x="547" y="1007"/>
                  </a:lnTo>
                  <a:lnTo>
                    <a:pt x="547" y="1005"/>
                  </a:lnTo>
                  <a:lnTo>
                    <a:pt x="545" y="1005"/>
                  </a:lnTo>
                  <a:lnTo>
                    <a:pt x="544" y="1005"/>
                  </a:lnTo>
                  <a:lnTo>
                    <a:pt x="544" y="1004"/>
                  </a:lnTo>
                  <a:lnTo>
                    <a:pt x="544" y="1003"/>
                  </a:lnTo>
                  <a:lnTo>
                    <a:pt x="545" y="1003"/>
                  </a:lnTo>
                  <a:lnTo>
                    <a:pt x="544" y="1001"/>
                  </a:lnTo>
                  <a:lnTo>
                    <a:pt x="544" y="1000"/>
                  </a:lnTo>
                  <a:lnTo>
                    <a:pt x="545" y="1000"/>
                  </a:lnTo>
                  <a:lnTo>
                    <a:pt x="545" y="999"/>
                  </a:lnTo>
                  <a:lnTo>
                    <a:pt x="547" y="999"/>
                  </a:lnTo>
                  <a:lnTo>
                    <a:pt x="547" y="997"/>
                  </a:lnTo>
                  <a:lnTo>
                    <a:pt x="545" y="997"/>
                  </a:lnTo>
                  <a:lnTo>
                    <a:pt x="545" y="996"/>
                  </a:lnTo>
                  <a:lnTo>
                    <a:pt x="544" y="996"/>
                  </a:lnTo>
                  <a:lnTo>
                    <a:pt x="543" y="996"/>
                  </a:lnTo>
                  <a:lnTo>
                    <a:pt x="541" y="996"/>
                  </a:lnTo>
                  <a:lnTo>
                    <a:pt x="540" y="995"/>
                  </a:lnTo>
                  <a:lnTo>
                    <a:pt x="539" y="995"/>
                  </a:lnTo>
                  <a:lnTo>
                    <a:pt x="538" y="995"/>
                  </a:lnTo>
                  <a:lnTo>
                    <a:pt x="538" y="996"/>
                  </a:lnTo>
                  <a:lnTo>
                    <a:pt x="536" y="996"/>
                  </a:lnTo>
                  <a:lnTo>
                    <a:pt x="535" y="996"/>
                  </a:lnTo>
                  <a:lnTo>
                    <a:pt x="535" y="997"/>
                  </a:lnTo>
                  <a:lnTo>
                    <a:pt x="535" y="999"/>
                  </a:lnTo>
                  <a:lnTo>
                    <a:pt x="536" y="999"/>
                  </a:lnTo>
                  <a:lnTo>
                    <a:pt x="538" y="999"/>
                  </a:lnTo>
                  <a:lnTo>
                    <a:pt x="538" y="1000"/>
                  </a:lnTo>
                  <a:lnTo>
                    <a:pt x="539" y="1000"/>
                  </a:lnTo>
                  <a:lnTo>
                    <a:pt x="539" y="1001"/>
                  </a:lnTo>
                  <a:lnTo>
                    <a:pt x="538" y="1001"/>
                  </a:lnTo>
                  <a:lnTo>
                    <a:pt x="536" y="1001"/>
                  </a:lnTo>
                  <a:lnTo>
                    <a:pt x="536" y="1003"/>
                  </a:lnTo>
                  <a:lnTo>
                    <a:pt x="535" y="1003"/>
                  </a:lnTo>
                  <a:lnTo>
                    <a:pt x="534" y="1003"/>
                  </a:lnTo>
                  <a:lnTo>
                    <a:pt x="532" y="1003"/>
                  </a:lnTo>
                  <a:lnTo>
                    <a:pt x="531" y="1001"/>
                  </a:lnTo>
                  <a:lnTo>
                    <a:pt x="530" y="1001"/>
                  </a:lnTo>
                  <a:lnTo>
                    <a:pt x="530" y="1003"/>
                  </a:lnTo>
                  <a:lnTo>
                    <a:pt x="528" y="1004"/>
                  </a:lnTo>
                  <a:lnTo>
                    <a:pt x="528" y="1005"/>
                  </a:lnTo>
                  <a:lnTo>
                    <a:pt x="527" y="1005"/>
                  </a:lnTo>
                  <a:lnTo>
                    <a:pt x="527" y="1004"/>
                  </a:lnTo>
                  <a:lnTo>
                    <a:pt x="527" y="1003"/>
                  </a:lnTo>
                  <a:lnTo>
                    <a:pt x="526" y="1003"/>
                  </a:lnTo>
                  <a:lnTo>
                    <a:pt x="524" y="1003"/>
                  </a:lnTo>
                  <a:lnTo>
                    <a:pt x="523" y="1003"/>
                  </a:lnTo>
                  <a:lnTo>
                    <a:pt x="523" y="1004"/>
                  </a:lnTo>
                  <a:lnTo>
                    <a:pt x="523" y="1003"/>
                  </a:lnTo>
                  <a:lnTo>
                    <a:pt x="523" y="1001"/>
                  </a:lnTo>
                  <a:lnTo>
                    <a:pt x="523" y="1000"/>
                  </a:lnTo>
                  <a:lnTo>
                    <a:pt x="522" y="1000"/>
                  </a:lnTo>
                  <a:lnTo>
                    <a:pt x="521" y="1000"/>
                  </a:lnTo>
                  <a:lnTo>
                    <a:pt x="521" y="999"/>
                  </a:lnTo>
                  <a:lnTo>
                    <a:pt x="519" y="999"/>
                  </a:lnTo>
                  <a:lnTo>
                    <a:pt x="519" y="1000"/>
                  </a:lnTo>
                  <a:lnTo>
                    <a:pt x="519" y="1001"/>
                  </a:lnTo>
                  <a:lnTo>
                    <a:pt x="519" y="1003"/>
                  </a:lnTo>
                  <a:lnTo>
                    <a:pt x="521" y="1003"/>
                  </a:lnTo>
                  <a:lnTo>
                    <a:pt x="521" y="1004"/>
                  </a:lnTo>
                  <a:lnTo>
                    <a:pt x="519" y="1004"/>
                  </a:lnTo>
                  <a:lnTo>
                    <a:pt x="518" y="1004"/>
                  </a:lnTo>
                  <a:lnTo>
                    <a:pt x="518" y="1005"/>
                  </a:lnTo>
                  <a:lnTo>
                    <a:pt x="517" y="1005"/>
                  </a:lnTo>
                  <a:lnTo>
                    <a:pt x="517" y="1007"/>
                  </a:lnTo>
                  <a:lnTo>
                    <a:pt x="515" y="1007"/>
                  </a:lnTo>
                  <a:lnTo>
                    <a:pt x="515" y="1008"/>
                  </a:lnTo>
                  <a:lnTo>
                    <a:pt x="514" y="1008"/>
                  </a:lnTo>
                  <a:lnTo>
                    <a:pt x="513" y="1007"/>
                  </a:lnTo>
                  <a:lnTo>
                    <a:pt x="513" y="1005"/>
                  </a:lnTo>
                  <a:lnTo>
                    <a:pt x="513" y="1004"/>
                  </a:lnTo>
                  <a:lnTo>
                    <a:pt x="514" y="1004"/>
                  </a:lnTo>
                  <a:lnTo>
                    <a:pt x="514" y="1003"/>
                  </a:lnTo>
                  <a:lnTo>
                    <a:pt x="514" y="1001"/>
                  </a:lnTo>
                  <a:lnTo>
                    <a:pt x="513" y="1001"/>
                  </a:lnTo>
                  <a:lnTo>
                    <a:pt x="513" y="1000"/>
                  </a:lnTo>
                  <a:lnTo>
                    <a:pt x="511" y="1000"/>
                  </a:lnTo>
                  <a:lnTo>
                    <a:pt x="511" y="999"/>
                  </a:lnTo>
                  <a:lnTo>
                    <a:pt x="510" y="999"/>
                  </a:lnTo>
                  <a:lnTo>
                    <a:pt x="510" y="997"/>
                  </a:lnTo>
                  <a:lnTo>
                    <a:pt x="509" y="999"/>
                  </a:lnTo>
                  <a:lnTo>
                    <a:pt x="509" y="1000"/>
                  </a:lnTo>
                  <a:lnTo>
                    <a:pt x="509" y="1001"/>
                  </a:lnTo>
                  <a:lnTo>
                    <a:pt x="509" y="1003"/>
                  </a:lnTo>
                  <a:lnTo>
                    <a:pt x="507" y="1003"/>
                  </a:lnTo>
                  <a:lnTo>
                    <a:pt x="507" y="1004"/>
                  </a:lnTo>
                  <a:lnTo>
                    <a:pt x="506" y="1004"/>
                  </a:lnTo>
                  <a:lnTo>
                    <a:pt x="506" y="1003"/>
                  </a:lnTo>
                  <a:lnTo>
                    <a:pt x="505" y="1003"/>
                  </a:lnTo>
                  <a:lnTo>
                    <a:pt x="505" y="1001"/>
                  </a:lnTo>
                  <a:lnTo>
                    <a:pt x="503" y="1001"/>
                  </a:lnTo>
                  <a:lnTo>
                    <a:pt x="502" y="1001"/>
                  </a:lnTo>
                  <a:lnTo>
                    <a:pt x="501" y="1001"/>
                  </a:lnTo>
                  <a:lnTo>
                    <a:pt x="501" y="1003"/>
                  </a:lnTo>
                  <a:lnTo>
                    <a:pt x="500" y="1003"/>
                  </a:lnTo>
                  <a:lnTo>
                    <a:pt x="498" y="1004"/>
                  </a:lnTo>
                  <a:lnTo>
                    <a:pt x="498" y="1003"/>
                  </a:lnTo>
                  <a:lnTo>
                    <a:pt x="497" y="1003"/>
                  </a:lnTo>
                  <a:lnTo>
                    <a:pt x="497" y="1001"/>
                  </a:lnTo>
                  <a:lnTo>
                    <a:pt x="496" y="1001"/>
                  </a:lnTo>
                  <a:lnTo>
                    <a:pt x="494" y="1001"/>
                  </a:lnTo>
                  <a:lnTo>
                    <a:pt x="493" y="1001"/>
                  </a:lnTo>
                  <a:lnTo>
                    <a:pt x="493" y="1003"/>
                  </a:lnTo>
                  <a:lnTo>
                    <a:pt x="492" y="1003"/>
                  </a:lnTo>
                  <a:lnTo>
                    <a:pt x="492" y="1001"/>
                  </a:lnTo>
                  <a:lnTo>
                    <a:pt x="493" y="1001"/>
                  </a:lnTo>
                  <a:lnTo>
                    <a:pt x="493" y="1000"/>
                  </a:lnTo>
                  <a:lnTo>
                    <a:pt x="492" y="1000"/>
                  </a:lnTo>
                  <a:lnTo>
                    <a:pt x="490" y="1000"/>
                  </a:lnTo>
                  <a:lnTo>
                    <a:pt x="490" y="1001"/>
                  </a:lnTo>
                  <a:lnTo>
                    <a:pt x="489" y="1001"/>
                  </a:lnTo>
                  <a:lnTo>
                    <a:pt x="489" y="1003"/>
                  </a:lnTo>
                  <a:lnTo>
                    <a:pt x="488" y="1003"/>
                  </a:lnTo>
                  <a:lnTo>
                    <a:pt x="488" y="1001"/>
                  </a:lnTo>
                  <a:lnTo>
                    <a:pt x="486" y="1001"/>
                  </a:lnTo>
                  <a:lnTo>
                    <a:pt x="485" y="1001"/>
                  </a:lnTo>
                  <a:lnTo>
                    <a:pt x="484" y="1001"/>
                  </a:lnTo>
                  <a:lnTo>
                    <a:pt x="484" y="1003"/>
                  </a:lnTo>
                  <a:lnTo>
                    <a:pt x="483" y="1003"/>
                  </a:lnTo>
                  <a:lnTo>
                    <a:pt x="483" y="1001"/>
                  </a:lnTo>
                  <a:lnTo>
                    <a:pt x="483" y="1000"/>
                  </a:lnTo>
                  <a:lnTo>
                    <a:pt x="481" y="1000"/>
                  </a:lnTo>
                  <a:lnTo>
                    <a:pt x="481" y="999"/>
                  </a:lnTo>
                  <a:lnTo>
                    <a:pt x="480" y="999"/>
                  </a:lnTo>
                  <a:lnTo>
                    <a:pt x="479" y="999"/>
                  </a:lnTo>
                  <a:lnTo>
                    <a:pt x="479" y="1000"/>
                  </a:lnTo>
                  <a:lnTo>
                    <a:pt x="477" y="1000"/>
                  </a:lnTo>
                  <a:lnTo>
                    <a:pt x="476" y="1000"/>
                  </a:lnTo>
                  <a:lnTo>
                    <a:pt x="476" y="1001"/>
                  </a:lnTo>
                  <a:lnTo>
                    <a:pt x="477" y="1001"/>
                  </a:lnTo>
                  <a:lnTo>
                    <a:pt x="477" y="1003"/>
                  </a:lnTo>
                  <a:lnTo>
                    <a:pt x="476" y="1003"/>
                  </a:lnTo>
                  <a:lnTo>
                    <a:pt x="476" y="1004"/>
                  </a:lnTo>
                  <a:lnTo>
                    <a:pt x="475" y="1004"/>
                  </a:lnTo>
                  <a:lnTo>
                    <a:pt x="473" y="1004"/>
                  </a:lnTo>
                  <a:lnTo>
                    <a:pt x="472" y="1004"/>
                  </a:lnTo>
                  <a:lnTo>
                    <a:pt x="472" y="1005"/>
                  </a:lnTo>
                  <a:lnTo>
                    <a:pt x="471" y="1005"/>
                  </a:lnTo>
                  <a:lnTo>
                    <a:pt x="469" y="1005"/>
                  </a:lnTo>
                  <a:lnTo>
                    <a:pt x="468" y="1005"/>
                  </a:lnTo>
                  <a:lnTo>
                    <a:pt x="468" y="1004"/>
                  </a:lnTo>
                  <a:lnTo>
                    <a:pt x="467" y="1004"/>
                  </a:lnTo>
                  <a:lnTo>
                    <a:pt x="467" y="1005"/>
                  </a:lnTo>
                  <a:lnTo>
                    <a:pt x="467" y="1007"/>
                  </a:lnTo>
                  <a:lnTo>
                    <a:pt x="466" y="1007"/>
                  </a:lnTo>
                  <a:lnTo>
                    <a:pt x="466" y="1008"/>
                  </a:lnTo>
                  <a:lnTo>
                    <a:pt x="464" y="1008"/>
                  </a:lnTo>
                  <a:lnTo>
                    <a:pt x="464" y="1007"/>
                  </a:lnTo>
                  <a:lnTo>
                    <a:pt x="463" y="1007"/>
                  </a:lnTo>
                  <a:lnTo>
                    <a:pt x="463" y="1008"/>
                  </a:lnTo>
                  <a:lnTo>
                    <a:pt x="463" y="1009"/>
                  </a:lnTo>
                  <a:lnTo>
                    <a:pt x="462" y="1009"/>
                  </a:lnTo>
                  <a:lnTo>
                    <a:pt x="460" y="1009"/>
                  </a:lnTo>
                  <a:lnTo>
                    <a:pt x="460" y="1008"/>
                  </a:lnTo>
                  <a:lnTo>
                    <a:pt x="459" y="1008"/>
                  </a:lnTo>
                  <a:lnTo>
                    <a:pt x="459" y="1007"/>
                  </a:lnTo>
                  <a:lnTo>
                    <a:pt x="459" y="1005"/>
                  </a:lnTo>
                  <a:lnTo>
                    <a:pt x="460" y="1005"/>
                  </a:lnTo>
                  <a:lnTo>
                    <a:pt x="460" y="1007"/>
                  </a:lnTo>
                  <a:lnTo>
                    <a:pt x="460" y="1005"/>
                  </a:lnTo>
                  <a:lnTo>
                    <a:pt x="459" y="1005"/>
                  </a:lnTo>
                  <a:lnTo>
                    <a:pt x="459" y="1004"/>
                  </a:lnTo>
                  <a:lnTo>
                    <a:pt x="458" y="1004"/>
                  </a:lnTo>
                  <a:lnTo>
                    <a:pt x="456" y="1004"/>
                  </a:lnTo>
                  <a:lnTo>
                    <a:pt x="455" y="1003"/>
                  </a:lnTo>
                  <a:lnTo>
                    <a:pt x="455" y="1001"/>
                  </a:lnTo>
                  <a:lnTo>
                    <a:pt x="454" y="1001"/>
                  </a:lnTo>
                  <a:lnTo>
                    <a:pt x="454" y="1000"/>
                  </a:lnTo>
                  <a:lnTo>
                    <a:pt x="452" y="1000"/>
                  </a:lnTo>
                  <a:lnTo>
                    <a:pt x="451" y="1000"/>
                  </a:lnTo>
                  <a:lnTo>
                    <a:pt x="452" y="999"/>
                  </a:lnTo>
                  <a:lnTo>
                    <a:pt x="451" y="999"/>
                  </a:lnTo>
                  <a:lnTo>
                    <a:pt x="450" y="999"/>
                  </a:lnTo>
                  <a:lnTo>
                    <a:pt x="448" y="999"/>
                  </a:lnTo>
                  <a:lnTo>
                    <a:pt x="448" y="997"/>
                  </a:lnTo>
                  <a:lnTo>
                    <a:pt x="450" y="997"/>
                  </a:lnTo>
                  <a:lnTo>
                    <a:pt x="450" y="996"/>
                  </a:lnTo>
                  <a:lnTo>
                    <a:pt x="450" y="995"/>
                  </a:lnTo>
                  <a:lnTo>
                    <a:pt x="451" y="995"/>
                  </a:lnTo>
                  <a:lnTo>
                    <a:pt x="450" y="995"/>
                  </a:lnTo>
                  <a:lnTo>
                    <a:pt x="450" y="994"/>
                  </a:lnTo>
                  <a:lnTo>
                    <a:pt x="448" y="994"/>
                  </a:lnTo>
                  <a:lnTo>
                    <a:pt x="448" y="992"/>
                  </a:lnTo>
                  <a:lnTo>
                    <a:pt x="448" y="994"/>
                  </a:lnTo>
                  <a:lnTo>
                    <a:pt x="447" y="994"/>
                  </a:lnTo>
                  <a:lnTo>
                    <a:pt x="447" y="995"/>
                  </a:lnTo>
                  <a:lnTo>
                    <a:pt x="446" y="996"/>
                  </a:lnTo>
                  <a:lnTo>
                    <a:pt x="446" y="997"/>
                  </a:lnTo>
                  <a:lnTo>
                    <a:pt x="446" y="999"/>
                  </a:lnTo>
                  <a:lnTo>
                    <a:pt x="445" y="999"/>
                  </a:lnTo>
                  <a:lnTo>
                    <a:pt x="445" y="1000"/>
                  </a:lnTo>
                  <a:lnTo>
                    <a:pt x="443" y="1000"/>
                  </a:lnTo>
                  <a:lnTo>
                    <a:pt x="443" y="1001"/>
                  </a:lnTo>
                  <a:lnTo>
                    <a:pt x="442" y="1001"/>
                  </a:lnTo>
                  <a:lnTo>
                    <a:pt x="442" y="1003"/>
                  </a:lnTo>
                  <a:lnTo>
                    <a:pt x="441" y="1001"/>
                  </a:lnTo>
                  <a:lnTo>
                    <a:pt x="441" y="1000"/>
                  </a:lnTo>
                  <a:lnTo>
                    <a:pt x="439" y="1000"/>
                  </a:lnTo>
                  <a:lnTo>
                    <a:pt x="439" y="999"/>
                  </a:lnTo>
                  <a:lnTo>
                    <a:pt x="438" y="999"/>
                  </a:lnTo>
                  <a:lnTo>
                    <a:pt x="438" y="997"/>
                  </a:lnTo>
                  <a:lnTo>
                    <a:pt x="437" y="997"/>
                  </a:lnTo>
                  <a:lnTo>
                    <a:pt x="437" y="996"/>
                  </a:lnTo>
                  <a:lnTo>
                    <a:pt x="437" y="995"/>
                  </a:lnTo>
                  <a:lnTo>
                    <a:pt x="437" y="994"/>
                  </a:lnTo>
                  <a:lnTo>
                    <a:pt x="438" y="994"/>
                  </a:lnTo>
                  <a:lnTo>
                    <a:pt x="438" y="992"/>
                  </a:lnTo>
                  <a:lnTo>
                    <a:pt x="437" y="992"/>
                  </a:lnTo>
                  <a:lnTo>
                    <a:pt x="435" y="992"/>
                  </a:lnTo>
                  <a:lnTo>
                    <a:pt x="437" y="992"/>
                  </a:lnTo>
                  <a:lnTo>
                    <a:pt x="437" y="991"/>
                  </a:lnTo>
                  <a:lnTo>
                    <a:pt x="438" y="991"/>
                  </a:lnTo>
                  <a:lnTo>
                    <a:pt x="438" y="990"/>
                  </a:lnTo>
                  <a:lnTo>
                    <a:pt x="438" y="988"/>
                  </a:lnTo>
                  <a:lnTo>
                    <a:pt x="438" y="987"/>
                  </a:lnTo>
                  <a:lnTo>
                    <a:pt x="439" y="987"/>
                  </a:lnTo>
                  <a:lnTo>
                    <a:pt x="438" y="987"/>
                  </a:lnTo>
                  <a:lnTo>
                    <a:pt x="438" y="986"/>
                  </a:lnTo>
                  <a:lnTo>
                    <a:pt x="437" y="986"/>
                  </a:lnTo>
                  <a:lnTo>
                    <a:pt x="437" y="984"/>
                  </a:lnTo>
                  <a:lnTo>
                    <a:pt x="435" y="984"/>
                  </a:lnTo>
                  <a:lnTo>
                    <a:pt x="434" y="986"/>
                  </a:lnTo>
                  <a:lnTo>
                    <a:pt x="433" y="986"/>
                  </a:lnTo>
                  <a:lnTo>
                    <a:pt x="431" y="986"/>
                  </a:lnTo>
                  <a:lnTo>
                    <a:pt x="431" y="987"/>
                  </a:lnTo>
                  <a:lnTo>
                    <a:pt x="430" y="987"/>
                  </a:lnTo>
                  <a:lnTo>
                    <a:pt x="429" y="987"/>
                  </a:lnTo>
                  <a:lnTo>
                    <a:pt x="429" y="986"/>
                  </a:lnTo>
                  <a:lnTo>
                    <a:pt x="429" y="984"/>
                  </a:lnTo>
                  <a:lnTo>
                    <a:pt x="428" y="984"/>
                  </a:lnTo>
                  <a:lnTo>
                    <a:pt x="428" y="983"/>
                  </a:lnTo>
                  <a:lnTo>
                    <a:pt x="428" y="982"/>
                  </a:lnTo>
                  <a:lnTo>
                    <a:pt x="426" y="982"/>
                  </a:lnTo>
                  <a:lnTo>
                    <a:pt x="426" y="980"/>
                  </a:lnTo>
                  <a:lnTo>
                    <a:pt x="425" y="979"/>
                  </a:lnTo>
                  <a:lnTo>
                    <a:pt x="424" y="978"/>
                  </a:lnTo>
                  <a:lnTo>
                    <a:pt x="422" y="978"/>
                  </a:lnTo>
                  <a:lnTo>
                    <a:pt x="422" y="976"/>
                  </a:lnTo>
                  <a:lnTo>
                    <a:pt x="421" y="976"/>
                  </a:lnTo>
                  <a:lnTo>
                    <a:pt x="421" y="978"/>
                  </a:lnTo>
                  <a:lnTo>
                    <a:pt x="420" y="978"/>
                  </a:lnTo>
                  <a:lnTo>
                    <a:pt x="420" y="979"/>
                  </a:lnTo>
                  <a:lnTo>
                    <a:pt x="418" y="979"/>
                  </a:lnTo>
                  <a:lnTo>
                    <a:pt x="417" y="979"/>
                  </a:lnTo>
                  <a:lnTo>
                    <a:pt x="416" y="979"/>
                  </a:lnTo>
                  <a:lnTo>
                    <a:pt x="416" y="978"/>
                  </a:lnTo>
                  <a:lnTo>
                    <a:pt x="414" y="978"/>
                  </a:lnTo>
                  <a:lnTo>
                    <a:pt x="414" y="979"/>
                  </a:lnTo>
                  <a:lnTo>
                    <a:pt x="414" y="980"/>
                  </a:lnTo>
                  <a:lnTo>
                    <a:pt x="416" y="980"/>
                  </a:lnTo>
                  <a:lnTo>
                    <a:pt x="416" y="982"/>
                  </a:lnTo>
                  <a:lnTo>
                    <a:pt x="417" y="982"/>
                  </a:lnTo>
                  <a:lnTo>
                    <a:pt x="417" y="983"/>
                  </a:lnTo>
                  <a:lnTo>
                    <a:pt x="416" y="983"/>
                  </a:lnTo>
                  <a:lnTo>
                    <a:pt x="414" y="983"/>
                  </a:lnTo>
                  <a:lnTo>
                    <a:pt x="414" y="982"/>
                  </a:lnTo>
                  <a:lnTo>
                    <a:pt x="413" y="982"/>
                  </a:lnTo>
                  <a:lnTo>
                    <a:pt x="412" y="982"/>
                  </a:lnTo>
                  <a:lnTo>
                    <a:pt x="412" y="980"/>
                  </a:lnTo>
                  <a:lnTo>
                    <a:pt x="412" y="982"/>
                  </a:lnTo>
                  <a:lnTo>
                    <a:pt x="412" y="980"/>
                  </a:lnTo>
                  <a:lnTo>
                    <a:pt x="410" y="980"/>
                  </a:lnTo>
                  <a:lnTo>
                    <a:pt x="409" y="980"/>
                  </a:lnTo>
                  <a:lnTo>
                    <a:pt x="409" y="979"/>
                  </a:lnTo>
                  <a:lnTo>
                    <a:pt x="408" y="979"/>
                  </a:lnTo>
                  <a:lnTo>
                    <a:pt x="408" y="978"/>
                  </a:lnTo>
                  <a:lnTo>
                    <a:pt x="407" y="978"/>
                  </a:lnTo>
                  <a:lnTo>
                    <a:pt x="405" y="978"/>
                  </a:lnTo>
                  <a:lnTo>
                    <a:pt x="405" y="979"/>
                  </a:lnTo>
                  <a:lnTo>
                    <a:pt x="405" y="980"/>
                  </a:lnTo>
                  <a:lnTo>
                    <a:pt x="404" y="980"/>
                  </a:lnTo>
                  <a:lnTo>
                    <a:pt x="404" y="982"/>
                  </a:lnTo>
                  <a:lnTo>
                    <a:pt x="404" y="983"/>
                  </a:lnTo>
                  <a:lnTo>
                    <a:pt x="403" y="983"/>
                  </a:lnTo>
                  <a:lnTo>
                    <a:pt x="403" y="982"/>
                  </a:lnTo>
                  <a:lnTo>
                    <a:pt x="401" y="982"/>
                  </a:lnTo>
                  <a:lnTo>
                    <a:pt x="401" y="980"/>
                  </a:lnTo>
                  <a:lnTo>
                    <a:pt x="400" y="979"/>
                  </a:lnTo>
                  <a:lnTo>
                    <a:pt x="400" y="978"/>
                  </a:lnTo>
                  <a:lnTo>
                    <a:pt x="400" y="976"/>
                  </a:lnTo>
                  <a:lnTo>
                    <a:pt x="399" y="976"/>
                  </a:lnTo>
                  <a:lnTo>
                    <a:pt x="399" y="975"/>
                  </a:lnTo>
                  <a:lnTo>
                    <a:pt x="399" y="974"/>
                  </a:lnTo>
                  <a:lnTo>
                    <a:pt x="400" y="974"/>
                  </a:lnTo>
                  <a:lnTo>
                    <a:pt x="400" y="973"/>
                  </a:lnTo>
                  <a:lnTo>
                    <a:pt x="401" y="973"/>
                  </a:lnTo>
                  <a:lnTo>
                    <a:pt x="401" y="971"/>
                  </a:lnTo>
                  <a:lnTo>
                    <a:pt x="400" y="971"/>
                  </a:lnTo>
                  <a:lnTo>
                    <a:pt x="400" y="970"/>
                  </a:lnTo>
                  <a:lnTo>
                    <a:pt x="399" y="970"/>
                  </a:lnTo>
                  <a:lnTo>
                    <a:pt x="399" y="969"/>
                  </a:lnTo>
                  <a:lnTo>
                    <a:pt x="397" y="969"/>
                  </a:lnTo>
                  <a:lnTo>
                    <a:pt x="396" y="969"/>
                  </a:lnTo>
                  <a:lnTo>
                    <a:pt x="396" y="967"/>
                  </a:lnTo>
                  <a:lnTo>
                    <a:pt x="395" y="967"/>
                  </a:lnTo>
                  <a:lnTo>
                    <a:pt x="395" y="969"/>
                  </a:lnTo>
                  <a:lnTo>
                    <a:pt x="393" y="967"/>
                  </a:lnTo>
                  <a:lnTo>
                    <a:pt x="393" y="969"/>
                  </a:lnTo>
                  <a:lnTo>
                    <a:pt x="392" y="967"/>
                  </a:lnTo>
                  <a:lnTo>
                    <a:pt x="391" y="967"/>
                  </a:lnTo>
                  <a:lnTo>
                    <a:pt x="391" y="966"/>
                  </a:lnTo>
                  <a:lnTo>
                    <a:pt x="390" y="966"/>
                  </a:lnTo>
                  <a:lnTo>
                    <a:pt x="390" y="965"/>
                  </a:lnTo>
                  <a:lnTo>
                    <a:pt x="388" y="965"/>
                  </a:lnTo>
                  <a:lnTo>
                    <a:pt x="388" y="963"/>
                  </a:lnTo>
                  <a:lnTo>
                    <a:pt x="387" y="963"/>
                  </a:lnTo>
                  <a:lnTo>
                    <a:pt x="387" y="962"/>
                  </a:lnTo>
                  <a:lnTo>
                    <a:pt x="387" y="961"/>
                  </a:lnTo>
                  <a:lnTo>
                    <a:pt x="387" y="959"/>
                  </a:lnTo>
                  <a:lnTo>
                    <a:pt x="386" y="959"/>
                  </a:lnTo>
                  <a:lnTo>
                    <a:pt x="386" y="961"/>
                  </a:lnTo>
                  <a:lnTo>
                    <a:pt x="384" y="961"/>
                  </a:lnTo>
                  <a:lnTo>
                    <a:pt x="384" y="962"/>
                  </a:lnTo>
                  <a:lnTo>
                    <a:pt x="384" y="963"/>
                  </a:lnTo>
                  <a:lnTo>
                    <a:pt x="383" y="963"/>
                  </a:lnTo>
                  <a:lnTo>
                    <a:pt x="383" y="962"/>
                  </a:lnTo>
                  <a:lnTo>
                    <a:pt x="383" y="961"/>
                  </a:lnTo>
                  <a:lnTo>
                    <a:pt x="382" y="961"/>
                  </a:lnTo>
                  <a:lnTo>
                    <a:pt x="382" y="959"/>
                  </a:lnTo>
                  <a:lnTo>
                    <a:pt x="382" y="958"/>
                  </a:lnTo>
                  <a:lnTo>
                    <a:pt x="380" y="958"/>
                  </a:lnTo>
                  <a:lnTo>
                    <a:pt x="380" y="957"/>
                  </a:lnTo>
                  <a:lnTo>
                    <a:pt x="379" y="956"/>
                  </a:lnTo>
                  <a:lnTo>
                    <a:pt x="380" y="956"/>
                  </a:lnTo>
                  <a:lnTo>
                    <a:pt x="379" y="956"/>
                  </a:lnTo>
                  <a:lnTo>
                    <a:pt x="379" y="954"/>
                  </a:lnTo>
                  <a:lnTo>
                    <a:pt x="379" y="953"/>
                  </a:lnTo>
                  <a:lnTo>
                    <a:pt x="378" y="953"/>
                  </a:lnTo>
                  <a:lnTo>
                    <a:pt x="379" y="953"/>
                  </a:lnTo>
                  <a:lnTo>
                    <a:pt x="379" y="952"/>
                  </a:lnTo>
                  <a:lnTo>
                    <a:pt x="380" y="952"/>
                  </a:lnTo>
                  <a:lnTo>
                    <a:pt x="380" y="950"/>
                  </a:lnTo>
                  <a:lnTo>
                    <a:pt x="380" y="949"/>
                  </a:lnTo>
                  <a:lnTo>
                    <a:pt x="382" y="949"/>
                  </a:lnTo>
                  <a:lnTo>
                    <a:pt x="382" y="948"/>
                  </a:lnTo>
                  <a:lnTo>
                    <a:pt x="382" y="946"/>
                  </a:lnTo>
                  <a:lnTo>
                    <a:pt x="383" y="946"/>
                  </a:lnTo>
                  <a:lnTo>
                    <a:pt x="383" y="945"/>
                  </a:lnTo>
                  <a:lnTo>
                    <a:pt x="384" y="945"/>
                  </a:lnTo>
                  <a:lnTo>
                    <a:pt x="384" y="944"/>
                  </a:lnTo>
                  <a:lnTo>
                    <a:pt x="383" y="944"/>
                  </a:lnTo>
                  <a:lnTo>
                    <a:pt x="383" y="942"/>
                  </a:lnTo>
                  <a:lnTo>
                    <a:pt x="382" y="941"/>
                  </a:lnTo>
                  <a:lnTo>
                    <a:pt x="380" y="941"/>
                  </a:lnTo>
                  <a:lnTo>
                    <a:pt x="380" y="942"/>
                  </a:lnTo>
                  <a:lnTo>
                    <a:pt x="379" y="942"/>
                  </a:lnTo>
                  <a:lnTo>
                    <a:pt x="378" y="942"/>
                  </a:lnTo>
                  <a:lnTo>
                    <a:pt x="376" y="942"/>
                  </a:lnTo>
                  <a:lnTo>
                    <a:pt x="376" y="944"/>
                  </a:lnTo>
                  <a:lnTo>
                    <a:pt x="375" y="944"/>
                  </a:lnTo>
                  <a:lnTo>
                    <a:pt x="375" y="942"/>
                  </a:lnTo>
                  <a:lnTo>
                    <a:pt x="375" y="944"/>
                  </a:lnTo>
                  <a:lnTo>
                    <a:pt x="374" y="944"/>
                  </a:lnTo>
                  <a:lnTo>
                    <a:pt x="373" y="944"/>
                  </a:lnTo>
                  <a:lnTo>
                    <a:pt x="371" y="944"/>
                  </a:lnTo>
                  <a:lnTo>
                    <a:pt x="371" y="942"/>
                  </a:lnTo>
                  <a:lnTo>
                    <a:pt x="371" y="941"/>
                  </a:lnTo>
                  <a:lnTo>
                    <a:pt x="371" y="940"/>
                  </a:lnTo>
                  <a:lnTo>
                    <a:pt x="371" y="939"/>
                  </a:lnTo>
                  <a:lnTo>
                    <a:pt x="370" y="939"/>
                  </a:lnTo>
                  <a:lnTo>
                    <a:pt x="370" y="940"/>
                  </a:lnTo>
                  <a:lnTo>
                    <a:pt x="369" y="940"/>
                  </a:lnTo>
                  <a:lnTo>
                    <a:pt x="367" y="940"/>
                  </a:lnTo>
                  <a:lnTo>
                    <a:pt x="366" y="940"/>
                  </a:lnTo>
                  <a:lnTo>
                    <a:pt x="365" y="940"/>
                  </a:lnTo>
                  <a:lnTo>
                    <a:pt x="363" y="940"/>
                  </a:lnTo>
                  <a:lnTo>
                    <a:pt x="362" y="940"/>
                  </a:lnTo>
                  <a:lnTo>
                    <a:pt x="362" y="941"/>
                  </a:lnTo>
                  <a:lnTo>
                    <a:pt x="361" y="940"/>
                  </a:lnTo>
                  <a:lnTo>
                    <a:pt x="359" y="940"/>
                  </a:lnTo>
                  <a:lnTo>
                    <a:pt x="359" y="941"/>
                  </a:lnTo>
                  <a:lnTo>
                    <a:pt x="359" y="942"/>
                  </a:lnTo>
                  <a:lnTo>
                    <a:pt x="359" y="944"/>
                  </a:lnTo>
                  <a:lnTo>
                    <a:pt x="358" y="945"/>
                  </a:lnTo>
                  <a:lnTo>
                    <a:pt x="357" y="945"/>
                  </a:lnTo>
                  <a:lnTo>
                    <a:pt x="358" y="946"/>
                  </a:lnTo>
                  <a:lnTo>
                    <a:pt x="357" y="946"/>
                  </a:lnTo>
                  <a:lnTo>
                    <a:pt x="357" y="948"/>
                  </a:lnTo>
                  <a:lnTo>
                    <a:pt x="357" y="946"/>
                  </a:lnTo>
                  <a:lnTo>
                    <a:pt x="355" y="948"/>
                  </a:lnTo>
                  <a:lnTo>
                    <a:pt x="354" y="948"/>
                  </a:lnTo>
                  <a:lnTo>
                    <a:pt x="355" y="949"/>
                  </a:lnTo>
                  <a:lnTo>
                    <a:pt x="355" y="950"/>
                  </a:lnTo>
                  <a:lnTo>
                    <a:pt x="355" y="952"/>
                  </a:lnTo>
                  <a:lnTo>
                    <a:pt x="354" y="952"/>
                  </a:lnTo>
                  <a:lnTo>
                    <a:pt x="353" y="952"/>
                  </a:lnTo>
                  <a:lnTo>
                    <a:pt x="353" y="953"/>
                  </a:lnTo>
                  <a:lnTo>
                    <a:pt x="352" y="952"/>
                  </a:lnTo>
                  <a:lnTo>
                    <a:pt x="350" y="952"/>
                  </a:lnTo>
                  <a:lnTo>
                    <a:pt x="352" y="952"/>
                  </a:lnTo>
                  <a:lnTo>
                    <a:pt x="352" y="953"/>
                  </a:lnTo>
                  <a:lnTo>
                    <a:pt x="350" y="953"/>
                  </a:lnTo>
                  <a:lnTo>
                    <a:pt x="349" y="953"/>
                  </a:lnTo>
                  <a:lnTo>
                    <a:pt x="349" y="954"/>
                  </a:lnTo>
                  <a:lnTo>
                    <a:pt x="348" y="954"/>
                  </a:lnTo>
                  <a:lnTo>
                    <a:pt x="348" y="953"/>
                  </a:lnTo>
                  <a:lnTo>
                    <a:pt x="349" y="953"/>
                  </a:lnTo>
                  <a:lnTo>
                    <a:pt x="348" y="953"/>
                  </a:lnTo>
                  <a:lnTo>
                    <a:pt x="348" y="954"/>
                  </a:lnTo>
                  <a:lnTo>
                    <a:pt x="348" y="956"/>
                  </a:lnTo>
                  <a:lnTo>
                    <a:pt x="348" y="954"/>
                  </a:lnTo>
                  <a:lnTo>
                    <a:pt x="349" y="954"/>
                  </a:lnTo>
                  <a:lnTo>
                    <a:pt x="348" y="956"/>
                  </a:lnTo>
                  <a:lnTo>
                    <a:pt x="346" y="956"/>
                  </a:lnTo>
                  <a:lnTo>
                    <a:pt x="346" y="954"/>
                  </a:lnTo>
                  <a:lnTo>
                    <a:pt x="346" y="956"/>
                  </a:lnTo>
                  <a:lnTo>
                    <a:pt x="346" y="954"/>
                  </a:lnTo>
                  <a:lnTo>
                    <a:pt x="348" y="954"/>
                  </a:lnTo>
                  <a:lnTo>
                    <a:pt x="346" y="954"/>
                  </a:lnTo>
                  <a:lnTo>
                    <a:pt x="345" y="954"/>
                  </a:lnTo>
                  <a:lnTo>
                    <a:pt x="345" y="953"/>
                  </a:lnTo>
                  <a:lnTo>
                    <a:pt x="344" y="953"/>
                  </a:lnTo>
                  <a:lnTo>
                    <a:pt x="344" y="952"/>
                  </a:lnTo>
                  <a:lnTo>
                    <a:pt x="344" y="950"/>
                  </a:lnTo>
                  <a:lnTo>
                    <a:pt x="342" y="950"/>
                  </a:lnTo>
                  <a:lnTo>
                    <a:pt x="342" y="949"/>
                  </a:lnTo>
                  <a:lnTo>
                    <a:pt x="342" y="948"/>
                  </a:lnTo>
                  <a:lnTo>
                    <a:pt x="342" y="946"/>
                  </a:lnTo>
                  <a:lnTo>
                    <a:pt x="341" y="945"/>
                  </a:lnTo>
                  <a:lnTo>
                    <a:pt x="340" y="945"/>
                  </a:lnTo>
                  <a:lnTo>
                    <a:pt x="340" y="944"/>
                  </a:lnTo>
                  <a:lnTo>
                    <a:pt x="338" y="944"/>
                  </a:lnTo>
                  <a:lnTo>
                    <a:pt x="338" y="942"/>
                  </a:lnTo>
                  <a:lnTo>
                    <a:pt x="337" y="942"/>
                  </a:lnTo>
                  <a:lnTo>
                    <a:pt x="337" y="941"/>
                  </a:lnTo>
                  <a:lnTo>
                    <a:pt x="337" y="940"/>
                  </a:lnTo>
                  <a:lnTo>
                    <a:pt x="336" y="940"/>
                  </a:lnTo>
                  <a:lnTo>
                    <a:pt x="336" y="941"/>
                  </a:lnTo>
                  <a:lnTo>
                    <a:pt x="335" y="941"/>
                  </a:lnTo>
                  <a:lnTo>
                    <a:pt x="336" y="941"/>
                  </a:lnTo>
                  <a:lnTo>
                    <a:pt x="336" y="942"/>
                  </a:lnTo>
                  <a:lnTo>
                    <a:pt x="335" y="942"/>
                  </a:lnTo>
                  <a:lnTo>
                    <a:pt x="333" y="942"/>
                  </a:lnTo>
                  <a:lnTo>
                    <a:pt x="333" y="944"/>
                  </a:lnTo>
                  <a:lnTo>
                    <a:pt x="333" y="945"/>
                  </a:lnTo>
                  <a:lnTo>
                    <a:pt x="332" y="945"/>
                  </a:lnTo>
                  <a:lnTo>
                    <a:pt x="332" y="946"/>
                  </a:lnTo>
                  <a:lnTo>
                    <a:pt x="331" y="946"/>
                  </a:lnTo>
                  <a:lnTo>
                    <a:pt x="332" y="948"/>
                  </a:lnTo>
                  <a:lnTo>
                    <a:pt x="332" y="949"/>
                  </a:lnTo>
                  <a:lnTo>
                    <a:pt x="331" y="949"/>
                  </a:lnTo>
                  <a:lnTo>
                    <a:pt x="332" y="950"/>
                  </a:lnTo>
                  <a:lnTo>
                    <a:pt x="331" y="952"/>
                  </a:lnTo>
                  <a:lnTo>
                    <a:pt x="331" y="950"/>
                  </a:lnTo>
                  <a:lnTo>
                    <a:pt x="329" y="950"/>
                  </a:lnTo>
                  <a:lnTo>
                    <a:pt x="328" y="950"/>
                  </a:lnTo>
                  <a:lnTo>
                    <a:pt x="327" y="950"/>
                  </a:lnTo>
                  <a:lnTo>
                    <a:pt x="327" y="952"/>
                  </a:lnTo>
                  <a:lnTo>
                    <a:pt x="328" y="952"/>
                  </a:lnTo>
                  <a:lnTo>
                    <a:pt x="327" y="952"/>
                  </a:lnTo>
                  <a:lnTo>
                    <a:pt x="325" y="952"/>
                  </a:lnTo>
                  <a:lnTo>
                    <a:pt x="325" y="953"/>
                  </a:lnTo>
                  <a:lnTo>
                    <a:pt x="324" y="953"/>
                  </a:lnTo>
                  <a:lnTo>
                    <a:pt x="323" y="953"/>
                  </a:lnTo>
                  <a:lnTo>
                    <a:pt x="323" y="952"/>
                  </a:lnTo>
                  <a:lnTo>
                    <a:pt x="323" y="953"/>
                  </a:lnTo>
                  <a:lnTo>
                    <a:pt x="321" y="953"/>
                  </a:lnTo>
                  <a:lnTo>
                    <a:pt x="321" y="952"/>
                  </a:lnTo>
                  <a:lnTo>
                    <a:pt x="320" y="952"/>
                  </a:lnTo>
                  <a:lnTo>
                    <a:pt x="320" y="953"/>
                  </a:lnTo>
                  <a:lnTo>
                    <a:pt x="319" y="953"/>
                  </a:lnTo>
                  <a:lnTo>
                    <a:pt x="317" y="953"/>
                  </a:lnTo>
                  <a:lnTo>
                    <a:pt x="317" y="952"/>
                  </a:lnTo>
                  <a:lnTo>
                    <a:pt x="316" y="952"/>
                  </a:lnTo>
                  <a:lnTo>
                    <a:pt x="315" y="950"/>
                  </a:lnTo>
                  <a:lnTo>
                    <a:pt x="315" y="949"/>
                  </a:lnTo>
                  <a:lnTo>
                    <a:pt x="314" y="949"/>
                  </a:lnTo>
                  <a:lnTo>
                    <a:pt x="314" y="948"/>
                  </a:lnTo>
                  <a:lnTo>
                    <a:pt x="314" y="946"/>
                  </a:lnTo>
                  <a:lnTo>
                    <a:pt x="312" y="946"/>
                  </a:lnTo>
                  <a:lnTo>
                    <a:pt x="312" y="945"/>
                  </a:lnTo>
                  <a:lnTo>
                    <a:pt x="311" y="944"/>
                  </a:lnTo>
                  <a:lnTo>
                    <a:pt x="311" y="942"/>
                  </a:lnTo>
                  <a:lnTo>
                    <a:pt x="310" y="942"/>
                  </a:lnTo>
                  <a:lnTo>
                    <a:pt x="310" y="941"/>
                  </a:lnTo>
                  <a:lnTo>
                    <a:pt x="311" y="941"/>
                  </a:lnTo>
                  <a:lnTo>
                    <a:pt x="311" y="940"/>
                  </a:lnTo>
                  <a:lnTo>
                    <a:pt x="311" y="939"/>
                  </a:lnTo>
                  <a:lnTo>
                    <a:pt x="310" y="939"/>
                  </a:lnTo>
                  <a:lnTo>
                    <a:pt x="308" y="939"/>
                  </a:lnTo>
                  <a:lnTo>
                    <a:pt x="307" y="940"/>
                  </a:lnTo>
                  <a:lnTo>
                    <a:pt x="307" y="939"/>
                  </a:lnTo>
                  <a:lnTo>
                    <a:pt x="306" y="939"/>
                  </a:lnTo>
                  <a:lnTo>
                    <a:pt x="306" y="937"/>
                  </a:lnTo>
                  <a:lnTo>
                    <a:pt x="304" y="937"/>
                  </a:lnTo>
                  <a:lnTo>
                    <a:pt x="304" y="936"/>
                  </a:lnTo>
                  <a:lnTo>
                    <a:pt x="303" y="936"/>
                  </a:lnTo>
                  <a:lnTo>
                    <a:pt x="303" y="935"/>
                  </a:lnTo>
                  <a:lnTo>
                    <a:pt x="302" y="933"/>
                  </a:lnTo>
                  <a:lnTo>
                    <a:pt x="300" y="933"/>
                  </a:lnTo>
                  <a:lnTo>
                    <a:pt x="300" y="932"/>
                  </a:lnTo>
                  <a:lnTo>
                    <a:pt x="299" y="932"/>
                  </a:lnTo>
                  <a:lnTo>
                    <a:pt x="298" y="931"/>
                  </a:lnTo>
                  <a:lnTo>
                    <a:pt x="298" y="929"/>
                  </a:lnTo>
                  <a:lnTo>
                    <a:pt x="298" y="928"/>
                  </a:lnTo>
                  <a:lnTo>
                    <a:pt x="297" y="928"/>
                  </a:lnTo>
                  <a:lnTo>
                    <a:pt x="298" y="928"/>
                  </a:lnTo>
                  <a:lnTo>
                    <a:pt x="298" y="927"/>
                  </a:lnTo>
                  <a:lnTo>
                    <a:pt x="297" y="927"/>
                  </a:lnTo>
                  <a:lnTo>
                    <a:pt x="297" y="925"/>
                  </a:lnTo>
                  <a:lnTo>
                    <a:pt x="295" y="925"/>
                  </a:lnTo>
                  <a:lnTo>
                    <a:pt x="295" y="927"/>
                  </a:lnTo>
                  <a:lnTo>
                    <a:pt x="295" y="928"/>
                  </a:lnTo>
                  <a:lnTo>
                    <a:pt x="297" y="929"/>
                  </a:lnTo>
                  <a:lnTo>
                    <a:pt x="297" y="931"/>
                  </a:lnTo>
                  <a:lnTo>
                    <a:pt x="295" y="931"/>
                  </a:lnTo>
                  <a:lnTo>
                    <a:pt x="294" y="931"/>
                  </a:lnTo>
                  <a:lnTo>
                    <a:pt x="294" y="929"/>
                  </a:lnTo>
                  <a:lnTo>
                    <a:pt x="293" y="929"/>
                  </a:lnTo>
                  <a:lnTo>
                    <a:pt x="291" y="929"/>
                  </a:lnTo>
                  <a:lnTo>
                    <a:pt x="291" y="928"/>
                  </a:lnTo>
                  <a:lnTo>
                    <a:pt x="291" y="927"/>
                  </a:lnTo>
                  <a:lnTo>
                    <a:pt x="291" y="925"/>
                  </a:lnTo>
                  <a:lnTo>
                    <a:pt x="290" y="925"/>
                  </a:lnTo>
                  <a:lnTo>
                    <a:pt x="289" y="925"/>
                  </a:lnTo>
                  <a:lnTo>
                    <a:pt x="287" y="925"/>
                  </a:lnTo>
                  <a:lnTo>
                    <a:pt x="287" y="927"/>
                  </a:lnTo>
                  <a:lnTo>
                    <a:pt x="289" y="927"/>
                  </a:lnTo>
                  <a:lnTo>
                    <a:pt x="289" y="928"/>
                  </a:lnTo>
                  <a:lnTo>
                    <a:pt x="287" y="928"/>
                  </a:lnTo>
                  <a:lnTo>
                    <a:pt x="287" y="929"/>
                  </a:lnTo>
                  <a:lnTo>
                    <a:pt x="286" y="929"/>
                  </a:lnTo>
                  <a:lnTo>
                    <a:pt x="286" y="928"/>
                  </a:lnTo>
                  <a:lnTo>
                    <a:pt x="286" y="927"/>
                  </a:lnTo>
                  <a:lnTo>
                    <a:pt x="285" y="927"/>
                  </a:lnTo>
                  <a:lnTo>
                    <a:pt x="285" y="925"/>
                  </a:lnTo>
                  <a:lnTo>
                    <a:pt x="285" y="924"/>
                  </a:lnTo>
                  <a:lnTo>
                    <a:pt x="283" y="924"/>
                  </a:lnTo>
                  <a:lnTo>
                    <a:pt x="283" y="923"/>
                  </a:lnTo>
                  <a:lnTo>
                    <a:pt x="283" y="922"/>
                  </a:lnTo>
                  <a:lnTo>
                    <a:pt x="282" y="922"/>
                  </a:lnTo>
                  <a:lnTo>
                    <a:pt x="282" y="920"/>
                  </a:lnTo>
                  <a:lnTo>
                    <a:pt x="281" y="920"/>
                  </a:lnTo>
                  <a:lnTo>
                    <a:pt x="281" y="919"/>
                  </a:lnTo>
                  <a:lnTo>
                    <a:pt x="282" y="919"/>
                  </a:lnTo>
                  <a:lnTo>
                    <a:pt x="283" y="920"/>
                  </a:lnTo>
                  <a:lnTo>
                    <a:pt x="285" y="920"/>
                  </a:lnTo>
                  <a:lnTo>
                    <a:pt x="285" y="919"/>
                  </a:lnTo>
                  <a:lnTo>
                    <a:pt x="285" y="918"/>
                  </a:lnTo>
                  <a:lnTo>
                    <a:pt x="283" y="918"/>
                  </a:lnTo>
                  <a:lnTo>
                    <a:pt x="282" y="918"/>
                  </a:lnTo>
                  <a:lnTo>
                    <a:pt x="283" y="916"/>
                  </a:lnTo>
                  <a:lnTo>
                    <a:pt x="282" y="916"/>
                  </a:lnTo>
                  <a:lnTo>
                    <a:pt x="282" y="915"/>
                  </a:lnTo>
                  <a:lnTo>
                    <a:pt x="281" y="915"/>
                  </a:lnTo>
                  <a:lnTo>
                    <a:pt x="281" y="914"/>
                  </a:lnTo>
                  <a:lnTo>
                    <a:pt x="282" y="914"/>
                  </a:lnTo>
                  <a:lnTo>
                    <a:pt x="282" y="912"/>
                  </a:lnTo>
                  <a:lnTo>
                    <a:pt x="281" y="912"/>
                  </a:lnTo>
                  <a:lnTo>
                    <a:pt x="281" y="911"/>
                  </a:lnTo>
                  <a:lnTo>
                    <a:pt x="281" y="910"/>
                  </a:lnTo>
                  <a:lnTo>
                    <a:pt x="280" y="910"/>
                  </a:lnTo>
                  <a:lnTo>
                    <a:pt x="280" y="908"/>
                  </a:lnTo>
                  <a:lnTo>
                    <a:pt x="281" y="908"/>
                  </a:lnTo>
                  <a:lnTo>
                    <a:pt x="280" y="907"/>
                  </a:lnTo>
                  <a:lnTo>
                    <a:pt x="281" y="907"/>
                  </a:lnTo>
                  <a:lnTo>
                    <a:pt x="281" y="906"/>
                  </a:lnTo>
                  <a:lnTo>
                    <a:pt x="282" y="906"/>
                  </a:lnTo>
                  <a:lnTo>
                    <a:pt x="282" y="904"/>
                  </a:lnTo>
                  <a:lnTo>
                    <a:pt x="281" y="904"/>
                  </a:lnTo>
                  <a:lnTo>
                    <a:pt x="280" y="904"/>
                  </a:lnTo>
                  <a:lnTo>
                    <a:pt x="278" y="904"/>
                  </a:lnTo>
                  <a:lnTo>
                    <a:pt x="278" y="903"/>
                  </a:lnTo>
                  <a:lnTo>
                    <a:pt x="277" y="902"/>
                  </a:lnTo>
                  <a:lnTo>
                    <a:pt x="276" y="902"/>
                  </a:lnTo>
                  <a:lnTo>
                    <a:pt x="276" y="901"/>
                  </a:lnTo>
                  <a:lnTo>
                    <a:pt x="274" y="899"/>
                  </a:lnTo>
                  <a:lnTo>
                    <a:pt x="274" y="898"/>
                  </a:lnTo>
                  <a:lnTo>
                    <a:pt x="274" y="897"/>
                  </a:lnTo>
                  <a:lnTo>
                    <a:pt x="274" y="895"/>
                  </a:lnTo>
                  <a:lnTo>
                    <a:pt x="274" y="894"/>
                  </a:lnTo>
                  <a:lnTo>
                    <a:pt x="274" y="893"/>
                  </a:lnTo>
                  <a:lnTo>
                    <a:pt x="276" y="893"/>
                  </a:lnTo>
                  <a:lnTo>
                    <a:pt x="276" y="891"/>
                  </a:lnTo>
                  <a:lnTo>
                    <a:pt x="277" y="891"/>
                  </a:lnTo>
                  <a:lnTo>
                    <a:pt x="278" y="893"/>
                  </a:lnTo>
                  <a:lnTo>
                    <a:pt x="280" y="893"/>
                  </a:lnTo>
                  <a:lnTo>
                    <a:pt x="280" y="894"/>
                  </a:lnTo>
                  <a:lnTo>
                    <a:pt x="280" y="893"/>
                  </a:lnTo>
                  <a:lnTo>
                    <a:pt x="280" y="891"/>
                  </a:lnTo>
                  <a:lnTo>
                    <a:pt x="280" y="890"/>
                  </a:lnTo>
                  <a:lnTo>
                    <a:pt x="278" y="890"/>
                  </a:lnTo>
                  <a:lnTo>
                    <a:pt x="278" y="889"/>
                  </a:lnTo>
                  <a:lnTo>
                    <a:pt x="277" y="889"/>
                  </a:lnTo>
                  <a:lnTo>
                    <a:pt x="276" y="889"/>
                  </a:lnTo>
                  <a:lnTo>
                    <a:pt x="276" y="887"/>
                  </a:lnTo>
                  <a:lnTo>
                    <a:pt x="274" y="887"/>
                  </a:lnTo>
                  <a:lnTo>
                    <a:pt x="273" y="887"/>
                  </a:lnTo>
                  <a:lnTo>
                    <a:pt x="273" y="886"/>
                  </a:lnTo>
                  <a:lnTo>
                    <a:pt x="272" y="886"/>
                  </a:lnTo>
                  <a:lnTo>
                    <a:pt x="272" y="887"/>
                  </a:lnTo>
                  <a:lnTo>
                    <a:pt x="272" y="889"/>
                  </a:lnTo>
                  <a:lnTo>
                    <a:pt x="270" y="889"/>
                  </a:lnTo>
                  <a:lnTo>
                    <a:pt x="270" y="890"/>
                  </a:lnTo>
                  <a:lnTo>
                    <a:pt x="269" y="890"/>
                  </a:lnTo>
                  <a:lnTo>
                    <a:pt x="269" y="891"/>
                  </a:lnTo>
                  <a:lnTo>
                    <a:pt x="268" y="891"/>
                  </a:lnTo>
                  <a:lnTo>
                    <a:pt x="266" y="890"/>
                  </a:lnTo>
                  <a:lnTo>
                    <a:pt x="266" y="891"/>
                  </a:lnTo>
                  <a:lnTo>
                    <a:pt x="266" y="890"/>
                  </a:lnTo>
                  <a:lnTo>
                    <a:pt x="265" y="890"/>
                  </a:lnTo>
                  <a:lnTo>
                    <a:pt x="264" y="890"/>
                  </a:lnTo>
                  <a:lnTo>
                    <a:pt x="262" y="890"/>
                  </a:lnTo>
                  <a:lnTo>
                    <a:pt x="262" y="891"/>
                  </a:lnTo>
                  <a:lnTo>
                    <a:pt x="262" y="893"/>
                  </a:lnTo>
                  <a:lnTo>
                    <a:pt x="264" y="893"/>
                  </a:lnTo>
                  <a:lnTo>
                    <a:pt x="264" y="894"/>
                  </a:lnTo>
                  <a:lnTo>
                    <a:pt x="262" y="894"/>
                  </a:lnTo>
                  <a:lnTo>
                    <a:pt x="261" y="894"/>
                  </a:lnTo>
                  <a:lnTo>
                    <a:pt x="260" y="894"/>
                  </a:lnTo>
                  <a:lnTo>
                    <a:pt x="259" y="894"/>
                  </a:lnTo>
                  <a:lnTo>
                    <a:pt x="259" y="893"/>
                  </a:lnTo>
                  <a:lnTo>
                    <a:pt x="259" y="891"/>
                  </a:lnTo>
                  <a:lnTo>
                    <a:pt x="259" y="890"/>
                  </a:lnTo>
                  <a:lnTo>
                    <a:pt x="257" y="890"/>
                  </a:lnTo>
                  <a:lnTo>
                    <a:pt x="257" y="889"/>
                  </a:lnTo>
                  <a:lnTo>
                    <a:pt x="257" y="887"/>
                  </a:lnTo>
                  <a:lnTo>
                    <a:pt x="259" y="887"/>
                  </a:lnTo>
                  <a:lnTo>
                    <a:pt x="259" y="886"/>
                  </a:lnTo>
                  <a:lnTo>
                    <a:pt x="259" y="885"/>
                  </a:lnTo>
                  <a:lnTo>
                    <a:pt x="259" y="884"/>
                  </a:lnTo>
                  <a:lnTo>
                    <a:pt x="259" y="885"/>
                  </a:lnTo>
                  <a:lnTo>
                    <a:pt x="257" y="885"/>
                  </a:lnTo>
                  <a:lnTo>
                    <a:pt x="257" y="884"/>
                  </a:lnTo>
                  <a:lnTo>
                    <a:pt x="256" y="884"/>
                  </a:lnTo>
                  <a:lnTo>
                    <a:pt x="255" y="884"/>
                  </a:lnTo>
                  <a:lnTo>
                    <a:pt x="255" y="882"/>
                  </a:lnTo>
                  <a:lnTo>
                    <a:pt x="255" y="881"/>
                  </a:lnTo>
                  <a:lnTo>
                    <a:pt x="253" y="881"/>
                  </a:lnTo>
                  <a:lnTo>
                    <a:pt x="253" y="880"/>
                  </a:lnTo>
                  <a:lnTo>
                    <a:pt x="252" y="880"/>
                  </a:lnTo>
                  <a:lnTo>
                    <a:pt x="252" y="878"/>
                  </a:lnTo>
                  <a:lnTo>
                    <a:pt x="253" y="878"/>
                  </a:lnTo>
                  <a:lnTo>
                    <a:pt x="252" y="877"/>
                  </a:lnTo>
                  <a:lnTo>
                    <a:pt x="253" y="877"/>
                  </a:lnTo>
                  <a:lnTo>
                    <a:pt x="253" y="876"/>
                  </a:lnTo>
                  <a:lnTo>
                    <a:pt x="252" y="876"/>
                  </a:lnTo>
                  <a:lnTo>
                    <a:pt x="252" y="877"/>
                  </a:lnTo>
                  <a:lnTo>
                    <a:pt x="252" y="876"/>
                  </a:lnTo>
                  <a:lnTo>
                    <a:pt x="252" y="874"/>
                  </a:lnTo>
                  <a:lnTo>
                    <a:pt x="252" y="873"/>
                  </a:lnTo>
                  <a:lnTo>
                    <a:pt x="253" y="873"/>
                  </a:lnTo>
                  <a:lnTo>
                    <a:pt x="253" y="872"/>
                  </a:lnTo>
                  <a:lnTo>
                    <a:pt x="255" y="870"/>
                  </a:lnTo>
                  <a:lnTo>
                    <a:pt x="255" y="872"/>
                  </a:lnTo>
                  <a:lnTo>
                    <a:pt x="255" y="870"/>
                  </a:lnTo>
                  <a:lnTo>
                    <a:pt x="255" y="872"/>
                  </a:lnTo>
                  <a:lnTo>
                    <a:pt x="255" y="870"/>
                  </a:lnTo>
                  <a:lnTo>
                    <a:pt x="256" y="870"/>
                  </a:lnTo>
                  <a:lnTo>
                    <a:pt x="256" y="869"/>
                  </a:lnTo>
                  <a:lnTo>
                    <a:pt x="255" y="869"/>
                  </a:lnTo>
                  <a:lnTo>
                    <a:pt x="255" y="868"/>
                  </a:lnTo>
                  <a:lnTo>
                    <a:pt x="255" y="867"/>
                  </a:lnTo>
                  <a:lnTo>
                    <a:pt x="253" y="867"/>
                  </a:lnTo>
                  <a:lnTo>
                    <a:pt x="253" y="865"/>
                  </a:lnTo>
                  <a:lnTo>
                    <a:pt x="253" y="864"/>
                  </a:lnTo>
                  <a:lnTo>
                    <a:pt x="253" y="863"/>
                  </a:lnTo>
                  <a:lnTo>
                    <a:pt x="255" y="863"/>
                  </a:lnTo>
                  <a:lnTo>
                    <a:pt x="255" y="861"/>
                  </a:lnTo>
                  <a:lnTo>
                    <a:pt x="255" y="860"/>
                  </a:lnTo>
                  <a:lnTo>
                    <a:pt x="255" y="859"/>
                  </a:lnTo>
                  <a:lnTo>
                    <a:pt x="253" y="859"/>
                  </a:lnTo>
                  <a:lnTo>
                    <a:pt x="255" y="859"/>
                  </a:lnTo>
                  <a:lnTo>
                    <a:pt x="253" y="859"/>
                  </a:lnTo>
                  <a:lnTo>
                    <a:pt x="253" y="857"/>
                  </a:lnTo>
                  <a:lnTo>
                    <a:pt x="255" y="857"/>
                  </a:lnTo>
                  <a:lnTo>
                    <a:pt x="253" y="857"/>
                  </a:lnTo>
                  <a:lnTo>
                    <a:pt x="253" y="856"/>
                  </a:lnTo>
                  <a:lnTo>
                    <a:pt x="252" y="856"/>
                  </a:lnTo>
                  <a:lnTo>
                    <a:pt x="251" y="856"/>
                  </a:lnTo>
                  <a:lnTo>
                    <a:pt x="251" y="855"/>
                  </a:lnTo>
                  <a:lnTo>
                    <a:pt x="252" y="855"/>
                  </a:lnTo>
                  <a:lnTo>
                    <a:pt x="251" y="855"/>
                  </a:lnTo>
                  <a:lnTo>
                    <a:pt x="251" y="853"/>
                  </a:lnTo>
                  <a:lnTo>
                    <a:pt x="249" y="853"/>
                  </a:lnTo>
                  <a:lnTo>
                    <a:pt x="249" y="852"/>
                  </a:lnTo>
                  <a:lnTo>
                    <a:pt x="249" y="851"/>
                  </a:lnTo>
                  <a:lnTo>
                    <a:pt x="248" y="851"/>
                  </a:lnTo>
                  <a:lnTo>
                    <a:pt x="249" y="851"/>
                  </a:lnTo>
                  <a:lnTo>
                    <a:pt x="249" y="850"/>
                  </a:lnTo>
                  <a:lnTo>
                    <a:pt x="248" y="850"/>
                  </a:lnTo>
                  <a:lnTo>
                    <a:pt x="247" y="848"/>
                  </a:lnTo>
                  <a:lnTo>
                    <a:pt x="247" y="847"/>
                  </a:lnTo>
                  <a:lnTo>
                    <a:pt x="245" y="847"/>
                  </a:lnTo>
                  <a:lnTo>
                    <a:pt x="245" y="846"/>
                  </a:lnTo>
                  <a:lnTo>
                    <a:pt x="244" y="844"/>
                  </a:lnTo>
                  <a:lnTo>
                    <a:pt x="244" y="843"/>
                  </a:lnTo>
                  <a:lnTo>
                    <a:pt x="243" y="843"/>
                  </a:lnTo>
                  <a:lnTo>
                    <a:pt x="243" y="842"/>
                  </a:lnTo>
                  <a:lnTo>
                    <a:pt x="244" y="842"/>
                  </a:lnTo>
                  <a:lnTo>
                    <a:pt x="244" y="840"/>
                  </a:lnTo>
                  <a:lnTo>
                    <a:pt x="244" y="839"/>
                  </a:lnTo>
                  <a:lnTo>
                    <a:pt x="244" y="838"/>
                  </a:lnTo>
                  <a:lnTo>
                    <a:pt x="245" y="838"/>
                  </a:lnTo>
                  <a:lnTo>
                    <a:pt x="247" y="836"/>
                  </a:lnTo>
                  <a:lnTo>
                    <a:pt x="248" y="836"/>
                  </a:lnTo>
                  <a:lnTo>
                    <a:pt x="248" y="835"/>
                  </a:lnTo>
                  <a:lnTo>
                    <a:pt x="249" y="835"/>
                  </a:lnTo>
                  <a:lnTo>
                    <a:pt x="249" y="834"/>
                  </a:lnTo>
                  <a:lnTo>
                    <a:pt x="251" y="833"/>
                  </a:lnTo>
                  <a:lnTo>
                    <a:pt x="251" y="831"/>
                  </a:lnTo>
                  <a:lnTo>
                    <a:pt x="252" y="831"/>
                  </a:lnTo>
                  <a:lnTo>
                    <a:pt x="252" y="830"/>
                  </a:lnTo>
                  <a:lnTo>
                    <a:pt x="252" y="829"/>
                  </a:lnTo>
                  <a:lnTo>
                    <a:pt x="253" y="829"/>
                  </a:lnTo>
                  <a:lnTo>
                    <a:pt x="255" y="829"/>
                  </a:lnTo>
                  <a:lnTo>
                    <a:pt x="255" y="827"/>
                  </a:lnTo>
                  <a:lnTo>
                    <a:pt x="255" y="826"/>
                  </a:lnTo>
                  <a:lnTo>
                    <a:pt x="255" y="825"/>
                  </a:lnTo>
                  <a:lnTo>
                    <a:pt x="255" y="823"/>
                  </a:lnTo>
                  <a:lnTo>
                    <a:pt x="255" y="822"/>
                  </a:lnTo>
                  <a:lnTo>
                    <a:pt x="255" y="821"/>
                  </a:lnTo>
                  <a:lnTo>
                    <a:pt x="256" y="821"/>
                  </a:lnTo>
                  <a:lnTo>
                    <a:pt x="256" y="819"/>
                  </a:lnTo>
                  <a:lnTo>
                    <a:pt x="255" y="819"/>
                  </a:lnTo>
                  <a:lnTo>
                    <a:pt x="255" y="818"/>
                  </a:lnTo>
                  <a:lnTo>
                    <a:pt x="253" y="817"/>
                  </a:lnTo>
                  <a:lnTo>
                    <a:pt x="253" y="815"/>
                  </a:lnTo>
                  <a:lnTo>
                    <a:pt x="255" y="815"/>
                  </a:lnTo>
                  <a:lnTo>
                    <a:pt x="253" y="814"/>
                  </a:lnTo>
                  <a:lnTo>
                    <a:pt x="253" y="813"/>
                  </a:lnTo>
                  <a:lnTo>
                    <a:pt x="255" y="813"/>
                  </a:lnTo>
                  <a:lnTo>
                    <a:pt x="255" y="812"/>
                  </a:lnTo>
                  <a:lnTo>
                    <a:pt x="255" y="810"/>
                  </a:lnTo>
                  <a:lnTo>
                    <a:pt x="253" y="810"/>
                  </a:lnTo>
                  <a:lnTo>
                    <a:pt x="253" y="809"/>
                  </a:lnTo>
                  <a:lnTo>
                    <a:pt x="255" y="809"/>
                  </a:lnTo>
                  <a:lnTo>
                    <a:pt x="255" y="808"/>
                  </a:lnTo>
                  <a:lnTo>
                    <a:pt x="253" y="806"/>
                  </a:lnTo>
                  <a:lnTo>
                    <a:pt x="255" y="806"/>
                  </a:lnTo>
                  <a:lnTo>
                    <a:pt x="255" y="805"/>
                  </a:lnTo>
                  <a:lnTo>
                    <a:pt x="255" y="804"/>
                  </a:lnTo>
                  <a:lnTo>
                    <a:pt x="256" y="804"/>
                  </a:lnTo>
                  <a:lnTo>
                    <a:pt x="256" y="802"/>
                  </a:lnTo>
                  <a:lnTo>
                    <a:pt x="257" y="802"/>
                  </a:lnTo>
                  <a:lnTo>
                    <a:pt x="259" y="801"/>
                  </a:lnTo>
                  <a:lnTo>
                    <a:pt x="260" y="801"/>
                  </a:lnTo>
                  <a:lnTo>
                    <a:pt x="260" y="800"/>
                  </a:lnTo>
                  <a:lnTo>
                    <a:pt x="259" y="800"/>
                  </a:lnTo>
                  <a:lnTo>
                    <a:pt x="259" y="798"/>
                  </a:lnTo>
                  <a:lnTo>
                    <a:pt x="260" y="798"/>
                  </a:lnTo>
                  <a:lnTo>
                    <a:pt x="260" y="797"/>
                  </a:lnTo>
                  <a:lnTo>
                    <a:pt x="259" y="797"/>
                  </a:lnTo>
                  <a:lnTo>
                    <a:pt x="260" y="797"/>
                  </a:lnTo>
                  <a:lnTo>
                    <a:pt x="260" y="796"/>
                  </a:lnTo>
                  <a:lnTo>
                    <a:pt x="260" y="795"/>
                  </a:lnTo>
                  <a:lnTo>
                    <a:pt x="261" y="793"/>
                  </a:lnTo>
                  <a:lnTo>
                    <a:pt x="261" y="792"/>
                  </a:lnTo>
                  <a:lnTo>
                    <a:pt x="261" y="791"/>
                  </a:lnTo>
                  <a:lnTo>
                    <a:pt x="260" y="791"/>
                  </a:lnTo>
                  <a:lnTo>
                    <a:pt x="261" y="791"/>
                  </a:lnTo>
                  <a:lnTo>
                    <a:pt x="261" y="789"/>
                  </a:lnTo>
                  <a:lnTo>
                    <a:pt x="261" y="788"/>
                  </a:lnTo>
                  <a:lnTo>
                    <a:pt x="261" y="787"/>
                  </a:lnTo>
                  <a:lnTo>
                    <a:pt x="261" y="788"/>
                  </a:lnTo>
                  <a:lnTo>
                    <a:pt x="261" y="787"/>
                  </a:lnTo>
                  <a:lnTo>
                    <a:pt x="260" y="787"/>
                  </a:lnTo>
                  <a:lnTo>
                    <a:pt x="261" y="787"/>
                  </a:lnTo>
                  <a:lnTo>
                    <a:pt x="261" y="785"/>
                  </a:lnTo>
                  <a:lnTo>
                    <a:pt x="260" y="785"/>
                  </a:lnTo>
                  <a:lnTo>
                    <a:pt x="259" y="785"/>
                  </a:lnTo>
                  <a:lnTo>
                    <a:pt x="259" y="784"/>
                  </a:lnTo>
                  <a:lnTo>
                    <a:pt x="259" y="785"/>
                  </a:lnTo>
                  <a:lnTo>
                    <a:pt x="257" y="785"/>
                  </a:lnTo>
                  <a:lnTo>
                    <a:pt x="257" y="784"/>
                  </a:lnTo>
                  <a:lnTo>
                    <a:pt x="257" y="785"/>
                  </a:lnTo>
                  <a:lnTo>
                    <a:pt x="256" y="785"/>
                  </a:lnTo>
                  <a:lnTo>
                    <a:pt x="255" y="785"/>
                  </a:lnTo>
                  <a:lnTo>
                    <a:pt x="255" y="787"/>
                  </a:lnTo>
                  <a:lnTo>
                    <a:pt x="256" y="787"/>
                  </a:lnTo>
                  <a:lnTo>
                    <a:pt x="255" y="787"/>
                  </a:lnTo>
                  <a:lnTo>
                    <a:pt x="255" y="788"/>
                  </a:lnTo>
                  <a:lnTo>
                    <a:pt x="253" y="788"/>
                  </a:lnTo>
                  <a:lnTo>
                    <a:pt x="252" y="788"/>
                  </a:lnTo>
                  <a:lnTo>
                    <a:pt x="252" y="789"/>
                  </a:lnTo>
                  <a:lnTo>
                    <a:pt x="251" y="789"/>
                  </a:lnTo>
                  <a:lnTo>
                    <a:pt x="251" y="791"/>
                  </a:lnTo>
                  <a:lnTo>
                    <a:pt x="249" y="791"/>
                  </a:lnTo>
                  <a:lnTo>
                    <a:pt x="249" y="789"/>
                  </a:lnTo>
                  <a:lnTo>
                    <a:pt x="249" y="791"/>
                  </a:lnTo>
                  <a:lnTo>
                    <a:pt x="248" y="791"/>
                  </a:lnTo>
                  <a:lnTo>
                    <a:pt x="248" y="789"/>
                  </a:lnTo>
                  <a:lnTo>
                    <a:pt x="248" y="791"/>
                  </a:lnTo>
                  <a:lnTo>
                    <a:pt x="248" y="789"/>
                  </a:lnTo>
                  <a:lnTo>
                    <a:pt x="247" y="789"/>
                  </a:lnTo>
                  <a:lnTo>
                    <a:pt x="245" y="789"/>
                  </a:lnTo>
                  <a:lnTo>
                    <a:pt x="244" y="791"/>
                  </a:lnTo>
                  <a:lnTo>
                    <a:pt x="243" y="791"/>
                  </a:lnTo>
                  <a:lnTo>
                    <a:pt x="242" y="791"/>
                  </a:lnTo>
                  <a:lnTo>
                    <a:pt x="242" y="792"/>
                  </a:lnTo>
                  <a:lnTo>
                    <a:pt x="240" y="792"/>
                  </a:lnTo>
                  <a:lnTo>
                    <a:pt x="240" y="791"/>
                  </a:lnTo>
                  <a:lnTo>
                    <a:pt x="239" y="791"/>
                  </a:lnTo>
                  <a:lnTo>
                    <a:pt x="239" y="789"/>
                  </a:lnTo>
                  <a:lnTo>
                    <a:pt x="238" y="789"/>
                  </a:lnTo>
                  <a:lnTo>
                    <a:pt x="236" y="789"/>
                  </a:lnTo>
                  <a:lnTo>
                    <a:pt x="235" y="789"/>
                  </a:lnTo>
                  <a:lnTo>
                    <a:pt x="235" y="788"/>
                  </a:lnTo>
                  <a:lnTo>
                    <a:pt x="235" y="789"/>
                  </a:lnTo>
                  <a:lnTo>
                    <a:pt x="235" y="788"/>
                  </a:lnTo>
                  <a:lnTo>
                    <a:pt x="234" y="788"/>
                  </a:lnTo>
                  <a:lnTo>
                    <a:pt x="232" y="788"/>
                  </a:lnTo>
                  <a:lnTo>
                    <a:pt x="231" y="788"/>
                  </a:lnTo>
                  <a:lnTo>
                    <a:pt x="231" y="787"/>
                  </a:lnTo>
                  <a:lnTo>
                    <a:pt x="230" y="787"/>
                  </a:lnTo>
                  <a:lnTo>
                    <a:pt x="228" y="787"/>
                  </a:lnTo>
                  <a:lnTo>
                    <a:pt x="228" y="785"/>
                  </a:lnTo>
                  <a:lnTo>
                    <a:pt x="227" y="785"/>
                  </a:lnTo>
                  <a:lnTo>
                    <a:pt x="226" y="785"/>
                  </a:lnTo>
                  <a:lnTo>
                    <a:pt x="224" y="785"/>
                  </a:lnTo>
                  <a:lnTo>
                    <a:pt x="223" y="785"/>
                  </a:lnTo>
                  <a:lnTo>
                    <a:pt x="223" y="787"/>
                  </a:lnTo>
                  <a:lnTo>
                    <a:pt x="223" y="788"/>
                  </a:lnTo>
                  <a:lnTo>
                    <a:pt x="222" y="788"/>
                  </a:lnTo>
                  <a:lnTo>
                    <a:pt x="221" y="788"/>
                  </a:lnTo>
                  <a:lnTo>
                    <a:pt x="218" y="787"/>
                  </a:lnTo>
                  <a:lnTo>
                    <a:pt x="215" y="785"/>
                  </a:lnTo>
                  <a:lnTo>
                    <a:pt x="213" y="784"/>
                  </a:lnTo>
                  <a:lnTo>
                    <a:pt x="210" y="783"/>
                  </a:lnTo>
                  <a:lnTo>
                    <a:pt x="209" y="781"/>
                  </a:lnTo>
                  <a:lnTo>
                    <a:pt x="207" y="780"/>
                  </a:lnTo>
                  <a:lnTo>
                    <a:pt x="205" y="779"/>
                  </a:lnTo>
                  <a:lnTo>
                    <a:pt x="202" y="779"/>
                  </a:lnTo>
                  <a:lnTo>
                    <a:pt x="200" y="779"/>
                  </a:lnTo>
                  <a:lnTo>
                    <a:pt x="196" y="781"/>
                  </a:lnTo>
                  <a:lnTo>
                    <a:pt x="192" y="784"/>
                  </a:lnTo>
                  <a:lnTo>
                    <a:pt x="190" y="784"/>
                  </a:lnTo>
                  <a:lnTo>
                    <a:pt x="189" y="783"/>
                  </a:lnTo>
                  <a:lnTo>
                    <a:pt x="189" y="780"/>
                  </a:lnTo>
                  <a:lnTo>
                    <a:pt x="189" y="779"/>
                  </a:lnTo>
                  <a:lnTo>
                    <a:pt x="188" y="776"/>
                  </a:lnTo>
                  <a:lnTo>
                    <a:pt x="188" y="775"/>
                  </a:lnTo>
                  <a:lnTo>
                    <a:pt x="188" y="774"/>
                  </a:lnTo>
                  <a:lnTo>
                    <a:pt x="188" y="772"/>
                  </a:lnTo>
                  <a:lnTo>
                    <a:pt x="188" y="771"/>
                  </a:lnTo>
                  <a:lnTo>
                    <a:pt x="189" y="768"/>
                  </a:lnTo>
                  <a:lnTo>
                    <a:pt x="189" y="767"/>
                  </a:lnTo>
                  <a:lnTo>
                    <a:pt x="189" y="766"/>
                  </a:lnTo>
                  <a:lnTo>
                    <a:pt x="189" y="764"/>
                  </a:lnTo>
                  <a:lnTo>
                    <a:pt x="189" y="763"/>
                  </a:lnTo>
                  <a:lnTo>
                    <a:pt x="189" y="762"/>
                  </a:lnTo>
                  <a:lnTo>
                    <a:pt x="188" y="762"/>
                  </a:lnTo>
                  <a:lnTo>
                    <a:pt x="188" y="761"/>
                  </a:lnTo>
                  <a:lnTo>
                    <a:pt x="187" y="759"/>
                  </a:lnTo>
                  <a:lnTo>
                    <a:pt x="185" y="759"/>
                  </a:lnTo>
                  <a:lnTo>
                    <a:pt x="184" y="758"/>
                  </a:lnTo>
                  <a:lnTo>
                    <a:pt x="183" y="758"/>
                  </a:lnTo>
                  <a:lnTo>
                    <a:pt x="181" y="758"/>
                  </a:lnTo>
                  <a:lnTo>
                    <a:pt x="180" y="757"/>
                  </a:lnTo>
                  <a:lnTo>
                    <a:pt x="179" y="757"/>
                  </a:lnTo>
                  <a:lnTo>
                    <a:pt x="176" y="757"/>
                  </a:lnTo>
                  <a:lnTo>
                    <a:pt x="176" y="755"/>
                  </a:lnTo>
                  <a:lnTo>
                    <a:pt x="175" y="754"/>
                  </a:lnTo>
                  <a:lnTo>
                    <a:pt x="173" y="754"/>
                  </a:lnTo>
                  <a:lnTo>
                    <a:pt x="173" y="753"/>
                  </a:lnTo>
                  <a:lnTo>
                    <a:pt x="172" y="753"/>
                  </a:lnTo>
                  <a:lnTo>
                    <a:pt x="171" y="751"/>
                  </a:lnTo>
                  <a:lnTo>
                    <a:pt x="169" y="751"/>
                  </a:lnTo>
                  <a:lnTo>
                    <a:pt x="168" y="750"/>
                  </a:lnTo>
                  <a:lnTo>
                    <a:pt x="167" y="750"/>
                  </a:lnTo>
                  <a:lnTo>
                    <a:pt x="167" y="749"/>
                  </a:lnTo>
                  <a:lnTo>
                    <a:pt x="166" y="749"/>
                  </a:lnTo>
                  <a:lnTo>
                    <a:pt x="164" y="749"/>
                  </a:lnTo>
                  <a:lnTo>
                    <a:pt x="164" y="747"/>
                  </a:lnTo>
                  <a:lnTo>
                    <a:pt x="163" y="747"/>
                  </a:lnTo>
                  <a:lnTo>
                    <a:pt x="163" y="746"/>
                  </a:lnTo>
                  <a:lnTo>
                    <a:pt x="163" y="745"/>
                  </a:lnTo>
                  <a:lnTo>
                    <a:pt x="164" y="745"/>
                  </a:lnTo>
                  <a:lnTo>
                    <a:pt x="166" y="745"/>
                  </a:lnTo>
                  <a:lnTo>
                    <a:pt x="166" y="743"/>
                  </a:lnTo>
                  <a:lnTo>
                    <a:pt x="164" y="743"/>
                  </a:lnTo>
                  <a:lnTo>
                    <a:pt x="164" y="745"/>
                  </a:lnTo>
                  <a:lnTo>
                    <a:pt x="163" y="745"/>
                  </a:lnTo>
                  <a:lnTo>
                    <a:pt x="162" y="745"/>
                  </a:lnTo>
                  <a:lnTo>
                    <a:pt x="162" y="746"/>
                  </a:lnTo>
                  <a:lnTo>
                    <a:pt x="160" y="746"/>
                  </a:lnTo>
                  <a:lnTo>
                    <a:pt x="159" y="746"/>
                  </a:lnTo>
                  <a:lnTo>
                    <a:pt x="159" y="747"/>
                  </a:lnTo>
                  <a:lnTo>
                    <a:pt x="158" y="747"/>
                  </a:lnTo>
                  <a:lnTo>
                    <a:pt x="156" y="747"/>
                  </a:lnTo>
                  <a:lnTo>
                    <a:pt x="155" y="747"/>
                  </a:lnTo>
                  <a:lnTo>
                    <a:pt x="155" y="749"/>
                  </a:lnTo>
                  <a:lnTo>
                    <a:pt x="154" y="749"/>
                  </a:lnTo>
                  <a:lnTo>
                    <a:pt x="152" y="749"/>
                  </a:lnTo>
                  <a:lnTo>
                    <a:pt x="151" y="749"/>
                  </a:lnTo>
                  <a:lnTo>
                    <a:pt x="151" y="750"/>
                  </a:lnTo>
                  <a:lnTo>
                    <a:pt x="150" y="750"/>
                  </a:lnTo>
                  <a:lnTo>
                    <a:pt x="149" y="750"/>
                  </a:lnTo>
                  <a:lnTo>
                    <a:pt x="149" y="751"/>
                  </a:lnTo>
                  <a:lnTo>
                    <a:pt x="147" y="753"/>
                  </a:lnTo>
                  <a:lnTo>
                    <a:pt x="147" y="754"/>
                  </a:lnTo>
                  <a:lnTo>
                    <a:pt x="146" y="754"/>
                  </a:lnTo>
                  <a:lnTo>
                    <a:pt x="146" y="755"/>
                  </a:lnTo>
                  <a:lnTo>
                    <a:pt x="146" y="757"/>
                  </a:lnTo>
                  <a:lnTo>
                    <a:pt x="145" y="757"/>
                  </a:lnTo>
                  <a:lnTo>
                    <a:pt x="145" y="758"/>
                  </a:lnTo>
                  <a:lnTo>
                    <a:pt x="143" y="758"/>
                  </a:lnTo>
                  <a:lnTo>
                    <a:pt x="142" y="758"/>
                  </a:lnTo>
                  <a:lnTo>
                    <a:pt x="142" y="759"/>
                  </a:lnTo>
                  <a:lnTo>
                    <a:pt x="142" y="761"/>
                  </a:lnTo>
                  <a:lnTo>
                    <a:pt x="142" y="762"/>
                  </a:lnTo>
                  <a:lnTo>
                    <a:pt x="141" y="762"/>
                  </a:lnTo>
                  <a:lnTo>
                    <a:pt x="139" y="763"/>
                  </a:lnTo>
                  <a:lnTo>
                    <a:pt x="138" y="763"/>
                  </a:lnTo>
                  <a:lnTo>
                    <a:pt x="138" y="764"/>
                  </a:lnTo>
                  <a:lnTo>
                    <a:pt x="137" y="764"/>
                  </a:lnTo>
                  <a:lnTo>
                    <a:pt x="137" y="766"/>
                  </a:lnTo>
                  <a:lnTo>
                    <a:pt x="135" y="766"/>
                  </a:lnTo>
                  <a:lnTo>
                    <a:pt x="135" y="767"/>
                  </a:lnTo>
                  <a:lnTo>
                    <a:pt x="134" y="768"/>
                  </a:lnTo>
                  <a:lnTo>
                    <a:pt x="134" y="770"/>
                  </a:lnTo>
                  <a:lnTo>
                    <a:pt x="133" y="770"/>
                  </a:lnTo>
                  <a:lnTo>
                    <a:pt x="133" y="771"/>
                  </a:lnTo>
                  <a:lnTo>
                    <a:pt x="133" y="770"/>
                  </a:lnTo>
                  <a:lnTo>
                    <a:pt x="133" y="768"/>
                  </a:lnTo>
                  <a:lnTo>
                    <a:pt x="133" y="767"/>
                  </a:lnTo>
                  <a:lnTo>
                    <a:pt x="134" y="767"/>
                  </a:lnTo>
                  <a:lnTo>
                    <a:pt x="134" y="766"/>
                  </a:lnTo>
                  <a:lnTo>
                    <a:pt x="134" y="764"/>
                  </a:lnTo>
                  <a:lnTo>
                    <a:pt x="134" y="763"/>
                  </a:lnTo>
                  <a:lnTo>
                    <a:pt x="134" y="762"/>
                  </a:lnTo>
                  <a:lnTo>
                    <a:pt x="135" y="762"/>
                  </a:lnTo>
                  <a:lnTo>
                    <a:pt x="135" y="761"/>
                  </a:lnTo>
                  <a:lnTo>
                    <a:pt x="135" y="759"/>
                  </a:lnTo>
                  <a:lnTo>
                    <a:pt x="137" y="758"/>
                  </a:lnTo>
                  <a:lnTo>
                    <a:pt x="138" y="758"/>
                  </a:lnTo>
                  <a:lnTo>
                    <a:pt x="138" y="757"/>
                  </a:lnTo>
                  <a:lnTo>
                    <a:pt x="139" y="757"/>
                  </a:lnTo>
                  <a:lnTo>
                    <a:pt x="139" y="755"/>
                  </a:lnTo>
                  <a:lnTo>
                    <a:pt x="139" y="754"/>
                  </a:lnTo>
                  <a:lnTo>
                    <a:pt x="138" y="754"/>
                  </a:lnTo>
                  <a:lnTo>
                    <a:pt x="138" y="753"/>
                  </a:lnTo>
                  <a:lnTo>
                    <a:pt x="138"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8" y="738"/>
                  </a:lnTo>
                  <a:lnTo>
                    <a:pt x="138" y="737"/>
                  </a:lnTo>
                  <a:lnTo>
                    <a:pt x="138" y="736"/>
                  </a:lnTo>
                  <a:lnTo>
                    <a:pt x="137" y="736"/>
                  </a:lnTo>
                  <a:lnTo>
                    <a:pt x="137" y="734"/>
                  </a:lnTo>
                  <a:lnTo>
                    <a:pt x="137" y="733"/>
                  </a:lnTo>
                  <a:lnTo>
                    <a:pt x="135" y="733"/>
                  </a:lnTo>
                  <a:lnTo>
                    <a:pt x="137" y="733"/>
                  </a:lnTo>
                  <a:lnTo>
                    <a:pt x="137" y="732"/>
                  </a:lnTo>
                  <a:lnTo>
                    <a:pt x="135" y="732"/>
                  </a:lnTo>
                  <a:lnTo>
                    <a:pt x="135" y="730"/>
                  </a:lnTo>
                  <a:lnTo>
                    <a:pt x="135" y="729"/>
                  </a:lnTo>
                  <a:lnTo>
                    <a:pt x="135" y="728"/>
                  </a:lnTo>
                  <a:lnTo>
                    <a:pt x="137" y="728"/>
                  </a:lnTo>
                  <a:lnTo>
                    <a:pt x="135" y="728"/>
                  </a:lnTo>
                  <a:lnTo>
                    <a:pt x="135" y="726"/>
                  </a:lnTo>
                  <a:lnTo>
                    <a:pt x="135" y="725"/>
                  </a:lnTo>
                  <a:lnTo>
                    <a:pt x="135" y="724"/>
                  </a:lnTo>
                  <a:lnTo>
                    <a:pt x="134" y="724"/>
                  </a:lnTo>
                  <a:lnTo>
                    <a:pt x="135" y="724"/>
                  </a:lnTo>
                  <a:lnTo>
                    <a:pt x="135" y="723"/>
                  </a:lnTo>
                  <a:lnTo>
                    <a:pt x="135" y="721"/>
                  </a:lnTo>
                  <a:lnTo>
                    <a:pt x="134" y="721"/>
                  </a:lnTo>
                  <a:lnTo>
                    <a:pt x="134" y="720"/>
                  </a:lnTo>
                  <a:lnTo>
                    <a:pt x="133" y="720"/>
                  </a:lnTo>
                  <a:lnTo>
                    <a:pt x="133" y="719"/>
                  </a:lnTo>
                  <a:lnTo>
                    <a:pt x="133" y="717"/>
                  </a:lnTo>
                  <a:lnTo>
                    <a:pt x="133" y="716"/>
                  </a:lnTo>
                  <a:lnTo>
                    <a:pt x="134" y="716"/>
                  </a:lnTo>
                  <a:lnTo>
                    <a:pt x="134" y="715"/>
                  </a:lnTo>
                  <a:lnTo>
                    <a:pt x="134" y="713"/>
                  </a:lnTo>
                  <a:lnTo>
                    <a:pt x="134" y="712"/>
                  </a:lnTo>
                  <a:lnTo>
                    <a:pt x="133" y="712"/>
                  </a:lnTo>
                  <a:lnTo>
                    <a:pt x="131" y="712"/>
                  </a:lnTo>
                  <a:lnTo>
                    <a:pt x="130" y="712"/>
                  </a:lnTo>
                  <a:lnTo>
                    <a:pt x="130" y="711"/>
                  </a:lnTo>
                  <a:lnTo>
                    <a:pt x="130" y="709"/>
                  </a:lnTo>
                  <a:lnTo>
                    <a:pt x="131" y="709"/>
                  </a:lnTo>
                  <a:lnTo>
                    <a:pt x="131" y="708"/>
                  </a:lnTo>
                  <a:lnTo>
                    <a:pt x="130" y="708"/>
                  </a:lnTo>
                  <a:lnTo>
                    <a:pt x="130" y="707"/>
                  </a:lnTo>
                  <a:lnTo>
                    <a:pt x="130" y="706"/>
                  </a:lnTo>
                  <a:lnTo>
                    <a:pt x="131" y="706"/>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9" y="692"/>
                  </a:lnTo>
                  <a:lnTo>
                    <a:pt x="129" y="691"/>
                  </a:lnTo>
                  <a:lnTo>
                    <a:pt x="129" y="690"/>
                  </a:lnTo>
                  <a:lnTo>
                    <a:pt x="128" y="690"/>
                  </a:lnTo>
                  <a:lnTo>
                    <a:pt x="128" y="689"/>
                  </a:lnTo>
                  <a:lnTo>
                    <a:pt x="128" y="687"/>
                  </a:lnTo>
                  <a:lnTo>
                    <a:pt x="128" y="686"/>
                  </a:lnTo>
                  <a:lnTo>
                    <a:pt x="126" y="686"/>
                  </a:lnTo>
                  <a:lnTo>
                    <a:pt x="126" y="685"/>
                  </a:lnTo>
                  <a:lnTo>
                    <a:pt x="125" y="685"/>
                  </a:lnTo>
                  <a:lnTo>
                    <a:pt x="125" y="683"/>
                  </a:lnTo>
                  <a:lnTo>
                    <a:pt x="126" y="683"/>
                  </a:lnTo>
                  <a:lnTo>
                    <a:pt x="126" y="682"/>
                  </a:lnTo>
                  <a:lnTo>
                    <a:pt x="125" y="682"/>
                  </a:lnTo>
                  <a:lnTo>
                    <a:pt x="125" y="681"/>
                  </a:lnTo>
                  <a:lnTo>
                    <a:pt x="124" y="681"/>
                  </a:lnTo>
                  <a:lnTo>
                    <a:pt x="124" y="679"/>
                  </a:lnTo>
                  <a:lnTo>
                    <a:pt x="122" y="679"/>
                  </a:lnTo>
                  <a:lnTo>
                    <a:pt x="121" y="679"/>
                  </a:lnTo>
                  <a:lnTo>
                    <a:pt x="121" y="678"/>
                  </a:lnTo>
                  <a:lnTo>
                    <a:pt x="120" y="678"/>
                  </a:lnTo>
                  <a:lnTo>
                    <a:pt x="120" y="677"/>
                  </a:lnTo>
                  <a:lnTo>
                    <a:pt x="120" y="675"/>
                  </a:lnTo>
                  <a:lnTo>
                    <a:pt x="118" y="675"/>
                  </a:lnTo>
                  <a:lnTo>
                    <a:pt x="118" y="674"/>
                  </a:lnTo>
                  <a:lnTo>
                    <a:pt x="117" y="674"/>
                  </a:lnTo>
                  <a:lnTo>
                    <a:pt x="117" y="673"/>
                  </a:lnTo>
                  <a:lnTo>
                    <a:pt x="116" y="673"/>
                  </a:lnTo>
                  <a:lnTo>
                    <a:pt x="116" y="671"/>
                  </a:lnTo>
                  <a:lnTo>
                    <a:pt x="114" y="671"/>
                  </a:lnTo>
                  <a:lnTo>
                    <a:pt x="114" y="670"/>
                  </a:lnTo>
                  <a:lnTo>
                    <a:pt x="113" y="670"/>
                  </a:lnTo>
                  <a:lnTo>
                    <a:pt x="112" y="670"/>
                  </a:lnTo>
                  <a:lnTo>
                    <a:pt x="112" y="669"/>
                  </a:lnTo>
                  <a:lnTo>
                    <a:pt x="112" y="670"/>
                  </a:lnTo>
                  <a:lnTo>
                    <a:pt x="111" y="670"/>
                  </a:lnTo>
                  <a:lnTo>
                    <a:pt x="109" y="670"/>
                  </a:lnTo>
                  <a:lnTo>
                    <a:pt x="108" y="670"/>
                  </a:lnTo>
                  <a:lnTo>
                    <a:pt x="107" y="670"/>
                  </a:lnTo>
                  <a:lnTo>
                    <a:pt x="105" y="670"/>
                  </a:lnTo>
                  <a:lnTo>
                    <a:pt x="105" y="671"/>
                  </a:lnTo>
                  <a:lnTo>
                    <a:pt x="104" y="671"/>
                  </a:lnTo>
                  <a:lnTo>
                    <a:pt x="103" y="671"/>
                  </a:lnTo>
                  <a:lnTo>
                    <a:pt x="101" y="671"/>
                  </a:lnTo>
                  <a:lnTo>
                    <a:pt x="100" y="671"/>
                  </a:lnTo>
                  <a:lnTo>
                    <a:pt x="100" y="670"/>
                  </a:lnTo>
                  <a:lnTo>
                    <a:pt x="99" y="670"/>
                  </a:lnTo>
                  <a:lnTo>
                    <a:pt x="97" y="670"/>
                  </a:lnTo>
                  <a:lnTo>
                    <a:pt x="96" y="670"/>
                  </a:lnTo>
                  <a:lnTo>
                    <a:pt x="96" y="669"/>
                  </a:lnTo>
                  <a:lnTo>
                    <a:pt x="96" y="670"/>
                  </a:lnTo>
                  <a:lnTo>
                    <a:pt x="97" y="670"/>
                  </a:lnTo>
                  <a:lnTo>
                    <a:pt x="96" y="670"/>
                  </a:lnTo>
                  <a:lnTo>
                    <a:pt x="96" y="671"/>
                  </a:lnTo>
                  <a:lnTo>
                    <a:pt x="96" y="673"/>
                  </a:lnTo>
                  <a:lnTo>
                    <a:pt x="95" y="673"/>
                  </a:lnTo>
                  <a:lnTo>
                    <a:pt x="95" y="674"/>
                  </a:lnTo>
                  <a:lnTo>
                    <a:pt x="96" y="674"/>
                  </a:lnTo>
                  <a:lnTo>
                    <a:pt x="96" y="675"/>
                  </a:lnTo>
                  <a:lnTo>
                    <a:pt x="96" y="677"/>
                  </a:lnTo>
                  <a:lnTo>
                    <a:pt x="97" y="677"/>
                  </a:lnTo>
                  <a:lnTo>
                    <a:pt x="97" y="678"/>
                  </a:lnTo>
                  <a:lnTo>
                    <a:pt x="99" y="678"/>
                  </a:lnTo>
                  <a:lnTo>
                    <a:pt x="100" y="678"/>
                  </a:lnTo>
                  <a:lnTo>
                    <a:pt x="100" y="679"/>
                  </a:lnTo>
                  <a:lnTo>
                    <a:pt x="101" y="679"/>
                  </a:lnTo>
                  <a:lnTo>
                    <a:pt x="101" y="681"/>
                  </a:lnTo>
                  <a:lnTo>
                    <a:pt x="100" y="681"/>
                  </a:lnTo>
                  <a:lnTo>
                    <a:pt x="100" y="682"/>
                  </a:lnTo>
                  <a:lnTo>
                    <a:pt x="100" y="683"/>
                  </a:lnTo>
                  <a:lnTo>
                    <a:pt x="100" y="685"/>
                  </a:lnTo>
                  <a:lnTo>
                    <a:pt x="99" y="685"/>
                  </a:lnTo>
                  <a:lnTo>
                    <a:pt x="99" y="686"/>
                  </a:lnTo>
                  <a:lnTo>
                    <a:pt x="97" y="686"/>
                  </a:lnTo>
                  <a:lnTo>
                    <a:pt x="96" y="686"/>
                  </a:lnTo>
                  <a:lnTo>
                    <a:pt x="96" y="687"/>
                  </a:lnTo>
                  <a:lnTo>
                    <a:pt x="95" y="687"/>
                  </a:lnTo>
                  <a:lnTo>
                    <a:pt x="95" y="686"/>
                  </a:lnTo>
                  <a:lnTo>
                    <a:pt x="94" y="686"/>
                  </a:lnTo>
                  <a:lnTo>
                    <a:pt x="92" y="686"/>
                  </a:lnTo>
                  <a:lnTo>
                    <a:pt x="91" y="686"/>
                  </a:lnTo>
                  <a:lnTo>
                    <a:pt x="91" y="685"/>
                  </a:lnTo>
                  <a:lnTo>
                    <a:pt x="90" y="685"/>
                  </a:lnTo>
                  <a:lnTo>
                    <a:pt x="90" y="683"/>
                  </a:lnTo>
                  <a:lnTo>
                    <a:pt x="88" y="683"/>
                  </a:lnTo>
                  <a:lnTo>
                    <a:pt x="88" y="682"/>
                  </a:lnTo>
                  <a:lnTo>
                    <a:pt x="87" y="682"/>
                  </a:lnTo>
                  <a:lnTo>
                    <a:pt x="86" y="682"/>
                  </a:lnTo>
                  <a:lnTo>
                    <a:pt x="86" y="681"/>
                  </a:lnTo>
                  <a:lnTo>
                    <a:pt x="84" y="681"/>
                  </a:lnTo>
                  <a:lnTo>
                    <a:pt x="83" y="681"/>
                  </a:lnTo>
                  <a:lnTo>
                    <a:pt x="82" y="679"/>
                  </a:lnTo>
                  <a:lnTo>
                    <a:pt x="82" y="678"/>
                  </a:lnTo>
                  <a:lnTo>
                    <a:pt x="82" y="677"/>
                  </a:lnTo>
                  <a:lnTo>
                    <a:pt x="82" y="675"/>
                  </a:lnTo>
                  <a:lnTo>
                    <a:pt x="82" y="674"/>
                  </a:lnTo>
                  <a:lnTo>
                    <a:pt x="82" y="673"/>
                  </a:lnTo>
                  <a:lnTo>
                    <a:pt x="82" y="671"/>
                  </a:lnTo>
                  <a:lnTo>
                    <a:pt x="80" y="670"/>
                  </a:lnTo>
                  <a:lnTo>
                    <a:pt x="80" y="669"/>
                  </a:lnTo>
                  <a:lnTo>
                    <a:pt x="79" y="669"/>
                  </a:lnTo>
                  <a:lnTo>
                    <a:pt x="78" y="669"/>
                  </a:lnTo>
                  <a:lnTo>
                    <a:pt x="76" y="669"/>
                  </a:lnTo>
                  <a:lnTo>
                    <a:pt x="75" y="669"/>
                  </a:lnTo>
                  <a:lnTo>
                    <a:pt x="74" y="669"/>
                  </a:lnTo>
                  <a:lnTo>
                    <a:pt x="73" y="669"/>
                  </a:lnTo>
                  <a:lnTo>
                    <a:pt x="71" y="669"/>
                  </a:lnTo>
                  <a:lnTo>
                    <a:pt x="70" y="669"/>
                  </a:lnTo>
                  <a:lnTo>
                    <a:pt x="69" y="669"/>
                  </a:lnTo>
                  <a:lnTo>
                    <a:pt x="67" y="669"/>
                  </a:lnTo>
                  <a:lnTo>
                    <a:pt x="66" y="669"/>
                  </a:lnTo>
                  <a:lnTo>
                    <a:pt x="65" y="669"/>
                  </a:lnTo>
                  <a:lnTo>
                    <a:pt x="63" y="669"/>
                  </a:lnTo>
                  <a:lnTo>
                    <a:pt x="62" y="670"/>
                  </a:lnTo>
                  <a:lnTo>
                    <a:pt x="61" y="670"/>
                  </a:lnTo>
                  <a:lnTo>
                    <a:pt x="59" y="669"/>
                  </a:lnTo>
                  <a:lnTo>
                    <a:pt x="58" y="669"/>
                  </a:lnTo>
                  <a:lnTo>
                    <a:pt x="58" y="670"/>
                  </a:lnTo>
                  <a:lnTo>
                    <a:pt x="57" y="670"/>
                  </a:lnTo>
                  <a:lnTo>
                    <a:pt x="56" y="670"/>
                  </a:lnTo>
                  <a:lnTo>
                    <a:pt x="54" y="670"/>
                  </a:lnTo>
                  <a:lnTo>
                    <a:pt x="54" y="669"/>
                  </a:lnTo>
                  <a:lnTo>
                    <a:pt x="53" y="670"/>
                  </a:lnTo>
                  <a:lnTo>
                    <a:pt x="53" y="671"/>
                  </a:lnTo>
                  <a:lnTo>
                    <a:pt x="53" y="673"/>
                  </a:lnTo>
                  <a:lnTo>
                    <a:pt x="53" y="674"/>
                  </a:lnTo>
                  <a:lnTo>
                    <a:pt x="52" y="675"/>
                  </a:lnTo>
                  <a:lnTo>
                    <a:pt x="52" y="677"/>
                  </a:lnTo>
                  <a:lnTo>
                    <a:pt x="52" y="678"/>
                  </a:lnTo>
                  <a:lnTo>
                    <a:pt x="52" y="679"/>
                  </a:lnTo>
                  <a:lnTo>
                    <a:pt x="52" y="681"/>
                  </a:lnTo>
                  <a:lnTo>
                    <a:pt x="52" y="682"/>
                  </a:lnTo>
                  <a:lnTo>
                    <a:pt x="52" y="683"/>
                  </a:lnTo>
                  <a:lnTo>
                    <a:pt x="52" y="685"/>
                  </a:lnTo>
                  <a:lnTo>
                    <a:pt x="52" y="686"/>
                  </a:lnTo>
                  <a:lnTo>
                    <a:pt x="52" y="687"/>
                  </a:lnTo>
                  <a:lnTo>
                    <a:pt x="52" y="689"/>
                  </a:lnTo>
                  <a:lnTo>
                    <a:pt x="52" y="690"/>
                  </a:lnTo>
                  <a:lnTo>
                    <a:pt x="52" y="691"/>
                  </a:lnTo>
                  <a:lnTo>
                    <a:pt x="52" y="692"/>
                  </a:lnTo>
                  <a:lnTo>
                    <a:pt x="52" y="694"/>
                  </a:lnTo>
                  <a:lnTo>
                    <a:pt x="53" y="694"/>
                  </a:lnTo>
                  <a:lnTo>
                    <a:pt x="54" y="694"/>
                  </a:lnTo>
                  <a:lnTo>
                    <a:pt x="56" y="694"/>
                  </a:lnTo>
                  <a:lnTo>
                    <a:pt x="57" y="695"/>
                  </a:lnTo>
                  <a:lnTo>
                    <a:pt x="58" y="695"/>
                  </a:lnTo>
                  <a:lnTo>
                    <a:pt x="58" y="696"/>
                  </a:lnTo>
                  <a:lnTo>
                    <a:pt x="58" y="698"/>
                  </a:lnTo>
                  <a:lnTo>
                    <a:pt x="58" y="699"/>
                  </a:lnTo>
                  <a:lnTo>
                    <a:pt x="58" y="700"/>
                  </a:lnTo>
                  <a:lnTo>
                    <a:pt x="58" y="702"/>
                  </a:lnTo>
                  <a:lnTo>
                    <a:pt x="58" y="703"/>
                  </a:lnTo>
                  <a:lnTo>
                    <a:pt x="59" y="703"/>
                  </a:lnTo>
                  <a:lnTo>
                    <a:pt x="59" y="704"/>
                  </a:lnTo>
                  <a:lnTo>
                    <a:pt x="59" y="706"/>
                  </a:lnTo>
                  <a:lnTo>
                    <a:pt x="58" y="706"/>
                  </a:lnTo>
                  <a:lnTo>
                    <a:pt x="58" y="707"/>
                  </a:lnTo>
                  <a:lnTo>
                    <a:pt x="58" y="708"/>
                  </a:lnTo>
                  <a:lnTo>
                    <a:pt x="57" y="708"/>
                  </a:lnTo>
                  <a:lnTo>
                    <a:pt x="57" y="709"/>
                  </a:lnTo>
                  <a:lnTo>
                    <a:pt x="57" y="711"/>
                  </a:lnTo>
                  <a:lnTo>
                    <a:pt x="57" y="712"/>
                  </a:lnTo>
                  <a:lnTo>
                    <a:pt x="56" y="712"/>
                  </a:lnTo>
                  <a:lnTo>
                    <a:pt x="56" y="713"/>
                  </a:lnTo>
                  <a:lnTo>
                    <a:pt x="56" y="715"/>
                  </a:lnTo>
                  <a:lnTo>
                    <a:pt x="56" y="716"/>
                  </a:lnTo>
                  <a:lnTo>
                    <a:pt x="56" y="717"/>
                  </a:lnTo>
                  <a:lnTo>
                    <a:pt x="54" y="719"/>
                  </a:lnTo>
                  <a:lnTo>
                    <a:pt x="54" y="720"/>
                  </a:lnTo>
                  <a:lnTo>
                    <a:pt x="53" y="720"/>
                  </a:lnTo>
                  <a:lnTo>
                    <a:pt x="53" y="721"/>
                  </a:lnTo>
                  <a:lnTo>
                    <a:pt x="52" y="723"/>
                  </a:lnTo>
                  <a:lnTo>
                    <a:pt x="50" y="724"/>
                  </a:lnTo>
                  <a:lnTo>
                    <a:pt x="50" y="725"/>
                  </a:lnTo>
                  <a:lnTo>
                    <a:pt x="50" y="726"/>
                  </a:lnTo>
                  <a:lnTo>
                    <a:pt x="49" y="726"/>
                  </a:lnTo>
                  <a:lnTo>
                    <a:pt x="49" y="728"/>
                  </a:lnTo>
                  <a:lnTo>
                    <a:pt x="49" y="729"/>
                  </a:lnTo>
                  <a:lnTo>
                    <a:pt x="50" y="730"/>
                  </a:lnTo>
                  <a:lnTo>
                    <a:pt x="50" y="732"/>
                  </a:lnTo>
                  <a:lnTo>
                    <a:pt x="50" y="733"/>
                  </a:lnTo>
                  <a:lnTo>
                    <a:pt x="50" y="734"/>
                  </a:lnTo>
                  <a:lnTo>
                    <a:pt x="50" y="736"/>
                  </a:lnTo>
                  <a:lnTo>
                    <a:pt x="50" y="737"/>
                  </a:lnTo>
                  <a:lnTo>
                    <a:pt x="49" y="737"/>
                  </a:lnTo>
                  <a:lnTo>
                    <a:pt x="49" y="738"/>
                  </a:lnTo>
                  <a:lnTo>
                    <a:pt x="49" y="740"/>
                  </a:lnTo>
                  <a:lnTo>
                    <a:pt x="48" y="743"/>
                  </a:lnTo>
                  <a:lnTo>
                    <a:pt x="46" y="745"/>
                  </a:lnTo>
                  <a:lnTo>
                    <a:pt x="45" y="747"/>
                  </a:lnTo>
                  <a:lnTo>
                    <a:pt x="45" y="749"/>
                  </a:lnTo>
                  <a:lnTo>
                    <a:pt x="45" y="750"/>
                  </a:lnTo>
                  <a:lnTo>
                    <a:pt x="44" y="751"/>
                  </a:lnTo>
                  <a:lnTo>
                    <a:pt x="44" y="753"/>
                  </a:lnTo>
                  <a:lnTo>
                    <a:pt x="42" y="753"/>
                  </a:lnTo>
                  <a:lnTo>
                    <a:pt x="41" y="754"/>
                  </a:lnTo>
                  <a:lnTo>
                    <a:pt x="38" y="754"/>
                  </a:lnTo>
                  <a:lnTo>
                    <a:pt x="38" y="755"/>
                  </a:lnTo>
                  <a:lnTo>
                    <a:pt x="37" y="755"/>
                  </a:lnTo>
                  <a:lnTo>
                    <a:pt x="35" y="755"/>
                  </a:lnTo>
                  <a:lnTo>
                    <a:pt x="33" y="754"/>
                  </a:lnTo>
                  <a:lnTo>
                    <a:pt x="32" y="754"/>
                  </a:lnTo>
                  <a:lnTo>
                    <a:pt x="32" y="753"/>
                  </a:lnTo>
                  <a:lnTo>
                    <a:pt x="31" y="751"/>
                  </a:lnTo>
                  <a:lnTo>
                    <a:pt x="29" y="750"/>
                  </a:lnTo>
                  <a:lnTo>
                    <a:pt x="28" y="751"/>
                  </a:lnTo>
                  <a:lnTo>
                    <a:pt x="27" y="751"/>
                  </a:lnTo>
                  <a:lnTo>
                    <a:pt x="25" y="751"/>
                  </a:lnTo>
                  <a:lnTo>
                    <a:pt x="25" y="753"/>
                  </a:lnTo>
                  <a:lnTo>
                    <a:pt x="24" y="753"/>
                  </a:lnTo>
                  <a:lnTo>
                    <a:pt x="24" y="754"/>
                  </a:lnTo>
                  <a:lnTo>
                    <a:pt x="23" y="754"/>
                  </a:lnTo>
                  <a:lnTo>
                    <a:pt x="21" y="754"/>
                  </a:lnTo>
                  <a:lnTo>
                    <a:pt x="20" y="754"/>
                  </a:lnTo>
                  <a:lnTo>
                    <a:pt x="19" y="754"/>
                  </a:lnTo>
                  <a:lnTo>
                    <a:pt x="18" y="754"/>
                  </a:lnTo>
                  <a:lnTo>
                    <a:pt x="16" y="754"/>
                  </a:lnTo>
                  <a:lnTo>
                    <a:pt x="16" y="753"/>
                  </a:lnTo>
                  <a:lnTo>
                    <a:pt x="16" y="754"/>
                  </a:lnTo>
                  <a:lnTo>
                    <a:pt x="15" y="754"/>
                  </a:lnTo>
                  <a:lnTo>
                    <a:pt x="15" y="753"/>
                  </a:lnTo>
                  <a:lnTo>
                    <a:pt x="14" y="753"/>
                  </a:lnTo>
                  <a:lnTo>
                    <a:pt x="14" y="751"/>
                  </a:lnTo>
                  <a:lnTo>
                    <a:pt x="12" y="750"/>
                  </a:lnTo>
                  <a:lnTo>
                    <a:pt x="14" y="749"/>
                  </a:lnTo>
                  <a:lnTo>
                    <a:pt x="14" y="747"/>
                  </a:lnTo>
                  <a:lnTo>
                    <a:pt x="14" y="746"/>
                  </a:lnTo>
                  <a:lnTo>
                    <a:pt x="15" y="745"/>
                  </a:lnTo>
                  <a:lnTo>
                    <a:pt x="15" y="743"/>
                  </a:lnTo>
                  <a:lnTo>
                    <a:pt x="14" y="743"/>
                  </a:lnTo>
                  <a:lnTo>
                    <a:pt x="14" y="742"/>
                  </a:lnTo>
                  <a:lnTo>
                    <a:pt x="14" y="741"/>
                  </a:lnTo>
                  <a:lnTo>
                    <a:pt x="14" y="740"/>
                  </a:lnTo>
                  <a:lnTo>
                    <a:pt x="15" y="740"/>
                  </a:lnTo>
                  <a:lnTo>
                    <a:pt x="14" y="740"/>
                  </a:lnTo>
                  <a:lnTo>
                    <a:pt x="14" y="738"/>
                  </a:lnTo>
                  <a:lnTo>
                    <a:pt x="15" y="738"/>
                  </a:lnTo>
                  <a:lnTo>
                    <a:pt x="16" y="738"/>
                  </a:lnTo>
                  <a:lnTo>
                    <a:pt x="15" y="737"/>
                  </a:lnTo>
                  <a:lnTo>
                    <a:pt x="16" y="737"/>
                  </a:lnTo>
                  <a:lnTo>
                    <a:pt x="16" y="736"/>
                  </a:lnTo>
                  <a:lnTo>
                    <a:pt x="16" y="734"/>
                  </a:lnTo>
                  <a:lnTo>
                    <a:pt x="15" y="734"/>
                  </a:lnTo>
                  <a:lnTo>
                    <a:pt x="15" y="733"/>
                  </a:lnTo>
                  <a:lnTo>
                    <a:pt x="16" y="733"/>
                  </a:lnTo>
                  <a:lnTo>
                    <a:pt x="16" y="732"/>
                  </a:lnTo>
                  <a:lnTo>
                    <a:pt x="16" y="730"/>
                  </a:lnTo>
                  <a:lnTo>
                    <a:pt x="18" y="730"/>
                  </a:lnTo>
                  <a:lnTo>
                    <a:pt x="18" y="729"/>
                  </a:lnTo>
                  <a:lnTo>
                    <a:pt x="16" y="729"/>
                  </a:lnTo>
                  <a:lnTo>
                    <a:pt x="16" y="728"/>
                  </a:lnTo>
                  <a:lnTo>
                    <a:pt x="16" y="726"/>
                  </a:lnTo>
                  <a:lnTo>
                    <a:pt x="18" y="726"/>
                  </a:lnTo>
                  <a:lnTo>
                    <a:pt x="18" y="725"/>
                  </a:lnTo>
                  <a:lnTo>
                    <a:pt x="16" y="725"/>
                  </a:lnTo>
                  <a:lnTo>
                    <a:pt x="16" y="724"/>
                  </a:lnTo>
                  <a:lnTo>
                    <a:pt x="16" y="723"/>
                  </a:lnTo>
                  <a:lnTo>
                    <a:pt x="15" y="723"/>
                  </a:lnTo>
                  <a:lnTo>
                    <a:pt x="16" y="723"/>
                  </a:lnTo>
                  <a:lnTo>
                    <a:pt x="16" y="721"/>
                  </a:lnTo>
                  <a:lnTo>
                    <a:pt x="18" y="721"/>
                  </a:lnTo>
                  <a:lnTo>
                    <a:pt x="19" y="721"/>
                  </a:lnTo>
                  <a:lnTo>
                    <a:pt x="19" y="720"/>
                  </a:lnTo>
                  <a:lnTo>
                    <a:pt x="18" y="720"/>
                  </a:lnTo>
                  <a:lnTo>
                    <a:pt x="18" y="719"/>
                  </a:lnTo>
                  <a:lnTo>
                    <a:pt x="16" y="719"/>
                  </a:lnTo>
                  <a:lnTo>
                    <a:pt x="16" y="717"/>
                  </a:lnTo>
                  <a:lnTo>
                    <a:pt x="16" y="716"/>
                  </a:lnTo>
                  <a:lnTo>
                    <a:pt x="15" y="716"/>
                  </a:lnTo>
                  <a:lnTo>
                    <a:pt x="15" y="715"/>
                  </a:lnTo>
                  <a:lnTo>
                    <a:pt x="14" y="715"/>
                  </a:lnTo>
                  <a:lnTo>
                    <a:pt x="14" y="713"/>
                  </a:lnTo>
                  <a:lnTo>
                    <a:pt x="12" y="713"/>
                  </a:lnTo>
                  <a:lnTo>
                    <a:pt x="12" y="712"/>
                  </a:lnTo>
                  <a:lnTo>
                    <a:pt x="11" y="712"/>
                  </a:lnTo>
                  <a:lnTo>
                    <a:pt x="11" y="713"/>
                  </a:lnTo>
                  <a:lnTo>
                    <a:pt x="10" y="713"/>
                  </a:lnTo>
                  <a:lnTo>
                    <a:pt x="10" y="712"/>
                  </a:lnTo>
                  <a:lnTo>
                    <a:pt x="10" y="711"/>
                  </a:lnTo>
                  <a:lnTo>
                    <a:pt x="8" y="711"/>
                  </a:lnTo>
                  <a:lnTo>
                    <a:pt x="7" y="712"/>
                  </a:lnTo>
                  <a:lnTo>
                    <a:pt x="8" y="712"/>
                  </a:lnTo>
                  <a:lnTo>
                    <a:pt x="8" y="713"/>
                  </a:lnTo>
                  <a:lnTo>
                    <a:pt x="7" y="713"/>
                  </a:lnTo>
                  <a:lnTo>
                    <a:pt x="7" y="712"/>
                  </a:lnTo>
                  <a:lnTo>
                    <a:pt x="7" y="711"/>
                  </a:lnTo>
                  <a:lnTo>
                    <a:pt x="7" y="709"/>
                  </a:lnTo>
                  <a:lnTo>
                    <a:pt x="7" y="708"/>
                  </a:lnTo>
                  <a:lnTo>
                    <a:pt x="7" y="707"/>
                  </a:lnTo>
                  <a:lnTo>
                    <a:pt x="6" y="707"/>
                  </a:lnTo>
                  <a:lnTo>
                    <a:pt x="4" y="707"/>
                  </a:lnTo>
                  <a:lnTo>
                    <a:pt x="4" y="706"/>
                  </a:lnTo>
                  <a:lnTo>
                    <a:pt x="4" y="704"/>
                  </a:lnTo>
                  <a:lnTo>
                    <a:pt x="4" y="706"/>
                  </a:lnTo>
                  <a:lnTo>
                    <a:pt x="3" y="706"/>
                  </a:lnTo>
                  <a:lnTo>
                    <a:pt x="3" y="707"/>
                  </a:lnTo>
                  <a:lnTo>
                    <a:pt x="3" y="706"/>
                  </a:lnTo>
                  <a:lnTo>
                    <a:pt x="2" y="706"/>
                  </a:lnTo>
                  <a:lnTo>
                    <a:pt x="0" y="706"/>
                  </a:lnTo>
                  <a:lnTo>
                    <a:pt x="0" y="704"/>
                  </a:lnTo>
                  <a:lnTo>
                    <a:pt x="2" y="704"/>
                  </a:lnTo>
                  <a:lnTo>
                    <a:pt x="2" y="706"/>
                  </a:lnTo>
                  <a:lnTo>
                    <a:pt x="3" y="706"/>
                  </a:lnTo>
                  <a:lnTo>
                    <a:pt x="3" y="704"/>
                  </a:lnTo>
                  <a:lnTo>
                    <a:pt x="2" y="704"/>
                  </a:lnTo>
                  <a:lnTo>
                    <a:pt x="2" y="703"/>
                  </a:lnTo>
                  <a:lnTo>
                    <a:pt x="3" y="703"/>
                  </a:lnTo>
                  <a:lnTo>
                    <a:pt x="3" y="702"/>
                  </a:lnTo>
                  <a:lnTo>
                    <a:pt x="4" y="702"/>
                  </a:lnTo>
                  <a:lnTo>
                    <a:pt x="6" y="702"/>
                  </a:lnTo>
                  <a:lnTo>
                    <a:pt x="6" y="700"/>
                  </a:lnTo>
                  <a:lnTo>
                    <a:pt x="7" y="700"/>
                  </a:lnTo>
                  <a:lnTo>
                    <a:pt x="8" y="700"/>
                  </a:lnTo>
                  <a:lnTo>
                    <a:pt x="8" y="699"/>
                  </a:lnTo>
                  <a:lnTo>
                    <a:pt x="8" y="698"/>
                  </a:lnTo>
                  <a:lnTo>
                    <a:pt x="7" y="698"/>
                  </a:lnTo>
                  <a:lnTo>
                    <a:pt x="6" y="698"/>
                  </a:lnTo>
                  <a:lnTo>
                    <a:pt x="6" y="699"/>
                  </a:lnTo>
                  <a:lnTo>
                    <a:pt x="4" y="699"/>
                  </a:lnTo>
                  <a:lnTo>
                    <a:pt x="4" y="698"/>
                  </a:lnTo>
                  <a:lnTo>
                    <a:pt x="3" y="698"/>
                  </a:lnTo>
                  <a:lnTo>
                    <a:pt x="4" y="698"/>
                  </a:lnTo>
                  <a:lnTo>
                    <a:pt x="4" y="696"/>
                  </a:lnTo>
                  <a:lnTo>
                    <a:pt x="4" y="695"/>
                  </a:lnTo>
                  <a:lnTo>
                    <a:pt x="4" y="694"/>
                  </a:lnTo>
                  <a:lnTo>
                    <a:pt x="6" y="694"/>
                  </a:lnTo>
                  <a:lnTo>
                    <a:pt x="6" y="692"/>
                  </a:lnTo>
                  <a:lnTo>
                    <a:pt x="4" y="691"/>
                  </a:lnTo>
                  <a:lnTo>
                    <a:pt x="6" y="690"/>
                  </a:lnTo>
                  <a:lnTo>
                    <a:pt x="6" y="689"/>
                  </a:lnTo>
                  <a:lnTo>
                    <a:pt x="7" y="689"/>
                  </a:lnTo>
                  <a:lnTo>
                    <a:pt x="7" y="690"/>
                  </a:lnTo>
                  <a:lnTo>
                    <a:pt x="7" y="689"/>
                  </a:lnTo>
                  <a:lnTo>
                    <a:pt x="8" y="689"/>
                  </a:lnTo>
                  <a:lnTo>
                    <a:pt x="7" y="689"/>
                  </a:lnTo>
                  <a:lnTo>
                    <a:pt x="7" y="687"/>
                  </a:lnTo>
                  <a:lnTo>
                    <a:pt x="8" y="687"/>
                  </a:lnTo>
                  <a:lnTo>
                    <a:pt x="8" y="689"/>
                  </a:lnTo>
                  <a:lnTo>
                    <a:pt x="10" y="689"/>
                  </a:lnTo>
                  <a:lnTo>
                    <a:pt x="10" y="687"/>
                  </a:lnTo>
                  <a:lnTo>
                    <a:pt x="10" y="686"/>
                  </a:lnTo>
                  <a:lnTo>
                    <a:pt x="10" y="685"/>
                  </a:lnTo>
                  <a:lnTo>
                    <a:pt x="11" y="685"/>
                  </a:lnTo>
                  <a:lnTo>
                    <a:pt x="11" y="683"/>
                  </a:lnTo>
                  <a:lnTo>
                    <a:pt x="11" y="682"/>
                  </a:lnTo>
                  <a:lnTo>
                    <a:pt x="12" y="682"/>
                  </a:lnTo>
                  <a:lnTo>
                    <a:pt x="12" y="681"/>
                  </a:lnTo>
                  <a:lnTo>
                    <a:pt x="12" y="682"/>
                  </a:lnTo>
                  <a:lnTo>
                    <a:pt x="14" y="682"/>
                  </a:lnTo>
                  <a:lnTo>
                    <a:pt x="14" y="681"/>
                  </a:lnTo>
                  <a:lnTo>
                    <a:pt x="12" y="681"/>
                  </a:lnTo>
                  <a:lnTo>
                    <a:pt x="12" y="679"/>
                  </a:lnTo>
                  <a:lnTo>
                    <a:pt x="12" y="681"/>
                  </a:lnTo>
                  <a:lnTo>
                    <a:pt x="14" y="681"/>
                  </a:lnTo>
                  <a:lnTo>
                    <a:pt x="15" y="681"/>
                  </a:lnTo>
                  <a:lnTo>
                    <a:pt x="15" y="679"/>
                  </a:lnTo>
                  <a:lnTo>
                    <a:pt x="16" y="679"/>
                  </a:lnTo>
                  <a:lnTo>
                    <a:pt x="16" y="681"/>
                  </a:lnTo>
                  <a:lnTo>
                    <a:pt x="16" y="679"/>
                  </a:lnTo>
                  <a:lnTo>
                    <a:pt x="16" y="681"/>
                  </a:lnTo>
                  <a:lnTo>
                    <a:pt x="18" y="681"/>
                  </a:lnTo>
                  <a:lnTo>
                    <a:pt x="18" y="679"/>
                  </a:lnTo>
                  <a:lnTo>
                    <a:pt x="16" y="679"/>
                  </a:lnTo>
                  <a:lnTo>
                    <a:pt x="16" y="678"/>
                  </a:lnTo>
                  <a:lnTo>
                    <a:pt x="18" y="678"/>
                  </a:lnTo>
                  <a:lnTo>
                    <a:pt x="18" y="679"/>
                  </a:lnTo>
                  <a:lnTo>
                    <a:pt x="18" y="678"/>
                  </a:lnTo>
                  <a:lnTo>
                    <a:pt x="19" y="678"/>
                  </a:lnTo>
                  <a:lnTo>
                    <a:pt x="19" y="677"/>
                  </a:lnTo>
                  <a:lnTo>
                    <a:pt x="18" y="677"/>
                  </a:lnTo>
                  <a:lnTo>
                    <a:pt x="18" y="678"/>
                  </a:lnTo>
                  <a:lnTo>
                    <a:pt x="16" y="678"/>
                  </a:lnTo>
                  <a:lnTo>
                    <a:pt x="18" y="678"/>
                  </a:lnTo>
                  <a:lnTo>
                    <a:pt x="18" y="677"/>
                  </a:lnTo>
                  <a:lnTo>
                    <a:pt x="16" y="675"/>
                  </a:lnTo>
                  <a:lnTo>
                    <a:pt x="16" y="677"/>
                  </a:lnTo>
                  <a:lnTo>
                    <a:pt x="15" y="677"/>
                  </a:lnTo>
                  <a:lnTo>
                    <a:pt x="15" y="675"/>
                  </a:lnTo>
                  <a:lnTo>
                    <a:pt x="16" y="675"/>
                  </a:lnTo>
                  <a:lnTo>
                    <a:pt x="16" y="674"/>
                  </a:lnTo>
                  <a:lnTo>
                    <a:pt x="15" y="674"/>
                  </a:lnTo>
                  <a:lnTo>
                    <a:pt x="15" y="673"/>
                  </a:lnTo>
                  <a:lnTo>
                    <a:pt x="16" y="673"/>
                  </a:lnTo>
                  <a:lnTo>
                    <a:pt x="15" y="673"/>
                  </a:lnTo>
                  <a:lnTo>
                    <a:pt x="16" y="673"/>
                  </a:lnTo>
                  <a:lnTo>
                    <a:pt x="16" y="671"/>
                  </a:lnTo>
                  <a:lnTo>
                    <a:pt x="18" y="671"/>
                  </a:lnTo>
                  <a:lnTo>
                    <a:pt x="16" y="671"/>
                  </a:lnTo>
                  <a:lnTo>
                    <a:pt x="16" y="670"/>
                  </a:lnTo>
                  <a:lnTo>
                    <a:pt x="16" y="669"/>
                  </a:lnTo>
                  <a:lnTo>
                    <a:pt x="18" y="669"/>
                  </a:lnTo>
                  <a:lnTo>
                    <a:pt x="18" y="670"/>
                  </a:lnTo>
                  <a:lnTo>
                    <a:pt x="19" y="670"/>
                  </a:lnTo>
                  <a:lnTo>
                    <a:pt x="20" y="670"/>
                  </a:lnTo>
                  <a:lnTo>
                    <a:pt x="19" y="670"/>
                  </a:lnTo>
                  <a:lnTo>
                    <a:pt x="19" y="671"/>
                  </a:lnTo>
                  <a:lnTo>
                    <a:pt x="20" y="670"/>
                  </a:lnTo>
                  <a:lnTo>
                    <a:pt x="20" y="671"/>
                  </a:lnTo>
                  <a:lnTo>
                    <a:pt x="21" y="671"/>
                  </a:lnTo>
                  <a:lnTo>
                    <a:pt x="21" y="670"/>
                  </a:lnTo>
                  <a:lnTo>
                    <a:pt x="23" y="670"/>
                  </a:lnTo>
                  <a:lnTo>
                    <a:pt x="21" y="669"/>
                  </a:lnTo>
                  <a:lnTo>
                    <a:pt x="20" y="668"/>
                  </a:lnTo>
                  <a:lnTo>
                    <a:pt x="21" y="668"/>
                  </a:lnTo>
                  <a:lnTo>
                    <a:pt x="21" y="666"/>
                  </a:lnTo>
                  <a:lnTo>
                    <a:pt x="23" y="666"/>
                  </a:lnTo>
                  <a:lnTo>
                    <a:pt x="23" y="665"/>
                  </a:lnTo>
                  <a:lnTo>
                    <a:pt x="23"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7" y="661"/>
                  </a:lnTo>
                  <a:lnTo>
                    <a:pt x="28" y="662"/>
                  </a:lnTo>
                  <a:lnTo>
                    <a:pt x="28" y="661"/>
                  </a:lnTo>
                  <a:lnTo>
                    <a:pt x="29" y="661"/>
                  </a:lnTo>
                  <a:lnTo>
                    <a:pt x="28" y="661"/>
                  </a:lnTo>
                  <a:lnTo>
                    <a:pt x="28" y="660"/>
                  </a:lnTo>
                  <a:lnTo>
                    <a:pt x="29" y="660"/>
                  </a:lnTo>
                  <a:lnTo>
                    <a:pt x="31" y="661"/>
                  </a:lnTo>
                  <a:lnTo>
                    <a:pt x="31" y="662"/>
                  </a:lnTo>
                  <a:lnTo>
                    <a:pt x="32" y="662"/>
                  </a:lnTo>
                  <a:lnTo>
                    <a:pt x="32" y="661"/>
                  </a:lnTo>
                  <a:lnTo>
                    <a:pt x="33" y="662"/>
                  </a:lnTo>
                  <a:lnTo>
                    <a:pt x="33" y="661"/>
                  </a:lnTo>
                  <a:lnTo>
                    <a:pt x="33" y="660"/>
                  </a:lnTo>
                  <a:lnTo>
                    <a:pt x="32" y="658"/>
                  </a:lnTo>
                  <a:lnTo>
                    <a:pt x="32" y="657"/>
                  </a:lnTo>
                  <a:lnTo>
                    <a:pt x="32" y="656"/>
                  </a:lnTo>
                  <a:lnTo>
                    <a:pt x="32" y="654"/>
                  </a:lnTo>
                  <a:lnTo>
                    <a:pt x="32" y="653"/>
                  </a:lnTo>
                  <a:lnTo>
                    <a:pt x="32" y="652"/>
                  </a:lnTo>
                  <a:lnTo>
                    <a:pt x="33" y="652"/>
                  </a:lnTo>
                  <a:lnTo>
                    <a:pt x="33" y="651"/>
                  </a:lnTo>
                  <a:lnTo>
                    <a:pt x="35" y="651"/>
                  </a:lnTo>
                  <a:lnTo>
                    <a:pt x="36" y="649"/>
                  </a:lnTo>
                  <a:lnTo>
                    <a:pt x="36" y="651"/>
                  </a:lnTo>
                  <a:lnTo>
                    <a:pt x="37" y="651"/>
                  </a:lnTo>
                  <a:lnTo>
                    <a:pt x="38" y="651"/>
                  </a:lnTo>
                  <a:lnTo>
                    <a:pt x="40" y="649"/>
                  </a:lnTo>
                  <a:lnTo>
                    <a:pt x="41" y="649"/>
                  </a:lnTo>
                  <a:lnTo>
                    <a:pt x="41" y="648"/>
                  </a:lnTo>
                  <a:lnTo>
                    <a:pt x="41" y="647"/>
                  </a:lnTo>
                  <a:lnTo>
                    <a:pt x="41" y="645"/>
                  </a:lnTo>
                  <a:lnTo>
                    <a:pt x="40" y="645"/>
                  </a:lnTo>
                  <a:lnTo>
                    <a:pt x="41" y="645"/>
                  </a:lnTo>
                  <a:lnTo>
                    <a:pt x="41" y="644"/>
                  </a:lnTo>
                  <a:lnTo>
                    <a:pt x="41" y="643"/>
                  </a:lnTo>
                  <a:lnTo>
                    <a:pt x="42" y="643"/>
                  </a:lnTo>
                  <a:lnTo>
                    <a:pt x="42" y="641"/>
                  </a:lnTo>
                  <a:lnTo>
                    <a:pt x="42" y="643"/>
                  </a:lnTo>
                  <a:lnTo>
                    <a:pt x="42" y="641"/>
                  </a:lnTo>
                  <a:lnTo>
                    <a:pt x="44" y="641"/>
                  </a:lnTo>
                  <a:lnTo>
                    <a:pt x="44" y="643"/>
                  </a:lnTo>
                  <a:lnTo>
                    <a:pt x="45" y="643"/>
                  </a:lnTo>
                  <a:lnTo>
                    <a:pt x="45" y="641"/>
                  </a:lnTo>
                  <a:lnTo>
                    <a:pt x="45" y="640"/>
                  </a:lnTo>
                  <a:lnTo>
                    <a:pt x="44" y="640"/>
                  </a:lnTo>
                  <a:lnTo>
                    <a:pt x="44" y="639"/>
                  </a:lnTo>
                  <a:lnTo>
                    <a:pt x="44" y="637"/>
                  </a:lnTo>
                  <a:lnTo>
                    <a:pt x="45" y="637"/>
                  </a:lnTo>
                  <a:lnTo>
                    <a:pt x="44" y="637"/>
                  </a:lnTo>
                  <a:lnTo>
                    <a:pt x="45" y="637"/>
                  </a:lnTo>
                  <a:lnTo>
                    <a:pt x="45" y="636"/>
                  </a:lnTo>
                  <a:lnTo>
                    <a:pt x="44" y="636"/>
                  </a:lnTo>
                  <a:lnTo>
                    <a:pt x="44" y="635"/>
                  </a:lnTo>
                  <a:lnTo>
                    <a:pt x="42" y="635"/>
                  </a:lnTo>
                  <a:lnTo>
                    <a:pt x="41" y="635"/>
                  </a:lnTo>
                  <a:lnTo>
                    <a:pt x="41" y="634"/>
                  </a:lnTo>
                  <a:lnTo>
                    <a:pt x="40" y="634"/>
                  </a:lnTo>
                  <a:lnTo>
                    <a:pt x="40" y="631"/>
                  </a:lnTo>
                  <a:lnTo>
                    <a:pt x="40" y="630"/>
                  </a:lnTo>
                  <a:lnTo>
                    <a:pt x="40" y="628"/>
                  </a:lnTo>
                  <a:lnTo>
                    <a:pt x="40" y="627"/>
                  </a:lnTo>
                  <a:lnTo>
                    <a:pt x="40" y="626"/>
                  </a:lnTo>
                  <a:lnTo>
                    <a:pt x="40" y="624"/>
                  </a:lnTo>
                  <a:lnTo>
                    <a:pt x="38" y="624"/>
                  </a:lnTo>
                  <a:lnTo>
                    <a:pt x="40" y="624"/>
                  </a:lnTo>
                  <a:lnTo>
                    <a:pt x="40" y="623"/>
                  </a:lnTo>
                  <a:lnTo>
                    <a:pt x="41" y="623"/>
                  </a:lnTo>
                  <a:lnTo>
                    <a:pt x="41" y="622"/>
                  </a:lnTo>
                  <a:lnTo>
                    <a:pt x="42" y="622"/>
                  </a:lnTo>
                  <a:lnTo>
                    <a:pt x="42" y="620"/>
                  </a:lnTo>
                  <a:lnTo>
                    <a:pt x="42" y="619"/>
                  </a:lnTo>
                  <a:lnTo>
                    <a:pt x="42" y="618"/>
                  </a:lnTo>
                  <a:lnTo>
                    <a:pt x="42" y="617"/>
                  </a:lnTo>
                  <a:lnTo>
                    <a:pt x="42" y="615"/>
                  </a:lnTo>
                  <a:lnTo>
                    <a:pt x="42" y="614"/>
                  </a:lnTo>
                  <a:lnTo>
                    <a:pt x="44" y="614"/>
                  </a:lnTo>
                  <a:lnTo>
                    <a:pt x="44" y="613"/>
                  </a:lnTo>
                  <a:lnTo>
                    <a:pt x="45" y="613"/>
                  </a:lnTo>
                  <a:lnTo>
                    <a:pt x="46" y="613"/>
                  </a:lnTo>
                  <a:lnTo>
                    <a:pt x="46" y="611"/>
                  </a:lnTo>
                  <a:lnTo>
                    <a:pt x="48" y="610"/>
                  </a:lnTo>
                  <a:lnTo>
                    <a:pt x="48" y="609"/>
                  </a:lnTo>
                  <a:lnTo>
                    <a:pt x="48" y="607"/>
                  </a:lnTo>
                  <a:lnTo>
                    <a:pt x="46" y="607"/>
                  </a:lnTo>
                  <a:lnTo>
                    <a:pt x="45" y="607"/>
                  </a:lnTo>
                  <a:lnTo>
                    <a:pt x="44" y="607"/>
                  </a:lnTo>
                  <a:lnTo>
                    <a:pt x="44" y="606"/>
                  </a:lnTo>
                  <a:lnTo>
                    <a:pt x="44" y="605"/>
                  </a:lnTo>
                  <a:lnTo>
                    <a:pt x="42" y="605"/>
                  </a:lnTo>
                  <a:lnTo>
                    <a:pt x="42" y="606"/>
                  </a:lnTo>
                  <a:lnTo>
                    <a:pt x="42" y="607"/>
                  </a:lnTo>
                  <a:lnTo>
                    <a:pt x="42" y="606"/>
                  </a:lnTo>
                  <a:lnTo>
                    <a:pt x="41" y="606"/>
                  </a:lnTo>
                  <a:lnTo>
                    <a:pt x="41" y="607"/>
                  </a:lnTo>
                  <a:lnTo>
                    <a:pt x="41" y="606"/>
                  </a:lnTo>
                  <a:lnTo>
                    <a:pt x="40" y="606"/>
                  </a:lnTo>
                  <a:lnTo>
                    <a:pt x="41" y="605"/>
                  </a:lnTo>
                  <a:lnTo>
                    <a:pt x="40" y="605"/>
                  </a:lnTo>
                  <a:lnTo>
                    <a:pt x="41" y="605"/>
                  </a:lnTo>
                  <a:lnTo>
                    <a:pt x="41" y="603"/>
                  </a:lnTo>
                  <a:lnTo>
                    <a:pt x="41" y="602"/>
                  </a:lnTo>
                  <a:lnTo>
                    <a:pt x="40" y="602"/>
                  </a:lnTo>
                  <a:lnTo>
                    <a:pt x="40" y="603"/>
                  </a:lnTo>
                  <a:lnTo>
                    <a:pt x="40" y="602"/>
                  </a:lnTo>
                  <a:lnTo>
                    <a:pt x="40" y="601"/>
                  </a:lnTo>
                  <a:lnTo>
                    <a:pt x="40" y="599"/>
                  </a:lnTo>
                  <a:lnTo>
                    <a:pt x="40" y="598"/>
                  </a:lnTo>
                  <a:lnTo>
                    <a:pt x="38" y="598"/>
                  </a:lnTo>
                  <a:lnTo>
                    <a:pt x="38" y="599"/>
                  </a:lnTo>
                  <a:lnTo>
                    <a:pt x="38" y="598"/>
                  </a:lnTo>
                  <a:lnTo>
                    <a:pt x="38" y="599"/>
                  </a:lnTo>
                  <a:lnTo>
                    <a:pt x="37" y="599"/>
                  </a:lnTo>
                  <a:lnTo>
                    <a:pt x="36" y="599"/>
                  </a:lnTo>
                  <a:lnTo>
                    <a:pt x="36" y="598"/>
                  </a:lnTo>
                  <a:lnTo>
                    <a:pt x="35" y="598"/>
                  </a:lnTo>
                  <a:lnTo>
                    <a:pt x="33" y="598"/>
                  </a:lnTo>
                  <a:lnTo>
                    <a:pt x="33" y="597"/>
                  </a:lnTo>
                  <a:lnTo>
                    <a:pt x="35" y="597"/>
                  </a:lnTo>
                  <a:lnTo>
                    <a:pt x="36" y="597"/>
                  </a:lnTo>
                  <a:lnTo>
                    <a:pt x="35" y="597"/>
                  </a:lnTo>
                  <a:lnTo>
                    <a:pt x="35" y="596"/>
                  </a:lnTo>
                  <a:lnTo>
                    <a:pt x="33" y="596"/>
                  </a:lnTo>
                  <a:lnTo>
                    <a:pt x="33" y="594"/>
                  </a:lnTo>
                  <a:lnTo>
                    <a:pt x="33" y="596"/>
                  </a:lnTo>
                  <a:lnTo>
                    <a:pt x="35" y="596"/>
                  </a:lnTo>
                  <a:lnTo>
                    <a:pt x="35" y="594"/>
                  </a:lnTo>
                  <a:lnTo>
                    <a:pt x="33" y="594"/>
                  </a:lnTo>
                  <a:lnTo>
                    <a:pt x="33" y="593"/>
                  </a:lnTo>
                  <a:lnTo>
                    <a:pt x="35" y="593"/>
                  </a:lnTo>
                  <a:lnTo>
                    <a:pt x="35" y="594"/>
                  </a:lnTo>
                  <a:lnTo>
                    <a:pt x="35" y="593"/>
                  </a:lnTo>
                  <a:lnTo>
                    <a:pt x="35" y="592"/>
                  </a:lnTo>
                  <a:lnTo>
                    <a:pt x="36" y="592"/>
                  </a:lnTo>
                  <a:lnTo>
                    <a:pt x="35" y="590"/>
                  </a:lnTo>
                  <a:lnTo>
                    <a:pt x="33" y="590"/>
                  </a:lnTo>
                  <a:lnTo>
                    <a:pt x="33" y="589"/>
                  </a:lnTo>
                  <a:lnTo>
                    <a:pt x="33" y="590"/>
                  </a:lnTo>
                  <a:lnTo>
                    <a:pt x="32" y="590"/>
                  </a:lnTo>
                  <a:lnTo>
                    <a:pt x="32" y="589"/>
                  </a:lnTo>
                  <a:lnTo>
                    <a:pt x="31" y="589"/>
                  </a:lnTo>
                  <a:lnTo>
                    <a:pt x="31" y="588"/>
                  </a:lnTo>
                  <a:lnTo>
                    <a:pt x="31" y="586"/>
                  </a:lnTo>
                  <a:lnTo>
                    <a:pt x="29" y="586"/>
                  </a:lnTo>
                  <a:lnTo>
                    <a:pt x="29" y="585"/>
                  </a:lnTo>
                  <a:lnTo>
                    <a:pt x="31" y="585"/>
                  </a:lnTo>
                  <a:lnTo>
                    <a:pt x="29" y="585"/>
                  </a:lnTo>
                  <a:lnTo>
                    <a:pt x="29" y="584"/>
                  </a:lnTo>
                  <a:lnTo>
                    <a:pt x="29" y="582"/>
                  </a:lnTo>
                  <a:lnTo>
                    <a:pt x="29" y="584"/>
                  </a:lnTo>
                  <a:lnTo>
                    <a:pt x="31" y="584"/>
                  </a:lnTo>
                  <a:lnTo>
                    <a:pt x="31" y="582"/>
                  </a:lnTo>
                  <a:lnTo>
                    <a:pt x="31" y="581"/>
                  </a:lnTo>
                  <a:lnTo>
                    <a:pt x="31" y="582"/>
                  </a:lnTo>
                  <a:lnTo>
                    <a:pt x="32" y="582"/>
                  </a:lnTo>
                  <a:lnTo>
                    <a:pt x="33" y="582"/>
                  </a:lnTo>
                  <a:lnTo>
                    <a:pt x="33" y="581"/>
                  </a:lnTo>
                  <a:lnTo>
                    <a:pt x="32" y="581"/>
                  </a:lnTo>
                  <a:lnTo>
                    <a:pt x="33" y="581"/>
                  </a:lnTo>
                  <a:lnTo>
                    <a:pt x="33" y="580"/>
                  </a:lnTo>
                  <a:lnTo>
                    <a:pt x="32" y="580"/>
                  </a:lnTo>
                  <a:lnTo>
                    <a:pt x="32" y="579"/>
                  </a:lnTo>
                  <a:lnTo>
                    <a:pt x="33" y="579"/>
                  </a:lnTo>
                  <a:lnTo>
                    <a:pt x="33" y="577"/>
                  </a:lnTo>
                  <a:lnTo>
                    <a:pt x="33" y="576"/>
                  </a:lnTo>
                  <a:lnTo>
                    <a:pt x="33" y="577"/>
                  </a:lnTo>
                  <a:lnTo>
                    <a:pt x="33" y="576"/>
                  </a:lnTo>
                  <a:lnTo>
                    <a:pt x="32" y="576"/>
                  </a:lnTo>
                  <a:lnTo>
                    <a:pt x="31" y="575"/>
                  </a:lnTo>
                  <a:lnTo>
                    <a:pt x="31" y="576"/>
                  </a:lnTo>
                  <a:lnTo>
                    <a:pt x="29" y="576"/>
                  </a:lnTo>
                  <a:lnTo>
                    <a:pt x="28" y="576"/>
                  </a:lnTo>
                  <a:lnTo>
                    <a:pt x="27" y="576"/>
                  </a:lnTo>
                  <a:lnTo>
                    <a:pt x="27" y="577"/>
                  </a:lnTo>
                  <a:lnTo>
                    <a:pt x="27" y="576"/>
                  </a:lnTo>
                  <a:lnTo>
                    <a:pt x="27" y="575"/>
                  </a:lnTo>
                  <a:lnTo>
                    <a:pt x="25" y="575"/>
                  </a:lnTo>
                  <a:lnTo>
                    <a:pt x="24" y="575"/>
                  </a:lnTo>
                  <a:lnTo>
                    <a:pt x="24" y="576"/>
                  </a:lnTo>
                  <a:lnTo>
                    <a:pt x="24" y="575"/>
                  </a:lnTo>
                  <a:lnTo>
                    <a:pt x="23" y="575"/>
                  </a:lnTo>
                  <a:lnTo>
                    <a:pt x="21" y="575"/>
                  </a:lnTo>
                  <a:lnTo>
                    <a:pt x="23" y="573"/>
                  </a:lnTo>
                  <a:lnTo>
                    <a:pt x="21" y="573"/>
                  </a:lnTo>
                  <a:lnTo>
                    <a:pt x="21" y="572"/>
                  </a:lnTo>
                  <a:lnTo>
                    <a:pt x="20" y="572"/>
                  </a:lnTo>
                  <a:lnTo>
                    <a:pt x="20" y="571"/>
                  </a:lnTo>
                  <a:lnTo>
                    <a:pt x="21" y="571"/>
                  </a:lnTo>
                  <a:lnTo>
                    <a:pt x="21" y="569"/>
                  </a:lnTo>
                  <a:lnTo>
                    <a:pt x="23" y="569"/>
                  </a:lnTo>
                  <a:lnTo>
                    <a:pt x="23" y="571"/>
                  </a:lnTo>
                  <a:lnTo>
                    <a:pt x="21" y="571"/>
                  </a:lnTo>
                  <a:lnTo>
                    <a:pt x="23" y="571"/>
                  </a:lnTo>
                  <a:lnTo>
                    <a:pt x="23" y="569"/>
                  </a:lnTo>
                  <a:lnTo>
                    <a:pt x="24" y="569"/>
                  </a:lnTo>
                  <a:lnTo>
                    <a:pt x="25" y="569"/>
                  </a:lnTo>
                  <a:lnTo>
                    <a:pt x="25" y="568"/>
                  </a:lnTo>
                  <a:lnTo>
                    <a:pt x="27" y="568"/>
                  </a:lnTo>
                  <a:lnTo>
                    <a:pt x="27" y="569"/>
                  </a:lnTo>
                  <a:lnTo>
                    <a:pt x="28" y="569"/>
                  </a:lnTo>
                  <a:lnTo>
                    <a:pt x="28" y="568"/>
                  </a:lnTo>
                  <a:lnTo>
                    <a:pt x="28" y="569"/>
                  </a:lnTo>
                  <a:lnTo>
                    <a:pt x="28" y="568"/>
                  </a:lnTo>
                  <a:lnTo>
                    <a:pt x="28" y="567"/>
                  </a:lnTo>
                  <a:lnTo>
                    <a:pt x="29" y="567"/>
                  </a:lnTo>
                  <a:lnTo>
                    <a:pt x="29" y="565"/>
                  </a:lnTo>
                  <a:lnTo>
                    <a:pt x="31" y="565"/>
                  </a:lnTo>
                  <a:lnTo>
                    <a:pt x="31" y="567"/>
                  </a:lnTo>
                  <a:lnTo>
                    <a:pt x="32" y="567"/>
                  </a:lnTo>
                  <a:lnTo>
                    <a:pt x="33" y="567"/>
                  </a:lnTo>
                  <a:lnTo>
                    <a:pt x="32" y="567"/>
                  </a:lnTo>
                  <a:lnTo>
                    <a:pt x="32" y="565"/>
                  </a:lnTo>
                  <a:lnTo>
                    <a:pt x="33" y="565"/>
                  </a:lnTo>
                  <a:lnTo>
                    <a:pt x="35" y="565"/>
                  </a:lnTo>
                  <a:lnTo>
                    <a:pt x="36" y="565"/>
                  </a:lnTo>
                  <a:lnTo>
                    <a:pt x="37" y="565"/>
                  </a:lnTo>
                  <a:lnTo>
                    <a:pt x="37" y="567"/>
                  </a:lnTo>
                  <a:lnTo>
                    <a:pt x="37" y="565"/>
                  </a:lnTo>
                  <a:lnTo>
                    <a:pt x="38" y="565"/>
                  </a:lnTo>
                  <a:lnTo>
                    <a:pt x="38" y="564"/>
                  </a:lnTo>
                  <a:lnTo>
                    <a:pt x="37" y="564"/>
                  </a:lnTo>
                  <a:lnTo>
                    <a:pt x="38" y="564"/>
                  </a:lnTo>
                  <a:lnTo>
                    <a:pt x="38" y="563"/>
                  </a:lnTo>
                  <a:lnTo>
                    <a:pt x="40" y="563"/>
                  </a:lnTo>
                  <a:lnTo>
                    <a:pt x="41" y="563"/>
                  </a:lnTo>
                  <a:lnTo>
                    <a:pt x="42" y="563"/>
                  </a:lnTo>
                  <a:lnTo>
                    <a:pt x="42" y="562"/>
                  </a:lnTo>
                  <a:lnTo>
                    <a:pt x="44" y="562"/>
                  </a:lnTo>
                  <a:lnTo>
                    <a:pt x="44" y="563"/>
                  </a:lnTo>
                  <a:lnTo>
                    <a:pt x="45" y="563"/>
                  </a:lnTo>
                  <a:lnTo>
                    <a:pt x="46" y="563"/>
                  </a:lnTo>
                  <a:lnTo>
                    <a:pt x="48" y="563"/>
                  </a:lnTo>
                  <a:lnTo>
                    <a:pt x="46" y="563"/>
                  </a:lnTo>
                  <a:lnTo>
                    <a:pt x="46" y="562"/>
                  </a:lnTo>
                  <a:lnTo>
                    <a:pt x="48" y="562"/>
                  </a:lnTo>
                  <a:lnTo>
                    <a:pt x="46" y="562"/>
                  </a:lnTo>
                  <a:lnTo>
                    <a:pt x="48" y="562"/>
                  </a:lnTo>
                  <a:lnTo>
                    <a:pt x="48" y="560"/>
                  </a:lnTo>
                  <a:lnTo>
                    <a:pt x="49" y="560"/>
                  </a:lnTo>
                  <a:lnTo>
                    <a:pt x="50" y="560"/>
                  </a:lnTo>
                  <a:lnTo>
                    <a:pt x="49" y="560"/>
                  </a:lnTo>
                  <a:lnTo>
                    <a:pt x="50" y="560"/>
                  </a:lnTo>
                  <a:lnTo>
                    <a:pt x="50" y="559"/>
                  </a:lnTo>
                  <a:lnTo>
                    <a:pt x="52" y="559"/>
                  </a:lnTo>
                  <a:lnTo>
                    <a:pt x="52" y="558"/>
                  </a:lnTo>
                  <a:lnTo>
                    <a:pt x="50" y="558"/>
                  </a:lnTo>
                  <a:lnTo>
                    <a:pt x="50" y="556"/>
                  </a:lnTo>
                  <a:lnTo>
                    <a:pt x="52" y="556"/>
                  </a:lnTo>
                  <a:lnTo>
                    <a:pt x="52" y="555"/>
                  </a:lnTo>
                  <a:lnTo>
                    <a:pt x="50" y="555"/>
                  </a:lnTo>
                  <a:lnTo>
                    <a:pt x="50" y="556"/>
                  </a:lnTo>
                  <a:lnTo>
                    <a:pt x="50" y="555"/>
                  </a:lnTo>
                  <a:lnTo>
                    <a:pt x="52" y="555"/>
                  </a:lnTo>
                  <a:lnTo>
                    <a:pt x="52" y="554"/>
                  </a:lnTo>
                  <a:lnTo>
                    <a:pt x="52" y="552"/>
                  </a:lnTo>
                  <a:lnTo>
                    <a:pt x="53" y="552"/>
                  </a:lnTo>
                  <a:lnTo>
                    <a:pt x="53" y="554"/>
                  </a:lnTo>
                  <a:lnTo>
                    <a:pt x="54" y="554"/>
                  </a:lnTo>
                  <a:lnTo>
                    <a:pt x="54" y="552"/>
                  </a:lnTo>
                  <a:lnTo>
                    <a:pt x="56" y="552"/>
                  </a:lnTo>
                  <a:lnTo>
                    <a:pt x="56" y="551"/>
                  </a:lnTo>
                  <a:lnTo>
                    <a:pt x="57" y="551"/>
                  </a:lnTo>
                  <a:lnTo>
                    <a:pt x="57" y="550"/>
                  </a:lnTo>
                  <a:lnTo>
                    <a:pt x="58" y="550"/>
                  </a:lnTo>
                  <a:lnTo>
                    <a:pt x="59" y="550"/>
                  </a:lnTo>
                  <a:lnTo>
                    <a:pt x="58" y="550"/>
                  </a:lnTo>
                  <a:lnTo>
                    <a:pt x="59" y="550"/>
                  </a:lnTo>
                  <a:lnTo>
                    <a:pt x="59" y="548"/>
                  </a:lnTo>
                  <a:lnTo>
                    <a:pt x="59" y="547"/>
                  </a:lnTo>
                  <a:lnTo>
                    <a:pt x="59" y="548"/>
                  </a:lnTo>
                  <a:lnTo>
                    <a:pt x="59" y="547"/>
                  </a:lnTo>
                  <a:lnTo>
                    <a:pt x="61" y="547"/>
                  </a:lnTo>
                  <a:lnTo>
                    <a:pt x="62" y="547"/>
                  </a:lnTo>
                  <a:lnTo>
                    <a:pt x="61" y="547"/>
                  </a:lnTo>
                  <a:lnTo>
                    <a:pt x="62" y="547"/>
                  </a:lnTo>
                  <a:lnTo>
                    <a:pt x="62" y="546"/>
                  </a:lnTo>
                  <a:lnTo>
                    <a:pt x="62" y="547"/>
                  </a:lnTo>
                  <a:lnTo>
                    <a:pt x="62" y="546"/>
                  </a:lnTo>
                  <a:lnTo>
                    <a:pt x="63" y="546"/>
                  </a:lnTo>
                  <a:lnTo>
                    <a:pt x="63" y="547"/>
                  </a:lnTo>
                  <a:lnTo>
                    <a:pt x="65" y="547"/>
                  </a:lnTo>
                  <a:lnTo>
                    <a:pt x="66" y="547"/>
                  </a:lnTo>
                  <a:lnTo>
                    <a:pt x="67" y="547"/>
                  </a:lnTo>
                  <a:lnTo>
                    <a:pt x="66" y="547"/>
                  </a:lnTo>
                  <a:lnTo>
                    <a:pt x="67" y="547"/>
                  </a:lnTo>
                  <a:lnTo>
                    <a:pt x="67" y="548"/>
                  </a:lnTo>
                  <a:lnTo>
                    <a:pt x="69" y="548"/>
                  </a:lnTo>
                  <a:lnTo>
                    <a:pt x="70" y="548"/>
                  </a:lnTo>
                  <a:lnTo>
                    <a:pt x="71" y="548"/>
                  </a:lnTo>
                  <a:lnTo>
                    <a:pt x="71" y="547"/>
                  </a:lnTo>
                  <a:lnTo>
                    <a:pt x="71" y="548"/>
                  </a:lnTo>
                  <a:lnTo>
                    <a:pt x="73" y="548"/>
                  </a:lnTo>
                  <a:lnTo>
                    <a:pt x="74" y="548"/>
                  </a:lnTo>
                  <a:lnTo>
                    <a:pt x="74" y="550"/>
                  </a:lnTo>
                  <a:lnTo>
                    <a:pt x="74" y="551"/>
                  </a:lnTo>
                  <a:lnTo>
                    <a:pt x="75" y="551"/>
                  </a:lnTo>
                  <a:lnTo>
                    <a:pt x="75" y="550"/>
                  </a:lnTo>
                  <a:lnTo>
                    <a:pt x="75" y="551"/>
                  </a:lnTo>
                  <a:lnTo>
                    <a:pt x="76" y="551"/>
                  </a:lnTo>
                  <a:lnTo>
                    <a:pt x="78" y="551"/>
                  </a:lnTo>
                  <a:lnTo>
                    <a:pt x="76" y="551"/>
                  </a:lnTo>
                  <a:lnTo>
                    <a:pt x="78" y="551"/>
                  </a:lnTo>
                  <a:lnTo>
                    <a:pt x="78" y="550"/>
                  </a:lnTo>
                  <a:lnTo>
                    <a:pt x="79" y="550"/>
                  </a:lnTo>
                  <a:lnTo>
                    <a:pt x="80" y="550"/>
                  </a:lnTo>
                  <a:lnTo>
                    <a:pt x="80" y="551"/>
                  </a:lnTo>
                  <a:lnTo>
                    <a:pt x="82" y="551"/>
                  </a:lnTo>
                  <a:lnTo>
                    <a:pt x="83" y="551"/>
                  </a:lnTo>
                  <a:lnTo>
                    <a:pt x="83" y="552"/>
                  </a:lnTo>
                  <a:lnTo>
                    <a:pt x="84" y="552"/>
                  </a:lnTo>
                  <a:lnTo>
                    <a:pt x="86" y="552"/>
                  </a:lnTo>
                  <a:lnTo>
                    <a:pt x="86" y="554"/>
                  </a:lnTo>
                  <a:lnTo>
                    <a:pt x="86" y="552"/>
                  </a:lnTo>
                  <a:lnTo>
                    <a:pt x="86" y="554"/>
                  </a:lnTo>
                  <a:lnTo>
                    <a:pt x="87" y="554"/>
                  </a:lnTo>
                  <a:lnTo>
                    <a:pt x="87" y="552"/>
                  </a:lnTo>
                  <a:lnTo>
                    <a:pt x="88" y="552"/>
                  </a:lnTo>
                  <a:lnTo>
                    <a:pt x="87" y="552"/>
                  </a:lnTo>
                  <a:lnTo>
                    <a:pt x="88" y="552"/>
                  </a:lnTo>
                  <a:lnTo>
                    <a:pt x="90" y="552"/>
                  </a:lnTo>
                  <a:lnTo>
                    <a:pt x="90" y="551"/>
                  </a:lnTo>
                  <a:lnTo>
                    <a:pt x="90" y="550"/>
                  </a:lnTo>
                  <a:lnTo>
                    <a:pt x="88" y="550"/>
                  </a:lnTo>
                  <a:lnTo>
                    <a:pt x="88" y="548"/>
                  </a:lnTo>
                  <a:lnTo>
                    <a:pt x="90" y="548"/>
                  </a:lnTo>
                  <a:lnTo>
                    <a:pt x="90" y="547"/>
                  </a:lnTo>
                  <a:lnTo>
                    <a:pt x="90" y="546"/>
                  </a:lnTo>
                  <a:lnTo>
                    <a:pt x="91" y="546"/>
                  </a:lnTo>
                  <a:lnTo>
                    <a:pt x="91" y="547"/>
                  </a:lnTo>
                  <a:lnTo>
                    <a:pt x="91" y="546"/>
                  </a:lnTo>
                  <a:lnTo>
                    <a:pt x="91" y="545"/>
                  </a:lnTo>
                  <a:lnTo>
                    <a:pt x="92" y="545"/>
                  </a:lnTo>
                  <a:lnTo>
                    <a:pt x="94" y="545"/>
                  </a:lnTo>
                  <a:lnTo>
                    <a:pt x="94" y="543"/>
                  </a:lnTo>
                  <a:lnTo>
                    <a:pt x="95" y="543"/>
                  </a:lnTo>
                  <a:lnTo>
                    <a:pt x="95" y="542"/>
                  </a:lnTo>
                  <a:lnTo>
                    <a:pt x="95" y="543"/>
                  </a:lnTo>
                  <a:lnTo>
                    <a:pt x="96" y="543"/>
                  </a:lnTo>
                  <a:lnTo>
                    <a:pt x="96" y="542"/>
                  </a:lnTo>
                  <a:lnTo>
                    <a:pt x="97" y="543"/>
                  </a:lnTo>
                  <a:lnTo>
                    <a:pt x="97" y="542"/>
                  </a:lnTo>
                  <a:lnTo>
                    <a:pt x="99" y="542"/>
                  </a:lnTo>
                  <a:lnTo>
                    <a:pt x="97" y="542"/>
                  </a:lnTo>
                  <a:lnTo>
                    <a:pt x="97" y="541"/>
                  </a:lnTo>
                  <a:lnTo>
                    <a:pt x="96" y="541"/>
                  </a:lnTo>
                  <a:lnTo>
                    <a:pt x="96" y="539"/>
                  </a:lnTo>
                  <a:lnTo>
                    <a:pt x="97" y="539"/>
                  </a:lnTo>
                  <a:lnTo>
                    <a:pt x="96" y="539"/>
                  </a:lnTo>
                  <a:lnTo>
                    <a:pt x="96" y="538"/>
                  </a:lnTo>
                  <a:lnTo>
                    <a:pt x="96" y="537"/>
                  </a:lnTo>
                  <a:lnTo>
                    <a:pt x="97" y="537"/>
                  </a:lnTo>
                  <a:lnTo>
                    <a:pt x="99" y="537"/>
                  </a:lnTo>
                  <a:lnTo>
                    <a:pt x="99" y="535"/>
                  </a:lnTo>
                  <a:lnTo>
                    <a:pt x="99" y="534"/>
                  </a:lnTo>
                  <a:lnTo>
                    <a:pt x="100" y="534"/>
                  </a:lnTo>
                  <a:lnTo>
                    <a:pt x="100" y="533"/>
                  </a:lnTo>
                  <a:lnTo>
                    <a:pt x="100" y="531"/>
                  </a:lnTo>
                  <a:lnTo>
                    <a:pt x="101" y="531"/>
                  </a:lnTo>
                  <a:lnTo>
                    <a:pt x="101" y="530"/>
                  </a:lnTo>
                  <a:lnTo>
                    <a:pt x="103" y="530"/>
                  </a:lnTo>
                  <a:lnTo>
                    <a:pt x="103" y="529"/>
                  </a:lnTo>
                  <a:lnTo>
                    <a:pt x="103" y="528"/>
                  </a:lnTo>
                  <a:lnTo>
                    <a:pt x="103" y="526"/>
                  </a:lnTo>
                  <a:lnTo>
                    <a:pt x="104" y="526"/>
                  </a:lnTo>
                  <a:lnTo>
                    <a:pt x="103" y="526"/>
                  </a:lnTo>
                  <a:lnTo>
                    <a:pt x="104" y="526"/>
                  </a:lnTo>
                  <a:lnTo>
                    <a:pt x="104" y="525"/>
                  </a:lnTo>
                  <a:lnTo>
                    <a:pt x="104" y="524"/>
                  </a:lnTo>
                  <a:lnTo>
                    <a:pt x="104" y="522"/>
                  </a:lnTo>
                  <a:lnTo>
                    <a:pt x="104" y="521"/>
                  </a:lnTo>
                  <a:lnTo>
                    <a:pt x="104" y="520"/>
                  </a:lnTo>
                  <a:lnTo>
                    <a:pt x="104" y="518"/>
                  </a:lnTo>
                  <a:lnTo>
                    <a:pt x="105" y="518"/>
                  </a:lnTo>
                  <a:lnTo>
                    <a:pt x="105" y="517"/>
                  </a:lnTo>
                  <a:lnTo>
                    <a:pt x="105" y="516"/>
                  </a:lnTo>
                  <a:lnTo>
                    <a:pt x="105" y="514"/>
                  </a:lnTo>
                  <a:lnTo>
                    <a:pt x="105" y="513"/>
                  </a:lnTo>
                  <a:lnTo>
                    <a:pt x="105" y="512"/>
                  </a:lnTo>
                  <a:lnTo>
                    <a:pt x="107" y="512"/>
                  </a:lnTo>
                  <a:lnTo>
                    <a:pt x="107" y="510"/>
                  </a:lnTo>
                  <a:lnTo>
                    <a:pt x="107" y="509"/>
                  </a:lnTo>
                  <a:lnTo>
                    <a:pt x="108" y="509"/>
                  </a:lnTo>
                  <a:lnTo>
                    <a:pt x="109" y="509"/>
                  </a:lnTo>
                  <a:lnTo>
                    <a:pt x="109" y="508"/>
                  </a:lnTo>
                  <a:lnTo>
                    <a:pt x="108" y="508"/>
                  </a:lnTo>
                  <a:lnTo>
                    <a:pt x="108" y="507"/>
                  </a:lnTo>
                  <a:lnTo>
                    <a:pt x="108" y="505"/>
                  </a:lnTo>
                  <a:lnTo>
                    <a:pt x="108" y="504"/>
                  </a:lnTo>
                  <a:lnTo>
                    <a:pt x="108" y="503"/>
                  </a:lnTo>
                  <a:lnTo>
                    <a:pt x="109" y="503"/>
                  </a:lnTo>
                  <a:lnTo>
                    <a:pt x="109" y="501"/>
                  </a:lnTo>
                  <a:lnTo>
                    <a:pt x="109" y="500"/>
                  </a:lnTo>
                  <a:lnTo>
                    <a:pt x="111" y="500"/>
                  </a:lnTo>
                  <a:lnTo>
                    <a:pt x="111" y="499"/>
                  </a:lnTo>
                  <a:lnTo>
                    <a:pt x="112" y="499"/>
                  </a:lnTo>
                  <a:lnTo>
                    <a:pt x="112" y="497"/>
                  </a:lnTo>
                  <a:lnTo>
                    <a:pt x="113" y="496"/>
                  </a:lnTo>
                  <a:lnTo>
                    <a:pt x="113" y="495"/>
                  </a:lnTo>
                  <a:lnTo>
                    <a:pt x="113" y="493"/>
                  </a:lnTo>
                  <a:lnTo>
                    <a:pt x="114" y="493"/>
                  </a:lnTo>
                  <a:lnTo>
                    <a:pt x="114" y="492"/>
                  </a:lnTo>
                  <a:lnTo>
                    <a:pt x="113" y="491"/>
                  </a:lnTo>
                  <a:lnTo>
                    <a:pt x="113" y="490"/>
                  </a:lnTo>
                  <a:lnTo>
                    <a:pt x="112" y="490"/>
                  </a:lnTo>
                  <a:lnTo>
                    <a:pt x="111" y="488"/>
                  </a:lnTo>
                  <a:lnTo>
                    <a:pt x="109" y="488"/>
                  </a:lnTo>
                  <a:lnTo>
                    <a:pt x="108" y="488"/>
                  </a:lnTo>
                  <a:lnTo>
                    <a:pt x="107" y="488"/>
                  </a:lnTo>
                  <a:lnTo>
                    <a:pt x="105" y="488"/>
                  </a:lnTo>
                  <a:lnTo>
                    <a:pt x="104" y="488"/>
                  </a:lnTo>
                  <a:lnTo>
                    <a:pt x="104" y="487"/>
                  </a:lnTo>
                  <a:lnTo>
                    <a:pt x="103" y="487"/>
                  </a:lnTo>
                  <a:lnTo>
                    <a:pt x="101" y="486"/>
                  </a:lnTo>
                  <a:lnTo>
                    <a:pt x="100" y="487"/>
                  </a:lnTo>
                  <a:lnTo>
                    <a:pt x="99" y="487"/>
                  </a:lnTo>
                  <a:lnTo>
                    <a:pt x="97" y="487"/>
                  </a:lnTo>
                  <a:lnTo>
                    <a:pt x="96" y="487"/>
                  </a:lnTo>
                  <a:lnTo>
                    <a:pt x="94" y="490"/>
                  </a:lnTo>
                  <a:lnTo>
                    <a:pt x="91" y="488"/>
                  </a:lnTo>
                  <a:lnTo>
                    <a:pt x="92" y="488"/>
                  </a:lnTo>
                  <a:lnTo>
                    <a:pt x="90" y="487"/>
                  </a:lnTo>
                  <a:lnTo>
                    <a:pt x="87" y="480"/>
                  </a:lnTo>
                  <a:lnTo>
                    <a:pt x="78" y="486"/>
                  </a:lnTo>
                  <a:lnTo>
                    <a:pt x="73" y="486"/>
                  </a:lnTo>
                  <a:lnTo>
                    <a:pt x="70" y="484"/>
                  </a:lnTo>
                  <a:lnTo>
                    <a:pt x="67" y="480"/>
                  </a:lnTo>
                  <a:lnTo>
                    <a:pt x="66" y="482"/>
                  </a:lnTo>
                  <a:lnTo>
                    <a:pt x="65" y="479"/>
                  </a:lnTo>
                  <a:lnTo>
                    <a:pt x="65" y="478"/>
                  </a:lnTo>
                  <a:lnTo>
                    <a:pt x="63" y="478"/>
                  </a:lnTo>
                  <a:lnTo>
                    <a:pt x="65" y="476"/>
                  </a:lnTo>
                  <a:lnTo>
                    <a:pt x="66" y="476"/>
                  </a:lnTo>
                  <a:lnTo>
                    <a:pt x="66" y="475"/>
                  </a:lnTo>
                  <a:lnTo>
                    <a:pt x="67" y="475"/>
                  </a:lnTo>
                  <a:lnTo>
                    <a:pt x="69" y="474"/>
                  </a:lnTo>
                  <a:lnTo>
                    <a:pt x="69" y="473"/>
                  </a:lnTo>
                  <a:lnTo>
                    <a:pt x="69" y="471"/>
                  </a:lnTo>
                  <a:lnTo>
                    <a:pt x="69" y="470"/>
                  </a:lnTo>
                  <a:lnTo>
                    <a:pt x="70" y="470"/>
                  </a:lnTo>
                  <a:lnTo>
                    <a:pt x="70" y="469"/>
                  </a:lnTo>
                  <a:lnTo>
                    <a:pt x="69" y="469"/>
                  </a:lnTo>
                  <a:lnTo>
                    <a:pt x="67" y="469"/>
                  </a:lnTo>
                  <a:lnTo>
                    <a:pt x="67" y="467"/>
                  </a:lnTo>
                  <a:lnTo>
                    <a:pt x="66" y="467"/>
                  </a:lnTo>
                  <a:lnTo>
                    <a:pt x="66" y="466"/>
                  </a:lnTo>
                  <a:lnTo>
                    <a:pt x="65" y="465"/>
                  </a:lnTo>
                  <a:lnTo>
                    <a:pt x="63" y="463"/>
                  </a:lnTo>
                  <a:lnTo>
                    <a:pt x="63" y="462"/>
                  </a:lnTo>
                  <a:lnTo>
                    <a:pt x="62" y="462"/>
                  </a:lnTo>
                  <a:lnTo>
                    <a:pt x="63" y="461"/>
                  </a:lnTo>
                  <a:lnTo>
                    <a:pt x="62" y="461"/>
                  </a:lnTo>
                  <a:lnTo>
                    <a:pt x="61" y="461"/>
                  </a:lnTo>
                  <a:lnTo>
                    <a:pt x="59" y="461"/>
                  </a:lnTo>
                  <a:lnTo>
                    <a:pt x="59" y="462"/>
                  </a:lnTo>
                  <a:lnTo>
                    <a:pt x="59" y="461"/>
                  </a:lnTo>
                  <a:lnTo>
                    <a:pt x="58" y="461"/>
                  </a:lnTo>
                  <a:lnTo>
                    <a:pt x="58" y="462"/>
                  </a:lnTo>
                  <a:lnTo>
                    <a:pt x="58" y="461"/>
                  </a:lnTo>
                  <a:lnTo>
                    <a:pt x="57" y="461"/>
                  </a:lnTo>
                  <a:lnTo>
                    <a:pt x="56" y="461"/>
                  </a:lnTo>
                  <a:lnTo>
                    <a:pt x="54" y="461"/>
                  </a:lnTo>
                  <a:lnTo>
                    <a:pt x="53" y="461"/>
                  </a:lnTo>
                  <a:lnTo>
                    <a:pt x="53" y="462"/>
                  </a:lnTo>
                  <a:lnTo>
                    <a:pt x="53" y="461"/>
                  </a:lnTo>
                  <a:lnTo>
                    <a:pt x="53" y="462"/>
                  </a:lnTo>
                  <a:lnTo>
                    <a:pt x="53" y="461"/>
                  </a:lnTo>
                  <a:lnTo>
                    <a:pt x="52" y="461"/>
                  </a:lnTo>
                  <a:lnTo>
                    <a:pt x="52" y="462"/>
                  </a:lnTo>
                  <a:lnTo>
                    <a:pt x="50" y="462"/>
                  </a:lnTo>
                  <a:lnTo>
                    <a:pt x="50" y="463"/>
                  </a:lnTo>
                  <a:lnTo>
                    <a:pt x="49" y="463"/>
                  </a:lnTo>
                  <a:lnTo>
                    <a:pt x="49" y="465"/>
                  </a:lnTo>
                  <a:lnTo>
                    <a:pt x="49" y="463"/>
                  </a:lnTo>
                  <a:lnTo>
                    <a:pt x="48" y="463"/>
                  </a:lnTo>
                  <a:lnTo>
                    <a:pt x="48" y="465"/>
                  </a:lnTo>
                  <a:lnTo>
                    <a:pt x="46" y="465"/>
                  </a:lnTo>
                  <a:lnTo>
                    <a:pt x="45" y="465"/>
                  </a:lnTo>
                  <a:lnTo>
                    <a:pt x="45" y="463"/>
                  </a:lnTo>
                  <a:lnTo>
                    <a:pt x="45" y="465"/>
                  </a:lnTo>
                  <a:lnTo>
                    <a:pt x="44" y="465"/>
                  </a:lnTo>
                  <a:lnTo>
                    <a:pt x="44" y="466"/>
                  </a:lnTo>
                  <a:lnTo>
                    <a:pt x="42" y="466"/>
                  </a:lnTo>
                  <a:lnTo>
                    <a:pt x="42" y="467"/>
                  </a:lnTo>
                  <a:lnTo>
                    <a:pt x="41" y="467"/>
                  </a:lnTo>
                  <a:lnTo>
                    <a:pt x="41" y="469"/>
                  </a:lnTo>
                  <a:lnTo>
                    <a:pt x="40" y="469"/>
                  </a:lnTo>
                  <a:lnTo>
                    <a:pt x="38" y="470"/>
                  </a:lnTo>
                  <a:lnTo>
                    <a:pt x="37" y="469"/>
                  </a:lnTo>
                  <a:lnTo>
                    <a:pt x="35" y="469"/>
                  </a:lnTo>
                  <a:lnTo>
                    <a:pt x="35" y="467"/>
                  </a:lnTo>
                  <a:lnTo>
                    <a:pt x="33" y="467"/>
                  </a:lnTo>
                  <a:lnTo>
                    <a:pt x="33" y="466"/>
                  </a:lnTo>
                  <a:lnTo>
                    <a:pt x="32" y="465"/>
                  </a:lnTo>
                  <a:lnTo>
                    <a:pt x="32" y="463"/>
                  </a:lnTo>
                  <a:lnTo>
                    <a:pt x="32" y="462"/>
                  </a:lnTo>
                  <a:lnTo>
                    <a:pt x="31" y="462"/>
                  </a:lnTo>
                  <a:lnTo>
                    <a:pt x="32" y="462"/>
                  </a:lnTo>
                  <a:lnTo>
                    <a:pt x="31" y="462"/>
                  </a:lnTo>
                  <a:lnTo>
                    <a:pt x="31" y="461"/>
                  </a:lnTo>
                  <a:lnTo>
                    <a:pt x="32" y="461"/>
                  </a:lnTo>
                  <a:lnTo>
                    <a:pt x="31" y="461"/>
                  </a:lnTo>
                  <a:lnTo>
                    <a:pt x="31" y="459"/>
                  </a:lnTo>
                  <a:lnTo>
                    <a:pt x="32" y="459"/>
                  </a:lnTo>
                  <a:lnTo>
                    <a:pt x="31" y="459"/>
                  </a:lnTo>
                  <a:lnTo>
                    <a:pt x="31" y="458"/>
                  </a:lnTo>
                  <a:lnTo>
                    <a:pt x="31" y="457"/>
                  </a:lnTo>
                  <a:lnTo>
                    <a:pt x="32" y="457"/>
                  </a:lnTo>
                  <a:lnTo>
                    <a:pt x="32" y="456"/>
                  </a:lnTo>
                  <a:lnTo>
                    <a:pt x="32" y="454"/>
                  </a:lnTo>
                  <a:lnTo>
                    <a:pt x="32" y="456"/>
                  </a:lnTo>
                  <a:lnTo>
                    <a:pt x="32" y="454"/>
                  </a:lnTo>
                  <a:lnTo>
                    <a:pt x="33" y="454"/>
                  </a:lnTo>
                  <a:lnTo>
                    <a:pt x="33" y="453"/>
                  </a:lnTo>
                  <a:lnTo>
                    <a:pt x="35" y="453"/>
                  </a:lnTo>
                  <a:lnTo>
                    <a:pt x="36" y="453"/>
                  </a:lnTo>
                  <a:lnTo>
                    <a:pt x="35" y="453"/>
                  </a:lnTo>
                  <a:lnTo>
                    <a:pt x="36" y="453"/>
                  </a:lnTo>
                  <a:lnTo>
                    <a:pt x="36" y="454"/>
                  </a:lnTo>
                  <a:lnTo>
                    <a:pt x="37" y="454"/>
                  </a:lnTo>
                  <a:lnTo>
                    <a:pt x="37" y="453"/>
                  </a:lnTo>
                  <a:lnTo>
                    <a:pt x="37" y="454"/>
                  </a:lnTo>
                  <a:lnTo>
                    <a:pt x="38" y="454"/>
                  </a:lnTo>
                  <a:lnTo>
                    <a:pt x="38" y="453"/>
                  </a:lnTo>
                  <a:lnTo>
                    <a:pt x="40"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40" y="445"/>
                  </a:lnTo>
                  <a:lnTo>
                    <a:pt x="40" y="444"/>
                  </a:lnTo>
                  <a:lnTo>
                    <a:pt x="41" y="444"/>
                  </a:lnTo>
                  <a:lnTo>
                    <a:pt x="40" y="442"/>
                  </a:lnTo>
                  <a:lnTo>
                    <a:pt x="41" y="442"/>
                  </a:lnTo>
                  <a:lnTo>
                    <a:pt x="41" y="441"/>
                  </a:lnTo>
                  <a:lnTo>
                    <a:pt x="42" y="440"/>
                  </a:lnTo>
                  <a:lnTo>
                    <a:pt x="42" y="441"/>
                  </a:lnTo>
                  <a:lnTo>
                    <a:pt x="44" y="441"/>
                  </a:lnTo>
                  <a:lnTo>
                    <a:pt x="42" y="441"/>
                  </a:lnTo>
                  <a:lnTo>
                    <a:pt x="44" y="441"/>
                  </a:lnTo>
                  <a:lnTo>
                    <a:pt x="45" y="440"/>
                  </a:lnTo>
                  <a:lnTo>
                    <a:pt x="45" y="441"/>
                  </a:lnTo>
                  <a:lnTo>
                    <a:pt x="45" y="440"/>
                  </a:lnTo>
                  <a:lnTo>
                    <a:pt x="46" y="441"/>
                  </a:lnTo>
                  <a:lnTo>
                    <a:pt x="48" y="440"/>
                  </a:lnTo>
                  <a:lnTo>
                    <a:pt x="48" y="441"/>
                  </a:lnTo>
                  <a:lnTo>
                    <a:pt x="48" y="440"/>
                  </a:lnTo>
                  <a:lnTo>
                    <a:pt x="48" y="441"/>
                  </a:lnTo>
                  <a:lnTo>
                    <a:pt x="49" y="440"/>
                  </a:lnTo>
                  <a:lnTo>
                    <a:pt x="50" y="440"/>
                  </a:lnTo>
                  <a:lnTo>
                    <a:pt x="49" y="440"/>
                  </a:lnTo>
                  <a:lnTo>
                    <a:pt x="49" y="438"/>
                  </a:lnTo>
                  <a:lnTo>
                    <a:pt x="50" y="438"/>
                  </a:lnTo>
                  <a:lnTo>
                    <a:pt x="52" y="438"/>
                  </a:lnTo>
                  <a:lnTo>
                    <a:pt x="52" y="437"/>
                  </a:lnTo>
                  <a:lnTo>
                    <a:pt x="52" y="438"/>
                  </a:lnTo>
                  <a:lnTo>
                    <a:pt x="52" y="437"/>
                  </a:lnTo>
                  <a:lnTo>
                    <a:pt x="53" y="437"/>
                  </a:lnTo>
                  <a:lnTo>
                    <a:pt x="52" y="437"/>
                  </a:lnTo>
                  <a:lnTo>
                    <a:pt x="52" y="436"/>
                  </a:lnTo>
                  <a:lnTo>
                    <a:pt x="50" y="436"/>
                  </a:lnTo>
                  <a:lnTo>
                    <a:pt x="50" y="435"/>
                  </a:lnTo>
                  <a:lnTo>
                    <a:pt x="50" y="433"/>
                  </a:lnTo>
                  <a:lnTo>
                    <a:pt x="52" y="433"/>
                  </a:lnTo>
                  <a:lnTo>
                    <a:pt x="52" y="432"/>
                  </a:lnTo>
                  <a:lnTo>
                    <a:pt x="53" y="432"/>
                  </a:lnTo>
                  <a:lnTo>
                    <a:pt x="52" y="432"/>
                  </a:lnTo>
                  <a:lnTo>
                    <a:pt x="53" y="432"/>
                  </a:lnTo>
                  <a:lnTo>
                    <a:pt x="53" y="431"/>
                  </a:lnTo>
                  <a:lnTo>
                    <a:pt x="54" y="431"/>
                  </a:lnTo>
                  <a:lnTo>
                    <a:pt x="56" y="431"/>
                  </a:lnTo>
                  <a:lnTo>
                    <a:pt x="56" y="429"/>
                  </a:lnTo>
                  <a:lnTo>
                    <a:pt x="56" y="431"/>
                  </a:lnTo>
                  <a:lnTo>
                    <a:pt x="57" y="431"/>
                  </a:lnTo>
                  <a:lnTo>
                    <a:pt x="58" y="431"/>
                  </a:lnTo>
                  <a:lnTo>
                    <a:pt x="58" y="429"/>
                  </a:lnTo>
                  <a:lnTo>
                    <a:pt x="58" y="428"/>
                  </a:lnTo>
                  <a:lnTo>
                    <a:pt x="59" y="428"/>
                  </a:lnTo>
                  <a:lnTo>
                    <a:pt x="59" y="429"/>
                  </a:lnTo>
                  <a:lnTo>
                    <a:pt x="59" y="428"/>
                  </a:lnTo>
                  <a:lnTo>
                    <a:pt x="59" y="427"/>
                  </a:lnTo>
                  <a:lnTo>
                    <a:pt x="59" y="428"/>
                  </a:lnTo>
                  <a:lnTo>
                    <a:pt x="61" y="428"/>
                  </a:lnTo>
                  <a:lnTo>
                    <a:pt x="61" y="427"/>
                  </a:lnTo>
                  <a:lnTo>
                    <a:pt x="62" y="427"/>
                  </a:lnTo>
                  <a:lnTo>
                    <a:pt x="61" y="427"/>
                  </a:lnTo>
                  <a:lnTo>
                    <a:pt x="62" y="427"/>
                  </a:lnTo>
                  <a:lnTo>
                    <a:pt x="62" y="425"/>
                  </a:lnTo>
                  <a:lnTo>
                    <a:pt x="61" y="425"/>
                  </a:lnTo>
                  <a:lnTo>
                    <a:pt x="61" y="424"/>
                  </a:lnTo>
                  <a:lnTo>
                    <a:pt x="61" y="423"/>
                  </a:lnTo>
                  <a:lnTo>
                    <a:pt x="62" y="423"/>
                  </a:lnTo>
                  <a:lnTo>
                    <a:pt x="62" y="421"/>
                  </a:lnTo>
                  <a:lnTo>
                    <a:pt x="62" y="423"/>
                  </a:lnTo>
                  <a:lnTo>
                    <a:pt x="63" y="423"/>
                  </a:lnTo>
                  <a:lnTo>
                    <a:pt x="63" y="421"/>
                  </a:lnTo>
                  <a:lnTo>
                    <a:pt x="63" y="423"/>
                  </a:lnTo>
                  <a:lnTo>
                    <a:pt x="65" y="423"/>
                  </a:lnTo>
                  <a:lnTo>
                    <a:pt x="66" y="423"/>
                  </a:lnTo>
                  <a:lnTo>
                    <a:pt x="67" y="423"/>
                  </a:lnTo>
                  <a:lnTo>
                    <a:pt x="67" y="421"/>
                  </a:lnTo>
                  <a:lnTo>
                    <a:pt x="67" y="420"/>
                  </a:lnTo>
                  <a:lnTo>
                    <a:pt x="69" y="420"/>
                  </a:lnTo>
                  <a:lnTo>
                    <a:pt x="69" y="419"/>
                  </a:lnTo>
                  <a:lnTo>
                    <a:pt x="67" y="419"/>
                  </a:lnTo>
                  <a:lnTo>
                    <a:pt x="67" y="418"/>
                  </a:lnTo>
                  <a:lnTo>
                    <a:pt x="67" y="416"/>
                  </a:lnTo>
                  <a:lnTo>
                    <a:pt x="69" y="416"/>
                  </a:lnTo>
                  <a:lnTo>
                    <a:pt x="69" y="415"/>
                  </a:lnTo>
                  <a:lnTo>
                    <a:pt x="70" y="415"/>
                  </a:lnTo>
                  <a:lnTo>
                    <a:pt x="69" y="416"/>
                  </a:lnTo>
                  <a:lnTo>
                    <a:pt x="70" y="416"/>
                  </a:lnTo>
                  <a:lnTo>
                    <a:pt x="70" y="415"/>
                  </a:lnTo>
                  <a:lnTo>
                    <a:pt x="70" y="416"/>
                  </a:lnTo>
                  <a:lnTo>
                    <a:pt x="71" y="415"/>
                  </a:lnTo>
                  <a:lnTo>
                    <a:pt x="70" y="415"/>
                  </a:lnTo>
                  <a:lnTo>
                    <a:pt x="70" y="414"/>
                  </a:lnTo>
                  <a:lnTo>
                    <a:pt x="71" y="414"/>
                  </a:lnTo>
                  <a:lnTo>
                    <a:pt x="71" y="412"/>
                  </a:lnTo>
                  <a:lnTo>
                    <a:pt x="70" y="412"/>
                  </a:lnTo>
                  <a:lnTo>
                    <a:pt x="71" y="412"/>
                  </a:lnTo>
                  <a:lnTo>
                    <a:pt x="71" y="411"/>
                  </a:lnTo>
                  <a:lnTo>
                    <a:pt x="73" y="411"/>
                  </a:lnTo>
                  <a:lnTo>
                    <a:pt x="74" y="411"/>
                  </a:lnTo>
                  <a:lnTo>
                    <a:pt x="74" y="410"/>
                  </a:lnTo>
                  <a:lnTo>
                    <a:pt x="75" y="408"/>
                  </a:lnTo>
                  <a:lnTo>
                    <a:pt x="76" y="408"/>
                  </a:lnTo>
                  <a:lnTo>
                    <a:pt x="76" y="407"/>
                  </a:lnTo>
                  <a:lnTo>
                    <a:pt x="76" y="408"/>
                  </a:lnTo>
                  <a:lnTo>
                    <a:pt x="78" y="408"/>
                  </a:lnTo>
                  <a:lnTo>
                    <a:pt x="78" y="407"/>
                  </a:lnTo>
                  <a:lnTo>
                    <a:pt x="79" y="407"/>
                  </a:lnTo>
                  <a:lnTo>
                    <a:pt x="79" y="406"/>
                  </a:lnTo>
                  <a:lnTo>
                    <a:pt x="79" y="407"/>
                  </a:lnTo>
                  <a:lnTo>
                    <a:pt x="79" y="406"/>
                  </a:lnTo>
                  <a:lnTo>
                    <a:pt x="80" y="406"/>
                  </a:lnTo>
                  <a:lnTo>
                    <a:pt x="80" y="404"/>
                  </a:lnTo>
                  <a:lnTo>
                    <a:pt x="82" y="404"/>
                  </a:lnTo>
                  <a:lnTo>
                    <a:pt x="83" y="404"/>
                  </a:lnTo>
                  <a:lnTo>
                    <a:pt x="83" y="403"/>
                  </a:lnTo>
                  <a:lnTo>
                    <a:pt x="84" y="403"/>
                  </a:lnTo>
                  <a:lnTo>
                    <a:pt x="86" y="403"/>
                  </a:lnTo>
                  <a:lnTo>
                    <a:pt x="87" y="403"/>
                  </a:lnTo>
                  <a:lnTo>
                    <a:pt x="87" y="404"/>
                  </a:lnTo>
                  <a:lnTo>
                    <a:pt x="88" y="404"/>
                  </a:lnTo>
                  <a:lnTo>
                    <a:pt x="88" y="403"/>
                  </a:lnTo>
                  <a:lnTo>
                    <a:pt x="90" y="403"/>
                  </a:lnTo>
                  <a:lnTo>
                    <a:pt x="91" y="403"/>
                  </a:lnTo>
                  <a:lnTo>
                    <a:pt x="92" y="403"/>
                  </a:lnTo>
                  <a:lnTo>
                    <a:pt x="94" y="403"/>
                  </a:lnTo>
                  <a:lnTo>
                    <a:pt x="94" y="402"/>
                  </a:lnTo>
                  <a:lnTo>
                    <a:pt x="95" y="402"/>
                  </a:lnTo>
                  <a:lnTo>
                    <a:pt x="95" y="401"/>
                  </a:lnTo>
                  <a:lnTo>
                    <a:pt x="96" y="401"/>
                  </a:lnTo>
                  <a:lnTo>
                    <a:pt x="97" y="399"/>
                  </a:lnTo>
                  <a:lnTo>
                    <a:pt x="99" y="399"/>
                  </a:lnTo>
                  <a:lnTo>
                    <a:pt x="99" y="398"/>
                  </a:lnTo>
                  <a:lnTo>
                    <a:pt x="99" y="397"/>
                  </a:lnTo>
                  <a:lnTo>
                    <a:pt x="100" y="397"/>
                  </a:lnTo>
                  <a:lnTo>
                    <a:pt x="101" y="397"/>
                  </a:lnTo>
                  <a:lnTo>
                    <a:pt x="103" y="397"/>
                  </a:lnTo>
                  <a:lnTo>
                    <a:pt x="103" y="395"/>
                  </a:lnTo>
                  <a:lnTo>
                    <a:pt x="103" y="394"/>
                  </a:lnTo>
                  <a:lnTo>
                    <a:pt x="104" y="394"/>
                  </a:lnTo>
                  <a:lnTo>
                    <a:pt x="104" y="393"/>
                  </a:lnTo>
                  <a:lnTo>
                    <a:pt x="105" y="393"/>
                  </a:lnTo>
                  <a:lnTo>
                    <a:pt x="107" y="393"/>
                  </a:lnTo>
                  <a:lnTo>
                    <a:pt x="107" y="391"/>
                  </a:lnTo>
                  <a:lnTo>
                    <a:pt x="107" y="393"/>
                  </a:lnTo>
                  <a:lnTo>
                    <a:pt x="107" y="391"/>
                  </a:lnTo>
                  <a:lnTo>
                    <a:pt x="108" y="391"/>
                  </a:lnTo>
                  <a:lnTo>
                    <a:pt x="108" y="390"/>
                  </a:lnTo>
                  <a:lnTo>
                    <a:pt x="109" y="390"/>
                  </a:lnTo>
                  <a:lnTo>
                    <a:pt x="111" y="390"/>
                  </a:lnTo>
                  <a:lnTo>
                    <a:pt x="111" y="389"/>
                  </a:lnTo>
                  <a:lnTo>
                    <a:pt x="112" y="389"/>
                  </a:lnTo>
                  <a:lnTo>
                    <a:pt x="112" y="387"/>
                  </a:lnTo>
                  <a:lnTo>
                    <a:pt x="112" y="386"/>
                  </a:lnTo>
                  <a:lnTo>
                    <a:pt x="113" y="386"/>
                  </a:lnTo>
                  <a:lnTo>
                    <a:pt x="113" y="385"/>
                  </a:lnTo>
                  <a:lnTo>
                    <a:pt x="114" y="385"/>
                  </a:lnTo>
                  <a:lnTo>
                    <a:pt x="114" y="384"/>
                  </a:lnTo>
                  <a:lnTo>
                    <a:pt x="116" y="384"/>
                  </a:lnTo>
                  <a:lnTo>
                    <a:pt x="117" y="384"/>
                  </a:lnTo>
                  <a:lnTo>
                    <a:pt x="117" y="382"/>
                  </a:lnTo>
                  <a:lnTo>
                    <a:pt x="118" y="382"/>
                  </a:lnTo>
                  <a:lnTo>
                    <a:pt x="118" y="381"/>
                  </a:lnTo>
                  <a:lnTo>
                    <a:pt x="120" y="381"/>
                  </a:lnTo>
                  <a:lnTo>
                    <a:pt x="120" y="380"/>
                  </a:lnTo>
                  <a:lnTo>
                    <a:pt x="121" y="380"/>
                  </a:lnTo>
                  <a:lnTo>
                    <a:pt x="121" y="378"/>
                  </a:lnTo>
                  <a:lnTo>
                    <a:pt x="121" y="377"/>
                  </a:lnTo>
                  <a:lnTo>
                    <a:pt x="121" y="376"/>
                  </a:lnTo>
                  <a:lnTo>
                    <a:pt x="121" y="374"/>
                  </a:lnTo>
                  <a:lnTo>
                    <a:pt x="122" y="374"/>
                  </a:lnTo>
                  <a:lnTo>
                    <a:pt x="122" y="373"/>
                  </a:lnTo>
                  <a:lnTo>
                    <a:pt x="124" y="373"/>
                  </a:lnTo>
                  <a:lnTo>
                    <a:pt x="122" y="373"/>
                  </a:lnTo>
                  <a:lnTo>
                    <a:pt x="124" y="373"/>
                  </a:lnTo>
                  <a:lnTo>
                    <a:pt x="124" y="372"/>
                  </a:lnTo>
                  <a:lnTo>
                    <a:pt x="124" y="373"/>
                  </a:lnTo>
                  <a:lnTo>
                    <a:pt x="124" y="372"/>
                  </a:lnTo>
                  <a:lnTo>
                    <a:pt x="125" y="372"/>
                  </a:lnTo>
                  <a:lnTo>
                    <a:pt x="124" y="370"/>
                  </a:lnTo>
                  <a:lnTo>
                    <a:pt x="125" y="370"/>
                  </a:lnTo>
                  <a:lnTo>
                    <a:pt x="125" y="369"/>
                  </a:lnTo>
                  <a:lnTo>
                    <a:pt x="126" y="369"/>
                  </a:lnTo>
                  <a:lnTo>
                    <a:pt x="126" y="368"/>
                  </a:lnTo>
                  <a:lnTo>
                    <a:pt x="128" y="368"/>
                  </a:lnTo>
                  <a:lnTo>
                    <a:pt x="128" y="366"/>
                  </a:lnTo>
                  <a:lnTo>
                    <a:pt x="129"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3" y="364"/>
                  </a:lnTo>
                  <a:lnTo>
                    <a:pt x="133" y="363"/>
                  </a:lnTo>
                  <a:lnTo>
                    <a:pt x="131" y="363"/>
                  </a:lnTo>
                  <a:lnTo>
                    <a:pt x="131" y="361"/>
                  </a:lnTo>
                  <a:lnTo>
                    <a:pt x="133" y="361"/>
                  </a:lnTo>
                  <a:lnTo>
                    <a:pt x="133" y="360"/>
                  </a:lnTo>
                  <a:lnTo>
                    <a:pt x="131" y="360"/>
                  </a:lnTo>
                  <a:lnTo>
                    <a:pt x="131" y="359"/>
                  </a:lnTo>
                  <a:lnTo>
                    <a:pt x="131" y="357"/>
                  </a:lnTo>
                  <a:lnTo>
                    <a:pt x="131" y="356"/>
                  </a:lnTo>
                  <a:lnTo>
                    <a:pt x="131" y="355"/>
                  </a:lnTo>
                  <a:lnTo>
                    <a:pt x="131" y="353"/>
                  </a:lnTo>
                  <a:lnTo>
                    <a:pt x="133" y="352"/>
                  </a:lnTo>
                  <a:lnTo>
                    <a:pt x="134" y="353"/>
                  </a:lnTo>
                  <a:lnTo>
                    <a:pt x="135" y="355"/>
                  </a:lnTo>
                  <a:lnTo>
                    <a:pt x="137" y="356"/>
                  </a:lnTo>
                  <a:lnTo>
                    <a:pt x="138" y="356"/>
                  </a:lnTo>
                  <a:lnTo>
                    <a:pt x="138" y="357"/>
                  </a:lnTo>
                  <a:lnTo>
                    <a:pt x="139" y="357"/>
                  </a:lnTo>
                  <a:lnTo>
                    <a:pt x="141" y="357"/>
                  </a:lnTo>
                  <a:lnTo>
                    <a:pt x="142" y="357"/>
                  </a:lnTo>
                  <a:lnTo>
                    <a:pt x="143" y="357"/>
                  </a:lnTo>
                  <a:lnTo>
                    <a:pt x="145" y="357"/>
                  </a:lnTo>
                  <a:lnTo>
                    <a:pt x="146" y="359"/>
                  </a:lnTo>
                  <a:lnTo>
                    <a:pt x="149" y="360"/>
                  </a:lnTo>
                  <a:lnTo>
                    <a:pt x="150" y="360"/>
                  </a:lnTo>
                  <a:lnTo>
                    <a:pt x="151" y="361"/>
                  </a:lnTo>
                  <a:lnTo>
                    <a:pt x="154" y="361"/>
                  </a:lnTo>
                  <a:lnTo>
                    <a:pt x="156" y="361"/>
                  </a:lnTo>
                  <a:lnTo>
                    <a:pt x="159" y="361"/>
                  </a:lnTo>
                  <a:lnTo>
                    <a:pt x="160" y="361"/>
                  </a:lnTo>
                  <a:lnTo>
                    <a:pt x="160" y="360"/>
                  </a:lnTo>
                  <a:lnTo>
                    <a:pt x="162" y="360"/>
                  </a:lnTo>
                  <a:lnTo>
                    <a:pt x="164" y="361"/>
                  </a:lnTo>
                  <a:lnTo>
                    <a:pt x="164" y="363"/>
                  </a:lnTo>
                  <a:lnTo>
                    <a:pt x="166" y="363"/>
                  </a:lnTo>
                  <a:lnTo>
                    <a:pt x="167" y="364"/>
                  </a:lnTo>
                  <a:lnTo>
                    <a:pt x="168" y="364"/>
                  </a:lnTo>
                  <a:lnTo>
                    <a:pt x="169" y="364"/>
                  </a:lnTo>
                  <a:lnTo>
                    <a:pt x="169" y="363"/>
                  </a:lnTo>
                  <a:lnTo>
                    <a:pt x="171" y="363"/>
                  </a:lnTo>
                  <a:lnTo>
                    <a:pt x="172" y="361"/>
                  </a:lnTo>
                  <a:lnTo>
                    <a:pt x="173" y="360"/>
                  </a:lnTo>
                  <a:lnTo>
                    <a:pt x="175" y="359"/>
                  </a:lnTo>
                  <a:lnTo>
                    <a:pt x="175" y="357"/>
                  </a:lnTo>
                  <a:lnTo>
                    <a:pt x="176" y="357"/>
                  </a:lnTo>
                  <a:lnTo>
                    <a:pt x="177" y="357"/>
                  </a:lnTo>
                  <a:lnTo>
                    <a:pt x="179" y="356"/>
                  </a:lnTo>
                  <a:lnTo>
                    <a:pt x="180" y="356"/>
                  </a:lnTo>
                  <a:lnTo>
                    <a:pt x="181" y="356"/>
                  </a:lnTo>
                  <a:lnTo>
                    <a:pt x="183" y="356"/>
                  </a:lnTo>
                  <a:lnTo>
                    <a:pt x="184" y="356"/>
                  </a:lnTo>
                  <a:lnTo>
                    <a:pt x="185" y="356"/>
                  </a:lnTo>
                  <a:lnTo>
                    <a:pt x="185" y="357"/>
                  </a:lnTo>
                  <a:lnTo>
                    <a:pt x="188" y="357"/>
                  </a:lnTo>
                  <a:lnTo>
                    <a:pt x="188" y="359"/>
                  </a:lnTo>
                  <a:lnTo>
                    <a:pt x="189" y="359"/>
                  </a:lnTo>
                  <a:lnTo>
                    <a:pt x="190" y="360"/>
                  </a:lnTo>
                  <a:lnTo>
                    <a:pt x="192" y="361"/>
                  </a:lnTo>
                  <a:lnTo>
                    <a:pt x="193" y="363"/>
                  </a:lnTo>
                  <a:lnTo>
                    <a:pt x="196" y="363"/>
                  </a:lnTo>
                  <a:lnTo>
                    <a:pt x="197" y="364"/>
                  </a:lnTo>
                  <a:lnTo>
                    <a:pt x="198" y="364"/>
                  </a:lnTo>
                  <a:lnTo>
                    <a:pt x="200" y="364"/>
                  </a:lnTo>
                  <a:lnTo>
                    <a:pt x="201" y="363"/>
                  </a:lnTo>
                  <a:lnTo>
                    <a:pt x="202" y="363"/>
                  </a:lnTo>
                  <a:lnTo>
                    <a:pt x="204" y="363"/>
                  </a:lnTo>
                  <a:lnTo>
                    <a:pt x="205" y="364"/>
                  </a:lnTo>
                  <a:lnTo>
                    <a:pt x="206" y="364"/>
                  </a:lnTo>
                  <a:lnTo>
                    <a:pt x="207" y="364"/>
                  </a:lnTo>
                  <a:lnTo>
                    <a:pt x="209" y="363"/>
                  </a:lnTo>
                  <a:lnTo>
                    <a:pt x="210" y="360"/>
                  </a:lnTo>
                  <a:lnTo>
                    <a:pt x="211" y="357"/>
                  </a:lnTo>
                  <a:lnTo>
                    <a:pt x="213" y="356"/>
                  </a:lnTo>
                  <a:lnTo>
                    <a:pt x="214" y="355"/>
                  </a:lnTo>
                  <a:lnTo>
                    <a:pt x="215" y="355"/>
                  </a:lnTo>
                  <a:lnTo>
                    <a:pt x="217" y="353"/>
                  </a:lnTo>
                  <a:lnTo>
                    <a:pt x="218" y="352"/>
                  </a:lnTo>
                  <a:lnTo>
                    <a:pt x="219" y="352"/>
                  </a:lnTo>
                  <a:lnTo>
                    <a:pt x="221" y="351"/>
                  </a:lnTo>
                  <a:lnTo>
                    <a:pt x="223" y="351"/>
                  </a:lnTo>
                  <a:lnTo>
                    <a:pt x="224" y="349"/>
                  </a:lnTo>
                  <a:lnTo>
                    <a:pt x="228" y="348"/>
                  </a:lnTo>
                  <a:lnTo>
                    <a:pt x="228" y="347"/>
                  </a:lnTo>
                  <a:lnTo>
                    <a:pt x="230" y="347"/>
                  </a:lnTo>
                  <a:lnTo>
                    <a:pt x="231" y="347"/>
                  </a:lnTo>
                  <a:lnTo>
                    <a:pt x="232" y="347"/>
                  </a:lnTo>
                  <a:lnTo>
                    <a:pt x="234" y="347"/>
                  </a:lnTo>
                  <a:lnTo>
                    <a:pt x="235" y="347"/>
                  </a:lnTo>
                  <a:lnTo>
                    <a:pt x="236" y="346"/>
                  </a:lnTo>
                  <a:lnTo>
                    <a:pt x="238" y="346"/>
                  </a:lnTo>
                  <a:lnTo>
                    <a:pt x="242" y="346"/>
                  </a:lnTo>
                  <a:lnTo>
                    <a:pt x="244" y="344"/>
                  </a:lnTo>
                  <a:lnTo>
                    <a:pt x="245" y="343"/>
                  </a:lnTo>
                  <a:lnTo>
                    <a:pt x="248" y="342"/>
                  </a:lnTo>
                  <a:lnTo>
                    <a:pt x="249" y="340"/>
                  </a:lnTo>
                  <a:lnTo>
                    <a:pt x="251" y="339"/>
                  </a:lnTo>
                  <a:lnTo>
                    <a:pt x="252" y="338"/>
                  </a:lnTo>
                  <a:lnTo>
                    <a:pt x="253" y="336"/>
                  </a:lnTo>
                  <a:lnTo>
                    <a:pt x="253" y="334"/>
                  </a:lnTo>
                  <a:lnTo>
                    <a:pt x="256" y="332"/>
                  </a:lnTo>
                  <a:lnTo>
                    <a:pt x="257" y="330"/>
                  </a:lnTo>
                  <a:lnTo>
                    <a:pt x="260" y="329"/>
                  </a:lnTo>
                  <a:lnTo>
                    <a:pt x="262" y="326"/>
                  </a:lnTo>
                  <a:lnTo>
                    <a:pt x="264" y="325"/>
                  </a:lnTo>
                  <a:lnTo>
                    <a:pt x="265" y="325"/>
                  </a:lnTo>
                  <a:lnTo>
                    <a:pt x="266" y="325"/>
                  </a:lnTo>
                  <a:lnTo>
                    <a:pt x="268" y="323"/>
                  </a:lnTo>
                  <a:lnTo>
                    <a:pt x="269" y="323"/>
                  </a:lnTo>
                  <a:lnTo>
                    <a:pt x="272" y="323"/>
                  </a:lnTo>
                  <a:lnTo>
                    <a:pt x="273" y="322"/>
                  </a:lnTo>
                  <a:lnTo>
                    <a:pt x="274" y="321"/>
                  </a:lnTo>
                  <a:lnTo>
                    <a:pt x="276" y="321"/>
                  </a:lnTo>
                  <a:lnTo>
                    <a:pt x="277" y="319"/>
                  </a:lnTo>
                  <a:lnTo>
                    <a:pt x="280" y="319"/>
                  </a:lnTo>
                  <a:lnTo>
                    <a:pt x="281" y="319"/>
                  </a:lnTo>
                  <a:lnTo>
                    <a:pt x="282" y="318"/>
                  </a:lnTo>
                  <a:lnTo>
                    <a:pt x="283" y="318"/>
                  </a:lnTo>
                  <a:lnTo>
                    <a:pt x="285" y="318"/>
                  </a:lnTo>
                  <a:lnTo>
                    <a:pt x="286" y="318"/>
                  </a:lnTo>
                  <a:lnTo>
                    <a:pt x="287" y="318"/>
                  </a:lnTo>
                  <a:lnTo>
                    <a:pt x="290" y="318"/>
                  </a:lnTo>
                  <a:lnTo>
                    <a:pt x="291" y="318"/>
                  </a:lnTo>
                  <a:lnTo>
                    <a:pt x="293" y="318"/>
                  </a:lnTo>
                  <a:lnTo>
                    <a:pt x="294" y="318"/>
                  </a:lnTo>
                  <a:lnTo>
                    <a:pt x="295" y="318"/>
                  </a:lnTo>
                  <a:lnTo>
                    <a:pt x="297" y="319"/>
                  </a:lnTo>
                  <a:lnTo>
                    <a:pt x="304" y="319"/>
                  </a:lnTo>
                  <a:lnTo>
                    <a:pt x="308" y="321"/>
                  </a:lnTo>
                  <a:lnTo>
                    <a:pt x="312" y="317"/>
                  </a:lnTo>
                  <a:lnTo>
                    <a:pt x="316" y="321"/>
                  </a:lnTo>
                  <a:lnTo>
                    <a:pt x="319" y="317"/>
                  </a:lnTo>
                  <a:lnTo>
                    <a:pt x="324" y="318"/>
                  </a:lnTo>
                  <a:lnTo>
                    <a:pt x="331" y="309"/>
                  </a:lnTo>
                  <a:lnTo>
                    <a:pt x="336" y="309"/>
                  </a:lnTo>
                  <a:lnTo>
                    <a:pt x="344" y="308"/>
                  </a:lnTo>
                  <a:lnTo>
                    <a:pt x="352" y="306"/>
                  </a:lnTo>
                  <a:lnTo>
                    <a:pt x="350" y="305"/>
                  </a:lnTo>
                  <a:lnTo>
                    <a:pt x="350" y="304"/>
                  </a:lnTo>
                  <a:lnTo>
                    <a:pt x="352" y="302"/>
                  </a:lnTo>
                  <a:lnTo>
                    <a:pt x="352" y="301"/>
                  </a:lnTo>
                  <a:lnTo>
                    <a:pt x="352" y="300"/>
                  </a:lnTo>
                  <a:lnTo>
                    <a:pt x="352" y="298"/>
                  </a:lnTo>
                  <a:lnTo>
                    <a:pt x="350" y="297"/>
                  </a:lnTo>
                  <a:lnTo>
                    <a:pt x="349" y="297"/>
                  </a:lnTo>
                  <a:lnTo>
                    <a:pt x="344" y="288"/>
                  </a:lnTo>
                  <a:lnTo>
                    <a:pt x="344" y="287"/>
                  </a:lnTo>
                  <a:lnTo>
                    <a:pt x="345" y="249"/>
                  </a:lnTo>
                  <a:lnTo>
                    <a:pt x="345" y="247"/>
                  </a:lnTo>
                  <a:lnTo>
                    <a:pt x="349" y="241"/>
                  </a:lnTo>
                  <a:lnTo>
                    <a:pt x="353" y="238"/>
                  </a:lnTo>
                  <a:lnTo>
                    <a:pt x="366" y="228"/>
                  </a:lnTo>
                  <a:lnTo>
                    <a:pt x="366" y="224"/>
                  </a:lnTo>
                  <a:lnTo>
                    <a:pt x="367" y="223"/>
                  </a:lnTo>
                  <a:lnTo>
                    <a:pt x="367" y="221"/>
                  </a:lnTo>
                  <a:lnTo>
                    <a:pt x="367" y="220"/>
                  </a:lnTo>
                  <a:lnTo>
                    <a:pt x="367" y="219"/>
                  </a:lnTo>
                  <a:lnTo>
                    <a:pt x="366" y="217"/>
                  </a:lnTo>
                  <a:lnTo>
                    <a:pt x="365" y="217"/>
                  </a:lnTo>
                  <a:lnTo>
                    <a:pt x="363" y="217"/>
                  </a:lnTo>
                  <a:lnTo>
                    <a:pt x="362" y="216"/>
                  </a:lnTo>
                  <a:lnTo>
                    <a:pt x="361" y="215"/>
                  </a:lnTo>
                  <a:lnTo>
                    <a:pt x="358" y="212"/>
                  </a:lnTo>
                  <a:lnTo>
                    <a:pt x="357" y="211"/>
                  </a:lnTo>
                  <a:lnTo>
                    <a:pt x="354" y="209"/>
                  </a:lnTo>
                  <a:lnTo>
                    <a:pt x="354" y="208"/>
                  </a:lnTo>
                  <a:lnTo>
                    <a:pt x="353" y="207"/>
                  </a:lnTo>
                  <a:lnTo>
                    <a:pt x="352" y="207"/>
                  </a:lnTo>
                  <a:lnTo>
                    <a:pt x="350" y="207"/>
                  </a:lnTo>
                  <a:lnTo>
                    <a:pt x="349" y="207"/>
                  </a:lnTo>
                  <a:lnTo>
                    <a:pt x="348" y="207"/>
                  </a:lnTo>
                  <a:lnTo>
                    <a:pt x="346" y="207"/>
                  </a:lnTo>
                  <a:lnTo>
                    <a:pt x="345" y="207"/>
                  </a:lnTo>
                  <a:lnTo>
                    <a:pt x="344" y="207"/>
                  </a:lnTo>
                  <a:lnTo>
                    <a:pt x="342" y="208"/>
                  </a:lnTo>
                  <a:lnTo>
                    <a:pt x="341" y="208"/>
                  </a:lnTo>
                  <a:lnTo>
                    <a:pt x="340" y="209"/>
                  </a:lnTo>
                  <a:lnTo>
                    <a:pt x="337" y="211"/>
                  </a:lnTo>
                  <a:lnTo>
                    <a:pt x="336" y="211"/>
                  </a:lnTo>
                  <a:lnTo>
                    <a:pt x="336" y="212"/>
                  </a:lnTo>
                  <a:lnTo>
                    <a:pt x="335" y="212"/>
                  </a:lnTo>
                  <a:lnTo>
                    <a:pt x="333" y="212"/>
                  </a:lnTo>
                  <a:lnTo>
                    <a:pt x="332" y="213"/>
                  </a:lnTo>
                  <a:lnTo>
                    <a:pt x="331" y="213"/>
                  </a:lnTo>
                  <a:lnTo>
                    <a:pt x="329" y="213"/>
                  </a:lnTo>
                  <a:lnTo>
                    <a:pt x="328" y="213"/>
                  </a:lnTo>
                  <a:lnTo>
                    <a:pt x="328" y="215"/>
                  </a:lnTo>
                  <a:lnTo>
                    <a:pt x="327" y="215"/>
                  </a:lnTo>
                  <a:lnTo>
                    <a:pt x="325" y="216"/>
                  </a:lnTo>
                  <a:lnTo>
                    <a:pt x="324" y="216"/>
                  </a:lnTo>
                  <a:lnTo>
                    <a:pt x="321" y="217"/>
                  </a:lnTo>
                  <a:lnTo>
                    <a:pt x="320" y="219"/>
                  </a:lnTo>
                  <a:lnTo>
                    <a:pt x="319" y="219"/>
                  </a:lnTo>
                  <a:lnTo>
                    <a:pt x="317" y="220"/>
                  </a:lnTo>
                  <a:lnTo>
                    <a:pt x="316" y="221"/>
                  </a:lnTo>
                  <a:lnTo>
                    <a:pt x="315" y="221"/>
                  </a:lnTo>
                  <a:lnTo>
                    <a:pt x="314" y="221"/>
                  </a:lnTo>
                  <a:lnTo>
                    <a:pt x="312" y="220"/>
                  </a:lnTo>
                  <a:lnTo>
                    <a:pt x="312" y="219"/>
                  </a:lnTo>
                  <a:lnTo>
                    <a:pt x="311" y="217"/>
                  </a:lnTo>
                  <a:lnTo>
                    <a:pt x="310" y="216"/>
                  </a:lnTo>
                  <a:lnTo>
                    <a:pt x="308" y="216"/>
                  </a:lnTo>
                  <a:lnTo>
                    <a:pt x="307" y="216"/>
                  </a:lnTo>
                  <a:lnTo>
                    <a:pt x="307" y="215"/>
                  </a:lnTo>
                  <a:lnTo>
                    <a:pt x="306" y="215"/>
                  </a:lnTo>
                  <a:lnTo>
                    <a:pt x="303" y="215"/>
                  </a:lnTo>
                  <a:lnTo>
                    <a:pt x="302" y="215"/>
                  </a:lnTo>
                  <a:lnTo>
                    <a:pt x="299" y="216"/>
                  </a:lnTo>
                  <a:lnTo>
                    <a:pt x="298" y="216"/>
                  </a:lnTo>
                  <a:lnTo>
                    <a:pt x="297" y="215"/>
                  </a:lnTo>
                  <a:lnTo>
                    <a:pt x="295" y="213"/>
                  </a:lnTo>
                  <a:lnTo>
                    <a:pt x="294" y="212"/>
                  </a:lnTo>
                  <a:lnTo>
                    <a:pt x="293" y="211"/>
                  </a:lnTo>
                  <a:lnTo>
                    <a:pt x="293" y="209"/>
                  </a:lnTo>
                  <a:lnTo>
                    <a:pt x="291" y="208"/>
                  </a:lnTo>
                  <a:lnTo>
                    <a:pt x="290" y="205"/>
                  </a:lnTo>
                  <a:lnTo>
                    <a:pt x="289" y="204"/>
                  </a:lnTo>
                  <a:lnTo>
                    <a:pt x="289" y="203"/>
                  </a:lnTo>
                  <a:lnTo>
                    <a:pt x="289" y="202"/>
                  </a:lnTo>
                  <a:lnTo>
                    <a:pt x="287" y="200"/>
                  </a:lnTo>
                  <a:lnTo>
                    <a:pt x="286" y="199"/>
                  </a:lnTo>
                  <a:lnTo>
                    <a:pt x="286" y="198"/>
                  </a:lnTo>
                  <a:lnTo>
                    <a:pt x="285" y="196"/>
                  </a:lnTo>
                  <a:lnTo>
                    <a:pt x="283" y="195"/>
                  </a:lnTo>
                  <a:lnTo>
                    <a:pt x="282" y="195"/>
                  </a:lnTo>
                  <a:lnTo>
                    <a:pt x="280" y="194"/>
                  </a:lnTo>
                  <a:lnTo>
                    <a:pt x="278" y="194"/>
                  </a:lnTo>
                  <a:lnTo>
                    <a:pt x="277" y="194"/>
                  </a:lnTo>
                  <a:lnTo>
                    <a:pt x="276" y="194"/>
                  </a:lnTo>
                  <a:lnTo>
                    <a:pt x="274" y="192"/>
                  </a:lnTo>
                  <a:lnTo>
                    <a:pt x="274" y="191"/>
                  </a:lnTo>
                  <a:lnTo>
                    <a:pt x="273" y="190"/>
                  </a:lnTo>
                  <a:lnTo>
                    <a:pt x="272" y="188"/>
                  </a:lnTo>
                  <a:lnTo>
                    <a:pt x="270" y="187"/>
                  </a:lnTo>
                  <a:lnTo>
                    <a:pt x="269" y="186"/>
                  </a:lnTo>
                  <a:lnTo>
                    <a:pt x="268" y="185"/>
                  </a:lnTo>
                  <a:lnTo>
                    <a:pt x="266" y="185"/>
                  </a:lnTo>
                  <a:lnTo>
                    <a:pt x="266" y="183"/>
                  </a:lnTo>
                  <a:lnTo>
                    <a:pt x="264" y="183"/>
                  </a:lnTo>
                  <a:lnTo>
                    <a:pt x="262" y="183"/>
                  </a:lnTo>
                  <a:lnTo>
                    <a:pt x="260" y="183"/>
                  </a:lnTo>
                  <a:lnTo>
                    <a:pt x="259" y="183"/>
                  </a:lnTo>
                  <a:lnTo>
                    <a:pt x="257" y="185"/>
                  </a:lnTo>
                  <a:lnTo>
                    <a:pt x="256" y="185"/>
                  </a:lnTo>
                  <a:lnTo>
                    <a:pt x="245" y="187"/>
                  </a:lnTo>
                  <a:lnTo>
                    <a:pt x="244" y="187"/>
                  </a:lnTo>
                  <a:lnTo>
                    <a:pt x="243" y="187"/>
                  </a:lnTo>
                  <a:lnTo>
                    <a:pt x="242" y="187"/>
                  </a:lnTo>
                  <a:lnTo>
                    <a:pt x="240" y="188"/>
                  </a:lnTo>
                  <a:lnTo>
                    <a:pt x="239" y="188"/>
                  </a:lnTo>
                  <a:lnTo>
                    <a:pt x="238" y="188"/>
                  </a:lnTo>
                  <a:lnTo>
                    <a:pt x="236" y="187"/>
                  </a:lnTo>
                  <a:lnTo>
                    <a:pt x="235" y="187"/>
                  </a:lnTo>
                  <a:lnTo>
                    <a:pt x="234" y="186"/>
                  </a:lnTo>
                  <a:lnTo>
                    <a:pt x="234" y="185"/>
                  </a:lnTo>
                  <a:lnTo>
                    <a:pt x="232" y="183"/>
                  </a:lnTo>
                  <a:lnTo>
                    <a:pt x="232" y="182"/>
                  </a:lnTo>
                  <a:lnTo>
                    <a:pt x="231" y="182"/>
                  </a:lnTo>
                  <a:lnTo>
                    <a:pt x="230" y="181"/>
                  </a:lnTo>
                  <a:lnTo>
                    <a:pt x="228" y="181"/>
                  </a:lnTo>
                  <a:lnTo>
                    <a:pt x="227" y="179"/>
                  </a:lnTo>
                  <a:lnTo>
                    <a:pt x="226" y="179"/>
                  </a:lnTo>
                  <a:lnTo>
                    <a:pt x="224" y="179"/>
                  </a:lnTo>
                  <a:lnTo>
                    <a:pt x="223" y="179"/>
                  </a:lnTo>
                  <a:lnTo>
                    <a:pt x="223" y="178"/>
                  </a:lnTo>
                  <a:lnTo>
                    <a:pt x="222" y="177"/>
                  </a:lnTo>
                  <a:lnTo>
                    <a:pt x="221" y="175"/>
                  </a:lnTo>
                  <a:lnTo>
                    <a:pt x="217" y="171"/>
                  </a:lnTo>
                  <a:lnTo>
                    <a:pt x="213" y="166"/>
                  </a:lnTo>
                  <a:lnTo>
                    <a:pt x="210" y="164"/>
                  </a:lnTo>
                  <a:lnTo>
                    <a:pt x="206" y="158"/>
                  </a:lnTo>
                  <a:lnTo>
                    <a:pt x="205" y="156"/>
                  </a:lnTo>
                  <a:lnTo>
                    <a:pt x="202" y="154"/>
                  </a:lnTo>
                  <a:lnTo>
                    <a:pt x="198" y="149"/>
                  </a:lnTo>
                  <a:lnTo>
                    <a:pt x="196" y="145"/>
                  </a:lnTo>
                  <a:lnTo>
                    <a:pt x="192" y="141"/>
                  </a:lnTo>
                  <a:lnTo>
                    <a:pt x="187" y="135"/>
                  </a:lnTo>
                  <a:lnTo>
                    <a:pt x="187" y="133"/>
                  </a:lnTo>
                  <a:lnTo>
                    <a:pt x="185" y="133"/>
                  </a:lnTo>
                  <a:lnTo>
                    <a:pt x="185" y="132"/>
                  </a:lnTo>
                  <a:lnTo>
                    <a:pt x="185" y="131"/>
                  </a:lnTo>
                  <a:lnTo>
                    <a:pt x="184" y="131"/>
                  </a:lnTo>
                  <a:lnTo>
                    <a:pt x="184" y="130"/>
                  </a:lnTo>
                  <a:lnTo>
                    <a:pt x="184" y="128"/>
                  </a:lnTo>
                  <a:lnTo>
                    <a:pt x="184" y="127"/>
                  </a:lnTo>
                  <a:lnTo>
                    <a:pt x="185" y="127"/>
                  </a:lnTo>
                  <a:lnTo>
                    <a:pt x="185" y="126"/>
                  </a:lnTo>
                  <a:lnTo>
                    <a:pt x="187" y="126"/>
                  </a:lnTo>
                  <a:lnTo>
                    <a:pt x="188" y="126"/>
                  </a:lnTo>
                  <a:lnTo>
                    <a:pt x="188" y="124"/>
                  </a:lnTo>
                  <a:lnTo>
                    <a:pt x="189" y="124"/>
                  </a:lnTo>
                  <a:lnTo>
                    <a:pt x="189" y="123"/>
                  </a:lnTo>
                  <a:lnTo>
                    <a:pt x="190" y="123"/>
                  </a:lnTo>
                  <a:lnTo>
                    <a:pt x="190" y="122"/>
                  </a:lnTo>
                  <a:lnTo>
                    <a:pt x="192" y="122"/>
                  </a:lnTo>
                  <a:lnTo>
                    <a:pt x="193" y="122"/>
                  </a:lnTo>
                  <a:lnTo>
                    <a:pt x="192" y="120"/>
                  </a:lnTo>
                  <a:lnTo>
                    <a:pt x="192" y="119"/>
                  </a:lnTo>
                  <a:lnTo>
                    <a:pt x="193" y="119"/>
                  </a:lnTo>
                  <a:lnTo>
                    <a:pt x="193" y="118"/>
                  </a:lnTo>
                  <a:lnTo>
                    <a:pt x="193" y="116"/>
                  </a:lnTo>
                  <a:lnTo>
                    <a:pt x="192" y="116"/>
                  </a:lnTo>
                  <a:lnTo>
                    <a:pt x="192" y="115"/>
                  </a:lnTo>
                  <a:lnTo>
                    <a:pt x="192" y="114"/>
                  </a:lnTo>
                  <a:lnTo>
                    <a:pt x="193" y="113"/>
                  </a:lnTo>
                  <a:lnTo>
                    <a:pt x="194" y="113"/>
                  </a:lnTo>
                  <a:lnTo>
                    <a:pt x="196" y="113"/>
                  </a:lnTo>
                  <a:lnTo>
                    <a:pt x="196" y="111"/>
                  </a:lnTo>
                  <a:lnTo>
                    <a:pt x="196" y="110"/>
                  </a:lnTo>
                  <a:lnTo>
                    <a:pt x="197" y="110"/>
                  </a:lnTo>
                  <a:lnTo>
                    <a:pt x="197" y="109"/>
                  </a:lnTo>
                  <a:lnTo>
                    <a:pt x="198" y="109"/>
                  </a:lnTo>
                  <a:lnTo>
                    <a:pt x="200" y="109"/>
                  </a:lnTo>
                  <a:lnTo>
                    <a:pt x="200" y="107"/>
                  </a:lnTo>
                  <a:lnTo>
                    <a:pt x="200" y="106"/>
                  </a:lnTo>
                  <a:lnTo>
                    <a:pt x="200" y="105"/>
                  </a:lnTo>
                  <a:lnTo>
                    <a:pt x="200" y="103"/>
                  </a:lnTo>
                  <a:lnTo>
                    <a:pt x="200" y="102"/>
                  </a:lnTo>
                  <a:lnTo>
                    <a:pt x="200" y="101"/>
                  </a:lnTo>
                  <a:lnTo>
                    <a:pt x="201" y="101"/>
                  </a:lnTo>
                  <a:lnTo>
                    <a:pt x="201" y="99"/>
                  </a:lnTo>
                  <a:lnTo>
                    <a:pt x="200" y="99"/>
                  </a:lnTo>
                  <a:lnTo>
                    <a:pt x="200" y="98"/>
                  </a:lnTo>
                  <a:lnTo>
                    <a:pt x="200" y="97"/>
                  </a:lnTo>
                  <a:lnTo>
                    <a:pt x="201" y="96"/>
                  </a:lnTo>
                  <a:lnTo>
                    <a:pt x="202" y="96"/>
                  </a:lnTo>
                  <a:lnTo>
                    <a:pt x="202" y="94"/>
                  </a:lnTo>
                  <a:lnTo>
                    <a:pt x="204" y="94"/>
                  </a:lnTo>
                  <a:lnTo>
                    <a:pt x="205" y="94"/>
                  </a:lnTo>
                  <a:lnTo>
                    <a:pt x="205" y="96"/>
                  </a:lnTo>
                  <a:lnTo>
                    <a:pt x="206" y="96"/>
                  </a:lnTo>
                  <a:lnTo>
                    <a:pt x="207" y="96"/>
                  </a:lnTo>
                  <a:lnTo>
                    <a:pt x="209" y="96"/>
                  </a:lnTo>
                  <a:lnTo>
                    <a:pt x="209" y="97"/>
                  </a:lnTo>
                  <a:lnTo>
                    <a:pt x="210" y="97"/>
                  </a:lnTo>
                  <a:lnTo>
                    <a:pt x="211" y="97"/>
                  </a:lnTo>
                  <a:lnTo>
                    <a:pt x="213" y="97"/>
                  </a:lnTo>
                  <a:lnTo>
                    <a:pt x="213" y="98"/>
                  </a:lnTo>
                  <a:lnTo>
                    <a:pt x="214" y="98"/>
                  </a:lnTo>
                  <a:lnTo>
                    <a:pt x="215" y="98"/>
                  </a:lnTo>
                  <a:lnTo>
                    <a:pt x="217" y="98"/>
                  </a:lnTo>
                  <a:lnTo>
                    <a:pt x="218" y="98"/>
                  </a:lnTo>
                  <a:lnTo>
                    <a:pt x="218" y="99"/>
                  </a:lnTo>
                  <a:lnTo>
                    <a:pt x="219" y="99"/>
                  </a:lnTo>
                  <a:lnTo>
                    <a:pt x="219" y="98"/>
                  </a:lnTo>
                  <a:lnTo>
                    <a:pt x="221" y="98"/>
                  </a:lnTo>
                  <a:lnTo>
                    <a:pt x="221" y="99"/>
                  </a:lnTo>
                  <a:lnTo>
                    <a:pt x="222" y="99"/>
                  </a:lnTo>
                  <a:lnTo>
                    <a:pt x="223" y="99"/>
                  </a:lnTo>
                  <a:lnTo>
                    <a:pt x="224" y="99"/>
                  </a:lnTo>
                  <a:lnTo>
                    <a:pt x="226" y="99"/>
                  </a:lnTo>
                  <a:lnTo>
                    <a:pt x="227" y="99"/>
                  </a:lnTo>
                  <a:lnTo>
                    <a:pt x="228" y="99"/>
                  </a:lnTo>
                  <a:lnTo>
                    <a:pt x="230" y="99"/>
                  </a:lnTo>
                  <a:lnTo>
                    <a:pt x="230" y="101"/>
                  </a:lnTo>
                  <a:lnTo>
                    <a:pt x="231" y="101"/>
                  </a:lnTo>
                  <a:lnTo>
                    <a:pt x="232" y="101"/>
                  </a:lnTo>
                  <a:lnTo>
                    <a:pt x="234" y="101"/>
                  </a:lnTo>
                  <a:lnTo>
                    <a:pt x="234" y="99"/>
                  </a:lnTo>
                  <a:lnTo>
                    <a:pt x="235" y="99"/>
                  </a:lnTo>
                  <a:lnTo>
                    <a:pt x="236" y="99"/>
                  </a:lnTo>
                  <a:lnTo>
                    <a:pt x="238" y="99"/>
                  </a:lnTo>
                  <a:lnTo>
                    <a:pt x="239" y="99"/>
                  </a:lnTo>
                  <a:lnTo>
                    <a:pt x="239" y="98"/>
                  </a:lnTo>
                  <a:lnTo>
                    <a:pt x="240" y="98"/>
                  </a:lnTo>
                  <a:lnTo>
                    <a:pt x="242" y="98"/>
                  </a:lnTo>
                  <a:lnTo>
                    <a:pt x="243" y="98"/>
                  </a:lnTo>
                  <a:lnTo>
                    <a:pt x="244" y="98"/>
                  </a:lnTo>
                  <a:lnTo>
                    <a:pt x="244" y="99"/>
                  </a:lnTo>
                  <a:lnTo>
                    <a:pt x="245" y="99"/>
                  </a:lnTo>
                  <a:lnTo>
                    <a:pt x="245" y="101"/>
                  </a:lnTo>
                  <a:lnTo>
                    <a:pt x="245" y="102"/>
                  </a:lnTo>
                  <a:lnTo>
                    <a:pt x="247" y="102"/>
                  </a:lnTo>
                  <a:lnTo>
                    <a:pt x="248" y="103"/>
                  </a:lnTo>
                  <a:lnTo>
                    <a:pt x="248" y="105"/>
                  </a:lnTo>
                  <a:lnTo>
                    <a:pt x="249" y="106"/>
                  </a:lnTo>
                  <a:lnTo>
                    <a:pt x="251" y="107"/>
                  </a:lnTo>
                  <a:lnTo>
                    <a:pt x="252" y="109"/>
                  </a:lnTo>
                  <a:lnTo>
                    <a:pt x="252" y="111"/>
                  </a:lnTo>
                  <a:lnTo>
                    <a:pt x="253" y="113"/>
                  </a:lnTo>
                  <a:lnTo>
                    <a:pt x="253" y="114"/>
                  </a:lnTo>
                  <a:lnTo>
                    <a:pt x="255" y="114"/>
                  </a:lnTo>
                  <a:lnTo>
                    <a:pt x="255" y="115"/>
                  </a:lnTo>
                  <a:lnTo>
                    <a:pt x="255" y="118"/>
                  </a:lnTo>
                  <a:lnTo>
                    <a:pt x="256" y="116"/>
                  </a:lnTo>
                  <a:lnTo>
                    <a:pt x="257" y="116"/>
                  </a:lnTo>
                  <a:lnTo>
                    <a:pt x="259" y="116"/>
                  </a:lnTo>
                  <a:lnTo>
                    <a:pt x="260" y="118"/>
                  </a:lnTo>
                  <a:lnTo>
                    <a:pt x="261" y="118"/>
                  </a:lnTo>
                  <a:lnTo>
                    <a:pt x="264" y="118"/>
                  </a:lnTo>
                  <a:lnTo>
                    <a:pt x="265" y="118"/>
                  </a:lnTo>
                  <a:lnTo>
                    <a:pt x="268" y="119"/>
                  </a:lnTo>
                  <a:lnTo>
                    <a:pt x="269" y="119"/>
                  </a:lnTo>
                  <a:lnTo>
                    <a:pt x="272" y="119"/>
                  </a:lnTo>
                  <a:lnTo>
                    <a:pt x="274" y="119"/>
                  </a:lnTo>
                  <a:lnTo>
                    <a:pt x="276" y="118"/>
                  </a:lnTo>
                  <a:lnTo>
                    <a:pt x="277" y="118"/>
                  </a:lnTo>
                  <a:lnTo>
                    <a:pt x="280" y="118"/>
                  </a:lnTo>
                  <a:lnTo>
                    <a:pt x="281" y="118"/>
                  </a:lnTo>
                  <a:lnTo>
                    <a:pt x="282" y="118"/>
                  </a:lnTo>
                  <a:lnTo>
                    <a:pt x="285" y="118"/>
                  </a:lnTo>
                  <a:lnTo>
                    <a:pt x="287" y="118"/>
                  </a:lnTo>
                  <a:lnTo>
                    <a:pt x="290" y="118"/>
                  </a:lnTo>
                  <a:lnTo>
                    <a:pt x="291" y="118"/>
                  </a:lnTo>
                  <a:lnTo>
                    <a:pt x="293" y="116"/>
                  </a:lnTo>
                  <a:lnTo>
                    <a:pt x="295" y="115"/>
                  </a:lnTo>
                  <a:lnTo>
                    <a:pt x="297" y="113"/>
                  </a:lnTo>
                  <a:lnTo>
                    <a:pt x="299" y="111"/>
                  </a:lnTo>
                  <a:lnTo>
                    <a:pt x="300" y="109"/>
                  </a:lnTo>
                  <a:lnTo>
                    <a:pt x="302" y="106"/>
                  </a:lnTo>
                  <a:lnTo>
                    <a:pt x="303" y="106"/>
                  </a:lnTo>
                  <a:lnTo>
                    <a:pt x="303" y="107"/>
                  </a:lnTo>
                  <a:lnTo>
                    <a:pt x="303" y="109"/>
                  </a:lnTo>
                  <a:lnTo>
                    <a:pt x="304" y="110"/>
                  </a:lnTo>
                  <a:lnTo>
                    <a:pt x="306" y="110"/>
                  </a:lnTo>
                  <a:lnTo>
                    <a:pt x="306" y="109"/>
                  </a:lnTo>
                  <a:lnTo>
                    <a:pt x="307" y="107"/>
                  </a:lnTo>
                  <a:lnTo>
                    <a:pt x="308" y="106"/>
                  </a:lnTo>
                  <a:lnTo>
                    <a:pt x="310" y="106"/>
                  </a:lnTo>
                  <a:lnTo>
                    <a:pt x="311" y="106"/>
                  </a:lnTo>
                  <a:lnTo>
                    <a:pt x="314" y="106"/>
                  </a:lnTo>
                  <a:lnTo>
                    <a:pt x="315" y="106"/>
                  </a:lnTo>
                  <a:lnTo>
                    <a:pt x="316" y="106"/>
                  </a:lnTo>
                  <a:lnTo>
                    <a:pt x="319" y="106"/>
                  </a:lnTo>
                  <a:lnTo>
                    <a:pt x="323" y="106"/>
                  </a:lnTo>
                  <a:lnTo>
                    <a:pt x="325" y="107"/>
                  </a:lnTo>
                  <a:lnTo>
                    <a:pt x="328" y="109"/>
                  </a:lnTo>
                  <a:lnTo>
                    <a:pt x="329" y="109"/>
                  </a:lnTo>
                  <a:lnTo>
                    <a:pt x="331" y="109"/>
                  </a:lnTo>
                  <a:lnTo>
                    <a:pt x="332" y="107"/>
                  </a:lnTo>
                  <a:lnTo>
                    <a:pt x="333" y="106"/>
                  </a:lnTo>
                  <a:lnTo>
                    <a:pt x="335" y="106"/>
                  </a:lnTo>
                  <a:lnTo>
                    <a:pt x="336" y="105"/>
                  </a:lnTo>
                  <a:lnTo>
                    <a:pt x="336" y="103"/>
                  </a:lnTo>
                  <a:lnTo>
                    <a:pt x="337" y="102"/>
                  </a:lnTo>
                  <a:lnTo>
                    <a:pt x="338" y="101"/>
                  </a:lnTo>
                  <a:lnTo>
                    <a:pt x="340" y="99"/>
                  </a:lnTo>
                  <a:lnTo>
                    <a:pt x="341" y="99"/>
                  </a:lnTo>
                  <a:lnTo>
                    <a:pt x="344" y="97"/>
                  </a:lnTo>
                  <a:lnTo>
                    <a:pt x="348" y="96"/>
                  </a:lnTo>
                  <a:lnTo>
                    <a:pt x="349" y="96"/>
                  </a:lnTo>
                  <a:lnTo>
                    <a:pt x="350" y="94"/>
                  </a:lnTo>
                  <a:lnTo>
                    <a:pt x="352" y="94"/>
                  </a:lnTo>
                  <a:lnTo>
                    <a:pt x="353" y="93"/>
                  </a:lnTo>
                  <a:lnTo>
                    <a:pt x="355" y="93"/>
                  </a:lnTo>
                  <a:lnTo>
                    <a:pt x="358" y="92"/>
                  </a:lnTo>
                  <a:lnTo>
                    <a:pt x="359" y="92"/>
                  </a:lnTo>
                  <a:lnTo>
                    <a:pt x="362" y="90"/>
                  </a:lnTo>
                  <a:lnTo>
                    <a:pt x="362" y="89"/>
                  </a:lnTo>
                  <a:lnTo>
                    <a:pt x="363" y="89"/>
                  </a:lnTo>
                  <a:lnTo>
                    <a:pt x="363" y="88"/>
                  </a:lnTo>
                  <a:lnTo>
                    <a:pt x="365" y="86"/>
                  </a:lnTo>
                  <a:lnTo>
                    <a:pt x="365" y="85"/>
                  </a:lnTo>
                  <a:lnTo>
                    <a:pt x="366" y="85"/>
                  </a:lnTo>
                  <a:lnTo>
                    <a:pt x="366" y="84"/>
                  </a:lnTo>
                  <a:lnTo>
                    <a:pt x="367" y="84"/>
                  </a:lnTo>
                  <a:lnTo>
                    <a:pt x="367" y="82"/>
                  </a:lnTo>
                  <a:lnTo>
                    <a:pt x="367" y="81"/>
                  </a:lnTo>
                  <a:lnTo>
                    <a:pt x="369" y="82"/>
                  </a:lnTo>
                  <a:lnTo>
                    <a:pt x="369" y="84"/>
                  </a:lnTo>
                  <a:lnTo>
                    <a:pt x="369" y="85"/>
                  </a:lnTo>
                  <a:lnTo>
                    <a:pt x="370" y="85"/>
                  </a:lnTo>
                  <a:lnTo>
                    <a:pt x="371" y="86"/>
                  </a:lnTo>
                  <a:lnTo>
                    <a:pt x="371" y="88"/>
                  </a:lnTo>
                  <a:lnTo>
                    <a:pt x="373" y="88"/>
                  </a:lnTo>
                  <a:lnTo>
                    <a:pt x="374" y="88"/>
                  </a:lnTo>
                  <a:lnTo>
                    <a:pt x="375" y="88"/>
                  </a:lnTo>
                  <a:lnTo>
                    <a:pt x="376" y="88"/>
                  </a:lnTo>
                  <a:lnTo>
                    <a:pt x="376" y="89"/>
                  </a:lnTo>
                  <a:lnTo>
                    <a:pt x="376" y="90"/>
                  </a:lnTo>
                  <a:lnTo>
                    <a:pt x="376" y="92"/>
                  </a:lnTo>
                  <a:lnTo>
                    <a:pt x="378" y="92"/>
                  </a:lnTo>
                  <a:lnTo>
                    <a:pt x="378" y="93"/>
                  </a:lnTo>
                  <a:lnTo>
                    <a:pt x="376" y="93"/>
                  </a:lnTo>
                  <a:lnTo>
                    <a:pt x="376" y="94"/>
                  </a:lnTo>
                  <a:lnTo>
                    <a:pt x="376" y="96"/>
                  </a:lnTo>
                  <a:lnTo>
                    <a:pt x="375" y="96"/>
                  </a:lnTo>
                  <a:lnTo>
                    <a:pt x="375" y="97"/>
                  </a:lnTo>
                  <a:lnTo>
                    <a:pt x="374" y="98"/>
                  </a:lnTo>
                  <a:lnTo>
                    <a:pt x="374" y="99"/>
                  </a:lnTo>
                  <a:lnTo>
                    <a:pt x="373" y="101"/>
                  </a:lnTo>
                  <a:lnTo>
                    <a:pt x="373" y="102"/>
                  </a:lnTo>
                  <a:lnTo>
                    <a:pt x="373" y="103"/>
                  </a:lnTo>
                  <a:lnTo>
                    <a:pt x="373" y="105"/>
                  </a:lnTo>
                  <a:lnTo>
                    <a:pt x="373" y="106"/>
                  </a:lnTo>
                  <a:lnTo>
                    <a:pt x="373" y="107"/>
                  </a:lnTo>
                  <a:lnTo>
                    <a:pt x="373" y="109"/>
                  </a:lnTo>
                  <a:lnTo>
                    <a:pt x="373" y="110"/>
                  </a:lnTo>
                  <a:lnTo>
                    <a:pt x="373" y="111"/>
                  </a:lnTo>
                  <a:lnTo>
                    <a:pt x="373" y="113"/>
                  </a:lnTo>
                  <a:lnTo>
                    <a:pt x="373" y="114"/>
                  </a:lnTo>
                  <a:lnTo>
                    <a:pt x="371" y="114"/>
                  </a:lnTo>
                  <a:lnTo>
                    <a:pt x="371" y="115"/>
                  </a:lnTo>
                  <a:lnTo>
                    <a:pt x="371" y="116"/>
                  </a:lnTo>
                  <a:lnTo>
                    <a:pt x="370" y="116"/>
                  </a:lnTo>
                  <a:lnTo>
                    <a:pt x="370" y="118"/>
                  </a:lnTo>
                  <a:lnTo>
                    <a:pt x="370" y="119"/>
                  </a:lnTo>
                  <a:lnTo>
                    <a:pt x="369" y="120"/>
                  </a:lnTo>
                  <a:lnTo>
                    <a:pt x="369" y="122"/>
                  </a:lnTo>
                  <a:lnTo>
                    <a:pt x="369" y="123"/>
                  </a:lnTo>
                  <a:lnTo>
                    <a:pt x="369" y="124"/>
                  </a:lnTo>
                  <a:lnTo>
                    <a:pt x="369" y="126"/>
                  </a:lnTo>
                  <a:lnTo>
                    <a:pt x="369" y="127"/>
                  </a:lnTo>
                  <a:lnTo>
                    <a:pt x="369" y="128"/>
                  </a:lnTo>
                  <a:lnTo>
                    <a:pt x="369" y="130"/>
                  </a:lnTo>
                  <a:lnTo>
                    <a:pt x="367" y="131"/>
                  </a:lnTo>
                  <a:lnTo>
                    <a:pt x="369" y="131"/>
                  </a:lnTo>
                  <a:lnTo>
                    <a:pt x="369" y="132"/>
                  </a:lnTo>
                  <a:lnTo>
                    <a:pt x="369" y="133"/>
                  </a:lnTo>
                  <a:lnTo>
                    <a:pt x="369" y="135"/>
                  </a:lnTo>
                  <a:lnTo>
                    <a:pt x="369" y="136"/>
                  </a:lnTo>
                  <a:lnTo>
                    <a:pt x="370" y="137"/>
                  </a:lnTo>
                  <a:lnTo>
                    <a:pt x="370" y="139"/>
                  </a:lnTo>
                  <a:lnTo>
                    <a:pt x="370" y="140"/>
                  </a:lnTo>
                  <a:lnTo>
                    <a:pt x="371" y="140"/>
                  </a:lnTo>
                  <a:lnTo>
                    <a:pt x="374" y="140"/>
                  </a:lnTo>
                  <a:lnTo>
                    <a:pt x="375" y="140"/>
                  </a:lnTo>
                  <a:lnTo>
                    <a:pt x="376" y="140"/>
                  </a:lnTo>
                  <a:lnTo>
                    <a:pt x="378" y="140"/>
                  </a:lnTo>
                  <a:lnTo>
                    <a:pt x="379" y="140"/>
                  </a:lnTo>
                  <a:lnTo>
                    <a:pt x="380" y="140"/>
                  </a:lnTo>
                  <a:lnTo>
                    <a:pt x="382" y="139"/>
                  </a:lnTo>
                  <a:lnTo>
                    <a:pt x="383" y="139"/>
                  </a:lnTo>
                  <a:lnTo>
                    <a:pt x="383" y="140"/>
                  </a:lnTo>
                  <a:lnTo>
                    <a:pt x="383" y="141"/>
                  </a:lnTo>
                  <a:lnTo>
                    <a:pt x="382" y="141"/>
                  </a:lnTo>
                  <a:lnTo>
                    <a:pt x="382" y="143"/>
                  </a:lnTo>
                  <a:lnTo>
                    <a:pt x="383" y="144"/>
                  </a:lnTo>
                  <a:lnTo>
                    <a:pt x="384" y="144"/>
                  </a:lnTo>
                  <a:lnTo>
                    <a:pt x="386" y="144"/>
                  </a:lnTo>
                  <a:lnTo>
                    <a:pt x="387" y="144"/>
                  </a:lnTo>
                  <a:lnTo>
                    <a:pt x="388" y="144"/>
                  </a:lnTo>
                  <a:lnTo>
                    <a:pt x="390" y="145"/>
                  </a:lnTo>
                  <a:lnTo>
                    <a:pt x="391" y="145"/>
                  </a:lnTo>
                  <a:lnTo>
                    <a:pt x="392" y="145"/>
                  </a:lnTo>
                  <a:lnTo>
                    <a:pt x="393" y="147"/>
                  </a:lnTo>
                  <a:lnTo>
                    <a:pt x="395" y="147"/>
                  </a:lnTo>
                  <a:lnTo>
                    <a:pt x="397" y="147"/>
                  </a:lnTo>
                  <a:lnTo>
                    <a:pt x="399" y="145"/>
                  </a:lnTo>
                  <a:lnTo>
                    <a:pt x="399" y="147"/>
                  </a:lnTo>
                  <a:lnTo>
                    <a:pt x="400" y="147"/>
                  </a:lnTo>
                  <a:lnTo>
                    <a:pt x="401" y="145"/>
                  </a:lnTo>
                  <a:lnTo>
                    <a:pt x="403" y="145"/>
                  </a:lnTo>
                  <a:lnTo>
                    <a:pt x="403" y="147"/>
                  </a:lnTo>
                  <a:lnTo>
                    <a:pt x="401" y="148"/>
                  </a:lnTo>
                  <a:lnTo>
                    <a:pt x="400" y="148"/>
                  </a:lnTo>
                  <a:lnTo>
                    <a:pt x="400" y="149"/>
                  </a:lnTo>
                  <a:lnTo>
                    <a:pt x="399" y="149"/>
                  </a:lnTo>
                  <a:lnTo>
                    <a:pt x="399" y="151"/>
                  </a:lnTo>
                  <a:lnTo>
                    <a:pt x="397" y="151"/>
                  </a:lnTo>
                  <a:lnTo>
                    <a:pt x="397" y="152"/>
                  </a:lnTo>
                  <a:lnTo>
                    <a:pt x="396" y="153"/>
                  </a:lnTo>
                  <a:lnTo>
                    <a:pt x="396" y="154"/>
                  </a:lnTo>
                  <a:lnTo>
                    <a:pt x="395" y="156"/>
                  </a:lnTo>
                  <a:lnTo>
                    <a:pt x="393" y="158"/>
                  </a:lnTo>
                  <a:lnTo>
                    <a:pt x="393" y="160"/>
                  </a:lnTo>
                  <a:lnTo>
                    <a:pt x="392" y="161"/>
                  </a:lnTo>
                  <a:lnTo>
                    <a:pt x="391" y="162"/>
                  </a:lnTo>
                  <a:lnTo>
                    <a:pt x="391" y="164"/>
                  </a:lnTo>
                  <a:lnTo>
                    <a:pt x="392" y="164"/>
                  </a:lnTo>
                  <a:lnTo>
                    <a:pt x="393" y="164"/>
                  </a:lnTo>
                  <a:lnTo>
                    <a:pt x="395" y="164"/>
                  </a:lnTo>
                  <a:lnTo>
                    <a:pt x="396" y="165"/>
                  </a:lnTo>
                  <a:lnTo>
                    <a:pt x="397" y="165"/>
                  </a:lnTo>
                  <a:lnTo>
                    <a:pt x="399" y="165"/>
                  </a:lnTo>
                  <a:lnTo>
                    <a:pt x="400" y="165"/>
                  </a:lnTo>
                  <a:lnTo>
                    <a:pt x="401" y="165"/>
                  </a:lnTo>
                  <a:lnTo>
                    <a:pt x="403" y="166"/>
                  </a:lnTo>
                  <a:lnTo>
                    <a:pt x="403" y="168"/>
                  </a:lnTo>
                  <a:lnTo>
                    <a:pt x="404" y="168"/>
                  </a:lnTo>
                  <a:lnTo>
                    <a:pt x="404" y="169"/>
                  </a:lnTo>
                  <a:lnTo>
                    <a:pt x="404" y="170"/>
                  </a:lnTo>
                  <a:lnTo>
                    <a:pt x="404" y="171"/>
                  </a:lnTo>
                  <a:lnTo>
                    <a:pt x="405" y="171"/>
                  </a:lnTo>
                  <a:lnTo>
                    <a:pt x="405" y="173"/>
                  </a:lnTo>
                  <a:lnTo>
                    <a:pt x="405" y="174"/>
                  </a:lnTo>
                  <a:lnTo>
                    <a:pt x="407" y="174"/>
                  </a:lnTo>
                  <a:lnTo>
                    <a:pt x="408" y="174"/>
                  </a:lnTo>
                  <a:lnTo>
                    <a:pt x="409" y="175"/>
                  </a:lnTo>
                  <a:lnTo>
                    <a:pt x="410" y="175"/>
                  </a:lnTo>
                  <a:lnTo>
                    <a:pt x="412" y="174"/>
                  </a:lnTo>
                  <a:lnTo>
                    <a:pt x="413" y="174"/>
                  </a:lnTo>
                  <a:lnTo>
                    <a:pt x="414" y="174"/>
                  </a:lnTo>
                  <a:lnTo>
                    <a:pt x="416" y="174"/>
                  </a:lnTo>
                  <a:lnTo>
                    <a:pt x="417" y="174"/>
                  </a:lnTo>
                  <a:lnTo>
                    <a:pt x="418" y="174"/>
                  </a:lnTo>
                  <a:lnTo>
                    <a:pt x="418" y="175"/>
                  </a:lnTo>
                  <a:lnTo>
                    <a:pt x="418" y="177"/>
                  </a:lnTo>
                  <a:lnTo>
                    <a:pt x="417" y="177"/>
                  </a:lnTo>
                  <a:lnTo>
                    <a:pt x="417" y="178"/>
                  </a:lnTo>
                  <a:lnTo>
                    <a:pt x="416" y="178"/>
                  </a:lnTo>
                  <a:lnTo>
                    <a:pt x="416" y="179"/>
                  </a:lnTo>
                  <a:lnTo>
                    <a:pt x="416" y="181"/>
                  </a:lnTo>
                  <a:lnTo>
                    <a:pt x="416" y="182"/>
                  </a:lnTo>
                  <a:lnTo>
                    <a:pt x="417" y="183"/>
                  </a:lnTo>
                  <a:lnTo>
                    <a:pt x="417" y="185"/>
                  </a:lnTo>
                  <a:lnTo>
                    <a:pt x="417" y="186"/>
                  </a:lnTo>
                  <a:lnTo>
                    <a:pt x="417" y="187"/>
                  </a:lnTo>
                  <a:lnTo>
                    <a:pt x="416" y="187"/>
                  </a:lnTo>
                  <a:lnTo>
                    <a:pt x="416" y="188"/>
                  </a:lnTo>
                  <a:lnTo>
                    <a:pt x="414" y="188"/>
                  </a:lnTo>
                  <a:lnTo>
                    <a:pt x="414" y="190"/>
                  </a:lnTo>
                  <a:lnTo>
                    <a:pt x="414" y="191"/>
                  </a:lnTo>
                  <a:lnTo>
                    <a:pt x="413" y="192"/>
                  </a:lnTo>
                  <a:lnTo>
                    <a:pt x="414" y="194"/>
                  </a:lnTo>
                  <a:lnTo>
                    <a:pt x="414" y="195"/>
                  </a:lnTo>
                  <a:lnTo>
                    <a:pt x="414" y="198"/>
                  </a:lnTo>
                  <a:lnTo>
                    <a:pt x="416" y="198"/>
                  </a:lnTo>
                  <a:lnTo>
                    <a:pt x="417" y="199"/>
                  </a:lnTo>
                  <a:lnTo>
                    <a:pt x="418" y="199"/>
                  </a:lnTo>
                  <a:lnTo>
                    <a:pt x="420" y="199"/>
                  </a:lnTo>
                  <a:lnTo>
                    <a:pt x="421" y="199"/>
                  </a:lnTo>
                  <a:lnTo>
                    <a:pt x="422" y="199"/>
                  </a:lnTo>
                  <a:lnTo>
                    <a:pt x="422" y="198"/>
                  </a:lnTo>
                  <a:lnTo>
                    <a:pt x="424" y="196"/>
                  </a:lnTo>
                  <a:lnTo>
                    <a:pt x="425" y="195"/>
                  </a:lnTo>
                  <a:lnTo>
                    <a:pt x="425" y="194"/>
                  </a:lnTo>
                  <a:lnTo>
                    <a:pt x="426" y="194"/>
                  </a:lnTo>
                  <a:lnTo>
                    <a:pt x="426" y="192"/>
                  </a:lnTo>
                  <a:lnTo>
                    <a:pt x="428" y="191"/>
                  </a:lnTo>
                  <a:lnTo>
                    <a:pt x="428" y="188"/>
                  </a:lnTo>
                  <a:lnTo>
                    <a:pt x="429" y="187"/>
                  </a:lnTo>
                  <a:lnTo>
                    <a:pt x="429" y="186"/>
                  </a:lnTo>
                  <a:lnTo>
                    <a:pt x="430" y="186"/>
                  </a:lnTo>
                  <a:lnTo>
                    <a:pt x="431" y="185"/>
                  </a:lnTo>
                  <a:lnTo>
                    <a:pt x="433" y="185"/>
                  </a:lnTo>
                  <a:lnTo>
                    <a:pt x="434" y="185"/>
                  </a:lnTo>
                  <a:lnTo>
                    <a:pt x="435" y="183"/>
                  </a:lnTo>
                  <a:lnTo>
                    <a:pt x="437" y="182"/>
                  </a:lnTo>
                  <a:lnTo>
                    <a:pt x="438" y="181"/>
                  </a:lnTo>
                  <a:lnTo>
                    <a:pt x="439" y="181"/>
                  </a:lnTo>
                  <a:lnTo>
                    <a:pt x="439" y="179"/>
                  </a:lnTo>
                  <a:lnTo>
                    <a:pt x="441" y="179"/>
                  </a:lnTo>
                  <a:lnTo>
                    <a:pt x="442" y="179"/>
                  </a:lnTo>
                  <a:lnTo>
                    <a:pt x="443" y="179"/>
                  </a:lnTo>
                  <a:lnTo>
                    <a:pt x="445" y="179"/>
                  </a:lnTo>
                  <a:lnTo>
                    <a:pt x="446" y="181"/>
                  </a:lnTo>
                  <a:lnTo>
                    <a:pt x="447" y="181"/>
                  </a:lnTo>
                  <a:lnTo>
                    <a:pt x="448" y="181"/>
                  </a:lnTo>
                  <a:lnTo>
                    <a:pt x="450" y="179"/>
                  </a:lnTo>
                  <a:lnTo>
                    <a:pt x="452" y="179"/>
                  </a:lnTo>
                  <a:lnTo>
                    <a:pt x="454" y="179"/>
                  </a:lnTo>
                  <a:lnTo>
                    <a:pt x="455" y="179"/>
                  </a:lnTo>
                  <a:lnTo>
                    <a:pt x="456" y="179"/>
                  </a:lnTo>
                  <a:lnTo>
                    <a:pt x="458" y="179"/>
                  </a:lnTo>
                  <a:lnTo>
                    <a:pt x="459" y="179"/>
                  </a:lnTo>
                  <a:lnTo>
                    <a:pt x="460" y="178"/>
                  </a:lnTo>
                  <a:lnTo>
                    <a:pt x="460" y="177"/>
                  </a:lnTo>
                  <a:lnTo>
                    <a:pt x="462" y="177"/>
                  </a:lnTo>
                  <a:lnTo>
                    <a:pt x="462" y="175"/>
                  </a:lnTo>
                  <a:lnTo>
                    <a:pt x="463" y="175"/>
                  </a:lnTo>
                  <a:lnTo>
                    <a:pt x="464" y="175"/>
                  </a:lnTo>
                  <a:lnTo>
                    <a:pt x="467" y="175"/>
                  </a:lnTo>
                  <a:lnTo>
                    <a:pt x="467" y="174"/>
                  </a:lnTo>
                  <a:lnTo>
                    <a:pt x="468" y="174"/>
                  </a:lnTo>
                  <a:lnTo>
                    <a:pt x="469" y="174"/>
                  </a:lnTo>
                  <a:lnTo>
                    <a:pt x="472" y="174"/>
                  </a:lnTo>
                  <a:lnTo>
                    <a:pt x="473" y="174"/>
                  </a:lnTo>
                  <a:lnTo>
                    <a:pt x="475" y="174"/>
                  </a:lnTo>
                  <a:lnTo>
                    <a:pt x="479" y="174"/>
                  </a:lnTo>
                  <a:lnTo>
                    <a:pt x="479" y="173"/>
                  </a:lnTo>
                  <a:lnTo>
                    <a:pt x="479" y="171"/>
                  </a:lnTo>
                  <a:lnTo>
                    <a:pt x="480" y="170"/>
                  </a:lnTo>
                  <a:lnTo>
                    <a:pt x="481" y="170"/>
                  </a:lnTo>
                  <a:lnTo>
                    <a:pt x="481" y="169"/>
                  </a:lnTo>
                  <a:lnTo>
                    <a:pt x="483" y="169"/>
                  </a:lnTo>
                  <a:lnTo>
                    <a:pt x="484" y="169"/>
                  </a:lnTo>
                  <a:lnTo>
                    <a:pt x="485" y="169"/>
                  </a:lnTo>
                  <a:lnTo>
                    <a:pt x="486" y="169"/>
                  </a:lnTo>
                  <a:lnTo>
                    <a:pt x="488" y="169"/>
                  </a:lnTo>
                  <a:lnTo>
                    <a:pt x="489" y="169"/>
                  </a:lnTo>
                  <a:lnTo>
                    <a:pt x="489" y="168"/>
                  </a:lnTo>
                  <a:lnTo>
                    <a:pt x="489" y="166"/>
                  </a:lnTo>
                  <a:lnTo>
                    <a:pt x="490" y="165"/>
                  </a:lnTo>
                  <a:lnTo>
                    <a:pt x="490" y="164"/>
                  </a:lnTo>
                  <a:lnTo>
                    <a:pt x="492" y="164"/>
                  </a:lnTo>
                  <a:lnTo>
                    <a:pt x="492" y="162"/>
                  </a:lnTo>
                  <a:lnTo>
                    <a:pt x="493" y="162"/>
                  </a:lnTo>
                  <a:lnTo>
                    <a:pt x="493" y="161"/>
                  </a:lnTo>
                  <a:lnTo>
                    <a:pt x="494" y="160"/>
                  </a:lnTo>
                  <a:lnTo>
                    <a:pt x="496" y="160"/>
                  </a:lnTo>
                  <a:lnTo>
                    <a:pt x="496" y="158"/>
                  </a:lnTo>
                  <a:lnTo>
                    <a:pt x="497" y="158"/>
                  </a:lnTo>
                  <a:lnTo>
                    <a:pt x="498" y="157"/>
                  </a:lnTo>
                  <a:lnTo>
                    <a:pt x="500" y="157"/>
                  </a:lnTo>
                  <a:lnTo>
                    <a:pt x="500" y="156"/>
                  </a:lnTo>
                  <a:lnTo>
                    <a:pt x="500" y="154"/>
                  </a:lnTo>
                  <a:lnTo>
                    <a:pt x="501" y="154"/>
                  </a:lnTo>
                  <a:lnTo>
                    <a:pt x="501" y="153"/>
                  </a:lnTo>
                  <a:lnTo>
                    <a:pt x="502" y="153"/>
                  </a:lnTo>
                  <a:lnTo>
                    <a:pt x="502" y="152"/>
                  </a:lnTo>
                  <a:lnTo>
                    <a:pt x="503" y="151"/>
                  </a:lnTo>
                  <a:lnTo>
                    <a:pt x="503" y="149"/>
                  </a:lnTo>
                  <a:lnTo>
                    <a:pt x="505" y="148"/>
                  </a:lnTo>
                  <a:lnTo>
                    <a:pt x="506" y="147"/>
                  </a:lnTo>
                  <a:lnTo>
                    <a:pt x="506" y="145"/>
                  </a:lnTo>
                  <a:lnTo>
                    <a:pt x="507" y="144"/>
                  </a:lnTo>
                  <a:lnTo>
                    <a:pt x="507" y="143"/>
                  </a:lnTo>
                  <a:lnTo>
                    <a:pt x="507" y="141"/>
                  </a:lnTo>
                  <a:lnTo>
                    <a:pt x="509" y="140"/>
                  </a:lnTo>
                  <a:lnTo>
                    <a:pt x="510" y="140"/>
                  </a:lnTo>
                  <a:lnTo>
                    <a:pt x="511" y="139"/>
                  </a:lnTo>
                  <a:lnTo>
                    <a:pt x="511" y="137"/>
                  </a:lnTo>
                  <a:lnTo>
                    <a:pt x="513" y="137"/>
                  </a:lnTo>
                  <a:lnTo>
                    <a:pt x="513" y="136"/>
                  </a:lnTo>
                  <a:lnTo>
                    <a:pt x="513" y="135"/>
                  </a:lnTo>
                  <a:lnTo>
                    <a:pt x="514" y="135"/>
                  </a:lnTo>
                  <a:lnTo>
                    <a:pt x="514" y="133"/>
                  </a:lnTo>
                  <a:lnTo>
                    <a:pt x="515" y="133"/>
                  </a:lnTo>
                  <a:lnTo>
                    <a:pt x="517" y="133"/>
                  </a:lnTo>
                  <a:lnTo>
                    <a:pt x="515" y="132"/>
                  </a:lnTo>
                  <a:lnTo>
                    <a:pt x="517" y="132"/>
                  </a:lnTo>
                  <a:lnTo>
                    <a:pt x="517" y="131"/>
                  </a:lnTo>
                  <a:lnTo>
                    <a:pt x="518" y="131"/>
                  </a:lnTo>
                  <a:lnTo>
                    <a:pt x="519" y="131"/>
                  </a:lnTo>
                  <a:lnTo>
                    <a:pt x="521" y="130"/>
                  </a:lnTo>
                  <a:lnTo>
                    <a:pt x="522" y="130"/>
                  </a:lnTo>
                  <a:lnTo>
                    <a:pt x="523" y="130"/>
                  </a:lnTo>
                  <a:lnTo>
                    <a:pt x="524" y="130"/>
                  </a:lnTo>
                  <a:lnTo>
                    <a:pt x="526" y="130"/>
                  </a:lnTo>
                  <a:lnTo>
                    <a:pt x="527" y="130"/>
                  </a:lnTo>
                  <a:lnTo>
                    <a:pt x="527" y="131"/>
                  </a:lnTo>
                  <a:lnTo>
                    <a:pt x="528" y="131"/>
                  </a:lnTo>
                  <a:lnTo>
                    <a:pt x="530" y="131"/>
                  </a:lnTo>
                  <a:lnTo>
                    <a:pt x="531" y="131"/>
                  </a:lnTo>
                  <a:lnTo>
                    <a:pt x="532" y="131"/>
                  </a:lnTo>
                  <a:lnTo>
                    <a:pt x="532" y="132"/>
                  </a:lnTo>
                  <a:lnTo>
                    <a:pt x="534" y="132"/>
                  </a:lnTo>
                  <a:lnTo>
                    <a:pt x="535" y="133"/>
                  </a:lnTo>
                  <a:lnTo>
                    <a:pt x="536" y="133"/>
                  </a:lnTo>
                  <a:lnTo>
                    <a:pt x="538" y="135"/>
                  </a:lnTo>
                  <a:lnTo>
                    <a:pt x="539" y="135"/>
                  </a:lnTo>
                  <a:lnTo>
                    <a:pt x="540" y="135"/>
                  </a:lnTo>
                  <a:lnTo>
                    <a:pt x="541" y="133"/>
                  </a:lnTo>
                  <a:lnTo>
                    <a:pt x="543" y="133"/>
                  </a:lnTo>
                  <a:lnTo>
                    <a:pt x="544" y="133"/>
                  </a:lnTo>
                  <a:lnTo>
                    <a:pt x="545" y="133"/>
                  </a:lnTo>
                  <a:lnTo>
                    <a:pt x="547" y="133"/>
                  </a:lnTo>
                  <a:lnTo>
                    <a:pt x="545" y="132"/>
                  </a:lnTo>
                  <a:lnTo>
                    <a:pt x="547" y="131"/>
                  </a:lnTo>
                  <a:lnTo>
                    <a:pt x="548" y="130"/>
                  </a:lnTo>
                  <a:lnTo>
                    <a:pt x="548" y="128"/>
                  </a:lnTo>
                  <a:lnTo>
                    <a:pt x="547" y="126"/>
                  </a:lnTo>
                  <a:lnTo>
                    <a:pt x="547" y="124"/>
                  </a:lnTo>
                  <a:lnTo>
                    <a:pt x="545" y="124"/>
                  </a:lnTo>
                  <a:lnTo>
                    <a:pt x="545" y="123"/>
                  </a:lnTo>
                  <a:lnTo>
                    <a:pt x="544" y="122"/>
                  </a:lnTo>
                  <a:lnTo>
                    <a:pt x="541" y="119"/>
                  </a:lnTo>
                  <a:lnTo>
                    <a:pt x="541" y="118"/>
                  </a:lnTo>
                  <a:lnTo>
                    <a:pt x="541" y="116"/>
                  </a:lnTo>
                  <a:lnTo>
                    <a:pt x="541" y="115"/>
                  </a:lnTo>
                  <a:lnTo>
                    <a:pt x="541" y="114"/>
                  </a:lnTo>
                  <a:lnTo>
                    <a:pt x="543" y="111"/>
                  </a:lnTo>
                  <a:lnTo>
                    <a:pt x="543" y="110"/>
                  </a:lnTo>
                  <a:lnTo>
                    <a:pt x="544" y="109"/>
                  </a:lnTo>
                  <a:lnTo>
                    <a:pt x="545" y="106"/>
                  </a:lnTo>
                  <a:lnTo>
                    <a:pt x="547" y="105"/>
                  </a:lnTo>
                  <a:lnTo>
                    <a:pt x="545" y="105"/>
                  </a:lnTo>
                  <a:lnTo>
                    <a:pt x="545" y="103"/>
                  </a:lnTo>
                  <a:lnTo>
                    <a:pt x="547" y="102"/>
                  </a:lnTo>
                  <a:lnTo>
                    <a:pt x="548" y="102"/>
                  </a:lnTo>
                  <a:lnTo>
                    <a:pt x="549" y="102"/>
                  </a:lnTo>
                  <a:lnTo>
                    <a:pt x="549" y="101"/>
                  </a:lnTo>
                  <a:lnTo>
                    <a:pt x="551" y="101"/>
                  </a:lnTo>
                  <a:lnTo>
                    <a:pt x="551" y="99"/>
                  </a:lnTo>
                  <a:lnTo>
                    <a:pt x="552" y="99"/>
                  </a:lnTo>
                  <a:lnTo>
                    <a:pt x="553" y="99"/>
                  </a:lnTo>
                  <a:lnTo>
                    <a:pt x="553" y="98"/>
                  </a:lnTo>
                  <a:lnTo>
                    <a:pt x="555" y="98"/>
                  </a:lnTo>
                  <a:lnTo>
                    <a:pt x="557" y="96"/>
                  </a:lnTo>
                  <a:lnTo>
                    <a:pt x="562" y="88"/>
                  </a:lnTo>
                  <a:lnTo>
                    <a:pt x="564" y="88"/>
                  </a:lnTo>
                  <a:lnTo>
                    <a:pt x="564" y="86"/>
                  </a:lnTo>
                  <a:lnTo>
                    <a:pt x="565" y="86"/>
                  </a:lnTo>
                  <a:lnTo>
                    <a:pt x="565" y="85"/>
                  </a:lnTo>
                  <a:lnTo>
                    <a:pt x="566" y="84"/>
                  </a:lnTo>
                  <a:lnTo>
                    <a:pt x="568" y="84"/>
                  </a:lnTo>
                  <a:lnTo>
                    <a:pt x="562" y="72"/>
                  </a:lnTo>
                  <a:lnTo>
                    <a:pt x="576" y="72"/>
                  </a:lnTo>
                  <a:lnTo>
                    <a:pt x="578" y="77"/>
                  </a:lnTo>
                  <a:lnTo>
                    <a:pt x="579" y="76"/>
                  </a:lnTo>
                  <a:lnTo>
                    <a:pt x="579" y="75"/>
                  </a:lnTo>
                  <a:lnTo>
                    <a:pt x="579" y="73"/>
                  </a:lnTo>
                  <a:lnTo>
                    <a:pt x="581" y="72"/>
                  </a:lnTo>
                  <a:lnTo>
                    <a:pt x="581" y="71"/>
                  </a:lnTo>
                  <a:lnTo>
                    <a:pt x="582" y="69"/>
                  </a:lnTo>
                  <a:lnTo>
                    <a:pt x="582" y="68"/>
                  </a:lnTo>
                  <a:lnTo>
                    <a:pt x="583" y="67"/>
                  </a:lnTo>
                  <a:lnTo>
                    <a:pt x="583" y="65"/>
                  </a:lnTo>
                  <a:lnTo>
                    <a:pt x="583" y="64"/>
                  </a:lnTo>
                  <a:lnTo>
                    <a:pt x="585" y="63"/>
                  </a:lnTo>
                  <a:lnTo>
                    <a:pt x="586" y="61"/>
                  </a:lnTo>
                  <a:lnTo>
                    <a:pt x="585" y="60"/>
                  </a:lnTo>
                  <a:lnTo>
                    <a:pt x="585" y="59"/>
                  </a:lnTo>
                  <a:lnTo>
                    <a:pt x="586" y="58"/>
                  </a:lnTo>
                  <a:lnTo>
                    <a:pt x="587" y="58"/>
                  </a:lnTo>
                  <a:lnTo>
                    <a:pt x="587" y="56"/>
                  </a:lnTo>
                  <a:lnTo>
                    <a:pt x="589" y="56"/>
                  </a:lnTo>
                  <a:lnTo>
                    <a:pt x="589" y="55"/>
                  </a:lnTo>
                  <a:lnTo>
                    <a:pt x="589" y="54"/>
                  </a:lnTo>
                  <a:lnTo>
                    <a:pt x="590" y="50"/>
                  </a:lnTo>
                  <a:lnTo>
                    <a:pt x="591" y="48"/>
                  </a:lnTo>
                  <a:lnTo>
                    <a:pt x="593" y="48"/>
                  </a:lnTo>
                  <a:lnTo>
                    <a:pt x="594" y="48"/>
                  </a:lnTo>
                  <a:lnTo>
                    <a:pt x="594" y="47"/>
                  </a:lnTo>
                  <a:lnTo>
                    <a:pt x="595" y="47"/>
                  </a:lnTo>
                  <a:lnTo>
                    <a:pt x="595" y="46"/>
                  </a:lnTo>
                  <a:lnTo>
                    <a:pt x="596" y="44"/>
                  </a:lnTo>
                  <a:lnTo>
                    <a:pt x="596" y="43"/>
                  </a:lnTo>
                  <a:lnTo>
                    <a:pt x="598" y="43"/>
                  </a:lnTo>
                  <a:lnTo>
                    <a:pt x="599" y="42"/>
                  </a:lnTo>
                  <a:lnTo>
                    <a:pt x="599" y="41"/>
                  </a:lnTo>
                  <a:lnTo>
                    <a:pt x="600" y="39"/>
                  </a:lnTo>
                  <a:lnTo>
                    <a:pt x="600" y="38"/>
                  </a:lnTo>
                  <a:lnTo>
                    <a:pt x="602" y="37"/>
                  </a:lnTo>
                  <a:lnTo>
                    <a:pt x="602" y="33"/>
                  </a:lnTo>
                  <a:lnTo>
                    <a:pt x="600" y="31"/>
                  </a:lnTo>
                  <a:lnTo>
                    <a:pt x="600" y="30"/>
                  </a:lnTo>
                  <a:lnTo>
                    <a:pt x="602" y="30"/>
                  </a:lnTo>
                  <a:lnTo>
                    <a:pt x="603" y="30"/>
                  </a:lnTo>
                  <a:lnTo>
                    <a:pt x="604" y="30"/>
                  </a:lnTo>
                  <a:lnTo>
                    <a:pt x="606" y="30"/>
                  </a:lnTo>
                  <a:lnTo>
                    <a:pt x="606" y="29"/>
                  </a:lnTo>
                  <a:lnTo>
                    <a:pt x="607" y="29"/>
                  </a:lnTo>
                  <a:lnTo>
                    <a:pt x="608" y="27"/>
                  </a:lnTo>
                  <a:lnTo>
                    <a:pt x="608" y="26"/>
                  </a:lnTo>
                  <a:lnTo>
                    <a:pt x="610" y="26"/>
                  </a:lnTo>
                  <a:lnTo>
                    <a:pt x="611" y="25"/>
                  </a:lnTo>
                  <a:lnTo>
                    <a:pt x="612" y="24"/>
                  </a:lnTo>
                  <a:lnTo>
                    <a:pt x="614" y="24"/>
                  </a:lnTo>
                  <a:lnTo>
                    <a:pt x="615" y="22"/>
                  </a:lnTo>
                  <a:lnTo>
                    <a:pt x="616" y="22"/>
                  </a:lnTo>
                  <a:lnTo>
                    <a:pt x="617" y="22"/>
                  </a:lnTo>
                  <a:lnTo>
                    <a:pt x="617" y="21"/>
                  </a:lnTo>
                  <a:lnTo>
                    <a:pt x="619" y="21"/>
                  </a:lnTo>
                  <a:lnTo>
                    <a:pt x="619" y="20"/>
                  </a:lnTo>
                  <a:lnTo>
                    <a:pt x="619" y="18"/>
                  </a:lnTo>
                  <a:lnTo>
                    <a:pt x="620" y="18"/>
                  </a:lnTo>
                  <a:lnTo>
                    <a:pt x="620" y="17"/>
                  </a:lnTo>
                  <a:lnTo>
                    <a:pt x="621" y="17"/>
                  </a:lnTo>
                  <a:lnTo>
                    <a:pt x="621" y="16"/>
                  </a:lnTo>
                  <a:lnTo>
                    <a:pt x="623" y="14"/>
                  </a:lnTo>
                  <a:lnTo>
                    <a:pt x="624" y="14"/>
                  </a:lnTo>
                  <a:lnTo>
                    <a:pt x="625" y="14"/>
                  </a:lnTo>
                  <a:lnTo>
                    <a:pt x="627" y="13"/>
                  </a:lnTo>
                  <a:lnTo>
                    <a:pt x="628" y="13"/>
                  </a:lnTo>
                  <a:lnTo>
                    <a:pt x="629" y="13"/>
                  </a:lnTo>
                  <a:lnTo>
                    <a:pt x="629" y="12"/>
                  </a:lnTo>
                  <a:lnTo>
                    <a:pt x="631" y="12"/>
                  </a:lnTo>
                  <a:lnTo>
                    <a:pt x="632" y="10"/>
                  </a:lnTo>
                  <a:lnTo>
                    <a:pt x="632" y="12"/>
                  </a:lnTo>
                  <a:lnTo>
                    <a:pt x="633" y="12"/>
                  </a:lnTo>
                  <a:lnTo>
                    <a:pt x="634" y="12"/>
                  </a:lnTo>
                  <a:lnTo>
                    <a:pt x="638" y="12"/>
                  </a:lnTo>
                  <a:lnTo>
                    <a:pt x="640" y="13"/>
                  </a:lnTo>
                  <a:lnTo>
                    <a:pt x="641" y="13"/>
                  </a:lnTo>
                  <a:lnTo>
                    <a:pt x="641" y="12"/>
                  </a:lnTo>
                  <a:lnTo>
                    <a:pt x="641" y="10"/>
                  </a:lnTo>
                  <a:lnTo>
                    <a:pt x="642" y="10"/>
                  </a:lnTo>
                  <a:lnTo>
                    <a:pt x="642" y="9"/>
                  </a:lnTo>
                  <a:lnTo>
                    <a:pt x="644" y="9"/>
                  </a:lnTo>
                  <a:lnTo>
                    <a:pt x="645" y="9"/>
                  </a:lnTo>
                  <a:lnTo>
                    <a:pt x="646" y="9"/>
                  </a:lnTo>
                  <a:lnTo>
                    <a:pt x="648" y="9"/>
                  </a:lnTo>
                  <a:lnTo>
                    <a:pt x="649" y="9"/>
                  </a:lnTo>
                  <a:lnTo>
                    <a:pt x="650" y="9"/>
                  </a:lnTo>
                  <a:lnTo>
                    <a:pt x="650" y="8"/>
                  </a:lnTo>
                  <a:lnTo>
                    <a:pt x="650" y="7"/>
                  </a:lnTo>
                  <a:lnTo>
                    <a:pt x="652" y="7"/>
                  </a:lnTo>
                  <a:lnTo>
                    <a:pt x="652" y="5"/>
                  </a:lnTo>
                  <a:lnTo>
                    <a:pt x="653" y="5"/>
                  </a:lnTo>
                  <a:lnTo>
                    <a:pt x="653" y="4"/>
                  </a:lnTo>
                  <a:lnTo>
                    <a:pt x="654" y="4"/>
                  </a:lnTo>
                  <a:lnTo>
                    <a:pt x="655" y="3"/>
                  </a:lnTo>
                  <a:lnTo>
                    <a:pt x="657" y="3"/>
                  </a:lnTo>
                  <a:lnTo>
                    <a:pt x="657" y="4"/>
                  </a:lnTo>
                  <a:lnTo>
                    <a:pt x="657" y="3"/>
                  </a:lnTo>
                  <a:lnTo>
                    <a:pt x="658" y="3"/>
                  </a:lnTo>
                  <a:lnTo>
                    <a:pt x="659" y="3"/>
                  </a:lnTo>
                  <a:lnTo>
                    <a:pt x="659" y="1"/>
                  </a:lnTo>
                  <a:lnTo>
                    <a:pt x="661" y="1"/>
                  </a:lnTo>
                  <a:lnTo>
                    <a:pt x="662" y="1"/>
                  </a:lnTo>
                  <a:lnTo>
                    <a:pt x="663" y="1"/>
                  </a:lnTo>
                  <a:lnTo>
                    <a:pt x="665" y="1"/>
                  </a:lnTo>
                  <a:lnTo>
                    <a:pt x="666" y="1"/>
                  </a:lnTo>
                  <a:lnTo>
                    <a:pt x="667" y="1"/>
                  </a:lnTo>
                  <a:lnTo>
                    <a:pt x="669" y="0"/>
                  </a:lnTo>
                  <a:lnTo>
                    <a:pt x="670" y="0"/>
                  </a:lnTo>
                  <a:lnTo>
                    <a:pt x="671" y="0"/>
                  </a:lnTo>
                  <a:lnTo>
                    <a:pt x="672" y="0"/>
                  </a:lnTo>
                  <a:lnTo>
                    <a:pt x="674" y="0"/>
                  </a:lnTo>
                  <a:lnTo>
                    <a:pt x="674" y="1"/>
                  </a:lnTo>
                  <a:lnTo>
                    <a:pt x="675" y="1"/>
                  </a:lnTo>
                  <a:lnTo>
                    <a:pt x="676" y="1"/>
                  </a:lnTo>
                  <a:lnTo>
                    <a:pt x="675" y="1"/>
                  </a:lnTo>
                  <a:lnTo>
                    <a:pt x="675" y="3"/>
                  </a:lnTo>
                  <a:lnTo>
                    <a:pt x="675" y="4"/>
                  </a:lnTo>
                  <a:lnTo>
                    <a:pt x="675" y="5"/>
                  </a:lnTo>
                  <a:lnTo>
                    <a:pt x="674" y="5"/>
                  </a:lnTo>
                  <a:lnTo>
                    <a:pt x="672" y="5"/>
                  </a:lnTo>
                  <a:lnTo>
                    <a:pt x="671" y="7"/>
                  </a:lnTo>
                  <a:lnTo>
                    <a:pt x="671" y="8"/>
                  </a:lnTo>
                  <a:lnTo>
                    <a:pt x="671" y="9"/>
                  </a:lnTo>
                  <a:lnTo>
                    <a:pt x="672" y="10"/>
                  </a:lnTo>
                  <a:lnTo>
                    <a:pt x="672" y="12"/>
                  </a:lnTo>
                  <a:lnTo>
                    <a:pt x="674" y="12"/>
                  </a:lnTo>
                  <a:lnTo>
                    <a:pt x="674" y="13"/>
                  </a:lnTo>
                  <a:lnTo>
                    <a:pt x="674" y="14"/>
                  </a:lnTo>
                  <a:lnTo>
                    <a:pt x="674" y="16"/>
                  </a:lnTo>
                  <a:lnTo>
                    <a:pt x="674" y="17"/>
                  </a:lnTo>
                  <a:lnTo>
                    <a:pt x="672" y="17"/>
                  </a:lnTo>
                  <a:lnTo>
                    <a:pt x="672" y="18"/>
                  </a:lnTo>
                  <a:lnTo>
                    <a:pt x="672" y="20"/>
                  </a:lnTo>
                  <a:lnTo>
                    <a:pt x="674" y="21"/>
                  </a:lnTo>
                  <a:lnTo>
                    <a:pt x="674" y="22"/>
                  </a:lnTo>
                  <a:lnTo>
                    <a:pt x="674" y="24"/>
                  </a:lnTo>
                  <a:lnTo>
                    <a:pt x="674" y="25"/>
                  </a:lnTo>
                  <a:lnTo>
                    <a:pt x="672" y="26"/>
                  </a:lnTo>
                  <a:lnTo>
                    <a:pt x="674" y="27"/>
                  </a:lnTo>
                  <a:lnTo>
                    <a:pt x="675" y="29"/>
                  </a:lnTo>
                  <a:lnTo>
                    <a:pt x="676" y="29"/>
                  </a:lnTo>
                  <a:lnTo>
                    <a:pt x="678" y="29"/>
                  </a:lnTo>
                  <a:lnTo>
                    <a:pt x="678" y="30"/>
                  </a:lnTo>
                  <a:lnTo>
                    <a:pt x="679" y="30"/>
                  </a:lnTo>
                  <a:lnTo>
                    <a:pt x="680" y="30"/>
                  </a:lnTo>
                  <a:lnTo>
                    <a:pt x="682" y="31"/>
                  </a:lnTo>
                  <a:lnTo>
                    <a:pt x="682" y="33"/>
                  </a:lnTo>
                  <a:lnTo>
                    <a:pt x="682" y="34"/>
                  </a:lnTo>
                  <a:lnTo>
                    <a:pt x="682" y="35"/>
                  </a:lnTo>
                  <a:lnTo>
                    <a:pt x="683" y="35"/>
                  </a:lnTo>
                  <a:lnTo>
                    <a:pt x="683" y="37"/>
                  </a:lnTo>
                  <a:lnTo>
                    <a:pt x="684" y="37"/>
                  </a:lnTo>
                  <a:lnTo>
                    <a:pt x="684" y="38"/>
                  </a:lnTo>
                  <a:lnTo>
                    <a:pt x="684" y="39"/>
                  </a:lnTo>
                  <a:lnTo>
                    <a:pt x="684" y="41"/>
                  </a:lnTo>
                  <a:lnTo>
                    <a:pt x="684" y="42"/>
                  </a:lnTo>
                  <a:lnTo>
                    <a:pt x="686" y="42"/>
                  </a:lnTo>
                  <a:lnTo>
                    <a:pt x="684" y="42"/>
                  </a:lnTo>
                  <a:lnTo>
                    <a:pt x="684" y="43"/>
                  </a:lnTo>
                  <a:lnTo>
                    <a:pt x="684" y="46"/>
                  </a:lnTo>
                  <a:lnTo>
                    <a:pt x="684" y="47"/>
                  </a:lnTo>
                  <a:lnTo>
                    <a:pt x="684" y="48"/>
                  </a:lnTo>
                  <a:lnTo>
                    <a:pt x="686" y="50"/>
                  </a:lnTo>
                  <a:lnTo>
                    <a:pt x="686" y="51"/>
                  </a:lnTo>
                  <a:lnTo>
                    <a:pt x="687" y="52"/>
                  </a:lnTo>
                  <a:lnTo>
                    <a:pt x="688" y="52"/>
                  </a:lnTo>
                  <a:lnTo>
                    <a:pt x="690" y="52"/>
                  </a:lnTo>
                  <a:lnTo>
                    <a:pt x="690" y="54"/>
                  </a:lnTo>
                  <a:lnTo>
                    <a:pt x="691" y="54"/>
                  </a:lnTo>
                  <a:lnTo>
                    <a:pt x="692" y="55"/>
                  </a:lnTo>
                  <a:lnTo>
                    <a:pt x="693" y="55"/>
                  </a:lnTo>
                  <a:lnTo>
                    <a:pt x="693" y="56"/>
                  </a:lnTo>
                  <a:lnTo>
                    <a:pt x="695" y="56"/>
                  </a:lnTo>
                  <a:lnTo>
                    <a:pt x="695" y="58"/>
                  </a:lnTo>
                  <a:lnTo>
                    <a:pt x="696" y="58"/>
                  </a:lnTo>
                  <a:lnTo>
                    <a:pt x="697" y="58"/>
                  </a:lnTo>
                  <a:lnTo>
                    <a:pt x="697" y="59"/>
                  </a:lnTo>
                  <a:lnTo>
                    <a:pt x="699" y="59"/>
                  </a:lnTo>
                  <a:lnTo>
                    <a:pt x="699" y="60"/>
                  </a:lnTo>
                  <a:lnTo>
                    <a:pt x="701" y="63"/>
                  </a:lnTo>
                  <a:lnTo>
                    <a:pt x="703" y="63"/>
                  </a:lnTo>
                  <a:lnTo>
                    <a:pt x="704" y="63"/>
                  </a:lnTo>
                  <a:lnTo>
                    <a:pt x="704" y="61"/>
                  </a:lnTo>
                  <a:lnTo>
                    <a:pt x="705" y="61"/>
                  </a:lnTo>
                  <a:lnTo>
                    <a:pt x="707" y="61"/>
                  </a:lnTo>
                  <a:lnTo>
                    <a:pt x="707" y="60"/>
                  </a:lnTo>
                  <a:lnTo>
                    <a:pt x="708" y="60"/>
                  </a:lnTo>
                  <a:lnTo>
                    <a:pt x="708" y="59"/>
                  </a:lnTo>
                  <a:lnTo>
                    <a:pt x="709" y="59"/>
                  </a:lnTo>
                  <a:lnTo>
                    <a:pt x="709" y="58"/>
                  </a:lnTo>
                  <a:lnTo>
                    <a:pt x="710" y="58"/>
                  </a:lnTo>
                  <a:lnTo>
                    <a:pt x="712" y="58"/>
                  </a:lnTo>
                  <a:lnTo>
                    <a:pt x="713" y="58"/>
                  </a:lnTo>
                  <a:lnTo>
                    <a:pt x="714" y="56"/>
                  </a:lnTo>
                  <a:lnTo>
                    <a:pt x="716" y="56"/>
                  </a:lnTo>
                  <a:lnTo>
                    <a:pt x="716" y="55"/>
                  </a:lnTo>
                  <a:lnTo>
                    <a:pt x="717" y="55"/>
                  </a:lnTo>
                  <a:lnTo>
                    <a:pt x="717" y="56"/>
                  </a:lnTo>
                  <a:lnTo>
                    <a:pt x="718" y="56"/>
                  </a:lnTo>
                  <a:lnTo>
                    <a:pt x="720" y="56"/>
                  </a:lnTo>
                  <a:lnTo>
                    <a:pt x="720" y="58"/>
                  </a:lnTo>
                  <a:lnTo>
                    <a:pt x="720" y="59"/>
                  </a:lnTo>
                  <a:lnTo>
                    <a:pt x="720" y="60"/>
                  </a:lnTo>
                  <a:lnTo>
                    <a:pt x="720" y="61"/>
                  </a:lnTo>
                  <a:lnTo>
                    <a:pt x="720" y="63"/>
                  </a:lnTo>
                  <a:lnTo>
                    <a:pt x="720" y="64"/>
                  </a:lnTo>
                  <a:lnTo>
                    <a:pt x="720" y="65"/>
                  </a:lnTo>
                  <a:lnTo>
                    <a:pt x="720" y="67"/>
                  </a:lnTo>
                  <a:lnTo>
                    <a:pt x="720" y="68"/>
                  </a:lnTo>
                  <a:lnTo>
                    <a:pt x="721" y="68"/>
                  </a:lnTo>
                  <a:lnTo>
                    <a:pt x="720" y="69"/>
                  </a:lnTo>
                  <a:lnTo>
                    <a:pt x="721" y="69"/>
                  </a:lnTo>
                  <a:lnTo>
                    <a:pt x="720" y="71"/>
                  </a:lnTo>
                  <a:lnTo>
                    <a:pt x="720" y="72"/>
                  </a:lnTo>
                  <a:lnTo>
                    <a:pt x="721" y="72"/>
                  </a:lnTo>
                  <a:lnTo>
                    <a:pt x="721" y="73"/>
                  </a:lnTo>
                  <a:lnTo>
                    <a:pt x="722" y="73"/>
                  </a:lnTo>
                  <a:lnTo>
                    <a:pt x="724" y="73"/>
                  </a:lnTo>
                  <a:lnTo>
                    <a:pt x="724" y="75"/>
                  </a:lnTo>
                  <a:lnTo>
                    <a:pt x="725" y="75"/>
                  </a:lnTo>
                  <a:lnTo>
                    <a:pt x="725" y="76"/>
                  </a:lnTo>
                  <a:lnTo>
                    <a:pt x="726" y="76"/>
                  </a:lnTo>
                  <a:lnTo>
                    <a:pt x="727" y="76"/>
                  </a:lnTo>
                  <a:lnTo>
                    <a:pt x="727" y="77"/>
                  </a:lnTo>
                  <a:lnTo>
                    <a:pt x="729" y="77"/>
                  </a:lnTo>
                  <a:lnTo>
                    <a:pt x="730" y="77"/>
                  </a:lnTo>
                  <a:lnTo>
                    <a:pt x="731" y="77"/>
                  </a:lnTo>
                  <a:lnTo>
                    <a:pt x="733" y="77"/>
                  </a:lnTo>
                  <a:lnTo>
                    <a:pt x="733" y="76"/>
                  </a:lnTo>
                  <a:lnTo>
                    <a:pt x="733" y="77"/>
                  </a:lnTo>
                  <a:lnTo>
                    <a:pt x="734" y="77"/>
                  </a:lnTo>
                  <a:lnTo>
                    <a:pt x="735" y="77"/>
                  </a:lnTo>
                  <a:lnTo>
                    <a:pt x="737" y="77"/>
                  </a:lnTo>
                  <a:lnTo>
                    <a:pt x="738" y="76"/>
                  </a:lnTo>
                  <a:lnTo>
                    <a:pt x="739" y="76"/>
                  </a:lnTo>
                  <a:lnTo>
                    <a:pt x="739" y="77"/>
                  </a:lnTo>
                  <a:lnTo>
                    <a:pt x="741" y="77"/>
                  </a:lnTo>
                  <a:lnTo>
                    <a:pt x="742" y="79"/>
                  </a:lnTo>
                  <a:lnTo>
                    <a:pt x="743" y="79"/>
                  </a:lnTo>
                  <a:lnTo>
                    <a:pt x="745" y="80"/>
                  </a:lnTo>
                  <a:lnTo>
                    <a:pt x="745" y="81"/>
                  </a:lnTo>
                  <a:lnTo>
                    <a:pt x="746" y="81"/>
                  </a:lnTo>
                  <a:lnTo>
                    <a:pt x="747" y="82"/>
                  </a:lnTo>
                  <a:lnTo>
                    <a:pt x="748" y="82"/>
                  </a:lnTo>
                  <a:lnTo>
                    <a:pt x="750" y="82"/>
                  </a:lnTo>
                  <a:lnTo>
                    <a:pt x="751" y="82"/>
                  </a:lnTo>
                  <a:lnTo>
                    <a:pt x="751" y="84"/>
                  </a:lnTo>
                  <a:lnTo>
                    <a:pt x="751" y="85"/>
                  </a:lnTo>
                  <a:lnTo>
                    <a:pt x="752" y="84"/>
                  </a:lnTo>
                  <a:lnTo>
                    <a:pt x="754" y="84"/>
                  </a:lnTo>
                  <a:lnTo>
                    <a:pt x="754" y="85"/>
                  </a:lnTo>
                  <a:lnTo>
                    <a:pt x="755" y="84"/>
                  </a:lnTo>
                  <a:lnTo>
                    <a:pt x="755" y="85"/>
                  </a:lnTo>
                  <a:lnTo>
                    <a:pt x="756" y="85"/>
                  </a:lnTo>
                  <a:lnTo>
                    <a:pt x="758" y="85"/>
                  </a:lnTo>
                  <a:lnTo>
                    <a:pt x="759" y="85"/>
                  </a:lnTo>
                  <a:lnTo>
                    <a:pt x="760" y="85"/>
                  </a:lnTo>
                  <a:lnTo>
                    <a:pt x="762" y="85"/>
                  </a:lnTo>
                  <a:lnTo>
                    <a:pt x="763" y="85"/>
                  </a:lnTo>
                  <a:lnTo>
                    <a:pt x="764" y="85"/>
                  </a:lnTo>
                  <a:lnTo>
                    <a:pt x="765" y="85"/>
                  </a:lnTo>
                  <a:lnTo>
                    <a:pt x="765" y="86"/>
                  </a:lnTo>
                  <a:lnTo>
                    <a:pt x="765" y="88"/>
                  </a:lnTo>
                  <a:lnTo>
                    <a:pt x="767" y="88"/>
                  </a:lnTo>
                  <a:lnTo>
                    <a:pt x="767" y="89"/>
                  </a:lnTo>
                  <a:lnTo>
                    <a:pt x="767" y="92"/>
                  </a:lnTo>
                  <a:lnTo>
                    <a:pt x="768" y="92"/>
                  </a:lnTo>
                  <a:lnTo>
                    <a:pt x="771" y="92"/>
                  </a:lnTo>
                  <a:lnTo>
                    <a:pt x="772" y="92"/>
                  </a:lnTo>
                  <a:lnTo>
                    <a:pt x="773" y="90"/>
                  </a:lnTo>
                  <a:lnTo>
                    <a:pt x="775" y="90"/>
                  </a:lnTo>
                  <a:lnTo>
                    <a:pt x="775" y="89"/>
                  </a:lnTo>
                  <a:lnTo>
                    <a:pt x="776" y="89"/>
                  </a:lnTo>
                  <a:lnTo>
                    <a:pt x="777" y="90"/>
                  </a:lnTo>
                  <a:lnTo>
                    <a:pt x="779" y="90"/>
                  </a:lnTo>
                  <a:lnTo>
                    <a:pt x="780" y="90"/>
                  </a:lnTo>
                  <a:lnTo>
                    <a:pt x="781" y="90"/>
                  </a:lnTo>
                  <a:lnTo>
                    <a:pt x="783" y="89"/>
                  </a:lnTo>
                  <a:lnTo>
                    <a:pt x="784" y="88"/>
                  </a:lnTo>
                  <a:lnTo>
                    <a:pt x="784" y="86"/>
                  </a:lnTo>
                  <a:lnTo>
                    <a:pt x="785" y="88"/>
                  </a:lnTo>
                  <a:lnTo>
                    <a:pt x="786" y="88"/>
                  </a:lnTo>
                  <a:lnTo>
                    <a:pt x="786" y="89"/>
                  </a:lnTo>
                  <a:lnTo>
                    <a:pt x="786" y="90"/>
                  </a:lnTo>
                  <a:lnTo>
                    <a:pt x="788" y="90"/>
                  </a:lnTo>
                  <a:lnTo>
                    <a:pt x="788" y="89"/>
                  </a:lnTo>
                  <a:lnTo>
                    <a:pt x="788" y="90"/>
                  </a:lnTo>
                  <a:lnTo>
                    <a:pt x="789" y="90"/>
                  </a:lnTo>
                  <a:lnTo>
                    <a:pt x="789" y="89"/>
                  </a:lnTo>
                  <a:lnTo>
                    <a:pt x="790" y="90"/>
                  </a:lnTo>
                  <a:lnTo>
                    <a:pt x="792" y="89"/>
                  </a:lnTo>
                  <a:lnTo>
                    <a:pt x="792" y="90"/>
                  </a:lnTo>
                  <a:lnTo>
                    <a:pt x="793" y="90"/>
                  </a:lnTo>
                  <a:lnTo>
                    <a:pt x="793" y="92"/>
                  </a:lnTo>
                  <a:lnTo>
                    <a:pt x="794" y="93"/>
                  </a:lnTo>
                  <a:lnTo>
                    <a:pt x="794" y="94"/>
                  </a:lnTo>
                  <a:lnTo>
                    <a:pt x="796" y="94"/>
                  </a:lnTo>
                  <a:lnTo>
                    <a:pt x="797" y="94"/>
                  </a:lnTo>
                  <a:lnTo>
                    <a:pt x="797" y="93"/>
                  </a:lnTo>
                  <a:lnTo>
                    <a:pt x="798" y="93"/>
                  </a:lnTo>
                  <a:lnTo>
                    <a:pt x="800" y="93"/>
                  </a:lnTo>
                  <a:lnTo>
                    <a:pt x="800" y="92"/>
                  </a:lnTo>
                  <a:lnTo>
                    <a:pt x="801" y="90"/>
                  </a:lnTo>
                  <a:lnTo>
                    <a:pt x="801" y="89"/>
                  </a:lnTo>
                  <a:lnTo>
                    <a:pt x="802" y="89"/>
                  </a:lnTo>
                  <a:lnTo>
                    <a:pt x="802" y="88"/>
                  </a:lnTo>
                  <a:lnTo>
                    <a:pt x="803" y="88"/>
                  </a:lnTo>
                  <a:lnTo>
                    <a:pt x="803" y="86"/>
                  </a:lnTo>
                  <a:lnTo>
                    <a:pt x="805" y="86"/>
                  </a:lnTo>
                  <a:lnTo>
                    <a:pt x="805" y="85"/>
                  </a:lnTo>
                  <a:lnTo>
                    <a:pt x="806" y="85"/>
                  </a:lnTo>
                  <a:lnTo>
                    <a:pt x="806" y="84"/>
                  </a:lnTo>
                  <a:lnTo>
                    <a:pt x="807" y="84"/>
                  </a:lnTo>
                  <a:lnTo>
                    <a:pt x="807" y="82"/>
                  </a:lnTo>
                  <a:lnTo>
                    <a:pt x="809" y="82"/>
                  </a:lnTo>
                  <a:lnTo>
                    <a:pt x="809" y="81"/>
                  </a:lnTo>
                  <a:lnTo>
                    <a:pt x="810" y="81"/>
                  </a:lnTo>
                  <a:lnTo>
                    <a:pt x="811" y="80"/>
                  </a:lnTo>
                  <a:lnTo>
                    <a:pt x="813" y="81"/>
                  </a:lnTo>
                  <a:lnTo>
                    <a:pt x="814" y="81"/>
                  </a:lnTo>
                  <a:lnTo>
                    <a:pt x="815" y="81"/>
                  </a:lnTo>
                  <a:lnTo>
                    <a:pt x="817" y="81"/>
                  </a:lnTo>
                  <a:lnTo>
                    <a:pt x="817" y="80"/>
                  </a:lnTo>
                  <a:lnTo>
                    <a:pt x="817" y="79"/>
                  </a:lnTo>
                  <a:lnTo>
                    <a:pt x="817" y="77"/>
                  </a:lnTo>
                  <a:lnTo>
                    <a:pt x="818" y="77"/>
                  </a:lnTo>
                  <a:lnTo>
                    <a:pt x="819" y="76"/>
                  </a:lnTo>
                  <a:lnTo>
                    <a:pt x="818" y="75"/>
                  </a:lnTo>
                  <a:lnTo>
                    <a:pt x="818" y="73"/>
                  </a:lnTo>
                  <a:lnTo>
                    <a:pt x="818" y="72"/>
                  </a:lnTo>
                  <a:lnTo>
                    <a:pt x="819" y="72"/>
                  </a:lnTo>
                  <a:lnTo>
                    <a:pt x="819" y="71"/>
                  </a:lnTo>
                  <a:lnTo>
                    <a:pt x="820" y="71"/>
                  </a:lnTo>
                  <a:lnTo>
                    <a:pt x="822" y="71"/>
                  </a:lnTo>
                  <a:lnTo>
                    <a:pt x="823" y="71"/>
                  </a:lnTo>
                  <a:lnTo>
                    <a:pt x="823" y="69"/>
                  </a:lnTo>
                  <a:lnTo>
                    <a:pt x="824" y="69"/>
                  </a:lnTo>
                  <a:lnTo>
                    <a:pt x="826" y="69"/>
                  </a:lnTo>
                  <a:lnTo>
                    <a:pt x="826" y="68"/>
                  </a:lnTo>
                  <a:lnTo>
                    <a:pt x="827" y="68"/>
                  </a:lnTo>
                  <a:lnTo>
                    <a:pt x="828" y="67"/>
                  </a:lnTo>
                  <a:lnTo>
                    <a:pt x="828" y="65"/>
                  </a:lnTo>
                  <a:lnTo>
                    <a:pt x="830" y="65"/>
                  </a:lnTo>
                  <a:lnTo>
                    <a:pt x="830" y="64"/>
                  </a:lnTo>
                  <a:lnTo>
                    <a:pt x="831" y="65"/>
                  </a:lnTo>
                  <a:lnTo>
                    <a:pt x="831" y="64"/>
                  </a:lnTo>
                  <a:lnTo>
                    <a:pt x="832" y="63"/>
                  </a:lnTo>
                  <a:lnTo>
                    <a:pt x="832" y="61"/>
                  </a:lnTo>
                  <a:lnTo>
                    <a:pt x="831" y="61"/>
                  </a:lnTo>
                  <a:lnTo>
                    <a:pt x="832" y="60"/>
                  </a:lnTo>
                  <a:lnTo>
                    <a:pt x="832" y="59"/>
                  </a:lnTo>
                  <a:lnTo>
                    <a:pt x="834" y="59"/>
                  </a:lnTo>
                  <a:lnTo>
                    <a:pt x="832" y="59"/>
                  </a:lnTo>
                  <a:lnTo>
                    <a:pt x="834" y="59"/>
                  </a:lnTo>
                  <a:lnTo>
                    <a:pt x="834" y="58"/>
                  </a:lnTo>
                  <a:lnTo>
                    <a:pt x="835" y="58"/>
                  </a:lnTo>
                  <a:lnTo>
                    <a:pt x="836" y="58"/>
                  </a:lnTo>
                  <a:lnTo>
                    <a:pt x="838" y="58"/>
                  </a:lnTo>
                  <a:lnTo>
                    <a:pt x="839" y="56"/>
                  </a:lnTo>
                  <a:lnTo>
                    <a:pt x="840" y="56"/>
                  </a:lnTo>
                  <a:lnTo>
                    <a:pt x="840" y="55"/>
                  </a:lnTo>
                  <a:lnTo>
                    <a:pt x="841" y="55"/>
                  </a:lnTo>
                  <a:lnTo>
                    <a:pt x="841" y="54"/>
                  </a:lnTo>
                  <a:lnTo>
                    <a:pt x="841" y="55"/>
                  </a:lnTo>
                  <a:lnTo>
                    <a:pt x="841" y="54"/>
                  </a:lnTo>
                  <a:lnTo>
                    <a:pt x="843" y="54"/>
                  </a:lnTo>
                  <a:lnTo>
                    <a:pt x="844" y="54"/>
                  </a:lnTo>
                  <a:lnTo>
                    <a:pt x="845" y="54"/>
                  </a:lnTo>
                  <a:lnTo>
                    <a:pt x="847" y="54"/>
                  </a:lnTo>
                  <a:lnTo>
                    <a:pt x="848" y="54"/>
                  </a:lnTo>
                  <a:lnTo>
                    <a:pt x="848" y="55"/>
                  </a:lnTo>
                  <a:lnTo>
                    <a:pt x="848" y="54"/>
                  </a:lnTo>
                  <a:lnTo>
                    <a:pt x="849" y="54"/>
                  </a:lnTo>
                  <a:lnTo>
                    <a:pt x="849" y="52"/>
                  </a:lnTo>
                  <a:lnTo>
                    <a:pt x="851" y="52"/>
                  </a:lnTo>
                  <a:lnTo>
                    <a:pt x="851" y="54"/>
                  </a:lnTo>
                  <a:lnTo>
                    <a:pt x="852" y="54"/>
                  </a:lnTo>
                  <a:lnTo>
                    <a:pt x="852" y="55"/>
                  </a:lnTo>
                  <a:lnTo>
                    <a:pt x="853" y="55"/>
                  </a:lnTo>
                  <a:lnTo>
                    <a:pt x="855" y="55"/>
                  </a:lnTo>
                  <a:lnTo>
                    <a:pt x="853" y="55"/>
                  </a:lnTo>
                  <a:lnTo>
                    <a:pt x="855" y="56"/>
                  </a:lnTo>
                  <a:lnTo>
                    <a:pt x="856" y="56"/>
                  </a:lnTo>
                  <a:lnTo>
                    <a:pt x="857" y="56"/>
                  </a:lnTo>
                  <a:lnTo>
                    <a:pt x="858" y="56"/>
                  </a:lnTo>
                  <a:lnTo>
                    <a:pt x="860" y="56"/>
                  </a:lnTo>
                  <a:lnTo>
                    <a:pt x="861" y="56"/>
                  </a:lnTo>
                  <a:lnTo>
                    <a:pt x="862" y="56"/>
                  </a:lnTo>
                  <a:lnTo>
                    <a:pt x="864" y="56"/>
                  </a:lnTo>
                  <a:lnTo>
                    <a:pt x="864" y="55"/>
                  </a:lnTo>
                  <a:lnTo>
                    <a:pt x="864" y="54"/>
                  </a:lnTo>
                  <a:lnTo>
                    <a:pt x="865" y="54"/>
                  </a:lnTo>
                  <a:lnTo>
                    <a:pt x="866" y="54"/>
                  </a:lnTo>
                  <a:lnTo>
                    <a:pt x="868" y="54"/>
                  </a:lnTo>
                  <a:lnTo>
                    <a:pt x="868" y="52"/>
                  </a:lnTo>
                  <a:lnTo>
                    <a:pt x="868" y="54"/>
                  </a:lnTo>
                  <a:lnTo>
                    <a:pt x="869" y="54"/>
                  </a:lnTo>
                  <a:lnTo>
                    <a:pt x="870" y="54"/>
                  </a:lnTo>
                  <a:lnTo>
                    <a:pt x="870" y="55"/>
                  </a:lnTo>
                  <a:lnTo>
                    <a:pt x="870" y="56"/>
                  </a:lnTo>
                  <a:lnTo>
                    <a:pt x="872" y="56"/>
                  </a:lnTo>
                  <a:lnTo>
                    <a:pt x="873" y="56"/>
                  </a:lnTo>
                  <a:lnTo>
                    <a:pt x="873" y="58"/>
                  </a:lnTo>
                  <a:lnTo>
                    <a:pt x="872" y="58"/>
                  </a:lnTo>
                  <a:lnTo>
                    <a:pt x="873" y="59"/>
                  </a:lnTo>
                  <a:lnTo>
                    <a:pt x="872" y="59"/>
                  </a:lnTo>
                  <a:lnTo>
                    <a:pt x="873" y="59"/>
                  </a:lnTo>
                  <a:lnTo>
                    <a:pt x="873" y="60"/>
                  </a:lnTo>
                  <a:lnTo>
                    <a:pt x="874" y="60"/>
                  </a:lnTo>
                  <a:lnTo>
                    <a:pt x="874" y="61"/>
                  </a:lnTo>
                  <a:lnTo>
                    <a:pt x="876" y="61"/>
                  </a:lnTo>
                  <a:lnTo>
                    <a:pt x="874" y="61"/>
                  </a:lnTo>
                  <a:lnTo>
                    <a:pt x="876" y="61"/>
                  </a:lnTo>
                  <a:lnTo>
                    <a:pt x="877" y="61"/>
                  </a:lnTo>
                  <a:lnTo>
                    <a:pt x="878" y="63"/>
                  </a:lnTo>
                  <a:lnTo>
                    <a:pt x="878" y="61"/>
                  </a:lnTo>
                  <a:lnTo>
                    <a:pt x="879" y="61"/>
                  </a:lnTo>
                  <a:lnTo>
                    <a:pt x="879" y="60"/>
                  </a:lnTo>
                  <a:lnTo>
                    <a:pt x="879" y="61"/>
                  </a:lnTo>
                  <a:lnTo>
                    <a:pt x="879" y="60"/>
                  </a:lnTo>
                  <a:lnTo>
                    <a:pt x="879" y="61"/>
                  </a:lnTo>
                  <a:lnTo>
                    <a:pt x="881" y="61"/>
                  </a:lnTo>
                  <a:lnTo>
                    <a:pt x="881" y="60"/>
                  </a:lnTo>
                  <a:lnTo>
                    <a:pt x="881" y="61"/>
                  </a:lnTo>
                  <a:lnTo>
                    <a:pt x="881" y="60"/>
                  </a:lnTo>
                  <a:lnTo>
                    <a:pt x="882" y="60"/>
                  </a:lnTo>
                  <a:lnTo>
                    <a:pt x="882" y="59"/>
                  </a:lnTo>
                  <a:lnTo>
                    <a:pt x="883" y="59"/>
                  </a:lnTo>
                  <a:lnTo>
                    <a:pt x="883" y="60"/>
                  </a:lnTo>
                  <a:lnTo>
                    <a:pt x="885" y="60"/>
                  </a:lnTo>
                  <a:lnTo>
                    <a:pt x="885" y="59"/>
                  </a:lnTo>
                  <a:lnTo>
                    <a:pt x="885" y="60"/>
                  </a:lnTo>
                  <a:lnTo>
                    <a:pt x="886" y="60"/>
                  </a:lnTo>
                  <a:lnTo>
                    <a:pt x="886" y="59"/>
                  </a:lnTo>
                  <a:lnTo>
                    <a:pt x="886" y="60"/>
                  </a:lnTo>
                  <a:lnTo>
                    <a:pt x="887" y="60"/>
                  </a:lnTo>
                  <a:lnTo>
                    <a:pt x="887" y="61"/>
                  </a:lnTo>
                  <a:lnTo>
                    <a:pt x="889" y="61"/>
                  </a:lnTo>
                  <a:lnTo>
                    <a:pt x="889" y="63"/>
                  </a:lnTo>
                  <a:lnTo>
                    <a:pt x="890" y="63"/>
                  </a:lnTo>
                  <a:lnTo>
                    <a:pt x="890" y="61"/>
                  </a:lnTo>
                  <a:lnTo>
                    <a:pt x="890" y="63"/>
                  </a:lnTo>
                  <a:lnTo>
                    <a:pt x="891" y="63"/>
                  </a:lnTo>
                  <a:lnTo>
                    <a:pt x="893" y="63"/>
                  </a:lnTo>
                  <a:lnTo>
                    <a:pt x="893" y="64"/>
                  </a:lnTo>
                  <a:lnTo>
                    <a:pt x="894" y="64"/>
                  </a:lnTo>
                  <a:lnTo>
                    <a:pt x="895" y="64"/>
                  </a:lnTo>
                  <a:lnTo>
                    <a:pt x="895" y="65"/>
                  </a:lnTo>
                  <a:lnTo>
                    <a:pt x="896" y="65"/>
                  </a:lnTo>
                  <a:lnTo>
                    <a:pt x="896" y="67"/>
                  </a:lnTo>
                  <a:lnTo>
                    <a:pt x="896" y="68"/>
                  </a:lnTo>
                  <a:lnTo>
                    <a:pt x="898" y="68"/>
                  </a:lnTo>
                  <a:lnTo>
                    <a:pt x="898" y="69"/>
                  </a:lnTo>
                  <a:lnTo>
                    <a:pt x="898" y="71"/>
                  </a:lnTo>
                  <a:lnTo>
                    <a:pt x="898" y="69"/>
                  </a:lnTo>
                  <a:lnTo>
                    <a:pt x="899" y="68"/>
                  </a:lnTo>
                  <a:lnTo>
                    <a:pt x="899" y="69"/>
                  </a:lnTo>
                  <a:lnTo>
                    <a:pt x="900" y="69"/>
                  </a:lnTo>
                  <a:lnTo>
                    <a:pt x="899" y="69"/>
                  </a:lnTo>
                  <a:lnTo>
                    <a:pt x="899" y="71"/>
                  </a:lnTo>
                  <a:lnTo>
                    <a:pt x="900" y="71"/>
                  </a:lnTo>
                  <a:lnTo>
                    <a:pt x="900" y="69"/>
                  </a:lnTo>
                  <a:lnTo>
                    <a:pt x="900" y="71"/>
                  </a:lnTo>
                  <a:lnTo>
                    <a:pt x="902" y="71"/>
                  </a:lnTo>
                  <a:lnTo>
                    <a:pt x="903" y="71"/>
                  </a:lnTo>
                  <a:lnTo>
                    <a:pt x="904" y="71"/>
                  </a:lnTo>
                  <a:lnTo>
                    <a:pt x="906" y="71"/>
                  </a:lnTo>
                  <a:lnTo>
                    <a:pt x="907" y="71"/>
                  </a:lnTo>
                  <a:lnTo>
                    <a:pt x="908" y="71"/>
                  </a:lnTo>
                  <a:lnTo>
                    <a:pt x="908" y="69"/>
                  </a:lnTo>
                  <a:lnTo>
                    <a:pt x="908" y="71"/>
                  </a:lnTo>
                  <a:lnTo>
                    <a:pt x="910" y="69"/>
                  </a:lnTo>
                  <a:lnTo>
                    <a:pt x="910" y="71"/>
                  </a:lnTo>
                  <a:lnTo>
                    <a:pt x="911" y="71"/>
                  </a:lnTo>
                  <a:lnTo>
                    <a:pt x="912" y="71"/>
                  </a:lnTo>
                  <a:lnTo>
                    <a:pt x="913" y="71"/>
                  </a:lnTo>
                  <a:lnTo>
                    <a:pt x="913" y="69"/>
                  </a:lnTo>
                  <a:lnTo>
                    <a:pt x="915" y="69"/>
                  </a:lnTo>
                  <a:lnTo>
                    <a:pt x="916" y="69"/>
                  </a:lnTo>
                  <a:lnTo>
                    <a:pt x="916" y="68"/>
                  </a:lnTo>
                  <a:lnTo>
                    <a:pt x="916" y="69"/>
                  </a:lnTo>
                  <a:lnTo>
                    <a:pt x="917" y="69"/>
                  </a:lnTo>
                  <a:lnTo>
                    <a:pt x="919" y="69"/>
                  </a:lnTo>
                  <a:lnTo>
                    <a:pt x="919" y="71"/>
                  </a:lnTo>
                  <a:lnTo>
                    <a:pt x="920" y="69"/>
                  </a:lnTo>
                  <a:lnTo>
                    <a:pt x="920" y="71"/>
                  </a:lnTo>
                  <a:lnTo>
                    <a:pt x="921" y="71"/>
                  </a:lnTo>
                  <a:lnTo>
                    <a:pt x="921" y="69"/>
                  </a:lnTo>
                  <a:lnTo>
                    <a:pt x="923" y="69"/>
                  </a:lnTo>
                  <a:lnTo>
                    <a:pt x="923" y="68"/>
                  </a:lnTo>
                  <a:lnTo>
                    <a:pt x="921" y="68"/>
                  </a:lnTo>
                  <a:lnTo>
                    <a:pt x="923" y="67"/>
                  </a:lnTo>
                  <a:lnTo>
                    <a:pt x="923" y="65"/>
                  </a:lnTo>
                  <a:lnTo>
                    <a:pt x="923" y="64"/>
                  </a:lnTo>
                  <a:lnTo>
                    <a:pt x="924" y="64"/>
                  </a:lnTo>
                  <a:lnTo>
                    <a:pt x="924" y="63"/>
                  </a:lnTo>
                  <a:lnTo>
                    <a:pt x="924" y="64"/>
                  </a:lnTo>
                  <a:lnTo>
                    <a:pt x="925" y="64"/>
                  </a:lnTo>
                  <a:lnTo>
                    <a:pt x="925" y="65"/>
                  </a:lnTo>
                  <a:lnTo>
                    <a:pt x="927" y="65"/>
                  </a:lnTo>
                  <a:lnTo>
                    <a:pt x="928" y="65"/>
                  </a:lnTo>
                  <a:lnTo>
                    <a:pt x="927" y="65"/>
                  </a:lnTo>
                  <a:lnTo>
                    <a:pt x="927" y="64"/>
                  </a:lnTo>
                  <a:lnTo>
                    <a:pt x="928" y="65"/>
                  </a:lnTo>
                  <a:lnTo>
                    <a:pt x="928" y="64"/>
                  </a:lnTo>
                  <a:lnTo>
                    <a:pt x="929" y="65"/>
                  </a:lnTo>
                  <a:lnTo>
                    <a:pt x="929" y="64"/>
                  </a:lnTo>
                  <a:lnTo>
                    <a:pt x="929" y="65"/>
                  </a:lnTo>
                  <a:lnTo>
                    <a:pt x="929" y="64"/>
                  </a:lnTo>
                  <a:lnTo>
                    <a:pt x="931" y="64"/>
                  </a:lnTo>
                  <a:lnTo>
                    <a:pt x="932" y="65"/>
                  </a:lnTo>
                  <a:lnTo>
                    <a:pt x="932" y="64"/>
                  </a:lnTo>
                  <a:lnTo>
                    <a:pt x="932" y="63"/>
                  </a:lnTo>
                  <a:lnTo>
                    <a:pt x="933" y="64"/>
                  </a:lnTo>
                  <a:lnTo>
                    <a:pt x="933" y="63"/>
                  </a:lnTo>
                  <a:lnTo>
                    <a:pt x="934" y="63"/>
                  </a:lnTo>
                  <a:lnTo>
                    <a:pt x="934" y="61"/>
                  </a:lnTo>
                  <a:lnTo>
                    <a:pt x="936" y="61"/>
                  </a:lnTo>
                  <a:lnTo>
                    <a:pt x="937" y="61"/>
                  </a:lnTo>
                  <a:lnTo>
                    <a:pt x="938" y="61"/>
                  </a:lnTo>
                  <a:lnTo>
                    <a:pt x="938" y="63"/>
                  </a:lnTo>
                  <a:lnTo>
                    <a:pt x="940" y="63"/>
                  </a:lnTo>
                  <a:lnTo>
                    <a:pt x="940" y="64"/>
                  </a:lnTo>
                  <a:lnTo>
                    <a:pt x="938" y="64"/>
                  </a:lnTo>
                  <a:lnTo>
                    <a:pt x="940" y="64"/>
                  </a:lnTo>
                  <a:lnTo>
                    <a:pt x="941" y="64"/>
                  </a:lnTo>
                  <a:lnTo>
                    <a:pt x="942" y="64"/>
                  </a:lnTo>
                  <a:lnTo>
                    <a:pt x="942" y="63"/>
                  </a:lnTo>
                  <a:lnTo>
                    <a:pt x="944" y="63"/>
                  </a:lnTo>
                  <a:lnTo>
                    <a:pt x="945" y="63"/>
                  </a:lnTo>
                  <a:lnTo>
                    <a:pt x="946" y="63"/>
                  </a:lnTo>
                  <a:lnTo>
                    <a:pt x="948" y="63"/>
                  </a:lnTo>
                  <a:lnTo>
                    <a:pt x="949" y="63"/>
                  </a:lnTo>
                  <a:lnTo>
                    <a:pt x="950" y="63"/>
                  </a:lnTo>
                  <a:lnTo>
                    <a:pt x="949" y="63"/>
                  </a:lnTo>
                  <a:lnTo>
                    <a:pt x="950" y="63"/>
                  </a:lnTo>
                  <a:lnTo>
                    <a:pt x="950" y="64"/>
                  </a:lnTo>
                  <a:lnTo>
                    <a:pt x="950" y="65"/>
                  </a:lnTo>
                  <a:lnTo>
                    <a:pt x="950" y="67"/>
                  </a:lnTo>
                  <a:lnTo>
                    <a:pt x="950" y="68"/>
                  </a:lnTo>
                  <a:lnTo>
                    <a:pt x="951" y="68"/>
                  </a:lnTo>
                  <a:lnTo>
                    <a:pt x="953" y="68"/>
                  </a:lnTo>
                  <a:lnTo>
                    <a:pt x="953" y="67"/>
                  </a:lnTo>
                  <a:lnTo>
                    <a:pt x="954" y="68"/>
                  </a:lnTo>
                  <a:lnTo>
                    <a:pt x="955" y="68"/>
                  </a:lnTo>
                  <a:lnTo>
                    <a:pt x="957" y="68"/>
                  </a:lnTo>
                  <a:lnTo>
                    <a:pt x="957" y="67"/>
                  </a:lnTo>
                  <a:lnTo>
                    <a:pt x="958" y="67"/>
                  </a:lnTo>
                  <a:lnTo>
                    <a:pt x="958" y="65"/>
                  </a:lnTo>
                  <a:lnTo>
                    <a:pt x="958" y="67"/>
                  </a:lnTo>
                  <a:lnTo>
                    <a:pt x="959" y="67"/>
                  </a:lnTo>
                  <a:lnTo>
                    <a:pt x="959" y="65"/>
                  </a:lnTo>
                  <a:lnTo>
                    <a:pt x="959" y="67"/>
                  </a:lnTo>
                  <a:lnTo>
                    <a:pt x="961" y="67"/>
                  </a:lnTo>
                  <a:lnTo>
                    <a:pt x="962" y="68"/>
                  </a:lnTo>
                  <a:lnTo>
                    <a:pt x="963" y="68"/>
                  </a:lnTo>
                  <a:lnTo>
                    <a:pt x="965" y="69"/>
                  </a:lnTo>
                  <a:lnTo>
                    <a:pt x="965" y="71"/>
                  </a:lnTo>
                  <a:lnTo>
                    <a:pt x="963" y="71"/>
                  </a:lnTo>
                  <a:lnTo>
                    <a:pt x="963" y="72"/>
                  </a:lnTo>
                  <a:lnTo>
                    <a:pt x="965" y="72"/>
                  </a:lnTo>
                  <a:lnTo>
                    <a:pt x="965" y="73"/>
                  </a:lnTo>
                  <a:lnTo>
                    <a:pt x="966" y="73"/>
                  </a:lnTo>
                  <a:lnTo>
                    <a:pt x="966" y="72"/>
                  </a:lnTo>
                  <a:lnTo>
                    <a:pt x="967" y="72"/>
                  </a:lnTo>
                  <a:lnTo>
                    <a:pt x="967" y="71"/>
                  </a:lnTo>
                  <a:lnTo>
                    <a:pt x="967" y="69"/>
                  </a:lnTo>
                  <a:lnTo>
                    <a:pt x="969" y="69"/>
                  </a:lnTo>
                  <a:lnTo>
                    <a:pt x="970" y="69"/>
                  </a:lnTo>
                  <a:lnTo>
                    <a:pt x="970" y="68"/>
                  </a:lnTo>
                  <a:lnTo>
                    <a:pt x="971" y="68"/>
                  </a:lnTo>
                  <a:lnTo>
                    <a:pt x="971" y="67"/>
                  </a:lnTo>
                  <a:lnTo>
                    <a:pt x="971" y="68"/>
                  </a:lnTo>
                  <a:lnTo>
                    <a:pt x="972" y="68"/>
                  </a:lnTo>
                  <a:lnTo>
                    <a:pt x="972" y="69"/>
                  </a:lnTo>
                  <a:lnTo>
                    <a:pt x="972" y="71"/>
                  </a:lnTo>
                  <a:lnTo>
                    <a:pt x="972" y="72"/>
                  </a:lnTo>
                  <a:lnTo>
                    <a:pt x="974" y="72"/>
                  </a:lnTo>
                  <a:lnTo>
                    <a:pt x="974" y="71"/>
                  </a:lnTo>
                  <a:lnTo>
                    <a:pt x="975" y="71"/>
                  </a:lnTo>
                  <a:lnTo>
                    <a:pt x="975" y="72"/>
                  </a:lnTo>
                  <a:lnTo>
                    <a:pt x="976" y="72"/>
                  </a:lnTo>
                  <a:lnTo>
                    <a:pt x="978" y="72"/>
                  </a:lnTo>
                  <a:lnTo>
                    <a:pt x="978" y="73"/>
                  </a:lnTo>
                  <a:lnTo>
                    <a:pt x="979" y="73"/>
                  </a:lnTo>
                  <a:lnTo>
                    <a:pt x="979" y="75"/>
                  </a:lnTo>
                  <a:lnTo>
                    <a:pt x="979" y="73"/>
                  </a:lnTo>
                  <a:lnTo>
                    <a:pt x="980" y="73"/>
                  </a:lnTo>
                  <a:lnTo>
                    <a:pt x="982" y="73"/>
                  </a:lnTo>
                  <a:lnTo>
                    <a:pt x="983" y="73"/>
                  </a:lnTo>
                  <a:lnTo>
                    <a:pt x="984" y="73"/>
                  </a:lnTo>
                  <a:lnTo>
                    <a:pt x="986" y="73"/>
                  </a:lnTo>
                  <a:lnTo>
                    <a:pt x="986" y="72"/>
                  </a:lnTo>
                  <a:lnTo>
                    <a:pt x="986" y="71"/>
                  </a:lnTo>
                  <a:lnTo>
                    <a:pt x="987" y="71"/>
                  </a:lnTo>
                  <a:lnTo>
                    <a:pt x="987" y="69"/>
                  </a:lnTo>
                  <a:lnTo>
                    <a:pt x="988" y="69"/>
                  </a:lnTo>
                  <a:lnTo>
                    <a:pt x="988" y="68"/>
                  </a:lnTo>
                  <a:lnTo>
                    <a:pt x="989" y="68"/>
                  </a:lnTo>
                  <a:lnTo>
                    <a:pt x="989" y="67"/>
                  </a:lnTo>
                  <a:lnTo>
                    <a:pt x="989" y="65"/>
                  </a:lnTo>
                  <a:lnTo>
                    <a:pt x="991" y="65"/>
                  </a:lnTo>
                  <a:lnTo>
                    <a:pt x="991" y="64"/>
                  </a:lnTo>
                  <a:lnTo>
                    <a:pt x="991" y="63"/>
                  </a:lnTo>
                  <a:lnTo>
                    <a:pt x="991" y="64"/>
                  </a:lnTo>
                  <a:lnTo>
                    <a:pt x="992" y="64"/>
                  </a:lnTo>
                  <a:lnTo>
                    <a:pt x="992" y="63"/>
                  </a:lnTo>
                  <a:lnTo>
                    <a:pt x="993" y="63"/>
                  </a:lnTo>
                  <a:lnTo>
                    <a:pt x="993" y="61"/>
                  </a:lnTo>
                  <a:lnTo>
                    <a:pt x="995" y="63"/>
                  </a:lnTo>
                  <a:lnTo>
                    <a:pt x="995" y="61"/>
                  </a:lnTo>
                  <a:lnTo>
                    <a:pt x="996" y="61"/>
                  </a:lnTo>
                  <a:lnTo>
                    <a:pt x="1017" y="60"/>
                  </a:lnTo>
                  <a:lnTo>
                    <a:pt x="1018" y="60"/>
                  </a:lnTo>
                  <a:lnTo>
                    <a:pt x="1020" y="60"/>
                  </a:lnTo>
                  <a:lnTo>
                    <a:pt x="1021" y="60"/>
                  </a:lnTo>
                  <a:lnTo>
                    <a:pt x="1022" y="60"/>
                  </a:lnTo>
                  <a:lnTo>
                    <a:pt x="1024" y="60"/>
                  </a:lnTo>
                  <a:lnTo>
                    <a:pt x="1024" y="61"/>
                  </a:lnTo>
                  <a:lnTo>
                    <a:pt x="1025" y="61"/>
                  </a:lnTo>
                  <a:lnTo>
                    <a:pt x="1025" y="60"/>
                  </a:lnTo>
                  <a:lnTo>
                    <a:pt x="1026" y="60"/>
                  </a:lnTo>
                  <a:lnTo>
                    <a:pt x="1027" y="59"/>
                  </a:lnTo>
                  <a:lnTo>
                    <a:pt x="1027" y="58"/>
                  </a:lnTo>
                  <a:lnTo>
                    <a:pt x="1029" y="58"/>
                  </a:lnTo>
                  <a:lnTo>
                    <a:pt x="1030" y="58"/>
                  </a:lnTo>
                  <a:lnTo>
                    <a:pt x="1031" y="58"/>
                  </a:lnTo>
                  <a:lnTo>
                    <a:pt x="1031" y="56"/>
                  </a:lnTo>
                  <a:lnTo>
                    <a:pt x="1033" y="56"/>
                  </a:lnTo>
                  <a:lnTo>
                    <a:pt x="1033" y="55"/>
                  </a:lnTo>
                  <a:lnTo>
                    <a:pt x="1033" y="56"/>
                  </a:lnTo>
                  <a:lnTo>
                    <a:pt x="1034" y="56"/>
                  </a:lnTo>
                  <a:lnTo>
                    <a:pt x="1035" y="52"/>
                  </a:lnTo>
                  <a:lnTo>
                    <a:pt x="1037" y="52"/>
                  </a:lnTo>
                  <a:lnTo>
                    <a:pt x="1037" y="51"/>
                  </a:lnTo>
                  <a:lnTo>
                    <a:pt x="1035" y="51"/>
                  </a:lnTo>
                  <a:lnTo>
                    <a:pt x="1035" y="50"/>
                  </a:lnTo>
                  <a:lnTo>
                    <a:pt x="1037" y="50"/>
                  </a:lnTo>
                  <a:lnTo>
                    <a:pt x="1038" y="50"/>
                  </a:lnTo>
                  <a:lnTo>
                    <a:pt x="1039" y="50"/>
                  </a:lnTo>
                  <a:lnTo>
                    <a:pt x="1039" y="48"/>
                  </a:lnTo>
                  <a:lnTo>
                    <a:pt x="1041" y="48"/>
                  </a:lnTo>
                  <a:lnTo>
                    <a:pt x="1041" y="47"/>
                  </a:lnTo>
                  <a:lnTo>
                    <a:pt x="1039" y="47"/>
                  </a:lnTo>
                  <a:lnTo>
                    <a:pt x="1039" y="46"/>
                  </a:lnTo>
                  <a:lnTo>
                    <a:pt x="1039" y="44"/>
                  </a:lnTo>
                  <a:lnTo>
                    <a:pt x="1041" y="44"/>
                  </a:lnTo>
                  <a:lnTo>
                    <a:pt x="1041" y="46"/>
                  </a:lnTo>
                  <a:lnTo>
                    <a:pt x="1042" y="46"/>
                  </a:lnTo>
                  <a:lnTo>
                    <a:pt x="1043" y="46"/>
                  </a:lnTo>
                  <a:lnTo>
                    <a:pt x="1043" y="47"/>
                  </a:lnTo>
                  <a:lnTo>
                    <a:pt x="1044" y="46"/>
                  </a:lnTo>
                  <a:lnTo>
                    <a:pt x="1046" y="46"/>
                  </a:lnTo>
                  <a:lnTo>
                    <a:pt x="1046" y="47"/>
                  </a:lnTo>
                  <a:lnTo>
                    <a:pt x="1044" y="47"/>
                  </a:lnTo>
                  <a:lnTo>
                    <a:pt x="1044" y="48"/>
                  </a:lnTo>
                  <a:lnTo>
                    <a:pt x="1044" y="50"/>
                  </a:lnTo>
                  <a:lnTo>
                    <a:pt x="1044" y="51"/>
                  </a:lnTo>
                  <a:lnTo>
                    <a:pt x="1044" y="52"/>
                  </a:lnTo>
                  <a:lnTo>
                    <a:pt x="1043" y="52"/>
                  </a:lnTo>
                  <a:lnTo>
                    <a:pt x="1044" y="52"/>
                  </a:lnTo>
                  <a:lnTo>
                    <a:pt x="1044" y="51"/>
                  </a:lnTo>
                  <a:lnTo>
                    <a:pt x="1046" y="51"/>
                  </a:lnTo>
                  <a:lnTo>
                    <a:pt x="1046" y="52"/>
                  </a:lnTo>
                  <a:lnTo>
                    <a:pt x="1046" y="54"/>
                  </a:lnTo>
                  <a:lnTo>
                    <a:pt x="1044" y="54"/>
                  </a:lnTo>
                  <a:lnTo>
                    <a:pt x="1044" y="55"/>
                  </a:lnTo>
                  <a:lnTo>
                    <a:pt x="1044" y="56"/>
                  </a:lnTo>
                  <a:lnTo>
                    <a:pt x="1046" y="56"/>
                  </a:lnTo>
                  <a:lnTo>
                    <a:pt x="1046" y="58"/>
                  </a:lnTo>
                  <a:lnTo>
                    <a:pt x="1046" y="59"/>
                  </a:lnTo>
                  <a:lnTo>
                    <a:pt x="1047" y="58"/>
                  </a:lnTo>
                  <a:lnTo>
                    <a:pt x="1048" y="56"/>
                  </a:lnTo>
                  <a:lnTo>
                    <a:pt x="1050" y="56"/>
                  </a:lnTo>
                  <a:lnTo>
                    <a:pt x="1050" y="58"/>
                  </a:lnTo>
                  <a:lnTo>
                    <a:pt x="1050" y="59"/>
                  </a:lnTo>
                  <a:lnTo>
                    <a:pt x="1050" y="60"/>
                  </a:lnTo>
                  <a:lnTo>
                    <a:pt x="1051" y="60"/>
                  </a:lnTo>
                  <a:lnTo>
                    <a:pt x="1051" y="59"/>
                  </a:lnTo>
                  <a:lnTo>
                    <a:pt x="1052" y="60"/>
                  </a:lnTo>
                  <a:lnTo>
                    <a:pt x="1054" y="60"/>
                  </a:lnTo>
                  <a:lnTo>
                    <a:pt x="1055" y="61"/>
                  </a:lnTo>
                  <a:lnTo>
                    <a:pt x="1055" y="60"/>
                  </a:lnTo>
                  <a:lnTo>
                    <a:pt x="1055" y="59"/>
                  </a:lnTo>
                  <a:lnTo>
                    <a:pt x="1054" y="59"/>
                  </a:lnTo>
                  <a:lnTo>
                    <a:pt x="1054" y="58"/>
                  </a:lnTo>
                  <a:lnTo>
                    <a:pt x="1052" y="58"/>
                  </a:lnTo>
                  <a:lnTo>
                    <a:pt x="1052" y="56"/>
                  </a:lnTo>
                  <a:lnTo>
                    <a:pt x="1051" y="55"/>
                  </a:lnTo>
                  <a:lnTo>
                    <a:pt x="1051" y="54"/>
                  </a:lnTo>
                  <a:lnTo>
                    <a:pt x="1052" y="54"/>
                  </a:lnTo>
                  <a:lnTo>
                    <a:pt x="1054" y="54"/>
                  </a:lnTo>
                  <a:lnTo>
                    <a:pt x="1054" y="52"/>
                  </a:lnTo>
                  <a:lnTo>
                    <a:pt x="1055" y="52"/>
                  </a:lnTo>
                  <a:lnTo>
                    <a:pt x="1055" y="54"/>
                  </a:lnTo>
                  <a:lnTo>
                    <a:pt x="1056" y="54"/>
                  </a:lnTo>
                  <a:lnTo>
                    <a:pt x="1056" y="55"/>
                  </a:lnTo>
                  <a:lnTo>
                    <a:pt x="1056" y="54"/>
                  </a:lnTo>
                  <a:lnTo>
                    <a:pt x="1058" y="54"/>
                  </a:lnTo>
                  <a:lnTo>
                    <a:pt x="1058" y="52"/>
                  </a:lnTo>
                  <a:lnTo>
                    <a:pt x="1059" y="52"/>
                  </a:lnTo>
                  <a:lnTo>
                    <a:pt x="1060" y="52"/>
                  </a:lnTo>
                  <a:lnTo>
                    <a:pt x="1060" y="54"/>
                  </a:lnTo>
                  <a:lnTo>
                    <a:pt x="1059" y="54"/>
                  </a:lnTo>
                  <a:lnTo>
                    <a:pt x="1059" y="55"/>
                  </a:lnTo>
                  <a:lnTo>
                    <a:pt x="1060" y="55"/>
                  </a:lnTo>
                  <a:lnTo>
                    <a:pt x="1060" y="54"/>
                  </a:lnTo>
                  <a:lnTo>
                    <a:pt x="1062" y="54"/>
                  </a:lnTo>
                  <a:lnTo>
                    <a:pt x="1063" y="52"/>
                  </a:lnTo>
                  <a:lnTo>
                    <a:pt x="1064" y="51"/>
                  </a:lnTo>
                  <a:lnTo>
                    <a:pt x="1064" y="50"/>
                  </a:lnTo>
                  <a:lnTo>
                    <a:pt x="1064" y="48"/>
                  </a:lnTo>
                  <a:lnTo>
                    <a:pt x="1065" y="50"/>
                  </a:lnTo>
                  <a:lnTo>
                    <a:pt x="1065" y="51"/>
                  </a:lnTo>
                  <a:lnTo>
                    <a:pt x="1065" y="52"/>
                  </a:lnTo>
                  <a:lnTo>
                    <a:pt x="1067" y="52"/>
                  </a:lnTo>
                  <a:lnTo>
                    <a:pt x="1067" y="54"/>
                  </a:lnTo>
                  <a:lnTo>
                    <a:pt x="1068" y="55"/>
                  </a:lnTo>
                  <a:lnTo>
                    <a:pt x="1068" y="54"/>
                  </a:lnTo>
                  <a:lnTo>
                    <a:pt x="1069" y="54"/>
                  </a:lnTo>
                  <a:lnTo>
                    <a:pt x="1069" y="55"/>
                  </a:lnTo>
                  <a:lnTo>
                    <a:pt x="1069" y="56"/>
                  </a:lnTo>
                  <a:lnTo>
                    <a:pt x="1069" y="58"/>
                  </a:lnTo>
                  <a:lnTo>
                    <a:pt x="1069" y="59"/>
                  </a:lnTo>
                  <a:lnTo>
                    <a:pt x="1069" y="60"/>
                  </a:lnTo>
                  <a:lnTo>
                    <a:pt x="1071" y="60"/>
                  </a:lnTo>
                  <a:lnTo>
                    <a:pt x="1071" y="61"/>
                  </a:lnTo>
                  <a:lnTo>
                    <a:pt x="1071" y="63"/>
                  </a:lnTo>
                  <a:lnTo>
                    <a:pt x="1071" y="64"/>
                  </a:lnTo>
                  <a:lnTo>
                    <a:pt x="1072" y="65"/>
                  </a:lnTo>
                  <a:lnTo>
                    <a:pt x="1072" y="67"/>
                  </a:lnTo>
                  <a:lnTo>
                    <a:pt x="1072" y="68"/>
                  </a:lnTo>
                  <a:lnTo>
                    <a:pt x="1072" y="69"/>
                  </a:lnTo>
                  <a:lnTo>
                    <a:pt x="1072" y="71"/>
                  </a:lnTo>
                  <a:lnTo>
                    <a:pt x="1072" y="72"/>
                  </a:lnTo>
                  <a:lnTo>
                    <a:pt x="1073" y="72"/>
                  </a:lnTo>
                  <a:lnTo>
                    <a:pt x="1073" y="73"/>
                  </a:lnTo>
                  <a:lnTo>
                    <a:pt x="1073" y="75"/>
                  </a:lnTo>
                  <a:lnTo>
                    <a:pt x="1075" y="75"/>
                  </a:lnTo>
                  <a:lnTo>
                    <a:pt x="1075" y="76"/>
                  </a:lnTo>
                  <a:lnTo>
                    <a:pt x="1075" y="77"/>
                  </a:lnTo>
                  <a:lnTo>
                    <a:pt x="1075" y="79"/>
                  </a:lnTo>
                  <a:lnTo>
                    <a:pt x="1075" y="80"/>
                  </a:lnTo>
                  <a:lnTo>
                    <a:pt x="1075" y="81"/>
                  </a:lnTo>
                  <a:lnTo>
                    <a:pt x="1075" y="82"/>
                  </a:lnTo>
                  <a:lnTo>
                    <a:pt x="1076" y="82"/>
                  </a:lnTo>
                  <a:lnTo>
                    <a:pt x="1076" y="84"/>
                  </a:lnTo>
                  <a:lnTo>
                    <a:pt x="1076" y="85"/>
                  </a:lnTo>
                  <a:lnTo>
                    <a:pt x="1077" y="85"/>
                  </a:lnTo>
                  <a:lnTo>
                    <a:pt x="1077" y="86"/>
                  </a:lnTo>
                  <a:lnTo>
                    <a:pt x="1079" y="86"/>
                  </a:lnTo>
                  <a:lnTo>
                    <a:pt x="1079" y="88"/>
                  </a:lnTo>
                  <a:lnTo>
                    <a:pt x="1079" y="89"/>
                  </a:lnTo>
                  <a:lnTo>
                    <a:pt x="1080" y="90"/>
                  </a:lnTo>
                  <a:lnTo>
                    <a:pt x="1079" y="90"/>
                  </a:lnTo>
                  <a:lnTo>
                    <a:pt x="1079" y="92"/>
                  </a:lnTo>
                  <a:lnTo>
                    <a:pt x="1080" y="93"/>
                  </a:lnTo>
                  <a:lnTo>
                    <a:pt x="1079" y="93"/>
                  </a:lnTo>
                  <a:lnTo>
                    <a:pt x="1080" y="93"/>
                  </a:lnTo>
                  <a:lnTo>
                    <a:pt x="1079" y="93"/>
                  </a:lnTo>
                  <a:lnTo>
                    <a:pt x="1079" y="94"/>
                  </a:lnTo>
                  <a:lnTo>
                    <a:pt x="1079" y="96"/>
                  </a:lnTo>
                  <a:lnTo>
                    <a:pt x="1079" y="97"/>
                  </a:lnTo>
                  <a:lnTo>
                    <a:pt x="1080" y="97"/>
                  </a:lnTo>
                  <a:lnTo>
                    <a:pt x="1080" y="98"/>
                  </a:lnTo>
                  <a:lnTo>
                    <a:pt x="1081" y="98"/>
                  </a:lnTo>
                  <a:lnTo>
                    <a:pt x="1082" y="98"/>
                  </a:lnTo>
                  <a:lnTo>
                    <a:pt x="1084" y="98"/>
                  </a:lnTo>
                  <a:lnTo>
                    <a:pt x="1085" y="99"/>
                  </a:lnTo>
                  <a:lnTo>
                    <a:pt x="1085" y="101"/>
                  </a:lnTo>
                  <a:lnTo>
                    <a:pt x="1086" y="101"/>
                  </a:lnTo>
                  <a:lnTo>
                    <a:pt x="1086" y="102"/>
                  </a:lnTo>
                  <a:lnTo>
                    <a:pt x="1086" y="103"/>
                  </a:lnTo>
                  <a:lnTo>
                    <a:pt x="1086" y="105"/>
                  </a:lnTo>
                  <a:lnTo>
                    <a:pt x="1086" y="106"/>
                  </a:lnTo>
                  <a:lnTo>
                    <a:pt x="1086" y="107"/>
                  </a:lnTo>
                  <a:lnTo>
                    <a:pt x="1086" y="109"/>
                  </a:lnTo>
                  <a:lnTo>
                    <a:pt x="1088" y="109"/>
                  </a:lnTo>
                  <a:lnTo>
                    <a:pt x="1088" y="110"/>
                  </a:lnTo>
                  <a:lnTo>
                    <a:pt x="1088" y="111"/>
                  </a:lnTo>
                  <a:lnTo>
                    <a:pt x="1088" y="113"/>
                  </a:lnTo>
                  <a:lnTo>
                    <a:pt x="1088" y="114"/>
                  </a:lnTo>
                  <a:lnTo>
                    <a:pt x="1090" y="118"/>
                  </a:lnTo>
                  <a:lnTo>
                    <a:pt x="1092" y="118"/>
                  </a:lnTo>
                  <a:lnTo>
                    <a:pt x="1093" y="118"/>
                  </a:lnTo>
                  <a:lnTo>
                    <a:pt x="1094" y="118"/>
                  </a:lnTo>
                  <a:lnTo>
                    <a:pt x="1094" y="119"/>
                  </a:lnTo>
                  <a:lnTo>
                    <a:pt x="1094" y="120"/>
                  </a:lnTo>
                  <a:lnTo>
                    <a:pt x="1094" y="122"/>
                  </a:lnTo>
                  <a:lnTo>
                    <a:pt x="1094" y="123"/>
                  </a:lnTo>
                  <a:lnTo>
                    <a:pt x="1096" y="123"/>
                  </a:lnTo>
                  <a:lnTo>
                    <a:pt x="1096" y="124"/>
                  </a:lnTo>
                  <a:lnTo>
                    <a:pt x="1096" y="126"/>
                  </a:lnTo>
                  <a:lnTo>
                    <a:pt x="1097" y="126"/>
                  </a:lnTo>
                  <a:lnTo>
                    <a:pt x="1096" y="126"/>
                  </a:lnTo>
                  <a:lnTo>
                    <a:pt x="1097" y="126"/>
                  </a:lnTo>
                  <a:lnTo>
                    <a:pt x="1097" y="127"/>
                  </a:lnTo>
                  <a:lnTo>
                    <a:pt x="1097" y="128"/>
                  </a:lnTo>
                  <a:lnTo>
                    <a:pt x="1097" y="130"/>
                  </a:lnTo>
                  <a:lnTo>
                    <a:pt x="1098" y="131"/>
                  </a:lnTo>
                  <a:lnTo>
                    <a:pt x="1098" y="132"/>
                  </a:lnTo>
                  <a:lnTo>
                    <a:pt x="1098" y="133"/>
                  </a:lnTo>
                  <a:lnTo>
                    <a:pt x="1098" y="135"/>
                  </a:lnTo>
                  <a:lnTo>
                    <a:pt x="1098" y="136"/>
                  </a:lnTo>
                  <a:lnTo>
                    <a:pt x="1098" y="137"/>
                  </a:lnTo>
                  <a:lnTo>
                    <a:pt x="1099" y="139"/>
                  </a:lnTo>
                  <a:lnTo>
                    <a:pt x="1101" y="140"/>
                  </a:lnTo>
                  <a:lnTo>
                    <a:pt x="1102" y="141"/>
                  </a:lnTo>
                  <a:lnTo>
                    <a:pt x="1103" y="143"/>
                  </a:lnTo>
                  <a:lnTo>
                    <a:pt x="1107" y="144"/>
                  </a:lnTo>
                  <a:lnTo>
                    <a:pt x="1107" y="145"/>
                  </a:lnTo>
                  <a:lnTo>
                    <a:pt x="1109" y="147"/>
                  </a:lnTo>
                  <a:lnTo>
                    <a:pt x="1111" y="151"/>
                  </a:lnTo>
                  <a:lnTo>
                    <a:pt x="1113" y="152"/>
                  </a:lnTo>
                  <a:lnTo>
                    <a:pt x="1114" y="154"/>
                  </a:lnTo>
                  <a:lnTo>
                    <a:pt x="1117" y="156"/>
                  </a:lnTo>
                  <a:lnTo>
                    <a:pt x="1119" y="157"/>
                  </a:lnTo>
                  <a:lnTo>
                    <a:pt x="1120" y="157"/>
                  </a:lnTo>
                  <a:lnTo>
                    <a:pt x="1123" y="158"/>
                  </a:lnTo>
                  <a:lnTo>
                    <a:pt x="1126" y="160"/>
                  </a:lnTo>
                  <a:lnTo>
                    <a:pt x="1127" y="161"/>
                  </a:lnTo>
                  <a:lnTo>
                    <a:pt x="1131" y="162"/>
                  </a:lnTo>
                  <a:lnTo>
                    <a:pt x="1137" y="164"/>
                  </a:lnTo>
                  <a:lnTo>
                    <a:pt x="1144" y="165"/>
                  </a:lnTo>
                  <a:lnTo>
                    <a:pt x="1153" y="166"/>
                  </a:lnTo>
                  <a:lnTo>
                    <a:pt x="1155" y="166"/>
                  </a:lnTo>
                  <a:lnTo>
                    <a:pt x="1158" y="166"/>
                  </a:lnTo>
                  <a:lnTo>
                    <a:pt x="1165" y="168"/>
                  </a:lnTo>
                  <a:lnTo>
                    <a:pt x="1166" y="169"/>
                  </a:lnTo>
                  <a:lnTo>
                    <a:pt x="1168" y="169"/>
                  </a:lnTo>
                  <a:lnTo>
                    <a:pt x="1169" y="169"/>
                  </a:lnTo>
                  <a:lnTo>
                    <a:pt x="1173" y="169"/>
                  </a:lnTo>
                  <a:lnTo>
                    <a:pt x="1174" y="168"/>
                  </a:lnTo>
                  <a:lnTo>
                    <a:pt x="1175" y="168"/>
                  </a:lnTo>
                  <a:lnTo>
                    <a:pt x="1177" y="168"/>
                  </a:lnTo>
                  <a:lnTo>
                    <a:pt x="1178" y="168"/>
                  </a:lnTo>
                  <a:lnTo>
                    <a:pt x="1178" y="169"/>
                  </a:lnTo>
                  <a:lnTo>
                    <a:pt x="1179" y="170"/>
                  </a:lnTo>
                  <a:lnTo>
                    <a:pt x="1181" y="174"/>
                  </a:lnTo>
                  <a:lnTo>
                    <a:pt x="1183" y="174"/>
                  </a:lnTo>
                  <a:lnTo>
                    <a:pt x="1189" y="177"/>
                  </a:lnTo>
                  <a:lnTo>
                    <a:pt x="1199" y="181"/>
                  </a:lnTo>
                  <a:lnTo>
                    <a:pt x="1204" y="182"/>
                  </a:lnTo>
                  <a:lnTo>
                    <a:pt x="1204" y="183"/>
                  </a:lnTo>
                  <a:lnTo>
                    <a:pt x="1206" y="183"/>
                  </a:lnTo>
                  <a:lnTo>
                    <a:pt x="1216" y="185"/>
                  </a:lnTo>
                  <a:lnTo>
                    <a:pt x="1217" y="185"/>
                  </a:lnTo>
                  <a:lnTo>
                    <a:pt x="1220" y="185"/>
                  </a:lnTo>
                  <a:lnTo>
                    <a:pt x="1221" y="185"/>
                  </a:lnTo>
                  <a:lnTo>
                    <a:pt x="1224" y="185"/>
                  </a:lnTo>
                  <a:lnTo>
                    <a:pt x="1229" y="183"/>
                  </a:lnTo>
                  <a:lnTo>
                    <a:pt x="1230" y="183"/>
                  </a:lnTo>
                  <a:lnTo>
                    <a:pt x="1237" y="183"/>
                  </a:lnTo>
                  <a:lnTo>
                    <a:pt x="1242" y="182"/>
                  </a:lnTo>
                  <a:lnTo>
                    <a:pt x="1250" y="182"/>
                  </a:lnTo>
                  <a:lnTo>
                    <a:pt x="1254" y="182"/>
                  </a:lnTo>
                  <a:lnTo>
                    <a:pt x="1258" y="182"/>
                  </a:lnTo>
                  <a:lnTo>
                    <a:pt x="1261" y="182"/>
                  </a:lnTo>
                  <a:lnTo>
                    <a:pt x="1262" y="182"/>
                  </a:lnTo>
                  <a:lnTo>
                    <a:pt x="1263" y="182"/>
                  </a:lnTo>
                  <a:lnTo>
                    <a:pt x="1265" y="182"/>
                  </a:lnTo>
                  <a:lnTo>
                    <a:pt x="1265" y="183"/>
                  </a:lnTo>
                  <a:lnTo>
                    <a:pt x="1270" y="187"/>
                  </a:lnTo>
                  <a:lnTo>
                    <a:pt x="1271" y="188"/>
                  </a:lnTo>
                  <a:lnTo>
                    <a:pt x="1275" y="192"/>
                  </a:lnTo>
                  <a:lnTo>
                    <a:pt x="1276" y="194"/>
                  </a:lnTo>
                  <a:lnTo>
                    <a:pt x="1278" y="194"/>
                  </a:lnTo>
                  <a:lnTo>
                    <a:pt x="1279" y="195"/>
                  </a:lnTo>
                  <a:lnTo>
                    <a:pt x="1283" y="196"/>
                  </a:lnTo>
                  <a:lnTo>
                    <a:pt x="1284" y="198"/>
                  </a:lnTo>
                  <a:lnTo>
                    <a:pt x="1284" y="199"/>
                  </a:lnTo>
                  <a:lnTo>
                    <a:pt x="1287" y="203"/>
                  </a:lnTo>
                  <a:lnTo>
                    <a:pt x="1291" y="207"/>
                  </a:lnTo>
                  <a:lnTo>
                    <a:pt x="1292" y="209"/>
                  </a:lnTo>
                  <a:lnTo>
                    <a:pt x="1293" y="212"/>
                  </a:lnTo>
                  <a:lnTo>
                    <a:pt x="1295" y="215"/>
                  </a:lnTo>
                  <a:lnTo>
                    <a:pt x="1296" y="219"/>
                  </a:lnTo>
                  <a:lnTo>
                    <a:pt x="1297" y="221"/>
                  </a:lnTo>
                  <a:lnTo>
                    <a:pt x="1297" y="223"/>
                  </a:lnTo>
                  <a:lnTo>
                    <a:pt x="1299" y="223"/>
                  </a:lnTo>
                  <a:lnTo>
                    <a:pt x="1299" y="224"/>
                  </a:lnTo>
                  <a:lnTo>
                    <a:pt x="1299" y="225"/>
                  </a:lnTo>
                  <a:lnTo>
                    <a:pt x="1300" y="228"/>
                  </a:lnTo>
                  <a:lnTo>
                    <a:pt x="1300" y="229"/>
                  </a:lnTo>
                  <a:lnTo>
                    <a:pt x="1301" y="233"/>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28">
              <a:extLst>
                <a:ext uri="{FF2B5EF4-FFF2-40B4-BE49-F238E27FC236}">
                  <a16:creationId xmlns:a16="http://schemas.microsoft.com/office/drawing/2014/main" id="{C4FDC2B7-1AE7-4CDE-8F1D-B398A7476327}"/>
                </a:ext>
              </a:extLst>
            </p:cNvPr>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5 w 881"/>
                <a:gd name="T7" fmla="*/ 183 h 891"/>
                <a:gd name="T8" fmla="*/ 859 w 881"/>
                <a:gd name="T9" fmla="*/ 264 h 891"/>
                <a:gd name="T10" fmla="*/ 794 w 881"/>
                <a:gd name="T11" fmla="*/ 382 h 891"/>
                <a:gd name="T12" fmla="*/ 835 w 881"/>
                <a:gd name="T13" fmla="*/ 379 h 891"/>
                <a:gd name="T14" fmla="*/ 845 w 881"/>
                <a:gd name="T15" fmla="*/ 411 h 891"/>
                <a:gd name="T16" fmla="*/ 846 w 881"/>
                <a:gd name="T17" fmla="*/ 462 h 891"/>
                <a:gd name="T18" fmla="*/ 860 w 881"/>
                <a:gd name="T19" fmla="*/ 493 h 891"/>
                <a:gd name="T20" fmla="*/ 843 w 881"/>
                <a:gd name="T21" fmla="*/ 518 h 891"/>
                <a:gd name="T22" fmla="*/ 815 w 881"/>
                <a:gd name="T23" fmla="*/ 564 h 891"/>
                <a:gd name="T24" fmla="*/ 794 w 881"/>
                <a:gd name="T25" fmla="*/ 618 h 891"/>
                <a:gd name="T26" fmla="*/ 822 w 881"/>
                <a:gd name="T27" fmla="*/ 650 h 891"/>
                <a:gd name="T28" fmla="*/ 784 w 881"/>
                <a:gd name="T29" fmla="*/ 687 h 891"/>
                <a:gd name="T30" fmla="*/ 740 w 881"/>
                <a:gd name="T31" fmla="*/ 712 h 891"/>
                <a:gd name="T32" fmla="*/ 706 w 881"/>
                <a:gd name="T33" fmla="*/ 752 h 891"/>
                <a:gd name="T34" fmla="*/ 660 w 881"/>
                <a:gd name="T35" fmla="*/ 785 h 891"/>
                <a:gd name="T36" fmla="*/ 642 w 881"/>
                <a:gd name="T37" fmla="*/ 826 h 891"/>
                <a:gd name="T38" fmla="*/ 610 w 881"/>
                <a:gd name="T39" fmla="*/ 862 h 891"/>
                <a:gd name="T40" fmla="*/ 577 w 881"/>
                <a:gd name="T41" fmla="*/ 845 h 891"/>
                <a:gd name="T42" fmla="*/ 534 w 881"/>
                <a:gd name="T43" fmla="*/ 855 h 891"/>
                <a:gd name="T44" fmla="*/ 439 w 881"/>
                <a:gd name="T45" fmla="*/ 868 h 891"/>
                <a:gd name="T46" fmla="*/ 374 w 881"/>
                <a:gd name="T47" fmla="*/ 877 h 891"/>
                <a:gd name="T48" fmla="*/ 326 w 881"/>
                <a:gd name="T49" fmla="*/ 862 h 891"/>
                <a:gd name="T50" fmla="*/ 310 w 881"/>
                <a:gd name="T51" fmla="*/ 877 h 891"/>
                <a:gd name="T52" fmla="*/ 253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1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1 h 891"/>
                <a:gd name="T94" fmla="*/ 143 w 881"/>
                <a:gd name="T95" fmla="*/ 428 h 891"/>
                <a:gd name="T96" fmla="*/ 161 w 881"/>
                <a:gd name="T97" fmla="*/ 406 h 891"/>
                <a:gd name="T98" fmla="*/ 181 w 881"/>
                <a:gd name="T99" fmla="*/ 378 h 891"/>
                <a:gd name="T100" fmla="*/ 196 w 881"/>
                <a:gd name="T101" fmla="*/ 344 h 891"/>
                <a:gd name="T102" fmla="*/ 161 w 881"/>
                <a:gd name="T103" fmla="*/ 351 h 891"/>
                <a:gd name="T104" fmla="*/ 171 w 881"/>
                <a:gd name="T105" fmla="*/ 303 h 891"/>
                <a:gd name="T106" fmla="*/ 164 w 881"/>
                <a:gd name="T107" fmla="*/ 272 h 891"/>
                <a:gd name="T108" fmla="*/ 200 w 881"/>
                <a:gd name="T109" fmla="*/ 256 h 891"/>
                <a:gd name="T110" fmla="*/ 237 w 881"/>
                <a:gd name="T111" fmla="*/ 255 h 891"/>
                <a:gd name="T112" fmla="*/ 272 w 881"/>
                <a:gd name="T113" fmla="*/ 243 h 891"/>
                <a:gd name="T114" fmla="*/ 291 w 881"/>
                <a:gd name="T115" fmla="*/ 205 h 891"/>
                <a:gd name="T116" fmla="*/ 302 w 881"/>
                <a:gd name="T117" fmla="*/ 154 h 891"/>
                <a:gd name="T118" fmla="*/ 338 w 881"/>
                <a:gd name="T119" fmla="*/ 116 h 891"/>
                <a:gd name="T120" fmla="*/ 373 w 881"/>
                <a:gd name="T121" fmla="*/ 98 h 891"/>
                <a:gd name="T122" fmla="*/ 458 w 881"/>
                <a:gd name="T123" fmla="*/ 77 h 891"/>
                <a:gd name="T124" fmla="*/ 549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6" y="4"/>
                  </a:moveTo>
                  <a:lnTo>
                    <a:pt x="597" y="4"/>
                  </a:lnTo>
                  <a:lnTo>
                    <a:pt x="600" y="4"/>
                  </a:lnTo>
                  <a:lnTo>
                    <a:pt x="601" y="4"/>
                  </a:lnTo>
                  <a:lnTo>
                    <a:pt x="602" y="4"/>
                  </a:lnTo>
                  <a:lnTo>
                    <a:pt x="602" y="2"/>
                  </a:lnTo>
                  <a:lnTo>
                    <a:pt x="605" y="1"/>
                  </a:lnTo>
                  <a:lnTo>
                    <a:pt x="606" y="0"/>
                  </a:lnTo>
                  <a:lnTo>
                    <a:pt x="606" y="1"/>
                  </a:lnTo>
                  <a:lnTo>
                    <a:pt x="606" y="2"/>
                  </a:lnTo>
                  <a:lnTo>
                    <a:pt x="608" y="2"/>
                  </a:lnTo>
                  <a:lnTo>
                    <a:pt x="608" y="4"/>
                  </a:lnTo>
                  <a:lnTo>
                    <a:pt x="609" y="5"/>
                  </a:lnTo>
                  <a:lnTo>
                    <a:pt x="610" y="6"/>
                  </a:lnTo>
                  <a:lnTo>
                    <a:pt x="610" y="8"/>
                  </a:lnTo>
                  <a:lnTo>
                    <a:pt x="611" y="6"/>
                  </a:lnTo>
                  <a:lnTo>
                    <a:pt x="613" y="6"/>
                  </a:lnTo>
                  <a:lnTo>
                    <a:pt x="613" y="5"/>
                  </a:lnTo>
                  <a:lnTo>
                    <a:pt x="614" y="5"/>
                  </a:lnTo>
                  <a:lnTo>
                    <a:pt x="615" y="4"/>
                  </a:lnTo>
                  <a:lnTo>
                    <a:pt x="617" y="2"/>
                  </a:lnTo>
                  <a:lnTo>
                    <a:pt x="617" y="1"/>
                  </a:lnTo>
                  <a:lnTo>
                    <a:pt x="618" y="1"/>
                  </a:lnTo>
                  <a:lnTo>
                    <a:pt x="621" y="4"/>
                  </a:lnTo>
                  <a:lnTo>
                    <a:pt x="622" y="5"/>
                  </a:lnTo>
                  <a:lnTo>
                    <a:pt x="623" y="5"/>
                  </a:lnTo>
                  <a:lnTo>
                    <a:pt x="626" y="5"/>
                  </a:lnTo>
                  <a:lnTo>
                    <a:pt x="627" y="5"/>
                  </a:lnTo>
                  <a:lnTo>
                    <a:pt x="631" y="5"/>
                  </a:lnTo>
                  <a:lnTo>
                    <a:pt x="635" y="6"/>
                  </a:lnTo>
                  <a:lnTo>
                    <a:pt x="636" y="6"/>
                  </a:lnTo>
                  <a:lnTo>
                    <a:pt x="639" y="6"/>
                  </a:lnTo>
                  <a:lnTo>
                    <a:pt x="642" y="8"/>
                  </a:lnTo>
                  <a:lnTo>
                    <a:pt x="643" y="8"/>
                  </a:lnTo>
                  <a:lnTo>
                    <a:pt x="644" y="8"/>
                  </a:lnTo>
                  <a:lnTo>
                    <a:pt x="647" y="8"/>
                  </a:lnTo>
                  <a:lnTo>
                    <a:pt x="649" y="8"/>
                  </a:lnTo>
                  <a:lnTo>
                    <a:pt x="653" y="9"/>
                  </a:lnTo>
                  <a:lnTo>
                    <a:pt x="655" y="9"/>
                  </a:lnTo>
                  <a:lnTo>
                    <a:pt x="655" y="8"/>
                  </a:lnTo>
                  <a:lnTo>
                    <a:pt x="656" y="8"/>
                  </a:lnTo>
                  <a:lnTo>
                    <a:pt x="661" y="6"/>
                  </a:lnTo>
                  <a:lnTo>
                    <a:pt x="665" y="5"/>
                  </a:lnTo>
                  <a:lnTo>
                    <a:pt x="672" y="9"/>
                  </a:lnTo>
                  <a:lnTo>
                    <a:pt x="682" y="15"/>
                  </a:lnTo>
                  <a:lnTo>
                    <a:pt x="686" y="17"/>
                  </a:lnTo>
                  <a:lnTo>
                    <a:pt x="687" y="17"/>
                  </a:lnTo>
                  <a:lnTo>
                    <a:pt x="689" y="17"/>
                  </a:lnTo>
                  <a:lnTo>
                    <a:pt x="691" y="17"/>
                  </a:lnTo>
                  <a:lnTo>
                    <a:pt x="694" y="15"/>
                  </a:lnTo>
                  <a:lnTo>
                    <a:pt x="695" y="14"/>
                  </a:lnTo>
                  <a:lnTo>
                    <a:pt x="699" y="13"/>
                  </a:lnTo>
                  <a:lnTo>
                    <a:pt x="701" y="13"/>
                  </a:lnTo>
                  <a:lnTo>
                    <a:pt x="702" y="13"/>
                  </a:lnTo>
                  <a:lnTo>
                    <a:pt x="703" y="12"/>
                  </a:lnTo>
                  <a:lnTo>
                    <a:pt x="704" y="12"/>
                  </a:lnTo>
                  <a:lnTo>
                    <a:pt x="706" y="12"/>
                  </a:lnTo>
                  <a:lnTo>
                    <a:pt x="706" y="10"/>
                  </a:lnTo>
                  <a:lnTo>
                    <a:pt x="711" y="8"/>
                  </a:lnTo>
                  <a:lnTo>
                    <a:pt x="715" y="5"/>
                  </a:lnTo>
                  <a:lnTo>
                    <a:pt x="718" y="6"/>
                  </a:lnTo>
                  <a:lnTo>
                    <a:pt x="719" y="6"/>
                  </a:lnTo>
                  <a:lnTo>
                    <a:pt x="720" y="6"/>
                  </a:lnTo>
                  <a:lnTo>
                    <a:pt x="732" y="9"/>
                  </a:lnTo>
                  <a:lnTo>
                    <a:pt x="735" y="10"/>
                  </a:lnTo>
                  <a:lnTo>
                    <a:pt x="740" y="10"/>
                  </a:lnTo>
                  <a:lnTo>
                    <a:pt x="745" y="12"/>
                  </a:lnTo>
                  <a:lnTo>
                    <a:pt x="749" y="13"/>
                  </a:lnTo>
                  <a:lnTo>
                    <a:pt x="750" y="14"/>
                  </a:lnTo>
                  <a:lnTo>
                    <a:pt x="753" y="14"/>
                  </a:lnTo>
                  <a:lnTo>
                    <a:pt x="756" y="14"/>
                  </a:lnTo>
                  <a:lnTo>
                    <a:pt x="760" y="15"/>
                  </a:lnTo>
                  <a:lnTo>
                    <a:pt x="770" y="18"/>
                  </a:lnTo>
                  <a:lnTo>
                    <a:pt x="782" y="17"/>
                  </a:lnTo>
                  <a:lnTo>
                    <a:pt x="795" y="22"/>
                  </a:lnTo>
                  <a:lnTo>
                    <a:pt x="796" y="18"/>
                  </a:lnTo>
                  <a:lnTo>
                    <a:pt x="803" y="15"/>
                  </a:lnTo>
                  <a:lnTo>
                    <a:pt x="807" y="15"/>
                  </a:lnTo>
                  <a:lnTo>
                    <a:pt x="816" y="15"/>
                  </a:lnTo>
                  <a:lnTo>
                    <a:pt x="822" y="15"/>
                  </a:lnTo>
                  <a:lnTo>
                    <a:pt x="828" y="17"/>
                  </a:lnTo>
                  <a:lnTo>
                    <a:pt x="834" y="18"/>
                  </a:lnTo>
                  <a:lnTo>
                    <a:pt x="838" y="18"/>
                  </a:lnTo>
                  <a:lnTo>
                    <a:pt x="841" y="18"/>
                  </a:lnTo>
                  <a:lnTo>
                    <a:pt x="845" y="18"/>
                  </a:lnTo>
                  <a:lnTo>
                    <a:pt x="849" y="18"/>
                  </a:lnTo>
                  <a:lnTo>
                    <a:pt x="850" y="18"/>
                  </a:lnTo>
                  <a:lnTo>
                    <a:pt x="853" y="19"/>
                  </a:lnTo>
                  <a:lnTo>
                    <a:pt x="855" y="19"/>
                  </a:lnTo>
                  <a:lnTo>
                    <a:pt x="856" y="19"/>
                  </a:lnTo>
                  <a:lnTo>
                    <a:pt x="858" y="19"/>
                  </a:lnTo>
                  <a:lnTo>
                    <a:pt x="859" y="21"/>
                  </a:lnTo>
                  <a:lnTo>
                    <a:pt x="863" y="21"/>
                  </a:lnTo>
                  <a:lnTo>
                    <a:pt x="866" y="21"/>
                  </a:lnTo>
                  <a:lnTo>
                    <a:pt x="868" y="22"/>
                  </a:lnTo>
                  <a:lnTo>
                    <a:pt x="871" y="23"/>
                  </a:lnTo>
                  <a:lnTo>
                    <a:pt x="872" y="23"/>
                  </a:lnTo>
                  <a:lnTo>
                    <a:pt x="873" y="23"/>
                  </a:lnTo>
                  <a:lnTo>
                    <a:pt x="876" y="25"/>
                  </a:lnTo>
                  <a:lnTo>
                    <a:pt x="877" y="27"/>
                  </a:lnTo>
                  <a:lnTo>
                    <a:pt x="877" y="29"/>
                  </a:lnTo>
                  <a:lnTo>
                    <a:pt x="879" y="30"/>
                  </a:lnTo>
                  <a:lnTo>
                    <a:pt x="879" y="32"/>
                  </a:lnTo>
                  <a:lnTo>
                    <a:pt x="880" y="32"/>
                  </a:lnTo>
                  <a:lnTo>
                    <a:pt x="880" y="34"/>
                  </a:lnTo>
                  <a:lnTo>
                    <a:pt x="881" y="35"/>
                  </a:lnTo>
                  <a:lnTo>
                    <a:pt x="881" y="39"/>
                  </a:lnTo>
                  <a:lnTo>
                    <a:pt x="881" y="42"/>
                  </a:lnTo>
                  <a:lnTo>
                    <a:pt x="881" y="43"/>
                  </a:lnTo>
                  <a:lnTo>
                    <a:pt x="881" y="46"/>
                  </a:lnTo>
                  <a:lnTo>
                    <a:pt x="881" y="47"/>
                  </a:lnTo>
                  <a:lnTo>
                    <a:pt x="880" y="48"/>
                  </a:lnTo>
                  <a:lnTo>
                    <a:pt x="880" y="49"/>
                  </a:lnTo>
                  <a:lnTo>
                    <a:pt x="879" y="51"/>
                  </a:lnTo>
                  <a:lnTo>
                    <a:pt x="877" y="52"/>
                  </a:lnTo>
                  <a:lnTo>
                    <a:pt x="876" y="55"/>
                  </a:lnTo>
                  <a:lnTo>
                    <a:pt x="876" y="56"/>
                  </a:lnTo>
                  <a:lnTo>
                    <a:pt x="875" y="57"/>
                  </a:lnTo>
                  <a:lnTo>
                    <a:pt x="875" y="59"/>
                  </a:lnTo>
                  <a:lnTo>
                    <a:pt x="872" y="64"/>
                  </a:lnTo>
                  <a:lnTo>
                    <a:pt x="870" y="65"/>
                  </a:lnTo>
                  <a:lnTo>
                    <a:pt x="868" y="67"/>
                  </a:lnTo>
                  <a:lnTo>
                    <a:pt x="867" y="67"/>
                  </a:lnTo>
                  <a:lnTo>
                    <a:pt x="864" y="69"/>
                  </a:lnTo>
                  <a:lnTo>
                    <a:pt x="862" y="72"/>
                  </a:lnTo>
                  <a:lnTo>
                    <a:pt x="860" y="73"/>
                  </a:lnTo>
                  <a:lnTo>
                    <a:pt x="860" y="74"/>
                  </a:lnTo>
                  <a:lnTo>
                    <a:pt x="858" y="76"/>
                  </a:lnTo>
                  <a:lnTo>
                    <a:pt x="856" y="78"/>
                  </a:lnTo>
                  <a:lnTo>
                    <a:pt x="856" y="80"/>
                  </a:lnTo>
                  <a:lnTo>
                    <a:pt x="855" y="80"/>
                  </a:lnTo>
                  <a:lnTo>
                    <a:pt x="855" y="82"/>
                  </a:lnTo>
                  <a:lnTo>
                    <a:pt x="854" y="84"/>
                  </a:lnTo>
                  <a:lnTo>
                    <a:pt x="855" y="89"/>
                  </a:lnTo>
                  <a:lnTo>
                    <a:pt x="855" y="90"/>
                  </a:lnTo>
                  <a:lnTo>
                    <a:pt x="855" y="93"/>
                  </a:lnTo>
                  <a:lnTo>
                    <a:pt x="856" y="97"/>
                  </a:lnTo>
                  <a:lnTo>
                    <a:pt x="858" y="97"/>
                  </a:lnTo>
                  <a:lnTo>
                    <a:pt x="859" y="101"/>
                  </a:lnTo>
                  <a:lnTo>
                    <a:pt x="860" y="103"/>
                  </a:lnTo>
                  <a:lnTo>
                    <a:pt x="862" y="104"/>
                  </a:lnTo>
                  <a:lnTo>
                    <a:pt x="863" y="107"/>
                  </a:lnTo>
                  <a:lnTo>
                    <a:pt x="864" y="111"/>
                  </a:lnTo>
                  <a:lnTo>
                    <a:pt x="866" y="114"/>
                  </a:lnTo>
                  <a:lnTo>
                    <a:pt x="868" y="118"/>
                  </a:lnTo>
                  <a:lnTo>
                    <a:pt x="868" y="120"/>
                  </a:lnTo>
                  <a:lnTo>
                    <a:pt x="870" y="121"/>
                  </a:lnTo>
                  <a:lnTo>
                    <a:pt x="871" y="127"/>
                  </a:lnTo>
                  <a:lnTo>
                    <a:pt x="871" y="131"/>
                  </a:lnTo>
                  <a:lnTo>
                    <a:pt x="871" y="133"/>
                  </a:lnTo>
                  <a:lnTo>
                    <a:pt x="872" y="137"/>
                  </a:lnTo>
                  <a:lnTo>
                    <a:pt x="872" y="139"/>
                  </a:lnTo>
                  <a:lnTo>
                    <a:pt x="871" y="140"/>
                  </a:lnTo>
                  <a:lnTo>
                    <a:pt x="871" y="141"/>
                  </a:lnTo>
                  <a:lnTo>
                    <a:pt x="870" y="142"/>
                  </a:lnTo>
                  <a:lnTo>
                    <a:pt x="870" y="144"/>
                  </a:lnTo>
                  <a:lnTo>
                    <a:pt x="867" y="148"/>
                  </a:lnTo>
                  <a:lnTo>
                    <a:pt x="864" y="152"/>
                  </a:lnTo>
                  <a:lnTo>
                    <a:pt x="863" y="154"/>
                  </a:lnTo>
                  <a:lnTo>
                    <a:pt x="862" y="154"/>
                  </a:lnTo>
                  <a:lnTo>
                    <a:pt x="859" y="158"/>
                  </a:lnTo>
                  <a:lnTo>
                    <a:pt x="858" y="159"/>
                  </a:lnTo>
                  <a:lnTo>
                    <a:pt x="855" y="161"/>
                  </a:lnTo>
                  <a:lnTo>
                    <a:pt x="851" y="162"/>
                  </a:lnTo>
                  <a:lnTo>
                    <a:pt x="850" y="162"/>
                  </a:lnTo>
                  <a:lnTo>
                    <a:pt x="847" y="163"/>
                  </a:lnTo>
                  <a:lnTo>
                    <a:pt x="843" y="165"/>
                  </a:lnTo>
                  <a:lnTo>
                    <a:pt x="839" y="165"/>
                  </a:lnTo>
                  <a:lnTo>
                    <a:pt x="835" y="166"/>
                  </a:lnTo>
                  <a:lnTo>
                    <a:pt x="833" y="167"/>
                  </a:lnTo>
                  <a:lnTo>
                    <a:pt x="829" y="169"/>
                  </a:lnTo>
                  <a:lnTo>
                    <a:pt x="825" y="170"/>
                  </a:lnTo>
                  <a:lnTo>
                    <a:pt x="822" y="173"/>
                  </a:lnTo>
                  <a:lnTo>
                    <a:pt x="821" y="174"/>
                  </a:lnTo>
                  <a:lnTo>
                    <a:pt x="820" y="175"/>
                  </a:lnTo>
                  <a:lnTo>
                    <a:pt x="817" y="176"/>
                  </a:lnTo>
                  <a:lnTo>
                    <a:pt x="817" y="179"/>
                  </a:lnTo>
                  <a:lnTo>
                    <a:pt x="816" y="179"/>
                  </a:lnTo>
                  <a:lnTo>
                    <a:pt x="816" y="180"/>
                  </a:lnTo>
                  <a:lnTo>
                    <a:pt x="815" y="183"/>
                  </a:lnTo>
                  <a:lnTo>
                    <a:pt x="813" y="184"/>
                  </a:lnTo>
                  <a:lnTo>
                    <a:pt x="813" y="186"/>
                  </a:lnTo>
                  <a:lnTo>
                    <a:pt x="812" y="187"/>
                  </a:lnTo>
                  <a:lnTo>
                    <a:pt x="811" y="188"/>
                  </a:lnTo>
                  <a:lnTo>
                    <a:pt x="809" y="191"/>
                  </a:lnTo>
                  <a:lnTo>
                    <a:pt x="809" y="192"/>
                  </a:lnTo>
                  <a:lnTo>
                    <a:pt x="809" y="196"/>
                  </a:lnTo>
                  <a:lnTo>
                    <a:pt x="809" y="197"/>
                  </a:lnTo>
                  <a:lnTo>
                    <a:pt x="808" y="200"/>
                  </a:lnTo>
                  <a:lnTo>
                    <a:pt x="809" y="203"/>
                  </a:lnTo>
                  <a:lnTo>
                    <a:pt x="809" y="204"/>
                  </a:lnTo>
                  <a:lnTo>
                    <a:pt x="809" y="205"/>
                  </a:lnTo>
                  <a:lnTo>
                    <a:pt x="809" y="208"/>
                  </a:lnTo>
                  <a:lnTo>
                    <a:pt x="811" y="212"/>
                  </a:lnTo>
                  <a:lnTo>
                    <a:pt x="811" y="216"/>
                  </a:lnTo>
                  <a:lnTo>
                    <a:pt x="812" y="218"/>
                  </a:lnTo>
                  <a:lnTo>
                    <a:pt x="813" y="220"/>
                  </a:lnTo>
                  <a:lnTo>
                    <a:pt x="815" y="221"/>
                  </a:lnTo>
                  <a:lnTo>
                    <a:pt x="815" y="222"/>
                  </a:lnTo>
                  <a:lnTo>
                    <a:pt x="816" y="224"/>
                  </a:lnTo>
                  <a:lnTo>
                    <a:pt x="818" y="226"/>
                  </a:lnTo>
                  <a:lnTo>
                    <a:pt x="818" y="228"/>
                  </a:lnTo>
                  <a:lnTo>
                    <a:pt x="821" y="229"/>
                  </a:lnTo>
                  <a:lnTo>
                    <a:pt x="824" y="231"/>
                  </a:lnTo>
                  <a:lnTo>
                    <a:pt x="826" y="231"/>
                  </a:lnTo>
                  <a:lnTo>
                    <a:pt x="828" y="231"/>
                  </a:lnTo>
                  <a:lnTo>
                    <a:pt x="832" y="233"/>
                  </a:lnTo>
                  <a:lnTo>
                    <a:pt x="834" y="234"/>
                  </a:lnTo>
                  <a:lnTo>
                    <a:pt x="834" y="235"/>
                  </a:lnTo>
                  <a:lnTo>
                    <a:pt x="835" y="235"/>
                  </a:lnTo>
                  <a:lnTo>
                    <a:pt x="837" y="237"/>
                  </a:lnTo>
                  <a:lnTo>
                    <a:pt x="839" y="239"/>
                  </a:lnTo>
                  <a:lnTo>
                    <a:pt x="841" y="241"/>
                  </a:lnTo>
                  <a:lnTo>
                    <a:pt x="842" y="241"/>
                  </a:lnTo>
                  <a:lnTo>
                    <a:pt x="845" y="243"/>
                  </a:lnTo>
                  <a:lnTo>
                    <a:pt x="847" y="246"/>
                  </a:lnTo>
                  <a:lnTo>
                    <a:pt x="849" y="246"/>
                  </a:lnTo>
                  <a:lnTo>
                    <a:pt x="851" y="248"/>
                  </a:lnTo>
                  <a:lnTo>
                    <a:pt x="853" y="251"/>
                  </a:lnTo>
                  <a:lnTo>
                    <a:pt x="854" y="252"/>
                  </a:lnTo>
                  <a:lnTo>
                    <a:pt x="856" y="255"/>
                  </a:lnTo>
                  <a:lnTo>
                    <a:pt x="858" y="258"/>
                  </a:lnTo>
                  <a:lnTo>
                    <a:pt x="858" y="260"/>
                  </a:lnTo>
                  <a:lnTo>
                    <a:pt x="859" y="262"/>
                  </a:lnTo>
                  <a:lnTo>
                    <a:pt x="859" y="264"/>
                  </a:lnTo>
                  <a:lnTo>
                    <a:pt x="860" y="267"/>
                  </a:lnTo>
                  <a:lnTo>
                    <a:pt x="860" y="268"/>
                  </a:lnTo>
                  <a:lnTo>
                    <a:pt x="860" y="272"/>
                  </a:lnTo>
                  <a:lnTo>
                    <a:pt x="860" y="273"/>
                  </a:lnTo>
                  <a:lnTo>
                    <a:pt x="862" y="275"/>
                  </a:lnTo>
                  <a:lnTo>
                    <a:pt x="859" y="293"/>
                  </a:lnTo>
                  <a:lnTo>
                    <a:pt x="859" y="296"/>
                  </a:lnTo>
                  <a:lnTo>
                    <a:pt x="858" y="300"/>
                  </a:lnTo>
                  <a:lnTo>
                    <a:pt x="856" y="301"/>
                  </a:lnTo>
                  <a:lnTo>
                    <a:pt x="855" y="303"/>
                  </a:lnTo>
                  <a:lnTo>
                    <a:pt x="853" y="303"/>
                  </a:lnTo>
                  <a:lnTo>
                    <a:pt x="851" y="303"/>
                  </a:lnTo>
                  <a:lnTo>
                    <a:pt x="845" y="306"/>
                  </a:lnTo>
                  <a:lnTo>
                    <a:pt x="843" y="306"/>
                  </a:lnTo>
                  <a:lnTo>
                    <a:pt x="842" y="306"/>
                  </a:lnTo>
                  <a:lnTo>
                    <a:pt x="839" y="307"/>
                  </a:lnTo>
                  <a:lnTo>
                    <a:pt x="837" y="307"/>
                  </a:lnTo>
                  <a:lnTo>
                    <a:pt x="830" y="311"/>
                  </a:lnTo>
                  <a:lnTo>
                    <a:pt x="829" y="313"/>
                  </a:lnTo>
                  <a:lnTo>
                    <a:pt x="826" y="314"/>
                  </a:lnTo>
                  <a:lnTo>
                    <a:pt x="824" y="315"/>
                  </a:lnTo>
                  <a:lnTo>
                    <a:pt x="822" y="315"/>
                  </a:lnTo>
                  <a:lnTo>
                    <a:pt x="817" y="318"/>
                  </a:lnTo>
                  <a:lnTo>
                    <a:pt x="816" y="318"/>
                  </a:lnTo>
                  <a:lnTo>
                    <a:pt x="815" y="318"/>
                  </a:lnTo>
                  <a:lnTo>
                    <a:pt x="811" y="322"/>
                  </a:lnTo>
                  <a:lnTo>
                    <a:pt x="809" y="324"/>
                  </a:lnTo>
                  <a:lnTo>
                    <a:pt x="808" y="327"/>
                  </a:lnTo>
                  <a:lnTo>
                    <a:pt x="808" y="330"/>
                  </a:lnTo>
                  <a:lnTo>
                    <a:pt x="807" y="334"/>
                  </a:lnTo>
                  <a:lnTo>
                    <a:pt x="807" y="336"/>
                  </a:lnTo>
                  <a:lnTo>
                    <a:pt x="805" y="340"/>
                  </a:lnTo>
                  <a:lnTo>
                    <a:pt x="804" y="344"/>
                  </a:lnTo>
                  <a:lnTo>
                    <a:pt x="803" y="348"/>
                  </a:lnTo>
                  <a:lnTo>
                    <a:pt x="803" y="352"/>
                  </a:lnTo>
                  <a:lnTo>
                    <a:pt x="801" y="354"/>
                  </a:lnTo>
                  <a:lnTo>
                    <a:pt x="801" y="358"/>
                  </a:lnTo>
                  <a:lnTo>
                    <a:pt x="800" y="366"/>
                  </a:lnTo>
                  <a:lnTo>
                    <a:pt x="800" y="370"/>
                  </a:lnTo>
                  <a:lnTo>
                    <a:pt x="799" y="373"/>
                  </a:lnTo>
                  <a:lnTo>
                    <a:pt x="796" y="375"/>
                  </a:lnTo>
                  <a:lnTo>
                    <a:pt x="795" y="377"/>
                  </a:lnTo>
                  <a:lnTo>
                    <a:pt x="794" y="379"/>
                  </a:lnTo>
                  <a:lnTo>
                    <a:pt x="794" y="381"/>
                  </a:lnTo>
                  <a:lnTo>
                    <a:pt x="794" y="382"/>
                  </a:lnTo>
                  <a:lnTo>
                    <a:pt x="792" y="385"/>
                  </a:lnTo>
                  <a:lnTo>
                    <a:pt x="791" y="387"/>
                  </a:lnTo>
                  <a:lnTo>
                    <a:pt x="791" y="389"/>
                  </a:lnTo>
                  <a:lnTo>
                    <a:pt x="790" y="391"/>
                  </a:lnTo>
                  <a:lnTo>
                    <a:pt x="788" y="392"/>
                  </a:lnTo>
                  <a:lnTo>
                    <a:pt x="788" y="394"/>
                  </a:lnTo>
                  <a:lnTo>
                    <a:pt x="790" y="398"/>
                  </a:lnTo>
                  <a:lnTo>
                    <a:pt x="791" y="399"/>
                  </a:lnTo>
                  <a:lnTo>
                    <a:pt x="792" y="400"/>
                  </a:lnTo>
                  <a:lnTo>
                    <a:pt x="795" y="403"/>
                  </a:lnTo>
                  <a:lnTo>
                    <a:pt x="800" y="404"/>
                  </a:lnTo>
                  <a:lnTo>
                    <a:pt x="801" y="403"/>
                  </a:lnTo>
                  <a:lnTo>
                    <a:pt x="808" y="400"/>
                  </a:lnTo>
                  <a:lnTo>
                    <a:pt x="811" y="398"/>
                  </a:lnTo>
                  <a:lnTo>
                    <a:pt x="812" y="396"/>
                  </a:lnTo>
                  <a:lnTo>
                    <a:pt x="813" y="395"/>
                  </a:lnTo>
                  <a:lnTo>
                    <a:pt x="816" y="392"/>
                  </a:lnTo>
                  <a:lnTo>
                    <a:pt x="817" y="391"/>
                  </a:lnTo>
                  <a:lnTo>
                    <a:pt x="818" y="390"/>
                  </a:lnTo>
                  <a:lnTo>
                    <a:pt x="820" y="389"/>
                  </a:lnTo>
                  <a:lnTo>
                    <a:pt x="820" y="387"/>
                  </a:lnTo>
                  <a:lnTo>
                    <a:pt x="820" y="386"/>
                  </a:lnTo>
                  <a:lnTo>
                    <a:pt x="820" y="385"/>
                  </a:lnTo>
                  <a:lnTo>
                    <a:pt x="820" y="383"/>
                  </a:lnTo>
                  <a:lnTo>
                    <a:pt x="820" y="382"/>
                  </a:lnTo>
                  <a:lnTo>
                    <a:pt x="820" y="381"/>
                  </a:lnTo>
                  <a:lnTo>
                    <a:pt x="821" y="381"/>
                  </a:lnTo>
                  <a:lnTo>
                    <a:pt x="821" y="379"/>
                  </a:lnTo>
                  <a:lnTo>
                    <a:pt x="822" y="379"/>
                  </a:lnTo>
                  <a:lnTo>
                    <a:pt x="824" y="379"/>
                  </a:lnTo>
                  <a:lnTo>
                    <a:pt x="825" y="379"/>
                  </a:lnTo>
                  <a:lnTo>
                    <a:pt x="825" y="378"/>
                  </a:lnTo>
                  <a:lnTo>
                    <a:pt x="825" y="377"/>
                  </a:lnTo>
                  <a:lnTo>
                    <a:pt x="826" y="377"/>
                  </a:lnTo>
                  <a:lnTo>
                    <a:pt x="826" y="375"/>
                  </a:lnTo>
                  <a:lnTo>
                    <a:pt x="828" y="375"/>
                  </a:lnTo>
                  <a:lnTo>
                    <a:pt x="829" y="375"/>
                  </a:lnTo>
                  <a:lnTo>
                    <a:pt x="829" y="374"/>
                  </a:lnTo>
                  <a:lnTo>
                    <a:pt x="830" y="374"/>
                  </a:lnTo>
                  <a:lnTo>
                    <a:pt x="832" y="374"/>
                  </a:lnTo>
                  <a:lnTo>
                    <a:pt x="833" y="375"/>
                  </a:lnTo>
                  <a:lnTo>
                    <a:pt x="834" y="377"/>
                  </a:lnTo>
                  <a:lnTo>
                    <a:pt x="834" y="378"/>
                  </a:lnTo>
                  <a:lnTo>
                    <a:pt x="835" y="378"/>
                  </a:lnTo>
                  <a:lnTo>
                    <a:pt x="835" y="379"/>
                  </a:lnTo>
                  <a:lnTo>
                    <a:pt x="837" y="379"/>
                  </a:lnTo>
                  <a:lnTo>
                    <a:pt x="838" y="381"/>
                  </a:lnTo>
                  <a:lnTo>
                    <a:pt x="839" y="381"/>
                  </a:lnTo>
                  <a:lnTo>
                    <a:pt x="841" y="382"/>
                  </a:lnTo>
                  <a:lnTo>
                    <a:pt x="841" y="383"/>
                  </a:lnTo>
                  <a:lnTo>
                    <a:pt x="842" y="383"/>
                  </a:lnTo>
                  <a:lnTo>
                    <a:pt x="843" y="385"/>
                  </a:lnTo>
                  <a:lnTo>
                    <a:pt x="846" y="385"/>
                  </a:lnTo>
                  <a:lnTo>
                    <a:pt x="847" y="385"/>
                  </a:lnTo>
                  <a:lnTo>
                    <a:pt x="849" y="385"/>
                  </a:lnTo>
                  <a:lnTo>
                    <a:pt x="850" y="385"/>
                  </a:lnTo>
                  <a:lnTo>
                    <a:pt x="851" y="385"/>
                  </a:lnTo>
                  <a:lnTo>
                    <a:pt x="853" y="385"/>
                  </a:lnTo>
                  <a:lnTo>
                    <a:pt x="854" y="385"/>
                  </a:lnTo>
                  <a:lnTo>
                    <a:pt x="854" y="386"/>
                  </a:lnTo>
                  <a:lnTo>
                    <a:pt x="853" y="386"/>
                  </a:lnTo>
                  <a:lnTo>
                    <a:pt x="854" y="386"/>
                  </a:lnTo>
                  <a:lnTo>
                    <a:pt x="854" y="387"/>
                  </a:lnTo>
                  <a:lnTo>
                    <a:pt x="855" y="387"/>
                  </a:lnTo>
                  <a:lnTo>
                    <a:pt x="855" y="389"/>
                  </a:lnTo>
                  <a:lnTo>
                    <a:pt x="855" y="390"/>
                  </a:lnTo>
                  <a:lnTo>
                    <a:pt x="855" y="391"/>
                  </a:lnTo>
                  <a:lnTo>
                    <a:pt x="854" y="392"/>
                  </a:lnTo>
                  <a:lnTo>
                    <a:pt x="854" y="394"/>
                  </a:lnTo>
                  <a:lnTo>
                    <a:pt x="855" y="394"/>
                  </a:lnTo>
                  <a:lnTo>
                    <a:pt x="854" y="394"/>
                  </a:lnTo>
                  <a:lnTo>
                    <a:pt x="854" y="395"/>
                  </a:lnTo>
                  <a:lnTo>
                    <a:pt x="854" y="396"/>
                  </a:lnTo>
                  <a:lnTo>
                    <a:pt x="853" y="396"/>
                  </a:lnTo>
                  <a:lnTo>
                    <a:pt x="853" y="398"/>
                  </a:lnTo>
                  <a:lnTo>
                    <a:pt x="853" y="399"/>
                  </a:lnTo>
                  <a:lnTo>
                    <a:pt x="851" y="399"/>
                  </a:lnTo>
                  <a:lnTo>
                    <a:pt x="851" y="400"/>
                  </a:lnTo>
                  <a:lnTo>
                    <a:pt x="850" y="400"/>
                  </a:lnTo>
                  <a:lnTo>
                    <a:pt x="850" y="402"/>
                  </a:lnTo>
                  <a:lnTo>
                    <a:pt x="850" y="403"/>
                  </a:lnTo>
                  <a:lnTo>
                    <a:pt x="849" y="403"/>
                  </a:lnTo>
                  <a:lnTo>
                    <a:pt x="849" y="404"/>
                  </a:lnTo>
                  <a:lnTo>
                    <a:pt x="847" y="404"/>
                  </a:lnTo>
                  <a:lnTo>
                    <a:pt x="847" y="406"/>
                  </a:lnTo>
                  <a:lnTo>
                    <a:pt x="846" y="406"/>
                  </a:lnTo>
                  <a:lnTo>
                    <a:pt x="846" y="407"/>
                  </a:lnTo>
                  <a:lnTo>
                    <a:pt x="845" y="408"/>
                  </a:lnTo>
                  <a:lnTo>
                    <a:pt x="845" y="409"/>
                  </a:lnTo>
                  <a:lnTo>
                    <a:pt x="845" y="411"/>
                  </a:lnTo>
                  <a:lnTo>
                    <a:pt x="843" y="411"/>
                  </a:lnTo>
                  <a:lnTo>
                    <a:pt x="843" y="412"/>
                  </a:lnTo>
                  <a:lnTo>
                    <a:pt x="842" y="412"/>
                  </a:lnTo>
                  <a:lnTo>
                    <a:pt x="843" y="412"/>
                  </a:lnTo>
                  <a:lnTo>
                    <a:pt x="843" y="413"/>
                  </a:lnTo>
                  <a:lnTo>
                    <a:pt x="843" y="415"/>
                  </a:lnTo>
                  <a:lnTo>
                    <a:pt x="843" y="416"/>
                  </a:lnTo>
                  <a:lnTo>
                    <a:pt x="843" y="417"/>
                  </a:lnTo>
                  <a:lnTo>
                    <a:pt x="845" y="417"/>
                  </a:lnTo>
                  <a:lnTo>
                    <a:pt x="845" y="419"/>
                  </a:lnTo>
                  <a:lnTo>
                    <a:pt x="845" y="420"/>
                  </a:lnTo>
                  <a:lnTo>
                    <a:pt x="845" y="421"/>
                  </a:lnTo>
                  <a:lnTo>
                    <a:pt x="846" y="425"/>
                  </a:lnTo>
                  <a:lnTo>
                    <a:pt x="846" y="426"/>
                  </a:lnTo>
                  <a:lnTo>
                    <a:pt x="847" y="428"/>
                  </a:lnTo>
                  <a:lnTo>
                    <a:pt x="847" y="430"/>
                  </a:lnTo>
                  <a:lnTo>
                    <a:pt x="847" y="432"/>
                  </a:lnTo>
                  <a:lnTo>
                    <a:pt x="849" y="433"/>
                  </a:lnTo>
                  <a:lnTo>
                    <a:pt x="849" y="436"/>
                  </a:lnTo>
                  <a:lnTo>
                    <a:pt x="849" y="437"/>
                  </a:lnTo>
                  <a:lnTo>
                    <a:pt x="849" y="438"/>
                  </a:lnTo>
                  <a:lnTo>
                    <a:pt x="849" y="440"/>
                  </a:lnTo>
                  <a:lnTo>
                    <a:pt x="849" y="441"/>
                  </a:lnTo>
                  <a:lnTo>
                    <a:pt x="847" y="442"/>
                  </a:lnTo>
                  <a:lnTo>
                    <a:pt x="847" y="444"/>
                  </a:lnTo>
                  <a:lnTo>
                    <a:pt x="846" y="444"/>
                  </a:lnTo>
                  <a:lnTo>
                    <a:pt x="846" y="445"/>
                  </a:lnTo>
                  <a:lnTo>
                    <a:pt x="845" y="446"/>
                  </a:lnTo>
                  <a:lnTo>
                    <a:pt x="845" y="447"/>
                  </a:lnTo>
                  <a:lnTo>
                    <a:pt x="845" y="449"/>
                  </a:lnTo>
                  <a:lnTo>
                    <a:pt x="843" y="450"/>
                  </a:lnTo>
                  <a:lnTo>
                    <a:pt x="842" y="451"/>
                  </a:lnTo>
                  <a:lnTo>
                    <a:pt x="842" y="453"/>
                  </a:lnTo>
                  <a:lnTo>
                    <a:pt x="842" y="454"/>
                  </a:lnTo>
                  <a:lnTo>
                    <a:pt x="841" y="455"/>
                  </a:lnTo>
                  <a:lnTo>
                    <a:pt x="841" y="457"/>
                  </a:lnTo>
                  <a:lnTo>
                    <a:pt x="839" y="457"/>
                  </a:lnTo>
                  <a:lnTo>
                    <a:pt x="839" y="458"/>
                  </a:lnTo>
                  <a:lnTo>
                    <a:pt x="841" y="458"/>
                  </a:lnTo>
                  <a:lnTo>
                    <a:pt x="841" y="459"/>
                  </a:lnTo>
                  <a:lnTo>
                    <a:pt x="842" y="461"/>
                  </a:lnTo>
                  <a:lnTo>
                    <a:pt x="843" y="461"/>
                  </a:lnTo>
                  <a:lnTo>
                    <a:pt x="845" y="461"/>
                  </a:lnTo>
                  <a:lnTo>
                    <a:pt x="845" y="462"/>
                  </a:lnTo>
                  <a:lnTo>
                    <a:pt x="846" y="462"/>
                  </a:lnTo>
                  <a:lnTo>
                    <a:pt x="847" y="463"/>
                  </a:lnTo>
                  <a:lnTo>
                    <a:pt x="849" y="464"/>
                  </a:lnTo>
                  <a:lnTo>
                    <a:pt x="850" y="464"/>
                  </a:lnTo>
                  <a:lnTo>
                    <a:pt x="851" y="464"/>
                  </a:lnTo>
                  <a:lnTo>
                    <a:pt x="853" y="464"/>
                  </a:lnTo>
                  <a:lnTo>
                    <a:pt x="854" y="464"/>
                  </a:lnTo>
                  <a:lnTo>
                    <a:pt x="855" y="464"/>
                  </a:lnTo>
                  <a:lnTo>
                    <a:pt x="856" y="464"/>
                  </a:lnTo>
                  <a:lnTo>
                    <a:pt x="858" y="464"/>
                  </a:lnTo>
                  <a:lnTo>
                    <a:pt x="859" y="464"/>
                  </a:lnTo>
                  <a:lnTo>
                    <a:pt x="860" y="464"/>
                  </a:lnTo>
                  <a:lnTo>
                    <a:pt x="860" y="466"/>
                  </a:lnTo>
                  <a:lnTo>
                    <a:pt x="862" y="467"/>
                  </a:lnTo>
                  <a:lnTo>
                    <a:pt x="862" y="468"/>
                  </a:lnTo>
                  <a:lnTo>
                    <a:pt x="862" y="470"/>
                  </a:lnTo>
                  <a:lnTo>
                    <a:pt x="863" y="470"/>
                  </a:lnTo>
                  <a:lnTo>
                    <a:pt x="863" y="471"/>
                  </a:lnTo>
                  <a:lnTo>
                    <a:pt x="863" y="472"/>
                  </a:lnTo>
                  <a:lnTo>
                    <a:pt x="862" y="472"/>
                  </a:lnTo>
                  <a:lnTo>
                    <a:pt x="862" y="474"/>
                  </a:lnTo>
                  <a:lnTo>
                    <a:pt x="862" y="475"/>
                  </a:lnTo>
                  <a:lnTo>
                    <a:pt x="862" y="476"/>
                  </a:lnTo>
                  <a:lnTo>
                    <a:pt x="862" y="478"/>
                  </a:lnTo>
                  <a:lnTo>
                    <a:pt x="862" y="479"/>
                  </a:lnTo>
                  <a:lnTo>
                    <a:pt x="860" y="479"/>
                  </a:lnTo>
                  <a:lnTo>
                    <a:pt x="862" y="479"/>
                  </a:lnTo>
                  <a:lnTo>
                    <a:pt x="862" y="480"/>
                  </a:lnTo>
                  <a:lnTo>
                    <a:pt x="860" y="480"/>
                  </a:lnTo>
                  <a:lnTo>
                    <a:pt x="862" y="480"/>
                  </a:lnTo>
                  <a:lnTo>
                    <a:pt x="862" y="481"/>
                  </a:lnTo>
                  <a:lnTo>
                    <a:pt x="863" y="483"/>
                  </a:lnTo>
                  <a:lnTo>
                    <a:pt x="864" y="484"/>
                  </a:lnTo>
                  <a:lnTo>
                    <a:pt x="866" y="485"/>
                  </a:lnTo>
                  <a:lnTo>
                    <a:pt x="866" y="487"/>
                  </a:lnTo>
                  <a:lnTo>
                    <a:pt x="866" y="488"/>
                  </a:lnTo>
                  <a:lnTo>
                    <a:pt x="864" y="488"/>
                  </a:lnTo>
                  <a:lnTo>
                    <a:pt x="864" y="489"/>
                  </a:lnTo>
                  <a:lnTo>
                    <a:pt x="863" y="489"/>
                  </a:lnTo>
                  <a:lnTo>
                    <a:pt x="863" y="491"/>
                  </a:lnTo>
                  <a:lnTo>
                    <a:pt x="864" y="491"/>
                  </a:lnTo>
                  <a:lnTo>
                    <a:pt x="863" y="491"/>
                  </a:lnTo>
                  <a:lnTo>
                    <a:pt x="863" y="492"/>
                  </a:lnTo>
                  <a:lnTo>
                    <a:pt x="862" y="492"/>
                  </a:lnTo>
                  <a:lnTo>
                    <a:pt x="860" y="492"/>
                  </a:lnTo>
                  <a:lnTo>
                    <a:pt x="860" y="493"/>
                  </a:lnTo>
                  <a:lnTo>
                    <a:pt x="859" y="493"/>
                  </a:lnTo>
                  <a:lnTo>
                    <a:pt x="859" y="495"/>
                  </a:lnTo>
                  <a:lnTo>
                    <a:pt x="859" y="496"/>
                  </a:lnTo>
                  <a:lnTo>
                    <a:pt x="858" y="496"/>
                  </a:lnTo>
                  <a:lnTo>
                    <a:pt x="858" y="495"/>
                  </a:lnTo>
                  <a:lnTo>
                    <a:pt x="858" y="496"/>
                  </a:lnTo>
                  <a:lnTo>
                    <a:pt x="856" y="496"/>
                  </a:lnTo>
                  <a:lnTo>
                    <a:pt x="855" y="496"/>
                  </a:lnTo>
                  <a:lnTo>
                    <a:pt x="856" y="496"/>
                  </a:lnTo>
                  <a:lnTo>
                    <a:pt x="856" y="497"/>
                  </a:lnTo>
                  <a:lnTo>
                    <a:pt x="856" y="498"/>
                  </a:lnTo>
                  <a:lnTo>
                    <a:pt x="858" y="500"/>
                  </a:lnTo>
                  <a:lnTo>
                    <a:pt x="856" y="501"/>
                  </a:lnTo>
                  <a:lnTo>
                    <a:pt x="858" y="501"/>
                  </a:lnTo>
                  <a:lnTo>
                    <a:pt x="858" y="502"/>
                  </a:lnTo>
                  <a:lnTo>
                    <a:pt x="856" y="501"/>
                  </a:lnTo>
                  <a:lnTo>
                    <a:pt x="856" y="502"/>
                  </a:lnTo>
                  <a:lnTo>
                    <a:pt x="858" y="502"/>
                  </a:lnTo>
                  <a:lnTo>
                    <a:pt x="859" y="502"/>
                  </a:lnTo>
                  <a:lnTo>
                    <a:pt x="859" y="504"/>
                  </a:lnTo>
                  <a:lnTo>
                    <a:pt x="858" y="504"/>
                  </a:lnTo>
                  <a:lnTo>
                    <a:pt x="856" y="504"/>
                  </a:lnTo>
                  <a:lnTo>
                    <a:pt x="856" y="505"/>
                  </a:lnTo>
                  <a:lnTo>
                    <a:pt x="856" y="506"/>
                  </a:lnTo>
                  <a:lnTo>
                    <a:pt x="855" y="506"/>
                  </a:lnTo>
                  <a:lnTo>
                    <a:pt x="855" y="505"/>
                  </a:lnTo>
                  <a:lnTo>
                    <a:pt x="854" y="505"/>
                  </a:lnTo>
                  <a:lnTo>
                    <a:pt x="854" y="506"/>
                  </a:lnTo>
                  <a:lnTo>
                    <a:pt x="853" y="506"/>
                  </a:lnTo>
                  <a:lnTo>
                    <a:pt x="853" y="508"/>
                  </a:lnTo>
                  <a:lnTo>
                    <a:pt x="853" y="509"/>
                  </a:lnTo>
                  <a:lnTo>
                    <a:pt x="851" y="509"/>
                  </a:lnTo>
                  <a:lnTo>
                    <a:pt x="851" y="510"/>
                  </a:lnTo>
                  <a:lnTo>
                    <a:pt x="850" y="512"/>
                  </a:lnTo>
                  <a:lnTo>
                    <a:pt x="849" y="512"/>
                  </a:lnTo>
                  <a:lnTo>
                    <a:pt x="847" y="513"/>
                  </a:lnTo>
                  <a:lnTo>
                    <a:pt x="847" y="514"/>
                  </a:lnTo>
                  <a:lnTo>
                    <a:pt x="847" y="516"/>
                  </a:lnTo>
                  <a:lnTo>
                    <a:pt x="846" y="516"/>
                  </a:lnTo>
                  <a:lnTo>
                    <a:pt x="845" y="514"/>
                  </a:lnTo>
                  <a:lnTo>
                    <a:pt x="843" y="516"/>
                  </a:lnTo>
                  <a:lnTo>
                    <a:pt x="842" y="516"/>
                  </a:lnTo>
                  <a:lnTo>
                    <a:pt x="842" y="517"/>
                  </a:lnTo>
                  <a:lnTo>
                    <a:pt x="842" y="518"/>
                  </a:lnTo>
                  <a:lnTo>
                    <a:pt x="843" y="518"/>
                  </a:lnTo>
                  <a:lnTo>
                    <a:pt x="842" y="519"/>
                  </a:lnTo>
                  <a:lnTo>
                    <a:pt x="841" y="519"/>
                  </a:lnTo>
                  <a:lnTo>
                    <a:pt x="839" y="519"/>
                  </a:lnTo>
                  <a:lnTo>
                    <a:pt x="839" y="521"/>
                  </a:lnTo>
                  <a:lnTo>
                    <a:pt x="838" y="521"/>
                  </a:lnTo>
                  <a:lnTo>
                    <a:pt x="837" y="522"/>
                  </a:lnTo>
                  <a:lnTo>
                    <a:pt x="835" y="523"/>
                  </a:lnTo>
                  <a:lnTo>
                    <a:pt x="835" y="526"/>
                  </a:lnTo>
                  <a:lnTo>
                    <a:pt x="835" y="527"/>
                  </a:lnTo>
                  <a:lnTo>
                    <a:pt x="835" y="529"/>
                  </a:lnTo>
                  <a:lnTo>
                    <a:pt x="835" y="530"/>
                  </a:lnTo>
                  <a:lnTo>
                    <a:pt x="837" y="531"/>
                  </a:lnTo>
                  <a:lnTo>
                    <a:pt x="838" y="533"/>
                  </a:lnTo>
                  <a:lnTo>
                    <a:pt x="838" y="534"/>
                  </a:lnTo>
                  <a:lnTo>
                    <a:pt x="838" y="535"/>
                  </a:lnTo>
                  <a:lnTo>
                    <a:pt x="838" y="536"/>
                  </a:lnTo>
                  <a:lnTo>
                    <a:pt x="837" y="536"/>
                  </a:lnTo>
                  <a:lnTo>
                    <a:pt x="835" y="536"/>
                  </a:lnTo>
                  <a:lnTo>
                    <a:pt x="834" y="536"/>
                  </a:lnTo>
                  <a:lnTo>
                    <a:pt x="833" y="536"/>
                  </a:lnTo>
                  <a:lnTo>
                    <a:pt x="832" y="536"/>
                  </a:lnTo>
                  <a:lnTo>
                    <a:pt x="832" y="538"/>
                  </a:lnTo>
                  <a:lnTo>
                    <a:pt x="832" y="539"/>
                  </a:lnTo>
                  <a:lnTo>
                    <a:pt x="830" y="539"/>
                  </a:lnTo>
                  <a:lnTo>
                    <a:pt x="830" y="540"/>
                  </a:lnTo>
                  <a:lnTo>
                    <a:pt x="829" y="540"/>
                  </a:lnTo>
                  <a:lnTo>
                    <a:pt x="829" y="542"/>
                  </a:lnTo>
                  <a:lnTo>
                    <a:pt x="828" y="547"/>
                  </a:lnTo>
                  <a:lnTo>
                    <a:pt x="828" y="548"/>
                  </a:lnTo>
                  <a:lnTo>
                    <a:pt x="826" y="550"/>
                  </a:lnTo>
                  <a:lnTo>
                    <a:pt x="826" y="551"/>
                  </a:lnTo>
                  <a:lnTo>
                    <a:pt x="825" y="551"/>
                  </a:lnTo>
                  <a:lnTo>
                    <a:pt x="824" y="552"/>
                  </a:lnTo>
                  <a:lnTo>
                    <a:pt x="824" y="553"/>
                  </a:lnTo>
                  <a:lnTo>
                    <a:pt x="822" y="555"/>
                  </a:lnTo>
                  <a:lnTo>
                    <a:pt x="821" y="556"/>
                  </a:lnTo>
                  <a:lnTo>
                    <a:pt x="821" y="557"/>
                  </a:lnTo>
                  <a:lnTo>
                    <a:pt x="820" y="557"/>
                  </a:lnTo>
                  <a:lnTo>
                    <a:pt x="820" y="559"/>
                  </a:lnTo>
                  <a:lnTo>
                    <a:pt x="818" y="559"/>
                  </a:lnTo>
                  <a:lnTo>
                    <a:pt x="818" y="560"/>
                  </a:lnTo>
                  <a:lnTo>
                    <a:pt x="817" y="560"/>
                  </a:lnTo>
                  <a:lnTo>
                    <a:pt x="816" y="561"/>
                  </a:lnTo>
                  <a:lnTo>
                    <a:pt x="816" y="563"/>
                  </a:lnTo>
                  <a:lnTo>
                    <a:pt x="815" y="564"/>
                  </a:lnTo>
                  <a:lnTo>
                    <a:pt x="813" y="565"/>
                  </a:lnTo>
                  <a:lnTo>
                    <a:pt x="813" y="567"/>
                  </a:lnTo>
                  <a:lnTo>
                    <a:pt x="812" y="567"/>
                  </a:lnTo>
                  <a:lnTo>
                    <a:pt x="812" y="568"/>
                  </a:lnTo>
                  <a:lnTo>
                    <a:pt x="812" y="569"/>
                  </a:lnTo>
                  <a:lnTo>
                    <a:pt x="812" y="570"/>
                  </a:lnTo>
                  <a:lnTo>
                    <a:pt x="812" y="572"/>
                  </a:lnTo>
                  <a:lnTo>
                    <a:pt x="812" y="573"/>
                  </a:lnTo>
                  <a:lnTo>
                    <a:pt x="811" y="573"/>
                  </a:lnTo>
                  <a:lnTo>
                    <a:pt x="811" y="574"/>
                  </a:lnTo>
                  <a:lnTo>
                    <a:pt x="811" y="576"/>
                  </a:lnTo>
                  <a:lnTo>
                    <a:pt x="811" y="577"/>
                  </a:lnTo>
                  <a:lnTo>
                    <a:pt x="811" y="578"/>
                  </a:lnTo>
                  <a:lnTo>
                    <a:pt x="811" y="580"/>
                  </a:lnTo>
                  <a:lnTo>
                    <a:pt x="809" y="581"/>
                  </a:lnTo>
                  <a:lnTo>
                    <a:pt x="809" y="582"/>
                  </a:lnTo>
                  <a:lnTo>
                    <a:pt x="809" y="584"/>
                  </a:lnTo>
                  <a:lnTo>
                    <a:pt x="807" y="586"/>
                  </a:lnTo>
                  <a:lnTo>
                    <a:pt x="805" y="588"/>
                  </a:lnTo>
                  <a:lnTo>
                    <a:pt x="805" y="589"/>
                  </a:lnTo>
                  <a:lnTo>
                    <a:pt x="805" y="590"/>
                  </a:lnTo>
                  <a:lnTo>
                    <a:pt x="805" y="591"/>
                  </a:lnTo>
                  <a:lnTo>
                    <a:pt x="804" y="593"/>
                  </a:lnTo>
                  <a:lnTo>
                    <a:pt x="804" y="594"/>
                  </a:lnTo>
                  <a:lnTo>
                    <a:pt x="804" y="595"/>
                  </a:lnTo>
                  <a:lnTo>
                    <a:pt x="803" y="597"/>
                  </a:lnTo>
                  <a:lnTo>
                    <a:pt x="803" y="598"/>
                  </a:lnTo>
                  <a:lnTo>
                    <a:pt x="803" y="599"/>
                  </a:lnTo>
                  <a:lnTo>
                    <a:pt x="801" y="601"/>
                  </a:lnTo>
                  <a:lnTo>
                    <a:pt x="801" y="602"/>
                  </a:lnTo>
                  <a:lnTo>
                    <a:pt x="800" y="603"/>
                  </a:lnTo>
                  <a:lnTo>
                    <a:pt x="800" y="605"/>
                  </a:lnTo>
                  <a:lnTo>
                    <a:pt x="800" y="606"/>
                  </a:lnTo>
                  <a:lnTo>
                    <a:pt x="799" y="606"/>
                  </a:lnTo>
                  <a:lnTo>
                    <a:pt x="799" y="607"/>
                  </a:lnTo>
                  <a:lnTo>
                    <a:pt x="797" y="607"/>
                  </a:lnTo>
                  <a:lnTo>
                    <a:pt x="797" y="608"/>
                  </a:lnTo>
                  <a:lnTo>
                    <a:pt x="796" y="610"/>
                  </a:lnTo>
                  <a:lnTo>
                    <a:pt x="795" y="610"/>
                  </a:lnTo>
                  <a:lnTo>
                    <a:pt x="795" y="611"/>
                  </a:lnTo>
                  <a:lnTo>
                    <a:pt x="794" y="612"/>
                  </a:lnTo>
                  <a:lnTo>
                    <a:pt x="794" y="614"/>
                  </a:lnTo>
                  <a:lnTo>
                    <a:pt x="794" y="615"/>
                  </a:lnTo>
                  <a:lnTo>
                    <a:pt x="794" y="616"/>
                  </a:lnTo>
                  <a:lnTo>
                    <a:pt x="794" y="618"/>
                  </a:lnTo>
                  <a:lnTo>
                    <a:pt x="792" y="623"/>
                  </a:lnTo>
                  <a:lnTo>
                    <a:pt x="792" y="624"/>
                  </a:lnTo>
                  <a:lnTo>
                    <a:pt x="794" y="624"/>
                  </a:lnTo>
                  <a:lnTo>
                    <a:pt x="794" y="625"/>
                  </a:lnTo>
                  <a:lnTo>
                    <a:pt x="795" y="625"/>
                  </a:lnTo>
                  <a:lnTo>
                    <a:pt x="795" y="627"/>
                  </a:lnTo>
                  <a:lnTo>
                    <a:pt x="796" y="628"/>
                  </a:lnTo>
                  <a:lnTo>
                    <a:pt x="796" y="629"/>
                  </a:lnTo>
                  <a:lnTo>
                    <a:pt x="797" y="629"/>
                  </a:lnTo>
                  <a:lnTo>
                    <a:pt x="797" y="631"/>
                  </a:lnTo>
                  <a:lnTo>
                    <a:pt x="799" y="631"/>
                  </a:lnTo>
                  <a:lnTo>
                    <a:pt x="799" y="632"/>
                  </a:lnTo>
                  <a:lnTo>
                    <a:pt x="800" y="632"/>
                  </a:lnTo>
                  <a:lnTo>
                    <a:pt x="801" y="632"/>
                  </a:lnTo>
                  <a:lnTo>
                    <a:pt x="801" y="633"/>
                  </a:lnTo>
                  <a:lnTo>
                    <a:pt x="803" y="633"/>
                  </a:lnTo>
                  <a:lnTo>
                    <a:pt x="804" y="633"/>
                  </a:lnTo>
                  <a:lnTo>
                    <a:pt x="805" y="633"/>
                  </a:lnTo>
                  <a:lnTo>
                    <a:pt x="807" y="633"/>
                  </a:lnTo>
                  <a:lnTo>
                    <a:pt x="808" y="633"/>
                  </a:lnTo>
                  <a:lnTo>
                    <a:pt x="808" y="635"/>
                  </a:lnTo>
                  <a:lnTo>
                    <a:pt x="808" y="636"/>
                  </a:lnTo>
                  <a:lnTo>
                    <a:pt x="809" y="636"/>
                  </a:lnTo>
                  <a:lnTo>
                    <a:pt x="809" y="637"/>
                  </a:lnTo>
                  <a:lnTo>
                    <a:pt x="809" y="639"/>
                  </a:lnTo>
                  <a:lnTo>
                    <a:pt x="809" y="640"/>
                  </a:lnTo>
                  <a:lnTo>
                    <a:pt x="811" y="640"/>
                  </a:lnTo>
                  <a:lnTo>
                    <a:pt x="812" y="640"/>
                  </a:lnTo>
                  <a:lnTo>
                    <a:pt x="812" y="641"/>
                  </a:lnTo>
                  <a:lnTo>
                    <a:pt x="813" y="642"/>
                  </a:lnTo>
                  <a:lnTo>
                    <a:pt x="815" y="642"/>
                  </a:lnTo>
                  <a:lnTo>
                    <a:pt x="815" y="644"/>
                  </a:lnTo>
                  <a:lnTo>
                    <a:pt x="816" y="644"/>
                  </a:lnTo>
                  <a:lnTo>
                    <a:pt x="816" y="645"/>
                  </a:lnTo>
                  <a:lnTo>
                    <a:pt x="817" y="645"/>
                  </a:lnTo>
                  <a:lnTo>
                    <a:pt x="817" y="646"/>
                  </a:lnTo>
                  <a:lnTo>
                    <a:pt x="818" y="646"/>
                  </a:lnTo>
                  <a:lnTo>
                    <a:pt x="818" y="648"/>
                  </a:lnTo>
                  <a:lnTo>
                    <a:pt x="820" y="648"/>
                  </a:lnTo>
                  <a:lnTo>
                    <a:pt x="820" y="649"/>
                  </a:lnTo>
                  <a:lnTo>
                    <a:pt x="821" y="649"/>
                  </a:lnTo>
                  <a:lnTo>
                    <a:pt x="821" y="650"/>
                  </a:lnTo>
                  <a:lnTo>
                    <a:pt x="822" y="650"/>
                  </a:lnTo>
                  <a:lnTo>
                    <a:pt x="822" y="649"/>
                  </a:lnTo>
                  <a:lnTo>
                    <a:pt x="822" y="650"/>
                  </a:lnTo>
                  <a:lnTo>
                    <a:pt x="824" y="650"/>
                  </a:lnTo>
                  <a:lnTo>
                    <a:pt x="821" y="654"/>
                  </a:lnTo>
                  <a:lnTo>
                    <a:pt x="821" y="656"/>
                  </a:lnTo>
                  <a:lnTo>
                    <a:pt x="821" y="657"/>
                  </a:lnTo>
                  <a:lnTo>
                    <a:pt x="822" y="658"/>
                  </a:lnTo>
                  <a:lnTo>
                    <a:pt x="822" y="659"/>
                  </a:lnTo>
                  <a:lnTo>
                    <a:pt x="822" y="661"/>
                  </a:lnTo>
                  <a:lnTo>
                    <a:pt x="822" y="662"/>
                  </a:lnTo>
                  <a:lnTo>
                    <a:pt x="824" y="662"/>
                  </a:lnTo>
                  <a:lnTo>
                    <a:pt x="824" y="663"/>
                  </a:lnTo>
                  <a:lnTo>
                    <a:pt x="825" y="665"/>
                  </a:lnTo>
                  <a:lnTo>
                    <a:pt x="824" y="665"/>
                  </a:lnTo>
                  <a:lnTo>
                    <a:pt x="822" y="666"/>
                  </a:lnTo>
                  <a:lnTo>
                    <a:pt x="821" y="667"/>
                  </a:lnTo>
                  <a:lnTo>
                    <a:pt x="820" y="669"/>
                  </a:lnTo>
                  <a:lnTo>
                    <a:pt x="818" y="669"/>
                  </a:lnTo>
                  <a:lnTo>
                    <a:pt x="818" y="670"/>
                  </a:lnTo>
                  <a:lnTo>
                    <a:pt x="817" y="670"/>
                  </a:lnTo>
                  <a:lnTo>
                    <a:pt x="816" y="670"/>
                  </a:lnTo>
                  <a:lnTo>
                    <a:pt x="815" y="670"/>
                  </a:lnTo>
                  <a:lnTo>
                    <a:pt x="813" y="670"/>
                  </a:lnTo>
                  <a:lnTo>
                    <a:pt x="812" y="671"/>
                  </a:lnTo>
                  <a:lnTo>
                    <a:pt x="811" y="671"/>
                  </a:lnTo>
                  <a:lnTo>
                    <a:pt x="809" y="673"/>
                  </a:lnTo>
                  <a:lnTo>
                    <a:pt x="808" y="673"/>
                  </a:lnTo>
                  <a:lnTo>
                    <a:pt x="808" y="674"/>
                  </a:lnTo>
                  <a:lnTo>
                    <a:pt x="807" y="675"/>
                  </a:lnTo>
                  <a:lnTo>
                    <a:pt x="803" y="678"/>
                  </a:lnTo>
                  <a:lnTo>
                    <a:pt x="803" y="679"/>
                  </a:lnTo>
                  <a:lnTo>
                    <a:pt x="800" y="679"/>
                  </a:lnTo>
                  <a:lnTo>
                    <a:pt x="799" y="679"/>
                  </a:lnTo>
                  <a:lnTo>
                    <a:pt x="797" y="679"/>
                  </a:lnTo>
                  <a:lnTo>
                    <a:pt x="797" y="680"/>
                  </a:lnTo>
                  <a:lnTo>
                    <a:pt x="796" y="680"/>
                  </a:lnTo>
                  <a:lnTo>
                    <a:pt x="796" y="682"/>
                  </a:lnTo>
                  <a:lnTo>
                    <a:pt x="795" y="682"/>
                  </a:lnTo>
                  <a:lnTo>
                    <a:pt x="794" y="683"/>
                  </a:lnTo>
                  <a:lnTo>
                    <a:pt x="794" y="684"/>
                  </a:lnTo>
                  <a:lnTo>
                    <a:pt x="792" y="684"/>
                  </a:lnTo>
                  <a:lnTo>
                    <a:pt x="792" y="686"/>
                  </a:lnTo>
                  <a:lnTo>
                    <a:pt x="791" y="686"/>
                  </a:lnTo>
                  <a:lnTo>
                    <a:pt x="790" y="687"/>
                  </a:lnTo>
                  <a:lnTo>
                    <a:pt x="788" y="687"/>
                  </a:lnTo>
                  <a:lnTo>
                    <a:pt x="786" y="687"/>
                  </a:lnTo>
                  <a:lnTo>
                    <a:pt x="784" y="687"/>
                  </a:lnTo>
                  <a:lnTo>
                    <a:pt x="783" y="686"/>
                  </a:lnTo>
                  <a:lnTo>
                    <a:pt x="782" y="686"/>
                  </a:lnTo>
                  <a:lnTo>
                    <a:pt x="780" y="686"/>
                  </a:lnTo>
                  <a:lnTo>
                    <a:pt x="780" y="684"/>
                  </a:lnTo>
                  <a:lnTo>
                    <a:pt x="779" y="684"/>
                  </a:lnTo>
                  <a:lnTo>
                    <a:pt x="778" y="684"/>
                  </a:lnTo>
                  <a:lnTo>
                    <a:pt x="777" y="684"/>
                  </a:lnTo>
                  <a:lnTo>
                    <a:pt x="775" y="684"/>
                  </a:lnTo>
                  <a:lnTo>
                    <a:pt x="774" y="684"/>
                  </a:lnTo>
                  <a:lnTo>
                    <a:pt x="773" y="684"/>
                  </a:lnTo>
                  <a:lnTo>
                    <a:pt x="771" y="684"/>
                  </a:lnTo>
                  <a:lnTo>
                    <a:pt x="770" y="686"/>
                  </a:lnTo>
                  <a:lnTo>
                    <a:pt x="769" y="687"/>
                  </a:lnTo>
                  <a:lnTo>
                    <a:pt x="767" y="688"/>
                  </a:lnTo>
                  <a:lnTo>
                    <a:pt x="766" y="688"/>
                  </a:lnTo>
                  <a:lnTo>
                    <a:pt x="766" y="690"/>
                  </a:lnTo>
                  <a:lnTo>
                    <a:pt x="765" y="690"/>
                  </a:lnTo>
                  <a:lnTo>
                    <a:pt x="763" y="691"/>
                  </a:lnTo>
                  <a:lnTo>
                    <a:pt x="762" y="691"/>
                  </a:lnTo>
                  <a:lnTo>
                    <a:pt x="762" y="692"/>
                  </a:lnTo>
                  <a:lnTo>
                    <a:pt x="761" y="692"/>
                  </a:lnTo>
                  <a:lnTo>
                    <a:pt x="761" y="694"/>
                  </a:lnTo>
                  <a:lnTo>
                    <a:pt x="760" y="694"/>
                  </a:lnTo>
                  <a:lnTo>
                    <a:pt x="758" y="694"/>
                  </a:lnTo>
                  <a:lnTo>
                    <a:pt x="757" y="695"/>
                  </a:lnTo>
                  <a:lnTo>
                    <a:pt x="756" y="695"/>
                  </a:lnTo>
                  <a:lnTo>
                    <a:pt x="754" y="696"/>
                  </a:lnTo>
                  <a:lnTo>
                    <a:pt x="753" y="696"/>
                  </a:lnTo>
                  <a:lnTo>
                    <a:pt x="752" y="696"/>
                  </a:lnTo>
                  <a:lnTo>
                    <a:pt x="750" y="697"/>
                  </a:lnTo>
                  <a:lnTo>
                    <a:pt x="749" y="697"/>
                  </a:lnTo>
                  <a:lnTo>
                    <a:pt x="748" y="697"/>
                  </a:lnTo>
                  <a:lnTo>
                    <a:pt x="748" y="699"/>
                  </a:lnTo>
                  <a:lnTo>
                    <a:pt x="746" y="699"/>
                  </a:lnTo>
                  <a:lnTo>
                    <a:pt x="745" y="700"/>
                  </a:lnTo>
                  <a:lnTo>
                    <a:pt x="744" y="700"/>
                  </a:lnTo>
                  <a:lnTo>
                    <a:pt x="744" y="701"/>
                  </a:lnTo>
                  <a:lnTo>
                    <a:pt x="742" y="703"/>
                  </a:lnTo>
                  <a:lnTo>
                    <a:pt x="742" y="704"/>
                  </a:lnTo>
                  <a:lnTo>
                    <a:pt x="742" y="705"/>
                  </a:lnTo>
                  <a:lnTo>
                    <a:pt x="741" y="705"/>
                  </a:lnTo>
                  <a:lnTo>
                    <a:pt x="741" y="707"/>
                  </a:lnTo>
                  <a:lnTo>
                    <a:pt x="741" y="708"/>
                  </a:lnTo>
                  <a:lnTo>
                    <a:pt x="740" y="709"/>
                  </a:lnTo>
                  <a:lnTo>
                    <a:pt x="740" y="712"/>
                  </a:lnTo>
                  <a:lnTo>
                    <a:pt x="740" y="713"/>
                  </a:lnTo>
                  <a:lnTo>
                    <a:pt x="740" y="714"/>
                  </a:lnTo>
                  <a:lnTo>
                    <a:pt x="739" y="714"/>
                  </a:lnTo>
                  <a:lnTo>
                    <a:pt x="739" y="717"/>
                  </a:lnTo>
                  <a:lnTo>
                    <a:pt x="739" y="718"/>
                  </a:lnTo>
                  <a:lnTo>
                    <a:pt x="739" y="720"/>
                  </a:lnTo>
                  <a:lnTo>
                    <a:pt x="739" y="721"/>
                  </a:lnTo>
                  <a:lnTo>
                    <a:pt x="739" y="722"/>
                  </a:lnTo>
                  <a:lnTo>
                    <a:pt x="739" y="724"/>
                  </a:lnTo>
                  <a:lnTo>
                    <a:pt x="739" y="725"/>
                  </a:lnTo>
                  <a:lnTo>
                    <a:pt x="739" y="726"/>
                  </a:lnTo>
                  <a:lnTo>
                    <a:pt x="739" y="728"/>
                  </a:lnTo>
                  <a:lnTo>
                    <a:pt x="739" y="729"/>
                  </a:lnTo>
                  <a:lnTo>
                    <a:pt x="737" y="729"/>
                  </a:lnTo>
                  <a:lnTo>
                    <a:pt x="737" y="730"/>
                  </a:lnTo>
                  <a:lnTo>
                    <a:pt x="736" y="730"/>
                  </a:lnTo>
                  <a:lnTo>
                    <a:pt x="735" y="731"/>
                  </a:lnTo>
                  <a:lnTo>
                    <a:pt x="733" y="731"/>
                  </a:lnTo>
                  <a:lnTo>
                    <a:pt x="732" y="731"/>
                  </a:lnTo>
                  <a:lnTo>
                    <a:pt x="731" y="733"/>
                  </a:lnTo>
                  <a:lnTo>
                    <a:pt x="731" y="734"/>
                  </a:lnTo>
                  <a:lnTo>
                    <a:pt x="729" y="734"/>
                  </a:lnTo>
                  <a:lnTo>
                    <a:pt x="729" y="735"/>
                  </a:lnTo>
                  <a:lnTo>
                    <a:pt x="728" y="735"/>
                  </a:lnTo>
                  <a:lnTo>
                    <a:pt x="727" y="737"/>
                  </a:lnTo>
                  <a:lnTo>
                    <a:pt x="725" y="737"/>
                  </a:lnTo>
                  <a:lnTo>
                    <a:pt x="724" y="738"/>
                  </a:lnTo>
                  <a:lnTo>
                    <a:pt x="723" y="739"/>
                  </a:lnTo>
                  <a:lnTo>
                    <a:pt x="722" y="741"/>
                  </a:lnTo>
                  <a:lnTo>
                    <a:pt x="720" y="741"/>
                  </a:lnTo>
                  <a:lnTo>
                    <a:pt x="720" y="742"/>
                  </a:lnTo>
                  <a:lnTo>
                    <a:pt x="719" y="742"/>
                  </a:lnTo>
                  <a:lnTo>
                    <a:pt x="719" y="743"/>
                  </a:lnTo>
                  <a:lnTo>
                    <a:pt x="718" y="743"/>
                  </a:lnTo>
                  <a:lnTo>
                    <a:pt x="716" y="745"/>
                  </a:lnTo>
                  <a:lnTo>
                    <a:pt x="715" y="746"/>
                  </a:lnTo>
                  <a:lnTo>
                    <a:pt x="714" y="747"/>
                  </a:lnTo>
                  <a:lnTo>
                    <a:pt x="712" y="747"/>
                  </a:lnTo>
                  <a:lnTo>
                    <a:pt x="711" y="749"/>
                  </a:lnTo>
                  <a:lnTo>
                    <a:pt x="710" y="749"/>
                  </a:lnTo>
                  <a:lnTo>
                    <a:pt x="710" y="750"/>
                  </a:lnTo>
                  <a:lnTo>
                    <a:pt x="708" y="750"/>
                  </a:lnTo>
                  <a:lnTo>
                    <a:pt x="707" y="751"/>
                  </a:lnTo>
                  <a:lnTo>
                    <a:pt x="706" y="751"/>
                  </a:lnTo>
                  <a:lnTo>
                    <a:pt x="706" y="752"/>
                  </a:lnTo>
                  <a:lnTo>
                    <a:pt x="704" y="754"/>
                  </a:lnTo>
                  <a:lnTo>
                    <a:pt x="703" y="754"/>
                  </a:lnTo>
                  <a:lnTo>
                    <a:pt x="702" y="755"/>
                  </a:lnTo>
                  <a:lnTo>
                    <a:pt x="702" y="756"/>
                  </a:lnTo>
                  <a:lnTo>
                    <a:pt x="701" y="756"/>
                  </a:lnTo>
                  <a:lnTo>
                    <a:pt x="701" y="758"/>
                  </a:lnTo>
                  <a:lnTo>
                    <a:pt x="699" y="758"/>
                  </a:lnTo>
                  <a:lnTo>
                    <a:pt x="699" y="759"/>
                  </a:lnTo>
                  <a:lnTo>
                    <a:pt x="698" y="759"/>
                  </a:lnTo>
                  <a:lnTo>
                    <a:pt x="697" y="760"/>
                  </a:lnTo>
                  <a:lnTo>
                    <a:pt x="695" y="760"/>
                  </a:lnTo>
                  <a:lnTo>
                    <a:pt x="694" y="760"/>
                  </a:lnTo>
                  <a:lnTo>
                    <a:pt x="694" y="762"/>
                  </a:lnTo>
                  <a:lnTo>
                    <a:pt x="693" y="762"/>
                  </a:lnTo>
                  <a:lnTo>
                    <a:pt x="693" y="763"/>
                  </a:lnTo>
                  <a:lnTo>
                    <a:pt x="691" y="763"/>
                  </a:lnTo>
                  <a:lnTo>
                    <a:pt x="690" y="764"/>
                  </a:lnTo>
                  <a:lnTo>
                    <a:pt x="689" y="766"/>
                  </a:lnTo>
                  <a:lnTo>
                    <a:pt x="687" y="766"/>
                  </a:lnTo>
                  <a:lnTo>
                    <a:pt x="687" y="767"/>
                  </a:lnTo>
                  <a:lnTo>
                    <a:pt x="686" y="767"/>
                  </a:lnTo>
                  <a:lnTo>
                    <a:pt x="686" y="768"/>
                  </a:lnTo>
                  <a:lnTo>
                    <a:pt x="685" y="768"/>
                  </a:lnTo>
                  <a:lnTo>
                    <a:pt x="684" y="769"/>
                  </a:lnTo>
                  <a:lnTo>
                    <a:pt x="682" y="769"/>
                  </a:lnTo>
                  <a:lnTo>
                    <a:pt x="682" y="771"/>
                  </a:lnTo>
                  <a:lnTo>
                    <a:pt x="681" y="772"/>
                  </a:lnTo>
                  <a:lnTo>
                    <a:pt x="680" y="772"/>
                  </a:lnTo>
                  <a:lnTo>
                    <a:pt x="678" y="773"/>
                  </a:lnTo>
                  <a:lnTo>
                    <a:pt x="677" y="775"/>
                  </a:lnTo>
                  <a:lnTo>
                    <a:pt x="676" y="775"/>
                  </a:lnTo>
                  <a:lnTo>
                    <a:pt x="674" y="776"/>
                  </a:lnTo>
                  <a:lnTo>
                    <a:pt x="673" y="776"/>
                  </a:lnTo>
                  <a:lnTo>
                    <a:pt x="673" y="777"/>
                  </a:lnTo>
                  <a:lnTo>
                    <a:pt x="672" y="779"/>
                  </a:lnTo>
                  <a:lnTo>
                    <a:pt x="670" y="779"/>
                  </a:lnTo>
                  <a:lnTo>
                    <a:pt x="669" y="779"/>
                  </a:lnTo>
                  <a:lnTo>
                    <a:pt x="669" y="780"/>
                  </a:lnTo>
                  <a:lnTo>
                    <a:pt x="668" y="780"/>
                  </a:lnTo>
                  <a:lnTo>
                    <a:pt x="667" y="781"/>
                  </a:lnTo>
                  <a:lnTo>
                    <a:pt x="665" y="781"/>
                  </a:lnTo>
                  <a:lnTo>
                    <a:pt x="663" y="783"/>
                  </a:lnTo>
                  <a:lnTo>
                    <a:pt x="663" y="784"/>
                  </a:lnTo>
                  <a:lnTo>
                    <a:pt x="661" y="785"/>
                  </a:lnTo>
                  <a:lnTo>
                    <a:pt x="660" y="785"/>
                  </a:lnTo>
                  <a:lnTo>
                    <a:pt x="660" y="786"/>
                  </a:lnTo>
                  <a:lnTo>
                    <a:pt x="659" y="786"/>
                  </a:lnTo>
                  <a:lnTo>
                    <a:pt x="659" y="788"/>
                  </a:lnTo>
                  <a:lnTo>
                    <a:pt x="660" y="789"/>
                  </a:lnTo>
                  <a:lnTo>
                    <a:pt x="659" y="790"/>
                  </a:lnTo>
                  <a:lnTo>
                    <a:pt x="657" y="792"/>
                  </a:lnTo>
                  <a:lnTo>
                    <a:pt x="656" y="792"/>
                  </a:lnTo>
                  <a:lnTo>
                    <a:pt x="656" y="793"/>
                  </a:lnTo>
                  <a:lnTo>
                    <a:pt x="655" y="794"/>
                  </a:lnTo>
                  <a:lnTo>
                    <a:pt x="653" y="794"/>
                  </a:lnTo>
                  <a:lnTo>
                    <a:pt x="653" y="796"/>
                  </a:lnTo>
                  <a:lnTo>
                    <a:pt x="652" y="796"/>
                  </a:lnTo>
                  <a:lnTo>
                    <a:pt x="652" y="797"/>
                  </a:lnTo>
                  <a:lnTo>
                    <a:pt x="652" y="798"/>
                  </a:lnTo>
                  <a:lnTo>
                    <a:pt x="651" y="798"/>
                  </a:lnTo>
                  <a:lnTo>
                    <a:pt x="651" y="800"/>
                  </a:lnTo>
                  <a:lnTo>
                    <a:pt x="651" y="801"/>
                  </a:lnTo>
                  <a:lnTo>
                    <a:pt x="651" y="802"/>
                  </a:lnTo>
                  <a:lnTo>
                    <a:pt x="652" y="803"/>
                  </a:lnTo>
                  <a:lnTo>
                    <a:pt x="653" y="803"/>
                  </a:lnTo>
                  <a:lnTo>
                    <a:pt x="653" y="805"/>
                  </a:lnTo>
                  <a:lnTo>
                    <a:pt x="653" y="806"/>
                  </a:lnTo>
                  <a:lnTo>
                    <a:pt x="655" y="807"/>
                  </a:lnTo>
                  <a:lnTo>
                    <a:pt x="655" y="809"/>
                  </a:lnTo>
                  <a:lnTo>
                    <a:pt x="656" y="809"/>
                  </a:lnTo>
                  <a:lnTo>
                    <a:pt x="656" y="810"/>
                  </a:lnTo>
                  <a:lnTo>
                    <a:pt x="655" y="811"/>
                  </a:lnTo>
                  <a:lnTo>
                    <a:pt x="653" y="813"/>
                  </a:lnTo>
                  <a:lnTo>
                    <a:pt x="652" y="813"/>
                  </a:lnTo>
                  <a:lnTo>
                    <a:pt x="652" y="814"/>
                  </a:lnTo>
                  <a:lnTo>
                    <a:pt x="651" y="814"/>
                  </a:lnTo>
                  <a:lnTo>
                    <a:pt x="652" y="814"/>
                  </a:lnTo>
                  <a:lnTo>
                    <a:pt x="652" y="815"/>
                  </a:lnTo>
                  <a:lnTo>
                    <a:pt x="653" y="815"/>
                  </a:lnTo>
                  <a:lnTo>
                    <a:pt x="655" y="817"/>
                  </a:lnTo>
                  <a:lnTo>
                    <a:pt x="656" y="817"/>
                  </a:lnTo>
                  <a:lnTo>
                    <a:pt x="656" y="818"/>
                  </a:lnTo>
                  <a:lnTo>
                    <a:pt x="647" y="818"/>
                  </a:lnTo>
                  <a:lnTo>
                    <a:pt x="646" y="819"/>
                  </a:lnTo>
                  <a:lnTo>
                    <a:pt x="646" y="821"/>
                  </a:lnTo>
                  <a:lnTo>
                    <a:pt x="644" y="822"/>
                  </a:lnTo>
                  <a:lnTo>
                    <a:pt x="644" y="823"/>
                  </a:lnTo>
                  <a:lnTo>
                    <a:pt x="643" y="824"/>
                  </a:lnTo>
                  <a:lnTo>
                    <a:pt x="643" y="826"/>
                  </a:lnTo>
                  <a:lnTo>
                    <a:pt x="642" y="826"/>
                  </a:lnTo>
                  <a:lnTo>
                    <a:pt x="640" y="827"/>
                  </a:lnTo>
                  <a:lnTo>
                    <a:pt x="639" y="827"/>
                  </a:lnTo>
                  <a:lnTo>
                    <a:pt x="639" y="828"/>
                  </a:lnTo>
                  <a:lnTo>
                    <a:pt x="638" y="830"/>
                  </a:lnTo>
                  <a:lnTo>
                    <a:pt x="636" y="831"/>
                  </a:lnTo>
                  <a:lnTo>
                    <a:pt x="635" y="831"/>
                  </a:lnTo>
                  <a:lnTo>
                    <a:pt x="635" y="832"/>
                  </a:lnTo>
                  <a:lnTo>
                    <a:pt x="634" y="832"/>
                  </a:lnTo>
                  <a:lnTo>
                    <a:pt x="634" y="834"/>
                  </a:lnTo>
                  <a:lnTo>
                    <a:pt x="632" y="835"/>
                  </a:lnTo>
                  <a:lnTo>
                    <a:pt x="632" y="836"/>
                  </a:lnTo>
                  <a:lnTo>
                    <a:pt x="632" y="838"/>
                  </a:lnTo>
                  <a:lnTo>
                    <a:pt x="631" y="838"/>
                  </a:lnTo>
                  <a:lnTo>
                    <a:pt x="631" y="839"/>
                  </a:lnTo>
                  <a:lnTo>
                    <a:pt x="629" y="840"/>
                  </a:lnTo>
                  <a:lnTo>
                    <a:pt x="629" y="839"/>
                  </a:lnTo>
                  <a:lnTo>
                    <a:pt x="627" y="839"/>
                  </a:lnTo>
                  <a:lnTo>
                    <a:pt x="626" y="839"/>
                  </a:lnTo>
                  <a:lnTo>
                    <a:pt x="623" y="840"/>
                  </a:lnTo>
                  <a:lnTo>
                    <a:pt x="623" y="841"/>
                  </a:lnTo>
                  <a:lnTo>
                    <a:pt x="622" y="841"/>
                  </a:lnTo>
                  <a:lnTo>
                    <a:pt x="621" y="841"/>
                  </a:lnTo>
                  <a:lnTo>
                    <a:pt x="619" y="841"/>
                  </a:lnTo>
                  <a:lnTo>
                    <a:pt x="618" y="841"/>
                  </a:lnTo>
                  <a:lnTo>
                    <a:pt x="617" y="841"/>
                  </a:lnTo>
                  <a:lnTo>
                    <a:pt x="615" y="843"/>
                  </a:lnTo>
                  <a:lnTo>
                    <a:pt x="614" y="843"/>
                  </a:lnTo>
                  <a:lnTo>
                    <a:pt x="613" y="844"/>
                  </a:lnTo>
                  <a:lnTo>
                    <a:pt x="613" y="845"/>
                  </a:lnTo>
                  <a:lnTo>
                    <a:pt x="614" y="845"/>
                  </a:lnTo>
                  <a:lnTo>
                    <a:pt x="614" y="848"/>
                  </a:lnTo>
                  <a:lnTo>
                    <a:pt x="614" y="849"/>
                  </a:lnTo>
                  <a:lnTo>
                    <a:pt x="614" y="851"/>
                  </a:lnTo>
                  <a:lnTo>
                    <a:pt x="614" y="852"/>
                  </a:lnTo>
                  <a:lnTo>
                    <a:pt x="615" y="853"/>
                  </a:lnTo>
                  <a:lnTo>
                    <a:pt x="617" y="855"/>
                  </a:lnTo>
                  <a:lnTo>
                    <a:pt x="617" y="856"/>
                  </a:lnTo>
                  <a:lnTo>
                    <a:pt x="617" y="857"/>
                  </a:lnTo>
                  <a:lnTo>
                    <a:pt x="615" y="857"/>
                  </a:lnTo>
                  <a:lnTo>
                    <a:pt x="615" y="858"/>
                  </a:lnTo>
                  <a:lnTo>
                    <a:pt x="614" y="858"/>
                  </a:lnTo>
                  <a:lnTo>
                    <a:pt x="613" y="860"/>
                  </a:lnTo>
                  <a:lnTo>
                    <a:pt x="611" y="860"/>
                  </a:lnTo>
                  <a:lnTo>
                    <a:pt x="610" y="861"/>
                  </a:lnTo>
                  <a:lnTo>
                    <a:pt x="610" y="862"/>
                  </a:lnTo>
                  <a:lnTo>
                    <a:pt x="609" y="862"/>
                  </a:lnTo>
                  <a:lnTo>
                    <a:pt x="608" y="864"/>
                  </a:lnTo>
                  <a:lnTo>
                    <a:pt x="608" y="865"/>
                  </a:lnTo>
                  <a:lnTo>
                    <a:pt x="606" y="865"/>
                  </a:lnTo>
                  <a:lnTo>
                    <a:pt x="606" y="866"/>
                  </a:lnTo>
                  <a:lnTo>
                    <a:pt x="605" y="868"/>
                  </a:lnTo>
                  <a:lnTo>
                    <a:pt x="604" y="868"/>
                  </a:lnTo>
                  <a:lnTo>
                    <a:pt x="602" y="866"/>
                  </a:lnTo>
                  <a:lnTo>
                    <a:pt x="604" y="864"/>
                  </a:lnTo>
                  <a:lnTo>
                    <a:pt x="605" y="862"/>
                  </a:lnTo>
                  <a:lnTo>
                    <a:pt x="604" y="861"/>
                  </a:lnTo>
                  <a:lnTo>
                    <a:pt x="605" y="860"/>
                  </a:lnTo>
                  <a:lnTo>
                    <a:pt x="604" y="860"/>
                  </a:lnTo>
                  <a:lnTo>
                    <a:pt x="602" y="860"/>
                  </a:lnTo>
                  <a:lnTo>
                    <a:pt x="601" y="860"/>
                  </a:lnTo>
                  <a:lnTo>
                    <a:pt x="600" y="858"/>
                  </a:lnTo>
                  <a:lnTo>
                    <a:pt x="598" y="858"/>
                  </a:lnTo>
                  <a:lnTo>
                    <a:pt x="597" y="857"/>
                  </a:lnTo>
                  <a:lnTo>
                    <a:pt x="596"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1" y="845"/>
                  </a:lnTo>
                  <a:lnTo>
                    <a:pt x="589" y="845"/>
                  </a:lnTo>
                  <a:lnTo>
                    <a:pt x="588" y="845"/>
                  </a:lnTo>
                  <a:lnTo>
                    <a:pt x="587" y="845"/>
                  </a:lnTo>
                  <a:lnTo>
                    <a:pt x="585" y="845"/>
                  </a:lnTo>
                  <a:lnTo>
                    <a:pt x="584" y="847"/>
                  </a:lnTo>
                  <a:lnTo>
                    <a:pt x="583" y="847"/>
                  </a:lnTo>
                  <a:lnTo>
                    <a:pt x="583" y="848"/>
                  </a:lnTo>
                  <a:lnTo>
                    <a:pt x="581" y="848"/>
                  </a:lnTo>
                  <a:lnTo>
                    <a:pt x="581" y="849"/>
                  </a:lnTo>
                  <a:lnTo>
                    <a:pt x="580" y="849"/>
                  </a:lnTo>
                  <a:lnTo>
                    <a:pt x="579" y="849"/>
                  </a:lnTo>
                  <a:lnTo>
                    <a:pt x="579" y="848"/>
                  </a:lnTo>
                  <a:lnTo>
                    <a:pt x="579" y="847"/>
                  </a:lnTo>
                  <a:lnTo>
                    <a:pt x="577" y="845"/>
                  </a:lnTo>
                  <a:lnTo>
                    <a:pt x="576" y="845"/>
                  </a:lnTo>
                  <a:lnTo>
                    <a:pt x="576" y="844"/>
                  </a:lnTo>
                  <a:lnTo>
                    <a:pt x="575" y="844"/>
                  </a:lnTo>
                  <a:lnTo>
                    <a:pt x="575" y="843"/>
                  </a:lnTo>
                  <a:lnTo>
                    <a:pt x="573" y="843"/>
                  </a:lnTo>
                  <a:lnTo>
                    <a:pt x="573" y="841"/>
                  </a:lnTo>
                  <a:lnTo>
                    <a:pt x="572" y="841"/>
                  </a:lnTo>
                  <a:lnTo>
                    <a:pt x="571" y="840"/>
                  </a:lnTo>
                  <a:lnTo>
                    <a:pt x="570" y="840"/>
                  </a:lnTo>
                  <a:lnTo>
                    <a:pt x="570" y="839"/>
                  </a:lnTo>
                  <a:lnTo>
                    <a:pt x="568" y="839"/>
                  </a:lnTo>
                  <a:lnTo>
                    <a:pt x="567" y="838"/>
                  </a:lnTo>
                  <a:lnTo>
                    <a:pt x="566" y="838"/>
                  </a:lnTo>
                  <a:lnTo>
                    <a:pt x="563" y="836"/>
                  </a:lnTo>
                  <a:lnTo>
                    <a:pt x="562" y="836"/>
                  </a:lnTo>
                  <a:lnTo>
                    <a:pt x="560" y="836"/>
                  </a:lnTo>
                  <a:lnTo>
                    <a:pt x="559" y="836"/>
                  </a:lnTo>
                  <a:lnTo>
                    <a:pt x="558" y="836"/>
                  </a:lnTo>
                  <a:lnTo>
                    <a:pt x="556" y="836"/>
                  </a:lnTo>
                  <a:lnTo>
                    <a:pt x="556" y="838"/>
                  </a:lnTo>
                  <a:lnTo>
                    <a:pt x="555" y="838"/>
                  </a:lnTo>
                  <a:lnTo>
                    <a:pt x="555" y="839"/>
                  </a:lnTo>
                  <a:lnTo>
                    <a:pt x="554" y="839"/>
                  </a:lnTo>
                  <a:lnTo>
                    <a:pt x="554" y="840"/>
                  </a:lnTo>
                  <a:lnTo>
                    <a:pt x="553" y="840"/>
                  </a:lnTo>
                  <a:lnTo>
                    <a:pt x="553" y="841"/>
                  </a:lnTo>
                  <a:lnTo>
                    <a:pt x="551" y="841"/>
                  </a:lnTo>
                  <a:lnTo>
                    <a:pt x="551" y="843"/>
                  </a:lnTo>
                  <a:lnTo>
                    <a:pt x="550" y="844"/>
                  </a:lnTo>
                  <a:lnTo>
                    <a:pt x="549" y="844"/>
                  </a:lnTo>
                  <a:lnTo>
                    <a:pt x="547" y="845"/>
                  </a:lnTo>
                  <a:lnTo>
                    <a:pt x="547" y="847"/>
                  </a:lnTo>
                  <a:lnTo>
                    <a:pt x="546" y="847"/>
                  </a:lnTo>
                  <a:lnTo>
                    <a:pt x="546" y="848"/>
                  </a:lnTo>
                  <a:lnTo>
                    <a:pt x="545" y="849"/>
                  </a:lnTo>
                  <a:lnTo>
                    <a:pt x="543" y="849"/>
                  </a:lnTo>
                  <a:lnTo>
                    <a:pt x="542" y="849"/>
                  </a:lnTo>
                  <a:lnTo>
                    <a:pt x="542" y="851"/>
                  </a:lnTo>
                  <a:lnTo>
                    <a:pt x="541" y="851"/>
                  </a:lnTo>
                  <a:lnTo>
                    <a:pt x="541" y="852"/>
                  </a:lnTo>
                  <a:lnTo>
                    <a:pt x="539" y="852"/>
                  </a:lnTo>
                  <a:lnTo>
                    <a:pt x="538" y="853"/>
                  </a:lnTo>
                  <a:lnTo>
                    <a:pt x="537" y="853"/>
                  </a:lnTo>
                  <a:lnTo>
                    <a:pt x="536" y="853"/>
                  </a:lnTo>
                  <a:lnTo>
                    <a:pt x="534" y="855"/>
                  </a:lnTo>
                  <a:lnTo>
                    <a:pt x="533" y="855"/>
                  </a:lnTo>
                  <a:lnTo>
                    <a:pt x="532" y="855"/>
                  </a:lnTo>
                  <a:lnTo>
                    <a:pt x="530" y="855"/>
                  </a:lnTo>
                  <a:lnTo>
                    <a:pt x="529" y="855"/>
                  </a:lnTo>
                  <a:lnTo>
                    <a:pt x="526" y="855"/>
                  </a:lnTo>
                  <a:lnTo>
                    <a:pt x="525" y="855"/>
                  </a:lnTo>
                  <a:lnTo>
                    <a:pt x="524" y="855"/>
                  </a:lnTo>
                  <a:lnTo>
                    <a:pt x="524" y="856"/>
                  </a:lnTo>
                  <a:lnTo>
                    <a:pt x="522" y="856"/>
                  </a:lnTo>
                  <a:lnTo>
                    <a:pt x="521" y="856"/>
                  </a:lnTo>
                  <a:lnTo>
                    <a:pt x="518" y="855"/>
                  </a:lnTo>
                  <a:lnTo>
                    <a:pt x="518" y="853"/>
                  </a:lnTo>
                  <a:lnTo>
                    <a:pt x="517" y="852"/>
                  </a:lnTo>
                  <a:lnTo>
                    <a:pt x="516" y="851"/>
                  </a:lnTo>
                  <a:lnTo>
                    <a:pt x="515" y="851"/>
                  </a:lnTo>
                  <a:lnTo>
                    <a:pt x="515" y="849"/>
                  </a:lnTo>
                  <a:lnTo>
                    <a:pt x="513" y="849"/>
                  </a:lnTo>
                  <a:lnTo>
                    <a:pt x="515"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6" y="827"/>
                  </a:lnTo>
                  <a:lnTo>
                    <a:pt x="480" y="827"/>
                  </a:lnTo>
                  <a:lnTo>
                    <a:pt x="473"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9" y="865"/>
                  </a:lnTo>
                  <a:lnTo>
                    <a:pt x="439" y="866"/>
                  </a:lnTo>
                  <a:lnTo>
                    <a:pt x="439" y="868"/>
                  </a:lnTo>
                  <a:lnTo>
                    <a:pt x="437" y="869"/>
                  </a:lnTo>
                  <a:lnTo>
                    <a:pt x="437" y="870"/>
                  </a:lnTo>
                  <a:lnTo>
                    <a:pt x="436" y="870"/>
                  </a:lnTo>
                  <a:lnTo>
                    <a:pt x="436" y="872"/>
                  </a:lnTo>
                  <a:lnTo>
                    <a:pt x="435" y="874"/>
                  </a:lnTo>
                  <a:lnTo>
                    <a:pt x="433" y="873"/>
                  </a:lnTo>
                  <a:lnTo>
                    <a:pt x="432" y="873"/>
                  </a:lnTo>
                  <a:lnTo>
                    <a:pt x="431" y="874"/>
                  </a:lnTo>
                  <a:lnTo>
                    <a:pt x="429" y="874"/>
                  </a:lnTo>
                  <a:lnTo>
                    <a:pt x="428" y="874"/>
                  </a:lnTo>
                  <a:lnTo>
                    <a:pt x="425" y="874"/>
                  </a:lnTo>
                  <a:lnTo>
                    <a:pt x="423" y="874"/>
                  </a:lnTo>
                  <a:lnTo>
                    <a:pt x="422" y="874"/>
                  </a:lnTo>
                  <a:lnTo>
                    <a:pt x="419" y="873"/>
                  </a:lnTo>
                  <a:lnTo>
                    <a:pt x="418" y="873"/>
                  </a:lnTo>
                  <a:lnTo>
                    <a:pt x="415" y="873"/>
                  </a:lnTo>
                  <a:lnTo>
                    <a:pt x="414" y="873"/>
                  </a:lnTo>
                  <a:lnTo>
                    <a:pt x="412" y="873"/>
                  </a:lnTo>
                  <a:lnTo>
                    <a:pt x="411" y="873"/>
                  </a:lnTo>
                  <a:lnTo>
                    <a:pt x="410" y="873"/>
                  </a:lnTo>
                  <a:lnTo>
                    <a:pt x="408" y="873"/>
                  </a:lnTo>
                  <a:lnTo>
                    <a:pt x="407" y="874"/>
                  </a:lnTo>
                  <a:lnTo>
                    <a:pt x="406" y="874"/>
                  </a:lnTo>
                  <a:lnTo>
                    <a:pt x="403" y="873"/>
                  </a:lnTo>
                  <a:lnTo>
                    <a:pt x="402" y="873"/>
                  </a:lnTo>
                  <a:lnTo>
                    <a:pt x="401" y="872"/>
                  </a:lnTo>
                  <a:lnTo>
                    <a:pt x="399" y="872"/>
                  </a:lnTo>
                  <a:lnTo>
                    <a:pt x="397" y="873"/>
                  </a:lnTo>
                  <a:lnTo>
                    <a:pt x="395" y="873"/>
                  </a:lnTo>
                  <a:lnTo>
                    <a:pt x="394" y="873"/>
                  </a:lnTo>
                  <a:lnTo>
                    <a:pt x="393" y="874"/>
                  </a:lnTo>
                  <a:lnTo>
                    <a:pt x="391" y="874"/>
                  </a:lnTo>
                  <a:lnTo>
                    <a:pt x="390" y="873"/>
                  </a:lnTo>
                  <a:lnTo>
                    <a:pt x="389" y="873"/>
                  </a:lnTo>
                  <a:lnTo>
                    <a:pt x="387" y="873"/>
                  </a:lnTo>
                  <a:lnTo>
                    <a:pt x="385" y="873"/>
                  </a:lnTo>
                  <a:lnTo>
                    <a:pt x="384" y="873"/>
                  </a:lnTo>
                  <a:lnTo>
                    <a:pt x="382" y="874"/>
                  </a:lnTo>
                  <a:lnTo>
                    <a:pt x="381" y="874"/>
                  </a:lnTo>
                  <a:lnTo>
                    <a:pt x="381" y="875"/>
                  </a:lnTo>
                  <a:lnTo>
                    <a:pt x="380"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3"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50" y="875"/>
                  </a:lnTo>
                  <a:lnTo>
                    <a:pt x="348" y="875"/>
                  </a:lnTo>
                  <a:lnTo>
                    <a:pt x="348" y="874"/>
                  </a:lnTo>
                  <a:lnTo>
                    <a:pt x="347" y="874"/>
                  </a:lnTo>
                  <a:lnTo>
                    <a:pt x="346" y="874"/>
                  </a:lnTo>
                  <a:lnTo>
                    <a:pt x="346" y="873"/>
                  </a:lnTo>
                  <a:lnTo>
                    <a:pt x="344" y="873"/>
                  </a:lnTo>
                  <a:lnTo>
                    <a:pt x="343" y="873"/>
                  </a:lnTo>
                  <a:lnTo>
                    <a:pt x="343" y="872"/>
                  </a:lnTo>
                  <a:lnTo>
                    <a:pt x="342"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9" y="862"/>
                  </a:lnTo>
                  <a:lnTo>
                    <a:pt x="327" y="862"/>
                  </a:lnTo>
                  <a:lnTo>
                    <a:pt x="326" y="862"/>
                  </a:lnTo>
                  <a:lnTo>
                    <a:pt x="326" y="864"/>
                  </a:lnTo>
                  <a:lnTo>
                    <a:pt x="325" y="865"/>
                  </a:lnTo>
                  <a:lnTo>
                    <a:pt x="323" y="865"/>
                  </a:lnTo>
                  <a:lnTo>
                    <a:pt x="323" y="866"/>
                  </a:lnTo>
                  <a:lnTo>
                    <a:pt x="322" y="866"/>
                  </a:lnTo>
                  <a:lnTo>
                    <a:pt x="322" y="868"/>
                  </a:lnTo>
                  <a:lnTo>
                    <a:pt x="322" y="869"/>
                  </a:lnTo>
                  <a:lnTo>
                    <a:pt x="322" y="870"/>
                  </a:lnTo>
                  <a:lnTo>
                    <a:pt x="322" y="872"/>
                  </a:lnTo>
                  <a:lnTo>
                    <a:pt x="322" y="873"/>
                  </a:lnTo>
                  <a:lnTo>
                    <a:pt x="323" y="873"/>
                  </a:lnTo>
                  <a:lnTo>
                    <a:pt x="325" y="873"/>
                  </a:lnTo>
                  <a:lnTo>
                    <a:pt x="326" y="873"/>
                  </a:lnTo>
                  <a:lnTo>
                    <a:pt x="327" y="873"/>
                  </a:lnTo>
                  <a:lnTo>
                    <a:pt x="327" y="874"/>
                  </a:lnTo>
                  <a:lnTo>
                    <a:pt x="329" y="874"/>
                  </a:lnTo>
                  <a:lnTo>
                    <a:pt x="330" y="875"/>
                  </a:lnTo>
                  <a:lnTo>
                    <a:pt x="330" y="877"/>
                  </a:lnTo>
                  <a:lnTo>
                    <a:pt x="331" y="878"/>
                  </a:lnTo>
                  <a:lnTo>
                    <a:pt x="331" y="879"/>
                  </a:lnTo>
                  <a:lnTo>
                    <a:pt x="331" y="881"/>
                  </a:lnTo>
                  <a:lnTo>
                    <a:pt x="331" y="879"/>
                  </a:lnTo>
                  <a:lnTo>
                    <a:pt x="330" y="879"/>
                  </a:lnTo>
                  <a:lnTo>
                    <a:pt x="329" y="879"/>
                  </a:lnTo>
                  <a:lnTo>
                    <a:pt x="329" y="878"/>
                  </a:lnTo>
                  <a:lnTo>
                    <a:pt x="327" y="878"/>
                  </a:lnTo>
                  <a:lnTo>
                    <a:pt x="326" y="878"/>
                  </a:lnTo>
                  <a:lnTo>
                    <a:pt x="325" y="878"/>
                  </a:lnTo>
                  <a:lnTo>
                    <a:pt x="325"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2" y="878"/>
                  </a:lnTo>
                  <a:lnTo>
                    <a:pt x="310" y="878"/>
                  </a:lnTo>
                  <a:lnTo>
                    <a:pt x="310" y="877"/>
                  </a:lnTo>
                  <a:lnTo>
                    <a:pt x="309" y="877"/>
                  </a:lnTo>
                  <a:lnTo>
                    <a:pt x="308"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4" y="879"/>
                  </a:lnTo>
                  <a:lnTo>
                    <a:pt x="272" y="878"/>
                  </a:lnTo>
                  <a:lnTo>
                    <a:pt x="272" y="877"/>
                  </a:lnTo>
                  <a:lnTo>
                    <a:pt x="271" y="875"/>
                  </a:lnTo>
                  <a:lnTo>
                    <a:pt x="270" y="875"/>
                  </a:lnTo>
                  <a:lnTo>
                    <a:pt x="268" y="875"/>
                  </a:lnTo>
                  <a:lnTo>
                    <a:pt x="267" y="874"/>
                  </a:lnTo>
                  <a:lnTo>
                    <a:pt x="264" y="874"/>
                  </a:lnTo>
                  <a:lnTo>
                    <a:pt x="263" y="874"/>
                  </a:lnTo>
                  <a:lnTo>
                    <a:pt x="262" y="874"/>
                  </a:lnTo>
                  <a:lnTo>
                    <a:pt x="260" y="874"/>
                  </a:lnTo>
                  <a:lnTo>
                    <a:pt x="258" y="874"/>
                  </a:lnTo>
                  <a:lnTo>
                    <a:pt x="255" y="875"/>
                  </a:lnTo>
                  <a:lnTo>
                    <a:pt x="254" y="875"/>
                  </a:lnTo>
                  <a:lnTo>
                    <a:pt x="253"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9" y="870"/>
                  </a:lnTo>
                  <a:lnTo>
                    <a:pt x="219" y="869"/>
                  </a:lnTo>
                  <a:lnTo>
                    <a:pt x="219" y="868"/>
                  </a:lnTo>
                  <a:lnTo>
                    <a:pt x="220" y="868"/>
                  </a:lnTo>
                  <a:lnTo>
                    <a:pt x="220" y="866"/>
                  </a:lnTo>
                  <a:lnTo>
                    <a:pt x="220" y="865"/>
                  </a:lnTo>
                  <a:lnTo>
                    <a:pt x="219" y="864"/>
                  </a:lnTo>
                  <a:lnTo>
                    <a:pt x="219" y="862"/>
                  </a:lnTo>
                  <a:lnTo>
                    <a:pt x="217" y="862"/>
                  </a:lnTo>
                  <a:lnTo>
                    <a:pt x="217" y="861"/>
                  </a:lnTo>
                  <a:lnTo>
                    <a:pt x="219"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8" y="857"/>
                  </a:lnTo>
                  <a:lnTo>
                    <a:pt x="198"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1"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4"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6"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8"/>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1"/>
                  </a:lnTo>
                  <a:lnTo>
                    <a:pt x="52" y="821"/>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6"/>
                  </a:lnTo>
                  <a:lnTo>
                    <a:pt x="34" y="766"/>
                  </a:lnTo>
                  <a:lnTo>
                    <a:pt x="33" y="766"/>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5" y="754"/>
                  </a:lnTo>
                  <a:lnTo>
                    <a:pt x="14" y="754"/>
                  </a:lnTo>
                  <a:lnTo>
                    <a:pt x="14" y="752"/>
                  </a:lnTo>
                  <a:lnTo>
                    <a:pt x="13" y="752"/>
                  </a:lnTo>
                  <a:lnTo>
                    <a:pt x="14" y="752"/>
                  </a:lnTo>
                  <a:lnTo>
                    <a:pt x="14" y="751"/>
                  </a:lnTo>
                  <a:lnTo>
                    <a:pt x="14" y="750"/>
                  </a:lnTo>
                  <a:lnTo>
                    <a:pt x="15" y="750"/>
                  </a:lnTo>
                  <a:lnTo>
                    <a:pt x="17" y="750"/>
                  </a:lnTo>
                  <a:lnTo>
                    <a:pt x="17" y="749"/>
                  </a:lnTo>
                  <a:lnTo>
                    <a:pt x="15" y="749"/>
                  </a:lnTo>
                  <a:lnTo>
                    <a:pt x="14" y="749"/>
                  </a:lnTo>
                  <a:lnTo>
                    <a:pt x="14" y="747"/>
                  </a:lnTo>
                  <a:lnTo>
                    <a:pt x="13" y="747"/>
                  </a:lnTo>
                  <a:lnTo>
                    <a:pt x="13" y="746"/>
                  </a:lnTo>
                  <a:lnTo>
                    <a:pt x="14" y="746"/>
                  </a:lnTo>
                  <a:lnTo>
                    <a:pt x="14" y="745"/>
                  </a:lnTo>
                  <a:lnTo>
                    <a:pt x="14" y="743"/>
                  </a:lnTo>
                  <a:lnTo>
                    <a:pt x="15" y="743"/>
                  </a:lnTo>
                  <a:lnTo>
                    <a:pt x="15" y="742"/>
                  </a:lnTo>
                  <a:lnTo>
                    <a:pt x="15" y="741"/>
                  </a:lnTo>
                  <a:lnTo>
                    <a:pt x="14" y="741"/>
                  </a:lnTo>
                  <a:lnTo>
                    <a:pt x="13" y="741"/>
                  </a:lnTo>
                  <a:lnTo>
                    <a:pt x="13" y="739"/>
                  </a:lnTo>
                  <a:lnTo>
                    <a:pt x="14" y="739"/>
                  </a:lnTo>
                  <a:lnTo>
                    <a:pt x="14" y="738"/>
                  </a:lnTo>
                  <a:lnTo>
                    <a:pt x="15" y="738"/>
                  </a:lnTo>
                  <a:lnTo>
                    <a:pt x="17" y="737"/>
                  </a:lnTo>
                  <a:lnTo>
                    <a:pt x="17" y="735"/>
                  </a:lnTo>
                  <a:lnTo>
                    <a:pt x="17" y="734"/>
                  </a:lnTo>
                  <a:lnTo>
                    <a:pt x="15" y="734"/>
                  </a:lnTo>
                  <a:lnTo>
                    <a:pt x="15" y="733"/>
                  </a:lnTo>
                  <a:lnTo>
                    <a:pt x="15" y="731"/>
                  </a:lnTo>
                  <a:lnTo>
                    <a:pt x="15" y="730"/>
                  </a:lnTo>
                  <a:lnTo>
                    <a:pt x="15"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5"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7"/>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5"/>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8"/>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3"/>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6"/>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6" y="472"/>
                  </a:lnTo>
                  <a:lnTo>
                    <a:pt x="126"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1"/>
                  </a:lnTo>
                  <a:lnTo>
                    <a:pt x="137" y="461"/>
                  </a:lnTo>
                  <a:lnTo>
                    <a:pt x="136" y="461"/>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4"/>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4" y="403"/>
                  </a:lnTo>
                  <a:lnTo>
                    <a:pt x="162" y="403"/>
                  </a:lnTo>
                  <a:lnTo>
                    <a:pt x="164" y="403"/>
                  </a:lnTo>
                  <a:lnTo>
                    <a:pt x="162" y="403"/>
                  </a:lnTo>
                  <a:lnTo>
                    <a:pt x="162" y="402"/>
                  </a:lnTo>
                  <a:lnTo>
                    <a:pt x="164" y="402"/>
                  </a:lnTo>
                  <a:lnTo>
                    <a:pt x="162" y="402"/>
                  </a:lnTo>
                  <a:lnTo>
                    <a:pt x="162" y="400"/>
                  </a:lnTo>
                  <a:lnTo>
                    <a:pt x="164" y="400"/>
                  </a:lnTo>
                  <a:lnTo>
                    <a:pt x="164" y="399"/>
                  </a:lnTo>
                  <a:lnTo>
                    <a:pt x="162" y="399"/>
                  </a:lnTo>
                  <a:lnTo>
                    <a:pt x="164" y="399"/>
                  </a:lnTo>
                  <a:lnTo>
                    <a:pt x="164"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1" y="379"/>
                  </a:lnTo>
                  <a:lnTo>
                    <a:pt x="181" y="378"/>
                  </a:lnTo>
                  <a:lnTo>
                    <a:pt x="181" y="377"/>
                  </a:lnTo>
                  <a:lnTo>
                    <a:pt x="181"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2"/>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8" y="358"/>
                  </a:lnTo>
                  <a:lnTo>
                    <a:pt x="198" y="357"/>
                  </a:lnTo>
                  <a:lnTo>
                    <a:pt x="198" y="356"/>
                  </a:lnTo>
                  <a:lnTo>
                    <a:pt x="199" y="356"/>
                  </a:lnTo>
                  <a:lnTo>
                    <a:pt x="199" y="354"/>
                  </a:lnTo>
                  <a:lnTo>
                    <a:pt x="200" y="353"/>
                  </a:lnTo>
                  <a:lnTo>
                    <a:pt x="199" y="354"/>
                  </a:lnTo>
                  <a:lnTo>
                    <a:pt x="199" y="353"/>
                  </a:lnTo>
                  <a:lnTo>
                    <a:pt x="198" y="353"/>
                  </a:lnTo>
                  <a:lnTo>
                    <a:pt x="198" y="352"/>
                  </a:lnTo>
                  <a:lnTo>
                    <a:pt x="198" y="351"/>
                  </a:lnTo>
                  <a:lnTo>
                    <a:pt x="198"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1" y="340"/>
                  </a:lnTo>
                  <a:lnTo>
                    <a:pt x="181"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4" y="352"/>
                  </a:lnTo>
                  <a:lnTo>
                    <a:pt x="164"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4"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300"/>
                  </a:lnTo>
                  <a:lnTo>
                    <a:pt x="174" y="300"/>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3"/>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4" y="279"/>
                  </a:lnTo>
                  <a:lnTo>
                    <a:pt x="161" y="279"/>
                  </a:lnTo>
                  <a:lnTo>
                    <a:pt x="160" y="277"/>
                  </a:lnTo>
                  <a:lnTo>
                    <a:pt x="158" y="277"/>
                  </a:lnTo>
                  <a:lnTo>
                    <a:pt x="157" y="276"/>
                  </a:lnTo>
                  <a:lnTo>
                    <a:pt x="158" y="272"/>
                  </a:lnTo>
                  <a:lnTo>
                    <a:pt x="160" y="272"/>
                  </a:lnTo>
                  <a:lnTo>
                    <a:pt x="161" y="272"/>
                  </a:lnTo>
                  <a:lnTo>
                    <a:pt x="161" y="271"/>
                  </a:lnTo>
                  <a:lnTo>
                    <a:pt x="162" y="271"/>
                  </a:lnTo>
                  <a:lnTo>
                    <a:pt x="164" y="271"/>
                  </a:lnTo>
                  <a:lnTo>
                    <a:pt x="164"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1"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8"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9" y="255"/>
                  </a:lnTo>
                  <a:lnTo>
                    <a:pt x="219"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6"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3" y="248"/>
                  </a:lnTo>
                  <a:lnTo>
                    <a:pt x="254" y="248"/>
                  </a:lnTo>
                  <a:lnTo>
                    <a:pt x="255" y="247"/>
                  </a:lnTo>
                  <a:lnTo>
                    <a:pt x="257"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70" y="247"/>
                  </a:lnTo>
                  <a:lnTo>
                    <a:pt x="271" y="247"/>
                  </a:lnTo>
                  <a:lnTo>
                    <a:pt x="271" y="246"/>
                  </a:lnTo>
                  <a:lnTo>
                    <a:pt x="272" y="246"/>
                  </a:lnTo>
                  <a:lnTo>
                    <a:pt x="272" y="245"/>
                  </a:lnTo>
                  <a:lnTo>
                    <a:pt x="272" y="243"/>
                  </a:lnTo>
                  <a:lnTo>
                    <a:pt x="272" y="242"/>
                  </a:lnTo>
                  <a:lnTo>
                    <a:pt x="274"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8"/>
                  </a:lnTo>
                  <a:lnTo>
                    <a:pt x="281" y="228"/>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1" y="216"/>
                  </a:lnTo>
                  <a:lnTo>
                    <a:pt x="291" y="214"/>
                  </a:lnTo>
                  <a:lnTo>
                    <a:pt x="291" y="213"/>
                  </a:lnTo>
                  <a:lnTo>
                    <a:pt x="289" y="213"/>
                  </a:lnTo>
                  <a:lnTo>
                    <a:pt x="291" y="213"/>
                  </a:lnTo>
                  <a:lnTo>
                    <a:pt x="291" y="212"/>
                  </a:lnTo>
                  <a:lnTo>
                    <a:pt x="291" y="211"/>
                  </a:lnTo>
                  <a:lnTo>
                    <a:pt x="291" y="209"/>
                  </a:lnTo>
                  <a:lnTo>
                    <a:pt x="291" y="208"/>
                  </a:lnTo>
                  <a:lnTo>
                    <a:pt x="291" y="207"/>
                  </a:lnTo>
                  <a:lnTo>
                    <a:pt x="291" y="205"/>
                  </a:lnTo>
                  <a:lnTo>
                    <a:pt x="291" y="204"/>
                  </a:lnTo>
                  <a:lnTo>
                    <a:pt x="291" y="203"/>
                  </a:lnTo>
                  <a:lnTo>
                    <a:pt x="291" y="196"/>
                  </a:lnTo>
                  <a:lnTo>
                    <a:pt x="291" y="191"/>
                  </a:lnTo>
                  <a:lnTo>
                    <a:pt x="291" y="188"/>
                  </a:lnTo>
                  <a:lnTo>
                    <a:pt x="291" y="184"/>
                  </a:lnTo>
                  <a:lnTo>
                    <a:pt x="291" y="183"/>
                  </a:lnTo>
                  <a:lnTo>
                    <a:pt x="292" y="182"/>
                  </a:lnTo>
                  <a:lnTo>
                    <a:pt x="292" y="180"/>
                  </a:lnTo>
                  <a:lnTo>
                    <a:pt x="291" y="180"/>
                  </a:lnTo>
                  <a:lnTo>
                    <a:pt x="289" y="180"/>
                  </a:lnTo>
                  <a:lnTo>
                    <a:pt x="289" y="179"/>
                  </a:lnTo>
                  <a:lnTo>
                    <a:pt x="289" y="178"/>
                  </a:lnTo>
                  <a:lnTo>
                    <a:pt x="291" y="178"/>
                  </a:lnTo>
                  <a:lnTo>
                    <a:pt x="291" y="179"/>
                  </a:lnTo>
                  <a:lnTo>
                    <a:pt x="291" y="178"/>
                  </a:lnTo>
                  <a:lnTo>
                    <a:pt x="291" y="176"/>
                  </a:lnTo>
                  <a:lnTo>
                    <a:pt x="289" y="176"/>
                  </a:lnTo>
                  <a:lnTo>
                    <a:pt x="289" y="175"/>
                  </a:lnTo>
                  <a:lnTo>
                    <a:pt x="291" y="175"/>
                  </a:lnTo>
                  <a:lnTo>
                    <a:pt x="291" y="174"/>
                  </a:lnTo>
                  <a:lnTo>
                    <a:pt x="291" y="171"/>
                  </a:lnTo>
                  <a:lnTo>
                    <a:pt x="291" y="170"/>
                  </a:lnTo>
                  <a:lnTo>
                    <a:pt x="289" y="169"/>
                  </a:lnTo>
                  <a:lnTo>
                    <a:pt x="289" y="167"/>
                  </a:lnTo>
                  <a:lnTo>
                    <a:pt x="291" y="167"/>
                  </a:lnTo>
                  <a:lnTo>
                    <a:pt x="289" y="167"/>
                  </a:lnTo>
                  <a:lnTo>
                    <a:pt x="291" y="167"/>
                  </a:lnTo>
                  <a:lnTo>
                    <a:pt x="291" y="166"/>
                  </a:lnTo>
                  <a:lnTo>
                    <a:pt x="291" y="165"/>
                  </a:lnTo>
                  <a:lnTo>
                    <a:pt x="291" y="163"/>
                  </a:lnTo>
                  <a:lnTo>
                    <a:pt x="292" y="163"/>
                  </a:lnTo>
                  <a:lnTo>
                    <a:pt x="292" y="162"/>
                  </a:lnTo>
                  <a:lnTo>
                    <a:pt x="292" y="161"/>
                  </a:lnTo>
                  <a:lnTo>
                    <a:pt x="293" y="161"/>
                  </a:lnTo>
                  <a:lnTo>
                    <a:pt x="293" y="159"/>
                  </a:lnTo>
                  <a:lnTo>
                    <a:pt x="294" y="159"/>
                  </a:lnTo>
                  <a:lnTo>
                    <a:pt x="294" y="158"/>
                  </a:lnTo>
                  <a:lnTo>
                    <a:pt x="296" y="158"/>
                  </a:lnTo>
                  <a:lnTo>
                    <a:pt x="297" y="157"/>
                  </a:lnTo>
                  <a:lnTo>
                    <a:pt x="298" y="156"/>
                  </a:lnTo>
                  <a:lnTo>
                    <a:pt x="298" y="154"/>
                  </a:lnTo>
                  <a:lnTo>
                    <a:pt x="300" y="154"/>
                  </a:lnTo>
                  <a:lnTo>
                    <a:pt x="301" y="154"/>
                  </a:lnTo>
                  <a:lnTo>
                    <a:pt x="302" y="154"/>
                  </a:lnTo>
                  <a:lnTo>
                    <a:pt x="304" y="154"/>
                  </a:lnTo>
                  <a:lnTo>
                    <a:pt x="305" y="153"/>
                  </a:lnTo>
                  <a:lnTo>
                    <a:pt x="306" y="153"/>
                  </a:lnTo>
                  <a:lnTo>
                    <a:pt x="308" y="153"/>
                  </a:lnTo>
                  <a:lnTo>
                    <a:pt x="309" y="153"/>
                  </a:lnTo>
                  <a:lnTo>
                    <a:pt x="310" y="152"/>
                  </a:lnTo>
                  <a:lnTo>
                    <a:pt x="312"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5" y="142"/>
                  </a:lnTo>
                  <a:lnTo>
                    <a:pt x="326" y="144"/>
                  </a:lnTo>
                  <a:lnTo>
                    <a:pt x="327" y="144"/>
                  </a:lnTo>
                  <a:lnTo>
                    <a:pt x="329" y="144"/>
                  </a:lnTo>
                  <a:lnTo>
                    <a:pt x="330" y="144"/>
                  </a:lnTo>
                  <a:lnTo>
                    <a:pt x="330" y="142"/>
                  </a:lnTo>
                  <a:lnTo>
                    <a:pt x="331" y="142"/>
                  </a:lnTo>
                  <a:lnTo>
                    <a:pt x="331" y="141"/>
                  </a:lnTo>
                  <a:lnTo>
                    <a:pt x="332" y="141"/>
                  </a:lnTo>
                  <a:lnTo>
                    <a:pt x="332" y="140"/>
                  </a:lnTo>
                  <a:lnTo>
                    <a:pt x="334" y="139"/>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2" y="115"/>
                  </a:lnTo>
                  <a:lnTo>
                    <a:pt x="343" y="115"/>
                  </a:lnTo>
                  <a:lnTo>
                    <a:pt x="343" y="114"/>
                  </a:lnTo>
                  <a:lnTo>
                    <a:pt x="344" y="114"/>
                  </a:lnTo>
                  <a:lnTo>
                    <a:pt x="346" y="114"/>
                  </a:lnTo>
                  <a:lnTo>
                    <a:pt x="346" y="112"/>
                  </a:lnTo>
                  <a:lnTo>
                    <a:pt x="347" y="112"/>
                  </a:lnTo>
                  <a:lnTo>
                    <a:pt x="348" y="112"/>
                  </a:lnTo>
                  <a:lnTo>
                    <a:pt x="348" y="114"/>
                  </a:lnTo>
                  <a:lnTo>
                    <a:pt x="350"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3" y="112"/>
                  </a:lnTo>
                  <a:lnTo>
                    <a:pt x="363" y="111"/>
                  </a:lnTo>
                  <a:lnTo>
                    <a:pt x="364" y="111"/>
                  </a:lnTo>
                  <a:lnTo>
                    <a:pt x="364" y="110"/>
                  </a:lnTo>
                  <a:lnTo>
                    <a:pt x="365" y="110"/>
                  </a:lnTo>
                  <a:lnTo>
                    <a:pt x="365" y="108"/>
                  </a:lnTo>
                  <a:lnTo>
                    <a:pt x="365" y="107"/>
                  </a:lnTo>
                  <a:lnTo>
                    <a:pt x="367" y="106"/>
                  </a:lnTo>
                  <a:lnTo>
                    <a:pt x="367"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80" y="94"/>
                  </a:lnTo>
                  <a:lnTo>
                    <a:pt x="381" y="94"/>
                  </a:lnTo>
                  <a:lnTo>
                    <a:pt x="381" y="93"/>
                  </a:lnTo>
                  <a:lnTo>
                    <a:pt x="382" y="91"/>
                  </a:lnTo>
                  <a:lnTo>
                    <a:pt x="382" y="90"/>
                  </a:lnTo>
                  <a:lnTo>
                    <a:pt x="384" y="91"/>
                  </a:lnTo>
                  <a:lnTo>
                    <a:pt x="384" y="89"/>
                  </a:lnTo>
                  <a:lnTo>
                    <a:pt x="384" y="87"/>
                  </a:lnTo>
                  <a:lnTo>
                    <a:pt x="384" y="86"/>
                  </a:lnTo>
                  <a:lnTo>
                    <a:pt x="385" y="86"/>
                  </a:lnTo>
                  <a:lnTo>
                    <a:pt x="387" y="85"/>
                  </a:lnTo>
                  <a:lnTo>
                    <a:pt x="390" y="84"/>
                  </a:lnTo>
                  <a:lnTo>
                    <a:pt x="393" y="82"/>
                  </a:lnTo>
                  <a:lnTo>
                    <a:pt x="395" y="81"/>
                  </a:lnTo>
                  <a:lnTo>
                    <a:pt x="397" y="81"/>
                  </a:lnTo>
                  <a:lnTo>
                    <a:pt x="401" y="82"/>
                  </a:lnTo>
                  <a:lnTo>
                    <a:pt x="402" y="84"/>
                  </a:lnTo>
                  <a:lnTo>
                    <a:pt x="408" y="84"/>
                  </a:lnTo>
                  <a:lnTo>
                    <a:pt x="412" y="84"/>
                  </a:lnTo>
                  <a:lnTo>
                    <a:pt x="414" y="84"/>
                  </a:lnTo>
                  <a:lnTo>
                    <a:pt x="415" y="84"/>
                  </a:lnTo>
                  <a:lnTo>
                    <a:pt x="420" y="84"/>
                  </a:lnTo>
                  <a:lnTo>
                    <a:pt x="424" y="84"/>
                  </a:lnTo>
                  <a:lnTo>
                    <a:pt x="427" y="84"/>
                  </a:lnTo>
                  <a:lnTo>
                    <a:pt x="428" y="85"/>
                  </a:lnTo>
                  <a:lnTo>
                    <a:pt x="429" y="85"/>
                  </a:lnTo>
                  <a:lnTo>
                    <a:pt x="432" y="85"/>
                  </a:lnTo>
                  <a:lnTo>
                    <a:pt x="437" y="86"/>
                  </a:lnTo>
                  <a:lnTo>
                    <a:pt x="439" y="86"/>
                  </a:lnTo>
                  <a:lnTo>
                    <a:pt x="440" y="85"/>
                  </a:lnTo>
                  <a:lnTo>
                    <a:pt x="444" y="81"/>
                  </a:lnTo>
                  <a:lnTo>
                    <a:pt x="448" y="81"/>
                  </a:lnTo>
                  <a:lnTo>
                    <a:pt x="449" y="80"/>
                  </a:lnTo>
                  <a:lnTo>
                    <a:pt x="450" y="80"/>
                  </a:lnTo>
                  <a:lnTo>
                    <a:pt x="452" y="80"/>
                  </a:lnTo>
                  <a:lnTo>
                    <a:pt x="454" y="78"/>
                  </a:lnTo>
                  <a:lnTo>
                    <a:pt x="457" y="77"/>
                  </a:lnTo>
                  <a:lnTo>
                    <a:pt x="458" y="77"/>
                  </a:lnTo>
                  <a:lnTo>
                    <a:pt x="460" y="76"/>
                  </a:lnTo>
                  <a:lnTo>
                    <a:pt x="462" y="74"/>
                  </a:lnTo>
                  <a:lnTo>
                    <a:pt x="463" y="73"/>
                  </a:lnTo>
                  <a:lnTo>
                    <a:pt x="465" y="72"/>
                  </a:lnTo>
                  <a:lnTo>
                    <a:pt x="466" y="72"/>
                  </a:lnTo>
                  <a:lnTo>
                    <a:pt x="466" y="70"/>
                  </a:lnTo>
                  <a:lnTo>
                    <a:pt x="467" y="70"/>
                  </a:lnTo>
                  <a:lnTo>
                    <a:pt x="469" y="69"/>
                  </a:lnTo>
                  <a:lnTo>
                    <a:pt x="470" y="68"/>
                  </a:lnTo>
                  <a:lnTo>
                    <a:pt x="473" y="67"/>
                  </a:lnTo>
                  <a:lnTo>
                    <a:pt x="474" y="65"/>
                  </a:lnTo>
                  <a:lnTo>
                    <a:pt x="475" y="64"/>
                  </a:lnTo>
                  <a:lnTo>
                    <a:pt x="477" y="64"/>
                  </a:lnTo>
                  <a:lnTo>
                    <a:pt x="478" y="64"/>
                  </a:lnTo>
                  <a:lnTo>
                    <a:pt x="483" y="64"/>
                  </a:lnTo>
                  <a:lnTo>
                    <a:pt x="483" y="63"/>
                  </a:lnTo>
                  <a:lnTo>
                    <a:pt x="484" y="63"/>
                  </a:lnTo>
                  <a:lnTo>
                    <a:pt x="484" y="61"/>
                  </a:lnTo>
                  <a:lnTo>
                    <a:pt x="486" y="60"/>
                  </a:lnTo>
                  <a:lnTo>
                    <a:pt x="486" y="59"/>
                  </a:lnTo>
                  <a:lnTo>
                    <a:pt x="488" y="59"/>
                  </a:lnTo>
                  <a:lnTo>
                    <a:pt x="495" y="57"/>
                  </a:lnTo>
                  <a:lnTo>
                    <a:pt x="496" y="57"/>
                  </a:lnTo>
                  <a:lnTo>
                    <a:pt x="498" y="57"/>
                  </a:lnTo>
                  <a:lnTo>
                    <a:pt x="500" y="57"/>
                  </a:lnTo>
                  <a:lnTo>
                    <a:pt x="503" y="56"/>
                  </a:lnTo>
                  <a:lnTo>
                    <a:pt x="504" y="56"/>
                  </a:lnTo>
                  <a:lnTo>
                    <a:pt x="505" y="56"/>
                  </a:lnTo>
                  <a:lnTo>
                    <a:pt x="508" y="56"/>
                  </a:lnTo>
                  <a:lnTo>
                    <a:pt x="509" y="56"/>
                  </a:lnTo>
                  <a:lnTo>
                    <a:pt x="511" y="55"/>
                  </a:lnTo>
                  <a:lnTo>
                    <a:pt x="515" y="53"/>
                  </a:lnTo>
                  <a:lnTo>
                    <a:pt x="522" y="49"/>
                  </a:lnTo>
                  <a:lnTo>
                    <a:pt x="526" y="47"/>
                  </a:lnTo>
                  <a:lnTo>
                    <a:pt x="528" y="46"/>
                  </a:lnTo>
                  <a:lnTo>
                    <a:pt x="532" y="43"/>
                  </a:lnTo>
                  <a:lnTo>
                    <a:pt x="536" y="42"/>
                  </a:lnTo>
                  <a:lnTo>
                    <a:pt x="537" y="42"/>
                  </a:lnTo>
                  <a:lnTo>
                    <a:pt x="538" y="42"/>
                  </a:lnTo>
                  <a:lnTo>
                    <a:pt x="539" y="42"/>
                  </a:lnTo>
                  <a:lnTo>
                    <a:pt x="541" y="42"/>
                  </a:lnTo>
                  <a:lnTo>
                    <a:pt x="546" y="36"/>
                  </a:lnTo>
                  <a:lnTo>
                    <a:pt x="546" y="34"/>
                  </a:lnTo>
                  <a:lnTo>
                    <a:pt x="547" y="32"/>
                  </a:lnTo>
                  <a:lnTo>
                    <a:pt x="549" y="31"/>
                  </a:lnTo>
                  <a:lnTo>
                    <a:pt x="549" y="30"/>
                  </a:lnTo>
                  <a:lnTo>
                    <a:pt x="550" y="29"/>
                  </a:lnTo>
                  <a:lnTo>
                    <a:pt x="551" y="27"/>
                  </a:lnTo>
                  <a:lnTo>
                    <a:pt x="553" y="25"/>
                  </a:lnTo>
                  <a:lnTo>
                    <a:pt x="555" y="21"/>
                  </a:lnTo>
                  <a:lnTo>
                    <a:pt x="555" y="19"/>
                  </a:lnTo>
                  <a:lnTo>
                    <a:pt x="558" y="15"/>
                  </a:lnTo>
                  <a:lnTo>
                    <a:pt x="558" y="13"/>
                  </a:lnTo>
                  <a:lnTo>
                    <a:pt x="559" y="12"/>
                  </a:lnTo>
                  <a:lnTo>
                    <a:pt x="560" y="12"/>
                  </a:lnTo>
                  <a:lnTo>
                    <a:pt x="563" y="10"/>
                  </a:lnTo>
                  <a:lnTo>
                    <a:pt x="564" y="9"/>
                  </a:lnTo>
                  <a:lnTo>
                    <a:pt x="566" y="9"/>
                  </a:lnTo>
                  <a:lnTo>
                    <a:pt x="568" y="8"/>
                  </a:lnTo>
                  <a:lnTo>
                    <a:pt x="570" y="6"/>
                  </a:lnTo>
                  <a:lnTo>
                    <a:pt x="571" y="6"/>
                  </a:lnTo>
                  <a:lnTo>
                    <a:pt x="572" y="6"/>
                  </a:lnTo>
                  <a:lnTo>
                    <a:pt x="573" y="6"/>
                  </a:lnTo>
                  <a:lnTo>
                    <a:pt x="575" y="8"/>
                  </a:lnTo>
                  <a:lnTo>
                    <a:pt x="576" y="8"/>
                  </a:lnTo>
                  <a:lnTo>
                    <a:pt x="577" y="8"/>
                  </a:lnTo>
                  <a:lnTo>
                    <a:pt x="579" y="8"/>
                  </a:lnTo>
                  <a:lnTo>
                    <a:pt x="580" y="8"/>
                  </a:lnTo>
                  <a:lnTo>
                    <a:pt x="583" y="8"/>
                  </a:lnTo>
                  <a:lnTo>
                    <a:pt x="587" y="6"/>
                  </a:lnTo>
                  <a:lnTo>
                    <a:pt x="592" y="5"/>
                  </a:lnTo>
                  <a:lnTo>
                    <a:pt x="593" y="5"/>
                  </a:lnTo>
                  <a:lnTo>
                    <a:pt x="594" y="5"/>
                  </a:lnTo>
                  <a:lnTo>
                    <a:pt x="596" y="4"/>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 name="TextBox 17">
            <a:extLst>
              <a:ext uri="{FF2B5EF4-FFF2-40B4-BE49-F238E27FC236}">
                <a16:creationId xmlns:a16="http://schemas.microsoft.com/office/drawing/2014/main" id="{C390C96F-69B9-42A2-AF96-54B4EB12BF9C}"/>
              </a:ext>
            </a:extLst>
          </p:cNvPr>
          <p:cNvSpPr txBox="1"/>
          <p:nvPr/>
        </p:nvSpPr>
        <p:spPr>
          <a:xfrm>
            <a:off x="2941004" y="1553461"/>
            <a:ext cx="1283965" cy="923330"/>
          </a:xfrm>
          <a:prstGeom prst="rect">
            <a:avLst/>
          </a:prstGeom>
          <a:noFill/>
        </p:spPr>
        <p:txBody>
          <a:bodyPr wrap="square" rtlCol="0">
            <a:spAutoFit/>
          </a:bodyPr>
          <a:lstStyle/>
          <a:p>
            <a:pPr algn="ctr"/>
            <a:r>
              <a:rPr lang="en-US" b="1" dirty="0">
                <a:solidFill>
                  <a:schemeClr val="bg1"/>
                </a:solidFill>
              </a:rPr>
              <a:t>Upper West</a:t>
            </a:r>
          </a:p>
          <a:p>
            <a:pPr algn="ctr"/>
            <a:r>
              <a:rPr lang="en-US" b="1" dirty="0">
                <a:solidFill>
                  <a:schemeClr val="bg1"/>
                </a:solidFill>
              </a:rPr>
              <a:t>78%</a:t>
            </a:r>
          </a:p>
        </p:txBody>
      </p:sp>
      <p:sp>
        <p:nvSpPr>
          <p:cNvPr id="19" name="TextBox 18">
            <a:extLst>
              <a:ext uri="{FF2B5EF4-FFF2-40B4-BE49-F238E27FC236}">
                <a16:creationId xmlns:a16="http://schemas.microsoft.com/office/drawing/2014/main" id="{CA83B02B-3611-43D1-935F-09D57B7BE58F}"/>
              </a:ext>
            </a:extLst>
          </p:cNvPr>
          <p:cNvSpPr txBox="1"/>
          <p:nvPr/>
        </p:nvSpPr>
        <p:spPr>
          <a:xfrm>
            <a:off x="4157337" y="1434697"/>
            <a:ext cx="1501075" cy="646331"/>
          </a:xfrm>
          <a:prstGeom prst="rect">
            <a:avLst/>
          </a:prstGeom>
          <a:noFill/>
        </p:spPr>
        <p:txBody>
          <a:bodyPr wrap="square" rtlCol="0">
            <a:spAutoFit/>
          </a:bodyPr>
          <a:lstStyle/>
          <a:p>
            <a:r>
              <a:rPr lang="en-US" b="1" dirty="0"/>
              <a:t>Upper East</a:t>
            </a:r>
          </a:p>
          <a:p>
            <a:r>
              <a:rPr lang="en-US" b="1" dirty="0"/>
              <a:t>88%</a:t>
            </a:r>
          </a:p>
        </p:txBody>
      </p:sp>
      <p:sp>
        <p:nvSpPr>
          <p:cNvPr id="20" name="TextBox 19">
            <a:extLst>
              <a:ext uri="{FF2B5EF4-FFF2-40B4-BE49-F238E27FC236}">
                <a16:creationId xmlns:a16="http://schemas.microsoft.com/office/drawing/2014/main" id="{79888FE0-FCA9-4AF9-8222-81FC469AC6F7}"/>
              </a:ext>
            </a:extLst>
          </p:cNvPr>
          <p:cNvSpPr txBox="1"/>
          <p:nvPr/>
        </p:nvSpPr>
        <p:spPr>
          <a:xfrm>
            <a:off x="3960931" y="2650440"/>
            <a:ext cx="1283965" cy="646331"/>
          </a:xfrm>
          <a:prstGeom prst="rect">
            <a:avLst/>
          </a:prstGeom>
          <a:noFill/>
        </p:spPr>
        <p:txBody>
          <a:bodyPr wrap="square" rtlCol="0">
            <a:spAutoFit/>
          </a:bodyPr>
          <a:lstStyle/>
          <a:p>
            <a:pPr algn="ctr"/>
            <a:r>
              <a:rPr lang="en-US" b="1" dirty="0"/>
              <a:t>Northern</a:t>
            </a:r>
          </a:p>
          <a:p>
            <a:pPr algn="ctr"/>
            <a:r>
              <a:rPr lang="en-US" b="1" dirty="0"/>
              <a:t>85%</a:t>
            </a:r>
          </a:p>
        </p:txBody>
      </p:sp>
      <p:sp>
        <p:nvSpPr>
          <p:cNvPr id="21" name="TextBox 20">
            <a:extLst>
              <a:ext uri="{FF2B5EF4-FFF2-40B4-BE49-F238E27FC236}">
                <a16:creationId xmlns:a16="http://schemas.microsoft.com/office/drawing/2014/main" id="{0EE80FBB-0A32-450E-8C8F-1ABBD642C14C}"/>
              </a:ext>
            </a:extLst>
          </p:cNvPr>
          <p:cNvSpPr txBox="1"/>
          <p:nvPr/>
        </p:nvSpPr>
        <p:spPr>
          <a:xfrm>
            <a:off x="3105371" y="4015680"/>
            <a:ext cx="1520485" cy="646331"/>
          </a:xfrm>
          <a:prstGeom prst="rect">
            <a:avLst/>
          </a:prstGeom>
          <a:noFill/>
        </p:spPr>
        <p:txBody>
          <a:bodyPr wrap="square" rtlCol="0">
            <a:spAutoFit/>
          </a:bodyPr>
          <a:lstStyle/>
          <a:p>
            <a:r>
              <a:rPr lang="en-US" b="1" dirty="0" err="1">
                <a:solidFill>
                  <a:schemeClr val="bg1"/>
                </a:solidFill>
              </a:rPr>
              <a:t>Brong</a:t>
            </a:r>
            <a:r>
              <a:rPr lang="en-US" b="1" dirty="0">
                <a:solidFill>
                  <a:schemeClr val="bg1"/>
                </a:solidFill>
              </a:rPr>
              <a:t> Ahafo</a:t>
            </a:r>
          </a:p>
          <a:p>
            <a:r>
              <a:rPr lang="en-US" b="1" dirty="0">
                <a:solidFill>
                  <a:schemeClr val="bg1"/>
                </a:solidFill>
              </a:rPr>
              <a:t>80%</a:t>
            </a:r>
          </a:p>
        </p:txBody>
      </p:sp>
      <p:sp>
        <p:nvSpPr>
          <p:cNvPr id="22" name="TextBox 21">
            <a:extLst>
              <a:ext uri="{FF2B5EF4-FFF2-40B4-BE49-F238E27FC236}">
                <a16:creationId xmlns:a16="http://schemas.microsoft.com/office/drawing/2014/main" id="{DF8D3398-0694-4597-9105-7EF7173376BF}"/>
              </a:ext>
            </a:extLst>
          </p:cNvPr>
          <p:cNvSpPr txBox="1"/>
          <p:nvPr/>
        </p:nvSpPr>
        <p:spPr>
          <a:xfrm>
            <a:off x="3499460" y="4869055"/>
            <a:ext cx="1283965" cy="646331"/>
          </a:xfrm>
          <a:prstGeom prst="rect">
            <a:avLst/>
          </a:prstGeom>
          <a:noFill/>
        </p:spPr>
        <p:txBody>
          <a:bodyPr wrap="square" rtlCol="0">
            <a:spAutoFit/>
          </a:bodyPr>
          <a:lstStyle/>
          <a:p>
            <a:pPr algn="ctr"/>
            <a:r>
              <a:rPr lang="en-US" b="1" dirty="0">
                <a:solidFill>
                  <a:schemeClr val="bg1"/>
                </a:solidFill>
              </a:rPr>
              <a:t>Ashanti</a:t>
            </a:r>
          </a:p>
          <a:p>
            <a:pPr algn="ctr"/>
            <a:r>
              <a:rPr lang="en-US" b="1" dirty="0">
                <a:solidFill>
                  <a:schemeClr val="bg1"/>
                </a:solidFill>
              </a:rPr>
              <a:t>73%</a:t>
            </a:r>
          </a:p>
        </p:txBody>
      </p:sp>
      <p:sp>
        <p:nvSpPr>
          <p:cNvPr id="23" name="TextBox 22">
            <a:extLst>
              <a:ext uri="{FF2B5EF4-FFF2-40B4-BE49-F238E27FC236}">
                <a16:creationId xmlns:a16="http://schemas.microsoft.com/office/drawing/2014/main" id="{912928F8-3385-4D3C-9979-D82C6DC7B04A}"/>
              </a:ext>
            </a:extLst>
          </p:cNvPr>
          <p:cNvSpPr txBox="1"/>
          <p:nvPr/>
        </p:nvSpPr>
        <p:spPr>
          <a:xfrm>
            <a:off x="4534087" y="5158326"/>
            <a:ext cx="1124564" cy="646331"/>
          </a:xfrm>
          <a:prstGeom prst="rect">
            <a:avLst/>
          </a:prstGeom>
          <a:noFill/>
        </p:spPr>
        <p:txBody>
          <a:bodyPr wrap="square" rtlCol="0">
            <a:spAutoFit/>
          </a:bodyPr>
          <a:lstStyle/>
          <a:p>
            <a:pPr algn="ctr"/>
            <a:r>
              <a:rPr lang="en-US" b="1" dirty="0">
                <a:solidFill>
                  <a:schemeClr val="bg1"/>
                </a:solidFill>
              </a:rPr>
              <a:t>Eastern</a:t>
            </a:r>
          </a:p>
          <a:p>
            <a:pPr algn="ctr"/>
            <a:r>
              <a:rPr lang="en-US" b="1" dirty="0">
                <a:solidFill>
                  <a:schemeClr val="bg1"/>
                </a:solidFill>
              </a:rPr>
              <a:t>71%</a:t>
            </a:r>
          </a:p>
        </p:txBody>
      </p:sp>
      <p:sp>
        <p:nvSpPr>
          <p:cNvPr id="24" name="TextBox 23">
            <a:extLst>
              <a:ext uri="{FF2B5EF4-FFF2-40B4-BE49-F238E27FC236}">
                <a16:creationId xmlns:a16="http://schemas.microsoft.com/office/drawing/2014/main" id="{4B69AC07-377D-4FDB-9E23-3E4BB1C89B62}"/>
              </a:ext>
            </a:extLst>
          </p:cNvPr>
          <p:cNvSpPr txBox="1"/>
          <p:nvPr/>
        </p:nvSpPr>
        <p:spPr>
          <a:xfrm>
            <a:off x="2831003" y="5664093"/>
            <a:ext cx="1065416" cy="646331"/>
          </a:xfrm>
          <a:prstGeom prst="rect">
            <a:avLst/>
          </a:prstGeom>
          <a:noFill/>
        </p:spPr>
        <p:txBody>
          <a:bodyPr wrap="square" rtlCol="0">
            <a:spAutoFit/>
          </a:bodyPr>
          <a:lstStyle/>
          <a:p>
            <a:pPr algn="ctr"/>
            <a:r>
              <a:rPr lang="en-US" b="1" dirty="0">
                <a:solidFill>
                  <a:schemeClr val="bg1"/>
                </a:solidFill>
              </a:rPr>
              <a:t>Western</a:t>
            </a:r>
          </a:p>
          <a:p>
            <a:pPr algn="ctr"/>
            <a:r>
              <a:rPr lang="en-US" b="1" dirty="0">
                <a:solidFill>
                  <a:schemeClr val="bg1"/>
                </a:solidFill>
              </a:rPr>
              <a:t>  79%</a:t>
            </a:r>
          </a:p>
        </p:txBody>
      </p:sp>
      <p:sp>
        <p:nvSpPr>
          <p:cNvPr id="25" name="TextBox 24">
            <a:extLst>
              <a:ext uri="{FF2B5EF4-FFF2-40B4-BE49-F238E27FC236}">
                <a16:creationId xmlns:a16="http://schemas.microsoft.com/office/drawing/2014/main" id="{E8A0C80C-9EF8-4704-8746-B7D161C4B7C7}"/>
              </a:ext>
            </a:extLst>
          </p:cNvPr>
          <p:cNvSpPr txBox="1"/>
          <p:nvPr/>
        </p:nvSpPr>
        <p:spPr>
          <a:xfrm>
            <a:off x="3956735" y="5882641"/>
            <a:ext cx="1001236" cy="646331"/>
          </a:xfrm>
          <a:prstGeom prst="rect">
            <a:avLst/>
          </a:prstGeom>
          <a:noFill/>
        </p:spPr>
        <p:txBody>
          <a:bodyPr wrap="square" rtlCol="0">
            <a:spAutoFit/>
          </a:bodyPr>
          <a:lstStyle/>
          <a:p>
            <a:pPr algn="ctr"/>
            <a:r>
              <a:rPr lang="en-US" b="1" dirty="0">
                <a:solidFill>
                  <a:schemeClr val="bg1"/>
                </a:solidFill>
              </a:rPr>
              <a:t>Central</a:t>
            </a:r>
          </a:p>
          <a:p>
            <a:pPr algn="ctr"/>
            <a:r>
              <a:rPr lang="en-US" b="1" dirty="0">
                <a:solidFill>
                  <a:schemeClr val="bg1"/>
                </a:solidFill>
              </a:rPr>
              <a:t>78%</a:t>
            </a:r>
          </a:p>
        </p:txBody>
      </p:sp>
      <p:sp>
        <p:nvSpPr>
          <p:cNvPr id="26" name="TextBox 25">
            <a:extLst>
              <a:ext uri="{FF2B5EF4-FFF2-40B4-BE49-F238E27FC236}">
                <a16:creationId xmlns:a16="http://schemas.microsoft.com/office/drawing/2014/main" id="{4A20AF20-ABB0-4E56-BF8A-EC7F39F1B218}"/>
              </a:ext>
            </a:extLst>
          </p:cNvPr>
          <p:cNvSpPr txBox="1"/>
          <p:nvPr/>
        </p:nvSpPr>
        <p:spPr>
          <a:xfrm>
            <a:off x="5229280" y="6115524"/>
            <a:ext cx="1534145" cy="646331"/>
          </a:xfrm>
          <a:prstGeom prst="rect">
            <a:avLst/>
          </a:prstGeom>
          <a:noFill/>
        </p:spPr>
        <p:txBody>
          <a:bodyPr wrap="square" rtlCol="0">
            <a:spAutoFit/>
          </a:bodyPr>
          <a:lstStyle/>
          <a:p>
            <a:pPr algn="ctr"/>
            <a:r>
              <a:rPr lang="en-US" b="1" dirty="0"/>
              <a:t>Greater Accra</a:t>
            </a:r>
          </a:p>
          <a:p>
            <a:pPr algn="ctr"/>
            <a:r>
              <a:rPr lang="en-US" b="1" dirty="0"/>
              <a:t>56%</a:t>
            </a:r>
          </a:p>
        </p:txBody>
      </p:sp>
      <p:cxnSp>
        <p:nvCxnSpPr>
          <p:cNvPr id="27" name="Straight Connector 26">
            <a:extLst>
              <a:ext uri="{FF2B5EF4-FFF2-40B4-BE49-F238E27FC236}">
                <a16:creationId xmlns:a16="http://schemas.microsoft.com/office/drawing/2014/main" id="{43F142D5-0288-4E04-A117-CB5B840C15C8}"/>
              </a:ext>
            </a:extLst>
          </p:cNvPr>
          <p:cNvCxnSpPr>
            <a:stCxn id="15" idx="33"/>
          </p:cNvCxnSpPr>
          <p:nvPr/>
        </p:nvCxnSpPr>
        <p:spPr>
          <a:xfrm>
            <a:off x="5487886" y="6040800"/>
            <a:ext cx="166786" cy="161035"/>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8F684716-AE19-473C-B6F6-FE1A5D1D9506}"/>
              </a:ext>
            </a:extLst>
          </p:cNvPr>
          <p:cNvSpPr txBox="1"/>
          <p:nvPr/>
        </p:nvSpPr>
        <p:spPr>
          <a:xfrm>
            <a:off x="5323936" y="3834522"/>
            <a:ext cx="774694" cy="646331"/>
          </a:xfrm>
          <a:prstGeom prst="rect">
            <a:avLst/>
          </a:prstGeom>
          <a:noFill/>
        </p:spPr>
        <p:txBody>
          <a:bodyPr wrap="square" rtlCol="0">
            <a:spAutoFit/>
          </a:bodyPr>
          <a:lstStyle/>
          <a:p>
            <a:pPr algn="ctr"/>
            <a:r>
              <a:rPr lang="en-US" b="1" dirty="0"/>
              <a:t>Volta</a:t>
            </a:r>
          </a:p>
          <a:p>
            <a:pPr algn="ctr"/>
            <a:r>
              <a:rPr lang="en-US" b="1" dirty="0"/>
              <a:t>85%</a:t>
            </a:r>
          </a:p>
        </p:txBody>
      </p:sp>
    </p:spTree>
    <p:extLst>
      <p:ext uri="{BB962C8B-B14F-4D97-AF65-F5344CB8AC3E}">
        <p14:creationId xmlns:p14="http://schemas.microsoft.com/office/powerpoint/2010/main" val="33331708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ITN Ownership</a:t>
            </a:r>
          </a:p>
        </p:txBody>
      </p:sp>
      <p:graphicFrame>
        <p:nvGraphicFramePr>
          <p:cNvPr id="12" name="Content Placeholder 11"/>
          <p:cNvGraphicFramePr>
            <a:graphicFrameLocks noGrp="1"/>
          </p:cNvGraphicFramePr>
          <p:nvPr>
            <p:ph idx="1"/>
          </p:nvPr>
        </p:nvGraphicFramePr>
        <p:xfrm>
          <a:off x="0" y="1606549"/>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18256" y="1056243"/>
            <a:ext cx="9144000" cy="646331"/>
          </a:xfrm>
          <a:prstGeom prst="rect">
            <a:avLst/>
          </a:prstGeom>
          <a:noFill/>
        </p:spPr>
        <p:txBody>
          <a:bodyPr wrap="square" rtlCol="0">
            <a:spAutoFit/>
          </a:bodyPr>
          <a:lstStyle/>
          <a:p>
            <a:pPr algn="ctr"/>
            <a:r>
              <a:rPr lang="en-US" i="1" dirty="0"/>
              <a:t>Percent of households with at least one ITN and percent of households </a:t>
            </a:r>
            <a:br>
              <a:rPr lang="en-US" i="1" dirty="0"/>
            </a:br>
            <a:r>
              <a:rPr lang="en-US" i="1" dirty="0"/>
              <a:t>with at least one ITN for every two people in the household</a:t>
            </a:r>
          </a:p>
        </p:txBody>
      </p:sp>
      <p:sp>
        <p:nvSpPr>
          <p:cNvPr id="6" name="TextBox 5"/>
          <p:cNvSpPr txBox="1"/>
          <p:nvPr/>
        </p:nvSpPr>
        <p:spPr>
          <a:xfrm>
            <a:off x="18256" y="6273225"/>
            <a:ext cx="9144000" cy="523220"/>
          </a:xfrm>
          <a:prstGeom prst="rect">
            <a:avLst/>
          </a:prstGeom>
          <a:noFill/>
        </p:spPr>
        <p:txBody>
          <a:bodyPr wrap="square" rtlCol="0">
            <a:spAutoFit/>
          </a:bodyPr>
          <a:lstStyle/>
          <a:p>
            <a:r>
              <a:rPr lang="en-GB" sz="1400" i="1" dirty="0"/>
              <a:t>*An insecticide-treated net (ITN) is a factory-treated net that does not require any further treatment. The definition of an ITN in surveys prior to the 2016 GMIS included nets that had been soaked with insecticides within the past 12 months. </a:t>
            </a:r>
          </a:p>
        </p:txBody>
      </p:sp>
    </p:spTree>
    <p:extLst>
      <p:ext uri="{BB962C8B-B14F-4D97-AF65-F5344CB8AC3E}">
        <p14:creationId xmlns:p14="http://schemas.microsoft.com/office/powerpoint/2010/main" val="6092761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8256" y="981309"/>
            <a:ext cx="9144000" cy="369332"/>
          </a:xfrm>
          <a:prstGeom prst="rect">
            <a:avLst/>
          </a:prstGeom>
          <a:noFill/>
        </p:spPr>
        <p:txBody>
          <a:bodyPr wrap="square" rtlCol="0">
            <a:spAutoFit/>
          </a:bodyPr>
          <a:lstStyle/>
          <a:p>
            <a:pPr algn="ctr"/>
            <a:r>
              <a:rPr lang="en-US" i="1" dirty="0"/>
              <a:t>Percent distribution of ITNs in interviewed households by source of net</a:t>
            </a:r>
          </a:p>
        </p:txBody>
      </p:sp>
      <p:sp>
        <p:nvSpPr>
          <p:cNvPr id="9" name="Title 8"/>
          <p:cNvSpPr>
            <a:spLocks noGrp="1"/>
          </p:cNvSpPr>
          <p:nvPr>
            <p:ph type="title"/>
          </p:nvPr>
        </p:nvSpPr>
        <p:spPr>
          <a:xfrm>
            <a:off x="0" y="12700"/>
            <a:ext cx="9144000" cy="968609"/>
          </a:xfrm>
        </p:spPr>
        <p:txBody>
          <a:bodyPr/>
          <a:lstStyle/>
          <a:p>
            <a:r>
              <a:rPr lang="en-US" dirty="0"/>
              <a:t>Source of ITNs</a:t>
            </a:r>
          </a:p>
        </p:txBody>
      </p:sp>
      <p:graphicFrame>
        <p:nvGraphicFramePr>
          <p:cNvPr id="5" name="Chart 4">
            <a:extLst>
              <a:ext uri="{FF2B5EF4-FFF2-40B4-BE49-F238E27FC236}">
                <a16:creationId xmlns:a16="http://schemas.microsoft.com/office/drawing/2014/main" id="{3EFA73CC-6A0E-4A74-AC56-B4E24B5C182C}"/>
              </a:ext>
            </a:extLst>
          </p:cNvPr>
          <p:cNvGraphicFramePr/>
          <p:nvPr/>
        </p:nvGraphicFramePr>
        <p:xfrm>
          <a:off x="0" y="1409700"/>
          <a:ext cx="9144000" cy="5448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5149240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Full Household Coverage of ITNs</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distribution of households</a:t>
            </a:r>
          </a:p>
        </p:txBody>
      </p:sp>
    </p:spTree>
    <p:extLst>
      <p:ext uri="{BB962C8B-B14F-4D97-AF65-F5344CB8AC3E}">
        <p14:creationId xmlns:p14="http://schemas.microsoft.com/office/powerpoint/2010/main" val="2922515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ITN Access and Use</a:t>
            </a:r>
          </a:p>
        </p:txBody>
      </p:sp>
      <p:graphicFrame>
        <p:nvGraphicFramePr>
          <p:cNvPr id="8" name="Content Placeholder 7"/>
          <p:cNvGraphicFramePr>
            <a:graphicFrameLocks noGrp="1"/>
          </p:cNvGraphicFramePr>
          <p:nvPr>
            <p:ph idx="1"/>
          </p:nvPr>
        </p:nvGraphicFramePr>
        <p:xfrm>
          <a:off x="461963" y="1620982"/>
          <a:ext cx="8256587"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921434"/>
            <a:ext cx="9144000" cy="646331"/>
          </a:xfrm>
          <a:prstGeom prst="rect">
            <a:avLst/>
          </a:prstGeom>
          <a:noFill/>
        </p:spPr>
        <p:txBody>
          <a:bodyPr wrap="square" rtlCol="0">
            <a:spAutoFit/>
          </a:bodyPr>
          <a:lstStyle/>
          <a:p>
            <a:pPr algn="ctr"/>
            <a:r>
              <a:rPr lang="en-US" i="1" dirty="0"/>
              <a:t>Percent of household population with access to an ITN </a:t>
            </a:r>
            <a:br>
              <a:rPr lang="en-US" i="1" dirty="0"/>
            </a:br>
            <a:r>
              <a:rPr lang="en-US" i="1" dirty="0"/>
              <a:t>and who slept under an ITN the night before the survey</a:t>
            </a:r>
          </a:p>
        </p:txBody>
      </p:sp>
    </p:spTree>
    <p:extLst>
      <p:ext uri="{BB962C8B-B14F-4D97-AF65-F5344CB8AC3E}">
        <p14:creationId xmlns:p14="http://schemas.microsoft.com/office/powerpoint/2010/main" val="3693431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a:t>The 2019 </a:t>
            </a:r>
            <a:r>
              <a:rPr lang="en-GB" sz="3200" dirty="0"/>
              <a:t>G</a:t>
            </a:r>
            <a:r>
              <a:rPr lang="en-GB" sz="3200" noProof="0" dirty="0"/>
              <a:t>MIS is the 2</a:t>
            </a:r>
            <a:r>
              <a:rPr lang="en-GB" sz="3200" baseline="30000" noProof="0" dirty="0"/>
              <a:t>nd</a:t>
            </a:r>
            <a:r>
              <a:rPr lang="en-GB" sz="3200" noProof="0" dirty="0"/>
              <a:t> Malaria Indicator Survey conducted in Ghana since 2016 as part of The DHS Program.</a:t>
            </a:r>
          </a:p>
          <a:p>
            <a:pPr>
              <a:spcBef>
                <a:spcPts val="0"/>
              </a:spcBef>
              <a:spcAft>
                <a:spcPts val="1800"/>
              </a:spcAft>
            </a:pPr>
            <a:r>
              <a:rPr lang="en-GB" sz="3200" noProof="0" dirty="0"/>
              <a:t>It is designed to provide estimates at the national level, urban and rural areas, and for each of the 10 administrative regions.</a:t>
            </a:r>
          </a:p>
          <a:p>
            <a:pPr lvl="1">
              <a:spcBef>
                <a:spcPts val="0"/>
              </a:spcBef>
              <a:spcAft>
                <a:spcPts val="1800"/>
              </a:spcAft>
            </a:pPr>
            <a:r>
              <a:rPr lang="en-GB" sz="2800" dirty="0"/>
              <a:t>In 2019, Ghana created 6 new regions; however, the new administrative boundaries were not available during survey design of the 2019 GMIS. </a:t>
            </a:r>
            <a:endParaRPr lang="en-GB" sz="2800" noProof="0" dirty="0"/>
          </a:p>
        </p:txBody>
      </p:sp>
    </p:spTree>
    <p:extLst>
      <p:ext uri="{BB962C8B-B14F-4D97-AF65-F5344CB8AC3E}">
        <p14:creationId xmlns:p14="http://schemas.microsoft.com/office/powerpoint/2010/main" val="144318965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ITN Access and Use</a:t>
            </a:r>
          </a:p>
        </p:txBody>
      </p:sp>
      <p:graphicFrame>
        <p:nvGraphicFramePr>
          <p:cNvPr id="8" name="Content Placeholder 7"/>
          <p:cNvGraphicFramePr>
            <a:graphicFrameLocks noGrp="1"/>
          </p:cNvGraphicFramePr>
          <p:nvPr>
            <p:ph idx="1"/>
          </p:nvPr>
        </p:nvGraphicFramePr>
        <p:xfrm>
          <a:off x="0" y="1701800"/>
          <a:ext cx="9143999" cy="45714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646331"/>
          </a:xfrm>
          <a:prstGeom prst="rect">
            <a:avLst/>
          </a:prstGeom>
          <a:noFill/>
        </p:spPr>
        <p:txBody>
          <a:bodyPr wrap="square" rtlCol="0">
            <a:spAutoFit/>
          </a:bodyPr>
          <a:lstStyle/>
          <a:p>
            <a:pPr algn="ctr"/>
            <a:r>
              <a:rPr lang="en-US" i="1" dirty="0"/>
              <a:t>Percent of household population with access to an ITN and who slept under </a:t>
            </a:r>
          </a:p>
          <a:p>
            <a:pPr algn="ctr"/>
            <a:r>
              <a:rPr lang="en-US" i="1" dirty="0"/>
              <a:t>an ITN the night before the survey</a:t>
            </a:r>
          </a:p>
        </p:txBody>
      </p:sp>
      <p:sp>
        <p:nvSpPr>
          <p:cNvPr id="9" name="TextBox 8"/>
          <p:cNvSpPr txBox="1"/>
          <p:nvPr/>
        </p:nvSpPr>
        <p:spPr>
          <a:xfrm>
            <a:off x="1192635" y="3429000"/>
            <a:ext cx="1828800" cy="369332"/>
          </a:xfrm>
          <a:prstGeom prst="rect">
            <a:avLst/>
          </a:prstGeom>
          <a:noFill/>
        </p:spPr>
        <p:txBody>
          <a:bodyPr wrap="square" rtlCol="0">
            <a:spAutoFit/>
          </a:bodyPr>
          <a:lstStyle/>
          <a:p>
            <a:r>
              <a:rPr lang="en-US" b="1" dirty="0">
                <a:solidFill>
                  <a:schemeClr val="accent1"/>
                </a:solidFill>
              </a:rPr>
              <a:t>Access to an ITN</a:t>
            </a:r>
          </a:p>
        </p:txBody>
      </p:sp>
      <p:sp>
        <p:nvSpPr>
          <p:cNvPr id="10" name="TextBox 9"/>
          <p:cNvSpPr txBox="1"/>
          <p:nvPr/>
        </p:nvSpPr>
        <p:spPr>
          <a:xfrm>
            <a:off x="2489312" y="4851112"/>
            <a:ext cx="2082687" cy="369332"/>
          </a:xfrm>
          <a:prstGeom prst="rect">
            <a:avLst/>
          </a:prstGeom>
          <a:noFill/>
        </p:spPr>
        <p:txBody>
          <a:bodyPr wrap="square" rtlCol="0">
            <a:spAutoFit/>
          </a:bodyPr>
          <a:lstStyle/>
          <a:p>
            <a:r>
              <a:rPr lang="en-US" b="1" dirty="0">
                <a:solidFill>
                  <a:schemeClr val="accent2"/>
                </a:solidFill>
              </a:rPr>
              <a:t>Slept under an ITN</a:t>
            </a:r>
          </a:p>
        </p:txBody>
      </p:sp>
      <p:sp>
        <p:nvSpPr>
          <p:cNvPr id="12" name="TextBox 11"/>
          <p:cNvSpPr txBox="1"/>
          <p:nvPr/>
        </p:nvSpPr>
        <p:spPr>
          <a:xfrm>
            <a:off x="18256" y="6273225"/>
            <a:ext cx="9144000" cy="523220"/>
          </a:xfrm>
          <a:prstGeom prst="rect">
            <a:avLst/>
          </a:prstGeom>
          <a:noFill/>
        </p:spPr>
        <p:txBody>
          <a:bodyPr wrap="square" rtlCol="0">
            <a:spAutoFit/>
          </a:bodyPr>
          <a:lstStyle/>
          <a:p>
            <a:r>
              <a:rPr lang="en-GB" sz="1400" i="1" dirty="0"/>
              <a:t>*An insecticide-treated net (ITN) is a factory-treated net that does not require any further treatment. The definition of an ITN in surveys prior to the 2016 GMIS included nets that had been soaked with insecticides within the past 12 months. </a:t>
            </a:r>
          </a:p>
        </p:txBody>
      </p:sp>
    </p:spTree>
    <p:extLst>
      <p:ext uri="{BB962C8B-B14F-4D97-AF65-F5344CB8AC3E}">
        <p14:creationId xmlns:p14="http://schemas.microsoft.com/office/powerpoint/2010/main" val="9629493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Use of ITNs</a:t>
            </a:r>
          </a:p>
        </p:txBody>
      </p:sp>
      <p:graphicFrame>
        <p:nvGraphicFramePr>
          <p:cNvPr id="8" name="Content Placeholder 7"/>
          <p:cNvGraphicFramePr>
            <a:graphicFrameLocks noGrp="1"/>
          </p:cNvGraphicFramePr>
          <p:nvPr>
            <p:ph idx="1"/>
          </p:nvPr>
        </p:nvGraphicFramePr>
        <p:xfrm>
          <a:off x="0" y="1979572"/>
          <a:ext cx="9143999"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4564630"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all households</a:t>
            </a:r>
          </a:p>
        </p:txBody>
      </p:sp>
      <p:sp>
        <p:nvSpPr>
          <p:cNvPr id="9" name="TextBox 8"/>
          <p:cNvSpPr txBox="1"/>
          <p:nvPr/>
        </p:nvSpPr>
        <p:spPr>
          <a:xfrm>
            <a:off x="4601142" y="1056243"/>
            <a:ext cx="4564630" cy="923330"/>
          </a:xfrm>
          <a:prstGeom prst="rect">
            <a:avLst/>
          </a:prstGeom>
          <a:noFill/>
        </p:spPr>
        <p:txBody>
          <a:bodyPr wrap="square" rtlCol="0">
            <a:spAutoFit/>
          </a:bodyPr>
          <a:lstStyle/>
          <a:p>
            <a:pPr algn="ctr"/>
            <a:r>
              <a:rPr lang="en-US" i="1" dirty="0"/>
              <a:t>Percent who slept under an ITN </a:t>
            </a:r>
          </a:p>
          <a:p>
            <a:pPr algn="ctr"/>
            <a:r>
              <a:rPr lang="en-US" i="1" dirty="0"/>
              <a:t>the night before the survey among </a:t>
            </a:r>
          </a:p>
          <a:p>
            <a:pPr algn="ctr"/>
            <a:r>
              <a:rPr lang="en-US" b="1" i="1" dirty="0"/>
              <a:t>households with at least one ITN</a:t>
            </a:r>
          </a:p>
        </p:txBody>
      </p:sp>
      <p:cxnSp>
        <p:nvCxnSpPr>
          <p:cNvPr id="11" name="Straight Connector 10"/>
          <p:cNvCxnSpPr/>
          <p:nvPr/>
        </p:nvCxnSpPr>
        <p:spPr>
          <a:xfrm>
            <a:off x="391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4963887" y="1970312"/>
            <a:ext cx="37229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Children’s Use of ITNs by Region</a:t>
            </a:r>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a:t>Percent of children under 5 who slept under an ITN the night before the survey</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dirty="0"/>
              <a:t>Ghana</a:t>
            </a:r>
          </a:p>
          <a:p>
            <a:pPr algn="ctr"/>
            <a:r>
              <a:rPr lang="en-US" sz="3200" b="1" dirty="0"/>
              <a:t>54%</a:t>
            </a:r>
          </a:p>
        </p:txBody>
      </p:sp>
      <p:grpSp>
        <p:nvGrpSpPr>
          <p:cNvPr id="6" name="Group 18">
            <a:extLst>
              <a:ext uri="{FF2B5EF4-FFF2-40B4-BE49-F238E27FC236}">
                <a16:creationId xmlns:a16="http://schemas.microsoft.com/office/drawing/2014/main" id="{F708D7AB-4C1B-42D4-83BA-E883329BD8CA}"/>
              </a:ext>
            </a:extLst>
          </p:cNvPr>
          <p:cNvGrpSpPr>
            <a:grpSpLocks noChangeAspect="1"/>
          </p:cNvGrpSpPr>
          <p:nvPr/>
        </p:nvGrpSpPr>
        <p:grpSpPr bwMode="auto">
          <a:xfrm>
            <a:off x="2170854" y="968200"/>
            <a:ext cx="4802292" cy="6211347"/>
            <a:chOff x="1210" y="0"/>
            <a:chExt cx="3340" cy="4320"/>
          </a:xfrm>
        </p:grpSpPr>
        <p:sp>
          <p:nvSpPr>
            <p:cNvPr id="7" name="AutoShape 17">
              <a:extLst>
                <a:ext uri="{FF2B5EF4-FFF2-40B4-BE49-F238E27FC236}">
                  <a16:creationId xmlns:a16="http://schemas.microsoft.com/office/drawing/2014/main" id="{A13CD5FA-27FB-4D14-AA03-F7A38E48CEE3}"/>
                </a:ext>
              </a:extLst>
            </p:cNvPr>
            <p:cNvSpPr>
              <a:spLocks noChangeAspect="1" noChangeArrowheads="1" noTextEdit="1"/>
            </p:cNvSpPr>
            <p:nvPr/>
          </p:nvSpPr>
          <p:spPr bwMode="auto">
            <a:xfrm>
              <a:off x="1210" y="0"/>
              <a:ext cx="33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19">
              <a:extLst>
                <a:ext uri="{FF2B5EF4-FFF2-40B4-BE49-F238E27FC236}">
                  <a16:creationId xmlns:a16="http://schemas.microsoft.com/office/drawing/2014/main" id="{D507F325-C156-4628-922E-CDC97EB82AE7}"/>
                </a:ext>
              </a:extLst>
            </p:cNvPr>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8 h 532"/>
                <a:gd name="T18" fmla="*/ 948 w 949"/>
                <a:gd name="T19" fmla="*/ 100 h 532"/>
                <a:gd name="T20" fmla="*/ 922 w 949"/>
                <a:gd name="T21" fmla="*/ 166 h 532"/>
                <a:gd name="T22" fmla="*/ 893 w 949"/>
                <a:gd name="T23" fmla="*/ 227 h 532"/>
                <a:gd name="T24" fmla="*/ 865 w 949"/>
                <a:gd name="T25" fmla="*/ 276 h 532"/>
                <a:gd name="T26" fmla="*/ 837 w 949"/>
                <a:gd name="T27" fmla="*/ 290 h 532"/>
                <a:gd name="T28" fmla="*/ 805 w 949"/>
                <a:gd name="T29" fmla="*/ 301 h 532"/>
                <a:gd name="T30" fmla="*/ 770 w 949"/>
                <a:gd name="T31" fmla="*/ 314 h 532"/>
                <a:gd name="T32" fmla="*/ 740 w 949"/>
                <a:gd name="T33" fmla="*/ 322 h 532"/>
                <a:gd name="T34" fmla="*/ 709 w 949"/>
                <a:gd name="T35" fmla="*/ 322 h 532"/>
                <a:gd name="T36" fmla="*/ 674 w 949"/>
                <a:gd name="T37" fmla="*/ 333 h 532"/>
                <a:gd name="T38" fmla="*/ 643 w 949"/>
                <a:gd name="T39" fmla="*/ 323 h 532"/>
                <a:gd name="T40" fmla="*/ 628 w 949"/>
                <a:gd name="T41" fmla="*/ 346 h 532"/>
                <a:gd name="T42" fmla="*/ 603 w 949"/>
                <a:gd name="T43" fmla="*/ 352 h 532"/>
                <a:gd name="T44" fmla="*/ 573 w 949"/>
                <a:gd name="T45" fmla="*/ 365 h 532"/>
                <a:gd name="T46" fmla="*/ 541 w 949"/>
                <a:gd name="T47" fmla="*/ 367 h 532"/>
                <a:gd name="T48" fmla="*/ 516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3 w 949"/>
                <a:gd name="T93" fmla="*/ 422 h 532"/>
                <a:gd name="T94" fmla="*/ 96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4 w 949"/>
                <a:gd name="T109" fmla="*/ 236 h 532"/>
                <a:gd name="T110" fmla="*/ 45 w 949"/>
                <a:gd name="T111" fmla="*/ 222 h 532"/>
                <a:gd name="T112" fmla="*/ 47 w 949"/>
                <a:gd name="T113" fmla="*/ 199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10" y="108"/>
                  </a:lnTo>
                  <a:lnTo>
                    <a:pt x="406" y="116"/>
                  </a:lnTo>
                  <a:lnTo>
                    <a:pt x="417" y="116"/>
                  </a:lnTo>
                  <a:lnTo>
                    <a:pt x="424" y="99"/>
                  </a:lnTo>
                  <a:lnTo>
                    <a:pt x="425" y="99"/>
                  </a:lnTo>
                  <a:lnTo>
                    <a:pt x="441" y="99"/>
                  </a:lnTo>
                  <a:lnTo>
                    <a:pt x="442" y="98"/>
                  </a:lnTo>
                  <a:lnTo>
                    <a:pt x="444" y="94"/>
                  </a:lnTo>
                  <a:lnTo>
                    <a:pt x="454" y="92"/>
                  </a:lnTo>
                  <a:lnTo>
                    <a:pt x="455" y="98"/>
                  </a:lnTo>
                  <a:lnTo>
                    <a:pt x="455" y="99"/>
                  </a:lnTo>
                  <a:lnTo>
                    <a:pt x="465" y="99"/>
                  </a:lnTo>
                  <a:lnTo>
                    <a:pt x="475" y="99"/>
                  </a:lnTo>
                  <a:lnTo>
                    <a:pt x="485" y="99"/>
                  </a:lnTo>
                  <a:lnTo>
                    <a:pt x="496" y="99"/>
                  </a:lnTo>
                  <a:lnTo>
                    <a:pt x="506" y="99"/>
                  </a:lnTo>
                  <a:lnTo>
                    <a:pt x="517" y="99"/>
                  </a:lnTo>
                  <a:lnTo>
                    <a:pt x="526" y="99"/>
                  </a:lnTo>
                  <a:lnTo>
                    <a:pt x="526" y="103"/>
                  </a:lnTo>
                  <a:lnTo>
                    <a:pt x="526" y="107"/>
                  </a:lnTo>
                  <a:lnTo>
                    <a:pt x="529" y="108"/>
                  </a:lnTo>
                  <a:lnTo>
                    <a:pt x="530" y="108"/>
                  </a:lnTo>
                  <a:lnTo>
                    <a:pt x="533" y="107"/>
                  </a:lnTo>
                  <a:lnTo>
                    <a:pt x="534" y="106"/>
                  </a:lnTo>
                  <a:lnTo>
                    <a:pt x="538" y="106"/>
                  </a:lnTo>
                  <a:lnTo>
                    <a:pt x="541" y="107"/>
                  </a:lnTo>
                  <a:lnTo>
                    <a:pt x="543" y="108"/>
                  </a:lnTo>
                  <a:lnTo>
                    <a:pt x="543" y="112"/>
                  </a:lnTo>
                  <a:lnTo>
                    <a:pt x="542" y="115"/>
                  </a:lnTo>
                  <a:lnTo>
                    <a:pt x="539" y="116"/>
                  </a:lnTo>
                  <a:lnTo>
                    <a:pt x="535" y="117"/>
                  </a:lnTo>
                  <a:lnTo>
                    <a:pt x="534" y="120"/>
                  </a:lnTo>
                  <a:lnTo>
                    <a:pt x="533" y="123"/>
                  </a:lnTo>
                  <a:lnTo>
                    <a:pt x="534" y="124"/>
                  </a:lnTo>
                  <a:lnTo>
                    <a:pt x="535" y="124"/>
                  </a:lnTo>
                  <a:lnTo>
                    <a:pt x="539" y="125"/>
                  </a:lnTo>
                  <a:lnTo>
                    <a:pt x="542" y="127"/>
                  </a:lnTo>
                  <a:lnTo>
                    <a:pt x="544" y="128"/>
                  </a:lnTo>
                  <a:lnTo>
                    <a:pt x="544" y="129"/>
                  </a:lnTo>
                  <a:lnTo>
                    <a:pt x="546" y="130"/>
                  </a:lnTo>
                  <a:lnTo>
                    <a:pt x="547" y="132"/>
                  </a:lnTo>
                  <a:lnTo>
                    <a:pt x="547" y="133"/>
                  </a:lnTo>
                  <a:lnTo>
                    <a:pt x="548" y="136"/>
                  </a:lnTo>
                  <a:lnTo>
                    <a:pt x="550" y="138"/>
                  </a:lnTo>
                  <a:lnTo>
                    <a:pt x="550" y="140"/>
                  </a:lnTo>
                  <a:lnTo>
                    <a:pt x="552" y="140"/>
                  </a:lnTo>
                  <a:lnTo>
                    <a:pt x="554"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7"/>
                  </a:lnTo>
                  <a:lnTo>
                    <a:pt x="582" y="125"/>
                  </a:lnTo>
                  <a:lnTo>
                    <a:pt x="584" y="123"/>
                  </a:lnTo>
                  <a:lnTo>
                    <a:pt x="585" y="120"/>
                  </a:lnTo>
                  <a:lnTo>
                    <a:pt x="586" y="116"/>
                  </a:lnTo>
                  <a:lnTo>
                    <a:pt x="588" y="113"/>
                  </a:lnTo>
                  <a:lnTo>
                    <a:pt x="588" y="111"/>
                  </a:lnTo>
                  <a:lnTo>
                    <a:pt x="589" y="107"/>
                  </a:lnTo>
                  <a:lnTo>
                    <a:pt x="590" y="104"/>
                  </a:lnTo>
                  <a:lnTo>
                    <a:pt x="593" y="103"/>
                  </a:lnTo>
                  <a:lnTo>
                    <a:pt x="596" y="102"/>
                  </a:lnTo>
                  <a:lnTo>
                    <a:pt x="599" y="102"/>
                  </a:lnTo>
                  <a:lnTo>
                    <a:pt x="603" y="103"/>
                  </a:lnTo>
                  <a:lnTo>
                    <a:pt x="606" y="104"/>
                  </a:lnTo>
                  <a:lnTo>
                    <a:pt x="609" y="106"/>
                  </a:lnTo>
                  <a:lnTo>
                    <a:pt x="613"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7" y="90"/>
                  </a:lnTo>
                  <a:lnTo>
                    <a:pt x="651" y="89"/>
                  </a:lnTo>
                  <a:lnTo>
                    <a:pt x="652" y="87"/>
                  </a:lnTo>
                  <a:lnTo>
                    <a:pt x="654" y="86"/>
                  </a:lnTo>
                  <a:lnTo>
                    <a:pt x="658" y="85"/>
                  </a:lnTo>
                  <a:lnTo>
                    <a:pt x="661" y="83"/>
                  </a:lnTo>
                  <a:lnTo>
                    <a:pt x="662" y="81"/>
                  </a:lnTo>
                  <a:lnTo>
                    <a:pt x="665" y="79"/>
                  </a:lnTo>
                  <a:lnTo>
                    <a:pt x="668"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7" y="43"/>
                  </a:lnTo>
                  <a:lnTo>
                    <a:pt x="678" y="41"/>
                  </a:lnTo>
                  <a:lnTo>
                    <a:pt x="681" y="39"/>
                  </a:lnTo>
                  <a:lnTo>
                    <a:pt x="683" y="38"/>
                  </a:lnTo>
                  <a:lnTo>
                    <a:pt x="686" y="36"/>
                  </a:lnTo>
                  <a:lnTo>
                    <a:pt x="690" y="36"/>
                  </a:lnTo>
                  <a:lnTo>
                    <a:pt x="692" y="36"/>
                  </a:lnTo>
                  <a:lnTo>
                    <a:pt x="696" y="35"/>
                  </a:lnTo>
                  <a:lnTo>
                    <a:pt x="699" y="35"/>
                  </a:lnTo>
                  <a:lnTo>
                    <a:pt x="703" y="34"/>
                  </a:lnTo>
                  <a:lnTo>
                    <a:pt x="706" y="35"/>
                  </a:lnTo>
                  <a:lnTo>
                    <a:pt x="708" y="36"/>
                  </a:lnTo>
                  <a:lnTo>
                    <a:pt x="709" y="39"/>
                  </a:lnTo>
                  <a:lnTo>
                    <a:pt x="711" y="41"/>
                  </a:lnTo>
                  <a:lnTo>
                    <a:pt x="712" y="45"/>
                  </a:lnTo>
                  <a:lnTo>
                    <a:pt x="713" y="48"/>
                  </a:lnTo>
                  <a:lnTo>
                    <a:pt x="715" y="51"/>
                  </a:lnTo>
                  <a:lnTo>
                    <a:pt x="716" y="53"/>
                  </a:lnTo>
                  <a:lnTo>
                    <a:pt x="717" y="56"/>
                  </a:lnTo>
                  <a:lnTo>
                    <a:pt x="720" y="57"/>
                  </a:lnTo>
                  <a:lnTo>
                    <a:pt x="723" y="56"/>
                  </a:lnTo>
                  <a:lnTo>
                    <a:pt x="724" y="53"/>
                  </a:lnTo>
                  <a:lnTo>
                    <a:pt x="725" y="51"/>
                  </a:lnTo>
                  <a:lnTo>
                    <a:pt x="728" y="49"/>
                  </a:lnTo>
                  <a:lnTo>
                    <a:pt x="730" y="48"/>
                  </a:lnTo>
                  <a:lnTo>
                    <a:pt x="733" y="47"/>
                  </a:lnTo>
                  <a:lnTo>
                    <a:pt x="734" y="44"/>
                  </a:lnTo>
                  <a:lnTo>
                    <a:pt x="736" y="41"/>
                  </a:lnTo>
                  <a:lnTo>
                    <a:pt x="738" y="39"/>
                  </a:lnTo>
                  <a:lnTo>
                    <a:pt x="741" y="38"/>
                  </a:lnTo>
                  <a:lnTo>
                    <a:pt x="744" y="36"/>
                  </a:lnTo>
                  <a:lnTo>
                    <a:pt x="745" y="34"/>
                  </a:lnTo>
                  <a:lnTo>
                    <a:pt x="749" y="34"/>
                  </a:lnTo>
                  <a:lnTo>
                    <a:pt x="753" y="32"/>
                  </a:lnTo>
                  <a:lnTo>
                    <a:pt x="754" y="31"/>
                  </a:lnTo>
                  <a:lnTo>
                    <a:pt x="757" y="28"/>
                  </a:lnTo>
                  <a:lnTo>
                    <a:pt x="761"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2" y="23"/>
                  </a:lnTo>
                  <a:lnTo>
                    <a:pt x="843" y="27"/>
                  </a:lnTo>
                  <a:lnTo>
                    <a:pt x="844" y="28"/>
                  </a:lnTo>
                  <a:lnTo>
                    <a:pt x="847" y="31"/>
                  </a:lnTo>
                  <a:lnTo>
                    <a:pt x="850" y="32"/>
                  </a:lnTo>
                  <a:lnTo>
                    <a:pt x="854" y="32"/>
                  </a:lnTo>
                  <a:lnTo>
                    <a:pt x="858" y="34"/>
                  </a:lnTo>
                  <a:lnTo>
                    <a:pt x="859" y="35"/>
                  </a:lnTo>
                  <a:lnTo>
                    <a:pt x="861" y="36"/>
                  </a:lnTo>
                  <a:lnTo>
                    <a:pt x="864" y="39"/>
                  </a:lnTo>
                  <a:lnTo>
                    <a:pt x="867" y="40"/>
                  </a:lnTo>
                  <a:lnTo>
                    <a:pt x="868" y="43"/>
                  </a:lnTo>
                  <a:lnTo>
                    <a:pt x="871" y="44"/>
                  </a:lnTo>
                  <a:lnTo>
                    <a:pt x="875" y="44"/>
                  </a:lnTo>
                  <a:lnTo>
                    <a:pt x="878" y="44"/>
                  </a:lnTo>
                  <a:lnTo>
                    <a:pt x="882" y="44"/>
                  </a:lnTo>
                  <a:lnTo>
                    <a:pt x="886" y="44"/>
                  </a:lnTo>
                  <a:lnTo>
                    <a:pt x="889" y="43"/>
                  </a:lnTo>
                  <a:lnTo>
                    <a:pt x="893" y="41"/>
                  </a:lnTo>
                  <a:lnTo>
                    <a:pt x="895" y="40"/>
                  </a:lnTo>
                  <a:lnTo>
                    <a:pt x="898" y="39"/>
                  </a:lnTo>
                  <a:lnTo>
                    <a:pt x="901" y="38"/>
                  </a:lnTo>
                  <a:lnTo>
                    <a:pt x="903" y="36"/>
                  </a:lnTo>
                  <a:lnTo>
                    <a:pt x="907" y="36"/>
                  </a:lnTo>
                  <a:lnTo>
                    <a:pt x="913" y="36"/>
                  </a:lnTo>
                  <a:lnTo>
                    <a:pt x="916" y="38"/>
                  </a:lnTo>
                  <a:lnTo>
                    <a:pt x="919" y="38"/>
                  </a:lnTo>
                  <a:lnTo>
                    <a:pt x="922" y="39"/>
                  </a:lnTo>
                  <a:lnTo>
                    <a:pt x="926" y="40"/>
                  </a:lnTo>
                  <a:lnTo>
                    <a:pt x="928" y="41"/>
                  </a:lnTo>
                  <a:lnTo>
                    <a:pt x="931" y="41"/>
                  </a:lnTo>
                  <a:lnTo>
                    <a:pt x="935" y="43"/>
                  </a:lnTo>
                  <a:lnTo>
                    <a:pt x="937" y="44"/>
                  </a:lnTo>
                  <a:lnTo>
                    <a:pt x="940" y="45"/>
                  </a:lnTo>
                  <a:lnTo>
                    <a:pt x="944" y="47"/>
                  </a:lnTo>
                  <a:lnTo>
                    <a:pt x="945" y="48"/>
                  </a:lnTo>
                  <a:lnTo>
                    <a:pt x="948" y="51"/>
                  </a:lnTo>
                  <a:lnTo>
                    <a:pt x="949" y="55"/>
                  </a:lnTo>
                  <a:lnTo>
                    <a:pt x="949" y="57"/>
                  </a:lnTo>
                  <a:lnTo>
                    <a:pt x="949" y="61"/>
                  </a:lnTo>
                  <a:lnTo>
                    <a:pt x="949" y="65"/>
                  </a:lnTo>
                  <a:lnTo>
                    <a:pt x="949" y="69"/>
                  </a:lnTo>
                  <a:lnTo>
                    <a:pt x="949" y="73"/>
                  </a:lnTo>
                  <a:lnTo>
                    <a:pt x="949" y="78"/>
                  </a:lnTo>
                  <a:lnTo>
                    <a:pt x="949" y="82"/>
                  </a:lnTo>
                  <a:lnTo>
                    <a:pt x="949" y="86"/>
                  </a:lnTo>
                  <a:lnTo>
                    <a:pt x="949" y="90"/>
                  </a:lnTo>
                  <a:lnTo>
                    <a:pt x="948" y="94"/>
                  </a:lnTo>
                  <a:lnTo>
                    <a:pt x="948" y="96"/>
                  </a:lnTo>
                  <a:lnTo>
                    <a:pt x="948" y="98"/>
                  </a:lnTo>
                  <a:lnTo>
                    <a:pt x="948" y="100"/>
                  </a:lnTo>
                  <a:lnTo>
                    <a:pt x="948" y="104"/>
                  </a:lnTo>
                  <a:lnTo>
                    <a:pt x="947" y="108"/>
                  </a:lnTo>
                  <a:lnTo>
                    <a:pt x="944" y="110"/>
                  </a:lnTo>
                  <a:lnTo>
                    <a:pt x="943" y="112"/>
                  </a:lnTo>
                  <a:lnTo>
                    <a:pt x="940" y="113"/>
                  </a:lnTo>
                  <a:lnTo>
                    <a:pt x="937" y="115"/>
                  </a:lnTo>
                  <a:lnTo>
                    <a:pt x="935" y="116"/>
                  </a:lnTo>
                  <a:lnTo>
                    <a:pt x="932" y="117"/>
                  </a:lnTo>
                  <a:lnTo>
                    <a:pt x="930" y="120"/>
                  </a:lnTo>
                  <a:lnTo>
                    <a:pt x="928" y="121"/>
                  </a:lnTo>
                  <a:lnTo>
                    <a:pt x="926" y="124"/>
                  </a:lnTo>
                  <a:lnTo>
                    <a:pt x="926" y="127"/>
                  </a:lnTo>
                  <a:lnTo>
                    <a:pt x="926" y="130"/>
                  </a:lnTo>
                  <a:lnTo>
                    <a:pt x="926" y="134"/>
                  </a:lnTo>
                  <a:lnTo>
                    <a:pt x="927" y="137"/>
                  </a:lnTo>
                  <a:lnTo>
                    <a:pt x="928" y="141"/>
                  </a:lnTo>
                  <a:lnTo>
                    <a:pt x="928" y="144"/>
                  </a:lnTo>
                  <a:lnTo>
                    <a:pt x="927" y="146"/>
                  </a:lnTo>
                  <a:lnTo>
                    <a:pt x="926" y="150"/>
                  </a:lnTo>
                  <a:lnTo>
                    <a:pt x="924" y="153"/>
                  </a:lnTo>
                  <a:lnTo>
                    <a:pt x="923" y="155"/>
                  </a:lnTo>
                  <a:lnTo>
                    <a:pt x="923" y="159"/>
                  </a:lnTo>
                  <a:lnTo>
                    <a:pt x="922" y="162"/>
                  </a:lnTo>
                  <a:lnTo>
                    <a:pt x="922" y="166"/>
                  </a:lnTo>
                  <a:lnTo>
                    <a:pt x="920" y="168"/>
                  </a:lnTo>
                  <a:lnTo>
                    <a:pt x="919" y="172"/>
                  </a:lnTo>
                  <a:lnTo>
                    <a:pt x="919" y="175"/>
                  </a:lnTo>
                  <a:lnTo>
                    <a:pt x="918" y="179"/>
                  </a:lnTo>
                  <a:lnTo>
                    <a:pt x="916" y="181"/>
                  </a:lnTo>
                  <a:lnTo>
                    <a:pt x="916" y="185"/>
                  </a:lnTo>
                  <a:lnTo>
                    <a:pt x="916" y="189"/>
                  </a:lnTo>
                  <a:lnTo>
                    <a:pt x="918" y="192"/>
                  </a:lnTo>
                  <a:lnTo>
                    <a:pt x="919" y="195"/>
                  </a:lnTo>
                  <a:lnTo>
                    <a:pt x="920" y="199"/>
                  </a:lnTo>
                  <a:lnTo>
                    <a:pt x="920" y="201"/>
                  </a:lnTo>
                  <a:lnTo>
                    <a:pt x="920" y="205"/>
                  </a:lnTo>
                  <a:lnTo>
                    <a:pt x="919" y="208"/>
                  </a:lnTo>
                  <a:lnTo>
                    <a:pt x="916" y="209"/>
                  </a:lnTo>
                  <a:lnTo>
                    <a:pt x="914" y="210"/>
                  </a:lnTo>
                  <a:lnTo>
                    <a:pt x="911" y="213"/>
                  </a:lnTo>
                  <a:lnTo>
                    <a:pt x="909" y="214"/>
                  </a:lnTo>
                  <a:lnTo>
                    <a:pt x="907" y="217"/>
                  </a:lnTo>
                  <a:lnTo>
                    <a:pt x="905" y="218"/>
                  </a:lnTo>
                  <a:lnTo>
                    <a:pt x="902" y="219"/>
                  </a:lnTo>
                  <a:lnTo>
                    <a:pt x="899" y="221"/>
                  </a:lnTo>
                  <a:lnTo>
                    <a:pt x="897" y="223"/>
                  </a:lnTo>
                  <a:lnTo>
                    <a:pt x="895" y="225"/>
                  </a:lnTo>
                  <a:lnTo>
                    <a:pt x="893" y="227"/>
                  </a:lnTo>
                  <a:lnTo>
                    <a:pt x="892" y="230"/>
                  </a:lnTo>
                  <a:lnTo>
                    <a:pt x="890" y="233"/>
                  </a:lnTo>
                  <a:lnTo>
                    <a:pt x="889" y="235"/>
                  </a:lnTo>
                  <a:lnTo>
                    <a:pt x="889" y="239"/>
                  </a:lnTo>
                  <a:lnTo>
                    <a:pt x="888" y="242"/>
                  </a:lnTo>
                  <a:lnTo>
                    <a:pt x="888" y="246"/>
                  </a:lnTo>
                  <a:lnTo>
                    <a:pt x="886" y="250"/>
                  </a:lnTo>
                  <a:lnTo>
                    <a:pt x="886" y="253"/>
                  </a:lnTo>
                  <a:lnTo>
                    <a:pt x="886" y="257"/>
                  </a:lnTo>
                  <a:lnTo>
                    <a:pt x="886" y="260"/>
                  </a:lnTo>
                  <a:lnTo>
                    <a:pt x="886" y="263"/>
                  </a:lnTo>
                  <a:lnTo>
                    <a:pt x="886" y="267"/>
                  </a:lnTo>
                  <a:lnTo>
                    <a:pt x="885" y="267"/>
                  </a:lnTo>
                  <a:lnTo>
                    <a:pt x="876" y="267"/>
                  </a:lnTo>
                  <a:lnTo>
                    <a:pt x="876" y="268"/>
                  </a:lnTo>
                  <a:lnTo>
                    <a:pt x="875" y="269"/>
                  </a:lnTo>
                  <a:lnTo>
                    <a:pt x="873" y="269"/>
                  </a:lnTo>
                  <a:lnTo>
                    <a:pt x="873" y="271"/>
                  </a:lnTo>
                  <a:lnTo>
                    <a:pt x="872" y="271"/>
                  </a:lnTo>
                  <a:lnTo>
                    <a:pt x="871" y="272"/>
                  </a:lnTo>
                  <a:lnTo>
                    <a:pt x="869" y="273"/>
                  </a:lnTo>
                  <a:lnTo>
                    <a:pt x="867" y="273"/>
                  </a:lnTo>
                  <a:lnTo>
                    <a:pt x="867" y="274"/>
                  </a:lnTo>
                  <a:lnTo>
                    <a:pt x="865" y="276"/>
                  </a:lnTo>
                  <a:lnTo>
                    <a:pt x="864" y="276"/>
                  </a:lnTo>
                  <a:lnTo>
                    <a:pt x="863" y="277"/>
                  </a:lnTo>
                  <a:lnTo>
                    <a:pt x="863" y="280"/>
                  </a:lnTo>
                  <a:lnTo>
                    <a:pt x="861" y="280"/>
                  </a:lnTo>
                  <a:lnTo>
                    <a:pt x="860" y="281"/>
                  </a:lnTo>
                  <a:lnTo>
                    <a:pt x="859" y="281"/>
                  </a:lnTo>
                  <a:lnTo>
                    <a:pt x="858" y="282"/>
                  </a:lnTo>
                  <a:lnTo>
                    <a:pt x="856" y="284"/>
                  </a:lnTo>
                  <a:lnTo>
                    <a:pt x="855" y="285"/>
                  </a:lnTo>
                  <a:lnTo>
                    <a:pt x="854" y="285"/>
                  </a:lnTo>
                  <a:lnTo>
                    <a:pt x="852" y="285"/>
                  </a:lnTo>
                  <a:lnTo>
                    <a:pt x="851" y="285"/>
                  </a:lnTo>
                  <a:lnTo>
                    <a:pt x="850" y="286"/>
                  </a:lnTo>
                  <a:lnTo>
                    <a:pt x="848" y="286"/>
                  </a:lnTo>
                  <a:lnTo>
                    <a:pt x="847" y="286"/>
                  </a:lnTo>
                  <a:lnTo>
                    <a:pt x="846" y="286"/>
                  </a:lnTo>
                  <a:lnTo>
                    <a:pt x="844" y="288"/>
                  </a:lnTo>
                  <a:lnTo>
                    <a:pt x="844" y="289"/>
                  </a:lnTo>
                  <a:lnTo>
                    <a:pt x="843" y="289"/>
                  </a:lnTo>
                  <a:lnTo>
                    <a:pt x="842" y="290"/>
                  </a:lnTo>
                  <a:lnTo>
                    <a:pt x="840" y="291"/>
                  </a:lnTo>
                  <a:lnTo>
                    <a:pt x="838" y="291"/>
                  </a:lnTo>
                  <a:lnTo>
                    <a:pt x="837" y="291"/>
                  </a:lnTo>
                  <a:lnTo>
                    <a:pt x="837" y="290"/>
                  </a:lnTo>
                  <a:lnTo>
                    <a:pt x="838" y="289"/>
                  </a:lnTo>
                  <a:lnTo>
                    <a:pt x="837" y="289"/>
                  </a:lnTo>
                  <a:lnTo>
                    <a:pt x="835" y="290"/>
                  </a:lnTo>
                  <a:lnTo>
                    <a:pt x="834" y="290"/>
                  </a:lnTo>
                  <a:lnTo>
                    <a:pt x="831" y="293"/>
                  </a:lnTo>
                  <a:lnTo>
                    <a:pt x="830" y="293"/>
                  </a:lnTo>
                  <a:lnTo>
                    <a:pt x="829" y="293"/>
                  </a:lnTo>
                  <a:lnTo>
                    <a:pt x="826" y="293"/>
                  </a:lnTo>
                  <a:lnTo>
                    <a:pt x="823" y="293"/>
                  </a:lnTo>
                  <a:lnTo>
                    <a:pt x="822" y="293"/>
                  </a:lnTo>
                  <a:lnTo>
                    <a:pt x="822" y="294"/>
                  </a:lnTo>
                  <a:lnTo>
                    <a:pt x="821" y="294"/>
                  </a:lnTo>
                  <a:lnTo>
                    <a:pt x="820" y="295"/>
                  </a:lnTo>
                  <a:lnTo>
                    <a:pt x="818" y="295"/>
                  </a:lnTo>
                  <a:lnTo>
                    <a:pt x="817" y="297"/>
                  </a:lnTo>
                  <a:lnTo>
                    <a:pt x="816" y="297"/>
                  </a:lnTo>
                  <a:lnTo>
                    <a:pt x="814" y="297"/>
                  </a:lnTo>
                  <a:lnTo>
                    <a:pt x="813" y="298"/>
                  </a:lnTo>
                  <a:lnTo>
                    <a:pt x="812" y="298"/>
                  </a:lnTo>
                  <a:lnTo>
                    <a:pt x="810" y="299"/>
                  </a:lnTo>
                  <a:lnTo>
                    <a:pt x="809" y="298"/>
                  </a:lnTo>
                  <a:lnTo>
                    <a:pt x="806" y="298"/>
                  </a:lnTo>
                  <a:lnTo>
                    <a:pt x="805" y="299"/>
                  </a:lnTo>
                  <a:lnTo>
                    <a:pt x="805" y="301"/>
                  </a:lnTo>
                  <a:lnTo>
                    <a:pt x="804" y="301"/>
                  </a:lnTo>
                  <a:lnTo>
                    <a:pt x="802" y="302"/>
                  </a:lnTo>
                  <a:lnTo>
                    <a:pt x="800" y="302"/>
                  </a:lnTo>
                  <a:lnTo>
                    <a:pt x="799" y="302"/>
                  </a:lnTo>
                  <a:lnTo>
                    <a:pt x="797" y="302"/>
                  </a:lnTo>
                  <a:lnTo>
                    <a:pt x="796" y="302"/>
                  </a:lnTo>
                  <a:lnTo>
                    <a:pt x="793" y="303"/>
                  </a:lnTo>
                  <a:lnTo>
                    <a:pt x="792" y="303"/>
                  </a:lnTo>
                  <a:lnTo>
                    <a:pt x="791" y="303"/>
                  </a:lnTo>
                  <a:lnTo>
                    <a:pt x="789" y="305"/>
                  </a:lnTo>
                  <a:lnTo>
                    <a:pt x="788" y="306"/>
                  </a:lnTo>
                  <a:lnTo>
                    <a:pt x="788" y="307"/>
                  </a:lnTo>
                  <a:lnTo>
                    <a:pt x="787" y="307"/>
                  </a:lnTo>
                  <a:lnTo>
                    <a:pt x="785" y="308"/>
                  </a:lnTo>
                  <a:lnTo>
                    <a:pt x="784" y="308"/>
                  </a:lnTo>
                  <a:lnTo>
                    <a:pt x="782" y="310"/>
                  </a:lnTo>
                  <a:lnTo>
                    <a:pt x="780" y="310"/>
                  </a:lnTo>
                  <a:lnTo>
                    <a:pt x="779" y="311"/>
                  </a:lnTo>
                  <a:lnTo>
                    <a:pt x="778" y="311"/>
                  </a:lnTo>
                  <a:lnTo>
                    <a:pt x="776" y="312"/>
                  </a:lnTo>
                  <a:lnTo>
                    <a:pt x="775" y="314"/>
                  </a:lnTo>
                  <a:lnTo>
                    <a:pt x="774" y="315"/>
                  </a:lnTo>
                  <a:lnTo>
                    <a:pt x="771" y="314"/>
                  </a:lnTo>
                  <a:lnTo>
                    <a:pt x="770" y="314"/>
                  </a:lnTo>
                  <a:lnTo>
                    <a:pt x="770" y="312"/>
                  </a:lnTo>
                  <a:lnTo>
                    <a:pt x="767" y="312"/>
                  </a:lnTo>
                  <a:lnTo>
                    <a:pt x="766" y="312"/>
                  </a:lnTo>
                  <a:lnTo>
                    <a:pt x="764" y="312"/>
                  </a:lnTo>
                  <a:lnTo>
                    <a:pt x="763" y="312"/>
                  </a:lnTo>
                  <a:lnTo>
                    <a:pt x="762" y="312"/>
                  </a:lnTo>
                  <a:lnTo>
                    <a:pt x="762" y="314"/>
                  </a:lnTo>
                  <a:lnTo>
                    <a:pt x="762" y="315"/>
                  </a:lnTo>
                  <a:lnTo>
                    <a:pt x="759" y="315"/>
                  </a:lnTo>
                  <a:lnTo>
                    <a:pt x="759" y="314"/>
                  </a:lnTo>
                  <a:lnTo>
                    <a:pt x="757" y="314"/>
                  </a:lnTo>
                  <a:lnTo>
                    <a:pt x="754" y="315"/>
                  </a:lnTo>
                  <a:lnTo>
                    <a:pt x="753" y="316"/>
                  </a:lnTo>
                  <a:lnTo>
                    <a:pt x="751" y="316"/>
                  </a:lnTo>
                  <a:lnTo>
                    <a:pt x="750" y="316"/>
                  </a:lnTo>
                  <a:lnTo>
                    <a:pt x="750" y="318"/>
                  </a:lnTo>
                  <a:lnTo>
                    <a:pt x="749" y="319"/>
                  </a:lnTo>
                  <a:lnTo>
                    <a:pt x="747" y="319"/>
                  </a:lnTo>
                  <a:lnTo>
                    <a:pt x="746" y="319"/>
                  </a:lnTo>
                  <a:lnTo>
                    <a:pt x="745" y="320"/>
                  </a:lnTo>
                  <a:lnTo>
                    <a:pt x="744" y="322"/>
                  </a:lnTo>
                  <a:lnTo>
                    <a:pt x="742" y="323"/>
                  </a:lnTo>
                  <a:lnTo>
                    <a:pt x="741" y="322"/>
                  </a:lnTo>
                  <a:lnTo>
                    <a:pt x="740" y="322"/>
                  </a:lnTo>
                  <a:lnTo>
                    <a:pt x="738" y="323"/>
                  </a:lnTo>
                  <a:lnTo>
                    <a:pt x="737" y="322"/>
                  </a:lnTo>
                  <a:lnTo>
                    <a:pt x="737" y="320"/>
                  </a:lnTo>
                  <a:lnTo>
                    <a:pt x="734" y="322"/>
                  </a:lnTo>
                  <a:lnTo>
                    <a:pt x="733" y="322"/>
                  </a:lnTo>
                  <a:lnTo>
                    <a:pt x="733" y="320"/>
                  </a:lnTo>
                  <a:lnTo>
                    <a:pt x="732" y="322"/>
                  </a:lnTo>
                  <a:lnTo>
                    <a:pt x="730" y="323"/>
                  </a:lnTo>
                  <a:lnTo>
                    <a:pt x="729" y="323"/>
                  </a:lnTo>
                  <a:lnTo>
                    <a:pt x="728" y="323"/>
                  </a:lnTo>
                  <a:lnTo>
                    <a:pt x="725" y="323"/>
                  </a:lnTo>
                  <a:lnTo>
                    <a:pt x="724" y="324"/>
                  </a:lnTo>
                  <a:lnTo>
                    <a:pt x="723" y="324"/>
                  </a:lnTo>
                  <a:lnTo>
                    <a:pt x="723" y="323"/>
                  </a:lnTo>
                  <a:lnTo>
                    <a:pt x="721" y="323"/>
                  </a:lnTo>
                  <a:lnTo>
                    <a:pt x="720" y="322"/>
                  </a:lnTo>
                  <a:lnTo>
                    <a:pt x="719" y="320"/>
                  </a:lnTo>
                  <a:lnTo>
                    <a:pt x="717" y="320"/>
                  </a:lnTo>
                  <a:lnTo>
                    <a:pt x="716" y="320"/>
                  </a:lnTo>
                  <a:lnTo>
                    <a:pt x="715" y="320"/>
                  </a:lnTo>
                  <a:lnTo>
                    <a:pt x="713" y="320"/>
                  </a:lnTo>
                  <a:lnTo>
                    <a:pt x="712" y="320"/>
                  </a:lnTo>
                  <a:lnTo>
                    <a:pt x="711" y="322"/>
                  </a:lnTo>
                  <a:lnTo>
                    <a:pt x="709" y="322"/>
                  </a:lnTo>
                  <a:lnTo>
                    <a:pt x="708" y="323"/>
                  </a:lnTo>
                  <a:lnTo>
                    <a:pt x="707" y="323"/>
                  </a:lnTo>
                  <a:lnTo>
                    <a:pt x="706" y="324"/>
                  </a:lnTo>
                  <a:lnTo>
                    <a:pt x="704" y="325"/>
                  </a:lnTo>
                  <a:lnTo>
                    <a:pt x="703" y="327"/>
                  </a:lnTo>
                  <a:lnTo>
                    <a:pt x="702" y="328"/>
                  </a:lnTo>
                  <a:lnTo>
                    <a:pt x="700" y="328"/>
                  </a:lnTo>
                  <a:lnTo>
                    <a:pt x="699" y="329"/>
                  </a:lnTo>
                  <a:lnTo>
                    <a:pt x="698" y="329"/>
                  </a:lnTo>
                  <a:lnTo>
                    <a:pt x="696" y="329"/>
                  </a:lnTo>
                  <a:lnTo>
                    <a:pt x="695" y="331"/>
                  </a:lnTo>
                  <a:lnTo>
                    <a:pt x="694" y="331"/>
                  </a:lnTo>
                  <a:lnTo>
                    <a:pt x="692" y="331"/>
                  </a:lnTo>
                  <a:lnTo>
                    <a:pt x="691" y="332"/>
                  </a:lnTo>
                  <a:lnTo>
                    <a:pt x="689" y="332"/>
                  </a:lnTo>
                  <a:lnTo>
                    <a:pt x="687" y="332"/>
                  </a:lnTo>
                  <a:lnTo>
                    <a:pt x="686" y="332"/>
                  </a:lnTo>
                  <a:lnTo>
                    <a:pt x="685" y="333"/>
                  </a:lnTo>
                  <a:lnTo>
                    <a:pt x="683" y="333"/>
                  </a:lnTo>
                  <a:lnTo>
                    <a:pt x="681" y="333"/>
                  </a:lnTo>
                  <a:lnTo>
                    <a:pt x="679" y="333"/>
                  </a:lnTo>
                  <a:lnTo>
                    <a:pt x="677" y="333"/>
                  </a:lnTo>
                  <a:lnTo>
                    <a:pt x="675" y="333"/>
                  </a:lnTo>
                  <a:lnTo>
                    <a:pt x="674" y="333"/>
                  </a:lnTo>
                  <a:lnTo>
                    <a:pt x="673" y="333"/>
                  </a:lnTo>
                  <a:lnTo>
                    <a:pt x="671" y="335"/>
                  </a:lnTo>
                  <a:lnTo>
                    <a:pt x="670" y="335"/>
                  </a:lnTo>
                  <a:lnTo>
                    <a:pt x="669" y="335"/>
                  </a:lnTo>
                  <a:lnTo>
                    <a:pt x="668" y="336"/>
                  </a:lnTo>
                  <a:lnTo>
                    <a:pt x="665" y="335"/>
                  </a:lnTo>
                  <a:lnTo>
                    <a:pt x="664" y="335"/>
                  </a:lnTo>
                  <a:lnTo>
                    <a:pt x="662" y="335"/>
                  </a:lnTo>
                  <a:lnTo>
                    <a:pt x="661" y="335"/>
                  </a:lnTo>
                  <a:lnTo>
                    <a:pt x="660" y="333"/>
                  </a:lnTo>
                  <a:lnTo>
                    <a:pt x="658" y="333"/>
                  </a:lnTo>
                  <a:lnTo>
                    <a:pt x="657" y="332"/>
                  </a:lnTo>
                  <a:lnTo>
                    <a:pt x="656" y="331"/>
                  </a:lnTo>
                  <a:lnTo>
                    <a:pt x="654" y="329"/>
                  </a:lnTo>
                  <a:lnTo>
                    <a:pt x="653" y="328"/>
                  </a:lnTo>
                  <a:lnTo>
                    <a:pt x="653" y="327"/>
                  </a:lnTo>
                  <a:lnTo>
                    <a:pt x="652" y="325"/>
                  </a:lnTo>
                  <a:lnTo>
                    <a:pt x="651" y="324"/>
                  </a:lnTo>
                  <a:lnTo>
                    <a:pt x="649" y="324"/>
                  </a:lnTo>
                  <a:lnTo>
                    <a:pt x="648" y="324"/>
                  </a:lnTo>
                  <a:lnTo>
                    <a:pt x="647" y="324"/>
                  </a:lnTo>
                  <a:lnTo>
                    <a:pt x="645" y="323"/>
                  </a:lnTo>
                  <a:lnTo>
                    <a:pt x="644" y="323"/>
                  </a:lnTo>
                  <a:lnTo>
                    <a:pt x="643" y="323"/>
                  </a:lnTo>
                  <a:lnTo>
                    <a:pt x="640" y="322"/>
                  </a:lnTo>
                  <a:lnTo>
                    <a:pt x="639" y="322"/>
                  </a:lnTo>
                  <a:lnTo>
                    <a:pt x="637" y="322"/>
                  </a:lnTo>
                  <a:lnTo>
                    <a:pt x="636" y="322"/>
                  </a:lnTo>
                  <a:lnTo>
                    <a:pt x="635" y="322"/>
                  </a:lnTo>
                  <a:lnTo>
                    <a:pt x="634" y="322"/>
                  </a:lnTo>
                  <a:lnTo>
                    <a:pt x="632" y="323"/>
                  </a:lnTo>
                  <a:lnTo>
                    <a:pt x="632" y="324"/>
                  </a:lnTo>
                  <a:lnTo>
                    <a:pt x="631" y="325"/>
                  </a:lnTo>
                  <a:lnTo>
                    <a:pt x="631" y="327"/>
                  </a:lnTo>
                  <a:lnTo>
                    <a:pt x="630" y="328"/>
                  </a:lnTo>
                  <a:lnTo>
                    <a:pt x="630" y="329"/>
                  </a:lnTo>
                  <a:lnTo>
                    <a:pt x="630" y="331"/>
                  </a:lnTo>
                  <a:lnTo>
                    <a:pt x="630" y="332"/>
                  </a:lnTo>
                  <a:lnTo>
                    <a:pt x="630" y="333"/>
                  </a:lnTo>
                  <a:lnTo>
                    <a:pt x="631" y="335"/>
                  </a:lnTo>
                  <a:lnTo>
                    <a:pt x="630" y="336"/>
                  </a:lnTo>
                  <a:lnTo>
                    <a:pt x="630" y="337"/>
                  </a:lnTo>
                  <a:lnTo>
                    <a:pt x="630" y="339"/>
                  </a:lnTo>
                  <a:lnTo>
                    <a:pt x="628" y="340"/>
                  </a:lnTo>
                  <a:lnTo>
                    <a:pt x="628" y="341"/>
                  </a:lnTo>
                  <a:lnTo>
                    <a:pt x="628" y="343"/>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6" y="357"/>
                  </a:lnTo>
                  <a:lnTo>
                    <a:pt x="624" y="358"/>
                  </a:lnTo>
                  <a:lnTo>
                    <a:pt x="623" y="360"/>
                  </a:lnTo>
                  <a:lnTo>
                    <a:pt x="620" y="360"/>
                  </a:lnTo>
                  <a:lnTo>
                    <a:pt x="619" y="361"/>
                  </a:lnTo>
                  <a:lnTo>
                    <a:pt x="616" y="361"/>
                  </a:lnTo>
                  <a:lnTo>
                    <a:pt x="616" y="360"/>
                  </a:lnTo>
                  <a:lnTo>
                    <a:pt x="614" y="360"/>
                  </a:lnTo>
                  <a:lnTo>
                    <a:pt x="614" y="358"/>
                  </a:lnTo>
                  <a:lnTo>
                    <a:pt x="611" y="357"/>
                  </a:lnTo>
                  <a:lnTo>
                    <a:pt x="610" y="357"/>
                  </a:lnTo>
                  <a:lnTo>
                    <a:pt x="609" y="356"/>
                  </a:lnTo>
                  <a:lnTo>
                    <a:pt x="607" y="354"/>
                  </a:lnTo>
                  <a:lnTo>
                    <a:pt x="606" y="354"/>
                  </a:lnTo>
                  <a:lnTo>
                    <a:pt x="605" y="353"/>
                  </a:lnTo>
                  <a:lnTo>
                    <a:pt x="603" y="352"/>
                  </a:lnTo>
                  <a:lnTo>
                    <a:pt x="601" y="352"/>
                  </a:lnTo>
                  <a:lnTo>
                    <a:pt x="599" y="352"/>
                  </a:lnTo>
                  <a:lnTo>
                    <a:pt x="598" y="353"/>
                  </a:lnTo>
                  <a:lnTo>
                    <a:pt x="597" y="353"/>
                  </a:lnTo>
                  <a:lnTo>
                    <a:pt x="596" y="354"/>
                  </a:lnTo>
                  <a:lnTo>
                    <a:pt x="594" y="354"/>
                  </a:lnTo>
                  <a:lnTo>
                    <a:pt x="593" y="356"/>
                  </a:lnTo>
                  <a:lnTo>
                    <a:pt x="593" y="357"/>
                  </a:lnTo>
                  <a:lnTo>
                    <a:pt x="592" y="358"/>
                  </a:lnTo>
                  <a:lnTo>
                    <a:pt x="590" y="360"/>
                  </a:lnTo>
                  <a:lnTo>
                    <a:pt x="589" y="361"/>
                  </a:lnTo>
                  <a:lnTo>
                    <a:pt x="588" y="362"/>
                  </a:lnTo>
                  <a:lnTo>
                    <a:pt x="588" y="363"/>
                  </a:lnTo>
                  <a:lnTo>
                    <a:pt x="588"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1" y="363"/>
                  </a:lnTo>
                  <a:lnTo>
                    <a:pt x="569" y="363"/>
                  </a:lnTo>
                  <a:lnTo>
                    <a:pt x="567" y="363"/>
                  </a:lnTo>
                  <a:lnTo>
                    <a:pt x="565" y="362"/>
                  </a:lnTo>
                  <a:lnTo>
                    <a:pt x="564" y="362"/>
                  </a:lnTo>
                  <a:lnTo>
                    <a:pt x="563" y="361"/>
                  </a:lnTo>
                  <a:lnTo>
                    <a:pt x="561" y="362"/>
                  </a:lnTo>
                  <a:lnTo>
                    <a:pt x="560" y="362"/>
                  </a:lnTo>
                  <a:lnTo>
                    <a:pt x="559" y="363"/>
                  </a:lnTo>
                  <a:lnTo>
                    <a:pt x="558" y="363"/>
                  </a:lnTo>
                  <a:lnTo>
                    <a:pt x="555" y="363"/>
                  </a:lnTo>
                  <a:lnTo>
                    <a:pt x="554"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1" y="367"/>
                  </a:lnTo>
                  <a:lnTo>
                    <a:pt x="541" y="369"/>
                  </a:lnTo>
                  <a:lnTo>
                    <a:pt x="539" y="370"/>
                  </a:lnTo>
                  <a:lnTo>
                    <a:pt x="538" y="371"/>
                  </a:lnTo>
                  <a:lnTo>
                    <a:pt x="537" y="373"/>
                  </a:lnTo>
                  <a:lnTo>
                    <a:pt x="537" y="374"/>
                  </a:lnTo>
                  <a:lnTo>
                    <a:pt x="535" y="375"/>
                  </a:lnTo>
                  <a:lnTo>
                    <a:pt x="535" y="377"/>
                  </a:lnTo>
                  <a:lnTo>
                    <a:pt x="534" y="378"/>
                  </a:lnTo>
                  <a:lnTo>
                    <a:pt x="533"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20" y="370"/>
                  </a:lnTo>
                  <a:lnTo>
                    <a:pt x="518" y="370"/>
                  </a:lnTo>
                  <a:lnTo>
                    <a:pt x="516"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3" y="373"/>
                  </a:lnTo>
                  <a:lnTo>
                    <a:pt x="501" y="373"/>
                  </a:lnTo>
                  <a:lnTo>
                    <a:pt x="501" y="374"/>
                  </a:lnTo>
                  <a:lnTo>
                    <a:pt x="499"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2" y="370"/>
                  </a:lnTo>
                  <a:lnTo>
                    <a:pt x="479" y="371"/>
                  </a:lnTo>
                  <a:lnTo>
                    <a:pt x="478" y="373"/>
                  </a:lnTo>
                  <a:lnTo>
                    <a:pt x="476" y="374"/>
                  </a:lnTo>
                  <a:lnTo>
                    <a:pt x="478" y="374"/>
                  </a:lnTo>
                  <a:lnTo>
                    <a:pt x="478" y="377"/>
                  </a:lnTo>
                  <a:lnTo>
                    <a:pt x="478" y="378"/>
                  </a:lnTo>
                  <a:lnTo>
                    <a:pt x="479" y="379"/>
                  </a:lnTo>
                  <a:lnTo>
                    <a:pt x="482"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5" y="400"/>
                  </a:lnTo>
                  <a:lnTo>
                    <a:pt x="465" y="401"/>
                  </a:lnTo>
                  <a:lnTo>
                    <a:pt x="463" y="401"/>
                  </a:lnTo>
                  <a:lnTo>
                    <a:pt x="465"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4" y="365"/>
                  </a:lnTo>
                  <a:lnTo>
                    <a:pt x="445" y="365"/>
                  </a:lnTo>
                  <a:lnTo>
                    <a:pt x="448" y="363"/>
                  </a:lnTo>
                  <a:lnTo>
                    <a:pt x="449" y="362"/>
                  </a:lnTo>
                  <a:lnTo>
                    <a:pt x="451" y="362"/>
                  </a:lnTo>
                  <a:lnTo>
                    <a:pt x="453" y="362"/>
                  </a:lnTo>
                  <a:lnTo>
                    <a:pt x="454" y="362"/>
                  </a:lnTo>
                  <a:lnTo>
                    <a:pt x="455" y="362"/>
                  </a:lnTo>
                  <a:lnTo>
                    <a:pt x="458" y="362"/>
                  </a:lnTo>
                  <a:lnTo>
                    <a:pt x="462" y="362"/>
                  </a:lnTo>
                  <a:lnTo>
                    <a:pt x="465" y="362"/>
                  </a:lnTo>
                  <a:lnTo>
                    <a:pt x="467" y="361"/>
                  </a:lnTo>
                  <a:lnTo>
                    <a:pt x="468" y="361"/>
                  </a:lnTo>
                  <a:lnTo>
                    <a:pt x="470" y="361"/>
                  </a:lnTo>
                  <a:lnTo>
                    <a:pt x="471" y="360"/>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3"/>
                  </a:lnTo>
                  <a:lnTo>
                    <a:pt x="455" y="341"/>
                  </a:lnTo>
                  <a:lnTo>
                    <a:pt x="454" y="340"/>
                  </a:lnTo>
                  <a:lnTo>
                    <a:pt x="454" y="339"/>
                  </a:lnTo>
                  <a:lnTo>
                    <a:pt x="454" y="337"/>
                  </a:lnTo>
                  <a:lnTo>
                    <a:pt x="454" y="336"/>
                  </a:lnTo>
                  <a:lnTo>
                    <a:pt x="453" y="336"/>
                  </a:lnTo>
                  <a:lnTo>
                    <a:pt x="451" y="335"/>
                  </a:lnTo>
                  <a:lnTo>
                    <a:pt x="449" y="333"/>
                  </a:lnTo>
                  <a:lnTo>
                    <a:pt x="449" y="329"/>
                  </a:lnTo>
                  <a:lnTo>
                    <a:pt x="448" y="331"/>
                  </a:lnTo>
                  <a:lnTo>
                    <a:pt x="446" y="332"/>
                  </a:lnTo>
                  <a:lnTo>
                    <a:pt x="446" y="333"/>
                  </a:lnTo>
                  <a:lnTo>
                    <a:pt x="445" y="333"/>
                  </a:lnTo>
                  <a:lnTo>
                    <a:pt x="444"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3"/>
                  </a:lnTo>
                  <a:lnTo>
                    <a:pt x="430" y="344"/>
                  </a:lnTo>
                  <a:lnTo>
                    <a:pt x="430" y="345"/>
                  </a:lnTo>
                  <a:lnTo>
                    <a:pt x="430" y="346"/>
                  </a:lnTo>
                  <a:lnTo>
                    <a:pt x="430" y="348"/>
                  </a:lnTo>
                  <a:lnTo>
                    <a:pt x="432" y="349"/>
                  </a:lnTo>
                  <a:lnTo>
                    <a:pt x="430" y="349"/>
                  </a:lnTo>
                  <a:lnTo>
                    <a:pt x="429" y="350"/>
                  </a:lnTo>
                  <a:lnTo>
                    <a:pt x="428" y="349"/>
                  </a:lnTo>
                  <a:lnTo>
                    <a:pt x="427" y="348"/>
                  </a:lnTo>
                  <a:lnTo>
                    <a:pt x="424" y="348"/>
                  </a:lnTo>
                  <a:lnTo>
                    <a:pt x="424" y="346"/>
                  </a:lnTo>
                  <a:lnTo>
                    <a:pt x="423" y="346"/>
                  </a:lnTo>
                  <a:lnTo>
                    <a:pt x="423" y="345"/>
                  </a:lnTo>
                  <a:lnTo>
                    <a:pt x="421" y="344"/>
                  </a:lnTo>
                  <a:lnTo>
                    <a:pt x="421" y="343"/>
                  </a:lnTo>
                  <a:lnTo>
                    <a:pt x="420" y="341"/>
                  </a:lnTo>
                  <a:lnTo>
                    <a:pt x="419" y="341"/>
                  </a:lnTo>
                  <a:lnTo>
                    <a:pt x="417" y="340"/>
                  </a:lnTo>
                  <a:lnTo>
                    <a:pt x="416" y="340"/>
                  </a:lnTo>
                  <a:lnTo>
                    <a:pt x="415" y="340"/>
                  </a:lnTo>
                  <a:lnTo>
                    <a:pt x="413" y="340"/>
                  </a:lnTo>
                  <a:lnTo>
                    <a:pt x="412" y="341"/>
                  </a:lnTo>
                  <a:lnTo>
                    <a:pt x="410" y="341"/>
                  </a:lnTo>
                  <a:lnTo>
                    <a:pt x="407" y="343"/>
                  </a:lnTo>
                  <a:lnTo>
                    <a:pt x="406" y="343"/>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9" y="396"/>
                  </a:lnTo>
                  <a:lnTo>
                    <a:pt x="389"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9" y="388"/>
                  </a:lnTo>
                  <a:lnTo>
                    <a:pt x="389" y="387"/>
                  </a:lnTo>
                  <a:lnTo>
                    <a:pt x="390" y="386"/>
                  </a:lnTo>
                  <a:lnTo>
                    <a:pt x="390" y="384"/>
                  </a:lnTo>
                  <a:lnTo>
                    <a:pt x="391" y="383"/>
                  </a:lnTo>
                  <a:lnTo>
                    <a:pt x="391" y="380"/>
                  </a:lnTo>
                  <a:lnTo>
                    <a:pt x="390" y="380"/>
                  </a:lnTo>
                  <a:lnTo>
                    <a:pt x="390" y="379"/>
                  </a:lnTo>
                  <a:lnTo>
                    <a:pt x="389"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2"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7"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5"/>
                  </a:lnTo>
                  <a:lnTo>
                    <a:pt x="267" y="415"/>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2"/>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6"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6" y="492"/>
                  </a:lnTo>
                  <a:lnTo>
                    <a:pt x="208" y="494"/>
                  </a:lnTo>
                  <a:lnTo>
                    <a:pt x="208" y="496"/>
                  </a:lnTo>
                  <a:lnTo>
                    <a:pt x="209" y="498"/>
                  </a:lnTo>
                  <a:lnTo>
                    <a:pt x="209" y="500"/>
                  </a:lnTo>
                  <a:lnTo>
                    <a:pt x="209" y="501"/>
                  </a:lnTo>
                  <a:lnTo>
                    <a:pt x="209" y="502"/>
                  </a:lnTo>
                  <a:lnTo>
                    <a:pt x="209" y="504"/>
                  </a:lnTo>
                  <a:lnTo>
                    <a:pt x="209" y="505"/>
                  </a:lnTo>
                  <a:lnTo>
                    <a:pt x="209" y="506"/>
                  </a:lnTo>
                  <a:lnTo>
                    <a:pt x="208" y="509"/>
                  </a:lnTo>
                  <a:lnTo>
                    <a:pt x="208" y="510"/>
                  </a:lnTo>
                  <a:lnTo>
                    <a:pt x="206" y="511"/>
                  </a:lnTo>
                  <a:lnTo>
                    <a:pt x="205" y="511"/>
                  </a:lnTo>
                  <a:lnTo>
                    <a:pt x="206" y="513"/>
                  </a:lnTo>
                  <a:lnTo>
                    <a:pt x="206" y="515"/>
                  </a:lnTo>
                  <a:lnTo>
                    <a:pt x="205" y="517"/>
                  </a:lnTo>
                  <a:lnTo>
                    <a:pt x="204" y="517"/>
                  </a:lnTo>
                  <a:lnTo>
                    <a:pt x="203" y="517"/>
                  </a:lnTo>
                  <a:lnTo>
                    <a:pt x="201" y="517"/>
                  </a:lnTo>
                  <a:lnTo>
                    <a:pt x="200" y="518"/>
                  </a:lnTo>
                  <a:lnTo>
                    <a:pt x="201" y="519"/>
                  </a:lnTo>
                  <a:lnTo>
                    <a:pt x="203" y="519"/>
                  </a:lnTo>
                  <a:lnTo>
                    <a:pt x="203" y="521"/>
                  </a:lnTo>
                  <a:lnTo>
                    <a:pt x="201" y="522"/>
                  </a:lnTo>
                  <a:lnTo>
                    <a:pt x="200" y="523"/>
                  </a:lnTo>
                  <a:lnTo>
                    <a:pt x="199" y="522"/>
                  </a:lnTo>
                  <a:lnTo>
                    <a:pt x="197" y="521"/>
                  </a:lnTo>
                  <a:lnTo>
                    <a:pt x="196" y="521"/>
                  </a:lnTo>
                  <a:lnTo>
                    <a:pt x="195" y="522"/>
                  </a:lnTo>
                  <a:lnTo>
                    <a:pt x="196" y="523"/>
                  </a:lnTo>
                  <a:lnTo>
                    <a:pt x="196" y="526"/>
                  </a:lnTo>
                  <a:lnTo>
                    <a:pt x="195" y="527"/>
                  </a:lnTo>
                  <a:lnTo>
                    <a:pt x="195" y="528"/>
                  </a:lnTo>
                  <a:lnTo>
                    <a:pt x="193" y="530"/>
                  </a:lnTo>
                  <a:lnTo>
                    <a:pt x="192" y="530"/>
                  </a:lnTo>
                  <a:lnTo>
                    <a:pt x="191" y="531"/>
                  </a:lnTo>
                  <a:lnTo>
                    <a:pt x="189"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1"/>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4"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7" y="466"/>
                  </a:lnTo>
                  <a:lnTo>
                    <a:pt x="116" y="464"/>
                  </a:lnTo>
                  <a:lnTo>
                    <a:pt x="115" y="463"/>
                  </a:lnTo>
                  <a:lnTo>
                    <a:pt x="113" y="462"/>
                  </a:lnTo>
                  <a:lnTo>
                    <a:pt x="113"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3" y="451"/>
                  </a:lnTo>
                  <a:lnTo>
                    <a:pt x="115" y="451"/>
                  </a:lnTo>
                  <a:lnTo>
                    <a:pt x="116" y="450"/>
                  </a:lnTo>
                  <a:lnTo>
                    <a:pt x="116" y="449"/>
                  </a:lnTo>
                  <a:lnTo>
                    <a:pt x="117" y="447"/>
                  </a:lnTo>
                  <a:lnTo>
                    <a:pt x="119" y="447"/>
                  </a:lnTo>
                  <a:lnTo>
                    <a:pt x="120" y="446"/>
                  </a:lnTo>
                  <a:lnTo>
                    <a:pt x="120" y="445"/>
                  </a:lnTo>
                  <a:lnTo>
                    <a:pt x="121" y="443"/>
                  </a:lnTo>
                  <a:lnTo>
                    <a:pt x="121" y="442"/>
                  </a:lnTo>
                  <a:lnTo>
                    <a:pt x="121" y="441"/>
                  </a:lnTo>
                  <a:lnTo>
                    <a:pt x="120" y="441"/>
                  </a:lnTo>
                  <a:lnTo>
                    <a:pt x="119" y="441"/>
                  </a:lnTo>
                  <a:lnTo>
                    <a:pt x="117" y="441"/>
                  </a:lnTo>
                  <a:lnTo>
                    <a:pt x="117" y="438"/>
                  </a:lnTo>
                  <a:lnTo>
                    <a:pt x="117" y="437"/>
                  </a:lnTo>
                  <a:lnTo>
                    <a:pt x="119" y="437"/>
                  </a:lnTo>
                  <a:lnTo>
                    <a:pt x="120" y="437"/>
                  </a:lnTo>
                  <a:lnTo>
                    <a:pt x="121" y="435"/>
                  </a:lnTo>
                  <a:lnTo>
                    <a:pt x="123" y="434"/>
                  </a:lnTo>
                  <a:lnTo>
                    <a:pt x="123" y="433"/>
                  </a:lnTo>
                  <a:lnTo>
                    <a:pt x="123" y="432"/>
                  </a:lnTo>
                  <a:lnTo>
                    <a:pt x="121" y="430"/>
                  </a:lnTo>
                  <a:lnTo>
                    <a:pt x="120" y="429"/>
                  </a:lnTo>
                  <a:lnTo>
                    <a:pt x="119" y="428"/>
                  </a:lnTo>
                  <a:lnTo>
                    <a:pt x="117" y="426"/>
                  </a:lnTo>
                  <a:lnTo>
                    <a:pt x="116" y="425"/>
                  </a:lnTo>
                  <a:lnTo>
                    <a:pt x="116" y="424"/>
                  </a:lnTo>
                  <a:lnTo>
                    <a:pt x="115" y="424"/>
                  </a:lnTo>
                  <a:lnTo>
                    <a:pt x="113" y="422"/>
                  </a:lnTo>
                  <a:lnTo>
                    <a:pt x="112" y="421"/>
                  </a:lnTo>
                  <a:lnTo>
                    <a:pt x="112" y="420"/>
                  </a:lnTo>
                  <a:lnTo>
                    <a:pt x="113" y="420"/>
                  </a:lnTo>
                  <a:lnTo>
                    <a:pt x="115" y="420"/>
                  </a:lnTo>
                  <a:lnTo>
                    <a:pt x="116" y="418"/>
                  </a:lnTo>
                  <a:lnTo>
                    <a:pt x="116" y="417"/>
                  </a:lnTo>
                  <a:lnTo>
                    <a:pt x="116" y="416"/>
                  </a:lnTo>
                  <a:lnTo>
                    <a:pt x="115" y="415"/>
                  </a:lnTo>
                  <a:lnTo>
                    <a:pt x="113" y="415"/>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6" y="405"/>
                  </a:lnTo>
                  <a:lnTo>
                    <a:pt x="96" y="407"/>
                  </a:lnTo>
                  <a:lnTo>
                    <a:pt x="95" y="407"/>
                  </a:lnTo>
                  <a:lnTo>
                    <a:pt x="94" y="408"/>
                  </a:lnTo>
                  <a:lnTo>
                    <a:pt x="94" y="409"/>
                  </a:lnTo>
                  <a:lnTo>
                    <a:pt x="93" y="411"/>
                  </a:lnTo>
                  <a:lnTo>
                    <a:pt x="91" y="412"/>
                  </a:lnTo>
                  <a:lnTo>
                    <a:pt x="91" y="413"/>
                  </a:lnTo>
                  <a:lnTo>
                    <a:pt x="90" y="415"/>
                  </a:lnTo>
                  <a:lnTo>
                    <a:pt x="89" y="415"/>
                  </a:lnTo>
                  <a:lnTo>
                    <a:pt x="87" y="415"/>
                  </a:lnTo>
                  <a:lnTo>
                    <a:pt x="86" y="415"/>
                  </a:lnTo>
                  <a:lnTo>
                    <a:pt x="85" y="416"/>
                  </a:lnTo>
                  <a:lnTo>
                    <a:pt x="83" y="416"/>
                  </a:lnTo>
                  <a:lnTo>
                    <a:pt x="82" y="415"/>
                  </a:lnTo>
                  <a:lnTo>
                    <a:pt x="81" y="415"/>
                  </a:lnTo>
                  <a:lnTo>
                    <a:pt x="79" y="413"/>
                  </a:lnTo>
                  <a:lnTo>
                    <a:pt x="78" y="413"/>
                  </a:lnTo>
                  <a:lnTo>
                    <a:pt x="77" y="413"/>
                  </a:lnTo>
                  <a:lnTo>
                    <a:pt x="75"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2" y="403"/>
                  </a:lnTo>
                  <a:lnTo>
                    <a:pt x="61" y="403"/>
                  </a:lnTo>
                  <a:lnTo>
                    <a:pt x="61" y="401"/>
                  </a:lnTo>
                  <a:lnTo>
                    <a:pt x="62"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2" y="373"/>
                  </a:lnTo>
                  <a:lnTo>
                    <a:pt x="61" y="373"/>
                  </a:lnTo>
                  <a:lnTo>
                    <a:pt x="58"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1" y="362"/>
                  </a:lnTo>
                  <a:lnTo>
                    <a:pt x="40" y="361"/>
                  </a:lnTo>
                  <a:lnTo>
                    <a:pt x="38" y="358"/>
                  </a:lnTo>
                  <a:lnTo>
                    <a:pt x="35" y="360"/>
                  </a:lnTo>
                  <a:lnTo>
                    <a:pt x="34" y="358"/>
                  </a:lnTo>
                  <a:lnTo>
                    <a:pt x="31" y="358"/>
                  </a:lnTo>
                  <a:lnTo>
                    <a:pt x="31" y="357"/>
                  </a:lnTo>
                  <a:lnTo>
                    <a:pt x="30" y="356"/>
                  </a:lnTo>
                  <a:lnTo>
                    <a:pt x="31" y="354"/>
                  </a:lnTo>
                  <a:lnTo>
                    <a:pt x="31" y="352"/>
                  </a:lnTo>
                  <a:lnTo>
                    <a:pt x="32" y="350"/>
                  </a:lnTo>
                  <a:lnTo>
                    <a:pt x="32" y="349"/>
                  </a:lnTo>
                  <a:lnTo>
                    <a:pt x="31" y="348"/>
                  </a:lnTo>
                  <a:lnTo>
                    <a:pt x="27" y="344"/>
                  </a:lnTo>
                  <a:lnTo>
                    <a:pt x="26" y="343"/>
                  </a:lnTo>
                  <a:lnTo>
                    <a:pt x="20" y="343"/>
                  </a:lnTo>
                  <a:lnTo>
                    <a:pt x="18" y="343"/>
                  </a:lnTo>
                  <a:lnTo>
                    <a:pt x="17" y="343"/>
                  </a:lnTo>
                  <a:lnTo>
                    <a:pt x="14" y="343"/>
                  </a:lnTo>
                  <a:lnTo>
                    <a:pt x="13" y="343"/>
                  </a:lnTo>
                  <a:lnTo>
                    <a:pt x="10" y="343"/>
                  </a:lnTo>
                  <a:lnTo>
                    <a:pt x="9" y="343"/>
                  </a:lnTo>
                  <a:lnTo>
                    <a:pt x="9" y="341"/>
                  </a:lnTo>
                  <a:lnTo>
                    <a:pt x="9" y="340"/>
                  </a:lnTo>
                  <a:lnTo>
                    <a:pt x="7" y="339"/>
                  </a:lnTo>
                  <a:lnTo>
                    <a:pt x="5" y="337"/>
                  </a:lnTo>
                  <a:lnTo>
                    <a:pt x="3" y="336"/>
                  </a:lnTo>
                  <a:lnTo>
                    <a:pt x="2" y="335"/>
                  </a:lnTo>
                  <a:lnTo>
                    <a:pt x="2" y="333"/>
                  </a:lnTo>
                  <a:lnTo>
                    <a:pt x="3" y="332"/>
                  </a:lnTo>
                  <a:lnTo>
                    <a:pt x="3" y="329"/>
                  </a:lnTo>
                  <a:lnTo>
                    <a:pt x="3" y="328"/>
                  </a:lnTo>
                  <a:lnTo>
                    <a:pt x="3" y="327"/>
                  </a:lnTo>
                  <a:lnTo>
                    <a:pt x="3" y="325"/>
                  </a:lnTo>
                  <a:lnTo>
                    <a:pt x="3" y="324"/>
                  </a:lnTo>
                  <a:lnTo>
                    <a:pt x="3"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8"/>
                  </a:lnTo>
                  <a:lnTo>
                    <a:pt x="0" y="286"/>
                  </a:lnTo>
                  <a:lnTo>
                    <a:pt x="1" y="284"/>
                  </a:lnTo>
                  <a:lnTo>
                    <a:pt x="1" y="282"/>
                  </a:lnTo>
                  <a:lnTo>
                    <a:pt x="2" y="280"/>
                  </a:lnTo>
                  <a:lnTo>
                    <a:pt x="2" y="277"/>
                  </a:lnTo>
                  <a:lnTo>
                    <a:pt x="2" y="276"/>
                  </a:lnTo>
                  <a:lnTo>
                    <a:pt x="2" y="273"/>
                  </a:lnTo>
                  <a:lnTo>
                    <a:pt x="2" y="272"/>
                  </a:lnTo>
                  <a:lnTo>
                    <a:pt x="2" y="269"/>
                  </a:lnTo>
                  <a:lnTo>
                    <a:pt x="3" y="268"/>
                  </a:lnTo>
                  <a:lnTo>
                    <a:pt x="3" y="267"/>
                  </a:lnTo>
                  <a:lnTo>
                    <a:pt x="2" y="265"/>
                  </a:lnTo>
                  <a:lnTo>
                    <a:pt x="2" y="264"/>
                  </a:lnTo>
                  <a:lnTo>
                    <a:pt x="3" y="261"/>
                  </a:lnTo>
                  <a:lnTo>
                    <a:pt x="5" y="261"/>
                  </a:lnTo>
                  <a:lnTo>
                    <a:pt x="5" y="260"/>
                  </a:lnTo>
                  <a:lnTo>
                    <a:pt x="6" y="257"/>
                  </a:lnTo>
                  <a:lnTo>
                    <a:pt x="5" y="256"/>
                  </a:lnTo>
                  <a:lnTo>
                    <a:pt x="6" y="255"/>
                  </a:lnTo>
                  <a:lnTo>
                    <a:pt x="6" y="253"/>
                  </a:lnTo>
                  <a:lnTo>
                    <a:pt x="7" y="252"/>
                  </a:lnTo>
                  <a:lnTo>
                    <a:pt x="7" y="251"/>
                  </a:lnTo>
                  <a:lnTo>
                    <a:pt x="7" y="250"/>
                  </a:lnTo>
                  <a:lnTo>
                    <a:pt x="9" y="248"/>
                  </a:lnTo>
                  <a:lnTo>
                    <a:pt x="10" y="248"/>
                  </a:lnTo>
                  <a:lnTo>
                    <a:pt x="11" y="247"/>
                  </a:lnTo>
                  <a:lnTo>
                    <a:pt x="13" y="247"/>
                  </a:lnTo>
                  <a:lnTo>
                    <a:pt x="15" y="247"/>
                  </a:lnTo>
                  <a:lnTo>
                    <a:pt x="17" y="248"/>
                  </a:lnTo>
                  <a:lnTo>
                    <a:pt x="19" y="248"/>
                  </a:lnTo>
                  <a:lnTo>
                    <a:pt x="20" y="248"/>
                  </a:lnTo>
                  <a:lnTo>
                    <a:pt x="22" y="248"/>
                  </a:lnTo>
                  <a:lnTo>
                    <a:pt x="23" y="247"/>
                  </a:lnTo>
                  <a:lnTo>
                    <a:pt x="23" y="246"/>
                  </a:lnTo>
                  <a:lnTo>
                    <a:pt x="24" y="246"/>
                  </a:lnTo>
                  <a:lnTo>
                    <a:pt x="24" y="243"/>
                  </a:lnTo>
                  <a:lnTo>
                    <a:pt x="26" y="242"/>
                  </a:lnTo>
                  <a:lnTo>
                    <a:pt x="26" y="240"/>
                  </a:lnTo>
                  <a:lnTo>
                    <a:pt x="24" y="239"/>
                  </a:lnTo>
                  <a:lnTo>
                    <a:pt x="24" y="238"/>
                  </a:lnTo>
                  <a:lnTo>
                    <a:pt x="24"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1" y="229"/>
                  </a:lnTo>
                  <a:lnTo>
                    <a:pt x="43" y="227"/>
                  </a:lnTo>
                  <a:lnTo>
                    <a:pt x="43" y="226"/>
                  </a:lnTo>
                  <a:lnTo>
                    <a:pt x="44" y="226"/>
                  </a:lnTo>
                  <a:lnTo>
                    <a:pt x="44" y="225"/>
                  </a:lnTo>
                  <a:lnTo>
                    <a:pt x="44" y="223"/>
                  </a:lnTo>
                  <a:lnTo>
                    <a:pt x="44" y="222"/>
                  </a:lnTo>
                  <a:lnTo>
                    <a:pt x="45" y="222"/>
                  </a:lnTo>
                  <a:lnTo>
                    <a:pt x="45" y="221"/>
                  </a:lnTo>
                  <a:lnTo>
                    <a:pt x="45" y="219"/>
                  </a:lnTo>
                  <a:lnTo>
                    <a:pt x="45" y="218"/>
                  </a:lnTo>
                  <a:lnTo>
                    <a:pt x="45" y="217"/>
                  </a:lnTo>
                  <a:lnTo>
                    <a:pt x="47" y="216"/>
                  </a:lnTo>
                  <a:lnTo>
                    <a:pt x="47" y="214"/>
                  </a:lnTo>
                  <a:lnTo>
                    <a:pt x="47" y="213"/>
                  </a:lnTo>
                  <a:lnTo>
                    <a:pt x="45" y="213"/>
                  </a:lnTo>
                  <a:lnTo>
                    <a:pt x="45" y="212"/>
                  </a:lnTo>
                  <a:lnTo>
                    <a:pt x="44" y="212"/>
                  </a:lnTo>
                  <a:lnTo>
                    <a:pt x="43" y="210"/>
                  </a:lnTo>
                  <a:lnTo>
                    <a:pt x="41" y="210"/>
                  </a:lnTo>
                  <a:lnTo>
                    <a:pt x="41" y="209"/>
                  </a:lnTo>
                  <a:lnTo>
                    <a:pt x="41" y="208"/>
                  </a:lnTo>
                  <a:lnTo>
                    <a:pt x="43" y="208"/>
                  </a:lnTo>
                  <a:lnTo>
                    <a:pt x="43" y="206"/>
                  </a:lnTo>
                  <a:lnTo>
                    <a:pt x="43" y="205"/>
                  </a:lnTo>
                  <a:lnTo>
                    <a:pt x="44" y="205"/>
                  </a:lnTo>
                  <a:lnTo>
                    <a:pt x="44" y="204"/>
                  </a:lnTo>
                  <a:lnTo>
                    <a:pt x="44" y="202"/>
                  </a:lnTo>
                  <a:lnTo>
                    <a:pt x="45" y="202"/>
                  </a:lnTo>
                  <a:lnTo>
                    <a:pt x="45" y="201"/>
                  </a:lnTo>
                  <a:lnTo>
                    <a:pt x="45" y="200"/>
                  </a:lnTo>
                  <a:lnTo>
                    <a:pt x="47" y="199"/>
                  </a:lnTo>
                  <a:lnTo>
                    <a:pt x="47" y="197"/>
                  </a:lnTo>
                  <a:lnTo>
                    <a:pt x="47" y="199"/>
                  </a:lnTo>
                  <a:lnTo>
                    <a:pt x="48" y="199"/>
                  </a:lnTo>
                  <a:lnTo>
                    <a:pt x="49" y="199"/>
                  </a:lnTo>
                  <a:lnTo>
                    <a:pt x="51" y="199"/>
                  </a:lnTo>
                  <a:lnTo>
                    <a:pt x="52" y="199"/>
                  </a:lnTo>
                  <a:lnTo>
                    <a:pt x="53" y="199"/>
                  </a:lnTo>
                  <a:lnTo>
                    <a:pt x="55" y="200"/>
                  </a:lnTo>
                  <a:lnTo>
                    <a:pt x="55" y="199"/>
                  </a:lnTo>
                  <a:lnTo>
                    <a:pt x="55" y="197"/>
                  </a:lnTo>
                  <a:lnTo>
                    <a:pt x="55" y="196"/>
                  </a:lnTo>
                  <a:lnTo>
                    <a:pt x="56" y="196"/>
                  </a:lnTo>
                  <a:lnTo>
                    <a:pt x="55" y="196"/>
                  </a:lnTo>
                  <a:lnTo>
                    <a:pt x="55" y="195"/>
                  </a:lnTo>
                  <a:lnTo>
                    <a:pt x="56" y="193"/>
                  </a:lnTo>
                  <a:lnTo>
                    <a:pt x="57" y="193"/>
                  </a:lnTo>
                  <a:lnTo>
                    <a:pt x="58" y="192"/>
                  </a:lnTo>
                  <a:lnTo>
                    <a:pt x="58" y="191"/>
                  </a:lnTo>
                  <a:lnTo>
                    <a:pt x="60" y="191"/>
                  </a:lnTo>
                  <a:lnTo>
                    <a:pt x="61" y="191"/>
                  </a:lnTo>
                  <a:lnTo>
                    <a:pt x="62"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7"/>
                  </a:lnTo>
                  <a:lnTo>
                    <a:pt x="73" y="127"/>
                  </a:lnTo>
                  <a:lnTo>
                    <a:pt x="73" y="125"/>
                  </a:lnTo>
                  <a:lnTo>
                    <a:pt x="73" y="124"/>
                  </a:lnTo>
                  <a:lnTo>
                    <a:pt x="73" y="123"/>
                  </a:lnTo>
                  <a:lnTo>
                    <a:pt x="73" y="121"/>
                  </a:lnTo>
                  <a:lnTo>
                    <a:pt x="73" y="120"/>
                  </a:lnTo>
                  <a:lnTo>
                    <a:pt x="73" y="119"/>
                  </a:lnTo>
                  <a:lnTo>
                    <a:pt x="73" y="117"/>
                  </a:lnTo>
                  <a:lnTo>
                    <a:pt x="74" y="117"/>
                  </a:lnTo>
                  <a:lnTo>
                    <a:pt x="74" y="115"/>
                  </a:lnTo>
                  <a:lnTo>
                    <a:pt x="74" y="113"/>
                  </a:lnTo>
                  <a:lnTo>
                    <a:pt x="75" y="113"/>
                  </a:lnTo>
                  <a:lnTo>
                    <a:pt x="77" y="113"/>
                  </a:lnTo>
                  <a:lnTo>
                    <a:pt x="77" y="112"/>
                  </a:lnTo>
                  <a:lnTo>
                    <a:pt x="75" y="111"/>
                  </a:lnTo>
                  <a:lnTo>
                    <a:pt x="77" y="110"/>
                  </a:lnTo>
                  <a:lnTo>
                    <a:pt x="77" y="108"/>
                  </a:lnTo>
                  <a:lnTo>
                    <a:pt x="78" y="107"/>
                  </a:lnTo>
                  <a:lnTo>
                    <a:pt x="78" y="106"/>
                  </a:lnTo>
                  <a:lnTo>
                    <a:pt x="79"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6" y="86"/>
                  </a:lnTo>
                  <a:lnTo>
                    <a:pt x="107" y="92"/>
                  </a:lnTo>
                  <a:lnTo>
                    <a:pt x="116" y="98"/>
                  </a:lnTo>
                  <a:lnTo>
                    <a:pt x="117" y="98"/>
                  </a:lnTo>
                  <a:lnTo>
                    <a:pt x="123" y="98"/>
                  </a:lnTo>
                  <a:lnTo>
                    <a:pt x="124" y="98"/>
                  </a:lnTo>
                  <a:lnTo>
                    <a:pt x="128" y="98"/>
                  </a:lnTo>
                  <a:lnTo>
                    <a:pt x="138" y="98"/>
                  </a:lnTo>
                  <a:lnTo>
                    <a:pt x="149" y="99"/>
                  </a:lnTo>
                  <a:lnTo>
                    <a:pt x="159" y="98"/>
                  </a:lnTo>
                  <a:lnTo>
                    <a:pt x="170" y="98"/>
                  </a:lnTo>
                  <a:lnTo>
                    <a:pt x="179" y="99"/>
                  </a:lnTo>
                  <a:lnTo>
                    <a:pt x="189"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0">
              <a:extLst>
                <a:ext uri="{FF2B5EF4-FFF2-40B4-BE49-F238E27FC236}">
                  <a16:creationId xmlns:a16="http://schemas.microsoft.com/office/drawing/2014/main" id="{2543DFCF-5DAD-416B-BAC1-5CEBAF7DB841}"/>
                </a:ext>
              </a:extLst>
            </p:cNvPr>
            <p:cNvSpPr>
              <a:spLocks noEditPoints="1"/>
            </p:cNvSpPr>
            <p:nvPr/>
          </p:nvSpPr>
          <p:spPr bwMode="auto">
            <a:xfrm>
              <a:off x="1569" y="2736"/>
              <a:ext cx="1092" cy="1342"/>
            </a:xfrm>
            <a:custGeom>
              <a:avLst/>
              <a:gdLst>
                <a:gd name="T0" fmla="*/ 103 w 1092"/>
                <a:gd name="T1" fmla="*/ 31 h 1342"/>
                <a:gd name="T2" fmla="*/ 153 w 1092"/>
                <a:gd name="T3" fmla="*/ 37 h 1342"/>
                <a:gd name="T4" fmla="*/ 199 w 1092"/>
                <a:gd name="T5" fmla="*/ 55 h 1342"/>
                <a:gd name="T6" fmla="*/ 220 w 1092"/>
                <a:gd name="T7" fmla="*/ 88 h 1342"/>
                <a:gd name="T8" fmla="*/ 237 w 1092"/>
                <a:gd name="T9" fmla="*/ 118 h 1342"/>
                <a:gd name="T10" fmla="*/ 238 w 1092"/>
                <a:gd name="T11" fmla="*/ 144 h 1342"/>
                <a:gd name="T12" fmla="*/ 230 w 1092"/>
                <a:gd name="T13" fmla="*/ 183 h 1342"/>
                <a:gd name="T14" fmla="*/ 227 w 1092"/>
                <a:gd name="T15" fmla="*/ 205 h 1342"/>
                <a:gd name="T16" fmla="*/ 240 w 1092"/>
                <a:gd name="T17" fmla="*/ 220 h 1342"/>
                <a:gd name="T18" fmla="*/ 268 w 1092"/>
                <a:gd name="T19" fmla="*/ 239 h 1342"/>
                <a:gd name="T20" fmla="*/ 333 w 1092"/>
                <a:gd name="T21" fmla="*/ 256 h 1342"/>
                <a:gd name="T22" fmla="*/ 413 w 1092"/>
                <a:gd name="T23" fmla="*/ 319 h 1342"/>
                <a:gd name="T24" fmla="*/ 409 w 1092"/>
                <a:gd name="T25" fmla="*/ 356 h 1342"/>
                <a:gd name="T26" fmla="*/ 468 w 1092"/>
                <a:gd name="T27" fmla="*/ 373 h 1342"/>
                <a:gd name="T28" fmla="*/ 513 w 1092"/>
                <a:gd name="T29" fmla="*/ 389 h 1342"/>
                <a:gd name="T30" fmla="*/ 525 w 1092"/>
                <a:gd name="T31" fmla="*/ 330 h 1342"/>
                <a:gd name="T32" fmla="*/ 554 w 1092"/>
                <a:gd name="T33" fmla="*/ 317 h 1342"/>
                <a:gd name="T34" fmla="*/ 578 w 1092"/>
                <a:gd name="T35" fmla="*/ 306 h 1342"/>
                <a:gd name="T36" fmla="*/ 601 w 1092"/>
                <a:gd name="T37" fmla="*/ 342 h 1342"/>
                <a:gd name="T38" fmla="*/ 609 w 1092"/>
                <a:gd name="T39" fmla="*/ 387 h 1342"/>
                <a:gd name="T40" fmla="*/ 626 w 1092"/>
                <a:gd name="T41" fmla="*/ 383 h 1342"/>
                <a:gd name="T42" fmla="*/ 660 w 1092"/>
                <a:gd name="T43" fmla="*/ 416 h 1342"/>
                <a:gd name="T44" fmla="*/ 668 w 1092"/>
                <a:gd name="T45" fmla="*/ 449 h 1342"/>
                <a:gd name="T46" fmla="*/ 631 w 1092"/>
                <a:gd name="T47" fmla="*/ 525 h 1342"/>
                <a:gd name="T48" fmla="*/ 694 w 1092"/>
                <a:gd name="T49" fmla="*/ 551 h 1342"/>
                <a:gd name="T50" fmla="*/ 764 w 1092"/>
                <a:gd name="T51" fmla="*/ 602 h 1342"/>
                <a:gd name="T52" fmla="*/ 796 w 1092"/>
                <a:gd name="T53" fmla="*/ 637 h 1342"/>
                <a:gd name="T54" fmla="*/ 836 w 1092"/>
                <a:gd name="T55" fmla="*/ 654 h 1342"/>
                <a:gd name="T56" fmla="*/ 837 w 1092"/>
                <a:gd name="T57" fmla="*/ 698 h 1342"/>
                <a:gd name="T58" fmla="*/ 855 w 1092"/>
                <a:gd name="T59" fmla="*/ 739 h 1342"/>
                <a:gd name="T60" fmla="*/ 845 w 1092"/>
                <a:gd name="T61" fmla="*/ 788 h 1342"/>
                <a:gd name="T62" fmla="*/ 880 w 1092"/>
                <a:gd name="T63" fmla="*/ 818 h 1342"/>
                <a:gd name="T64" fmla="*/ 933 w 1092"/>
                <a:gd name="T65" fmla="*/ 806 h 1342"/>
                <a:gd name="T66" fmla="*/ 961 w 1092"/>
                <a:gd name="T67" fmla="*/ 831 h 1342"/>
                <a:gd name="T68" fmla="*/ 978 w 1092"/>
                <a:gd name="T69" fmla="*/ 870 h 1342"/>
                <a:gd name="T70" fmla="*/ 967 w 1092"/>
                <a:gd name="T71" fmla="*/ 912 h 1342"/>
                <a:gd name="T72" fmla="*/ 965 w 1092"/>
                <a:gd name="T73" fmla="*/ 936 h 1342"/>
                <a:gd name="T74" fmla="*/ 1010 w 1092"/>
                <a:gd name="T75" fmla="*/ 946 h 1342"/>
                <a:gd name="T76" fmla="*/ 1057 w 1092"/>
                <a:gd name="T77" fmla="*/ 970 h 1342"/>
                <a:gd name="T78" fmla="*/ 1086 w 1092"/>
                <a:gd name="T79" fmla="*/ 1014 h 1342"/>
                <a:gd name="T80" fmla="*/ 1058 w 1092"/>
                <a:gd name="T81" fmla="*/ 1051 h 1342"/>
                <a:gd name="T82" fmla="*/ 1027 w 1092"/>
                <a:gd name="T83" fmla="*/ 1079 h 1342"/>
                <a:gd name="T84" fmla="*/ 971 w 1092"/>
                <a:gd name="T85" fmla="*/ 1096 h 1342"/>
                <a:gd name="T86" fmla="*/ 984 w 1092"/>
                <a:gd name="T87" fmla="*/ 1148 h 1342"/>
                <a:gd name="T88" fmla="*/ 948 w 1092"/>
                <a:gd name="T89" fmla="*/ 1200 h 1342"/>
                <a:gd name="T90" fmla="*/ 888 w 1092"/>
                <a:gd name="T91" fmla="*/ 1249 h 1342"/>
                <a:gd name="T92" fmla="*/ 849 w 1092"/>
                <a:gd name="T93" fmla="*/ 1263 h 1342"/>
                <a:gd name="T94" fmla="*/ 806 w 1092"/>
                <a:gd name="T95" fmla="*/ 1284 h 1342"/>
                <a:gd name="T96" fmla="*/ 730 w 1092"/>
                <a:gd name="T97" fmla="*/ 1330 h 1342"/>
                <a:gd name="T98" fmla="*/ 675 w 1092"/>
                <a:gd name="T99" fmla="*/ 1319 h 1342"/>
                <a:gd name="T100" fmla="*/ 608 w 1092"/>
                <a:gd name="T101" fmla="*/ 1277 h 1342"/>
                <a:gd name="T102" fmla="*/ 528 w 1092"/>
                <a:gd name="T103" fmla="*/ 1228 h 1342"/>
                <a:gd name="T104" fmla="*/ 436 w 1092"/>
                <a:gd name="T105" fmla="*/ 1205 h 1342"/>
                <a:gd name="T106" fmla="*/ 347 w 1092"/>
                <a:gd name="T107" fmla="*/ 1186 h 1342"/>
                <a:gd name="T108" fmla="*/ 251 w 1092"/>
                <a:gd name="T109" fmla="*/ 1166 h 1342"/>
                <a:gd name="T110" fmla="*/ 84 w 1092"/>
                <a:gd name="T111" fmla="*/ 1107 h 1342"/>
                <a:gd name="T112" fmla="*/ 255 w 1092"/>
                <a:gd name="T113" fmla="*/ 1122 h 1342"/>
                <a:gd name="T114" fmla="*/ 289 w 1092"/>
                <a:gd name="T115" fmla="*/ 1042 h 1342"/>
                <a:gd name="T116" fmla="*/ 306 w 1092"/>
                <a:gd name="T117" fmla="*/ 937 h 1342"/>
                <a:gd name="T118" fmla="*/ 241 w 1092"/>
                <a:gd name="T119" fmla="*/ 813 h 1342"/>
                <a:gd name="T120" fmla="*/ 119 w 1092"/>
                <a:gd name="T121" fmla="*/ 628 h 1342"/>
                <a:gd name="T122" fmla="*/ 10 w 1092"/>
                <a:gd name="T123" fmla="*/ 256 h 1342"/>
                <a:gd name="T124" fmla="*/ 13 w 1092"/>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1342">
                  <a:moveTo>
                    <a:pt x="778" y="1305"/>
                  </a:moveTo>
                  <a:lnTo>
                    <a:pt x="777" y="1305"/>
                  </a:lnTo>
                  <a:lnTo>
                    <a:pt x="777" y="1304"/>
                  </a:lnTo>
                  <a:lnTo>
                    <a:pt x="778" y="1304"/>
                  </a:lnTo>
                  <a:lnTo>
                    <a:pt x="778" y="1305"/>
                  </a:lnTo>
                  <a:close/>
                  <a:moveTo>
                    <a:pt x="591" y="1270"/>
                  </a:moveTo>
                  <a:lnTo>
                    <a:pt x="589" y="1268"/>
                  </a:lnTo>
                  <a:lnTo>
                    <a:pt x="592" y="1266"/>
                  </a:lnTo>
                  <a:lnTo>
                    <a:pt x="593" y="1267"/>
                  </a:lnTo>
                  <a:lnTo>
                    <a:pt x="591" y="1268"/>
                  </a:lnTo>
                  <a:lnTo>
                    <a:pt x="592" y="1270"/>
                  </a:lnTo>
                  <a:lnTo>
                    <a:pt x="591" y="1270"/>
                  </a:lnTo>
                  <a:close/>
                  <a:moveTo>
                    <a:pt x="589" y="1259"/>
                  </a:moveTo>
                  <a:lnTo>
                    <a:pt x="588" y="1259"/>
                  </a:lnTo>
                  <a:lnTo>
                    <a:pt x="587" y="1258"/>
                  </a:lnTo>
                  <a:lnTo>
                    <a:pt x="588" y="1258"/>
                  </a:lnTo>
                  <a:lnTo>
                    <a:pt x="589" y="1258"/>
                  </a:lnTo>
                  <a:lnTo>
                    <a:pt x="589" y="1259"/>
                  </a:lnTo>
                  <a:close/>
                  <a:moveTo>
                    <a:pt x="82" y="5"/>
                  </a:moveTo>
                  <a:lnTo>
                    <a:pt x="84" y="6"/>
                  </a:lnTo>
                  <a:lnTo>
                    <a:pt x="84" y="5"/>
                  </a:lnTo>
                  <a:lnTo>
                    <a:pt x="85" y="6"/>
                  </a:lnTo>
                  <a:lnTo>
                    <a:pt x="86" y="6"/>
                  </a:lnTo>
                  <a:lnTo>
                    <a:pt x="88" y="6"/>
                  </a:lnTo>
                  <a:lnTo>
                    <a:pt x="89" y="8"/>
                  </a:lnTo>
                  <a:lnTo>
                    <a:pt x="89" y="9"/>
                  </a:lnTo>
                  <a:lnTo>
                    <a:pt x="90" y="10"/>
                  </a:lnTo>
                  <a:lnTo>
                    <a:pt x="90" y="12"/>
                  </a:lnTo>
                  <a:lnTo>
                    <a:pt x="92" y="13"/>
                  </a:lnTo>
                  <a:lnTo>
                    <a:pt x="92" y="14"/>
                  </a:lnTo>
                  <a:lnTo>
                    <a:pt x="92" y="16"/>
                  </a:lnTo>
                  <a:lnTo>
                    <a:pt x="92" y="17"/>
                  </a:lnTo>
                  <a:lnTo>
                    <a:pt x="93" y="17"/>
                  </a:lnTo>
                  <a:lnTo>
                    <a:pt x="94" y="17"/>
                  </a:lnTo>
                  <a:lnTo>
                    <a:pt x="94" y="18"/>
                  </a:lnTo>
                  <a:lnTo>
                    <a:pt x="96" y="18"/>
                  </a:lnTo>
                  <a:lnTo>
                    <a:pt x="97" y="18"/>
                  </a:lnTo>
                  <a:lnTo>
                    <a:pt x="97" y="20"/>
                  </a:lnTo>
                  <a:lnTo>
                    <a:pt x="98" y="20"/>
                  </a:lnTo>
                  <a:lnTo>
                    <a:pt x="99" y="20"/>
                  </a:lnTo>
                  <a:lnTo>
                    <a:pt x="101" y="20"/>
                  </a:lnTo>
                  <a:lnTo>
                    <a:pt x="101" y="21"/>
                  </a:lnTo>
                  <a:lnTo>
                    <a:pt x="102" y="21"/>
                  </a:lnTo>
                  <a:lnTo>
                    <a:pt x="102" y="22"/>
                  </a:lnTo>
                  <a:lnTo>
                    <a:pt x="103" y="23"/>
                  </a:lnTo>
                  <a:lnTo>
                    <a:pt x="103" y="25"/>
                  </a:lnTo>
                  <a:lnTo>
                    <a:pt x="103" y="26"/>
                  </a:lnTo>
                  <a:lnTo>
                    <a:pt x="105" y="26"/>
                  </a:lnTo>
                  <a:lnTo>
                    <a:pt x="105" y="27"/>
                  </a:lnTo>
                  <a:lnTo>
                    <a:pt x="105" y="29"/>
                  </a:lnTo>
                  <a:lnTo>
                    <a:pt x="103" y="30"/>
                  </a:lnTo>
                  <a:lnTo>
                    <a:pt x="103" y="31"/>
                  </a:lnTo>
                  <a:lnTo>
                    <a:pt x="103" y="33"/>
                  </a:lnTo>
                  <a:lnTo>
                    <a:pt x="105" y="33"/>
                  </a:lnTo>
                  <a:lnTo>
                    <a:pt x="105" y="35"/>
                  </a:lnTo>
                  <a:lnTo>
                    <a:pt x="105" y="37"/>
                  </a:lnTo>
                  <a:lnTo>
                    <a:pt x="103" y="38"/>
                  </a:lnTo>
                  <a:lnTo>
                    <a:pt x="103" y="40"/>
                  </a:lnTo>
                  <a:lnTo>
                    <a:pt x="106" y="42"/>
                  </a:lnTo>
                  <a:lnTo>
                    <a:pt x="107" y="42"/>
                  </a:lnTo>
                  <a:lnTo>
                    <a:pt x="109" y="40"/>
                  </a:lnTo>
                  <a:lnTo>
                    <a:pt x="110" y="40"/>
                  </a:lnTo>
                  <a:lnTo>
                    <a:pt x="111" y="40"/>
                  </a:lnTo>
                  <a:lnTo>
                    <a:pt x="113" y="42"/>
                  </a:lnTo>
                  <a:lnTo>
                    <a:pt x="114" y="40"/>
                  </a:lnTo>
                  <a:lnTo>
                    <a:pt x="115" y="42"/>
                  </a:lnTo>
                  <a:lnTo>
                    <a:pt x="117" y="40"/>
                  </a:lnTo>
                  <a:lnTo>
                    <a:pt x="118" y="42"/>
                  </a:lnTo>
                  <a:lnTo>
                    <a:pt x="119" y="42"/>
                  </a:lnTo>
                  <a:lnTo>
                    <a:pt x="120" y="42"/>
                  </a:lnTo>
                  <a:lnTo>
                    <a:pt x="123" y="44"/>
                  </a:lnTo>
                  <a:lnTo>
                    <a:pt x="124" y="44"/>
                  </a:lnTo>
                  <a:lnTo>
                    <a:pt x="124" y="46"/>
                  </a:lnTo>
                  <a:lnTo>
                    <a:pt x="126" y="46"/>
                  </a:lnTo>
                  <a:lnTo>
                    <a:pt x="126" y="47"/>
                  </a:lnTo>
                  <a:lnTo>
                    <a:pt x="127" y="47"/>
                  </a:lnTo>
                  <a:lnTo>
                    <a:pt x="127" y="48"/>
                  </a:lnTo>
                  <a:lnTo>
                    <a:pt x="128" y="48"/>
                  </a:lnTo>
                  <a:lnTo>
                    <a:pt x="130" y="48"/>
                  </a:lnTo>
                  <a:lnTo>
                    <a:pt x="131" y="48"/>
                  </a:lnTo>
                  <a:lnTo>
                    <a:pt x="131" y="47"/>
                  </a:lnTo>
                  <a:lnTo>
                    <a:pt x="132" y="47"/>
                  </a:lnTo>
                  <a:lnTo>
                    <a:pt x="134" y="47"/>
                  </a:lnTo>
                  <a:lnTo>
                    <a:pt x="134" y="46"/>
                  </a:lnTo>
                  <a:lnTo>
                    <a:pt x="135" y="46"/>
                  </a:lnTo>
                  <a:lnTo>
                    <a:pt x="136" y="46"/>
                  </a:lnTo>
                  <a:lnTo>
                    <a:pt x="137" y="46"/>
                  </a:lnTo>
                  <a:lnTo>
                    <a:pt x="137" y="44"/>
                  </a:lnTo>
                  <a:lnTo>
                    <a:pt x="139" y="43"/>
                  </a:lnTo>
                  <a:lnTo>
                    <a:pt x="139" y="42"/>
                  </a:lnTo>
                  <a:lnTo>
                    <a:pt x="140" y="42"/>
                  </a:lnTo>
                  <a:lnTo>
                    <a:pt x="141" y="42"/>
                  </a:lnTo>
                  <a:lnTo>
                    <a:pt x="141" y="40"/>
                  </a:lnTo>
                  <a:lnTo>
                    <a:pt x="143" y="40"/>
                  </a:lnTo>
                  <a:lnTo>
                    <a:pt x="144" y="40"/>
                  </a:lnTo>
                  <a:lnTo>
                    <a:pt x="145" y="40"/>
                  </a:lnTo>
                  <a:lnTo>
                    <a:pt x="147" y="40"/>
                  </a:lnTo>
                  <a:lnTo>
                    <a:pt x="148" y="40"/>
                  </a:lnTo>
                  <a:lnTo>
                    <a:pt x="149" y="40"/>
                  </a:lnTo>
                  <a:lnTo>
                    <a:pt x="149" y="39"/>
                  </a:lnTo>
                  <a:lnTo>
                    <a:pt x="151" y="39"/>
                  </a:lnTo>
                  <a:lnTo>
                    <a:pt x="151" y="38"/>
                  </a:lnTo>
                  <a:lnTo>
                    <a:pt x="152" y="38"/>
                  </a:lnTo>
                  <a:lnTo>
                    <a:pt x="153" y="37"/>
                  </a:lnTo>
                  <a:lnTo>
                    <a:pt x="155" y="37"/>
                  </a:lnTo>
                  <a:lnTo>
                    <a:pt x="156" y="37"/>
                  </a:lnTo>
                  <a:lnTo>
                    <a:pt x="157" y="37"/>
                  </a:lnTo>
                  <a:lnTo>
                    <a:pt x="158" y="38"/>
                  </a:lnTo>
                  <a:lnTo>
                    <a:pt x="160" y="38"/>
                  </a:lnTo>
                  <a:lnTo>
                    <a:pt x="160" y="39"/>
                  </a:lnTo>
                  <a:lnTo>
                    <a:pt x="161" y="39"/>
                  </a:lnTo>
                  <a:lnTo>
                    <a:pt x="161" y="40"/>
                  </a:lnTo>
                  <a:lnTo>
                    <a:pt x="162" y="40"/>
                  </a:lnTo>
                  <a:lnTo>
                    <a:pt x="164" y="40"/>
                  </a:lnTo>
                  <a:lnTo>
                    <a:pt x="164" y="42"/>
                  </a:lnTo>
                  <a:lnTo>
                    <a:pt x="165" y="42"/>
                  </a:lnTo>
                  <a:lnTo>
                    <a:pt x="166" y="42"/>
                  </a:lnTo>
                  <a:lnTo>
                    <a:pt x="168" y="42"/>
                  </a:lnTo>
                  <a:lnTo>
                    <a:pt x="169" y="42"/>
                  </a:lnTo>
                  <a:lnTo>
                    <a:pt x="170" y="42"/>
                  </a:lnTo>
                  <a:lnTo>
                    <a:pt x="172" y="42"/>
                  </a:lnTo>
                  <a:lnTo>
                    <a:pt x="172" y="40"/>
                  </a:lnTo>
                  <a:lnTo>
                    <a:pt x="173" y="40"/>
                  </a:lnTo>
                  <a:lnTo>
                    <a:pt x="174" y="40"/>
                  </a:lnTo>
                  <a:lnTo>
                    <a:pt x="175" y="40"/>
                  </a:lnTo>
                  <a:lnTo>
                    <a:pt x="177" y="40"/>
                  </a:lnTo>
                  <a:lnTo>
                    <a:pt x="178" y="40"/>
                  </a:lnTo>
                  <a:lnTo>
                    <a:pt x="179" y="40"/>
                  </a:lnTo>
                  <a:lnTo>
                    <a:pt x="181" y="40"/>
                  </a:lnTo>
                  <a:lnTo>
                    <a:pt x="181" y="39"/>
                  </a:lnTo>
                  <a:lnTo>
                    <a:pt x="182" y="39"/>
                  </a:lnTo>
                  <a:lnTo>
                    <a:pt x="183" y="39"/>
                  </a:lnTo>
                  <a:lnTo>
                    <a:pt x="183" y="40"/>
                  </a:lnTo>
                  <a:lnTo>
                    <a:pt x="185" y="40"/>
                  </a:lnTo>
                  <a:lnTo>
                    <a:pt x="185" y="42"/>
                  </a:lnTo>
                  <a:lnTo>
                    <a:pt x="186" y="42"/>
                  </a:lnTo>
                  <a:lnTo>
                    <a:pt x="186" y="43"/>
                  </a:lnTo>
                  <a:lnTo>
                    <a:pt x="187" y="43"/>
                  </a:lnTo>
                  <a:lnTo>
                    <a:pt x="187" y="44"/>
                  </a:lnTo>
                  <a:lnTo>
                    <a:pt x="189" y="44"/>
                  </a:lnTo>
                  <a:lnTo>
                    <a:pt x="189" y="46"/>
                  </a:lnTo>
                  <a:lnTo>
                    <a:pt x="189" y="47"/>
                  </a:lnTo>
                  <a:lnTo>
                    <a:pt x="190" y="47"/>
                  </a:lnTo>
                  <a:lnTo>
                    <a:pt x="191" y="47"/>
                  </a:lnTo>
                  <a:lnTo>
                    <a:pt x="191" y="48"/>
                  </a:lnTo>
                  <a:lnTo>
                    <a:pt x="192" y="48"/>
                  </a:lnTo>
                  <a:lnTo>
                    <a:pt x="194" y="48"/>
                  </a:lnTo>
                  <a:lnTo>
                    <a:pt x="194" y="50"/>
                  </a:lnTo>
                  <a:lnTo>
                    <a:pt x="194" y="51"/>
                  </a:lnTo>
                  <a:lnTo>
                    <a:pt x="195" y="51"/>
                  </a:lnTo>
                  <a:lnTo>
                    <a:pt x="195" y="52"/>
                  </a:lnTo>
                  <a:lnTo>
                    <a:pt x="195" y="54"/>
                  </a:lnTo>
                  <a:lnTo>
                    <a:pt x="196" y="54"/>
                  </a:lnTo>
                  <a:lnTo>
                    <a:pt x="198" y="54"/>
                  </a:lnTo>
                  <a:lnTo>
                    <a:pt x="198" y="55"/>
                  </a:lnTo>
                  <a:lnTo>
                    <a:pt x="199" y="55"/>
                  </a:lnTo>
                  <a:lnTo>
                    <a:pt x="199" y="56"/>
                  </a:lnTo>
                  <a:lnTo>
                    <a:pt x="199" y="57"/>
                  </a:lnTo>
                  <a:lnTo>
                    <a:pt x="200" y="57"/>
                  </a:lnTo>
                  <a:lnTo>
                    <a:pt x="200" y="59"/>
                  </a:lnTo>
                  <a:lnTo>
                    <a:pt x="202" y="59"/>
                  </a:lnTo>
                  <a:lnTo>
                    <a:pt x="202" y="60"/>
                  </a:lnTo>
                  <a:lnTo>
                    <a:pt x="203" y="60"/>
                  </a:lnTo>
                  <a:lnTo>
                    <a:pt x="203" y="61"/>
                  </a:lnTo>
                  <a:lnTo>
                    <a:pt x="203" y="63"/>
                  </a:lnTo>
                  <a:lnTo>
                    <a:pt x="204" y="63"/>
                  </a:lnTo>
                  <a:lnTo>
                    <a:pt x="204" y="64"/>
                  </a:lnTo>
                  <a:lnTo>
                    <a:pt x="206" y="64"/>
                  </a:lnTo>
                  <a:lnTo>
                    <a:pt x="206" y="65"/>
                  </a:lnTo>
                  <a:lnTo>
                    <a:pt x="207" y="65"/>
                  </a:lnTo>
                  <a:lnTo>
                    <a:pt x="207" y="67"/>
                  </a:lnTo>
                  <a:lnTo>
                    <a:pt x="207" y="68"/>
                  </a:lnTo>
                  <a:lnTo>
                    <a:pt x="208" y="68"/>
                  </a:lnTo>
                  <a:lnTo>
                    <a:pt x="208" y="69"/>
                  </a:lnTo>
                  <a:lnTo>
                    <a:pt x="208" y="71"/>
                  </a:lnTo>
                  <a:lnTo>
                    <a:pt x="208" y="72"/>
                  </a:lnTo>
                  <a:lnTo>
                    <a:pt x="210" y="72"/>
                  </a:lnTo>
                  <a:lnTo>
                    <a:pt x="210" y="73"/>
                  </a:lnTo>
                  <a:lnTo>
                    <a:pt x="211" y="73"/>
                  </a:lnTo>
                  <a:lnTo>
                    <a:pt x="210" y="73"/>
                  </a:lnTo>
                  <a:lnTo>
                    <a:pt x="211" y="73"/>
                  </a:lnTo>
                  <a:lnTo>
                    <a:pt x="211" y="74"/>
                  </a:lnTo>
                  <a:lnTo>
                    <a:pt x="212" y="74"/>
                  </a:lnTo>
                  <a:lnTo>
                    <a:pt x="212" y="76"/>
                  </a:lnTo>
                  <a:lnTo>
                    <a:pt x="213" y="76"/>
                  </a:lnTo>
                  <a:lnTo>
                    <a:pt x="215" y="76"/>
                  </a:lnTo>
                  <a:lnTo>
                    <a:pt x="215" y="77"/>
                  </a:lnTo>
                  <a:lnTo>
                    <a:pt x="215" y="78"/>
                  </a:lnTo>
                  <a:lnTo>
                    <a:pt x="213" y="78"/>
                  </a:lnTo>
                  <a:lnTo>
                    <a:pt x="215" y="78"/>
                  </a:lnTo>
                  <a:lnTo>
                    <a:pt x="215" y="80"/>
                  </a:lnTo>
                  <a:lnTo>
                    <a:pt x="215" y="78"/>
                  </a:lnTo>
                  <a:lnTo>
                    <a:pt x="216" y="80"/>
                  </a:lnTo>
                  <a:lnTo>
                    <a:pt x="215" y="80"/>
                  </a:lnTo>
                  <a:lnTo>
                    <a:pt x="216" y="80"/>
                  </a:lnTo>
                  <a:lnTo>
                    <a:pt x="216" y="81"/>
                  </a:lnTo>
                  <a:lnTo>
                    <a:pt x="217" y="81"/>
                  </a:lnTo>
                  <a:lnTo>
                    <a:pt x="217" y="82"/>
                  </a:lnTo>
                  <a:lnTo>
                    <a:pt x="217" y="81"/>
                  </a:lnTo>
                  <a:lnTo>
                    <a:pt x="217" y="82"/>
                  </a:lnTo>
                  <a:lnTo>
                    <a:pt x="219" y="82"/>
                  </a:lnTo>
                  <a:lnTo>
                    <a:pt x="217" y="82"/>
                  </a:lnTo>
                  <a:lnTo>
                    <a:pt x="219" y="82"/>
                  </a:lnTo>
                  <a:lnTo>
                    <a:pt x="219" y="84"/>
                  </a:lnTo>
                  <a:lnTo>
                    <a:pt x="219" y="85"/>
                  </a:lnTo>
                  <a:lnTo>
                    <a:pt x="220" y="85"/>
                  </a:lnTo>
                  <a:lnTo>
                    <a:pt x="220" y="86"/>
                  </a:lnTo>
                  <a:lnTo>
                    <a:pt x="220" y="88"/>
                  </a:lnTo>
                  <a:lnTo>
                    <a:pt x="221" y="88"/>
                  </a:lnTo>
                  <a:lnTo>
                    <a:pt x="221" y="89"/>
                  </a:lnTo>
                  <a:lnTo>
                    <a:pt x="223" y="89"/>
                  </a:lnTo>
                  <a:lnTo>
                    <a:pt x="223" y="90"/>
                  </a:lnTo>
                  <a:lnTo>
                    <a:pt x="221" y="90"/>
                  </a:lnTo>
                  <a:lnTo>
                    <a:pt x="223" y="90"/>
                  </a:lnTo>
                  <a:lnTo>
                    <a:pt x="223" y="92"/>
                  </a:lnTo>
                  <a:lnTo>
                    <a:pt x="224" y="92"/>
                  </a:lnTo>
                  <a:lnTo>
                    <a:pt x="225" y="92"/>
                  </a:lnTo>
                  <a:lnTo>
                    <a:pt x="225" y="93"/>
                  </a:lnTo>
                  <a:lnTo>
                    <a:pt x="225" y="92"/>
                  </a:lnTo>
                  <a:lnTo>
                    <a:pt x="227" y="92"/>
                  </a:lnTo>
                  <a:lnTo>
                    <a:pt x="227" y="93"/>
                  </a:lnTo>
                  <a:lnTo>
                    <a:pt x="227" y="94"/>
                  </a:lnTo>
                  <a:lnTo>
                    <a:pt x="227" y="93"/>
                  </a:lnTo>
                  <a:lnTo>
                    <a:pt x="227" y="94"/>
                  </a:lnTo>
                  <a:lnTo>
                    <a:pt x="228" y="94"/>
                  </a:lnTo>
                  <a:lnTo>
                    <a:pt x="228" y="95"/>
                  </a:lnTo>
                  <a:lnTo>
                    <a:pt x="228" y="97"/>
                  </a:lnTo>
                  <a:lnTo>
                    <a:pt x="228" y="98"/>
                  </a:lnTo>
                  <a:lnTo>
                    <a:pt x="229" y="98"/>
                  </a:lnTo>
                  <a:lnTo>
                    <a:pt x="230" y="98"/>
                  </a:lnTo>
                  <a:lnTo>
                    <a:pt x="230" y="99"/>
                  </a:lnTo>
                  <a:lnTo>
                    <a:pt x="232" y="99"/>
                  </a:lnTo>
                  <a:lnTo>
                    <a:pt x="232" y="101"/>
                  </a:lnTo>
                  <a:lnTo>
                    <a:pt x="232" y="102"/>
                  </a:lnTo>
                  <a:lnTo>
                    <a:pt x="233" y="102"/>
                  </a:lnTo>
                  <a:lnTo>
                    <a:pt x="233" y="103"/>
                  </a:lnTo>
                  <a:lnTo>
                    <a:pt x="232" y="103"/>
                  </a:lnTo>
                  <a:lnTo>
                    <a:pt x="233" y="103"/>
                  </a:lnTo>
                  <a:lnTo>
                    <a:pt x="233" y="105"/>
                  </a:lnTo>
                  <a:lnTo>
                    <a:pt x="232" y="105"/>
                  </a:lnTo>
                  <a:lnTo>
                    <a:pt x="232" y="106"/>
                  </a:lnTo>
                  <a:lnTo>
                    <a:pt x="232" y="107"/>
                  </a:lnTo>
                  <a:lnTo>
                    <a:pt x="230" y="107"/>
                  </a:lnTo>
                  <a:lnTo>
                    <a:pt x="232" y="107"/>
                  </a:lnTo>
                  <a:lnTo>
                    <a:pt x="232" y="109"/>
                  </a:lnTo>
                  <a:lnTo>
                    <a:pt x="230" y="109"/>
                  </a:lnTo>
                  <a:lnTo>
                    <a:pt x="230" y="110"/>
                  </a:lnTo>
                  <a:lnTo>
                    <a:pt x="230" y="111"/>
                  </a:lnTo>
                  <a:lnTo>
                    <a:pt x="232" y="111"/>
                  </a:lnTo>
                  <a:lnTo>
                    <a:pt x="232" y="112"/>
                  </a:lnTo>
                  <a:lnTo>
                    <a:pt x="233" y="112"/>
                  </a:lnTo>
                  <a:lnTo>
                    <a:pt x="234" y="112"/>
                  </a:lnTo>
                  <a:lnTo>
                    <a:pt x="236" y="112"/>
                  </a:lnTo>
                  <a:lnTo>
                    <a:pt x="236" y="114"/>
                  </a:lnTo>
                  <a:lnTo>
                    <a:pt x="237" y="114"/>
                  </a:lnTo>
                  <a:lnTo>
                    <a:pt x="237" y="115"/>
                  </a:lnTo>
                  <a:lnTo>
                    <a:pt x="236" y="115"/>
                  </a:lnTo>
                  <a:lnTo>
                    <a:pt x="236" y="116"/>
                  </a:lnTo>
                  <a:lnTo>
                    <a:pt x="237" y="116"/>
                  </a:lnTo>
                  <a:lnTo>
                    <a:pt x="237" y="118"/>
                  </a:lnTo>
                  <a:lnTo>
                    <a:pt x="237" y="116"/>
                  </a:lnTo>
                  <a:lnTo>
                    <a:pt x="238" y="116"/>
                  </a:lnTo>
                  <a:lnTo>
                    <a:pt x="238" y="118"/>
                  </a:lnTo>
                  <a:lnTo>
                    <a:pt x="240" y="118"/>
                  </a:lnTo>
                  <a:lnTo>
                    <a:pt x="240" y="119"/>
                  </a:lnTo>
                  <a:lnTo>
                    <a:pt x="240" y="120"/>
                  </a:lnTo>
                  <a:lnTo>
                    <a:pt x="238" y="120"/>
                  </a:lnTo>
                  <a:lnTo>
                    <a:pt x="237" y="120"/>
                  </a:lnTo>
                  <a:lnTo>
                    <a:pt x="237" y="122"/>
                  </a:lnTo>
                  <a:lnTo>
                    <a:pt x="237" y="120"/>
                  </a:lnTo>
                  <a:lnTo>
                    <a:pt x="237" y="122"/>
                  </a:lnTo>
                  <a:lnTo>
                    <a:pt x="236" y="122"/>
                  </a:lnTo>
                  <a:lnTo>
                    <a:pt x="237" y="122"/>
                  </a:lnTo>
                  <a:lnTo>
                    <a:pt x="237" y="123"/>
                  </a:lnTo>
                  <a:lnTo>
                    <a:pt x="237" y="122"/>
                  </a:lnTo>
                  <a:lnTo>
                    <a:pt x="236" y="123"/>
                  </a:lnTo>
                  <a:lnTo>
                    <a:pt x="237" y="123"/>
                  </a:lnTo>
                  <a:lnTo>
                    <a:pt x="236" y="123"/>
                  </a:lnTo>
                  <a:lnTo>
                    <a:pt x="237" y="123"/>
                  </a:lnTo>
                  <a:lnTo>
                    <a:pt x="237" y="124"/>
                  </a:lnTo>
                  <a:lnTo>
                    <a:pt x="238" y="124"/>
                  </a:lnTo>
                  <a:lnTo>
                    <a:pt x="238" y="126"/>
                  </a:lnTo>
                  <a:lnTo>
                    <a:pt x="240" y="126"/>
                  </a:lnTo>
                  <a:lnTo>
                    <a:pt x="241" y="126"/>
                  </a:lnTo>
                  <a:lnTo>
                    <a:pt x="241" y="127"/>
                  </a:lnTo>
                  <a:lnTo>
                    <a:pt x="242" y="127"/>
                  </a:lnTo>
                  <a:lnTo>
                    <a:pt x="241" y="127"/>
                  </a:lnTo>
                  <a:lnTo>
                    <a:pt x="242" y="127"/>
                  </a:lnTo>
                  <a:lnTo>
                    <a:pt x="242" y="128"/>
                  </a:lnTo>
                  <a:lnTo>
                    <a:pt x="242" y="129"/>
                  </a:lnTo>
                  <a:lnTo>
                    <a:pt x="244" y="129"/>
                  </a:lnTo>
                  <a:lnTo>
                    <a:pt x="242" y="129"/>
                  </a:lnTo>
                  <a:lnTo>
                    <a:pt x="242" y="131"/>
                  </a:lnTo>
                  <a:lnTo>
                    <a:pt x="241" y="131"/>
                  </a:lnTo>
                  <a:lnTo>
                    <a:pt x="241" y="132"/>
                  </a:lnTo>
                  <a:lnTo>
                    <a:pt x="240" y="132"/>
                  </a:lnTo>
                  <a:lnTo>
                    <a:pt x="240" y="133"/>
                  </a:lnTo>
                  <a:lnTo>
                    <a:pt x="240" y="135"/>
                  </a:lnTo>
                  <a:lnTo>
                    <a:pt x="238" y="135"/>
                  </a:lnTo>
                  <a:lnTo>
                    <a:pt x="240" y="135"/>
                  </a:lnTo>
                  <a:lnTo>
                    <a:pt x="240" y="136"/>
                  </a:lnTo>
                  <a:lnTo>
                    <a:pt x="240" y="137"/>
                  </a:lnTo>
                  <a:lnTo>
                    <a:pt x="238" y="137"/>
                  </a:lnTo>
                  <a:lnTo>
                    <a:pt x="237" y="137"/>
                  </a:lnTo>
                  <a:lnTo>
                    <a:pt x="236" y="137"/>
                  </a:lnTo>
                  <a:lnTo>
                    <a:pt x="236" y="139"/>
                  </a:lnTo>
                  <a:lnTo>
                    <a:pt x="236" y="140"/>
                  </a:lnTo>
                  <a:lnTo>
                    <a:pt x="236" y="141"/>
                  </a:lnTo>
                  <a:lnTo>
                    <a:pt x="237" y="141"/>
                  </a:lnTo>
                  <a:lnTo>
                    <a:pt x="237" y="143"/>
                  </a:lnTo>
                  <a:lnTo>
                    <a:pt x="238" y="143"/>
                  </a:lnTo>
                  <a:lnTo>
                    <a:pt x="238" y="144"/>
                  </a:lnTo>
                  <a:lnTo>
                    <a:pt x="238" y="145"/>
                  </a:lnTo>
                  <a:lnTo>
                    <a:pt x="240" y="145"/>
                  </a:lnTo>
                  <a:lnTo>
                    <a:pt x="240" y="146"/>
                  </a:lnTo>
                  <a:lnTo>
                    <a:pt x="241" y="146"/>
                  </a:lnTo>
                  <a:lnTo>
                    <a:pt x="241" y="148"/>
                  </a:lnTo>
                  <a:lnTo>
                    <a:pt x="241" y="149"/>
                  </a:lnTo>
                  <a:lnTo>
                    <a:pt x="241" y="150"/>
                  </a:lnTo>
                  <a:lnTo>
                    <a:pt x="241" y="152"/>
                  </a:lnTo>
                  <a:lnTo>
                    <a:pt x="240" y="152"/>
                  </a:lnTo>
                  <a:lnTo>
                    <a:pt x="240" y="153"/>
                  </a:lnTo>
                  <a:lnTo>
                    <a:pt x="238" y="154"/>
                  </a:lnTo>
                  <a:lnTo>
                    <a:pt x="238" y="156"/>
                  </a:lnTo>
                  <a:lnTo>
                    <a:pt x="238" y="154"/>
                  </a:lnTo>
                  <a:lnTo>
                    <a:pt x="238" y="156"/>
                  </a:lnTo>
                  <a:lnTo>
                    <a:pt x="238" y="157"/>
                  </a:lnTo>
                  <a:lnTo>
                    <a:pt x="238" y="158"/>
                  </a:lnTo>
                  <a:lnTo>
                    <a:pt x="237" y="158"/>
                  </a:lnTo>
                  <a:lnTo>
                    <a:pt x="237" y="160"/>
                  </a:lnTo>
                  <a:lnTo>
                    <a:pt x="236" y="160"/>
                  </a:lnTo>
                  <a:lnTo>
                    <a:pt x="234" y="160"/>
                  </a:lnTo>
                  <a:lnTo>
                    <a:pt x="234" y="161"/>
                  </a:lnTo>
                  <a:lnTo>
                    <a:pt x="233" y="161"/>
                  </a:lnTo>
                  <a:lnTo>
                    <a:pt x="232" y="161"/>
                  </a:lnTo>
                  <a:lnTo>
                    <a:pt x="232" y="162"/>
                  </a:lnTo>
                  <a:lnTo>
                    <a:pt x="230" y="162"/>
                  </a:lnTo>
                  <a:lnTo>
                    <a:pt x="230" y="164"/>
                  </a:lnTo>
                  <a:lnTo>
                    <a:pt x="230" y="165"/>
                  </a:lnTo>
                  <a:lnTo>
                    <a:pt x="230" y="166"/>
                  </a:lnTo>
                  <a:lnTo>
                    <a:pt x="229" y="166"/>
                  </a:lnTo>
                  <a:lnTo>
                    <a:pt x="229" y="167"/>
                  </a:lnTo>
                  <a:lnTo>
                    <a:pt x="229" y="169"/>
                  </a:lnTo>
                  <a:lnTo>
                    <a:pt x="228" y="169"/>
                  </a:lnTo>
                  <a:lnTo>
                    <a:pt x="228" y="170"/>
                  </a:lnTo>
                  <a:lnTo>
                    <a:pt x="227" y="170"/>
                  </a:lnTo>
                  <a:lnTo>
                    <a:pt x="227" y="171"/>
                  </a:lnTo>
                  <a:lnTo>
                    <a:pt x="227" y="173"/>
                  </a:lnTo>
                  <a:lnTo>
                    <a:pt x="227" y="174"/>
                  </a:lnTo>
                  <a:lnTo>
                    <a:pt x="228" y="174"/>
                  </a:lnTo>
                  <a:lnTo>
                    <a:pt x="228" y="175"/>
                  </a:lnTo>
                  <a:lnTo>
                    <a:pt x="228" y="174"/>
                  </a:lnTo>
                  <a:lnTo>
                    <a:pt x="229" y="174"/>
                  </a:lnTo>
                  <a:lnTo>
                    <a:pt x="229" y="175"/>
                  </a:lnTo>
                  <a:lnTo>
                    <a:pt x="229" y="174"/>
                  </a:lnTo>
                  <a:lnTo>
                    <a:pt x="229" y="175"/>
                  </a:lnTo>
                  <a:lnTo>
                    <a:pt x="230" y="175"/>
                  </a:lnTo>
                  <a:lnTo>
                    <a:pt x="229" y="177"/>
                  </a:lnTo>
                  <a:lnTo>
                    <a:pt x="229" y="178"/>
                  </a:lnTo>
                  <a:lnTo>
                    <a:pt x="228" y="179"/>
                  </a:lnTo>
                  <a:lnTo>
                    <a:pt x="229" y="179"/>
                  </a:lnTo>
                  <a:lnTo>
                    <a:pt x="229" y="181"/>
                  </a:lnTo>
                  <a:lnTo>
                    <a:pt x="230" y="182"/>
                  </a:lnTo>
                  <a:lnTo>
                    <a:pt x="230" y="183"/>
                  </a:lnTo>
                  <a:lnTo>
                    <a:pt x="229" y="183"/>
                  </a:lnTo>
                  <a:lnTo>
                    <a:pt x="228" y="183"/>
                  </a:lnTo>
                  <a:lnTo>
                    <a:pt x="228" y="184"/>
                  </a:lnTo>
                  <a:lnTo>
                    <a:pt x="228" y="186"/>
                  </a:lnTo>
                  <a:lnTo>
                    <a:pt x="229" y="186"/>
                  </a:lnTo>
                  <a:lnTo>
                    <a:pt x="229" y="187"/>
                  </a:lnTo>
                  <a:lnTo>
                    <a:pt x="230" y="187"/>
                  </a:lnTo>
                  <a:lnTo>
                    <a:pt x="230" y="188"/>
                  </a:lnTo>
                  <a:lnTo>
                    <a:pt x="232" y="188"/>
                  </a:lnTo>
                  <a:lnTo>
                    <a:pt x="230" y="188"/>
                  </a:lnTo>
                  <a:lnTo>
                    <a:pt x="230" y="190"/>
                  </a:lnTo>
                  <a:lnTo>
                    <a:pt x="230" y="191"/>
                  </a:lnTo>
                  <a:lnTo>
                    <a:pt x="232" y="191"/>
                  </a:lnTo>
                  <a:lnTo>
                    <a:pt x="230" y="191"/>
                  </a:lnTo>
                  <a:lnTo>
                    <a:pt x="232" y="191"/>
                  </a:lnTo>
                  <a:lnTo>
                    <a:pt x="233" y="191"/>
                  </a:lnTo>
                  <a:lnTo>
                    <a:pt x="233" y="192"/>
                  </a:lnTo>
                  <a:lnTo>
                    <a:pt x="232" y="192"/>
                  </a:lnTo>
                  <a:lnTo>
                    <a:pt x="233" y="192"/>
                  </a:lnTo>
                  <a:lnTo>
                    <a:pt x="233" y="194"/>
                  </a:lnTo>
                  <a:lnTo>
                    <a:pt x="234" y="194"/>
                  </a:lnTo>
                  <a:lnTo>
                    <a:pt x="236" y="194"/>
                  </a:lnTo>
                  <a:lnTo>
                    <a:pt x="236" y="195"/>
                  </a:lnTo>
                  <a:lnTo>
                    <a:pt x="236" y="196"/>
                  </a:lnTo>
                  <a:lnTo>
                    <a:pt x="236" y="198"/>
                  </a:lnTo>
                  <a:lnTo>
                    <a:pt x="237" y="198"/>
                  </a:lnTo>
                  <a:lnTo>
                    <a:pt x="237" y="199"/>
                  </a:lnTo>
                  <a:lnTo>
                    <a:pt x="236" y="199"/>
                  </a:lnTo>
                  <a:lnTo>
                    <a:pt x="236" y="200"/>
                  </a:lnTo>
                  <a:lnTo>
                    <a:pt x="237" y="200"/>
                  </a:lnTo>
                  <a:lnTo>
                    <a:pt x="237" y="201"/>
                  </a:lnTo>
                  <a:lnTo>
                    <a:pt x="236" y="201"/>
                  </a:lnTo>
                  <a:lnTo>
                    <a:pt x="236" y="200"/>
                  </a:lnTo>
                  <a:lnTo>
                    <a:pt x="236" y="201"/>
                  </a:lnTo>
                  <a:lnTo>
                    <a:pt x="234" y="201"/>
                  </a:lnTo>
                  <a:lnTo>
                    <a:pt x="236" y="201"/>
                  </a:lnTo>
                  <a:lnTo>
                    <a:pt x="234" y="201"/>
                  </a:lnTo>
                  <a:lnTo>
                    <a:pt x="234" y="203"/>
                  </a:lnTo>
                  <a:lnTo>
                    <a:pt x="234" y="204"/>
                  </a:lnTo>
                  <a:lnTo>
                    <a:pt x="233" y="204"/>
                  </a:lnTo>
                  <a:lnTo>
                    <a:pt x="232" y="204"/>
                  </a:lnTo>
                  <a:lnTo>
                    <a:pt x="232" y="205"/>
                  </a:lnTo>
                  <a:lnTo>
                    <a:pt x="232" y="204"/>
                  </a:lnTo>
                  <a:lnTo>
                    <a:pt x="232" y="205"/>
                  </a:lnTo>
                  <a:lnTo>
                    <a:pt x="230" y="205"/>
                  </a:lnTo>
                  <a:lnTo>
                    <a:pt x="232" y="205"/>
                  </a:lnTo>
                  <a:lnTo>
                    <a:pt x="230" y="205"/>
                  </a:lnTo>
                  <a:lnTo>
                    <a:pt x="229" y="205"/>
                  </a:lnTo>
                  <a:lnTo>
                    <a:pt x="228" y="205"/>
                  </a:lnTo>
                  <a:lnTo>
                    <a:pt x="227" y="205"/>
                  </a:lnTo>
                  <a:lnTo>
                    <a:pt x="227" y="207"/>
                  </a:lnTo>
                  <a:lnTo>
                    <a:pt x="227" y="205"/>
                  </a:lnTo>
                  <a:lnTo>
                    <a:pt x="225" y="207"/>
                  </a:lnTo>
                  <a:lnTo>
                    <a:pt x="224" y="207"/>
                  </a:lnTo>
                  <a:lnTo>
                    <a:pt x="223" y="207"/>
                  </a:lnTo>
                  <a:lnTo>
                    <a:pt x="221" y="207"/>
                  </a:lnTo>
                  <a:lnTo>
                    <a:pt x="221" y="208"/>
                  </a:lnTo>
                  <a:lnTo>
                    <a:pt x="220" y="208"/>
                  </a:lnTo>
                  <a:lnTo>
                    <a:pt x="220" y="209"/>
                  </a:lnTo>
                  <a:lnTo>
                    <a:pt x="219" y="209"/>
                  </a:lnTo>
                  <a:lnTo>
                    <a:pt x="220" y="209"/>
                  </a:lnTo>
                  <a:lnTo>
                    <a:pt x="220" y="211"/>
                  </a:lnTo>
                  <a:lnTo>
                    <a:pt x="220" y="209"/>
                  </a:lnTo>
                  <a:lnTo>
                    <a:pt x="221" y="209"/>
                  </a:lnTo>
                  <a:lnTo>
                    <a:pt x="223" y="209"/>
                  </a:lnTo>
                  <a:lnTo>
                    <a:pt x="223" y="211"/>
                  </a:lnTo>
                  <a:lnTo>
                    <a:pt x="223" y="209"/>
                  </a:lnTo>
                  <a:lnTo>
                    <a:pt x="223" y="211"/>
                  </a:lnTo>
                  <a:lnTo>
                    <a:pt x="224" y="211"/>
                  </a:lnTo>
                  <a:lnTo>
                    <a:pt x="223" y="211"/>
                  </a:lnTo>
                  <a:lnTo>
                    <a:pt x="224" y="211"/>
                  </a:lnTo>
                  <a:lnTo>
                    <a:pt x="225" y="211"/>
                  </a:lnTo>
                  <a:lnTo>
                    <a:pt x="225" y="212"/>
                  </a:lnTo>
                  <a:lnTo>
                    <a:pt x="227" y="212"/>
                  </a:lnTo>
                  <a:lnTo>
                    <a:pt x="225" y="212"/>
                  </a:lnTo>
                  <a:lnTo>
                    <a:pt x="225" y="213"/>
                  </a:lnTo>
                  <a:lnTo>
                    <a:pt x="224" y="213"/>
                  </a:lnTo>
                  <a:lnTo>
                    <a:pt x="224" y="215"/>
                  </a:lnTo>
                  <a:lnTo>
                    <a:pt x="225" y="215"/>
                  </a:lnTo>
                  <a:lnTo>
                    <a:pt x="224" y="215"/>
                  </a:lnTo>
                  <a:lnTo>
                    <a:pt x="225" y="215"/>
                  </a:lnTo>
                  <a:lnTo>
                    <a:pt x="224" y="215"/>
                  </a:lnTo>
                  <a:lnTo>
                    <a:pt x="224" y="216"/>
                  </a:lnTo>
                  <a:lnTo>
                    <a:pt x="223" y="216"/>
                  </a:lnTo>
                  <a:lnTo>
                    <a:pt x="223" y="217"/>
                  </a:lnTo>
                  <a:lnTo>
                    <a:pt x="224" y="217"/>
                  </a:lnTo>
                  <a:lnTo>
                    <a:pt x="224" y="218"/>
                  </a:lnTo>
                  <a:lnTo>
                    <a:pt x="225" y="218"/>
                  </a:lnTo>
                  <a:lnTo>
                    <a:pt x="227" y="218"/>
                  </a:lnTo>
                  <a:lnTo>
                    <a:pt x="227" y="217"/>
                  </a:lnTo>
                  <a:lnTo>
                    <a:pt x="228" y="217"/>
                  </a:lnTo>
                  <a:lnTo>
                    <a:pt x="229" y="217"/>
                  </a:lnTo>
                  <a:lnTo>
                    <a:pt x="229" y="216"/>
                  </a:lnTo>
                  <a:lnTo>
                    <a:pt x="230" y="216"/>
                  </a:lnTo>
                  <a:lnTo>
                    <a:pt x="232" y="216"/>
                  </a:lnTo>
                  <a:lnTo>
                    <a:pt x="233" y="216"/>
                  </a:lnTo>
                  <a:lnTo>
                    <a:pt x="234" y="216"/>
                  </a:lnTo>
                  <a:lnTo>
                    <a:pt x="236" y="216"/>
                  </a:lnTo>
                  <a:lnTo>
                    <a:pt x="236" y="217"/>
                  </a:lnTo>
                  <a:lnTo>
                    <a:pt x="237" y="217"/>
                  </a:lnTo>
                  <a:lnTo>
                    <a:pt x="237" y="218"/>
                  </a:lnTo>
                  <a:lnTo>
                    <a:pt x="238" y="218"/>
                  </a:lnTo>
                  <a:lnTo>
                    <a:pt x="240" y="218"/>
                  </a:lnTo>
                  <a:lnTo>
                    <a:pt x="240" y="220"/>
                  </a:lnTo>
                  <a:lnTo>
                    <a:pt x="238" y="220"/>
                  </a:lnTo>
                  <a:lnTo>
                    <a:pt x="240" y="220"/>
                  </a:lnTo>
                  <a:lnTo>
                    <a:pt x="240" y="218"/>
                  </a:lnTo>
                  <a:lnTo>
                    <a:pt x="240" y="220"/>
                  </a:lnTo>
                  <a:lnTo>
                    <a:pt x="241" y="218"/>
                  </a:lnTo>
                  <a:lnTo>
                    <a:pt x="241" y="220"/>
                  </a:lnTo>
                  <a:lnTo>
                    <a:pt x="242" y="220"/>
                  </a:lnTo>
                  <a:lnTo>
                    <a:pt x="242" y="221"/>
                  </a:lnTo>
                  <a:lnTo>
                    <a:pt x="244" y="221"/>
                  </a:lnTo>
                  <a:lnTo>
                    <a:pt x="245" y="221"/>
                  </a:lnTo>
                  <a:lnTo>
                    <a:pt x="245" y="220"/>
                  </a:lnTo>
                  <a:lnTo>
                    <a:pt x="245" y="221"/>
                  </a:lnTo>
                  <a:lnTo>
                    <a:pt x="246" y="221"/>
                  </a:lnTo>
                  <a:lnTo>
                    <a:pt x="246" y="222"/>
                  </a:lnTo>
                  <a:lnTo>
                    <a:pt x="246" y="224"/>
                  </a:lnTo>
                  <a:lnTo>
                    <a:pt x="246" y="225"/>
                  </a:lnTo>
                  <a:lnTo>
                    <a:pt x="248" y="225"/>
                  </a:lnTo>
                  <a:lnTo>
                    <a:pt x="246" y="225"/>
                  </a:lnTo>
                  <a:lnTo>
                    <a:pt x="248" y="225"/>
                  </a:lnTo>
                  <a:lnTo>
                    <a:pt x="248" y="226"/>
                  </a:lnTo>
                  <a:lnTo>
                    <a:pt x="248" y="225"/>
                  </a:lnTo>
                  <a:lnTo>
                    <a:pt x="249" y="225"/>
                  </a:lnTo>
                  <a:lnTo>
                    <a:pt x="250" y="225"/>
                  </a:lnTo>
                  <a:lnTo>
                    <a:pt x="250" y="226"/>
                  </a:lnTo>
                  <a:lnTo>
                    <a:pt x="251" y="226"/>
                  </a:lnTo>
                  <a:lnTo>
                    <a:pt x="250" y="226"/>
                  </a:lnTo>
                  <a:lnTo>
                    <a:pt x="250" y="228"/>
                  </a:lnTo>
                  <a:lnTo>
                    <a:pt x="251" y="228"/>
                  </a:lnTo>
                  <a:lnTo>
                    <a:pt x="253" y="228"/>
                  </a:lnTo>
                  <a:lnTo>
                    <a:pt x="253" y="229"/>
                  </a:lnTo>
                  <a:lnTo>
                    <a:pt x="254" y="229"/>
                  </a:lnTo>
                  <a:lnTo>
                    <a:pt x="254" y="230"/>
                  </a:lnTo>
                  <a:lnTo>
                    <a:pt x="255" y="230"/>
                  </a:lnTo>
                  <a:lnTo>
                    <a:pt x="255" y="232"/>
                  </a:lnTo>
                  <a:lnTo>
                    <a:pt x="257" y="232"/>
                  </a:lnTo>
                  <a:lnTo>
                    <a:pt x="258" y="232"/>
                  </a:lnTo>
                  <a:lnTo>
                    <a:pt x="259" y="232"/>
                  </a:lnTo>
                  <a:lnTo>
                    <a:pt x="261" y="232"/>
                  </a:lnTo>
                  <a:lnTo>
                    <a:pt x="261" y="233"/>
                  </a:lnTo>
                  <a:lnTo>
                    <a:pt x="261" y="232"/>
                  </a:lnTo>
                  <a:lnTo>
                    <a:pt x="262" y="232"/>
                  </a:lnTo>
                  <a:lnTo>
                    <a:pt x="263" y="232"/>
                  </a:lnTo>
                  <a:lnTo>
                    <a:pt x="263" y="233"/>
                  </a:lnTo>
                  <a:lnTo>
                    <a:pt x="265" y="233"/>
                  </a:lnTo>
                  <a:lnTo>
                    <a:pt x="265" y="234"/>
                  </a:lnTo>
                  <a:lnTo>
                    <a:pt x="265" y="235"/>
                  </a:lnTo>
                  <a:lnTo>
                    <a:pt x="265" y="237"/>
                  </a:lnTo>
                  <a:lnTo>
                    <a:pt x="266" y="237"/>
                  </a:lnTo>
                  <a:lnTo>
                    <a:pt x="266" y="238"/>
                  </a:lnTo>
                  <a:lnTo>
                    <a:pt x="267" y="238"/>
                  </a:lnTo>
                  <a:lnTo>
                    <a:pt x="267" y="239"/>
                  </a:lnTo>
                  <a:lnTo>
                    <a:pt x="268" y="239"/>
                  </a:lnTo>
                  <a:lnTo>
                    <a:pt x="268" y="241"/>
                  </a:lnTo>
                  <a:lnTo>
                    <a:pt x="270" y="241"/>
                  </a:lnTo>
                  <a:lnTo>
                    <a:pt x="270" y="239"/>
                  </a:lnTo>
                  <a:lnTo>
                    <a:pt x="271" y="239"/>
                  </a:lnTo>
                  <a:lnTo>
                    <a:pt x="271" y="241"/>
                  </a:lnTo>
                  <a:lnTo>
                    <a:pt x="272" y="241"/>
                  </a:lnTo>
                  <a:lnTo>
                    <a:pt x="272" y="242"/>
                  </a:lnTo>
                  <a:lnTo>
                    <a:pt x="272" y="243"/>
                  </a:lnTo>
                  <a:lnTo>
                    <a:pt x="274" y="243"/>
                  </a:lnTo>
                  <a:lnTo>
                    <a:pt x="274" y="245"/>
                  </a:lnTo>
                  <a:lnTo>
                    <a:pt x="274" y="246"/>
                  </a:lnTo>
                  <a:lnTo>
                    <a:pt x="275" y="246"/>
                  </a:lnTo>
                  <a:lnTo>
                    <a:pt x="274" y="246"/>
                  </a:lnTo>
                  <a:lnTo>
                    <a:pt x="275" y="246"/>
                  </a:lnTo>
                  <a:lnTo>
                    <a:pt x="275" y="247"/>
                  </a:lnTo>
                  <a:lnTo>
                    <a:pt x="275" y="249"/>
                  </a:lnTo>
                  <a:lnTo>
                    <a:pt x="275" y="250"/>
                  </a:lnTo>
                  <a:lnTo>
                    <a:pt x="275" y="251"/>
                  </a:lnTo>
                  <a:lnTo>
                    <a:pt x="276" y="251"/>
                  </a:lnTo>
                  <a:lnTo>
                    <a:pt x="276" y="253"/>
                  </a:lnTo>
                  <a:lnTo>
                    <a:pt x="276" y="254"/>
                  </a:lnTo>
                  <a:lnTo>
                    <a:pt x="276" y="255"/>
                  </a:lnTo>
                  <a:lnTo>
                    <a:pt x="278" y="255"/>
                  </a:lnTo>
                  <a:lnTo>
                    <a:pt x="279" y="255"/>
                  </a:lnTo>
                  <a:lnTo>
                    <a:pt x="280" y="255"/>
                  </a:lnTo>
                  <a:lnTo>
                    <a:pt x="280" y="254"/>
                  </a:lnTo>
                  <a:lnTo>
                    <a:pt x="282" y="254"/>
                  </a:lnTo>
                  <a:lnTo>
                    <a:pt x="283" y="254"/>
                  </a:lnTo>
                  <a:lnTo>
                    <a:pt x="283" y="253"/>
                  </a:lnTo>
                  <a:lnTo>
                    <a:pt x="284" y="253"/>
                  </a:lnTo>
                  <a:lnTo>
                    <a:pt x="288" y="253"/>
                  </a:lnTo>
                  <a:lnTo>
                    <a:pt x="289" y="253"/>
                  </a:lnTo>
                  <a:lnTo>
                    <a:pt x="292" y="253"/>
                  </a:lnTo>
                  <a:lnTo>
                    <a:pt x="293" y="253"/>
                  </a:lnTo>
                  <a:lnTo>
                    <a:pt x="293" y="254"/>
                  </a:lnTo>
                  <a:lnTo>
                    <a:pt x="295" y="254"/>
                  </a:lnTo>
                  <a:lnTo>
                    <a:pt x="295" y="253"/>
                  </a:lnTo>
                  <a:lnTo>
                    <a:pt x="296" y="253"/>
                  </a:lnTo>
                  <a:lnTo>
                    <a:pt x="297" y="253"/>
                  </a:lnTo>
                  <a:lnTo>
                    <a:pt x="300" y="251"/>
                  </a:lnTo>
                  <a:lnTo>
                    <a:pt x="305" y="249"/>
                  </a:lnTo>
                  <a:lnTo>
                    <a:pt x="308" y="247"/>
                  </a:lnTo>
                  <a:lnTo>
                    <a:pt x="314" y="249"/>
                  </a:lnTo>
                  <a:lnTo>
                    <a:pt x="321" y="250"/>
                  </a:lnTo>
                  <a:lnTo>
                    <a:pt x="322" y="250"/>
                  </a:lnTo>
                  <a:lnTo>
                    <a:pt x="323" y="250"/>
                  </a:lnTo>
                  <a:lnTo>
                    <a:pt x="325" y="251"/>
                  </a:lnTo>
                  <a:lnTo>
                    <a:pt x="326" y="253"/>
                  </a:lnTo>
                  <a:lnTo>
                    <a:pt x="326" y="254"/>
                  </a:lnTo>
                  <a:lnTo>
                    <a:pt x="327" y="254"/>
                  </a:lnTo>
                  <a:lnTo>
                    <a:pt x="329" y="255"/>
                  </a:lnTo>
                  <a:lnTo>
                    <a:pt x="333" y="256"/>
                  </a:lnTo>
                  <a:lnTo>
                    <a:pt x="335" y="258"/>
                  </a:lnTo>
                  <a:lnTo>
                    <a:pt x="335" y="260"/>
                  </a:lnTo>
                  <a:lnTo>
                    <a:pt x="335" y="262"/>
                  </a:lnTo>
                  <a:lnTo>
                    <a:pt x="337" y="273"/>
                  </a:lnTo>
                  <a:lnTo>
                    <a:pt x="338" y="283"/>
                  </a:lnTo>
                  <a:lnTo>
                    <a:pt x="339" y="285"/>
                  </a:lnTo>
                  <a:lnTo>
                    <a:pt x="339" y="289"/>
                  </a:lnTo>
                  <a:lnTo>
                    <a:pt x="339" y="290"/>
                  </a:lnTo>
                  <a:lnTo>
                    <a:pt x="339" y="292"/>
                  </a:lnTo>
                  <a:lnTo>
                    <a:pt x="341" y="296"/>
                  </a:lnTo>
                  <a:lnTo>
                    <a:pt x="341" y="298"/>
                  </a:lnTo>
                  <a:lnTo>
                    <a:pt x="342" y="297"/>
                  </a:lnTo>
                  <a:lnTo>
                    <a:pt x="347" y="293"/>
                  </a:lnTo>
                  <a:lnTo>
                    <a:pt x="354" y="289"/>
                  </a:lnTo>
                  <a:lnTo>
                    <a:pt x="360" y="285"/>
                  </a:lnTo>
                  <a:lnTo>
                    <a:pt x="363" y="283"/>
                  </a:lnTo>
                  <a:lnTo>
                    <a:pt x="365" y="285"/>
                  </a:lnTo>
                  <a:lnTo>
                    <a:pt x="369" y="288"/>
                  </a:lnTo>
                  <a:lnTo>
                    <a:pt x="372" y="290"/>
                  </a:lnTo>
                  <a:lnTo>
                    <a:pt x="373" y="290"/>
                  </a:lnTo>
                  <a:lnTo>
                    <a:pt x="377" y="294"/>
                  </a:lnTo>
                  <a:lnTo>
                    <a:pt x="382" y="298"/>
                  </a:lnTo>
                  <a:lnTo>
                    <a:pt x="384" y="298"/>
                  </a:lnTo>
                  <a:lnTo>
                    <a:pt x="390" y="304"/>
                  </a:lnTo>
                  <a:lnTo>
                    <a:pt x="390" y="305"/>
                  </a:lnTo>
                  <a:lnTo>
                    <a:pt x="392" y="306"/>
                  </a:lnTo>
                  <a:lnTo>
                    <a:pt x="393" y="306"/>
                  </a:lnTo>
                  <a:lnTo>
                    <a:pt x="394" y="306"/>
                  </a:lnTo>
                  <a:lnTo>
                    <a:pt x="394" y="307"/>
                  </a:lnTo>
                  <a:lnTo>
                    <a:pt x="396" y="307"/>
                  </a:lnTo>
                  <a:lnTo>
                    <a:pt x="397" y="307"/>
                  </a:lnTo>
                  <a:lnTo>
                    <a:pt x="398" y="309"/>
                  </a:lnTo>
                  <a:lnTo>
                    <a:pt x="399" y="309"/>
                  </a:lnTo>
                  <a:lnTo>
                    <a:pt x="401" y="309"/>
                  </a:lnTo>
                  <a:lnTo>
                    <a:pt x="401" y="310"/>
                  </a:lnTo>
                  <a:lnTo>
                    <a:pt x="402" y="310"/>
                  </a:lnTo>
                  <a:lnTo>
                    <a:pt x="403" y="310"/>
                  </a:lnTo>
                  <a:lnTo>
                    <a:pt x="403" y="311"/>
                  </a:lnTo>
                  <a:lnTo>
                    <a:pt x="405" y="311"/>
                  </a:lnTo>
                  <a:lnTo>
                    <a:pt x="406" y="311"/>
                  </a:lnTo>
                  <a:lnTo>
                    <a:pt x="406" y="313"/>
                  </a:lnTo>
                  <a:lnTo>
                    <a:pt x="406" y="314"/>
                  </a:lnTo>
                  <a:lnTo>
                    <a:pt x="407" y="314"/>
                  </a:lnTo>
                  <a:lnTo>
                    <a:pt x="409" y="314"/>
                  </a:lnTo>
                  <a:lnTo>
                    <a:pt x="409" y="315"/>
                  </a:lnTo>
                  <a:lnTo>
                    <a:pt x="409" y="314"/>
                  </a:lnTo>
                  <a:lnTo>
                    <a:pt x="410" y="314"/>
                  </a:lnTo>
                  <a:lnTo>
                    <a:pt x="410" y="315"/>
                  </a:lnTo>
                  <a:lnTo>
                    <a:pt x="411" y="317"/>
                  </a:lnTo>
                  <a:lnTo>
                    <a:pt x="413" y="317"/>
                  </a:lnTo>
                  <a:lnTo>
                    <a:pt x="413" y="318"/>
                  </a:lnTo>
                  <a:lnTo>
                    <a:pt x="413" y="319"/>
                  </a:lnTo>
                  <a:lnTo>
                    <a:pt x="414" y="319"/>
                  </a:lnTo>
                  <a:lnTo>
                    <a:pt x="415" y="319"/>
                  </a:lnTo>
                  <a:lnTo>
                    <a:pt x="415" y="321"/>
                  </a:lnTo>
                  <a:lnTo>
                    <a:pt x="416" y="321"/>
                  </a:lnTo>
                  <a:lnTo>
                    <a:pt x="416" y="322"/>
                  </a:lnTo>
                  <a:lnTo>
                    <a:pt x="418" y="322"/>
                  </a:lnTo>
                  <a:lnTo>
                    <a:pt x="419" y="322"/>
                  </a:lnTo>
                  <a:lnTo>
                    <a:pt x="420" y="322"/>
                  </a:lnTo>
                  <a:lnTo>
                    <a:pt x="422" y="322"/>
                  </a:lnTo>
                  <a:lnTo>
                    <a:pt x="422" y="323"/>
                  </a:lnTo>
                  <a:lnTo>
                    <a:pt x="423" y="323"/>
                  </a:lnTo>
                  <a:lnTo>
                    <a:pt x="423" y="325"/>
                  </a:lnTo>
                  <a:lnTo>
                    <a:pt x="424" y="323"/>
                  </a:lnTo>
                  <a:lnTo>
                    <a:pt x="426" y="323"/>
                  </a:lnTo>
                  <a:lnTo>
                    <a:pt x="426" y="325"/>
                  </a:lnTo>
                  <a:lnTo>
                    <a:pt x="424" y="325"/>
                  </a:lnTo>
                  <a:lnTo>
                    <a:pt x="424" y="326"/>
                  </a:lnTo>
                  <a:lnTo>
                    <a:pt x="423" y="326"/>
                  </a:lnTo>
                  <a:lnTo>
                    <a:pt x="423" y="327"/>
                  </a:lnTo>
                  <a:lnTo>
                    <a:pt x="422" y="327"/>
                  </a:lnTo>
                  <a:lnTo>
                    <a:pt x="422" y="328"/>
                  </a:lnTo>
                  <a:lnTo>
                    <a:pt x="420" y="328"/>
                  </a:lnTo>
                  <a:lnTo>
                    <a:pt x="420" y="330"/>
                  </a:lnTo>
                  <a:lnTo>
                    <a:pt x="419" y="330"/>
                  </a:lnTo>
                  <a:lnTo>
                    <a:pt x="418" y="330"/>
                  </a:lnTo>
                  <a:lnTo>
                    <a:pt x="416" y="330"/>
                  </a:lnTo>
                  <a:lnTo>
                    <a:pt x="415" y="330"/>
                  </a:lnTo>
                  <a:lnTo>
                    <a:pt x="415" y="331"/>
                  </a:lnTo>
                  <a:lnTo>
                    <a:pt x="414" y="331"/>
                  </a:lnTo>
                  <a:lnTo>
                    <a:pt x="413" y="331"/>
                  </a:lnTo>
                  <a:lnTo>
                    <a:pt x="413" y="332"/>
                  </a:lnTo>
                  <a:lnTo>
                    <a:pt x="413" y="334"/>
                  </a:lnTo>
                  <a:lnTo>
                    <a:pt x="411" y="335"/>
                  </a:lnTo>
                  <a:lnTo>
                    <a:pt x="410" y="335"/>
                  </a:lnTo>
                  <a:lnTo>
                    <a:pt x="409" y="336"/>
                  </a:lnTo>
                  <a:lnTo>
                    <a:pt x="409" y="338"/>
                  </a:lnTo>
                  <a:lnTo>
                    <a:pt x="409" y="339"/>
                  </a:lnTo>
                  <a:lnTo>
                    <a:pt x="407" y="339"/>
                  </a:lnTo>
                  <a:lnTo>
                    <a:pt x="407" y="340"/>
                  </a:lnTo>
                  <a:lnTo>
                    <a:pt x="407" y="342"/>
                  </a:lnTo>
                  <a:lnTo>
                    <a:pt x="407" y="343"/>
                  </a:lnTo>
                  <a:lnTo>
                    <a:pt x="406" y="344"/>
                  </a:lnTo>
                  <a:lnTo>
                    <a:pt x="406" y="345"/>
                  </a:lnTo>
                  <a:lnTo>
                    <a:pt x="405" y="347"/>
                  </a:lnTo>
                  <a:lnTo>
                    <a:pt x="403" y="348"/>
                  </a:lnTo>
                  <a:lnTo>
                    <a:pt x="403" y="349"/>
                  </a:lnTo>
                  <a:lnTo>
                    <a:pt x="405" y="349"/>
                  </a:lnTo>
                  <a:lnTo>
                    <a:pt x="406" y="351"/>
                  </a:lnTo>
                  <a:lnTo>
                    <a:pt x="407" y="352"/>
                  </a:lnTo>
                  <a:lnTo>
                    <a:pt x="409" y="353"/>
                  </a:lnTo>
                  <a:lnTo>
                    <a:pt x="409" y="355"/>
                  </a:lnTo>
                  <a:lnTo>
                    <a:pt x="409" y="356"/>
                  </a:lnTo>
                  <a:lnTo>
                    <a:pt x="410" y="356"/>
                  </a:lnTo>
                  <a:lnTo>
                    <a:pt x="411" y="357"/>
                  </a:lnTo>
                  <a:lnTo>
                    <a:pt x="411" y="359"/>
                  </a:lnTo>
                  <a:lnTo>
                    <a:pt x="413" y="359"/>
                  </a:lnTo>
                  <a:lnTo>
                    <a:pt x="414" y="360"/>
                  </a:lnTo>
                  <a:lnTo>
                    <a:pt x="434" y="352"/>
                  </a:lnTo>
                  <a:lnTo>
                    <a:pt x="435" y="352"/>
                  </a:lnTo>
                  <a:lnTo>
                    <a:pt x="436" y="352"/>
                  </a:lnTo>
                  <a:lnTo>
                    <a:pt x="436" y="351"/>
                  </a:lnTo>
                  <a:lnTo>
                    <a:pt x="437" y="351"/>
                  </a:lnTo>
                  <a:lnTo>
                    <a:pt x="439" y="351"/>
                  </a:lnTo>
                  <a:lnTo>
                    <a:pt x="440" y="351"/>
                  </a:lnTo>
                  <a:lnTo>
                    <a:pt x="441" y="352"/>
                  </a:lnTo>
                  <a:lnTo>
                    <a:pt x="443" y="352"/>
                  </a:lnTo>
                  <a:lnTo>
                    <a:pt x="443" y="353"/>
                  </a:lnTo>
                  <a:lnTo>
                    <a:pt x="444" y="353"/>
                  </a:lnTo>
                  <a:lnTo>
                    <a:pt x="445" y="353"/>
                  </a:lnTo>
                  <a:lnTo>
                    <a:pt x="447" y="353"/>
                  </a:lnTo>
                  <a:lnTo>
                    <a:pt x="447" y="355"/>
                  </a:lnTo>
                  <a:lnTo>
                    <a:pt x="448" y="353"/>
                  </a:lnTo>
                  <a:lnTo>
                    <a:pt x="448" y="355"/>
                  </a:lnTo>
                  <a:lnTo>
                    <a:pt x="449" y="355"/>
                  </a:lnTo>
                  <a:lnTo>
                    <a:pt x="451" y="355"/>
                  </a:lnTo>
                  <a:lnTo>
                    <a:pt x="452" y="355"/>
                  </a:lnTo>
                  <a:lnTo>
                    <a:pt x="452" y="356"/>
                  </a:lnTo>
                  <a:lnTo>
                    <a:pt x="453" y="356"/>
                  </a:lnTo>
                  <a:lnTo>
                    <a:pt x="453" y="357"/>
                  </a:lnTo>
                  <a:lnTo>
                    <a:pt x="454" y="357"/>
                  </a:lnTo>
                  <a:lnTo>
                    <a:pt x="456" y="357"/>
                  </a:lnTo>
                  <a:lnTo>
                    <a:pt x="456" y="359"/>
                  </a:lnTo>
                  <a:lnTo>
                    <a:pt x="457" y="359"/>
                  </a:lnTo>
                  <a:lnTo>
                    <a:pt x="457" y="360"/>
                  </a:lnTo>
                  <a:lnTo>
                    <a:pt x="458" y="360"/>
                  </a:lnTo>
                  <a:lnTo>
                    <a:pt x="458" y="361"/>
                  </a:lnTo>
                  <a:lnTo>
                    <a:pt x="460" y="361"/>
                  </a:lnTo>
                  <a:lnTo>
                    <a:pt x="460" y="362"/>
                  </a:lnTo>
                  <a:lnTo>
                    <a:pt x="460" y="364"/>
                  </a:lnTo>
                  <a:lnTo>
                    <a:pt x="461" y="364"/>
                  </a:lnTo>
                  <a:lnTo>
                    <a:pt x="461" y="365"/>
                  </a:lnTo>
                  <a:lnTo>
                    <a:pt x="461" y="366"/>
                  </a:lnTo>
                  <a:lnTo>
                    <a:pt x="460" y="366"/>
                  </a:lnTo>
                  <a:lnTo>
                    <a:pt x="460" y="368"/>
                  </a:lnTo>
                  <a:lnTo>
                    <a:pt x="460" y="369"/>
                  </a:lnTo>
                  <a:lnTo>
                    <a:pt x="461" y="369"/>
                  </a:lnTo>
                  <a:lnTo>
                    <a:pt x="461" y="370"/>
                  </a:lnTo>
                  <a:lnTo>
                    <a:pt x="461" y="372"/>
                  </a:lnTo>
                  <a:lnTo>
                    <a:pt x="462" y="372"/>
                  </a:lnTo>
                  <a:lnTo>
                    <a:pt x="464" y="372"/>
                  </a:lnTo>
                  <a:lnTo>
                    <a:pt x="465" y="372"/>
                  </a:lnTo>
                  <a:lnTo>
                    <a:pt x="466" y="372"/>
                  </a:lnTo>
                  <a:lnTo>
                    <a:pt x="466" y="373"/>
                  </a:lnTo>
                  <a:lnTo>
                    <a:pt x="468" y="373"/>
                  </a:lnTo>
                  <a:lnTo>
                    <a:pt x="468" y="372"/>
                  </a:lnTo>
                  <a:lnTo>
                    <a:pt x="468" y="373"/>
                  </a:lnTo>
                  <a:lnTo>
                    <a:pt x="469" y="373"/>
                  </a:lnTo>
                  <a:lnTo>
                    <a:pt x="469" y="374"/>
                  </a:lnTo>
                  <a:lnTo>
                    <a:pt x="470" y="374"/>
                  </a:lnTo>
                  <a:lnTo>
                    <a:pt x="471" y="374"/>
                  </a:lnTo>
                  <a:lnTo>
                    <a:pt x="471" y="376"/>
                  </a:lnTo>
                  <a:lnTo>
                    <a:pt x="473" y="376"/>
                  </a:lnTo>
                  <a:lnTo>
                    <a:pt x="473" y="377"/>
                  </a:lnTo>
                  <a:lnTo>
                    <a:pt x="474" y="377"/>
                  </a:lnTo>
                  <a:lnTo>
                    <a:pt x="474" y="378"/>
                  </a:lnTo>
                  <a:lnTo>
                    <a:pt x="475" y="378"/>
                  </a:lnTo>
                  <a:lnTo>
                    <a:pt x="475" y="379"/>
                  </a:lnTo>
                  <a:lnTo>
                    <a:pt x="477" y="379"/>
                  </a:lnTo>
                  <a:lnTo>
                    <a:pt x="477" y="381"/>
                  </a:lnTo>
                  <a:lnTo>
                    <a:pt x="478" y="381"/>
                  </a:lnTo>
                  <a:lnTo>
                    <a:pt x="478" y="382"/>
                  </a:lnTo>
                  <a:lnTo>
                    <a:pt x="479" y="383"/>
                  </a:lnTo>
                  <a:lnTo>
                    <a:pt x="479" y="385"/>
                  </a:lnTo>
                  <a:lnTo>
                    <a:pt x="481" y="385"/>
                  </a:lnTo>
                  <a:lnTo>
                    <a:pt x="481" y="386"/>
                  </a:lnTo>
                  <a:lnTo>
                    <a:pt x="482" y="386"/>
                  </a:lnTo>
                  <a:lnTo>
                    <a:pt x="483" y="386"/>
                  </a:lnTo>
                  <a:lnTo>
                    <a:pt x="485" y="387"/>
                  </a:lnTo>
                  <a:lnTo>
                    <a:pt x="485" y="389"/>
                  </a:lnTo>
                  <a:lnTo>
                    <a:pt x="486" y="389"/>
                  </a:lnTo>
                  <a:lnTo>
                    <a:pt x="486" y="390"/>
                  </a:lnTo>
                  <a:lnTo>
                    <a:pt x="487" y="390"/>
                  </a:lnTo>
                  <a:lnTo>
                    <a:pt x="487" y="389"/>
                  </a:lnTo>
                  <a:lnTo>
                    <a:pt x="487" y="390"/>
                  </a:lnTo>
                  <a:lnTo>
                    <a:pt x="489" y="390"/>
                  </a:lnTo>
                  <a:lnTo>
                    <a:pt x="490" y="390"/>
                  </a:lnTo>
                  <a:lnTo>
                    <a:pt x="491" y="390"/>
                  </a:lnTo>
                  <a:lnTo>
                    <a:pt x="492" y="390"/>
                  </a:lnTo>
                  <a:lnTo>
                    <a:pt x="494" y="390"/>
                  </a:lnTo>
                  <a:lnTo>
                    <a:pt x="495" y="390"/>
                  </a:lnTo>
                  <a:lnTo>
                    <a:pt x="495" y="389"/>
                  </a:lnTo>
                  <a:lnTo>
                    <a:pt x="496" y="389"/>
                  </a:lnTo>
                  <a:lnTo>
                    <a:pt x="496" y="387"/>
                  </a:lnTo>
                  <a:lnTo>
                    <a:pt x="498" y="387"/>
                  </a:lnTo>
                  <a:lnTo>
                    <a:pt x="499" y="387"/>
                  </a:lnTo>
                  <a:lnTo>
                    <a:pt x="500" y="386"/>
                  </a:lnTo>
                  <a:lnTo>
                    <a:pt x="502" y="387"/>
                  </a:lnTo>
                  <a:lnTo>
                    <a:pt x="503" y="389"/>
                  </a:lnTo>
                  <a:lnTo>
                    <a:pt x="503" y="390"/>
                  </a:lnTo>
                  <a:lnTo>
                    <a:pt x="504" y="390"/>
                  </a:lnTo>
                  <a:lnTo>
                    <a:pt x="506" y="391"/>
                  </a:lnTo>
                  <a:lnTo>
                    <a:pt x="508" y="391"/>
                  </a:lnTo>
                  <a:lnTo>
                    <a:pt x="509" y="391"/>
                  </a:lnTo>
                  <a:lnTo>
                    <a:pt x="509" y="390"/>
                  </a:lnTo>
                  <a:lnTo>
                    <a:pt x="512" y="390"/>
                  </a:lnTo>
                  <a:lnTo>
                    <a:pt x="513" y="389"/>
                  </a:lnTo>
                  <a:lnTo>
                    <a:pt x="515" y="389"/>
                  </a:lnTo>
                  <a:lnTo>
                    <a:pt x="515" y="387"/>
                  </a:lnTo>
                  <a:lnTo>
                    <a:pt x="516" y="386"/>
                  </a:lnTo>
                  <a:lnTo>
                    <a:pt x="516" y="385"/>
                  </a:lnTo>
                  <a:lnTo>
                    <a:pt x="516" y="383"/>
                  </a:lnTo>
                  <a:lnTo>
                    <a:pt x="517" y="381"/>
                  </a:lnTo>
                  <a:lnTo>
                    <a:pt x="519" y="379"/>
                  </a:lnTo>
                  <a:lnTo>
                    <a:pt x="520" y="376"/>
                  </a:lnTo>
                  <a:lnTo>
                    <a:pt x="520" y="374"/>
                  </a:lnTo>
                  <a:lnTo>
                    <a:pt x="520" y="373"/>
                  </a:lnTo>
                  <a:lnTo>
                    <a:pt x="521" y="373"/>
                  </a:lnTo>
                  <a:lnTo>
                    <a:pt x="521" y="372"/>
                  </a:lnTo>
                  <a:lnTo>
                    <a:pt x="521" y="370"/>
                  </a:lnTo>
                  <a:lnTo>
                    <a:pt x="521" y="369"/>
                  </a:lnTo>
                  <a:lnTo>
                    <a:pt x="521" y="368"/>
                  </a:lnTo>
                  <a:lnTo>
                    <a:pt x="521" y="366"/>
                  </a:lnTo>
                  <a:lnTo>
                    <a:pt x="520" y="365"/>
                  </a:lnTo>
                  <a:lnTo>
                    <a:pt x="520" y="364"/>
                  </a:lnTo>
                  <a:lnTo>
                    <a:pt x="520" y="362"/>
                  </a:lnTo>
                  <a:lnTo>
                    <a:pt x="521" y="362"/>
                  </a:lnTo>
                  <a:lnTo>
                    <a:pt x="521" y="361"/>
                  </a:lnTo>
                  <a:lnTo>
                    <a:pt x="521" y="360"/>
                  </a:lnTo>
                  <a:lnTo>
                    <a:pt x="523" y="359"/>
                  </a:lnTo>
                  <a:lnTo>
                    <a:pt x="524" y="357"/>
                  </a:lnTo>
                  <a:lnTo>
                    <a:pt x="524" y="356"/>
                  </a:lnTo>
                  <a:lnTo>
                    <a:pt x="525" y="356"/>
                  </a:lnTo>
                  <a:lnTo>
                    <a:pt x="525" y="355"/>
                  </a:lnTo>
                  <a:lnTo>
                    <a:pt x="527" y="353"/>
                  </a:lnTo>
                  <a:lnTo>
                    <a:pt x="527" y="352"/>
                  </a:lnTo>
                  <a:lnTo>
                    <a:pt x="527" y="351"/>
                  </a:lnTo>
                  <a:lnTo>
                    <a:pt x="527" y="349"/>
                  </a:lnTo>
                  <a:lnTo>
                    <a:pt x="527" y="348"/>
                  </a:lnTo>
                  <a:lnTo>
                    <a:pt x="528" y="348"/>
                  </a:lnTo>
                  <a:lnTo>
                    <a:pt x="528" y="347"/>
                  </a:lnTo>
                  <a:lnTo>
                    <a:pt x="528" y="345"/>
                  </a:lnTo>
                  <a:lnTo>
                    <a:pt x="528" y="344"/>
                  </a:lnTo>
                  <a:lnTo>
                    <a:pt x="529" y="344"/>
                  </a:lnTo>
                  <a:lnTo>
                    <a:pt x="529" y="343"/>
                  </a:lnTo>
                  <a:lnTo>
                    <a:pt x="529" y="342"/>
                  </a:lnTo>
                  <a:lnTo>
                    <a:pt x="530" y="342"/>
                  </a:lnTo>
                  <a:lnTo>
                    <a:pt x="530" y="340"/>
                  </a:lnTo>
                  <a:lnTo>
                    <a:pt x="530" y="339"/>
                  </a:lnTo>
                  <a:lnTo>
                    <a:pt x="529" y="339"/>
                  </a:lnTo>
                  <a:lnTo>
                    <a:pt x="529" y="338"/>
                  </a:lnTo>
                  <a:lnTo>
                    <a:pt x="529" y="336"/>
                  </a:lnTo>
                  <a:lnTo>
                    <a:pt x="529" y="335"/>
                  </a:lnTo>
                  <a:lnTo>
                    <a:pt x="529" y="334"/>
                  </a:lnTo>
                  <a:lnTo>
                    <a:pt x="529" y="332"/>
                  </a:lnTo>
                  <a:lnTo>
                    <a:pt x="529" y="331"/>
                  </a:lnTo>
                  <a:lnTo>
                    <a:pt x="528" y="331"/>
                  </a:lnTo>
                  <a:lnTo>
                    <a:pt x="527" y="330"/>
                  </a:lnTo>
                  <a:lnTo>
                    <a:pt x="525" y="330"/>
                  </a:lnTo>
                  <a:lnTo>
                    <a:pt x="524" y="330"/>
                  </a:lnTo>
                  <a:lnTo>
                    <a:pt x="523" y="330"/>
                  </a:lnTo>
                  <a:lnTo>
                    <a:pt x="523" y="328"/>
                  </a:lnTo>
                  <a:lnTo>
                    <a:pt x="523" y="327"/>
                  </a:lnTo>
                  <a:lnTo>
                    <a:pt x="523" y="326"/>
                  </a:lnTo>
                  <a:lnTo>
                    <a:pt x="523" y="325"/>
                  </a:lnTo>
                  <a:lnTo>
                    <a:pt x="523" y="323"/>
                  </a:lnTo>
                  <a:lnTo>
                    <a:pt x="523" y="322"/>
                  </a:lnTo>
                  <a:lnTo>
                    <a:pt x="523" y="321"/>
                  </a:lnTo>
                  <a:lnTo>
                    <a:pt x="523" y="319"/>
                  </a:lnTo>
                  <a:lnTo>
                    <a:pt x="523" y="318"/>
                  </a:lnTo>
                  <a:lnTo>
                    <a:pt x="523" y="317"/>
                  </a:lnTo>
                  <a:lnTo>
                    <a:pt x="523" y="315"/>
                  </a:lnTo>
                  <a:lnTo>
                    <a:pt x="523" y="314"/>
                  </a:lnTo>
                  <a:lnTo>
                    <a:pt x="523" y="313"/>
                  </a:lnTo>
                  <a:lnTo>
                    <a:pt x="523" y="311"/>
                  </a:lnTo>
                  <a:lnTo>
                    <a:pt x="524" y="310"/>
                  </a:lnTo>
                  <a:lnTo>
                    <a:pt x="524" y="309"/>
                  </a:lnTo>
                  <a:lnTo>
                    <a:pt x="524" y="307"/>
                  </a:lnTo>
                  <a:lnTo>
                    <a:pt x="524" y="306"/>
                  </a:lnTo>
                  <a:lnTo>
                    <a:pt x="525" y="305"/>
                  </a:lnTo>
                  <a:lnTo>
                    <a:pt x="525" y="306"/>
                  </a:lnTo>
                  <a:lnTo>
                    <a:pt x="527" y="306"/>
                  </a:lnTo>
                  <a:lnTo>
                    <a:pt x="528" y="306"/>
                  </a:lnTo>
                  <a:lnTo>
                    <a:pt x="529" y="306"/>
                  </a:lnTo>
                  <a:lnTo>
                    <a:pt x="529" y="305"/>
                  </a:lnTo>
                  <a:lnTo>
                    <a:pt x="530" y="305"/>
                  </a:lnTo>
                  <a:lnTo>
                    <a:pt x="532" y="306"/>
                  </a:lnTo>
                  <a:lnTo>
                    <a:pt x="533" y="306"/>
                  </a:lnTo>
                  <a:lnTo>
                    <a:pt x="534" y="305"/>
                  </a:lnTo>
                  <a:lnTo>
                    <a:pt x="536" y="305"/>
                  </a:lnTo>
                  <a:lnTo>
                    <a:pt x="537" y="305"/>
                  </a:lnTo>
                  <a:lnTo>
                    <a:pt x="538" y="305"/>
                  </a:lnTo>
                  <a:lnTo>
                    <a:pt x="540" y="305"/>
                  </a:lnTo>
                  <a:lnTo>
                    <a:pt x="541" y="305"/>
                  </a:lnTo>
                  <a:lnTo>
                    <a:pt x="542" y="305"/>
                  </a:lnTo>
                  <a:lnTo>
                    <a:pt x="544" y="305"/>
                  </a:lnTo>
                  <a:lnTo>
                    <a:pt x="545" y="305"/>
                  </a:lnTo>
                  <a:lnTo>
                    <a:pt x="546" y="305"/>
                  </a:lnTo>
                  <a:lnTo>
                    <a:pt x="547" y="305"/>
                  </a:lnTo>
                  <a:lnTo>
                    <a:pt x="549" y="305"/>
                  </a:lnTo>
                  <a:lnTo>
                    <a:pt x="550" y="305"/>
                  </a:lnTo>
                  <a:lnTo>
                    <a:pt x="551" y="305"/>
                  </a:lnTo>
                  <a:lnTo>
                    <a:pt x="551" y="306"/>
                  </a:lnTo>
                  <a:lnTo>
                    <a:pt x="553" y="307"/>
                  </a:lnTo>
                  <a:lnTo>
                    <a:pt x="553" y="309"/>
                  </a:lnTo>
                  <a:lnTo>
                    <a:pt x="553" y="310"/>
                  </a:lnTo>
                  <a:lnTo>
                    <a:pt x="553" y="311"/>
                  </a:lnTo>
                  <a:lnTo>
                    <a:pt x="553" y="313"/>
                  </a:lnTo>
                  <a:lnTo>
                    <a:pt x="553" y="314"/>
                  </a:lnTo>
                  <a:lnTo>
                    <a:pt x="553" y="315"/>
                  </a:lnTo>
                  <a:lnTo>
                    <a:pt x="554" y="317"/>
                  </a:lnTo>
                  <a:lnTo>
                    <a:pt x="555" y="317"/>
                  </a:lnTo>
                  <a:lnTo>
                    <a:pt x="557" y="317"/>
                  </a:lnTo>
                  <a:lnTo>
                    <a:pt x="557" y="318"/>
                  </a:lnTo>
                  <a:lnTo>
                    <a:pt x="558" y="318"/>
                  </a:lnTo>
                  <a:lnTo>
                    <a:pt x="559" y="318"/>
                  </a:lnTo>
                  <a:lnTo>
                    <a:pt x="559" y="319"/>
                  </a:lnTo>
                  <a:lnTo>
                    <a:pt x="561" y="319"/>
                  </a:lnTo>
                  <a:lnTo>
                    <a:pt x="561" y="321"/>
                  </a:lnTo>
                  <a:lnTo>
                    <a:pt x="562" y="321"/>
                  </a:lnTo>
                  <a:lnTo>
                    <a:pt x="562" y="322"/>
                  </a:lnTo>
                  <a:lnTo>
                    <a:pt x="563" y="322"/>
                  </a:lnTo>
                  <a:lnTo>
                    <a:pt x="565" y="322"/>
                  </a:lnTo>
                  <a:lnTo>
                    <a:pt x="566" y="322"/>
                  </a:lnTo>
                  <a:lnTo>
                    <a:pt x="566" y="323"/>
                  </a:lnTo>
                  <a:lnTo>
                    <a:pt x="567" y="323"/>
                  </a:lnTo>
                  <a:lnTo>
                    <a:pt x="567" y="322"/>
                  </a:lnTo>
                  <a:lnTo>
                    <a:pt x="568" y="322"/>
                  </a:lnTo>
                  <a:lnTo>
                    <a:pt x="570" y="322"/>
                  </a:lnTo>
                  <a:lnTo>
                    <a:pt x="570" y="321"/>
                  </a:lnTo>
                  <a:lnTo>
                    <a:pt x="571" y="321"/>
                  </a:lnTo>
                  <a:lnTo>
                    <a:pt x="571" y="319"/>
                  </a:lnTo>
                  <a:lnTo>
                    <a:pt x="571" y="318"/>
                  </a:lnTo>
                  <a:lnTo>
                    <a:pt x="571" y="317"/>
                  </a:lnTo>
                  <a:lnTo>
                    <a:pt x="572" y="317"/>
                  </a:lnTo>
                  <a:lnTo>
                    <a:pt x="572" y="315"/>
                  </a:lnTo>
                  <a:lnTo>
                    <a:pt x="571" y="315"/>
                  </a:lnTo>
                  <a:lnTo>
                    <a:pt x="571" y="314"/>
                  </a:lnTo>
                  <a:lnTo>
                    <a:pt x="570" y="314"/>
                  </a:lnTo>
                  <a:lnTo>
                    <a:pt x="568" y="314"/>
                  </a:lnTo>
                  <a:lnTo>
                    <a:pt x="568" y="313"/>
                  </a:lnTo>
                  <a:lnTo>
                    <a:pt x="567" y="313"/>
                  </a:lnTo>
                  <a:lnTo>
                    <a:pt x="567" y="311"/>
                  </a:lnTo>
                  <a:lnTo>
                    <a:pt x="567" y="310"/>
                  </a:lnTo>
                  <a:lnTo>
                    <a:pt x="566" y="310"/>
                  </a:lnTo>
                  <a:lnTo>
                    <a:pt x="566" y="309"/>
                  </a:lnTo>
                  <a:lnTo>
                    <a:pt x="567" y="309"/>
                  </a:lnTo>
                  <a:lnTo>
                    <a:pt x="567" y="307"/>
                  </a:lnTo>
                  <a:lnTo>
                    <a:pt x="567" y="306"/>
                  </a:lnTo>
                  <a:lnTo>
                    <a:pt x="568" y="306"/>
                  </a:lnTo>
                  <a:lnTo>
                    <a:pt x="567" y="306"/>
                  </a:lnTo>
                  <a:lnTo>
                    <a:pt x="567" y="305"/>
                  </a:lnTo>
                  <a:lnTo>
                    <a:pt x="567" y="306"/>
                  </a:lnTo>
                  <a:lnTo>
                    <a:pt x="568" y="306"/>
                  </a:lnTo>
                  <a:lnTo>
                    <a:pt x="570" y="306"/>
                  </a:lnTo>
                  <a:lnTo>
                    <a:pt x="571" y="306"/>
                  </a:lnTo>
                  <a:lnTo>
                    <a:pt x="571" y="307"/>
                  </a:lnTo>
                  <a:lnTo>
                    <a:pt x="572" y="307"/>
                  </a:lnTo>
                  <a:lnTo>
                    <a:pt x="574" y="307"/>
                  </a:lnTo>
                  <a:lnTo>
                    <a:pt x="575" y="307"/>
                  </a:lnTo>
                  <a:lnTo>
                    <a:pt x="576" y="307"/>
                  </a:lnTo>
                  <a:lnTo>
                    <a:pt x="576" y="306"/>
                  </a:lnTo>
                  <a:lnTo>
                    <a:pt x="578" y="306"/>
                  </a:lnTo>
                  <a:lnTo>
                    <a:pt x="579" y="306"/>
                  </a:lnTo>
                  <a:lnTo>
                    <a:pt x="580" y="306"/>
                  </a:lnTo>
                  <a:lnTo>
                    <a:pt x="582" y="306"/>
                  </a:lnTo>
                  <a:lnTo>
                    <a:pt x="583" y="306"/>
                  </a:lnTo>
                  <a:lnTo>
                    <a:pt x="583" y="305"/>
                  </a:lnTo>
                  <a:lnTo>
                    <a:pt x="583" y="306"/>
                  </a:lnTo>
                  <a:lnTo>
                    <a:pt x="584" y="306"/>
                  </a:lnTo>
                  <a:lnTo>
                    <a:pt x="585" y="306"/>
                  </a:lnTo>
                  <a:lnTo>
                    <a:pt x="585" y="307"/>
                  </a:lnTo>
                  <a:lnTo>
                    <a:pt x="587" y="307"/>
                  </a:lnTo>
                  <a:lnTo>
                    <a:pt x="587" y="309"/>
                  </a:lnTo>
                  <a:lnTo>
                    <a:pt x="588" y="309"/>
                  </a:lnTo>
                  <a:lnTo>
                    <a:pt x="588" y="310"/>
                  </a:lnTo>
                  <a:lnTo>
                    <a:pt x="589" y="310"/>
                  </a:lnTo>
                  <a:lnTo>
                    <a:pt x="589" y="311"/>
                  </a:lnTo>
                  <a:lnTo>
                    <a:pt x="591" y="311"/>
                  </a:lnTo>
                  <a:lnTo>
                    <a:pt x="591" y="313"/>
                  </a:lnTo>
                  <a:lnTo>
                    <a:pt x="591" y="314"/>
                  </a:lnTo>
                  <a:lnTo>
                    <a:pt x="592" y="314"/>
                  </a:lnTo>
                  <a:lnTo>
                    <a:pt x="592" y="315"/>
                  </a:lnTo>
                  <a:lnTo>
                    <a:pt x="593" y="315"/>
                  </a:lnTo>
                  <a:lnTo>
                    <a:pt x="595" y="315"/>
                  </a:lnTo>
                  <a:lnTo>
                    <a:pt x="595" y="317"/>
                  </a:lnTo>
                  <a:lnTo>
                    <a:pt x="596" y="317"/>
                  </a:lnTo>
                  <a:lnTo>
                    <a:pt x="596" y="318"/>
                  </a:lnTo>
                  <a:lnTo>
                    <a:pt x="597" y="318"/>
                  </a:lnTo>
                  <a:lnTo>
                    <a:pt x="597" y="319"/>
                  </a:lnTo>
                  <a:lnTo>
                    <a:pt x="596" y="319"/>
                  </a:lnTo>
                  <a:lnTo>
                    <a:pt x="596" y="321"/>
                  </a:lnTo>
                  <a:lnTo>
                    <a:pt x="597" y="321"/>
                  </a:lnTo>
                  <a:lnTo>
                    <a:pt x="597" y="322"/>
                  </a:lnTo>
                  <a:lnTo>
                    <a:pt x="599" y="322"/>
                  </a:lnTo>
                  <a:lnTo>
                    <a:pt x="599" y="323"/>
                  </a:lnTo>
                  <a:lnTo>
                    <a:pt x="599" y="325"/>
                  </a:lnTo>
                  <a:lnTo>
                    <a:pt x="599" y="326"/>
                  </a:lnTo>
                  <a:lnTo>
                    <a:pt x="600" y="326"/>
                  </a:lnTo>
                  <a:lnTo>
                    <a:pt x="600" y="327"/>
                  </a:lnTo>
                  <a:lnTo>
                    <a:pt x="600"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2"/>
                  </a:lnTo>
                  <a:lnTo>
                    <a:pt x="601" y="342"/>
                  </a:lnTo>
                  <a:lnTo>
                    <a:pt x="601" y="343"/>
                  </a:lnTo>
                  <a:lnTo>
                    <a:pt x="601" y="344"/>
                  </a:lnTo>
                  <a:lnTo>
                    <a:pt x="602" y="344"/>
                  </a:lnTo>
                  <a:lnTo>
                    <a:pt x="602" y="345"/>
                  </a:lnTo>
                  <a:lnTo>
                    <a:pt x="601" y="345"/>
                  </a:lnTo>
                  <a:lnTo>
                    <a:pt x="601" y="347"/>
                  </a:lnTo>
                  <a:lnTo>
                    <a:pt x="601" y="348"/>
                  </a:lnTo>
                  <a:lnTo>
                    <a:pt x="602" y="348"/>
                  </a:lnTo>
                  <a:lnTo>
                    <a:pt x="604" y="348"/>
                  </a:lnTo>
                  <a:lnTo>
                    <a:pt x="605" y="348"/>
                  </a:lnTo>
                  <a:lnTo>
                    <a:pt x="605" y="349"/>
                  </a:lnTo>
                  <a:lnTo>
                    <a:pt x="605" y="351"/>
                  </a:lnTo>
                  <a:lnTo>
                    <a:pt x="605" y="352"/>
                  </a:lnTo>
                  <a:lnTo>
                    <a:pt x="604" y="352"/>
                  </a:lnTo>
                  <a:lnTo>
                    <a:pt x="604" y="353"/>
                  </a:lnTo>
                  <a:lnTo>
                    <a:pt x="604" y="355"/>
                  </a:lnTo>
                  <a:lnTo>
                    <a:pt x="604" y="356"/>
                  </a:lnTo>
                  <a:lnTo>
                    <a:pt x="605" y="356"/>
                  </a:lnTo>
                  <a:lnTo>
                    <a:pt x="605" y="357"/>
                  </a:lnTo>
                  <a:lnTo>
                    <a:pt x="606" y="357"/>
                  </a:lnTo>
                  <a:lnTo>
                    <a:pt x="606" y="359"/>
                  </a:lnTo>
                  <a:lnTo>
                    <a:pt x="606" y="360"/>
                  </a:lnTo>
                  <a:lnTo>
                    <a:pt x="605" y="360"/>
                  </a:lnTo>
                  <a:lnTo>
                    <a:pt x="606" y="360"/>
                  </a:lnTo>
                  <a:lnTo>
                    <a:pt x="606" y="361"/>
                  </a:lnTo>
                  <a:lnTo>
                    <a:pt x="606" y="362"/>
                  </a:lnTo>
                  <a:lnTo>
                    <a:pt x="606" y="364"/>
                  </a:lnTo>
                  <a:lnTo>
                    <a:pt x="608" y="364"/>
                  </a:lnTo>
                  <a:lnTo>
                    <a:pt x="606" y="364"/>
                  </a:lnTo>
                  <a:lnTo>
                    <a:pt x="606" y="365"/>
                  </a:lnTo>
                  <a:lnTo>
                    <a:pt x="606" y="366"/>
                  </a:lnTo>
                  <a:lnTo>
                    <a:pt x="606" y="368"/>
                  </a:lnTo>
                  <a:lnTo>
                    <a:pt x="608" y="368"/>
                  </a:lnTo>
                  <a:lnTo>
                    <a:pt x="608" y="369"/>
                  </a:lnTo>
                  <a:lnTo>
                    <a:pt x="606" y="369"/>
                  </a:lnTo>
                  <a:lnTo>
                    <a:pt x="608" y="369"/>
                  </a:lnTo>
                  <a:lnTo>
                    <a:pt x="608" y="370"/>
                  </a:lnTo>
                  <a:lnTo>
                    <a:pt x="608" y="372"/>
                  </a:lnTo>
                  <a:lnTo>
                    <a:pt x="609" y="372"/>
                  </a:lnTo>
                  <a:lnTo>
                    <a:pt x="609" y="373"/>
                  </a:lnTo>
                  <a:lnTo>
                    <a:pt x="609"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9" y="387"/>
                  </a:lnTo>
                  <a:lnTo>
                    <a:pt x="609" y="389"/>
                  </a:lnTo>
                  <a:lnTo>
                    <a:pt x="609" y="390"/>
                  </a:lnTo>
                  <a:lnTo>
                    <a:pt x="610" y="390"/>
                  </a:lnTo>
                  <a:lnTo>
                    <a:pt x="610" y="391"/>
                  </a:lnTo>
                  <a:lnTo>
                    <a:pt x="610" y="393"/>
                  </a:lnTo>
                  <a:lnTo>
                    <a:pt x="609" y="393"/>
                  </a:lnTo>
                  <a:lnTo>
                    <a:pt x="609" y="394"/>
                  </a:lnTo>
                  <a:lnTo>
                    <a:pt x="608" y="394"/>
                  </a:lnTo>
                  <a:lnTo>
                    <a:pt x="606" y="395"/>
                  </a:lnTo>
                  <a:lnTo>
                    <a:pt x="606" y="397"/>
                  </a:lnTo>
                  <a:lnTo>
                    <a:pt x="606" y="398"/>
                  </a:lnTo>
                  <a:lnTo>
                    <a:pt x="605" y="398"/>
                  </a:lnTo>
                  <a:lnTo>
                    <a:pt x="605" y="399"/>
                  </a:lnTo>
                  <a:lnTo>
                    <a:pt x="605" y="400"/>
                  </a:lnTo>
                  <a:lnTo>
                    <a:pt x="605" y="402"/>
                  </a:lnTo>
                  <a:lnTo>
                    <a:pt x="605" y="403"/>
                  </a:lnTo>
                  <a:lnTo>
                    <a:pt x="604" y="403"/>
                  </a:lnTo>
                  <a:lnTo>
                    <a:pt x="604" y="404"/>
                  </a:lnTo>
                  <a:lnTo>
                    <a:pt x="604" y="406"/>
                  </a:lnTo>
                  <a:lnTo>
                    <a:pt x="604" y="407"/>
                  </a:lnTo>
                  <a:lnTo>
                    <a:pt x="604" y="406"/>
                  </a:lnTo>
                  <a:lnTo>
                    <a:pt x="605" y="406"/>
                  </a:lnTo>
                  <a:lnTo>
                    <a:pt x="605" y="404"/>
                  </a:lnTo>
                  <a:lnTo>
                    <a:pt x="606" y="403"/>
                  </a:lnTo>
                  <a:lnTo>
                    <a:pt x="606" y="402"/>
                  </a:lnTo>
                  <a:lnTo>
                    <a:pt x="608" y="402"/>
                  </a:lnTo>
                  <a:lnTo>
                    <a:pt x="608" y="400"/>
                  </a:lnTo>
                  <a:lnTo>
                    <a:pt x="609" y="400"/>
                  </a:lnTo>
                  <a:lnTo>
                    <a:pt x="609" y="399"/>
                  </a:lnTo>
                  <a:lnTo>
                    <a:pt x="610" y="399"/>
                  </a:lnTo>
                  <a:lnTo>
                    <a:pt x="612" y="398"/>
                  </a:lnTo>
                  <a:lnTo>
                    <a:pt x="613" y="398"/>
                  </a:lnTo>
                  <a:lnTo>
                    <a:pt x="613" y="397"/>
                  </a:lnTo>
                  <a:lnTo>
                    <a:pt x="613" y="395"/>
                  </a:lnTo>
                  <a:lnTo>
                    <a:pt x="613" y="394"/>
                  </a:lnTo>
                  <a:lnTo>
                    <a:pt x="614" y="394"/>
                  </a:lnTo>
                  <a:lnTo>
                    <a:pt x="616" y="394"/>
                  </a:lnTo>
                  <a:lnTo>
                    <a:pt x="616" y="393"/>
                  </a:lnTo>
                  <a:lnTo>
                    <a:pt x="617" y="393"/>
                  </a:lnTo>
                  <a:lnTo>
                    <a:pt x="617" y="391"/>
                  </a:lnTo>
                  <a:lnTo>
                    <a:pt x="617" y="390"/>
                  </a:lnTo>
                  <a:lnTo>
                    <a:pt x="618" y="390"/>
                  </a:lnTo>
                  <a:lnTo>
                    <a:pt x="618" y="389"/>
                  </a:lnTo>
                  <a:lnTo>
                    <a:pt x="620" y="387"/>
                  </a:lnTo>
                  <a:lnTo>
                    <a:pt x="620" y="386"/>
                  </a:lnTo>
                  <a:lnTo>
                    <a:pt x="621" y="386"/>
                  </a:lnTo>
                  <a:lnTo>
                    <a:pt x="622" y="386"/>
                  </a:lnTo>
                  <a:lnTo>
                    <a:pt x="622" y="385"/>
                  </a:lnTo>
                  <a:lnTo>
                    <a:pt x="623" y="385"/>
                  </a:lnTo>
                  <a:lnTo>
                    <a:pt x="625" y="385"/>
                  </a:lnTo>
                  <a:lnTo>
                    <a:pt x="626" y="385"/>
                  </a:lnTo>
                  <a:lnTo>
                    <a:pt x="626" y="383"/>
                  </a:lnTo>
                  <a:lnTo>
                    <a:pt x="627" y="383"/>
                  </a:lnTo>
                  <a:lnTo>
                    <a:pt x="629" y="383"/>
                  </a:lnTo>
                  <a:lnTo>
                    <a:pt x="630" y="383"/>
                  </a:lnTo>
                  <a:lnTo>
                    <a:pt x="630" y="382"/>
                  </a:lnTo>
                  <a:lnTo>
                    <a:pt x="631" y="382"/>
                  </a:lnTo>
                  <a:lnTo>
                    <a:pt x="633" y="382"/>
                  </a:lnTo>
                  <a:lnTo>
                    <a:pt x="633" y="381"/>
                  </a:lnTo>
                  <a:lnTo>
                    <a:pt x="634" y="381"/>
                  </a:lnTo>
                  <a:lnTo>
                    <a:pt x="635" y="381"/>
                  </a:lnTo>
                  <a:lnTo>
                    <a:pt x="635" y="379"/>
                  </a:lnTo>
                  <a:lnTo>
                    <a:pt x="637" y="379"/>
                  </a:lnTo>
                  <a:lnTo>
                    <a:pt x="637" y="381"/>
                  </a:lnTo>
                  <a:lnTo>
                    <a:pt x="635" y="381"/>
                  </a:lnTo>
                  <a:lnTo>
                    <a:pt x="634" y="381"/>
                  </a:lnTo>
                  <a:lnTo>
                    <a:pt x="634" y="382"/>
                  </a:lnTo>
                  <a:lnTo>
                    <a:pt x="634" y="383"/>
                  </a:lnTo>
                  <a:lnTo>
                    <a:pt x="635" y="383"/>
                  </a:lnTo>
                  <a:lnTo>
                    <a:pt x="635" y="385"/>
                  </a:lnTo>
                  <a:lnTo>
                    <a:pt x="637" y="385"/>
                  </a:lnTo>
                  <a:lnTo>
                    <a:pt x="638" y="385"/>
                  </a:lnTo>
                  <a:lnTo>
                    <a:pt x="638" y="386"/>
                  </a:lnTo>
                  <a:lnTo>
                    <a:pt x="639" y="386"/>
                  </a:lnTo>
                  <a:lnTo>
                    <a:pt x="640" y="387"/>
                  </a:lnTo>
                  <a:lnTo>
                    <a:pt x="642" y="387"/>
                  </a:lnTo>
                  <a:lnTo>
                    <a:pt x="643" y="389"/>
                  </a:lnTo>
                  <a:lnTo>
                    <a:pt x="644" y="389"/>
                  </a:lnTo>
                  <a:lnTo>
                    <a:pt x="644" y="390"/>
                  </a:lnTo>
                  <a:lnTo>
                    <a:pt x="646" y="390"/>
                  </a:lnTo>
                  <a:lnTo>
                    <a:pt x="647" y="391"/>
                  </a:lnTo>
                  <a:lnTo>
                    <a:pt x="647" y="393"/>
                  </a:lnTo>
                  <a:lnTo>
                    <a:pt x="650" y="393"/>
                  </a:lnTo>
                  <a:lnTo>
                    <a:pt x="651" y="393"/>
                  </a:lnTo>
                  <a:lnTo>
                    <a:pt x="652" y="394"/>
                  </a:lnTo>
                  <a:lnTo>
                    <a:pt x="654" y="394"/>
                  </a:lnTo>
                  <a:lnTo>
                    <a:pt x="655" y="394"/>
                  </a:lnTo>
                  <a:lnTo>
                    <a:pt x="656" y="395"/>
                  </a:lnTo>
                  <a:lnTo>
                    <a:pt x="658" y="395"/>
                  </a:lnTo>
                  <a:lnTo>
                    <a:pt x="659" y="397"/>
                  </a:lnTo>
                  <a:lnTo>
                    <a:pt x="659" y="398"/>
                  </a:lnTo>
                  <a:lnTo>
                    <a:pt x="660" y="398"/>
                  </a:lnTo>
                  <a:lnTo>
                    <a:pt x="660" y="399"/>
                  </a:lnTo>
                  <a:lnTo>
                    <a:pt x="660" y="400"/>
                  </a:lnTo>
                  <a:lnTo>
                    <a:pt x="660" y="402"/>
                  </a:lnTo>
                  <a:lnTo>
                    <a:pt x="660" y="403"/>
                  </a:lnTo>
                  <a:lnTo>
                    <a:pt x="660" y="404"/>
                  </a:lnTo>
                  <a:lnTo>
                    <a:pt x="659" y="407"/>
                  </a:lnTo>
                  <a:lnTo>
                    <a:pt x="659" y="408"/>
                  </a:lnTo>
                  <a:lnTo>
                    <a:pt x="659" y="410"/>
                  </a:lnTo>
                  <a:lnTo>
                    <a:pt x="659" y="411"/>
                  </a:lnTo>
                  <a:lnTo>
                    <a:pt x="659" y="412"/>
                  </a:lnTo>
                  <a:lnTo>
                    <a:pt x="660" y="415"/>
                  </a:lnTo>
                  <a:lnTo>
                    <a:pt x="660" y="416"/>
                  </a:lnTo>
                  <a:lnTo>
                    <a:pt x="660" y="419"/>
                  </a:lnTo>
                  <a:lnTo>
                    <a:pt x="661" y="420"/>
                  </a:lnTo>
                  <a:lnTo>
                    <a:pt x="663" y="420"/>
                  </a:lnTo>
                  <a:lnTo>
                    <a:pt x="667" y="417"/>
                  </a:lnTo>
                  <a:lnTo>
                    <a:pt x="671" y="415"/>
                  </a:lnTo>
                  <a:lnTo>
                    <a:pt x="673" y="415"/>
                  </a:lnTo>
                  <a:lnTo>
                    <a:pt x="676" y="415"/>
                  </a:lnTo>
                  <a:lnTo>
                    <a:pt x="678" y="416"/>
                  </a:lnTo>
                  <a:lnTo>
                    <a:pt x="680" y="417"/>
                  </a:lnTo>
                  <a:lnTo>
                    <a:pt x="681" y="419"/>
                  </a:lnTo>
                  <a:lnTo>
                    <a:pt x="684" y="420"/>
                  </a:lnTo>
                  <a:lnTo>
                    <a:pt x="686" y="421"/>
                  </a:lnTo>
                  <a:lnTo>
                    <a:pt x="689" y="423"/>
                  </a:lnTo>
                  <a:lnTo>
                    <a:pt x="692" y="424"/>
                  </a:lnTo>
                  <a:lnTo>
                    <a:pt x="693" y="424"/>
                  </a:lnTo>
                  <a:lnTo>
                    <a:pt x="694" y="424"/>
                  </a:lnTo>
                  <a:lnTo>
                    <a:pt x="693" y="425"/>
                  </a:lnTo>
                  <a:lnTo>
                    <a:pt x="693" y="427"/>
                  </a:lnTo>
                  <a:lnTo>
                    <a:pt x="692" y="427"/>
                  </a:lnTo>
                  <a:lnTo>
                    <a:pt x="692" y="428"/>
                  </a:lnTo>
                  <a:lnTo>
                    <a:pt x="692" y="429"/>
                  </a:lnTo>
                  <a:lnTo>
                    <a:pt x="690" y="431"/>
                  </a:lnTo>
                  <a:lnTo>
                    <a:pt x="692" y="431"/>
                  </a:lnTo>
                  <a:lnTo>
                    <a:pt x="692" y="432"/>
                  </a:lnTo>
                  <a:lnTo>
                    <a:pt x="690" y="432"/>
                  </a:lnTo>
                  <a:lnTo>
                    <a:pt x="690" y="433"/>
                  </a:lnTo>
                  <a:lnTo>
                    <a:pt x="690" y="434"/>
                  </a:lnTo>
                  <a:lnTo>
                    <a:pt x="689" y="434"/>
                  </a:lnTo>
                  <a:lnTo>
                    <a:pt x="689" y="436"/>
                  </a:lnTo>
                  <a:lnTo>
                    <a:pt x="689" y="437"/>
                  </a:lnTo>
                  <a:lnTo>
                    <a:pt x="688" y="437"/>
                  </a:lnTo>
                  <a:lnTo>
                    <a:pt x="688" y="438"/>
                  </a:lnTo>
                  <a:lnTo>
                    <a:pt x="688" y="440"/>
                  </a:lnTo>
                  <a:lnTo>
                    <a:pt x="686" y="441"/>
                  </a:lnTo>
                  <a:lnTo>
                    <a:pt x="685" y="442"/>
                  </a:lnTo>
                  <a:lnTo>
                    <a:pt x="685" y="444"/>
                  </a:lnTo>
                  <a:lnTo>
                    <a:pt x="685" y="445"/>
                  </a:lnTo>
                  <a:lnTo>
                    <a:pt x="682" y="446"/>
                  </a:lnTo>
                  <a:lnTo>
                    <a:pt x="681" y="446"/>
                  </a:lnTo>
                  <a:lnTo>
                    <a:pt x="681" y="448"/>
                  </a:lnTo>
                  <a:lnTo>
                    <a:pt x="680" y="448"/>
                  </a:lnTo>
                  <a:lnTo>
                    <a:pt x="680" y="449"/>
                  </a:lnTo>
                  <a:lnTo>
                    <a:pt x="678" y="449"/>
                  </a:lnTo>
                  <a:lnTo>
                    <a:pt x="677" y="450"/>
                  </a:lnTo>
                  <a:lnTo>
                    <a:pt x="676" y="450"/>
                  </a:lnTo>
                  <a:lnTo>
                    <a:pt x="675" y="450"/>
                  </a:lnTo>
                  <a:lnTo>
                    <a:pt x="673" y="450"/>
                  </a:lnTo>
                  <a:lnTo>
                    <a:pt x="672" y="450"/>
                  </a:lnTo>
                  <a:lnTo>
                    <a:pt x="672" y="449"/>
                  </a:lnTo>
                  <a:lnTo>
                    <a:pt x="671" y="449"/>
                  </a:lnTo>
                  <a:lnTo>
                    <a:pt x="669" y="449"/>
                  </a:lnTo>
                  <a:lnTo>
                    <a:pt x="668" y="449"/>
                  </a:lnTo>
                  <a:lnTo>
                    <a:pt x="667" y="449"/>
                  </a:lnTo>
                  <a:lnTo>
                    <a:pt x="667" y="448"/>
                  </a:lnTo>
                  <a:lnTo>
                    <a:pt x="665" y="448"/>
                  </a:lnTo>
                  <a:lnTo>
                    <a:pt x="664" y="448"/>
                  </a:lnTo>
                  <a:lnTo>
                    <a:pt x="663" y="448"/>
                  </a:lnTo>
                  <a:lnTo>
                    <a:pt x="663" y="446"/>
                  </a:lnTo>
                  <a:lnTo>
                    <a:pt x="661" y="446"/>
                  </a:lnTo>
                  <a:lnTo>
                    <a:pt x="661" y="445"/>
                  </a:lnTo>
                  <a:lnTo>
                    <a:pt x="660" y="444"/>
                  </a:lnTo>
                  <a:lnTo>
                    <a:pt x="661" y="444"/>
                  </a:lnTo>
                  <a:lnTo>
                    <a:pt x="660" y="444"/>
                  </a:lnTo>
                  <a:lnTo>
                    <a:pt x="660" y="442"/>
                  </a:lnTo>
                  <a:lnTo>
                    <a:pt x="660" y="444"/>
                  </a:lnTo>
                  <a:lnTo>
                    <a:pt x="656" y="446"/>
                  </a:lnTo>
                  <a:lnTo>
                    <a:pt x="655" y="448"/>
                  </a:lnTo>
                  <a:lnTo>
                    <a:pt x="654" y="449"/>
                  </a:lnTo>
                  <a:lnTo>
                    <a:pt x="652" y="451"/>
                  </a:lnTo>
                  <a:lnTo>
                    <a:pt x="651" y="454"/>
                  </a:lnTo>
                  <a:lnTo>
                    <a:pt x="648" y="455"/>
                  </a:lnTo>
                  <a:lnTo>
                    <a:pt x="648" y="457"/>
                  </a:lnTo>
                  <a:lnTo>
                    <a:pt x="647" y="457"/>
                  </a:lnTo>
                  <a:lnTo>
                    <a:pt x="646" y="458"/>
                  </a:lnTo>
                  <a:lnTo>
                    <a:pt x="644" y="459"/>
                  </a:lnTo>
                  <a:lnTo>
                    <a:pt x="643" y="461"/>
                  </a:lnTo>
                  <a:lnTo>
                    <a:pt x="639" y="463"/>
                  </a:lnTo>
                  <a:lnTo>
                    <a:pt x="637" y="466"/>
                  </a:lnTo>
                  <a:lnTo>
                    <a:pt x="630" y="472"/>
                  </a:lnTo>
                  <a:lnTo>
                    <a:pt x="630" y="474"/>
                  </a:lnTo>
                  <a:lnTo>
                    <a:pt x="629" y="474"/>
                  </a:lnTo>
                  <a:lnTo>
                    <a:pt x="629" y="475"/>
                  </a:lnTo>
                  <a:lnTo>
                    <a:pt x="625" y="475"/>
                  </a:lnTo>
                  <a:lnTo>
                    <a:pt x="623" y="476"/>
                  </a:lnTo>
                  <a:lnTo>
                    <a:pt x="622" y="478"/>
                  </a:lnTo>
                  <a:lnTo>
                    <a:pt x="621" y="478"/>
                  </a:lnTo>
                  <a:lnTo>
                    <a:pt x="618" y="478"/>
                  </a:lnTo>
                  <a:lnTo>
                    <a:pt x="617" y="479"/>
                  </a:lnTo>
                  <a:lnTo>
                    <a:pt x="620" y="489"/>
                  </a:lnTo>
                  <a:lnTo>
                    <a:pt x="625" y="505"/>
                  </a:lnTo>
                  <a:lnTo>
                    <a:pt x="626" y="505"/>
                  </a:lnTo>
                  <a:lnTo>
                    <a:pt x="626" y="506"/>
                  </a:lnTo>
                  <a:lnTo>
                    <a:pt x="626" y="508"/>
                  </a:lnTo>
                  <a:lnTo>
                    <a:pt x="627" y="509"/>
                  </a:lnTo>
                  <a:lnTo>
                    <a:pt x="627" y="510"/>
                  </a:lnTo>
                  <a:lnTo>
                    <a:pt x="629" y="512"/>
                  </a:lnTo>
                  <a:lnTo>
                    <a:pt x="629" y="514"/>
                  </a:lnTo>
                  <a:lnTo>
                    <a:pt x="629" y="516"/>
                  </a:lnTo>
                  <a:lnTo>
                    <a:pt x="630" y="517"/>
                  </a:lnTo>
                  <a:lnTo>
                    <a:pt x="631" y="520"/>
                  </a:lnTo>
                  <a:lnTo>
                    <a:pt x="631" y="521"/>
                  </a:lnTo>
                  <a:lnTo>
                    <a:pt x="631" y="522"/>
                  </a:lnTo>
                  <a:lnTo>
                    <a:pt x="631" y="523"/>
                  </a:lnTo>
                  <a:lnTo>
                    <a:pt x="631" y="525"/>
                  </a:lnTo>
                  <a:lnTo>
                    <a:pt x="633" y="525"/>
                  </a:lnTo>
                  <a:lnTo>
                    <a:pt x="634" y="525"/>
                  </a:lnTo>
                  <a:lnTo>
                    <a:pt x="634" y="523"/>
                  </a:lnTo>
                  <a:lnTo>
                    <a:pt x="635" y="523"/>
                  </a:lnTo>
                  <a:lnTo>
                    <a:pt x="635" y="522"/>
                  </a:lnTo>
                  <a:lnTo>
                    <a:pt x="637" y="522"/>
                  </a:lnTo>
                  <a:lnTo>
                    <a:pt x="638" y="522"/>
                  </a:lnTo>
                  <a:lnTo>
                    <a:pt x="638" y="523"/>
                  </a:lnTo>
                  <a:lnTo>
                    <a:pt x="639" y="523"/>
                  </a:lnTo>
                  <a:lnTo>
                    <a:pt x="640" y="523"/>
                  </a:lnTo>
                  <a:lnTo>
                    <a:pt x="640" y="525"/>
                  </a:lnTo>
                  <a:lnTo>
                    <a:pt x="642" y="525"/>
                  </a:lnTo>
                  <a:lnTo>
                    <a:pt x="642" y="526"/>
                  </a:lnTo>
                  <a:lnTo>
                    <a:pt x="643" y="526"/>
                  </a:lnTo>
                  <a:lnTo>
                    <a:pt x="643" y="527"/>
                  </a:lnTo>
                  <a:lnTo>
                    <a:pt x="643" y="529"/>
                  </a:lnTo>
                  <a:lnTo>
                    <a:pt x="644" y="529"/>
                  </a:lnTo>
                  <a:lnTo>
                    <a:pt x="644" y="530"/>
                  </a:lnTo>
                  <a:lnTo>
                    <a:pt x="646" y="530"/>
                  </a:lnTo>
                  <a:lnTo>
                    <a:pt x="646" y="531"/>
                  </a:lnTo>
                  <a:lnTo>
                    <a:pt x="647" y="533"/>
                  </a:lnTo>
                  <a:lnTo>
                    <a:pt x="647" y="534"/>
                  </a:lnTo>
                  <a:lnTo>
                    <a:pt x="648" y="534"/>
                  </a:lnTo>
                  <a:lnTo>
                    <a:pt x="650" y="534"/>
                  </a:lnTo>
                  <a:lnTo>
                    <a:pt x="650" y="535"/>
                  </a:lnTo>
                  <a:lnTo>
                    <a:pt x="651" y="535"/>
                  </a:lnTo>
                  <a:lnTo>
                    <a:pt x="651" y="537"/>
                  </a:lnTo>
                  <a:lnTo>
                    <a:pt x="652" y="537"/>
                  </a:lnTo>
                  <a:lnTo>
                    <a:pt x="652" y="535"/>
                  </a:lnTo>
                  <a:lnTo>
                    <a:pt x="654" y="535"/>
                  </a:lnTo>
                  <a:lnTo>
                    <a:pt x="654" y="537"/>
                  </a:lnTo>
                  <a:lnTo>
                    <a:pt x="655" y="537"/>
                  </a:lnTo>
                  <a:lnTo>
                    <a:pt x="655" y="538"/>
                  </a:lnTo>
                  <a:lnTo>
                    <a:pt x="655" y="539"/>
                  </a:lnTo>
                  <a:lnTo>
                    <a:pt x="655" y="540"/>
                  </a:lnTo>
                  <a:lnTo>
                    <a:pt x="655" y="542"/>
                  </a:lnTo>
                  <a:lnTo>
                    <a:pt x="656" y="542"/>
                  </a:lnTo>
                  <a:lnTo>
                    <a:pt x="658" y="542"/>
                  </a:lnTo>
                  <a:lnTo>
                    <a:pt x="660" y="542"/>
                  </a:lnTo>
                  <a:lnTo>
                    <a:pt x="661" y="542"/>
                  </a:lnTo>
                  <a:lnTo>
                    <a:pt x="661" y="540"/>
                  </a:lnTo>
                  <a:lnTo>
                    <a:pt x="667" y="542"/>
                  </a:lnTo>
                  <a:lnTo>
                    <a:pt x="671" y="543"/>
                  </a:lnTo>
                  <a:lnTo>
                    <a:pt x="675" y="544"/>
                  </a:lnTo>
                  <a:lnTo>
                    <a:pt x="677" y="546"/>
                  </a:lnTo>
                  <a:lnTo>
                    <a:pt x="680" y="546"/>
                  </a:lnTo>
                  <a:lnTo>
                    <a:pt x="681" y="547"/>
                  </a:lnTo>
                  <a:lnTo>
                    <a:pt x="684" y="547"/>
                  </a:lnTo>
                  <a:lnTo>
                    <a:pt x="686" y="548"/>
                  </a:lnTo>
                  <a:lnTo>
                    <a:pt x="692" y="550"/>
                  </a:lnTo>
                  <a:lnTo>
                    <a:pt x="693" y="550"/>
                  </a:lnTo>
                  <a:lnTo>
                    <a:pt x="694" y="551"/>
                  </a:lnTo>
                  <a:lnTo>
                    <a:pt x="695" y="551"/>
                  </a:lnTo>
                  <a:lnTo>
                    <a:pt x="698" y="552"/>
                  </a:lnTo>
                  <a:lnTo>
                    <a:pt x="702" y="556"/>
                  </a:lnTo>
                  <a:lnTo>
                    <a:pt x="705" y="559"/>
                  </a:lnTo>
                  <a:lnTo>
                    <a:pt x="705" y="560"/>
                  </a:lnTo>
                  <a:lnTo>
                    <a:pt x="709" y="565"/>
                  </a:lnTo>
                  <a:lnTo>
                    <a:pt x="710" y="567"/>
                  </a:lnTo>
                  <a:lnTo>
                    <a:pt x="713" y="568"/>
                  </a:lnTo>
                  <a:lnTo>
                    <a:pt x="714" y="568"/>
                  </a:lnTo>
                  <a:lnTo>
                    <a:pt x="716" y="568"/>
                  </a:lnTo>
                  <a:lnTo>
                    <a:pt x="718" y="569"/>
                  </a:lnTo>
                  <a:lnTo>
                    <a:pt x="722" y="571"/>
                  </a:lnTo>
                  <a:lnTo>
                    <a:pt x="723" y="571"/>
                  </a:lnTo>
                  <a:lnTo>
                    <a:pt x="724" y="572"/>
                  </a:lnTo>
                  <a:lnTo>
                    <a:pt x="726" y="573"/>
                  </a:lnTo>
                  <a:lnTo>
                    <a:pt x="727" y="573"/>
                  </a:lnTo>
                  <a:lnTo>
                    <a:pt x="728" y="573"/>
                  </a:lnTo>
                  <a:lnTo>
                    <a:pt x="728" y="575"/>
                  </a:lnTo>
                  <a:lnTo>
                    <a:pt x="730" y="575"/>
                  </a:lnTo>
                  <a:lnTo>
                    <a:pt x="731" y="575"/>
                  </a:lnTo>
                  <a:lnTo>
                    <a:pt x="732" y="575"/>
                  </a:lnTo>
                  <a:lnTo>
                    <a:pt x="732" y="576"/>
                  </a:lnTo>
                  <a:lnTo>
                    <a:pt x="735" y="576"/>
                  </a:lnTo>
                  <a:lnTo>
                    <a:pt x="736" y="576"/>
                  </a:lnTo>
                  <a:lnTo>
                    <a:pt x="736" y="577"/>
                  </a:lnTo>
                  <a:lnTo>
                    <a:pt x="739" y="577"/>
                  </a:lnTo>
                  <a:lnTo>
                    <a:pt x="739" y="578"/>
                  </a:lnTo>
                  <a:lnTo>
                    <a:pt x="740" y="578"/>
                  </a:lnTo>
                  <a:lnTo>
                    <a:pt x="740" y="580"/>
                  </a:lnTo>
                  <a:lnTo>
                    <a:pt x="741" y="581"/>
                  </a:lnTo>
                  <a:lnTo>
                    <a:pt x="743" y="582"/>
                  </a:lnTo>
                  <a:lnTo>
                    <a:pt x="744" y="584"/>
                  </a:lnTo>
                  <a:lnTo>
                    <a:pt x="744" y="585"/>
                  </a:lnTo>
                  <a:lnTo>
                    <a:pt x="744" y="586"/>
                  </a:lnTo>
                  <a:lnTo>
                    <a:pt x="745" y="588"/>
                  </a:lnTo>
                  <a:lnTo>
                    <a:pt x="747" y="589"/>
                  </a:lnTo>
                  <a:lnTo>
                    <a:pt x="747" y="590"/>
                  </a:lnTo>
                  <a:lnTo>
                    <a:pt x="749" y="592"/>
                  </a:lnTo>
                  <a:lnTo>
                    <a:pt x="751" y="593"/>
                  </a:lnTo>
                  <a:lnTo>
                    <a:pt x="752" y="593"/>
                  </a:lnTo>
                  <a:lnTo>
                    <a:pt x="753" y="593"/>
                  </a:lnTo>
                  <a:lnTo>
                    <a:pt x="754" y="594"/>
                  </a:lnTo>
                  <a:lnTo>
                    <a:pt x="756" y="594"/>
                  </a:lnTo>
                  <a:lnTo>
                    <a:pt x="757" y="595"/>
                  </a:lnTo>
                  <a:lnTo>
                    <a:pt x="757" y="597"/>
                  </a:lnTo>
                  <a:lnTo>
                    <a:pt x="758" y="597"/>
                  </a:lnTo>
                  <a:lnTo>
                    <a:pt x="758" y="598"/>
                  </a:lnTo>
                  <a:lnTo>
                    <a:pt x="760" y="598"/>
                  </a:lnTo>
                  <a:lnTo>
                    <a:pt x="760" y="599"/>
                  </a:lnTo>
                  <a:lnTo>
                    <a:pt x="761" y="599"/>
                  </a:lnTo>
                  <a:lnTo>
                    <a:pt x="762" y="601"/>
                  </a:lnTo>
                  <a:lnTo>
                    <a:pt x="764" y="602"/>
                  </a:lnTo>
                  <a:lnTo>
                    <a:pt x="764" y="603"/>
                  </a:lnTo>
                  <a:lnTo>
                    <a:pt x="765" y="603"/>
                  </a:lnTo>
                  <a:lnTo>
                    <a:pt x="765" y="605"/>
                  </a:lnTo>
                  <a:lnTo>
                    <a:pt x="766" y="605"/>
                  </a:lnTo>
                  <a:lnTo>
                    <a:pt x="766" y="606"/>
                  </a:lnTo>
                  <a:lnTo>
                    <a:pt x="768" y="606"/>
                  </a:lnTo>
                  <a:lnTo>
                    <a:pt x="769" y="606"/>
                  </a:lnTo>
                  <a:lnTo>
                    <a:pt x="770" y="606"/>
                  </a:lnTo>
                  <a:lnTo>
                    <a:pt x="771" y="606"/>
                  </a:lnTo>
                  <a:lnTo>
                    <a:pt x="771" y="607"/>
                  </a:lnTo>
                  <a:lnTo>
                    <a:pt x="771" y="609"/>
                  </a:lnTo>
                  <a:lnTo>
                    <a:pt x="771" y="610"/>
                  </a:lnTo>
                  <a:lnTo>
                    <a:pt x="773" y="610"/>
                  </a:lnTo>
                  <a:lnTo>
                    <a:pt x="773" y="611"/>
                  </a:lnTo>
                  <a:lnTo>
                    <a:pt x="773" y="612"/>
                  </a:lnTo>
                  <a:lnTo>
                    <a:pt x="774" y="612"/>
                  </a:lnTo>
                  <a:lnTo>
                    <a:pt x="774" y="614"/>
                  </a:lnTo>
                  <a:lnTo>
                    <a:pt x="774" y="615"/>
                  </a:lnTo>
                  <a:lnTo>
                    <a:pt x="774" y="616"/>
                  </a:lnTo>
                  <a:lnTo>
                    <a:pt x="774" y="618"/>
                  </a:lnTo>
                  <a:lnTo>
                    <a:pt x="774" y="619"/>
                  </a:lnTo>
                  <a:lnTo>
                    <a:pt x="773" y="619"/>
                  </a:lnTo>
                  <a:lnTo>
                    <a:pt x="773" y="620"/>
                  </a:lnTo>
                  <a:lnTo>
                    <a:pt x="774" y="620"/>
                  </a:lnTo>
                  <a:lnTo>
                    <a:pt x="774" y="622"/>
                  </a:lnTo>
                  <a:lnTo>
                    <a:pt x="775" y="622"/>
                  </a:lnTo>
                  <a:lnTo>
                    <a:pt x="775" y="623"/>
                  </a:lnTo>
                  <a:lnTo>
                    <a:pt x="777" y="623"/>
                  </a:lnTo>
                  <a:lnTo>
                    <a:pt x="777" y="624"/>
                  </a:lnTo>
                  <a:lnTo>
                    <a:pt x="777" y="626"/>
                  </a:lnTo>
                  <a:lnTo>
                    <a:pt x="778" y="627"/>
                  </a:lnTo>
                  <a:lnTo>
                    <a:pt x="779" y="627"/>
                  </a:lnTo>
                  <a:lnTo>
                    <a:pt x="779" y="628"/>
                  </a:lnTo>
                  <a:lnTo>
                    <a:pt x="781" y="628"/>
                  </a:lnTo>
                  <a:lnTo>
                    <a:pt x="781" y="630"/>
                  </a:lnTo>
                  <a:lnTo>
                    <a:pt x="782" y="630"/>
                  </a:lnTo>
                  <a:lnTo>
                    <a:pt x="782" y="631"/>
                  </a:lnTo>
                  <a:lnTo>
                    <a:pt x="783" y="631"/>
                  </a:lnTo>
                  <a:lnTo>
                    <a:pt x="785" y="631"/>
                  </a:lnTo>
                  <a:lnTo>
                    <a:pt x="786" y="631"/>
                  </a:lnTo>
                  <a:lnTo>
                    <a:pt x="787" y="631"/>
                  </a:lnTo>
                  <a:lnTo>
                    <a:pt x="787" y="630"/>
                  </a:lnTo>
                  <a:lnTo>
                    <a:pt x="788" y="630"/>
                  </a:lnTo>
                  <a:lnTo>
                    <a:pt x="790" y="630"/>
                  </a:lnTo>
                  <a:lnTo>
                    <a:pt x="791" y="630"/>
                  </a:lnTo>
                  <a:lnTo>
                    <a:pt x="791" y="631"/>
                  </a:lnTo>
                  <a:lnTo>
                    <a:pt x="792" y="631"/>
                  </a:lnTo>
                  <a:lnTo>
                    <a:pt x="792" y="632"/>
                  </a:lnTo>
                  <a:lnTo>
                    <a:pt x="794" y="633"/>
                  </a:lnTo>
                  <a:lnTo>
                    <a:pt x="795" y="635"/>
                  </a:lnTo>
                  <a:lnTo>
                    <a:pt x="795" y="636"/>
                  </a:lnTo>
                  <a:lnTo>
                    <a:pt x="796" y="637"/>
                  </a:lnTo>
                  <a:lnTo>
                    <a:pt x="796" y="639"/>
                  </a:lnTo>
                  <a:lnTo>
                    <a:pt x="798" y="640"/>
                  </a:lnTo>
                  <a:lnTo>
                    <a:pt x="798" y="641"/>
                  </a:lnTo>
                  <a:lnTo>
                    <a:pt x="799" y="641"/>
                  </a:lnTo>
                  <a:lnTo>
                    <a:pt x="799" y="643"/>
                  </a:lnTo>
                  <a:lnTo>
                    <a:pt x="799" y="644"/>
                  </a:lnTo>
                  <a:lnTo>
                    <a:pt x="800" y="644"/>
                  </a:lnTo>
                  <a:lnTo>
                    <a:pt x="800" y="645"/>
                  </a:lnTo>
                  <a:lnTo>
                    <a:pt x="802" y="645"/>
                  </a:lnTo>
                  <a:lnTo>
                    <a:pt x="802" y="647"/>
                  </a:lnTo>
                  <a:lnTo>
                    <a:pt x="803" y="647"/>
                  </a:lnTo>
                  <a:lnTo>
                    <a:pt x="803" y="648"/>
                  </a:lnTo>
                  <a:lnTo>
                    <a:pt x="804" y="648"/>
                  </a:lnTo>
                  <a:lnTo>
                    <a:pt x="804" y="649"/>
                  </a:lnTo>
                  <a:lnTo>
                    <a:pt x="804" y="650"/>
                  </a:lnTo>
                  <a:lnTo>
                    <a:pt x="804" y="652"/>
                  </a:lnTo>
                  <a:lnTo>
                    <a:pt x="804" y="653"/>
                  </a:lnTo>
                  <a:lnTo>
                    <a:pt x="804" y="654"/>
                  </a:lnTo>
                  <a:lnTo>
                    <a:pt x="804" y="656"/>
                  </a:lnTo>
                  <a:lnTo>
                    <a:pt x="804" y="657"/>
                  </a:lnTo>
                  <a:lnTo>
                    <a:pt x="806" y="657"/>
                  </a:lnTo>
                  <a:lnTo>
                    <a:pt x="807" y="657"/>
                  </a:lnTo>
                  <a:lnTo>
                    <a:pt x="807" y="658"/>
                  </a:lnTo>
                  <a:lnTo>
                    <a:pt x="808" y="660"/>
                  </a:lnTo>
                  <a:lnTo>
                    <a:pt x="808" y="661"/>
                  </a:lnTo>
                  <a:lnTo>
                    <a:pt x="809" y="661"/>
                  </a:lnTo>
                  <a:lnTo>
                    <a:pt x="811" y="661"/>
                  </a:lnTo>
                  <a:lnTo>
                    <a:pt x="811" y="662"/>
                  </a:lnTo>
                  <a:lnTo>
                    <a:pt x="812" y="662"/>
                  </a:lnTo>
                  <a:lnTo>
                    <a:pt x="812" y="664"/>
                  </a:lnTo>
                  <a:lnTo>
                    <a:pt x="813" y="664"/>
                  </a:lnTo>
                  <a:lnTo>
                    <a:pt x="815" y="665"/>
                  </a:lnTo>
                  <a:lnTo>
                    <a:pt x="816" y="664"/>
                  </a:lnTo>
                  <a:lnTo>
                    <a:pt x="817" y="664"/>
                  </a:lnTo>
                  <a:lnTo>
                    <a:pt x="819" y="662"/>
                  </a:lnTo>
                  <a:lnTo>
                    <a:pt x="820" y="662"/>
                  </a:lnTo>
                  <a:lnTo>
                    <a:pt x="821" y="662"/>
                  </a:lnTo>
                  <a:lnTo>
                    <a:pt x="823" y="662"/>
                  </a:lnTo>
                  <a:lnTo>
                    <a:pt x="823" y="661"/>
                  </a:lnTo>
                  <a:lnTo>
                    <a:pt x="824" y="661"/>
                  </a:lnTo>
                  <a:lnTo>
                    <a:pt x="824" y="660"/>
                  </a:lnTo>
                  <a:lnTo>
                    <a:pt x="824" y="658"/>
                  </a:lnTo>
                  <a:lnTo>
                    <a:pt x="824" y="657"/>
                  </a:lnTo>
                  <a:lnTo>
                    <a:pt x="825" y="657"/>
                  </a:lnTo>
                  <a:lnTo>
                    <a:pt x="826" y="657"/>
                  </a:lnTo>
                  <a:lnTo>
                    <a:pt x="826" y="656"/>
                  </a:lnTo>
                  <a:lnTo>
                    <a:pt x="829" y="656"/>
                  </a:lnTo>
                  <a:lnTo>
                    <a:pt x="830" y="654"/>
                  </a:lnTo>
                  <a:lnTo>
                    <a:pt x="832" y="654"/>
                  </a:lnTo>
                  <a:lnTo>
                    <a:pt x="833" y="654"/>
                  </a:lnTo>
                  <a:lnTo>
                    <a:pt x="834" y="654"/>
                  </a:lnTo>
                  <a:lnTo>
                    <a:pt x="836" y="654"/>
                  </a:lnTo>
                  <a:lnTo>
                    <a:pt x="837" y="654"/>
                  </a:lnTo>
                  <a:lnTo>
                    <a:pt x="838" y="654"/>
                  </a:lnTo>
                  <a:lnTo>
                    <a:pt x="840" y="656"/>
                  </a:lnTo>
                  <a:lnTo>
                    <a:pt x="840" y="654"/>
                  </a:lnTo>
                  <a:lnTo>
                    <a:pt x="841" y="654"/>
                  </a:lnTo>
                  <a:lnTo>
                    <a:pt x="841" y="656"/>
                  </a:lnTo>
                  <a:lnTo>
                    <a:pt x="842" y="656"/>
                  </a:lnTo>
                  <a:lnTo>
                    <a:pt x="842" y="657"/>
                  </a:lnTo>
                  <a:lnTo>
                    <a:pt x="844" y="658"/>
                  </a:lnTo>
                  <a:lnTo>
                    <a:pt x="845" y="658"/>
                  </a:lnTo>
                  <a:lnTo>
                    <a:pt x="846" y="660"/>
                  </a:lnTo>
                  <a:lnTo>
                    <a:pt x="847" y="660"/>
                  </a:lnTo>
                  <a:lnTo>
                    <a:pt x="847" y="661"/>
                  </a:lnTo>
                  <a:lnTo>
                    <a:pt x="847" y="662"/>
                  </a:lnTo>
                  <a:lnTo>
                    <a:pt x="847" y="664"/>
                  </a:lnTo>
                  <a:lnTo>
                    <a:pt x="847" y="665"/>
                  </a:lnTo>
                  <a:lnTo>
                    <a:pt x="847" y="666"/>
                  </a:lnTo>
                  <a:lnTo>
                    <a:pt x="847" y="667"/>
                  </a:lnTo>
                  <a:lnTo>
                    <a:pt x="849" y="667"/>
                  </a:lnTo>
                  <a:lnTo>
                    <a:pt x="849" y="669"/>
                  </a:lnTo>
                  <a:lnTo>
                    <a:pt x="847" y="669"/>
                  </a:lnTo>
                  <a:lnTo>
                    <a:pt x="847" y="670"/>
                  </a:lnTo>
                  <a:lnTo>
                    <a:pt x="847" y="671"/>
                  </a:lnTo>
                  <a:lnTo>
                    <a:pt x="847" y="673"/>
                  </a:lnTo>
                  <a:lnTo>
                    <a:pt x="847" y="674"/>
                  </a:lnTo>
                  <a:lnTo>
                    <a:pt x="849" y="674"/>
                  </a:lnTo>
                  <a:lnTo>
                    <a:pt x="847" y="674"/>
                  </a:lnTo>
                  <a:lnTo>
                    <a:pt x="847" y="675"/>
                  </a:lnTo>
                  <a:lnTo>
                    <a:pt x="846" y="675"/>
                  </a:lnTo>
                  <a:lnTo>
                    <a:pt x="846" y="677"/>
                  </a:lnTo>
                  <a:lnTo>
                    <a:pt x="846" y="678"/>
                  </a:lnTo>
                  <a:lnTo>
                    <a:pt x="846" y="679"/>
                  </a:lnTo>
                  <a:lnTo>
                    <a:pt x="845" y="679"/>
                  </a:lnTo>
                  <a:lnTo>
                    <a:pt x="845" y="681"/>
                  </a:lnTo>
                  <a:lnTo>
                    <a:pt x="844" y="681"/>
                  </a:lnTo>
                  <a:lnTo>
                    <a:pt x="844" y="682"/>
                  </a:lnTo>
                  <a:lnTo>
                    <a:pt x="842" y="682"/>
                  </a:lnTo>
                  <a:lnTo>
                    <a:pt x="844" y="683"/>
                  </a:lnTo>
                  <a:lnTo>
                    <a:pt x="842" y="683"/>
                  </a:lnTo>
                  <a:lnTo>
                    <a:pt x="842" y="684"/>
                  </a:lnTo>
                  <a:lnTo>
                    <a:pt x="842" y="686"/>
                  </a:lnTo>
                  <a:lnTo>
                    <a:pt x="842" y="687"/>
                  </a:lnTo>
                  <a:lnTo>
                    <a:pt x="841" y="688"/>
                  </a:lnTo>
                  <a:lnTo>
                    <a:pt x="841" y="690"/>
                  </a:lnTo>
                  <a:lnTo>
                    <a:pt x="841" y="691"/>
                  </a:lnTo>
                  <a:lnTo>
                    <a:pt x="840" y="691"/>
                  </a:lnTo>
                  <a:lnTo>
                    <a:pt x="840" y="692"/>
                  </a:lnTo>
                  <a:lnTo>
                    <a:pt x="840" y="694"/>
                  </a:lnTo>
                  <a:lnTo>
                    <a:pt x="838" y="695"/>
                  </a:lnTo>
                  <a:lnTo>
                    <a:pt x="838" y="696"/>
                  </a:lnTo>
                  <a:lnTo>
                    <a:pt x="837" y="696"/>
                  </a:lnTo>
                  <a:lnTo>
                    <a:pt x="837" y="698"/>
                  </a:lnTo>
                  <a:lnTo>
                    <a:pt x="837" y="699"/>
                  </a:lnTo>
                  <a:lnTo>
                    <a:pt x="838" y="700"/>
                  </a:lnTo>
                  <a:lnTo>
                    <a:pt x="838" y="702"/>
                  </a:lnTo>
                  <a:lnTo>
                    <a:pt x="837" y="702"/>
                  </a:lnTo>
                  <a:lnTo>
                    <a:pt x="837" y="703"/>
                  </a:lnTo>
                  <a:lnTo>
                    <a:pt x="836" y="703"/>
                  </a:lnTo>
                  <a:lnTo>
                    <a:pt x="836" y="704"/>
                  </a:lnTo>
                  <a:lnTo>
                    <a:pt x="834" y="704"/>
                  </a:lnTo>
                  <a:lnTo>
                    <a:pt x="834" y="705"/>
                  </a:lnTo>
                  <a:lnTo>
                    <a:pt x="834" y="707"/>
                  </a:lnTo>
                  <a:lnTo>
                    <a:pt x="834" y="708"/>
                  </a:lnTo>
                  <a:lnTo>
                    <a:pt x="833" y="708"/>
                  </a:lnTo>
                  <a:lnTo>
                    <a:pt x="833" y="707"/>
                  </a:lnTo>
                  <a:lnTo>
                    <a:pt x="833" y="708"/>
                  </a:lnTo>
                  <a:lnTo>
                    <a:pt x="832" y="709"/>
                  </a:lnTo>
                  <a:lnTo>
                    <a:pt x="832" y="711"/>
                  </a:lnTo>
                  <a:lnTo>
                    <a:pt x="832" y="712"/>
                  </a:lnTo>
                  <a:lnTo>
                    <a:pt x="832" y="713"/>
                  </a:lnTo>
                  <a:lnTo>
                    <a:pt x="830" y="713"/>
                  </a:lnTo>
                  <a:lnTo>
                    <a:pt x="830" y="715"/>
                  </a:lnTo>
                  <a:lnTo>
                    <a:pt x="830" y="716"/>
                  </a:lnTo>
                  <a:lnTo>
                    <a:pt x="829" y="717"/>
                  </a:lnTo>
                  <a:lnTo>
                    <a:pt x="829" y="719"/>
                  </a:lnTo>
                  <a:lnTo>
                    <a:pt x="829" y="720"/>
                  </a:lnTo>
                  <a:lnTo>
                    <a:pt x="829" y="721"/>
                  </a:lnTo>
                  <a:lnTo>
                    <a:pt x="829" y="722"/>
                  </a:lnTo>
                  <a:lnTo>
                    <a:pt x="829" y="725"/>
                  </a:lnTo>
                  <a:lnTo>
                    <a:pt x="828" y="726"/>
                  </a:lnTo>
                  <a:lnTo>
                    <a:pt x="828" y="728"/>
                  </a:lnTo>
                  <a:lnTo>
                    <a:pt x="828" y="729"/>
                  </a:lnTo>
                  <a:lnTo>
                    <a:pt x="828" y="732"/>
                  </a:lnTo>
                  <a:lnTo>
                    <a:pt x="828" y="733"/>
                  </a:lnTo>
                  <a:lnTo>
                    <a:pt x="826" y="733"/>
                  </a:lnTo>
                  <a:lnTo>
                    <a:pt x="825" y="734"/>
                  </a:lnTo>
                  <a:lnTo>
                    <a:pt x="825" y="736"/>
                  </a:lnTo>
                  <a:lnTo>
                    <a:pt x="826" y="736"/>
                  </a:lnTo>
                  <a:lnTo>
                    <a:pt x="828" y="736"/>
                  </a:lnTo>
                  <a:lnTo>
                    <a:pt x="830" y="736"/>
                  </a:lnTo>
                  <a:lnTo>
                    <a:pt x="832" y="736"/>
                  </a:lnTo>
                  <a:lnTo>
                    <a:pt x="833" y="736"/>
                  </a:lnTo>
                  <a:lnTo>
                    <a:pt x="836" y="736"/>
                  </a:lnTo>
                  <a:lnTo>
                    <a:pt x="837" y="736"/>
                  </a:lnTo>
                  <a:lnTo>
                    <a:pt x="840" y="736"/>
                  </a:lnTo>
                  <a:lnTo>
                    <a:pt x="844" y="736"/>
                  </a:lnTo>
                  <a:lnTo>
                    <a:pt x="845" y="737"/>
                  </a:lnTo>
                  <a:lnTo>
                    <a:pt x="847" y="737"/>
                  </a:lnTo>
                  <a:lnTo>
                    <a:pt x="849" y="737"/>
                  </a:lnTo>
                  <a:lnTo>
                    <a:pt x="850" y="738"/>
                  </a:lnTo>
                  <a:lnTo>
                    <a:pt x="851" y="738"/>
                  </a:lnTo>
                  <a:lnTo>
                    <a:pt x="853" y="738"/>
                  </a:lnTo>
                  <a:lnTo>
                    <a:pt x="854" y="739"/>
                  </a:lnTo>
                  <a:lnTo>
                    <a:pt x="855" y="739"/>
                  </a:lnTo>
                  <a:lnTo>
                    <a:pt x="857" y="741"/>
                  </a:lnTo>
                  <a:lnTo>
                    <a:pt x="858" y="741"/>
                  </a:lnTo>
                  <a:lnTo>
                    <a:pt x="859" y="742"/>
                  </a:lnTo>
                  <a:lnTo>
                    <a:pt x="858" y="742"/>
                  </a:lnTo>
                  <a:lnTo>
                    <a:pt x="858" y="743"/>
                  </a:lnTo>
                  <a:lnTo>
                    <a:pt x="857" y="743"/>
                  </a:lnTo>
                  <a:lnTo>
                    <a:pt x="857" y="745"/>
                  </a:lnTo>
                  <a:lnTo>
                    <a:pt x="857" y="746"/>
                  </a:lnTo>
                  <a:lnTo>
                    <a:pt x="855" y="747"/>
                  </a:lnTo>
                  <a:lnTo>
                    <a:pt x="854" y="747"/>
                  </a:lnTo>
                  <a:lnTo>
                    <a:pt x="854" y="749"/>
                  </a:lnTo>
                  <a:lnTo>
                    <a:pt x="853" y="749"/>
                  </a:lnTo>
                  <a:lnTo>
                    <a:pt x="853" y="750"/>
                  </a:lnTo>
                  <a:lnTo>
                    <a:pt x="851" y="750"/>
                  </a:lnTo>
                  <a:lnTo>
                    <a:pt x="851" y="751"/>
                  </a:lnTo>
                  <a:lnTo>
                    <a:pt x="850" y="753"/>
                  </a:lnTo>
                  <a:lnTo>
                    <a:pt x="849" y="753"/>
                  </a:lnTo>
                  <a:lnTo>
                    <a:pt x="849" y="754"/>
                  </a:lnTo>
                  <a:lnTo>
                    <a:pt x="849" y="755"/>
                  </a:lnTo>
                  <a:lnTo>
                    <a:pt x="849" y="756"/>
                  </a:lnTo>
                  <a:lnTo>
                    <a:pt x="850" y="756"/>
                  </a:lnTo>
                  <a:lnTo>
                    <a:pt x="851" y="756"/>
                  </a:lnTo>
                  <a:lnTo>
                    <a:pt x="853" y="756"/>
                  </a:lnTo>
                  <a:lnTo>
                    <a:pt x="854" y="755"/>
                  </a:lnTo>
                  <a:lnTo>
                    <a:pt x="855" y="755"/>
                  </a:lnTo>
                  <a:lnTo>
                    <a:pt x="857" y="754"/>
                  </a:lnTo>
                  <a:lnTo>
                    <a:pt x="858" y="754"/>
                  </a:lnTo>
                  <a:lnTo>
                    <a:pt x="859" y="753"/>
                  </a:lnTo>
                  <a:lnTo>
                    <a:pt x="861" y="753"/>
                  </a:lnTo>
                  <a:lnTo>
                    <a:pt x="862" y="753"/>
                  </a:lnTo>
                  <a:lnTo>
                    <a:pt x="864" y="753"/>
                  </a:lnTo>
                  <a:lnTo>
                    <a:pt x="866" y="753"/>
                  </a:lnTo>
                  <a:lnTo>
                    <a:pt x="867" y="753"/>
                  </a:lnTo>
                  <a:lnTo>
                    <a:pt x="868" y="754"/>
                  </a:lnTo>
                  <a:lnTo>
                    <a:pt x="870" y="755"/>
                  </a:lnTo>
                  <a:lnTo>
                    <a:pt x="868" y="759"/>
                  </a:lnTo>
                  <a:lnTo>
                    <a:pt x="868" y="762"/>
                  </a:lnTo>
                  <a:lnTo>
                    <a:pt x="867" y="763"/>
                  </a:lnTo>
                  <a:lnTo>
                    <a:pt x="867" y="764"/>
                  </a:lnTo>
                  <a:lnTo>
                    <a:pt x="864" y="768"/>
                  </a:lnTo>
                  <a:lnTo>
                    <a:pt x="864" y="770"/>
                  </a:lnTo>
                  <a:lnTo>
                    <a:pt x="863" y="772"/>
                  </a:lnTo>
                  <a:lnTo>
                    <a:pt x="862" y="774"/>
                  </a:lnTo>
                  <a:lnTo>
                    <a:pt x="861" y="775"/>
                  </a:lnTo>
                  <a:lnTo>
                    <a:pt x="859" y="776"/>
                  </a:lnTo>
                  <a:lnTo>
                    <a:pt x="853" y="777"/>
                  </a:lnTo>
                  <a:lnTo>
                    <a:pt x="851" y="777"/>
                  </a:lnTo>
                  <a:lnTo>
                    <a:pt x="851" y="784"/>
                  </a:lnTo>
                  <a:lnTo>
                    <a:pt x="850" y="784"/>
                  </a:lnTo>
                  <a:lnTo>
                    <a:pt x="849" y="785"/>
                  </a:lnTo>
                  <a:lnTo>
                    <a:pt x="846" y="788"/>
                  </a:lnTo>
                  <a:lnTo>
                    <a:pt x="845" y="788"/>
                  </a:lnTo>
                  <a:lnTo>
                    <a:pt x="841" y="788"/>
                  </a:lnTo>
                  <a:lnTo>
                    <a:pt x="842" y="788"/>
                  </a:lnTo>
                  <a:lnTo>
                    <a:pt x="842" y="789"/>
                  </a:lnTo>
                  <a:lnTo>
                    <a:pt x="844" y="789"/>
                  </a:lnTo>
                  <a:lnTo>
                    <a:pt x="845" y="789"/>
                  </a:lnTo>
                  <a:lnTo>
                    <a:pt x="846" y="791"/>
                  </a:lnTo>
                  <a:lnTo>
                    <a:pt x="846" y="792"/>
                  </a:lnTo>
                  <a:lnTo>
                    <a:pt x="847" y="792"/>
                  </a:lnTo>
                  <a:lnTo>
                    <a:pt x="849" y="792"/>
                  </a:lnTo>
                  <a:lnTo>
                    <a:pt x="849" y="793"/>
                  </a:lnTo>
                  <a:lnTo>
                    <a:pt x="849" y="794"/>
                  </a:lnTo>
                  <a:lnTo>
                    <a:pt x="849" y="796"/>
                  </a:lnTo>
                  <a:lnTo>
                    <a:pt x="849" y="797"/>
                  </a:lnTo>
                  <a:lnTo>
                    <a:pt x="847" y="798"/>
                  </a:lnTo>
                  <a:lnTo>
                    <a:pt x="847" y="800"/>
                  </a:lnTo>
                  <a:lnTo>
                    <a:pt x="844" y="813"/>
                  </a:lnTo>
                  <a:lnTo>
                    <a:pt x="844" y="814"/>
                  </a:lnTo>
                  <a:lnTo>
                    <a:pt x="838" y="836"/>
                  </a:lnTo>
                  <a:lnTo>
                    <a:pt x="838" y="835"/>
                  </a:lnTo>
                  <a:lnTo>
                    <a:pt x="840" y="835"/>
                  </a:lnTo>
                  <a:lnTo>
                    <a:pt x="841" y="834"/>
                  </a:lnTo>
                  <a:lnTo>
                    <a:pt x="842" y="834"/>
                  </a:lnTo>
                  <a:lnTo>
                    <a:pt x="844" y="834"/>
                  </a:lnTo>
                  <a:lnTo>
                    <a:pt x="845" y="832"/>
                  </a:lnTo>
                  <a:lnTo>
                    <a:pt x="846" y="832"/>
                  </a:lnTo>
                  <a:lnTo>
                    <a:pt x="847" y="831"/>
                  </a:lnTo>
                  <a:lnTo>
                    <a:pt x="849" y="831"/>
                  </a:lnTo>
                  <a:lnTo>
                    <a:pt x="850" y="831"/>
                  </a:lnTo>
                  <a:lnTo>
                    <a:pt x="850" y="830"/>
                  </a:lnTo>
                  <a:lnTo>
                    <a:pt x="851" y="830"/>
                  </a:lnTo>
                  <a:lnTo>
                    <a:pt x="851" y="831"/>
                  </a:lnTo>
                  <a:lnTo>
                    <a:pt x="851" y="832"/>
                  </a:lnTo>
                  <a:lnTo>
                    <a:pt x="851" y="831"/>
                  </a:lnTo>
                  <a:lnTo>
                    <a:pt x="853" y="830"/>
                  </a:lnTo>
                  <a:lnTo>
                    <a:pt x="854" y="830"/>
                  </a:lnTo>
                  <a:lnTo>
                    <a:pt x="855" y="828"/>
                  </a:lnTo>
                  <a:lnTo>
                    <a:pt x="857" y="828"/>
                  </a:lnTo>
                  <a:lnTo>
                    <a:pt x="858" y="828"/>
                  </a:lnTo>
                  <a:lnTo>
                    <a:pt x="858" y="827"/>
                  </a:lnTo>
                  <a:lnTo>
                    <a:pt x="859" y="827"/>
                  </a:lnTo>
                  <a:lnTo>
                    <a:pt x="861" y="827"/>
                  </a:lnTo>
                  <a:lnTo>
                    <a:pt x="862" y="826"/>
                  </a:lnTo>
                  <a:lnTo>
                    <a:pt x="863" y="826"/>
                  </a:lnTo>
                  <a:lnTo>
                    <a:pt x="864" y="825"/>
                  </a:lnTo>
                  <a:lnTo>
                    <a:pt x="867" y="823"/>
                  </a:lnTo>
                  <a:lnTo>
                    <a:pt x="870" y="822"/>
                  </a:lnTo>
                  <a:lnTo>
                    <a:pt x="872" y="821"/>
                  </a:lnTo>
                  <a:lnTo>
                    <a:pt x="874" y="821"/>
                  </a:lnTo>
                  <a:lnTo>
                    <a:pt x="875" y="821"/>
                  </a:lnTo>
                  <a:lnTo>
                    <a:pt x="878" y="819"/>
                  </a:lnTo>
                  <a:lnTo>
                    <a:pt x="879" y="818"/>
                  </a:lnTo>
                  <a:lnTo>
                    <a:pt x="880" y="818"/>
                  </a:lnTo>
                  <a:lnTo>
                    <a:pt x="881" y="817"/>
                  </a:lnTo>
                  <a:lnTo>
                    <a:pt x="883" y="817"/>
                  </a:lnTo>
                  <a:lnTo>
                    <a:pt x="884" y="815"/>
                  </a:lnTo>
                  <a:lnTo>
                    <a:pt x="885" y="815"/>
                  </a:lnTo>
                  <a:lnTo>
                    <a:pt x="885" y="817"/>
                  </a:lnTo>
                  <a:lnTo>
                    <a:pt x="887" y="817"/>
                  </a:lnTo>
                  <a:lnTo>
                    <a:pt x="888" y="817"/>
                  </a:lnTo>
                  <a:lnTo>
                    <a:pt x="888" y="818"/>
                  </a:lnTo>
                  <a:lnTo>
                    <a:pt x="889" y="818"/>
                  </a:lnTo>
                  <a:lnTo>
                    <a:pt x="891" y="818"/>
                  </a:lnTo>
                  <a:lnTo>
                    <a:pt x="892" y="818"/>
                  </a:lnTo>
                  <a:lnTo>
                    <a:pt x="893" y="818"/>
                  </a:lnTo>
                  <a:lnTo>
                    <a:pt x="893" y="817"/>
                  </a:lnTo>
                  <a:lnTo>
                    <a:pt x="895" y="817"/>
                  </a:lnTo>
                  <a:lnTo>
                    <a:pt x="896" y="815"/>
                  </a:lnTo>
                  <a:lnTo>
                    <a:pt x="897" y="815"/>
                  </a:lnTo>
                  <a:lnTo>
                    <a:pt x="899" y="815"/>
                  </a:lnTo>
                  <a:lnTo>
                    <a:pt x="900" y="815"/>
                  </a:lnTo>
                  <a:lnTo>
                    <a:pt x="901" y="815"/>
                  </a:lnTo>
                  <a:lnTo>
                    <a:pt x="902" y="814"/>
                  </a:lnTo>
                  <a:lnTo>
                    <a:pt x="904" y="814"/>
                  </a:lnTo>
                  <a:lnTo>
                    <a:pt x="905" y="814"/>
                  </a:lnTo>
                  <a:lnTo>
                    <a:pt x="905" y="813"/>
                  </a:lnTo>
                  <a:lnTo>
                    <a:pt x="905" y="811"/>
                  </a:lnTo>
                  <a:lnTo>
                    <a:pt x="906" y="811"/>
                  </a:lnTo>
                  <a:lnTo>
                    <a:pt x="906" y="810"/>
                  </a:lnTo>
                  <a:lnTo>
                    <a:pt x="908" y="810"/>
                  </a:lnTo>
                  <a:lnTo>
                    <a:pt x="909" y="810"/>
                  </a:lnTo>
                  <a:lnTo>
                    <a:pt x="910" y="810"/>
                  </a:lnTo>
                  <a:lnTo>
                    <a:pt x="912" y="810"/>
                  </a:lnTo>
                  <a:lnTo>
                    <a:pt x="913" y="810"/>
                  </a:lnTo>
                  <a:lnTo>
                    <a:pt x="914" y="810"/>
                  </a:lnTo>
                  <a:lnTo>
                    <a:pt x="914" y="809"/>
                  </a:lnTo>
                  <a:lnTo>
                    <a:pt x="916" y="809"/>
                  </a:lnTo>
                  <a:lnTo>
                    <a:pt x="917" y="809"/>
                  </a:lnTo>
                  <a:lnTo>
                    <a:pt x="918" y="809"/>
                  </a:lnTo>
                  <a:lnTo>
                    <a:pt x="919" y="808"/>
                  </a:lnTo>
                  <a:lnTo>
                    <a:pt x="921" y="808"/>
                  </a:lnTo>
                  <a:lnTo>
                    <a:pt x="922" y="808"/>
                  </a:lnTo>
                  <a:lnTo>
                    <a:pt x="923" y="806"/>
                  </a:lnTo>
                  <a:lnTo>
                    <a:pt x="923" y="808"/>
                  </a:lnTo>
                  <a:lnTo>
                    <a:pt x="925" y="808"/>
                  </a:lnTo>
                  <a:lnTo>
                    <a:pt x="925" y="809"/>
                  </a:lnTo>
                  <a:lnTo>
                    <a:pt x="926" y="809"/>
                  </a:lnTo>
                  <a:lnTo>
                    <a:pt x="926" y="810"/>
                  </a:lnTo>
                  <a:lnTo>
                    <a:pt x="927" y="810"/>
                  </a:lnTo>
                  <a:lnTo>
                    <a:pt x="929" y="810"/>
                  </a:lnTo>
                  <a:lnTo>
                    <a:pt x="930" y="810"/>
                  </a:lnTo>
                  <a:lnTo>
                    <a:pt x="930" y="809"/>
                  </a:lnTo>
                  <a:lnTo>
                    <a:pt x="931" y="808"/>
                  </a:lnTo>
                  <a:lnTo>
                    <a:pt x="931" y="806"/>
                  </a:lnTo>
                  <a:lnTo>
                    <a:pt x="933" y="806"/>
                  </a:lnTo>
                  <a:lnTo>
                    <a:pt x="934" y="806"/>
                  </a:lnTo>
                  <a:lnTo>
                    <a:pt x="935" y="806"/>
                  </a:lnTo>
                  <a:lnTo>
                    <a:pt x="937" y="806"/>
                  </a:lnTo>
                  <a:lnTo>
                    <a:pt x="938" y="805"/>
                  </a:lnTo>
                  <a:lnTo>
                    <a:pt x="938" y="804"/>
                  </a:lnTo>
                  <a:lnTo>
                    <a:pt x="939" y="804"/>
                  </a:lnTo>
                  <a:lnTo>
                    <a:pt x="939" y="805"/>
                  </a:lnTo>
                  <a:lnTo>
                    <a:pt x="940" y="805"/>
                  </a:lnTo>
                  <a:lnTo>
                    <a:pt x="942" y="806"/>
                  </a:lnTo>
                  <a:lnTo>
                    <a:pt x="943" y="806"/>
                  </a:lnTo>
                  <a:lnTo>
                    <a:pt x="943" y="808"/>
                  </a:lnTo>
                  <a:lnTo>
                    <a:pt x="944" y="808"/>
                  </a:lnTo>
                  <a:lnTo>
                    <a:pt x="944" y="809"/>
                  </a:lnTo>
                  <a:lnTo>
                    <a:pt x="946" y="809"/>
                  </a:lnTo>
                  <a:lnTo>
                    <a:pt x="947" y="809"/>
                  </a:lnTo>
                  <a:lnTo>
                    <a:pt x="947" y="810"/>
                  </a:lnTo>
                  <a:lnTo>
                    <a:pt x="947" y="809"/>
                  </a:lnTo>
                  <a:lnTo>
                    <a:pt x="948" y="809"/>
                  </a:lnTo>
                  <a:lnTo>
                    <a:pt x="948" y="810"/>
                  </a:lnTo>
                  <a:lnTo>
                    <a:pt x="950" y="810"/>
                  </a:lnTo>
                  <a:lnTo>
                    <a:pt x="950" y="811"/>
                  </a:lnTo>
                  <a:lnTo>
                    <a:pt x="951" y="811"/>
                  </a:lnTo>
                  <a:lnTo>
                    <a:pt x="951" y="813"/>
                  </a:lnTo>
                  <a:lnTo>
                    <a:pt x="952" y="813"/>
                  </a:lnTo>
                  <a:lnTo>
                    <a:pt x="952" y="814"/>
                  </a:lnTo>
                  <a:lnTo>
                    <a:pt x="954" y="814"/>
                  </a:lnTo>
                  <a:lnTo>
                    <a:pt x="954" y="815"/>
                  </a:lnTo>
                  <a:lnTo>
                    <a:pt x="955" y="815"/>
                  </a:lnTo>
                  <a:lnTo>
                    <a:pt x="954" y="815"/>
                  </a:lnTo>
                  <a:lnTo>
                    <a:pt x="954" y="817"/>
                  </a:lnTo>
                  <a:lnTo>
                    <a:pt x="955" y="817"/>
                  </a:lnTo>
                  <a:lnTo>
                    <a:pt x="954" y="817"/>
                  </a:lnTo>
                  <a:lnTo>
                    <a:pt x="955" y="817"/>
                  </a:lnTo>
                  <a:lnTo>
                    <a:pt x="955" y="818"/>
                  </a:lnTo>
                  <a:lnTo>
                    <a:pt x="955" y="819"/>
                  </a:lnTo>
                  <a:lnTo>
                    <a:pt x="956" y="819"/>
                  </a:lnTo>
                  <a:lnTo>
                    <a:pt x="956" y="821"/>
                  </a:lnTo>
                  <a:lnTo>
                    <a:pt x="956" y="822"/>
                  </a:lnTo>
                  <a:lnTo>
                    <a:pt x="956" y="823"/>
                  </a:lnTo>
                  <a:lnTo>
                    <a:pt x="957" y="823"/>
                  </a:lnTo>
                  <a:lnTo>
                    <a:pt x="956" y="823"/>
                  </a:lnTo>
                  <a:lnTo>
                    <a:pt x="957" y="823"/>
                  </a:lnTo>
                  <a:lnTo>
                    <a:pt x="959" y="823"/>
                  </a:lnTo>
                  <a:lnTo>
                    <a:pt x="959" y="825"/>
                  </a:lnTo>
                  <a:lnTo>
                    <a:pt x="960" y="825"/>
                  </a:lnTo>
                  <a:lnTo>
                    <a:pt x="960" y="826"/>
                  </a:lnTo>
                  <a:lnTo>
                    <a:pt x="960" y="827"/>
                  </a:lnTo>
                  <a:lnTo>
                    <a:pt x="960" y="828"/>
                  </a:lnTo>
                  <a:lnTo>
                    <a:pt x="961" y="830"/>
                  </a:lnTo>
                  <a:lnTo>
                    <a:pt x="961" y="831"/>
                  </a:lnTo>
                  <a:lnTo>
                    <a:pt x="963" y="831"/>
                  </a:lnTo>
                  <a:lnTo>
                    <a:pt x="961" y="831"/>
                  </a:lnTo>
                  <a:lnTo>
                    <a:pt x="961" y="832"/>
                  </a:lnTo>
                  <a:lnTo>
                    <a:pt x="963" y="832"/>
                  </a:lnTo>
                  <a:lnTo>
                    <a:pt x="963" y="834"/>
                  </a:lnTo>
                  <a:lnTo>
                    <a:pt x="963" y="835"/>
                  </a:lnTo>
                  <a:lnTo>
                    <a:pt x="963" y="836"/>
                  </a:lnTo>
                  <a:lnTo>
                    <a:pt x="964" y="836"/>
                  </a:lnTo>
                  <a:lnTo>
                    <a:pt x="963" y="836"/>
                  </a:lnTo>
                  <a:lnTo>
                    <a:pt x="964" y="838"/>
                  </a:lnTo>
                  <a:lnTo>
                    <a:pt x="964" y="839"/>
                  </a:lnTo>
                  <a:lnTo>
                    <a:pt x="964" y="840"/>
                  </a:lnTo>
                  <a:lnTo>
                    <a:pt x="964" y="842"/>
                  </a:lnTo>
                  <a:lnTo>
                    <a:pt x="965" y="842"/>
                  </a:lnTo>
                  <a:lnTo>
                    <a:pt x="965" y="843"/>
                  </a:lnTo>
                  <a:lnTo>
                    <a:pt x="967" y="843"/>
                  </a:lnTo>
                  <a:lnTo>
                    <a:pt x="965" y="843"/>
                  </a:lnTo>
                  <a:lnTo>
                    <a:pt x="965" y="844"/>
                  </a:lnTo>
                  <a:lnTo>
                    <a:pt x="967" y="844"/>
                  </a:lnTo>
                  <a:lnTo>
                    <a:pt x="967" y="845"/>
                  </a:lnTo>
                  <a:lnTo>
                    <a:pt x="968" y="845"/>
                  </a:lnTo>
                  <a:lnTo>
                    <a:pt x="969" y="847"/>
                  </a:lnTo>
                  <a:lnTo>
                    <a:pt x="969" y="848"/>
                  </a:lnTo>
                  <a:lnTo>
                    <a:pt x="969" y="849"/>
                  </a:lnTo>
                  <a:lnTo>
                    <a:pt x="969" y="851"/>
                  </a:lnTo>
                  <a:lnTo>
                    <a:pt x="971" y="851"/>
                  </a:lnTo>
                  <a:lnTo>
                    <a:pt x="972" y="851"/>
                  </a:lnTo>
                  <a:lnTo>
                    <a:pt x="972" y="852"/>
                  </a:lnTo>
                  <a:lnTo>
                    <a:pt x="973" y="852"/>
                  </a:lnTo>
                  <a:lnTo>
                    <a:pt x="974" y="852"/>
                  </a:lnTo>
                  <a:lnTo>
                    <a:pt x="976" y="852"/>
                  </a:lnTo>
                  <a:lnTo>
                    <a:pt x="977" y="852"/>
                  </a:lnTo>
                  <a:lnTo>
                    <a:pt x="977" y="853"/>
                  </a:lnTo>
                  <a:lnTo>
                    <a:pt x="978" y="853"/>
                  </a:lnTo>
                  <a:lnTo>
                    <a:pt x="980" y="853"/>
                  </a:lnTo>
                  <a:lnTo>
                    <a:pt x="980" y="855"/>
                  </a:lnTo>
                  <a:lnTo>
                    <a:pt x="978" y="855"/>
                  </a:lnTo>
                  <a:lnTo>
                    <a:pt x="978" y="856"/>
                  </a:lnTo>
                  <a:lnTo>
                    <a:pt x="980" y="856"/>
                  </a:lnTo>
                  <a:lnTo>
                    <a:pt x="980" y="857"/>
                  </a:lnTo>
                  <a:lnTo>
                    <a:pt x="978" y="857"/>
                  </a:lnTo>
                  <a:lnTo>
                    <a:pt x="980" y="857"/>
                  </a:lnTo>
                  <a:lnTo>
                    <a:pt x="980" y="859"/>
                  </a:lnTo>
                  <a:lnTo>
                    <a:pt x="981" y="859"/>
                  </a:lnTo>
                  <a:lnTo>
                    <a:pt x="981" y="860"/>
                  </a:lnTo>
                  <a:lnTo>
                    <a:pt x="981" y="861"/>
                  </a:lnTo>
                  <a:lnTo>
                    <a:pt x="980" y="863"/>
                  </a:lnTo>
                  <a:lnTo>
                    <a:pt x="980" y="864"/>
                  </a:lnTo>
                  <a:lnTo>
                    <a:pt x="978" y="864"/>
                  </a:lnTo>
                  <a:lnTo>
                    <a:pt x="978" y="865"/>
                  </a:lnTo>
                  <a:lnTo>
                    <a:pt x="978" y="866"/>
                  </a:lnTo>
                  <a:lnTo>
                    <a:pt x="978" y="868"/>
                  </a:lnTo>
                  <a:lnTo>
                    <a:pt x="978" y="869"/>
                  </a:lnTo>
                  <a:lnTo>
                    <a:pt x="978" y="870"/>
                  </a:lnTo>
                  <a:lnTo>
                    <a:pt x="978" y="872"/>
                  </a:lnTo>
                  <a:lnTo>
                    <a:pt x="978" y="873"/>
                  </a:lnTo>
                  <a:lnTo>
                    <a:pt x="978" y="874"/>
                  </a:lnTo>
                  <a:lnTo>
                    <a:pt x="977" y="874"/>
                  </a:lnTo>
                  <a:lnTo>
                    <a:pt x="976" y="874"/>
                  </a:lnTo>
                  <a:lnTo>
                    <a:pt x="976" y="873"/>
                  </a:lnTo>
                  <a:lnTo>
                    <a:pt x="974" y="873"/>
                  </a:lnTo>
                  <a:lnTo>
                    <a:pt x="973" y="873"/>
                  </a:lnTo>
                  <a:lnTo>
                    <a:pt x="972" y="873"/>
                  </a:lnTo>
                  <a:lnTo>
                    <a:pt x="971" y="873"/>
                  </a:lnTo>
                  <a:lnTo>
                    <a:pt x="969" y="873"/>
                  </a:lnTo>
                  <a:lnTo>
                    <a:pt x="969" y="874"/>
                  </a:lnTo>
                  <a:lnTo>
                    <a:pt x="968" y="874"/>
                  </a:lnTo>
                  <a:lnTo>
                    <a:pt x="968" y="876"/>
                  </a:lnTo>
                  <a:lnTo>
                    <a:pt x="968" y="877"/>
                  </a:lnTo>
                  <a:lnTo>
                    <a:pt x="967" y="877"/>
                  </a:lnTo>
                  <a:lnTo>
                    <a:pt x="967" y="878"/>
                  </a:lnTo>
                  <a:lnTo>
                    <a:pt x="965" y="878"/>
                  </a:lnTo>
                  <a:lnTo>
                    <a:pt x="965" y="880"/>
                  </a:lnTo>
                  <a:lnTo>
                    <a:pt x="965" y="881"/>
                  </a:lnTo>
                  <a:lnTo>
                    <a:pt x="965" y="882"/>
                  </a:lnTo>
                  <a:lnTo>
                    <a:pt x="965" y="883"/>
                  </a:lnTo>
                  <a:lnTo>
                    <a:pt x="965" y="885"/>
                  </a:lnTo>
                  <a:lnTo>
                    <a:pt x="964" y="886"/>
                  </a:lnTo>
                  <a:lnTo>
                    <a:pt x="965" y="886"/>
                  </a:lnTo>
                  <a:lnTo>
                    <a:pt x="965" y="887"/>
                  </a:lnTo>
                  <a:lnTo>
                    <a:pt x="965" y="889"/>
                  </a:lnTo>
                  <a:lnTo>
                    <a:pt x="964" y="889"/>
                  </a:lnTo>
                  <a:lnTo>
                    <a:pt x="965" y="890"/>
                  </a:lnTo>
                  <a:lnTo>
                    <a:pt x="964" y="890"/>
                  </a:lnTo>
                  <a:lnTo>
                    <a:pt x="964" y="891"/>
                  </a:lnTo>
                  <a:lnTo>
                    <a:pt x="965" y="891"/>
                  </a:lnTo>
                  <a:lnTo>
                    <a:pt x="965" y="893"/>
                  </a:lnTo>
                  <a:lnTo>
                    <a:pt x="965" y="894"/>
                  </a:lnTo>
                  <a:lnTo>
                    <a:pt x="965" y="895"/>
                  </a:lnTo>
                  <a:lnTo>
                    <a:pt x="965" y="897"/>
                  </a:lnTo>
                  <a:lnTo>
                    <a:pt x="967" y="897"/>
                  </a:lnTo>
                  <a:lnTo>
                    <a:pt x="964" y="897"/>
                  </a:lnTo>
                  <a:lnTo>
                    <a:pt x="964" y="898"/>
                  </a:lnTo>
                  <a:lnTo>
                    <a:pt x="964" y="899"/>
                  </a:lnTo>
                  <a:lnTo>
                    <a:pt x="964" y="900"/>
                  </a:lnTo>
                  <a:lnTo>
                    <a:pt x="965" y="900"/>
                  </a:lnTo>
                  <a:lnTo>
                    <a:pt x="965" y="902"/>
                  </a:lnTo>
                  <a:lnTo>
                    <a:pt x="965" y="903"/>
                  </a:lnTo>
                  <a:lnTo>
                    <a:pt x="967" y="903"/>
                  </a:lnTo>
                  <a:lnTo>
                    <a:pt x="967" y="904"/>
                  </a:lnTo>
                  <a:lnTo>
                    <a:pt x="967" y="906"/>
                  </a:lnTo>
                  <a:lnTo>
                    <a:pt x="967" y="907"/>
                  </a:lnTo>
                  <a:lnTo>
                    <a:pt x="967" y="908"/>
                  </a:lnTo>
                  <a:lnTo>
                    <a:pt x="967" y="910"/>
                  </a:lnTo>
                  <a:lnTo>
                    <a:pt x="967" y="911"/>
                  </a:lnTo>
                  <a:lnTo>
                    <a:pt x="967" y="912"/>
                  </a:lnTo>
                  <a:lnTo>
                    <a:pt x="968" y="912"/>
                  </a:lnTo>
                  <a:lnTo>
                    <a:pt x="968" y="914"/>
                  </a:lnTo>
                  <a:lnTo>
                    <a:pt x="968" y="915"/>
                  </a:lnTo>
                  <a:lnTo>
                    <a:pt x="969" y="915"/>
                  </a:lnTo>
                  <a:lnTo>
                    <a:pt x="969" y="916"/>
                  </a:lnTo>
                  <a:lnTo>
                    <a:pt x="971" y="916"/>
                  </a:lnTo>
                  <a:lnTo>
                    <a:pt x="972" y="916"/>
                  </a:lnTo>
                  <a:lnTo>
                    <a:pt x="973" y="917"/>
                  </a:lnTo>
                  <a:lnTo>
                    <a:pt x="973" y="919"/>
                  </a:lnTo>
                  <a:lnTo>
                    <a:pt x="973" y="920"/>
                  </a:lnTo>
                  <a:lnTo>
                    <a:pt x="973" y="921"/>
                  </a:lnTo>
                  <a:lnTo>
                    <a:pt x="972" y="921"/>
                  </a:lnTo>
                  <a:lnTo>
                    <a:pt x="971" y="921"/>
                  </a:lnTo>
                  <a:lnTo>
                    <a:pt x="969" y="923"/>
                  </a:lnTo>
                  <a:lnTo>
                    <a:pt x="968" y="923"/>
                  </a:lnTo>
                  <a:lnTo>
                    <a:pt x="967" y="923"/>
                  </a:lnTo>
                  <a:lnTo>
                    <a:pt x="965" y="923"/>
                  </a:lnTo>
                  <a:lnTo>
                    <a:pt x="965" y="924"/>
                  </a:lnTo>
                  <a:lnTo>
                    <a:pt x="964" y="924"/>
                  </a:lnTo>
                  <a:lnTo>
                    <a:pt x="964" y="925"/>
                  </a:lnTo>
                  <a:lnTo>
                    <a:pt x="963" y="925"/>
                  </a:lnTo>
                  <a:lnTo>
                    <a:pt x="961" y="925"/>
                  </a:lnTo>
                  <a:lnTo>
                    <a:pt x="961" y="927"/>
                  </a:lnTo>
                  <a:lnTo>
                    <a:pt x="960" y="927"/>
                  </a:lnTo>
                  <a:lnTo>
                    <a:pt x="960" y="928"/>
                  </a:lnTo>
                  <a:lnTo>
                    <a:pt x="959" y="928"/>
                  </a:lnTo>
                  <a:lnTo>
                    <a:pt x="959" y="929"/>
                  </a:lnTo>
                  <a:lnTo>
                    <a:pt x="959" y="931"/>
                  </a:lnTo>
                  <a:lnTo>
                    <a:pt x="957" y="931"/>
                  </a:lnTo>
                  <a:lnTo>
                    <a:pt x="957" y="932"/>
                  </a:lnTo>
                  <a:lnTo>
                    <a:pt x="957" y="933"/>
                  </a:lnTo>
                  <a:lnTo>
                    <a:pt x="959" y="933"/>
                  </a:lnTo>
                  <a:lnTo>
                    <a:pt x="957" y="933"/>
                  </a:lnTo>
                  <a:lnTo>
                    <a:pt x="957" y="935"/>
                  </a:lnTo>
                  <a:lnTo>
                    <a:pt x="957" y="936"/>
                  </a:lnTo>
                  <a:lnTo>
                    <a:pt x="957" y="937"/>
                  </a:lnTo>
                  <a:lnTo>
                    <a:pt x="956" y="937"/>
                  </a:lnTo>
                  <a:lnTo>
                    <a:pt x="957" y="937"/>
                  </a:lnTo>
                  <a:lnTo>
                    <a:pt x="957" y="938"/>
                  </a:lnTo>
                  <a:lnTo>
                    <a:pt x="957" y="937"/>
                  </a:lnTo>
                  <a:lnTo>
                    <a:pt x="959" y="937"/>
                  </a:lnTo>
                  <a:lnTo>
                    <a:pt x="959" y="938"/>
                  </a:lnTo>
                  <a:lnTo>
                    <a:pt x="959" y="937"/>
                  </a:lnTo>
                  <a:lnTo>
                    <a:pt x="959" y="938"/>
                  </a:lnTo>
                  <a:lnTo>
                    <a:pt x="960" y="938"/>
                  </a:lnTo>
                  <a:lnTo>
                    <a:pt x="961" y="938"/>
                  </a:lnTo>
                  <a:lnTo>
                    <a:pt x="961" y="937"/>
                  </a:lnTo>
                  <a:lnTo>
                    <a:pt x="961" y="936"/>
                  </a:lnTo>
                  <a:lnTo>
                    <a:pt x="961" y="935"/>
                  </a:lnTo>
                  <a:lnTo>
                    <a:pt x="963" y="935"/>
                  </a:lnTo>
                  <a:lnTo>
                    <a:pt x="964" y="936"/>
                  </a:lnTo>
                  <a:lnTo>
                    <a:pt x="965" y="936"/>
                  </a:lnTo>
                  <a:lnTo>
                    <a:pt x="967" y="936"/>
                  </a:lnTo>
                  <a:lnTo>
                    <a:pt x="967" y="937"/>
                  </a:lnTo>
                  <a:lnTo>
                    <a:pt x="968" y="937"/>
                  </a:lnTo>
                  <a:lnTo>
                    <a:pt x="969" y="937"/>
                  </a:lnTo>
                  <a:lnTo>
                    <a:pt x="969" y="936"/>
                  </a:lnTo>
                  <a:lnTo>
                    <a:pt x="969" y="937"/>
                  </a:lnTo>
                  <a:lnTo>
                    <a:pt x="971" y="937"/>
                  </a:lnTo>
                  <a:lnTo>
                    <a:pt x="971" y="938"/>
                  </a:lnTo>
                  <a:lnTo>
                    <a:pt x="972" y="937"/>
                  </a:lnTo>
                  <a:lnTo>
                    <a:pt x="972" y="938"/>
                  </a:lnTo>
                  <a:lnTo>
                    <a:pt x="972" y="940"/>
                  </a:lnTo>
                  <a:lnTo>
                    <a:pt x="971" y="940"/>
                  </a:lnTo>
                  <a:lnTo>
                    <a:pt x="972" y="940"/>
                  </a:lnTo>
                  <a:lnTo>
                    <a:pt x="972" y="941"/>
                  </a:lnTo>
                  <a:lnTo>
                    <a:pt x="973" y="941"/>
                  </a:lnTo>
                  <a:lnTo>
                    <a:pt x="973" y="942"/>
                  </a:lnTo>
                  <a:lnTo>
                    <a:pt x="974" y="942"/>
                  </a:lnTo>
                  <a:lnTo>
                    <a:pt x="974" y="944"/>
                  </a:lnTo>
                  <a:lnTo>
                    <a:pt x="976" y="944"/>
                  </a:lnTo>
                  <a:lnTo>
                    <a:pt x="977" y="944"/>
                  </a:lnTo>
                  <a:lnTo>
                    <a:pt x="978" y="944"/>
                  </a:lnTo>
                  <a:lnTo>
                    <a:pt x="980" y="944"/>
                  </a:lnTo>
                  <a:lnTo>
                    <a:pt x="981" y="944"/>
                  </a:lnTo>
                  <a:lnTo>
                    <a:pt x="982" y="944"/>
                  </a:lnTo>
                  <a:lnTo>
                    <a:pt x="984" y="944"/>
                  </a:lnTo>
                  <a:lnTo>
                    <a:pt x="985" y="944"/>
                  </a:lnTo>
                  <a:lnTo>
                    <a:pt x="986" y="944"/>
                  </a:lnTo>
                  <a:lnTo>
                    <a:pt x="988" y="944"/>
                  </a:lnTo>
                  <a:lnTo>
                    <a:pt x="989" y="944"/>
                  </a:lnTo>
                  <a:lnTo>
                    <a:pt x="990" y="944"/>
                  </a:lnTo>
                  <a:lnTo>
                    <a:pt x="992" y="942"/>
                  </a:lnTo>
                  <a:lnTo>
                    <a:pt x="993" y="942"/>
                  </a:lnTo>
                  <a:lnTo>
                    <a:pt x="994" y="941"/>
                  </a:lnTo>
                  <a:lnTo>
                    <a:pt x="994" y="942"/>
                  </a:lnTo>
                  <a:lnTo>
                    <a:pt x="995" y="941"/>
                  </a:lnTo>
                  <a:lnTo>
                    <a:pt x="997" y="941"/>
                  </a:lnTo>
                  <a:lnTo>
                    <a:pt x="998" y="941"/>
                  </a:lnTo>
                  <a:lnTo>
                    <a:pt x="998" y="942"/>
                  </a:lnTo>
                  <a:lnTo>
                    <a:pt x="998" y="944"/>
                  </a:lnTo>
                  <a:lnTo>
                    <a:pt x="999" y="942"/>
                  </a:lnTo>
                  <a:lnTo>
                    <a:pt x="999" y="944"/>
                  </a:lnTo>
                  <a:lnTo>
                    <a:pt x="1001" y="944"/>
                  </a:lnTo>
                  <a:lnTo>
                    <a:pt x="1002" y="945"/>
                  </a:lnTo>
                  <a:lnTo>
                    <a:pt x="1003" y="945"/>
                  </a:lnTo>
                  <a:lnTo>
                    <a:pt x="1005" y="945"/>
                  </a:lnTo>
                  <a:lnTo>
                    <a:pt x="1005" y="946"/>
                  </a:lnTo>
                  <a:lnTo>
                    <a:pt x="1006" y="946"/>
                  </a:lnTo>
                  <a:lnTo>
                    <a:pt x="1006" y="945"/>
                  </a:lnTo>
                  <a:lnTo>
                    <a:pt x="1007" y="945"/>
                  </a:lnTo>
                  <a:lnTo>
                    <a:pt x="1007" y="946"/>
                  </a:lnTo>
                  <a:lnTo>
                    <a:pt x="1009" y="946"/>
                  </a:lnTo>
                  <a:lnTo>
                    <a:pt x="1010" y="946"/>
                  </a:lnTo>
                  <a:lnTo>
                    <a:pt x="1011" y="946"/>
                  </a:lnTo>
                  <a:lnTo>
                    <a:pt x="1011" y="948"/>
                  </a:lnTo>
                  <a:lnTo>
                    <a:pt x="1012" y="948"/>
                  </a:lnTo>
                  <a:lnTo>
                    <a:pt x="1012" y="949"/>
                  </a:lnTo>
                  <a:lnTo>
                    <a:pt x="1014" y="949"/>
                  </a:lnTo>
                  <a:lnTo>
                    <a:pt x="1015" y="949"/>
                  </a:lnTo>
                  <a:lnTo>
                    <a:pt x="1015" y="948"/>
                  </a:lnTo>
                  <a:lnTo>
                    <a:pt x="1016" y="948"/>
                  </a:lnTo>
                  <a:lnTo>
                    <a:pt x="1018" y="949"/>
                  </a:lnTo>
                  <a:lnTo>
                    <a:pt x="1019" y="949"/>
                  </a:lnTo>
                  <a:lnTo>
                    <a:pt x="1020" y="949"/>
                  </a:lnTo>
                  <a:lnTo>
                    <a:pt x="1020" y="950"/>
                  </a:lnTo>
                  <a:lnTo>
                    <a:pt x="1020" y="952"/>
                  </a:lnTo>
                  <a:lnTo>
                    <a:pt x="1022" y="952"/>
                  </a:lnTo>
                  <a:lnTo>
                    <a:pt x="1023" y="952"/>
                  </a:lnTo>
                  <a:lnTo>
                    <a:pt x="1024" y="952"/>
                  </a:lnTo>
                  <a:lnTo>
                    <a:pt x="1026" y="952"/>
                  </a:lnTo>
                  <a:lnTo>
                    <a:pt x="1027" y="952"/>
                  </a:lnTo>
                  <a:lnTo>
                    <a:pt x="1028" y="952"/>
                  </a:lnTo>
                  <a:lnTo>
                    <a:pt x="1030" y="952"/>
                  </a:lnTo>
                  <a:lnTo>
                    <a:pt x="1030" y="950"/>
                  </a:lnTo>
                  <a:lnTo>
                    <a:pt x="1031" y="950"/>
                  </a:lnTo>
                  <a:lnTo>
                    <a:pt x="1032" y="950"/>
                  </a:lnTo>
                  <a:lnTo>
                    <a:pt x="1032" y="949"/>
                  </a:lnTo>
                  <a:lnTo>
                    <a:pt x="1032" y="950"/>
                  </a:lnTo>
                  <a:lnTo>
                    <a:pt x="1033" y="950"/>
                  </a:lnTo>
                  <a:lnTo>
                    <a:pt x="1035" y="950"/>
                  </a:lnTo>
                  <a:lnTo>
                    <a:pt x="1036" y="950"/>
                  </a:lnTo>
                  <a:lnTo>
                    <a:pt x="1037" y="950"/>
                  </a:lnTo>
                  <a:lnTo>
                    <a:pt x="1039" y="950"/>
                  </a:lnTo>
                  <a:lnTo>
                    <a:pt x="1040" y="950"/>
                  </a:lnTo>
                  <a:lnTo>
                    <a:pt x="1040" y="952"/>
                  </a:lnTo>
                  <a:lnTo>
                    <a:pt x="1040" y="953"/>
                  </a:lnTo>
                  <a:lnTo>
                    <a:pt x="1040" y="954"/>
                  </a:lnTo>
                  <a:lnTo>
                    <a:pt x="1040" y="955"/>
                  </a:lnTo>
                  <a:lnTo>
                    <a:pt x="1041" y="955"/>
                  </a:lnTo>
                  <a:lnTo>
                    <a:pt x="1043" y="955"/>
                  </a:lnTo>
                  <a:lnTo>
                    <a:pt x="1044" y="955"/>
                  </a:lnTo>
                  <a:lnTo>
                    <a:pt x="1044" y="957"/>
                  </a:lnTo>
                  <a:lnTo>
                    <a:pt x="1045" y="961"/>
                  </a:lnTo>
                  <a:lnTo>
                    <a:pt x="1047" y="961"/>
                  </a:lnTo>
                  <a:lnTo>
                    <a:pt x="1047" y="962"/>
                  </a:lnTo>
                  <a:lnTo>
                    <a:pt x="1048" y="962"/>
                  </a:lnTo>
                  <a:lnTo>
                    <a:pt x="1049" y="963"/>
                  </a:lnTo>
                  <a:lnTo>
                    <a:pt x="1050" y="963"/>
                  </a:lnTo>
                  <a:lnTo>
                    <a:pt x="1052" y="962"/>
                  </a:lnTo>
                  <a:lnTo>
                    <a:pt x="1056" y="962"/>
                  </a:lnTo>
                  <a:lnTo>
                    <a:pt x="1057" y="963"/>
                  </a:lnTo>
                  <a:lnTo>
                    <a:pt x="1057" y="965"/>
                  </a:lnTo>
                  <a:lnTo>
                    <a:pt x="1057" y="967"/>
                  </a:lnTo>
                  <a:lnTo>
                    <a:pt x="1057" y="969"/>
                  </a:lnTo>
                  <a:lnTo>
                    <a:pt x="1057" y="970"/>
                  </a:lnTo>
                  <a:lnTo>
                    <a:pt x="1058" y="972"/>
                  </a:lnTo>
                  <a:lnTo>
                    <a:pt x="1058" y="975"/>
                  </a:lnTo>
                  <a:lnTo>
                    <a:pt x="1058" y="976"/>
                  </a:lnTo>
                  <a:lnTo>
                    <a:pt x="1058" y="978"/>
                  </a:lnTo>
                  <a:lnTo>
                    <a:pt x="1057" y="978"/>
                  </a:lnTo>
                  <a:lnTo>
                    <a:pt x="1057" y="979"/>
                  </a:lnTo>
                  <a:lnTo>
                    <a:pt x="1058" y="980"/>
                  </a:lnTo>
                  <a:lnTo>
                    <a:pt x="1057" y="982"/>
                  </a:lnTo>
                  <a:lnTo>
                    <a:pt x="1056" y="983"/>
                  </a:lnTo>
                  <a:lnTo>
                    <a:pt x="1054" y="984"/>
                  </a:lnTo>
                  <a:lnTo>
                    <a:pt x="1056" y="984"/>
                  </a:lnTo>
                  <a:lnTo>
                    <a:pt x="1057" y="986"/>
                  </a:lnTo>
                  <a:lnTo>
                    <a:pt x="1057" y="987"/>
                  </a:lnTo>
                  <a:lnTo>
                    <a:pt x="1058" y="987"/>
                  </a:lnTo>
                  <a:lnTo>
                    <a:pt x="1060" y="987"/>
                  </a:lnTo>
                  <a:lnTo>
                    <a:pt x="1060" y="988"/>
                  </a:lnTo>
                  <a:lnTo>
                    <a:pt x="1061" y="988"/>
                  </a:lnTo>
                  <a:lnTo>
                    <a:pt x="1062" y="988"/>
                  </a:lnTo>
                  <a:lnTo>
                    <a:pt x="1064" y="988"/>
                  </a:lnTo>
                  <a:lnTo>
                    <a:pt x="1064" y="989"/>
                  </a:lnTo>
                  <a:lnTo>
                    <a:pt x="1065" y="989"/>
                  </a:lnTo>
                  <a:lnTo>
                    <a:pt x="1066" y="989"/>
                  </a:lnTo>
                  <a:lnTo>
                    <a:pt x="1066" y="991"/>
                  </a:lnTo>
                  <a:lnTo>
                    <a:pt x="1067" y="991"/>
                  </a:lnTo>
                  <a:lnTo>
                    <a:pt x="1069" y="991"/>
                  </a:lnTo>
                  <a:lnTo>
                    <a:pt x="1070" y="992"/>
                  </a:lnTo>
                  <a:lnTo>
                    <a:pt x="1070" y="993"/>
                  </a:lnTo>
                  <a:lnTo>
                    <a:pt x="1071" y="993"/>
                  </a:lnTo>
                  <a:lnTo>
                    <a:pt x="1073" y="993"/>
                  </a:lnTo>
                  <a:lnTo>
                    <a:pt x="1074" y="995"/>
                  </a:lnTo>
                  <a:lnTo>
                    <a:pt x="1075" y="995"/>
                  </a:lnTo>
                  <a:lnTo>
                    <a:pt x="1077" y="995"/>
                  </a:lnTo>
                  <a:lnTo>
                    <a:pt x="1078" y="995"/>
                  </a:lnTo>
                  <a:lnTo>
                    <a:pt x="1079" y="996"/>
                  </a:lnTo>
                  <a:lnTo>
                    <a:pt x="1083" y="997"/>
                  </a:lnTo>
                  <a:lnTo>
                    <a:pt x="1083" y="999"/>
                  </a:lnTo>
                  <a:lnTo>
                    <a:pt x="1085" y="1000"/>
                  </a:lnTo>
                  <a:lnTo>
                    <a:pt x="1086" y="1001"/>
                  </a:lnTo>
                  <a:lnTo>
                    <a:pt x="1087" y="1003"/>
                  </a:lnTo>
                  <a:lnTo>
                    <a:pt x="1088" y="1004"/>
                  </a:lnTo>
                  <a:lnTo>
                    <a:pt x="1088" y="1005"/>
                  </a:lnTo>
                  <a:lnTo>
                    <a:pt x="1090" y="1005"/>
                  </a:lnTo>
                  <a:lnTo>
                    <a:pt x="1090" y="1007"/>
                  </a:lnTo>
                  <a:lnTo>
                    <a:pt x="1091" y="1008"/>
                  </a:lnTo>
                  <a:lnTo>
                    <a:pt x="1091" y="1009"/>
                  </a:lnTo>
                  <a:lnTo>
                    <a:pt x="1092" y="1010"/>
                  </a:lnTo>
                  <a:lnTo>
                    <a:pt x="1092" y="1012"/>
                  </a:lnTo>
                  <a:lnTo>
                    <a:pt x="1091" y="1013"/>
                  </a:lnTo>
                  <a:lnTo>
                    <a:pt x="1090" y="1013"/>
                  </a:lnTo>
                  <a:lnTo>
                    <a:pt x="1088" y="1013"/>
                  </a:lnTo>
                  <a:lnTo>
                    <a:pt x="1087" y="1014"/>
                  </a:lnTo>
                  <a:lnTo>
                    <a:pt x="1086" y="1014"/>
                  </a:lnTo>
                  <a:lnTo>
                    <a:pt x="1085" y="1014"/>
                  </a:lnTo>
                  <a:lnTo>
                    <a:pt x="1083" y="1016"/>
                  </a:lnTo>
                  <a:lnTo>
                    <a:pt x="1082" y="1016"/>
                  </a:lnTo>
                  <a:lnTo>
                    <a:pt x="1079" y="1016"/>
                  </a:lnTo>
                  <a:lnTo>
                    <a:pt x="1078" y="1017"/>
                  </a:lnTo>
                  <a:lnTo>
                    <a:pt x="1077" y="1017"/>
                  </a:lnTo>
                  <a:lnTo>
                    <a:pt x="1077" y="1018"/>
                  </a:lnTo>
                  <a:lnTo>
                    <a:pt x="1075" y="1020"/>
                  </a:lnTo>
                  <a:lnTo>
                    <a:pt x="1075" y="1021"/>
                  </a:lnTo>
                  <a:lnTo>
                    <a:pt x="1074" y="1022"/>
                  </a:lnTo>
                  <a:lnTo>
                    <a:pt x="1074" y="1024"/>
                  </a:lnTo>
                  <a:lnTo>
                    <a:pt x="1074" y="1025"/>
                  </a:lnTo>
                  <a:lnTo>
                    <a:pt x="1074" y="1026"/>
                  </a:lnTo>
                  <a:lnTo>
                    <a:pt x="1073" y="1027"/>
                  </a:lnTo>
                  <a:lnTo>
                    <a:pt x="1073" y="1029"/>
                  </a:lnTo>
                  <a:lnTo>
                    <a:pt x="1073" y="1030"/>
                  </a:lnTo>
                  <a:lnTo>
                    <a:pt x="1074" y="1030"/>
                  </a:lnTo>
                  <a:lnTo>
                    <a:pt x="1075" y="1030"/>
                  </a:lnTo>
                  <a:lnTo>
                    <a:pt x="1077" y="1031"/>
                  </a:lnTo>
                  <a:lnTo>
                    <a:pt x="1078" y="1031"/>
                  </a:lnTo>
                  <a:lnTo>
                    <a:pt x="1078" y="1033"/>
                  </a:lnTo>
                  <a:lnTo>
                    <a:pt x="1079" y="1034"/>
                  </a:lnTo>
                  <a:lnTo>
                    <a:pt x="1081" y="1035"/>
                  </a:lnTo>
                  <a:lnTo>
                    <a:pt x="1082" y="1037"/>
                  </a:lnTo>
                  <a:lnTo>
                    <a:pt x="1083" y="1038"/>
                  </a:lnTo>
                  <a:lnTo>
                    <a:pt x="1083" y="1039"/>
                  </a:lnTo>
                  <a:lnTo>
                    <a:pt x="1083" y="1041"/>
                  </a:lnTo>
                  <a:lnTo>
                    <a:pt x="1083" y="1043"/>
                  </a:lnTo>
                  <a:lnTo>
                    <a:pt x="1083" y="1044"/>
                  </a:lnTo>
                  <a:lnTo>
                    <a:pt x="1082" y="1046"/>
                  </a:lnTo>
                  <a:lnTo>
                    <a:pt x="1083" y="1048"/>
                  </a:lnTo>
                  <a:lnTo>
                    <a:pt x="1083" y="1050"/>
                  </a:lnTo>
                  <a:lnTo>
                    <a:pt x="1083" y="1051"/>
                  </a:lnTo>
                  <a:lnTo>
                    <a:pt x="1082" y="1052"/>
                  </a:lnTo>
                  <a:lnTo>
                    <a:pt x="1081" y="1051"/>
                  </a:lnTo>
                  <a:lnTo>
                    <a:pt x="1079" y="1051"/>
                  </a:lnTo>
                  <a:lnTo>
                    <a:pt x="1078" y="1051"/>
                  </a:lnTo>
                  <a:lnTo>
                    <a:pt x="1077" y="1051"/>
                  </a:lnTo>
                  <a:lnTo>
                    <a:pt x="1075" y="1051"/>
                  </a:lnTo>
                  <a:lnTo>
                    <a:pt x="1074" y="1051"/>
                  </a:lnTo>
                  <a:lnTo>
                    <a:pt x="1073" y="1051"/>
                  </a:lnTo>
                  <a:lnTo>
                    <a:pt x="1071" y="1051"/>
                  </a:lnTo>
                  <a:lnTo>
                    <a:pt x="1070" y="1051"/>
                  </a:lnTo>
                  <a:lnTo>
                    <a:pt x="1069" y="1050"/>
                  </a:lnTo>
                  <a:lnTo>
                    <a:pt x="1067" y="1051"/>
                  </a:lnTo>
                  <a:lnTo>
                    <a:pt x="1066" y="1051"/>
                  </a:lnTo>
                  <a:lnTo>
                    <a:pt x="1065" y="1051"/>
                  </a:lnTo>
                  <a:lnTo>
                    <a:pt x="1064" y="1051"/>
                  </a:lnTo>
                  <a:lnTo>
                    <a:pt x="1062" y="1052"/>
                  </a:lnTo>
                  <a:lnTo>
                    <a:pt x="1061" y="1054"/>
                  </a:lnTo>
                  <a:lnTo>
                    <a:pt x="1061" y="1052"/>
                  </a:lnTo>
                  <a:lnTo>
                    <a:pt x="1058" y="1051"/>
                  </a:lnTo>
                  <a:lnTo>
                    <a:pt x="1056" y="1051"/>
                  </a:lnTo>
                  <a:lnTo>
                    <a:pt x="1054" y="1051"/>
                  </a:lnTo>
                  <a:lnTo>
                    <a:pt x="1053" y="1051"/>
                  </a:lnTo>
                  <a:lnTo>
                    <a:pt x="1052" y="1051"/>
                  </a:lnTo>
                  <a:lnTo>
                    <a:pt x="1052" y="1052"/>
                  </a:lnTo>
                  <a:lnTo>
                    <a:pt x="1050" y="1052"/>
                  </a:lnTo>
                  <a:lnTo>
                    <a:pt x="1049" y="1052"/>
                  </a:lnTo>
                  <a:lnTo>
                    <a:pt x="1048" y="1052"/>
                  </a:lnTo>
                  <a:lnTo>
                    <a:pt x="1047" y="1054"/>
                  </a:lnTo>
                  <a:lnTo>
                    <a:pt x="1043" y="1054"/>
                  </a:lnTo>
                  <a:lnTo>
                    <a:pt x="1041" y="1054"/>
                  </a:lnTo>
                  <a:lnTo>
                    <a:pt x="1039" y="1054"/>
                  </a:lnTo>
                  <a:lnTo>
                    <a:pt x="1037" y="1054"/>
                  </a:lnTo>
                  <a:lnTo>
                    <a:pt x="1036" y="1054"/>
                  </a:lnTo>
                  <a:lnTo>
                    <a:pt x="1035" y="1054"/>
                  </a:lnTo>
                  <a:lnTo>
                    <a:pt x="1033" y="1054"/>
                  </a:lnTo>
                  <a:lnTo>
                    <a:pt x="1032" y="1054"/>
                  </a:lnTo>
                  <a:lnTo>
                    <a:pt x="1028" y="1056"/>
                  </a:lnTo>
                  <a:lnTo>
                    <a:pt x="1028" y="1055"/>
                  </a:lnTo>
                  <a:lnTo>
                    <a:pt x="1026" y="1056"/>
                  </a:lnTo>
                  <a:lnTo>
                    <a:pt x="1023" y="1058"/>
                  </a:lnTo>
                  <a:lnTo>
                    <a:pt x="1022" y="1059"/>
                  </a:lnTo>
                  <a:lnTo>
                    <a:pt x="1022" y="1060"/>
                  </a:lnTo>
                  <a:lnTo>
                    <a:pt x="1023" y="1061"/>
                  </a:lnTo>
                  <a:lnTo>
                    <a:pt x="1024" y="1061"/>
                  </a:lnTo>
                  <a:lnTo>
                    <a:pt x="1026" y="1061"/>
                  </a:lnTo>
                  <a:lnTo>
                    <a:pt x="1026" y="1063"/>
                  </a:lnTo>
                  <a:lnTo>
                    <a:pt x="1026" y="1065"/>
                  </a:lnTo>
                  <a:lnTo>
                    <a:pt x="1026" y="1067"/>
                  </a:lnTo>
                  <a:lnTo>
                    <a:pt x="1024" y="1067"/>
                  </a:lnTo>
                  <a:lnTo>
                    <a:pt x="1023" y="1067"/>
                  </a:lnTo>
                  <a:lnTo>
                    <a:pt x="1022" y="1068"/>
                  </a:lnTo>
                  <a:lnTo>
                    <a:pt x="1020" y="1068"/>
                  </a:lnTo>
                  <a:lnTo>
                    <a:pt x="1020" y="1069"/>
                  </a:lnTo>
                  <a:lnTo>
                    <a:pt x="1020" y="1071"/>
                  </a:lnTo>
                  <a:lnTo>
                    <a:pt x="1020" y="1072"/>
                  </a:lnTo>
                  <a:lnTo>
                    <a:pt x="1020" y="1073"/>
                  </a:lnTo>
                  <a:lnTo>
                    <a:pt x="1020" y="1075"/>
                  </a:lnTo>
                  <a:lnTo>
                    <a:pt x="1020" y="1076"/>
                  </a:lnTo>
                  <a:lnTo>
                    <a:pt x="1020" y="1077"/>
                  </a:lnTo>
                  <a:lnTo>
                    <a:pt x="1022" y="1077"/>
                  </a:lnTo>
                  <a:lnTo>
                    <a:pt x="1022" y="1076"/>
                  </a:lnTo>
                  <a:lnTo>
                    <a:pt x="1023" y="1075"/>
                  </a:lnTo>
                  <a:lnTo>
                    <a:pt x="1024" y="1073"/>
                  </a:lnTo>
                  <a:lnTo>
                    <a:pt x="1027" y="1073"/>
                  </a:lnTo>
                  <a:lnTo>
                    <a:pt x="1028" y="1072"/>
                  </a:lnTo>
                  <a:lnTo>
                    <a:pt x="1030" y="1073"/>
                  </a:lnTo>
                  <a:lnTo>
                    <a:pt x="1030" y="1075"/>
                  </a:lnTo>
                  <a:lnTo>
                    <a:pt x="1030" y="1076"/>
                  </a:lnTo>
                  <a:lnTo>
                    <a:pt x="1028" y="1077"/>
                  </a:lnTo>
                  <a:lnTo>
                    <a:pt x="1027" y="1077"/>
                  </a:lnTo>
                  <a:lnTo>
                    <a:pt x="1027" y="1079"/>
                  </a:lnTo>
                  <a:lnTo>
                    <a:pt x="1026" y="1079"/>
                  </a:lnTo>
                  <a:lnTo>
                    <a:pt x="1026" y="1080"/>
                  </a:lnTo>
                  <a:lnTo>
                    <a:pt x="1024" y="1080"/>
                  </a:lnTo>
                  <a:lnTo>
                    <a:pt x="1023" y="1080"/>
                  </a:lnTo>
                  <a:lnTo>
                    <a:pt x="1022" y="1080"/>
                  </a:lnTo>
                  <a:lnTo>
                    <a:pt x="1022" y="1082"/>
                  </a:lnTo>
                  <a:lnTo>
                    <a:pt x="1022" y="1084"/>
                  </a:lnTo>
                  <a:lnTo>
                    <a:pt x="1022" y="1085"/>
                  </a:lnTo>
                  <a:lnTo>
                    <a:pt x="1022" y="1086"/>
                  </a:lnTo>
                  <a:lnTo>
                    <a:pt x="1020" y="1088"/>
                  </a:lnTo>
                  <a:lnTo>
                    <a:pt x="1019" y="1088"/>
                  </a:lnTo>
                  <a:lnTo>
                    <a:pt x="1018" y="1086"/>
                  </a:lnTo>
                  <a:lnTo>
                    <a:pt x="1016" y="1086"/>
                  </a:lnTo>
                  <a:lnTo>
                    <a:pt x="1016" y="1085"/>
                  </a:lnTo>
                  <a:lnTo>
                    <a:pt x="1015" y="1085"/>
                  </a:lnTo>
                  <a:lnTo>
                    <a:pt x="1012" y="1085"/>
                  </a:lnTo>
                  <a:lnTo>
                    <a:pt x="1012" y="1088"/>
                  </a:lnTo>
                  <a:lnTo>
                    <a:pt x="1012" y="1089"/>
                  </a:lnTo>
                  <a:lnTo>
                    <a:pt x="1012" y="1090"/>
                  </a:lnTo>
                  <a:lnTo>
                    <a:pt x="1011" y="1090"/>
                  </a:lnTo>
                  <a:lnTo>
                    <a:pt x="1010" y="1092"/>
                  </a:lnTo>
                  <a:lnTo>
                    <a:pt x="1006" y="1092"/>
                  </a:lnTo>
                  <a:lnTo>
                    <a:pt x="1006" y="1093"/>
                  </a:lnTo>
                  <a:lnTo>
                    <a:pt x="1005" y="1093"/>
                  </a:lnTo>
                  <a:lnTo>
                    <a:pt x="1003" y="1093"/>
                  </a:lnTo>
                  <a:lnTo>
                    <a:pt x="1002" y="1093"/>
                  </a:lnTo>
                  <a:lnTo>
                    <a:pt x="1001" y="1093"/>
                  </a:lnTo>
                  <a:lnTo>
                    <a:pt x="998" y="1093"/>
                  </a:lnTo>
                  <a:lnTo>
                    <a:pt x="997" y="1093"/>
                  </a:lnTo>
                  <a:lnTo>
                    <a:pt x="995" y="1093"/>
                  </a:lnTo>
                  <a:lnTo>
                    <a:pt x="994" y="1093"/>
                  </a:lnTo>
                  <a:lnTo>
                    <a:pt x="993" y="1093"/>
                  </a:lnTo>
                  <a:lnTo>
                    <a:pt x="993" y="1094"/>
                  </a:lnTo>
                  <a:lnTo>
                    <a:pt x="990" y="1094"/>
                  </a:lnTo>
                  <a:lnTo>
                    <a:pt x="989" y="1094"/>
                  </a:lnTo>
                  <a:lnTo>
                    <a:pt x="988" y="1096"/>
                  </a:lnTo>
                  <a:lnTo>
                    <a:pt x="986" y="1094"/>
                  </a:lnTo>
                  <a:lnTo>
                    <a:pt x="985" y="1094"/>
                  </a:lnTo>
                  <a:lnTo>
                    <a:pt x="984" y="1094"/>
                  </a:lnTo>
                  <a:lnTo>
                    <a:pt x="982" y="1094"/>
                  </a:lnTo>
                  <a:lnTo>
                    <a:pt x="981" y="1094"/>
                  </a:lnTo>
                  <a:lnTo>
                    <a:pt x="977" y="1094"/>
                  </a:lnTo>
                  <a:lnTo>
                    <a:pt x="977" y="1093"/>
                  </a:lnTo>
                  <a:lnTo>
                    <a:pt x="976" y="1093"/>
                  </a:lnTo>
                  <a:lnTo>
                    <a:pt x="974" y="1093"/>
                  </a:lnTo>
                  <a:lnTo>
                    <a:pt x="973" y="1092"/>
                  </a:lnTo>
                  <a:lnTo>
                    <a:pt x="972" y="1092"/>
                  </a:lnTo>
                  <a:lnTo>
                    <a:pt x="971" y="1092"/>
                  </a:lnTo>
                  <a:lnTo>
                    <a:pt x="969" y="1092"/>
                  </a:lnTo>
                  <a:lnTo>
                    <a:pt x="969" y="1093"/>
                  </a:lnTo>
                  <a:lnTo>
                    <a:pt x="971" y="1094"/>
                  </a:lnTo>
                  <a:lnTo>
                    <a:pt x="971" y="1096"/>
                  </a:lnTo>
                  <a:lnTo>
                    <a:pt x="971" y="1097"/>
                  </a:lnTo>
                  <a:lnTo>
                    <a:pt x="971" y="1098"/>
                  </a:lnTo>
                  <a:lnTo>
                    <a:pt x="969" y="1098"/>
                  </a:lnTo>
                  <a:lnTo>
                    <a:pt x="969" y="1099"/>
                  </a:lnTo>
                  <a:lnTo>
                    <a:pt x="971" y="1101"/>
                  </a:lnTo>
                  <a:lnTo>
                    <a:pt x="972" y="1102"/>
                  </a:lnTo>
                  <a:lnTo>
                    <a:pt x="972" y="1103"/>
                  </a:lnTo>
                  <a:lnTo>
                    <a:pt x="973" y="1103"/>
                  </a:lnTo>
                  <a:lnTo>
                    <a:pt x="973" y="1105"/>
                  </a:lnTo>
                  <a:lnTo>
                    <a:pt x="974" y="1105"/>
                  </a:lnTo>
                  <a:lnTo>
                    <a:pt x="974" y="1106"/>
                  </a:lnTo>
                  <a:lnTo>
                    <a:pt x="976" y="1106"/>
                  </a:lnTo>
                  <a:lnTo>
                    <a:pt x="977" y="1106"/>
                  </a:lnTo>
                  <a:lnTo>
                    <a:pt x="978" y="1107"/>
                  </a:lnTo>
                  <a:lnTo>
                    <a:pt x="978" y="1109"/>
                  </a:lnTo>
                  <a:lnTo>
                    <a:pt x="980" y="1109"/>
                  </a:lnTo>
                  <a:lnTo>
                    <a:pt x="978" y="1110"/>
                  </a:lnTo>
                  <a:lnTo>
                    <a:pt x="978" y="1111"/>
                  </a:lnTo>
                  <a:lnTo>
                    <a:pt x="977" y="1113"/>
                  </a:lnTo>
                  <a:lnTo>
                    <a:pt x="977" y="1114"/>
                  </a:lnTo>
                  <a:lnTo>
                    <a:pt x="977" y="1115"/>
                  </a:lnTo>
                  <a:lnTo>
                    <a:pt x="978" y="1116"/>
                  </a:lnTo>
                  <a:lnTo>
                    <a:pt x="980" y="1116"/>
                  </a:lnTo>
                  <a:lnTo>
                    <a:pt x="980" y="1118"/>
                  </a:lnTo>
                  <a:lnTo>
                    <a:pt x="981" y="1118"/>
                  </a:lnTo>
                  <a:lnTo>
                    <a:pt x="982" y="1118"/>
                  </a:lnTo>
                  <a:lnTo>
                    <a:pt x="984" y="1118"/>
                  </a:lnTo>
                  <a:lnTo>
                    <a:pt x="985" y="1119"/>
                  </a:lnTo>
                  <a:lnTo>
                    <a:pt x="985" y="1120"/>
                  </a:lnTo>
                  <a:lnTo>
                    <a:pt x="985" y="1122"/>
                  </a:lnTo>
                  <a:lnTo>
                    <a:pt x="985" y="1123"/>
                  </a:lnTo>
                  <a:lnTo>
                    <a:pt x="986" y="1123"/>
                  </a:lnTo>
                  <a:lnTo>
                    <a:pt x="985" y="1124"/>
                  </a:lnTo>
                  <a:lnTo>
                    <a:pt x="985" y="1126"/>
                  </a:lnTo>
                  <a:lnTo>
                    <a:pt x="985" y="1127"/>
                  </a:lnTo>
                  <a:lnTo>
                    <a:pt x="986" y="1127"/>
                  </a:lnTo>
                  <a:lnTo>
                    <a:pt x="988" y="1127"/>
                  </a:lnTo>
                  <a:lnTo>
                    <a:pt x="988" y="1128"/>
                  </a:lnTo>
                  <a:lnTo>
                    <a:pt x="988" y="1130"/>
                  </a:lnTo>
                  <a:lnTo>
                    <a:pt x="986" y="1131"/>
                  </a:lnTo>
                  <a:lnTo>
                    <a:pt x="986" y="1133"/>
                  </a:lnTo>
                  <a:lnTo>
                    <a:pt x="985" y="1133"/>
                  </a:lnTo>
                  <a:lnTo>
                    <a:pt x="985" y="1136"/>
                  </a:lnTo>
                  <a:lnTo>
                    <a:pt x="984" y="1137"/>
                  </a:lnTo>
                  <a:lnTo>
                    <a:pt x="985" y="1139"/>
                  </a:lnTo>
                  <a:lnTo>
                    <a:pt x="985" y="1140"/>
                  </a:lnTo>
                  <a:lnTo>
                    <a:pt x="985" y="1141"/>
                  </a:lnTo>
                  <a:lnTo>
                    <a:pt x="985" y="1143"/>
                  </a:lnTo>
                  <a:lnTo>
                    <a:pt x="984" y="1144"/>
                  </a:lnTo>
                  <a:lnTo>
                    <a:pt x="984" y="1145"/>
                  </a:lnTo>
                  <a:lnTo>
                    <a:pt x="984" y="1147"/>
                  </a:lnTo>
                  <a:lnTo>
                    <a:pt x="984" y="1148"/>
                  </a:lnTo>
                  <a:lnTo>
                    <a:pt x="984" y="1149"/>
                  </a:lnTo>
                  <a:lnTo>
                    <a:pt x="984" y="1151"/>
                  </a:lnTo>
                  <a:lnTo>
                    <a:pt x="984" y="1152"/>
                  </a:lnTo>
                  <a:lnTo>
                    <a:pt x="985" y="1152"/>
                  </a:lnTo>
                  <a:lnTo>
                    <a:pt x="985" y="1153"/>
                  </a:lnTo>
                  <a:lnTo>
                    <a:pt x="986" y="1153"/>
                  </a:lnTo>
                  <a:lnTo>
                    <a:pt x="989" y="1154"/>
                  </a:lnTo>
                  <a:lnTo>
                    <a:pt x="990" y="1156"/>
                  </a:lnTo>
                  <a:lnTo>
                    <a:pt x="992" y="1156"/>
                  </a:lnTo>
                  <a:lnTo>
                    <a:pt x="993" y="1156"/>
                  </a:lnTo>
                  <a:lnTo>
                    <a:pt x="993" y="1157"/>
                  </a:lnTo>
                  <a:lnTo>
                    <a:pt x="993" y="1158"/>
                  </a:lnTo>
                  <a:lnTo>
                    <a:pt x="993" y="1160"/>
                  </a:lnTo>
                  <a:lnTo>
                    <a:pt x="992" y="1160"/>
                  </a:lnTo>
                  <a:lnTo>
                    <a:pt x="992" y="1161"/>
                  </a:lnTo>
                  <a:lnTo>
                    <a:pt x="989" y="1168"/>
                  </a:lnTo>
                  <a:lnTo>
                    <a:pt x="984" y="1168"/>
                  </a:lnTo>
                  <a:lnTo>
                    <a:pt x="980" y="1168"/>
                  </a:lnTo>
                  <a:lnTo>
                    <a:pt x="980" y="1169"/>
                  </a:lnTo>
                  <a:lnTo>
                    <a:pt x="977" y="1169"/>
                  </a:lnTo>
                  <a:lnTo>
                    <a:pt x="974" y="1170"/>
                  </a:lnTo>
                  <a:lnTo>
                    <a:pt x="973" y="1170"/>
                  </a:lnTo>
                  <a:lnTo>
                    <a:pt x="972" y="1170"/>
                  </a:lnTo>
                  <a:lnTo>
                    <a:pt x="969" y="1171"/>
                  </a:lnTo>
                  <a:lnTo>
                    <a:pt x="965" y="1173"/>
                  </a:lnTo>
                  <a:lnTo>
                    <a:pt x="964" y="1174"/>
                  </a:lnTo>
                  <a:lnTo>
                    <a:pt x="961" y="1175"/>
                  </a:lnTo>
                  <a:lnTo>
                    <a:pt x="957" y="1179"/>
                  </a:lnTo>
                  <a:lnTo>
                    <a:pt x="957" y="1177"/>
                  </a:lnTo>
                  <a:lnTo>
                    <a:pt x="961" y="1174"/>
                  </a:lnTo>
                  <a:lnTo>
                    <a:pt x="963" y="1173"/>
                  </a:lnTo>
                  <a:lnTo>
                    <a:pt x="964" y="1171"/>
                  </a:lnTo>
                  <a:lnTo>
                    <a:pt x="965" y="1171"/>
                  </a:lnTo>
                  <a:lnTo>
                    <a:pt x="964" y="1170"/>
                  </a:lnTo>
                  <a:lnTo>
                    <a:pt x="961" y="1173"/>
                  </a:lnTo>
                  <a:lnTo>
                    <a:pt x="957" y="1177"/>
                  </a:lnTo>
                  <a:lnTo>
                    <a:pt x="957" y="1179"/>
                  </a:lnTo>
                  <a:lnTo>
                    <a:pt x="957" y="1181"/>
                  </a:lnTo>
                  <a:lnTo>
                    <a:pt x="957" y="1182"/>
                  </a:lnTo>
                  <a:lnTo>
                    <a:pt x="957" y="1183"/>
                  </a:lnTo>
                  <a:lnTo>
                    <a:pt x="956" y="1185"/>
                  </a:lnTo>
                  <a:lnTo>
                    <a:pt x="955" y="1186"/>
                  </a:lnTo>
                  <a:lnTo>
                    <a:pt x="955" y="1187"/>
                  </a:lnTo>
                  <a:lnTo>
                    <a:pt x="956" y="1188"/>
                  </a:lnTo>
                  <a:lnTo>
                    <a:pt x="956" y="1190"/>
                  </a:lnTo>
                  <a:lnTo>
                    <a:pt x="955" y="1191"/>
                  </a:lnTo>
                  <a:lnTo>
                    <a:pt x="952" y="1192"/>
                  </a:lnTo>
                  <a:lnTo>
                    <a:pt x="952" y="1194"/>
                  </a:lnTo>
                  <a:lnTo>
                    <a:pt x="954" y="1195"/>
                  </a:lnTo>
                  <a:lnTo>
                    <a:pt x="954" y="1196"/>
                  </a:lnTo>
                  <a:lnTo>
                    <a:pt x="950" y="1199"/>
                  </a:lnTo>
                  <a:lnTo>
                    <a:pt x="948" y="1200"/>
                  </a:lnTo>
                  <a:lnTo>
                    <a:pt x="947" y="1200"/>
                  </a:lnTo>
                  <a:lnTo>
                    <a:pt x="947" y="1203"/>
                  </a:lnTo>
                  <a:lnTo>
                    <a:pt x="946" y="1204"/>
                  </a:lnTo>
                  <a:lnTo>
                    <a:pt x="942" y="1204"/>
                  </a:lnTo>
                  <a:lnTo>
                    <a:pt x="940" y="1205"/>
                  </a:lnTo>
                  <a:lnTo>
                    <a:pt x="939" y="1205"/>
                  </a:lnTo>
                  <a:lnTo>
                    <a:pt x="938" y="1205"/>
                  </a:lnTo>
                  <a:lnTo>
                    <a:pt x="931" y="1205"/>
                  </a:lnTo>
                  <a:lnTo>
                    <a:pt x="930" y="1207"/>
                  </a:lnTo>
                  <a:lnTo>
                    <a:pt x="929" y="1208"/>
                  </a:lnTo>
                  <a:lnTo>
                    <a:pt x="925" y="1208"/>
                  </a:lnTo>
                  <a:lnTo>
                    <a:pt x="923" y="1208"/>
                  </a:lnTo>
                  <a:lnTo>
                    <a:pt x="922" y="1208"/>
                  </a:lnTo>
                  <a:lnTo>
                    <a:pt x="918" y="1209"/>
                  </a:lnTo>
                  <a:lnTo>
                    <a:pt x="917" y="1211"/>
                  </a:lnTo>
                  <a:lnTo>
                    <a:pt x="916" y="1211"/>
                  </a:lnTo>
                  <a:lnTo>
                    <a:pt x="913" y="1213"/>
                  </a:lnTo>
                  <a:lnTo>
                    <a:pt x="912" y="1213"/>
                  </a:lnTo>
                  <a:lnTo>
                    <a:pt x="910" y="1215"/>
                  </a:lnTo>
                  <a:lnTo>
                    <a:pt x="910" y="1216"/>
                  </a:lnTo>
                  <a:lnTo>
                    <a:pt x="912" y="1217"/>
                  </a:lnTo>
                  <a:lnTo>
                    <a:pt x="910" y="1219"/>
                  </a:lnTo>
                  <a:lnTo>
                    <a:pt x="909" y="1219"/>
                  </a:lnTo>
                  <a:lnTo>
                    <a:pt x="909" y="1220"/>
                  </a:lnTo>
                  <a:lnTo>
                    <a:pt x="909" y="1222"/>
                  </a:lnTo>
                  <a:lnTo>
                    <a:pt x="910" y="1224"/>
                  </a:lnTo>
                  <a:lnTo>
                    <a:pt x="910" y="1225"/>
                  </a:lnTo>
                  <a:lnTo>
                    <a:pt x="908" y="1226"/>
                  </a:lnTo>
                  <a:lnTo>
                    <a:pt x="905" y="1226"/>
                  </a:lnTo>
                  <a:lnTo>
                    <a:pt x="904" y="1228"/>
                  </a:lnTo>
                  <a:lnTo>
                    <a:pt x="902" y="1228"/>
                  </a:lnTo>
                  <a:lnTo>
                    <a:pt x="901" y="1226"/>
                  </a:lnTo>
                  <a:lnTo>
                    <a:pt x="901" y="1225"/>
                  </a:lnTo>
                  <a:lnTo>
                    <a:pt x="900" y="1224"/>
                  </a:lnTo>
                  <a:lnTo>
                    <a:pt x="899" y="1225"/>
                  </a:lnTo>
                  <a:lnTo>
                    <a:pt x="901" y="1226"/>
                  </a:lnTo>
                  <a:lnTo>
                    <a:pt x="901" y="1228"/>
                  </a:lnTo>
                  <a:lnTo>
                    <a:pt x="900" y="1229"/>
                  </a:lnTo>
                  <a:lnTo>
                    <a:pt x="899" y="1229"/>
                  </a:lnTo>
                  <a:lnTo>
                    <a:pt x="897" y="1230"/>
                  </a:lnTo>
                  <a:lnTo>
                    <a:pt x="896" y="1232"/>
                  </a:lnTo>
                  <a:lnTo>
                    <a:pt x="895" y="1232"/>
                  </a:lnTo>
                  <a:lnTo>
                    <a:pt x="892" y="1234"/>
                  </a:lnTo>
                  <a:lnTo>
                    <a:pt x="891" y="1234"/>
                  </a:lnTo>
                  <a:lnTo>
                    <a:pt x="889" y="1236"/>
                  </a:lnTo>
                  <a:lnTo>
                    <a:pt x="889" y="1237"/>
                  </a:lnTo>
                  <a:lnTo>
                    <a:pt x="889" y="1238"/>
                  </a:lnTo>
                  <a:lnTo>
                    <a:pt x="889" y="1241"/>
                  </a:lnTo>
                  <a:lnTo>
                    <a:pt x="889" y="1242"/>
                  </a:lnTo>
                  <a:lnTo>
                    <a:pt x="888" y="1245"/>
                  </a:lnTo>
                  <a:lnTo>
                    <a:pt x="888" y="1246"/>
                  </a:lnTo>
                  <a:lnTo>
                    <a:pt x="888" y="1249"/>
                  </a:lnTo>
                  <a:lnTo>
                    <a:pt x="889" y="1250"/>
                  </a:lnTo>
                  <a:lnTo>
                    <a:pt x="889" y="1253"/>
                  </a:lnTo>
                  <a:lnTo>
                    <a:pt x="888" y="1253"/>
                  </a:lnTo>
                  <a:lnTo>
                    <a:pt x="888" y="1257"/>
                  </a:lnTo>
                  <a:lnTo>
                    <a:pt x="887" y="1258"/>
                  </a:lnTo>
                  <a:lnTo>
                    <a:pt x="885" y="1258"/>
                  </a:lnTo>
                  <a:lnTo>
                    <a:pt x="880" y="1259"/>
                  </a:lnTo>
                  <a:lnTo>
                    <a:pt x="879" y="1259"/>
                  </a:lnTo>
                  <a:lnTo>
                    <a:pt x="878" y="1260"/>
                  </a:lnTo>
                  <a:lnTo>
                    <a:pt x="872" y="1260"/>
                  </a:lnTo>
                  <a:lnTo>
                    <a:pt x="871" y="1259"/>
                  </a:lnTo>
                  <a:lnTo>
                    <a:pt x="871" y="1258"/>
                  </a:lnTo>
                  <a:lnTo>
                    <a:pt x="874" y="1255"/>
                  </a:lnTo>
                  <a:lnTo>
                    <a:pt x="874" y="1254"/>
                  </a:lnTo>
                  <a:lnTo>
                    <a:pt x="871" y="1254"/>
                  </a:lnTo>
                  <a:lnTo>
                    <a:pt x="871" y="1257"/>
                  </a:lnTo>
                  <a:lnTo>
                    <a:pt x="871" y="1258"/>
                  </a:lnTo>
                  <a:lnTo>
                    <a:pt x="870" y="1257"/>
                  </a:lnTo>
                  <a:lnTo>
                    <a:pt x="868" y="1258"/>
                  </a:lnTo>
                  <a:lnTo>
                    <a:pt x="867" y="1257"/>
                  </a:lnTo>
                  <a:lnTo>
                    <a:pt x="867" y="1254"/>
                  </a:lnTo>
                  <a:lnTo>
                    <a:pt x="863" y="1250"/>
                  </a:lnTo>
                  <a:lnTo>
                    <a:pt x="861" y="1247"/>
                  </a:lnTo>
                  <a:lnTo>
                    <a:pt x="859" y="1247"/>
                  </a:lnTo>
                  <a:lnTo>
                    <a:pt x="858" y="1247"/>
                  </a:lnTo>
                  <a:lnTo>
                    <a:pt x="857" y="1246"/>
                  </a:lnTo>
                  <a:lnTo>
                    <a:pt x="857" y="1247"/>
                  </a:lnTo>
                  <a:lnTo>
                    <a:pt x="858" y="1247"/>
                  </a:lnTo>
                  <a:lnTo>
                    <a:pt x="859" y="1247"/>
                  </a:lnTo>
                  <a:lnTo>
                    <a:pt x="861" y="1249"/>
                  </a:lnTo>
                  <a:lnTo>
                    <a:pt x="862" y="1250"/>
                  </a:lnTo>
                  <a:lnTo>
                    <a:pt x="863" y="1251"/>
                  </a:lnTo>
                  <a:lnTo>
                    <a:pt x="866" y="1254"/>
                  </a:lnTo>
                  <a:lnTo>
                    <a:pt x="866" y="1257"/>
                  </a:lnTo>
                  <a:lnTo>
                    <a:pt x="867" y="1257"/>
                  </a:lnTo>
                  <a:lnTo>
                    <a:pt x="868" y="1258"/>
                  </a:lnTo>
                  <a:lnTo>
                    <a:pt x="870" y="1259"/>
                  </a:lnTo>
                  <a:lnTo>
                    <a:pt x="870" y="1260"/>
                  </a:lnTo>
                  <a:lnTo>
                    <a:pt x="868" y="1260"/>
                  </a:lnTo>
                  <a:lnTo>
                    <a:pt x="862" y="1262"/>
                  </a:lnTo>
                  <a:lnTo>
                    <a:pt x="861" y="1263"/>
                  </a:lnTo>
                  <a:lnTo>
                    <a:pt x="858" y="1263"/>
                  </a:lnTo>
                  <a:lnTo>
                    <a:pt x="857" y="1262"/>
                  </a:lnTo>
                  <a:lnTo>
                    <a:pt x="854" y="1262"/>
                  </a:lnTo>
                  <a:lnTo>
                    <a:pt x="854" y="1260"/>
                  </a:lnTo>
                  <a:lnTo>
                    <a:pt x="854" y="1259"/>
                  </a:lnTo>
                  <a:lnTo>
                    <a:pt x="853" y="1259"/>
                  </a:lnTo>
                  <a:lnTo>
                    <a:pt x="851" y="1259"/>
                  </a:lnTo>
                  <a:lnTo>
                    <a:pt x="853" y="1260"/>
                  </a:lnTo>
                  <a:lnTo>
                    <a:pt x="853" y="1262"/>
                  </a:lnTo>
                  <a:lnTo>
                    <a:pt x="849" y="1262"/>
                  </a:lnTo>
                  <a:lnTo>
                    <a:pt x="849" y="1263"/>
                  </a:lnTo>
                  <a:lnTo>
                    <a:pt x="847" y="1264"/>
                  </a:lnTo>
                  <a:lnTo>
                    <a:pt x="847" y="1266"/>
                  </a:lnTo>
                  <a:lnTo>
                    <a:pt x="842" y="1266"/>
                  </a:lnTo>
                  <a:lnTo>
                    <a:pt x="841" y="1267"/>
                  </a:lnTo>
                  <a:lnTo>
                    <a:pt x="840" y="1267"/>
                  </a:lnTo>
                  <a:lnTo>
                    <a:pt x="838" y="1270"/>
                  </a:lnTo>
                  <a:lnTo>
                    <a:pt x="837" y="1268"/>
                  </a:lnTo>
                  <a:lnTo>
                    <a:pt x="838" y="1266"/>
                  </a:lnTo>
                  <a:lnTo>
                    <a:pt x="840" y="1266"/>
                  </a:lnTo>
                  <a:lnTo>
                    <a:pt x="841" y="1266"/>
                  </a:lnTo>
                  <a:lnTo>
                    <a:pt x="842" y="1264"/>
                  </a:lnTo>
                  <a:lnTo>
                    <a:pt x="841" y="1263"/>
                  </a:lnTo>
                  <a:lnTo>
                    <a:pt x="841" y="1264"/>
                  </a:lnTo>
                  <a:lnTo>
                    <a:pt x="840" y="1264"/>
                  </a:lnTo>
                  <a:lnTo>
                    <a:pt x="840" y="1263"/>
                  </a:lnTo>
                  <a:lnTo>
                    <a:pt x="838" y="1262"/>
                  </a:lnTo>
                  <a:lnTo>
                    <a:pt x="837" y="1260"/>
                  </a:lnTo>
                  <a:lnTo>
                    <a:pt x="837" y="1258"/>
                  </a:lnTo>
                  <a:lnTo>
                    <a:pt x="836" y="1258"/>
                  </a:lnTo>
                  <a:lnTo>
                    <a:pt x="837" y="1260"/>
                  </a:lnTo>
                  <a:lnTo>
                    <a:pt x="836" y="1260"/>
                  </a:lnTo>
                  <a:lnTo>
                    <a:pt x="838" y="1263"/>
                  </a:lnTo>
                  <a:lnTo>
                    <a:pt x="838" y="1264"/>
                  </a:lnTo>
                  <a:lnTo>
                    <a:pt x="837" y="1266"/>
                  </a:lnTo>
                  <a:lnTo>
                    <a:pt x="836" y="1267"/>
                  </a:lnTo>
                  <a:lnTo>
                    <a:pt x="836" y="1270"/>
                  </a:lnTo>
                  <a:lnTo>
                    <a:pt x="836" y="1271"/>
                  </a:lnTo>
                  <a:lnTo>
                    <a:pt x="834" y="1272"/>
                  </a:lnTo>
                  <a:lnTo>
                    <a:pt x="834" y="1275"/>
                  </a:lnTo>
                  <a:lnTo>
                    <a:pt x="832" y="1275"/>
                  </a:lnTo>
                  <a:lnTo>
                    <a:pt x="832" y="1276"/>
                  </a:lnTo>
                  <a:lnTo>
                    <a:pt x="828" y="1276"/>
                  </a:lnTo>
                  <a:lnTo>
                    <a:pt x="826" y="1276"/>
                  </a:lnTo>
                  <a:lnTo>
                    <a:pt x="825" y="1276"/>
                  </a:lnTo>
                  <a:lnTo>
                    <a:pt x="824" y="1277"/>
                  </a:lnTo>
                  <a:lnTo>
                    <a:pt x="820" y="1277"/>
                  </a:lnTo>
                  <a:lnTo>
                    <a:pt x="819" y="1277"/>
                  </a:lnTo>
                  <a:lnTo>
                    <a:pt x="817" y="1276"/>
                  </a:lnTo>
                  <a:lnTo>
                    <a:pt x="816" y="1276"/>
                  </a:lnTo>
                  <a:lnTo>
                    <a:pt x="817" y="1275"/>
                  </a:lnTo>
                  <a:lnTo>
                    <a:pt x="817" y="1274"/>
                  </a:lnTo>
                  <a:lnTo>
                    <a:pt x="816" y="1275"/>
                  </a:lnTo>
                  <a:lnTo>
                    <a:pt x="816" y="1276"/>
                  </a:lnTo>
                  <a:lnTo>
                    <a:pt x="815" y="1276"/>
                  </a:lnTo>
                  <a:lnTo>
                    <a:pt x="815" y="1277"/>
                  </a:lnTo>
                  <a:lnTo>
                    <a:pt x="816" y="1277"/>
                  </a:lnTo>
                  <a:lnTo>
                    <a:pt x="817" y="1279"/>
                  </a:lnTo>
                  <a:lnTo>
                    <a:pt x="816" y="1279"/>
                  </a:lnTo>
                  <a:lnTo>
                    <a:pt x="813" y="1279"/>
                  </a:lnTo>
                  <a:lnTo>
                    <a:pt x="811" y="1281"/>
                  </a:lnTo>
                  <a:lnTo>
                    <a:pt x="807" y="1283"/>
                  </a:lnTo>
                  <a:lnTo>
                    <a:pt x="806" y="1284"/>
                  </a:lnTo>
                  <a:lnTo>
                    <a:pt x="806" y="1285"/>
                  </a:lnTo>
                  <a:lnTo>
                    <a:pt x="802" y="1289"/>
                  </a:lnTo>
                  <a:lnTo>
                    <a:pt x="799" y="1289"/>
                  </a:lnTo>
                  <a:lnTo>
                    <a:pt x="799" y="1288"/>
                  </a:lnTo>
                  <a:lnTo>
                    <a:pt x="792" y="1288"/>
                  </a:lnTo>
                  <a:lnTo>
                    <a:pt x="792" y="1289"/>
                  </a:lnTo>
                  <a:lnTo>
                    <a:pt x="791" y="1289"/>
                  </a:lnTo>
                  <a:lnTo>
                    <a:pt x="786" y="1292"/>
                  </a:lnTo>
                  <a:lnTo>
                    <a:pt x="787" y="1293"/>
                  </a:lnTo>
                  <a:lnTo>
                    <a:pt x="788" y="1293"/>
                  </a:lnTo>
                  <a:lnTo>
                    <a:pt x="787" y="1294"/>
                  </a:lnTo>
                  <a:lnTo>
                    <a:pt x="787" y="1296"/>
                  </a:lnTo>
                  <a:lnTo>
                    <a:pt x="785" y="1297"/>
                  </a:lnTo>
                  <a:lnTo>
                    <a:pt x="782" y="1297"/>
                  </a:lnTo>
                  <a:lnTo>
                    <a:pt x="781" y="1298"/>
                  </a:lnTo>
                  <a:lnTo>
                    <a:pt x="777" y="1298"/>
                  </a:lnTo>
                  <a:lnTo>
                    <a:pt x="774" y="1301"/>
                  </a:lnTo>
                  <a:lnTo>
                    <a:pt x="773" y="1302"/>
                  </a:lnTo>
                  <a:lnTo>
                    <a:pt x="774" y="1305"/>
                  </a:lnTo>
                  <a:lnTo>
                    <a:pt x="773" y="1306"/>
                  </a:lnTo>
                  <a:lnTo>
                    <a:pt x="771" y="1308"/>
                  </a:lnTo>
                  <a:lnTo>
                    <a:pt x="770" y="1308"/>
                  </a:lnTo>
                  <a:lnTo>
                    <a:pt x="769" y="1309"/>
                  </a:lnTo>
                  <a:lnTo>
                    <a:pt x="768" y="1309"/>
                  </a:lnTo>
                  <a:lnTo>
                    <a:pt x="769" y="1310"/>
                  </a:lnTo>
                  <a:lnTo>
                    <a:pt x="768" y="1312"/>
                  </a:lnTo>
                  <a:lnTo>
                    <a:pt x="766" y="1312"/>
                  </a:lnTo>
                  <a:lnTo>
                    <a:pt x="766" y="1313"/>
                  </a:lnTo>
                  <a:lnTo>
                    <a:pt x="765" y="1314"/>
                  </a:lnTo>
                  <a:lnTo>
                    <a:pt x="764" y="1314"/>
                  </a:lnTo>
                  <a:lnTo>
                    <a:pt x="762" y="1315"/>
                  </a:lnTo>
                  <a:lnTo>
                    <a:pt x="761" y="1317"/>
                  </a:lnTo>
                  <a:lnTo>
                    <a:pt x="760" y="1318"/>
                  </a:lnTo>
                  <a:lnTo>
                    <a:pt x="758" y="1318"/>
                  </a:lnTo>
                  <a:lnTo>
                    <a:pt x="758" y="1319"/>
                  </a:lnTo>
                  <a:lnTo>
                    <a:pt x="756" y="1322"/>
                  </a:lnTo>
                  <a:lnTo>
                    <a:pt x="754" y="1322"/>
                  </a:lnTo>
                  <a:lnTo>
                    <a:pt x="754" y="1323"/>
                  </a:lnTo>
                  <a:lnTo>
                    <a:pt x="754" y="1325"/>
                  </a:lnTo>
                  <a:lnTo>
                    <a:pt x="753" y="1325"/>
                  </a:lnTo>
                  <a:lnTo>
                    <a:pt x="753" y="1327"/>
                  </a:lnTo>
                  <a:lnTo>
                    <a:pt x="752" y="1329"/>
                  </a:lnTo>
                  <a:lnTo>
                    <a:pt x="751" y="1329"/>
                  </a:lnTo>
                  <a:lnTo>
                    <a:pt x="749" y="1329"/>
                  </a:lnTo>
                  <a:lnTo>
                    <a:pt x="749" y="1330"/>
                  </a:lnTo>
                  <a:lnTo>
                    <a:pt x="747" y="1330"/>
                  </a:lnTo>
                  <a:lnTo>
                    <a:pt x="744" y="1329"/>
                  </a:lnTo>
                  <a:lnTo>
                    <a:pt x="737" y="1329"/>
                  </a:lnTo>
                  <a:lnTo>
                    <a:pt x="736" y="1329"/>
                  </a:lnTo>
                  <a:lnTo>
                    <a:pt x="733" y="1329"/>
                  </a:lnTo>
                  <a:lnTo>
                    <a:pt x="731" y="1329"/>
                  </a:lnTo>
                  <a:lnTo>
                    <a:pt x="730" y="1330"/>
                  </a:lnTo>
                  <a:lnTo>
                    <a:pt x="722" y="1330"/>
                  </a:lnTo>
                  <a:lnTo>
                    <a:pt x="720" y="1331"/>
                  </a:lnTo>
                  <a:lnTo>
                    <a:pt x="719" y="1331"/>
                  </a:lnTo>
                  <a:lnTo>
                    <a:pt x="716" y="1332"/>
                  </a:lnTo>
                  <a:lnTo>
                    <a:pt x="715" y="1332"/>
                  </a:lnTo>
                  <a:lnTo>
                    <a:pt x="716" y="1331"/>
                  </a:lnTo>
                  <a:lnTo>
                    <a:pt x="715" y="1331"/>
                  </a:lnTo>
                  <a:lnTo>
                    <a:pt x="714" y="1332"/>
                  </a:lnTo>
                  <a:lnTo>
                    <a:pt x="711" y="1332"/>
                  </a:lnTo>
                  <a:lnTo>
                    <a:pt x="710" y="1335"/>
                  </a:lnTo>
                  <a:lnTo>
                    <a:pt x="707" y="1336"/>
                  </a:lnTo>
                  <a:lnTo>
                    <a:pt x="706" y="1336"/>
                  </a:lnTo>
                  <a:lnTo>
                    <a:pt x="705" y="1339"/>
                  </a:lnTo>
                  <a:lnTo>
                    <a:pt x="702" y="1339"/>
                  </a:lnTo>
                  <a:lnTo>
                    <a:pt x="702" y="1338"/>
                  </a:lnTo>
                  <a:lnTo>
                    <a:pt x="699" y="1338"/>
                  </a:lnTo>
                  <a:lnTo>
                    <a:pt x="697" y="1339"/>
                  </a:lnTo>
                  <a:lnTo>
                    <a:pt x="695" y="1336"/>
                  </a:lnTo>
                  <a:lnTo>
                    <a:pt x="694" y="1336"/>
                  </a:lnTo>
                  <a:lnTo>
                    <a:pt x="689" y="1336"/>
                  </a:lnTo>
                  <a:lnTo>
                    <a:pt x="688" y="1338"/>
                  </a:lnTo>
                  <a:lnTo>
                    <a:pt x="686" y="1338"/>
                  </a:lnTo>
                  <a:lnTo>
                    <a:pt x="685" y="1339"/>
                  </a:lnTo>
                  <a:lnTo>
                    <a:pt x="685" y="1340"/>
                  </a:lnTo>
                  <a:lnTo>
                    <a:pt x="684" y="1342"/>
                  </a:lnTo>
                  <a:lnTo>
                    <a:pt x="682" y="1340"/>
                  </a:lnTo>
                  <a:lnTo>
                    <a:pt x="684" y="1338"/>
                  </a:lnTo>
                  <a:lnTo>
                    <a:pt x="684" y="1336"/>
                  </a:lnTo>
                  <a:lnTo>
                    <a:pt x="682" y="1335"/>
                  </a:lnTo>
                  <a:lnTo>
                    <a:pt x="681" y="1332"/>
                  </a:lnTo>
                  <a:lnTo>
                    <a:pt x="680" y="1332"/>
                  </a:lnTo>
                  <a:lnTo>
                    <a:pt x="680" y="1331"/>
                  </a:lnTo>
                  <a:lnTo>
                    <a:pt x="677" y="1331"/>
                  </a:lnTo>
                  <a:lnTo>
                    <a:pt x="677" y="1332"/>
                  </a:lnTo>
                  <a:lnTo>
                    <a:pt x="676" y="1332"/>
                  </a:lnTo>
                  <a:lnTo>
                    <a:pt x="675" y="1331"/>
                  </a:lnTo>
                  <a:lnTo>
                    <a:pt x="673" y="1332"/>
                  </a:lnTo>
                  <a:lnTo>
                    <a:pt x="673" y="1331"/>
                  </a:lnTo>
                  <a:lnTo>
                    <a:pt x="673" y="1330"/>
                  </a:lnTo>
                  <a:lnTo>
                    <a:pt x="672" y="1331"/>
                  </a:lnTo>
                  <a:lnTo>
                    <a:pt x="672" y="1330"/>
                  </a:lnTo>
                  <a:lnTo>
                    <a:pt x="672" y="1329"/>
                  </a:lnTo>
                  <a:lnTo>
                    <a:pt x="673" y="1327"/>
                  </a:lnTo>
                  <a:lnTo>
                    <a:pt x="672" y="1326"/>
                  </a:lnTo>
                  <a:lnTo>
                    <a:pt x="672" y="1327"/>
                  </a:lnTo>
                  <a:lnTo>
                    <a:pt x="671" y="1327"/>
                  </a:lnTo>
                  <a:lnTo>
                    <a:pt x="669" y="1326"/>
                  </a:lnTo>
                  <a:lnTo>
                    <a:pt x="671" y="1325"/>
                  </a:lnTo>
                  <a:lnTo>
                    <a:pt x="671" y="1323"/>
                  </a:lnTo>
                  <a:lnTo>
                    <a:pt x="672" y="1323"/>
                  </a:lnTo>
                  <a:lnTo>
                    <a:pt x="672" y="1321"/>
                  </a:lnTo>
                  <a:lnTo>
                    <a:pt x="675" y="1319"/>
                  </a:lnTo>
                  <a:lnTo>
                    <a:pt x="675" y="1317"/>
                  </a:lnTo>
                  <a:lnTo>
                    <a:pt x="675" y="1315"/>
                  </a:lnTo>
                  <a:lnTo>
                    <a:pt x="669" y="1312"/>
                  </a:lnTo>
                  <a:lnTo>
                    <a:pt x="668" y="1312"/>
                  </a:lnTo>
                  <a:lnTo>
                    <a:pt x="667" y="1312"/>
                  </a:lnTo>
                  <a:lnTo>
                    <a:pt x="664" y="1310"/>
                  </a:lnTo>
                  <a:lnTo>
                    <a:pt x="660" y="1310"/>
                  </a:lnTo>
                  <a:lnTo>
                    <a:pt x="659" y="1310"/>
                  </a:lnTo>
                  <a:lnTo>
                    <a:pt x="658" y="1310"/>
                  </a:lnTo>
                  <a:lnTo>
                    <a:pt x="656" y="1309"/>
                  </a:lnTo>
                  <a:lnTo>
                    <a:pt x="655" y="1308"/>
                  </a:lnTo>
                  <a:lnTo>
                    <a:pt x="654" y="1306"/>
                  </a:lnTo>
                  <a:lnTo>
                    <a:pt x="652" y="1308"/>
                  </a:lnTo>
                  <a:lnTo>
                    <a:pt x="651" y="1308"/>
                  </a:lnTo>
                  <a:lnTo>
                    <a:pt x="648" y="1308"/>
                  </a:lnTo>
                  <a:lnTo>
                    <a:pt x="648" y="1306"/>
                  </a:lnTo>
                  <a:lnTo>
                    <a:pt x="642" y="1306"/>
                  </a:lnTo>
                  <a:lnTo>
                    <a:pt x="640" y="1308"/>
                  </a:lnTo>
                  <a:lnTo>
                    <a:pt x="640" y="1309"/>
                  </a:lnTo>
                  <a:lnTo>
                    <a:pt x="639" y="1310"/>
                  </a:lnTo>
                  <a:lnTo>
                    <a:pt x="638" y="1310"/>
                  </a:lnTo>
                  <a:lnTo>
                    <a:pt x="638" y="1309"/>
                  </a:lnTo>
                  <a:lnTo>
                    <a:pt x="639" y="1308"/>
                  </a:lnTo>
                  <a:lnTo>
                    <a:pt x="639" y="1306"/>
                  </a:lnTo>
                  <a:lnTo>
                    <a:pt x="638" y="1305"/>
                  </a:lnTo>
                  <a:lnTo>
                    <a:pt x="639" y="1304"/>
                  </a:lnTo>
                  <a:lnTo>
                    <a:pt x="638" y="1302"/>
                  </a:lnTo>
                  <a:lnTo>
                    <a:pt x="637" y="1301"/>
                  </a:lnTo>
                  <a:lnTo>
                    <a:pt x="638" y="1300"/>
                  </a:lnTo>
                  <a:lnTo>
                    <a:pt x="638" y="1298"/>
                  </a:lnTo>
                  <a:lnTo>
                    <a:pt x="635" y="1298"/>
                  </a:lnTo>
                  <a:lnTo>
                    <a:pt x="635" y="1296"/>
                  </a:lnTo>
                  <a:lnTo>
                    <a:pt x="634" y="1296"/>
                  </a:lnTo>
                  <a:lnTo>
                    <a:pt x="633" y="1296"/>
                  </a:lnTo>
                  <a:lnTo>
                    <a:pt x="631" y="1294"/>
                  </a:lnTo>
                  <a:lnTo>
                    <a:pt x="629" y="1293"/>
                  </a:lnTo>
                  <a:lnTo>
                    <a:pt x="627" y="1293"/>
                  </a:lnTo>
                  <a:lnTo>
                    <a:pt x="622" y="1293"/>
                  </a:lnTo>
                  <a:lnTo>
                    <a:pt x="622" y="1292"/>
                  </a:lnTo>
                  <a:lnTo>
                    <a:pt x="621" y="1292"/>
                  </a:lnTo>
                  <a:lnTo>
                    <a:pt x="620" y="1292"/>
                  </a:lnTo>
                  <a:lnTo>
                    <a:pt x="618" y="1292"/>
                  </a:lnTo>
                  <a:lnTo>
                    <a:pt x="617" y="1292"/>
                  </a:lnTo>
                  <a:lnTo>
                    <a:pt x="617" y="1291"/>
                  </a:lnTo>
                  <a:lnTo>
                    <a:pt x="618" y="1289"/>
                  </a:lnTo>
                  <a:lnTo>
                    <a:pt x="618" y="1288"/>
                  </a:lnTo>
                  <a:lnTo>
                    <a:pt x="616" y="1287"/>
                  </a:lnTo>
                  <a:lnTo>
                    <a:pt x="616" y="1285"/>
                  </a:lnTo>
                  <a:lnTo>
                    <a:pt x="612" y="1280"/>
                  </a:lnTo>
                  <a:lnTo>
                    <a:pt x="610" y="1280"/>
                  </a:lnTo>
                  <a:lnTo>
                    <a:pt x="608" y="1279"/>
                  </a:lnTo>
                  <a:lnTo>
                    <a:pt x="608" y="1277"/>
                  </a:lnTo>
                  <a:lnTo>
                    <a:pt x="605" y="1277"/>
                  </a:lnTo>
                  <a:lnTo>
                    <a:pt x="604" y="1276"/>
                  </a:lnTo>
                  <a:lnTo>
                    <a:pt x="600" y="1275"/>
                  </a:lnTo>
                  <a:lnTo>
                    <a:pt x="599" y="1275"/>
                  </a:lnTo>
                  <a:lnTo>
                    <a:pt x="595" y="1275"/>
                  </a:lnTo>
                  <a:lnTo>
                    <a:pt x="593" y="1274"/>
                  </a:lnTo>
                  <a:lnTo>
                    <a:pt x="592" y="1272"/>
                  </a:lnTo>
                  <a:lnTo>
                    <a:pt x="591" y="1271"/>
                  </a:lnTo>
                  <a:lnTo>
                    <a:pt x="593" y="1270"/>
                  </a:lnTo>
                  <a:lnTo>
                    <a:pt x="593" y="1267"/>
                  </a:lnTo>
                  <a:lnTo>
                    <a:pt x="592" y="1264"/>
                  </a:lnTo>
                  <a:lnTo>
                    <a:pt x="593" y="1262"/>
                  </a:lnTo>
                  <a:lnTo>
                    <a:pt x="591" y="1262"/>
                  </a:lnTo>
                  <a:lnTo>
                    <a:pt x="591" y="1260"/>
                  </a:lnTo>
                  <a:lnTo>
                    <a:pt x="591" y="1258"/>
                  </a:lnTo>
                  <a:lnTo>
                    <a:pt x="588" y="1255"/>
                  </a:lnTo>
                  <a:lnTo>
                    <a:pt x="585" y="1255"/>
                  </a:lnTo>
                  <a:lnTo>
                    <a:pt x="583" y="1253"/>
                  </a:lnTo>
                  <a:lnTo>
                    <a:pt x="580" y="1251"/>
                  </a:lnTo>
                  <a:lnTo>
                    <a:pt x="578" y="1251"/>
                  </a:lnTo>
                  <a:lnTo>
                    <a:pt x="576" y="1250"/>
                  </a:lnTo>
                  <a:lnTo>
                    <a:pt x="576" y="1249"/>
                  </a:lnTo>
                  <a:lnTo>
                    <a:pt x="579" y="1246"/>
                  </a:lnTo>
                  <a:lnTo>
                    <a:pt x="579" y="1245"/>
                  </a:lnTo>
                  <a:lnTo>
                    <a:pt x="578" y="1243"/>
                  </a:lnTo>
                  <a:lnTo>
                    <a:pt x="578" y="1246"/>
                  </a:lnTo>
                  <a:lnTo>
                    <a:pt x="576" y="1246"/>
                  </a:lnTo>
                  <a:lnTo>
                    <a:pt x="574" y="1245"/>
                  </a:lnTo>
                  <a:lnTo>
                    <a:pt x="571" y="1245"/>
                  </a:lnTo>
                  <a:lnTo>
                    <a:pt x="571" y="1243"/>
                  </a:lnTo>
                  <a:lnTo>
                    <a:pt x="570" y="1243"/>
                  </a:lnTo>
                  <a:lnTo>
                    <a:pt x="568" y="1242"/>
                  </a:lnTo>
                  <a:lnTo>
                    <a:pt x="565" y="1242"/>
                  </a:lnTo>
                  <a:lnTo>
                    <a:pt x="563" y="1241"/>
                  </a:lnTo>
                  <a:lnTo>
                    <a:pt x="562" y="1241"/>
                  </a:lnTo>
                  <a:lnTo>
                    <a:pt x="561" y="1240"/>
                  </a:lnTo>
                  <a:lnTo>
                    <a:pt x="559" y="1240"/>
                  </a:lnTo>
                  <a:lnTo>
                    <a:pt x="555" y="1237"/>
                  </a:lnTo>
                  <a:lnTo>
                    <a:pt x="551" y="1236"/>
                  </a:lnTo>
                  <a:lnTo>
                    <a:pt x="549" y="1234"/>
                  </a:lnTo>
                  <a:lnTo>
                    <a:pt x="547" y="1234"/>
                  </a:lnTo>
                  <a:lnTo>
                    <a:pt x="546" y="1234"/>
                  </a:lnTo>
                  <a:lnTo>
                    <a:pt x="545" y="1233"/>
                  </a:lnTo>
                  <a:lnTo>
                    <a:pt x="542" y="1232"/>
                  </a:lnTo>
                  <a:lnTo>
                    <a:pt x="540" y="1232"/>
                  </a:lnTo>
                  <a:lnTo>
                    <a:pt x="540" y="1230"/>
                  </a:lnTo>
                  <a:lnTo>
                    <a:pt x="537" y="1230"/>
                  </a:lnTo>
                  <a:lnTo>
                    <a:pt x="537" y="1229"/>
                  </a:lnTo>
                  <a:lnTo>
                    <a:pt x="534" y="1229"/>
                  </a:lnTo>
                  <a:lnTo>
                    <a:pt x="532" y="1229"/>
                  </a:lnTo>
                  <a:lnTo>
                    <a:pt x="529" y="1228"/>
                  </a:lnTo>
                  <a:lnTo>
                    <a:pt x="528" y="1228"/>
                  </a:lnTo>
                  <a:lnTo>
                    <a:pt x="527" y="1226"/>
                  </a:lnTo>
                  <a:lnTo>
                    <a:pt x="524" y="1226"/>
                  </a:lnTo>
                  <a:lnTo>
                    <a:pt x="524" y="1225"/>
                  </a:lnTo>
                  <a:lnTo>
                    <a:pt x="523" y="1225"/>
                  </a:lnTo>
                  <a:lnTo>
                    <a:pt x="520" y="1225"/>
                  </a:lnTo>
                  <a:lnTo>
                    <a:pt x="517" y="1225"/>
                  </a:lnTo>
                  <a:lnTo>
                    <a:pt x="517" y="1224"/>
                  </a:lnTo>
                  <a:lnTo>
                    <a:pt x="515" y="1224"/>
                  </a:lnTo>
                  <a:lnTo>
                    <a:pt x="513" y="1224"/>
                  </a:lnTo>
                  <a:lnTo>
                    <a:pt x="511" y="1221"/>
                  </a:lnTo>
                  <a:lnTo>
                    <a:pt x="507" y="1221"/>
                  </a:lnTo>
                  <a:lnTo>
                    <a:pt x="503" y="1221"/>
                  </a:lnTo>
                  <a:lnTo>
                    <a:pt x="503" y="1220"/>
                  </a:lnTo>
                  <a:lnTo>
                    <a:pt x="500" y="1220"/>
                  </a:lnTo>
                  <a:lnTo>
                    <a:pt x="499" y="1220"/>
                  </a:lnTo>
                  <a:lnTo>
                    <a:pt x="495" y="1219"/>
                  </a:lnTo>
                  <a:lnTo>
                    <a:pt x="492" y="1219"/>
                  </a:lnTo>
                  <a:lnTo>
                    <a:pt x="491" y="1217"/>
                  </a:lnTo>
                  <a:lnTo>
                    <a:pt x="487" y="1217"/>
                  </a:lnTo>
                  <a:lnTo>
                    <a:pt x="485" y="1217"/>
                  </a:lnTo>
                  <a:lnTo>
                    <a:pt x="483" y="1216"/>
                  </a:lnTo>
                  <a:lnTo>
                    <a:pt x="482" y="1216"/>
                  </a:lnTo>
                  <a:lnTo>
                    <a:pt x="479" y="1215"/>
                  </a:lnTo>
                  <a:lnTo>
                    <a:pt x="475" y="1213"/>
                  </a:lnTo>
                  <a:lnTo>
                    <a:pt x="474" y="1213"/>
                  </a:lnTo>
                  <a:lnTo>
                    <a:pt x="471" y="1213"/>
                  </a:lnTo>
                  <a:lnTo>
                    <a:pt x="471" y="1212"/>
                  </a:lnTo>
                  <a:lnTo>
                    <a:pt x="470" y="1212"/>
                  </a:lnTo>
                  <a:lnTo>
                    <a:pt x="469" y="1212"/>
                  </a:lnTo>
                  <a:lnTo>
                    <a:pt x="468" y="1212"/>
                  </a:lnTo>
                  <a:lnTo>
                    <a:pt x="466" y="1212"/>
                  </a:lnTo>
                  <a:lnTo>
                    <a:pt x="464" y="1211"/>
                  </a:lnTo>
                  <a:lnTo>
                    <a:pt x="462" y="1211"/>
                  </a:lnTo>
                  <a:lnTo>
                    <a:pt x="462" y="1209"/>
                  </a:lnTo>
                  <a:lnTo>
                    <a:pt x="461" y="1209"/>
                  </a:lnTo>
                  <a:lnTo>
                    <a:pt x="460" y="1209"/>
                  </a:lnTo>
                  <a:lnTo>
                    <a:pt x="457" y="1209"/>
                  </a:lnTo>
                  <a:lnTo>
                    <a:pt x="456" y="1209"/>
                  </a:lnTo>
                  <a:lnTo>
                    <a:pt x="456" y="1208"/>
                  </a:lnTo>
                  <a:lnTo>
                    <a:pt x="453" y="1208"/>
                  </a:lnTo>
                  <a:lnTo>
                    <a:pt x="452" y="1208"/>
                  </a:lnTo>
                  <a:lnTo>
                    <a:pt x="451" y="1208"/>
                  </a:lnTo>
                  <a:lnTo>
                    <a:pt x="449" y="1208"/>
                  </a:lnTo>
                  <a:lnTo>
                    <a:pt x="449" y="1207"/>
                  </a:lnTo>
                  <a:lnTo>
                    <a:pt x="447" y="1207"/>
                  </a:lnTo>
                  <a:lnTo>
                    <a:pt x="445" y="1207"/>
                  </a:lnTo>
                  <a:lnTo>
                    <a:pt x="444" y="1207"/>
                  </a:lnTo>
                  <a:lnTo>
                    <a:pt x="444" y="1205"/>
                  </a:lnTo>
                  <a:lnTo>
                    <a:pt x="443" y="1205"/>
                  </a:lnTo>
                  <a:lnTo>
                    <a:pt x="441" y="1205"/>
                  </a:lnTo>
                  <a:lnTo>
                    <a:pt x="440" y="1205"/>
                  </a:lnTo>
                  <a:lnTo>
                    <a:pt x="436" y="1205"/>
                  </a:lnTo>
                  <a:lnTo>
                    <a:pt x="436" y="1204"/>
                  </a:lnTo>
                  <a:lnTo>
                    <a:pt x="435" y="1204"/>
                  </a:lnTo>
                  <a:lnTo>
                    <a:pt x="434" y="1204"/>
                  </a:lnTo>
                  <a:lnTo>
                    <a:pt x="432" y="1204"/>
                  </a:lnTo>
                  <a:lnTo>
                    <a:pt x="431" y="1204"/>
                  </a:lnTo>
                  <a:lnTo>
                    <a:pt x="427" y="1204"/>
                  </a:lnTo>
                  <a:lnTo>
                    <a:pt x="426" y="1203"/>
                  </a:lnTo>
                  <a:lnTo>
                    <a:pt x="422" y="1203"/>
                  </a:lnTo>
                  <a:lnTo>
                    <a:pt x="422" y="1202"/>
                  </a:lnTo>
                  <a:lnTo>
                    <a:pt x="420" y="1202"/>
                  </a:lnTo>
                  <a:lnTo>
                    <a:pt x="419" y="1202"/>
                  </a:lnTo>
                  <a:lnTo>
                    <a:pt x="418" y="1202"/>
                  </a:lnTo>
                  <a:lnTo>
                    <a:pt x="416" y="1202"/>
                  </a:lnTo>
                  <a:lnTo>
                    <a:pt x="415" y="1202"/>
                  </a:lnTo>
                  <a:lnTo>
                    <a:pt x="415" y="1200"/>
                  </a:lnTo>
                  <a:lnTo>
                    <a:pt x="413" y="1200"/>
                  </a:lnTo>
                  <a:lnTo>
                    <a:pt x="410" y="1200"/>
                  </a:lnTo>
                  <a:lnTo>
                    <a:pt x="409" y="1200"/>
                  </a:lnTo>
                  <a:lnTo>
                    <a:pt x="407" y="1200"/>
                  </a:lnTo>
                  <a:lnTo>
                    <a:pt x="407" y="1199"/>
                  </a:lnTo>
                  <a:lnTo>
                    <a:pt x="403" y="1199"/>
                  </a:lnTo>
                  <a:lnTo>
                    <a:pt x="401" y="1199"/>
                  </a:lnTo>
                  <a:lnTo>
                    <a:pt x="401" y="1198"/>
                  </a:lnTo>
                  <a:lnTo>
                    <a:pt x="399" y="1198"/>
                  </a:lnTo>
                  <a:lnTo>
                    <a:pt x="397" y="1198"/>
                  </a:lnTo>
                  <a:lnTo>
                    <a:pt x="396" y="1198"/>
                  </a:lnTo>
                  <a:lnTo>
                    <a:pt x="394" y="1196"/>
                  </a:lnTo>
                  <a:lnTo>
                    <a:pt x="392" y="1196"/>
                  </a:lnTo>
                  <a:lnTo>
                    <a:pt x="390" y="1196"/>
                  </a:lnTo>
                  <a:lnTo>
                    <a:pt x="386" y="1196"/>
                  </a:lnTo>
                  <a:lnTo>
                    <a:pt x="385" y="1195"/>
                  </a:lnTo>
                  <a:lnTo>
                    <a:pt x="384" y="1195"/>
                  </a:lnTo>
                  <a:lnTo>
                    <a:pt x="382" y="1194"/>
                  </a:lnTo>
                  <a:lnTo>
                    <a:pt x="381" y="1194"/>
                  </a:lnTo>
                  <a:lnTo>
                    <a:pt x="378" y="1194"/>
                  </a:lnTo>
                  <a:lnTo>
                    <a:pt x="377" y="1194"/>
                  </a:lnTo>
                  <a:lnTo>
                    <a:pt x="375" y="1192"/>
                  </a:lnTo>
                  <a:lnTo>
                    <a:pt x="373" y="1192"/>
                  </a:lnTo>
                  <a:lnTo>
                    <a:pt x="372" y="1192"/>
                  </a:lnTo>
                  <a:lnTo>
                    <a:pt x="371" y="1192"/>
                  </a:lnTo>
                  <a:lnTo>
                    <a:pt x="369" y="1191"/>
                  </a:lnTo>
                  <a:lnTo>
                    <a:pt x="364" y="1191"/>
                  </a:lnTo>
                  <a:lnTo>
                    <a:pt x="363" y="1190"/>
                  </a:lnTo>
                  <a:lnTo>
                    <a:pt x="359" y="1190"/>
                  </a:lnTo>
                  <a:lnTo>
                    <a:pt x="359" y="1188"/>
                  </a:lnTo>
                  <a:lnTo>
                    <a:pt x="355" y="1188"/>
                  </a:lnTo>
                  <a:lnTo>
                    <a:pt x="354" y="1188"/>
                  </a:lnTo>
                  <a:lnTo>
                    <a:pt x="351" y="1188"/>
                  </a:lnTo>
                  <a:lnTo>
                    <a:pt x="350" y="1188"/>
                  </a:lnTo>
                  <a:lnTo>
                    <a:pt x="350" y="1187"/>
                  </a:lnTo>
                  <a:lnTo>
                    <a:pt x="348" y="1187"/>
                  </a:lnTo>
                  <a:lnTo>
                    <a:pt x="347" y="1186"/>
                  </a:lnTo>
                  <a:lnTo>
                    <a:pt x="346" y="1186"/>
                  </a:lnTo>
                  <a:lnTo>
                    <a:pt x="344" y="1185"/>
                  </a:lnTo>
                  <a:lnTo>
                    <a:pt x="342" y="1185"/>
                  </a:lnTo>
                  <a:lnTo>
                    <a:pt x="341" y="1185"/>
                  </a:lnTo>
                  <a:lnTo>
                    <a:pt x="339" y="1183"/>
                  </a:lnTo>
                  <a:lnTo>
                    <a:pt x="338" y="1183"/>
                  </a:lnTo>
                  <a:lnTo>
                    <a:pt x="334" y="1182"/>
                  </a:lnTo>
                  <a:lnTo>
                    <a:pt x="330" y="1182"/>
                  </a:lnTo>
                  <a:lnTo>
                    <a:pt x="327" y="1182"/>
                  </a:lnTo>
                  <a:lnTo>
                    <a:pt x="327" y="1181"/>
                  </a:lnTo>
                  <a:lnTo>
                    <a:pt x="326" y="1181"/>
                  </a:lnTo>
                  <a:lnTo>
                    <a:pt x="323" y="1181"/>
                  </a:lnTo>
                  <a:lnTo>
                    <a:pt x="322" y="1181"/>
                  </a:lnTo>
                  <a:lnTo>
                    <a:pt x="318" y="1179"/>
                  </a:lnTo>
                  <a:lnTo>
                    <a:pt x="317" y="1179"/>
                  </a:lnTo>
                  <a:lnTo>
                    <a:pt x="314" y="1179"/>
                  </a:lnTo>
                  <a:lnTo>
                    <a:pt x="313" y="1178"/>
                  </a:lnTo>
                  <a:lnTo>
                    <a:pt x="309" y="1178"/>
                  </a:lnTo>
                  <a:lnTo>
                    <a:pt x="308" y="1178"/>
                  </a:lnTo>
                  <a:lnTo>
                    <a:pt x="303" y="1177"/>
                  </a:lnTo>
                  <a:lnTo>
                    <a:pt x="301" y="1177"/>
                  </a:lnTo>
                  <a:lnTo>
                    <a:pt x="300" y="1175"/>
                  </a:lnTo>
                  <a:lnTo>
                    <a:pt x="299" y="1175"/>
                  </a:lnTo>
                  <a:lnTo>
                    <a:pt x="297" y="1175"/>
                  </a:lnTo>
                  <a:lnTo>
                    <a:pt x="296" y="1175"/>
                  </a:lnTo>
                  <a:lnTo>
                    <a:pt x="293" y="1175"/>
                  </a:lnTo>
                  <a:lnTo>
                    <a:pt x="293" y="1174"/>
                  </a:lnTo>
                  <a:lnTo>
                    <a:pt x="289" y="1174"/>
                  </a:lnTo>
                  <a:lnTo>
                    <a:pt x="288" y="1174"/>
                  </a:lnTo>
                  <a:lnTo>
                    <a:pt x="287" y="1173"/>
                  </a:lnTo>
                  <a:lnTo>
                    <a:pt x="285" y="1173"/>
                  </a:lnTo>
                  <a:lnTo>
                    <a:pt x="284" y="1173"/>
                  </a:lnTo>
                  <a:lnTo>
                    <a:pt x="283" y="1173"/>
                  </a:lnTo>
                  <a:lnTo>
                    <a:pt x="283" y="1171"/>
                  </a:lnTo>
                  <a:lnTo>
                    <a:pt x="280" y="1171"/>
                  </a:lnTo>
                  <a:lnTo>
                    <a:pt x="278" y="1171"/>
                  </a:lnTo>
                  <a:lnTo>
                    <a:pt x="276" y="1170"/>
                  </a:lnTo>
                  <a:lnTo>
                    <a:pt x="274" y="1170"/>
                  </a:lnTo>
                  <a:lnTo>
                    <a:pt x="270" y="1170"/>
                  </a:lnTo>
                  <a:lnTo>
                    <a:pt x="268" y="1169"/>
                  </a:lnTo>
                  <a:lnTo>
                    <a:pt x="267" y="1169"/>
                  </a:lnTo>
                  <a:lnTo>
                    <a:pt x="266" y="1169"/>
                  </a:lnTo>
                  <a:lnTo>
                    <a:pt x="265" y="1168"/>
                  </a:lnTo>
                  <a:lnTo>
                    <a:pt x="263" y="1168"/>
                  </a:lnTo>
                  <a:lnTo>
                    <a:pt x="262" y="1168"/>
                  </a:lnTo>
                  <a:lnTo>
                    <a:pt x="259" y="1168"/>
                  </a:lnTo>
                  <a:lnTo>
                    <a:pt x="258" y="1168"/>
                  </a:lnTo>
                  <a:lnTo>
                    <a:pt x="255" y="1168"/>
                  </a:lnTo>
                  <a:lnTo>
                    <a:pt x="255" y="1166"/>
                  </a:lnTo>
                  <a:lnTo>
                    <a:pt x="254" y="1166"/>
                  </a:lnTo>
                  <a:lnTo>
                    <a:pt x="253" y="1166"/>
                  </a:lnTo>
                  <a:lnTo>
                    <a:pt x="251" y="1166"/>
                  </a:lnTo>
                  <a:lnTo>
                    <a:pt x="250" y="1166"/>
                  </a:lnTo>
                  <a:lnTo>
                    <a:pt x="246" y="1165"/>
                  </a:lnTo>
                  <a:lnTo>
                    <a:pt x="244" y="1164"/>
                  </a:lnTo>
                  <a:lnTo>
                    <a:pt x="242" y="1164"/>
                  </a:lnTo>
                  <a:lnTo>
                    <a:pt x="241" y="1164"/>
                  </a:lnTo>
                  <a:lnTo>
                    <a:pt x="238" y="1164"/>
                  </a:lnTo>
                  <a:lnTo>
                    <a:pt x="237" y="1162"/>
                  </a:lnTo>
                  <a:lnTo>
                    <a:pt x="234" y="1162"/>
                  </a:lnTo>
                  <a:lnTo>
                    <a:pt x="233" y="1162"/>
                  </a:lnTo>
                  <a:lnTo>
                    <a:pt x="232" y="1162"/>
                  </a:lnTo>
                  <a:lnTo>
                    <a:pt x="230" y="1162"/>
                  </a:lnTo>
                  <a:lnTo>
                    <a:pt x="229" y="1161"/>
                  </a:lnTo>
                  <a:lnTo>
                    <a:pt x="228" y="1161"/>
                  </a:lnTo>
                  <a:lnTo>
                    <a:pt x="227" y="1160"/>
                  </a:lnTo>
                  <a:lnTo>
                    <a:pt x="223" y="1160"/>
                  </a:lnTo>
                  <a:lnTo>
                    <a:pt x="217" y="1160"/>
                  </a:lnTo>
                  <a:lnTo>
                    <a:pt x="217" y="1158"/>
                  </a:lnTo>
                  <a:lnTo>
                    <a:pt x="215" y="1158"/>
                  </a:lnTo>
                  <a:lnTo>
                    <a:pt x="213" y="1158"/>
                  </a:lnTo>
                  <a:lnTo>
                    <a:pt x="212" y="1158"/>
                  </a:lnTo>
                  <a:lnTo>
                    <a:pt x="210" y="1158"/>
                  </a:lnTo>
                  <a:lnTo>
                    <a:pt x="210" y="1157"/>
                  </a:lnTo>
                  <a:lnTo>
                    <a:pt x="208" y="1157"/>
                  </a:lnTo>
                  <a:lnTo>
                    <a:pt x="206" y="1157"/>
                  </a:lnTo>
                  <a:lnTo>
                    <a:pt x="204" y="1156"/>
                  </a:lnTo>
                  <a:lnTo>
                    <a:pt x="202" y="1156"/>
                  </a:lnTo>
                  <a:lnTo>
                    <a:pt x="200" y="1156"/>
                  </a:lnTo>
                  <a:lnTo>
                    <a:pt x="196" y="1156"/>
                  </a:lnTo>
                  <a:lnTo>
                    <a:pt x="196" y="1154"/>
                  </a:lnTo>
                  <a:lnTo>
                    <a:pt x="194" y="1154"/>
                  </a:lnTo>
                  <a:lnTo>
                    <a:pt x="190" y="1154"/>
                  </a:lnTo>
                  <a:lnTo>
                    <a:pt x="189" y="1153"/>
                  </a:lnTo>
                  <a:lnTo>
                    <a:pt x="187" y="1152"/>
                  </a:lnTo>
                  <a:lnTo>
                    <a:pt x="183" y="1152"/>
                  </a:lnTo>
                  <a:lnTo>
                    <a:pt x="182" y="1152"/>
                  </a:lnTo>
                  <a:lnTo>
                    <a:pt x="181" y="1152"/>
                  </a:lnTo>
                  <a:lnTo>
                    <a:pt x="173" y="1151"/>
                  </a:lnTo>
                  <a:lnTo>
                    <a:pt x="168" y="1149"/>
                  </a:lnTo>
                  <a:lnTo>
                    <a:pt x="165" y="1149"/>
                  </a:lnTo>
                  <a:lnTo>
                    <a:pt x="165" y="1148"/>
                  </a:lnTo>
                  <a:lnTo>
                    <a:pt x="160" y="1148"/>
                  </a:lnTo>
                  <a:lnTo>
                    <a:pt x="158" y="1148"/>
                  </a:lnTo>
                  <a:lnTo>
                    <a:pt x="157" y="1148"/>
                  </a:lnTo>
                  <a:lnTo>
                    <a:pt x="155" y="1147"/>
                  </a:lnTo>
                  <a:lnTo>
                    <a:pt x="152" y="1147"/>
                  </a:lnTo>
                  <a:lnTo>
                    <a:pt x="149" y="1145"/>
                  </a:lnTo>
                  <a:lnTo>
                    <a:pt x="148" y="1145"/>
                  </a:lnTo>
                  <a:lnTo>
                    <a:pt x="140" y="1143"/>
                  </a:lnTo>
                  <a:lnTo>
                    <a:pt x="124" y="1140"/>
                  </a:lnTo>
                  <a:lnTo>
                    <a:pt x="98" y="1135"/>
                  </a:lnTo>
                  <a:lnTo>
                    <a:pt x="84" y="1131"/>
                  </a:lnTo>
                  <a:lnTo>
                    <a:pt x="84" y="1107"/>
                  </a:lnTo>
                  <a:lnTo>
                    <a:pt x="109" y="1106"/>
                  </a:lnTo>
                  <a:lnTo>
                    <a:pt x="132" y="1111"/>
                  </a:lnTo>
                  <a:lnTo>
                    <a:pt x="137" y="1111"/>
                  </a:lnTo>
                  <a:lnTo>
                    <a:pt x="140" y="1113"/>
                  </a:lnTo>
                  <a:lnTo>
                    <a:pt x="143" y="1114"/>
                  </a:lnTo>
                  <a:lnTo>
                    <a:pt x="145" y="1115"/>
                  </a:lnTo>
                  <a:lnTo>
                    <a:pt x="147" y="1115"/>
                  </a:lnTo>
                  <a:lnTo>
                    <a:pt x="148" y="1116"/>
                  </a:lnTo>
                  <a:lnTo>
                    <a:pt x="151" y="1118"/>
                  </a:lnTo>
                  <a:lnTo>
                    <a:pt x="155" y="1118"/>
                  </a:lnTo>
                  <a:lnTo>
                    <a:pt x="157" y="1119"/>
                  </a:lnTo>
                  <a:lnTo>
                    <a:pt x="158" y="1122"/>
                  </a:lnTo>
                  <a:lnTo>
                    <a:pt x="161" y="1123"/>
                  </a:lnTo>
                  <a:lnTo>
                    <a:pt x="165" y="1124"/>
                  </a:lnTo>
                  <a:lnTo>
                    <a:pt x="169" y="1124"/>
                  </a:lnTo>
                  <a:lnTo>
                    <a:pt x="172" y="1124"/>
                  </a:lnTo>
                  <a:lnTo>
                    <a:pt x="175" y="1126"/>
                  </a:lnTo>
                  <a:lnTo>
                    <a:pt x="179" y="1126"/>
                  </a:lnTo>
                  <a:lnTo>
                    <a:pt x="182" y="1127"/>
                  </a:lnTo>
                  <a:lnTo>
                    <a:pt x="186" y="1126"/>
                  </a:lnTo>
                  <a:lnTo>
                    <a:pt x="189" y="1126"/>
                  </a:lnTo>
                  <a:lnTo>
                    <a:pt x="191" y="1126"/>
                  </a:lnTo>
                  <a:lnTo>
                    <a:pt x="195" y="1127"/>
                  </a:lnTo>
                  <a:lnTo>
                    <a:pt x="196" y="1126"/>
                  </a:lnTo>
                  <a:lnTo>
                    <a:pt x="198" y="1126"/>
                  </a:lnTo>
                  <a:lnTo>
                    <a:pt x="198" y="1124"/>
                  </a:lnTo>
                  <a:lnTo>
                    <a:pt x="199" y="1123"/>
                  </a:lnTo>
                  <a:lnTo>
                    <a:pt x="203" y="1122"/>
                  </a:lnTo>
                  <a:lnTo>
                    <a:pt x="204" y="1123"/>
                  </a:lnTo>
                  <a:lnTo>
                    <a:pt x="208" y="1124"/>
                  </a:lnTo>
                  <a:lnTo>
                    <a:pt x="211" y="1123"/>
                  </a:lnTo>
                  <a:lnTo>
                    <a:pt x="212" y="1120"/>
                  </a:lnTo>
                  <a:lnTo>
                    <a:pt x="215" y="1119"/>
                  </a:lnTo>
                  <a:lnTo>
                    <a:pt x="216" y="1118"/>
                  </a:lnTo>
                  <a:lnTo>
                    <a:pt x="216" y="1116"/>
                  </a:lnTo>
                  <a:lnTo>
                    <a:pt x="216" y="1115"/>
                  </a:lnTo>
                  <a:lnTo>
                    <a:pt x="219" y="1114"/>
                  </a:lnTo>
                  <a:lnTo>
                    <a:pt x="223" y="1114"/>
                  </a:lnTo>
                  <a:lnTo>
                    <a:pt x="227" y="1114"/>
                  </a:lnTo>
                  <a:lnTo>
                    <a:pt x="230" y="1114"/>
                  </a:lnTo>
                  <a:lnTo>
                    <a:pt x="233" y="1115"/>
                  </a:lnTo>
                  <a:lnTo>
                    <a:pt x="236" y="1116"/>
                  </a:lnTo>
                  <a:lnTo>
                    <a:pt x="237" y="1119"/>
                  </a:lnTo>
                  <a:lnTo>
                    <a:pt x="240" y="1120"/>
                  </a:lnTo>
                  <a:lnTo>
                    <a:pt x="242" y="1122"/>
                  </a:lnTo>
                  <a:lnTo>
                    <a:pt x="245" y="1119"/>
                  </a:lnTo>
                  <a:lnTo>
                    <a:pt x="248" y="1118"/>
                  </a:lnTo>
                  <a:lnTo>
                    <a:pt x="249" y="1115"/>
                  </a:lnTo>
                  <a:lnTo>
                    <a:pt x="251" y="1115"/>
                  </a:lnTo>
                  <a:lnTo>
                    <a:pt x="253" y="1116"/>
                  </a:lnTo>
                  <a:lnTo>
                    <a:pt x="254" y="1119"/>
                  </a:lnTo>
                  <a:lnTo>
                    <a:pt x="255" y="1122"/>
                  </a:lnTo>
                  <a:lnTo>
                    <a:pt x="258" y="1123"/>
                  </a:lnTo>
                  <a:lnTo>
                    <a:pt x="261" y="1122"/>
                  </a:lnTo>
                  <a:lnTo>
                    <a:pt x="263" y="1123"/>
                  </a:lnTo>
                  <a:lnTo>
                    <a:pt x="265" y="1126"/>
                  </a:lnTo>
                  <a:lnTo>
                    <a:pt x="267" y="1124"/>
                  </a:lnTo>
                  <a:lnTo>
                    <a:pt x="270" y="1122"/>
                  </a:lnTo>
                  <a:lnTo>
                    <a:pt x="271" y="1124"/>
                  </a:lnTo>
                  <a:lnTo>
                    <a:pt x="275" y="1124"/>
                  </a:lnTo>
                  <a:lnTo>
                    <a:pt x="276" y="1123"/>
                  </a:lnTo>
                  <a:lnTo>
                    <a:pt x="278" y="1120"/>
                  </a:lnTo>
                  <a:lnTo>
                    <a:pt x="280" y="1122"/>
                  </a:lnTo>
                  <a:lnTo>
                    <a:pt x="282" y="1123"/>
                  </a:lnTo>
                  <a:lnTo>
                    <a:pt x="284" y="1122"/>
                  </a:lnTo>
                  <a:lnTo>
                    <a:pt x="287" y="1123"/>
                  </a:lnTo>
                  <a:lnTo>
                    <a:pt x="289" y="1126"/>
                  </a:lnTo>
                  <a:lnTo>
                    <a:pt x="292" y="1126"/>
                  </a:lnTo>
                  <a:lnTo>
                    <a:pt x="293" y="1123"/>
                  </a:lnTo>
                  <a:lnTo>
                    <a:pt x="295" y="1120"/>
                  </a:lnTo>
                  <a:lnTo>
                    <a:pt x="297" y="1119"/>
                  </a:lnTo>
                  <a:lnTo>
                    <a:pt x="301" y="1119"/>
                  </a:lnTo>
                  <a:lnTo>
                    <a:pt x="304" y="1119"/>
                  </a:lnTo>
                  <a:lnTo>
                    <a:pt x="303" y="1115"/>
                  </a:lnTo>
                  <a:lnTo>
                    <a:pt x="301" y="1113"/>
                  </a:lnTo>
                  <a:lnTo>
                    <a:pt x="303" y="1110"/>
                  </a:lnTo>
                  <a:lnTo>
                    <a:pt x="305" y="1107"/>
                  </a:lnTo>
                  <a:lnTo>
                    <a:pt x="306" y="1105"/>
                  </a:lnTo>
                  <a:lnTo>
                    <a:pt x="306" y="1102"/>
                  </a:lnTo>
                  <a:lnTo>
                    <a:pt x="306" y="1098"/>
                  </a:lnTo>
                  <a:lnTo>
                    <a:pt x="305" y="1096"/>
                  </a:lnTo>
                  <a:lnTo>
                    <a:pt x="303" y="1094"/>
                  </a:lnTo>
                  <a:lnTo>
                    <a:pt x="303" y="1090"/>
                  </a:lnTo>
                  <a:lnTo>
                    <a:pt x="303" y="1086"/>
                  </a:lnTo>
                  <a:lnTo>
                    <a:pt x="300" y="1085"/>
                  </a:lnTo>
                  <a:lnTo>
                    <a:pt x="297" y="1082"/>
                  </a:lnTo>
                  <a:lnTo>
                    <a:pt x="299" y="1080"/>
                  </a:lnTo>
                  <a:lnTo>
                    <a:pt x="300" y="1077"/>
                  </a:lnTo>
                  <a:lnTo>
                    <a:pt x="300" y="1073"/>
                  </a:lnTo>
                  <a:lnTo>
                    <a:pt x="297" y="1072"/>
                  </a:lnTo>
                  <a:lnTo>
                    <a:pt x="295" y="1071"/>
                  </a:lnTo>
                  <a:lnTo>
                    <a:pt x="295" y="1067"/>
                  </a:lnTo>
                  <a:lnTo>
                    <a:pt x="292" y="1065"/>
                  </a:lnTo>
                  <a:lnTo>
                    <a:pt x="289" y="1068"/>
                  </a:lnTo>
                  <a:lnTo>
                    <a:pt x="288" y="1065"/>
                  </a:lnTo>
                  <a:lnTo>
                    <a:pt x="287" y="1063"/>
                  </a:lnTo>
                  <a:lnTo>
                    <a:pt x="287" y="1060"/>
                  </a:lnTo>
                  <a:lnTo>
                    <a:pt x="288" y="1058"/>
                  </a:lnTo>
                  <a:lnTo>
                    <a:pt x="289" y="1055"/>
                  </a:lnTo>
                  <a:lnTo>
                    <a:pt x="289" y="1052"/>
                  </a:lnTo>
                  <a:lnTo>
                    <a:pt x="288" y="1050"/>
                  </a:lnTo>
                  <a:lnTo>
                    <a:pt x="287" y="1047"/>
                  </a:lnTo>
                  <a:lnTo>
                    <a:pt x="287" y="1043"/>
                  </a:lnTo>
                  <a:lnTo>
                    <a:pt x="289" y="1042"/>
                  </a:lnTo>
                  <a:lnTo>
                    <a:pt x="289" y="1041"/>
                  </a:lnTo>
                  <a:lnTo>
                    <a:pt x="291" y="1039"/>
                  </a:lnTo>
                  <a:lnTo>
                    <a:pt x="289" y="1037"/>
                  </a:lnTo>
                  <a:lnTo>
                    <a:pt x="287" y="1034"/>
                  </a:lnTo>
                  <a:lnTo>
                    <a:pt x="283" y="1034"/>
                  </a:lnTo>
                  <a:lnTo>
                    <a:pt x="280" y="1034"/>
                  </a:lnTo>
                  <a:lnTo>
                    <a:pt x="279" y="1031"/>
                  </a:lnTo>
                  <a:lnTo>
                    <a:pt x="282" y="1029"/>
                  </a:lnTo>
                  <a:lnTo>
                    <a:pt x="282" y="1025"/>
                  </a:lnTo>
                  <a:lnTo>
                    <a:pt x="279" y="1022"/>
                  </a:lnTo>
                  <a:lnTo>
                    <a:pt x="276" y="1022"/>
                  </a:lnTo>
                  <a:lnTo>
                    <a:pt x="275" y="1020"/>
                  </a:lnTo>
                  <a:lnTo>
                    <a:pt x="275" y="1016"/>
                  </a:lnTo>
                  <a:lnTo>
                    <a:pt x="276" y="1016"/>
                  </a:lnTo>
                  <a:lnTo>
                    <a:pt x="276" y="1014"/>
                  </a:lnTo>
                  <a:lnTo>
                    <a:pt x="278" y="1014"/>
                  </a:lnTo>
                  <a:lnTo>
                    <a:pt x="279" y="1012"/>
                  </a:lnTo>
                  <a:lnTo>
                    <a:pt x="282" y="1010"/>
                  </a:lnTo>
                  <a:lnTo>
                    <a:pt x="283" y="1007"/>
                  </a:lnTo>
                  <a:lnTo>
                    <a:pt x="283" y="1004"/>
                  </a:lnTo>
                  <a:lnTo>
                    <a:pt x="283" y="1000"/>
                  </a:lnTo>
                  <a:lnTo>
                    <a:pt x="282" y="997"/>
                  </a:lnTo>
                  <a:lnTo>
                    <a:pt x="280" y="993"/>
                  </a:lnTo>
                  <a:lnTo>
                    <a:pt x="280" y="991"/>
                  </a:lnTo>
                  <a:lnTo>
                    <a:pt x="282" y="987"/>
                  </a:lnTo>
                  <a:lnTo>
                    <a:pt x="283" y="984"/>
                  </a:lnTo>
                  <a:lnTo>
                    <a:pt x="282" y="982"/>
                  </a:lnTo>
                  <a:lnTo>
                    <a:pt x="280" y="978"/>
                  </a:lnTo>
                  <a:lnTo>
                    <a:pt x="284" y="978"/>
                  </a:lnTo>
                  <a:lnTo>
                    <a:pt x="288" y="978"/>
                  </a:lnTo>
                  <a:lnTo>
                    <a:pt x="291" y="979"/>
                  </a:lnTo>
                  <a:lnTo>
                    <a:pt x="293" y="980"/>
                  </a:lnTo>
                  <a:lnTo>
                    <a:pt x="295" y="983"/>
                  </a:lnTo>
                  <a:lnTo>
                    <a:pt x="299" y="983"/>
                  </a:lnTo>
                  <a:lnTo>
                    <a:pt x="301" y="982"/>
                  </a:lnTo>
                  <a:lnTo>
                    <a:pt x="304" y="982"/>
                  </a:lnTo>
                  <a:lnTo>
                    <a:pt x="308"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2" y="948"/>
                  </a:lnTo>
                  <a:lnTo>
                    <a:pt x="310" y="945"/>
                  </a:lnTo>
                  <a:lnTo>
                    <a:pt x="309" y="942"/>
                  </a:lnTo>
                  <a:lnTo>
                    <a:pt x="308" y="940"/>
                  </a:lnTo>
                  <a:lnTo>
                    <a:pt x="306" y="937"/>
                  </a:lnTo>
                  <a:lnTo>
                    <a:pt x="305" y="935"/>
                  </a:lnTo>
                  <a:lnTo>
                    <a:pt x="304" y="932"/>
                  </a:lnTo>
                  <a:lnTo>
                    <a:pt x="303" y="929"/>
                  </a:lnTo>
                  <a:lnTo>
                    <a:pt x="301" y="927"/>
                  </a:lnTo>
                  <a:lnTo>
                    <a:pt x="301" y="924"/>
                  </a:lnTo>
                  <a:lnTo>
                    <a:pt x="300" y="921"/>
                  </a:lnTo>
                  <a:lnTo>
                    <a:pt x="299" y="917"/>
                  </a:lnTo>
                  <a:lnTo>
                    <a:pt x="299" y="915"/>
                  </a:lnTo>
                  <a:lnTo>
                    <a:pt x="297" y="911"/>
                  </a:lnTo>
                  <a:lnTo>
                    <a:pt x="296" y="908"/>
                  </a:lnTo>
                  <a:lnTo>
                    <a:pt x="296" y="906"/>
                  </a:lnTo>
                  <a:lnTo>
                    <a:pt x="295" y="902"/>
                  </a:lnTo>
                  <a:lnTo>
                    <a:pt x="293" y="899"/>
                  </a:lnTo>
                  <a:lnTo>
                    <a:pt x="293" y="895"/>
                  </a:lnTo>
                  <a:lnTo>
                    <a:pt x="292" y="891"/>
                  </a:lnTo>
                  <a:lnTo>
                    <a:pt x="292" y="889"/>
                  </a:lnTo>
                  <a:lnTo>
                    <a:pt x="291" y="885"/>
                  </a:lnTo>
                  <a:lnTo>
                    <a:pt x="291" y="881"/>
                  </a:lnTo>
                  <a:lnTo>
                    <a:pt x="289" y="878"/>
                  </a:lnTo>
                  <a:lnTo>
                    <a:pt x="289" y="876"/>
                  </a:lnTo>
                  <a:lnTo>
                    <a:pt x="288" y="873"/>
                  </a:lnTo>
                  <a:lnTo>
                    <a:pt x="287" y="869"/>
                  </a:lnTo>
                  <a:lnTo>
                    <a:pt x="285" y="866"/>
                  </a:lnTo>
                  <a:lnTo>
                    <a:pt x="285" y="863"/>
                  </a:lnTo>
                  <a:lnTo>
                    <a:pt x="285" y="859"/>
                  </a:lnTo>
                  <a:lnTo>
                    <a:pt x="285" y="855"/>
                  </a:lnTo>
                  <a:lnTo>
                    <a:pt x="285" y="851"/>
                  </a:lnTo>
                  <a:lnTo>
                    <a:pt x="285" y="847"/>
                  </a:lnTo>
                  <a:lnTo>
                    <a:pt x="285" y="843"/>
                  </a:lnTo>
                  <a:lnTo>
                    <a:pt x="287" y="840"/>
                  </a:lnTo>
                  <a:lnTo>
                    <a:pt x="287" y="838"/>
                  </a:lnTo>
                  <a:lnTo>
                    <a:pt x="285" y="836"/>
                  </a:lnTo>
                  <a:lnTo>
                    <a:pt x="284" y="834"/>
                  </a:lnTo>
                  <a:lnTo>
                    <a:pt x="283" y="831"/>
                  </a:lnTo>
                  <a:lnTo>
                    <a:pt x="282" y="828"/>
                  </a:lnTo>
                  <a:lnTo>
                    <a:pt x="280" y="825"/>
                  </a:lnTo>
                  <a:lnTo>
                    <a:pt x="279" y="823"/>
                  </a:lnTo>
                  <a:lnTo>
                    <a:pt x="276" y="823"/>
                  </a:lnTo>
                  <a:lnTo>
                    <a:pt x="275" y="822"/>
                  </a:lnTo>
                  <a:lnTo>
                    <a:pt x="274" y="818"/>
                  </a:lnTo>
                  <a:lnTo>
                    <a:pt x="271" y="818"/>
                  </a:lnTo>
                  <a:lnTo>
                    <a:pt x="268" y="819"/>
                  </a:lnTo>
                  <a:lnTo>
                    <a:pt x="266" y="822"/>
                  </a:lnTo>
                  <a:lnTo>
                    <a:pt x="263" y="821"/>
                  </a:lnTo>
                  <a:lnTo>
                    <a:pt x="261" y="818"/>
                  </a:lnTo>
                  <a:lnTo>
                    <a:pt x="257" y="818"/>
                  </a:lnTo>
                  <a:lnTo>
                    <a:pt x="254" y="818"/>
                  </a:lnTo>
                  <a:lnTo>
                    <a:pt x="251" y="815"/>
                  </a:lnTo>
                  <a:lnTo>
                    <a:pt x="250" y="814"/>
                  </a:lnTo>
                  <a:lnTo>
                    <a:pt x="248" y="811"/>
                  </a:lnTo>
                  <a:lnTo>
                    <a:pt x="245" y="813"/>
                  </a:lnTo>
                  <a:lnTo>
                    <a:pt x="241" y="813"/>
                  </a:lnTo>
                  <a:lnTo>
                    <a:pt x="240" y="811"/>
                  </a:lnTo>
                  <a:lnTo>
                    <a:pt x="237" y="809"/>
                  </a:lnTo>
                  <a:lnTo>
                    <a:pt x="236" y="806"/>
                  </a:lnTo>
                  <a:lnTo>
                    <a:pt x="233" y="805"/>
                  </a:lnTo>
                  <a:lnTo>
                    <a:pt x="230" y="805"/>
                  </a:lnTo>
                  <a:lnTo>
                    <a:pt x="229" y="808"/>
                  </a:lnTo>
                  <a:lnTo>
                    <a:pt x="227" y="809"/>
                  </a:lnTo>
                  <a:lnTo>
                    <a:pt x="224" y="810"/>
                  </a:lnTo>
                  <a:lnTo>
                    <a:pt x="221" y="811"/>
                  </a:lnTo>
                  <a:lnTo>
                    <a:pt x="219" y="814"/>
                  </a:lnTo>
                  <a:lnTo>
                    <a:pt x="217" y="817"/>
                  </a:lnTo>
                  <a:lnTo>
                    <a:pt x="213" y="817"/>
                  </a:lnTo>
                  <a:lnTo>
                    <a:pt x="211" y="817"/>
                  </a:lnTo>
                  <a:lnTo>
                    <a:pt x="208" y="819"/>
                  </a:lnTo>
                  <a:lnTo>
                    <a:pt x="206" y="821"/>
                  </a:lnTo>
                  <a:lnTo>
                    <a:pt x="202" y="821"/>
                  </a:lnTo>
                  <a:lnTo>
                    <a:pt x="198" y="821"/>
                  </a:lnTo>
                  <a:lnTo>
                    <a:pt x="195" y="822"/>
                  </a:lnTo>
                  <a:lnTo>
                    <a:pt x="194" y="823"/>
                  </a:lnTo>
                  <a:lnTo>
                    <a:pt x="190" y="825"/>
                  </a:lnTo>
                  <a:lnTo>
                    <a:pt x="186" y="823"/>
                  </a:lnTo>
                  <a:lnTo>
                    <a:pt x="183" y="822"/>
                  </a:lnTo>
                  <a:lnTo>
                    <a:pt x="182" y="819"/>
                  </a:lnTo>
                  <a:lnTo>
                    <a:pt x="181" y="817"/>
                  </a:lnTo>
                  <a:lnTo>
                    <a:pt x="178" y="815"/>
                  </a:lnTo>
                  <a:lnTo>
                    <a:pt x="175" y="814"/>
                  </a:lnTo>
                  <a:lnTo>
                    <a:pt x="173" y="815"/>
                  </a:lnTo>
                  <a:lnTo>
                    <a:pt x="170" y="814"/>
                  </a:lnTo>
                  <a:lnTo>
                    <a:pt x="170" y="813"/>
                  </a:lnTo>
                  <a:lnTo>
                    <a:pt x="172" y="802"/>
                  </a:lnTo>
                  <a:lnTo>
                    <a:pt x="173" y="792"/>
                  </a:lnTo>
                  <a:lnTo>
                    <a:pt x="174" y="783"/>
                  </a:lnTo>
                  <a:lnTo>
                    <a:pt x="175" y="772"/>
                  </a:lnTo>
                  <a:lnTo>
                    <a:pt x="177" y="764"/>
                  </a:lnTo>
                  <a:lnTo>
                    <a:pt x="168" y="764"/>
                  </a:lnTo>
                  <a:lnTo>
                    <a:pt x="157" y="766"/>
                  </a:lnTo>
                  <a:lnTo>
                    <a:pt x="147" y="767"/>
                  </a:lnTo>
                  <a:lnTo>
                    <a:pt x="139" y="767"/>
                  </a:lnTo>
                  <a:lnTo>
                    <a:pt x="139" y="756"/>
                  </a:lnTo>
                  <a:lnTo>
                    <a:pt x="140" y="747"/>
                  </a:lnTo>
                  <a:lnTo>
                    <a:pt x="140" y="737"/>
                  </a:lnTo>
                  <a:lnTo>
                    <a:pt x="140" y="726"/>
                  </a:lnTo>
                  <a:lnTo>
                    <a:pt x="141" y="717"/>
                  </a:lnTo>
                  <a:lnTo>
                    <a:pt x="141" y="707"/>
                  </a:lnTo>
                  <a:lnTo>
                    <a:pt x="141" y="696"/>
                  </a:lnTo>
                  <a:lnTo>
                    <a:pt x="143" y="687"/>
                  </a:lnTo>
                  <a:lnTo>
                    <a:pt x="143" y="678"/>
                  </a:lnTo>
                  <a:lnTo>
                    <a:pt x="137" y="669"/>
                  </a:lnTo>
                  <a:lnTo>
                    <a:pt x="134" y="658"/>
                  </a:lnTo>
                  <a:lnTo>
                    <a:pt x="128" y="648"/>
                  </a:lnTo>
                  <a:lnTo>
                    <a:pt x="124" y="637"/>
                  </a:lnTo>
                  <a:lnTo>
                    <a:pt x="119" y="628"/>
                  </a:lnTo>
                  <a:lnTo>
                    <a:pt x="114" y="618"/>
                  </a:lnTo>
                  <a:lnTo>
                    <a:pt x="110" y="607"/>
                  </a:lnTo>
                  <a:lnTo>
                    <a:pt x="105" y="599"/>
                  </a:lnTo>
                  <a:lnTo>
                    <a:pt x="105" y="594"/>
                  </a:lnTo>
                  <a:lnTo>
                    <a:pt x="103" y="589"/>
                  </a:lnTo>
                  <a:lnTo>
                    <a:pt x="102" y="578"/>
                  </a:lnTo>
                  <a:lnTo>
                    <a:pt x="101" y="569"/>
                  </a:lnTo>
                  <a:lnTo>
                    <a:pt x="99" y="559"/>
                  </a:lnTo>
                  <a:lnTo>
                    <a:pt x="97" y="548"/>
                  </a:lnTo>
                  <a:lnTo>
                    <a:pt x="96" y="539"/>
                  </a:lnTo>
                  <a:lnTo>
                    <a:pt x="96" y="538"/>
                  </a:lnTo>
                  <a:lnTo>
                    <a:pt x="94" y="529"/>
                  </a:lnTo>
                  <a:lnTo>
                    <a:pt x="92" y="518"/>
                  </a:lnTo>
                  <a:lnTo>
                    <a:pt x="90" y="509"/>
                  </a:lnTo>
                  <a:lnTo>
                    <a:pt x="86" y="499"/>
                  </a:lnTo>
                  <a:lnTo>
                    <a:pt x="81" y="488"/>
                  </a:lnTo>
                  <a:lnTo>
                    <a:pt x="76" y="478"/>
                  </a:lnTo>
                  <a:lnTo>
                    <a:pt x="71" y="469"/>
                  </a:lnTo>
                  <a:lnTo>
                    <a:pt x="65" y="458"/>
                  </a:lnTo>
                  <a:lnTo>
                    <a:pt x="62"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7" y="381"/>
                  </a:lnTo>
                  <a:lnTo>
                    <a:pt x="34" y="370"/>
                  </a:lnTo>
                  <a:lnTo>
                    <a:pt x="31" y="361"/>
                  </a:lnTo>
                  <a:lnTo>
                    <a:pt x="29" y="351"/>
                  </a:lnTo>
                  <a:lnTo>
                    <a:pt x="26" y="340"/>
                  </a:lnTo>
                  <a:lnTo>
                    <a:pt x="24" y="330"/>
                  </a:lnTo>
                  <a:lnTo>
                    <a:pt x="21" y="321"/>
                  </a:lnTo>
                  <a:lnTo>
                    <a:pt x="20" y="310"/>
                  </a:lnTo>
                  <a:lnTo>
                    <a:pt x="16" y="300"/>
                  </a:lnTo>
                  <a:lnTo>
                    <a:pt x="14" y="289"/>
                  </a:lnTo>
                  <a:lnTo>
                    <a:pt x="12" y="280"/>
                  </a:lnTo>
                  <a:lnTo>
                    <a:pt x="9" y="273"/>
                  </a:lnTo>
                  <a:lnTo>
                    <a:pt x="10" y="271"/>
                  </a:lnTo>
                  <a:lnTo>
                    <a:pt x="10" y="267"/>
                  </a:lnTo>
                  <a:lnTo>
                    <a:pt x="10" y="263"/>
                  </a:lnTo>
                  <a:lnTo>
                    <a:pt x="10" y="260"/>
                  </a:lnTo>
                  <a:lnTo>
                    <a:pt x="10" y="256"/>
                  </a:lnTo>
                  <a:lnTo>
                    <a:pt x="12" y="253"/>
                  </a:lnTo>
                  <a:lnTo>
                    <a:pt x="12" y="249"/>
                  </a:lnTo>
                  <a:lnTo>
                    <a:pt x="10" y="246"/>
                  </a:lnTo>
                  <a:lnTo>
                    <a:pt x="10" y="242"/>
                  </a:lnTo>
                  <a:lnTo>
                    <a:pt x="9" y="239"/>
                  </a:lnTo>
                  <a:lnTo>
                    <a:pt x="6" y="238"/>
                  </a:lnTo>
                  <a:lnTo>
                    <a:pt x="4" y="235"/>
                  </a:lnTo>
                  <a:lnTo>
                    <a:pt x="3" y="234"/>
                  </a:lnTo>
                  <a:lnTo>
                    <a:pt x="0" y="233"/>
                  </a:lnTo>
                  <a:lnTo>
                    <a:pt x="0" y="230"/>
                  </a:lnTo>
                  <a:lnTo>
                    <a:pt x="1" y="228"/>
                  </a:lnTo>
                  <a:lnTo>
                    <a:pt x="1" y="224"/>
                  </a:lnTo>
                  <a:lnTo>
                    <a:pt x="1" y="221"/>
                  </a:lnTo>
                  <a:lnTo>
                    <a:pt x="1" y="217"/>
                  </a:lnTo>
                  <a:lnTo>
                    <a:pt x="3" y="215"/>
                  </a:lnTo>
                  <a:lnTo>
                    <a:pt x="5" y="212"/>
                  </a:lnTo>
                  <a:lnTo>
                    <a:pt x="6" y="211"/>
                  </a:lnTo>
                  <a:lnTo>
                    <a:pt x="8" y="208"/>
                  </a:lnTo>
                  <a:lnTo>
                    <a:pt x="10" y="205"/>
                  </a:lnTo>
                  <a:lnTo>
                    <a:pt x="13" y="205"/>
                  </a:lnTo>
                  <a:lnTo>
                    <a:pt x="16" y="207"/>
                  </a:lnTo>
                  <a:lnTo>
                    <a:pt x="18" y="205"/>
                  </a:lnTo>
                  <a:lnTo>
                    <a:pt x="20" y="203"/>
                  </a:lnTo>
                  <a:lnTo>
                    <a:pt x="21" y="200"/>
                  </a:lnTo>
                  <a:lnTo>
                    <a:pt x="21" y="196"/>
                  </a:lnTo>
                  <a:lnTo>
                    <a:pt x="22" y="195"/>
                  </a:lnTo>
                  <a:lnTo>
                    <a:pt x="22" y="194"/>
                  </a:lnTo>
                  <a:lnTo>
                    <a:pt x="22" y="190"/>
                  </a:lnTo>
                  <a:lnTo>
                    <a:pt x="24" y="186"/>
                  </a:lnTo>
                  <a:lnTo>
                    <a:pt x="25" y="183"/>
                  </a:lnTo>
                  <a:lnTo>
                    <a:pt x="26" y="182"/>
                  </a:lnTo>
                  <a:lnTo>
                    <a:pt x="29" y="181"/>
                  </a:lnTo>
                  <a:lnTo>
                    <a:pt x="31" y="178"/>
                  </a:lnTo>
                  <a:lnTo>
                    <a:pt x="34" y="177"/>
                  </a:lnTo>
                  <a:lnTo>
                    <a:pt x="35" y="174"/>
                  </a:lnTo>
                  <a:lnTo>
                    <a:pt x="37" y="171"/>
                  </a:lnTo>
                  <a:lnTo>
                    <a:pt x="35" y="169"/>
                  </a:lnTo>
                  <a:lnTo>
                    <a:pt x="34" y="166"/>
                  </a:lnTo>
                  <a:lnTo>
                    <a:pt x="31" y="165"/>
                  </a:lnTo>
                  <a:lnTo>
                    <a:pt x="29" y="164"/>
                  </a:lnTo>
                  <a:lnTo>
                    <a:pt x="27" y="161"/>
                  </a:lnTo>
                  <a:lnTo>
                    <a:pt x="26" y="158"/>
                  </a:lnTo>
                  <a:lnTo>
                    <a:pt x="25" y="154"/>
                  </a:lnTo>
                  <a:lnTo>
                    <a:pt x="25" y="152"/>
                  </a:lnTo>
                  <a:lnTo>
                    <a:pt x="24" y="149"/>
                  </a:lnTo>
                  <a:lnTo>
                    <a:pt x="21" y="146"/>
                  </a:lnTo>
                  <a:lnTo>
                    <a:pt x="18" y="145"/>
                  </a:lnTo>
                  <a:lnTo>
                    <a:pt x="16" y="144"/>
                  </a:lnTo>
                  <a:lnTo>
                    <a:pt x="13" y="143"/>
                  </a:lnTo>
                  <a:lnTo>
                    <a:pt x="12" y="140"/>
                  </a:lnTo>
                  <a:lnTo>
                    <a:pt x="12" y="137"/>
                  </a:lnTo>
                  <a:lnTo>
                    <a:pt x="13" y="135"/>
                  </a:lnTo>
                  <a:lnTo>
                    <a:pt x="13" y="131"/>
                  </a:lnTo>
                  <a:lnTo>
                    <a:pt x="14" y="128"/>
                  </a:lnTo>
                  <a:lnTo>
                    <a:pt x="14" y="124"/>
                  </a:lnTo>
                  <a:lnTo>
                    <a:pt x="16" y="120"/>
                  </a:lnTo>
                  <a:lnTo>
                    <a:pt x="16" y="116"/>
                  </a:lnTo>
                  <a:lnTo>
                    <a:pt x="14" y="114"/>
                  </a:lnTo>
                  <a:lnTo>
                    <a:pt x="14" y="111"/>
                  </a:lnTo>
                  <a:lnTo>
                    <a:pt x="20" y="101"/>
                  </a:lnTo>
                  <a:lnTo>
                    <a:pt x="26" y="90"/>
                  </a:lnTo>
                  <a:lnTo>
                    <a:pt x="31" y="81"/>
                  </a:lnTo>
                  <a:lnTo>
                    <a:pt x="37" y="71"/>
                  </a:lnTo>
                  <a:lnTo>
                    <a:pt x="43" y="60"/>
                  </a:lnTo>
                  <a:lnTo>
                    <a:pt x="48" y="50"/>
                  </a:lnTo>
                  <a:lnTo>
                    <a:pt x="55" y="40"/>
                  </a:lnTo>
                  <a:lnTo>
                    <a:pt x="60" y="30"/>
                  </a:lnTo>
                  <a:lnTo>
                    <a:pt x="65" y="20"/>
                  </a:lnTo>
                  <a:lnTo>
                    <a:pt x="72" y="10"/>
                  </a:lnTo>
                  <a:lnTo>
                    <a:pt x="76" y="4"/>
                  </a:lnTo>
                  <a:lnTo>
                    <a:pt x="76" y="2"/>
                  </a:lnTo>
                  <a:lnTo>
                    <a:pt x="77" y="0"/>
                  </a:lnTo>
                  <a:lnTo>
                    <a:pt x="79" y="1"/>
                  </a:lnTo>
                  <a:lnTo>
                    <a:pt x="79" y="2"/>
                  </a:lnTo>
                  <a:lnTo>
                    <a:pt x="80" y="2"/>
                  </a:lnTo>
                  <a:lnTo>
                    <a:pt x="81" y="4"/>
                  </a:lnTo>
                  <a:lnTo>
                    <a:pt x="81" y="5"/>
                  </a:lnTo>
                  <a:lnTo>
                    <a:pt x="82" y="5"/>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1">
              <a:extLst>
                <a:ext uri="{FF2B5EF4-FFF2-40B4-BE49-F238E27FC236}">
                  <a16:creationId xmlns:a16="http://schemas.microsoft.com/office/drawing/2014/main" id="{21396572-C11F-42A3-A0A5-64BA95A1747A}"/>
                </a:ext>
              </a:extLst>
            </p:cNvPr>
            <p:cNvSpPr>
              <a:spLocks/>
            </p:cNvSpPr>
            <p:nvPr/>
          </p:nvSpPr>
          <p:spPr bwMode="auto">
            <a:xfrm>
              <a:off x="1755" y="360"/>
              <a:ext cx="893" cy="825"/>
            </a:xfrm>
            <a:custGeom>
              <a:avLst/>
              <a:gdLst>
                <a:gd name="T0" fmla="*/ 832 w 893"/>
                <a:gd name="T1" fmla="*/ 374 h 825"/>
                <a:gd name="T2" fmla="*/ 795 w 893"/>
                <a:gd name="T3" fmla="*/ 414 h 825"/>
                <a:gd name="T4" fmla="*/ 773 w 893"/>
                <a:gd name="T5" fmla="*/ 456 h 825"/>
                <a:gd name="T6" fmla="*/ 736 w 893"/>
                <a:gd name="T7" fmla="*/ 478 h 825"/>
                <a:gd name="T8" fmla="*/ 749 w 893"/>
                <a:gd name="T9" fmla="*/ 504 h 825"/>
                <a:gd name="T10" fmla="*/ 771 w 893"/>
                <a:gd name="T11" fmla="*/ 525 h 825"/>
                <a:gd name="T12" fmla="*/ 792 w 893"/>
                <a:gd name="T13" fmla="*/ 542 h 825"/>
                <a:gd name="T14" fmla="*/ 792 w 893"/>
                <a:gd name="T15" fmla="*/ 563 h 825"/>
                <a:gd name="T16" fmla="*/ 758 w 893"/>
                <a:gd name="T17" fmla="*/ 564 h 825"/>
                <a:gd name="T18" fmla="*/ 765 w 893"/>
                <a:gd name="T19" fmla="*/ 585 h 825"/>
                <a:gd name="T20" fmla="*/ 739 w 893"/>
                <a:gd name="T21" fmla="*/ 586 h 825"/>
                <a:gd name="T22" fmla="*/ 719 w 893"/>
                <a:gd name="T23" fmla="*/ 610 h 825"/>
                <a:gd name="T24" fmla="*/ 724 w 893"/>
                <a:gd name="T25" fmla="*/ 638 h 825"/>
                <a:gd name="T26" fmla="*/ 726 w 893"/>
                <a:gd name="T27" fmla="*/ 664 h 825"/>
                <a:gd name="T28" fmla="*/ 724 w 893"/>
                <a:gd name="T29" fmla="*/ 692 h 825"/>
                <a:gd name="T30" fmla="*/ 726 w 893"/>
                <a:gd name="T31" fmla="*/ 715 h 825"/>
                <a:gd name="T32" fmla="*/ 579 w 893"/>
                <a:gd name="T33" fmla="*/ 716 h 825"/>
                <a:gd name="T34" fmla="*/ 546 w 893"/>
                <a:gd name="T35" fmla="*/ 725 h 825"/>
                <a:gd name="T36" fmla="*/ 516 w 893"/>
                <a:gd name="T37" fmla="*/ 745 h 825"/>
                <a:gd name="T38" fmla="*/ 478 w 893"/>
                <a:gd name="T39" fmla="*/ 764 h 825"/>
                <a:gd name="T40" fmla="*/ 424 w 893"/>
                <a:gd name="T41" fmla="*/ 762 h 825"/>
                <a:gd name="T42" fmla="*/ 381 w 893"/>
                <a:gd name="T43" fmla="*/ 755 h 825"/>
                <a:gd name="T44" fmla="*/ 346 w 893"/>
                <a:gd name="T45" fmla="*/ 761 h 825"/>
                <a:gd name="T46" fmla="*/ 312 w 893"/>
                <a:gd name="T47" fmla="*/ 763 h 825"/>
                <a:gd name="T48" fmla="*/ 276 w 893"/>
                <a:gd name="T49" fmla="*/ 763 h 825"/>
                <a:gd name="T50" fmla="*/ 253 w 893"/>
                <a:gd name="T51" fmla="*/ 768 h 825"/>
                <a:gd name="T52" fmla="*/ 228 w 893"/>
                <a:gd name="T53" fmla="*/ 799 h 825"/>
                <a:gd name="T54" fmla="*/ 198 w 893"/>
                <a:gd name="T55" fmla="*/ 814 h 825"/>
                <a:gd name="T56" fmla="*/ 161 w 893"/>
                <a:gd name="T57" fmla="*/ 821 h 825"/>
                <a:gd name="T58" fmla="*/ 126 w 893"/>
                <a:gd name="T59" fmla="*/ 823 h 825"/>
                <a:gd name="T60" fmla="*/ 94 w 893"/>
                <a:gd name="T61" fmla="*/ 792 h 825"/>
                <a:gd name="T62" fmla="*/ 98 w 893"/>
                <a:gd name="T63" fmla="*/ 729 h 825"/>
                <a:gd name="T64" fmla="*/ 97 w 893"/>
                <a:gd name="T65" fmla="*/ 668 h 825"/>
                <a:gd name="T66" fmla="*/ 90 w 893"/>
                <a:gd name="T67" fmla="*/ 596 h 825"/>
                <a:gd name="T68" fmla="*/ 82 w 893"/>
                <a:gd name="T69" fmla="*/ 513 h 825"/>
                <a:gd name="T70" fmla="*/ 107 w 893"/>
                <a:gd name="T71" fmla="*/ 457 h 825"/>
                <a:gd name="T72" fmla="*/ 54 w 893"/>
                <a:gd name="T73" fmla="*/ 414 h 825"/>
                <a:gd name="T74" fmla="*/ 98 w 893"/>
                <a:gd name="T75" fmla="*/ 361 h 825"/>
                <a:gd name="T76" fmla="*/ 38 w 893"/>
                <a:gd name="T77" fmla="*/ 323 h 825"/>
                <a:gd name="T78" fmla="*/ 10 w 893"/>
                <a:gd name="T79" fmla="*/ 254 h 825"/>
                <a:gd name="T80" fmla="*/ 6 w 893"/>
                <a:gd name="T81" fmla="*/ 190 h 825"/>
                <a:gd name="T82" fmla="*/ 34 w 893"/>
                <a:gd name="T83" fmla="*/ 126 h 825"/>
                <a:gd name="T84" fmla="*/ 67 w 893"/>
                <a:gd name="T85" fmla="*/ 72 h 825"/>
                <a:gd name="T86" fmla="*/ 97 w 893"/>
                <a:gd name="T87" fmla="*/ 14 h 825"/>
                <a:gd name="T88" fmla="*/ 282 w 893"/>
                <a:gd name="T89" fmla="*/ 16 h 825"/>
                <a:gd name="T90" fmla="*/ 499 w 893"/>
                <a:gd name="T91" fmla="*/ 16 h 825"/>
                <a:gd name="T92" fmla="*/ 671 w 893"/>
                <a:gd name="T93" fmla="*/ 16 h 825"/>
                <a:gd name="T94" fmla="*/ 893 w 893"/>
                <a:gd name="T95" fmla="*/ 0 h 825"/>
                <a:gd name="T96" fmla="*/ 881 w 893"/>
                <a:gd name="T97" fmla="*/ 29 h 825"/>
                <a:gd name="T98" fmla="*/ 879 w 893"/>
                <a:gd name="T99" fmla="*/ 55 h 825"/>
                <a:gd name="T100" fmla="*/ 876 w 893"/>
                <a:gd name="T101" fmla="*/ 81 h 825"/>
                <a:gd name="T102" fmla="*/ 872 w 893"/>
                <a:gd name="T103" fmla="*/ 102 h 825"/>
                <a:gd name="T104" fmla="*/ 859 w 893"/>
                <a:gd name="T105" fmla="*/ 117 h 825"/>
                <a:gd name="T106" fmla="*/ 853 w 893"/>
                <a:gd name="T107" fmla="*/ 131 h 825"/>
                <a:gd name="T108" fmla="*/ 834 w 893"/>
                <a:gd name="T109" fmla="*/ 148 h 825"/>
                <a:gd name="T110" fmla="*/ 815 w 893"/>
                <a:gd name="T111" fmla="*/ 166 h 825"/>
                <a:gd name="T112" fmla="*/ 806 w 893"/>
                <a:gd name="T113" fmla="*/ 206 h 825"/>
                <a:gd name="T114" fmla="*/ 809 w 893"/>
                <a:gd name="T115" fmla="*/ 250 h 825"/>
                <a:gd name="T116" fmla="*/ 837 w 893"/>
                <a:gd name="T117" fmla="*/ 276 h 825"/>
                <a:gd name="T118" fmla="*/ 872 w 893"/>
                <a:gd name="T119" fmla="*/ 292 h 825"/>
                <a:gd name="T120" fmla="*/ 870 w 893"/>
                <a:gd name="T121" fmla="*/ 322 h 825"/>
                <a:gd name="T122" fmla="*/ 880 w 893"/>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3" h="825">
                  <a:moveTo>
                    <a:pt x="871" y="346"/>
                  </a:moveTo>
                  <a:lnTo>
                    <a:pt x="870" y="346"/>
                  </a:lnTo>
                  <a:lnTo>
                    <a:pt x="867" y="347"/>
                  </a:lnTo>
                  <a:lnTo>
                    <a:pt x="866" y="350"/>
                  </a:lnTo>
                  <a:lnTo>
                    <a:pt x="864" y="351"/>
                  </a:lnTo>
                  <a:lnTo>
                    <a:pt x="863" y="352"/>
                  </a:lnTo>
                  <a:lnTo>
                    <a:pt x="862" y="353"/>
                  </a:lnTo>
                  <a:lnTo>
                    <a:pt x="861" y="355"/>
                  </a:lnTo>
                  <a:lnTo>
                    <a:pt x="858" y="356"/>
                  </a:lnTo>
                  <a:lnTo>
                    <a:pt x="857" y="357"/>
                  </a:lnTo>
                  <a:lnTo>
                    <a:pt x="855" y="357"/>
                  </a:lnTo>
                  <a:lnTo>
                    <a:pt x="853" y="359"/>
                  </a:lnTo>
                  <a:lnTo>
                    <a:pt x="851" y="360"/>
                  </a:lnTo>
                  <a:lnTo>
                    <a:pt x="849" y="361"/>
                  </a:lnTo>
                  <a:lnTo>
                    <a:pt x="847" y="363"/>
                  </a:lnTo>
                  <a:lnTo>
                    <a:pt x="846" y="364"/>
                  </a:lnTo>
                  <a:lnTo>
                    <a:pt x="842" y="365"/>
                  </a:lnTo>
                  <a:lnTo>
                    <a:pt x="841" y="368"/>
                  </a:lnTo>
                  <a:lnTo>
                    <a:pt x="840" y="368"/>
                  </a:lnTo>
                  <a:lnTo>
                    <a:pt x="837" y="369"/>
                  </a:lnTo>
                  <a:lnTo>
                    <a:pt x="836" y="370"/>
                  </a:lnTo>
                  <a:lnTo>
                    <a:pt x="834" y="372"/>
                  </a:lnTo>
                  <a:lnTo>
                    <a:pt x="833" y="373"/>
                  </a:lnTo>
                  <a:lnTo>
                    <a:pt x="832" y="374"/>
                  </a:lnTo>
                  <a:lnTo>
                    <a:pt x="829" y="376"/>
                  </a:lnTo>
                  <a:lnTo>
                    <a:pt x="828" y="377"/>
                  </a:lnTo>
                  <a:lnTo>
                    <a:pt x="826" y="378"/>
                  </a:lnTo>
                  <a:lnTo>
                    <a:pt x="824" y="381"/>
                  </a:lnTo>
                  <a:lnTo>
                    <a:pt x="823" y="382"/>
                  </a:lnTo>
                  <a:lnTo>
                    <a:pt x="821" y="384"/>
                  </a:lnTo>
                  <a:lnTo>
                    <a:pt x="820" y="385"/>
                  </a:lnTo>
                  <a:lnTo>
                    <a:pt x="816" y="389"/>
                  </a:lnTo>
                  <a:lnTo>
                    <a:pt x="815" y="390"/>
                  </a:lnTo>
                  <a:lnTo>
                    <a:pt x="813" y="393"/>
                  </a:lnTo>
                  <a:lnTo>
                    <a:pt x="812" y="393"/>
                  </a:lnTo>
                  <a:lnTo>
                    <a:pt x="811" y="395"/>
                  </a:lnTo>
                  <a:lnTo>
                    <a:pt x="808" y="397"/>
                  </a:lnTo>
                  <a:lnTo>
                    <a:pt x="807" y="399"/>
                  </a:lnTo>
                  <a:lnTo>
                    <a:pt x="804" y="402"/>
                  </a:lnTo>
                  <a:lnTo>
                    <a:pt x="803" y="403"/>
                  </a:lnTo>
                  <a:lnTo>
                    <a:pt x="802" y="404"/>
                  </a:lnTo>
                  <a:lnTo>
                    <a:pt x="802" y="406"/>
                  </a:lnTo>
                  <a:lnTo>
                    <a:pt x="800" y="407"/>
                  </a:lnTo>
                  <a:lnTo>
                    <a:pt x="799" y="407"/>
                  </a:lnTo>
                  <a:lnTo>
                    <a:pt x="798" y="410"/>
                  </a:lnTo>
                  <a:lnTo>
                    <a:pt x="796" y="411"/>
                  </a:lnTo>
                  <a:lnTo>
                    <a:pt x="796" y="412"/>
                  </a:lnTo>
                  <a:lnTo>
                    <a:pt x="795" y="414"/>
                  </a:lnTo>
                  <a:lnTo>
                    <a:pt x="794" y="415"/>
                  </a:lnTo>
                  <a:lnTo>
                    <a:pt x="792" y="416"/>
                  </a:lnTo>
                  <a:lnTo>
                    <a:pt x="792" y="419"/>
                  </a:lnTo>
                  <a:lnTo>
                    <a:pt x="791" y="420"/>
                  </a:lnTo>
                  <a:lnTo>
                    <a:pt x="790" y="422"/>
                  </a:lnTo>
                  <a:lnTo>
                    <a:pt x="790" y="423"/>
                  </a:lnTo>
                  <a:lnTo>
                    <a:pt x="788" y="425"/>
                  </a:lnTo>
                  <a:lnTo>
                    <a:pt x="787" y="427"/>
                  </a:lnTo>
                  <a:lnTo>
                    <a:pt x="786" y="429"/>
                  </a:lnTo>
                  <a:lnTo>
                    <a:pt x="785" y="431"/>
                  </a:lnTo>
                  <a:lnTo>
                    <a:pt x="783" y="432"/>
                  </a:lnTo>
                  <a:lnTo>
                    <a:pt x="783" y="433"/>
                  </a:lnTo>
                  <a:lnTo>
                    <a:pt x="783" y="435"/>
                  </a:lnTo>
                  <a:lnTo>
                    <a:pt x="781" y="439"/>
                  </a:lnTo>
                  <a:lnTo>
                    <a:pt x="781" y="440"/>
                  </a:lnTo>
                  <a:lnTo>
                    <a:pt x="779" y="442"/>
                  </a:lnTo>
                  <a:lnTo>
                    <a:pt x="778" y="444"/>
                  </a:lnTo>
                  <a:lnTo>
                    <a:pt x="778" y="445"/>
                  </a:lnTo>
                  <a:lnTo>
                    <a:pt x="777" y="446"/>
                  </a:lnTo>
                  <a:lnTo>
                    <a:pt x="777" y="448"/>
                  </a:lnTo>
                  <a:lnTo>
                    <a:pt x="775" y="452"/>
                  </a:lnTo>
                  <a:lnTo>
                    <a:pt x="774" y="453"/>
                  </a:lnTo>
                  <a:lnTo>
                    <a:pt x="774" y="454"/>
                  </a:lnTo>
                  <a:lnTo>
                    <a:pt x="773" y="456"/>
                  </a:lnTo>
                  <a:lnTo>
                    <a:pt x="773" y="457"/>
                  </a:lnTo>
                  <a:lnTo>
                    <a:pt x="771" y="458"/>
                  </a:lnTo>
                  <a:lnTo>
                    <a:pt x="770" y="461"/>
                  </a:lnTo>
                  <a:lnTo>
                    <a:pt x="770" y="462"/>
                  </a:lnTo>
                  <a:lnTo>
                    <a:pt x="769" y="463"/>
                  </a:lnTo>
                  <a:lnTo>
                    <a:pt x="768" y="466"/>
                  </a:lnTo>
                  <a:lnTo>
                    <a:pt x="764" y="466"/>
                  </a:lnTo>
                  <a:lnTo>
                    <a:pt x="719" y="465"/>
                  </a:lnTo>
                  <a:lnTo>
                    <a:pt x="715" y="465"/>
                  </a:lnTo>
                  <a:lnTo>
                    <a:pt x="714" y="465"/>
                  </a:lnTo>
                  <a:lnTo>
                    <a:pt x="711" y="465"/>
                  </a:lnTo>
                  <a:lnTo>
                    <a:pt x="714" y="466"/>
                  </a:lnTo>
                  <a:lnTo>
                    <a:pt x="716" y="467"/>
                  </a:lnTo>
                  <a:lnTo>
                    <a:pt x="718" y="469"/>
                  </a:lnTo>
                  <a:lnTo>
                    <a:pt x="719" y="470"/>
                  </a:lnTo>
                  <a:lnTo>
                    <a:pt x="719" y="471"/>
                  </a:lnTo>
                  <a:lnTo>
                    <a:pt x="720" y="473"/>
                  </a:lnTo>
                  <a:lnTo>
                    <a:pt x="723" y="474"/>
                  </a:lnTo>
                  <a:lnTo>
                    <a:pt x="724" y="474"/>
                  </a:lnTo>
                  <a:lnTo>
                    <a:pt x="727" y="475"/>
                  </a:lnTo>
                  <a:lnTo>
                    <a:pt x="730" y="476"/>
                  </a:lnTo>
                  <a:lnTo>
                    <a:pt x="732" y="475"/>
                  </a:lnTo>
                  <a:lnTo>
                    <a:pt x="735" y="475"/>
                  </a:lnTo>
                  <a:lnTo>
                    <a:pt x="736" y="478"/>
                  </a:lnTo>
                  <a:lnTo>
                    <a:pt x="739" y="476"/>
                  </a:lnTo>
                  <a:lnTo>
                    <a:pt x="740" y="476"/>
                  </a:lnTo>
                  <a:lnTo>
                    <a:pt x="740" y="478"/>
                  </a:lnTo>
                  <a:lnTo>
                    <a:pt x="741" y="479"/>
                  </a:lnTo>
                  <a:lnTo>
                    <a:pt x="741" y="480"/>
                  </a:lnTo>
                  <a:lnTo>
                    <a:pt x="743" y="483"/>
                  </a:lnTo>
                  <a:lnTo>
                    <a:pt x="744" y="483"/>
                  </a:lnTo>
                  <a:lnTo>
                    <a:pt x="744" y="484"/>
                  </a:lnTo>
                  <a:lnTo>
                    <a:pt x="745" y="486"/>
                  </a:lnTo>
                  <a:lnTo>
                    <a:pt x="747" y="487"/>
                  </a:lnTo>
                  <a:lnTo>
                    <a:pt x="745" y="487"/>
                  </a:lnTo>
                  <a:lnTo>
                    <a:pt x="744" y="488"/>
                  </a:lnTo>
                  <a:lnTo>
                    <a:pt x="744" y="490"/>
                  </a:lnTo>
                  <a:lnTo>
                    <a:pt x="745" y="492"/>
                  </a:lnTo>
                  <a:lnTo>
                    <a:pt x="745" y="494"/>
                  </a:lnTo>
                  <a:lnTo>
                    <a:pt x="747" y="494"/>
                  </a:lnTo>
                  <a:lnTo>
                    <a:pt x="748" y="495"/>
                  </a:lnTo>
                  <a:lnTo>
                    <a:pt x="748" y="496"/>
                  </a:lnTo>
                  <a:lnTo>
                    <a:pt x="748" y="497"/>
                  </a:lnTo>
                  <a:lnTo>
                    <a:pt x="748" y="499"/>
                  </a:lnTo>
                  <a:lnTo>
                    <a:pt x="748" y="500"/>
                  </a:lnTo>
                  <a:lnTo>
                    <a:pt x="748" y="501"/>
                  </a:lnTo>
                  <a:lnTo>
                    <a:pt x="748" y="503"/>
                  </a:lnTo>
                  <a:lnTo>
                    <a:pt x="749" y="504"/>
                  </a:lnTo>
                  <a:lnTo>
                    <a:pt x="749" y="505"/>
                  </a:lnTo>
                  <a:lnTo>
                    <a:pt x="751" y="505"/>
                  </a:lnTo>
                  <a:lnTo>
                    <a:pt x="752" y="505"/>
                  </a:lnTo>
                  <a:lnTo>
                    <a:pt x="752" y="507"/>
                  </a:lnTo>
                  <a:lnTo>
                    <a:pt x="753" y="507"/>
                  </a:lnTo>
                  <a:lnTo>
                    <a:pt x="753" y="508"/>
                  </a:lnTo>
                  <a:lnTo>
                    <a:pt x="753" y="509"/>
                  </a:lnTo>
                  <a:lnTo>
                    <a:pt x="754" y="511"/>
                  </a:lnTo>
                  <a:lnTo>
                    <a:pt x="756" y="512"/>
                  </a:lnTo>
                  <a:lnTo>
                    <a:pt x="757" y="512"/>
                  </a:lnTo>
                  <a:lnTo>
                    <a:pt x="757" y="513"/>
                  </a:lnTo>
                  <a:lnTo>
                    <a:pt x="760" y="514"/>
                  </a:lnTo>
                  <a:lnTo>
                    <a:pt x="761" y="514"/>
                  </a:lnTo>
                  <a:lnTo>
                    <a:pt x="762" y="514"/>
                  </a:lnTo>
                  <a:lnTo>
                    <a:pt x="764" y="516"/>
                  </a:lnTo>
                  <a:lnTo>
                    <a:pt x="765" y="517"/>
                  </a:lnTo>
                  <a:lnTo>
                    <a:pt x="766" y="516"/>
                  </a:lnTo>
                  <a:lnTo>
                    <a:pt x="768" y="517"/>
                  </a:lnTo>
                  <a:lnTo>
                    <a:pt x="768" y="518"/>
                  </a:lnTo>
                  <a:lnTo>
                    <a:pt x="769" y="518"/>
                  </a:lnTo>
                  <a:lnTo>
                    <a:pt x="770" y="521"/>
                  </a:lnTo>
                  <a:lnTo>
                    <a:pt x="771" y="522"/>
                  </a:lnTo>
                  <a:lnTo>
                    <a:pt x="771" y="524"/>
                  </a:lnTo>
                  <a:lnTo>
                    <a:pt x="771" y="525"/>
                  </a:lnTo>
                  <a:lnTo>
                    <a:pt x="773" y="525"/>
                  </a:lnTo>
                  <a:lnTo>
                    <a:pt x="774" y="526"/>
                  </a:lnTo>
                  <a:lnTo>
                    <a:pt x="775" y="528"/>
                  </a:lnTo>
                  <a:lnTo>
                    <a:pt x="775" y="529"/>
                  </a:lnTo>
                  <a:lnTo>
                    <a:pt x="778" y="529"/>
                  </a:lnTo>
                  <a:lnTo>
                    <a:pt x="779" y="529"/>
                  </a:lnTo>
                  <a:lnTo>
                    <a:pt x="781" y="528"/>
                  </a:lnTo>
                  <a:lnTo>
                    <a:pt x="782" y="529"/>
                  </a:lnTo>
                  <a:lnTo>
                    <a:pt x="785" y="529"/>
                  </a:lnTo>
                  <a:lnTo>
                    <a:pt x="786" y="529"/>
                  </a:lnTo>
                  <a:lnTo>
                    <a:pt x="787" y="529"/>
                  </a:lnTo>
                  <a:lnTo>
                    <a:pt x="788" y="529"/>
                  </a:lnTo>
                  <a:lnTo>
                    <a:pt x="788" y="530"/>
                  </a:lnTo>
                  <a:lnTo>
                    <a:pt x="790" y="531"/>
                  </a:lnTo>
                  <a:lnTo>
                    <a:pt x="790" y="533"/>
                  </a:lnTo>
                  <a:lnTo>
                    <a:pt x="791" y="534"/>
                  </a:lnTo>
                  <a:lnTo>
                    <a:pt x="790" y="535"/>
                  </a:lnTo>
                  <a:lnTo>
                    <a:pt x="790" y="537"/>
                  </a:lnTo>
                  <a:lnTo>
                    <a:pt x="791" y="537"/>
                  </a:lnTo>
                  <a:lnTo>
                    <a:pt x="791" y="538"/>
                  </a:lnTo>
                  <a:lnTo>
                    <a:pt x="791" y="539"/>
                  </a:lnTo>
                  <a:lnTo>
                    <a:pt x="792" y="539"/>
                  </a:lnTo>
                  <a:lnTo>
                    <a:pt x="794" y="541"/>
                  </a:lnTo>
                  <a:lnTo>
                    <a:pt x="792" y="542"/>
                  </a:lnTo>
                  <a:lnTo>
                    <a:pt x="792" y="543"/>
                  </a:lnTo>
                  <a:lnTo>
                    <a:pt x="791" y="545"/>
                  </a:lnTo>
                  <a:lnTo>
                    <a:pt x="792" y="546"/>
                  </a:lnTo>
                  <a:lnTo>
                    <a:pt x="794" y="546"/>
                  </a:lnTo>
                  <a:lnTo>
                    <a:pt x="795" y="546"/>
                  </a:lnTo>
                  <a:lnTo>
                    <a:pt x="795" y="547"/>
                  </a:lnTo>
                  <a:lnTo>
                    <a:pt x="796" y="548"/>
                  </a:lnTo>
                  <a:lnTo>
                    <a:pt x="796" y="550"/>
                  </a:lnTo>
                  <a:lnTo>
                    <a:pt x="796" y="551"/>
                  </a:lnTo>
                  <a:lnTo>
                    <a:pt x="795" y="551"/>
                  </a:lnTo>
                  <a:lnTo>
                    <a:pt x="795" y="552"/>
                  </a:lnTo>
                  <a:lnTo>
                    <a:pt x="795" y="554"/>
                  </a:lnTo>
                  <a:lnTo>
                    <a:pt x="796" y="555"/>
                  </a:lnTo>
                  <a:lnTo>
                    <a:pt x="798" y="555"/>
                  </a:lnTo>
                  <a:lnTo>
                    <a:pt x="799" y="555"/>
                  </a:lnTo>
                  <a:lnTo>
                    <a:pt x="800" y="555"/>
                  </a:lnTo>
                  <a:lnTo>
                    <a:pt x="800" y="556"/>
                  </a:lnTo>
                  <a:lnTo>
                    <a:pt x="800" y="559"/>
                  </a:lnTo>
                  <a:lnTo>
                    <a:pt x="800" y="560"/>
                  </a:lnTo>
                  <a:lnTo>
                    <a:pt x="799" y="560"/>
                  </a:lnTo>
                  <a:lnTo>
                    <a:pt x="796" y="562"/>
                  </a:lnTo>
                  <a:lnTo>
                    <a:pt x="795" y="563"/>
                  </a:lnTo>
                  <a:lnTo>
                    <a:pt x="794" y="563"/>
                  </a:lnTo>
                  <a:lnTo>
                    <a:pt x="792" y="563"/>
                  </a:lnTo>
                  <a:lnTo>
                    <a:pt x="791" y="564"/>
                  </a:lnTo>
                  <a:lnTo>
                    <a:pt x="790" y="564"/>
                  </a:lnTo>
                  <a:lnTo>
                    <a:pt x="788" y="564"/>
                  </a:lnTo>
                  <a:lnTo>
                    <a:pt x="787" y="566"/>
                  </a:lnTo>
                  <a:lnTo>
                    <a:pt x="785" y="566"/>
                  </a:lnTo>
                  <a:lnTo>
                    <a:pt x="783" y="567"/>
                  </a:lnTo>
                  <a:lnTo>
                    <a:pt x="782" y="567"/>
                  </a:lnTo>
                  <a:lnTo>
                    <a:pt x="779" y="567"/>
                  </a:lnTo>
                  <a:lnTo>
                    <a:pt x="778" y="567"/>
                  </a:lnTo>
                  <a:lnTo>
                    <a:pt x="777" y="567"/>
                  </a:lnTo>
                  <a:lnTo>
                    <a:pt x="774" y="566"/>
                  </a:lnTo>
                  <a:lnTo>
                    <a:pt x="774" y="564"/>
                  </a:lnTo>
                  <a:lnTo>
                    <a:pt x="774" y="563"/>
                  </a:lnTo>
                  <a:lnTo>
                    <a:pt x="773" y="562"/>
                  </a:lnTo>
                  <a:lnTo>
                    <a:pt x="771" y="562"/>
                  </a:lnTo>
                  <a:lnTo>
                    <a:pt x="770" y="562"/>
                  </a:lnTo>
                  <a:lnTo>
                    <a:pt x="769" y="562"/>
                  </a:lnTo>
                  <a:lnTo>
                    <a:pt x="768" y="562"/>
                  </a:lnTo>
                  <a:lnTo>
                    <a:pt x="765" y="563"/>
                  </a:lnTo>
                  <a:lnTo>
                    <a:pt x="764" y="563"/>
                  </a:lnTo>
                  <a:lnTo>
                    <a:pt x="762" y="564"/>
                  </a:lnTo>
                  <a:lnTo>
                    <a:pt x="761" y="564"/>
                  </a:lnTo>
                  <a:lnTo>
                    <a:pt x="760" y="564"/>
                  </a:lnTo>
                  <a:lnTo>
                    <a:pt x="758" y="564"/>
                  </a:lnTo>
                  <a:lnTo>
                    <a:pt x="757" y="564"/>
                  </a:lnTo>
                  <a:lnTo>
                    <a:pt x="756" y="564"/>
                  </a:lnTo>
                  <a:lnTo>
                    <a:pt x="757" y="567"/>
                  </a:lnTo>
                  <a:lnTo>
                    <a:pt x="758" y="567"/>
                  </a:lnTo>
                  <a:lnTo>
                    <a:pt x="758" y="568"/>
                  </a:lnTo>
                  <a:lnTo>
                    <a:pt x="760" y="569"/>
                  </a:lnTo>
                  <a:lnTo>
                    <a:pt x="761" y="571"/>
                  </a:lnTo>
                  <a:lnTo>
                    <a:pt x="762" y="572"/>
                  </a:lnTo>
                  <a:lnTo>
                    <a:pt x="762" y="573"/>
                  </a:lnTo>
                  <a:lnTo>
                    <a:pt x="764" y="573"/>
                  </a:lnTo>
                  <a:lnTo>
                    <a:pt x="765" y="575"/>
                  </a:lnTo>
                  <a:lnTo>
                    <a:pt x="766" y="575"/>
                  </a:lnTo>
                  <a:lnTo>
                    <a:pt x="766" y="576"/>
                  </a:lnTo>
                  <a:lnTo>
                    <a:pt x="768" y="576"/>
                  </a:lnTo>
                  <a:lnTo>
                    <a:pt x="769" y="576"/>
                  </a:lnTo>
                  <a:lnTo>
                    <a:pt x="770" y="576"/>
                  </a:lnTo>
                  <a:lnTo>
                    <a:pt x="771" y="577"/>
                  </a:lnTo>
                  <a:lnTo>
                    <a:pt x="771" y="579"/>
                  </a:lnTo>
                  <a:lnTo>
                    <a:pt x="770" y="580"/>
                  </a:lnTo>
                  <a:lnTo>
                    <a:pt x="769" y="581"/>
                  </a:lnTo>
                  <a:lnTo>
                    <a:pt x="769" y="583"/>
                  </a:lnTo>
                  <a:lnTo>
                    <a:pt x="768" y="584"/>
                  </a:lnTo>
                  <a:lnTo>
                    <a:pt x="766" y="584"/>
                  </a:lnTo>
                  <a:lnTo>
                    <a:pt x="765" y="585"/>
                  </a:lnTo>
                  <a:lnTo>
                    <a:pt x="764" y="585"/>
                  </a:lnTo>
                  <a:lnTo>
                    <a:pt x="761" y="585"/>
                  </a:lnTo>
                  <a:lnTo>
                    <a:pt x="760" y="585"/>
                  </a:lnTo>
                  <a:lnTo>
                    <a:pt x="758" y="584"/>
                  </a:lnTo>
                  <a:lnTo>
                    <a:pt x="757" y="584"/>
                  </a:lnTo>
                  <a:lnTo>
                    <a:pt x="756" y="583"/>
                  </a:lnTo>
                  <a:lnTo>
                    <a:pt x="754" y="583"/>
                  </a:lnTo>
                  <a:lnTo>
                    <a:pt x="752" y="581"/>
                  </a:lnTo>
                  <a:lnTo>
                    <a:pt x="751" y="581"/>
                  </a:lnTo>
                  <a:lnTo>
                    <a:pt x="749" y="581"/>
                  </a:lnTo>
                  <a:lnTo>
                    <a:pt x="748" y="583"/>
                  </a:lnTo>
                  <a:lnTo>
                    <a:pt x="748" y="584"/>
                  </a:lnTo>
                  <a:lnTo>
                    <a:pt x="749" y="585"/>
                  </a:lnTo>
                  <a:lnTo>
                    <a:pt x="749" y="586"/>
                  </a:lnTo>
                  <a:lnTo>
                    <a:pt x="748" y="589"/>
                  </a:lnTo>
                  <a:lnTo>
                    <a:pt x="747" y="590"/>
                  </a:lnTo>
                  <a:lnTo>
                    <a:pt x="747" y="592"/>
                  </a:lnTo>
                  <a:lnTo>
                    <a:pt x="745" y="593"/>
                  </a:lnTo>
                  <a:lnTo>
                    <a:pt x="744" y="593"/>
                  </a:lnTo>
                  <a:lnTo>
                    <a:pt x="744" y="592"/>
                  </a:lnTo>
                  <a:lnTo>
                    <a:pt x="743" y="590"/>
                  </a:lnTo>
                  <a:lnTo>
                    <a:pt x="741" y="589"/>
                  </a:lnTo>
                  <a:lnTo>
                    <a:pt x="740" y="588"/>
                  </a:lnTo>
                  <a:lnTo>
                    <a:pt x="739" y="586"/>
                  </a:lnTo>
                  <a:lnTo>
                    <a:pt x="739" y="585"/>
                  </a:lnTo>
                  <a:lnTo>
                    <a:pt x="737" y="586"/>
                  </a:lnTo>
                  <a:lnTo>
                    <a:pt x="735" y="586"/>
                  </a:lnTo>
                  <a:lnTo>
                    <a:pt x="735" y="588"/>
                  </a:lnTo>
                  <a:lnTo>
                    <a:pt x="733" y="589"/>
                  </a:lnTo>
                  <a:lnTo>
                    <a:pt x="732" y="590"/>
                  </a:lnTo>
                  <a:lnTo>
                    <a:pt x="732" y="592"/>
                  </a:lnTo>
                  <a:lnTo>
                    <a:pt x="731" y="593"/>
                  </a:lnTo>
                  <a:lnTo>
                    <a:pt x="730" y="594"/>
                  </a:lnTo>
                  <a:lnTo>
                    <a:pt x="728" y="596"/>
                  </a:lnTo>
                  <a:lnTo>
                    <a:pt x="728" y="597"/>
                  </a:lnTo>
                  <a:lnTo>
                    <a:pt x="728" y="598"/>
                  </a:lnTo>
                  <a:lnTo>
                    <a:pt x="728" y="600"/>
                  </a:lnTo>
                  <a:lnTo>
                    <a:pt x="727" y="601"/>
                  </a:lnTo>
                  <a:lnTo>
                    <a:pt x="726" y="601"/>
                  </a:lnTo>
                  <a:lnTo>
                    <a:pt x="723" y="601"/>
                  </a:lnTo>
                  <a:lnTo>
                    <a:pt x="722" y="601"/>
                  </a:lnTo>
                  <a:lnTo>
                    <a:pt x="720" y="601"/>
                  </a:lnTo>
                  <a:lnTo>
                    <a:pt x="720" y="602"/>
                  </a:lnTo>
                  <a:lnTo>
                    <a:pt x="719" y="605"/>
                  </a:lnTo>
                  <a:lnTo>
                    <a:pt x="719" y="606"/>
                  </a:lnTo>
                  <a:lnTo>
                    <a:pt x="719" y="607"/>
                  </a:lnTo>
                  <a:lnTo>
                    <a:pt x="719" y="609"/>
                  </a:lnTo>
                  <a:lnTo>
                    <a:pt x="719" y="610"/>
                  </a:lnTo>
                  <a:lnTo>
                    <a:pt x="719" y="611"/>
                  </a:lnTo>
                  <a:lnTo>
                    <a:pt x="720" y="613"/>
                  </a:lnTo>
                  <a:lnTo>
                    <a:pt x="720" y="614"/>
                  </a:lnTo>
                  <a:lnTo>
                    <a:pt x="720" y="615"/>
                  </a:lnTo>
                  <a:lnTo>
                    <a:pt x="722" y="615"/>
                  </a:lnTo>
                  <a:lnTo>
                    <a:pt x="722" y="617"/>
                  </a:lnTo>
                  <a:lnTo>
                    <a:pt x="723" y="618"/>
                  </a:lnTo>
                  <a:lnTo>
                    <a:pt x="723" y="619"/>
                  </a:lnTo>
                  <a:lnTo>
                    <a:pt x="723" y="620"/>
                  </a:lnTo>
                  <a:lnTo>
                    <a:pt x="723" y="622"/>
                  </a:lnTo>
                  <a:lnTo>
                    <a:pt x="723" y="623"/>
                  </a:lnTo>
                  <a:lnTo>
                    <a:pt x="723" y="624"/>
                  </a:lnTo>
                  <a:lnTo>
                    <a:pt x="722" y="626"/>
                  </a:lnTo>
                  <a:lnTo>
                    <a:pt x="723" y="627"/>
                  </a:lnTo>
                  <a:lnTo>
                    <a:pt x="724" y="627"/>
                  </a:lnTo>
                  <a:lnTo>
                    <a:pt x="724" y="628"/>
                  </a:lnTo>
                  <a:lnTo>
                    <a:pt x="724" y="630"/>
                  </a:lnTo>
                  <a:lnTo>
                    <a:pt x="724" y="631"/>
                  </a:lnTo>
                  <a:lnTo>
                    <a:pt x="723" y="631"/>
                  </a:lnTo>
                  <a:lnTo>
                    <a:pt x="724" y="632"/>
                  </a:lnTo>
                  <a:lnTo>
                    <a:pt x="724" y="634"/>
                  </a:lnTo>
                  <a:lnTo>
                    <a:pt x="724" y="635"/>
                  </a:lnTo>
                  <a:lnTo>
                    <a:pt x="724" y="636"/>
                  </a:lnTo>
                  <a:lnTo>
                    <a:pt x="724" y="638"/>
                  </a:lnTo>
                  <a:lnTo>
                    <a:pt x="724" y="639"/>
                  </a:lnTo>
                  <a:lnTo>
                    <a:pt x="726" y="639"/>
                  </a:lnTo>
                  <a:lnTo>
                    <a:pt x="726" y="640"/>
                  </a:lnTo>
                  <a:lnTo>
                    <a:pt x="724" y="641"/>
                  </a:lnTo>
                  <a:lnTo>
                    <a:pt x="723" y="641"/>
                  </a:lnTo>
                  <a:lnTo>
                    <a:pt x="722" y="641"/>
                  </a:lnTo>
                  <a:lnTo>
                    <a:pt x="720" y="641"/>
                  </a:lnTo>
                  <a:lnTo>
                    <a:pt x="720" y="643"/>
                  </a:lnTo>
                  <a:lnTo>
                    <a:pt x="720" y="645"/>
                  </a:lnTo>
                  <a:lnTo>
                    <a:pt x="720" y="647"/>
                  </a:lnTo>
                  <a:lnTo>
                    <a:pt x="722" y="648"/>
                  </a:lnTo>
                  <a:lnTo>
                    <a:pt x="722" y="649"/>
                  </a:lnTo>
                  <a:lnTo>
                    <a:pt x="723" y="651"/>
                  </a:lnTo>
                  <a:lnTo>
                    <a:pt x="724" y="651"/>
                  </a:lnTo>
                  <a:lnTo>
                    <a:pt x="726" y="652"/>
                  </a:lnTo>
                  <a:lnTo>
                    <a:pt x="727" y="653"/>
                  </a:lnTo>
                  <a:lnTo>
                    <a:pt x="727" y="656"/>
                  </a:lnTo>
                  <a:lnTo>
                    <a:pt x="727" y="657"/>
                  </a:lnTo>
                  <a:lnTo>
                    <a:pt x="726" y="658"/>
                  </a:lnTo>
                  <a:lnTo>
                    <a:pt x="726" y="660"/>
                  </a:lnTo>
                  <a:lnTo>
                    <a:pt x="727" y="660"/>
                  </a:lnTo>
                  <a:lnTo>
                    <a:pt x="727" y="662"/>
                  </a:lnTo>
                  <a:lnTo>
                    <a:pt x="727" y="664"/>
                  </a:lnTo>
                  <a:lnTo>
                    <a:pt x="726" y="664"/>
                  </a:lnTo>
                  <a:lnTo>
                    <a:pt x="726" y="665"/>
                  </a:lnTo>
                  <a:lnTo>
                    <a:pt x="726" y="666"/>
                  </a:lnTo>
                  <a:lnTo>
                    <a:pt x="726" y="668"/>
                  </a:lnTo>
                  <a:lnTo>
                    <a:pt x="727" y="668"/>
                  </a:lnTo>
                  <a:lnTo>
                    <a:pt x="727" y="669"/>
                  </a:lnTo>
                  <a:lnTo>
                    <a:pt x="728" y="669"/>
                  </a:lnTo>
                  <a:lnTo>
                    <a:pt x="728" y="670"/>
                  </a:lnTo>
                  <a:lnTo>
                    <a:pt x="730" y="670"/>
                  </a:lnTo>
                  <a:lnTo>
                    <a:pt x="731" y="673"/>
                  </a:lnTo>
                  <a:lnTo>
                    <a:pt x="731" y="674"/>
                  </a:lnTo>
                  <a:lnTo>
                    <a:pt x="732" y="675"/>
                  </a:lnTo>
                  <a:lnTo>
                    <a:pt x="731" y="677"/>
                  </a:lnTo>
                  <a:lnTo>
                    <a:pt x="731" y="678"/>
                  </a:lnTo>
                  <a:lnTo>
                    <a:pt x="730" y="679"/>
                  </a:lnTo>
                  <a:lnTo>
                    <a:pt x="731" y="682"/>
                  </a:lnTo>
                  <a:lnTo>
                    <a:pt x="732" y="683"/>
                  </a:lnTo>
                  <a:lnTo>
                    <a:pt x="730" y="685"/>
                  </a:lnTo>
                  <a:lnTo>
                    <a:pt x="727" y="685"/>
                  </a:lnTo>
                  <a:lnTo>
                    <a:pt x="727" y="686"/>
                  </a:lnTo>
                  <a:lnTo>
                    <a:pt x="726" y="687"/>
                  </a:lnTo>
                  <a:lnTo>
                    <a:pt x="726" y="689"/>
                  </a:lnTo>
                  <a:lnTo>
                    <a:pt x="726" y="690"/>
                  </a:lnTo>
                  <a:lnTo>
                    <a:pt x="724" y="691"/>
                  </a:lnTo>
                  <a:lnTo>
                    <a:pt x="724" y="692"/>
                  </a:lnTo>
                  <a:lnTo>
                    <a:pt x="726" y="694"/>
                  </a:lnTo>
                  <a:lnTo>
                    <a:pt x="724" y="695"/>
                  </a:lnTo>
                  <a:lnTo>
                    <a:pt x="724" y="696"/>
                  </a:lnTo>
                  <a:lnTo>
                    <a:pt x="723" y="698"/>
                  </a:lnTo>
                  <a:lnTo>
                    <a:pt x="724" y="698"/>
                  </a:lnTo>
                  <a:lnTo>
                    <a:pt x="724" y="699"/>
                  </a:lnTo>
                  <a:lnTo>
                    <a:pt x="723" y="699"/>
                  </a:lnTo>
                  <a:lnTo>
                    <a:pt x="724" y="700"/>
                  </a:lnTo>
                  <a:lnTo>
                    <a:pt x="726" y="702"/>
                  </a:lnTo>
                  <a:lnTo>
                    <a:pt x="724" y="702"/>
                  </a:lnTo>
                  <a:lnTo>
                    <a:pt x="724" y="703"/>
                  </a:lnTo>
                  <a:lnTo>
                    <a:pt x="724" y="704"/>
                  </a:lnTo>
                  <a:lnTo>
                    <a:pt x="724" y="706"/>
                  </a:lnTo>
                  <a:lnTo>
                    <a:pt x="724" y="707"/>
                  </a:lnTo>
                  <a:lnTo>
                    <a:pt x="726" y="707"/>
                  </a:lnTo>
                  <a:lnTo>
                    <a:pt x="726" y="708"/>
                  </a:lnTo>
                  <a:lnTo>
                    <a:pt x="726" y="707"/>
                  </a:lnTo>
                  <a:lnTo>
                    <a:pt x="726" y="708"/>
                  </a:lnTo>
                  <a:lnTo>
                    <a:pt x="724" y="709"/>
                  </a:lnTo>
                  <a:lnTo>
                    <a:pt x="724" y="711"/>
                  </a:lnTo>
                  <a:lnTo>
                    <a:pt x="724" y="712"/>
                  </a:lnTo>
                  <a:lnTo>
                    <a:pt x="724" y="713"/>
                  </a:lnTo>
                  <a:lnTo>
                    <a:pt x="726" y="713"/>
                  </a:lnTo>
                  <a:lnTo>
                    <a:pt x="726" y="715"/>
                  </a:lnTo>
                  <a:lnTo>
                    <a:pt x="727" y="716"/>
                  </a:lnTo>
                  <a:lnTo>
                    <a:pt x="723" y="717"/>
                  </a:lnTo>
                  <a:lnTo>
                    <a:pt x="722" y="719"/>
                  </a:lnTo>
                  <a:lnTo>
                    <a:pt x="720" y="719"/>
                  </a:lnTo>
                  <a:lnTo>
                    <a:pt x="718" y="719"/>
                  </a:lnTo>
                  <a:lnTo>
                    <a:pt x="715" y="719"/>
                  </a:lnTo>
                  <a:lnTo>
                    <a:pt x="707" y="719"/>
                  </a:lnTo>
                  <a:lnTo>
                    <a:pt x="703" y="719"/>
                  </a:lnTo>
                  <a:lnTo>
                    <a:pt x="605" y="717"/>
                  </a:lnTo>
                  <a:lnTo>
                    <a:pt x="604" y="717"/>
                  </a:lnTo>
                  <a:lnTo>
                    <a:pt x="601" y="717"/>
                  </a:lnTo>
                  <a:lnTo>
                    <a:pt x="600" y="717"/>
                  </a:lnTo>
                  <a:lnTo>
                    <a:pt x="597" y="716"/>
                  </a:lnTo>
                  <a:lnTo>
                    <a:pt x="596" y="716"/>
                  </a:lnTo>
                  <a:lnTo>
                    <a:pt x="593" y="716"/>
                  </a:lnTo>
                  <a:lnTo>
                    <a:pt x="592" y="716"/>
                  </a:lnTo>
                  <a:lnTo>
                    <a:pt x="589" y="716"/>
                  </a:lnTo>
                  <a:lnTo>
                    <a:pt x="588" y="716"/>
                  </a:lnTo>
                  <a:lnTo>
                    <a:pt x="587" y="716"/>
                  </a:lnTo>
                  <a:lnTo>
                    <a:pt x="585" y="716"/>
                  </a:lnTo>
                  <a:lnTo>
                    <a:pt x="584" y="716"/>
                  </a:lnTo>
                  <a:lnTo>
                    <a:pt x="582" y="716"/>
                  </a:lnTo>
                  <a:lnTo>
                    <a:pt x="580" y="716"/>
                  </a:lnTo>
                  <a:lnTo>
                    <a:pt x="579" y="716"/>
                  </a:lnTo>
                  <a:lnTo>
                    <a:pt x="578" y="716"/>
                  </a:lnTo>
                  <a:lnTo>
                    <a:pt x="576" y="716"/>
                  </a:lnTo>
                  <a:lnTo>
                    <a:pt x="575" y="716"/>
                  </a:lnTo>
                  <a:lnTo>
                    <a:pt x="574" y="716"/>
                  </a:lnTo>
                  <a:lnTo>
                    <a:pt x="572" y="716"/>
                  </a:lnTo>
                  <a:lnTo>
                    <a:pt x="571" y="716"/>
                  </a:lnTo>
                  <a:lnTo>
                    <a:pt x="570" y="716"/>
                  </a:lnTo>
                  <a:lnTo>
                    <a:pt x="568" y="716"/>
                  </a:lnTo>
                  <a:lnTo>
                    <a:pt x="567" y="716"/>
                  </a:lnTo>
                  <a:lnTo>
                    <a:pt x="566" y="716"/>
                  </a:lnTo>
                  <a:lnTo>
                    <a:pt x="565" y="716"/>
                  </a:lnTo>
                  <a:lnTo>
                    <a:pt x="563" y="716"/>
                  </a:lnTo>
                  <a:lnTo>
                    <a:pt x="561" y="716"/>
                  </a:lnTo>
                  <a:lnTo>
                    <a:pt x="559" y="716"/>
                  </a:lnTo>
                  <a:lnTo>
                    <a:pt x="558" y="716"/>
                  </a:lnTo>
                  <a:lnTo>
                    <a:pt x="557" y="717"/>
                  </a:lnTo>
                  <a:lnTo>
                    <a:pt x="554" y="717"/>
                  </a:lnTo>
                  <a:lnTo>
                    <a:pt x="553" y="717"/>
                  </a:lnTo>
                  <a:lnTo>
                    <a:pt x="550" y="717"/>
                  </a:lnTo>
                  <a:lnTo>
                    <a:pt x="549" y="719"/>
                  </a:lnTo>
                  <a:lnTo>
                    <a:pt x="547" y="721"/>
                  </a:lnTo>
                  <a:lnTo>
                    <a:pt x="547" y="723"/>
                  </a:lnTo>
                  <a:lnTo>
                    <a:pt x="547" y="724"/>
                  </a:lnTo>
                  <a:lnTo>
                    <a:pt x="546" y="725"/>
                  </a:lnTo>
                  <a:lnTo>
                    <a:pt x="546" y="727"/>
                  </a:lnTo>
                  <a:lnTo>
                    <a:pt x="546" y="729"/>
                  </a:lnTo>
                  <a:lnTo>
                    <a:pt x="545" y="730"/>
                  </a:lnTo>
                  <a:lnTo>
                    <a:pt x="545" y="732"/>
                  </a:lnTo>
                  <a:lnTo>
                    <a:pt x="544" y="734"/>
                  </a:lnTo>
                  <a:lnTo>
                    <a:pt x="542" y="736"/>
                  </a:lnTo>
                  <a:lnTo>
                    <a:pt x="542" y="737"/>
                  </a:lnTo>
                  <a:lnTo>
                    <a:pt x="541" y="738"/>
                  </a:lnTo>
                  <a:lnTo>
                    <a:pt x="540" y="740"/>
                  </a:lnTo>
                  <a:lnTo>
                    <a:pt x="538" y="740"/>
                  </a:lnTo>
                  <a:lnTo>
                    <a:pt x="537" y="741"/>
                  </a:lnTo>
                  <a:lnTo>
                    <a:pt x="536" y="742"/>
                  </a:lnTo>
                  <a:lnTo>
                    <a:pt x="534" y="744"/>
                  </a:lnTo>
                  <a:lnTo>
                    <a:pt x="533" y="744"/>
                  </a:lnTo>
                  <a:lnTo>
                    <a:pt x="532" y="745"/>
                  </a:lnTo>
                  <a:lnTo>
                    <a:pt x="529" y="745"/>
                  </a:lnTo>
                  <a:lnTo>
                    <a:pt x="527" y="746"/>
                  </a:lnTo>
                  <a:lnTo>
                    <a:pt x="525" y="746"/>
                  </a:lnTo>
                  <a:lnTo>
                    <a:pt x="524" y="746"/>
                  </a:lnTo>
                  <a:lnTo>
                    <a:pt x="523" y="746"/>
                  </a:lnTo>
                  <a:lnTo>
                    <a:pt x="520" y="746"/>
                  </a:lnTo>
                  <a:lnTo>
                    <a:pt x="519" y="745"/>
                  </a:lnTo>
                  <a:lnTo>
                    <a:pt x="517" y="745"/>
                  </a:lnTo>
                  <a:lnTo>
                    <a:pt x="516" y="745"/>
                  </a:lnTo>
                  <a:lnTo>
                    <a:pt x="515" y="746"/>
                  </a:lnTo>
                  <a:lnTo>
                    <a:pt x="513" y="746"/>
                  </a:lnTo>
                  <a:lnTo>
                    <a:pt x="512" y="747"/>
                  </a:lnTo>
                  <a:lnTo>
                    <a:pt x="511" y="747"/>
                  </a:lnTo>
                  <a:lnTo>
                    <a:pt x="508" y="750"/>
                  </a:lnTo>
                  <a:lnTo>
                    <a:pt x="507" y="751"/>
                  </a:lnTo>
                  <a:lnTo>
                    <a:pt x="506" y="753"/>
                  </a:lnTo>
                  <a:lnTo>
                    <a:pt x="504" y="754"/>
                  </a:lnTo>
                  <a:lnTo>
                    <a:pt x="503" y="755"/>
                  </a:lnTo>
                  <a:lnTo>
                    <a:pt x="502" y="755"/>
                  </a:lnTo>
                  <a:lnTo>
                    <a:pt x="500" y="757"/>
                  </a:lnTo>
                  <a:lnTo>
                    <a:pt x="498" y="758"/>
                  </a:lnTo>
                  <a:lnTo>
                    <a:pt x="496" y="759"/>
                  </a:lnTo>
                  <a:lnTo>
                    <a:pt x="495" y="759"/>
                  </a:lnTo>
                  <a:lnTo>
                    <a:pt x="492" y="761"/>
                  </a:lnTo>
                  <a:lnTo>
                    <a:pt x="491" y="762"/>
                  </a:lnTo>
                  <a:lnTo>
                    <a:pt x="490" y="763"/>
                  </a:lnTo>
                  <a:lnTo>
                    <a:pt x="487" y="763"/>
                  </a:lnTo>
                  <a:lnTo>
                    <a:pt x="486" y="764"/>
                  </a:lnTo>
                  <a:lnTo>
                    <a:pt x="485" y="764"/>
                  </a:lnTo>
                  <a:lnTo>
                    <a:pt x="483" y="764"/>
                  </a:lnTo>
                  <a:lnTo>
                    <a:pt x="481" y="764"/>
                  </a:lnTo>
                  <a:lnTo>
                    <a:pt x="479" y="764"/>
                  </a:lnTo>
                  <a:lnTo>
                    <a:pt x="478" y="764"/>
                  </a:lnTo>
                  <a:lnTo>
                    <a:pt x="477" y="763"/>
                  </a:lnTo>
                  <a:lnTo>
                    <a:pt x="475" y="763"/>
                  </a:lnTo>
                  <a:lnTo>
                    <a:pt x="474" y="763"/>
                  </a:lnTo>
                  <a:lnTo>
                    <a:pt x="473" y="763"/>
                  </a:lnTo>
                  <a:lnTo>
                    <a:pt x="470" y="763"/>
                  </a:lnTo>
                  <a:lnTo>
                    <a:pt x="470" y="762"/>
                  </a:lnTo>
                  <a:lnTo>
                    <a:pt x="469" y="762"/>
                  </a:lnTo>
                  <a:lnTo>
                    <a:pt x="465" y="762"/>
                  </a:lnTo>
                  <a:lnTo>
                    <a:pt x="462" y="762"/>
                  </a:lnTo>
                  <a:lnTo>
                    <a:pt x="460" y="762"/>
                  </a:lnTo>
                  <a:lnTo>
                    <a:pt x="454" y="762"/>
                  </a:lnTo>
                  <a:lnTo>
                    <a:pt x="453" y="762"/>
                  </a:lnTo>
                  <a:lnTo>
                    <a:pt x="451" y="762"/>
                  </a:lnTo>
                  <a:lnTo>
                    <a:pt x="448" y="762"/>
                  </a:lnTo>
                  <a:lnTo>
                    <a:pt x="445" y="762"/>
                  </a:lnTo>
                  <a:lnTo>
                    <a:pt x="444" y="762"/>
                  </a:lnTo>
                  <a:lnTo>
                    <a:pt x="441" y="762"/>
                  </a:lnTo>
                  <a:lnTo>
                    <a:pt x="439" y="763"/>
                  </a:lnTo>
                  <a:lnTo>
                    <a:pt x="436" y="762"/>
                  </a:lnTo>
                  <a:lnTo>
                    <a:pt x="434" y="762"/>
                  </a:lnTo>
                  <a:lnTo>
                    <a:pt x="431" y="762"/>
                  </a:lnTo>
                  <a:lnTo>
                    <a:pt x="428" y="762"/>
                  </a:lnTo>
                  <a:lnTo>
                    <a:pt x="427" y="762"/>
                  </a:lnTo>
                  <a:lnTo>
                    <a:pt x="424" y="762"/>
                  </a:lnTo>
                  <a:lnTo>
                    <a:pt x="423" y="762"/>
                  </a:lnTo>
                  <a:lnTo>
                    <a:pt x="420" y="761"/>
                  </a:lnTo>
                  <a:lnTo>
                    <a:pt x="419" y="761"/>
                  </a:lnTo>
                  <a:lnTo>
                    <a:pt x="418" y="762"/>
                  </a:lnTo>
                  <a:lnTo>
                    <a:pt x="415" y="762"/>
                  </a:lnTo>
                  <a:lnTo>
                    <a:pt x="414" y="762"/>
                  </a:lnTo>
                  <a:lnTo>
                    <a:pt x="413" y="762"/>
                  </a:lnTo>
                  <a:lnTo>
                    <a:pt x="411" y="762"/>
                  </a:lnTo>
                  <a:lnTo>
                    <a:pt x="403" y="757"/>
                  </a:lnTo>
                  <a:lnTo>
                    <a:pt x="401" y="757"/>
                  </a:lnTo>
                  <a:lnTo>
                    <a:pt x="399" y="757"/>
                  </a:lnTo>
                  <a:lnTo>
                    <a:pt x="398" y="757"/>
                  </a:lnTo>
                  <a:lnTo>
                    <a:pt x="397" y="757"/>
                  </a:lnTo>
                  <a:lnTo>
                    <a:pt x="396" y="755"/>
                  </a:lnTo>
                  <a:lnTo>
                    <a:pt x="394" y="755"/>
                  </a:lnTo>
                  <a:lnTo>
                    <a:pt x="392" y="755"/>
                  </a:lnTo>
                  <a:lnTo>
                    <a:pt x="390" y="755"/>
                  </a:lnTo>
                  <a:lnTo>
                    <a:pt x="389" y="755"/>
                  </a:lnTo>
                  <a:lnTo>
                    <a:pt x="388" y="755"/>
                  </a:lnTo>
                  <a:lnTo>
                    <a:pt x="386" y="755"/>
                  </a:lnTo>
                  <a:lnTo>
                    <a:pt x="385" y="755"/>
                  </a:lnTo>
                  <a:lnTo>
                    <a:pt x="384" y="755"/>
                  </a:lnTo>
                  <a:lnTo>
                    <a:pt x="382" y="755"/>
                  </a:lnTo>
                  <a:lnTo>
                    <a:pt x="381" y="755"/>
                  </a:lnTo>
                  <a:lnTo>
                    <a:pt x="380" y="755"/>
                  </a:lnTo>
                  <a:lnTo>
                    <a:pt x="377" y="755"/>
                  </a:lnTo>
                  <a:lnTo>
                    <a:pt x="376" y="755"/>
                  </a:lnTo>
                  <a:lnTo>
                    <a:pt x="373" y="755"/>
                  </a:lnTo>
                  <a:lnTo>
                    <a:pt x="372" y="754"/>
                  </a:lnTo>
                  <a:lnTo>
                    <a:pt x="369" y="754"/>
                  </a:lnTo>
                  <a:lnTo>
                    <a:pt x="368" y="755"/>
                  </a:lnTo>
                  <a:lnTo>
                    <a:pt x="367" y="755"/>
                  </a:lnTo>
                  <a:lnTo>
                    <a:pt x="365" y="755"/>
                  </a:lnTo>
                  <a:lnTo>
                    <a:pt x="364" y="755"/>
                  </a:lnTo>
                  <a:lnTo>
                    <a:pt x="363" y="755"/>
                  </a:lnTo>
                  <a:lnTo>
                    <a:pt x="361" y="755"/>
                  </a:lnTo>
                  <a:lnTo>
                    <a:pt x="361" y="757"/>
                  </a:lnTo>
                  <a:lnTo>
                    <a:pt x="360" y="757"/>
                  </a:lnTo>
                  <a:lnTo>
                    <a:pt x="359" y="757"/>
                  </a:lnTo>
                  <a:lnTo>
                    <a:pt x="358" y="758"/>
                  </a:lnTo>
                  <a:lnTo>
                    <a:pt x="356" y="758"/>
                  </a:lnTo>
                  <a:lnTo>
                    <a:pt x="355" y="761"/>
                  </a:lnTo>
                  <a:lnTo>
                    <a:pt x="354" y="762"/>
                  </a:lnTo>
                  <a:lnTo>
                    <a:pt x="352" y="763"/>
                  </a:lnTo>
                  <a:lnTo>
                    <a:pt x="351" y="763"/>
                  </a:lnTo>
                  <a:lnTo>
                    <a:pt x="348" y="763"/>
                  </a:lnTo>
                  <a:lnTo>
                    <a:pt x="347" y="762"/>
                  </a:lnTo>
                  <a:lnTo>
                    <a:pt x="346" y="761"/>
                  </a:lnTo>
                  <a:lnTo>
                    <a:pt x="344" y="761"/>
                  </a:lnTo>
                  <a:lnTo>
                    <a:pt x="343" y="759"/>
                  </a:lnTo>
                  <a:lnTo>
                    <a:pt x="342" y="759"/>
                  </a:lnTo>
                  <a:lnTo>
                    <a:pt x="341" y="759"/>
                  </a:lnTo>
                  <a:lnTo>
                    <a:pt x="339" y="759"/>
                  </a:lnTo>
                  <a:lnTo>
                    <a:pt x="338" y="759"/>
                  </a:lnTo>
                  <a:lnTo>
                    <a:pt x="337" y="759"/>
                  </a:lnTo>
                  <a:lnTo>
                    <a:pt x="335" y="759"/>
                  </a:lnTo>
                  <a:lnTo>
                    <a:pt x="334" y="761"/>
                  </a:lnTo>
                  <a:lnTo>
                    <a:pt x="333" y="761"/>
                  </a:lnTo>
                  <a:lnTo>
                    <a:pt x="331" y="761"/>
                  </a:lnTo>
                  <a:lnTo>
                    <a:pt x="330" y="762"/>
                  </a:lnTo>
                  <a:lnTo>
                    <a:pt x="329" y="763"/>
                  </a:lnTo>
                  <a:lnTo>
                    <a:pt x="327" y="763"/>
                  </a:lnTo>
                  <a:lnTo>
                    <a:pt x="325" y="763"/>
                  </a:lnTo>
                  <a:lnTo>
                    <a:pt x="323" y="763"/>
                  </a:lnTo>
                  <a:lnTo>
                    <a:pt x="322" y="763"/>
                  </a:lnTo>
                  <a:lnTo>
                    <a:pt x="321" y="762"/>
                  </a:lnTo>
                  <a:lnTo>
                    <a:pt x="320" y="762"/>
                  </a:lnTo>
                  <a:lnTo>
                    <a:pt x="318" y="762"/>
                  </a:lnTo>
                  <a:lnTo>
                    <a:pt x="317" y="762"/>
                  </a:lnTo>
                  <a:lnTo>
                    <a:pt x="316" y="763"/>
                  </a:lnTo>
                  <a:lnTo>
                    <a:pt x="313" y="763"/>
                  </a:lnTo>
                  <a:lnTo>
                    <a:pt x="312" y="763"/>
                  </a:lnTo>
                  <a:lnTo>
                    <a:pt x="310" y="763"/>
                  </a:lnTo>
                  <a:lnTo>
                    <a:pt x="309" y="763"/>
                  </a:lnTo>
                  <a:lnTo>
                    <a:pt x="308" y="763"/>
                  </a:lnTo>
                  <a:lnTo>
                    <a:pt x="306" y="763"/>
                  </a:lnTo>
                  <a:lnTo>
                    <a:pt x="305" y="763"/>
                  </a:lnTo>
                  <a:lnTo>
                    <a:pt x="303" y="763"/>
                  </a:lnTo>
                  <a:lnTo>
                    <a:pt x="301" y="763"/>
                  </a:lnTo>
                  <a:lnTo>
                    <a:pt x="299" y="763"/>
                  </a:lnTo>
                  <a:lnTo>
                    <a:pt x="297" y="762"/>
                  </a:lnTo>
                  <a:lnTo>
                    <a:pt x="296" y="762"/>
                  </a:lnTo>
                  <a:lnTo>
                    <a:pt x="295" y="761"/>
                  </a:lnTo>
                  <a:lnTo>
                    <a:pt x="293" y="761"/>
                  </a:lnTo>
                  <a:lnTo>
                    <a:pt x="292" y="761"/>
                  </a:lnTo>
                  <a:lnTo>
                    <a:pt x="291" y="761"/>
                  </a:lnTo>
                  <a:lnTo>
                    <a:pt x="289" y="761"/>
                  </a:lnTo>
                  <a:lnTo>
                    <a:pt x="288" y="762"/>
                  </a:lnTo>
                  <a:lnTo>
                    <a:pt x="287" y="763"/>
                  </a:lnTo>
                  <a:lnTo>
                    <a:pt x="285" y="763"/>
                  </a:lnTo>
                  <a:lnTo>
                    <a:pt x="284" y="763"/>
                  </a:lnTo>
                  <a:lnTo>
                    <a:pt x="283" y="763"/>
                  </a:lnTo>
                  <a:lnTo>
                    <a:pt x="282" y="763"/>
                  </a:lnTo>
                  <a:lnTo>
                    <a:pt x="279" y="763"/>
                  </a:lnTo>
                  <a:lnTo>
                    <a:pt x="278" y="763"/>
                  </a:lnTo>
                  <a:lnTo>
                    <a:pt x="276" y="763"/>
                  </a:lnTo>
                  <a:lnTo>
                    <a:pt x="274" y="762"/>
                  </a:lnTo>
                  <a:lnTo>
                    <a:pt x="272" y="762"/>
                  </a:lnTo>
                  <a:lnTo>
                    <a:pt x="271" y="762"/>
                  </a:lnTo>
                  <a:lnTo>
                    <a:pt x="270" y="761"/>
                  </a:lnTo>
                  <a:lnTo>
                    <a:pt x="268" y="761"/>
                  </a:lnTo>
                  <a:lnTo>
                    <a:pt x="267" y="759"/>
                  </a:lnTo>
                  <a:lnTo>
                    <a:pt x="266" y="759"/>
                  </a:lnTo>
                  <a:lnTo>
                    <a:pt x="265" y="759"/>
                  </a:lnTo>
                  <a:lnTo>
                    <a:pt x="263" y="759"/>
                  </a:lnTo>
                  <a:lnTo>
                    <a:pt x="262" y="758"/>
                  </a:lnTo>
                  <a:lnTo>
                    <a:pt x="262" y="757"/>
                  </a:lnTo>
                  <a:lnTo>
                    <a:pt x="261" y="757"/>
                  </a:lnTo>
                  <a:lnTo>
                    <a:pt x="259" y="755"/>
                  </a:lnTo>
                  <a:lnTo>
                    <a:pt x="258" y="755"/>
                  </a:lnTo>
                  <a:lnTo>
                    <a:pt x="257" y="757"/>
                  </a:lnTo>
                  <a:lnTo>
                    <a:pt x="255" y="757"/>
                  </a:lnTo>
                  <a:lnTo>
                    <a:pt x="254" y="758"/>
                  </a:lnTo>
                  <a:lnTo>
                    <a:pt x="253" y="758"/>
                  </a:lnTo>
                  <a:lnTo>
                    <a:pt x="251" y="761"/>
                  </a:lnTo>
                  <a:lnTo>
                    <a:pt x="251" y="762"/>
                  </a:lnTo>
                  <a:lnTo>
                    <a:pt x="251" y="763"/>
                  </a:lnTo>
                  <a:lnTo>
                    <a:pt x="253" y="764"/>
                  </a:lnTo>
                  <a:lnTo>
                    <a:pt x="253" y="766"/>
                  </a:lnTo>
                  <a:lnTo>
                    <a:pt x="253" y="768"/>
                  </a:lnTo>
                  <a:lnTo>
                    <a:pt x="253" y="770"/>
                  </a:lnTo>
                  <a:lnTo>
                    <a:pt x="253" y="771"/>
                  </a:lnTo>
                  <a:lnTo>
                    <a:pt x="253" y="772"/>
                  </a:lnTo>
                  <a:lnTo>
                    <a:pt x="253" y="774"/>
                  </a:lnTo>
                  <a:lnTo>
                    <a:pt x="253" y="775"/>
                  </a:lnTo>
                  <a:lnTo>
                    <a:pt x="251" y="778"/>
                  </a:lnTo>
                  <a:lnTo>
                    <a:pt x="251" y="779"/>
                  </a:lnTo>
                  <a:lnTo>
                    <a:pt x="251" y="780"/>
                  </a:lnTo>
                  <a:lnTo>
                    <a:pt x="250" y="781"/>
                  </a:lnTo>
                  <a:lnTo>
                    <a:pt x="250" y="783"/>
                  </a:lnTo>
                  <a:lnTo>
                    <a:pt x="249" y="785"/>
                  </a:lnTo>
                  <a:lnTo>
                    <a:pt x="248" y="787"/>
                  </a:lnTo>
                  <a:lnTo>
                    <a:pt x="246" y="788"/>
                  </a:lnTo>
                  <a:lnTo>
                    <a:pt x="246" y="789"/>
                  </a:lnTo>
                  <a:lnTo>
                    <a:pt x="245" y="791"/>
                  </a:lnTo>
                  <a:lnTo>
                    <a:pt x="242" y="792"/>
                  </a:lnTo>
                  <a:lnTo>
                    <a:pt x="241" y="793"/>
                  </a:lnTo>
                  <a:lnTo>
                    <a:pt x="238" y="795"/>
                  </a:lnTo>
                  <a:lnTo>
                    <a:pt x="236" y="795"/>
                  </a:lnTo>
                  <a:lnTo>
                    <a:pt x="234" y="796"/>
                  </a:lnTo>
                  <a:lnTo>
                    <a:pt x="233" y="796"/>
                  </a:lnTo>
                  <a:lnTo>
                    <a:pt x="232" y="796"/>
                  </a:lnTo>
                  <a:lnTo>
                    <a:pt x="229" y="797"/>
                  </a:lnTo>
                  <a:lnTo>
                    <a:pt x="228" y="799"/>
                  </a:lnTo>
                  <a:lnTo>
                    <a:pt x="225" y="799"/>
                  </a:lnTo>
                  <a:lnTo>
                    <a:pt x="224" y="799"/>
                  </a:lnTo>
                  <a:lnTo>
                    <a:pt x="223" y="800"/>
                  </a:lnTo>
                  <a:lnTo>
                    <a:pt x="220" y="800"/>
                  </a:lnTo>
                  <a:lnTo>
                    <a:pt x="217" y="801"/>
                  </a:lnTo>
                  <a:lnTo>
                    <a:pt x="216" y="801"/>
                  </a:lnTo>
                  <a:lnTo>
                    <a:pt x="215" y="802"/>
                  </a:lnTo>
                  <a:lnTo>
                    <a:pt x="212" y="802"/>
                  </a:lnTo>
                  <a:lnTo>
                    <a:pt x="211" y="802"/>
                  </a:lnTo>
                  <a:lnTo>
                    <a:pt x="210" y="802"/>
                  </a:lnTo>
                  <a:lnTo>
                    <a:pt x="210" y="804"/>
                  </a:lnTo>
                  <a:lnTo>
                    <a:pt x="210" y="805"/>
                  </a:lnTo>
                  <a:lnTo>
                    <a:pt x="208" y="806"/>
                  </a:lnTo>
                  <a:lnTo>
                    <a:pt x="207" y="808"/>
                  </a:lnTo>
                  <a:lnTo>
                    <a:pt x="207" y="809"/>
                  </a:lnTo>
                  <a:lnTo>
                    <a:pt x="206" y="809"/>
                  </a:lnTo>
                  <a:lnTo>
                    <a:pt x="206" y="810"/>
                  </a:lnTo>
                  <a:lnTo>
                    <a:pt x="206" y="812"/>
                  </a:lnTo>
                  <a:lnTo>
                    <a:pt x="204" y="813"/>
                  </a:lnTo>
                  <a:lnTo>
                    <a:pt x="203" y="813"/>
                  </a:lnTo>
                  <a:lnTo>
                    <a:pt x="202" y="813"/>
                  </a:lnTo>
                  <a:lnTo>
                    <a:pt x="200" y="813"/>
                  </a:lnTo>
                  <a:lnTo>
                    <a:pt x="200" y="814"/>
                  </a:lnTo>
                  <a:lnTo>
                    <a:pt x="198" y="814"/>
                  </a:lnTo>
                  <a:lnTo>
                    <a:pt x="196" y="813"/>
                  </a:lnTo>
                  <a:lnTo>
                    <a:pt x="194" y="813"/>
                  </a:lnTo>
                  <a:lnTo>
                    <a:pt x="192" y="813"/>
                  </a:lnTo>
                  <a:lnTo>
                    <a:pt x="191" y="813"/>
                  </a:lnTo>
                  <a:lnTo>
                    <a:pt x="189" y="813"/>
                  </a:lnTo>
                  <a:lnTo>
                    <a:pt x="187" y="813"/>
                  </a:lnTo>
                  <a:lnTo>
                    <a:pt x="186" y="814"/>
                  </a:lnTo>
                  <a:lnTo>
                    <a:pt x="185" y="814"/>
                  </a:lnTo>
                  <a:lnTo>
                    <a:pt x="183" y="814"/>
                  </a:lnTo>
                  <a:lnTo>
                    <a:pt x="182" y="816"/>
                  </a:lnTo>
                  <a:lnTo>
                    <a:pt x="181" y="816"/>
                  </a:lnTo>
                  <a:lnTo>
                    <a:pt x="179" y="816"/>
                  </a:lnTo>
                  <a:lnTo>
                    <a:pt x="178" y="816"/>
                  </a:lnTo>
                  <a:lnTo>
                    <a:pt x="175" y="816"/>
                  </a:lnTo>
                  <a:lnTo>
                    <a:pt x="174" y="816"/>
                  </a:lnTo>
                  <a:lnTo>
                    <a:pt x="174" y="817"/>
                  </a:lnTo>
                  <a:lnTo>
                    <a:pt x="173" y="817"/>
                  </a:lnTo>
                  <a:lnTo>
                    <a:pt x="172" y="817"/>
                  </a:lnTo>
                  <a:lnTo>
                    <a:pt x="169" y="817"/>
                  </a:lnTo>
                  <a:lnTo>
                    <a:pt x="168" y="818"/>
                  </a:lnTo>
                  <a:lnTo>
                    <a:pt x="166" y="818"/>
                  </a:lnTo>
                  <a:lnTo>
                    <a:pt x="165" y="818"/>
                  </a:lnTo>
                  <a:lnTo>
                    <a:pt x="164" y="819"/>
                  </a:lnTo>
                  <a:lnTo>
                    <a:pt x="161" y="821"/>
                  </a:lnTo>
                  <a:lnTo>
                    <a:pt x="160" y="821"/>
                  </a:lnTo>
                  <a:lnTo>
                    <a:pt x="158" y="822"/>
                  </a:lnTo>
                  <a:lnTo>
                    <a:pt x="157" y="822"/>
                  </a:lnTo>
                  <a:lnTo>
                    <a:pt x="156" y="822"/>
                  </a:lnTo>
                  <a:lnTo>
                    <a:pt x="155" y="822"/>
                  </a:lnTo>
                  <a:lnTo>
                    <a:pt x="152" y="823"/>
                  </a:lnTo>
                  <a:lnTo>
                    <a:pt x="151" y="823"/>
                  </a:lnTo>
                  <a:lnTo>
                    <a:pt x="149" y="823"/>
                  </a:lnTo>
                  <a:lnTo>
                    <a:pt x="147" y="823"/>
                  </a:lnTo>
                  <a:lnTo>
                    <a:pt x="147" y="825"/>
                  </a:lnTo>
                  <a:lnTo>
                    <a:pt x="144" y="825"/>
                  </a:lnTo>
                  <a:lnTo>
                    <a:pt x="143" y="825"/>
                  </a:lnTo>
                  <a:lnTo>
                    <a:pt x="141" y="825"/>
                  </a:lnTo>
                  <a:lnTo>
                    <a:pt x="140" y="825"/>
                  </a:lnTo>
                  <a:lnTo>
                    <a:pt x="139" y="825"/>
                  </a:lnTo>
                  <a:lnTo>
                    <a:pt x="137" y="823"/>
                  </a:lnTo>
                  <a:lnTo>
                    <a:pt x="136" y="823"/>
                  </a:lnTo>
                  <a:lnTo>
                    <a:pt x="135" y="823"/>
                  </a:lnTo>
                  <a:lnTo>
                    <a:pt x="134" y="823"/>
                  </a:lnTo>
                  <a:lnTo>
                    <a:pt x="132" y="823"/>
                  </a:lnTo>
                  <a:lnTo>
                    <a:pt x="130" y="823"/>
                  </a:lnTo>
                  <a:lnTo>
                    <a:pt x="128" y="823"/>
                  </a:lnTo>
                  <a:lnTo>
                    <a:pt x="127" y="823"/>
                  </a:lnTo>
                  <a:lnTo>
                    <a:pt x="126" y="823"/>
                  </a:lnTo>
                  <a:lnTo>
                    <a:pt x="123" y="822"/>
                  </a:lnTo>
                  <a:lnTo>
                    <a:pt x="122" y="821"/>
                  </a:lnTo>
                  <a:lnTo>
                    <a:pt x="120" y="819"/>
                  </a:lnTo>
                  <a:lnTo>
                    <a:pt x="120" y="818"/>
                  </a:lnTo>
                  <a:lnTo>
                    <a:pt x="119" y="818"/>
                  </a:lnTo>
                  <a:lnTo>
                    <a:pt x="118" y="818"/>
                  </a:lnTo>
                  <a:lnTo>
                    <a:pt x="117" y="818"/>
                  </a:lnTo>
                  <a:lnTo>
                    <a:pt x="115" y="818"/>
                  </a:lnTo>
                  <a:lnTo>
                    <a:pt x="114" y="818"/>
                  </a:lnTo>
                  <a:lnTo>
                    <a:pt x="113" y="818"/>
                  </a:lnTo>
                  <a:lnTo>
                    <a:pt x="111" y="818"/>
                  </a:lnTo>
                  <a:lnTo>
                    <a:pt x="110" y="818"/>
                  </a:lnTo>
                  <a:lnTo>
                    <a:pt x="111" y="816"/>
                  </a:lnTo>
                  <a:lnTo>
                    <a:pt x="111" y="812"/>
                  </a:lnTo>
                  <a:lnTo>
                    <a:pt x="109" y="810"/>
                  </a:lnTo>
                  <a:lnTo>
                    <a:pt x="106" y="809"/>
                  </a:lnTo>
                  <a:lnTo>
                    <a:pt x="105" y="808"/>
                  </a:lnTo>
                  <a:lnTo>
                    <a:pt x="102" y="805"/>
                  </a:lnTo>
                  <a:lnTo>
                    <a:pt x="102" y="801"/>
                  </a:lnTo>
                  <a:lnTo>
                    <a:pt x="102" y="797"/>
                  </a:lnTo>
                  <a:lnTo>
                    <a:pt x="101" y="795"/>
                  </a:lnTo>
                  <a:lnTo>
                    <a:pt x="101" y="792"/>
                  </a:lnTo>
                  <a:lnTo>
                    <a:pt x="97" y="791"/>
                  </a:lnTo>
                  <a:lnTo>
                    <a:pt x="94" y="792"/>
                  </a:lnTo>
                  <a:lnTo>
                    <a:pt x="92" y="793"/>
                  </a:lnTo>
                  <a:lnTo>
                    <a:pt x="89" y="793"/>
                  </a:lnTo>
                  <a:lnTo>
                    <a:pt x="88" y="791"/>
                  </a:lnTo>
                  <a:lnTo>
                    <a:pt x="86" y="788"/>
                  </a:lnTo>
                  <a:lnTo>
                    <a:pt x="86" y="783"/>
                  </a:lnTo>
                  <a:lnTo>
                    <a:pt x="86" y="779"/>
                  </a:lnTo>
                  <a:lnTo>
                    <a:pt x="85" y="776"/>
                  </a:lnTo>
                  <a:lnTo>
                    <a:pt x="84" y="774"/>
                  </a:lnTo>
                  <a:lnTo>
                    <a:pt x="84" y="770"/>
                  </a:lnTo>
                  <a:lnTo>
                    <a:pt x="82" y="767"/>
                  </a:lnTo>
                  <a:lnTo>
                    <a:pt x="82" y="763"/>
                  </a:lnTo>
                  <a:lnTo>
                    <a:pt x="84" y="761"/>
                  </a:lnTo>
                  <a:lnTo>
                    <a:pt x="85" y="758"/>
                  </a:lnTo>
                  <a:lnTo>
                    <a:pt x="86" y="755"/>
                  </a:lnTo>
                  <a:lnTo>
                    <a:pt x="89" y="753"/>
                  </a:lnTo>
                  <a:lnTo>
                    <a:pt x="90" y="750"/>
                  </a:lnTo>
                  <a:lnTo>
                    <a:pt x="92" y="749"/>
                  </a:lnTo>
                  <a:lnTo>
                    <a:pt x="93" y="746"/>
                  </a:lnTo>
                  <a:lnTo>
                    <a:pt x="94" y="742"/>
                  </a:lnTo>
                  <a:lnTo>
                    <a:pt x="96" y="740"/>
                  </a:lnTo>
                  <a:lnTo>
                    <a:pt x="96" y="736"/>
                  </a:lnTo>
                  <a:lnTo>
                    <a:pt x="97" y="733"/>
                  </a:lnTo>
                  <a:lnTo>
                    <a:pt x="97" y="732"/>
                  </a:lnTo>
                  <a:lnTo>
                    <a:pt x="98" y="729"/>
                  </a:lnTo>
                  <a:lnTo>
                    <a:pt x="99" y="725"/>
                  </a:lnTo>
                  <a:lnTo>
                    <a:pt x="102" y="724"/>
                  </a:lnTo>
                  <a:lnTo>
                    <a:pt x="105" y="723"/>
                  </a:lnTo>
                  <a:lnTo>
                    <a:pt x="107" y="721"/>
                  </a:lnTo>
                  <a:lnTo>
                    <a:pt x="110" y="720"/>
                  </a:lnTo>
                  <a:lnTo>
                    <a:pt x="113" y="719"/>
                  </a:lnTo>
                  <a:lnTo>
                    <a:pt x="115" y="716"/>
                  </a:lnTo>
                  <a:lnTo>
                    <a:pt x="115" y="713"/>
                  </a:lnTo>
                  <a:lnTo>
                    <a:pt x="115" y="709"/>
                  </a:lnTo>
                  <a:lnTo>
                    <a:pt x="114" y="707"/>
                  </a:lnTo>
                  <a:lnTo>
                    <a:pt x="113" y="704"/>
                  </a:lnTo>
                  <a:lnTo>
                    <a:pt x="111" y="702"/>
                  </a:lnTo>
                  <a:lnTo>
                    <a:pt x="109" y="699"/>
                  </a:lnTo>
                  <a:lnTo>
                    <a:pt x="107" y="698"/>
                  </a:lnTo>
                  <a:lnTo>
                    <a:pt x="106" y="694"/>
                  </a:lnTo>
                  <a:lnTo>
                    <a:pt x="105" y="691"/>
                  </a:lnTo>
                  <a:lnTo>
                    <a:pt x="103" y="690"/>
                  </a:lnTo>
                  <a:lnTo>
                    <a:pt x="102" y="687"/>
                  </a:lnTo>
                  <a:lnTo>
                    <a:pt x="99" y="685"/>
                  </a:lnTo>
                  <a:lnTo>
                    <a:pt x="98" y="682"/>
                  </a:lnTo>
                  <a:lnTo>
                    <a:pt x="98" y="678"/>
                  </a:lnTo>
                  <a:lnTo>
                    <a:pt x="97" y="675"/>
                  </a:lnTo>
                  <a:lnTo>
                    <a:pt x="97" y="672"/>
                  </a:lnTo>
                  <a:lnTo>
                    <a:pt x="97" y="668"/>
                  </a:lnTo>
                  <a:lnTo>
                    <a:pt x="98" y="665"/>
                  </a:lnTo>
                  <a:lnTo>
                    <a:pt x="99" y="661"/>
                  </a:lnTo>
                  <a:lnTo>
                    <a:pt x="99" y="658"/>
                  </a:lnTo>
                  <a:lnTo>
                    <a:pt x="101" y="655"/>
                  </a:lnTo>
                  <a:lnTo>
                    <a:pt x="102" y="652"/>
                  </a:lnTo>
                  <a:lnTo>
                    <a:pt x="102" y="648"/>
                  </a:lnTo>
                  <a:lnTo>
                    <a:pt x="103" y="645"/>
                  </a:lnTo>
                  <a:lnTo>
                    <a:pt x="105" y="643"/>
                  </a:lnTo>
                  <a:lnTo>
                    <a:pt x="106" y="639"/>
                  </a:lnTo>
                  <a:lnTo>
                    <a:pt x="106" y="636"/>
                  </a:lnTo>
                  <a:lnTo>
                    <a:pt x="107" y="632"/>
                  </a:lnTo>
                  <a:lnTo>
                    <a:pt x="107" y="628"/>
                  </a:lnTo>
                  <a:lnTo>
                    <a:pt x="106" y="624"/>
                  </a:lnTo>
                  <a:lnTo>
                    <a:pt x="105" y="622"/>
                  </a:lnTo>
                  <a:lnTo>
                    <a:pt x="103" y="619"/>
                  </a:lnTo>
                  <a:lnTo>
                    <a:pt x="102" y="618"/>
                  </a:lnTo>
                  <a:lnTo>
                    <a:pt x="101" y="615"/>
                  </a:lnTo>
                  <a:lnTo>
                    <a:pt x="98" y="613"/>
                  </a:lnTo>
                  <a:lnTo>
                    <a:pt x="97" y="610"/>
                  </a:lnTo>
                  <a:lnTo>
                    <a:pt x="96" y="607"/>
                  </a:lnTo>
                  <a:lnTo>
                    <a:pt x="94" y="605"/>
                  </a:lnTo>
                  <a:lnTo>
                    <a:pt x="93" y="602"/>
                  </a:lnTo>
                  <a:lnTo>
                    <a:pt x="92" y="600"/>
                  </a:lnTo>
                  <a:lnTo>
                    <a:pt x="90" y="596"/>
                  </a:lnTo>
                  <a:lnTo>
                    <a:pt x="90" y="593"/>
                  </a:lnTo>
                  <a:lnTo>
                    <a:pt x="89" y="590"/>
                  </a:lnTo>
                  <a:lnTo>
                    <a:pt x="88" y="588"/>
                  </a:lnTo>
                  <a:lnTo>
                    <a:pt x="86" y="584"/>
                  </a:lnTo>
                  <a:lnTo>
                    <a:pt x="85" y="581"/>
                  </a:lnTo>
                  <a:lnTo>
                    <a:pt x="84" y="579"/>
                  </a:lnTo>
                  <a:lnTo>
                    <a:pt x="82" y="576"/>
                  </a:lnTo>
                  <a:lnTo>
                    <a:pt x="81" y="573"/>
                  </a:lnTo>
                  <a:lnTo>
                    <a:pt x="81" y="569"/>
                  </a:lnTo>
                  <a:lnTo>
                    <a:pt x="82" y="566"/>
                  </a:lnTo>
                  <a:lnTo>
                    <a:pt x="82" y="563"/>
                  </a:lnTo>
                  <a:lnTo>
                    <a:pt x="84" y="559"/>
                  </a:lnTo>
                  <a:lnTo>
                    <a:pt x="84" y="555"/>
                  </a:lnTo>
                  <a:lnTo>
                    <a:pt x="84" y="551"/>
                  </a:lnTo>
                  <a:lnTo>
                    <a:pt x="84" y="547"/>
                  </a:lnTo>
                  <a:lnTo>
                    <a:pt x="84" y="543"/>
                  </a:lnTo>
                  <a:lnTo>
                    <a:pt x="84" y="539"/>
                  </a:lnTo>
                  <a:lnTo>
                    <a:pt x="85" y="535"/>
                  </a:lnTo>
                  <a:lnTo>
                    <a:pt x="84" y="531"/>
                  </a:lnTo>
                  <a:lnTo>
                    <a:pt x="84" y="528"/>
                  </a:lnTo>
                  <a:lnTo>
                    <a:pt x="84" y="525"/>
                  </a:lnTo>
                  <a:lnTo>
                    <a:pt x="84" y="521"/>
                  </a:lnTo>
                  <a:lnTo>
                    <a:pt x="84" y="517"/>
                  </a:lnTo>
                  <a:lnTo>
                    <a:pt x="82" y="513"/>
                  </a:lnTo>
                  <a:lnTo>
                    <a:pt x="82" y="511"/>
                  </a:lnTo>
                  <a:lnTo>
                    <a:pt x="81" y="511"/>
                  </a:lnTo>
                  <a:lnTo>
                    <a:pt x="81" y="509"/>
                  </a:lnTo>
                  <a:lnTo>
                    <a:pt x="80" y="507"/>
                  </a:lnTo>
                  <a:lnTo>
                    <a:pt x="79" y="504"/>
                  </a:lnTo>
                  <a:lnTo>
                    <a:pt x="77" y="501"/>
                  </a:lnTo>
                  <a:lnTo>
                    <a:pt x="77" y="497"/>
                  </a:lnTo>
                  <a:lnTo>
                    <a:pt x="79" y="494"/>
                  </a:lnTo>
                  <a:lnTo>
                    <a:pt x="80" y="492"/>
                  </a:lnTo>
                  <a:lnTo>
                    <a:pt x="82" y="490"/>
                  </a:lnTo>
                  <a:lnTo>
                    <a:pt x="85" y="488"/>
                  </a:lnTo>
                  <a:lnTo>
                    <a:pt x="86" y="486"/>
                  </a:lnTo>
                  <a:lnTo>
                    <a:pt x="89" y="484"/>
                  </a:lnTo>
                  <a:lnTo>
                    <a:pt x="92" y="483"/>
                  </a:lnTo>
                  <a:lnTo>
                    <a:pt x="93" y="480"/>
                  </a:lnTo>
                  <a:lnTo>
                    <a:pt x="96" y="479"/>
                  </a:lnTo>
                  <a:lnTo>
                    <a:pt x="98" y="476"/>
                  </a:lnTo>
                  <a:lnTo>
                    <a:pt x="99" y="475"/>
                  </a:lnTo>
                  <a:lnTo>
                    <a:pt x="102" y="473"/>
                  </a:lnTo>
                  <a:lnTo>
                    <a:pt x="103" y="470"/>
                  </a:lnTo>
                  <a:lnTo>
                    <a:pt x="105" y="467"/>
                  </a:lnTo>
                  <a:lnTo>
                    <a:pt x="105" y="463"/>
                  </a:lnTo>
                  <a:lnTo>
                    <a:pt x="106" y="461"/>
                  </a:lnTo>
                  <a:lnTo>
                    <a:pt x="107" y="457"/>
                  </a:lnTo>
                  <a:lnTo>
                    <a:pt x="107" y="453"/>
                  </a:lnTo>
                  <a:lnTo>
                    <a:pt x="106" y="450"/>
                  </a:lnTo>
                  <a:lnTo>
                    <a:pt x="103" y="449"/>
                  </a:lnTo>
                  <a:lnTo>
                    <a:pt x="99" y="448"/>
                  </a:lnTo>
                  <a:lnTo>
                    <a:pt x="96" y="448"/>
                  </a:lnTo>
                  <a:lnTo>
                    <a:pt x="92" y="448"/>
                  </a:lnTo>
                  <a:lnTo>
                    <a:pt x="88" y="448"/>
                  </a:lnTo>
                  <a:lnTo>
                    <a:pt x="85" y="446"/>
                  </a:lnTo>
                  <a:lnTo>
                    <a:pt x="82" y="445"/>
                  </a:lnTo>
                  <a:lnTo>
                    <a:pt x="80" y="444"/>
                  </a:lnTo>
                  <a:lnTo>
                    <a:pt x="79" y="440"/>
                  </a:lnTo>
                  <a:lnTo>
                    <a:pt x="77" y="439"/>
                  </a:lnTo>
                  <a:lnTo>
                    <a:pt x="76" y="435"/>
                  </a:lnTo>
                  <a:lnTo>
                    <a:pt x="73" y="433"/>
                  </a:lnTo>
                  <a:lnTo>
                    <a:pt x="72" y="431"/>
                  </a:lnTo>
                  <a:lnTo>
                    <a:pt x="69" y="429"/>
                  </a:lnTo>
                  <a:lnTo>
                    <a:pt x="65" y="428"/>
                  </a:lnTo>
                  <a:lnTo>
                    <a:pt x="63" y="428"/>
                  </a:lnTo>
                  <a:lnTo>
                    <a:pt x="59" y="427"/>
                  </a:lnTo>
                  <a:lnTo>
                    <a:pt x="56" y="425"/>
                  </a:lnTo>
                  <a:lnTo>
                    <a:pt x="55" y="424"/>
                  </a:lnTo>
                  <a:lnTo>
                    <a:pt x="54" y="420"/>
                  </a:lnTo>
                  <a:lnTo>
                    <a:pt x="52" y="418"/>
                  </a:lnTo>
                  <a:lnTo>
                    <a:pt x="54" y="414"/>
                  </a:lnTo>
                  <a:lnTo>
                    <a:pt x="55" y="412"/>
                  </a:lnTo>
                  <a:lnTo>
                    <a:pt x="56" y="408"/>
                  </a:lnTo>
                  <a:lnTo>
                    <a:pt x="58" y="406"/>
                  </a:lnTo>
                  <a:lnTo>
                    <a:pt x="58" y="402"/>
                  </a:lnTo>
                  <a:lnTo>
                    <a:pt x="58" y="398"/>
                  </a:lnTo>
                  <a:lnTo>
                    <a:pt x="58" y="394"/>
                  </a:lnTo>
                  <a:lnTo>
                    <a:pt x="59" y="391"/>
                  </a:lnTo>
                  <a:lnTo>
                    <a:pt x="60" y="389"/>
                  </a:lnTo>
                  <a:lnTo>
                    <a:pt x="62" y="385"/>
                  </a:lnTo>
                  <a:lnTo>
                    <a:pt x="63" y="384"/>
                  </a:lnTo>
                  <a:lnTo>
                    <a:pt x="64" y="381"/>
                  </a:lnTo>
                  <a:lnTo>
                    <a:pt x="67" y="378"/>
                  </a:lnTo>
                  <a:lnTo>
                    <a:pt x="69" y="377"/>
                  </a:lnTo>
                  <a:lnTo>
                    <a:pt x="72" y="376"/>
                  </a:lnTo>
                  <a:lnTo>
                    <a:pt x="75" y="374"/>
                  </a:lnTo>
                  <a:lnTo>
                    <a:pt x="79" y="374"/>
                  </a:lnTo>
                  <a:lnTo>
                    <a:pt x="82" y="373"/>
                  </a:lnTo>
                  <a:lnTo>
                    <a:pt x="86" y="373"/>
                  </a:lnTo>
                  <a:lnTo>
                    <a:pt x="89" y="372"/>
                  </a:lnTo>
                  <a:lnTo>
                    <a:pt x="92" y="370"/>
                  </a:lnTo>
                  <a:lnTo>
                    <a:pt x="94" y="369"/>
                  </a:lnTo>
                  <a:lnTo>
                    <a:pt x="97" y="367"/>
                  </a:lnTo>
                  <a:lnTo>
                    <a:pt x="98" y="365"/>
                  </a:lnTo>
                  <a:lnTo>
                    <a:pt x="98" y="361"/>
                  </a:lnTo>
                  <a:lnTo>
                    <a:pt x="96" y="359"/>
                  </a:lnTo>
                  <a:lnTo>
                    <a:pt x="92" y="359"/>
                  </a:lnTo>
                  <a:lnTo>
                    <a:pt x="88" y="359"/>
                  </a:lnTo>
                  <a:lnTo>
                    <a:pt x="84" y="359"/>
                  </a:lnTo>
                  <a:lnTo>
                    <a:pt x="80" y="359"/>
                  </a:lnTo>
                  <a:lnTo>
                    <a:pt x="76" y="359"/>
                  </a:lnTo>
                  <a:lnTo>
                    <a:pt x="72" y="359"/>
                  </a:lnTo>
                  <a:lnTo>
                    <a:pt x="69" y="357"/>
                  </a:lnTo>
                  <a:lnTo>
                    <a:pt x="65" y="356"/>
                  </a:lnTo>
                  <a:lnTo>
                    <a:pt x="64" y="355"/>
                  </a:lnTo>
                  <a:lnTo>
                    <a:pt x="62" y="353"/>
                  </a:lnTo>
                  <a:lnTo>
                    <a:pt x="60" y="351"/>
                  </a:lnTo>
                  <a:lnTo>
                    <a:pt x="58" y="348"/>
                  </a:lnTo>
                  <a:lnTo>
                    <a:pt x="56" y="346"/>
                  </a:lnTo>
                  <a:lnTo>
                    <a:pt x="54" y="344"/>
                  </a:lnTo>
                  <a:lnTo>
                    <a:pt x="51" y="343"/>
                  </a:lnTo>
                  <a:lnTo>
                    <a:pt x="48" y="342"/>
                  </a:lnTo>
                  <a:lnTo>
                    <a:pt x="47" y="339"/>
                  </a:lnTo>
                  <a:lnTo>
                    <a:pt x="44" y="336"/>
                  </a:lnTo>
                  <a:lnTo>
                    <a:pt x="43" y="334"/>
                  </a:lnTo>
                  <a:lnTo>
                    <a:pt x="42" y="331"/>
                  </a:lnTo>
                  <a:lnTo>
                    <a:pt x="41" y="329"/>
                  </a:lnTo>
                  <a:lnTo>
                    <a:pt x="39" y="326"/>
                  </a:lnTo>
                  <a:lnTo>
                    <a:pt x="38" y="323"/>
                  </a:lnTo>
                  <a:lnTo>
                    <a:pt x="37" y="321"/>
                  </a:lnTo>
                  <a:lnTo>
                    <a:pt x="37" y="317"/>
                  </a:lnTo>
                  <a:lnTo>
                    <a:pt x="35" y="314"/>
                  </a:lnTo>
                  <a:lnTo>
                    <a:pt x="34" y="312"/>
                  </a:lnTo>
                  <a:lnTo>
                    <a:pt x="31" y="309"/>
                  </a:lnTo>
                  <a:lnTo>
                    <a:pt x="30" y="308"/>
                  </a:lnTo>
                  <a:lnTo>
                    <a:pt x="27" y="305"/>
                  </a:lnTo>
                  <a:lnTo>
                    <a:pt x="26" y="302"/>
                  </a:lnTo>
                  <a:lnTo>
                    <a:pt x="25" y="300"/>
                  </a:lnTo>
                  <a:lnTo>
                    <a:pt x="25" y="297"/>
                  </a:lnTo>
                  <a:lnTo>
                    <a:pt x="24" y="293"/>
                  </a:lnTo>
                  <a:lnTo>
                    <a:pt x="22" y="289"/>
                  </a:lnTo>
                  <a:lnTo>
                    <a:pt x="22" y="287"/>
                  </a:lnTo>
                  <a:lnTo>
                    <a:pt x="21" y="283"/>
                  </a:lnTo>
                  <a:lnTo>
                    <a:pt x="20" y="280"/>
                  </a:lnTo>
                  <a:lnTo>
                    <a:pt x="20" y="278"/>
                  </a:lnTo>
                  <a:lnTo>
                    <a:pt x="18" y="275"/>
                  </a:lnTo>
                  <a:lnTo>
                    <a:pt x="16" y="272"/>
                  </a:lnTo>
                  <a:lnTo>
                    <a:pt x="14" y="270"/>
                  </a:lnTo>
                  <a:lnTo>
                    <a:pt x="12" y="268"/>
                  </a:lnTo>
                  <a:lnTo>
                    <a:pt x="10" y="264"/>
                  </a:lnTo>
                  <a:lnTo>
                    <a:pt x="10" y="262"/>
                  </a:lnTo>
                  <a:lnTo>
                    <a:pt x="10" y="258"/>
                  </a:lnTo>
                  <a:lnTo>
                    <a:pt x="10" y="254"/>
                  </a:lnTo>
                  <a:lnTo>
                    <a:pt x="8" y="251"/>
                  </a:lnTo>
                  <a:lnTo>
                    <a:pt x="6" y="249"/>
                  </a:lnTo>
                  <a:lnTo>
                    <a:pt x="5" y="246"/>
                  </a:lnTo>
                  <a:lnTo>
                    <a:pt x="3" y="243"/>
                  </a:lnTo>
                  <a:lnTo>
                    <a:pt x="1" y="241"/>
                  </a:lnTo>
                  <a:lnTo>
                    <a:pt x="0" y="238"/>
                  </a:lnTo>
                  <a:lnTo>
                    <a:pt x="0" y="234"/>
                  </a:lnTo>
                  <a:lnTo>
                    <a:pt x="1" y="232"/>
                  </a:lnTo>
                  <a:lnTo>
                    <a:pt x="3" y="229"/>
                  </a:lnTo>
                  <a:lnTo>
                    <a:pt x="5" y="226"/>
                  </a:lnTo>
                  <a:lnTo>
                    <a:pt x="6" y="225"/>
                  </a:lnTo>
                  <a:lnTo>
                    <a:pt x="9" y="223"/>
                  </a:lnTo>
                  <a:lnTo>
                    <a:pt x="10" y="220"/>
                  </a:lnTo>
                  <a:lnTo>
                    <a:pt x="10" y="216"/>
                  </a:lnTo>
                  <a:lnTo>
                    <a:pt x="12" y="213"/>
                  </a:lnTo>
                  <a:lnTo>
                    <a:pt x="13" y="211"/>
                  </a:lnTo>
                  <a:lnTo>
                    <a:pt x="14" y="207"/>
                  </a:lnTo>
                  <a:lnTo>
                    <a:pt x="14" y="204"/>
                  </a:lnTo>
                  <a:lnTo>
                    <a:pt x="16" y="200"/>
                  </a:lnTo>
                  <a:lnTo>
                    <a:pt x="16" y="196"/>
                  </a:lnTo>
                  <a:lnTo>
                    <a:pt x="16" y="194"/>
                  </a:lnTo>
                  <a:lnTo>
                    <a:pt x="13" y="191"/>
                  </a:lnTo>
                  <a:lnTo>
                    <a:pt x="9" y="191"/>
                  </a:lnTo>
                  <a:lnTo>
                    <a:pt x="6" y="190"/>
                  </a:lnTo>
                  <a:lnTo>
                    <a:pt x="4" y="189"/>
                  </a:lnTo>
                  <a:lnTo>
                    <a:pt x="3" y="185"/>
                  </a:lnTo>
                  <a:lnTo>
                    <a:pt x="4" y="182"/>
                  </a:lnTo>
                  <a:lnTo>
                    <a:pt x="5" y="179"/>
                  </a:lnTo>
                  <a:lnTo>
                    <a:pt x="8" y="178"/>
                  </a:lnTo>
                  <a:lnTo>
                    <a:pt x="10" y="177"/>
                  </a:lnTo>
                  <a:lnTo>
                    <a:pt x="13" y="174"/>
                  </a:lnTo>
                  <a:lnTo>
                    <a:pt x="14" y="173"/>
                  </a:lnTo>
                  <a:lnTo>
                    <a:pt x="17" y="170"/>
                  </a:lnTo>
                  <a:lnTo>
                    <a:pt x="18" y="168"/>
                  </a:lnTo>
                  <a:lnTo>
                    <a:pt x="20" y="165"/>
                  </a:lnTo>
                  <a:lnTo>
                    <a:pt x="21" y="162"/>
                  </a:lnTo>
                  <a:lnTo>
                    <a:pt x="21" y="158"/>
                  </a:lnTo>
                  <a:lnTo>
                    <a:pt x="21" y="154"/>
                  </a:lnTo>
                  <a:lnTo>
                    <a:pt x="22" y="152"/>
                  </a:lnTo>
                  <a:lnTo>
                    <a:pt x="24" y="148"/>
                  </a:lnTo>
                  <a:lnTo>
                    <a:pt x="25" y="145"/>
                  </a:lnTo>
                  <a:lnTo>
                    <a:pt x="26" y="143"/>
                  </a:lnTo>
                  <a:lnTo>
                    <a:pt x="27" y="140"/>
                  </a:lnTo>
                  <a:lnTo>
                    <a:pt x="29" y="137"/>
                  </a:lnTo>
                  <a:lnTo>
                    <a:pt x="30" y="135"/>
                  </a:lnTo>
                  <a:lnTo>
                    <a:pt x="31" y="132"/>
                  </a:lnTo>
                  <a:lnTo>
                    <a:pt x="33" y="128"/>
                  </a:lnTo>
                  <a:lnTo>
                    <a:pt x="34" y="126"/>
                  </a:lnTo>
                  <a:lnTo>
                    <a:pt x="34" y="123"/>
                  </a:lnTo>
                  <a:lnTo>
                    <a:pt x="34" y="122"/>
                  </a:lnTo>
                  <a:lnTo>
                    <a:pt x="35" y="119"/>
                  </a:lnTo>
                  <a:lnTo>
                    <a:pt x="37" y="117"/>
                  </a:lnTo>
                  <a:lnTo>
                    <a:pt x="37" y="115"/>
                  </a:lnTo>
                  <a:lnTo>
                    <a:pt x="38" y="113"/>
                  </a:lnTo>
                  <a:lnTo>
                    <a:pt x="38" y="110"/>
                  </a:lnTo>
                  <a:lnTo>
                    <a:pt x="39" y="107"/>
                  </a:lnTo>
                  <a:lnTo>
                    <a:pt x="39" y="106"/>
                  </a:lnTo>
                  <a:lnTo>
                    <a:pt x="41" y="103"/>
                  </a:lnTo>
                  <a:lnTo>
                    <a:pt x="41" y="99"/>
                  </a:lnTo>
                  <a:lnTo>
                    <a:pt x="41" y="96"/>
                  </a:lnTo>
                  <a:lnTo>
                    <a:pt x="41" y="93"/>
                  </a:lnTo>
                  <a:lnTo>
                    <a:pt x="42" y="89"/>
                  </a:lnTo>
                  <a:lnTo>
                    <a:pt x="44" y="88"/>
                  </a:lnTo>
                  <a:lnTo>
                    <a:pt x="47" y="86"/>
                  </a:lnTo>
                  <a:lnTo>
                    <a:pt x="51" y="86"/>
                  </a:lnTo>
                  <a:lnTo>
                    <a:pt x="54" y="85"/>
                  </a:lnTo>
                  <a:lnTo>
                    <a:pt x="58" y="84"/>
                  </a:lnTo>
                  <a:lnTo>
                    <a:pt x="59" y="82"/>
                  </a:lnTo>
                  <a:lnTo>
                    <a:pt x="62" y="80"/>
                  </a:lnTo>
                  <a:lnTo>
                    <a:pt x="64" y="79"/>
                  </a:lnTo>
                  <a:lnTo>
                    <a:pt x="65" y="75"/>
                  </a:lnTo>
                  <a:lnTo>
                    <a:pt x="67" y="72"/>
                  </a:lnTo>
                  <a:lnTo>
                    <a:pt x="68" y="69"/>
                  </a:lnTo>
                  <a:lnTo>
                    <a:pt x="68" y="65"/>
                  </a:lnTo>
                  <a:lnTo>
                    <a:pt x="69" y="63"/>
                  </a:lnTo>
                  <a:lnTo>
                    <a:pt x="69" y="59"/>
                  </a:lnTo>
                  <a:lnTo>
                    <a:pt x="69" y="56"/>
                  </a:lnTo>
                  <a:lnTo>
                    <a:pt x="68" y="52"/>
                  </a:lnTo>
                  <a:lnTo>
                    <a:pt x="67" y="50"/>
                  </a:lnTo>
                  <a:lnTo>
                    <a:pt x="65" y="47"/>
                  </a:lnTo>
                  <a:lnTo>
                    <a:pt x="63" y="46"/>
                  </a:lnTo>
                  <a:lnTo>
                    <a:pt x="62" y="43"/>
                  </a:lnTo>
                  <a:lnTo>
                    <a:pt x="59" y="42"/>
                  </a:lnTo>
                  <a:lnTo>
                    <a:pt x="58" y="38"/>
                  </a:lnTo>
                  <a:lnTo>
                    <a:pt x="56" y="35"/>
                  </a:lnTo>
                  <a:lnTo>
                    <a:pt x="56" y="33"/>
                  </a:lnTo>
                  <a:lnTo>
                    <a:pt x="55" y="29"/>
                  </a:lnTo>
                  <a:lnTo>
                    <a:pt x="55" y="25"/>
                  </a:lnTo>
                  <a:lnTo>
                    <a:pt x="56" y="21"/>
                  </a:lnTo>
                  <a:lnTo>
                    <a:pt x="56" y="18"/>
                  </a:lnTo>
                  <a:lnTo>
                    <a:pt x="58" y="16"/>
                  </a:lnTo>
                  <a:lnTo>
                    <a:pt x="59" y="14"/>
                  </a:lnTo>
                  <a:lnTo>
                    <a:pt x="65" y="14"/>
                  </a:lnTo>
                  <a:lnTo>
                    <a:pt x="76" y="14"/>
                  </a:lnTo>
                  <a:lnTo>
                    <a:pt x="86" y="16"/>
                  </a:lnTo>
                  <a:lnTo>
                    <a:pt x="97" y="14"/>
                  </a:lnTo>
                  <a:lnTo>
                    <a:pt x="107" y="14"/>
                  </a:lnTo>
                  <a:lnTo>
                    <a:pt x="109" y="14"/>
                  </a:lnTo>
                  <a:lnTo>
                    <a:pt x="118" y="14"/>
                  </a:lnTo>
                  <a:lnTo>
                    <a:pt x="118" y="16"/>
                  </a:lnTo>
                  <a:lnTo>
                    <a:pt x="118" y="22"/>
                  </a:lnTo>
                  <a:lnTo>
                    <a:pt x="119" y="22"/>
                  </a:lnTo>
                  <a:lnTo>
                    <a:pt x="130" y="22"/>
                  </a:lnTo>
                  <a:lnTo>
                    <a:pt x="140" y="22"/>
                  </a:lnTo>
                  <a:lnTo>
                    <a:pt x="151" y="22"/>
                  </a:lnTo>
                  <a:lnTo>
                    <a:pt x="160" y="22"/>
                  </a:lnTo>
                  <a:lnTo>
                    <a:pt x="170" y="22"/>
                  </a:lnTo>
                  <a:lnTo>
                    <a:pt x="181" y="22"/>
                  </a:lnTo>
                  <a:lnTo>
                    <a:pt x="191" y="22"/>
                  </a:lnTo>
                  <a:lnTo>
                    <a:pt x="191" y="16"/>
                  </a:lnTo>
                  <a:lnTo>
                    <a:pt x="198" y="16"/>
                  </a:lnTo>
                  <a:lnTo>
                    <a:pt x="208" y="16"/>
                  </a:lnTo>
                  <a:lnTo>
                    <a:pt x="219" y="16"/>
                  </a:lnTo>
                  <a:lnTo>
                    <a:pt x="229" y="16"/>
                  </a:lnTo>
                  <a:lnTo>
                    <a:pt x="240" y="16"/>
                  </a:lnTo>
                  <a:lnTo>
                    <a:pt x="250" y="16"/>
                  </a:lnTo>
                  <a:lnTo>
                    <a:pt x="257" y="16"/>
                  </a:lnTo>
                  <a:lnTo>
                    <a:pt x="261" y="16"/>
                  </a:lnTo>
                  <a:lnTo>
                    <a:pt x="271" y="16"/>
                  </a:lnTo>
                  <a:lnTo>
                    <a:pt x="282" y="16"/>
                  </a:lnTo>
                  <a:lnTo>
                    <a:pt x="292" y="16"/>
                  </a:lnTo>
                  <a:lnTo>
                    <a:pt x="303" y="16"/>
                  </a:lnTo>
                  <a:lnTo>
                    <a:pt x="312" y="16"/>
                  </a:lnTo>
                  <a:lnTo>
                    <a:pt x="322" y="16"/>
                  </a:lnTo>
                  <a:lnTo>
                    <a:pt x="333" y="16"/>
                  </a:lnTo>
                  <a:lnTo>
                    <a:pt x="338" y="16"/>
                  </a:lnTo>
                  <a:lnTo>
                    <a:pt x="343" y="16"/>
                  </a:lnTo>
                  <a:lnTo>
                    <a:pt x="354" y="16"/>
                  </a:lnTo>
                  <a:lnTo>
                    <a:pt x="364" y="16"/>
                  </a:lnTo>
                  <a:lnTo>
                    <a:pt x="375" y="16"/>
                  </a:lnTo>
                  <a:lnTo>
                    <a:pt x="385" y="16"/>
                  </a:lnTo>
                  <a:lnTo>
                    <a:pt x="396" y="16"/>
                  </a:lnTo>
                  <a:lnTo>
                    <a:pt x="406" y="16"/>
                  </a:lnTo>
                  <a:lnTo>
                    <a:pt x="416" y="16"/>
                  </a:lnTo>
                  <a:lnTo>
                    <a:pt x="426" y="16"/>
                  </a:lnTo>
                  <a:lnTo>
                    <a:pt x="436" y="16"/>
                  </a:lnTo>
                  <a:lnTo>
                    <a:pt x="447" y="16"/>
                  </a:lnTo>
                  <a:lnTo>
                    <a:pt x="457" y="16"/>
                  </a:lnTo>
                  <a:lnTo>
                    <a:pt x="468" y="16"/>
                  </a:lnTo>
                  <a:lnTo>
                    <a:pt x="478" y="16"/>
                  </a:lnTo>
                  <a:lnTo>
                    <a:pt x="489" y="16"/>
                  </a:lnTo>
                  <a:lnTo>
                    <a:pt x="495" y="16"/>
                  </a:lnTo>
                  <a:lnTo>
                    <a:pt x="496" y="16"/>
                  </a:lnTo>
                  <a:lnTo>
                    <a:pt x="499" y="16"/>
                  </a:lnTo>
                  <a:lnTo>
                    <a:pt x="504" y="16"/>
                  </a:lnTo>
                  <a:lnTo>
                    <a:pt x="509" y="16"/>
                  </a:lnTo>
                  <a:lnTo>
                    <a:pt x="520" y="16"/>
                  </a:lnTo>
                  <a:lnTo>
                    <a:pt x="530" y="16"/>
                  </a:lnTo>
                  <a:lnTo>
                    <a:pt x="541" y="16"/>
                  </a:lnTo>
                  <a:lnTo>
                    <a:pt x="546" y="16"/>
                  </a:lnTo>
                  <a:lnTo>
                    <a:pt x="547" y="16"/>
                  </a:lnTo>
                  <a:lnTo>
                    <a:pt x="550" y="16"/>
                  </a:lnTo>
                  <a:lnTo>
                    <a:pt x="551" y="16"/>
                  </a:lnTo>
                  <a:lnTo>
                    <a:pt x="554" y="16"/>
                  </a:lnTo>
                  <a:lnTo>
                    <a:pt x="557" y="16"/>
                  </a:lnTo>
                  <a:lnTo>
                    <a:pt x="567" y="16"/>
                  </a:lnTo>
                  <a:lnTo>
                    <a:pt x="578" y="16"/>
                  </a:lnTo>
                  <a:lnTo>
                    <a:pt x="588" y="16"/>
                  </a:lnTo>
                  <a:lnTo>
                    <a:pt x="599" y="16"/>
                  </a:lnTo>
                  <a:lnTo>
                    <a:pt x="610" y="16"/>
                  </a:lnTo>
                  <a:lnTo>
                    <a:pt x="620" y="16"/>
                  </a:lnTo>
                  <a:lnTo>
                    <a:pt x="630" y="16"/>
                  </a:lnTo>
                  <a:lnTo>
                    <a:pt x="640" y="16"/>
                  </a:lnTo>
                  <a:lnTo>
                    <a:pt x="655" y="16"/>
                  </a:lnTo>
                  <a:lnTo>
                    <a:pt x="658" y="16"/>
                  </a:lnTo>
                  <a:lnTo>
                    <a:pt x="659" y="16"/>
                  </a:lnTo>
                  <a:lnTo>
                    <a:pt x="660" y="16"/>
                  </a:lnTo>
                  <a:lnTo>
                    <a:pt x="671" y="16"/>
                  </a:lnTo>
                  <a:lnTo>
                    <a:pt x="681" y="16"/>
                  </a:lnTo>
                  <a:lnTo>
                    <a:pt x="692" y="16"/>
                  </a:lnTo>
                  <a:lnTo>
                    <a:pt x="702" y="16"/>
                  </a:lnTo>
                  <a:lnTo>
                    <a:pt x="713" y="16"/>
                  </a:lnTo>
                  <a:lnTo>
                    <a:pt x="723" y="16"/>
                  </a:lnTo>
                  <a:lnTo>
                    <a:pt x="733" y="16"/>
                  </a:lnTo>
                  <a:lnTo>
                    <a:pt x="744" y="16"/>
                  </a:lnTo>
                  <a:lnTo>
                    <a:pt x="754" y="16"/>
                  </a:lnTo>
                  <a:lnTo>
                    <a:pt x="764" y="16"/>
                  </a:lnTo>
                  <a:lnTo>
                    <a:pt x="774" y="16"/>
                  </a:lnTo>
                  <a:lnTo>
                    <a:pt x="785" y="16"/>
                  </a:lnTo>
                  <a:lnTo>
                    <a:pt x="795" y="16"/>
                  </a:lnTo>
                  <a:lnTo>
                    <a:pt x="806" y="16"/>
                  </a:lnTo>
                  <a:lnTo>
                    <a:pt x="806" y="0"/>
                  </a:lnTo>
                  <a:lnTo>
                    <a:pt x="815" y="0"/>
                  </a:lnTo>
                  <a:lnTo>
                    <a:pt x="825" y="0"/>
                  </a:lnTo>
                  <a:lnTo>
                    <a:pt x="836" y="0"/>
                  </a:lnTo>
                  <a:lnTo>
                    <a:pt x="846" y="0"/>
                  </a:lnTo>
                  <a:lnTo>
                    <a:pt x="847" y="0"/>
                  </a:lnTo>
                  <a:lnTo>
                    <a:pt x="857" y="0"/>
                  </a:lnTo>
                  <a:lnTo>
                    <a:pt x="867" y="0"/>
                  </a:lnTo>
                  <a:lnTo>
                    <a:pt x="878" y="0"/>
                  </a:lnTo>
                  <a:lnTo>
                    <a:pt x="888" y="0"/>
                  </a:lnTo>
                  <a:lnTo>
                    <a:pt x="893" y="0"/>
                  </a:lnTo>
                  <a:lnTo>
                    <a:pt x="893" y="7"/>
                  </a:lnTo>
                  <a:lnTo>
                    <a:pt x="893" y="8"/>
                  </a:lnTo>
                  <a:lnTo>
                    <a:pt x="892" y="9"/>
                  </a:lnTo>
                  <a:lnTo>
                    <a:pt x="891" y="9"/>
                  </a:lnTo>
                  <a:lnTo>
                    <a:pt x="889" y="9"/>
                  </a:lnTo>
                  <a:lnTo>
                    <a:pt x="889" y="10"/>
                  </a:lnTo>
                  <a:lnTo>
                    <a:pt x="889" y="12"/>
                  </a:lnTo>
                  <a:lnTo>
                    <a:pt x="889" y="13"/>
                  </a:lnTo>
                  <a:lnTo>
                    <a:pt x="891" y="14"/>
                  </a:lnTo>
                  <a:lnTo>
                    <a:pt x="891" y="16"/>
                  </a:lnTo>
                  <a:lnTo>
                    <a:pt x="891" y="17"/>
                  </a:lnTo>
                  <a:lnTo>
                    <a:pt x="891" y="18"/>
                  </a:lnTo>
                  <a:lnTo>
                    <a:pt x="889" y="18"/>
                  </a:lnTo>
                  <a:lnTo>
                    <a:pt x="889" y="20"/>
                  </a:lnTo>
                  <a:lnTo>
                    <a:pt x="889" y="21"/>
                  </a:lnTo>
                  <a:lnTo>
                    <a:pt x="888" y="21"/>
                  </a:lnTo>
                  <a:lnTo>
                    <a:pt x="887" y="21"/>
                  </a:lnTo>
                  <a:lnTo>
                    <a:pt x="887" y="22"/>
                  </a:lnTo>
                  <a:lnTo>
                    <a:pt x="885" y="22"/>
                  </a:lnTo>
                  <a:lnTo>
                    <a:pt x="884" y="24"/>
                  </a:lnTo>
                  <a:lnTo>
                    <a:pt x="884" y="25"/>
                  </a:lnTo>
                  <a:lnTo>
                    <a:pt x="883" y="26"/>
                  </a:lnTo>
                  <a:lnTo>
                    <a:pt x="883" y="28"/>
                  </a:lnTo>
                  <a:lnTo>
                    <a:pt x="881" y="29"/>
                  </a:lnTo>
                  <a:lnTo>
                    <a:pt x="883" y="30"/>
                  </a:lnTo>
                  <a:lnTo>
                    <a:pt x="883" y="31"/>
                  </a:lnTo>
                  <a:lnTo>
                    <a:pt x="881" y="31"/>
                  </a:lnTo>
                  <a:lnTo>
                    <a:pt x="880" y="31"/>
                  </a:lnTo>
                  <a:lnTo>
                    <a:pt x="880" y="33"/>
                  </a:lnTo>
                  <a:lnTo>
                    <a:pt x="880" y="35"/>
                  </a:lnTo>
                  <a:lnTo>
                    <a:pt x="879" y="35"/>
                  </a:lnTo>
                  <a:lnTo>
                    <a:pt x="879" y="37"/>
                  </a:lnTo>
                  <a:lnTo>
                    <a:pt x="879" y="38"/>
                  </a:lnTo>
                  <a:lnTo>
                    <a:pt x="879" y="39"/>
                  </a:lnTo>
                  <a:lnTo>
                    <a:pt x="879" y="41"/>
                  </a:lnTo>
                  <a:lnTo>
                    <a:pt x="879" y="42"/>
                  </a:lnTo>
                  <a:lnTo>
                    <a:pt x="879" y="43"/>
                  </a:lnTo>
                  <a:lnTo>
                    <a:pt x="879" y="45"/>
                  </a:lnTo>
                  <a:lnTo>
                    <a:pt x="880" y="45"/>
                  </a:lnTo>
                  <a:lnTo>
                    <a:pt x="880" y="46"/>
                  </a:lnTo>
                  <a:lnTo>
                    <a:pt x="880" y="47"/>
                  </a:lnTo>
                  <a:lnTo>
                    <a:pt x="880" y="48"/>
                  </a:lnTo>
                  <a:lnTo>
                    <a:pt x="880" y="50"/>
                  </a:lnTo>
                  <a:lnTo>
                    <a:pt x="879" y="51"/>
                  </a:lnTo>
                  <a:lnTo>
                    <a:pt x="879" y="52"/>
                  </a:lnTo>
                  <a:lnTo>
                    <a:pt x="879" y="54"/>
                  </a:lnTo>
                  <a:lnTo>
                    <a:pt x="880" y="54"/>
                  </a:lnTo>
                  <a:lnTo>
                    <a:pt x="879" y="55"/>
                  </a:lnTo>
                  <a:lnTo>
                    <a:pt x="879" y="56"/>
                  </a:lnTo>
                  <a:lnTo>
                    <a:pt x="879" y="58"/>
                  </a:lnTo>
                  <a:lnTo>
                    <a:pt x="879" y="59"/>
                  </a:lnTo>
                  <a:lnTo>
                    <a:pt x="878" y="60"/>
                  </a:lnTo>
                  <a:lnTo>
                    <a:pt x="878" y="62"/>
                  </a:lnTo>
                  <a:lnTo>
                    <a:pt x="878" y="63"/>
                  </a:lnTo>
                  <a:lnTo>
                    <a:pt x="876" y="63"/>
                  </a:lnTo>
                  <a:lnTo>
                    <a:pt x="876" y="64"/>
                  </a:lnTo>
                  <a:lnTo>
                    <a:pt x="876" y="65"/>
                  </a:lnTo>
                  <a:lnTo>
                    <a:pt x="875" y="67"/>
                  </a:lnTo>
                  <a:lnTo>
                    <a:pt x="874" y="67"/>
                  </a:lnTo>
                  <a:lnTo>
                    <a:pt x="875" y="68"/>
                  </a:lnTo>
                  <a:lnTo>
                    <a:pt x="874" y="69"/>
                  </a:lnTo>
                  <a:lnTo>
                    <a:pt x="875" y="71"/>
                  </a:lnTo>
                  <a:lnTo>
                    <a:pt x="876" y="71"/>
                  </a:lnTo>
                  <a:lnTo>
                    <a:pt x="876" y="72"/>
                  </a:lnTo>
                  <a:lnTo>
                    <a:pt x="875" y="73"/>
                  </a:lnTo>
                  <a:lnTo>
                    <a:pt x="875" y="75"/>
                  </a:lnTo>
                  <a:lnTo>
                    <a:pt x="875" y="76"/>
                  </a:lnTo>
                  <a:lnTo>
                    <a:pt x="875" y="77"/>
                  </a:lnTo>
                  <a:lnTo>
                    <a:pt x="875" y="79"/>
                  </a:lnTo>
                  <a:lnTo>
                    <a:pt x="876" y="79"/>
                  </a:lnTo>
                  <a:lnTo>
                    <a:pt x="876" y="80"/>
                  </a:lnTo>
                  <a:lnTo>
                    <a:pt x="876" y="81"/>
                  </a:lnTo>
                  <a:lnTo>
                    <a:pt x="875" y="81"/>
                  </a:lnTo>
                  <a:lnTo>
                    <a:pt x="876" y="82"/>
                  </a:lnTo>
                  <a:lnTo>
                    <a:pt x="876" y="84"/>
                  </a:lnTo>
                  <a:lnTo>
                    <a:pt x="875" y="84"/>
                  </a:lnTo>
                  <a:lnTo>
                    <a:pt x="875" y="85"/>
                  </a:lnTo>
                  <a:lnTo>
                    <a:pt x="875" y="86"/>
                  </a:lnTo>
                  <a:lnTo>
                    <a:pt x="874" y="86"/>
                  </a:lnTo>
                  <a:lnTo>
                    <a:pt x="874" y="88"/>
                  </a:lnTo>
                  <a:lnTo>
                    <a:pt x="872" y="89"/>
                  </a:lnTo>
                  <a:lnTo>
                    <a:pt x="872" y="90"/>
                  </a:lnTo>
                  <a:lnTo>
                    <a:pt x="874" y="90"/>
                  </a:lnTo>
                  <a:lnTo>
                    <a:pt x="874" y="92"/>
                  </a:lnTo>
                  <a:lnTo>
                    <a:pt x="875" y="92"/>
                  </a:lnTo>
                  <a:lnTo>
                    <a:pt x="875" y="93"/>
                  </a:lnTo>
                  <a:lnTo>
                    <a:pt x="875" y="94"/>
                  </a:lnTo>
                  <a:lnTo>
                    <a:pt x="874" y="94"/>
                  </a:lnTo>
                  <a:lnTo>
                    <a:pt x="875" y="96"/>
                  </a:lnTo>
                  <a:lnTo>
                    <a:pt x="875" y="97"/>
                  </a:lnTo>
                  <a:lnTo>
                    <a:pt x="874" y="98"/>
                  </a:lnTo>
                  <a:lnTo>
                    <a:pt x="874" y="99"/>
                  </a:lnTo>
                  <a:lnTo>
                    <a:pt x="874" y="101"/>
                  </a:lnTo>
                  <a:lnTo>
                    <a:pt x="872" y="101"/>
                  </a:lnTo>
                  <a:lnTo>
                    <a:pt x="874" y="101"/>
                  </a:lnTo>
                  <a:lnTo>
                    <a:pt x="872" y="102"/>
                  </a:lnTo>
                  <a:lnTo>
                    <a:pt x="872" y="103"/>
                  </a:lnTo>
                  <a:lnTo>
                    <a:pt x="872" y="105"/>
                  </a:lnTo>
                  <a:lnTo>
                    <a:pt x="872" y="106"/>
                  </a:lnTo>
                  <a:lnTo>
                    <a:pt x="872" y="107"/>
                  </a:lnTo>
                  <a:lnTo>
                    <a:pt x="872" y="106"/>
                  </a:lnTo>
                  <a:lnTo>
                    <a:pt x="871" y="106"/>
                  </a:lnTo>
                  <a:lnTo>
                    <a:pt x="870" y="106"/>
                  </a:lnTo>
                  <a:lnTo>
                    <a:pt x="870" y="107"/>
                  </a:lnTo>
                  <a:lnTo>
                    <a:pt x="870" y="109"/>
                  </a:lnTo>
                  <a:lnTo>
                    <a:pt x="868" y="109"/>
                  </a:lnTo>
                  <a:lnTo>
                    <a:pt x="867" y="109"/>
                  </a:lnTo>
                  <a:lnTo>
                    <a:pt x="866" y="109"/>
                  </a:lnTo>
                  <a:lnTo>
                    <a:pt x="864" y="109"/>
                  </a:lnTo>
                  <a:lnTo>
                    <a:pt x="864" y="110"/>
                  </a:lnTo>
                  <a:lnTo>
                    <a:pt x="863" y="111"/>
                  </a:lnTo>
                  <a:lnTo>
                    <a:pt x="862" y="111"/>
                  </a:lnTo>
                  <a:lnTo>
                    <a:pt x="861" y="113"/>
                  </a:lnTo>
                  <a:lnTo>
                    <a:pt x="861" y="114"/>
                  </a:lnTo>
                  <a:lnTo>
                    <a:pt x="862" y="114"/>
                  </a:lnTo>
                  <a:lnTo>
                    <a:pt x="861" y="114"/>
                  </a:lnTo>
                  <a:lnTo>
                    <a:pt x="861" y="115"/>
                  </a:lnTo>
                  <a:lnTo>
                    <a:pt x="861" y="117"/>
                  </a:lnTo>
                  <a:lnTo>
                    <a:pt x="861" y="118"/>
                  </a:lnTo>
                  <a:lnTo>
                    <a:pt x="859" y="117"/>
                  </a:lnTo>
                  <a:lnTo>
                    <a:pt x="858" y="117"/>
                  </a:lnTo>
                  <a:lnTo>
                    <a:pt x="857" y="117"/>
                  </a:lnTo>
                  <a:lnTo>
                    <a:pt x="855" y="117"/>
                  </a:lnTo>
                  <a:lnTo>
                    <a:pt x="854" y="117"/>
                  </a:lnTo>
                  <a:lnTo>
                    <a:pt x="853" y="117"/>
                  </a:lnTo>
                  <a:lnTo>
                    <a:pt x="853" y="115"/>
                  </a:lnTo>
                  <a:lnTo>
                    <a:pt x="853" y="117"/>
                  </a:lnTo>
                  <a:lnTo>
                    <a:pt x="851" y="118"/>
                  </a:lnTo>
                  <a:lnTo>
                    <a:pt x="851" y="119"/>
                  </a:lnTo>
                  <a:lnTo>
                    <a:pt x="851" y="120"/>
                  </a:lnTo>
                  <a:lnTo>
                    <a:pt x="850" y="120"/>
                  </a:lnTo>
                  <a:lnTo>
                    <a:pt x="850" y="122"/>
                  </a:lnTo>
                  <a:lnTo>
                    <a:pt x="850" y="123"/>
                  </a:lnTo>
                  <a:lnTo>
                    <a:pt x="849" y="123"/>
                  </a:lnTo>
                  <a:lnTo>
                    <a:pt x="849" y="124"/>
                  </a:lnTo>
                  <a:lnTo>
                    <a:pt x="849" y="126"/>
                  </a:lnTo>
                  <a:lnTo>
                    <a:pt x="847" y="126"/>
                  </a:lnTo>
                  <a:lnTo>
                    <a:pt x="847" y="127"/>
                  </a:lnTo>
                  <a:lnTo>
                    <a:pt x="847" y="128"/>
                  </a:lnTo>
                  <a:lnTo>
                    <a:pt x="849" y="128"/>
                  </a:lnTo>
                  <a:lnTo>
                    <a:pt x="850" y="130"/>
                  </a:lnTo>
                  <a:lnTo>
                    <a:pt x="851" y="130"/>
                  </a:lnTo>
                  <a:lnTo>
                    <a:pt x="851" y="131"/>
                  </a:lnTo>
                  <a:lnTo>
                    <a:pt x="853" y="131"/>
                  </a:lnTo>
                  <a:lnTo>
                    <a:pt x="853" y="132"/>
                  </a:lnTo>
                  <a:lnTo>
                    <a:pt x="853" y="134"/>
                  </a:lnTo>
                  <a:lnTo>
                    <a:pt x="851" y="135"/>
                  </a:lnTo>
                  <a:lnTo>
                    <a:pt x="851" y="136"/>
                  </a:lnTo>
                  <a:lnTo>
                    <a:pt x="851" y="137"/>
                  </a:lnTo>
                  <a:lnTo>
                    <a:pt x="851" y="139"/>
                  </a:lnTo>
                  <a:lnTo>
                    <a:pt x="851" y="140"/>
                  </a:lnTo>
                  <a:lnTo>
                    <a:pt x="850" y="140"/>
                  </a:lnTo>
                  <a:lnTo>
                    <a:pt x="850" y="141"/>
                  </a:lnTo>
                  <a:lnTo>
                    <a:pt x="850" y="143"/>
                  </a:lnTo>
                  <a:lnTo>
                    <a:pt x="850" y="144"/>
                  </a:lnTo>
                  <a:lnTo>
                    <a:pt x="849" y="144"/>
                  </a:lnTo>
                  <a:lnTo>
                    <a:pt x="849" y="145"/>
                  </a:lnTo>
                  <a:lnTo>
                    <a:pt x="847" y="147"/>
                  </a:lnTo>
                  <a:lnTo>
                    <a:pt x="846" y="147"/>
                  </a:lnTo>
                  <a:lnTo>
                    <a:pt x="845" y="147"/>
                  </a:lnTo>
                  <a:lnTo>
                    <a:pt x="842" y="148"/>
                  </a:lnTo>
                  <a:lnTo>
                    <a:pt x="841" y="147"/>
                  </a:lnTo>
                  <a:lnTo>
                    <a:pt x="841" y="148"/>
                  </a:lnTo>
                  <a:lnTo>
                    <a:pt x="840" y="148"/>
                  </a:lnTo>
                  <a:lnTo>
                    <a:pt x="838" y="148"/>
                  </a:lnTo>
                  <a:lnTo>
                    <a:pt x="837" y="148"/>
                  </a:lnTo>
                  <a:lnTo>
                    <a:pt x="836" y="148"/>
                  </a:lnTo>
                  <a:lnTo>
                    <a:pt x="834" y="148"/>
                  </a:lnTo>
                  <a:lnTo>
                    <a:pt x="834" y="149"/>
                  </a:lnTo>
                  <a:lnTo>
                    <a:pt x="833" y="149"/>
                  </a:lnTo>
                  <a:lnTo>
                    <a:pt x="833" y="151"/>
                  </a:lnTo>
                  <a:lnTo>
                    <a:pt x="832" y="151"/>
                  </a:lnTo>
                  <a:lnTo>
                    <a:pt x="832" y="152"/>
                  </a:lnTo>
                  <a:lnTo>
                    <a:pt x="832" y="153"/>
                  </a:lnTo>
                  <a:lnTo>
                    <a:pt x="830" y="154"/>
                  </a:lnTo>
                  <a:lnTo>
                    <a:pt x="830" y="156"/>
                  </a:lnTo>
                  <a:lnTo>
                    <a:pt x="830" y="157"/>
                  </a:lnTo>
                  <a:lnTo>
                    <a:pt x="832" y="158"/>
                  </a:lnTo>
                  <a:lnTo>
                    <a:pt x="832" y="160"/>
                  </a:lnTo>
                  <a:lnTo>
                    <a:pt x="830" y="161"/>
                  </a:lnTo>
                  <a:lnTo>
                    <a:pt x="830" y="164"/>
                  </a:lnTo>
                  <a:lnTo>
                    <a:pt x="829" y="164"/>
                  </a:lnTo>
                  <a:lnTo>
                    <a:pt x="829" y="165"/>
                  </a:lnTo>
                  <a:lnTo>
                    <a:pt x="828" y="166"/>
                  </a:lnTo>
                  <a:lnTo>
                    <a:pt x="826" y="166"/>
                  </a:lnTo>
                  <a:lnTo>
                    <a:pt x="825" y="166"/>
                  </a:lnTo>
                  <a:lnTo>
                    <a:pt x="823" y="166"/>
                  </a:lnTo>
                  <a:lnTo>
                    <a:pt x="821" y="165"/>
                  </a:lnTo>
                  <a:lnTo>
                    <a:pt x="819" y="165"/>
                  </a:lnTo>
                  <a:lnTo>
                    <a:pt x="817" y="165"/>
                  </a:lnTo>
                  <a:lnTo>
                    <a:pt x="816" y="166"/>
                  </a:lnTo>
                  <a:lnTo>
                    <a:pt x="815" y="166"/>
                  </a:lnTo>
                  <a:lnTo>
                    <a:pt x="813" y="168"/>
                  </a:lnTo>
                  <a:lnTo>
                    <a:pt x="813" y="169"/>
                  </a:lnTo>
                  <a:lnTo>
                    <a:pt x="813" y="170"/>
                  </a:lnTo>
                  <a:lnTo>
                    <a:pt x="812" y="171"/>
                  </a:lnTo>
                  <a:lnTo>
                    <a:pt x="812" y="173"/>
                  </a:lnTo>
                  <a:lnTo>
                    <a:pt x="811" y="174"/>
                  </a:lnTo>
                  <a:lnTo>
                    <a:pt x="812" y="175"/>
                  </a:lnTo>
                  <a:lnTo>
                    <a:pt x="811" y="178"/>
                  </a:lnTo>
                  <a:lnTo>
                    <a:pt x="811" y="179"/>
                  </a:lnTo>
                  <a:lnTo>
                    <a:pt x="809" y="179"/>
                  </a:lnTo>
                  <a:lnTo>
                    <a:pt x="808" y="182"/>
                  </a:lnTo>
                  <a:lnTo>
                    <a:pt x="808" y="183"/>
                  </a:lnTo>
                  <a:lnTo>
                    <a:pt x="809" y="185"/>
                  </a:lnTo>
                  <a:lnTo>
                    <a:pt x="809" y="186"/>
                  </a:lnTo>
                  <a:lnTo>
                    <a:pt x="808" y="187"/>
                  </a:lnTo>
                  <a:lnTo>
                    <a:pt x="808" y="190"/>
                  </a:lnTo>
                  <a:lnTo>
                    <a:pt x="808" y="191"/>
                  </a:lnTo>
                  <a:lnTo>
                    <a:pt x="808" y="194"/>
                  </a:lnTo>
                  <a:lnTo>
                    <a:pt x="808" y="195"/>
                  </a:lnTo>
                  <a:lnTo>
                    <a:pt x="808" y="198"/>
                  </a:lnTo>
                  <a:lnTo>
                    <a:pt x="807" y="200"/>
                  </a:lnTo>
                  <a:lnTo>
                    <a:pt x="807" y="202"/>
                  </a:lnTo>
                  <a:lnTo>
                    <a:pt x="806" y="204"/>
                  </a:lnTo>
                  <a:lnTo>
                    <a:pt x="806" y="206"/>
                  </a:lnTo>
                  <a:lnTo>
                    <a:pt x="806" y="207"/>
                  </a:lnTo>
                  <a:lnTo>
                    <a:pt x="806" y="208"/>
                  </a:lnTo>
                  <a:lnTo>
                    <a:pt x="806" y="209"/>
                  </a:lnTo>
                  <a:lnTo>
                    <a:pt x="806" y="211"/>
                  </a:lnTo>
                  <a:lnTo>
                    <a:pt x="806" y="215"/>
                  </a:lnTo>
                  <a:lnTo>
                    <a:pt x="806" y="216"/>
                  </a:lnTo>
                  <a:lnTo>
                    <a:pt x="807" y="217"/>
                  </a:lnTo>
                  <a:lnTo>
                    <a:pt x="807" y="219"/>
                  </a:lnTo>
                  <a:lnTo>
                    <a:pt x="807" y="221"/>
                  </a:lnTo>
                  <a:lnTo>
                    <a:pt x="807" y="223"/>
                  </a:lnTo>
                  <a:lnTo>
                    <a:pt x="808" y="224"/>
                  </a:lnTo>
                  <a:lnTo>
                    <a:pt x="808" y="225"/>
                  </a:lnTo>
                  <a:lnTo>
                    <a:pt x="808" y="228"/>
                  </a:lnTo>
                  <a:lnTo>
                    <a:pt x="808" y="229"/>
                  </a:lnTo>
                  <a:lnTo>
                    <a:pt x="808" y="232"/>
                  </a:lnTo>
                  <a:lnTo>
                    <a:pt x="808" y="234"/>
                  </a:lnTo>
                  <a:lnTo>
                    <a:pt x="808" y="238"/>
                  </a:lnTo>
                  <a:lnTo>
                    <a:pt x="809" y="240"/>
                  </a:lnTo>
                  <a:lnTo>
                    <a:pt x="809" y="242"/>
                  </a:lnTo>
                  <a:lnTo>
                    <a:pt x="809" y="243"/>
                  </a:lnTo>
                  <a:lnTo>
                    <a:pt x="809" y="245"/>
                  </a:lnTo>
                  <a:lnTo>
                    <a:pt x="809" y="246"/>
                  </a:lnTo>
                  <a:lnTo>
                    <a:pt x="809" y="247"/>
                  </a:lnTo>
                  <a:lnTo>
                    <a:pt x="809" y="250"/>
                  </a:lnTo>
                  <a:lnTo>
                    <a:pt x="808" y="251"/>
                  </a:lnTo>
                  <a:lnTo>
                    <a:pt x="808" y="253"/>
                  </a:lnTo>
                  <a:lnTo>
                    <a:pt x="809" y="254"/>
                  </a:lnTo>
                  <a:lnTo>
                    <a:pt x="811" y="255"/>
                  </a:lnTo>
                  <a:lnTo>
                    <a:pt x="813" y="257"/>
                  </a:lnTo>
                  <a:lnTo>
                    <a:pt x="815" y="258"/>
                  </a:lnTo>
                  <a:lnTo>
                    <a:pt x="815" y="259"/>
                  </a:lnTo>
                  <a:lnTo>
                    <a:pt x="815" y="261"/>
                  </a:lnTo>
                  <a:lnTo>
                    <a:pt x="816" y="261"/>
                  </a:lnTo>
                  <a:lnTo>
                    <a:pt x="819" y="261"/>
                  </a:lnTo>
                  <a:lnTo>
                    <a:pt x="820" y="261"/>
                  </a:lnTo>
                  <a:lnTo>
                    <a:pt x="823" y="261"/>
                  </a:lnTo>
                  <a:lnTo>
                    <a:pt x="824" y="261"/>
                  </a:lnTo>
                  <a:lnTo>
                    <a:pt x="826" y="261"/>
                  </a:lnTo>
                  <a:lnTo>
                    <a:pt x="832" y="261"/>
                  </a:lnTo>
                  <a:lnTo>
                    <a:pt x="833" y="262"/>
                  </a:lnTo>
                  <a:lnTo>
                    <a:pt x="837" y="266"/>
                  </a:lnTo>
                  <a:lnTo>
                    <a:pt x="838" y="267"/>
                  </a:lnTo>
                  <a:lnTo>
                    <a:pt x="838" y="268"/>
                  </a:lnTo>
                  <a:lnTo>
                    <a:pt x="837" y="270"/>
                  </a:lnTo>
                  <a:lnTo>
                    <a:pt x="837" y="272"/>
                  </a:lnTo>
                  <a:lnTo>
                    <a:pt x="836" y="274"/>
                  </a:lnTo>
                  <a:lnTo>
                    <a:pt x="837" y="275"/>
                  </a:lnTo>
                  <a:lnTo>
                    <a:pt x="837" y="276"/>
                  </a:lnTo>
                  <a:lnTo>
                    <a:pt x="840" y="276"/>
                  </a:lnTo>
                  <a:lnTo>
                    <a:pt x="841" y="278"/>
                  </a:lnTo>
                  <a:lnTo>
                    <a:pt x="844" y="276"/>
                  </a:lnTo>
                  <a:lnTo>
                    <a:pt x="846" y="279"/>
                  </a:lnTo>
                  <a:lnTo>
                    <a:pt x="847" y="280"/>
                  </a:lnTo>
                  <a:lnTo>
                    <a:pt x="849" y="281"/>
                  </a:lnTo>
                  <a:lnTo>
                    <a:pt x="850" y="281"/>
                  </a:lnTo>
                  <a:lnTo>
                    <a:pt x="853" y="283"/>
                  </a:lnTo>
                  <a:lnTo>
                    <a:pt x="854" y="283"/>
                  </a:lnTo>
                  <a:lnTo>
                    <a:pt x="855" y="284"/>
                  </a:lnTo>
                  <a:lnTo>
                    <a:pt x="855" y="285"/>
                  </a:lnTo>
                  <a:lnTo>
                    <a:pt x="854" y="288"/>
                  </a:lnTo>
                  <a:lnTo>
                    <a:pt x="855" y="289"/>
                  </a:lnTo>
                  <a:lnTo>
                    <a:pt x="857" y="291"/>
                  </a:lnTo>
                  <a:lnTo>
                    <a:pt x="858" y="291"/>
                  </a:lnTo>
                  <a:lnTo>
                    <a:pt x="859" y="291"/>
                  </a:lnTo>
                  <a:lnTo>
                    <a:pt x="861" y="291"/>
                  </a:lnTo>
                  <a:lnTo>
                    <a:pt x="862" y="291"/>
                  </a:lnTo>
                  <a:lnTo>
                    <a:pt x="864" y="291"/>
                  </a:lnTo>
                  <a:lnTo>
                    <a:pt x="867" y="291"/>
                  </a:lnTo>
                  <a:lnTo>
                    <a:pt x="868" y="291"/>
                  </a:lnTo>
                  <a:lnTo>
                    <a:pt x="870" y="292"/>
                  </a:lnTo>
                  <a:lnTo>
                    <a:pt x="871" y="292"/>
                  </a:lnTo>
                  <a:lnTo>
                    <a:pt x="872" y="292"/>
                  </a:lnTo>
                  <a:lnTo>
                    <a:pt x="874" y="293"/>
                  </a:lnTo>
                  <a:lnTo>
                    <a:pt x="874" y="297"/>
                  </a:lnTo>
                  <a:lnTo>
                    <a:pt x="875" y="298"/>
                  </a:lnTo>
                  <a:lnTo>
                    <a:pt x="876" y="300"/>
                  </a:lnTo>
                  <a:lnTo>
                    <a:pt x="876" y="301"/>
                  </a:lnTo>
                  <a:lnTo>
                    <a:pt x="875" y="301"/>
                  </a:lnTo>
                  <a:lnTo>
                    <a:pt x="874" y="302"/>
                  </a:lnTo>
                  <a:lnTo>
                    <a:pt x="872" y="302"/>
                  </a:lnTo>
                  <a:lnTo>
                    <a:pt x="871" y="304"/>
                  </a:lnTo>
                  <a:lnTo>
                    <a:pt x="871" y="306"/>
                  </a:lnTo>
                  <a:lnTo>
                    <a:pt x="870" y="306"/>
                  </a:lnTo>
                  <a:lnTo>
                    <a:pt x="870" y="308"/>
                  </a:lnTo>
                  <a:lnTo>
                    <a:pt x="870" y="309"/>
                  </a:lnTo>
                  <a:lnTo>
                    <a:pt x="870" y="310"/>
                  </a:lnTo>
                  <a:lnTo>
                    <a:pt x="871" y="312"/>
                  </a:lnTo>
                  <a:lnTo>
                    <a:pt x="872" y="313"/>
                  </a:lnTo>
                  <a:lnTo>
                    <a:pt x="871" y="314"/>
                  </a:lnTo>
                  <a:lnTo>
                    <a:pt x="870" y="315"/>
                  </a:lnTo>
                  <a:lnTo>
                    <a:pt x="870" y="317"/>
                  </a:lnTo>
                  <a:lnTo>
                    <a:pt x="868" y="318"/>
                  </a:lnTo>
                  <a:lnTo>
                    <a:pt x="867" y="319"/>
                  </a:lnTo>
                  <a:lnTo>
                    <a:pt x="867" y="321"/>
                  </a:lnTo>
                  <a:lnTo>
                    <a:pt x="868" y="321"/>
                  </a:lnTo>
                  <a:lnTo>
                    <a:pt x="870" y="322"/>
                  </a:lnTo>
                  <a:lnTo>
                    <a:pt x="871" y="323"/>
                  </a:lnTo>
                  <a:lnTo>
                    <a:pt x="871" y="325"/>
                  </a:lnTo>
                  <a:lnTo>
                    <a:pt x="872" y="325"/>
                  </a:lnTo>
                  <a:lnTo>
                    <a:pt x="874" y="326"/>
                  </a:lnTo>
                  <a:lnTo>
                    <a:pt x="875" y="325"/>
                  </a:lnTo>
                  <a:lnTo>
                    <a:pt x="876" y="325"/>
                  </a:lnTo>
                  <a:lnTo>
                    <a:pt x="878" y="325"/>
                  </a:lnTo>
                  <a:lnTo>
                    <a:pt x="879" y="326"/>
                  </a:lnTo>
                  <a:lnTo>
                    <a:pt x="879" y="329"/>
                  </a:lnTo>
                  <a:lnTo>
                    <a:pt x="879" y="330"/>
                  </a:lnTo>
                  <a:lnTo>
                    <a:pt x="879" y="331"/>
                  </a:lnTo>
                  <a:lnTo>
                    <a:pt x="880" y="331"/>
                  </a:lnTo>
                  <a:lnTo>
                    <a:pt x="881" y="331"/>
                  </a:lnTo>
                  <a:lnTo>
                    <a:pt x="883" y="331"/>
                  </a:lnTo>
                  <a:lnTo>
                    <a:pt x="884" y="331"/>
                  </a:lnTo>
                  <a:lnTo>
                    <a:pt x="885" y="331"/>
                  </a:lnTo>
                  <a:lnTo>
                    <a:pt x="887" y="333"/>
                  </a:lnTo>
                  <a:lnTo>
                    <a:pt x="887" y="335"/>
                  </a:lnTo>
                  <a:lnTo>
                    <a:pt x="887" y="336"/>
                  </a:lnTo>
                  <a:lnTo>
                    <a:pt x="884" y="336"/>
                  </a:lnTo>
                  <a:lnTo>
                    <a:pt x="883" y="336"/>
                  </a:lnTo>
                  <a:lnTo>
                    <a:pt x="883" y="338"/>
                  </a:lnTo>
                  <a:lnTo>
                    <a:pt x="881" y="339"/>
                  </a:lnTo>
                  <a:lnTo>
                    <a:pt x="880" y="339"/>
                  </a:lnTo>
                  <a:lnTo>
                    <a:pt x="878" y="340"/>
                  </a:lnTo>
                  <a:lnTo>
                    <a:pt x="876" y="342"/>
                  </a:lnTo>
                  <a:lnTo>
                    <a:pt x="875" y="343"/>
                  </a:lnTo>
                  <a:lnTo>
                    <a:pt x="872" y="344"/>
                  </a:lnTo>
                  <a:lnTo>
                    <a:pt x="871" y="346"/>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7DF2899F-E04C-4D36-ACCA-F1C53576FA82}"/>
                </a:ext>
              </a:extLst>
            </p:cNvPr>
            <p:cNvSpPr>
              <a:spLocks/>
            </p:cNvSpPr>
            <p:nvPr/>
          </p:nvSpPr>
          <p:spPr bwMode="auto">
            <a:xfrm>
              <a:off x="1849" y="545"/>
              <a:ext cx="1968" cy="1610"/>
            </a:xfrm>
            <a:custGeom>
              <a:avLst/>
              <a:gdLst>
                <a:gd name="T0" fmla="*/ 1859 w 1968"/>
                <a:gd name="T1" fmla="*/ 1170 h 1610"/>
                <a:gd name="T2" fmla="*/ 1809 w 1968"/>
                <a:gd name="T3" fmla="*/ 1176 h 1610"/>
                <a:gd name="T4" fmla="*/ 1748 w 1968"/>
                <a:gd name="T5" fmla="*/ 1161 h 1610"/>
                <a:gd name="T6" fmla="*/ 1725 w 1968"/>
                <a:gd name="T7" fmla="*/ 1208 h 1610"/>
                <a:gd name="T8" fmla="*/ 1706 w 1968"/>
                <a:gd name="T9" fmla="*/ 1255 h 1610"/>
                <a:gd name="T10" fmla="*/ 1753 w 1968"/>
                <a:gd name="T11" fmla="*/ 1366 h 1610"/>
                <a:gd name="T12" fmla="*/ 1655 w 1968"/>
                <a:gd name="T13" fmla="*/ 1449 h 1610"/>
                <a:gd name="T14" fmla="*/ 1576 w 1968"/>
                <a:gd name="T15" fmla="*/ 1407 h 1610"/>
                <a:gd name="T16" fmla="*/ 1528 w 1968"/>
                <a:gd name="T17" fmla="*/ 1468 h 1610"/>
                <a:gd name="T18" fmla="*/ 1435 w 1968"/>
                <a:gd name="T19" fmla="*/ 1489 h 1610"/>
                <a:gd name="T20" fmla="*/ 1267 w 1968"/>
                <a:gd name="T21" fmla="*/ 1475 h 1610"/>
                <a:gd name="T22" fmla="*/ 1182 w 1968"/>
                <a:gd name="T23" fmla="*/ 1413 h 1610"/>
                <a:gd name="T24" fmla="*/ 1106 w 1968"/>
                <a:gd name="T25" fmla="*/ 1455 h 1610"/>
                <a:gd name="T26" fmla="*/ 1023 w 1968"/>
                <a:gd name="T27" fmla="*/ 1589 h 1610"/>
                <a:gd name="T28" fmla="*/ 954 w 1968"/>
                <a:gd name="T29" fmla="*/ 1593 h 1610"/>
                <a:gd name="T30" fmla="*/ 887 w 1968"/>
                <a:gd name="T31" fmla="*/ 1433 h 1610"/>
                <a:gd name="T32" fmla="*/ 895 w 1968"/>
                <a:gd name="T33" fmla="*/ 1347 h 1610"/>
                <a:gd name="T34" fmla="*/ 953 w 1968"/>
                <a:gd name="T35" fmla="*/ 1301 h 1610"/>
                <a:gd name="T36" fmla="*/ 962 w 1968"/>
                <a:gd name="T37" fmla="*/ 1226 h 1610"/>
                <a:gd name="T38" fmla="*/ 915 w 1968"/>
                <a:gd name="T39" fmla="*/ 1206 h 1610"/>
                <a:gd name="T40" fmla="*/ 823 w 1968"/>
                <a:gd name="T41" fmla="*/ 1150 h 1610"/>
                <a:gd name="T42" fmla="*/ 747 w 1968"/>
                <a:gd name="T43" fmla="*/ 1196 h 1610"/>
                <a:gd name="T44" fmla="*/ 617 w 1968"/>
                <a:gd name="T45" fmla="*/ 1234 h 1610"/>
                <a:gd name="T46" fmla="*/ 519 w 1968"/>
                <a:gd name="T47" fmla="*/ 1336 h 1610"/>
                <a:gd name="T48" fmla="*/ 556 w 1968"/>
                <a:gd name="T49" fmla="*/ 1458 h 1610"/>
                <a:gd name="T50" fmla="*/ 426 w 1968"/>
                <a:gd name="T51" fmla="*/ 1517 h 1610"/>
                <a:gd name="T52" fmla="*/ 330 w 1968"/>
                <a:gd name="T53" fmla="*/ 1449 h 1610"/>
                <a:gd name="T54" fmla="*/ 254 w 1968"/>
                <a:gd name="T55" fmla="*/ 1333 h 1610"/>
                <a:gd name="T56" fmla="*/ 194 w 1968"/>
                <a:gd name="T57" fmla="*/ 1221 h 1610"/>
                <a:gd name="T58" fmla="*/ 105 w 1968"/>
                <a:gd name="T59" fmla="*/ 1106 h 1610"/>
                <a:gd name="T60" fmla="*/ 8 w 1968"/>
                <a:gd name="T61" fmla="*/ 941 h 1610"/>
                <a:gd name="T62" fmla="*/ 58 w 1968"/>
                <a:gd name="T63" fmla="*/ 776 h 1610"/>
                <a:gd name="T64" fmla="*/ 41 w 1968"/>
                <a:gd name="T65" fmla="*/ 638 h 1610"/>
                <a:gd name="T66" fmla="*/ 147 w 1968"/>
                <a:gd name="T67" fmla="*/ 608 h 1610"/>
                <a:gd name="T68" fmla="*/ 229 w 1968"/>
                <a:gd name="T69" fmla="*/ 578 h 1610"/>
                <a:gd name="T70" fmla="*/ 351 w 1968"/>
                <a:gd name="T71" fmla="*/ 577 h 1610"/>
                <a:gd name="T72" fmla="*/ 465 w 1968"/>
                <a:gd name="T73" fmla="*/ 531 h 1610"/>
                <a:gd name="T74" fmla="*/ 637 w 1968"/>
                <a:gd name="T75" fmla="*/ 493 h 1610"/>
                <a:gd name="T76" fmla="*/ 634 w 1968"/>
                <a:gd name="T77" fmla="*/ 413 h 1610"/>
                <a:gd name="T78" fmla="*/ 680 w 1968"/>
                <a:gd name="T79" fmla="*/ 381 h 1610"/>
                <a:gd name="T80" fmla="*/ 663 w 1968"/>
                <a:gd name="T81" fmla="*/ 327 h 1610"/>
                <a:gd name="T82" fmla="*/ 692 w 1968"/>
                <a:gd name="T83" fmla="*/ 244 h 1610"/>
                <a:gd name="T84" fmla="*/ 799 w 1968"/>
                <a:gd name="T85" fmla="*/ 148 h 1610"/>
                <a:gd name="T86" fmla="*/ 825 w 1968"/>
                <a:gd name="T87" fmla="*/ 193 h 1610"/>
                <a:gd name="T88" fmla="*/ 894 w 1968"/>
                <a:gd name="T89" fmla="*/ 252 h 1610"/>
                <a:gd name="T90" fmla="*/ 913 w 1968"/>
                <a:gd name="T91" fmla="*/ 195 h 1610"/>
                <a:gd name="T92" fmla="*/ 1018 w 1968"/>
                <a:gd name="T93" fmla="*/ 127 h 1610"/>
                <a:gd name="T94" fmla="*/ 1098 w 1968"/>
                <a:gd name="T95" fmla="*/ 127 h 1610"/>
                <a:gd name="T96" fmla="*/ 1156 w 1968"/>
                <a:gd name="T97" fmla="*/ 66 h 1610"/>
                <a:gd name="T98" fmla="*/ 1187 w 1968"/>
                <a:gd name="T99" fmla="*/ 123 h 1610"/>
                <a:gd name="T100" fmla="*/ 1253 w 1968"/>
                <a:gd name="T101" fmla="*/ 102 h 1610"/>
                <a:gd name="T102" fmla="*/ 1340 w 1968"/>
                <a:gd name="T103" fmla="*/ 79 h 1610"/>
                <a:gd name="T104" fmla="*/ 1423 w 1968"/>
                <a:gd name="T105" fmla="*/ 55 h 1610"/>
                <a:gd name="T106" fmla="*/ 1518 w 1968"/>
                <a:gd name="T107" fmla="*/ 31 h 1610"/>
                <a:gd name="T108" fmla="*/ 1598 w 1968"/>
                <a:gd name="T109" fmla="*/ 45 h 1610"/>
                <a:gd name="T110" fmla="*/ 1754 w 1968"/>
                <a:gd name="T111" fmla="*/ 182 h 1610"/>
                <a:gd name="T112" fmla="*/ 1864 w 1968"/>
                <a:gd name="T113" fmla="*/ 255 h 1610"/>
                <a:gd name="T114" fmla="*/ 1850 w 1968"/>
                <a:gd name="T115" fmla="*/ 434 h 1610"/>
                <a:gd name="T116" fmla="*/ 1833 w 1968"/>
                <a:gd name="T117" fmla="*/ 631 h 1610"/>
                <a:gd name="T118" fmla="*/ 1816 w 1968"/>
                <a:gd name="T119" fmla="*/ 676 h 1610"/>
                <a:gd name="T120" fmla="*/ 1800 w 1968"/>
                <a:gd name="T121" fmla="*/ 765 h 1610"/>
                <a:gd name="T122" fmla="*/ 1968 w 1968"/>
                <a:gd name="T123" fmla="*/ 777 h 1610"/>
                <a:gd name="T124" fmla="*/ 1913 w 1968"/>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8" h="1610">
                  <a:moveTo>
                    <a:pt x="1913" y="1013"/>
                  </a:moveTo>
                  <a:lnTo>
                    <a:pt x="1917" y="1018"/>
                  </a:lnTo>
                  <a:lnTo>
                    <a:pt x="1923" y="1028"/>
                  </a:lnTo>
                  <a:lnTo>
                    <a:pt x="1930" y="1039"/>
                  </a:lnTo>
                  <a:lnTo>
                    <a:pt x="1936" y="1048"/>
                  </a:lnTo>
                  <a:lnTo>
                    <a:pt x="1936" y="1049"/>
                  </a:lnTo>
                  <a:lnTo>
                    <a:pt x="1943" y="1060"/>
                  </a:lnTo>
                  <a:lnTo>
                    <a:pt x="1944" y="1061"/>
                  </a:lnTo>
                  <a:lnTo>
                    <a:pt x="1944" y="1065"/>
                  </a:lnTo>
                  <a:lnTo>
                    <a:pt x="1944" y="1069"/>
                  </a:lnTo>
                  <a:lnTo>
                    <a:pt x="1944" y="1072"/>
                  </a:lnTo>
                  <a:lnTo>
                    <a:pt x="1947" y="1074"/>
                  </a:lnTo>
                  <a:lnTo>
                    <a:pt x="1948" y="1077"/>
                  </a:lnTo>
                  <a:lnTo>
                    <a:pt x="1948" y="1081"/>
                  </a:lnTo>
                  <a:lnTo>
                    <a:pt x="1947" y="1083"/>
                  </a:lnTo>
                  <a:lnTo>
                    <a:pt x="1947" y="1087"/>
                  </a:lnTo>
                  <a:lnTo>
                    <a:pt x="1945" y="1090"/>
                  </a:lnTo>
                  <a:lnTo>
                    <a:pt x="1944" y="1093"/>
                  </a:lnTo>
                  <a:lnTo>
                    <a:pt x="1944" y="1097"/>
                  </a:lnTo>
                  <a:lnTo>
                    <a:pt x="1944" y="1100"/>
                  </a:lnTo>
                  <a:lnTo>
                    <a:pt x="1943" y="1104"/>
                  </a:lnTo>
                  <a:lnTo>
                    <a:pt x="1943" y="1106"/>
                  </a:lnTo>
                  <a:lnTo>
                    <a:pt x="1939" y="1108"/>
                  </a:lnTo>
                  <a:lnTo>
                    <a:pt x="1936" y="1108"/>
                  </a:lnTo>
                  <a:lnTo>
                    <a:pt x="1935" y="1108"/>
                  </a:lnTo>
                  <a:lnTo>
                    <a:pt x="1932" y="1110"/>
                  </a:lnTo>
                  <a:lnTo>
                    <a:pt x="1931" y="1114"/>
                  </a:lnTo>
                  <a:lnTo>
                    <a:pt x="1931" y="1116"/>
                  </a:lnTo>
                  <a:lnTo>
                    <a:pt x="1931" y="1120"/>
                  </a:lnTo>
                  <a:lnTo>
                    <a:pt x="1932" y="1128"/>
                  </a:lnTo>
                  <a:lnTo>
                    <a:pt x="1932" y="1131"/>
                  </a:lnTo>
                  <a:lnTo>
                    <a:pt x="1931" y="1133"/>
                  </a:lnTo>
                  <a:lnTo>
                    <a:pt x="1928" y="1134"/>
                  </a:lnTo>
                  <a:lnTo>
                    <a:pt x="1926" y="1136"/>
                  </a:lnTo>
                  <a:lnTo>
                    <a:pt x="1922" y="1136"/>
                  </a:lnTo>
                  <a:lnTo>
                    <a:pt x="1918" y="1134"/>
                  </a:lnTo>
                  <a:lnTo>
                    <a:pt x="1915" y="1134"/>
                  </a:lnTo>
                  <a:lnTo>
                    <a:pt x="1913" y="1133"/>
                  </a:lnTo>
                  <a:lnTo>
                    <a:pt x="1909" y="1132"/>
                  </a:lnTo>
                  <a:lnTo>
                    <a:pt x="1906" y="1131"/>
                  </a:lnTo>
                  <a:lnTo>
                    <a:pt x="1902" y="1131"/>
                  </a:lnTo>
                  <a:lnTo>
                    <a:pt x="1900" y="1131"/>
                  </a:lnTo>
                  <a:lnTo>
                    <a:pt x="1898" y="1134"/>
                  </a:lnTo>
                  <a:lnTo>
                    <a:pt x="1900" y="1137"/>
                  </a:lnTo>
                  <a:lnTo>
                    <a:pt x="1901" y="1140"/>
                  </a:lnTo>
                  <a:lnTo>
                    <a:pt x="1902" y="1142"/>
                  </a:lnTo>
                  <a:lnTo>
                    <a:pt x="1901" y="1146"/>
                  </a:lnTo>
                  <a:lnTo>
                    <a:pt x="1901" y="1149"/>
                  </a:lnTo>
                  <a:lnTo>
                    <a:pt x="1897" y="1150"/>
                  </a:lnTo>
                  <a:lnTo>
                    <a:pt x="1894" y="1150"/>
                  </a:lnTo>
                  <a:lnTo>
                    <a:pt x="1890" y="1150"/>
                  </a:lnTo>
                  <a:lnTo>
                    <a:pt x="1888" y="1149"/>
                  </a:lnTo>
                  <a:lnTo>
                    <a:pt x="1888" y="1145"/>
                  </a:lnTo>
                  <a:lnTo>
                    <a:pt x="1888" y="1141"/>
                  </a:lnTo>
                  <a:lnTo>
                    <a:pt x="1885" y="1138"/>
                  </a:lnTo>
                  <a:lnTo>
                    <a:pt x="1883" y="1137"/>
                  </a:lnTo>
                  <a:lnTo>
                    <a:pt x="1879" y="1137"/>
                  </a:lnTo>
                  <a:lnTo>
                    <a:pt x="1875" y="1137"/>
                  </a:lnTo>
                  <a:lnTo>
                    <a:pt x="1871" y="1138"/>
                  </a:lnTo>
                  <a:lnTo>
                    <a:pt x="1868" y="1140"/>
                  </a:lnTo>
                  <a:lnTo>
                    <a:pt x="1867" y="1142"/>
                  </a:lnTo>
                  <a:lnTo>
                    <a:pt x="1866" y="1146"/>
                  </a:lnTo>
                  <a:lnTo>
                    <a:pt x="1866" y="1150"/>
                  </a:lnTo>
                  <a:lnTo>
                    <a:pt x="1867" y="1154"/>
                  </a:lnTo>
                  <a:lnTo>
                    <a:pt x="1868" y="1157"/>
                  </a:lnTo>
                  <a:lnTo>
                    <a:pt x="1869" y="1159"/>
                  </a:lnTo>
                  <a:lnTo>
                    <a:pt x="1871" y="1162"/>
                  </a:lnTo>
                  <a:lnTo>
                    <a:pt x="1869" y="1163"/>
                  </a:lnTo>
                  <a:lnTo>
                    <a:pt x="1869" y="1166"/>
                  </a:lnTo>
                  <a:lnTo>
                    <a:pt x="1864" y="1170"/>
                  </a:lnTo>
                  <a:lnTo>
                    <a:pt x="1863" y="1170"/>
                  </a:lnTo>
                  <a:lnTo>
                    <a:pt x="1862" y="1170"/>
                  </a:lnTo>
                  <a:lnTo>
                    <a:pt x="1859" y="1170"/>
                  </a:lnTo>
                  <a:lnTo>
                    <a:pt x="1858" y="1170"/>
                  </a:lnTo>
                  <a:lnTo>
                    <a:pt x="1856" y="1170"/>
                  </a:lnTo>
                  <a:lnTo>
                    <a:pt x="1856" y="1169"/>
                  </a:lnTo>
                  <a:lnTo>
                    <a:pt x="1854" y="1169"/>
                  </a:lnTo>
                  <a:lnTo>
                    <a:pt x="1852" y="1167"/>
                  </a:lnTo>
                  <a:lnTo>
                    <a:pt x="1851" y="1167"/>
                  </a:lnTo>
                  <a:lnTo>
                    <a:pt x="1850" y="1167"/>
                  </a:lnTo>
                  <a:lnTo>
                    <a:pt x="1849" y="1166"/>
                  </a:lnTo>
                  <a:lnTo>
                    <a:pt x="1846" y="1167"/>
                  </a:lnTo>
                  <a:lnTo>
                    <a:pt x="1845" y="1169"/>
                  </a:lnTo>
                  <a:lnTo>
                    <a:pt x="1846" y="1170"/>
                  </a:lnTo>
                  <a:lnTo>
                    <a:pt x="1847" y="1170"/>
                  </a:lnTo>
                  <a:lnTo>
                    <a:pt x="1849" y="1171"/>
                  </a:lnTo>
                  <a:lnTo>
                    <a:pt x="1850" y="1172"/>
                  </a:lnTo>
                  <a:lnTo>
                    <a:pt x="1850" y="1174"/>
                  </a:lnTo>
                  <a:lnTo>
                    <a:pt x="1851" y="1175"/>
                  </a:lnTo>
                  <a:lnTo>
                    <a:pt x="1852" y="1176"/>
                  </a:lnTo>
                  <a:lnTo>
                    <a:pt x="1854" y="1176"/>
                  </a:lnTo>
                  <a:lnTo>
                    <a:pt x="1854" y="1178"/>
                  </a:lnTo>
                  <a:lnTo>
                    <a:pt x="1854" y="1179"/>
                  </a:lnTo>
                  <a:lnTo>
                    <a:pt x="1852" y="1180"/>
                  </a:lnTo>
                  <a:lnTo>
                    <a:pt x="1851" y="1180"/>
                  </a:lnTo>
                  <a:lnTo>
                    <a:pt x="1850" y="1180"/>
                  </a:lnTo>
                  <a:lnTo>
                    <a:pt x="1849" y="1180"/>
                  </a:lnTo>
                  <a:lnTo>
                    <a:pt x="1847" y="1180"/>
                  </a:lnTo>
                  <a:lnTo>
                    <a:pt x="1846" y="1180"/>
                  </a:lnTo>
                  <a:lnTo>
                    <a:pt x="1843" y="1180"/>
                  </a:lnTo>
                  <a:lnTo>
                    <a:pt x="1843" y="1179"/>
                  </a:lnTo>
                  <a:lnTo>
                    <a:pt x="1843" y="1178"/>
                  </a:lnTo>
                  <a:lnTo>
                    <a:pt x="1843" y="1176"/>
                  </a:lnTo>
                  <a:lnTo>
                    <a:pt x="1843" y="1175"/>
                  </a:lnTo>
                  <a:lnTo>
                    <a:pt x="1842" y="1174"/>
                  </a:lnTo>
                  <a:lnTo>
                    <a:pt x="1841" y="1174"/>
                  </a:lnTo>
                  <a:lnTo>
                    <a:pt x="1839" y="1174"/>
                  </a:lnTo>
                  <a:lnTo>
                    <a:pt x="1838" y="1174"/>
                  </a:lnTo>
                  <a:lnTo>
                    <a:pt x="1837" y="1174"/>
                  </a:lnTo>
                  <a:lnTo>
                    <a:pt x="1835" y="1174"/>
                  </a:lnTo>
                  <a:lnTo>
                    <a:pt x="1834" y="1174"/>
                  </a:lnTo>
                  <a:lnTo>
                    <a:pt x="1833" y="1175"/>
                  </a:lnTo>
                  <a:lnTo>
                    <a:pt x="1831" y="1175"/>
                  </a:lnTo>
                  <a:lnTo>
                    <a:pt x="1831" y="1174"/>
                  </a:lnTo>
                  <a:lnTo>
                    <a:pt x="1830" y="1172"/>
                  </a:lnTo>
                  <a:lnTo>
                    <a:pt x="1829" y="1171"/>
                  </a:lnTo>
                  <a:lnTo>
                    <a:pt x="1828" y="1171"/>
                  </a:lnTo>
                  <a:lnTo>
                    <a:pt x="1826" y="1171"/>
                  </a:lnTo>
                  <a:lnTo>
                    <a:pt x="1825" y="1171"/>
                  </a:lnTo>
                  <a:lnTo>
                    <a:pt x="1825" y="1172"/>
                  </a:lnTo>
                  <a:lnTo>
                    <a:pt x="1824" y="1174"/>
                  </a:lnTo>
                  <a:lnTo>
                    <a:pt x="1822" y="1174"/>
                  </a:lnTo>
                  <a:lnTo>
                    <a:pt x="1822" y="1175"/>
                  </a:lnTo>
                  <a:lnTo>
                    <a:pt x="1821" y="1175"/>
                  </a:lnTo>
                  <a:lnTo>
                    <a:pt x="1820" y="1176"/>
                  </a:lnTo>
                  <a:lnTo>
                    <a:pt x="1818" y="1176"/>
                  </a:lnTo>
                  <a:lnTo>
                    <a:pt x="1818" y="1175"/>
                  </a:lnTo>
                  <a:lnTo>
                    <a:pt x="1818" y="1174"/>
                  </a:lnTo>
                  <a:lnTo>
                    <a:pt x="1818" y="1172"/>
                  </a:lnTo>
                  <a:lnTo>
                    <a:pt x="1817" y="1171"/>
                  </a:lnTo>
                  <a:lnTo>
                    <a:pt x="1817" y="1170"/>
                  </a:lnTo>
                  <a:lnTo>
                    <a:pt x="1817" y="1169"/>
                  </a:lnTo>
                  <a:lnTo>
                    <a:pt x="1817" y="1167"/>
                  </a:lnTo>
                  <a:lnTo>
                    <a:pt x="1817" y="1166"/>
                  </a:lnTo>
                  <a:lnTo>
                    <a:pt x="1816" y="1166"/>
                  </a:lnTo>
                  <a:lnTo>
                    <a:pt x="1814" y="1167"/>
                  </a:lnTo>
                  <a:lnTo>
                    <a:pt x="1813" y="1169"/>
                  </a:lnTo>
                  <a:lnTo>
                    <a:pt x="1813" y="1170"/>
                  </a:lnTo>
                  <a:lnTo>
                    <a:pt x="1813" y="1171"/>
                  </a:lnTo>
                  <a:lnTo>
                    <a:pt x="1813" y="1172"/>
                  </a:lnTo>
                  <a:lnTo>
                    <a:pt x="1812" y="1172"/>
                  </a:lnTo>
                  <a:lnTo>
                    <a:pt x="1811" y="1171"/>
                  </a:lnTo>
                  <a:lnTo>
                    <a:pt x="1809" y="1172"/>
                  </a:lnTo>
                  <a:lnTo>
                    <a:pt x="1809" y="1174"/>
                  </a:lnTo>
                  <a:lnTo>
                    <a:pt x="1809" y="1175"/>
                  </a:lnTo>
                  <a:lnTo>
                    <a:pt x="1809" y="1176"/>
                  </a:lnTo>
                  <a:lnTo>
                    <a:pt x="1808" y="1176"/>
                  </a:lnTo>
                  <a:lnTo>
                    <a:pt x="1808" y="1178"/>
                  </a:lnTo>
                  <a:lnTo>
                    <a:pt x="1807" y="1178"/>
                  </a:lnTo>
                  <a:lnTo>
                    <a:pt x="1807" y="1176"/>
                  </a:lnTo>
                  <a:lnTo>
                    <a:pt x="1805" y="1176"/>
                  </a:lnTo>
                  <a:lnTo>
                    <a:pt x="1804" y="1175"/>
                  </a:lnTo>
                  <a:lnTo>
                    <a:pt x="1803" y="1175"/>
                  </a:lnTo>
                  <a:lnTo>
                    <a:pt x="1803" y="1174"/>
                  </a:lnTo>
                  <a:lnTo>
                    <a:pt x="1801" y="1174"/>
                  </a:lnTo>
                  <a:lnTo>
                    <a:pt x="1800" y="1174"/>
                  </a:lnTo>
                  <a:lnTo>
                    <a:pt x="1800" y="1172"/>
                  </a:lnTo>
                  <a:lnTo>
                    <a:pt x="1799" y="1171"/>
                  </a:lnTo>
                  <a:lnTo>
                    <a:pt x="1799" y="1170"/>
                  </a:lnTo>
                  <a:lnTo>
                    <a:pt x="1800" y="1169"/>
                  </a:lnTo>
                  <a:lnTo>
                    <a:pt x="1799" y="1167"/>
                  </a:lnTo>
                  <a:lnTo>
                    <a:pt x="1797" y="1167"/>
                  </a:lnTo>
                  <a:lnTo>
                    <a:pt x="1796" y="1167"/>
                  </a:lnTo>
                  <a:lnTo>
                    <a:pt x="1796" y="1166"/>
                  </a:lnTo>
                  <a:lnTo>
                    <a:pt x="1795" y="1166"/>
                  </a:lnTo>
                  <a:lnTo>
                    <a:pt x="1795" y="1165"/>
                  </a:lnTo>
                  <a:lnTo>
                    <a:pt x="1793" y="1163"/>
                  </a:lnTo>
                  <a:lnTo>
                    <a:pt x="1791" y="1163"/>
                  </a:lnTo>
                  <a:lnTo>
                    <a:pt x="1790" y="1163"/>
                  </a:lnTo>
                  <a:lnTo>
                    <a:pt x="1790" y="1165"/>
                  </a:lnTo>
                  <a:lnTo>
                    <a:pt x="1788" y="1165"/>
                  </a:lnTo>
                  <a:lnTo>
                    <a:pt x="1787" y="1166"/>
                  </a:lnTo>
                  <a:lnTo>
                    <a:pt x="1787" y="1167"/>
                  </a:lnTo>
                  <a:lnTo>
                    <a:pt x="1786" y="1167"/>
                  </a:lnTo>
                  <a:lnTo>
                    <a:pt x="1784" y="1167"/>
                  </a:lnTo>
                  <a:lnTo>
                    <a:pt x="1783" y="1166"/>
                  </a:lnTo>
                  <a:lnTo>
                    <a:pt x="1783" y="1165"/>
                  </a:lnTo>
                  <a:lnTo>
                    <a:pt x="1783" y="1163"/>
                  </a:lnTo>
                  <a:lnTo>
                    <a:pt x="1783" y="1162"/>
                  </a:lnTo>
                  <a:lnTo>
                    <a:pt x="1782" y="1161"/>
                  </a:lnTo>
                  <a:lnTo>
                    <a:pt x="1780" y="1161"/>
                  </a:lnTo>
                  <a:lnTo>
                    <a:pt x="1779" y="1159"/>
                  </a:lnTo>
                  <a:lnTo>
                    <a:pt x="1778" y="1159"/>
                  </a:lnTo>
                  <a:lnTo>
                    <a:pt x="1776" y="1159"/>
                  </a:lnTo>
                  <a:lnTo>
                    <a:pt x="1775" y="1161"/>
                  </a:lnTo>
                  <a:lnTo>
                    <a:pt x="1774" y="1161"/>
                  </a:lnTo>
                  <a:lnTo>
                    <a:pt x="1774" y="1162"/>
                  </a:lnTo>
                  <a:lnTo>
                    <a:pt x="1773" y="1162"/>
                  </a:lnTo>
                  <a:lnTo>
                    <a:pt x="1771" y="1162"/>
                  </a:lnTo>
                  <a:lnTo>
                    <a:pt x="1770" y="1161"/>
                  </a:lnTo>
                  <a:lnTo>
                    <a:pt x="1769" y="1159"/>
                  </a:lnTo>
                  <a:lnTo>
                    <a:pt x="1767" y="1158"/>
                  </a:lnTo>
                  <a:lnTo>
                    <a:pt x="1766" y="1159"/>
                  </a:lnTo>
                  <a:lnTo>
                    <a:pt x="1765" y="1159"/>
                  </a:lnTo>
                  <a:lnTo>
                    <a:pt x="1765" y="1161"/>
                  </a:lnTo>
                  <a:lnTo>
                    <a:pt x="1763" y="1161"/>
                  </a:lnTo>
                  <a:lnTo>
                    <a:pt x="1762" y="1161"/>
                  </a:lnTo>
                  <a:lnTo>
                    <a:pt x="1762" y="1162"/>
                  </a:lnTo>
                  <a:lnTo>
                    <a:pt x="1761" y="1162"/>
                  </a:lnTo>
                  <a:lnTo>
                    <a:pt x="1761" y="1163"/>
                  </a:lnTo>
                  <a:lnTo>
                    <a:pt x="1759" y="1165"/>
                  </a:lnTo>
                  <a:lnTo>
                    <a:pt x="1758" y="1165"/>
                  </a:lnTo>
                  <a:lnTo>
                    <a:pt x="1757" y="1165"/>
                  </a:lnTo>
                  <a:lnTo>
                    <a:pt x="1756" y="1165"/>
                  </a:lnTo>
                  <a:lnTo>
                    <a:pt x="1754" y="1165"/>
                  </a:lnTo>
                  <a:lnTo>
                    <a:pt x="1754" y="1166"/>
                  </a:lnTo>
                  <a:lnTo>
                    <a:pt x="1753" y="1166"/>
                  </a:lnTo>
                  <a:lnTo>
                    <a:pt x="1753" y="1165"/>
                  </a:lnTo>
                  <a:lnTo>
                    <a:pt x="1752" y="1163"/>
                  </a:lnTo>
                  <a:lnTo>
                    <a:pt x="1752" y="1165"/>
                  </a:lnTo>
                  <a:lnTo>
                    <a:pt x="1752" y="1166"/>
                  </a:lnTo>
                  <a:lnTo>
                    <a:pt x="1752" y="1167"/>
                  </a:lnTo>
                  <a:lnTo>
                    <a:pt x="1750" y="1167"/>
                  </a:lnTo>
                  <a:lnTo>
                    <a:pt x="1749" y="1167"/>
                  </a:lnTo>
                  <a:lnTo>
                    <a:pt x="1749" y="1166"/>
                  </a:lnTo>
                  <a:lnTo>
                    <a:pt x="1748" y="1165"/>
                  </a:lnTo>
                  <a:lnTo>
                    <a:pt x="1748" y="1163"/>
                  </a:lnTo>
                  <a:lnTo>
                    <a:pt x="1748" y="1162"/>
                  </a:lnTo>
                  <a:lnTo>
                    <a:pt x="1748" y="1161"/>
                  </a:lnTo>
                  <a:lnTo>
                    <a:pt x="1748" y="1159"/>
                  </a:lnTo>
                  <a:lnTo>
                    <a:pt x="1748" y="1158"/>
                  </a:lnTo>
                  <a:lnTo>
                    <a:pt x="1748" y="1157"/>
                  </a:lnTo>
                  <a:lnTo>
                    <a:pt x="1748" y="1155"/>
                  </a:lnTo>
                  <a:lnTo>
                    <a:pt x="1748" y="1154"/>
                  </a:lnTo>
                  <a:lnTo>
                    <a:pt x="1746" y="1153"/>
                  </a:lnTo>
                  <a:lnTo>
                    <a:pt x="1746" y="1154"/>
                  </a:lnTo>
                  <a:lnTo>
                    <a:pt x="1745" y="1154"/>
                  </a:lnTo>
                  <a:lnTo>
                    <a:pt x="1744" y="1153"/>
                  </a:lnTo>
                  <a:lnTo>
                    <a:pt x="1742" y="1153"/>
                  </a:lnTo>
                  <a:lnTo>
                    <a:pt x="1741" y="1153"/>
                  </a:lnTo>
                  <a:lnTo>
                    <a:pt x="1741" y="1152"/>
                  </a:lnTo>
                  <a:lnTo>
                    <a:pt x="1742" y="1150"/>
                  </a:lnTo>
                  <a:lnTo>
                    <a:pt x="1744" y="1150"/>
                  </a:lnTo>
                  <a:lnTo>
                    <a:pt x="1744" y="1149"/>
                  </a:lnTo>
                  <a:lnTo>
                    <a:pt x="1742" y="1149"/>
                  </a:lnTo>
                  <a:lnTo>
                    <a:pt x="1742" y="1148"/>
                  </a:lnTo>
                  <a:lnTo>
                    <a:pt x="1741" y="1148"/>
                  </a:lnTo>
                  <a:lnTo>
                    <a:pt x="1740" y="1148"/>
                  </a:lnTo>
                  <a:lnTo>
                    <a:pt x="1740" y="1149"/>
                  </a:lnTo>
                  <a:lnTo>
                    <a:pt x="1738" y="1150"/>
                  </a:lnTo>
                  <a:lnTo>
                    <a:pt x="1738" y="1152"/>
                  </a:lnTo>
                  <a:lnTo>
                    <a:pt x="1738" y="1153"/>
                  </a:lnTo>
                  <a:lnTo>
                    <a:pt x="1738" y="1154"/>
                  </a:lnTo>
                  <a:lnTo>
                    <a:pt x="1738" y="1155"/>
                  </a:lnTo>
                  <a:lnTo>
                    <a:pt x="1738" y="1157"/>
                  </a:lnTo>
                  <a:lnTo>
                    <a:pt x="1738" y="1158"/>
                  </a:lnTo>
                  <a:lnTo>
                    <a:pt x="1740" y="1158"/>
                  </a:lnTo>
                  <a:lnTo>
                    <a:pt x="1740" y="1159"/>
                  </a:lnTo>
                  <a:lnTo>
                    <a:pt x="1740" y="1161"/>
                  </a:lnTo>
                  <a:lnTo>
                    <a:pt x="1741" y="1162"/>
                  </a:lnTo>
                  <a:lnTo>
                    <a:pt x="1741" y="1163"/>
                  </a:lnTo>
                  <a:lnTo>
                    <a:pt x="1742" y="1165"/>
                  </a:lnTo>
                  <a:lnTo>
                    <a:pt x="1742" y="1166"/>
                  </a:lnTo>
                  <a:lnTo>
                    <a:pt x="1744" y="1167"/>
                  </a:lnTo>
                  <a:lnTo>
                    <a:pt x="1744" y="1169"/>
                  </a:lnTo>
                  <a:lnTo>
                    <a:pt x="1745" y="1170"/>
                  </a:lnTo>
                  <a:lnTo>
                    <a:pt x="1745" y="1171"/>
                  </a:lnTo>
                  <a:lnTo>
                    <a:pt x="1746" y="1172"/>
                  </a:lnTo>
                  <a:lnTo>
                    <a:pt x="1748" y="1175"/>
                  </a:lnTo>
                  <a:lnTo>
                    <a:pt x="1748" y="1176"/>
                  </a:lnTo>
                  <a:lnTo>
                    <a:pt x="1749" y="1178"/>
                  </a:lnTo>
                  <a:lnTo>
                    <a:pt x="1749" y="1179"/>
                  </a:lnTo>
                  <a:lnTo>
                    <a:pt x="1749" y="1180"/>
                  </a:lnTo>
                  <a:lnTo>
                    <a:pt x="1749" y="1182"/>
                  </a:lnTo>
                  <a:lnTo>
                    <a:pt x="1749" y="1183"/>
                  </a:lnTo>
                  <a:lnTo>
                    <a:pt x="1748" y="1184"/>
                  </a:lnTo>
                  <a:lnTo>
                    <a:pt x="1748" y="1186"/>
                  </a:lnTo>
                  <a:lnTo>
                    <a:pt x="1748" y="1187"/>
                  </a:lnTo>
                  <a:lnTo>
                    <a:pt x="1746" y="1187"/>
                  </a:lnTo>
                  <a:lnTo>
                    <a:pt x="1746" y="1188"/>
                  </a:lnTo>
                  <a:lnTo>
                    <a:pt x="1745" y="1188"/>
                  </a:lnTo>
                  <a:lnTo>
                    <a:pt x="1744" y="1188"/>
                  </a:lnTo>
                  <a:lnTo>
                    <a:pt x="1742" y="1189"/>
                  </a:lnTo>
                  <a:lnTo>
                    <a:pt x="1741" y="1189"/>
                  </a:lnTo>
                  <a:lnTo>
                    <a:pt x="1741" y="1191"/>
                  </a:lnTo>
                  <a:lnTo>
                    <a:pt x="1740" y="1191"/>
                  </a:lnTo>
                  <a:lnTo>
                    <a:pt x="1740" y="1192"/>
                  </a:lnTo>
                  <a:lnTo>
                    <a:pt x="1738" y="1192"/>
                  </a:lnTo>
                  <a:lnTo>
                    <a:pt x="1738" y="1193"/>
                  </a:lnTo>
                  <a:lnTo>
                    <a:pt x="1737" y="1195"/>
                  </a:lnTo>
                  <a:lnTo>
                    <a:pt x="1736" y="1196"/>
                  </a:lnTo>
                  <a:lnTo>
                    <a:pt x="1736" y="1197"/>
                  </a:lnTo>
                  <a:lnTo>
                    <a:pt x="1735" y="1197"/>
                  </a:lnTo>
                  <a:lnTo>
                    <a:pt x="1735" y="1199"/>
                  </a:lnTo>
                  <a:lnTo>
                    <a:pt x="1733" y="1199"/>
                  </a:lnTo>
                  <a:lnTo>
                    <a:pt x="1732" y="1200"/>
                  </a:lnTo>
                  <a:lnTo>
                    <a:pt x="1731" y="1201"/>
                  </a:lnTo>
                  <a:lnTo>
                    <a:pt x="1729" y="1203"/>
                  </a:lnTo>
                  <a:lnTo>
                    <a:pt x="1728" y="1204"/>
                  </a:lnTo>
                  <a:lnTo>
                    <a:pt x="1728" y="1205"/>
                  </a:lnTo>
                  <a:lnTo>
                    <a:pt x="1727" y="1206"/>
                  </a:lnTo>
                  <a:lnTo>
                    <a:pt x="1725" y="1208"/>
                  </a:lnTo>
                  <a:lnTo>
                    <a:pt x="1724" y="1209"/>
                  </a:lnTo>
                  <a:lnTo>
                    <a:pt x="1723" y="1210"/>
                  </a:lnTo>
                  <a:lnTo>
                    <a:pt x="1723" y="1212"/>
                  </a:lnTo>
                  <a:lnTo>
                    <a:pt x="1723" y="1213"/>
                  </a:lnTo>
                  <a:lnTo>
                    <a:pt x="1721" y="1216"/>
                  </a:lnTo>
                  <a:lnTo>
                    <a:pt x="1721" y="1217"/>
                  </a:lnTo>
                  <a:lnTo>
                    <a:pt x="1721" y="1218"/>
                  </a:lnTo>
                  <a:lnTo>
                    <a:pt x="1721" y="1220"/>
                  </a:lnTo>
                  <a:lnTo>
                    <a:pt x="1721" y="1221"/>
                  </a:lnTo>
                  <a:lnTo>
                    <a:pt x="1723" y="1221"/>
                  </a:lnTo>
                  <a:lnTo>
                    <a:pt x="1723" y="1222"/>
                  </a:lnTo>
                  <a:lnTo>
                    <a:pt x="1723" y="1224"/>
                  </a:lnTo>
                  <a:lnTo>
                    <a:pt x="1723" y="1225"/>
                  </a:lnTo>
                  <a:lnTo>
                    <a:pt x="1723" y="1226"/>
                  </a:lnTo>
                  <a:lnTo>
                    <a:pt x="1724" y="1227"/>
                  </a:lnTo>
                  <a:lnTo>
                    <a:pt x="1725" y="1229"/>
                  </a:lnTo>
                  <a:lnTo>
                    <a:pt x="1725" y="1230"/>
                  </a:lnTo>
                  <a:lnTo>
                    <a:pt x="1727" y="1231"/>
                  </a:lnTo>
                  <a:lnTo>
                    <a:pt x="1728" y="1231"/>
                  </a:lnTo>
                  <a:lnTo>
                    <a:pt x="1729" y="1233"/>
                  </a:lnTo>
                  <a:lnTo>
                    <a:pt x="1729" y="1234"/>
                  </a:lnTo>
                  <a:lnTo>
                    <a:pt x="1731" y="1234"/>
                  </a:lnTo>
                  <a:lnTo>
                    <a:pt x="1731" y="1235"/>
                  </a:lnTo>
                  <a:lnTo>
                    <a:pt x="1732" y="1237"/>
                  </a:lnTo>
                  <a:lnTo>
                    <a:pt x="1733" y="1237"/>
                  </a:lnTo>
                  <a:lnTo>
                    <a:pt x="1735" y="1238"/>
                  </a:lnTo>
                  <a:lnTo>
                    <a:pt x="1736" y="1238"/>
                  </a:lnTo>
                  <a:lnTo>
                    <a:pt x="1737" y="1238"/>
                  </a:lnTo>
                  <a:lnTo>
                    <a:pt x="1737" y="1239"/>
                  </a:lnTo>
                  <a:lnTo>
                    <a:pt x="1738" y="1239"/>
                  </a:lnTo>
                  <a:lnTo>
                    <a:pt x="1740" y="1239"/>
                  </a:lnTo>
                  <a:lnTo>
                    <a:pt x="1741" y="1239"/>
                  </a:lnTo>
                  <a:lnTo>
                    <a:pt x="1741" y="1241"/>
                  </a:lnTo>
                  <a:lnTo>
                    <a:pt x="1742" y="1241"/>
                  </a:lnTo>
                  <a:lnTo>
                    <a:pt x="1742" y="1242"/>
                  </a:lnTo>
                  <a:lnTo>
                    <a:pt x="1742" y="1243"/>
                  </a:lnTo>
                  <a:lnTo>
                    <a:pt x="1744" y="1246"/>
                  </a:lnTo>
                  <a:lnTo>
                    <a:pt x="1744" y="1247"/>
                  </a:lnTo>
                  <a:lnTo>
                    <a:pt x="1744" y="1248"/>
                  </a:lnTo>
                  <a:lnTo>
                    <a:pt x="1744" y="1250"/>
                  </a:lnTo>
                  <a:lnTo>
                    <a:pt x="1744" y="1251"/>
                  </a:lnTo>
                  <a:lnTo>
                    <a:pt x="1744" y="1252"/>
                  </a:lnTo>
                  <a:lnTo>
                    <a:pt x="1741" y="1254"/>
                  </a:lnTo>
                  <a:lnTo>
                    <a:pt x="1740" y="1254"/>
                  </a:lnTo>
                  <a:lnTo>
                    <a:pt x="1738" y="1254"/>
                  </a:lnTo>
                  <a:lnTo>
                    <a:pt x="1737" y="1255"/>
                  </a:lnTo>
                  <a:lnTo>
                    <a:pt x="1736" y="1255"/>
                  </a:lnTo>
                  <a:lnTo>
                    <a:pt x="1735" y="1256"/>
                  </a:lnTo>
                  <a:lnTo>
                    <a:pt x="1733" y="1256"/>
                  </a:lnTo>
                  <a:lnTo>
                    <a:pt x="1732" y="1256"/>
                  </a:lnTo>
                  <a:lnTo>
                    <a:pt x="1729" y="1258"/>
                  </a:lnTo>
                  <a:lnTo>
                    <a:pt x="1728" y="1258"/>
                  </a:lnTo>
                  <a:lnTo>
                    <a:pt x="1727" y="1256"/>
                  </a:lnTo>
                  <a:lnTo>
                    <a:pt x="1725" y="1255"/>
                  </a:lnTo>
                  <a:lnTo>
                    <a:pt x="1724" y="1254"/>
                  </a:lnTo>
                  <a:lnTo>
                    <a:pt x="1724" y="1252"/>
                  </a:lnTo>
                  <a:lnTo>
                    <a:pt x="1723" y="1252"/>
                  </a:lnTo>
                  <a:lnTo>
                    <a:pt x="1721" y="1251"/>
                  </a:lnTo>
                  <a:lnTo>
                    <a:pt x="1720" y="1250"/>
                  </a:lnTo>
                  <a:lnTo>
                    <a:pt x="1719" y="1248"/>
                  </a:lnTo>
                  <a:lnTo>
                    <a:pt x="1718" y="1247"/>
                  </a:lnTo>
                  <a:lnTo>
                    <a:pt x="1716" y="1247"/>
                  </a:lnTo>
                  <a:lnTo>
                    <a:pt x="1715" y="1248"/>
                  </a:lnTo>
                  <a:lnTo>
                    <a:pt x="1714" y="1248"/>
                  </a:lnTo>
                  <a:lnTo>
                    <a:pt x="1714" y="1250"/>
                  </a:lnTo>
                  <a:lnTo>
                    <a:pt x="1712" y="1250"/>
                  </a:lnTo>
                  <a:lnTo>
                    <a:pt x="1711" y="1251"/>
                  </a:lnTo>
                  <a:lnTo>
                    <a:pt x="1710" y="1251"/>
                  </a:lnTo>
                  <a:lnTo>
                    <a:pt x="1708" y="1251"/>
                  </a:lnTo>
                  <a:lnTo>
                    <a:pt x="1707" y="1252"/>
                  </a:lnTo>
                  <a:lnTo>
                    <a:pt x="1706" y="1252"/>
                  </a:lnTo>
                  <a:lnTo>
                    <a:pt x="1706" y="1254"/>
                  </a:lnTo>
                  <a:lnTo>
                    <a:pt x="1706" y="1255"/>
                  </a:lnTo>
                  <a:lnTo>
                    <a:pt x="1704" y="1255"/>
                  </a:lnTo>
                  <a:lnTo>
                    <a:pt x="1704" y="1256"/>
                  </a:lnTo>
                  <a:lnTo>
                    <a:pt x="1704" y="1258"/>
                  </a:lnTo>
                  <a:lnTo>
                    <a:pt x="1703" y="1259"/>
                  </a:lnTo>
                  <a:lnTo>
                    <a:pt x="1703" y="1260"/>
                  </a:lnTo>
                  <a:lnTo>
                    <a:pt x="1702" y="1261"/>
                  </a:lnTo>
                  <a:lnTo>
                    <a:pt x="1702" y="1263"/>
                  </a:lnTo>
                  <a:lnTo>
                    <a:pt x="1702" y="1264"/>
                  </a:lnTo>
                  <a:lnTo>
                    <a:pt x="1700" y="1265"/>
                  </a:lnTo>
                  <a:lnTo>
                    <a:pt x="1700" y="1267"/>
                  </a:lnTo>
                  <a:lnTo>
                    <a:pt x="1699" y="1268"/>
                  </a:lnTo>
                  <a:lnTo>
                    <a:pt x="1699" y="1269"/>
                  </a:lnTo>
                  <a:lnTo>
                    <a:pt x="1698" y="1271"/>
                  </a:lnTo>
                  <a:lnTo>
                    <a:pt x="1698" y="1272"/>
                  </a:lnTo>
                  <a:lnTo>
                    <a:pt x="1698" y="1273"/>
                  </a:lnTo>
                  <a:lnTo>
                    <a:pt x="1698" y="1275"/>
                  </a:lnTo>
                  <a:lnTo>
                    <a:pt x="1698" y="1276"/>
                  </a:lnTo>
                  <a:lnTo>
                    <a:pt x="1697" y="1276"/>
                  </a:lnTo>
                  <a:lnTo>
                    <a:pt x="1697" y="1277"/>
                  </a:lnTo>
                  <a:lnTo>
                    <a:pt x="1697" y="1278"/>
                  </a:lnTo>
                  <a:lnTo>
                    <a:pt x="1697" y="1280"/>
                  </a:lnTo>
                  <a:lnTo>
                    <a:pt x="1695" y="1282"/>
                  </a:lnTo>
                  <a:lnTo>
                    <a:pt x="1694" y="1282"/>
                  </a:lnTo>
                  <a:lnTo>
                    <a:pt x="1694" y="1284"/>
                  </a:lnTo>
                  <a:lnTo>
                    <a:pt x="1693" y="1285"/>
                  </a:lnTo>
                  <a:lnTo>
                    <a:pt x="1693" y="1286"/>
                  </a:lnTo>
                  <a:lnTo>
                    <a:pt x="1691" y="1288"/>
                  </a:lnTo>
                  <a:lnTo>
                    <a:pt x="1691" y="1289"/>
                  </a:lnTo>
                  <a:lnTo>
                    <a:pt x="1690" y="1290"/>
                  </a:lnTo>
                  <a:lnTo>
                    <a:pt x="1690" y="1292"/>
                  </a:lnTo>
                  <a:lnTo>
                    <a:pt x="1690" y="1293"/>
                  </a:lnTo>
                  <a:lnTo>
                    <a:pt x="1687" y="1293"/>
                  </a:lnTo>
                  <a:lnTo>
                    <a:pt x="1686" y="1293"/>
                  </a:lnTo>
                  <a:lnTo>
                    <a:pt x="1685" y="1293"/>
                  </a:lnTo>
                  <a:lnTo>
                    <a:pt x="1689" y="1297"/>
                  </a:lnTo>
                  <a:lnTo>
                    <a:pt x="1689" y="1299"/>
                  </a:lnTo>
                  <a:lnTo>
                    <a:pt x="1689" y="1302"/>
                  </a:lnTo>
                  <a:lnTo>
                    <a:pt x="1689" y="1303"/>
                  </a:lnTo>
                  <a:lnTo>
                    <a:pt x="1690" y="1305"/>
                  </a:lnTo>
                  <a:lnTo>
                    <a:pt x="1691" y="1306"/>
                  </a:lnTo>
                  <a:lnTo>
                    <a:pt x="1693" y="1307"/>
                  </a:lnTo>
                  <a:lnTo>
                    <a:pt x="1693" y="1309"/>
                  </a:lnTo>
                  <a:lnTo>
                    <a:pt x="1695" y="1309"/>
                  </a:lnTo>
                  <a:lnTo>
                    <a:pt x="1697" y="1309"/>
                  </a:lnTo>
                  <a:lnTo>
                    <a:pt x="1698" y="1310"/>
                  </a:lnTo>
                  <a:lnTo>
                    <a:pt x="1700" y="1311"/>
                  </a:lnTo>
                  <a:lnTo>
                    <a:pt x="1707" y="1314"/>
                  </a:lnTo>
                  <a:lnTo>
                    <a:pt x="1708" y="1315"/>
                  </a:lnTo>
                  <a:lnTo>
                    <a:pt x="1706" y="1322"/>
                  </a:lnTo>
                  <a:lnTo>
                    <a:pt x="1700" y="1324"/>
                  </a:lnTo>
                  <a:lnTo>
                    <a:pt x="1695" y="1327"/>
                  </a:lnTo>
                  <a:lnTo>
                    <a:pt x="1693" y="1332"/>
                  </a:lnTo>
                  <a:lnTo>
                    <a:pt x="1690" y="1336"/>
                  </a:lnTo>
                  <a:lnTo>
                    <a:pt x="1691" y="1340"/>
                  </a:lnTo>
                  <a:lnTo>
                    <a:pt x="1691" y="1343"/>
                  </a:lnTo>
                  <a:lnTo>
                    <a:pt x="1693" y="1350"/>
                  </a:lnTo>
                  <a:lnTo>
                    <a:pt x="1694" y="1357"/>
                  </a:lnTo>
                  <a:lnTo>
                    <a:pt x="1694" y="1365"/>
                  </a:lnTo>
                  <a:lnTo>
                    <a:pt x="1694" y="1369"/>
                  </a:lnTo>
                  <a:lnTo>
                    <a:pt x="1697" y="1370"/>
                  </a:lnTo>
                  <a:lnTo>
                    <a:pt x="1699" y="1373"/>
                  </a:lnTo>
                  <a:lnTo>
                    <a:pt x="1700" y="1374"/>
                  </a:lnTo>
                  <a:lnTo>
                    <a:pt x="1704" y="1375"/>
                  </a:lnTo>
                  <a:lnTo>
                    <a:pt x="1708" y="1377"/>
                  </a:lnTo>
                  <a:lnTo>
                    <a:pt x="1711" y="1377"/>
                  </a:lnTo>
                  <a:lnTo>
                    <a:pt x="1716" y="1378"/>
                  </a:lnTo>
                  <a:lnTo>
                    <a:pt x="1723" y="1377"/>
                  </a:lnTo>
                  <a:lnTo>
                    <a:pt x="1727" y="1378"/>
                  </a:lnTo>
                  <a:lnTo>
                    <a:pt x="1732" y="1375"/>
                  </a:lnTo>
                  <a:lnTo>
                    <a:pt x="1737" y="1374"/>
                  </a:lnTo>
                  <a:lnTo>
                    <a:pt x="1742" y="1370"/>
                  </a:lnTo>
                  <a:lnTo>
                    <a:pt x="1746" y="1369"/>
                  </a:lnTo>
                  <a:lnTo>
                    <a:pt x="1753" y="1366"/>
                  </a:lnTo>
                  <a:lnTo>
                    <a:pt x="1758" y="1365"/>
                  </a:lnTo>
                  <a:lnTo>
                    <a:pt x="1762" y="1364"/>
                  </a:lnTo>
                  <a:lnTo>
                    <a:pt x="1767" y="1364"/>
                  </a:lnTo>
                  <a:lnTo>
                    <a:pt x="1771" y="1365"/>
                  </a:lnTo>
                  <a:lnTo>
                    <a:pt x="1775" y="1366"/>
                  </a:lnTo>
                  <a:lnTo>
                    <a:pt x="1778" y="1368"/>
                  </a:lnTo>
                  <a:lnTo>
                    <a:pt x="1780" y="1370"/>
                  </a:lnTo>
                  <a:lnTo>
                    <a:pt x="1783" y="1374"/>
                  </a:lnTo>
                  <a:lnTo>
                    <a:pt x="1784" y="1377"/>
                  </a:lnTo>
                  <a:lnTo>
                    <a:pt x="1786" y="1382"/>
                  </a:lnTo>
                  <a:lnTo>
                    <a:pt x="1786" y="1385"/>
                  </a:lnTo>
                  <a:lnTo>
                    <a:pt x="1784" y="1388"/>
                  </a:lnTo>
                  <a:lnTo>
                    <a:pt x="1784" y="1392"/>
                  </a:lnTo>
                  <a:lnTo>
                    <a:pt x="1784" y="1396"/>
                  </a:lnTo>
                  <a:lnTo>
                    <a:pt x="1782" y="1399"/>
                  </a:lnTo>
                  <a:lnTo>
                    <a:pt x="1779" y="1400"/>
                  </a:lnTo>
                  <a:lnTo>
                    <a:pt x="1776" y="1403"/>
                  </a:lnTo>
                  <a:lnTo>
                    <a:pt x="1774" y="1404"/>
                  </a:lnTo>
                  <a:lnTo>
                    <a:pt x="1770" y="1405"/>
                  </a:lnTo>
                  <a:lnTo>
                    <a:pt x="1767" y="1407"/>
                  </a:lnTo>
                  <a:lnTo>
                    <a:pt x="1765" y="1409"/>
                  </a:lnTo>
                  <a:lnTo>
                    <a:pt x="1763" y="1409"/>
                  </a:lnTo>
                  <a:lnTo>
                    <a:pt x="1763" y="1408"/>
                  </a:lnTo>
                  <a:lnTo>
                    <a:pt x="1761" y="1409"/>
                  </a:lnTo>
                  <a:lnTo>
                    <a:pt x="1759" y="1411"/>
                  </a:lnTo>
                  <a:lnTo>
                    <a:pt x="1759" y="1413"/>
                  </a:lnTo>
                  <a:lnTo>
                    <a:pt x="1761" y="1415"/>
                  </a:lnTo>
                  <a:lnTo>
                    <a:pt x="1761" y="1416"/>
                  </a:lnTo>
                  <a:lnTo>
                    <a:pt x="1756" y="1428"/>
                  </a:lnTo>
                  <a:lnTo>
                    <a:pt x="1757" y="1434"/>
                  </a:lnTo>
                  <a:lnTo>
                    <a:pt x="1756" y="1438"/>
                  </a:lnTo>
                  <a:lnTo>
                    <a:pt x="1750" y="1458"/>
                  </a:lnTo>
                  <a:lnTo>
                    <a:pt x="1749" y="1459"/>
                  </a:lnTo>
                  <a:lnTo>
                    <a:pt x="1746" y="1460"/>
                  </a:lnTo>
                  <a:lnTo>
                    <a:pt x="1742" y="1460"/>
                  </a:lnTo>
                  <a:lnTo>
                    <a:pt x="1741" y="1460"/>
                  </a:lnTo>
                  <a:lnTo>
                    <a:pt x="1737" y="1460"/>
                  </a:lnTo>
                  <a:lnTo>
                    <a:pt x="1728" y="1463"/>
                  </a:lnTo>
                  <a:lnTo>
                    <a:pt x="1721" y="1467"/>
                  </a:lnTo>
                  <a:lnTo>
                    <a:pt x="1714" y="1471"/>
                  </a:lnTo>
                  <a:lnTo>
                    <a:pt x="1710" y="1476"/>
                  </a:lnTo>
                  <a:lnTo>
                    <a:pt x="1708" y="1477"/>
                  </a:lnTo>
                  <a:lnTo>
                    <a:pt x="1707" y="1477"/>
                  </a:lnTo>
                  <a:lnTo>
                    <a:pt x="1707" y="1479"/>
                  </a:lnTo>
                  <a:lnTo>
                    <a:pt x="1707" y="1480"/>
                  </a:lnTo>
                  <a:lnTo>
                    <a:pt x="1700" y="1483"/>
                  </a:lnTo>
                  <a:lnTo>
                    <a:pt x="1697" y="1483"/>
                  </a:lnTo>
                  <a:lnTo>
                    <a:pt x="1695" y="1484"/>
                  </a:lnTo>
                  <a:lnTo>
                    <a:pt x="1694" y="1484"/>
                  </a:lnTo>
                  <a:lnTo>
                    <a:pt x="1691" y="1484"/>
                  </a:lnTo>
                  <a:lnTo>
                    <a:pt x="1689" y="1484"/>
                  </a:lnTo>
                  <a:lnTo>
                    <a:pt x="1685" y="1483"/>
                  </a:lnTo>
                  <a:lnTo>
                    <a:pt x="1685" y="1481"/>
                  </a:lnTo>
                  <a:lnTo>
                    <a:pt x="1683" y="1481"/>
                  </a:lnTo>
                  <a:lnTo>
                    <a:pt x="1682" y="1481"/>
                  </a:lnTo>
                  <a:lnTo>
                    <a:pt x="1682" y="1480"/>
                  </a:lnTo>
                  <a:lnTo>
                    <a:pt x="1681" y="1480"/>
                  </a:lnTo>
                  <a:lnTo>
                    <a:pt x="1680" y="1479"/>
                  </a:lnTo>
                  <a:lnTo>
                    <a:pt x="1678" y="1477"/>
                  </a:lnTo>
                  <a:lnTo>
                    <a:pt x="1676" y="1476"/>
                  </a:lnTo>
                  <a:lnTo>
                    <a:pt x="1674" y="1474"/>
                  </a:lnTo>
                  <a:lnTo>
                    <a:pt x="1673" y="1472"/>
                  </a:lnTo>
                  <a:lnTo>
                    <a:pt x="1672" y="1472"/>
                  </a:lnTo>
                  <a:lnTo>
                    <a:pt x="1670" y="1471"/>
                  </a:lnTo>
                  <a:lnTo>
                    <a:pt x="1666" y="1468"/>
                  </a:lnTo>
                  <a:lnTo>
                    <a:pt x="1663" y="1464"/>
                  </a:lnTo>
                  <a:lnTo>
                    <a:pt x="1660" y="1460"/>
                  </a:lnTo>
                  <a:lnTo>
                    <a:pt x="1659" y="1459"/>
                  </a:lnTo>
                  <a:lnTo>
                    <a:pt x="1656" y="1457"/>
                  </a:lnTo>
                  <a:lnTo>
                    <a:pt x="1656" y="1454"/>
                  </a:lnTo>
                  <a:lnTo>
                    <a:pt x="1655" y="1453"/>
                  </a:lnTo>
                  <a:lnTo>
                    <a:pt x="1655" y="1451"/>
                  </a:lnTo>
                  <a:lnTo>
                    <a:pt x="1655" y="1449"/>
                  </a:lnTo>
                  <a:lnTo>
                    <a:pt x="1655" y="1447"/>
                  </a:lnTo>
                  <a:lnTo>
                    <a:pt x="1655" y="1445"/>
                  </a:lnTo>
                  <a:lnTo>
                    <a:pt x="1655" y="1443"/>
                  </a:lnTo>
                  <a:lnTo>
                    <a:pt x="1653" y="1443"/>
                  </a:lnTo>
                  <a:lnTo>
                    <a:pt x="1652" y="1442"/>
                  </a:lnTo>
                  <a:lnTo>
                    <a:pt x="1647" y="1438"/>
                  </a:lnTo>
                  <a:lnTo>
                    <a:pt x="1645" y="1437"/>
                  </a:lnTo>
                  <a:lnTo>
                    <a:pt x="1645" y="1436"/>
                  </a:lnTo>
                  <a:lnTo>
                    <a:pt x="1644" y="1436"/>
                  </a:lnTo>
                  <a:lnTo>
                    <a:pt x="1643" y="1433"/>
                  </a:lnTo>
                  <a:lnTo>
                    <a:pt x="1643" y="1432"/>
                  </a:lnTo>
                  <a:lnTo>
                    <a:pt x="1643" y="1430"/>
                  </a:lnTo>
                  <a:lnTo>
                    <a:pt x="1643" y="1429"/>
                  </a:lnTo>
                  <a:lnTo>
                    <a:pt x="1642" y="1426"/>
                  </a:lnTo>
                  <a:lnTo>
                    <a:pt x="1642" y="1422"/>
                  </a:lnTo>
                  <a:lnTo>
                    <a:pt x="1640" y="1422"/>
                  </a:lnTo>
                  <a:lnTo>
                    <a:pt x="1639" y="1419"/>
                  </a:lnTo>
                  <a:lnTo>
                    <a:pt x="1638" y="1416"/>
                  </a:lnTo>
                  <a:lnTo>
                    <a:pt x="1634" y="1413"/>
                  </a:lnTo>
                  <a:lnTo>
                    <a:pt x="1631" y="1413"/>
                  </a:lnTo>
                  <a:lnTo>
                    <a:pt x="1630" y="1412"/>
                  </a:lnTo>
                  <a:lnTo>
                    <a:pt x="1628" y="1413"/>
                  </a:lnTo>
                  <a:lnTo>
                    <a:pt x="1628" y="1412"/>
                  </a:lnTo>
                  <a:lnTo>
                    <a:pt x="1627" y="1411"/>
                  </a:lnTo>
                  <a:lnTo>
                    <a:pt x="1626" y="1411"/>
                  </a:lnTo>
                  <a:lnTo>
                    <a:pt x="1625" y="1411"/>
                  </a:lnTo>
                  <a:lnTo>
                    <a:pt x="1622" y="1411"/>
                  </a:lnTo>
                  <a:lnTo>
                    <a:pt x="1621" y="1411"/>
                  </a:lnTo>
                  <a:lnTo>
                    <a:pt x="1619" y="1409"/>
                  </a:lnTo>
                  <a:lnTo>
                    <a:pt x="1618" y="1408"/>
                  </a:lnTo>
                  <a:lnTo>
                    <a:pt x="1617" y="1407"/>
                  </a:lnTo>
                  <a:lnTo>
                    <a:pt x="1615" y="1404"/>
                  </a:lnTo>
                  <a:lnTo>
                    <a:pt x="1615" y="1403"/>
                  </a:lnTo>
                  <a:lnTo>
                    <a:pt x="1615" y="1402"/>
                  </a:lnTo>
                  <a:lnTo>
                    <a:pt x="1617" y="1402"/>
                  </a:lnTo>
                  <a:lnTo>
                    <a:pt x="1615" y="1399"/>
                  </a:lnTo>
                  <a:lnTo>
                    <a:pt x="1614" y="1398"/>
                  </a:lnTo>
                  <a:lnTo>
                    <a:pt x="1613" y="1396"/>
                  </a:lnTo>
                  <a:lnTo>
                    <a:pt x="1611" y="1396"/>
                  </a:lnTo>
                  <a:lnTo>
                    <a:pt x="1611" y="1398"/>
                  </a:lnTo>
                  <a:lnTo>
                    <a:pt x="1610" y="1398"/>
                  </a:lnTo>
                  <a:lnTo>
                    <a:pt x="1607" y="1396"/>
                  </a:lnTo>
                  <a:lnTo>
                    <a:pt x="1606" y="1396"/>
                  </a:lnTo>
                  <a:lnTo>
                    <a:pt x="1605" y="1398"/>
                  </a:lnTo>
                  <a:lnTo>
                    <a:pt x="1604" y="1398"/>
                  </a:lnTo>
                  <a:lnTo>
                    <a:pt x="1602" y="1398"/>
                  </a:lnTo>
                  <a:lnTo>
                    <a:pt x="1601" y="1399"/>
                  </a:lnTo>
                  <a:lnTo>
                    <a:pt x="1601" y="1400"/>
                  </a:lnTo>
                  <a:lnTo>
                    <a:pt x="1601" y="1402"/>
                  </a:lnTo>
                  <a:lnTo>
                    <a:pt x="1601" y="1403"/>
                  </a:lnTo>
                  <a:lnTo>
                    <a:pt x="1601" y="1404"/>
                  </a:lnTo>
                  <a:lnTo>
                    <a:pt x="1600" y="1404"/>
                  </a:lnTo>
                  <a:lnTo>
                    <a:pt x="1597" y="1404"/>
                  </a:lnTo>
                  <a:lnTo>
                    <a:pt x="1596" y="1404"/>
                  </a:lnTo>
                  <a:lnTo>
                    <a:pt x="1594" y="1404"/>
                  </a:lnTo>
                  <a:lnTo>
                    <a:pt x="1594" y="1405"/>
                  </a:lnTo>
                  <a:lnTo>
                    <a:pt x="1593" y="1405"/>
                  </a:lnTo>
                  <a:lnTo>
                    <a:pt x="1592" y="1405"/>
                  </a:lnTo>
                  <a:lnTo>
                    <a:pt x="1590" y="1405"/>
                  </a:lnTo>
                  <a:lnTo>
                    <a:pt x="1590" y="1407"/>
                  </a:lnTo>
                  <a:lnTo>
                    <a:pt x="1589" y="1407"/>
                  </a:lnTo>
                  <a:lnTo>
                    <a:pt x="1589" y="1408"/>
                  </a:lnTo>
                  <a:lnTo>
                    <a:pt x="1588" y="1408"/>
                  </a:lnTo>
                  <a:lnTo>
                    <a:pt x="1587" y="1408"/>
                  </a:lnTo>
                  <a:lnTo>
                    <a:pt x="1585" y="1408"/>
                  </a:lnTo>
                  <a:lnTo>
                    <a:pt x="1584" y="1408"/>
                  </a:lnTo>
                  <a:lnTo>
                    <a:pt x="1583" y="1408"/>
                  </a:lnTo>
                  <a:lnTo>
                    <a:pt x="1581" y="1408"/>
                  </a:lnTo>
                  <a:lnTo>
                    <a:pt x="1581" y="1407"/>
                  </a:lnTo>
                  <a:lnTo>
                    <a:pt x="1580" y="1407"/>
                  </a:lnTo>
                  <a:lnTo>
                    <a:pt x="1580" y="1405"/>
                  </a:lnTo>
                  <a:lnTo>
                    <a:pt x="1577" y="1407"/>
                  </a:lnTo>
                  <a:lnTo>
                    <a:pt x="1576" y="1407"/>
                  </a:lnTo>
                  <a:lnTo>
                    <a:pt x="1575" y="1408"/>
                  </a:lnTo>
                  <a:lnTo>
                    <a:pt x="1575" y="1409"/>
                  </a:lnTo>
                  <a:lnTo>
                    <a:pt x="1575" y="1411"/>
                  </a:lnTo>
                  <a:lnTo>
                    <a:pt x="1575" y="1412"/>
                  </a:lnTo>
                  <a:lnTo>
                    <a:pt x="1573" y="1413"/>
                  </a:lnTo>
                  <a:lnTo>
                    <a:pt x="1573" y="1415"/>
                  </a:lnTo>
                  <a:lnTo>
                    <a:pt x="1573" y="1416"/>
                  </a:lnTo>
                  <a:lnTo>
                    <a:pt x="1573" y="1417"/>
                  </a:lnTo>
                  <a:lnTo>
                    <a:pt x="1573" y="1419"/>
                  </a:lnTo>
                  <a:lnTo>
                    <a:pt x="1573" y="1420"/>
                  </a:lnTo>
                  <a:lnTo>
                    <a:pt x="1573" y="1421"/>
                  </a:lnTo>
                  <a:lnTo>
                    <a:pt x="1573" y="1422"/>
                  </a:lnTo>
                  <a:lnTo>
                    <a:pt x="1573" y="1424"/>
                  </a:lnTo>
                  <a:lnTo>
                    <a:pt x="1573" y="1425"/>
                  </a:lnTo>
                  <a:lnTo>
                    <a:pt x="1573" y="1426"/>
                  </a:lnTo>
                  <a:lnTo>
                    <a:pt x="1572" y="1428"/>
                  </a:lnTo>
                  <a:lnTo>
                    <a:pt x="1572" y="1429"/>
                  </a:lnTo>
                  <a:lnTo>
                    <a:pt x="1573" y="1429"/>
                  </a:lnTo>
                  <a:lnTo>
                    <a:pt x="1572" y="1430"/>
                  </a:lnTo>
                  <a:lnTo>
                    <a:pt x="1572" y="1432"/>
                  </a:lnTo>
                  <a:lnTo>
                    <a:pt x="1571" y="1433"/>
                  </a:lnTo>
                  <a:lnTo>
                    <a:pt x="1571" y="1434"/>
                  </a:lnTo>
                  <a:lnTo>
                    <a:pt x="1570" y="1436"/>
                  </a:lnTo>
                  <a:lnTo>
                    <a:pt x="1570" y="1437"/>
                  </a:lnTo>
                  <a:lnTo>
                    <a:pt x="1570" y="1438"/>
                  </a:lnTo>
                  <a:lnTo>
                    <a:pt x="1568" y="1438"/>
                  </a:lnTo>
                  <a:lnTo>
                    <a:pt x="1568" y="1439"/>
                  </a:lnTo>
                  <a:lnTo>
                    <a:pt x="1568" y="1441"/>
                  </a:lnTo>
                  <a:lnTo>
                    <a:pt x="1568" y="1442"/>
                  </a:lnTo>
                  <a:lnTo>
                    <a:pt x="1567" y="1443"/>
                  </a:lnTo>
                  <a:lnTo>
                    <a:pt x="1566" y="1443"/>
                  </a:lnTo>
                  <a:lnTo>
                    <a:pt x="1563" y="1443"/>
                  </a:lnTo>
                  <a:lnTo>
                    <a:pt x="1562" y="1443"/>
                  </a:lnTo>
                  <a:lnTo>
                    <a:pt x="1560" y="1443"/>
                  </a:lnTo>
                  <a:lnTo>
                    <a:pt x="1559" y="1443"/>
                  </a:lnTo>
                  <a:lnTo>
                    <a:pt x="1558" y="1443"/>
                  </a:lnTo>
                  <a:lnTo>
                    <a:pt x="1556" y="1445"/>
                  </a:lnTo>
                  <a:lnTo>
                    <a:pt x="1555" y="1443"/>
                  </a:lnTo>
                  <a:lnTo>
                    <a:pt x="1554" y="1445"/>
                  </a:lnTo>
                  <a:lnTo>
                    <a:pt x="1554" y="1446"/>
                  </a:lnTo>
                  <a:lnTo>
                    <a:pt x="1552" y="1446"/>
                  </a:lnTo>
                  <a:lnTo>
                    <a:pt x="1552" y="1447"/>
                  </a:lnTo>
                  <a:lnTo>
                    <a:pt x="1551" y="1449"/>
                  </a:lnTo>
                  <a:lnTo>
                    <a:pt x="1550" y="1450"/>
                  </a:lnTo>
                  <a:lnTo>
                    <a:pt x="1549" y="1450"/>
                  </a:lnTo>
                  <a:lnTo>
                    <a:pt x="1547" y="1451"/>
                  </a:lnTo>
                  <a:lnTo>
                    <a:pt x="1546" y="1451"/>
                  </a:lnTo>
                  <a:lnTo>
                    <a:pt x="1546" y="1453"/>
                  </a:lnTo>
                  <a:lnTo>
                    <a:pt x="1545" y="1453"/>
                  </a:lnTo>
                  <a:lnTo>
                    <a:pt x="1543" y="1454"/>
                  </a:lnTo>
                  <a:lnTo>
                    <a:pt x="1542" y="1455"/>
                  </a:lnTo>
                  <a:lnTo>
                    <a:pt x="1541" y="1455"/>
                  </a:lnTo>
                  <a:lnTo>
                    <a:pt x="1541" y="1457"/>
                  </a:lnTo>
                  <a:lnTo>
                    <a:pt x="1541" y="1458"/>
                  </a:lnTo>
                  <a:lnTo>
                    <a:pt x="1541" y="1459"/>
                  </a:lnTo>
                  <a:lnTo>
                    <a:pt x="1541" y="1460"/>
                  </a:lnTo>
                  <a:lnTo>
                    <a:pt x="1542" y="1462"/>
                  </a:lnTo>
                  <a:lnTo>
                    <a:pt x="1542" y="1463"/>
                  </a:lnTo>
                  <a:lnTo>
                    <a:pt x="1542" y="1464"/>
                  </a:lnTo>
                  <a:lnTo>
                    <a:pt x="1542" y="1466"/>
                  </a:lnTo>
                  <a:lnTo>
                    <a:pt x="1541" y="1467"/>
                  </a:lnTo>
                  <a:lnTo>
                    <a:pt x="1541" y="1468"/>
                  </a:lnTo>
                  <a:lnTo>
                    <a:pt x="1539" y="1468"/>
                  </a:lnTo>
                  <a:lnTo>
                    <a:pt x="1538" y="1470"/>
                  </a:lnTo>
                  <a:lnTo>
                    <a:pt x="1537" y="1470"/>
                  </a:lnTo>
                  <a:lnTo>
                    <a:pt x="1535" y="1470"/>
                  </a:lnTo>
                  <a:lnTo>
                    <a:pt x="1534" y="1468"/>
                  </a:lnTo>
                  <a:lnTo>
                    <a:pt x="1533" y="1468"/>
                  </a:lnTo>
                  <a:lnTo>
                    <a:pt x="1533" y="1467"/>
                  </a:lnTo>
                  <a:lnTo>
                    <a:pt x="1532" y="1467"/>
                  </a:lnTo>
                  <a:lnTo>
                    <a:pt x="1530" y="1468"/>
                  </a:lnTo>
                  <a:lnTo>
                    <a:pt x="1529" y="1468"/>
                  </a:lnTo>
                  <a:lnTo>
                    <a:pt x="1528" y="1468"/>
                  </a:lnTo>
                  <a:lnTo>
                    <a:pt x="1526" y="1470"/>
                  </a:lnTo>
                  <a:lnTo>
                    <a:pt x="1525" y="1474"/>
                  </a:lnTo>
                  <a:lnTo>
                    <a:pt x="1524" y="1475"/>
                  </a:lnTo>
                  <a:lnTo>
                    <a:pt x="1520" y="1475"/>
                  </a:lnTo>
                  <a:lnTo>
                    <a:pt x="1520" y="1476"/>
                  </a:lnTo>
                  <a:lnTo>
                    <a:pt x="1518" y="1476"/>
                  </a:lnTo>
                  <a:lnTo>
                    <a:pt x="1517" y="1475"/>
                  </a:lnTo>
                  <a:lnTo>
                    <a:pt x="1516" y="1476"/>
                  </a:lnTo>
                  <a:lnTo>
                    <a:pt x="1514" y="1476"/>
                  </a:lnTo>
                  <a:lnTo>
                    <a:pt x="1513" y="1476"/>
                  </a:lnTo>
                  <a:lnTo>
                    <a:pt x="1512" y="1476"/>
                  </a:lnTo>
                  <a:lnTo>
                    <a:pt x="1511" y="1477"/>
                  </a:lnTo>
                  <a:lnTo>
                    <a:pt x="1509" y="1477"/>
                  </a:lnTo>
                  <a:lnTo>
                    <a:pt x="1509" y="1479"/>
                  </a:lnTo>
                  <a:lnTo>
                    <a:pt x="1508" y="1479"/>
                  </a:lnTo>
                  <a:lnTo>
                    <a:pt x="1507" y="1479"/>
                  </a:lnTo>
                  <a:lnTo>
                    <a:pt x="1505" y="1479"/>
                  </a:lnTo>
                  <a:lnTo>
                    <a:pt x="1504" y="1479"/>
                  </a:lnTo>
                  <a:lnTo>
                    <a:pt x="1503" y="1479"/>
                  </a:lnTo>
                  <a:lnTo>
                    <a:pt x="1501" y="1477"/>
                  </a:lnTo>
                  <a:lnTo>
                    <a:pt x="1503" y="1477"/>
                  </a:lnTo>
                  <a:lnTo>
                    <a:pt x="1503" y="1476"/>
                  </a:lnTo>
                  <a:lnTo>
                    <a:pt x="1500" y="1476"/>
                  </a:lnTo>
                  <a:lnTo>
                    <a:pt x="1496" y="1476"/>
                  </a:lnTo>
                  <a:lnTo>
                    <a:pt x="1492" y="1477"/>
                  </a:lnTo>
                  <a:lnTo>
                    <a:pt x="1491" y="1477"/>
                  </a:lnTo>
                  <a:lnTo>
                    <a:pt x="1487" y="1477"/>
                  </a:lnTo>
                  <a:lnTo>
                    <a:pt x="1484" y="1476"/>
                  </a:lnTo>
                  <a:lnTo>
                    <a:pt x="1483" y="1475"/>
                  </a:lnTo>
                  <a:lnTo>
                    <a:pt x="1480" y="1474"/>
                  </a:lnTo>
                  <a:lnTo>
                    <a:pt x="1479" y="1471"/>
                  </a:lnTo>
                  <a:lnTo>
                    <a:pt x="1478" y="1470"/>
                  </a:lnTo>
                  <a:lnTo>
                    <a:pt x="1478" y="1467"/>
                  </a:lnTo>
                  <a:lnTo>
                    <a:pt x="1476" y="1464"/>
                  </a:lnTo>
                  <a:lnTo>
                    <a:pt x="1475" y="1462"/>
                  </a:lnTo>
                  <a:lnTo>
                    <a:pt x="1474" y="1460"/>
                  </a:lnTo>
                  <a:lnTo>
                    <a:pt x="1471" y="1460"/>
                  </a:lnTo>
                  <a:lnTo>
                    <a:pt x="1469" y="1462"/>
                  </a:lnTo>
                  <a:lnTo>
                    <a:pt x="1466" y="1463"/>
                  </a:lnTo>
                  <a:lnTo>
                    <a:pt x="1463" y="1464"/>
                  </a:lnTo>
                  <a:lnTo>
                    <a:pt x="1461" y="1467"/>
                  </a:lnTo>
                  <a:lnTo>
                    <a:pt x="1458" y="1468"/>
                  </a:lnTo>
                  <a:lnTo>
                    <a:pt x="1456" y="1470"/>
                  </a:lnTo>
                  <a:lnTo>
                    <a:pt x="1452" y="1471"/>
                  </a:lnTo>
                  <a:lnTo>
                    <a:pt x="1448" y="1471"/>
                  </a:lnTo>
                  <a:lnTo>
                    <a:pt x="1445" y="1471"/>
                  </a:lnTo>
                  <a:lnTo>
                    <a:pt x="1441" y="1471"/>
                  </a:lnTo>
                  <a:lnTo>
                    <a:pt x="1436" y="1470"/>
                  </a:lnTo>
                  <a:lnTo>
                    <a:pt x="1432" y="1470"/>
                  </a:lnTo>
                  <a:lnTo>
                    <a:pt x="1431" y="1468"/>
                  </a:lnTo>
                  <a:lnTo>
                    <a:pt x="1427" y="1468"/>
                  </a:lnTo>
                  <a:lnTo>
                    <a:pt x="1421" y="1468"/>
                  </a:lnTo>
                  <a:lnTo>
                    <a:pt x="1419" y="1470"/>
                  </a:lnTo>
                  <a:lnTo>
                    <a:pt x="1416" y="1470"/>
                  </a:lnTo>
                  <a:lnTo>
                    <a:pt x="1414" y="1471"/>
                  </a:lnTo>
                  <a:lnTo>
                    <a:pt x="1411" y="1472"/>
                  </a:lnTo>
                  <a:lnTo>
                    <a:pt x="1410" y="1476"/>
                  </a:lnTo>
                  <a:lnTo>
                    <a:pt x="1410" y="1479"/>
                  </a:lnTo>
                  <a:lnTo>
                    <a:pt x="1410" y="1483"/>
                  </a:lnTo>
                  <a:lnTo>
                    <a:pt x="1410" y="1484"/>
                  </a:lnTo>
                  <a:lnTo>
                    <a:pt x="1410" y="1487"/>
                  </a:lnTo>
                  <a:lnTo>
                    <a:pt x="1411" y="1489"/>
                  </a:lnTo>
                  <a:lnTo>
                    <a:pt x="1412" y="1491"/>
                  </a:lnTo>
                  <a:lnTo>
                    <a:pt x="1415" y="1489"/>
                  </a:lnTo>
                  <a:lnTo>
                    <a:pt x="1418" y="1489"/>
                  </a:lnTo>
                  <a:lnTo>
                    <a:pt x="1420" y="1488"/>
                  </a:lnTo>
                  <a:lnTo>
                    <a:pt x="1421" y="1487"/>
                  </a:lnTo>
                  <a:lnTo>
                    <a:pt x="1424" y="1485"/>
                  </a:lnTo>
                  <a:lnTo>
                    <a:pt x="1428" y="1485"/>
                  </a:lnTo>
                  <a:lnTo>
                    <a:pt x="1431" y="1485"/>
                  </a:lnTo>
                  <a:lnTo>
                    <a:pt x="1433" y="1485"/>
                  </a:lnTo>
                  <a:lnTo>
                    <a:pt x="1436" y="1488"/>
                  </a:lnTo>
                  <a:lnTo>
                    <a:pt x="1435" y="1489"/>
                  </a:lnTo>
                  <a:lnTo>
                    <a:pt x="1432" y="1491"/>
                  </a:lnTo>
                  <a:lnTo>
                    <a:pt x="1431" y="1493"/>
                  </a:lnTo>
                  <a:lnTo>
                    <a:pt x="1428" y="1494"/>
                  </a:lnTo>
                  <a:lnTo>
                    <a:pt x="1428" y="1496"/>
                  </a:lnTo>
                  <a:lnTo>
                    <a:pt x="1429" y="1497"/>
                  </a:lnTo>
                  <a:lnTo>
                    <a:pt x="1429" y="1500"/>
                  </a:lnTo>
                  <a:lnTo>
                    <a:pt x="1432" y="1501"/>
                  </a:lnTo>
                  <a:lnTo>
                    <a:pt x="1433" y="1502"/>
                  </a:lnTo>
                  <a:lnTo>
                    <a:pt x="1432" y="1505"/>
                  </a:lnTo>
                  <a:lnTo>
                    <a:pt x="1431" y="1508"/>
                  </a:lnTo>
                  <a:lnTo>
                    <a:pt x="1428" y="1508"/>
                  </a:lnTo>
                  <a:lnTo>
                    <a:pt x="1425" y="1509"/>
                  </a:lnTo>
                  <a:lnTo>
                    <a:pt x="1421" y="1509"/>
                  </a:lnTo>
                  <a:lnTo>
                    <a:pt x="1420" y="1510"/>
                  </a:lnTo>
                  <a:lnTo>
                    <a:pt x="1418" y="1511"/>
                  </a:lnTo>
                  <a:lnTo>
                    <a:pt x="1416" y="1513"/>
                  </a:lnTo>
                  <a:lnTo>
                    <a:pt x="1415" y="1515"/>
                  </a:lnTo>
                  <a:lnTo>
                    <a:pt x="1416" y="1518"/>
                  </a:lnTo>
                  <a:lnTo>
                    <a:pt x="1418" y="1519"/>
                  </a:lnTo>
                  <a:lnTo>
                    <a:pt x="1420" y="1521"/>
                  </a:lnTo>
                  <a:lnTo>
                    <a:pt x="1421" y="1523"/>
                  </a:lnTo>
                  <a:lnTo>
                    <a:pt x="1425" y="1526"/>
                  </a:lnTo>
                  <a:lnTo>
                    <a:pt x="1439" y="1536"/>
                  </a:lnTo>
                  <a:lnTo>
                    <a:pt x="1411" y="1535"/>
                  </a:lnTo>
                  <a:lnTo>
                    <a:pt x="1407" y="1539"/>
                  </a:lnTo>
                  <a:lnTo>
                    <a:pt x="1403" y="1539"/>
                  </a:lnTo>
                  <a:lnTo>
                    <a:pt x="1387" y="1539"/>
                  </a:lnTo>
                  <a:lnTo>
                    <a:pt x="1369" y="1539"/>
                  </a:lnTo>
                  <a:lnTo>
                    <a:pt x="1360" y="1536"/>
                  </a:lnTo>
                  <a:lnTo>
                    <a:pt x="1351" y="1532"/>
                  </a:lnTo>
                  <a:lnTo>
                    <a:pt x="1340" y="1526"/>
                  </a:lnTo>
                  <a:lnTo>
                    <a:pt x="1326" y="1522"/>
                  </a:lnTo>
                  <a:lnTo>
                    <a:pt x="1319" y="1518"/>
                  </a:lnTo>
                  <a:lnTo>
                    <a:pt x="1314" y="1515"/>
                  </a:lnTo>
                  <a:lnTo>
                    <a:pt x="1313" y="1514"/>
                  </a:lnTo>
                  <a:lnTo>
                    <a:pt x="1309" y="1510"/>
                  </a:lnTo>
                  <a:lnTo>
                    <a:pt x="1306" y="1508"/>
                  </a:lnTo>
                  <a:lnTo>
                    <a:pt x="1305" y="1506"/>
                  </a:lnTo>
                  <a:lnTo>
                    <a:pt x="1301" y="1502"/>
                  </a:lnTo>
                  <a:lnTo>
                    <a:pt x="1290" y="1493"/>
                  </a:lnTo>
                  <a:lnTo>
                    <a:pt x="1287" y="1492"/>
                  </a:lnTo>
                  <a:lnTo>
                    <a:pt x="1287" y="1491"/>
                  </a:lnTo>
                  <a:lnTo>
                    <a:pt x="1285" y="1489"/>
                  </a:lnTo>
                  <a:lnTo>
                    <a:pt x="1284" y="1489"/>
                  </a:lnTo>
                  <a:lnTo>
                    <a:pt x="1284" y="1488"/>
                  </a:lnTo>
                  <a:lnTo>
                    <a:pt x="1283" y="1488"/>
                  </a:lnTo>
                  <a:lnTo>
                    <a:pt x="1281" y="1488"/>
                  </a:lnTo>
                  <a:lnTo>
                    <a:pt x="1280" y="1488"/>
                  </a:lnTo>
                  <a:lnTo>
                    <a:pt x="1279" y="1488"/>
                  </a:lnTo>
                  <a:lnTo>
                    <a:pt x="1279" y="1487"/>
                  </a:lnTo>
                  <a:lnTo>
                    <a:pt x="1279" y="1485"/>
                  </a:lnTo>
                  <a:lnTo>
                    <a:pt x="1279" y="1484"/>
                  </a:lnTo>
                  <a:lnTo>
                    <a:pt x="1279" y="1483"/>
                  </a:lnTo>
                  <a:lnTo>
                    <a:pt x="1277" y="1483"/>
                  </a:lnTo>
                  <a:lnTo>
                    <a:pt x="1277" y="1481"/>
                  </a:lnTo>
                  <a:lnTo>
                    <a:pt x="1276" y="1481"/>
                  </a:lnTo>
                  <a:lnTo>
                    <a:pt x="1275" y="1481"/>
                  </a:lnTo>
                  <a:lnTo>
                    <a:pt x="1273" y="1481"/>
                  </a:lnTo>
                  <a:lnTo>
                    <a:pt x="1272" y="1481"/>
                  </a:lnTo>
                  <a:lnTo>
                    <a:pt x="1271" y="1481"/>
                  </a:lnTo>
                  <a:lnTo>
                    <a:pt x="1270" y="1481"/>
                  </a:lnTo>
                  <a:lnTo>
                    <a:pt x="1270" y="1483"/>
                  </a:lnTo>
                  <a:lnTo>
                    <a:pt x="1268" y="1483"/>
                  </a:lnTo>
                  <a:lnTo>
                    <a:pt x="1263" y="1480"/>
                  </a:lnTo>
                  <a:lnTo>
                    <a:pt x="1263" y="1479"/>
                  </a:lnTo>
                  <a:lnTo>
                    <a:pt x="1263" y="1477"/>
                  </a:lnTo>
                  <a:lnTo>
                    <a:pt x="1262" y="1477"/>
                  </a:lnTo>
                  <a:lnTo>
                    <a:pt x="1262" y="1476"/>
                  </a:lnTo>
                  <a:lnTo>
                    <a:pt x="1263" y="1476"/>
                  </a:lnTo>
                  <a:lnTo>
                    <a:pt x="1264" y="1476"/>
                  </a:lnTo>
                  <a:lnTo>
                    <a:pt x="1266" y="1476"/>
                  </a:lnTo>
                  <a:lnTo>
                    <a:pt x="1267" y="1476"/>
                  </a:lnTo>
                  <a:lnTo>
                    <a:pt x="1267" y="1475"/>
                  </a:lnTo>
                  <a:lnTo>
                    <a:pt x="1267" y="1474"/>
                  </a:lnTo>
                  <a:lnTo>
                    <a:pt x="1266" y="1474"/>
                  </a:lnTo>
                  <a:lnTo>
                    <a:pt x="1266" y="1472"/>
                  </a:lnTo>
                  <a:lnTo>
                    <a:pt x="1266" y="1471"/>
                  </a:lnTo>
                  <a:lnTo>
                    <a:pt x="1264" y="1471"/>
                  </a:lnTo>
                  <a:lnTo>
                    <a:pt x="1263" y="1471"/>
                  </a:lnTo>
                  <a:lnTo>
                    <a:pt x="1263" y="1470"/>
                  </a:lnTo>
                  <a:lnTo>
                    <a:pt x="1262" y="1470"/>
                  </a:lnTo>
                  <a:lnTo>
                    <a:pt x="1262" y="1468"/>
                  </a:lnTo>
                  <a:lnTo>
                    <a:pt x="1262" y="1470"/>
                  </a:lnTo>
                  <a:lnTo>
                    <a:pt x="1260" y="1468"/>
                  </a:lnTo>
                  <a:lnTo>
                    <a:pt x="1259" y="1468"/>
                  </a:lnTo>
                  <a:lnTo>
                    <a:pt x="1259" y="1467"/>
                  </a:lnTo>
                  <a:lnTo>
                    <a:pt x="1258" y="1467"/>
                  </a:lnTo>
                  <a:lnTo>
                    <a:pt x="1256" y="1467"/>
                  </a:lnTo>
                  <a:lnTo>
                    <a:pt x="1256" y="1466"/>
                  </a:lnTo>
                  <a:lnTo>
                    <a:pt x="1255" y="1466"/>
                  </a:lnTo>
                  <a:lnTo>
                    <a:pt x="1254" y="1466"/>
                  </a:lnTo>
                  <a:lnTo>
                    <a:pt x="1253" y="1466"/>
                  </a:lnTo>
                  <a:lnTo>
                    <a:pt x="1251" y="1466"/>
                  </a:lnTo>
                  <a:lnTo>
                    <a:pt x="1250" y="1466"/>
                  </a:lnTo>
                  <a:lnTo>
                    <a:pt x="1249" y="1466"/>
                  </a:lnTo>
                  <a:lnTo>
                    <a:pt x="1249" y="1464"/>
                  </a:lnTo>
                  <a:lnTo>
                    <a:pt x="1249" y="1466"/>
                  </a:lnTo>
                  <a:lnTo>
                    <a:pt x="1247" y="1466"/>
                  </a:lnTo>
                  <a:lnTo>
                    <a:pt x="1246" y="1464"/>
                  </a:lnTo>
                  <a:lnTo>
                    <a:pt x="1245" y="1463"/>
                  </a:lnTo>
                  <a:lnTo>
                    <a:pt x="1243" y="1463"/>
                  </a:lnTo>
                  <a:lnTo>
                    <a:pt x="1243" y="1462"/>
                  </a:lnTo>
                  <a:lnTo>
                    <a:pt x="1242" y="1462"/>
                  </a:lnTo>
                  <a:lnTo>
                    <a:pt x="1242" y="1460"/>
                  </a:lnTo>
                  <a:lnTo>
                    <a:pt x="1241" y="1460"/>
                  </a:lnTo>
                  <a:lnTo>
                    <a:pt x="1239" y="1459"/>
                  </a:lnTo>
                  <a:lnTo>
                    <a:pt x="1238" y="1459"/>
                  </a:lnTo>
                  <a:lnTo>
                    <a:pt x="1237" y="1458"/>
                  </a:lnTo>
                  <a:lnTo>
                    <a:pt x="1237" y="1457"/>
                  </a:lnTo>
                  <a:lnTo>
                    <a:pt x="1235" y="1457"/>
                  </a:lnTo>
                  <a:lnTo>
                    <a:pt x="1234" y="1455"/>
                  </a:lnTo>
                  <a:lnTo>
                    <a:pt x="1229" y="1455"/>
                  </a:lnTo>
                  <a:lnTo>
                    <a:pt x="1226" y="1453"/>
                  </a:lnTo>
                  <a:lnTo>
                    <a:pt x="1224" y="1450"/>
                  </a:lnTo>
                  <a:lnTo>
                    <a:pt x="1225" y="1449"/>
                  </a:lnTo>
                  <a:lnTo>
                    <a:pt x="1224" y="1447"/>
                  </a:lnTo>
                  <a:lnTo>
                    <a:pt x="1224" y="1446"/>
                  </a:lnTo>
                  <a:lnTo>
                    <a:pt x="1224" y="1445"/>
                  </a:lnTo>
                  <a:lnTo>
                    <a:pt x="1222" y="1445"/>
                  </a:lnTo>
                  <a:lnTo>
                    <a:pt x="1222" y="1443"/>
                  </a:lnTo>
                  <a:lnTo>
                    <a:pt x="1222" y="1442"/>
                  </a:lnTo>
                  <a:lnTo>
                    <a:pt x="1221" y="1442"/>
                  </a:lnTo>
                  <a:lnTo>
                    <a:pt x="1221" y="1441"/>
                  </a:lnTo>
                  <a:lnTo>
                    <a:pt x="1220" y="1441"/>
                  </a:lnTo>
                  <a:lnTo>
                    <a:pt x="1220" y="1439"/>
                  </a:lnTo>
                  <a:lnTo>
                    <a:pt x="1218" y="1439"/>
                  </a:lnTo>
                  <a:lnTo>
                    <a:pt x="1218" y="1438"/>
                  </a:lnTo>
                  <a:lnTo>
                    <a:pt x="1216" y="1434"/>
                  </a:lnTo>
                  <a:lnTo>
                    <a:pt x="1215" y="1433"/>
                  </a:lnTo>
                  <a:lnTo>
                    <a:pt x="1215" y="1432"/>
                  </a:lnTo>
                  <a:lnTo>
                    <a:pt x="1215" y="1430"/>
                  </a:lnTo>
                  <a:lnTo>
                    <a:pt x="1215" y="1429"/>
                  </a:lnTo>
                  <a:lnTo>
                    <a:pt x="1215" y="1428"/>
                  </a:lnTo>
                  <a:lnTo>
                    <a:pt x="1213" y="1428"/>
                  </a:lnTo>
                  <a:lnTo>
                    <a:pt x="1212" y="1428"/>
                  </a:lnTo>
                  <a:lnTo>
                    <a:pt x="1211" y="1428"/>
                  </a:lnTo>
                  <a:lnTo>
                    <a:pt x="1209" y="1428"/>
                  </a:lnTo>
                  <a:lnTo>
                    <a:pt x="1209" y="1426"/>
                  </a:lnTo>
                  <a:lnTo>
                    <a:pt x="1201" y="1421"/>
                  </a:lnTo>
                  <a:lnTo>
                    <a:pt x="1195" y="1419"/>
                  </a:lnTo>
                  <a:lnTo>
                    <a:pt x="1188" y="1417"/>
                  </a:lnTo>
                  <a:lnTo>
                    <a:pt x="1184" y="1417"/>
                  </a:lnTo>
                  <a:lnTo>
                    <a:pt x="1184" y="1416"/>
                  </a:lnTo>
                  <a:lnTo>
                    <a:pt x="1183" y="1416"/>
                  </a:lnTo>
                  <a:lnTo>
                    <a:pt x="1183" y="1415"/>
                  </a:lnTo>
                  <a:lnTo>
                    <a:pt x="1182" y="1413"/>
                  </a:lnTo>
                  <a:lnTo>
                    <a:pt x="1180" y="1413"/>
                  </a:lnTo>
                  <a:lnTo>
                    <a:pt x="1179" y="1413"/>
                  </a:lnTo>
                  <a:lnTo>
                    <a:pt x="1178" y="1413"/>
                  </a:lnTo>
                  <a:lnTo>
                    <a:pt x="1177" y="1413"/>
                  </a:lnTo>
                  <a:lnTo>
                    <a:pt x="1175" y="1413"/>
                  </a:lnTo>
                  <a:lnTo>
                    <a:pt x="1175" y="1412"/>
                  </a:lnTo>
                  <a:lnTo>
                    <a:pt x="1174" y="1412"/>
                  </a:lnTo>
                  <a:lnTo>
                    <a:pt x="1173" y="1411"/>
                  </a:lnTo>
                  <a:lnTo>
                    <a:pt x="1171" y="1411"/>
                  </a:lnTo>
                  <a:lnTo>
                    <a:pt x="1170" y="1411"/>
                  </a:lnTo>
                  <a:lnTo>
                    <a:pt x="1169" y="1411"/>
                  </a:lnTo>
                  <a:lnTo>
                    <a:pt x="1167" y="1411"/>
                  </a:lnTo>
                  <a:lnTo>
                    <a:pt x="1166" y="1411"/>
                  </a:lnTo>
                  <a:lnTo>
                    <a:pt x="1165" y="1411"/>
                  </a:lnTo>
                  <a:lnTo>
                    <a:pt x="1163" y="1411"/>
                  </a:lnTo>
                  <a:lnTo>
                    <a:pt x="1162" y="1411"/>
                  </a:lnTo>
                  <a:lnTo>
                    <a:pt x="1161" y="1411"/>
                  </a:lnTo>
                  <a:lnTo>
                    <a:pt x="1160" y="1411"/>
                  </a:lnTo>
                  <a:lnTo>
                    <a:pt x="1160" y="1412"/>
                  </a:lnTo>
                  <a:lnTo>
                    <a:pt x="1160" y="1411"/>
                  </a:lnTo>
                  <a:lnTo>
                    <a:pt x="1158" y="1411"/>
                  </a:lnTo>
                  <a:lnTo>
                    <a:pt x="1157" y="1411"/>
                  </a:lnTo>
                  <a:lnTo>
                    <a:pt x="1156" y="1412"/>
                  </a:lnTo>
                  <a:lnTo>
                    <a:pt x="1156" y="1411"/>
                  </a:lnTo>
                  <a:lnTo>
                    <a:pt x="1154" y="1411"/>
                  </a:lnTo>
                  <a:lnTo>
                    <a:pt x="1153" y="1411"/>
                  </a:lnTo>
                  <a:lnTo>
                    <a:pt x="1152" y="1411"/>
                  </a:lnTo>
                  <a:lnTo>
                    <a:pt x="1150" y="1411"/>
                  </a:lnTo>
                  <a:lnTo>
                    <a:pt x="1150" y="1412"/>
                  </a:lnTo>
                  <a:lnTo>
                    <a:pt x="1150" y="1413"/>
                  </a:lnTo>
                  <a:lnTo>
                    <a:pt x="1149" y="1412"/>
                  </a:lnTo>
                  <a:lnTo>
                    <a:pt x="1148" y="1412"/>
                  </a:lnTo>
                  <a:lnTo>
                    <a:pt x="1146" y="1413"/>
                  </a:lnTo>
                  <a:lnTo>
                    <a:pt x="1145" y="1413"/>
                  </a:lnTo>
                  <a:lnTo>
                    <a:pt x="1145" y="1415"/>
                  </a:lnTo>
                  <a:lnTo>
                    <a:pt x="1144" y="1415"/>
                  </a:lnTo>
                  <a:lnTo>
                    <a:pt x="1144" y="1413"/>
                  </a:lnTo>
                  <a:lnTo>
                    <a:pt x="1142" y="1413"/>
                  </a:lnTo>
                  <a:lnTo>
                    <a:pt x="1141" y="1413"/>
                  </a:lnTo>
                  <a:lnTo>
                    <a:pt x="1140" y="1413"/>
                  </a:lnTo>
                  <a:lnTo>
                    <a:pt x="1139" y="1413"/>
                  </a:lnTo>
                  <a:lnTo>
                    <a:pt x="1137" y="1413"/>
                  </a:lnTo>
                  <a:lnTo>
                    <a:pt x="1136" y="1413"/>
                  </a:lnTo>
                  <a:lnTo>
                    <a:pt x="1133" y="1415"/>
                  </a:lnTo>
                  <a:lnTo>
                    <a:pt x="1135" y="1415"/>
                  </a:lnTo>
                  <a:lnTo>
                    <a:pt x="1135" y="1416"/>
                  </a:lnTo>
                  <a:lnTo>
                    <a:pt x="1136" y="1416"/>
                  </a:lnTo>
                  <a:lnTo>
                    <a:pt x="1136" y="1419"/>
                  </a:lnTo>
                  <a:lnTo>
                    <a:pt x="1136" y="1421"/>
                  </a:lnTo>
                  <a:lnTo>
                    <a:pt x="1136" y="1422"/>
                  </a:lnTo>
                  <a:lnTo>
                    <a:pt x="1136" y="1425"/>
                  </a:lnTo>
                  <a:lnTo>
                    <a:pt x="1135" y="1426"/>
                  </a:lnTo>
                  <a:lnTo>
                    <a:pt x="1135" y="1428"/>
                  </a:lnTo>
                  <a:lnTo>
                    <a:pt x="1135" y="1429"/>
                  </a:lnTo>
                  <a:lnTo>
                    <a:pt x="1133" y="1432"/>
                  </a:lnTo>
                  <a:lnTo>
                    <a:pt x="1131" y="1439"/>
                  </a:lnTo>
                  <a:lnTo>
                    <a:pt x="1131" y="1441"/>
                  </a:lnTo>
                  <a:lnTo>
                    <a:pt x="1131" y="1442"/>
                  </a:lnTo>
                  <a:lnTo>
                    <a:pt x="1131" y="1443"/>
                  </a:lnTo>
                  <a:lnTo>
                    <a:pt x="1131" y="1445"/>
                  </a:lnTo>
                  <a:lnTo>
                    <a:pt x="1131" y="1446"/>
                  </a:lnTo>
                  <a:lnTo>
                    <a:pt x="1128" y="1446"/>
                  </a:lnTo>
                  <a:lnTo>
                    <a:pt x="1127" y="1447"/>
                  </a:lnTo>
                  <a:lnTo>
                    <a:pt x="1125" y="1447"/>
                  </a:lnTo>
                  <a:lnTo>
                    <a:pt x="1123" y="1449"/>
                  </a:lnTo>
                  <a:lnTo>
                    <a:pt x="1122" y="1450"/>
                  </a:lnTo>
                  <a:lnTo>
                    <a:pt x="1119" y="1451"/>
                  </a:lnTo>
                  <a:lnTo>
                    <a:pt x="1116" y="1453"/>
                  </a:lnTo>
                  <a:lnTo>
                    <a:pt x="1114" y="1453"/>
                  </a:lnTo>
                  <a:lnTo>
                    <a:pt x="1112" y="1454"/>
                  </a:lnTo>
                  <a:lnTo>
                    <a:pt x="1110" y="1454"/>
                  </a:lnTo>
                  <a:lnTo>
                    <a:pt x="1108" y="1455"/>
                  </a:lnTo>
                  <a:lnTo>
                    <a:pt x="1106" y="1455"/>
                  </a:lnTo>
                  <a:lnTo>
                    <a:pt x="1106" y="1454"/>
                  </a:lnTo>
                  <a:lnTo>
                    <a:pt x="1104" y="1453"/>
                  </a:lnTo>
                  <a:lnTo>
                    <a:pt x="1099" y="1457"/>
                  </a:lnTo>
                  <a:lnTo>
                    <a:pt x="1097" y="1460"/>
                  </a:lnTo>
                  <a:lnTo>
                    <a:pt x="1084" y="1464"/>
                  </a:lnTo>
                  <a:lnTo>
                    <a:pt x="1077" y="1468"/>
                  </a:lnTo>
                  <a:lnTo>
                    <a:pt x="1051" y="1481"/>
                  </a:lnTo>
                  <a:lnTo>
                    <a:pt x="1040" y="1485"/>
                  </a:lnTo>
                  <a:lnTo>
                    <a:pt x="1029" y="1489"/>
                  </a:lnTo>
                  <a:lnTo>
                    <a:pt x="1025" y="1491"/>
                  </a:lnTo>
                  <a:lnTo>
                    <a:pt x="1018" y="1493"/>
                  </a:lnTo>
                  <a:lnTo>
                    <a:pt x="1017" y="1498"/>
                  </a:lnTo>
                  <a:lnTo>
                    <a:pt x="1017" y="1501"/>
                  </a:lnTo>
                  <a:lnTo>
                    <a:pt x="1017" y="1502"/>
                  </a:lnTo>
                  <a:lnTo>
                    <a:pt x="1017" y="1506"/>
                  </a:lnTo>
                  <a:lnTo>
                    <a:pt x="1018" y="1513"/>
                  </a:lnTo>
                  <a:lnTo>
                    <a:pt x="1017" y="1519"/>
                  </a:lnTo>
                  <a:lnTo>
                    <a:pt x="1019" y="1542"/>
                  </a:lnTo>
                  <a:lnTo>
                    <a:pt x="1019" y="1543"/>
                  </a:lnTo>
                  <a:lnTo>
                    <a:pt x="1019" y="1544"/>
                  </a:lnTo>
                  <a:lnTo>
                    <a:pt x="1021" y="1544"/>
                  </a:lnTo>
                  <a:lnTo>
                    <a:pt x="1022" y="1546"/>
                  </a:lnTo>
                  <a:lnTo>
                    <a:pt x="1022" y="1547"/>
                  </a:lnTo>
                  <a:lnTo>
                    <a:pt x="1023" y="1548"/>
                  </a:lnTo>
                  <a:lnTo>
                    <a:pt x="1023" y="1549"/>
                  </a:lnTo>
                  <a:lnTo>
                    <a:pt x="1023" y="1551"/>
                  </a:lnTo>
                  <a:lnTo>
                    <a:pt x="1025" y="1552"/>
                  </a:lnTo>
                  <a:lnTo>
                    <a:pt x="1025" y="1553"/>
                  </a:lnTo>
                  <a:lnTo>
                    <a:pt x="1025" y="1555"/>
                  </a:lnTo>
                  <a:lnTo>
                    <a:pt x="1025" y="1556"/>
                  </a:lnTo>
                  <a:lnTo>
                    <a:pt x="1025" y="1557"/>
                  </a:lnTo>
                  <a:lnTo>
                    <a:pt x="1025" y="1559"/>
                  </a:lnTo>
                  <a:lnTo>
                    <a:pt x="1025" y="1560"/>
                  </a:lnTo>
                  <a:lnTo>
                    <a:pt x="1023" y="1560"/>
                  </a:lnTo>
                  <a:lnTo>
                    <a:pt x="1023" y="1561"/>
                  </a:lnTo>
                  <a:lnTo>
                    <a:pt x="1022" y="1561"/>
                  </a:lnTo>
                  <a:lnTo>
                    <a:pt x="1022" y="1563"/>
                  </a:lnTo>
                  <a:lnTo>
                    <a:pt x="1022" y="1564"/>
                  </a:lnTo>
                  <a:lnTo>
                    <a:pt x="1021" y="1565"/>
                  </a:lnTo>
                  <a:lnTo>
                    <a:pt x="1021" y="1566"/>
                  </a:lnTo>
                  <a:lnTo>
                    <a:pt x="1021" y="1568"/>
                  </a:lnTo>
                  <a:lnTo>
                    <a:pt x="1022" y="1569"/>
                  </a:lnTo>
                  <a:lnTo>
                    <a:pt x="1023" y="1569"/>
                  </a:lnTo>
                  <a:lnTo>
                    <a:pt x="1026" y="1569"/>
                  </a:lnTo>
                  <a:lnTo>
                    <a:pt x="1026" y="1570"/>
                  </a:lnTo>
                  <a:lnTo>
                    <a:pt x="1027" y="1570"/>
                  </a:lnTo>
                  <a:lnTo>
                    <a:pt x="1029" y="1570"/>
                  </a:lnTo>
                  <a:lnTo>
                    <a:pt x="1029" y="1572"/>
                  </a:lnTo>
                  <a:lnTo>
                    <a:pt x="1029" y="1573"/>
                  </a:lnTo>
                  <a:lnTo>
                    <a:pt x="1030" y="1573"/>
                  </a:lnTo>
                  <a:lnTo>
                    <a:pt x="1030" y="1574"/>
                  </a:lnTo>
                  <a:lnTo>
                    <a:pt x="1029" y="1576"/>
                  </a:lnTo>
                  <a:lnTo>
                    <a:pt x="1029" y="1577"/>
                  </a:lnTo>
                  <a:lnTo>
                    <a:pt x="1030" y="1578"/>
                  </a:lnTo>
                  <a:lnTo>
                    <a:pt x="1031" y="1580"/>
                  </a:lnTo>
                  <a:lnTo>
                    <a:pt x="1034" y="1583"/>
                  </a:lnTo>
                  <a:lnTo>
                    <a:pt x="1036" y="1585"/>
                  </a:lnTo>
                  <a:lnTo>
                    <a:pt x="1038" y="1586"/>
                  </a:lnTo>
                  <a:lnTo>
                    <a:pt x="1038" y="1587"/>
                  </a:lnTo>
                  <a:lnTo>
                    <a:pt x="1039" y="1589"/>
                  </a:lnTo>
                  <a:lnTo>
                    <a:pt x="1039" y="1590"/>
                  </a:lnTo>
                  <a:lnTo>
                    <a:pt x="1039" y="1591"/>
                  </a:lnTo>
                  <a:lnTo>
                    <a:pt x="1036" y="1593"/>
                  </a:lnTo>
                  <a:lnTo>
                    <a:pt x="1035" y="1593"/>
                  </a:lnTo>
                  <a:lnTo>
                    <a:pt x="1034" y="1593"/>
                  </a:lnTo>
                  <a:lnTo>
                    <a:pt x="1031" y="1593"/>
                  </a:lnTo>
                  <a:lnTo>
                    <a:pt x="1030" y="1591"/>
                  </a:lnTo>
                  <a:lnTo>
                    <a:pt x="1029" y="1591"/>
                  </a:lnTo>
                  <a:lnTo>
                    <a:pt x="1029" y="1590"/>
                  </a:lnTo>
                  <a:lnTo>
                    <a:pt x="1027" y="1590"/>
                  </a:lnTo>
                  <a:lnTo>
                    <a:pt x="1026" y="1589"/>
                  </a:lnTo>
                  <a:lnTo>
                    <a:pt x="1025" y="1589"/>
                  </a:lnTo>
                  <a:lnTo>
                    <a:pt x="1023" y="1589"/>
                  </a:lnTo>
                  <a:lnTo>
                    <a:pt x="1023" y="1587"/>
                  </a:lnTo>
                  <a:lnTo>
                    <a:pt x="1022" y="1587"/>
                  </a:lnTo>
                  <a:lnTo>
                    <a:pt x="1021" y="1587"/>
                  </a:lnTo>
                  <a:lnTo>
                    <a:pt x="1019" y="1587"/>
                  </a:lnTo>
                  <a:lnTo>
                    <a:pt x="1018" y="1587"/>
                  </a:lnTo>
                  <a:lnTo>
                    <a:pt x="1018" y="1589"/>
                  </a:lnTo>
                  <a:lnTo>
                    <a:pt x="1017" y="1589"/>
                  </a:lnTo>
                  <a:lnTo>
                    <a:pt x="1015" y="1590"/>
                  </a:lnTo>
                  <a:lnTo>
                    <a:pt x="1014" y="1590"/>
                  </a:lnTo>
                  <a:lnTo>
                    <a:pt x="1013" y="1590"/>
                  </a:lnTo>
                  <a:lnTo>
                    <a:pt x="1011" y="1591"/>
                  </a:lnTo>
                  <a:lnTo>
                    <a:pt x="1010" y="1591"/>
                  </a:lnTo>
                  <a:lnTo>
                    <a:pt x="1009" y="1591"/>
                  </a:lnTo>
                  <a:lnTo>
                    <a:pt x="1008" y="1591"/>
                  </a:lnTo>
                  <a:lnTo>
                    <a:pt x="1006" y="1593"/>
                  </a:lnTo>
                  <a:lnTo>
                    <a:pt x="1006" y="1594"/>
                  </a:lnTo>
                  <a:lnTo>
                    <a:pt x="1005" y="1594"/>
                  </a:lnTo>
                  <a:lnTo>
                    <a:pt x="1004" y="1594"/>
                  </a:lnTo>
                  <a:lnTo>
                    <a:pt x="1002" y="1594"/>
                  </a:lnTo>
                  <a:lnTo>
                    <a:pt x="1001" y="1595"/>
                  </a:lnTo>
                  <a:lnTo>
                    <a:pt x="1001" y="1597"/>
                  </a:lnTo>
                  <a:lnTo>
                    <a:pt x="1000" y="1597"/>
                  </a:lnTo>
                  <a:lnTo>
                    <a:pt x="998" y="1598"/>
                  </a:lnTo>
                  <a:lnTo>
                    <a:pt x="997" y="1599"/>
                  </a:lnTo>
                  <a:lnTo>
                    <a:pt x="997" y="1601"/>
                  </a:lnTo>
                  <a:lnTo>
                    <a:pt x="997" y="1602"/>
                  </a:lnTo>
                  <a:lnTo>
                    <a:pt x="996" y="1602"/>
                  </a:lnTo>
                  <a:lnTo>
                    <a:pt x="994" y="1603"/>
                  </a:lnTo>
                  <a:lnTo>
                    <a:pt x="994" y="1604"/>
                  </a:lnTo>
                  <a:lnTo>
                    <a:pt x="993" y="1604"/>
                  </a:lnTo>
                  <a:lnTo>
                    <a:pt x="993" y="1606"/>
                  </a:lnTo>
                  <a:lnTo>
                    <a:pt x="992" y="1606"/>
                  </a:lnTo>
                  <a:lnTo>
                    <a:pt x="991" y="1606"/>
                  </a:lnTo>
                  <a:lnTo>
                    <a:pt x="989" y="1607"/>
                  </a:lnTo>
                  <a:lnTo>
                    <a:pt x="988" y="1607"/>
                  </a:lnTo>
                  <a:lnTo>
                    <a:pt x="987" y="1608"/>
                  </a:lnTo>
                  <a:lnTo>
                    <a:pt x="987" y="1610"/>
                  </a:lnTo>
                  <a:lnTo>
                    <a:pt x="985" y="1608"/>
                  </a:lnTo>
                  <a:lnTo>
                    <a:pt x="984" y="1608"/>
                  </a:lnTo>
                  <a:lnTo>
                    <a:pt x="983" y="1607"/>
                  </a:lnTo>
                  <a:lnTo>
                    <a:pt x="983" y="1608"/>
                  </a:lnTo>
                  <a:lnTo>
                    <a:pt x="981" y="1608"/>
                  </a:lnTo>
                  <a:lnTo>
                    <a:pt x="980" y="1608"/>
                  </a:lnTo>
                  <a:lnTo>
                    <a:pt x="979" y="1608"/>
                  </a:lnTo>
                  <a:lnTo>
                    <a:pt x="977" y="1608"/>
                  </a:lnTo>
                  <a:lnTo>
                    <a:pt x="976" y="1607"/>
                  </a:lnTo>
                  <a:lnTo>
                    <a:pt x="975" y="1606"/>
                  </a:lnTo>
                  <a:lnTo>
                    <a:pt x="975" y="1607"/>
                  </a:lnTo>
                  <a:lnTo>
                    <a:pt x="974" y="1607"/>
                  </a:lnTo>
                  <a:lnTo>
                    <a:pt x="972" y="1607"/>
                  </a:lnTo>
                  <a:lnTo>
                    <a:pt x="971" y="1607"/>
                  </a:lnTo>
                  <a:lnTo>
                    <a:pt x="970" y="1607"/>
                  </a:lnTo>
                  <a:lnTo>
                    <a:pt x="970" y="1606"/>
                  </a:lnTo>
                  <a:lnTo>
                    <a:pt x="968" y="1606"/>
                  </a:lnTo>
                  <a:lnTo>
                    <a:pt x="966" y="1606"/>
                  </a:lnTo>
                  <a:lnTo>
                    <a:pt x="966" y="1607"/>
                  </a:lnTo>
                  <a:lnTo>
                    <a:pt x="964" y="1607"/>
                  </a:lnTo>
                  <a:lnTo>
                    <a:pt x="963" y="1606"/>
                  </a:lnTo>
                  <a:lnTo>
                    <a:pt x="962" y="1604"/>
                  </a:lnTo>
                  <a:lnTo>
                    <a:pt x="960" y="1604"/>
                  </a:lnTo>
                  <a:lnTo>
                    <a:pt x="959" y="1606"/>
                  </a:lnTo>
                  <a:lnTo>
                    <a:pt x="958" y="1606"/>
                  </a:lnTo>
                  <a:lnTo>
                    <a:pt x="956" y="1606"/>
                  </a:lnTo>
                  <a:lnTo>
                    <a:pt x="956" y="1604"/>
                  </a:lnTo>
                  <a:lnTo>
                    <a:pt x="955" y="1602"/>
                  </a:lnTo>
                  <a:lnTo>
                    <a:pt x="954" y="1602"/>
                  </a:lnTo>
                  <a:lnTo>
                    <a:pt x="954" y="1601"/>
                  </a:lnTo>
                  <a:lnTo>
                    <a:pt x="954" y="1599"/>
                  </a:lnTo>
                  <a:lnTo>
                    <a:pt x="954" y="1598"/>
                  </a:lnTo>
                  <a:lnTo>
                    <a:pt x="954" y="1597"/>
                  </a:lnTo>
                  <a:lnTo>
                    <a:pt x="954" y="1595"/>
                  </a:lnTo>
                  <a:lnTo>
                    <a:pt x="954" y="1594"/>
                  </a:lnTo>
                  <a:lnTo>
                    <a:pt x="954" y="1593"/>
                  </a:lnTo>
                  <a:lnTo>
                    <a:pt x="955" y="1593"/>
                  </a:lnTo>
                  <a:lnTo>
                    <a:pt x="955" y="1591"/>
                  </a:lnTo>
                  <a:lnTo>
                    <a:pt x="955" y="1590"/>
                  </a:lnTo>
                  <a:lnTo>
                    <a:pt x="955" y="1589"/>
                  </a:lnTo>
                  <a:lnTo>
                    <a:pt x="955" y="1587"/>
                  </a:lnTo>
                  <a:lnTo>
                    <a:pt x="955" y="1586"/>
                  </a:lnTo>
                  <a:lnTo>
                    <a:pt x="955" y="1585"/>
                  </a:lnTo>
                  <a:lnTo>
                    <a:pt x="955" y="1583"/>
                  </a:lnTo>
                  <a:lnTo>
                    <a:pt x="954" y="1582"/>
                  </a:lnTo>
                  <a:lnTo>
                    <a:pt x="954" y="1581"/>
                  </a:lnTo>
                  <a:lnTo>
                    <a:pt x="954" y="1580"/>
                  </a:lnTo>
                  <a:lnTo>
                    <a:pt x="954" y="1578"/>
                  </a:lnTo>
                  <a:lnTo>
                    <a:pt x="953" y="1577"/>
                  </a:lnTo>
                  <a:lnTo>
                    <a:pt x="953" y="1576"/>
                  </a:lnTo>
                  <a:lnTo>
                    <a:pt x="951" y="1576"/>
                  </a:lnTo>
                  <a:lnTo>
                    <a:pt x="951" y="1574"/>
                  </a:lnTo>
                  <a:lnTo>
                    <a:pt x="951" y="1573"/>
                  </a:lnTo>
                  <a:lnTo>
                    <a:pt x="951" y="1572"/>
                  </a:lnTo>
                  <a:lnTo>
                    <a:pt x="951" y="1570"/>
                  </a:lnTo>
                  <a:lnTo>
                    <a:pt x="951" y="1569"/>
                  </a:lnTo>
                  <a:lnTo>
                    <a:pt x="951" y="1568"/>
                  </a:lnTo>
                  <a:lnTo>
                    <a:pt x="953" y="1566"/>
                  </a:lnTo>
                  <a:lnTo>
                    <a:pt x="951" y="1566"/>
                  </a:lnTo>
                  <a:lnTo>
                    <a:pt x="951" y="1565"/>
                  </a:lnTo>
                  <a:lnTo>
                    <a:pt x="951" y="1564"/>
                  </a:lnTo>
                  <a:lnTo>
                    <a:pt x="951" y="1563"/>
                  </a:lnTo>
                  <a:lnTo>
                    <a:pt x="953" y="1563"/>
                  </a:lnTo>
                  <a:lnTo>
                    <a:pt x="953" y="1561"/>
                  </a:lnTo>
                  <a:lnTo>
                    <a:pt x="954" y="1560"/>
                  </a:lnTo>
                  <a:lnTo>
                    <a:pt x="954" y="1559"/>
                  </a:lnTo>
                  <a:lnTo>
                    <a:pt x="955" y="1559"/>
                  </a:lnTo>
                  <a:lnTo>
                    <a:pt x="955" y="1557"/>
                  </a:lnTo>
                  <a:lnTo>
                    <a:pt x="956" y="1557"/>
                  </a:lnTo>
                  <a:lnTo>
                    <a:pt x="956" y="1556"/>
                  </a:lnTo>
                  <a:lnTo>
                    <a:pt x="956" y="1555"/>
                  </a:lnTo>
                  <a:lnTo>
                    <a:pt x="956" y="1553"/>
                  </a:lnTo>
                  <a:lnTo>
                    <a:pt x="956" y="1552"/>
                  </a:lnTo>
                  <a:lnTo>
                    <a:pt x="956" y="1551"/>
                  </a:lnTo>
                  <a:lnTo>
                    <a:pt x="955" y="1551"/>
                  </a:lnTo>
                  <a:lnTo>
                    <a:pt x="955" y="1549"/>
                  </a:lnTo>
                  <a:lnTo>
                    <a:pt x="955" y="1548"/>
                  </a:lnTo>
                  <a:lnTo>
                    <a:pt x="954" y="1548"/>
                  </a:lnTo>
                  <a:lnTo>
                    <a:pt x="954" y="1547"/>
                  </a:lnTo>
                  <a:lnTo>
                    <a:pt x="953" y="1546"/>
                  </a:lnTo>
                  <a:lnTo>
                    <a:pt x="953" y="1544"/>
                  </a:lnTo>
                  <a:lnTo>
                    <a:pt x="953" y="1543"/>
                  </a:lnTo>
                  <a:lnTo>
                    <a:pt x="951" y="1542"/>
                  </a:lnTo>
                  <a:lnTo>
                    <a:pt x="950" y="1540"/>
                  </a:lnTo>
                  <a:lnTo>
                    <a:pt x="950" y="1539"/>
                  </a:lnTo>
                  <a:lnTo>
                    <a:pt x="949" y="1539"/>
                  </a:lnTo>
                  <a:lnTo>
                    <a:pt x="949" y="1538"/>
                  </a:lnTo>
                  <a:lnTo>
                    <a:pt x="947" y="1538"/>
                  </a:lnTo>
                  <a:lnTo>
                    <a:pt x="947" y="1536"/>
                  </a:lnTo>
                  <a:lnTo>
                    <a:pt x="946" y="1536"/>
                  </a:lnTo>
                  <a:lnTo>
                    <a:pt x="946" y="1535"/>
                  </a:lnTo>
                  <a:lnTo>
                    <a:pt x="945" y="1535"/>
                  </a:lnTo>
                  <a:lnTo>
                    <a:pt x="945" y="1534"/>
                  </a:lnTo>
                  <a:lnTo>
                    <a:pt x="937" y="1521"/>
                  </a:lnTo>
                  <a:lnTo>
                    <a:pt x="932" y="1513"/>
                  </a:lnTo>
                  <a:lnTo>
                    <a:pt x="925" y="1502"/>
                  </a:lnTo>
                  <a:lnTo>
                    <a:pt x="913" y="1484"/>
                  </a:lnTo>
                  <a:lnTo>
                    <a:pt x="913" y="1480"/>
                  </a:lnTo>
                  <a:lnTo>
                    <a:pt x="909" y="1472"/>
                  </a:lnTo>
                  <a:lnTo>
                    <a:pt x="900" y="1462"/>
                  </a:lnTo>
                  <a:lnTo>
                    <a:pt x="896" y="1458"/>
                  </a:lnTo>
                  <a:lnTo>
                    <a:pt x="896" y="1457"/>
                  </a:lnTo>
                  <a:lnTo>
                    <a:pt x="892" y="1453"/>
                  </a:lnTo>
                  <a:lnTo>
                    <a:pt x="890" y="1445"/>
                  </a:lnTo>
                  <a:lnTo>
                    <a:pt x="890" y="1442"/>
                  </a:lnTo>
                  <a:lnTo>
                    <a:pt x="890" y="1441"/>
                  </a:lnTo>
                  <a:lnTo>
                    <a:pt x="887" y="1436"/>
                  </a:lnTo>
                  <a:lnTo>
                    <a:pt x="887" y="1434"/>
                  </a:lnTo>
                  <a:lnTo>
                    <a:pt x="887" y="1433"/>
                  </a:lnTo>
                  <a:lnTo>
                    <a:pt x="886" y="1432"/>
                  </a:lnTo>
                  <a:lnTo>
                    <a:pt x="887" y="1430"/>
                  </a:lnTo>
                  <a:lnTo>
                    <a:pt x="886" y="1429"/>
                  </a:lnTo>
                  <a:lnTo>
                    <a:pt x="886" y="1428"/>
                  </a:lnTo>
                  <a:lnTo>
                    <a:pt x="886" y="1426"/>
                  </a:lnTo>
                  <a:lnTo>
                    <a:pt x="886" y="1425"/>
                  </a:lnTo>
                  <a:lnTo>
                    <a:pt x="886" y="1424"/>
                  </a:lnTo>
                  <a:lnTo>
                    <a:pt x="884" y="1424"/>
                  </a:lnTo>
                  <a:lnTo>
                    <a:pt x="883" y="1422"/>
                  </a:lnTo>
                  <a:lnTo>
                    <a:pt x="886" y="1421"/>
                  </a:lnTo>
                  <a:lnTo>
                    <a:pt x="887" y="1421"/>
                  </a:lnTo>
                  <a:lnTo>
                    <a:pt x="887" y="1420"/>
                  </a:lnTo>
                  <a:lnTo>
                    <a:pt x="886" y="1419"/>
                  </a:lnTo>
                  <a:lnTo>
                    <a:pt x="886" y="1417"/>
                  </a:lnTo>
                  <a:lnTo>
                    <a:pt x="886" y="1416"/>
                  </a:lnTo>
                  <a:lnTo>
                    <a:pt x="886" y="1415"/>
                  </a:lnTo>
                  <a:lnTo>
                    <a:pt x="886" y="1413"/>
                  </a:lnTo>
                  <a:lnTo>
                    <a:pt x="887" y="1412"/>
                  </a:lnTo>
                  <a:lnTo>
                    <a:pt x="886" y="1411"/>
                  </a:lnTo>
                  <a:lnTo>
                    <a:pt x="887" y="1409"/>
                  </a:lnTo>
                  <a:lnTo>
                    <a:pt x="888" y="1408"/>
                  </a:lnTo>
                  <a:lnTo>
                    <a:pt x="888" y="1407"/>
                  </a:lnTo>
                  <a:lnTo>
                    <a:pt x="891" y="1405"/>
                  </a:lnTo>
                  <a:lnTo>
                    <a:pt x="892" y="1404"/>
                  </a:lnTo>
                  <a:lnTo>
                    <a:pt x="892" y="1403"/>
                  </a:lnTo>
                  <a:lnTo>
                    <a:pt x="894" y="1402"/>
                  </a:lnTo>
                  <a:lnTo>
                    <a:pt x="894" y="1400"/>
                  </a:lnTo>
                  <a:lnTo>
                    <a:pt x="894" y="1399"/>
                  </a:lnTo>
                  <a:lnTo>
                    <a:pt x="894" y="1398"/>
                  </a:lnTo>
                  <a:lnTo>
                    <a:pt x="895" y="1398"/>
                  </a:lnTo>
                  <a:lnTo>
                    <a:pt x="896" y="1396"/>
                  </a:lnTo>
                  <a:lnTo>
                    <a:pt x="896" y="1395"/>
                  </a:lnTo>
                  <a:lnTo>
                    <a:pt x="898" y="1394"/>
                  </a:lnTo>
                  <a:lnTo>
                    <a:pt x="898" y="1392"/>
                  </a:lnTo>
                  <a:lnTo>
                    <a:pt x="896" y="1391"/>
                  </a:lnTo>
                  <a:lnTo>
                    <a:pt x="895" y="1390"/>
                  </a:lnTo>
                  <a:lnTo>
                    <a:pt x="896" y="1390"/>
                  </a:lnTo>
                  <a:lnTo>
                    <a:pt x="895" y="1388"/>
                  </a:lnTo>
                  <a:lnTo>
                    <a:pt x="895" y="1387"/>
                  </a:lnTo>
                  <a:lnTo>
                    <a:pt x="896" y="1386"/>
                  </a:lnTo>
                  <a:lnTo>
                    <a:pt x="898" y="1385"/>
                  </a:lnTo>
                  <a:lnTo>
                    <a:pt x="899" y="1383"/>
                  </a:lnTo>
                  <a:lnTo>
                    <a:pt x="899" y="1382"/>
                  </a:lnTo>
                  <a:lnTo>
                    <a:pt x="900" y="1381"/>
                  </a:lnTo>
                  <a:lnTo>
                    <a:pt x="899" y="1379"/>
                  </a:lnTo>
                  <a:lnTo>
                    <a:pt x="899" y="1378"/>
                  </a:lnTo>
                  <a:lnTo>
                    <a:pt x="899" y="1377"/>
                  </a:lnTo>
                  <a:lnTo>
                    <a:pt x="899" y="1375"/>
                  </a:lnTo>
                  <a:lnTo>
                    <a:pt x="899" y="1374"/>
                  </a:lnTo>
                  <a:lnTo>
                    <a:pt x="898" y="1374"/>
                  </a:lnTo>
                  <a:lnTo>
                    <a:pt x="898" y="1373"/>
                  </a:lnTo>
                  <a:lnTo>
                    <a:pt x="898" y="1370"/>
                  </a:lnTo>
                  <a:lnTo>
                    <a:pt x="896" y="1370"/>
                  </a:lnTo>
                  <a:lnTo>
                    <a:pt x="898" y="1369"/>
                  </a:lnTo>
                  <a:lnTo>
                    <a:pt x="898" y="1368"/>
                  </a:lnTo>
                  <a:lnTo>
                    <a:pt x="898" y="1366"/>
                  </a:lnTo>
                  <a:lnTo>
                    <a:pt x="896" y="1365"/>
                  </a:lnTo>
                  <a:lnTo>
                    <a:pt x="896" y="1364"/>
                  </a:lnTo>
                  <a:lnTo>
                    <a:pt x="896" y="1362"/>
                  </a:lnTo>
                  <a:lnTo>
                    <a:pt x="898" y="1361"/>
                  </a:lnTo>
                  <a:lnTo>
                    <a:pt x="896" y="1360"/>
                  </a:lnTo>
                  <a:lnTo>
                    <a:pt x="898" y="1358"/>
                  </a:lnTo>
                  <a:lnTo>
                    <a:pt x="899" y="1358"/>
                  </a:lnTo>
                  <a:lnTo>
                    <a:pt x="899" y="1357"/>
                  </a:lnTo>
                  <a:lnTo>
                    <a:pt x="898" y="1356"/>
                  </a:lnTo>
                  <a:lnTo>
                    <a:pt x="899" y="1354"/>
                  </a:lnTo>
                  <a:lnTo>
                    <a:pt x="899" y="1353"/>
                  </a:lnTo>
                  <a:lnTo>
                    <a:pt x="898" y="1352"/>
                  </a:lnTo>
                  <a:lnTo>
                    <a:pt x="896" y="1352"/>
                  </a:lnTo>
                  <a:lnTo>
                    <a:pt x="895" y="1350"/>
                  </a:lnTo>
                  <a:lnTo>
                    <a:pt x="894" y="1349"/>
                  </a:lnTo>
                  <a:lnTo>
                    <a:pt x="894" y="1348"/>
                  </a:lnTo>
                  <a:lnTo>
                    <a:pt x="895" y="1347"/>
                  </a:lnTo>
                  <a:lnTo>
                    <a:pt x="895" y="1345"/>
                  </a:lnTo>
                  <a:lnTo>
                    <a:pt x="895" y="1344"/>
                  </a:lnTo>
                  <a:lnTo>
                    <a:pt x="895" y="1343"/>
                  </a:lnTo>
                  <a:lnTo>
                    <a:pt x="896" y="1341"/>
                  </a:lnTo>
                  <a:lnTo>
                    <a:pt x="896" y="1340"/>
                  </a:lnTo>
                  <a:lnTo>
                    <a:pt x="898" y="1340"/>
                  </a:lnTo>
                  <a:lnTo>
                    <a:pt x="896" y="1339"/>
                  </a:lnTo>
                  <a:lnTo>
                    <a:pt x="896" y="1337"/>
                  </a:lnTo>
                  <a:lnTo>
                    <a:pt x="898" y="1336"/>
                  </a:lnTo>
                  <a:lnTo>
                    <a:pt x="898" y="1335"/>
                  </a:lnTo>
                  <a:lnTo>
                    <a:pt x="899" y="1333"/>
                  </a:lnTo>
                  <a:lnTo>
                    <a:pt x="899" y="1332"/>
                  </a:lnTo>
                  <a:lnTo>
                    <a:pt x="901" y="1332"/>
                  </a:lnTo>
                  <a:lnTo>
                    <a:pt x="903" y="1332"/>
                  </a:lnTo>
                  <a:lnTo>
                    <a:pt x="904" y="1331"/>
                  </a:lnTo>
                  <a:lnTo>
                    <a:pt x="905" y="1330"/>
                  </a:lnTo>
                  <a:lnTo>
                    <a:pt x="905" y="1328"/>
                  </a:lnTo>
                  <a:lnTo>
                    <a:pt x="907" y="1327"/>
                  </a:lnTo>
                  <a:lnTo>
                    <a:pt x="908" y="1327"/>
                  </a:lnTo>
                  <a:lnTo>
                    <a:pt x="909" y="1327"/>
                  </a:lnTo>
                  <a:lnTo>
                    <a:pt x="911" y="1327"/>
                  </a:lnTo>
                  <a:lnTo>
                    <a:pt x="913" y="1326"/>
                  </a:lnTo>
                  <a:lnTo>
                    <a:pt x="912" y="1324"/>
                  </a:lnTo>
                  <a:lnTo>
                    <a:pt x="913" y="1323"/>
                  </a:lnTo>
                  <a:lnTo>
                    <a:pt x="915" y="1323"/>
                  </a:lnTo>
                  <a:lnTo>
                    <a:pt x="916" y="1323"/>
                  </a:lnTo>
                  <a:lnTo>
                    <a:pt x="917" y="1323"/>
                  </a:lnTo>
                  <a:lnTo>
                    <a:pt x="918" y="1322"/>
                  </a:lnTo>
                  <a:lnTo>
                    <a:pt x="918" y="1320"/>
                  </a:lnTo>
                  <a:lnTo>
                    <a:pt x="920" y="1320"/>
                  </a:lnTo>
                  <a:lnTo>
                    <a:pt x="920" y="1319"/>
                  </a:lnTo>
                  <a:lnTo>
                    <a:pt x="918" y="1318"/>
                  </a:lnTo>
                  <a:lnTo>
                    <a:pt x="918" y="1316"/>
                  </a:lnTo>
                  <a:lnTo>
                    <a:pt x="920" y="1315"/>
                  </a:lnTo>
                  <a:lnTo>
                    <a:pt x="921" y="1315"/>
                  </a:lnTo>
                  <a:lnTo>
                    <a:pt x="922" y="1315"/>
                  </a:lnTo>
                  <a:lnTo>
                    <a:pt x="924" y="1314"/>
                  </a:lnTo>
                  <a:lnTo>
                    <a:pt x="925" y="1313"/>
                  </a:lnTo>
                  <a:lnTo>
                    <a:pt x="926" y="1313"/>
                  </a:lnTo>
                  <a:lnTo>
                    <a:pt x="928" y="1313"/>
                  </a:lnTo>
                  <a:lnTo>
                    <a:pt x="929" y="1313"/>
                  </a:lnTo>
                  <a:lnTo>
                    <a:pt x="930" y="1313"/>
                  </a:lnTo>
                  <a:lnTo>
                    <a:pt x="933" y="1313"/>
                  </a:lnTo>
                  <a:lnTo>
                    <a:pt x="934" y="1313"/>
                  </a:lnTo>
                  <a:lnTo>
                    <a:pt x="936" y="1311"/>
                  </a:lnTo>
                  <a:lnTo>
                    <a:pt x="936" y="1310"/>
                  </a:lnTo>
                  <a:lnTo>
                    <a:pt x="936" y="1309"/>
                  </a:lnTo>
                  <a:lnTo>
                    <a:pt x="936" y="1307"/>
                  </a:lnTo>
                  <a:lnTo>
                    <a:pt x="936" y="1306"/>
                  </a:lnTo>
                  <a:lnTo>
                    <a:pt x="936" y="1305"/>
                  </a:lnTo>
                  <a:lnTo>
                    <a:pt x="934" y="1303"/>
                  </a:lnTo>
                  <a:lnTo>
                    <a:pt x="934" y="1302"/>
                  </a:lnTo>
                  <a:lnTo>
                    <a:pt x="936" y="1302"/>
                  </a:lnTo>
                  <a:lnTo>
                    <a:pt x="937" y="1302"/>
                  </a:lnTo>
                  <a:lnTo>
                    <a:pt x="938" y="1303"/>
                  </a:lnTo>
                  <a:lnTo>
                    <a:pt x="939" y="1303"/>
                  </a:lnTo>
                  <a:lnTo>
                    <a:pt x="941" y="1303"/>
                  </a:lnTo>
                  <a:lnTo>
                    <a:pt x="942" y="1303"/>
                  </a:lnTo>
                  <a:lnTo>
                    <a:pt x="941" y="1302"/>
                  </a:lnTo>
                  <a:lnTo>
                    <a:pt x="942" y="1301"/>
                  </a:lnTo>
                  <a:lnTo>
                    <a:pt x="942" y="1299"/>
                  </a:lnTo>
                  <a:lnTo>
                    <a:pt x="943" y="1299"/>
                  </a:lnTo>
                  <a:lnTo>
                    <a:pt x="946" y="1299"/>
                  </a:lnTo>
                  <a:lnTo>
                    <a:pt x="946" y="1301"/>
                  </a:lnTo>
                  <a:lnTo>
                    <a:pt x="946" y="1302"/>
                  </a:lnTo>
                  <a:lnTo>
                    <a:pt x="946" y="1303"/>
                  </a:lnTo>
                  <a:lnTo>
                    <a:pt x="947" y="1305"/>
                  </a:lnTo>
                  <a:lnTo>
                    <a:pt x="949" y="1305"/>
                  </a:lnTo>
                  <a:lnTo>
                    <a:pt x="950" y="1305"/>
                  </a:lnTo>
                  <a:lnTo>
                    <a:pt x="950" y="1303"/>
                  </a:lnTo>
                  <a:lnTo>
                    <a:pt x="951" y="1302"/>
                  </a:lnTo>
                  <a:lnTo>
                    <a:pt x="953" y="1302"/>
                  </a:lnTo>
                  <a:lnTo>
                    <a:pt x="953" y="1301"/>
                  </a:lnTo>
                  <a:lnTo>
                    <a:pt x="951" y="1299"/>
                  </a:lnTo>
                  <a:lnTo>
                    <a:pt x="951" y="1298"/>
                  </a:lnTo>
                  <a:lnTo>
                    <a:pt x="951" y="1297"/>
                  </a:lnTo>
                  <a:lnTo>
                    <a:pt x="951" y="1296"/>
                  </a:lnTo>
                  <a:lnTo>
                    <a:pt x="950" y="1294"/>
                  </a:lnTo>
                  <a:lnTo>
                    <a:pt x="949" y="1294"/>
                  </a:lnTo>
                  <a:lnTo>
                    <a:pt x="947" y="1293"/>
                  </a:lnTo>
                  <a:lnTo>
                    <a:pt x="947" y="1292"/>
                  </a:lnTo>
                  <a:lnTo>
                    <a:pt x="949" y="1290"/>
                  </a:lnTo>
                  <a:lnTo>
                    <a:pt x="947" y="1290"/>
                  </a:lnTo>
                  <a:lnTo>
                    <a:pt x="947" y="1289"/>
                  </a:lnTo>
                  <a:lnTo>
                    <a:pt x="949" y="1288"/>
                  </a:lnTo>
                  <a:lnTo>
                    <a:pt x="950" y="1289"/>
                  </a:lnTo>
                  <a:lnTo>
                    <a:pt x="951" y="1288"/>
                  </a:lnTo>
                  <a:lnTo>
                    <a:pt x="953" y="1288"/>
                  </a:lnTo>
                  <a:lnTo>
                    <a:pt x="954" y="1288"/>
                  </a:lnTo>
                  <a:lnTo>
                    <a:pt x="955" y="1286"/>
                  </a:lnTo>
                  <a:lnTo>
                    <a:pt x="956" y="1286"/>
                  </a:lnTo>
                  <a:lnTo>
                    <a:pt x="956" y="1285"/>
                  </a:lnTo>
                  <a:lnTo>
                    <a:pt x="958" y="1284"/>
                  </a:lnTo>
                  <a:lnTo>
                    <a:pt x="959" y="1284"/>
                  </a:lnTo>
                  <a:lnTo>
                    <a:pt x="960" y="1284"/>
                  </a:lnTo>
                  <a:lnTo>
                    <a:pt x="962" y="1282"/>
                  </a:lnTo>
                  <a:lnTo>
                    <a:pt x="963" y="1284"/>
                  </a:lnTo>
                  <a:lnTo>
                    <a:pt x="964" y="1284"/>
                  </a:lnTo>
                  <a:lnTo>
                    <a:pt x="966" y="1282"/>
                  </a:lnTo>
                  <a:lnTo>
                    <a:pt x="966" y="1281"/>
                  </a:lnTo>
                  <a:lnTo>
                    <a:pt x="966" y="1280"/>
                  </a:lnTo>
                  <a:lnTo>
                    <a:pt x="966" y="1278"/>
                  </a:lnTo>
                  <a:lnTo>
                    <a:pt x="966" y="1277"/>
                  </a:lnTo>
                  <a:lnTo>
                    <a:pt x="967" y="1276"/>
                  </a:lnTo>
                  <a:lnTo>
                    <a:pt x="967" y="1275"/>
                  </a:lnTo>
                  <a:lnTo>
                    <a:pt x="968" y="1273"/>
                  </a:lnTo>
                  <a:lnTo>
                    <a:pt x="968" y="1272"/>
                  </a:lnTo>
                  <a:lnTo>
                    <a:pt x="970" y="1271"/>
                  </a:lnTo>
                  <a:lnTo>
                    <a:pt x="970" y="1269"/>
                  </a:lnTo>
                  <a:lnTo>
                    <a:pt x="972" y="1268"/>
                  </a:lnTo>
                  <a:lnTo>
                    <a:pt x="972" y="1267"/>
                  </a:lnTo>
                  <a:lnTo>
                    <a:pt x="971" y="1267"/>
                  </a:lnTo>
                  <a:lnTo>
                    <a:pt x="971" y="1265"/>
                  </a:lnTo>
                  <a:lnTo>
                    <a:pt x="971" y="1264"/>
                  </a:lnTo>
                  <a:lnTo>
                    <a:pt x="971" y="1263"/>
                  </a:lnTo>
                  <a:lnTo>
                    <a:pt x="972" y="1261"/>
                  </a:lnTo>
                  <a:lnTo>
                    <a:pt x="974" y="1261"/>
                  </a:lnTo>
                  <a:lnTo>
                    <a:pt x="974" y="1260"/>
                  </a:lnTo>
                  <a:lnTo>
                    <a:pt x="974" y="1259"/>
                  </a:lnTo>
                  <a:lnTo>
                    <a:pt x="974" y="1258"/>
                  </a:lnTo>
                  <a:lnTo>
                    <a:pt x="972" y="1258"/>
                  </a:lnTo>
                  <a:lnTo>
                    <a:pt x="972" y="1256"/>
                  </a:lnTo>
                  <a:lnTo>
                    <a:pt x="972" y="1255"/>
                  </a:lnTo>
                  <a:lnTo>
                    <a:pt x="972" y="1252"/>
                  </a:lnTo>
                  <a:lnTo>
                    <a:pt x="972" y="1251"/>
                  </a:lnTo>
                  <a:lnTo>
                    <a:pt x="971" y="1250"/>
                  </a:lnTo>
                  <a:lnTo>
                    <a:pt x="971" y="1248"/>
                  </a:lnTo>
                  <a:lnTo>
                    <a:pt x="970" y="1247"/>
                  </a:lnTo>
                  <a:lnTo>
                    <a:pt x="970" y="1246"/>
                  </a:lnTo>
                  <a:lnTo>
                    <a:pt x="970" y="1244"/>
                  </a:lnTo>
                  <a:lnTo>
                    <a:pt x="968" y="1243"/>
                  </a:lnTo>
                  <a:lnTo>
                    <a:pt x="968" y="1242"/>
                  </a:lnTo>
                  <a:lnTo>
                    <a:pt x="968" y="1241"/>
                  </a:lnTo>
                  <a:lnTo>
                    <a:pt x="967" y="1239"/>
                  </a:lnTo>
                  <a:lnTo>
                    <a:pt x="966" y="1238"/>
                  </a:lnTo>
                  <a:lnTo>
                    <a:pt x="966" y="1237"/>
                  </a:lnTo>
                  <a:lnTo>
                    <a:pt x="966" y="1235"/>
                  </a:lnTo>
                  <a:lnTo>
                    <a:pt x="964" y="1235"/>
                  </a:lnTo>
                  <a:lnTo>
                    <a:pt x="966" y="1234"/>
                  </a:lnTo>
                  <a:lnTo>
                    <a:pt x="964" y="1233"/>
                  </a:lnTo>
                  <a:lnTo>
                    <a:pt x="964" y="1231"/>
                  </a:lnTo>
                  <a:lnTo>
                    <a:pt x="963" y="1230"/>
                  </a:lnTo>
                  <a:lnTo>
                    <a:pt x="963" y="1229"/>
                  </a:lnTo>
                  <a:lnTo>
                    <a:pt x="962" y="1229"/>
                  </a:lnTo>
                  <a:lnTo>
                    <a:pt x="962" y="1227"/>
                  </a:lnTo>
                  <a:lnTo>
                    <a:pt x="962" y="1226"/>
                  </a:lnTo>
                  <a:lnTo>
                    <a:pt x="963" y="1226"/>
                  </a:lnTo>
                  <a:lnTo>
                    <a:pt x="964" y="1227"/>
                  </a:lnTo>
                  <a:lnTo>
                    <a:pt x="966" y="1227"/>
                  </a:lnTo>
                  <a:lnTo>
                    <a:pt x="966" y="1226"/>
                  </a:lnTo>
                  <a:lnTo>
                    <a:pt x="964" y="1225"/>
                  </a:lnTo>
                  <a:lnTo>
                    <a:pt x="964" y="1224"/>
                  </a:lnTo>
                  <a:lnTo>
                    <a:pt x="966" y="1222"/>
                  </a:lnTo>
                  <a:lnTo>
                    <a:pt x="966" y="1221"/>
                  </a:lnTo>
                  <a:lnTo>
                    <a:pt x="967" y="1220"/>
                  </a:lnTo>
                  <a:lnTo>
                    <a:pt x="966" y="1218"/>
                  </a:lnTo>
                  <a:lnTo>
                    <a:pt x="966" y="1217"/>
                  </a:lnTo>
                  <a:lnTo>
                    <a:pt x="966" y="1214"/>
                  </a:lnTo>
                  <a:lnTo>
                    <a:pt x="966" y="1213"/>
                  </a:lnTo>
                  <a:lnTo>
                    <a:pt x="967" y="1212"/>
                  </a:lnTo>
                  <a:lnTo>
                    <a:pt x="968" y="1210"/>
                  </a:lnTo>
                  <a:lnTo>
                    <a:pt x="971" y="1208"/>
                  </a:lnTo>
                  <a:lnTo>
                    <a:pt x="972" y="1210"/>
                  </a:lnTo>
                  <a:lnTo>
                    <a:pt x="974" y="1206"/>
                  </a:lnTo>
                  <a:lnTo>
                    <a:pt x="975" y="1205"/>
                  </a:lnTo>
                  <a:lnTo>
                    <a:pt x="976" y="1205"/>
                  </a:lnTo>
                  <a:lnTo>
                    <a:pt x="977" y="1204"/>
                  </a:lnTo>
                  <a:lnTo>
                    <a:pt x="979" y="1201"/>
                  </a:lnTo>
                  <a:lnTo>
                    <a:pt x="977" y="1201"/>
                  </a:lnTo>
                  <a:lnTo>
                    <a:pt x="976" y="1201"/>
                  </a:lnTo>
                  <a:lnTo>
                    <a:pt x="975" y="1201"/>
                  </a:lnTo>
                  <a:lnTo>
                    <a:pt x="974" y="1201"/>
                  </a:lnTo>
                  <a:lnTo>
                    <a:pt x="972" y="1201"/>
                  </a:lnTo>
                  <a:lnTo>
                    <a:pt x="971" y="1201"/>
                  </a:lnTo>
                  <a:lnTo>
                    <a:pt x="970" y="1203"/>
                  </a:lnTo>
                  <a:lnTo>
                    <a:pt x="968" y="1203"/>
                  </a:lnTo>
                  <a:lnTo>
                    <a:pt x="967" y="1203"/>
                  </a:lnTo>
                  <a:lnTo>
                    <a:pt x="966" y="1203"/>
                  </a:lnTo>
                  <a:lnTo>
                    <a:pt x="964" y="1203"/>
                  </a:lnTo>
                  <a:lnTo>
                    <a:pt x="963" y="1201"/>
                  </a:lnTo>
                  <a:lnTo>
                    <a:pt x="962" y="1201"/>
                  </a:lnTo>
                  <a:lnTo>
                    <a:pt x="960" y="1201"/>
                  </a:lnTo>
                  <a:lnTo>
                    <a:pt x="959" y="1201"/>
                  </a:lnTo>
                  <a:lnTo>
                    <a:pt x="958" y="1201"/>
                  </a:lnTo>
                  <a:lnTo>
                    <a:pt x="956" y="1201"/>
                  </a:lnTo>
                  <a:lnTo>
                    <a:pt x="955" y="1201"/>
                  </a:lnTo>
                  <a:lnTo>
                    <a:pt x="954" y="1201"/>
                  </a:lnTo>
                  <a:lnTo>
                    <a:pt x="953" y="1201"/>
                  </a:lnTo>
                  <a:lnTo>
                    <a:pt x="951" y="1201"/>
                  </a:lnTo>
                  <a:lnTo>
                    <a:pt x="950" y="1201"/>
                  </a:lnTo>
                  <a:lnTo>
                    <a:pt x="949" y="1201"/>
                  </a:lnTo>
                  <a:lnTo>
                    <a:pt x="947" y="1201"/>
                  </a:lnTo>
                  <a:lnTo>
                    <a:pt x="946" y="1201"/>
                  </a:lnTo>
                  <a:lnTo>
                    <a:pt x="943" y="1201"/>
                  </a:lnTo>
                  <a:lnTo>
                    <a:pt x="942" y="1201"/>
                  </a:lnTo>
                  <a:lnTo>
                    <a:pt x="941" y="1203"/>
                  </a:lnTo>
                  <a:lnTo>
                    <a:pt x="939" y="1203"/>
                  </a:lnTo>
                  <a:lnTo>
                    <a:pt x="938" y="1204"/>
                  </a:lnTo>
                  <a:lnTo>
                    <a:pt x="937" y="1204"/>
                  </a:lnTo>
                  <a:lnTo>
                    <a:pt x="937" y="1205"/>
                  </a:lnTo>
                  <a:lnTo>
                    <a:pt x="936" y="1205"/>
                  </a:lnTo>
                  <a:lnTo>
                    <a:pt x="934" y="1206"/>
                  </a:lnTo>
                  <a:lnTo>
                    <a:pt x="934" y="1208"/>
                  </a:lnTo>
                  <a:lnTo>
                    <a:pt x="933" y="1208"/>
                  </a:lnTo>
                  <a:lnTo>
                    <a:pt x="932" y="1209"/>
                  </a:lnTo>
                  <a:lnTo>
                    <a:pt x="930" y="1209"/>
                  </a:lnTo>
                  <a:lnTo>
                    <a:pt x="929" y="1209"/>
                  </a:lnTo>
                  <a:lnTo>
                    <a:pt x="928" y="1209"/>
                  </a:lnTo>
                  <a:lnTo>
                    <a:pt x="926" y="1209"/>
                  </a:lnTo>
                  <a:lnTo>
                    <a:pt x="925" y="1209"/>
                  </a:lnTo>
                  <a:lnTo>
                    <a:pt x="924" y="1209"/>
                  </a:lnTo>
                  <a:lnTo>
                    <a:pt x="922" y="1209"/>
                  </a:lnTo>
                  <a:lnTo>
                    <a:pt x="922" y="1208"/>
                  </a:lnTo>
                  <a:lnTo>
                    <a:pt x="921" y="1208"/>
                  </a:lnTo>
                  <a:lnTo>
                    <a:pt x="920" y="1208"/>
                  </a:lnTo>
                  <a:lnTo>
                    <a:pt x="918" y="1206"/>
                  </a:lnTo>
                  <a:lnTo>
                    <a:pt x="917" y="1206"/>
                  </a:lnTo>
                  <a:lnTo>
                    <a:pt x="916" y="1206"/>
                  </a:lnTo>
                  <a:lnTo>
                    <a:pt x="915" y="1206"/>
                  </a:lnTo>
                  <a:lnTo>
                    <a:pt x="915" y="1205"/>
                  </a:lnTo>
                  <a:lnTo>
                    <a:pt x="912" y="1205"/>
                  </a:lnTo>
                  <a:lnTo>
                    <a:pt x="912" y="1204"/>
                  </a:lnTo>
                  <a:lnTo>
                    <a:pt x="911" y="1204"/>
                  </a:lnTo>
                  <a:lnTo>
                    <a:pt x="909" y="1203"/>
                  </a:lnTo>
                  <a:lnTo>
                    <a:pt x="908" y="1203"/>
                  </a:lnTo>
                  <a:lnTo>
                    <a:pt x="907" y="1203"/>
                  </a:lnTo>
                  <a:lnTo>
                    <a:pt x="905" y="1201"/>
                  </a:lnTo>
                  <a:lnTo>
                    <a:pt x="904" y="1201"/>
                  </a:lnTo>
                  <a:lnTo>
                    <a:pt x="903" y="1200"/>
                  </a:lnTo>
                  <a:lnTo>
                    <a:pt x="901" y="1200"/>
                  </a:lnTo>
                  <a:lnTo>
                    <a:pt x="900" y="1199"/>
                  </a:lnTo>
                  <a:lnTo>
                    <a:pt x="899" y="1199"/>
                  </a:lnTo>
                  <a:lnTo>
                    <a:pt x="898" y="1197"/>
                  </a:lnTo>
                  <a:lnTo>
                    <a:pt x="896" y="1197"/>
                  </a:lnTo>
                  <a:lnTo>
                    <a:pt x="895" y="1196"/>
                  </a:lnTo>
                  <a:lnTo>
                    <a:pt x="894" y="1196"/>
                  </a:lnTo>
                  <a:lnTo>
                    <a:pt x="892" y="1195"/>
                  </a:lnTo>
                  <a:lnTo>
                    <a:pt x="891" y="1192"/>
                  </a:lnTo>
                  <a:lnTo>
                    <a:pt x="891" y="1191"/>
                  </a:lnTo>
                  <a:lnTo>
                    <a:pt x="890" y="1191"/>
                  </a:lnTo>
                  <a:lnTo>
                    <a:pt x="888" y="1189"/>
                  </a:lnTo>
                  <a:lnTo>
                    <a:pt x="887" y="1188"/>
                  </a:lnTo>
                  <a:lnTo>
                    <a:pt x="886" y="1187"/>
                  </a:lnTo>
                  <a:lnTo>
                    <a:pt x="884" y="1186"/>
                  </a:lnTo>
                  <a:lnTo>
                    <a:pt x="883" y="1184"/>
                  </a:lnTo>
                  <a:lnTo>
                    <a:pt x="883" y="1183"/>
                  </a:lnTo>
                  <a:lnTo>
                    <a:pt x="882" y="1182"/>
                  </a:lnTo>
                  <a:lnTo>
                    <a:pt x="882" y="1180"/>
                  </a:lnTo>
                  <a:lnTo>
                    <a:pt x="881" y="1179"/>
                  </a:lnTo>
                  <a:lnTo>
                    <a:pt x="879" y="1179"/>
                  </a:lnTo>
                  <a:lnTo>
                    <a:pt x="878" y="1178"/>
                  </a:lnTo>
                  <a:lnTo>
                    <a:pt x="877" y="1178"/>
                  </a:lnTo>
                  <a:lnTo>
                    <a:pt x="875" y="1178"/>
                  </a:lnTo>
                  <a:lnTo>
                    <a:pt x="873" y="1179"/>
                  </a:lnTo>
                  <a:lnTo>
                    <a:pt x="871" y="1178"/>
                  </a:lnTo>
                  <a:lnTo>
                    <a:pt x="870" y="1178"/>
                  </a:lnTo>
                  <a:lnTo>
                    <a:pt x="869" y="1178"/>
                  </a:lnTo>
                  <a:lnTo>
                    <a:pt x="866" y="1178"/>
                  </a:lnTo>
                  <a:lnTo>
                    <a:pt x="863" y="1175"/>
                  </a:lnTo>
                  <a:lnTo>
                    <a:pt x="862" y="1175"/>
                  </a:lnTo>
                  <a:lnTo>
                    <a:pt x="861" y="1174"/>
                  </a:lnTo>
                  <a:lnTo>
                    <a:pt x="860" y="1172"/>
                  </a:lnTo>
                  <a:lnTo>
                    <a:pt x="858" y="1171"/>
                  </a:lnTo>
                  <a:lnTo>
                    <a:pt x="857" y="1170"/>
                  </a:lnTo>
                  <a:lnTo>
                    <a:pt x="856" y="1169"/>
                  </a:lnTo>
                  <a:lnTo>
                    <a:pt x="854" y="1169"/>
                  </a:lnTo>
                  <a:lnTo>
                    <a:pt x="854" y="1167"/>
                  </a:lnTo>
                  <a:lnTo>
                    <a:pt x="853" y="1166"/>
                  </a:lnTo>
                  <a:lnTo>
                    <a:pt x="850" y="1166"/>
                  </a:lnTo>
                  <a:lnTo>
                    <a:pt x="849" y="1165"/>
                  </a:lnTo>
                  <a:lnTo>
                    <a:pt x="848" y="1163"/>
                  </a:lnTo>
                  <a:lnTo>
                    <a:pt x="846" y="1163"/>
                  </a:lnTo>
                  <a:lnTo>
                    <a:pt x="845" y="1162"/>
                  </a:lnTo>
                  <a:lnTo>
                    <a:pt x="844" y="1161"/>
                  </a:lnTo>
                  <a:lnTo>
                    <a:pt x="844" y="1159"/>
                  </a:lnTo>
                  <a:lnTo>
                    <a:pt x="843" y="1158"/>
                  </a:lnTo>
                  <a:lnTo>
                    <a:pt x="841" y="1158"/>
                  </a:lnTo>
                  <a:lnTo>
                    <a:pt x="840" y="1157"/>
                  </a:lnTo>
                  <a:lnTo>
                    <a:pt x="840" y="1155"/>
                  </a:lnTo>
                  <a:lnTo>
                    <a:pt x="839" y="1155"/>
                  </a:lnTo>
                  <a:lnTo>
                    <a:pt x="837" y="1155"/>
                  </a:lnTo>
                  <a:lnTo>
                    <a:pt x="836" y="1154"/>
                  </a:lnTo>
                  <a:lnTo>
                    <a:pt x="835" y="1154"/>
                  </a:lnTo>
                  <a:lnTo>
                    <a:pt x="833" y="1154"/>
                  </a:lnTo>
                  <a:lnTo>
                    <a:pt x="832" y="1153"/>
                  </a:lnTo>
                  <a:lnTo>
                    <a:pt x="831" y="1153"/>
                  </a:lnTo>
                  <a:lnTo>
                    <a:pt x="829" y="1152"/>
                  </a:lnTo>
                  <a:lnTo>
                    <a:pt x="828" y="1152"/>
                  </a:lnTo>
                  <a:lnTo>
                    <a:pt x="827" y="1150"/>
                  </a:lnTo>
                  <a:lnTo>
                    <a:pt x="825" y="1150"/>
                  </a:lnTo>
                  <a:lnTo>
                    <a:pt x="824" y="1150"/>
                  </a:lnTo>
                  <a:lnTo>
                    <a:pt x="823" y="1150"/>
                  </a:lnTo>
                  <a:lnTo>
                    <a:pt x="822" y="1150"/>
                  </a:lnTo>
                  <a:lnTo>
                    <a:pt x="820" y="1150"/>
                  </a:lnTo>
                  <a:lnTo>
                    <a:pt x="819" y="1149"/>
                  </a:lnTo>
                  <a:lnTo>
                    <a:pt x="818" y="1149"/>
                  </a:lnTo>
                  <a:lnTo>
                    <a:pt x="816" y="1149"/>
                  </a:lnTo>
                  <a:lnTo>
                    <a:pt x="815" y="1149"/>
                  </a:lnTo>
                  <a:lnTo>
                    <a:pt x="814" y="1148"/>
                  </a:lnTo>
                  <a:lnTo>
                    <a:pt x="812" y="1148"/>
                  </a:lnTo>
                  <a:lnTo>
                    <a:pt x="811" y="1148"/>
                  </a:lnTo>
                  <a:lnTo>
                    <a:pt x="810" y="1148"/>
                  </a:lnTo>
                  <a:lnTo>
                    <a:pt x="808" y="1146"/>
                  </a:lnTo>
                  <a:lnTo>
                    <a:pt x="807" y="1146"/>
                  </a:lnTo>
                  <a:lnTo>
                    <a:pt x="806" y="1146"/>
                  </a:lnTo>
                  <a:lnTo>
                    <a:pt x="805" y="1148"/>
                  </a:lnTo>
                  <a:lnTo>
                    <a:pt x="803" y="1148"/>
                  </a:lnTo>
                  <a:lnTo>
                    <a:pt x="802" y="1148"/>
                  </a:lnTo>
                  <a:lnTo>
                    <a:pt x="801" y="1148"/>
                  </a:lnTo>
                  <a:lnTo>
                    <a:pt x="799" y="1148"/>
                  </a:lnTo>
                  <a:lnTo>
                    <a:pt x="798" y="1149"/>
                  </a:lnTo>
                  <a:lnTo>
                    <a:pt x="797" y="1149"/>
                  </a:lnTo>
                  <a:lnTo>
                    <a:pt x="795" y="1149"/>
                  </a:lnTo>
                  <a:lnTo>
                    <a:pt x="794" y="1150"/>
                  </a:lnTo>
                  <a:lnTo>
                    <a:pt x="793" y="1150"/>
                  </a:lnTo>
                  <a:lnTo>
                    <a:pt x="791" y="1150"/>
                  </a:lnTo>
                  <a:lnTo>
                    <a:pt x="790" y="1152"/>
                  </a:lnTo>
                  <a:lnTo>
                    <a:pt x="789" y="1152"/>
                  </a:lnTo>
                  <a:lnTo>
                    <a:pt x="787" y="1152"/>
                  </a:lnTo>
                  <a:lnTo>
                    <a:pt x="786" y="1152"/>
                  </a:lnTo>
                  <a:lnTo>
                    <a:pt x="785" y="1152"/>
                  </a:lnTo>
                  <a:lnTo>
                    <a:pt x="784" y="1152"/>
                  </a:lnTo>
                  <a:lnTo>
                    <a:pt x="782" y="1152"/>
                  </a:lnTo>
                  <a:lnTo>
                    <a:pt x="781" y="1152"/>
                  </a:lnTo>
                  <a:lnTo>
                    <a:pt x="780" y="1152"/>
                  </a:lnTo>
                  <a:lnTo>
                    <a:pt x="778" y="1152"/>
                  </a:lnTo>
                  <a:lnTo>
                    <a:pt x="777" y="1152"/>
                  </a:lnTo>
                  <a:lnTo>
                    <a:pt x="776" y="1152"/>
                  </a:lnTo>
                  <a:lnTo>
                    <a:pt x="773" y="1152"/>
                  </a:lnTo>
                  <a:lnTo>
                    <a:pt x="772" y="1152"/>
                  </a:lnTo>
                  <a:lnTo>
                    <a:pt x="770" y="1152"/>
                  </a:lnTo>
                  <a:lnTo>
                    <a:pt x="769" y="1152"/>
                  </a:lnTo>
                  <a:lnTo>
                    <a:pt x="768" y="1152"/>
                  </a:lnTo>
                  <a:lnTo>
                    <a:pt x="767" y="1153"/>
                  </a:lnTo>
                  <a:lnTo>
                    <a:pt x="765" y="1154"/>
                  </a:lnTo>
                  <a:lnTo>
                    <a:pt x="764" y="1154"/>
                  </a:lnTo>
                  <a:lnTo>
                    <a:pt x="763" y="1155"/>
                  </a:lnTo>
                  <a:lnTo>
                    <a:pt x="761" y="1157"/>
                  </a:lnTo>
                  <a:lnTo>
                    <a:pt x="760" y="1158"/>
                  </a:lnTo>
                  <a:lnTo>
                    <a:pt x="759" y="1161"/>
                  </a:lnTo>
                  <a:lnTo>
                    <a:pt x="757" y="1161"/>
                  </a:lnTo>
                  <a:lnTo>
                    <a:pt x="757" y="1162"/>
                  </a:lnTo>
                  <a:lnTo>
                    <a:pt x="756" y="1163"/>
                  </a:lnTo>
                  <a:lnTo>
                    <a:pt x="756" y="1165"/>
                  </a:lnTo>
                  <a:lnTo>
                    <a:pt x="755" y="1166"/>
                  </a:lnTo>
                  <a:lnTo>
                    <a:pt x="755" y="1167"/>
                  </a:lnTo>
                  <a:lnTo>
                    <a:pt x="753" y="1169"/>
                  </a:lnTo>
                  <a:lnTo>
                    <a:pt x="753" y="1170"/>
                  </a:lnTo>
                  <a:lnTo>
                    <a:pt x="752" y="1171"/>
                  </a:lnTo>
                  <a:lnTo>
                    <a:pt x="752" y="1172"/>
                  </a:lnTo>
                  <a:lnTo>
                    <a:pt x="752" y="1174"/>
                  </a:lnTo>
                  <a:lnTo>
                    <a:pt x="752" y="1175"/>
                  </a:lnTo>
                  <a:lnTo>
                    <a:pt x="752" y="1176"/>
                  </a:lnTo>
                  <a:lnTo>
                    <a:pt x="752" y="1179"/>
                  </a:lnTo>
                  <a:lnTo>
                    <a:pt x="751" y="1180"/>
                  </a:lnTo>
                  <a:lnTo>
                    <a:pt x="751" y="1183"/>
                  </a:lnTo>
                  <a:lnTo>
                    <a:pt x="751" y="1184"/>
                  </a:lnTo>
                  <a:lnTo>
                    <a:pt x="750" y="1186"/>
                  </a:lnTo>
                  <a:lnTo>
                    <a:pt x="750" y="1187"/>
                  </a:lnTo>
                  <a:lnTo>
                    <a:pt x="750" y="1189"/>
                  </a:lnTo>
                  <a:lnTo>
                    <a:pt x="750" y="1191"/>
                  </a:lnTo>
                  <a:lnTo>
                    <a:pt x="748" y="1192"/>
                  </a:lnTo>
                  <a:lnTo>
                    <a:pt x="748" y="1193"/>
                  </a:lnTo>
                  <a:lnTo>
                    <a:pt x="748" y="1195"/>
                  </a:lnTo>
                  <a:lnTo>
                    <a:pt x="747" y="1196"/>
                  </a:lnTo>
                  <a:lnTo>
                    <a:pt x="746" y="1197"/>
                  </a:lnTo>
                  <a:lnTo>
                    <a:pt x="744" y="1199"/>
                  </a:lnTo>
                  <a:lnTo>
                    <a:pt x="743" y="1199"/>
                  </a:lnTo>
                  <a:lnTo>
                    <a:pt x="742" y="1200"/>
                  </a:lnTo>
                  <a:lnTo>
                    <a:pt x="739" y="1201"/>
                  </a:lnTo>
                  <a:lnTo>
                    <a:pt x="738" y="1201"/>
                  </a:lnTo>
                  <a:lnTo>
                    <a:pt x="736" y="1203"/>
                  </a:lnTo>
                  <a:lnTo>
                    <a:pt x="735" y="1203"/>
                  </a:lnTo>
                  <a:lnTo>
                    <a:pt x="732" y="1204"/>
                  </a:lnTo>
                  <a:lnTo>
                    <a:pt x="730" y="1204"/>
                  </a:lnTo>
                  <a:lnTo>
                    <a:pt x="729" y="1204"/>
                  </a:lnTo>
                  <a:lnTo>
                    <a:pt x="726" y="1205"/>
                  </a:lnTo>
                  <a:lnTo>
                    <a:pt x="723" y="1205"/>
                  </a:lnTo>
                  <a:lnTo>
                    <a:pt x="722" y="1205"/>
                  </a:lnTo>
                  <a:lnTo>
                    <a:pt x="721" y="1205"/>
                  </a:lnTo>
                  <a:lnTo>
                    <a:pt x="717" y="1205"/>
                  </a:lnTo>
                  <a:lnTo>
                    <a:pt x="714" y="1205"/>
                  </a:lnTo>
                  <a:lnTo>
                    <a:pt x="713" y="1205"/>
                  </a:lnTo>
                  <a:lnTo>
                    <a:pt x="710" y="1204"/>
                  </a:lnTo>
                  <a:lnTo>
                    <a:pt x="709" y="1204"/>
                  </a:lnTo>
                  <a:lnTo>
                    <a:pt x="706" y="1205"/>
                  </a:lnTo>
                  <a:lnTo>
                    <a:pt x="704" y="1205"/>
                  </a:lnTo>
                  <a:lnTo>
                    <a:pt x="701" y="1205"/>
                  </a:lnTo>
                  <a:lnTo>
                    <a:pt x="698" y="1205"/>
                  </a:lnTo>
                  <a:lnTo>
                    <a:pt x="697" y="1205"/>
                  </a:lnTo>
                  <a:lnTo>
                    <a:pt x="696" y="1205"/>
                  </a:lnTo>
                  <a:lnTo>
                    <a:pt x="694" y="1205"/>
                  </a:lnTo>
                  <a:lnTo>
                    <a:pt x="691" y="1205"/>
                  </a:lnTo>
                  <a:lnTo>
                    <a:pt x="688" y="1205"/>
                  </a:lnTo>
                  <a:lnTo>
                    <a:pt x="684" y="1204"/>
                  </a:lnTo>
                  <a:lnTo>
                    <a:pt x="681" y="1204"/>
                  </a:lnTo>
                  <a:lnTo>
                    <a:pt x="680" y="1203"/>
                  </a:lnTo>
                  <a:lnTo>
                    <a:pt x="677" y="1203"/>
                  </a:lnTo>
                  <a:lnTo>
                    <a:pt x="675" y="1201"/>
                  </a:lnTo>
                  <a:lnTo>
                    <a:pt x="674" y="1200"/>
                  </a:lnTo>
                  <a:lnTo>
                    <a:pt x="672" y="1199"/>
                  </a:lnTo>
                  <a:lnTo>
                    <a:pt x="671" y="1199"/>
                  </a:lnTo>
                  <a:lnTo>
                    <a:pt x="668" y="1196"/>
                  </a:lnTo>
                  <a:lnTo>
                    <a:pt x="667" y="1196"/>
                  </a:lnTo>
                  <a:lnTo>
                    <a:pt x="666" y="1195"/>
                  </a:lnTo>
                  <a:lnTo>
                    <a:pt x="663" y="1195"/>
                  </a:lnTo>
                  <a:lnTo>
                    <a:pt x="662" y="1193"/>
                  </a:lnTo>
                  <a:lnTo>
                    <a:pt x="660" y="1193"/>
                  </a:lnTo>
                  <a:lnTo>
                    <a:pt x="658" y="1195"/>
                  </a:lnTo>
                  <a:lnTo>
                    <a:pt x="657" y="1196"/>
                  </a:lnTo>
                  <a:lnTo>
                    <a:pt x="654" y="1197"/>
                  </a:lnTo>
                  <a:lnTo>
                    <a:pt x="651" y="1199"/>
                  </a:lnTo>
                  <a:lnTo>
                    <a:pt x="650" y="1199"/>
                  </a:lnTo>
                  <a:lnTo>
                    <a:pt x="649" y="1200"/>
                  </a:lnTo>
                  <a:lnTo>
                    <a:pt x="647" y="1201"/>
                  </a:lnTo>
                  <a:lnTo>
                    <a:pt x="646" y="1203"/>
                  </a:lnTo>
                  <a:lnTo>
                    <a:pt x="646" y="1205"/>
                  </a:lnTo>
                  <a:lnTo>
                    <a:pt x="645" y="1206"/>
                  </a:lnTo>
                  <a:lnTo>
                    <a:pt x="645" y="1209"/>
                  </a:lnTo>
                  <a:lnTo>
                    <a:pt x="646" y="1210"/>
                  </a:lnTo>
                  <a:lnTo>
                    <a:pt x="646" y="1213"/>
                  </a:lnTo>
                  <a:lnTo>
                    <a:pt x="646" y="1214"/>
                  </a:lnTo>
                  <a:lnTo>
                    <a:pt x="645" y="1217"/>
                  </a:lnTo>
                  <a:lnTo>
                    <a:pt x="645" y="1220"/>
                  </a:lnTo>
                  <a:lnTo>
                    <a:pt x="643" y="1221"/>
                  </a:lnTo>
                  <a:lnTo>
                    <a:pt x="639" y="1225"/>
                  </a:lnTo>
                  <a:lnTo>
                    <a:pt x="638" y="1225"/>
                  </a:lnTo>
                  <a:lnTo>
                    <a:pt x="637" y="1226"/>
                  </a:lnTo>
                  <a:lnTo>
                    <a:pt x="634" y="1227"/>
                  </a:lnTo>
                  <a:lnTo>
                    <a:pt x="632" y="1227"/>
                  </a:lnTo>
                  <a:lnTo>
                    <a:pt x="630" y="1227"/>
                  </a:lnTo>
                  <a:lnTo>
                    <a:pt x="629" y="1229"/>
                  </a:lnTo>
                  <a:lnTo>
                    <a:pt x="626" y="1229"/>
                  </a:lnTo>
                  <a:lnTo>
                    <a:pt x="625" y="1230"/>
                  </a:lnTo>
                  <a:lnTo>
                    <a:pt x="624" y="1231"/>
                  </a:lnTo>
                  <a:lnTo>
                    <a:pt x="621" y="1231"/>
                  </a:lnTo>
                  <a:lnTo>
                    <a:pt x="620" y="1233"/>
                  </a:lnTo>
                  <a:lnTo>
                    <a:pt x="617" y="1234"/>
                  </a:lnTo>
                  <a:lnTo>
                    <a:pt x="616" y="1234"/>
                  </a:lnTo>
                  <a:lnTo>
                    <a:pt x="612" y="1234"/>
                  </a:lnTo>
                  <a:lnTo>
                    <a:pt x="611" y="1234"/>
                  </a:lnTo>
                  <a:lnTo>
                    <a:pt x="609" y="1234"/>
                  </a:lnTo>
                  <a:lnTo>
                    <a:pt x="608" y="1233"/>
                  </a:lnTo>
                  <a:lnTo>
                    <a:pt x="605" y="1233"/>
                  </a:lnTo>
                  <a:lnTo>
                    <a:pt x="604" y="1233"/>
                  </a:lnTo>
                  <a:lnTo>
                    <a:pt x="601" y="1231"/>
                  </a:lnTo>
                  <a:lnTo>
                    <a:pt x="600" y="1230"/>
                  </a:lnTo>
                  <a:lnTo>
                    <a:pt x="598" y="1229"/>
                  </a:lnTo>
                  <a:lnTo>
                    <a:pt x="596" y="1227"/>
                  </a:lnTo>
                  <a:lnTo>
                    <a:pt x="596" y="1226"/>
                  </a:lnTo>
                  <a:lnTo>
                    <a:pt x="592" y="1224"/>
                  </a:lnTo>
                  <a:lnTo>
                    <a:pt x="590" y="1222"/>
                  </a:lnTo>
                  <a:lnTo>
                    <a:pt x="587" y="1221"/>
                  </a:lnTo>
                  <a:lnTo>
                    <a:pt x="586" y="1220"/>
                  </a:lnTo>
                  <a:lnTo>
                    <a:pt x="582" y="1218"/>
                  </a:lnTo>
                  <a:lnTo>
                    <a:pt x="581" y="1218"/>
                  </a:lnTo>
                  <a:lnTo>
                    <a:pt x="579" y="1217"/>
                  </a:lnTo>
                  <a:lnTo>
                    <a:pt x="574" y="1216"/>
                  </a:lnTo>
                  <a:lnTo>
                    <a:pt x="573" y="1214"/>
                  </a:lnTo>
                  <a:lnTo>
                    <a:pt x="570" y="1214"/>
                  </a:lnTo>
                  <a:lnTo>
                    <a:pt x="567" y="1213"/>
                  </a:lnTo>
                  <a:lnTo>
                    <a:pt x="564" y="1213"/>
                  </a:lnTo>
                  <a:lnTo>
                    <a:pt x="562" y="1214"/>
                  </a:lnTo>
                  <a:lnTo>
                    <a:pt x="560" y="1214"/>
                  </a:lnTo>
                  <a:lnTo>
                    <a:pt x="558" y="1214"/>
                  </a:lnTo>
                  <a:lnTo>
                    <a:pt x="557" y="1213"/>
                  </a:lnTo>
                  <a:lnTo>
                    <a:pt x="554" y="1213"/>
                  </a:lnTo>
                  <a:lnTo>
                    <a:pt x="552" y="1214"/>
                  </a:lnTo>
                  <a:lnTo>
                    <a:pt x="549" y="1214"/>
                  </a:lnTo>
                  <a:lnTo>
                    <a:pt x="548" y="1216"/>
                  </a:lnTo>
                  <a:lnTo>
                    <a:pt x="545" y="1217"/>
                  </a:lnTo>
                  <a:lnTo>
                    <a:pt x="544" y="1217"/>
                  </a:lnTo>
                  <a:lnTo>
                    <a:pt x="543" y="1218"/>
                  </a:lnTo>
                  <a:lnTo>
                    <a:pt x="541" y="1220"/>
                  </a:lnTo>
                  <a:lnTo>
                    <a:pt x="539" y="1221"/>
                  </a:lnTo>
                  <a:lnTo>
                    <a:pt x="537" y="1222"/>
                  </a:lnTo>
                  <a:lnTo>
                    <a:pt x="535" y="1226"/>
                  </a:lnTo>
                  <a:lnTo>
                    <a:pt x="533" y="1229"/>
                  </a:lnTo>
                  <a:lnTo>
                    <a:pt x="532" y="1235"/>
                  </a:lnTo>
                  <a:lnTo>
                    <a:pt x="529" y="1239"/>
                  </a:lnTo>
                  <a:lnTo>
                    <a:pt x="528" y="1244"/>
                  </a:lnTo>
                  <a:lnTo>
                    <a:pt x="527" y="1247"/>
                  </a:lnTo>
                  <a:lnTo>
                    <a:pt x="526" y="1252"/>
                  </a:lnTo>
                  <a:lnTo>
                    <a:pt x="524" y="1254"/>
                  </a:lnTo>
                  <a:lnTo>
                    <a:pt x="524" y="1255"/>
                  </a:lnTo>
                  <a:lnTo>
                    <a:pt x="523" y="1256"/>
                  </a:lnTo>
                  <a:lnTo>
                    <a:pt x="523" y="1259"/>
                  </a:lnTo>
                  <a:lnTo>
                    <a:pt x="523" y="1261"/>
                  </a:lnTo>
                  <a:lnTo>
                    <a:pt x="522" y="1275"/>
                  </a:lnTo>
                  <a:lnTo>
                    <a:pt x="519" y="1278"/>
                  </a:lnTo>
                  <a:lnTo>
                    <a:pt x="519" y="1286"/>
                  </a:lnTo>
                  <a:lnTo>
                    <a:pt x="519" y="1289"/>
                  </a:lnTo>
                  <a:lnTo>
                    <a:pt x="519" y="1294"/>
                  </a:lnTo>
                  <a:lnTo>
                    <a:pt x="522" y="1299"/>
                  </a:lnTo>
                  <a:lnTo>
                    <a:pt x="522" y="1302"/>
                  </a:lnTo>
                  <a:lnTo>
                    <a:pt x="523" y="1306"/>
                  </a:lnTo>
                  <a:lnTo>
                    <a:pt x="524" y="1309"/>
                  </a:lnTo>
                  <a:lnTo>
                    <a:pt x="524" y="1310"/>
                  </a:lnTo>
                  <a:lnTo>
                    <a:pt x="524" y="1311"/>
                  </a:lnTo>
                  <a:lnTo>
                    <a:pt x="524" y="1313"/>
                  </a:lnTo>
                  <a:lnTo>
                    <a:pt x="527" y="1316"/>
                  </a:lnTo>
                  <a:lnTo>
                    <a:pt x="527" y="1319"/>
                  </a:lnTo>
                  <a:lnTo>
                    <a:pt x="527" y="1322"/>
                  </a:lnTo>
                  <a:lnTo>
                    <a:pt x="527" y="1323"/>
                  </a:lnTo>
                  <a:lnTo>
                    <a:pt x="527" y="1326"/>
                  </a:lnTo>
                  <a:lnTo>
                    <a:pt x="526" y="1326"/>
                  </a:lnTo>
                  <a:lnTo>
                    <a:pt x="526" y="1330"/>
                  </a:lnTo>
                  <a:lnTo>
                    <a:pt x="524" y="1330"/>
                  </a:lnTo>
                  <a:lnTo>
                    <a:pt x="523" y="1332"/>
                  </a:lnTo>
                  <a:lnTo>
                    <a:pt x="523" y="1333"/>
                  </a:lnTo>
                  <a:lnTo>
                    <a:pt x="519" y="1336"/>
                  </a:lnTo>
                  <a:lnTo>
                    <a:pt x="519" y="1337"/>
                  </a:lnTo>
                  <a:lnTo>
                    <a:pt x="518" y="1337"/>
                  </a:lnTo>
                  <a:lnTo>
                    <a:pt x="516" y="1337"/>
                  </a:lnTo>
                  <a:lnTo>
                    <a:pt x="515" y="1339"/>
                  </a:lnTo>
                  <a:lnTo>
                    <a:pt x="514" y="1340"/>
                  </a:lnTo>
                  <a:lnTo>
                    <a:pt x="514" y="1341"/>
                  </a:lnTo>
                  <a:lnTo>
                    <a:pt x="511" y="1344"/>
                  </a:lnTo>
                  <a:lnTo>
                    <a:pt x="510" y="1347"/>
                  </a:lnTo>
                  <a:lnTo>
                    <a:pt x="510" y="1349"/>
                  </a:lnTo>
                  <a:lnTo>
                    <a:pt x="508" y="1356"/>
                  </a:lnTo>
                  <a:lnTo>
                    <a:pt x="510" y="1361"/>
                  </a:lnTo>
                  <a:lnTo>
                    <a:pt x="510" y="1364"/>
                  </a:lnTo>
                  <a:lnTo>
                    <a:pt x="510" y="1366"/>
                  </a:lnTo>
                  <a:lnTo>
                    <a:pt x="512" y="1370"/>
                  </a:lnTo>
                  <a:lnTo>
                    <a:pt x="514" y="1375"/>
                  </a:lnTo>
                  <a:lnTo>
                    <a:pt x="515" y="1377"/>
                  </a:lnTo>
                  <a:lnTo>
                    <a:pt x="515" y="1378"/>
                  </a:lnTo>
                  <a:lnTo>
                    <a:pt x="518" y="1381"/>
                  </a:lnTo>
                  <a:lnTo>
                    <a:pt x="519" y="1383"/>
                  </a:lnTo>
                  <a:lnTo>
                    <a:pt x="523" y="1388"/>
                  </a:lnTo>
                  <a:lnTo>
                    <a:pt x="523" y="1390"/>
                  </a:lnTo>
                  <a:lnTo>
                    <a:pt x="523" y="1392"/>
                  </a:lnTo>
                  <a:lnTo>
                    <a:pt x="526" y="1396"/>
                  </a:lnTo>
                  <a:lnTo>
                    <a:pt x="527" y="1398"/>
                  </a:lnTo>
                  <a:lnTo>
                    <a:pt x="528" y="1400"/>
                  </a:lnTo>
                  <a:lnTo>
                    <a:pt x="533" y="1407"/>
                  </a:lnTo>
                  <a:lnTo>
                    <a:pt x="536" y="1407"/>
                  </a:lnTo>
                  <a:lnTo>
                    <a:pt x="546" y="1409"/>
                  </a:lnTo>
                  <a:lnTo>
                    <a:pt x="549" y="1409"/>
                  </a:lnTo>
                  <a:lnTo>
                    <a:pt x="549" y="1411"/>
                  </a:lnTo>
                  <a:lnTo>
                    <a:pt x="556" y="1407"/>
                  </a:lnTo>
                  <a:lnTo>
                    <a:pt x="557" y="1407"/>
                  </a:lnTo>
                  <a:lnTo>
                    <a:pt x="558" y="1407"/>
                  </a:lnTo>
                  <a:lnTo>
                    <a:pt x="560" y="1407"/>
                  </a:lnTo>
                  <a:lnTo>
                    <a:pt x="564" y="1405"/>
                  </a:lnTo>
                  <a:lnTo>
                    <a:pt x="567" y="1404"/>
                  </a:lnTo>
                  <a:lnTo>
                    <a:pt x="569" y="1404"/>
                  </a:lnTo>
                  <a:lnTo>
                    <a:pt x="571" y="1403"/>
                  </a:lnTo>
                  <a:lnTo>
                    <a:pt x="574" y="1404"/>
                  </a:lnTo>
                  <a:lnTo>
                    <a:pt x="578" y="1404"/>
                  </a:lnTo>
                  <a:lnTo>
                    <a:pt x="579" y="1405"/>
                  </a:lnTo>
                  <a:lnTo>
                    <a:pt x="584" y="1408"/>
                  </a:lnTo>
                  <a:lnTo>
                    <a:pt x="586" y="1408"/>
                  </a:lnTo>
                  <a:lnTo>
                    <a:pt x="587" y="1409"/>
                  </a:lnTo>
                  <a:lnTo>
                    <a:pt x="594" y="1412"/>
                  </a:lnTo>
                  <a:lnTo>
                    <a:pt x="595" y="1415"/>
                  </a:lnTo>
                  <a:lnTo>
                    <a:pt x="596" y="1417"/>
                  </a:lnTo>
                  <a:lnTo>
                    <a:pt x="596" y="1421"/>
                  </a:lnTo>
                  <a:lnTo>
                    <a:pt x="603" y="1432"/>
                  </a:lnTo>
                  <a:lnTo>
                    <a:pt x="608" y="1438"/>
                  </a:lnTo>
                  <a:lnTo>
                    <a:pt x="608" y="1443"/>
                  </a:lnTo>
                  <a:lnTo>
                    <a:pt x="608" y="1449"/>
                  </a:lnTo>
                  <a:lnTo>
                    <a:pt x="605" y="1453"/>
                  </a:lnTo>
                  <a:lnTo>
                    <a:pt x="604" y="1454"/>
                  </a:lnTo>
                  <a:lnTo>
                    <a:pt x="604" y="1455"/>
                  </a:lnTo>
                  <a:lnTo>
                    <a:pt x="603" y="1455"/>
                  </a:lnTo>
                  <a:lnTo>
                    <a:pt x="603" y="1457"/>
                  </a:lnTo>
                  <a:lnTo>
                    <a:pt x="600" y="1459"/>
                  </a:lnTo>
                  <a:lnTo>
                    <a:pt x="598" y="1460"/>
                  </a:lnTo>
                  <a:lnTo>
                    <a:pt x="595" y="1464"/>
                  </a:lnTo>
                  <a:lnTo>
                    <a:pt x="592" y="1467"/>
                  </a:lnTo>
                  <a:lnTo>
                    <a:pt x="590" y="1468"/>
                  </a:lnTo>
                  <a:lnTo>
                    <a:pt x="586" y="1470"/>
                  </a:lnTo>
                  <a:lnTo>
                    <a:pt x="586" y="1471"/>
                  </a:lnTo>
                  <a:lnTo>
                    <a:pt x="584" y="1471"/>
                  </a:lnTo>
                  <a:lnTo>
                    <a:pt x="581" y="1471"/>
                  </a:lnTo>
                  <a:lnTo>
                    <a:pt x="575" y="1471"/>
                  </a:lnTo>
                  <a:lnTo>
                    <a:pt x="574" y="1470"/>
                  </a:lnTo>
                  <a:lnTo>
                    <a:pt x="573" y="1468"/>
                  </a:lnTo>
                  <a:lnTo>
                    <a:pt x="567" y="1463"/>
                  </a:lnTo>
                  <a:lnTo>
                    <a:pt x="562" y="1462"/>
                  </a:lnTo>
                  <a:lnTo>
                    <a:pt x="560" y="1459"/>
                  </a:lnTo>
                  <a:lnTo>
                    <a:pt x="556" y="1458"/>
                  </a:lnTo>
                  <a:lnTo>
                    <a:pt x="553" y="1455"/>
                  </a:lnTo>
                  <a:lnTo>
                    <a:pt x="552" y="1455"/>
                  </a:lnTo>
                  <a:lnTo>
                    <a:pt x="548" y="1454"/>
                  </a:lnTo>
                  <a:lnTo>
                    <a:pt x="546" y="1454"/>
                  </a:lnTo>
                  <a:lnTo>
                    <a:pt x="540" y="1453"/>
                  </a:lnTo>
                  <a:lnTo>
                    <a:pt x="537" y="1451"/>
                  </a:lnTo>
                  <a:lnTo>
                    <a:pt x="536" y="1451"/>
                  </a:lnTo>
                  <a:lnTo>
                    <a:pt x="531" y="1451"/>
                  </a:lnTo>
                  <a:lnTo>
                    <a:pt x="528" y="1450"/>
                  </a:lnTo>
                  <a:lnTo>
                    <a:pt x="526" y="1450"/>
                  </a:lnTo>
                  <a:lnTo>
                    <a:pt x="522" y="1450"/>
                  </a:lnTo>
                  <a:lnTo>
                    <a:pt x="520" y="1450"/>
                  </a:lnTo>
                  <a:lnTo>
                    <a:pt x="518" y="1451"/>
                  </a:lnTo>
                  <a:lnTo>
                    <a:pt x="515" y="1454"/>
                  </a:lnTo>
                  <a:lnTo>
                    <a:pt x="514" y="1457"/>
                  </a:lnTo>
                  <a:lnTo>
                    <a:pt x="514" y="1458"/>
                  </a:lnTo>
                  <a:lnTo>
                    <a:pt x="512" y="1460"/>
                  </a:lnTo>
                  <a:lnTo>
                    <a:pt x="511" y="1463"/>
                  </a:lnTo>
                  <a:lnTo>
                    <a:pt x="510" y="1467"/>
                  </a:lnTo>
                  <a:lnTo>
                    <a:pt x="508" y="1470"/>
                  </a:lnTo>
                  <a:lnTo>
                    <a:pt x="507" y="1471"/>
                  </a:lnTo>
                  <a:lnTo>
                    <a:pt x="506" y="1474"/>
                  </a:lnTo>
                  <a:lnTo>
                    <a:pt x="502" y="1476"/>
                  </a:lnTo>
                  <a:lnTo>
                    <a:pt x="499" y="1479"/>
                  </a:lnTo>
                  <a:lnTo>
                    <a:pt x="498" y="1481"/>
                  </a:lnTo>
                  <a:lnTo>
                    <a:pt x="498" y="1484"/>
                  </a:lnTo>
                  <a:lnTo>
                    <a:pt x="497" y="1487"/>
                  </a:lnTo>
                  <a:lnTo>
                    <a:pt x="497" y="1488"/>
                  </a:lnTo>
                  <a:lnTo>
                    <a:pt x="495" y="1489"/>
                  </a:lnTo>
                  <a:lnTo>
                    <a:pt x="494" y="1491"/>
                  </a:lnTo>
                  <a:lnTo>
                    <a:pt x="494" y="1492"/>
                  </a:lnTo>
                  <a:lnTo>
                    <a:pt x="491" y="1496"/>
                  </a:lnTo>
                  <a:lnTo>
                    <a:pt x="489" y="1497"/>
                  </a:lnTo>
                  <a:lnTo>
                    <a:pt x="489" y="1498"/>
                  </a:lnTo>
                  <a:lnTo>
                    <a:pt x="486" y="1501"/>
                  </a:lnTo>
                  <a:lnTo>
                    <a:pt x="485" y="1502"/>
                  </a:lnTo>
                  <a:lnTo>
                    <a:pt x="482" y="1504"/>
                  </a:lnTo>
                  <a:lnTo>
                    <a:pt x="481" y="1505"/>
                  </a:lnTo>
                  <a:lnTo>
                    <a:pt x="480" y="1505"/>
                  </a:lnTo>
                  <a:lnTo>
                    <a:pt x="477" y="1506"/>
                  </a:lnTo>
                  <a:lnTo>
                    <a:pt x="476" y="1506"/>
                  </a:lnTo>
                  <a:lnTo>
                    <a:pt x="474" y="1506"/>
                  </a:lnTo>
                  <a:lnTo>
                    <a:pt x="473" y="1506"/>
                  </a:lnTo>
                  <a:lnTo>
                    <a:pt x="472" y="1506"/>
                  </a:lnTo>
                  <a:lnTo>
                    <a:pt x="471" y="1508"/>
                  </a:lnTo>
                  <a:lnTo>
                    <a:pt x="468" y="1508"/>
                  </a:lnTo>
                  <a:lnTo>
                    <a:pt x="467" y="1509"/>
                  </a:lnTo>
                  <a:lnTo>
                    <a:pt x="465" y="1509"/>
                  </a:lnTo>
                  <a:lnTo>
                    <a:pt x="464" y="1510"/>
                  </a:lnTo>
                  <a:lnTo>
                    <a:pt x="463" y="1510"/>
                  </a:lnTo>
                  <a:lnTo>
                    <a:pt x="461" y="1511"/>
                  </a:lnTo>
                  <a:lnTo>
                    <a:pt x="460" y="1511"/>
                  </a:lnTo>
                  <a:lnTo>
                    <a:pt x="457" y="1511"/>
                  </a:lnTo>
                  <a:lnTo>
                    <a:pt x="456" y="1513"/>
                  </a:lnTo>
                  <a:lnTo>
                    <a:pt x="455" y="1513"/>
                  </a:lnTo>
                  <a:lnTo>
                    <a:pt x="453" y="1513"/>
                  </a:lnTo>
                  <a:lnTo>
                    <a:pt x="452" y="1513"/>
                  </a:lnTo>
                  <a:lnTo>
                    <a:pt x="450" y="1513"/>
                  </a:lnTo>
                  <a:lnTo>
                    <a:pt x="448" y="1513"/>
                  </a:lnTo>
                  <a:lnTo>
                    <a:pt x="446" y="1513"/>
                  </a:lnTo>
                  <a:lnTo>
                    <a:pt x="444" y="1511"/>
                  </a:lnTo>
                  <a:lnTo>
                    <a:pt x="442" y="1513"/>
                  </a:lnTo>
                  <a:lnTo>
                    <a:pt x="440" y="1513"/>
                  </a:lnTo>
                  <a:lnTo>
                    <a:pt x="439" y="1514"/>
                  </a:lnTo>
                  <a:lnTo>
                    <a:pt x="438" y="1514"/>
                  </a:lnTo>
                  <a:lnTo>
                    <a:pt x="436" y="1515"/>
                  </a:lnTo>
                  <a:lnTo>
                    <a:pt x="435" y="1517"/>
                  </a:lnTo>
                  <a:lnTo>
                    <a:pt x="434" y="1517"/>
                  </a:lnTo>
                  <a:lnTo>
                    <a:pt x="433" y="1517"/>
                  </a:lnTo>
                  <a:lnTo>
                    <a:pt x="430" y="1517"/>
                  </a:lnTo>
                  <a:lnTo>
                    <a:pt x="429" y="1517"/>
                  </a:lnTo>
                  <a:lnTo>
                    <a:pt x="427" y="1517"/>
                  </a:lnTo>
                  <a:lnTo>
                    <a:pt x="426" y="1517"/>
                  </a:lnTo>
                  <a:lnTo>
                    <a:pt x="425" y="1517"/>
                  </a:lnTo>
                  <a:lnTo>
                    <a:pt x="423" y="1517"/>
                  </a:lnTo>
                  <a:lnTo>
                    <a:pt x="421" y="1518"/>
                  </a:lnTo>
                  <a:lnTo>
                    <a:pt x="418" y="1518"/>
                  </a:lnTo>
                  <a:lnTo>
                    <a:pt x="417" y="1517"/>
                  </a:lnTo>
                  <a:lnTo>
                    <a:pt x="415" y="1517"/>
                  </a:lnTo>
                  <a:lnTo>
                    <a:pt x="414" y="1515"/>
                  </a:lnTo>
                  <a:lnTo>
                    <a:pt x="413" y="1515"/>
                  </a:lnTo>
                  <a:lnTo>
                    <a:pt x="412" y="1514"/>
                  </a:lnTo>
                  <a:lnTo>
                    <a:pt x="410" y="1514"/>
                  </a:lnTo>
                  <a:lnTo>
                    <a:pt x="409" y="1514"/>
                  </a:lnTo>
                  <a:lnTo>
                    <a:pt x="408" y="1514"/>
                  </a:lnTo>
                  <a:lnTo>
                    <a:pt x="406" y="1513"/>
                  </a:lnTo>
                  <a:lnTo>
                    <a:pt x="405" y="1513"/>
                  </a:lnTo>
                  <a:lnTo>
                    <a:pt x="404" y="1513"/>
                  </a:lnTo>
                  <a:lnTo>
                    <a:pt x="402" y="1513"/>
                  </a:lnTo>
                  <a:lnTo>
                    <a:pt x="401" y="1513"/>
                  </a:lnTo>
                  <a:lnTo>
                    <a:pt x="400" y="1513"/>
                  </a:lnTo>
                  <a:lnTo>
                    <a:pt x="398" y="1511"/>
                  </a:lnTo>
                  <a:lnTo>
                    <a:pt x="396" y="1511"/>
                  </a:lnTo>
                  <a:lnTo>
                    <a:pt x="393" y="1511"/>
                  </a:lnTo>
                  <a:lnTo>
                    <a:pt x="392" y="1511"/>
                  </a:lnTo>
                  <a:lnTo>
                    <a:pt x="391" y="1511"/>
                  </a:lnTo>
                  <a:lnTo>
                    <a:pt x="388" y="1511"/>
                  </a:lnTo>
                  <a:lnTo>
                    <a:pt x="387" y="1513"/>
                  </a:lnTo>
                  <a:lnTo>
                    <a:pt x="385" y="1515"/>
                  </a:lnTo>
                  <a:lnTo>
                    <a:pt x="385" y="1517"/>
                  </a:lnTo>
                  <a:lnTo>
                    <a:pt x="384" y="1517"/>
                  </a:lnTo>
                  <a:lnTo>
                    <a:pt x="383" y="1515"/>
                  </a:lnTo>
                  <a:lnTo>
                    <a:pt x="380" y="1514"/>
                  </a:lnTo>
                  <a:lnTo>
                    <a:pt x="379" y="1513"/>
                  </a:lnTo>
                  <a:lnTo>
                    <a:pt x="378" y="1509"/>
                  </a:lnTo>
                  <a:lnTo>
                    <a:pt x="376" y="1508"/>
                  </a:lnTo>
                  <a:lnTo>
                    <a:pt x="375" y="1506"/>
                  </a:lnTo>
                  <a:lnTo>
                    <a:pt x="374" y="1508"/>
                  </a:lnTo>
                  <a:lnTo>
                    <a:pt x="372" y="1508"/>
                  </a:lnTo>
                  <a:lnTo>
                    <a:pt x="368" y="1502"/>
                  </a:lnTo>
                  <a:lnTo>
                    <a:pt x="367" y="1501"/>
                  </a:lnTo>
                  <a:lnTo>
                    <a:pt x="366" y="1501"/>
                  </a:lnTo>
                  <a:lnTo>
                    <a:pt x="364" y="1500"/>
                  </a:lnTo>
                  <a:lnTo>
                    <a:pt x="363" y="1500"/>
                  </a:lnTo>
                  <a:lnTo>
                    <a:pt x="362" y="1498"/>
                  </a:lnTo>
                  <a:lnTo>
                    <a:pt x="362" y="1497"/>
                  </a:lnTo>
                  <a:lnTo>
                    <a:pt x="362" y="1494"/>
                  </a:lnTo>
                  <a:lnTo>
                    <a:pt x="362" y="1493"/>
                  </a:lnTo>
                  <a:lnTo>
                    <a:pt x="362" y="1491"/>
                  </a:lnTo>
                  <a:lnTo>
                    <a:pt x="362" y="1489"/>
                  </a:lnTo>
                  <a:lnTo>
                    <a:pt x="360" y="1484"/>
                  </a:lnTo>
                  <a:lnTo>
                    <a:pt x="359" y="1483"/>
                  </a:lnTo>
                  <a:lnTo>
                    <a:pt x="359" y="1480"/>
                  </a:lnTo>
                  <a:lnTo>
                    <a:pt x="359" y="1479"/>
                  </a:lnTo>
                  <a:lnTo>
                    <a:pt x="358" y="1477"/>
                  </a:lnTo>
                  <a:lnTo>
                    <a:pt x="354" y="1474"/>
                  </a:lnTo>
                  <a:lnTo>
                    <a:pt x="353" y="1474"/>
                  </a:lnTo>
                  <a:lnTo>
                    <a:pt x="350" y="1474"/>
                  </a:lnTo>
                  <a:lnTo>
                    <a:pt x="347" y="1472"/>
                  </a:lnTo>
                  <a:lnTo>
                    <a:pt x="346" y="1472"/>
                  </a:lnTo>
                  <a:lnTo>
                    <a:pt x="343" y="1471"/>
                  </a:lnTo>
                  <a:lnTo>
                    <a:pt x="341" y="1468"/>
                  </a:lnTo>
                  <a:lnTo>
                    <a:pt x="338" y="1466"/>
                  </a:lnTo>
                  <a:lnTo>
                    <a:pt x="336" y="1463"/>
                  </a:lnTo>
                  <a:lnTo>
                    <a:pt x="334" y="1460"/>
                  </a:lnTo>
                  <a:lnTo>
                    <a:pt x="334" y="1459"/>
                  </a:lnTo>
                  <a:lnTo>
                    <a:pt x="336" y="1459"/>
                  </a:lnTo>
                  <a:lnTo>
                    <a:pt x="336" y="1458"/>
                  </a:lnTo>
                  <a:lnTo>
                    <a:pt x="336" y="1457"/>
                  </a:lnTo>
                  <a:lnTo>
                    <a:pt x="336" y="1454"/>
                  </a:lnTo>
                  <a:lnTo>
                    <a:pt x="336" y="1453"/>
                  </a:lnTo>
                  <a:lnTo>
                    <a:pt x="336" y="1451"/>
                  </a:lnTo>
                  <a:lnTo>
                    <a:pt x="334" y="1450"/>
                  </a:lnTo>
                  <a:lnTo>
                    <a:pt x="333" y="1450"/>
                  </a:lnTo>
                  <a:lnTo>
                    <a:pt x="332" y="1449"/>
                  </a:lnTo>
                  <a:lnTo>
                    <a:pt x="330" y="1449"/>
                  </a:lnTo>
                  <a:lnTo>
                    <a:pt x="329" y="1447"/>
                  </a:lnTo>
                  <a:lnTo>
                    <a:pt x="325" y="1449"/>
                  </a:lnTo>
                  <a:lnTo>
                    <a:pt x="324" y="1447"/>
                  </a:lnTo>
                  <a:lnTo>
                    <a:pt x="322" y="1445"/>
                  </a:lnTo>
                  <a:lnTo>
                    <a:pt x="321" y="1443"/>
                  </a:lnTo>
                  <a:lnTo>
                    <a:pt x="319" y="1438"/>
                  </a:lnTo>
                  <a:lnTo>
                    <a:pt x="316" y="1437"/>
                  </a:lnTo>
                  <a:lnTo>
                    <a:pt x="316" y="1436"/>
                  </a:lnTo>
                  <a:lnTo>
                    <a:pt x="315" y="1436"/>
                  </a:lnTo>
                  <a:lnTo>
                    <a:pt x="312" y="1437"/>
                  </a:lnTo>
                  <a:lnTo>
                    <a:pt x="312" y="1438"/>
                  </a:lnTo>
                  <a:lnTo>
                    <a:pt x="311" y="1439"/>
                  </a:lnTo>
                  <a:lnTo>
                    <a:pt x="309" y="1439"/>
                  </a:lnTo>
                  <a:lnTo>
                    <a:pt x="308" y="1438"/>
                  </a:lnTo>
                  <a:lnTo>
                    <a:pt x="304" y="1436"/>
                  </a:lnTo>
                  <a:lnTo>
                    <a:pt x="303" y="1436"/>
                  </a:lnTo>
                  <a:lnTo>
                    <a:pt x="303" y="1434"/>
                  </a:lnTo>
                  <a:lnTo>
                    <a:pt x="300" y="1433"/>
                  </a:lnTo>
                  <a:lnTo>
                    <a:pt x="298" y="1432"/>
                  </a:lnTo>
                  <a:lnTo>
                    <a:pt x="296" y="1430"/>
                  </a:lnTo>
                  <a:lnTo>
                    <a:pt x="290" y="1429"/>
                  </a:lnTo>
                  <a:lnTo>
                    <a:pt x="288" y="1428"/>
                  </a:lnTo>
                  <a:lnTo>
                    <a:pt x="288" y="1426"/>
                  </a:lnTo>
                  <a:lnTo>
                    <a:pt x="288" y="1425"/>
                  </a:lnTo>
                  <a:lnTo>
                    <a:pt x="290" y="1424"/>
                  </a:lnTo>
                  <a:lnTo>
                    <a:pt x="291" y="1422"/>
                  </a:lnTo>
                  <a:lnTo>
                    <a:pt x="290" y="1421"/>
                  </a:lnTo>
                  <a:lnTo>
                    <a:pt x="290" y="1419"/>
                  </a:lnTo>
                  <a:lnTo>
                    <a:pt x="288" y="1417"/>
                  </a:lnTo>
                  <a:lnTo>
                    <a:pt x="290" y="1416"/>
                  </a:lnTo>
                  <a:lnTo>
                    <a:pt x="288" y="1413"/>
                  </a:lnTo>
                  <a:lnTo>
                    <a:pt x="288" y="1412"/>
                  </a:lnTo>
                  <a:lnTo>
                    <a:pt x="287" y="1412"/>
                  </a:lnTo>
                  <a:lnTo>
                    <a:pt x="286" y="1412"/>
                  </a:lnTo>
                  <a:lnTo>
                    <a:pt x="285" y="1411"/>
                  </a:lnTo>
                  <a:lnTo>
                    <a:pt x="283" y="1408"/>
                  </a:lnTo>
                  <a:lnTo>
                    <a:pt x="283" y="1407"/>
                  </a:lnTo>
                  <a:lnTo>
                    <a:pt x="283" y="1405"/>
                  </a:lnTo>
                  <a:lnTo>
                    <a:pt x="283" y="1404"/>
                  </a:lnTo>
                  <a:lnTo>
                    <a:pt x="282" y="1400"/>
                  </a:lnTo>
                  <a:lnTo>
                    <a:pt x="279" y="1395"/>
                  </a:lnTo>
                  <a:lnTo>
                    <a:pt x="278" y="1394"/>
                  </a:lnTo>
                  <a:lnTo>
                    <a:pt x="279" y="1391"/>
                  </a:lnTo>
                  <a:lnTo>
                    <a:pt x="281" y="1390"/>
                  </a:lnTo>
                  <a:lnTo>
                    <a:pt x="281" y="1388"/>
                  </a:lnTo>
                  <a:lnTo>
                    <a:pt x="281" y="1387"/>
                  </a:lnTo>
                  <a:lnTo>
                    <a:pt x="279" y="1385"/>
                  </a:lnTo>
                  <a:lnTo>
                    <a:pt x="281" y="1382"/>
                  </a:lnTo>
                  <a:lnTo>
                    <a:pt x="282" y="1378"/>
                  </a:lnTo>
                  <a:lnTo>
                    <a:pt x="281" y="1377"/>
                  </a:lnTo>
                  <a:lnTo>
                    <a:pt x="281" y="1375"/>
                  </a:lnTo>
                  <a:lnTo>
                    <a:pt x="278" y="1375"/>
                  </a:lnTo>
                  <a:lnTo>
                    <a:pt x="278" y="1374"/>
                  </a:lnTo>
                  <a:lnTo>
                    <a:pt x="277" y="1370"/>
                  </a:lnTo>
                  <a:lnTo>
                    <a:pt x="275" y="1368"/>
                  </a:lnTo>
                  <a:lnTo>
                    <a:pt x="274" y="1366"/>
                  </a:lnTo>
                  <a:lnTo>
                    <a:pt x="273" y="1364"/>
                  </a:lnTo>
                  <a:lnTo>
                    <a:pt x="269" y="1360"/>
                  </a:lnTo>
                  <a:lnTo>
                    <a:pt x="266" y="1358"/>
                  </a:lnTo>
                  <a:lnTo>
                    <a:pt x="265" y="1356"/>
                  </a:lnTo>
                  <a:lnTo>
                    <a:pt x="265" y="1354"/>
                  </a:lnTo>
                  <a:lnTo>
                    <a:pt x="265" y="1353"/>
                  </a:lnTo>
                  <a:lnTo>
                    <a:pt x="264" y="1353"/>
                  </a:lnTo>
                  <a:lnTo>
                    <a:pt x="264" y="1352"/>
                  </a:lnTo>
                  <a:lnTo>
                    <a:pt x="262" y="1347"/>
                  </a:lnTo>
                  <a:lnTo>
                    <a:pt x="262" y="1343"/>
                  </a:lnTo>
                  <a:lnTo>
                    <a:pt x="261" y="1341"/>
                  </a:lnTo>
                  <a:lnTo>
                    <a:pt x="261" y="1340"/>
                  </a:lnTo>
                  <a:lnTo>
                    <a:pt x="260" y="1337"/>
                  </a:lnTo>
                  <a:lnTo>
                    <a:pt x="258" y="1336"/>
                  </a:lnTo>
                  <a:lnTo>
                    <a:pt x="258" y="1335"/>
                  </a:lnTo>
                  <a:lnTo>
                    <a:pt x="256" y="1335"/>
                  </a:lnTo>
                  <a:lnTo>
                    <a:pt x="254" y="1333"/>
                  </a:lnTo>
                  <a:lnTo>
                    <a:pt x="252" y="1332"/>
                  </a:lnTo>
                  <a:lnTo>
                    <a:pt x="249" y="1328"/>
                  </a:lnTo>
                  <a:lnTo>
                    <a:pt x="248" y="1327"/>
                  </a:lnTo>
                  <a:lnTo>
                    <a:pt x="245" y="1324"/>
                  </a:lnTo>
                  <a:lnTo>
                    <a:pt x="243" y="1323"/>
                  </a:lnTo>
                  <a:lnTo>
                    <a:pt x="241" y="1320"/>
                  </a:lnTo>
                  <a:lnTo>
                    <a:pt x="241" y="1316"/>
                  </a:lnTo>
                  <a:lnTo>
                    <a:pt x="240" y="1314"/>
                  </a:lnTo>
                  <a:lnTo>
                    <a:pt x="240" y="1309"/>
                  </a:lnTo>
                  <a:lnTo>
                    <a:pt x="240" y="1306"/>
                  </a:lnTo>
                  <a:lnTo>
                    <a:pt x="241" y="1303"/>
                  </a:lnTo>
                  <a:lnTo>
                    <a:pt x="241" y="1302"/>
                  </a:lnTo>
                  <a:lnTo>
                    <a:pt x="243" y="1302"/>
                  </a:lnTo>
                  <a:lnTo>
                    <a:pt x="244" y="1301"/>
                  </a:lnTo>
                  <a:lnTo>
                    <a:pt x="244" y="1299"/>
                  </a:lnTo>
                  <a:lnTo>
                    <a:pt x="247" y="1298"/>
                  </a:lnTo>
                  <a:lnTo>
                    <a:pt x="247" y="1296"/>
                  </a:lnTo>
                  <a:lnTo>
                    <a:pt x="245" y="1294"/>
                  </a:lnTo>
                  <a:lnTo>
                    <a:pt x="244" y="1293"/>
                  </a:lnTo>
                  <a:lnTo>
                    <a:pt x="244" y="1292"/>
                  </a:lnTo>
                  <a:lnTo>
                    <a:pt x="241" y="1288"/>
                  </a:lnTo>
                  <a:lnTo>
                    <a:pt x="241" y="1286"/>
                  </a:lnTo>
                  <a:lnTo>
                    <a:pt x="241" y="1285"/>
                  </a:lnTo>
                  <a:lnTo>
                    <a:pt x="240" y="1284"/>
                  </a:lnTo>
                  <a:lnTo>
                    <a:pt x="240" y="1282"/>
                  </a:lnTo>
                  <a:lnTo>
                    <a:pt x="239" y="1280"/>
                  </a:lnTo>
                  <a:lnTo>
                    <a:pt x="237" y="1278"/>
                  </a:lnTo>
                  <a:lnTo>
                    <a:pt x="237" y="1277"/>
                  </a:lnTo>
                  <a:lnTo>
                    <a:pt x="235" y="1275"/>
                  </a:lnTo>
                  <a:lnTo>
                    <a:pt x="232" y="1273"/>
                  </a:lnTo>
                  <a:lnTo>
                    <a:pt x="231" y="1272"/>
                  </a:lnTo>
                  <a:lnTo>
                    <a:pt x="229" y="1272"/>
                  </a:lnTo>
                  <a:lnTo>
                    <a:pt x="229" y="1271"/>
                  </a:lnTo>
                  <a:lnTo>
                    <a:pt x="228" y="1271"/>
                  </a:lnTo>
                  <a:lnTo>
                    <a:pt x="227" y="1268"/>
                  </a:lnTo>
                  <a:lnTo>
                    <a:pt x="226" y="1268"/>
                  </a:lnTo>
                  <a:lnTo>
                    <a:pt x="223" y="1267"/>
                  </a:lnTo>
                  <a:lnTo>
                    <a:pt x="222" y="1265"/>
                  </a:lnTo>
                  <a:lnTo>
                    <a:pt x="219" y="1264"/>
                  </a:lnTo>
                  <a:lnTo>
                    <a:pt x="220" y="1264"/>
                  </a:lnTo>
                  <a:lnTo>
                    <a:pt x="220" y="1263"/>
                  </a:lnTo>
                  <a:lnTo>
                    <a:pt x="222" y="1261"/>
                  </a:lnTo>
                  <a:lnTo>
                    <a:pt x="222" y="1260"/>
                  </a:lnTo>
                  <a:lnTo>
                    <a:pt x="220" y="1258"/>
                  </a:lnTo>
                  <a:lnTo>
                    <a:pt x="219" y="1256"/>
                  </a:lnTo>
                  <a:lnTo>
                    <a:pt x="219" y="1254"/>
                  </a:lnTo>
                  <a:lnTo>
                    <a:pt x="220" y="1252"/>
                  </a:lnTo>
                  <a:lnTo>
                    <a:pt x="220" y="1251"/>
                  </a:lnTo>
                  <a:lnTo>
                    <a:pt x="220" y="1248"/>
                  </a:lnTo>
                  <a:lnTo>
                    <a:pt x="219" y="1248"/>
                  </a:lnTo>
                  <a:lnTo>
                    <a:pt x="219" y="1246"/>
                  </a:lnTo>
                  <a:lnTo>
                    <a:pt x="218" y="1244"/>
                  </a:lnTo>
                  <a:lnTo>
                    <a:pt x="216" y="1243"/>
                  </a:lnTo>
                  <a:lnTo>
                    <a:pt x="212" y="1241"/>
                  </a:lnTo>
                  <a:lnTo>
                    <a:pt x="211" y="1238"/>
                  </a:lnTo>
                  <a:lnTo>
                    <a:pt x="212" y="1237"/>
                  </a:lnTo>
                  <a:lnTo>
                    <a:pt x="211" y="1235"/>
                  </a:lnTo>
                  <a:lnTo>
                    <a:pt x="211" y="1234"/>
                  </a:lnTo>
                  <a:lnTo>
                    <a:pt x="209" y="1234"/>
                  </a:lnTo>
                  <a:lnTo>
                    <a:pt x="206" y="1231"/>
                  </a:lnTo>
                  <a:lnTo>
                    <a:pt x="206" y="1230"/>
                  </a:lnTo>
                  <a:lnTo>
                    <a:pt x="205" y="1230"/>
                  </a:lnTo>
                  <a:lnTo>
                    <a:pt x="205" y="1229"/>
                  </a:lnTo>
                  <a:lnTo>
                    <a:pt x="203" y="1227"/>
                  </a:lnTo>
                  <a:lnTo>
                    <a:pt x="203" y="1226"/>
                  </a:lnTo>
                  <a:lnTo>
                    <a:pt x="202" y="1225"/>
                  </a:lnTo>
                  <a:lnTo>
                    <a:pt x="201" y="1224"/>
                  </a:lnTo>
                  <a:lnTo>
                    <a:pt x="199" y="1222"/>
                  </a:lnTo>
                  <a:lnTo>
                    <a:pt x="199" y="1221"/>
                  </a:lnTo>
                  <a:lnTo>
                    <a:pt x="198" y="1221"/>
                  </a:lnTo>
                  <a:lnTo>
                    <a:pt x="197" y="1221"/>
                  </a:lnTo>
                  <a:lnTo>
                    <a:pt x="195" y="1220"/>
                  </a:lnTo>
                  <a:lnTo>
                    <a:pt x="194" y="1221"/>
                  </a:lnTo>
                  <a:lnTo>
                    <a:pt x="191" y="1221"/>
                  </a:lnTo>
                  <a:lnTo>
                    <a:pt x="190" y="1220"/>
                  </a:lnTo>
                  <a:lnTo>
                    <a:pt x="189" y="1220"/>
                  </a:lnTo>
                  <a:lnTo>
                    <a:pt x="188" y="1218"/>
                  </a:lnTo>
                  <a:lnTo>
                    <a:pt x="186" y="1217"/>
                  </a:lnTo>
                  <a:lnTo>
                    <a:pt x="185" y="1216"/>
                  </a:lnTo>
                  <a:lnTo>
                    <a:pt x="184" y="1216"/>
                  </a:lnTo>
                  <a:lnTo>
                    <a:pt x="182" y="1214"/>
                  </a:lnTo>
                  <a:lnTo>
                    <a:pt x="180" y="1212"/>
                  </a:lnTo>
                  <a:lnTo>
                    <a:pt x="178" y="1210"/>
                  </a:lnTo>
                  <a:lnTo>
                    <a:pt x="177" y="1209"/>
                  </a:lnTo>
                  <a:lnTo>
                    <a:pt x="177" y="1208"/>
                  </a:lnTo>
                  <a:lnTo>
                    <a:pt x="177" y="1205"/>
                  </a:lnTo>
                  <a:lnTo>
                    <a:pt x="176" y="1205"/>
                  </a:lnTo>
                  <a:lnTo>
                    <a:pt x="174" y="1203"/>
                  </a:lnTo>
                  <a:lnTo>
                    <a:pt x="173" y="1200"/>
                  </a:lnTo>
                  <a:lnTo>
                    <a:pt x="172" y="1199"/>
                  </a:lnTo>
                  <a:lnTo>
                    <a:pt x="171" y="1200"/>
                  </a:lnTo>
                  <a:lnTo>
                    <a:pt x="169" y="1197"/>
                  </a:lnTo>
                  <a:lnTo>
                    <a:pt x="169" y="1196"/>
                  </a:lnTo>
                  <a:lnTo>
                    <a:pt x="171" y="1196"/>
                  </a:lnTo>
                  <a:lnTo>
                    <a:pt x="171" y="1195"/>
                  </a:lnTo>
                  <a:lnTo>
                    <a:pt x="169" y="1192"/>
                  </a:lnTo>
                  <a:lnTo>
                    <a:pt x="168" y="1189"/>
                  </a:lnTo>
                  <a:lnTo>
                    <a:pt x="168" y="1188"/>
                  </a:lnTo>
                  <a:lnTo>
                    <a:pt x="167" y="1186"/>
                  </a:lnTo>
                  <a:lnTo>
                    <a:pt x="164" y="1180"/>
                  </a:lnTo>
                  <a:lnTo>
                    <a:pt x="163" y="1179"/>
                  </a:lnTo>
                  <a:lnTo>
                    <a:pt x="163" y="1178"/>
                  </a:lnTo>
                  <a:lnTo>
                    <a:pt x="160" y="1175"/>
                  </a:lnTo>
                  <a:lnTo>
                    <a:pt x="157" y="1174"/>
                  </a:lnTo>
                  <a:lnTo>
                    <a:pt x="157" y="1172"/>
                  </a:lnTo>
                  <a:lnTo>
                    <a:pt x="154" y="1171"/>
                  </a:lnTo>
                  <a:lnTo>
                    <a:pt x="150" y="1170"/>
                  </a:lnTo>
                  <a:lnTo>
                    <a:pt x="147" y="1170"/>
                  </a:lnTo>
                  <a:lnTo>
                    <a:pt x="144" y="1169"/>
                  </a:lnTo>
                  <a:lnTo>
                    <a:pt x="142" y="1166"/>
                  </a:lnTo>
                  <a:lnTo>
                    <a:pt x="142" y="1163"/>
                  </a:lnTo>
                  <a:lnTo>
                    <a:pt x="142" y="1162"/>
                  </a:lnTo>
                  <a:lnTo>
                    <a:pt x="140" y="1161"/>
                  </a:lnTo>
                  <a:lnTo>
                    <a:pt x="139" y="1159"/>
                  </a:lnTo>
                  <a:lnTo>
                    <a:pt x="139" y="1155"/>
                  </a:lnTo>
                  <a:lnTo>
                    <a:pt x="139" y="1154"/>
                  </a:lnTo>
                  <a:lnTo>
                    <a:pt x="139" y="1153"/>
                  </a:lnTo>
                  <a:lnTo>
                    <a:pt x="138" y="1153"/>
                  </a:lnTo>
                  <a:lnTo>
                    <a:pt x="136" y="1152"/>
                  </a:lnTo>
                  <a:lnTo>
                    <a:pt x="135" y="1153"/>
                  </a:lnTo>
                  <a:lnTo>
                    <a:pt x="133" y="1153"/>
                  </a:lnTo>
                  <a:lnTo>
                    <a:pt x="129" y="1150"/>
                  </a:lnTo>
                  <a:lnTo>
                    <a:pt x="126" y="1149"/>
                  </a:lnTo>
                  <a:lnTo>
                    <a:pt x="122" y="1146"/>
                  </a:lnTo>
                  <a:lnTo>
                    <a:pt x="119" y="1145"/>
                  </a:lnTo>
                  <a:lnTo>
                    <a:pt x="113" y="1140"/>
                  </a:lnTo>
                  <a:lnTo>
                    <a:pt x="112" y="1142"/>
                  </a:lnTo>
                  <a:lnTo>
                    <a:pt x="109" y="1142"/>
                  </a:lnTo>
                  <a:lnTo>
                    <a:pt x="105" y="1142"/>
                  </a:lnTo>
                  <a:lnTo>
                    <a:pt x="101" y="1142"/>
                  </a:lnTo>
                  <a:lnTo>
                    <a:pt x="98" y="1142"/>
                  </a:lnTo>
                  <a:lnTo>
                    <a:pt x="95" y="1142"/>
                  </a:lnTo>
                  <a:lnTo>
                    <a:pt x="93" y="1140"/>
                  </a:lnTo>
                  <a:lnTo>
                    <a:pt x="92" y="1137"/>
                  </a:lnTo>
                  <a:lnTo>
                    <a:pt x="92" y="1134"/>
                  </a:lnTo>
                  <a:lnTo>
                    <a:pt x="93" y="1132"/>
                  </a:lnTo>
                  <a:lnTo>
                    <a:pt x="96" y="1131"/>
                  </a:lnTo>
                  <a:lnTo>
                    <a:pt x="98" y="1129"/>
                  </a:lnTo>
                  <a:lnTo>
                    <a:pt x="101" y="1128"/>
                  </a:lnTo>
                  <a:lnTo>
                    <a:pt x="104" y="1127"/>
                  </a:lnTo>
                  <a:lnTo>
                    <a:pt x="105" y="1123"/>
                  </a:lnTo>
                  <a:lnTo>
                    <a:pt x="105" y="1120"/>
                  </a:lnTo>
                  <a:lnTo>
                    <a:pt x="106" y="1116"/>
                  </a:lnTo>
                  <a:lnTo>
                    <a:pt x="105" y="1114"/>
                  </a:lnTo>
                  <a:lnTo>
                    <a:pt x="105" y="1110"/>
                  </a:lnTo>
                  <a:lnTo>
                    <a:pt x="105" y="1106"/>
                  </a:lnTo>
                  <a:lnTo>
                    <a:pt x="104" y="1103"/>
                  </a:lnTo>
                  <a:lnTo>
                    <a:pt x="101" y="1100"/>
                  </a:lnTo>
                  <a:lnTo>
                    <a:pt x="100" y="1098"/>
                  </a:lnTo>
                  <a:lnTo>
                    <a:pt x="98" y="1095"/>
                  </a:lnTo>
                  <a:lnTo>
                    <a:pt x="96" y="1094"/>
                  </a:lnTo>
                  <a:lnTo>
                    <a:pt x="95" y="1091"/>
                  </a:lnTo>
                  <a:lnTo>
                    <a:pt x="93" y="1089"/>
                  </a:lnTo>
                  <a:lnTo>
                    <a:pt x="93" y="1085"/>
                  </a:lnTo>
                  <a:lnTo>
                    <a:pt x="93" y="1081"/>
                  </a:lnTo>
                  <a:lnTo>
                    <a:pt x="93" y="1078"/>
                  </a:lnTo>
                  <a:lnTo>
                    <a:pt x="95" y="1074"/>
                  </a:lnTo>
                  <a:lnTo>
                    <a:pt x="95" y="1070"/>
                  </a:lnTo>
                  <a:lnTo>
                    <a:pt x="95" y="1066"/>
                  </a:lnTo>
                  <a:lnTo>
                    <a:pt x="93" y="1064"/>
                  </a:lnTo>
                  <a:lnTo>
                    <a:pt x="92" y="1061"/>
                  </a:lnTo>
                  <a:lnTo>
                    <a:pt x="91" y="1059"/>
                  </a:lnTo>
                  <a:lnTo>
                    <a:pt x="87" y="1057"/>
                  </a:lnTo>
                  <a:lnTo>
                    <a:pt x="84" y="1056"/>
                  </a:lnTo>
                  <a:lnTo>
                    <a:pt x="81" y="1055"/>
                  </a:lnTo>
                  <a:lnTo>
                    <a:pt x="78" y="1053"/>
                  </a:lnTo>
                  <a:lnTo>
                    <a:pt x="76" y="1052"/>
                  </a:lnTo>
                  <a:lnTo>
                    <a:pt x="76" y="1048"/>
                  </a:lnTo>
                  <a:lnTo>
                    <a:pt x="75" y="1045"/>
                  </a:lnTo>
                  <a:lnTo>
                    <a:pt x="75" y="1042"/>
                  </a:lnTo>
                  <a:lnTo>
                    <a:pt x="74" y="1039"/>
                  </a:lnTo>
                  <a:lnTo>
                    <a:pt x="72" y="1035"/>
                  </a:lnTo>
                  <a:lnTo>
                    <a:pt x="71" y="1032"/>
                  </a:lnTo>
                  <a:lnTo>
                    <a:pt x="70" y="1030"/>
                  </a:lnTo>
                  <a:lnTo>
                    <a:pt x="68" y="1027"/>
                  </a:lnTo>
                  <a:lnTo>
                    <a:pt x="68" y="1023"/>
                  </a:lnTo>
                  <a:lnTo>
                    <a:pt x="70" y="1019"/>
                  </a:lnTo>
                  <a:lnTo>
                    <a:pt x="71" y="1017"/>
                  </a:lnTo>
                  <a:lnTo>
                    <a:pt x="72" y="1014"/>
                  </a:lnTo>
                  <a:lnTo>
                    <a:pt x="72" y="1013"/>
                  </a:lnTo>
                  <a:lnTo>
                    <a:pt x="74" y="1010"/>
                  </a:lnTo>
                  <a:lnTo>
                    <a:pt x="72" y="1008"/>
                  </a:lnTo>
                  <a:lnTo>
                    <a:pt x="70" y="1005"/>
                  </a:lnTo>
                  <a:lnTo>
                    <a:pt x="68" y="1004"/>
                  </a:lnTo>
                  <a:lnTo>
                    <a:pt x="66" y="1002"/>
                  </a:lnTo>
                  <a:lnTo>
                    <a:pt x="63" y="1001"/>
                  </a:lnTo>
                  <a:lnTo>
                    <a:pt x="59" y="1000"/>
                  </a:lnTo>
                  <a:lnTo>
                    <a:pt x="57" y="998"/>
                  </a:lnTo>
                  <a:lnTo>
                    <a:pt x="53" y="998"/>
                  </a:lnTo>
                  <a:lnTo>
                    <a:pt x="49" y="998"/>
                  </a:lnTo>
                  <a:lnTo>
                    <a:pt x="45" y="998"/>
                  </a:lnTo>
                  <a:lnTo>
                    <a:pt x="41" y="998"/>
                  </a:lnTo>
                  <a:lnTo>
                    <a:pt x="37" y="997"/>
                  </a:lnTo>
                  <a:lnTo>
                    <a:pt x="34" y="996"/>
                  </a:lnTo>
                  <a:lnTo>
                    <a:pt x="32" y="994"/>
                  </a:lnTo>
                  <a:lnTo>
                    <a:pt x="29" y="993"/>
                  </a:lnTo>
                  <a:lnTo>
                    <a:pt x="24" y="993"/>
                  </a:lnTo>
                  <a:lnTo>
                    <a:pt x="21" y="994"/>
                  </a:lnTo>
                  <a:lnTo>
                    <a:pt x="19" y="996"/>
                  </a:lnTo>
                  <a:lnTo>
                    <a:pt x="15" y="994"/>
                  </a:lnTo>
                  <a:lnTo>
                    <a:pt x="12" y="993"/>
                  </a:lnTo>
                  <a:lnTo>
                    <a:pt x="11" y="991"/>
                  </a:lnTo>
                  <a:lnTo>
                    <a:pt x="9" y="988"/>
                  </a:lnTo>
                  <a:lnTo>
                    <a:pt x="7" y="987"/>
                  </a:lnTo>
                  <a:lnTo>
                    <a:pt x="4" y="985"/>
                  </a:lnTo>
                  <a:lnTo>
                    <a:pt x="3" y="983"/>
                  </a:lnTo>
                  <a:lnTo>
                    <a:pt x="0" y="980"/>
                  </a:lnTo>
                  <a:lnTo>
                    <a:pt x="3" y="977"/>
                  </a:lnTo>
                  <a:lnTo>
                    <a:pt x="4" y="975"/>
                  </a:lnTo>
                  <a:lnTo>
                    <a:pt x="5" y="972"/>
                  </a:lnTo>
                  <a:lnTo>
                    <a:pt x="7" y="970"/>
                  </a:lnTo>
                  <a:lnTo>
                    <a:pt x="7" y="967"/>
                  </a:lnTo>
                  <a:lnTo>
                    <a:pt x="8" y="963"/>
                  </a:lnTo>
                  <a:lnTo>
                    <a:pt x="8" y="959"/>
                  </a:lnTo>
                  <a:lnTo>
                    <a:pt x="9" y="956"/>
                  </a:lnTo>
                  <a:lnTo>
                    <a:pt x="9" y="951"/>
                  </a:lnTo>
                  <a:lnTo>
                    <a:pt x="9" y="947"/>
                  </a:lnTo>
                  <a:lnTo>
                    <a:pt x="9" y="945"/>
                  </a:lnTo>
                  <a:lnTo>
                    <a:pt x="8" y="941"/>
                  </a:lnTo>
                  <a:lnTo>
                    <a:pt x="7" y="938"/>
                  </a:lnTo>
                  <a:lnTo>
                    <a:pt x="4" y="936"/>
                  </a:lnTo>
                  <a:lnTo>
                    <a:pt x="4" y="933"/>
                  </a:lnTo>
                  <a:lnTo>
                    <a:pt x="5" y="930"/>
                  </a:lnTo>
                  <a:lnTo>
                    <a:pt x="8" y="929"/>
                  </a:lnTo>
                  <a:lnTo>
                    <a:pt x="12" y="928"/>
                  </a:lnTo>
                  <a:lnTo>
                    <a:pt x="15" y="928"/>
                  </a:lnTo>
                  <a:lnTo>
                    <a:pt x="17" y="926"/>
                  </a:lnTo>
                  <a:lnTo>
                    <a:pt x="20" y="924"/>
                  </a:lnTo>
                  <a:lnTo>
                    <a:pt x="23" y="922"/>
                  </a:lnTo>
                  <a:lnTo>
                    <a:pt x="24" y="920"/>
                  </a:lnTo>
                  <a:lnTo>
                    <a:pt x="25" y="917"/>
                  </a:lnTo>
                  <a:lnTo>
                    <a:pt x="26" y="913"/>
                  </a:lnTo>
                  <a:lnTo>
                    <a:pt x="28" y="911"/>
                  </a:lnTo>
                  <a:lnTo>
                    <a:pt x="29" y="908"/>
                  </a:lnTo>
                  <a:lnTo>
                    <a:pt x="29" y="905"/>
                  </a:lnTo>
                  <a:lnTo>
                    <a:pt x="30" y="903"/>
                  </a:lnTo>
                  <a:lnTo>
                    <a:pt x="33" y="900"/>
                  </a:lnTo>
                  <a:lnTo>
                    <a:pt x="34" y="898"/>
                  </a:lnTo>
                  <a:lnTo>
                    <a:pt x="36" y="895"/>
                  </a:lnTo>
                  <a:lnTo>
                    <a:pt x="38" y="892"/>
                  </a:lnTo>
                  <a:lnTo>
                    <a:pt x="40" y="891"/>
                  </a:lnTo>
                  <a:lnTo>
                    <a:pt x="42" y="888"/>
                  </a:lnTo>
                  <a:lnTo>
                    <a:pt x="43" y="887"/>
                  </a:lnTo>
                  <a:lnTo>
                    <a:pt x="46" y="884"/>
                  </a:lnTo>
                  <a:lnTo>
                    <a:pt x="49" y="882"/>
                  </a:lnTo>
                  <a:lnTo>
                    <a:pt x="50" y="881"/>
                  </a:lnTo>
                  <a:lnTo>
                    <a:pt x="53" y="879"/>
                  </a:lnTo>
                  <a:lnTo>
                    <a:pt x="55" y="877"/>
                  </a:lnTo>
                  <a:lnTo>
                    <a:pt x="58" y="875"/>
                  </a:lnTo>
                  <a:lnTo>
                    <a:pt x="59" y="874"/>
                  </a:lnTo>
                  <a:lnTo>
                    <a:pt x="62" y="871"/>
                  </a:lnTo>
                  <a:lnTo>
                    <a:pt x="64" y="870"/>
                  </a:lnTo>
                  <a:lnTo>
                    <a:pt x="66" y="867"/>
                  </a:lnTo>
                  <a:lnTo>
                    <a:pt x="66" y="864"/>
                  </a:lnTo>
                  <a:lnTo>
                    <a:pt x="67" y="861"/>
                  </a:lnTo>
                  <a:lnTo>
                    <a:pt x="67" y="857"/>
                  </a:lnTo>
                  <a:lnTo>
                    <a:pt x="66" y="854"/>
                  </a:lnTo>
                  <a:lnTo>
                    <a:pt x="64" y="852"/>
                  </a:lnTo>
                  <a:lnTo>
                    <a:pt x="62" y="849"/>
                  </a:lnTo>
                  <a:lnTo>
                    <a:pt x="59" y="848"/>
                  </a:lnTo>
                  <a:lnTo>
                    <a:pt x="55" y="848"/>
                  </a:lnTo>
                  <a:lnTo>
                    <a:pt x="53" y="848"/>
                  </a:lnTo>
                  <a:lnTo>
                    <a:pt x="49" y="848"/>
                  </a:lnTo>
                  <a:lnTo>
                    <a:pt x="46" y="847"/>
                  </a:lnTo>
                  <a:lnTo>
                    <a:pt x="43" y="844"/>
                  </a:lnTo>
                  <a:lnTo>
                    <a:pt x="41" y="843"/>
                  </a:lnTo>
                  <a:lnTo>
                    <a:pt x="40" y="840"/>
                  </a:lnTo>
                  <a:lnTo>
                    <a:pt x="38" y="837"/>
                  </a:lnTo>
                  <a:lnTo>
                    <a:pt x="37" y="835"/>
                  </a:lnTo>
                  <a:lnTo>
                    <a:pt x="36" y="832"/>
                  </a:lnTo>
                  <a:lnTo>
                    <a:pt x="34" y="828"/>
                  </a:lnTo>
                  <a:lnTo>
                    <a:pt x="36" y="826"/>
                  </a:lnTo>
                  <a:lnTo>
                    <a:pt x="36" y="822"/>
                  </a:lnTo>
                  <a:lnTo>
                    <a:pt x="37" y="819"/>
                  </a:lnTo>
                  <a:lnTo>
                    <a:pt x="38" y="816"/>
                  </a:lnTo>
                  <a:lnTo>
                    <a:pt x="41" y="814"/>
                  </a:lnTo>
                  <a:lnTo>
                    <a:pt x="45" y="814"/>
                  </a:lnTo>
                  <a:lnTo>
                    <a:pt x="47" y="812"/>
                  </a:lnTo>
                  <a:lnTo>
                    <a:pt x="49" y="810"/>
                  </a:lnTo>
                  <a:lnTo>
                    <a:pt x="50" y="807"/>
                  </a:lnTo>
                  <a:lnTo>
                    <a:pt x="54" y="806"/>
                  </a:lnTo>
                  <a:lnTo>
                    <a:pt x="57" y="806"/>
                  </a:lnTo>
                  <a:lnTo>
                    <a:pt x="58" y="802"/>
                  </a:lnTo>
                  <a:lnTo>
                    <a:pt x="59" y="799"/>
                  </a:lnTo>
                  <a:lnTo>
                    <a:pt x="61" y="797"/>
                  </a:lnTo>
                  <a:lnTo>
                    <a:pt x="62" y="793"/>
                  </a:lnTo>
                  <a:lnTo>
                    <a:pt x="63" y="790"/>
                  </a:lnTo>
                  <a:lnTo>
                    <a:pt x="63" y="786"/>
                  </a:lnTo>
                  <a:lnTo>
                    <a:pt x="63" y="784"/>
                  </a:lnTo>
                  <a:lnTo>
                    <a:pt x="62" y="780"/>
                  </a:lnTo>
                  <a:lnTo>
                    <a:pt x="61" y="777"/>
                  </a:lnTo>
                  <a:lnTo>
                    <a:pt x="58" y="776"/>
                  </a:lnTo>
                  <a:lnTo>
                    <a:pt x="57" y="773"/>
                  </a:lnTo>
                  <a:lnTo>
                    <a:pt x="55" y="771"/>
                  </a:lnTo>
                  <a:lnTo>
                    <a:pt x="55" y="765"/>
                  </a:lnTo>
                  <a:lnTo>
                    <a:pt x="55" y="763"/>
                  </a:lnTo>
                  <a:lnTo>
                    <a:pt x="57" y="759"/>
                  </a:lnTo>
                  <a:lnTo>
                    <a:pt x="58" y="755"/>
                  </a:lnTo>
                  <a:lnTo>
                    <a:pt x="58" y="752"/>
                  </a:lnTo>
                  <a:lnTo>
                    <a:pt x="59" y="748"/>
                  </a:lnTo>
                  <a:lnTo>
                    <a:pt x="59" y="744"/>
                  </a:lnTo>
                  <a:lnTo>
                    <a:pt x="59" y="740"/>
                  </a:lnTo>
                  <a:lnTo>
                    <a:pt x="59" y="738"/>
                  </a:lnTo>
                  <a:lnTo>
                    <a:pt x="58" y="734"/>
                  </a:lnTo>
                  <a:lnTo>
                    <a:pt x="57" y="733"/>
                  </a:lnTo>
                  <a:lnTo>
                    <a:pt x="54" y="730"/>
                  </a:lnTo>
                  <a:lnTo>
                    <a:pt x="53" y="729"/>
                  </a:lnTo>
                  <a:lnTo>
                    <a:pt x="51" y="727"/>
                  </a:lnTo>
                  <a:lnTo>
                    <a:pt x="50" y="725"/>
                  </a:lnTo>
                  <a:lnTo>
                    <a:pt x="49" y="722"/>
                  </a:lnTo>
                  <a:lnTo>
                    <a:pt x="47" y="720"/>
                  </a:lnTo>
                  <a:lnTo>
                    <a:pt x="46" y="718"/>
                  </a:lnTo>
                  <a:lnTo>
                    <a:pt x="43" y="716"/>
                  </a:lnTo>
                  <a:lnTo>
                    <a:pt x="42" y="713"/>
                  </a:lnTo>
                  <a:lnTo>
                    <a:pt x="41" y="710"/>
                  </a:lnTo>
                  <a:lnTo>
                    <a:pt x="38" y="708"/>
                  </a:lnTo>
                  <a:lnTo>
                    <a:pt x="37" y="705"/>
                  </a:lnTo>
                  <a:lnTo>
                    <a:pt x="36" y="704"/>
                  </a:lnTo>
                  <a:lnTo>
                    <a:pt x="33" y="701"/>
                  </a:lnTo>
                  <a:lnTo>
                    <a:pt x="30" y="700"/>
                  </a:lnTo>
                  <a:lnTo>
                    <a:pt x="28" y="699"/>
                  </a:lnTo>
                  <a:lnTo>
                    <a:pt x="25" y="696"/>
                  </a:lnTo>
                  <a:lnTo>
                    <a:pt x="23" y="695"/>
                  </a:lnTo>
                  <a:lnTo>
                    <a:pt x="21" y="693"/>
                  </a:lnTo>
                  <a:lnTo>
                    <a:pt x="17" y="692"/>
                  </a:lnTo>
                  <a:lnTo>
                    <a:pt x="15" y="691"/>
                  </a:lnTo>
                  <a:lnTo>
                    <a:pt x="13" y="688"/>
                  </a:lnTo>
                  <a:lnTo>
                    <a:pt x="11" y="687"/>
                  </a:lnTo>
                  <a:lnTo>
                    <a:pt x="8" y="684"/>
                  </a:lnTo>
                  <a:lnTo>
                    <a:pt x="7" y="683"/>
                  </a:lnTo>
                  <a:lnTo>
                    <a:pt x="4" y="680"/>
                  </a:lnTo>
                  <a:lnTo>
                    <a:pt x="3" y="678"/>
                  </a:lnTo>
                  <a:lnTo>
                    <a:pt x="2" y="675"/>
                  </a:lnTo>
                  <a:lnTo>
                    <a:pt x="2" y="671"/>
                  </a:lnTo>
                  <a:lnTo>
                    <a:pt x="2" y="667"/>
                  </a:lnTo>
                  <a:lnTo>
                    <a:pt x="2" y="663"/>
                  </a:lnTo>
                  <a:lnTo>
                    <a:pt x="3" y="659"/>
                  </a:lnTo>
                  <a:lnTo>
                    <a:pt x="3" y="657"/>
                  </a:lnTo>
                  <a:lnTo>
                    <a:pt x="4" y="653"/>
                  </a:lnTo>
                  <a:lnTo>
                    <a:pt x="5" y="650"/>
                  </a:lnTo>
                  <a:lnTo>
                    <a:pt x="7" y="648"/>
                  </a:lnTo>
                  <a:lnTo>
                    <a:pt x="7" y="644"/>
                  </a:lnTo>
                  <a:lnTo>
                    <a:pt x="8" y="641"/>
                  </a:lnTo>
                  <a:lnTo>
                    <a:pt x="11" y="638"/>
                  </a:lnTo>
                  <a:lnTo>
                    <a:pt x="12" y="637"/>
                  </a:lnTo>
                  <a:lnTo>
                    <a:pt x="15" y="636"/>
                  </a:lnTo>
                  <a:lnTo>
                    <a:pt x="16" y="633"/>
                  </a:lnTo>
                  <a:lnTo>
                    <a:pt x="17" y="633"/>
                  </a:lnTo>
                  <a:lnTo>
                    <a:pt x="19" y="633"/>
                  </a:lnTo>
                  <a:lnTo>
                    <a:pt x="20" y="633"/>
                  </a:lnTo>
                  <a:lnTo>
                    <a:pt x="21" y="633"/>
                  </a:lnTo>
                  <a:lnTo>
                    <a:pt x="23" y="633"/>
                  </a:lnTo>
                  <a:lnTo>
                    <a:pt x="24" y="633"/>
                  </a:lnTo>
                  <a:lnTo>
                    <a:pt x="25" y="633"/>
                  </a:lnTo>
                  <a:lnTo>
                    <a:pt x="26" y="633"/>
                  </a:lnTo>
                  <a:lnTo>
                    <a:pt x="26" y="634"/>
                  </a:lnTo>
                  <a:lnTo>
                    <a:pt x="28" y="636"/>
                  </a:lnTo>
                  <a:lnTo>
                    <a:pt x="29" y="637"/>
                  </a:lnTo>
                  <a:lnTo>
                    <a:pt x="32" y="638"/>
                  </a:lnTo>
                  <a:lnTo>
                    <a:pt x="33" y="638"/>
                  </a:lnTo>
                  <a:lnTo>
                    <a:pt x="34" y="638"/>
                  </a:lnTo>
                  <a:lnTo>
                    <a:pt x="36" y="638"/>
                  </a:lnTo>
                  <a:lnTo>
                    <a:pt x="38" y="638"/>
                  </a:lnTo>
                  <a:lnTo>
                    <a:pt x="40" y="638"/>
                  </a:lnTo>
                  <a:lnTo>
                    <a:pt x="41" y="638"/>
                  </a:lnTo>
                  <a:lnTo>
                    <a:pt x="42" y="638"/>
                  </a:lnTo>
                  <a:lnTo>
                    <a:pt x="43" y="638"/>
                  </a:lnTo>
                  <a:lnTo>
                    <a:pt x="45" y="640"/>
                  </a:lnTo>
                  <a:lnTo>
                    <a:pt x="46" y="640"/>
                  </a:lnTo>
                  <a:lnTo>
                    <a:pt x="47" y="640"/>
                  </a:lnTo>
                  <a:lnTo>
                    <a:pt x="49" y="640"/>
                  </a:lnTo>
                  <a:lnTo>
                    <a:pt x="50" y="640"/>
                  </a:lnTo>
                  <a:lnTo>
                    <a:pt x="53" y="640"/>
                  </a:lnTo>
                  <a:lnTo>
                    <a:pt x="53" y="638"/>
                  </a:lnTo>
                  <a:lnTo>
                    <a:pt x="55" y="638"/>
                  </a:lnTo>
                  <a:lnTo>
                    <a:pt x="57" y="638"/>
                  </a:lnTo>
                  <a:lnTo>
                    <a:pt x="58" y="638"/>
                  </a:lnTo>
                  <a:lnTo>
                    <a:pt x="61" y="637"/>
                  </a:lnTo>
                  <a:lnTo>
                    <a:pt x="62" y="637"/>
                  </a:lnTo>
                  <a:lnTo>
                    <a:pt x="63" y="637"/>
                  </a:lnTo>
                  <a:lnTo>
                    <a:pt x="64" y="637"/>
                  </a:lnTo>
                  <a:lnTo>
                    <a:pt x="66" y="636"/>
                  </a:lnTo>
                  <a:lnTo>
                    <a:pt x="67" y="636"/>
                  </a:lnTo>
                  <a:lnTo>
                    <a:pt x="70" y="634"/>
                  </a:lnTo>
                  <a:lnTo>
                    <a:pt x="71" y="633"/>
                  </a:lnTo>
                  <a:lnTo>
                    <a:pt x="72" y="633"/>
                  </a:lnTo>
                  <a:lnTo>
                    <a:pt x="74" y="633"/>
                  </a:lnTo>
                  <a:lnTo>
                    <a:pt x="75" y="632"/>
                  </a:lnTo>
                  <a:lnTo>
                    <a:pt x="78" y="632"/>
                  </a:lnTo>
                  <a:lnTo>
                    <a:pt x="79" y="632"/>
                  </a:lnTo>
                  <a:lnTo>
                    <a:pt x="80" y="632"/>
                  </a:lnTo>
                  <a:lnTo>
                    <a:pt x="80" y="631"/>
                  </a:lnTo>
                  <a:lnTo>
                    <a:pt x="81" y="631"/>
                  </a:lnTo>
                  <a:lnTo>
                    <a:pt x="84" y="631"/>
                  </a:lnTo>
                  <a:lnTo>
                    <a:pt x="85" y="631"/>
                  </a:lnTo>
                  <a:lnTo>
                    <a:pt x="87" y="631"/>
                  </a:lnTo>
                  <a:lnTo>
                    <a:pt x="88" y="631"/>
                  </a:lnTo>
                  <a:lnTo>
                    <a:pt x="89" y="629"/>
                  </a:lnTo>
                  <a:lnTo>
                    <a:pt x="91" y="629"/>
                  </a:lnTo>
                  <a:lnTo>
                    <a:pt x="92" y="629"/>
                  </a:lnTo>
                  <a:lnTo>
                    <a:pt x="93" y="628"/>
                  </a:lnTo>
                  <a:lnTo>
                    <a:pt x="95" y="628"/>
                  </a:lnTo>
                  <a:lnTo>
                    <a:pt x="97" y="628"/>
                  </a:lnTo>
                  <a:lnTo>
                    <a:pt x="98" y="628"/>
                  </a:lnTo>
                  <a:lnTo>
                    <a:pt x="100" y="628"/>
                  </a:lnTo>
                  <a:lnTo>
                    <a:pt x="102" y="628"/>
                  </a:lnTo>
                  <a:lnTo>
                    <a:pt x="104" y="629"/>
                  </a:lnTo>
                  <a:lnTo>
                    <a:pt x="106" y="629"/>
                  </a:lnTo>
                  <a:lnTo>
                    <a:pt x="106" y="628"/>
                  </a:lnTo>
                  <a:lnTo>
                    <a:pt x="108" y="628"/>
                  </a:lnTo>
                  <a:lnTo>
                    <a:pt x="109" y="628"/>
                  </a:lnTo>
                  <a:lnTo>
                    <a:pt x="110" y="628"/>
                  </a:lnTo>
                  <a:lnTo>
                    <a:pt x="112" y="627"/>
                  </a:lnTo>
                  <a:lnTo>
                    <a:pt x="112" y="625"/>
                  </a:lnTo>
                  <a:lnTo>
                    <a:pt x="112" y="624"/>
                  </a:lnTo>
                  <a:lnTo>
                    <a:pt x="113" y="624"/>
                  </a:lnTo>
                  <a:lnTo>
                    <a:pt x="113" y="623"/>
                  </a:lnTo>
                  <a:lnTo>
                    <a:pt x="114" y="621"/>
                  </a:lnTo>
                  <a:lnTo>
                    <a:pt x="116" y="620"/>
                  </a:lnTo>
                  <a:lnTo>
                    <a:pt x="116" y="619"/>
                  </a:lnTo>
                  <a:lnTo>
                    <a:pt x="116" y="617"/>
                  </a:lnTo>
                  <a:lnTo>
                    <a:pt x="117" y="617"/>
                  </a:lnTo>
                  <a:lnTo>
                    <a:pt x="118" y="617"/>
                  </a:lnTo>
                  <a:lnTo>
                    <a:pt x="121" y="617"/>
                  </a:lnTo>
                  <a:lnTo>
                    <a:pt x="122" y="616"/>
                  </a:lnTo>
                  <a:lnTo>
                    <a:pt x="123" y="616"/>
                  </a:lnTo>
                  <a:lnTo>
                    <a:pt x="126" y="615"/>
                  </a:lnTo>
                  <a:lnTo>
                    <a:pt x="129" y="615"/>
                  </a:lnTo>
                  <a:lnTo>
                    <a:pt x="130" y="614"/>
                  </a:lnTo>
                  <a:lnTo>
                    <a:pt x="131" y="614"/>
                  </a:lnTo>
                  <a:lnTo>
                    <a:pt x="134" y="614"/>
                  </a:lnTo>
                  <a:lnTo>
                    <a:pt x="135" y="612"/>
                  </a:lnTo>
                  <a:lnTo>
                    <a:pt x="138" y="611"/>
                  </a:lnTo>
                  <a:lnTo>
                    <a:pt x="139" y="611"/>
                  </a:lnTo>
                  <a:lnTo>
                    <a:pt x="140" y="611"/>
                  </a:lnTo>
                  <a:lnTo>
                    <a:pt x="142" y="610"/>
                  </a:lnTo>
                  <a:lnTo>
                    <a:pt x="144" y="610"/>
                  </a:lnTo>
                  <a:lnTo>
                    <a:pt x="147" y="608"/>
                  </a:lnTo>
                  <a:lnTo>
                    <a:pt x="148" y="607"/>
                  </a:lnTo>
                  <a:lnTo>
                    <a:pt x="151" y="606"/>
                  </a:lnTo>
                  <a:lnTo>
                    <a:pt x="152" y="604"/>
                  </a:lnTo>
                  <a:lnTo>
                    <a:pt x="152" y="603"/>
                  </a:lnTo>
                  <a:lnTo>
                    <a:pt x="154" y="602"/>
                  </a:lnTo>
                  <a:lnTo>
                    <a:pt x="155" y="600"/>
                  </a:lnTo>
                  <a:lnTo>
                    <a:pt x="156" y="598"/>
                  </a:lnTo>
                  <a:lnTo>
                    <a:pt x="156" y="596"/>
                  </a:lnTo>
                  <a:lnTo>
                    <a:pt x="157" y="595"/>
                  </a:lnTo>
                  <a:lnTo>
                    <a:pt x="157" y="594"/>
                  </a:lnTo>
                  <a:lnTo>
                    <a:pt x="157" y="593"/>
                  </a:lnTo>
                  <a:lnTo>
                    <a:pt x="159" y="590"/>
                  </a:lnTo>
                  <a:lnTo>
                    <a:pt x="159" y="589"/>
                  </a:lnTo>
                  <a:lnTo>
                    <a:pt x="159" y="587"/>
                  </a:lnTo>
                  <a:lnTo>
                    <a:pt x="159" y="586"/>
                  </a:lnTo>
                  <a:lnTo>
                    <a:pt x="159" y="585"/>
                  </a:lnTo>
                  <a:lnTo>
                    <a:pt x="159" y="583"/>
                  </a:lnTo>
                  <a:lnTo>
                    <a:pt x="159" y="581"/>
                  </a:lnTo>
                  <a:lnTo>
                    <a:pt x="159" y="579"/>
                  </a:lnTo>
                  <a:lnTo>
                    <a:pt x="157" y="578"/>
                  </a:lnTo>
                  <a:lnTo>
                    <a:pt x="157" y="577"/>
                  </a:lnTo>
                  <a:lnTo>
                    <a:pt x="157" y="576"/>
                  </a:lnTo>
                  <a:lnTo>
                    <a:pt x="159" y="573"/>
                  </a:lnTo>
                  <a:lnTo>
                    <a:pt x="160" y="573"/>
                  </a:lnTo>
                  <a:lnTo>
                    <a:pt x="161" y="572"/>
                  </a:lnTo>
                  <a:lnTo>
                    <a:pt x="163" y="572"/>
                  </a:lnTo>
                  <a:lnTo>
                    <a:pt x="164" y="570"/>
                  </a:lnTo>
                  <a:lnTo>
                    <a:pt x="165" y="570"/>
                  </a:lnTo>
                  <a:lnTo>
                    <a:pt x="167" y="572"/>
                  </a:lnTo>
                  <a:lnTo>
                    <a:pt x="168" y="572"/>
                  </a:lnTo>
                  <a:lnTo>
                    <a:pt x="168" y="573"/>
                  </a:lnTo>
                  <a:lnTo>
                    <a:pt x="169" y="574"/>
                  </a:lnTo>
                  <a:lnTo>
                    <a:pt x="171" y="574"/>
                  </a:lnTo>
                  <a:lnTo>
                    <a:pt x="172" y="574"/>
                  </a:lnTo>
                  <a:lnTo>
                    <a:pt x="173" y="574"/>
                  </a:lnTo>
                  <a:lnTo>
                    <a:pt x="174" y="576"/>
                  </a:lnTo>
                  <a:lnTo>
                    <a:pt x="176" y="576"/>
                  </a:lnTo>
                  <a:lnTo>
                    <a:pt x="177" y="577"/>
                  </a:lnTo>
                  <a:lnTo>
                    <a:pt x="178" y="577"/>
                  </a:lnTo>
                  <a:lnTo>
                    <a:pt x="180" y="577"/>
                  </a:lnTo>
                  <a:lnTo>
                    <a:pt x="182" y="578"/>
                  </a:lnTo>
                  <a:lnTo>
                    <a:pt x="184" y="578"/>
                  </a:lnTo>
                  <a:lnTo>
                    <a:pt x="185" y="578"/>
                  </a:lnTo>
                  <a:lnTo>
                    <a:pt x="188" y="578"/>
                  </a:lnTo>
                  <a:lnTo>
                    <a:pt x="189" y="578"/>
                  </a:lnTo>
                  <a:lnTo>
                    <a:pt x="190" y="578"/>
                  </a:lnTo>
                  <a:lnTo>
                    <a:pt x="191" y="578"/>
                  </a:lnTo>
                  <a:lnTo>
                    <a:pt x="193" y="578"/>
                  </a:lnTo>
                  <a:lnTo>
                    <a:pt x="194" y="577"/>
                  </a:lnTo>
                  <a:lnTo>
                    <a:pt x="195" y="576"/>
                  </a:lnTo>
                  <a:lnTo>
                    <a:pt x="197" y="576"/>
                  </a:lnTo>
                  <a:lnTo>
                    <a:pt x="198" y="576"/>
                  </a:lnTo>
                  <a:lnTo>
                    <a:pt x="199" y="576"/>
                  </a:lnTo>
                  <a:lnTo>
                    <a:pt x="201" y="576"/>
                  </a:lnTo>
                  <a:lnTo>
                    <a:pt x="202" y="577"/>
                  </a:lnTo>
                  <a:lnTo>
                    <a:pt x="203" y="577"/>
                  </a:lnTo>
                  <a:lnTo>
                    <a:pt x="205" y="578"/>
                  </a:lnTo>
                  <a:lnTo>
                    <a:pt x="207" y="578"/>
                  </a:lnTo>
                  <a:lnTo>
                    <a:pt x="209" y="578"/>
                  </a:lnTo>
                  <a:lnTo>
                    <a:pt x="211" y="578"/>
                  </a:lnTo>
                  <a:lnTo>
                    <a:pt x="212" y="578"/>
                  </a:lnTo>
                  <a:lnTo>
                    <a:pt x="214" y="578"/>
                  </a:lnTo>
                  <a:lnTo>
                    <a:pt x="215" y="578"/>
                  </a:lnTo>
                  <a:lnTo>
                    <a:pt x="216" y="578"/>
                  </a:lnTo>
                  <a:lnTo>
                    <a:pt x="218" y="578"/>
                  </a:lnTo>
                  <a:lnTo>
                    <a:pt x="219" y="578"/>
                  </a:lnTo>
                  <a:lnTo>
                    <a:pt x="222" y="578"/>
                  </a:lnTo>
                  <a:lnTo>
                    <a:pt x="223" y="577"/>
                  </a:lnTo>
                  <a:lnTo>
                    <a:pt x="224" y="577"/>
                  </a:lnTo>
                  <a:lnTo>
                    <a:pt x="226" y="577"/>
                  </a:lnTo>
                  <a:lnTo>
                    <a:pt x="227" y="577"/>
                  </a:lnTo>
                  <a:lnTo>
                    <a:pt x="228" y="578"/>
                  </a:lnTo>
                  <a:lnTo>
                    <a:pt x="229" y="578"/>
                  </a:lnTo>
                  <a:lnTo>
                    <a:pt x="231" y="578"/>
                  </a:lnTo>
                  <a:lnTo>
                    <a:pt x="233" y="578"/>
                  </a:lnTo>
                  <a:lnTo>
                    <a:pt x="235" y="578"/>
                  </a:lnTo>
                  <a:lnTo>
                    <a:pt x="236" y="577"/>
                  </a:lnTo>
                  <a:lnTo>
                    <a:pt x="237" y="576"/>
                  </a:lnTo>
                  <a:lnTo>
                    <a:pt x="239" y="576"/>
                  </a:lnTo>
                  <a:lnTo>
                    <a:pt x="240" y="576"/>
                  </a:lnTo>
                  <a:lnTo>
                    <a:pt x="241" y="574"/>
                  </a:lnTo>
                  <a:lnTo>
                    <a:pt x="243" y="574"/>
                  </a:lnTo>
                  <a:lnTo>
                    <a:pt x="244" y="574"/>
                  </a:lnTo>
                  <a:lnTo>
                    <a:pt x="245" y="574"/>
                  </a:lnTo>
                  <a:lnTo>
                    <a:pt x="247" y="574"/>
                  </a:lnTo>
                  <a:lnTo>
                    <a:pt x="248" y="574"/>
                  </a:lnTo>
                  <a:lnTo>
                    <a:pt x="249" y="574"/>
                  </a:lnTo>
                  <a:lnTo>
                    <a:pt x="250" y="576"/>
                  </a:lnTo>
                  <a:lnTo>
                    <a:pt x="252" y="576"/>
                  </a:lnTo>
                  <a:lnTo>
                    <a:pt x="253" y="577"/>
                  </a:lnTo>
                  <a:lnTo>
                    <a:pt x="254" y="578"/>
                  </a:lnTo>
                  <a:lnTo>
                    <a:pt x="257" y="578"/>
                  </a:lnTo>
                  <a:lnTo>
                    <a:pt x="258" y="578"/>
                  </a:lnTo>
                  <a:lnTo>
                    <a:pt x="260" y="577"/>
                  </a:lnTo>
                  <a:lnTo>
                    <a:pt x="261" y="576"/>
                  </a:lnTo>
                  <a:lnTo>
                    <a:pt x="262" y="573"/>
                  </a:lnTo>
                  <a:lnTo>
                    <a:pt x="264" y="573"/>
                  </a:lnTo>
                  <a:lnTo>
                    <a:pt x="265" y="572"/>
                  </a:lnTo>
                  <a:lnTo>
                    <a:pt x="266" y="572"/>
                  </a:lnTo>
                  <a:lnTo>
                    <a:pt x="267" y="572"/>
                  </a:lnTo>
                  <a:lnTo>
                    <a:pt x="267" y="570"/>
                  </a:lnTo>
                  <a:lnTo>
                    <a:pt x="269" y="570"/>
                  </a:lnTo>
                  <a:lnTo>
                    <a:pt x="270" y="570"/>
                  </a:lnTo>
                  <a:lnTo>
                    <a:pt x="271" y="570"/>
                  </a:lnTo>
                  <a:lnTo>
                    <a:pt x="273" y="570"/>
                  </a:lnTo>
                  <a:lnTo>
                    <a:pt x="274" y="570"/>
                  </a:lnTo>
                  <a:lnTo>
                    <a:pt x="275" y="569"/>
                  </a:lnTo>
                  <a:lnTo>
                    <a:pt x="278" y="569"/>
                  </a:lnTo>
                  <a:lnTo>
                    <a:pt x="279" y="570"/>
                  </a:lnTo>
                  <a:lnTo>
                    <a:pt x="282" y="570"/>
                  </a:lnTo>
                  <a:lnTo>
                    <a:pt x="283" y="570"/>
                  </a:lnTo>
                  <a:lnTo>
                    <a:pt x="286" y="570"/>
                  </a:lnTo>
                  <a:lnTo>
                    <a:pt x="287" y="570"/>
                  </a:lnTo>
                  <a:lnTo>
                    <a:pt x="288" y="570"/>
                  </a:lnTo>
                  <a:lnTo>
                    <a:pt x="290" y="570"/>
                  </a:lnTo>
                  <a:lnTo>
                    <a:pt x="291" y="570"/>
                  </a:lnTo>
                  <a:lnTo>
                    <a:pt x="292" y="570"/>
                  </a:lnTo>
                  <a:lnTo>
                    <a:pt x="294" y="570"/>
                  </a:lnTo>
                  <a:lnTo>
                    <a:pt x="295" y="570"/>
                  </a:lnTo>
                  <a:lnTo>
                    <a:pt x="296" y="570"/>
                  </a:lnTo>
                  <a:lnTo>
                    <a:pt x="298" y="570"/>
                  </a:lnTo>
                  <a:lnTo>
                    <a:pt x="300" y="570"/>
                  </a:lnTo>
                  <a:lnTo>
                    <a:pt x="302" y="570"/>
                  </a:lnTo>
                  <a:lnTo>
                    <a:pt x="303" y="572"/>
                  </a:lnTo>
                  <a:lnTo>
                    <a:pt x="304" y="572"/>
                  </a:lnTo>
                  <a:lnTo>
                    <a:pt x="305" y="572"/>
                  </a:lnTo>
                  <a:lnTo>
                    <a:pt x="307" y="572"/>
                  </a:lnTo>
                  <a:lnTo>
                    <a:pt x="309" y="572"/>
                  </a:lnTo>
                  <a:lnTo>
                    <a:pt x="317" y="577"/>
                  </a:lnTo>
                  <a:lnTo>
                    <a:pt x="319" y="577"/>
                  </a:lnTo>
                  <a:lnTo>
                    <a:pt x="320" y="577"/>
                  </a:lnTo>
                  <a:lnTo>
                    <a:pt x="321" y="577"/>
                  </a:lnTo>
                  <a:lnTo>
                    <a:pt x="324" y="577"/>
                  </a:lnTo>
                  <a:lnTo>
                    <a:pt x="325" y="576"/>
                  </a:lnTo>
                  <a:lnTo>
                    <a:pt x="326" y="576"/>
                  </a:lnTo>
                  <a:lnTo>
                    <a:pt x="329" y="577"/>
                  </a:lnTo>
                  <a:lnTo>
                    <a:pt x="330" y="577"/>
                  </a:lnTo>
                  <a:lnTo>
                    <a:pt x="333" y="577"/>
                  </a:lnTo>
                  <a:lnTo>
                    <a:pt x="334" y="577"/>
                  </a:lnTo>
                  <a:lnTo>
                    <a:pt x="337" y="577"/>
                  </a:lnTo>
                  <a:lnTo>
                    <a:pt x="340" y="577"/>
                  </a:lnTo>
                  <a:lnTo>
                    <a:pt x="342" y="577"/>
                  </a:lnTo>
                  <a:lnTo>
                    <a:pt x="345" y="578"/>
                  </a:lnTo>
                  <a:lnTo>
                    <a:pt x="347" y="577"/>
                  </a:lnTo>
                  <a:lnTo>
                    <a:pt x="350" y="577"/>
                  </a:lnTo>
                  <a:lnTo>
                    <a:pt x="351" y="577"/>
                  </a:lnTo>
                  <a:lnTo>
                    <a:pt x="354" y="577"/>
                  </a:lnTo>
                  <a:lnTo>
                    <a:pt x="357" y="577"/>
                  </a:lnTo>
                  <a:lnTo>
                    <a:pt x="359" y="577"/>
                  </a:lnTo>
                  <a:lnTo>
                    <a:pt x="360" y="577"/>
                  </a:lnTo>
                  <a:lnTo>
                    <a:pt x="366" y="577"/>
                  </a:lnTo>
                  <a:lnTo>
                    <a:pt x="368" y="577"/>
                  </a:lnTo>
                  <a:lnTo>
                    <a:pt x="371" y="577"/>
                  </a:lnTo>
                  <a:lnTo>
                    <a:pt x="375" y="577"/>
                  </a:lnTo>
                  <a:lnTo>
                    <a:pt x="376" y="577"/>
                  </a:lnTo>
                  <a:lnTo>
                    <a:pt x="376" y="578"/>
                  </a:lnTo>
                  <a:lnTo>
                    <a:pt x="379" y="578"/>
                  </a:lnTo>
                  <a:lnTo>
                    <a:pt x="380" y="578"/>
                  </a:lnTo>
                  <a:lnTo>
                    <a:pt x="381" y="578"/>
                  </a:lnTo>
                  <a:lnTo>
                    <a:pt x="383" y="578"/>
                  </a:lnTo>
                  <a:lnTo>
                    <a:pt x="384" y="579"/>
                  </a:lnTo>
                  <a:lnTo>
                    <a:pt x="385" y="579"/>
                  </a:lnTo>
                  <a:lnTo>
                    <a:pt x="387" y="579"/>
                  </a:lnTo>
                  <a:lnTo>
                    <a:pt x="389" y="579"/>
                  </a:lnTo>
                  <a:lnTo>
                    <a:pt x="391" y="579"/>
                  </a:lnTo>
                  <a:lnTo>
                    <a:pt x="392" y="579"/>
                  </a:lnTo>
                  <a:lnTo>
                    <a:pt x="393" y="578"/>
                  </a:lnTo>
                  <a:lnTo>
                    <a:pt x="396" y="578"/>
                  </a:lnTo>
                  <a:lnTo>
                    <a:pt x="397" y="577"/>
                  </a:lnTo>
                  <a:lnTo>
                    <a:pt x="398" y="576"/>
                  </a:lnTo>
                  <a:lnTo>
                    <a:pt x="401" y="574"/>
                  </a:lnTo>
                  <a:lnTo>
                    <a:pt x="402" y="574"/>
                  </a:lnTo>
                  <a:lnTo>
                    <a:pt x="404" y="573"/>
                  </a:lnTo>
                  <a:lnTo>
                    <a:pt x="406" y="572"/>
                  </a:lnTo>
                  <a:lnTo>
                    <a:pt x="408" y="570"/>
                  </a:lnTo>
                  <a:lnTo>
                    <a:pt x="409" y="570"/>
                  </a:lnTo>
                  <a:lnTo>
                    <a:pt x="410" y="569"/>
                  </a:lnTo>
                  <a:lnTo>
                    <a:pt x="412" y="568"/>
                  </a:lnTo>
                  <a:lnTo>
                    <a:pt x="413" y="566"/>
                  </a:lnTo>
                  <a:lnTo>
                    <a:pt x="414" y="565"/>
                  </a:lnTo>
                  <a:lnTo>
                    <a:pt x="417" y="562"/>
                  </a:lnTo>
                  <a:lnTo>
                    <a:pt x="418" y="562"/>
                  </a:lnTo>
                  <a:lnTo>
                    <a:pt x="419" y="561"/>
                  </a:lnTo>
                  <a:lnTo>
                    <a:pt x="421" y="561"/>
                  </a:lnTo>
                  <a:lnTo>
                    <a:pt x="422" y="560"/>
                  </a:lnTo>
                  <a:lnTo>
                    <a:pt x="423" y="560"/>
                  </a:lnTo>
                  <a:lnTo>
                    <a:pt x="425" y="560"/>
                  </a:lnTo>
                  <a:lnTo>
                    <a:pt x="426" y="561"/>
                  </a:lnTo>
                  <a:lnTo>
                    <a:pt x="429" y="561"/>
                  </a:lnTo>
                  <a:lnTo>
                    <a:pt x="430" y="561"/>
                  </a:lnTo>
                  <a:lnTo>
                    <a:pt x="431" y="561"/>
                  </a:lnTo>
                  <a:lnTo>
                    <a:pt x="433" y="561"/>
                  </a:lnTo>
                  <a:lnTo>
                    <a:pt x="435" y="560"/>
                  </a:lnTo>
                  <a:lnTo>
                    <a:pt x="438" y="560"/>
                  </a:lnTo>
                  <a:lnTo>
                    <a:pt x="439" y="559"/>
                  </a:lnTo>
                  <a:lnTo>
                    <a:pt x="440" y="559"/>
                  </a:lnTo>
                  <a:lnTo>
                    <a:pt x="442" y="557"/>
                  </a:lnTo>
                  <a:lnTo>
                    <a:pt x="443" y="556"/>
                  </a:lnTo>
                  <a:lnTo>
                    <a:pt x="444" y="555"/>
                  </a:lnTo>
                  <a:lnTo>
                    <a:pt x="446" y="555"/>
                  </a:lnTo>
                  <a:lnTo>
                    <a:pt x="447" y="553"/>
                  </a:lnTo>
                  <a:lnTo>
                    <a:pt x="448" y="552"/>
                  </a:lnTo>
                  <a:lnTo>
                    <a:pt x="448" y="551"/>
                  </a:lnTo>
                  <a:lnTo>
                    <a:pt x="450" y="549"/>
                  </a:lnTo>
                  <a:lnTo>
                    <a:pt x="451" y="547"/>
                  </a:lnTo>
                  <a:lnTo>
                    <a:pt x="451" y="545"/>
                  </a:lnTo>
                  <a:lnTo>
                    <a:pt x="452" y="544"/>
                  </a:lnTo>
                  <a:lnTo>
                    <a:pt x="452" y="542"/>
                  </a:lnTo>
                  <a:lnTo>
                    <a:pt x="452" y="540"/>
                  </a:lnTo>
                  <a:lnTo>
                    <a:pt x="453" y="539"/>
                  </a:lnTo>
                  <a:lnTo>
                    <a:pt x="453" y="538"/>
                  </a:lnTo>
                  <a:lnTo>
                    <a:pt x="453" y="536"/>
                  </a:lnTo>
                  <a:lnTo>
                    <a:pt x="455" y="534"/>
                  </a:lnTo>
                  <a:lnTo>
                    <a:pt x="456" y="532"/>
                  </a:lnTo>
                  <a:lnTo>
                    <a:pt x="459" y="532"/>
                  </a:lnTo>
                  <a:lnTo>
                    <a:pt x="460" y="532"/>
                  </a:lnTo>
                  <a:lnTo>
                    <a:pt x="463" y="532"/>
                  </a:lnTo>
                  <a:lnTo>
                    <a:pt x="464" y="531"/>
                  </a:lnTo>
                  <a:lnTo>
                    <a:pt x="465" y="531"/>
                  </a:lnTo>
                  <a:lnTo>
                    <a:pt x="467" y="531"/>
                  </a:lnTo>
                  <a:lnTo>
                    <a:pt x="469" y="531"/>
                  </a:lnTo>
                  <a:lnTo>
                    <a:pt x="471" y="531"/>
                  </a:lnTo>
                  <a:lnTo>
                    <a:pt x="472" y="531"/>
                  </a:lnTo>
                  <a:lnTo>
                    <a:pt x="473" y="531"/>
                  </a:lnTo>
                  <a:lnTo>
                    <a:pt x="474" y="531"/>
                  </a:lnTo>
                  <a:lnTo>
                    <a:pt x="476" y="531"/>
                  </a:lnTo>
                  <a:lnTo>
                    <a:pt x="477" y="531"/>
                  </a:lnTo>
                  <a:lnTo>
                    <a:pt x="478" y="531"/>
                  </a:lnTo>
                  <a:lnTo>
                    <a:pt x="480" y="531"/>
                  </a:lnTo>
                  <a:lnTo>
                    <a:pt x="481" y="531"/>
                  </a:lnTo>
                  <a:lnTo>
                    <a:pt x="482" y="531"/>
                  </a:lnTo>
                  <a:lnTo>
                    <a:pt x="484" y="531"/>
                  </a:lnTo>
                  <a:lnTo>
                    <a:pt x="485" y="531"/>
                  </a:lnTo>
                  <a:lnTo>
                    <a:pt x="486" y="531"/>
                  </a:lnTo>
                  <a:lnTo>
                    <a:pt x="488" y="531"/>
                  </a:lnTo>
                  <a:lnTo>
                    <a:pt x="490" y="531"/>
                  </a:lnTo>
                  <a:lnTo>
                    <a:pt x="491" y="531"/>
                  </a:lnTo>
                  <a:lnTo>
                    <a:pt x="493" y="531"/>
                  </a:lnTo>
                  <a:lnTo>
                    <a:pt x="494" y="531"/>
                  </a:lnTo>
                  <a:lnTo>
                    <a:pt x="495" y="531"/>
                  </a:lnTo>
                  <a:lnTo>
                    <a:pt x="498" y="531"/>
                  </a:lnTo>
                  <a:lnTo>
                    <a:pt x="499" y="531"/>
                  </a:lnTo>
                  <a:lnTo>
                    <a:pt x="502" y="531"/>
                  </a:lnTo>
                  <a:lnTo>
                    <a:pt x="503" y="531"/>
                  </a:lnTo>
                  <a:lnTo>
                    <a:pt x="506" y="532"/>
                  </a:lnTo>
                  <a:lnTo>
                    <a:pt x="507" y="532"/>
                  </a:lnTo>
                  <a:lnTo>
                    <a:pt x="510" y="532"/>
                  </a:lnTo>
                  <a:lnTo>
                    <a:pt x="511" y="532"/>
                  </a:lnTo>
                  <a:lnTo>
                    <a:pt x="609" y="534"/>
                  </a:lnTo>
                  <a:lnTo>
                    <a:pt x="613" y="534"/>
                  </a:lnTo>
                  <a:lnTo>
                    <a:pt x="621" y="534"/>
                  </a:lnTo>
                  <a:lnTo>
                    <a:pt x="624" y="534"/>
                  </a:lnTo>
                  <a:lnTo>
                    <a:pt x="626" y="534"/>
                  </a:lnTo>
                  <a:lnTo>
                    <a:pt x="628" y="534"/>
                  </a:lnTo>
                  <a:lnTo>
                    <a:pt x="629" y="532"/>
                  </a:lnTo>
                  <a:lnTo>
                    <a:pt x="633" y="531"/>
                  </a:lnTo>
                  <a:lnTo>
                    <a:pt x="632" y="530"/>
                  </a:lnTo>
                  <a:lnTo>
                    <a:pt x="632" y="528"/>
                  </a:lnTo>
                  <a:lnTo>
                    <a:pt x="630" y="528"/>
                  </a:lnTo>
                  <a:lnTo>
                    <a:pt x="630" y="527"/>
                  </a:lnTo>
                  <a:lnTo>
                    <a:pt x="630" y="526"/>
                  </a:lnTo>
                  <a:lnTo>
                    <a:pt x="630" y="524"/>
                  </a:lnTo>
                  <a:lnTo>
                    <a:pt x="632" y="523"/>
                  </a:lnTo>
                  <a:lnTo>
                    <a:pt x="632" y="522"/>
                  </a:lnTo>
                  <a:lnTo>
                    <a:pt x="632" y="523"/>
                  </a:lnTo>
                  <a:lnTo>
                    <a:pt x="632" y="522"/>
                  </a:lnTo>
                  <a:lnTo>
                    <a:pt x="630" y="522"/>
                  </a:lnTo>
                  <a:lnTo>
                    <a:pt x="630" y="521"/>
                  </a:lnTo>
                  <a:lnTo>
                    <a:pt x="630" y="519"/>
                  </a:lnTo>
                  <a:lnTo>
                    <a:pt x="630" y="518"/>
                  </a:lnTo>
                  <a:lnTo>
                    <a:pt x="630" y="517"/>
                  </a:lnTo>
                  <a:lnTo>
                    <a:pt x="632" y="517"/>
                  </a:lnTo>
                  <a:lnTo>
                    <a:pt x="630" y="515"/>
                  </a:lnTo>
                  <a:lnTo>
                    <a:pt x="629" y="514"/>
                  </a:lnTo>
                  <a:lnTo>
                    <a:pt x="630" y="514"/>
                  </a:lnTo>
                  <a:lnTo>
                    <a:pt x="630" y="513"/>
                  </a:lnTo>
                  <a:lnTo>
                    <a:pt x="629" y="513"/>
                  </a:lnTo>
                  <a:lnTo>
                    <a:pt x="630" y="511"/>
                  </a:lnTo>
                  <a:lnTo>
                    <a:pt x="630" y="510"/>
                  </a:lnTo>
                  <a:lnTo>
                    <a:pt x="632" y="509"/>
                  </a:lnTo>
                  <a:lnTo>
                    <a:pt x="630" y="507"/>
                  </a:lnTo>
                  <a:lnTo>
                    <a:pt x="630" y="506"/>
                  </a:lnTo>
                  <a:lnTo>
                    <a:pt x="632" y="505"/>
                  </a:lnTo>
                  <a:lnTo>
                    <a:pt x="632" y="504"/>
                  </a:lnTo>
                  <a:lnTo>
                    <a:pt x="632" y="502"/>
                  </a:lnTo>
                  <a:lnTo>
                    <a:pt x="633" y="501"/>
                  </a:lnTo>
                  <a:lnTo>
                    <a:pt x="633" y="500"/>
                  </a:lnTo>
                  <a:lnTo>
                    <a:pt x="636" y="500"/>
                  </a:lnTo>
                  <a:lnTo>
                    <a:pt x="638" y="498"/>
                  </a:lnTo>
                  <a:lnTo>
                    <a:pt x="637" y="497"/>
                  </a:lnTo>
                  <a:lnTo>
                    <a:pt x="636" y="494"/>
                  </a:lnTo>
                  <a:lnTo>
                    <a:pt x="637" y="493"/>
                  </a:lnTo>
                  <a:lnTo>
                    <a:pt x="637" y="492"/>
                  </a:lnTo>
                  <a:lnTo>
                    <a:pt x="638" y="490"/>
                  </a:lnTo>
                  <a:lnTo>
                    <a:pt x="637" y="489"/>
                  </a:lnTo>
                  <a:lnTo>
                    <a:pt x="637" y="488"/>
                  </a:lnTo>
                  <a:lnTo>
                    <a:pt x="636" y="485"/>
                  </a:lnTo>
                  <a:lnTo>
                    <a:pt x="634" y="485"/>
                  </a:lnTo>
                  <a:lnTo>
                    <a:pt x="634" y="484"/>
                  </a:lnTo>
                  <a:lnTo>
                    <a:pt x="633" y="484"/>
                  </a:lnTo>
                  <a:lnTo>
                    <a:pt x="633" y="483"/>
                  </a:lnTo>
                  <a:lnTo>
                    <a:pt x="632" y="483"/>
                  </a:lnTo>
                  <a:lnTo>
                    <a:pt x="632" y="481"/>
                  </a:lnTo>
                  <a:lnTo>
                    <a:pt x="632" y="480"/>
                  </a:lnTo>
                  <a:lnTo>
                    <a:pt x="632" y="479"/>
                  </a:lnTo>
                  <a:lnTo>
                    <a:pt x="633" y="479"/>
                  </a:lnTo>
                  <a:lnTo>
                    <a:pt x="633" y="477"/>
                  </a:lnTo>
                  <a:lnTo>
                    <a:pt x="633" y="475"/>
                  </a:lnTo>
                  <a:lnTo>
                    <a:pt x="632" y="475"/>
                  </a:lnTo>
                  <a:lnTo>
                    <a:pt x="632" y="473"/>
                  </a:lnTo>
                  <a:lnTo>
                    <a:pt x="633" y="472"/>
                  </a:lnTo>
                  <a:lnTo>
                    <a:pt x="633" y="471"/>
                  </a:lnTo>
                  <a:lnTo>
                    <a:pt x="633" y="468"/>
                  </a:lnTo>
                  <a:lnTo>
                    <a:pt x="632" y="467"/>
                  </a:lnTo>
                  <a:lnTo>
                    <a:pt x="630" y="466"/>
                  </a:lnTo>
                  <a:lnTo>
                    <a:pt x="629" y="466"/>
                  </a:lnTo>
                  <a:lnTo>
                    <a:pt x="628" y="464"/>
                  </a:lnTo>
                  <a:lnTo>
                    <a:pt x="628" y="463"/>
                  </a:lnTo>
                  <a:lnTo>
                    <a:pt x="626" y="462"/>
                  </a:lnTo>
                  <a:lnTo>
                    <a:pt x="626" y="460"/>
                  </a:lnTo>
                  <a:lnTo>
                    <a:pt x="626" y="458"/>
                  </a:lnTo>
                  <a:lnTo>
                    <a:pt x="626" y="456"/>
                  </a:lnTo>
                  <a:lnTo>
                    <a:pt x="628" y="456"/>
                  </a:lnTo>
                  <a:lnTo>
                    <a:pt x="629" y="456"/>
                  </a:lnTo>
                  <a:lnTo>
                    <a:pt x="630" y="456"/>
                  </a:lnTo>
                  <a:lnTo>
                    <a:pt x="632" y="455"/>
                  </a:lnTo>
                  <a:lnTo>
                    <a:pt x="632" y="454"/>
                  </a:lnTo>
                  <a:lnTo>
                    <a:pt x="630" y="454"/>
                  </a:lnTo>
                  <a:lnTo>
                    <a:pt x="630" y="453"/>
                  </a:lnTo>
                  <a:lnTo>
                    <a:pt x="630" y="451"/>
                  </a:lnTo>
                  <a:lnTo>
                    <a:pt x="630" y="450"/>
                  </a:lnTo>
                  <a:lnTo>
                    <a:pt x="630" y="449"/>
                  </a:lnTo>
                  <a:lnTo>
                    <a:pt x="630" y="447"/>
                  </a:lnTo>
                  <a:lnTo>
                    <a:pt x="629" y="446"/>
                  </a:lnTo>
                  <a:lnTo>
                    <a:pt x="630" y="446"/>
                  </a:lnTo>
                  <a:lnTo>
                    <a:pt x="630" y="445"/>
                  </a:lnTo>
                  <a:lnTo>
                    <a:pt x="630" y="443"/>
                  </a:lnTo>
                  <a:lnTo>
                    <a:pt x="630" y="442"/>
                  </a:lnTo>
                  <a:lnTo>
                    <a:pt x="629" y="442"/>
                  </a:lnTo>
                  <a:lnTo>
                    <a:pt x="628" y="441"/>
                  </a:lnTo>
                  <a:lnTo>
                    <a:pt x="629" y="439"/>
                  </a:lnTo>
                  <a:lnTo>
                    <a:pt x="629" y="438"/>
                  </a:lnTo>
                  <a:lnTo>
                    <a:pt x="629" y="437"/>
                  </a:lnTo>
                  <a:lnTo>
                    <a:pt x="629" y="435"/>
                  </a:lnTo>
                  <a:lnTo>
                    <a:pt x="629" y="434"/>
                  </a:lnTo>
                  <a:lnTo>
                    <a:pt x="629" y="433"/>
                  </a:lnTo>
                  <a:lnTo>
                    <a:pt x="628" y="432"/>
                  </a:lnTo>
                  <a:lnTo>
                    <a:pt x="628" y="430"/>
                  </a:lnTo>
                  <a:lnTo>
                    <a:pt x="626" y="430"/>
                  </a:lnTo>
                  <a:lnTo>
                    <a:pt x="626" y="429"/>
                  </a:lnTo>
                  <a:lnTo>
                    <a:pt x="626" y="428"/>
                  </a:lnTo>
                  <a:lnTo>
                    <a:pt x="625" y="426"/>
                  </a:lnTo>
                  <a:lnTo>
                    <a:pt x="625" y="425"/>
                  </a:lnTo>
                  <a:lnTo>
                    <a:pt x="625" y="424"/>
                  </a:lnTo>
                  <a:lnTo>
                    <a:pt x="625" y="422"/>
                  </a:lnTo>
                  <a:lnTo>
                    <a:pt x="625" y="421"/>
                  </a:lnTo>
                  <a:lnTo>
                    <a:pt x="625" y="420"/>
                  </a:lnTo>
                  <a:lnTo>
                    <a:pt x="626" y="417"/>
                  </a:lnTo>
                  <a:lnTo>
                    <a:pt x="626" y="416"/>
                  </a:lnTo>
                  <a:lnTo>
                    <a:pt x="628" y="416"/>
                  </a:lnTo>
                  <a:lnTo>
                    <a:pt x="629" y="416"/>
                  </a:lnTo>
                  <a:lnTo>
                    <a:pt x="632" y="416"/>
                  </a:lnTo>
                  <a:lnTo>
                    <a:pt x="633" y="416"/>
                  </a:lnTo>
                  <a:lnTo>
                    <a:pt x="634" y="415"/>
                  </a:lnTo>
                  <a:lnTo>
                    <a:pt x="634" y="413"/>
                  </a:lnTo>
                  <a:lnTo>
                    <a:pt x="634" y="412"/>
                  </a:lnTo>
                  <a:lnTo>
                    <a:pt x="634" y="411"/>
                  </a:lnTo>
                  <a:lnTo>
                    <a:pt x="636" y="409"/>
                  </a:lnTo>
                  <a:lnTo>
                    <a:pt x="637" y="408"/>
                  </a:lnTo>
                  <a:lnTo>
                    <a:pt x="638" y="407"/>
                  </a:lnTo>
                  <a:lnTo>
                    <a:pt x="638" y="405"/>
                  </a:lnTo>
                  <a:lnTo>
                    <a:pt x="639" y="404"/>
                  </a:lnTo>
                  <a:lnTo>
                    <a:pt x="641" y="403"/>
                  </a:lnTo>
                  <a:lnTo>
                    <a:pt x="641" y="401"/>
                  </a:lnTo>
                  <a:lnTo>
                    <a:pt x="643" y="401"/>
                  </a:lnTo>
                  <a:lnTo>
                    <a:pt x="645" y="400"/>
                  </a:lnTo>
                  <a:lnTo>
                    <a:pt x="645" y="401"/>
                  </a:lnTo>
                  <a:lnTo>
                    <a:pt x="646" y="403"/>
                  </a:lnTo>
                  <a:lnTo>
                    <a:pt x="647" y="404"/>
                  </a:lnTo>
                  <a:lnTo>
                    <a:pt x="649" y="405"/>
                  </a:lnTo>
                  <a:lnTo>
                    <a:pt x="650" y="407"/>
                  </a:lnTo>
                  <a:lnTo>
                    <a:pt x="650" y="408"/>
                  </a:lnTo>
                  <a:lnTo>
                    <a:pt x="651" y="408"/>
                  </a:lnTo>
                  <a:lnTo>
                    <a:pt x="653" y="407"/>
                  </a:lnTo>
                  <a:lnTo>
                    <a:pt x="653" y="405"/>
                  </a:lnTo>
                  <a:lnTo>
                    <a:pt x="654" y="404"/>
                  </a:lnTo>
                  <a:lnTo>
                    <a:pt x="655" y="401"/>
                  </a:lnTo>
                  <a:lnTo>
                    <a:pt x="655" y="400"/>
                  </a:lnTo>
                  <a:lnTo>
                    <a:pt x="654" y="399"/>
                  </a:lnTo>
                  <a:lnTo>
                    <a:pt x="654" y="398"/>
                  </a:lnTo>
                  <a:lnTo>
                    <a:pt x="655" y="396"/>
                  </a:lnTo>
                  <a:lnTo>
                    <a:pt x="657" y="396"/>
                  </a:lnTo>
                  <a:lnTo>
                    <a:pt x="658" y="396"/>
                  </a:lnTo>
                  <a:lnTo>
                    <a:pt x="660" y="398"/>
                  </a:lnTo>
                  <a:lnTo>
                    <a:pt x="662" y="398"/>
                  </a:lnTo>
                  <a:lnTo>
                    <a:pt x="663" y="399"/>
                  </a:lnTo>
                  <a:lnTo>
                    <a:pt x="664" y="399"/>
                  </a:lnTo>
                  <a:lnTo>
                    <a:pt x="666" y="400"/>
                  </a:lnTo>
                  <a:lnTo>
                    <a:pt x="667" y="400"/>
                  </a:lnTo>
                  <a:lnTo>
                    <a:pt x="670" y="400"/>
                  </a:lnTo>
                  <a:lnTo>
                    <a:pt x="671" y="400"/>
                  </a:lnTo>
                  <a:lnTo>
                    <a:pt x="672" y="399"/>
                  </a:lnTo>
                  <a:lnTo>
                    <a:pt x="674" y="399"/>
                  </a:lnTo>
                  <a:lnTo>
                    <a:pt x="675" y="398"/>
                  </a:lnTo>
                  <a:lnTo>
                    <a:pt x="675" y="396"/>
                  </a:lnTo>
                  <a:lnTo>
                    <a:pt x="676" y="395"/>
                  </a:lnTo>
                  <a:lnTo>
                    <a:pt x="677" y="394"/>
                  </a:lnTo>
                  <a:lnTo>
                    <a:pt x="677" y="392"/>
                  </a:lnTo>
                  <a:lnTo>
                    <a:pt x="676" y="391"/>
                  </a:lnTo>
                  <a:lnTo>
                    <a:pt x="675" y="391"/>
                  </a:lnTo>
                  <a:lnTo>
                    <a:pt x="674" y="391"/>
                  </a:lnTo>
                  <a:lnTo>
                    <a:pt x="672" y="391"/>
                  </a:lnTo>
                  <a:lnTo>
                    <a:pt x="672" y="390"/>
                  </a:lnTo>
                  <a:lnTo>
                    <a:pt x="671" y="390"/>
                  </a:lnTo>
                  <a:lnTo>
                    <a:pt x="670" y="388"/>
                  </a:lnTo>
                  <a:lnTo>
                    <a:pt x="668" y="388"/>
                  </a:lnTo>
                  <a:lnTo>
                    <a:pt x="668" y="387"/>
                  </a:lnTo>
                  <a:lnTo>
                    <a:pt x="667" y="386"/>
                  </a:lnTo>
                  <a:lnTo>
                    <a:pt x="666" y="384"/>
                  </a:lnTo>
                  <a:lnTo>
                    <a:pt x="664" y="383"/>
                  </a:lnTo>
                  <a:lnTo>
                    <a:pt x="664" y="382"/>
                  </a:lnTo>
                  <a:lnTo>
                    <a:pt x="663" y="382"/>
                  </a:lnTo>
                  <a:lnTo>
                    <a:pt x="662" y="379"/>
                  </a:lnTo>
                  <a:lnTo>
                    <a:pt x="663" y="379"/>
                  </a:lnTo>
                  <a:lnTo>
                    <a:pt x="664" y="379"/>
                  </a:lnTo>
                  <a:lnTo>
                    <a:pt x="666" y="379"/>
                  </a:lnTo>
                  <a:lnTo>
                    <a:pt x="667" y="379"/>
                  </a:lnTo>
                  <a:lnTo>
                    <a:pt x="668" y="379"/>
                  </a:lnTo>
                  <a:lnTo>
                    <a:pt x="670" y="378"/>
                  </a:lnTo>
                  <a:lnTo>
                    <a:pt x="671" y="378"/>
                  </a:lnTo>
                  <a:lnTo>
                    <a:pt x="674" y="377"/>
                  </a:lnTo>
                  <a:lnTo>
                    <a:pt x="675" y="377"/>
                  </a:lnTo>
                  <a:lnTo>
                    <a:pt x="676" y="377"/>
                  </a:lnTo>
                  <a:lnTo>
                    <a:pt x="677" y="377"/>
                  </a:lnTo>
                  <a:lnTo>
                    <a:pt x="679" y="377"/>
                  </a:lnTo>
                  <a:lnTo>
                    <a:pt x="680" y="378"/>
                  </a:lnTo>
                  <a:lnTo>
                    <a:pt x="680" y="379"/>
                  </a:lnTo>
                  <a:lnTo>
                    <a:pt x="680" y="381"/>
                  </a:lnTo>
                  <a:lnTo>
                    <a:pt x="683" y="382"/>
                  </a:lnTo>
                  <a:lnTo>
                    <a:pt x="684" y="382"/>
                  </a:lnTo>
                  <a:lnTo>
                    <a:pt x="685" y="382"/>
                  </a:lnTo>
                  <a:lnTo>
                    <a:pt x="688" y="382"/>
                  </a:lnTo>
                  <a:lnTo>
                    <a:pt x="689" y="382"/>
                  </a:lnTo>
                  <a:lnTo>
                    <a:pt x="691" y="381"/>
                  </a:lnTo>
                  <a:lnTo>
                    <a:pt x="693" y="381"/>
                  </a:lnTo>
                  <a:lnTo>
                    <a:pt x="694" y="379"/>
                  </a:lnTo>
                  <a:lnTo>
                    <a:pt x="696" y="379"/>
                  </a:lnTo>
                  <a:lnTo>
                    <a:pt x="697" y="379"/>
                  </a:lnTo>
                  <a:lnTo>
                    <a:pt x="698" y="378"/>
                  </a:lnTo>
                  <a:lnTo>
                    <a:pt x="700" y="378"/>
                  </a:lnTo>
                  <a:lnTo>
                    <a:pt x="701" y="378"/>
                  </a:lnTo>
                  <a:lnTo>
                    <a:pt x="702" y="377"/>
                  </a:lnTo>
                  <a:lnTo>
                    <a:pt x="705" y="375"/>
                  </a:lnTo>
                  <a:lnTo>
                    <a:pt x="706" y="375"/>
                  </a:lnTo>
                  <a:lnTo>
                    <a:pt x="706" y="374"/>
                  </a:lnTo>
                  <a:lnTo>
                    <a:pt x="706" y="371"/>
                  </a:lnTo>
                  <a:lnTo>
                    <a:pt x="706" y="370"/>
                  </a:lnTo>
                  <a:lnTo>
                    <a:pt x="705" y="370"/>
                  </a:lnTo>
                  <a:lnTo>
                    <a:pt x="704" y="370"/>
                  </a:lnTo>
                  <a:lnTo>
                    <a:pt x="702" y="370"/>
                  </a:lnTo>
                  <a:lnTo>
                    <a:pt x="701" y="369"/>
                  </a:lnTo>
                  <a:lnTo>
                    <a:pt x="701" y="367"/>
                  </a:lnTo>
                  <a:lnTo>
                    <a:pt x="701" y="366"/>
                  </a:lnTo>
                  <a:lnTo>
                    <a:pt x="702" y="366"/>
                  </a:lnTo>
                  <a:lnTo>
                    <a:pt x="702" y="365"/>
                  </a:lnTo>
                  <a:lnTo>
                    <a:pt x="702" y="363"/>
                  </a:lnTo>
                  <a:lnTo>
                    <a:pt x="701" y="362"/>
                  </a:lnTo>
                  <a:lnTo>
                    <a:pt x="701" y="361"/>
                  </a:lnTo>
                  <a:lnTo>
                    <a:pt x="700" y="361"/>
                  </a:lnTo>
                  <a:lnTo>
                    <a:pt x="698" y="361"/>
                  </a:lnTo>
                  <a:lnTo>
                    <a:pt x="697" y="360"/>
                  </a:lnTo>
                  <a:lnTo>
                    <a:pt x="698" y="358"/>
                  </a:lnTo>
                  <a:lnTo>
                    <a:pt x="698" y="357"/>
                  </a:lnTo>
                  <a:lnTo>
                    <a:pt x="700" y="356"/>
                  </a:lnTo>
                  <a:lnTo>
                    <a:pt x="698" y="354"/>
                  </a:lnTo>
                  <a:lnTo>
                    <a:pt x="697" y="354"/>
                  </a:lnTo>
                  <a:lnTo>
                    <a:pt x="697" y="353"/>
                  </a:lnTo>
                  <a:lnTo>
                    <a:pt x="697" y="352"/>
                  </a:lnTo>
                  <a:lnTo>
                    <a:pt x="696" y="352"/>
                  </a:lnTo>
                  <a:lnTo>
                    <a:pt x="696" y="350"/>
                  </a:lnTo>
                  <a:lnTo>
                    <a:pt x="697" y="349"/>
                  </a:lnTo>
                  <a:lnTo>
                    <a:pt x="696" y="348"/>
                  </a:lnTo>
                  <a:lnTo>
                    <a:pt x="696" y="346"/>
                  </a:lnTo>
                  <a:lnTo>
                    <a:pt x="694" y="345"/>
                  </a:lnTo>
                  <a:lnTo>
                    <a:pt x="694" y="344"/>
                  </a:lnTo>
                  <a:lnTo>
                    <a:pt x="693" y="344"/>
                  </a:lnTo>
                  <a:lnTo>
                    <a:pt x="692" y="344"/>
                  </a:lnTo>
                  <a:lnTo>
                    <a:pt x="691" y="344"/>
                  </a:lnTo>
                  <a:lnTo>
                    <a:pt x="688" y="344"/>
                  </a:lnTo>
                  <a:lnTo>
                    <a:pt x="687" y="343"/>
                  </a:lnTo>
                  <a:lnTo>
                    <a:pt x="685" y="344"/>
                  </a:lnTo>
                  <a:lnTo>
                    <a:pt x="684" y="344"/>
                  </a:lnTo>
                  <a:lnTo>
                    <a:pt x="681" y="344"/>
                  </a:lnTo>
                  <a:lnTo>
                    <a:pt x="681" y="343"/>
                  </a:lnTo>
                  <a:lnTo>
                    <a:pt x="680" y="341"/>
                  </a:lnTo>
                  <a:lnTo>
                    <a:pt x="679" y="340"/>
                  </a:lnTo>
                  <a:lnTo>
                    <a:pt x="677" y="340"/>
                  </a:lnTo>
                  <a:lnTo>
                    <a:pt x="677" y="339"/>
                  </a:lnTo>
                  <a:lnTo>
                    <a:pt x="677" y="337"/>
                  </a:lnTo>
                  <a:lnTo>
                    <a:pt x="676" y="336"/>
                  </a:lnTo>
                  <a:lnTo>
                    <a:pt x="675" y="333"/>
                  </a:lnTo>
                  <a:lnTo>
                    <a:pt x="674" y="333"/>
                  </a:lnTo>
                  <a:lnTo>
                    <a:pt x="674" y="332"/>
                  </a:lnTo>
                  <a:lnTo>
                    <a:pt x="672" y="331"/>
                  </a:lnTo>
                  <a:lnTo>
                    <a:pt x="671" y="332"/>
                  </a:lnTo>
                  <a:lnTo>
                    <a:pt x="670" y="331"/>
                  </a:lnTo>
                  <a:lnTo>
                    <a:pt x="668" y="329"/>
                  </a:lnTo>
                  <a:lnTo>
                    <a:pt x="667" y="329"/>
                  </a:lnTo>
                  <a:lnTo>
                    <a:pt x="666" y="329"/>
                  </a:lnTo>
                  <a:lnTo>
                    <a:pt x="663" y="328"/>
                  </a:lnTo>
                  <a:lnTo>
                    <a:pt x="663" y="327"/>
                  </a:lnTo>
                  <a:lnTo>
                    <a:pt x="662" y="327"/>
                  </a:lnTo>
                  <a:lnTo>
                    <a:pt x="660" y="326"/>
                  </a:lnTo>
                  <a:lnTo>
                    <a:pt x="659" y="324"/>
                  </a:lnTo>
                  <a:lnTo>
                    <a:pt x="659" y="323"/>
                  </a:lnTo>
                  <a:lnTo>
                    <a:pt x="659" y="322"/>
                  </a:lnTo>
                  <a:lnTo>
                    <a:pt x="658" y="322"/>
                  </a:lnTo>
                  <a:lnTo>
                    <a:pt x="658" y="320"/>
                  </a:lnTo>
                  <a:lnTo>
                    <a:pt x="657" y="320"/>
                  </a:lnTo>
                  <a:lnTo>
                    <a:pt x="655" y="320"/>
                  </a:lnTo>
                  <a:lnTo>
                    <a:pt x="655" y="319"/>
                  </a:lnTo>
                  <a:lnTo>
                    <a:pt x="654" y="318"/>
                  </a:lnTo>
                  <a:lnTo>
                    <a:pt x="654" y="316"/>
                  </a:lnTo>
                  <a:lnTo>
                    <a:pt x="654" y="315"/>
                  </a:lnTo>
                  <a:lnTo>
                    <a:pt x="654" y="314"/>
                  </a:lnTo>
                  <a:lnTo>
                    <a:pt x="654" y="312"/>
                  </a:lnTo>
                  <a:lnTo>
                    <a:pt x="654" y="311"/>
                  </a:lnTo>
                  <a:lnTo>
                    <a:pt x="654" y="310"/>
                  </a:lnTo>
                  <a:lnTo>
                    <a:pt x="653" y="309"/>
                  </a:lnTo>
                  <a:lnTo>
                    <a:pt x="651" y="309"/>
                  </a:lnTo>
                  <a:lnTo>
                    <a:pt x="651" y="307"/>
                  </a:lnTo>
                  <a:lnTo>
                    <a:pt x="650" y="305"/>
                  </a:lnTo>
                  <a:lnTo>
                    <a:pt x="650" y="303"/>
                  </a:lnTo>
                  <a:lnTo>
                    <a:pt x="651" y="302"/>
                  </a:lnTo>
                  <a:lnTo>
                    <a:pt x="653" y="302"/>
                  </a:lnTo>
                  <a:lnTo>
                    <a:pt x="651" y="301"/>
                  </a:lnTo>
                  <a:lnTo>
                    <a:pt x="650" y="299"/>
                  </a:lnTo>
                  <a:lnTo>
                    <a:pt x="650" y="298"/>
                  </a:lnTo>
                  <a:lnTo>
                    <a:pt x="649" y="298"/>
                  </a:lnTo>
                  <a:lnTo>
                    <a:pt x="647" y="295"/>
                  </a:lnTo>
                  <a:lnTo>
                    <a:pt x="647" y="294"/>
                  </a:lnTo>
                  <a:lnTo>
                    <a:pt x="646" y="293"/>
                  </a:lnTo>
                  <a:lnTo>
                    <a:pt x="646" y="291"/>
                  </a:lnTo>
                  <a:lnTo>
                    <a:pt x="645" y="291"/>
                  </a:lnTo>
                  <a:lnTo>
                    <a:pt x="642" y="293"/>
                  </a:lnTo>
                  <a:lnTo>
                    <a:pt x="641" y="290"/>
                  </a:lnTo>
                  <a:lnTo>
                    <a:pt x="638" y="290"/>
                  </a:lnTo>
                  <a:lnTo>
                    <a:pt x="636" y="291"/>
                  </a:lnTo>
                  <a:lnTo>
                    <a:pt x="633" y="290"/>
                  </a:lnTo>
                  <a:lnTo>
                    <a:pt x="630" y="289"/>
                  </a:lnTo>
                  <a:lnTo>
                    <a:pt x="629" y="289"/>
                  </a:lnTo>
                  <a:lnTo>
                    <a:pt x="626" y="288"/>
                  </a:lnTo>
                  <a:lnTo>
                    <a:pt x="625" y="286"/>
                  </a:lnTo>
                  <a:lnTo>
                    <a:pt x="625" y="285"/>
                  </a:lnTo>
                  <a:lnTo>
                    <a:pt x="624" y="284"/>
                  </a:lnTo>
                  <a:lnTo>
                    <a:pt x="622" y="282"/>
                  </a:lnTo>
                  <a:lnTo>
                    <a:pt x="620" y="281"/>
                  </a:lnTo>
                  <a:lnTo>
                    <a:pt x="617" y="280"/>
                  </a:lnTo>
                  <a:lnTo>
                    <a:pt x="620" y="280"/>
                  </a:lnTo>
                  <a:lnTo>
                    <a:pt x="621" y="280"/>
                  </a:lnTo>
                  <a:lnTo>
                    <a:pt x="625" y="280"/>
                  </a:lnTo>
                  <a:lnTo>
                    <a:pt x="670" y="281"/>
                  </a:lnTo>
                  <a:lnTo>
                    <a:pt x="674" y="281"/>
                  </a:lnTo>
                  <a:lnTo>
                    <a:pt x="675" y="278"/>
                  </a:lnTo>
                  <a:lnTo>
                    <a:pt x="676" y="277"/>
                  </a:lnTo>
                  <a:lnTo>
                    <a:pt x="676" y="276"/>
                  </a:lnTo>
                  <a:lnTo>
                    <a:pt x="677" y="273"/>
                  </a:lnTo>
                  <a:lnTo>
                    <a:pt x="679" y="272"/>
                  </a:lnTo>
                  <a:lnTo>
                    <a:pt x="679" y="271"/>
                  </a:lnTo>
                  <a:lnTo>
                    <a:pt x="680" y="269"/>
                  </a:lnTo>
                  <a:lnTo>
                    <a:pt x="680" y="268"/>
                  </a:lnTo>
                  <a:lnTo>
                    <a:pt x="681" y="267"/>
                  </a:lnTo>
                  <a:lnTo>
                    <a:pt x="683" y="263"/>
                  </a:lnTo>
                  <a:lnTo>
                    <a:pt x="683" y="261"/>
                  </a:lnTo>
                  <a:lnTo>
                    <a:pt x="684" y="260"/>
                  </a:lnTo>
                  <a:lnTo>
                    <a:pt x="684" y="259"/>
                  </a:lnTo>
                  <a:lnTo>
                    <a:pt x="685" y="257"/>
                  </a:lnTo>
                  <a:lnTo>
                    <a:pt x="687" y="255"/>
                  </a:lnTo>
                  <a:lnTo>
                    <a:pt x="687" y="254"/>
                  </a:lnTo>
                  <a:lnTo>
                    <a:pt x="689" y="250"/>
                  </a:lnTo>
                  <a:lnTo>
                    <a:pt x="689" y="248"/>
                  </a:lnTo>
                  <a:lnTo>
                    <a:pt x="689" y="247"/>
                  </a:lnTo>
                  <a:lnTo>
                    <a:pt x="691" y="246"/>
                  </a:lnTo>
                  <a:lnTo>
                    <a:pt x="692" y="244"/>
                  </a:lnTo>
                  <a:lnTo>
                    <a:pt x="693" y="242"/>
                  </a:lnTo>
                  <a:lnTo>
                    <a:pt x="694" y="240"/>
                  </a:lnTo>
                  <a:lnTo>
                    <a:pt x="696" y="238"/>
                  </a:lnTo>
                  <a:lnTo>
                    <a:pt x="696" y="237"/>
                  </a:lnTo>
                  <a:lnTo>
                    <a:pt x="697" y="235"/>
                  </a:lnTo>
                  <a:lnTo>
                    <a:pt x="698" y="234"/>
                  </a:lnTo>
                  <a:lnTo>
                    <a:pt x="698" y="231"/>
                  </a:lnTo>
                  <a:lnTo>
                    <a:pt x="700" y="230"/>
                  </a:lnTo>
                  <a:lnTo>
                    <a:pt x="701" y="229"/>
                  </a:lnTo>
                  <a:lnTo>
                    <a:pt x="702" y="227"/>
                  </a:lnTo>
                  <a:lnTo>
                    <a:pt x="702" y="226"/>
                  </a:lnTo>
                  <a:lnTo>
                    <a:pt x="704" y="225"/>
                  </a:lnTo>
                  <a:lnTo>
                    <a:pt x="705" y="222"/>
                  </a:lnTo>
                  <a:lnTo>
                    <a:pt x="706" y="222"/>
                  </a:lnTo>
                  <a:lnTo>
                    <a:pt x="708" y="221"/>
                  </a:lnTo>
                  <a:lnTo>
                    <a:pt x="708" y="219"/>
                  </a:lnTo>
                  <a:lnTo>
                    <a:pt x="709" y="218"/>
                  </a:lnTo>
                  <a:lnTo>
                    <a:pt x="710" y="217"/>
                  </a:lnTo>
                  <a:lnTo>
                    <a:pt x="713" y="214"/>
                  </a:lnTo>
                  <a:lnTo>
                    <a:pt x="714" y="212"/>
                  </a:lnTo>
                  <a:lnTo>
                    <a:pt x="717" y="210"/>
                  </a:lnTo>
                  <a:lnTo>
                    <a:pt x="718" y="208"/>
                  </a:lnTo>
                  <a:lnTo>
                    <a:pt x="719" y="208"/>
                  </a:lnTo>
                  <a:lnTo>
                    <a:pt x="721" y="205"/>
                  </a:lnTo>
                  <a:lnTo>
                    <a:pt x="722" y="204"/>
                  </a:lnTo>
                  <a:lnTo>
                    <a:pt x="726" y="200"/>
                  </a:lnTo>
                  <a:lnTo>
                    <a:pt x="727" y="199"/>
                  </a:lnTo>
                  <a:lnTo>
                    <a:pt x="729" y="197"/>
                  </a:lnTo>
                  <a:lnTo>
                    <a:pt x="730" y="196"/>
                  </a:lnTo>
                  <a:lnTo>
                    <a:pt x="732" y="193"/>
                  </a:lnTo>
                  <a:lnTo>
                    <a:pt x="734" y="192"/>
                  </a:lnTo>
                  <a:lnTo>
                    <a:pt x="735" y="191"/>
                  </a:lnTo>
                  <a:lnTo>
                    <a:pt x="738" y="189"/>
                  </a:lnTo>
                  <a:lnTo>
                    <a:pt x="739" y="188"/>
                  </a:lnTo>
                  <a:lnTo>
                    <a:pt x="740" y="187"/>
                  </a:lnTo>
                  <a:lnTo>
                    <a:pt x="742" y="185"/>
                  </a:lnTo>
                  <a:lnTo>
                    <a:pt x="743" y="184"/>
                  </a:lnTo>
                  <a:lnTo>
                    <a:pt x="746" y="183"/>
                  </a:lnTo>
                  <a:lnTo>
                    <a:pt x="747" y="183"/>
                  </a:lnTo>
                  <a:lnTo>
                    <a:pt x="748" y="180"/>
                  </a:lnTo>
                  <a:lnTo>
                    <a:pt x="752" y="179"/>
                  </a:lnTo>
                  <a:lnTo>
                    <a:pt x="753" y="178"/>
                  </a:lnTo>
                  <a:lnTo>
                    <a:pt x="755" y="176"/>
                  </a:lnTo>
                  <a:lnTo>
                    <a:pt x="757" y="175"/>
                  </a:lnTo>
                  <a:lnTo>
                    <a:pt x="759" y="174"/>
                  </a:lnTo>
                  <a:lnTo>
                    <a:pt x="761" y="172"/>
                  </a:lnTo>
                  <a:lnTo>
                    <a:pt x="763" y="172"/>
                  </a:lnTo>
                  <a:lnTo>
                    <a:pt x="764" y="171"/>
                  </a:lnTo>
                  <a:lnTo>
                    <a:pt x="767" y="170"/>
                  </a:lnTo>
                  <a:lnTo>
                    <a:pt x="768" y="168"/>
                  </a:lnTo>
                  <a:lnTo>
                    <a:pt x="769" y="167"/>
                  </a:lnTo>
                  <a:lnTo>
                    <a:pt x="770" y="166"/>
                  </a:lnTo>
                  <a:lnTo>
                    <a:pt x="772" y="165"/>
                  </a:lnTo>
                  <a:lnTo>
                    <a:pt x="773" y="162"/>
                  </a:lnTo>
                  <a:lnTo>
                    <a:pt x="776" y="161"/>
                  </a:lnTo>
                  <a:lnTo>
                    <a:pt x="777" y="161"/>
                  </a:lnTo>
                  <a:lnTo>
                    <a:pt x="778" y="159"/>
                  </a:lnTo>
                  <a:lnTo>
                    <a:pt x="781" y="158"/>
                  </a:lnTo>
                  <a:lnTo>
                    <a:pt x="782" y="157"/>
                  </a:lnTo>
                  <a:lnTo>
                    <a:pt x="784" y="155"/>
                  </a:lnTo>
                  <a:lnTo>
                    <a:pt x="786" y="154"/>
                  </a:lnTo>
                  <a:lnTo>
                    <a:pt x="787" y="154"/>
                  </a:lnTo>
                  <a:lnTo>
                    <a:pt x="789" y="153"/>
                  </a:lnTo>
                  <a:lnTo>
                    <a:pt x="789" y="151"/>
                  </a:lnTo>
                  <a:lnTo>
                    <a:pt x="790" y="151"/>
                  </a:lnTo>
                  <a:lnTo>
                    <a:pt x="793" y="151"/>
                  </a:lnTo>
                  <a:lnTo>
                    <a:pt x="793" y="150"/>
                  </a:lnTo>
                  <a:lnTo>
                    <a:pt x="793" y="148"/>
                  </a:lnTo>
                  <a:lnTo>
                    <a:pt x="794" y="148"/>
                  </a:lnTo>
                  <a:lnTo>
                    <a:pt x="795" y="149"/>
                  </a:lnTo>
                  <a:lnTo>
                    <a:pt x="797" y="149"/>
                  </a:lnTo>
                  <a:lnTo>
                    <a:pt x="798" y="148"/>
                  </a:lnTo>
                  <a:lnTo>
                    <a:pt x="799" y="148"/>
                  </a:lnTo>
                  <a:lnTo>
                    <a:pt x="801" y="148"/>
                  </a:lnTo>
                  <a:lnTo>
                    <a:pt x="802" y="148"/>
                  </a:lnTo>
                  <a:lnTo>
                    <a:pt x="803" y="146"/>
                  </a:lnTo>
                  <a:lnTo>
                    <a:pt x="803" y="145"/>
                  </a:lnTo>
                  <a:lnTo>
                    <a:pt x="805" y="144"/>
                  </a:lnTo>
                  <a:lnTo>
                    <a:pt x="806" y="142"/>
                  </a:lnTo>
                  <a:lnTo>
                    <a:pt x="806" y="141"/>
                  </a:lnTo>
                  <a:lnTo>
                    <a:pt x="807" y="140"/>
                  </a:lnTo>
                  <a:lnTo>
                    <a:pt x="808" y="140"/>
                  </a:lnTo>
                  <a:lnTo>
                    <a:pt x="808" y="138"/>
                  </a:lnTo>
                  <a:lnTo>
                    <a:pt x="810" y="137"/>
                  </a:lnTo>
                  <a:lnTo>
                    <a:pt x="811" y="137"/>
                  </a:lnTo>
                  <a:lnTo>
                    <a:pt x="812" y="137"/>
                  </a:lnTo>
                  <a:lnTo>
                    <a:pt x="814" y="137"/>
                  </a:lnTo>
                  <a:lnTo>
                    <a:pt x="814" y="138"/>
                  </a:lnTo>
                  <a:lnTo>
                    <a:pt x="815" y="140"/>
                  </a:lnTo>
                  <a:lnTo>
                    <a:pt x="816" y="141"/>
                  </a:lnTo>
                  <a:lnTo>
                    <a:pt x="816" y="142"/>
                  </a:lnTo>
                  <a:lnTo>
                    <a:pt x="818" y="144"/>
                  </a:lnTo>
                  <a:lnTo>
                    <a:pt x="820" y="144"/>
                  </a:lnTo>
                  <a:lnTo>
                    <a:pt x="822" y="145"/>
                  </a:lnTo>
                  <a:lnTo>
                    <a:pt x="823" y="146"/>
                  </a:lnTo>
                  <a:lnTo>
                    <a:pt x="824" y="146"/>
                  </a:lnTo>
                  <a:lnTo>
                    <a:pt x="825" y="148"/>
                  </a:lnTo>
                  <a:lnTo>
                    <a:pt x="827" y="148"/>
                  </a:lnTo>
                  <a:lnTo>
                    <a:pt x="828" y="149"/>
                  </a:lnTo>
                  <a:lnTo>
                    <a:pt x="828" y="150"/>
                  </a:lnTo>
                  <a:lnTo>
                    <a:pt x="828" y="151"/>
                  </a:lnTo>
                  <a:lnTo>
                    <a:pt x="827" y="153"/>
                  </a:lnTo>
                  <a:lnTo>
                    <a:pt x="825" y="153"/>
                  </a:lnTo>
                  <a:lnTo>
                    <a:pt x="824" y="153"/>
                  </a:lnTo>
                  <a:lnTo>
                    <a:pt x="824" y="154"/>
                  </a:lnTo>
                  <a:lnTo>
                    <a:pt x="825" y="155"/>
                  </a:lnTo>
                  <a:lnTo>
                    <a:pt x="827" y="157"/>
                  </a:lnTo>
                  <a:lnTo>
                    <a:pt x="828" y="157"/>
                  </a:lnTo>
                  <a:lnTo>
                    <a:pt x="828" y="158"/>
                  </a:lnTo>
                  <a:lnTo>
                    <a:pt x="829" y="159"/>
                  </a:lnTo>
                  <a:lnTo>
                    <a:pt x="831" y="161"/>
                  </a:lnTo>
                  <a:lnTo>
                    <a:pt x="832" y="162"/>
                  </a:lnTo>
                  <a:lnTo>
                    <a:pt x="833" y="163"/>
                  </a:lnTo>
                  <a:lnTo>
                    <a:pt x="835" y="165"/>
                  </a:lnTo>
                  <a:lnTo>
                    <a:pt x="835" y="166"/>
                  </a:lnTo>
                  <a:lnTo>
                    <a:pt x="835" y="167"/>
                  </a:lnTo>
                  <a:lnTo>
                    <a:pt x="833" y="168"/>
                  </a:lnTo>
                  <a:lnTo>
                    <a:pt x="832" y="170"/>
                  </a:lnTo>
                  <a:lnTo>
                    <a:pt x="831" y="170"/>
                  </a:lnTo>
                  <a:lnTo>
                    <a:pt x="829" y="170"/>
                  </a:lnTo>
                  <a:lnTo>
                    <a:pt x="829" y="171"/>
                  </a:lnTo>
                  <a:lnTo>
                    <a:pt x="829" y="174"/>
                  </a:lnTo>
                  <a:lnTo>
                    <a:pt x="831" y="174"/>
                  </a:lnTo>
                  <a:lnTo>
                    <a:pt x="832" y="174"/>
                  </a:lnTo>
                  <a:lnTo>
                    <a:pt x="833" y="174"/>
                  </a:lnTo>
                  <a:lnTo>
                    <a:pt x="833" y="175"/>
                  </a:lnTo>
                  <a:lnTo>
                    <a:pt x="833" y="176"/>
                  </a:lnTo>
                  <a:lnTo>
                    <a:pt x="832" y="178"/>
                  </a:lnTo>
                  <a:lnTo>
                    <a:pt x="832" y="179"/>
                  </a:lnTo>
                  <a:lnTo>
                    <a:pt x="831" y="180"/>
                  </a:lnTo>
                  <a:lnTo>
                    <a:pt x="829" y="180"/>
                  </a:lnTo>
                  <a:lnTo>
                    <a:pt x="828" y="182"/>
                  </a:lnTo>
                  <a:lnTo>
                    <a:pt x="828" y="183"/>
                  </a:lnTo>
                  <a:lnTo>
                    <a:pt x="827" y="184"/>
                  </a:lnTo>
                  <a:lnTo>
                    <a:pt x="825" y="184"/>
                  </a:lnTo>
                  <a:lnTo>
                    <a:pt x="824" y="183"/>
                  </a:lnTo>
                  <a:lnTo>
                    <a:pt x="823" y="183"/>
                  </a:lnTo>
                  <a:lnTo>
                    <a:pt x="822" y="183"/>
                  </a:lnTo>
                  <a:lnTo>
                    <a:pt x="822" y="185"/>
                  </a:lnTo>
                  <a:lnTo>
                    <a:pt x="822" y="187"/>
                  </a:lnTo>
                  <a:lnTo>
                    <a:pt x="822" y="188"/>
                  </a:lnTo>
                  <a:lnTo>
                    <a:pt x="823" y="189"/>
                  </a:lnTo>
                  <a:lnTo>
                    <a:pt x="823" y="191"/>
                  </a:lnTo>
                  <a:lnTo>
                    <a:pt x="823" y="192"/>
                  </a:lnTo>
                  <a:lnTo>
                    <a:pt x="824" y="193"/>
                  </a:lnTo>
                  <a:lnTo>
                    <a:pt x="825" y="193"/>
                  </a:lnTo>
                  <a:lnTo>
                    <a:pt x="825" y="195"/>
                  </a:lnTo>
                  <a:lnTo>
                    <a:pt x="827" y="196"/>
                  </a:lnTo>
                  <a:lnTo>
                    <a:pt x="828" y="197"/>
                  </a:lnTo>
                  <a:lnTo>
                    <a:pt x="829" y="199"/>
                  </a:lnTo>
                  <a:lnTo>
                    <a:pt x="831" y="199"/>
                  </a:lnTo>
                  <a:lnTo>
                    <a:pt x="832" y="200"/>
                  </a:lnTo>
                  <a:lnTo>
                    <a:pt x="833" y="200"/>
                  </a:lnTo>
                  <a:lnTo>
                    <a:pt x="835" y="200"/>
                  </a:lnTo>
                  <a:lnTo>
                    <a:pt x="836" y="201"/>
                  </a:lnTo>
                  <a:lnTo>
                    <a:pt x="837" y="201"/>
                  </a:lnTo>
                  <a:lnTo>
                    <a:pt x="839" y="201"/>
                  </a:lnTo>
                  <a:lnTo>
                    <a:pt x="840" y="200"/>
                  </a:lnTo>
                  <a:lnTo>
                    <a:pt x="841" y="201"/>
                  </a:lnTo>
                  <a:lnTo>
                    <a:pt x="843" y="202"/>
                  </a:lnTo>
                  <a:lnTo>
                    <a:pt x="843" y="204"/>
                  </a:lnTo>
                  <a:lnTo>
                    <a:pt x="844" y="205"/>
                  </a:lnTo>
                  <a:lnTo>
                    <a:pt x="844" y="206"/>
                  </a:lnTo>
                  <a:lnTo>
                    <a:pt x="845" y="208"/>
                  </a:lnTo>
                  <a:lnTo>
                    <a:pt x="845" y="209"/>
                  </a:lnTo>
                  <a:lnTo>
                    <a:pt x="845" y="210"/>
                  </a:lnTo>
                  <a:lnTo>
                    <a:pt x="845" y="212"/>
                  </a:lnTo>
                  <a:lnTo>
                    <a:pt x="845" y="213"/>
                  </a:lnTo>
                  <a:lnTo>
                    <a:pt x="845" y="214"/>
                  </a:lnTo>
                  <a:lnTo>
                    <a:pt x="845" y="216"/>
                  </a:lnTo>
                  <a:lnTo>
                    <a:pt x="845" y="217"/>
                  </a:lnTo>
                  <a:lnTo>
                    <a:pt x="843" y="217"/>
                  </a:lnTo>
                  <a:lnTo>
                    <a:pt x="844" y="218"/>
                  </a:lnTo>
                  <a:lnTo>
                    <a:pt x="845" y="218"/>
                  </a:lnTo>
                  <a:lnTo>
                    <a:pt x="846" y="219"/>
                  </a:lnTo>
                  <a:lnTo>
                    <a:pt x="848" y="221"/>
                  </a:lnTo>
                  <a:lnTo>
                    <a:pt x="849" y="219"/>
                  </a:lnTo>
                  <a:lnTo>
                    <a:pt x="849" y="218"/>
                  </a:lnTo>
                  <a:lnTo>
                    <a:pt x="852" y="218"/>
                  </a:lnTo>
                  <a:lnTo>
                    <a:pt x="852" y="219"/>
                  </a:lnTo>
                  <a:lnTo>
                    <a:pt x="853" y="221"/>
                  </a:lnTo>
                  <a:lnTo>
                    <a:pt x="854" y="221"/>
                  </a:lnTo>
                  <a:lnTo>
                    <a:pt x="856" y="222"/>
                  </a:lnTo>
                  <a:lnTo>
                    <a:pt x="857" y="222"/>
                  </a:lnTo>
                  <a:lnTo>
                    <a:pt x="860" y="223"/>
                  </a:lnTo>
                  <a:lnTo>
                    <a:pt x="860" y="225"/>
                  </a:lnTo>
                  <a:lnTo>
                    <a:pt x="861" y="226"/>
                  </a:lnTo>
                  <a:lnTo>
                    <a:pt x="862" y="227"/>
                  </a:lnTo>
                  <a:lnTo>
                    <a:pt x="865" y="229"/>
                  </a:lnTo>
                  <a:lnTo>
                    <a:pt x="869" y="231"/>
                  </a:lnTo>
                  <a:lnTo>
                    <a:pt x="870" y="233"/>
                  </a:lnTo>
                  <a:lnTo>
                    <a:pt x="871" y="233"/>
                  </a:lnTo>
                  <a:lnTo>
                    <a:pt x="870" y="235"/>
                  </a:lnTo>
                  <a:lnTo>
                    <a:pt x="869" y="235"/>
                  </a:lnTo>
                  <a:lnTo>
                    <a:pt x="870" y="238"/>
                  </a:lnTo>
                  <a:lnTo>
                    <a:pt x="871" y="238"/>
                  </a:lnTo>
                  <a:lnTo>
                    <a:pt x="873" y="238"/>
                  </a:lnTo>
                  <a:lnTo>
                    <a:pt x="874" y="239"/>
                  </a:lnTo>
                  <a:lnTo>
                    <a:pt x="877" y="240"/>
                  </a:lnTo>
                  <a:lnTo>
                    <a:pt x="877" y="242"/>
                  </a:lnTo>
                  <a:lnTo>
                    <a:pt x="878" y="242"/>
                  </a:lnTo>
                  <a:lnTo>
                    <a:pt x="879" y="243"/>
                  </a:lnTo>
                  <a:lnTo>
                    <a:pt x="881" y="244"/>
                  </a:lnTo>
                  <a:lnTo>
                    <a:pt x="883" y="244"/>
                  </a:lnTo>
                  <a:lnTo>
                    <a:pt x="884" y="244"/>
                  </a:lnTo>
                  <a:lnTo>
                    <a:pt x="886" y="244"/>
                  </a:lnTo>
                  <a:lnTo>
                    <a:pt x="887" y="244"/>
                  </a:lnTo>
                  <a:lnTo>
                    <a:pt x="887" y="246"/>
                  </a:lnTo>
                  <a:lnTo>
                    <a:pt x="888" y="246"/>
                  </a:lnTo>
                  <a:lnTo>
                    <a:pt x="890" y="247"/>
                  </a:lnTo>
                  <a:lnTo>
                    <a:pt x="891" y="247"/>
                  </a:lnTo>
                  <a:lnTo>
                    <a:pt x="892" y="246"/>
                  </a:lnTo>
                  <a:lnTo>
                    <a:pt x="894" y="247"/>
                  </a:lnTo>
                  <a:lnTo>
                    <a:pt x="894" y="248"/>
                  </a:lnTo>
                  <a:lnTo>
                    <a:pt x="892" y="248"/>
                  </a:lnTo>
                  <a:lnTo>
                    <a:pt x="891" y="250"/>
                  </a:lnTo>
                  <a:lnTo>
                    <a:pt x="892" y="250"/>
                  </a:lnTo>
                  <a:lnTo>
                    <a:pt x="894" y="251"/>
                  </a:lnTo>
                  <a:lnTo>
                    <a:pt x="894" y="252"/>
                  </a:lnTo>
                  <a:lnTo>
                    <a:pt x="895" y="252"/>
                  </a:lnTo>
                  <a:lnTo>
                    <a:pt x="894" y="254"/>
                  </a:lnTo>
                  <a:lnTo>
                    <a:pt x="894" y="255"/>
                  </a:lnTo>
                  <a:lnTo>
                    <a:pt x="894" y="256"/>
                  </a:lnTo>
                  <a:lnTo>
                    <a:pt x="895" y="257"/>
                  </a:lnTo>
                  <a:lnTo>
                    <a:pt x="895" y="259"/>
                  </a:lnTo>
                  <a:lnTo>
                    <a:pt x="895" y="260"/>
                  </a:lnTo>
                  <a:lnTo>
                    <a:pt x="895" y="261"/>
                  </a:lnTo>
                  <a:lnTo>
                    <a:pt x="896" y="263"/>
                  </a:lnTo>
                  <a:lnTo>
                    <a:pt x="896" y="264"/>
                  </a:lnTo>
                  <a:lnTo>
                    <a:pt x="898" y="264"/>
                  </a:lnTo>
                  <a:lnTo>
                    <a:pt x="899" y="264"/>
                  </a:lnTo>
                  <a:lnTo>
                    <a:pt x="899" y="265"/>
                  </a:lnTo>
                  <a:lnTo>
                    <a:pt x="900" y="265"/>
                  </a:lnTo>
                  <a:lnTo>
                    <a:pt x="901" y="265"/>
                  </a:lnTo>
                  <a:lnTo>
                    <a:pt x="903" y="264"/>
                  </a:lnTo>
                  <a:lnTo>
                    <a:pt x="904" y="263"/>
                  </a:lnTo>
                  <a:lnTo>
                    <a:pt x="905" y="263"/>
                  </a:lnTo>
                  <a:lnTo>
                    <a:pt x="907" y="261"/>
                  </a:lnTo>
                  <a:lnTo>
                    <a:pt x="907" y="260"/>
                  </a:lnTo>
                  <a:lnTo>
                    <a:pt x="908" y="259"/>
                  </a:lnTo>
                  <a:lnTo>
                    <a:pt x="908" y="256"/>
                  </a:lnTo>
                  <a:lnTo>
                    <a:pt x="907" y="255"/>
                  </a:lnTo>
                  <a:lnTo>
                    <a:pt x="908" y="254"/>
                  </a:lnTo>
                  <a:lnTo>
                    <a:pt x="909" y="254"/>
                  </a:lnTo>
                  <a:lnTo>
                    <a:pt x="911" y="255"/>
                  </a:lnTo>
                  <a:lnTo>
                    <a:pt x="912" y="256"/>
                  </a:lnTo>
                  <a:lnTo>
                    <a:pt x="913" y="255"/>
                  </a:lnTo>
                  <a:lnTo>
                    <a:pt x="915" y="254"/>
                  </a:lnTo>
                  <a:lnTo>
                    <a:pt x="915" y="252"/>
                  </a:lnTo>
                  <a:lnTo>
                    <a:pt x="913" y="252"/>
                  </a:lnTo>
                  <a:lnTo>
                    <a:pt x="912" y="251"/>
                  </a:lnTo>
                  <a:lnTo>
                    <a:pt x="913" y="250"/>
                  </a:lnTo>
                  <a:lnTo>
                    <a:pt x="915" y="250"/>
                  </a:lnTo>
                  <a:lnTo>
                    <a:pt x="916" y="250"/>
                  </a:lnTo>
                  <a:lnTo>
                    <a:pt x="917" y="250"/>
                  </a:lnTo>
                  <a:lnTo>
                    <a:pt x="918" y="248"/>
                  </a:lnTo>
                  <a:lnTo>
                    <a:pt x="918" y="246"/>
                  </a:lnTo>
                  <a:lnTo>
                    <a:pt x="917" y="244"/>
                  </a:lnTo>
                  <a:lnTo>
                    <a:pt x="918" y="244"/>
                  </a:lnTo>
                  <a:lnTo>
                    <a:pt x="920" y="243"/>
                  </a:lnTo>
                  <a:lnTo>
                    <a:pt x="920" y="242"/>
                  </a:lnTo>
                  <a:lnTo>
                    <a:pt x="921" y="239"/>
                  </a:lnTo>
                  <a:lnTo>
                    <a:pt x="921" y="238"/>
                  </a:lnTo>
                  <a:lnTo>
                    <a:pt x="921" y="237"/>
                  </a:lnTo>
                  <a:lnTo>
                    <a:pt x="921" y="235"/>
                  </a:lnTo>
                  <a:lnTo>
                    <a:pt x="921" y="234"/>
                  </a:lnTo>
                  <a:lnTo>
                    <a:pt x="921" y="233"/>
                  </a:lnTo>
                  <a:lnTo>
                    <a:pt x="921" y="231"/>
                  </a:lnTo>
                  <a:lnTo>
                    <a:pt x="920" y="229"/>
                  </a:lnTo>
                  <a:lnTo>
                    <a:pt x="920" y="227"/>
                  </a:lnTo>
                  <a:lnTo>
                    <a:pt x="918" y="225"/>
                  </a:lnTo>
                  <a:lnTo>
                    <a:pt x="917" y="222"/>
                  </a:lnTo>
                  <a:lnTo>
                    <a:pt x="916" y="221"/>
                  </a:lnTo>
                  <a:lnTo>
                    <a:pt x="917" y="219"/>
                  </a:lnTo>
                  <a:lnTo>
                    <a:pt x="915" y="219"/>
                  </a:lnTo>
                  <a:lnTo>
                    <a:pt x="915" y="218"/>
                  </a:lnTo>
                  <a:lnTo>
                    <a:pt x="912" y="217"/>
                  </a:lnTo>
                  <a:lnTo>
                    <a:pt x="912" y="216"/>
                  </a:lnTo>
                  <a:lnTo>
                    <a:pt x="911" y="214"/>
                  </a:lnTo>
                  <a:lnTo>
                    <a:pt x="909" y="213"/>
                  </a:lnTo>
                  <a:lnTo>
                    <a:pt x="908" y="212"/>
                  </a:lnTo>
                  <a:lnTo>
                    <a:pt x="908" y="209"/>
                  </a:lnTo>
                  <a:lnTo>
                    <a:pt x="908" y="208"/>
                  </a:lnTo>
                  <a:lnTo>
                    <a:pt x="907" y="205"/>
                  </a:lnTo>
                  <a:lnTo>
                    <a:pt x="907" y="204"/>
                  </a:lnTo>
                  <a:lnTo>
                    <a:pt x="908" y="202"/>
                  </a:lnTo>
                  <a:lnTo>
                    <a:pt x="908" y="200"/>
                  </a:lnTo>
                  <a:lnTo>
                    <a:pt x="909" y="199"/>
                  </a:lnTo>
                  <a:lnTo>
                    <a:pt x="909" y="197"/>
                  </a:lnTo>
                  <a:lnTo>
                    <a:pt x="911" y="196"/>
                  </a:lnTo>
                  <a:lnTo>
                    <a:pt x="912" y="195"/>
                  </a:lnTo>
                  <a:lnTo>
                    <a:pt x="913" y="195"/>
                  </a:lnTo>
                  <a:lnTo>
                    <a:pt x="915" y="193"/>
                  </a:lnTo>
                  <a:lnTo>
                    <a:pt x="917" y="193"/>
                  </a:lnTo>
                  <a:lnTo>
                    <a:pt x="918" y="192"/>
                  </a:lnTo>
                  <a:lnTo>
                    <a:pt x="921" y="192"/>
                  </a:lnTo>
                  <a:lnTo>
                    <a:pt x="924" y="191"/>
                  </a:lnTo>
                  <a:lnTo>
                    <a:pt x="925" y="191"/>
                  </a:lnTo>
                  <a:lnTo>
                    <a:pt x="928" y="189"/>
                  </a:lnTo>
                  <a:lnTo>
                    <a:pt x="929" y="189"/>
                  </a:lnTo>
                  <a:lnTo>
                    <a:pt x="930" y="189"/>
                  </a:lnTo>
                  <a:lnTo>
                    <a:pt x="933" y="188"/>
                  </a:lnTo>
                  <a:lnTo>
                    <a:pt x="934" y="188"/>
                  </a:lnTo>
                  <a:lnTo>
                    <a:pt x="937" y="188"/>
                  </a:lnTo>
                  <a:lnTo>
                    <a:pt x="938" y="187"/>
                  </a:lnTo>
                  <a:lnTo>
                    <a:pt x="941" y="187"/>
                  </a:lnTo>
                  <a:lnTo>
                    <a:pt x="942" y="185"/>
                  </a:lnTo>
                  <a:lnTo>
                    <a:pt x="942" y="184"/>
                  </a:lnTo>
                  <a:lnTo>
                    <a:pt x="945" y="183"/>
                  </a:lnTo>
                  <a:lnTo>
                    <a:pt x="946" y="182"/>
                  </a:lnTo>
                  <a:lnTo>
                    <a:pt x="947" y="180"/>
                  </a:lnTo>
                  <a:lnTo>
                    <a:pt x="949" y="179"/>
                  </a:lnTo>
                  <a:lnTo>
                    <a:pt x="950" y="178"/>
                  </a:lnTo>
                  <a:lnTo>
                    <a:pt x="951" y="176"/>
                  </a:lnTo>
                  <a:lnTo>
                    <a:pt x="953" y="175"/>
                  </a:lnTo>
                  <a:lnTo>
                    <a:pt x="954" y="172"/>
                  </a:lnTo>
                  <a:lnTo>
                    <a:pt x="955" y="172"/>
                  </a:lnTo>
                  <a:lnTo>
                    <a:pt x="958" y="170"/>
                  </a:lnTo>
                  <a:lnTo>
                    <a:pt x="959" y="168"/>
                  </a:lnTo>
                  <a:lnTo>
                    <a:pt x="960" y="167"/>
                  </a:lnTo>
                  <a:lnTo>
                    <a:pt x="960" y="166"/>
                  </a:lnTo>
                  <a:lnTo>
                    <a:pt x="962" y="166"/>
                  </a:lnTo>
                  <a:lnTo>
                    <a:pt x="962" y="165"/>
                  </a:lnTo>
                  <a:lnTo>
                    <a:pt x="963" y="163"/>
                  </a:lnTo>
                  <a:lnTo>
                    <a:pt x="964" y="162"/>
                  </a:lnTo>
                  <a:lnTo>
                    <a:pt x="966" y="159"/>
                  </a:lnTo>
                  <a:lnTo>
                    <a:pt x="968" y="158"/>
                  </a:lnTo>
                  <a:lnTo>
                    <a:pt x="968" y="157"/>
                  </a:lnTo>
                  <a:lnTo>
                    <a:pt x="970" y="155"/>
                  </a:lnTo>
                  <a:lnTo>
                    <a:pt x="971" y="154"/>
                  </a:lnTo>
                  <a:lnTo>
                    <a:pt x="972" y="151"/>
                  </a:lnTo>
                  <a:lnTo>
                    <a:pt x="974" y="151"/>
                  </a:lnTo>
                  <a:lnTo>
                    <a:pt x="976" y="149"/>
                  </a:lnTo>
                  <a:lnTo>
                    <a:pt x="977" y="149"/>
                  </a:lnTo>
                  <a:lnTo>
                    <a:pt x="979" y="148"/>
                  </a:lnTo>
                  <a:lnTo>
                    <a:pt x="980" y="148"/>
                  </a:lnTo>
                  <a:lnTo>
                    <a:pt x="980" y="146"/>
                  </a:lnTo>
                  <a:lnTo>
                    <a:pt x="981" y="146"/>
                  </a:lnTo>
                  <a:lnTo>
                    <a:pt x="984" y="145"/>
                  </a:lnTo>
                  <a:lnTo>
                    <a:pt x="985" y="144"/>
                  </a:lnTo>
                  <a:lnTo>
                    <a:pt x="987" y="142"/>
                  </a:lnTo>
                  <a:lnTo>
                    <a:pt x="988" y="142"/>
                  </a:lnTo>
                  <a:lnTo>
                    <a:pt x="989" y="141"/>
                  </a:lnTo>
                  <a:lnTo>
                    <a:pt x="991" y="141"/>
                  </a:lnTo>
                  <a:lnTo>
                    <a:pt x="992" y="141"/>
                  </a:lnTo>
                  <a:lnTo>
                    <a:pt x="993" y="140"/>
                  </a:lnTo>
                  <a:lnTo>
                    <a:pt x="994" y="140"/>
                  </a:lnTo>
                  <a:lnTo>
                    <a:pt x="997" y="138"/>
                  </a:lnTo>
                  <a:lnTo>
                    <a:pt x="1000" y="138"/>
                  </a:lnTo>
                  <a:lnTo>
                    <a:pt x="1001" y="138"/>
                  </a:lnTo>
                  <a:lnTo>
                    <a:pt x="1002" y="138"/>
                  </a:lnTo>
                  <a:lnTo>
                    <a:pt x="1004" y="138"/>
                  </a:lnTo>
                  <a:lnTo>
                    <a:pt x="1005" y="138"/>
                  </a:lnTo>
                  <a:lnTo>
                    <a:pt x="1006" y="140"/>
                  </a:lnTo>
                  <a:lnTo>
                    <a:pt x="1006" y="137"/>
                  </a:lnTo>
                  <a:lnTo>
                    <a:pt x="1006" y="136"/>
                  </a:lnTo>
                  <a:lnTo>
                    <a:pt x="1006" y="134"/>
                  </a:lnTo>
                  <a:lnTo>
                    <a:pt x="1009" y="132"/>
                  </a:lnTo>
                  <a:lnTo>
                    <a:pt x="1009" y="130"/>
                  </a:lnTo>
                  <a:lnTo>
                    <a:pt x="1010" y="129"/>
                  </a:lnTo>
                  <a:lnTo>
                    <a:pt x="1011" y="129"/>
                  </a:lnTo>
                  <a:lnTo>
                    <a:pt x="1013" y="129"/>
                  </a:lnTo>
                  <a:lnTo>
                    <a:pt x="1015" y="129"/>
                  </a:lnTo>
                  <a:lnTo>
                    <a:pt x="1017" y="129"/>
                  </a:lnTo>
                  <a:lnTo>
                    <a:pt x="1018" y="127"/>
                  </a:lnTo>
                  <a:lnTo>
                    <a:pt x="1018" y="125"/>
                  </a:lnTo>
                  <a:lnTo>
                    <a:pt x="1019" y="124"/>
                  </a:lnTo>
                  <a:lnTo>
                    <a:pt x="1019" y="121"/>
                  </a:lnTo>
                  <a:lnTo>
                    <a:pt x="1021" y="121"/>
                  </a:lnTo>
                  <a:lnTo>
                    <a:pt x="1022" y="120"/>
                  </a:lnTo>
                  <a:lnTo>
                    <a:pt x="1023" y="120"/>
                  </a:lnTo>
                  <a:lnTo>
                    <a:pt x="1025" y="119"/>
                  </a:lnTo>
                  <a:lnTo>
                    <a:pt x="1025" y="116"/>
                  </a:lnTo>
                  <a:lnTo>
                    <a:pt x="1026" y="115"/>
                  </a:lnTo>
                  <a:lnTo>
                    <a:pt x="1027" y="115"/>
                  </a:lnTo>
                  <a:lnTo>
                    <a:pt x="1029" y="113"/>
                  </a:lnTo>
                  <a:lnTo>
                    <a:pt x="1030" y="112"/>
                  </a:lnTo>
                  <a:lnTo>
                    <a:pt x="1030" y="111"/>
                  </a:lnTo>
                  <a:lnTo>
                    <a:pt x="1031" y="111"/>
                  </a:lnTo>
                  <a:lnTo>
                    <a:pt x="1034" y="111"/>
                  </a:lnTo>
                  <a:lnTo>
                    <a:pt x="1034" y="110"/>
                  </a:lnTo>
                  <a:lnTo>
                    <a:pt x="1035" y="108"/>
                  </a:lnTo>
                  <a:lnTo>
                    <a:pt x="1038" y="108"/>
                  </a:lnTo>
                  <a:lnTo>
                    <a:pt x="1039" y="107"/>
                  </a:lnTo>
                  <a:lnTo>
                    <a:pt x="1040" y="107"/>
                  </a:lnTo>
                  <a:lnTo>
                    <a:pt x="1042" y="106"/>
                  </a:lnTo>
                  <a:lnTo>
                    <a:pt x="1043" y="106"/>
                  </a:lnTo>
                  <a:lnTo>
                    <a:pt x="1044" y="106"/>
                  </a:lnTo>
                  <a:lnTo>
                    <a:pt x="1047" y="106"/>
                  </a:lnTo>
                  <a:lnTo>
                    <a:pt x="1048" y="106"/>
                  </a:lnTo>
                  <a:lnTo>
                    <a:pt x="1049" y="107"/>
                  </a:lnTo>
                  <a:lnTo>
                    <a:pt x="1052" y="107"/>
                  </a:lnTo>
                  <a:lnTo>
                    <a:pt x="1053" y="107"/>
                  </a:lnTo>
                  <a:lnTo>
                    <a:pt x="1055" y="107"/>
                  </a:lnTo>
                  <a:lnTo>
                    <a:pt x="1056" y="108"/>
                  </a:lnTo>
                  <a:lnTo>
                    <a:pt x="1059" y="108"/>
                  </a:lnTo>
                  <a:lnTo>
                    <a:pt x="1060" y="108"/>
                  </a:lnTo>
                  <a:lnTo>
                    <a:pt x="1061" y="108"/>
                  </a:lnTo>
                  <a:lnTo>
                    <a:pt x="1063" y="108"/>
                  </a:lnTo>
                  <a:lnTo>
                    <a:pt x="1064" y="108"/>
                  </a:lnTo>
                  <a:lnTo>
                    <a:pt x="1068" y="107"/>
                  </a:lnTo>
                  <a:lnTo>
                    <a:pt x="1069" y="107"/>
                  </a:lnTo>
                  <a:lnTo>
                    <a:pt x="1070" y="107"/>
                  </a:lnTo>
                  <a:lnTo>
                    <a:pt x="1072" y="108"/>
                  </a:lnTo>
                  <a:lnTo>
                    <a:pt x="1072" y="110"/>
                  </a:lnTo>
                  <a:lnTo>
                    <a:pt x="1073" y="111"/>
                  </a:lnTo>
                  <a:lnTo>
                    <a:pt x="1074" y="111"/>
                  </a:lnTo>
                  <a:lnTo>
                    <a:pt x="1076" y="111"/>
                  </a:lnTo>
                  <a:lnTo>
                    <a:pt x="1077" y="110"/>
                  </a:lnTo>
                  <a:lnTo>
                    <a:pt x="1078" y="108"/>
                  </a:lnTo>
                  <a:lnTo>
                    <a:pt x="1080" y="108"/>
                  </a:lnTo>
                  <a:lnTo>
                    <a:pt x="1081" y="108"/>
                  </a:lnTo>
                  <a:lnTo>
                    <a:pt x="1082" y="110"/>
                  </a:lnTo>
                  <a:lnTo>
                    <a:pt x="1084" y="111"/>
                  </a:lnTo>
                  <a:lnTo>
                    <a:pt x="1085" y="111"/>
                  </a:lnTo>
                  <a:lnTo>
                    <a:pt x="1085" y="112"/>
                  </a:lnTo>
                  <a:lnTo>
                    <a:pt x="1087" y="112"/>
                  </a:lnTo>
                  <a:lnTo>
                    <a:pt x="1089" y="112"/>
                  </a:lnTo>
                  <a:lnTo>
                    <a:pt x="1090" y="113"/>
                  </a:lnTo>
                  <a:lnTo>
                    <a:pt x="1091" y="113"/>
                  </a:lnTo>
                  <a:lnTo>
                    <a:pt x="1093" y="113"/>
                  </a:lnTo>
                  <a:lnTo>
                    <a:pt x="1094" y="112"/>
                  </a:lnTo>
                  <a:lnTo>
                    <a:pt x="1095" y="112"/>
                  </a:lnTo>
                  <a:lnTo>
                    <a:pt x="1097" y="112"/>
                  </a:lnTo>
                  <a:lnTo>
                    <a:pt x="1098" y="111"/>
                  </a:lnTo>
                  <a:lnTo>
                    <a:pt x="1099" y="111"/>
                  </a:lnTo>
                  <a:lnTo>
                    <a:pt x="1101" y="111"/>
                  </a:lnTo>
                  <a:lnTo>
                    <a:pt x="1102" y="112"/>
                  </a:lnTo>
                  <a:lnTo>
                    <a:pt x="1102" y="113"/>
                  </a:lnTo>
                  <a:lnTo>
                    <a:pt x="1103" y="113"/>
                  </a:lnTo>
                  <a:lnTo>
                    <a:pt x="1103" y="116"/>
                  </a:lnTo>
                  <a:lnTo>
                    <a:pt x="1102" y="117"/>
                  </a:lnTo>
                  <a:lnTo>
                    <a:pt x="1102" y="119"/>
                  </a:lnTo>
                  <a:lnTo>
                    <a:pt x="1101" y="120"/>
                  </a:lnTo>
                  <a:lnTo>
                    <a:pt x="1101" y="121"/>
                  </a:lnTo>
                  <a:lnTo>
                    <a:pt x="1099" y="123"/>
                  </a:lnTo>
                  <a:lnTo>
                    <a:pt x="1098" y="124"/>
                  </a:lnTo>
                  <a:lnTo>
                    <a:pt x="1098" y="127"/>
                  </a:lnTo>
                  <a:lnTo>
                    <a:pt x="1095" y="128"/>
                  </a:lnTo>
                  <a:lnTo>
                    <a:pt x="1093" y="129"/>
                  </a:lnTo>
                  <a:lnTo>
                    <a:pt x="1093" y="130"/>
                  </a:lnTo>
                  <a:lnTo>
                    <a:pt x="1090" y="132"/>
                  </a:lnTo>
                  <a:lnTo>
                    <a:pt x="1089" y="133"/>
                  </a:lnTo>
                  <a:lnTo>
                    <a:pt x="1087" y="134"/>
                  </a:lnTo>
                  <a:lnTo>
                    <a:pt x="1087" y="138"/>
                  </a:lnTo>
                  <a:lnTo>
                    <a:pt x="1089" y="140"/>
                  </a:lnTo>
                  <a:lnTo>
                    <a:pt x="1091" y="140"/>
                  </a:lnTo>
                  <a:lnTo>
                    <a:pt x="1093" y="138"/>
                  </a:lnTo>
                  <a:lnTo>
                    <a:pt x="1094" y="138"/>
                  </a:lnTo>
                  <a:lnTo>
                    <a:pt x="1097" y="137"/>
                  </a:lnTo>
                  <a:lnTo>
                    <a:pt x="1098" y="136"/>
                  </a:lnTo>
                  <a:lnTo>
                    <a:pt x="1099" y="133"/>
                  </a:lnTo>
                  <a:lnTo>
                    <a:pt x="1101" y="130"/>
                  </a:lnTo>
                  <a:lnTo>
                    <a:pt x="1101" y="129"/>
                  </a:lnTo>
                  <a:lnTo>
                    <a:pt x="1103" y="127"/>
                  </a:lnTo>
                  <a:lnTo>
                    <a:pt x="1104" y="125"/>
                  </a:lnTo>
                  <a:lnTo>
                    <a:pt x="1107" y="124"/>
                  </a:lnTo>
                  <a:lnTo>
                    <a:pt x="1107" y="123"/>
                  </a:lnTo>
                  <a:lnTo>
                    <a:pt x="1108" y="121"/>
                  </a:lnTo>
                  <a:lnTo>
                    <a:pt x="1110" y="120"/>
                  </a:lnTo>
                  <a:lnTo>
                    <a:pt x="1111" y="119"/>
                  </a:lnTo>
                  <a:lnTo>
                    <a:pt x="1112" y="119"/>
                  </a:lnTo>
                  <a:lnTo>
                    <a:pt x="1112" y="117"/>
                  </a:lnTo>
                  <a:lnTo>
                    <a:pt x="1114" y="116"/>
                  </a:lnTo>
                  <a:lnTo>
                    <a:pt x="1104" y="91"/>
                  </a:lnTo>
                  <a:lnTo>
                    <a:pt x="1103" y="82"/>
                  </a:lnTo>
                  <a:lnTo>
                    <a:pt x="1106" y="81"/>
                  </a:lnTo>
                  <a:lnTo>
                    <a:pt x="1108" y="79"/>
                  </a:lnTo>
                  <a:lnTo>
                    <a:pt x="1110" y="79"/>
                  </a:lnTo>
                  <a:lnTo>
                    <a:pt x="1112" y="78"/>
                  </a:lnTo>
                  <a:lnTo>
                    <a:pt x="1115" y="77"/>
                  </a:lnTo>
                  <a:lnTo>
                    <a:pt x="1116" y="77"/>
                  </a:lnTo>
                  <a:lnTo>
                    <a:pt x="1118" y="76"/>
                  </a:lnTo>
                  <a:lnTo>
                    <a:pt x="1119" y="76"/>
                  </a:lnTo>
                  <a:lnTo>
                    <a:pt x="1122" y="74"/>
                  </a:lnTo>
                  <a:lnTo>
                    <a:pt x="1124" y="74"/>
                  </a:lnTo>
                  <a:lnTo>
                    <a:pt x="1125" y="73"/>
                  </a:lnTo>
                  <a:lnTo>
                    <a:pt x="1127" y="73"/>
                  </a:lnTo>
                  <a:lnTo>
                    <a:pt x="1128" y="73"/>
                  </a:lnTo>
                  <a:lnTo>
                    <a:pt x="1129" y="73"/>
                  </a:lnTo>
                  <a:lnTo>
                    <a:pt x="1131" y="74"/>
                  </a:lnTo>
                  <a:lnTo>
                    <a:pt x="1132" y="74"/>
                  </a:lnTo>
                  <a:lnTo>
                    <a:pt x="1133" y="76"/>
                  </a:lnTo>
                  <a:lnTo>
                    <a:pt x="1133" y="77"/>
                  </a:lnTo>
                  <a:lnTo>
                    <a:pt x="1135" y="78"/>
                  </a:lnTo>
                  <a:lnTo>
                    <a:pt x="1135" y="79"/>
                  </a:lnTo>
                  <a:lnTo>
                    <a:pt x="1136" y="79"/>
                  </a:lnTo>
                  <a:lnTo>
                    <a:pt x="1136" y="81"/>
                  </a:lnTo>
                  <a:lnTo>
                    <a:pt x="1139" y="81"/>
                  </a:lnTo>
                  <a:lnTo>
                    <a:pt x="1140" y="82"/>
                  </a:lnTo>
                  <a:lnTo>
                    <a:pt x="1141" y="83"/>
                  </a:lnTo>
                  <a:lnTo>
                    <a:pt x="1142" y="82"/>
                  </a:lnTo>
                  <a:lnTo>
                    <a:pt x="1144" y="82"/>
                  </a:lnTo>
                  <a:lnTo>
                    <a:pt x="1142" y="81"/>
                  </a:lnTo>
                  <a:lnTo>
                    <a:pt x="1142" y="79"/>
                  </a:lnTo>
                  <a:lnTo>
                    <a:pt x="1142" y="78"/>
                  </a:lnTo>
                  <a:lnTo>
                    <a:pt x="1142" y="77"/>
                  </a:lnTo>
                  <a:lnTo>
                    <a:pt x="1142" y="76"/>
                  </a:lnTo>
                  <a:lnTo>
                    <a:pt x="1144" y="74"/>
                  </a:lnTo>
                  <a:lnTo>
                    <a:pt x="1144" y="73"/>
                  </a:lnTo>
                  <a:lnTo>
                    <a:pt x="1144" y="72"/>
                  </a:lnTo>
                  <a:lnTo>
                    <a:pt x="1144" y="70"/>
                  </a:lnTo>
                  <a:lnTo>
                    <a:pt x="1145" y="69"/>
                  </a:lnTo>
                  <a:lnTo>
                    <a:pt x="1145" y="68"/>
                  </a:lnTo>
                  <a:lnTo>
                    <a:pt x="1146" y="68"/>
                  </a:lnTo>
                  <a:lnTo>
                    <a:pt x="1148" y="68"/>
                  </a:lnTo>
                  <a:lnTo>
                    <a:pt x="1149" y="69"/>
                  </a:lnTo>
                  <a:lnTo>
                    <a:pt x="1150" y="69"/>
                  </a:lnTo>
                  <a:lnTo>
                    <a:pt x="1153" y="69"/>
                  </a:lnTo>
                  <a:lnTo>
                    <a:pt x="1154" y="68"/>
                  </a:lnTo>
                  <a:lnTo>
                    <a:pt x="1156" y="66"/>
                  </a:lnTo>
                  <a:lnTo>
                    <a:pt x="1157" y="66"/>
                  </a:lnTo>
                  <a:lnTo>
                    <a:pt x="1158" y="66"/>
                  </a:lnTo>
                  <a:lnTo>
                    <a:pt x="1158" y="65"/>
                  </a:lnTo>
                  <a:lnTo>
                    <a:pt x="1160" y="64"/>
                  </a:lnTo>
                  <a:lnTo>
                    <a:pt x="1161" y="62"/>
                  </a:lnTo>
                  <a:lnTo>
                    <a:pt x="1161" y="66"/>
                  </a:lnTo>
                  <a:lnTo>
                    <a:pt x="1163" y="68"/>
                  </a:lnTo>
                  <a:lnTo>
                    <a:pt x="1165" y="69"/>
                  </a:lnTo>
                  <a:lnTo>
                    <a:pt x="1166" y="69"/>
                  </a:lnTo>
                  <a:lnTo>
                    <a:pt x="1166" y="70"/>
                  </a:lnTo>
                  <a:lnTo>
                    <a:pt x="1166" y="72"/>
                  </a:lnTo>
                  <a:lnTo>
                    <a:pt x="1166" y="73"/>
                  </a:lnTo>
                  <a:lnTo>
                    <a:pt x="1167" y="74"/>
                  </a:lnTo>
                  <a:lnTo>
                    <a:pt x="1167" y="76"/>
                  </a:lnTo>
                  <a:lnTo>
                    <a:pt x="1167" y="77"/>
                  </a:lnTo>
                  <a:lnTo>
                    <a:pt x="1169" y="78"/>
                  </a:lnTo>
                  <a:lnTo>
                    <a:pt x="1170" y="79"/>
                  </a:lnTo>
                  <a:lnTo>
                    <a:pt x="1171" y="79"/>
                  </a:lnTo>
                  <a:lnTo>
                    <a:pt x="1174" y="81"/>
                  </a:lnTo>
                  <a:lnTo>
                    <a:pt x="1175" y="81"/>
                  </a:lnTo>
                  <a:lnTo>
                    <a:pt x="1178" y="81"/>
                  </a:lnTo>
                  <a:lnTo>
                    <a:pt x="1179" y="82"/>
                  </a:lnTo>
                  <a:lnTo>
                    <a:pt x="1180" y="82"/>
                  </a:lnTo>
                  <a:lnTo>
                    <a:pt x="1182" y="82"/>
                  </a:lnTo>
                  <a:lnTo>
                    <a:pt x="1184" y="83"/>
                  </a:lnTo>
                  <a:lnTo>
                    <a:pt x="1186" y="83"/>
                  </a:lnTo>
                  <a:lnTo>
                    <a:pt x="1187" y="83"/>
                  </a:lnTo>
                  <a:lnTo>
                    <a:pt x="1188" y="83"/>
                  </a:lnTo>
                  <a:lnTo>
                    <a:pt x="1188" y="85"/>
                  </a:lnTo>
                  <a:lnTo>
                    <a:pt x="1188" y="86"/>
                  </a:lnTo>
                  <a:lnTo>
                    <a:pt x="1187" y="87"/>
                  </a:lnTo>
                  <a:lnTo>
                    <a:pt x="1186" y="89"/>
                  </a:lnTo>
                  <a:lnTo>
                    <a:pt x="1184" y="91"/>
                  </a:lnTo>
                  <a:lnTo>
                    <a:pt x="1183" y="93"/>
                  </a:lnTo>
                  <a:lnTo>
                    <a:pt x="1182" y="94"/>
                  </a:lnTo>
                  <a:lnTo>
                    <a:pt x="1180" y="94"/>
                  </a:lnTo>
                  <a:lnTo>
                    <a:pt x="1179" y="94"/>
                  </a:lnTo>
                  <a:lnTo>
                    <a:pt x="1177" y="95"/>
                  </a:lnTo>
                  <a:lnTo>
                    <a:pt x="1174" y="95"/>
                  </a:lnTo>
                  <a:lnTo>
                    <a:pt x="1170" y="95"/>
                  </a:lnTo>
                  <a:lnTo>
                    <a:pt x="1167" y="95"/>
                  </a:lnTo>
                  <a:lnTo>
                    <a:pt x="1166" y="95"/>
                  </a:lnTo>
                  <a:lnTo>
                    <a:pt x="1165" y="95"/>
                  </a:lnTo>
                  <a:lnTo>
                    <a:pt x="1163" y="95"/>
                  </a:lnTo>
                  <a:lnTo>
                    <a:pt x="1161" y="95"/>
                  </a:lnTo>
                  <a:lnTo>
                    <a:pt x="1160" y="96"/>
                  </a:lnTo>
                  <a:lnTo>
                    <a:pt x="1157" y="98"/>
                  </a:lnTo>
                  <a:lnTo>
                    <a:pt x="1156" y="98"/>
                  </a:lnTo>
                  <a:lnTo>
                    <a:pt x="1153" y="98"/>
                  </a:lnTo>
                  <a:lnTo>
                    <a:pt x="1150" y="95"/>
                  </a:lnTo>
                  <a:lnTo>
                    <a:pt x="1150" y="98"/>
                  </a:lnTo>
                  <a:lnTo>
                    <a:pt x="1150" y="99"/>
                  </a:lnTo>
                  <a:lnTo>
                    <a:pt x="1161" y="117"/>
                  </a:lnTo>
                  <a:lnTo>
                    <a:pt x="1166" y="132"/>
                  </a:lnTo>
                  <a:lnTo>
                    <a:pt x="1167" y="132"/>
                  </a:lnTo>
                  <a:lnTo>
                    <a:pt x="1170" y="140"/>
                  </a:lnTo>
                  <a:lnTo>
                    <a:pt x="1171" y="140"/>
                  </a:lnTo>
                  <a:lnTo>
                    <a:pt x="1174" y="140"/>
                  </a:lnTo>
                  <a:lnTo>
                    <a:pt x="1175" y="138"/>
                  </a:lnTo>
                  <a:lnTo>
                    <a:pt x="1175" y="137"/>
                  </a:lnTo>
                  <a:lnTo>
                    <a:pt x="1177" y="136"/>
                  </a:lnTo>
                  <a:lnTo>
                    <a:pt x="1175" y="134"/>
                  </a:lnTo>
                  <a:lnTo>
                    <a:pt x="1177" y="134"/>
                  </a:lnTo>
                  <a:lnTo>
                    <a:pt x="1177" y="133"/>
                  </a:lnTo>
                  <a:lnTo>
                    <a:pt x="1178" y="132"/>
                  </a:lnTo>
                  <a:lnTo>
                    <a:pt x="1178" y="130"/>
                  </a:lnTo>
                  <a:lnTo>
                    <a:pt x="1179" y="129"/>
                  </a:lnTo>
                  <a:lnTo>
                    <a:pt x="1180" y="129"/>
                  </a:lnTo>
                  <a:lnTo>
                    <a:pt x="1182" y="128"/>
                  </a:lnTo>
                  <a:lnTo>
                    <a:pt x="1183" y="127"/>
                  </a:lnTo>
                  <a:lnTo>
                    <a:pt x="1184" y="124"/>
                  </a:lnTo>
                  <a:lnTo>
                    <a:pt x="1186" y="123"/>
                  </a:lnTo>
                  <a:lnTo>
                    <a:pt x="1187" y="123"/>
                  </a:lnTo>
                  <a:lnTo>
                    <a:pt x="1187" y="121"/>
                  </a:lnTo>
                  <a:lnTo>
                    <a:pt x="1188" y="120"/>
                  </a:lnTo>
                  <a:lnTo>
                    <a:pt x="1188" y="119"/>
                  </a:lnTo>
                  <a:lnTo>
                    <a:pt x="1190" y="119"/>
                  </a:lnTo>
                  <a:lnTo>
                    <a:pt x="1191" y="117"/>
                  </a:lnTo>
                  <a:lnTo>
                    <a:pt x="1191" y="116"/>
                  </a:lnTo>
                  <a:lnTo>
                    <a:pt x="1192" y="115"/>
                  </a:lnTo>
                  <a:lnTo>
                    <a:pt x="1194" y="113"/>
                  </a:lnTo>
                  <a:lnTo>
                    <a:pt x="1191" y="112"/>
                  </a:lnTo>
                  <a:lnTo>
                    <a:pt x="1190" y="111"/>
                  </a:lnTo>
                  <a:lnTo>
                    <a:pt x="1190" y="110"/>
                  </a:lnTo>
                  <a:lnTo>
                    <a:pt x="1190" y="107"/>
                  </a:lnTo>
                  <a:lnTo>
                    <a:pt x="1188" y="107"/>
                  </a:lnTo>
                  <a:lnTo>
                    <a:pt x="1190" y="106"/>
                  </a:lnTo>
                  <a:lnTo>
                    <a:pt x="1191" y="104"/>
                  </a:lnTo>
                  <a:lnTo>
                    <a:pt x="1194" y="103"/>
                  </a:lnTo>
                  <a:lnTo>
                    <a:pt x="1195" y="103"/>
                  </a:lnTo>
                  <a:lnTo>
                    <a:pt x="1197" y="103"/>
                  </a:lnTo>
                  <a:lnTo>
                    <a:pt x="1197" y="104"/>
                  </a:lnTo>
                  <a:lnTo>
                    <a:pt x="1199" y="106"/>
                  </a:lnTo>
                  <a:lnTo>
                    <a:pt x="1200" y="107"/>
                  </a:lnTo>
                  <a:lnTo>
                    <a:pt x="1200" y="108"/>
                  </a:lnTo>
                  <a:lnTo>
                    <a:pt x="1203" y="107"/>
                  </a:lnTo>
                  <a:lnTo>
                    <a:pt x="1204" y="107"/>
                  </a:lnTo>
                  <a:lnTo>
                    <a:pt x="1207" y="108"/>
                  </a:lnTo>
                  <a:lnTo>
                    <a:pt x="1207" y="107"/>
                  </a:lnTo>
                  <a:lnTo>
                    <a:pt x="1208" y="107"/>
                  </a:lnTo>
                  <a:lnTo>
                    <a:pt x="1209" y="107"/>
                  </a:lnTo>
                  <a:lnTo>
                    <a:pt x="1211" y="107"/>
                  </a:lnTo>
                  <a:lnTo>
                    <a:pt x="1213" y="107"/>
                  </a:lnTo>
                  <a:lnTo>
                    <a:pt x="1213" y="106"/>
                  </a:lnTo>
                  <a:lnTo>
                    <a:pt x="1215" y="106"/>
                  </a:lnTo>
                  <a:lnTo>
                    <a:pt x="1216" y="104"/>
                  </a:lnTo>
                  <a:lnTo>
                    <a:pt x="1217" y="104"/>
                  </a:lnTo>
                  <a:lnTo>
                    <a:pt x="1218" y="106"/>
                  </a:lnTo>
                  <a:lnTo>
                    <a:pt x="1217" y="107"/>
                  </a:lnTo>
                  <a:lnTo>
                    <a:pt x="1217" y="108"/>
                  </a:lnTo>
                  <a:lnTo>
                    <a:pt x="1217" y="110"/>
                  </a:lnTo>
                  <a:lnTo>
                    <a:pt x="1218" y="111"/>
                  </a:lnTo>
                  <a:lnTo>
                    <a:pt x="1220" y="112"/>
                  </a:lnTo>
                  <a:lnTo>
                    <a:pt x="1220" y="113"/>
                  </a:lnTo>
                  <a:lnTo>
                    <a:pt x="1221" y="113"/>
                  </a:lnTo>
                  <a:lnTo>
                    <a:pt x="1224" y="113"/>
                  </a:lnTo>
                  <a:lnTo>
                    <a:pt x="1225" y="113"/>
                  </a:lnTo>
                  <a:lnTo>
                    <a:pt x="1225" y="112"/>
                  </a:lnTo>
                  <a:lnTo>
                    <a:pt x="1225" y="111"/>
                  </a:lnTo>
                  <a:lnTo>
                    <a:pt x="1225" y="110"/>
                  </a:lnTo>
                  <a:lnTo>
                    <a:pt x="1225" y="108"/>
                  </a:lnTo>
                  <a:lnTo>
                    <a:pt x="1226" y="107"/>
                  </a:lnTo>
                  <a:lnTo>
                    <a:pt x="1228" y="106"/>
                  </a:lnTo>
                  <a:lnTo>
                    <a:pt x="1230" y="103"/>
                  </a:lnTo>
                  <a:lnTo>
                    <a:pt x="1232" y="103"/>
                  </a:lnTo>
                  <a:lnTo>
                    <a:pt x="1233" y="103"/>
                  </a:lnTo>
                  <a:lnTo>
                    <a:pt x="1234" y="103"/>
                  </a:lnTo>
                  <a:lnTo>
                    <a:pt x="1234" y="104"/>
                  </a:lnTo>
                  <a:lnTo>
                    <a:pt x="1235" y="106"/>
                  </a:lnTo>
                  <a:lnTo>
                    <a:pt x="1235" y="108"/>
                  </a:lnTo>
                  <a:lnTo>
                    <a:pt x="1235" y="110"/>
                  </a:lnTo>
                  <a:lnTo>
                    <a:pt x="1235" y="111"/>
                  </a:lnTo>
                  <a:lnTo>
                    <a:pt x="1237" y="111"/>
                  </a:lnTo>
                  <a:lnTo>
                    <a:pt x="1238" y="112"/>
                  </a:lnTo>
                  <a:lnTo>
                    <a:pt x="1239" y="112"/>
                  </a:lnTo>
                  <a:lnTo>
                    <a:pt x="1241" y="112"/>
                  </a:lnTo>
                  <a:lnTo>
                    <a:pt x="1243" y="112"/>
                  </a:lnTo>
                  <a:lnTo>
                    <a:pt x="1245" y="112"/>
                  </a:lnTo>
                  <a:lnTo>
                    <a:pt x="1246" y="111"/>
                  </a:lnTo>
                  <a:lnTo>
                    <a:pt x="1247" y="110"/>
                  </a:lnTo>
                  <a:lnTo>
                    <a:pt x="1247" y="108"/>
                  </a:lnTo>
                  <a:lnTo>
                    <a:pt x="1249" y="107"/>
                  </a:lnTo>
                  <a:lnTo>
                    <a:pt x="1249" y="106"/>
                  </a:lnTo>
                  <a:lnTo>
                    <a:pt x="1250" y="104"/>
                  </a:lnTo>
                  <a:lnTo>
                    <a:pt x="1251" y="103"/>
                  </a:lnTo>
                  <a:lnTo>
                    <a:pt x="1253" y="102"/>
                  </a:lnTo>
                  <a:lnTo>
                    <a:pt x="1253" y="100"/>
                  </a:lnTo>
                  <a:lnTo>
                    <a:pt x="1254" y="99"/>
                  </a:lnTo>
                  <a:lnTo>
                    <a:pt x="1254" y="98"/>
                  </a:lnTo>
                  <a:lnTo>
                    <a:pt x="1255" y="98"/>
                  </a:lnTo>
                  <a:lnTo>
                    <a:pt x="1256" y="96"/>
                  </a:lnTo>
                  <a:lnTo>
                    <a:pt x="1258" y="96"/>
                  </a:lnTo>
                  <a:lnTo>
                    <a:pt x="1259" y="95"/>
                  </a:lnTo>
                  <a:lnTo>
                    <a:pt x="1260" y="95"/>
                  </a:lnTo>
                  <a:lnTo>
                    <a:pt x="1262" y="95"/>
                  </a:lnTo>
                  <a:lnTo>
                    <a:pt x="1263" y="94"/>
                  </a:lnTo>
                  <a:lnTo>
                    <a:pt x="1264" y="95"/>
                  </a:lnTo>
                  <a:lnTo>
                    <a:pt x="1266" y="95"/>
                  </a:lnTo>
                  <a:lnTo>
                    <a:pt x="1267" y="96"/>
                  </a:lnTo>
                  <a:lnTo>
                    <a:pt x="1270" y="96"/>
                  </a:lnTo>
                  <a:lnTo>
                    <a:pt x="1271" y="96"/>
                  </a:lnTo>
                  <a:lnTo>
                    <a:pt x="1272" y="95"/>
                  </a:lnTo>
                  <a:lnTo>
                    <a:pt x="1273" y="95"/>
                  </a:lnTo>
                  <a:lnTo>
                    <a:pt x="1275" y="94"/>
                  </a:lnTo>
                  <a:lnTo>
                    <a:pt x="1276" y="95"/>
                  </a:lnTo>
                  <a:lnTo>
                    <a:pt x="1277" y="95"/>
                  </a:lnTo>
                  <a:lnTo>
                    <a:pt x="1279" y="96"/>
                  </a:lnTo>
                  <a:lnTo>
                    <a:pt x="1281" y="96"/>
                  </a:lnTo>
                  <a:lnTo>
                    <a:pt x="1283" y="96"/>
                  </a:lnTo>
                  <a:lnTo>
                    <a:pt x="1284" y="96"/>
                  </a:lnTo>
                  <a:lnTo>
                    <a:pt x="1285" y="98"/>
                  </a:lnTo>
                  <a:lnTo>
                    <a:pt x="1285" y="99"/>
                  </a:lnTo>
                  <a:lnTo>
                    <a:pt x="1288" y="99"/>
                  </a:lnTo>
                  <a:lnTo>
                    <a:pt x="1289" y="100"/>
                  </a:lnTo>
                  <a:lnTo>
                    <a:pt x="1290" y="100"/>
                  </a:lnTo>
                  <a:lnTo>
                    <a:pt x="1292" y="99"/>
                  </a:lnTo>
                  <a:lnTo>
                    <a:pt x="1293" y="99"/>
                  </a:lnTo>
                  <a:lnTo>
                    <a:pt x="1294" y="99"/>
                  </a:lnTo>
                  <a:lnTo>
                    <a:pt x="1296" y="99"/>
                  </a:lnTo>
                  <a:lnTo>
                    <a:pt x="1298" y="98"/>
                  </a:lnTo>
                  <a:lnTo>
                    <a:pt x="1300" y="98"/>
                  </a:lnTo>
                  <a:lnTo>
                    <a:pt x="1300" y="96"/>
                  </a:lnTo>
                  <a:lnTo>
                    <a:pt x="1300" y="95"/>
                  </a:lnTo>
                  <a:lnTo>
                    <a:pt x="1301" y="94"/>
                  </a:lnTo>
                  <a:lnTo>
                    <a:pt x="1302" y="93"/>
                  </a:lnTo>
                  <a:lnTo>
                    <a:pt x="1304" y="91"/>
                  </a:lnTo>
                  <a:lnTo>
                    <a:pt x="1305" y="90"/>
                  </a:lnTo>
                  <a:lnTo>
                    <a:pt x="1305" y="89"/>
                  </a:lnTo>
                  <a:lnTo>
                    <a:pt x="1306" y="87"/>
                  </a:lnTo>
                  <a:lnTo>
                    <a:pt x="1308" y="87"/>
                  </a:lnTo>
                  <a:lnTo>
                    <a:pt x="1309" y="86"/>
                  </a:lnTo>
                  <a:lnTo>
                    <a:pt x="1310" y="86"/>
                  </a:lnTo>
                  <a:lnTo>
                    <a:pt x="1311" y="85"/>
                  </a:lnTo>
                  <a:lnTo>
                    <a:pt x="1313" y="85"/>
                  </a:lnTo>
                  <a:lnTo>
                    <a:pt x="1315" y="85"/>
                  </a:lnTo>
                  <a:lnTo>
                    <a:pt x="1317" y="86"/>
                  </a:lnTo>
                  <a:lnTo>
                    <a:pt x="1318" y="87"/>
                  </a:lnTo>
                  <a:lnTo>
                    <a:pt x="1319" y="87"/>
                  </a:lnTo>
                  <a:lnTo>
                    <a:pt x="1321" y="89"/>
                  </a:lnTo>
                  <a:lnTo>
                    <a:pt x="1322" y="90"/>
                  </a:lnTo>
                  <a:lnTo>
                    <a:pt x="1323" y="90"/>
                  </a:lnTo>
                  <a:lnTo>
                    <a:pt x="1326" y="91"/>
                  </a:lnTo>
                  <a:lnTo>
                    <a:pt x="1326" y="93"/>
                  </a:lnTo>
                  <a:lnTo>
                    <a:pt x="1328" y="93"/>
                  </a:lnTo>
                  <a:lnTo>
                    <a:pt x="1328" y="94"/>
                  </a:lnTo>
                  <a:lnTo>
                    <a:pt x="1331" y="94"/>
                  </a:lnTo>
                  <a:lnTo>
                    <a:pt x="1332" y="93"/>
                  </a:lnTo>
                  <a:lnTo>
                    <a:pt x="1335" y="93"/>
                  </a:lnTo>
                  <a:lnTo>
                    <a:pt x="1336" y="91"/>
                  </a:lnTo>
                  <a:lnTo>
                    <a:pt x="1338" y="90"/>
                  </a:lnTo>
                  <a:lnTo>
                    <a:pt x="1339" y="90"/>
                  </a:lnTo>
                  <a:lnTo>
                    <a:pt x="1340" y="89"/>
                  </a:lnTo>
                  <a:lnTo>
                    <a:pt x="1340" y="87"/>
                  </a:lnTo>
                  <a:lnTo>
                    <a:pt x="1340" y="86"/>
                  </a:lnTo>
                  <a:lnTo>
                    <a:pt x="1340" y="85"/>
                  </a:lnTo>
                  <a:lnTo>
                    <a:pt x="1340" y="83"/>
                  </a:lnTo>
                  <a:lnTo>
                    <a:pt x="1339" y="82"/>
                  </a:lnTo>
                  <a:lnTo>
                    <a:pt x="1340" y="81"/>
                  </a:lnTo>
                  <a:lnTo>
                    <a:pt x="1340" y="79"/>
                  </a:lnTo>
                  <a:lnTo>
                    <a:pt x="1340" y="78"/>
                  </a:lnTo>
                  <a:lnTo>
                    <a:pt x="1340" y="76"/>
                  </a:lnTo>
                  <a:lnTo>
                    <a:pt x="1340" y="74"/>
                  </a:lnTo>
                  <a:lnTo>
                    <a:pt x="1340" y="73"/>
                  </a:lnTo>
                  <a:lnTo>
                    <a:pt x="1342" y="72"/>
                  </a:lnTo>
                  <a:lnTo>
                    <a:pt x="1342" y="70"/>
                  </a:lnTo>
                  <a:lnTo>
                    <a:pt x="1342" y="69"/>
                  </a:lnTo>
                  <a:lnTo>
                    <a:pt x="1343" y="68"/>
                  </a:lnTo>
                  <a:lnTo>
                    <a:pt x="1342" y="66"/>
                  </a:lnTo>
                  <a:lnTo>
                    <a:pt x="1342" y="65"/>
                  </a:lnTo>
                  <a:lnTo>
                    <a:pt x="1342" y="64"/>
                  </a:lnTo>
                  <a:lnTo>
                    <a:pt x="1342" y="62"/>
                  </a:lnTo>
                  <a:lnTo>
                    <a:pt x="1342" y="61"/>
                  </a:lnTo>
                  <a:lnTo>
                    <a:pt x="1343" y="60"/>
                  </a:lnTo>
                  <a:lnTo>
                    <a:pt x="1343" y="58"/>
                  </a:lnTo>
                  <a:lnTo>
                    <a:pt x="1344" y="57"/>
                  </a:lnTo>
                  <a:lnTo>
                    <a:pt x="1344" y="56"/>
                  </a:lnTo>
                  <a:lnTo>
                    <a:pt x="1346" y="55"/>
                  </a:lnTo>
                  <a:lnTo>
                    <a:pt x="1347" y="55"/>
                  </a:lnTo>
                  <a:lnTo>
                    <a:pt x="1348" y="55"/>
                  </a:lnTo>
                  <a:lnTo>
                    <a:pt x="1349" y="55"/>
                  </a:lnTo>
                  <a:lnTo>
                    <a:pt x="1351" y="55"/>
                  </a:lnTo>
                  <a:lnTo>
                    <a:pt x="1352" y="55"/>
                  </a:lnTo>
                  <a:lnTo>
                    <a:pt x="1355" y="56"/>
                  </a:lnTo>
                  <a:lnTo>
                    <a:pt x="1356" y="56"/>
                  </a:lnTo>
                  <a:lnTo>
                    <a:pt x="1357" y="56"/>
                  </a:lnTo>
                  <a:lnTo>
                    <a:pt x="1359" y="57"/>
                  </a:lnTo>
                  <a:lnTo>
                    <a:pt x="1360" y="57"/>
                  </a:lnTo>
                  <a:lnTo>
                    <a:pt x="1361" y="57"/>
                  </a:lnTo>
                  <a:lnTo>
                    <a:pt x="1363" y="57"/>
                  </a:lnTo>
                  <a:lnTo>
                    <a:pt x="1364" y="58"/>
                  </a:lnTo>
                  <a:lnTo>
                    <a:pt x="1365" y="60"/>
                  </a:lnTo>
                  <a:lnTo>
                    <a:pt x="1365" y="61"/>
                  </a:lnTo>
                  <a:lnTo>
                    <a:pt x="1366" y="62"/>
                  </a:lnTo>
                  <a:lnTo>
                    <a:pt x="1368" y="64"/>
                  </a:lnTo>
                  <a:lnTo>
                    <a:pt x="1369" y="65"/>
                  </a:lnTo>
                  <a:lnTo>
                    <a:pt x="1370" y="66"/>
                  </a:lnTo>
                  <a:lnTo>
                    <a:pt x="1372" y="66"/>
                  </a:lnTo>
                  <a:lnTo>
                    <a:pt x="1373" y="68"/>
                  </a:lnTo>
                  <a:lnTo>
                    <a:pt x="1374" y="68"/>
                  </a:lnTo>
                  <a:lnTo>
                    <a:pt x="1376" y="68"/>
                  </a:lnTo>
                  <a:lnTo>
                    <a:pt x="1377" y="68"/>
                  </a:lnTo>
                  <a:lnTo>
                    <a:pt x="1380" y="69"/>
                  </a:lnTo>
                  <a:lnTo>
                    <a:pt x="1381" y="68"/>
                  </a:lnTo>
                  <a:lnTo>
                    <a:pt x="1382" y="68"/>
                  </a:lnTo>
                  <a:lnTo>
                    <a:pt x="1383" y="68"/>
                  </a:lnTo>
                  <a:lnTo>
                    <a:pt x="1385" y="66"/>
                  </a:lnTo>
                  <a:lnTo>
                    <a:pt x="1386" y="66"/>
                  </a:lnTo>
                  <a:lnTo>
                    <a:pt x="1387" y="66"/>
                  </a:lnTo>
                  <a:lnTo>
                    <a:pt x="1389" y="66"/>
                  </a:lnTo>
                  <a:lnTo>
                    <a:pt x="1391" y="66"/>
                  </a:lnTo>
                  <a:lnTo>
                    <a:pt x="1393" y="66"/>
                  </a:lnTo>
                  <a:lnTo>
                    <a:pt x="1395" y="66"/>
                  </a:lnTo>
                  <a:lnTo>
                    <a:pt x="1397" y="66"/>
                  </a:lnTo>
                  <a:lnTo>
                    <a:pt x="1398" y="65"/>
                  </a:lnTo>
                  <a:lnTo>
                    <a:pt x="1399" y="65"/>
                  </a:lnTo>
                  <a:lnTo>
                    <a:pt x="1401" y="65"/>
                  </a:lnTo>
                  <a:lnTo>
                    <a:pt x="1403" y="65"/>
                  </a:lnTo>
                  <a:lnTo>
                    <a:pt x="1404" y="64"/>
                  </a:lnTo>
                  <a:lnTo>
                    <a:pt x="1406" y="64"/>
                  </a:lnTo>
                  <a:lnTo>
                    <a:pt x="1407" y="64"/>
                  </a:lnTo>
                  <a:lnTo>
                    <a:pt x="1408" y="62"/>
                  </a:lnTo>
                  <a:lnTo>
                    <a:pt x="1410" y="62"/>
                  </a:lnTo>
                  <a:lnTo>
                    <a:pt x="1411" y="62"/>
                  </a:lnTo>
                  <a:lnTo>
                    <a:pt x="1412" y="61"/>
                  </a:lnTo>
                  <a:lnTo>
                    <a:pt x="1414" y="61"/>
                  </a:lnTo>
                  <a:lnTo>
                    <a:pt x="1415" y="60"/>
                  </a:lnTo>
                  <a:lnTo>
                    <a:pt x="1416" y="58"/>
                  </a:lnTo>
                  <a:lnTo>
                    <a:pt x="1418" y="57"/>
                  </a:lnTo>
                  <a:lnTo>
                    <a:pt x="1419" y="56"/>
                  </a:lnTo>
                  <a:lnTo>
                    <a:pt x="1420" y="56"/>
                  </a:lnTo>
                  <a:lnTo>
                    <a:pt x="1421" y="55"/>
                  </a:lnTo>
                  <a:lnTo>
                    <a:pt x="1423" y="55"/>
                  </a:lnTo>
                  <a:lnTo>
                    <a:pt x="1424" y="53"/>
                  </a:lnTo>
                  <a:lnTo>
                    <a:pt x="1425" y="53"/>
                  </a:lnTo>
                  <a:lnTo>
                    <a:pt x="1427" y="53"/>
                  </a:lnTo>
                  <a:lnTo>
                    <a:pt x="1428" y="53"/>
                  </a:lnTo>
                  <a:lnTo>
                    <a:pt x="1429" y="53"/>
                  </a:lnTo>
                  <a:lnTo>
                    <a:pt x="1431" y="53"/>
                  </a:lnTo>
                  <a:lnTo>
                    <a:pt x="1432" y="55"/>
                  </a:lnTo>
                  <a:lnTo>
                    <a:pt x="1433" y="56"/>
                  </a:lnTo>
                  <a:lnTo>
                    <a:pt x="1435" y="56"/>
                  </a:lnTo>
                  <a:lnTo>
                    <a:pt x="1435" y="57"/>
                  </a:lnTo>
                  <a:lnTo>
                    <a:pt x="1436" y="57"/>
                  </a:lnTo>
                  <a:lnTo>
                    <a:pt x="1437" y="56"/>
                  </a:lnTo>
                  <a:lnTo>
                    <a:pt x="1440" y="56"/>
                  </a:lnTo>
                  <a:lnTo>
                    <a:pt x="1441" y="56"/>
                  </a:lnTo>
                  <a:lnTo>
                    <a:pt x="1442" y="56"/>
                  </a:lnTo>
                  <a:lnTo>
                    <a:pt x="1444" y="55"/>
                  </a:lnTo>
                  <a:lnTo>
                    <a:pt x="1445" y="53"/>
                  </a:lnTo>
                  <a:lnTo>
                    <a:pt x="1445" y="55"/>
                  </a:lnTo>
                  <a:lnTo>
                    <a:pt x="1446" y="55"/>
                  </a:lnTo>
                  <a:lnTo>
                    <a:pt x="1449" y="53"/>
                  </a:lnTo>
                  <a:lnTo>
                    <a:pt x="1449" y="55"/>
                  </a:lnTo>
                  <a:lnTo>
                    <a:pt x="1450" y="56"/>
                  </a:lnTo>
                  <a:lnTo>
                    <a:pt x="1452" y="55"/>
                  </a:lnTo>
                  <a:lnTo>
                    <a:pt x="1453" y="55"/>
                  </a:lnTo>
                  <a:lnTo>
                    <a:pt x="1454" y="56"/>
                  </a:lnTo>
                  <a:lnTo>
                    <a:pt x="1456" y="55"/>
                  </a:lnTo>
                  <a:lnTo>
                    <a:pt x="1457" y="53"/>
                  </a:lnTo>
                  <a:lnTo>
                    <a:pt x="1458" y="52"/>
                  </a:lnTo>
                  <a:lnTo>
                    <a:pt x="1459" y="52"/>
                  </a:lnTo>
                  <a:lnTo>
                    <a:pt x="1461" y="52"/>
                  </a:lnTo>
                  <a:lnTo>
                    <a:pt x="1462" y="51"/>
                  </a:lnTo>
                  <a:lnTo>
                    <a:pt x="1462" y="49"/>
                  </a:lnTo>
                  <a:lnTo>
                    <a:pt x="1463" y="49"/>
                  </a:lnTo>
                  <a:lnTo>
                    <a:pt x="1465" y="49"/>
                  </a:lnTo>
                  <a:lnTo>
                    <a:pt x="1466" y="48"/>
                  </a:lnTo>
                  <a:lnTo>
                    <a:pt x="1469" y="47"/>
                  </a:lnTo>
                  <a:lnTo>
                    <a:pt x="1471" y="47"/>
                  </a:lnTo>
                  <a:lnTo>
                    <a:pt x="1471" y="48"/>
                  </a:lnTo>
                  <a:lnTo>
                    <a:pt x="1474" y="48"/>
                  </a:lnTo>
                  <a:lnTo>
                    <a:pt x="1474" y="47"/>
                  </a:lnTo>
                  <a:lnTo>
                    <a:pt x="1474" y="45"/>
                  </a:lnTo>
                  <a:lnTo>
                    <a:pt x="1475" y="45"/>
                  </a:lnTo>
                  <a:lnTo>
                    <a:pt x="1476" y="45"/>
                  </a:lnTo>
                  <a:lnTo>
                    <a:pt x="1478" y="45"/>
                  </a:lnTo>
                  <a:lnTo>
                    <a:pt x="1479" y="45"/>
                  </a:lnTo>
                  <a:lnTo>
                    <a:pt x="1482" y="45"/>
                  </a:lnTo>
                  <a:lnTo>
                    <a:pt x="1482" y="47"/>
                  </a:lnTo>
                  <a:lnTo>
                    <a:pt x="1483" y="47"/>
                  </a:lnTo>
                  <a:lnTo>
                    <a:pt x="1486" y="48"/>
                  </a:lnTo>
                  <a:lnTo>
                    <a:pt x="1487" y="47"/>
                  </a:lnTo>
                  <a:lnTo>
                    <a:pt x="1488" y="45"/>
                  </a:lnTo>
                  <a:lnTo>
                    <a:pt x="1490" y="44"/>
                  </a:lnTo>
                  <a:lnTo>
                    <a:pt x="1491" y="44"/>
                  </a:lnTo>
                  <a:lnTo>
                    <a:pt x="1492" y="43"/>
                  </a:lnTo>
                  <a:lnTo>
                    <a:pt x="1494" y="43"/>
                  </a:lnTo>
                  <a:lnTo>
                    <a:pt x="1496" y="41"/>
                  </a:lnTo>
                  <a:lnTo>
                    <a:pt x="1497" y="41"/>
                  </a:lnTo>
                  <a:lnTo>
                    <a:pt x="1499" y="40"/>
                  </a:lnTo>
                  <a:lnTo>
                    <a:pt x="1500" y="40"/>
                  </a:lnTo>
                  <a:lnTo>
                    <a:pt x="1500" y="39"/>
                  </a:lnTo>
                  <a:lnTo>
                    <a:pt x="1501" y="38"/>
                  </a:lnTo>
                  <a:lnTo>
                    <a:pt x="1503" y="36"/>
                  </a:lnTo>
                  <a:lnTo>
                    <a:pt x="1504" y="36"/>
                  </a:lnTo>
                  <a:lnTo>
                    <a:pt x="1505" y="36"/>
                  </a:lnTo>
                  <a:lnTo>
                    <a:pt x="1508" y="35"/>
                  </a:lnTo>
                  <a:lnTo>
                    <a:pt x="1509" y="35"/>
                  </a:lnTo>
                  <a:lnTo>
                    <a:pt x="1511" y="35"/>
                  </a:lnTo>
                  <a:lnTo>
                    <a:pt x="1512" y="35"/>
                  </a:lnTo>
                  <a:lnTo>
                    <a:pt x="1514" y="35"/>
                  </a:lnTo>
                  <a:lnTo>
                    <a:pt x="1516" y="34"/>
                  </a:lnTo>
                  <a:lnTo>
                    <a:pt x="1517" y="34"/>
                  </a:lnTo>
                  <a:lnTo>
                    <a:pt x="1517" y="32"/>
                  </a:lnTo>
                  <a:lnTo>
                    <a:pt x="1518" y="31"/>
                  </a:lnTo>
                  <a:lnTo>
                    <a:pt x="1521" y="31"/>
                  </a:lnTo>
                  <a:lnTo>
                    <a:pt x="1522" y="32"/>
                  </a:lnTo>
                  <a:lnTo>
                    <a:pt x="1524" y="31"/>
                  </a:lnTo>
                  <a:lnTo>
                    <a:pt x="1525" y="31"/>
                  </a:lnTo>
                  <a:lnTo>
                    <a:pt x="1526" y="30"/>
                  </a:lnTo>
                  <a:lnTo>
                    <a:pt x="1528" y="30"/>
                  </a:lnTo>
                  <a:lnTo>
                    <a:pt x="1529" y="30"/>
                  </a:lnTo>
                  <a:lnTo>
                    <a:pt x="1530" y="28"/>
                  </a:lnTo>
                  <a:lnTo>
                    <a:pt x="1532" y="28"/>
                  </a:lnTo>
                  <a:lnTo>
                    <a:pt x="1533" y="27"/>
                  </a:lnTo>
                  <a:lnTo>
                    <a:pt x="1534" y="27"/>
                  </a:lnTo>
                  <a:lnTo>
                    <a:pt x="1534" y="26"/>
                  </a:lnTo>
                  <a:lnTo>
                    <a:pt x="1535" y="26"/>
                  </a:lnTo>
                  <a:lnTo>
                    <a:pt x="1538" y="26"/>
                  </a:lnTo>
                  <a:lnTo>
                    <a:pt x="1541" y="26"/>
                  </a:lnTo>
                  <a:lnTo>
                    <a:pt x="1542" y="26"/>
                  </a:lnTo>
                  <a:lnTo>
                    <a:pt x="1543" y="26"/>
                  </a:lnTo>
                  <a:lnTo>
                    <a:pt x="1546" y="23"/>
                  </a:lnTo>
                  <a:lnTo>
                    <a:pt x="1547" y="23"/>
                  </a:lnTo>
                  <a:lnTo>
                    <a:pt x="1549" y="22"/>
                  </a:lnTo>
                  <a:lnTo>
                    <a:pt x="1550" y="22"/>
                  </a:lnTo>
                  <a:lnTo>
                    <a:pt x="1549" y="23"/>
                  </a:lnTo>
                  <a:lnTo>
                    <a:pt x="1549" y="24"/>
                  </a:lnTo>
                  <a:lnTo>
                    <a:pt x="1550" y="24"/>
                  </a:lnTo>
                  <a:lnTo>
                    <a:pt x="1552" y="24"/>
                  </a:lnTo>
                  <a:lnTo>
                    <a:pt x="1554" y="23"/>
                  </a:lnTo>
                  <a:lnTo>
                    <a:pt x="1555" y="22"/>
                  </a:lnTo>
                  <a:lnTo>
                    <a:pt x="1556" y="22"/>
                  </a:lnTo>
                  <a:lnTo>
                    <a:pt x="1556" y="21"/>
                  </a:lnTo>
                  <a:lnTo>
                    <a:pt x="1558" y="19"/>
                  </a:lnTo>
                  <a:lnTo>
                    <a:pt x="1559" y="19"/>
                  </a:lnTo>
                  <a:lnTo>
                    <a:pt x="1560" y="19"/>
                  </a:lnTo>
                  <a:lnTo>
                    <a:pt x="1562" y="19"/>
                  </a:lnTo>
                  <a:lnTo>
                    <a:pt x="1563" y="18"/>
                  </a:lnTo>
                  <a:lnTo>
                    <a:pt x="1564" y="18"/>
                  </a:lnTo>
                  <a:lnTo>
                    <a:pt x="1566" y="18"/>
                  </a:lnTo>
                  <a:lnTo>
                    <a:pt x="1567" y="18"/>
                  </a:lnTo>
                  <a:lnTo>
                    <a:pt x="1568" y="17"/>
                  </a:lnTo>
                  <a:lnTo>
                    <a:pt x="1570" y="15"/>
                  </a:lnTo>
                  <a:lnTo>
                    <a:pt x="1571" y="14"/>
                  </a:lnTo>
                  <a:lnTo>
                    <a:pt x="1572" y="14"/>
                  </a:lnTo>
                  <a:lnTo>
                    <a:pt x="1573" y="13"/>
                  </a:lnTo>
                  <a:lnTo>
                    <a:pt x="1575" y="13"/>
                  </a:lnTo>
                  <a:lnTo>
                    <a:pt x="1575" y="10"/>
                  </a:lnTo>
                  <a:lnTo>
                    <a:pt x="1576" y="9"/>
                  </a:lnTo>
                  <a:lnTo>
                    <a:pt x="1577" y="9"/>
                  </a:lnTo>
                  <a:lnTo>
                    <a:pt x="1579" y="7"/>
                  </a:lnTo>
                  <a:lnTo>
                    <a:pt x="1579" y="6"/>
                  </a:lnTo>
                  <a:lnTo>
                    <a:pt x="1581" y="6"/>
                  </a:lnTo>
                  <a:lnTo>
                    <a:pt x="1583" y="5"/>
                  </a:lnTo>
                  <a:lnTo>
                    <a:pt x="1584" y="4"/>
                  </a:lnTo>
                  <a:lnTo>
                    <a:pt x="1585" y="4"/>
                  </a:lnTo>
                  <a:lnTo>
                    <a:pt x="1585" y="2"/>
                  </a:lnTo>
                  <a:lnTo>
                    <a:pt x="1587" y="2"/>
                  </a:lnTo>
                  <a:lnTo>
                    <a:pt x="1588" y="1"/>
                  </a:lnTo>
                  <a:lnTo>
                    <a:pt x="1588" y="0"/>
                  </a:lnTo>
                  <a:lnTo>
                    <a:pt x="1597" y="0"/>
                  </a:lnTo>
                  <a:lnTo>
                    <a:pt x="1596" y="2"/>
                  </a:lnTo>
                  <a:lnTo>
                    <a:pt x="1594" y="5"/>
                  </a:lnTo>
                  <a:lnTo>
                    <a:pt x="1592" y="6"/>
                  </a:lnTo>
                  <a:lnTo>
                    <a:pt x="1592" y="7"/>
                  </a:lnTo>
                  <a:lnTo>
                    <a:pt x="1590" y="9"/>
                  </a:lnTo>
                  <a:lnTo>
                    <a:pt x="1592" y="13"/>
                  </a:lnTo>
                  <a:lnTo>
                    <a:pt x="1592" y="17"/>
                  </a:lnTo>
                  <a:lnTo>
                    <a:pt x="1592" y="21"/>
                  </a:lnTo>
                  <a:lnTo>
                    <a:pt x="1592" y="24"/>
                  </a:lnTo>
                  <a:lnTo>
                    <a:pt x="1593" y="27"/>
                  </a:lnTo>
                  <a:lnTo>
                    <a:pt x="1592" y="31"/>
                  </a:lnTo>
                  <a:lnTo>
                    <a:pt x="1593" y="35"/>
                  </a:lnTo>
                  <a:lnTo>
                    <a:pt x="1594" y="38"/>
                  </a:lnTo>
                  <a:lnTo>
                    <a:pt x="1594" y="40"/>
                  </a:lnTo>
                  <a:lnTo>
                    <a:pt x="1596" y="43"/>
                  </a:lnTo>
                  <a:lnTo>
                    <a:pt x="1598" y="45"/>
                  </a:lnTo>
                  <a:lnTo>
                    <a:pt x="1600" y="48"/>
                  </a:lnTo>
                  <a:lnTo>
                    <a:pt x="1602" y="49"/>
                  </a:lnTo>
                  <a:lnTo>
                    <a:pt x="1605" y="51"/>
                  </a:lnTo>
                  <a:lnTo>
                    <a:pt x="1607" y="52"/>
                  </a:lnTo>
                  <a:lnTo>
                    <a:pt x="1611" y="53"/>
                  </a:lnTo>
                  <a:lnTo>
                    <a:pt x="1614" y="53"/>
                  </a:lnTo>
                  <a:lnTo>
                    <a:pt x="1618" y="55"/>
                  </a:lnTo>
                  <a:lnTo>
                    <a:pt x="1622" y="56"/>
                  </a:lnTo>
                  <a:lnTo>
                    <a:pt x="1626" y="56"/>
                  </a:lnTo>
                  <a:lnTo>
                    <a:pt x="1630" y="56"/>
                  </a:lnTo>
                  <a:lnTo>
                    <a:pt x="1632" y="56"/>
                  </a:lnTo>
                  <a:lnTo>
                    <a:pt x="1636" y="57"/>
                  </a:lnTo>
                  <a:lnTo>
                    <a:pt x="1638" y="60"/>
                  </a:lnTo>
                  <a:lnTo>
                    <a:pt x="1639" y="62"/>
                  </a:lnTo>
                  <a:lnTo>
                    <a:pt x="1640" y="64"/>
                  </a:lnTo>
                  <a:lnTo>
                    <a:pt x="1642" y="65"/>
                  </a:lnTo>
                  <a:lnTo>
                    <a:pt x="1644" y="66"/>
                  </a:lnTo>
                  <a:lnTo>
                    <a:pt x="1647" y="68"/>
                  </a:lnTo>
                  <a:lnTo>
                    <a:pt x="1649" y="69"/>
                  </a:lnTo>
                  <a:lnTo>
                    <a:pt x="1652" y="70"/>
                  </a:lnTo>
                  <a:lnTo>
                    <a:pt x="1656" y="70"/>
                  </a:lnTo>
                  <a:lnTo>
                    <a:pt x="1659" y="72"/>
                  </a:lnTo>
                  <a:lnTo>
                    <a:pt x="1663" y="73"/>
                  </a:lnTo>
                  <a:lnTo>
                    <a:pt x="1665" y="74"/>
                  </a:lnTo>
                  <a:lnTo>
                    <a:pt x="1668" y="76"/>
                  </a:lnTo>
                  <a:lnTo>
                    <a:pt x="1669" y="78"/>
                  </a:lnTo>
                  <a:lnTo>
                    <a:pt x="1670" y="81"/>
                  </a:lnTo>
                  <a:lnTo>
                    <a:pt x="1672" y="83"/>
                  </a:lnTo>
                  <a:lnTo>
                    <a:pt x="1673" y="86"/>
                  </a:lnTo>
                  <a:lnTo>
                    <a:pt x="1674" y="89"/>
                  </a:lnTo>
                  <a:lnTo>
                    <a:pt x="1676" y="91"/>
                  </a:lnTo>
                  <a:lnTo>
                    <a:pt x="1677" y="94"/>
                  </a:lnTo>
                  <a:lnTo>
                    <a:pt x="1680" y="96"/>
                  </a:lnTo>
                  <a:lnTo>
                    <a:pt x="1681" y="98"/>
                  </a:lnTo>
                  <a:lnTo>
                    <a:pt x="1683" y="100"/>
                  </a:lnTo>
                  <a:lnTo>
                    <a:pt x="1687" y="100"/>
                  </a:lnTo>
                  <a:lnTo>
                    <a:pt x="1690" y="102"/>
                  </a:lnTo>
                  <a:lnTo>
                    <a:pt x="1693" y="103"/>
                  </a:lnTo>
                  <a:lnTo>
                    <a:pt x="1695" y="104"/>
                  </a:lnTo>
                  <a:lnTo>
                    <a:pt x="1699" y="106"/>
                  </a:lnTo>
                  <a:lnTo>
                    <a:pt x="1700" y="108"/>
                  </a:lnTo>
                  <a:lnTo>
                    <a:pt x="1704" y="110"/>
                  </a:lnTo>
                  <a:lnTo>
                    <a:pt x="1706" y="111"/>
                  </a:lnTo>
                  <a:lnTo>
                    <a:pt x="1708" y="112"/>
                  </a:lnTo>
                  <a:lnTo>
                    <a:pt x="1711" y="113"/>
                  </a:lnTo>
                  <a:lnTo>
                    <a:pt x="1714" y="116"/>
                  </a:lnTo>
                  <a:lnTo>
                    <a:pt x="1716" y="117"/>
                  </a:lnTo>
                  <a:lnTo>
                    <a:pt x="1718" y="120"/>
                  </a:lnTo>
                  <a:lnTo>
                    <a:pt x="1720" y="121"/>
                  </a:lnTo>
                  <a:lnTo>
                    <a:pt x="1721" y="124"/>
                  </a:lnTo>
                  <a:lnTo>
                    <a:pt x="1723" y="127"/>
                  </a:lnTo>
                  <a:lnTo>
                    <a:pt x="1724" y="127"/>
                  </a:lnTo>
                  <a:lnTo>
                    <a:pt x="1724" y="129"/>
                  </a:lnTo>
                  <a:lnTo>
                    <a:pt x="1725" y="133"/>
                  </a:lnTo>
                  <a:lnTo>
                    <a:pt x="1727" y="136"/>
                  </a:lnTo>
                  <a:lnTo>
                    <a:pt x="1727" y="138"/>
                  </a:lnTo>
                  <a:lnTo>
                    <a:pt x="1728" y="142"/>
                  </a:lnTo>
                  <a:lnTo>
                    <a:pt x="1731" y="144"/>
                  </a:lnTo>
                  <a:lnTo>
                    <a:pt x="1732" y="146"/>
                  </a:lnTo>
                  <a:lnTo>
                    <a:pt x="1735" y="149"/>
                  </a:lnTo>
                  <a:lnTo>
                    <a:pt x="1736" y="150"/>
                  </a:lnTo>
                  <a:lnTo>
                    <a:pt x="1737" y="153"/>
                  </a:lnTo>
                  <a:lnTo>
                    <a:pt x="1738" y="157"/>
                  </a:lnTo>
                  <a:lnTo>
                    <a:pt x="1740" y="159"/>
                  </a:lnTo>
                  <a:lnTo>
                    <a:pt x="1740" y="163"/>
                  </a:lnTo>
                  <a:lnTo>
                    <a:pt x="1741" y="166"/>
                  </a:lnTo>
                  <a:lnTo>
                    <a:pt x="1742" y="168"/>
                  </a:lnTo>
                  <a:lnTo>
                    <a:pt x="1745" y="171"/>
                  </a:lnTo>
                  <a:lnTo>
                    <a:pt x="1746" y="172"/>
                  </a:lnTo>
                  <a:lnTo>
                    <a:pt x="1749" y="174"/>
                  </a:lnTo>
                  <a:lnTo>
                    <a:pt x="1752" y="175"/>
                  </a:lnTo>
                  <a:lnTo>
                    <a:pt x="1753" y="178"/>
                  </a:lnTo>
                  <a:lnTo>
                    <a:pt x="1754" y="182"/>
                  </a:lnTo>
                  <a:lnTo>
                    <a:pt x="1754" y="185"/>
                  </a:lnTo>
                  <a:lnTo>
                    <a:pt x="1757" y="187"/>
                  </a:lnTo>
                  <a:lnTo>
                    <a:pt x="1761" y="188"/>
                  </a:lnTo>
                  <a:lnTo>
                    <a:pt x="1762" y="185"/>
                  </a:lnTo>
                  <a:lnTo>
                    <a:pt x="1763" y="183"/>
                  </a:lnTo>
                  <a:lnTo>
                    <a:pt x="1765" y="180"/>
                  </a:lnTo>
                  <a:lnTo>
                    <a:pt x="1766" y="178"/>
                  </a:lnTo>
                  <a:lnTo>
                    <a:pt x="1769" y="175"/>
                  </a:lnTo>
                  <a:lnTo>
                    <a:pt x="1773" y="175"/>
                  </a:lnTo>
                  <a:lnTo>
                    <a:pt x="1774" y="178"/>
                  </a:lnTo>
                  <a:lnTo>
                    <a:pt x="1775" y="180"/>
                  </a:lnTo>
                  <a:lnTo>
                    <a:pt x="1779" y="182"/>
                  </a:lnTo>
                  <a:lnTo>
                    <a:pt x="1782" y="183"/>
                  </a:lnTo>
                  <a:lnTo>
                    <a:pt x="1786" y="183"/>
                  </a:lnTo>
                  <a:lnTo>
                    <a:pt x="1788" y="184"/>
                  </a:lnTo>
                  <a:lnTo>
                    <a:pt x="1791" y="185"/>
                  </a:lnTo>
                  <a:lnTo>
                    <a:pt x="1793" y="187"/>
                  </a:lnTo>
                  <a:lnTo>
                    <a:pt x="1796" y="185"/>
                  </a:lnTo>
                  <a:lnTo>
                    <a:pt x="1799" y="183"/>
                  </a:lnTo>
                  <a:lnTo>
                    <a:pt x="1800" y="182"/>
                  </a:lnTo>
                  <a:lnTo>
                    <a:pt x="1801" y="179"/>
                  </a:lnTo>
                  <a:lnTo>
                    <a:pt x="1804" y="176"/>
                  </a:lnTo>
                  <a:lnTo>
                    <a:pt x="1807" y="176"/>
                  </a:lnTo>
                  <a:lnTo>
                    <a:pt x="1809" y="178"/>
                  </a:lnTo>
                  <a:lnTo>
                    <a:pt x="1812" y="180"/>
                  </a:lnTo>
                  <a:lnTo>
                    <a:pt x="1812" y="183"/>
                  </a:lnTo>
                  <a:lnTo>
                    <a:pt x="1814" y="185"/>
                  </a:lnTo>
                  <a:lnTo>
                    <a:pt x="1816" y="188"/>
                  </a:lnTo>
                  <a:lnTo>
                    <a:pt x="1818" y="189"/>
                  </a:lnTo>
                  <a:lnTo>
                    <a:pt x="1820" y="192"/>
                  </a:lnTo>
                  <a:lnTo>
                    <a:pt x="1821" y="195"/>
                  </a:lnTo>
                  <a:lnTo>
                    <a:pt x="1818" y="197"/>
                  </a:lnTo>
                  <a:lnTo>
                    <a:pt x="1817" y="200"/>
                  </a:lnTo>
                  <a:lnTo>
                    <a:pt x="1814" y="201"/>
                  </a:lnTo>
                  <a:lnTo>
                    <a:pt x="1816" y="205"/>
                  </a:lnTo>
                  <a:lnTo>
                    <a:pt x="1817" y="208"/>
                  </a:lnTo>
                  <a:lnTo>
                    <a:pt x="1820" y="209"/>
                  </a:lnTo>
                  <a:lnTo>
                    <a:pt x="1822" y="210"/>
                  </a:lnTo>
                  <a:lnTo>
                    <a:pt x="1825" y="212"/>
                  </a:lnTo>
                  <a:lnTo>
                    <a:pt x="1828" y="214"/>
                  </a:lnTo>
                  <a:lnTo>
                    <a:pt x="1828" y="217"/>
                  </a:lnTo>
                  <a:lnTo>
                    <a:pt x="1828" y="221"/>
                  </a:lnTo>
                  <a:lnTo>
                    <a:pt x="1829" y="225"/>
                  </a:lnTo>
                  <a:lnTo>
                    <a:pt x="1830" y="227"/>
                  </a:lnTo>
                  <a:lnTo>
                    <a:pt x="1833" y="227"/>
                  </a:lnTo>
                  <a:lnTo>
                    <a:pt x="1837" y="227"/>
                  </a:lnTo>
                  <a:lnTo>
                    <a:pt x="1838" y="229"/>
                  </a:lnTo>
                  <a:lnTo>
                    <a:pt x="1839" y="233"/>
                  </a:lnTo>
                  <a:lnTo>
                    <a:pt x="1838" y="235"/>
                  </a:lnTo>
                  <a:lnTo>
                    <a:pt x="1837" y="238"/>
                  </a:lnTo>
                  <a:lnTo>
                    <a:pt x="1835" y="240"/>
                  </a:lnTo>
                  <a:lnTo>
                    <a:pt x="1833" y="242"/>
                  </a:lnTo>
                  <a:lnTo>
                    <a:pt x="1833" y="244"/>
                  </a:lnTo>
                  <a:lnTo>
                    <a:pt x="1835" y="246"/>
                  </a:lnTo>
                  <a:lnTo>
                    <a:pt x="1838" y="246"/>
                  </a:lnTo>
                  <a:lnTo>
                    <a:pt x="1842" y="246"/>
                  </a:lnTo>
                  <a:lnTo>
                    <a:pt x="1845" y="243"/>
                  </a:lnTo>
                  <a:lnTo>
                    <a:pt x="1847" y="242"/>
                  </a:lnTo>
                  <a:lnTo>
                    <a:pt x="1850" y="240"/>
                  </a:lnTo>
                  <a:lnTo>
                    <a:pt x="1854" y="242"/>
                  </a:lnTo>
                  <a:lnTo>
                    <a:pt x="1858" y="242"/>
                  </a:lnTo>
                  <a:lnTo>
                    <a:pt x="1862" y="240"/>
                  </a:lnTo>
                  <a:lnTo>
                    <a:pt x="1866" y="240"/>
                  </a:lnTo>
                  <a:lnTo>
                    <a:pt x="1868" y="240"/>
                  </a:lnTo>
                  <a:lnTo>
                    <a:pt x="1873" y="240"/>
                  </a:lnTo>
                  <a:lnTo>
                    <a:pt x="1875" y="242"/>
                  </a:lnTo>
                  <a:lnTo>
                    <a:pt x="1875" y="243"/>
                  </a:lnTo>
                  <a:lnTo>
                    <a:pt x="1873" y="246"/>
                  </a:lnTo>
                  <a:lnTo>
                    <a:pt x="1872" y="247"/>
                  </a:lnTo>
                  <a:lnTo>
                    <a:pt x="1869" y="248"/>
                  </a:lnTo>
                  <a:lnTo>
                    <a:pt x="1867" y="251"/>
                  </a:lnTo>
                  <a:lnTo>
                    <a:pt x="1866" y="254"/>
                  </a:lnTo>
                  <a:lnTo>
                    <a:pt x="1864" y="255"/>
                  </a:lnTo>
                  <a:lnTo>
                    <a:pt x="1866" y="259"/>
                  </a:lnTo>
                  <a:lnTo>
                    <a:pt x="1866" y="260"/>
                  </a:lnTo>
                  <a:lnTo>
                    <a:pt x="1864" y="261"/>
                  </a:lnTo>
                  <a:lnTo>
                    <a:pt x="1862" y="264"/>
                  </a:lnTo>
                  <a:lnTo>
                    <a:pt x="1860" y="267"/>
                  </a:lnTo>
                  <a:lnTo>
                    <a:pt x="1858" y="269"/>
                  </a:lnTo>
                  <a:lnTo>
                    <a:pt x="1856" y="272"/>
                  </a:lnTo>
                  <a:lnTo>
                    <a:pt x="1856" y="274"/>
                  </a:lnTo>
                  <a:lnTo>
                    <a:pt x="1856" y="278"/>
                  </a:lnTo>
                  <a:lnTo>
                    <a:pt x="1856" y="282"/>
                  </a:lnTo>
                  <a:lnTo>
                    <a:pt x="1856" y="286"/>
                  </a:lnTo>
                  <a:lnTo>
                    <a:pt x="1855" y="289"/>
                  </a:lnTo>
                  <a:lnTo>
                    <a:pt x="1854" y="291"/>
                  </a:lnTo>
                  <a:lnTo>
                    <a:pt x="1852" y="295"/>
                  </a:lnTo>
                  <a:lnTo>
                    <a:pt x="1854" y="299"/>
                  </a:lnTo>
                  <a:lnTo>
                    <a:pt x="1852" y="302"/>
                  </a:lnTo>
                  <a:lnTo>
                    <a:pt x="1852" y="306"/>
                  </a:lnTo>
                  <a:lnTo>
                    <a:pt x="1850" y="309"/>
                  </a:lnTo>
                  <a:lnTo>
                    <a:pt x="1850" y="310"/>
                  </a:lnTo>
                  <a:lnTo>
                    <a:pt x="1850" y="311"/>
                  </a:lnTo>
                  <a:lnTo>
                    <a:pt x="1851" y="314"/>
                  </a:lnTo>
                  <a:lnTo>
                    <a:pt x="1851" y="318"/>
                  </a:lnTo>
                  <a:lnTo>
                    <a:pt x="1851" y="322"/>
                  </a:lnTo>
                  <a:lnTo>
                    <a:pt x="1851" y="326"/>
                  </a:lnTo>
                  <a:lnTo>
                    <a:pt x="1851" y="328"/>
                  </a:lnTo>
                  <a:lnTo>
                    <a:pt x="1851" y="332"/>
                  </a:lnTo>
                  <a:lnTo>
                    <a:pt x="1852" y="336"/>
                  </a:lnTo>
                  <a:lnTo>
                    <a:pt x="1852" y="339"/>
                  </a:lnTo>
                  <a:lnTo>
                    <a:pt x="1852" y="343"/>
                  </a:lnTo>
                  <a:lnTo>
                    <a:pt x="1851" y="346"/>
                  </a:lnTo>
                  <a:lnTo>
                    <a:pt x="1850" y="349"/>
                  </a:lnTo>
                  <a:lnTo>
                    <a:pt x="1849" y="352"/>
                  </a:lnTo>
                  <a:lnTo>
                    <a:pt x="1847" y="354"/>
                  </a:lnTo>
                  <a:lnTo>
                    <a:pt x="1849" y="357"/>
                  </a:lnTo>
                  <a:lnTo>
                    <a:pt x="1849" y="361"/>
                  </a:lnTo>
                  <a:lnTo>
                    <a:pt x="1849" y="363"/>
                  </a:lnTo>
                  <a:lnTo>
                    <a:pt x="1850" y="367"/>
                  </a:lnTo>
                  <a:lnTo>
                    <a:pt x="1851" y="370"/>
                  </a:lnTo>
                  <a:lnTo>
                    <a:pt x="1854" y="371"/>
                  </a:lnTo>
                  <a:lnTo>
                    <a:pt x="1858" y="373"/>
                  </a:lnTo>
                  <a:lnTo>
                    <a:pt x="1860" y="373"/>
                  </a:lnTo>
                  <a:lnTo>
                    <a:pt x="1864" y="374"/>
                  </a:lnTo>
                  <a:lnTo>
                    <a:pt x="1867" y="375"/>
                  </a:lnTo>
                  <a:lnTo>
                    <a:pt x="1871" y="377"/>
                  </a:lnTo>
                  <a:lnTo>
                    <a:pt x="1872" y="378"/>
                  </a:lnTo>
                  <a:lnTo>
                    <a:pt x="1875" y="381"/>
                  </a:lnTo>
                  <a:lnTo>
                    <a:pt x="1876" y="383"/>
                  </a:lnTo>
                  <a:lnTo>
                    <a:pt x="1876" y="386"/>
                  </a:lnTo>
                  <a:lnTo>
                    <a:pt x="1877" y="390"/>
                  </a:lnTo>
                  <a:lnTo>
                    <a:pt x="1877" y="394"/>
                  </a:lnTo>
                  <a:lnTo>
                    <a:pt x="1877" y="398"/>
                  </a:lnTo>
                  <a:lnTo>
                    <a:pt x="1877" y="404"/>
                  </a:lnTo>
                  <a:lnTo>
                    <a:pt x="1877" y="405"/>
                  </a:lnTo>
                  <a:lnTo>
                    <a:pt x="1875" y="408"/>
                  </a:lnTo>
                  <a:lnTo>
                    <a:pt x="1872" y="408"/>
                  </a:lnTo>
                  <a:lnTo>
                    <a:pt x="1869" y="407"/>
                  </a:lnTo>
                  <a:lnTo>
                    <a:pt x="1867" y="405"/>
                  </a:lnTo>
                  <a:lnTo>
                    <a:pt x="1864" y="405"/>
                  </a:lnTo>
                  <a:lnTo>
                    <a:pt x="1860" y="407"/>
                  </a:lnTo>
                  <a:lnTo>
                    <a:pt x="1858" y="405"/>
                  </a:lnTo>
                  <a:lnTo>
                    <a:pt x="1855" y="404"/>
                  </a:lnTo>
                  <a:lnTo>
                    <a:pt x="1852" y="403"/>
                  </a:lnTo>
                  <a:lnTo>
                    <a:pt x="1850" y="404"/>
                  </a:lnTo>
                  <a:lnTo>
                    <a:pt x="1849" y="407"/>
                  </a:lnTo>
                  <a:lnTo>
                    <a:pt x="1850" y="411"/>
                  </a:lnTo>
                  <a:lnTo>
                    <a:pt x="1850" y="413"/>
                  </a:lnTo>
                  <a:lnTo>
                    <a:pt x="1850" y="417"/>
                  </a:lnTo>
                  <a:lnTo>
                    <a:pt x="1850" y="420"/>
                  </a:lnTo>
                  <a:lnTo>
                    <a:pt x="1849" y="422"/>
                  </a:lnTo>
                  <a:lnTo>
                    <a:pt x="1849" y="424"/>
                  </a:lnTo>
                  <a:lnTo>
                    <a:pt x="1849" y="428"/>
                  </a:lnTo>
                  <a:lnTo>
                    <a:pt x="1849" y="432"/>
                  </a:lnTo>
                  <a:lnTo>
                    <a:pt x="1850" y="434"/>
                  </a:lnTo>
                  <a:lnTo>
                    <a:pt x="1851" y="437"/>
                  </a:lnTo>
                  <a:lnTo>
                    <a:pt x="1852" y="439"/>
                  </a:lnTo>
                  <a:lnTo>
                    <a:pt x="1855" y="442"/>
                  </a:lnTo>
                  <a:lnTo>
                    <a:pt x="1856" y="445"/>
                  </a:lnTo>
                  <a:lnTo>
                    <a:pt x="1858" y="447"/>
                  </a:lnTo>
                  <a:lnTo>
                    <a:pt x="1860" y="449"/>
                  </a:lnTo>
                  <a:lnTo>
                    <a:pt x="1862" y="451"/>
                  </a:lnTo>
                  <a:lnTo>
                    <a:pt x="1863" y="454"/>
                  </a:lnTo>
                  <a:lnTo>
                    <a:pt x="1863" y="458"/>
                  </a:lnTo>
                  <a:lnTo>
                    <a:pt x="1863" y="460"/>
                  </a:lnTo>
                  <a:lnTo>
                    <a:pt x="1860" y="463"/>
                  </a:lnTo>
                  <a:lnTo>
                    <a:pt x="1858" y="464"/>
                  </a:lnTo>
                  <a:lnTo>
                    <a:pt x="1855" y="466"/>
                  </a:lnTo>
                  <a:lnTo>
                    <a:pt x="1851" y="466"/>
                  </a:lnTo>
                  <a:lnTo>
                    <a:pt x="1849" y="468"/>
                  </a:lnTo>
                  <a:lnTo>
                    <a:pt x="1847" y="470"/>
                  </a:lnTo>
                  <a:lnTo>
                    <a:pt x="1846" y="472"/>
                  </a:lnTo>
                  <a:lnTo>
                    <a:pt x="1845" y="475"/>
                  </a:lnTo>
                  <a:lnTo>
                    <a:pt x="1843" y="477"/>
                  </a:lnTo>
                  <a:lnTo>
                    <a:pt x="1842" y="480"/>
                  </a:lnTo>
                  <a:lnTo>
                    <a:pt x="1841" y="484"/>
                  </a:lnTo>
                  <a:lnTo>
                    <a:pt x="1841" y="487"/>
                  </a:lnTo>
                  <a:lnTo>
                    <a:pt x="1839" y="490"/>
                  </a:lnTo>
                  <a:lnTo>
                    <a:pt x="1841" y="494"/>
                  </a:lnTo>
                  <a:lnTo>
                    <a:pt x="1841" y="498"/>
                  </a:lnTo>
                  <a:lnTo>
                    <a:pt x="1841" y="501"/>
                  </a:lnTo>
                  <a:lnTo>
                    <a:pt x="1842" y="505"/>
                  </a:lnTo>
                  <a:lnTo>
                    <a:pt x="1843" y="507"/>
                  </a:lnTo>
                  <a:lnTo>
                    <a:pt x="1845" y="510"/>
                  </a:lnTo>
                  <a:lnTo>
                    <a:pt x="1846" y="513"/>
                  </a:lnTo>
                  <a:lnTo>
                    <a:pt x="1847" y="515"/>
                  </a:lnTo>
                  <a:lnTo>
                    <a:pt x="1847" y="519"/>
                  </a:lnTo>
                  <a:lnTo>
                    <a:pt x="1847" y="523"/>
                  </a:lnTo>
                  <a:lnTo>
                    <a:pt x="1847" y="527"/>
                  </a:lnTo>
                  <a:lnTo>
                    <a:pt x="1846" y="530"/>
                  </a:lnTo>
                  <a:lnTo>
                    <a:pt x="1843" y="532"/>
                  </a:lnTo>
                  <a:lnTo>
                    <a:pt x="1842" y="534"/>
                  </a:lnTo>
                  <a:lnTo>
                    <a:pt x="1841" y="536"/>
                  </a:lnTo>
                  <a:lnTo>
                    <a:pt x="1838" y="539"/>
                  </a:lnTo>
                  <a:lnTo>
                    <a:pt x="1835" y="540"/>
                  </a:lnTo>
                  <a:lnTo>
                    <a:pt x="1835" y="544"/>
                  </a:lnTo>
                  <a:lnTo>
                    <a:pt x="1834" y="548"/>
                  </a:lnTo>
                  <a:lnTo>
                    <a:pt x="1834" y="551"/>
                  </a:lnTo>
                  <a:lnTo>
                    <a:pt x="1835" y="553"/>
                  </a:lnTo>
                  <a:lnTo>
                    <a:pt x="1834" y="556"/>
                  </a:lnTo>
                  <a:lnTo>
                    <a:pt x="1833" y="560"/>
                  </a:lnTo>
                  <a:lnTo>
                    <a:pt x="1831" y="562"/>
                  </a:lnTo>
                  <a:lnTo>
                    <a:pt x="1831" y="566"/>
                  </a:lnTo>
                  <a:lnTo>
                    <a:pt x="1831" y="570"/>
                  </a:lnTo>
                  <a:lnTo>
                    <a:pt x="1831" y="574"/>
                  </a:lnTo>
                  <a:lnTo>
                    <a:pt x="1831" y="578"/>
                  </a:lnTo>
                  <a:lnTo>
                    <a:pt x="1831" y="582"/>
                  </a:lnTo>
                  <a:lnTo>
                    <a:pt x="1831" y="586"/>
                  </a:lnTo>
                  <a:lnTo>
                    <a:pt x="1833" y="587"/>
                  </a:lnTo>
                  <a:lnTo>
                    <a:pt x="1834" y="587"/>
                  </a:lnTo>
                  <a:lnTo>
                    <a:pt x="1838" y="587"/>
                  </a:lnTo>
                  <a:lnTo>
                    <a:pt x="1842" y="589"/>
                  </a:lnTo>
                  <a:lnTo>
                    <a:pt x="1843" y="591"/>
                  </a:lnTo>
                  <a:lnTo>
                    <a:pt x="1845" y="594"/>
                  </a:lnTo>
                  <a:lnTo>
                    <a:pt x="1846" y="598"/>
                  </a:lnTo>
                  <a:lnTo>
                    <a:pt x="1846" y="600"/>
                  </a:lnTo>
                  <a:lnTo>
                    <a:pt x="1847" y="604"/>
                  </a:lnTo>
                  <a:lnTo>
                    <a:pt x="1847" y="608"/>
                  </a:lnTo>
                  <a:lnTo>
                    <a:pt x="1847" y="610"/>
                  </a:lnTo>
                  <a:lnTo>
                    <a:pt x="1847" y="612"/>
                  </a:lnTo>
                  <a:lnTo>
                    <a:pt x="1847" y="616"/>
                  </a:lnTo>
                  <a:lnTo>
                    <a:pt x="1846" y="619"/>
                  </a:lnTo>
                  <a:lnTo>
                    <a:pt x="1845" y="623"/>
                  </a:lnTo>
                  <a:lnTo>
                    <a:pt x="1843" y="624"/>
                  </a:lnTo>
                  <a:lnTo>
                    <a:pt x="1841" y="627"/>
                  </a:lnTo>
                  <a:lnTo>
                    <a:pt x="1839" y="629"/>
                  </a:lnTo>
                  <a:lnTo>
                    <a:pt x="1835" y="631"/>
                  </a:lnTo>
                  <a:lnTo>
                    <a:pt x="1833" y="631"/>
                  </a:lnTo>
                  <a:lnTo>
                    <a:pt x="1829" y="631"/>
                  </a:lnTo>
                  <a:lnTo>
                    <a:pt x="1826" y="629"/>
                  </a:lnTo>
                  <a:lnTo>
                    <a:pt x="1822" y="628"/>
                  </a:lnTo>
                  <a:lnTo>
                    <a:pt x="1821" y="627"/>
                  </a:lnTo>
                  <a:lnTo>
                    <a:pt x="1818" y="624"/>
                  </a:lnTo>
                  <a:lnTo>
                    <a:pt x="1816" y="623"/>
                  </a:lnTo>
                  <a:lnTo>
                    <a:pt x="1814" y="620"/>
                  </a:lnTo>
                  <a:lnTo>
                    <a:pt x="1812" y="619"/>
                  </a:lnTo>
                  <a:lnTo>
                    <a:pt x="1811" y="616"/>
                  </a:lnTo>
                  <a:lnTo>
                    <a:pt x="1808" y="614"/>
                  </a:lnTo>
                  <a:lnTo>
                    <a:pt x="1807" y="612"/>
                  </a:lnTo>
                  <a:lnTo>
                    <a:pt x="1803" y="611"/>
                  </a:lnTo>
                  <a:lnTo>
                    <a:pt x="1800" y="612"/>
                  </a:lnTo>
                  <a:lnTo>
                    <a:pt x="1799" y="615"/>
                  </a:lnTo>
                  <a:lnTo>
                    <a:pt x="1796" y="616"/>
                  </a:lnTo>
                  <a:lnTo>
                    <a:pt x="1795" y="619"/>
                  </a:lnTo>
                  <a:lnTo>
                    <a:pt x="1792" y="621"/>
                  </a:lnTo>
                  <a:lnTo>
                    <a:pt x="1791" y="624"/>
                  </a:lnTo>
                  <a:lnTo>
                    <a:pt x="1790" y="627"/>
                  </a:lnTo>
                  <a:lnTo>
                    <a:pt x="1791" y="631"/>
                  </a:lnTo>
                  <a:lnTo>
                    <a:pt x="1792" y="633"/>
                  </a:lnTo>
                  <a:lnTo>
                    <a:pt x="1793" y="634"/>
                  </a:lnTo>
                  <a:lnTo>
                    <a:pt x="1796" y="637"/>
                  </a:lnTo>
                  <a:lnTo>
                    <a:pt x="1797" y="640"/>
                  </a:lnTo>
                  <a:lnTo>
                    <a:pt x="1797" y="642"/>
                  </a:lnTo>
                  <a:lnTo>
                    <a:pt x="1797" y="646"/>
                  </a:lnTo>
                  <a:lnTo>
                    <a:pt x="1797" y="649"/>
                  </a:lnTo>
                  <a:lnTo>
                    <a:pt x="1797" y="650"/>
                  </a:lnTo>
                  <a:lnTo>
                    <a:pt x="1799" y="654"/>
                  </a:lnTo>
                  <a:lnTo>
                    <a:pt x="1800" y="655"/>
                  </a:lnTo>
                  <a:lnTo>
                    <a:pt x="1803" y="657"/>
                  </a:lnTo>
                  <a:lnTo>
                    <a:pt x="1807" y="658"/>
                  </a:lnTo>
                  <a:lnTo>
                    <a:pt x="1808" y="661"/>
                  </a:lnTo>
                  <a:lnTo>
                    <a:pt x="1809" y="663"/>
                  </a:lnTo>
                  <a:lnTo>
                    <a:pt x="1813" y="665"/>
                  </a:lnTo>
                  <a:lnTo>
                    <a:pt x="1816" y="663"/>
                  </a:lnTo>
                  <a:lnTo>
                    <a:pt x="1818" y="662"/>
                  </a:lnTo>
                  <a:lnTo>
                    <a:pt x="1821" y="662"/>
                  </a:lnTo>
                  <a:lnTo>
                    <a:pt x="1822" y="659"/>
                  </a:lnTo>
                  <a:lnTo>
                    <a:pt x="1825" y="658"/>
                  </a:lnTo>
                  <a:lnTo>
                    <a:pt x="1829" y="657"/>
                  </a:lnTo>
                  <a:lnTo>
                    <a:pt x="1831" y="655"/>
                  </a:lnTo>
                  <a:lnTo>
                    <a:pt x="1833" y="654"/>
                  </a:lnTo>
                  <a:lnTo>
                    <a:pt x="1837" y="653"/>
                  </a:lnTo>
                  <a:lnTo>
                    <a:pt x="1839" y="651"/>
                  </a:lnTo>
                  <a:lnTo>
                    <a:pt x="1843" y="651"/>
                  </a:lnTo>
                  <a:lnTo>
                    <a:pt x="1847" y="651"/>
                  </a:lnTo>
                  <a:lnTo>
                    <a:pt x="1850" y="653"/>
                  </a:lnTo>
                  <a:lnTo>
                    <a:pt x="1852" y="654"/>
                  </a:lnTo>
                  <a:lnTo>
                    <a:pt x="1855" y="655"/>
                  </a:lnTo>
                  <a:lnTo>
                    <a:pt x="1858" y="657"/>
                  </a:lnTo>
                  <a:lnTo>
                    <a:pt x="1859" y="659"/>
                  </a:lnTo>
                  <a:lnTo>
                    <a:pt x="1862" y="662"/>
                  </a:lnTo>
                  <a:lnTo>
                    <a:pt x="1863" y="665"/>
                  </a:lnTo>
                  <a:lnTo>
                    <a:pt x="1863" y="667"/>
                  </a:lnTo>
                  <a:lnTo>
                    <a:pt x="1862" y="670"/>
                  </a:lnTo>
                  <a:lnTo>
                    <a:pt x="1859" y="671"/>
                  </a:lnTo>
                  <a:lnTo>
                    <a:pt x="1856" y="672"/>
                  </a:lnTo>
                  <a:lnTo>
                    <a:pt x="1854" y="674"/>
                  </a:lnTo>
                  <a:lnTo>
                    <a:pt x="1851" y="676"/>
                  </a:lnTo>
                  <a:lnTo>
                    <a:pt x="1849" y="678"/>
                  </a:lnTo>
                  <a:lnTo>
                    <a:pt x="1846" y="679"/>
                  </a:lnTo>
                  <a:lnTo>
                    <a:pt x="1842" y="679"/>
                  </a:lnTo>
                  <a:lnTo>
                    <a:pt x="1839" y="678"/>
                  </a:lnTo>
                  <a:lnTo>
                    <a:pt x="1838" y="675"/>
                  </a:lnTo>
                  <a:lnTo>
                    <a:pt x="1835" y="674"/>
                  </a:lnTo>
                  <a:lnTo>
                    <a:pt x="1833" y="672"/>
                  </a:lnTo>
                  <a:lnTo>
                    <a:pt x="1829" y="672"/>
                  </a:lnTo>
                  <a:lnTo>
                    <a:pt x="1826" y="674"/>
                  </a:lnTo>
                  <a:lnTo>
                    <a:pt x="1825" y="676"/>
                  </a:lnTo>
                  <a:lnTo>
                    <a:pt x="1822" y="676"/>
                  </a:lnTo>
                  <a:lnTo>
                    <a:pt x="1818" y="678"/>
                  </a:lnTo>
                  <a:lnTo>
                    <a:pt x="1816" y="676"/>
                  </a:lnTo>
                  <a:lnTo>
                    <a:pt x="1813" y="675"/>
                  </a:lnTo>
                  <a:lnTo>
                    <a:pt x="1811" y="674"/>
                  </a:lnTo>
                  <a:lnTo>
                    <a:pt x="1807" y="672"/>
                  </a:lnTo>
                  <a:lnTo>
                    <a:pt x="1804" y="674"/>
                  </a:lnTo>
                  <a:lnTo>
                    <a:pt x="1801" y="675"/>
                  </a:lnTo>
                  <a:lnTo>
                    <a:pt x="1799" y="676"/>
                  </a:lnTo>
                  <a:lnTo>
                    <a:pt x="1795" y="678"/>
                  </a:lnTo>
                  <a:lnTo>
                    <a:pt x="1792" y="678"/>
                  </a:lnTo>
                  <a:lnTo>
                    <a:pt x="1788" y="678"/>
                  </a:lnTo>
                  <a:lnTo>
                    <a:pt x="1784" y="676"/>
                  </a:lnTo>
                  <a:lnTo>
                    <a:pt x="1782" y="675"/>
                  </a:lnTo>
                  <a:lnTo>
                    <a:pt x="1778" y="675"/>
                  </a:lnTo>
                  <a:lnTo>
                    <a:pt x="1775" y="676"/>
                  </a:lnTo>
                  <a:lnTo>
                    <a:pt x="1774" y="679"/>
                  </a:lnTo>
                  <a:lnTo>
                    <a:pt x="1773" y="683"/>
                  </a:lnTo>
                  <a:lnTo>
                    <a:pt x="1773" y="686"/>
                  </a:lnTo>
                  <a:lnTo>
                    <a:pt x="1773" y="689"/>
                  </a:lnTo>
                  <a:lnTo>
                    <a:pt x="1771" y="693"/>
                  </a:lnTo>
                  <a:lnTo>
                    <a:pt x="1771" y="697"/>
                  </a:lnTo>
                  <a:lnTo>
                    <a:pt x="1773" y="700"/>
                  </a:lnTo>
                  <a:lnTo>
                    <a:pt x="1774" y="704"/>
                  </a:lnTo>
                  <a:lnTo>
                    <a:pt x="1775" y="706"/>
                  </a:lnTo>
                  <a:lnTo>
                    <a:pt x="1776" y="708"/>
                  </a:lnTo>
                  <a:lnTo>
                    <a:pt x="1779" y="710"/>
                  </a:lnTo>
                  <a:lnTo>
                    <a:pt x="1782" y="712"/>
                  </a:lnTo>
                  <a:lnTo>
                    <a:pt x="1786" y="712"/>
                  </a:lnTo>
                  <a:lnTo>
                    <a:pt x="1790" y="712"/>
                  </a:lnTo>
                  <a:lnTo>
                    <a:pt x="1793" y="710"/>
                  </a:lnTo>
                  <a:lnTo>
                    <a:pt x="1796" y="709"/>
                  </a:lnTo>
                  <a:lnTo>
                    <a:pt x="1799" y="709"/>
                  </a:lnTo>
                  <a:lnTo>
                    <a:pt x="1803" y="708"/>
                  </a:lnTo>
                  <a:lnTo>
                    <a:pt x="1807" y="708"/>
                  </a:lnTo>
                  <a:lnTo>
                    <a:pt x="1811" y="709"/>
                  </a:lnTo>
                  <a:lnTo>
                    <a:pt x="1814" y="709"/>
                  </a:lnTo>
                  <a:lnTo>
                    <a:pt x="1816" y="712"/>
                  </a:lnTo>
                  <a:lnTo>
                    <a:pt x="1817" y="714"/>
                  </a:lnTo>
                  <a:lnTo>
                    <a:pt x="1816" y="718"/>
                  </a:lnTo>
                  <a:lnTo>
                    <a:pt x="1814" y="721"/>
                  </a:lnTo>
                  <a:lnTo>
                    <a:pt x="1813" y="722"/>
                  </a:lnTo>
                  <a:lnTo>
                    <a:pt x="1811" y="725"/>
                  </a:lnTo>
                  <a:lnTo>
                    <a:pt x="1808" y="726"/>
                  </a:lnTo>
                  <a:lnTo>
                    <a:pt x="1805" y="727"/>
                  </a:lnTo>
                  <a:lnTo>
                    <a:pt x="1803" y="729"/>
                  </a:lnTo>
                  <a:lnTo>
                    <a:pt x="1800" y="730"/>
                  </a:lnTo>
                  <a:lnTo>
                    <a:pt x="1796" y="731"/>
                  </a:lnTo>
                  <a:lnTo>
                    <a:pt x="1793" y="731"/>
                  </a:lnTo>
                  <a:lnTo>
                    <a:pt x="1791" y="733"/>
                  </a:lnTo>
                  <a:lnTo>
                    <a:pt x="1787" y="734"/>
                  </a:lnTo>
                  <a:lnTo>
                    <a:pt x="1783" y="734"/>
                  </a:lnTo>
                  <a:lnTo>
                    <a:pt x="1780" y="734"/>
                  </a:lnTo>
                  <a:lnTo>
                    <a:pt x="1776" y="733"/>
                  </a:lnTo>
                  <a:lnTo>
                    <a:pt x="1774" y="731"/>
                  </a:lnTo>
                  <a:lnTo>
                    <a:pt x="1771" y="734"/>
                  </a:lnTo>
                  <a:lnTo>
                    <a:pt x="1770" y="735"/>
                  </a:lnTo>
                  <a:lnTo>
                    <a:pt x="1769" y="739"/>
                  </a:lnTo>
                  <a:lnTo>
                    <a:pt x="1769" y="743"/>
                  </a:lnTo>
                  <a:lnTo>
                    <a:pt x="1771" y="744"/>
                  </a:lnTo>
                  <a:lnTo>
                    <a:pt x="1774" y="746"/>
                  </a:lnTo>
                  <a:lnTo>
                    <a:pt x="1778" y="747"/>
                  </a:lnTo>
                  <a:lnTo>
                    <a:pt x="1780" y="748"/>
                  </a:lnTo>
                  <a:lnTo>
                    <a:pt x="1782" y="751"/>
                  </a:lnTo>
                  <a:lnTo>
                    <a:pt x="1780" y="754"/>
                  </a:lnTo>
                  <a:lnTo>
                    <a:pt x="1779" y="756"/>
                  </a:lnTo>
                  <a:lnTo>
                    <a:pt x="1776" y="758"/>
                  </a:lnTo>
                  <a:lnTo>
                    <a:pt x="1775" y="758"/>
                  </a:lnTo>
                  <a:lnTo>
                    <a:pt x="1776" y="759"/>
                  </a:lnTo>
                  <a:lnTo>
                    <a:pt x="1779" y="760"/>
                  </a:lnTo>
                  <a:lnTo>
                    <a:pt x="1782" y="761"/>
                  </a:lnTo>
                  <a:lnTo>
                    <a:pt x="1786" y="763"/>
                  </a:lnTo>
                  <a:lnTo>
                    <a:pt x="1790" y="764"/>
                  </a:lnTo>
                  <a:lnTo>
                    <a:pt x="1792" y="764"/>
                  </a:lnTo>
                  <a:lnTo>
                    <a:pt x="1796" y="765"/>
                  </a:lnTo>
                  <a:lnTo>
                    <a:pt x="1800" y="765"/>
                  </a:lnTo>
                  <a:lnTo>
                    <a:pt x="1804" y="765"/>
                  </a:lnTo>
                  <a:lnTo>
                    <a:pt x="1807" y="764"/>
                  </a:lnTo>
                  <a:lnTo>
                    <a:pt x="1811" y="764"/>
                  </a:lnTo>
                  <a:lnTo>
                    <a:pt x="1813" y="763"/>
                  </a:lnTo>
                  <a:lnTo>
                    <a:pt x="1816" y="760"/>
                  </a:lnTo>
                  <a:lnTo>
                    <a:pt x="1818" y="759"/>
                  </a:lnTo>
                  <a:lnTo>
                    <a:pt x="1821" y="758"/>
                  </a:lnTo>
                  <a:lnTo>
                    <a:pt x="1824" y="758"/>
                  </a:lnTo>
                  <a:lnTo>
                    <a:pt x="1828" y="756"/>
                  </a:lnTo>
                  <a:lnTo>
                    <a:pt x="1830" y="755"/>
                  </a:lnTo>
                  <a:lnTo>
                    <a:pt x="1833" y="755"/>
                  </a:lnTo>
                  <a:lnTo>
                    <a:pt x="1837" y="754"/>
                  </a:lnTo>
                  <a:lnTo>
                    <a:pt x="1838" y="751"/>
                  </a:lnTo>
                  <a:lnTo>
                    <a:pt x="1841" y="750"/>
                  </a:lnTo>
                  <a:lnTo>
                    <a:pt x="1842" y="746"/>
                  </a:lnTo>
                  <a:lnTo>
                    <a:pt x="1843" y="743"/>
                  </a:lnTo>
                  <a:lnTo>
                    <a:pt x="1843" y="739"/>
                  </a:lnTo>
                  <a:lnTo>
                    <a:pt x="1845" y="737"/>
                  </a:lnTo>
                  <a:lnTo>
                    <a:pt x="1845" y="733"/>
                  </a:lnTo>
                  <a:lnTo>
                    <a:pt x="1846" y="730"/>
                  </a:lnTo>
                  <a:lnTo>
                    <a:pt x="1847" y="727"/>
                  </a:lnTo>
                  <a:lnTo>
                    <a:pt x="1850" y="726"/>
                  </a:lnTo>
                  <a:lnTo>
                    <a:pt x="1852" y="725"/>
                  </a:lnTo>
                  <a:lnTo>
                    <a:pt x="1856" y="723"/>
                  </a:lnTo>
                  <a:lnTo>
                    <a:pt x="1860" y="723"/>
                  </a:lnTo>
                  <a:lnTo>
                    <a:pt x="1864" y="723"/>
                  </a:lnTo>
                  <a:lnTo>
                    <a:pt x="1868" y="725"/>
                  </a:lnTo>
                  <a:lnTo>
                    <a:pt x="1871" y="725"/>
                  </a:lnTo>
                  <a:lnTo>
                    <a:pt x="1875" y="725"/>
                  </a:lnTo>
                  <a:lnTo>
                    <a:pt x="1877" y="723"/>
                  </a:lnTo>
                  <a:lnTo>
                    <a:pt x="1880" y="722"/>
                  </a:lnTo>
                  <a:lnTo>
                    <a:pt x="1883" y="720"/>
                  </a:lnTo>
                  <a:lnTo>
                    <a:pt x="1885" y="720"/>
                  </a:lnTo>
                  <a:lnTo>
                    <a:pt x="1889" y="720"/>
                  </a:lnTo>
                  <a:lnTo>
                    <a:pt x="1893" y="720"/>
                  </a:lnTo>
                  <a:lnTo>
                    <a:pt x="1897" y="721"/>
                  </a:lnTo>
                  <a:lnTo>
                    <a:pt x="1901" y="721"/>
                  </a:lnTo>
                  <a:lnTo>
                    <a:pt x="1904" y="722"/>
                  </a:lnTo>
                  <a:lnTo>
                    <a:pt x="1907" y="722"/>
                  </a:lnTo>
                  <a:lnTo>
                    <a:pt x="1910" y="723"/>
                  </a:lnTo>
                  <a:lnTo>
                    <a:pt x="1914" y="725"/>
                  </a:lnTo>
                  <a:lnTo>
                    <a:pt x="1917" y="726"/>
                  </a:lnTo>
                  <a:lnTo>
                    <a:pt x="1919" y="727"/>
                  </a:lnTo>
                  <a:lnTo>
                    <a:pt x="1922" y="729"/>
                  </a:lnTo>
                  <a:lnTo>
                    <a:pt x="1924" y="730"/>
                  </a:lnTo>
                  <a:lnTo>
                    <a:pt x="1928" y="731"/>
                  </a:lnTo>
                  <a:lnTo>
                    <a:pt x="1931" y="731"/>
                  </a:lnTo>
                  <a:lnTo>
                    <a:pt x="1935" y="733"/>
                  </a:lnTo>
                  <a:lnTo>
                    <a:pt x="1936" y="733"/>
                  </a:lnTo>
                  <a:lnTo>
                    <a:pt x="1938" y="734"/>
                  </a:lnTo>
                  <a:lnTo>
                    <a:pt x="1939" y="735"/>
                  </a:lnTo>
                  <a:lnTo>
                    <a:pt x="1940" y="739"/>
                  </a:lnTo>
                  <a:lnTo>
                    <a:pt x="1942" y="742"/>
                  </a:lnTo>
                  <a:lnTo>
                    <a:pt x="1940" y="746"/>
                  </a:lnTo>
                  <a:lnTo>
                    <a:pt x="1939" y="748"/>
                  </a:lnTo>
                  <a:lnTo>
                    <a:pt x="1938" y="752"/>
                  </a:lnTo>
                  <a:lnTo>
                    <a:pt x="1936" y="755"/>
                  </a:lnTo>
                  <a:lnTo>
                    <a:pt x="1936" y="756"/>
                  </a:lnTo>
                  <a:lnTo>
                    <a:pt x="1935" y="758"/>
                  </a:lnTo>
                  <a:lnTo>
                    <a:pt x="1936" y="759"/>
                  </a:lnTo>
                  <a:lnTo>
                    <a:pt x="1936" y="760"/>
                  </a:lnTo>
                  <a:lnTo>
                    <a:pt x="1939" y="760"/>
                  </a:lnTo>
                  <a:lnTo>
                    <a:pt x="1944" y="760"/>
                  </a:lnTo>
                  <a:lnTo>
                    <a:pt x="1947" y="761"/>
                  </a:lnTo>
                  <a:lnTo>
                    <a:pt x="1951" y="761"/>
                  </a:lnTo>
                  <a:lnTo>
                    <a:pt x="1953" y="763"/>
                  </a:lnTo>
                  <a:lnTo>
                    <a:pt x="1957" y="764"/>
                  </a:lnTo>
                  <a:lnTo>
                    <a:pt x="1960" y="764"/>
                  </a:lnTo>
                  <a:lnTo>
                    <a:pt x="1962" y="765"/>
                  </a:lnTo>
                  <a:lnTo>
                    <a:pt x="1965" y="768"/>
                  </a:lnTo>
                  <a:lnTo>
                    <a:pt x="1966" y="769"/>
                  </a:lnTo>
                  <a:lnTo>
                    <a:pt x="1966" y="773"/>
                  </a:lnTo>
                  <a:lnTo>
                    <a:pt x="1968" y="777"/>
                  </a:lnTo>
                  <a:lnTo>
                    <a:pt x="1968" y="780"/>
                  </a:lnTo>
                  <a:lnTo>
                    <a:pt x="1968" y="784"/>
                  </a:lnTo>
                  <a:lnTo>
                    <a:pt x="1968" y="788"/>
                  </a:lnTo>
                  <a:lnTo>
                    <a:pt x="1968" y="792"/>
                  </a:lnTo>
                  <a:lnTo>
                    <a:pt x="1968" y="795"/>
                  </a:lnTo>
                  <a:lnTo>
                    <a:pt x="1966" y="799"/>
                  </a:lnTo>
                  <a:lnTo>
                    <a:pt x="1965" y="802"/>
                  </a:lnTo>
                  <a:lnTo>
                    <a:pt x="1965" y="806"/>
                  </a:lnTo>
                  <a:lnTo>
                    <a:pt x="1964" y="809"/>
                  </a:lnTo>
                  <a:lnTo>
                    <a:pt x="1962" y="812"/>
                  </a:lnTo>
                  <a:lnTo>
                    <a:pt x="1961" y="815"/>
                  </a:lnTo>
                  <a:lnTo>
                    <a:pt x="1960" y="818"/>
                  </a:lnTo>
                  <a:lnTo>
                    <a:pt x="1960" y="822"/>
                  </a:lnTo>
                  <a:lnTo>
                    <a:pt x="1960" y="826"/>
                  </a:lnTo>
                  <a:lnTo>
                    <a:pt x="1961" y="828"/>
                  </a:lnTo>
                  <a:lnTo>
                    <a:pt x="1962" y="831"/>
                  </a:lnTo>
                  <a:lnTo>
                    <a:pt x="1964" y="833"/>
                  </a:lnTo>
                  <a:lnTo>
                    <a:pt x="1965" y="836"/>
                  </a:lnTo>
                  <a:lnTo>
                    <a:pt x="1964" y="839"/>
                  </a:lnTo>
                  <a:lnTo>
                    <a:pt x="1962" y="841"/>
                  </a:lnTo>
                  <a:lnTo>
                    <a:pt x="1959" y="843"/>
                  </a:lnTo>
                  <a:lnTo>
                    <a:pt x="1956" y="843"/>
                  </a:lnTo>
                  <a:lnTo>
                    <a:pt x="1952" y="844"/>
                  </a:lnTo>
                  <a:lnTo>
                    <a:pt x="1949" y="845"/>
                  </a:lnTo>
                  <a:lnTo>
                    <a:pt x="1947" y="847"/>
                  </a:lnTo>
                  <a:lnTo>
                    <a:pt x="1944" y="849"/>
                  </a:lnTo>
                  <a:lnTo>
                    <a:pt x="1943" y="850"/>
                  </a:lnTo>
                  <a:lnTo>
                    <a:pt x="1942" y="853"/>
                  </a:lnTo>
                  <a:lnTo>
                    <a:pt x="1940" y="856"/>
                  </a:lnTo>
                  <a:lnTo>
                    <a:pt x="1939" y="860"/>
                  </a:lnTo>
                  <a:lnTo>
                    <a:pt x="1939" y="864"/>
                  </a:lnTo>
                  <a:lnTo>
                    <a:pt x="1939" y="867"/>
                  </a:lnTo>
                  <a:lnTo>
                    <a:pt x="1942" y="870"/>
                  </a:lnTo>
                  <a:lnTo>
                    <a:pt x="1943" y="873"/>
                  </a:lnTo>
                  <a:lnTo>
                    <a:pt x="1944" y="875"/>
                  </a:lnTo>
                  <a:lnTo>
                    <a:pt x="1945" y="878"/>
                  </a:lnTo>
                  <a:lnTo>
                    <a:pt x="1947" y="881"/>
                  </a:lnTo>
                  <a:lnTo>
                    <a:pt x="1948" y="883"/>
                  </a:lnTo>
                  <a:lnTo>
                    <a:pt x="1949" y="886"/>
                  </a:lnTo>
                  <a:lnTo>
                    <a:pt x="1951" y="888"/>
                  </a:lnTo>
                  <a:lnTo>
                    <a:pt x="1952" y="891"/>
                  </a:lnTo>
                  <a:lnTo>
                    <a:pt x="1951" y="894"/>
                  </a:lnTo>
                  <a:lnTo>
                    <a:pt x="1949" y="896"/>
                  </a:lnTo>
                  <a:lnTo>
                    <a:pt x="1948" y="899"/>
                  </a:lnTo>
                  <a:lnTo>
                    <a:pt x="1947" y="901"/>
                  </a:lnTo>
                  <a:lnTo>
                    <a:pt x="1945" y="904"/>
                  </a:lnTo>
                  <a:lnTo>
                    <a:pt x="1944" y="907"/>
                  </a:lnTo>
                  <a:lnTo>
                    <a:pt x="1943" y="909"/>
                  </a:lnTo>
                  <a:lnTo>
                    <a:pt x="1942" y="912"/>
                  </a:lnTo>
                  <a:lnTo>
                    <a:pt x="1940" y="915"/>
                  </a:lnTo>
                  <a:lnTo>
                    <a:pt x="1939" y="917"/>
                  </a:lnTo>
                  <a:lnTo>
                    <a:pt x="1936" y="920"/>
                  </a:lnTo>
                  <a:lnTo>
                    <a:pt x="1934" y="921"/>
                  </a:lnTo>
                  <a:lnTo>
                    <a:pt x="1931" y="922"/>
                  </a:lnTo>
                  <a:lnTo>
                    <a:pt x="1930" y="924"/>
                  </a:lnTo>
                  <a:lnTo>
                    <a:pt x="1926" y="925"/>
                  </a:lnTo>
                  <a:lnTo>
                    <a:pt x="1923" y="925"/>
                  </a:lnTo>
                  <a:lnTo>
                    <a:pt x="1922" y="928"/>
                  </a:lnTo>
                  <a:lnTo>
                    <a:pt x="1922" y="932"/>
                  </a:lnTo>
                  <a:lnTo>
                    <a:pt x="1923" y="934"/>
                  </a:lnTo>
                  <a:lnTo>
                    <a:pt x="1924" y="937"/>
                  </a:lnTo>
                  <a:lnTo>
                    <a:pt x="1924" y="941"/>
                  </a:lnTo>
                  <a:lnTo>
                    <a:pt x="1924" y="945"/>
                  </a:lnTo>
                  <a:lnTo>
                    <a:pt x="1926" y="949"/>
                  </a:lnTo>
                  <a:lnTo>
                    <a:pt x="1926" y="953"/>
                  </a:lnTo>
                  <a:lnTo>
                    <a:pt x="1924" y="955"/>
                  </a:lnTo>
                  <a:lnTo>
                    <a:pt x="1923" y="959"/>
                  </a:lnTo>
                  <a:lnTo>
                    <a:pt x="1922" y="962"/>
                  </a:lnTo>
                  <a:lnTo>
                    <a:pt x="1921" y="963"/>
                  </a:lnTo>
                  <a:lnTo>
                    <a:pt x="1918" y="966"/>
                  </a:lnTo>
                  <a:lnTo>
                    <a:pt x="1917" y="968"/>
                  </a:lnTo>
                  <a:lnTo>
                    <a:pt x="1914" y="970"/>
                  </a:lnTo>
                  <a:lnTo>
                    <a:pt x="1913" y="972"/>
                  </a:lnTo>
                  <a:lnTo>
                    <a:pt x="1911" y="975"/>
                  </a:lnTo>
                  <a:lnTo>
                    <a:pt x="1910" y="977"/>
                  </a:lnTo>
                  <a:lnTo>
                    <a:pt x="1909" y="980"/>
                  </a:lnTo>
                  <a:lnTo>
                    <a:pt x="1907" y="984"/>
                  </a:lnTo>
                  <a:lnTo>
                    <a:pt x="1906" y="987"/>
                  </a:lnTo>
                  <a:lnTo>
                    <a:pt x="1906" y="991"/>
                  </a:lnTo>
                  <a:lnTo>
                    <a:pt x="1905" y="994"/>
                  </a:lnTo>
                  <a:lnTo>
                    <a:pt x="1905" y="998"/>
                  </a:lnTo>
                  <a:lnTo>
                    <a:pt x="1905" y="1001"/>
                  </a:lnTo>
                  <a:lnTo>
                    <a:pt x="1910" y="1008"/>
                  </a:lnTo>
                  <a:lnTo>
                    <a:pt x="1913" y="1013"/>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3">
              <a:extLst>
                <a:ext uri="{FF2B5EF4-FFF2-40B4-BE49-F238E27FC236}">
                  <a16:creationId xmlns:a16="http://schemas.microsoft.com/office/drawing/2014/main" id="{2A3F7F4D-7701-4108-B811-1082C63FE525}"/>
                </a:ext>
              </a:extLst>
            </p:cNvPr>
            <p:cNvSpPr>
              <a:spLocks/>
            </p:cNvSpPr>
            <p:nvPr/>
          </p:nvSpPr>
          <p:spPr bwMode="auto">
            <a:xfrm>
              <a:off x="1646" y="1685"/>
              <a:ext cx="1970" cy="1437"/>
            </a:xfrm>
            <a:custGeom>
              <a:avLst/>
              <a:gdLst>
                <a:gd name="T0" fmla="*/ 971 w 1970"/>
                <a:gd name="T1" fmla="*/ 12 h 1437"/>
                <a:gd name="T2" fmla="*/ 1078 w 1970"/>
                <a:gd name="T3" fmla="*/ 38 h 1437"/>
                <a:gd name="T4" fmla="*/ 1175 w 1970"/>
                <a:gd name="T5" fmla="*/ 61 h 1437"/>
                <a:gd name="T6" fmla="*/ 1161 w 1970"/>
                <a:gd name="T7" fmla="*/ 144 h 1437"/>
                <a:gd name="T8" fmla="*/ 1104 w 1970"/>
                <a:gd name="T9" fmla="*/ 192 h 1437"/>
                <a:gd name="T10" fmla="*/ 1089 w 1970"/>
                <a:gd name="T11" fmla="*/ 285 h 1437"/>
                <a:gd name="T12" fmla="*/ 1157 w 1970"/>
                <a:gd name="T13" fmla="*/ 454 h 1437"/>
                <a:gd name="T14" fmla="*/ 1237 w 1970"/>
                <a:gd name="T15" fmla="*/ 453 h 1437"/>
                <a:gd name="T16" fmla="*/ 1334 w 1970"/>
                <a:gd name="T17" fmla="*/ 302 h 1437"/>
                <a:gd name="T18" fmla="*/ 1423 w 1970"/>
                <a:gd name="T19" fmla="*/ 301 h 1437"/>
                <a:gd name="T20" fmla="*/ 1487 w 1970"/>
                <a:gd name="T21" fmla="*/ 349 h 1437"/>
                <a:gd name="T22" fmla="*/ 1964 w 1970"/>
                <a:gd name="T23" fmla="*/ 835 h 1437"/>
                <a:gd name="T24" fmla="*/ 1749 w 1970"/>
                <a:gd name="T25" fmla="*/ 940 h 1437"/>
                <a:gd name="T26" fmla="*/ 1600 w 1970"/>
                <a:gd name="T27" fmla="*/ 870 h 1437"/>
                <a:gd name="T28" fmla="*/ 1474 w 1970"/>
                <a:gd name="T29" fmla="*/ 785 h 1437"/>
                <a:gd name="T30" fmla="*/ 1448 w 1970"/>
                <a:gd name="T31" fmla="*/ 746 h 1437"/>
                <a:gd name="T32" fmla="*/ 1385 w 1970"/>
                <a:gd name="T33" fmla="*/ 751 h 1437"/>
                <a:gd name="T34" fmla="*/ 1334 w 1970"/>
                <a:gd name="T35" fmla="*/ 751 h 1437"/>
                <a:gd name="T36" fmla="*/ 1287 w 1970"/>
                <a:gd name="T37" fmla="*/ 751 h 1437"/>
                <a:gd name="T38" fmla="*/ 1235 w 1970"/>
                <a:gd name="T39" fmla="*/ 741 h 1437"/>
                <a:gd name="T40" fmla="*/ 1182 w 1970"/>
                <a:gd name="T41" fmla="*/ 777 h 1437"/>
                <a:gd name="T42" fmla="*/ 1114 w 1970"/>
                <a:gd name="T43" fmla="*/ 750 h 1437"/>
                <a:gd name="T44" fmla="*/ 1066 w 1970"/>
                <a:gd name="T45" fmla="*/ 699 h 1437"/>
                <a:gd name="T46" fmla="*/ 1002 w 1970"/>
                <a:gd name="T47" fmla="*/ 714 h 1437"/>
                <a:gd name="T48" fmla="*/ 939 w 1970"/>
                <a:gd name="T49" fmla="*/ 811 h 1437"/>
                <a:gd name="T50" fmla="*/ 875 w 1970"/>
                <a:gd name="T51" fmla="*/ 856 h 1437"/>
                <a:gd name="T52" fmla="*/ 811 w 1970"/>
                <a:gd name="T53" fmla="*/ 861 h 1437"/>
                <a:gd name="T54" fmla="*/ 763 w 1970"/>
                <a:gd name="T55" fmla="*/ 817 h 1437"/>
                <a:gd name="T56" fmla="*/ 717 w 1970"/>
                <a:gd name="T57" fmla="*/ 793 h 1437"/>
                <a:gd name="T58" fmla="*/ 613 w 1970"/>
                <a:gd name="T59" fmla="*/ 785 h 1437"/>
                <a:gd name="T60" fmla="*/ 617 w 1970"/>
                <a:gd name="T61" fmla="*/ 865 h 1437"/>
                <a:gd name="T62" fmla="*/ 723 w 1970"/>
                <a:gd name="T63" fmla="*/ 900 h 1437"/>
                <a:gd name="T64" fmla="*/ 658 w 1970"/>
                <a:gd name="T65" fmla="*/ 1012 h 1437"/>
                <a:gd name="T66" fmla="*/ 543 w 1970"/>
                <a:gd name="T67" fmla="*/ 1047 h 1437"/>
                <a:gd name="T68" fmla="*/ 499 w 1970"/>
                <a:gd name="T69" fmla="*/ 1080 h 1437"/>
                <a:gd name="T70" fmla="*/ 455 w 1970"/>
                <a:gd name="T71" fmla="*/ 1114 h 1437"/>
                <a:gd name="T72" fmla="*/ 430 w 1970"/>
                <a:gd name="T73" fmla="*/ 1140 h 1437"/>
                <a:gd name="T74" fmla="*/ 463 w 1970"/>
                <a:gd name="T75" fmla="*/ 1161 h 1437"/>
                <a:gd name="T76" fmla="*/ 494 w 1970"/>
                <a:gd name="T77" fmla="*/ 1221 h 1437"/>
                <a:gd name="T78" fmla="*/ 456 w 1970"/>
                <a:gd name="T79" fmla="*/ 1234 h 1437"/>
                <a:gd name="T80" fmla="*/ 418 w 1970"/>
                <a:gd name="T81" fmla="*/ 1256 h 1437"/>
                <a:gd name="T82" fmla="*/ 430 w 1970"/>
                <a:gd name="T83" fmla="*/ 1285 h 1437"/>
                <a:gd name="T84" fmla="*/ 435 w 1970"/>
                <a:gd name="T85" fmla="*/ 1331 h 1437"/>
                <a:gd name="T86" fmla="*/ 410 w 1970"/>
                <a:gd name="T87" fmla="*/ 1362 h 1437"/>
                <a:gd name="T88" fmla="*/ 397 w 1970"/>
                <a:gd name="T89" fmla="*/ 1393 h 1437"/>
                <a:gd name="T90" fmla="*/ 400 w 1970"/>
                <a:gd name="T91" fmla="*/ 1430 h 1437"/>
                <a:gd name="T92" fmla="*/ 330 w 1970"/>
                <a:gd name="T93" fmla="*/ 1390 h 1437"/>
                <a:gd name="T94" fmla="*/ 264 w 1970"/>
                <a:gd name="T95" fmla="*/ 1347 h 1437"/>
                <a:gd name="T96" fmla="*/ 178 w 1970"/>
                <a:gd name="T97" fmla="*/ 1283 h 1437"/>
                <a:gd name="T98" fmla="*/ 143 w 1970"/>
                <a:gd name="T99" fmla="*/ 1259 h 1437"/>
                <a:gd name="T100" fmla="*/ 152 w 1970"/>
                <a:gd name="T101" fmla="*/ 1218 h 1437"/>
                <a:gd name="T102" fmla="*/ 161 w 1970"/>
                <a:gd name="T103" fmla="*/ 1167 h 1437"/>
                <a:gd name="T104" fmla="*/ 134 w 1970"/>
                <a:gd name="T105" fmla="*/ 1125 h 1437"/>
                <a:gd name="T106" fmla="*/ 74 w 1970"/>
                <a:gd name="T107" fmla="*/ 1089 h 1437"/>
                <a:gd name="T108" fmla="*/ 8 w 1970"/>
                <a:gd name="T109" fmla="*/ 1057 h 1437"/>
                <a:gd name="T110" fmla="*/ 184 w 1970"/>
                <a:gd name="T111" fmla="*/ 560 h 1437"/>
                <a:gd name="T112" fmla="*/ 339 w 1970"/>
                <a:gd name="T113" fmla="*/ 362 h 1437"/>
                <a:gd name="T114" fmla="*/ 379 w 1970"/>
                <a:gd name="T115" fmla="*/ 65 h 1437"/>
                <a:gd name="T116" fmla="*/ 444 w 1970"/>
                <a:gd name="T117" fmla="*/ 176 h 1437"/>
                <a:gd name="T118" fmla="*/ 533 w 1970"/>
                <a:gd name="T119" fmla="*/ 309 h 1437"/>
                <a:gd name="T120" fmla="*/ 639 w 1970"/>
                <a:gd name="T121" fmla="*/ 375 h 1437"/>
                <a:gd name="T122" fmla="*/ 801 w 1970"/>
                <a:gd name="T123" fmla="*/ 320 h 1437"/>
                <a:gd name="T124" fmla="*/ 722 w 1970"/>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0" h="1437">
                  <a:moveTo>
                    <a:pt x="854" y="59"/>
                  </a:moveTo>
                  <a:lnTo>
                    <a:pt x="857" y="57"/>
                  </a:lnTo>
                  <a:lnTo>
                    <a:pt x="860" y="56"/>
                  </a:lnTo>
                  <a:lnTo>
                    <a:pt x="861" y="55"/>
                  </a:lnTo>
                  <a:lnTo>
                    <a:pt x="863" y="53"/>
                  </a:lnTo>
                  <a:lnTo>
                    <a:pt x="865" y="53"/>
                  </a:lnTo>
                  <a:lnTo>
                    <a:pt x="866" y="55"/>
                  </a:lnTo>
                  <a:lnTo>
                    <a:pt x="869" y="55"/>
                  </a:lnTo>
                  <a:lnTo>
                    <a:pt x="870" y="56"/>
                  </a:lnTo>
                  <a:lnTo>
                    <a:pt x="871" y="56"/>
                  </a:lnTo>
                  <a:lnTo>
                    <a:pt x="874" y="59"/>
                  </a:lnTo>
                  <a:lnTo>
                    <a:pt x="875" y="59"/>
                  </a:lnTo>
                  <a:lnTo>
                    <a:pt x="877" y="60"/>
                  </a:lnTo>
                  <a:lnTo>
                    <a:pt x="878" y="61"/>
                  </a:lnTo>
                  <a:lnTo>
                    <a:pt x="880" y="63"/>
                  </a:lnTo>
                  <a:lnTo>
                    <a:pt x="883" y="63"/>
                  </a:lnTo>
                  <a:lnTo>
                    <a:pt x="884" y="64"/>
                  </a:lnTo>
                  <a:lnTo>
                    <a:pt x="887" y="64"/>
                  </a:lnTo>
                  <a:lnTo>
                    <a:pt x="891" y="65"/>
                  </a:lnTo>
                  <a:lnTo>
                    <a:pt x="894" y="65"/>
                  </a:lnTo>
                  <a:lnTo>
                    <a:pt x="897" y="65"/>
                  </a:lnTo>
                  <a:lnTo>
                    <a:pt x="899" y="65"/>
                  </a:lnTo>
                  <a:lnTo>
                    <a:pt x="900" y="65"/>
                  </a:lnTo>
                  <a:lnTo>
                    <a:pt x="901" y="65"/>
                  </a:lnTo>
                  <a:lnTo>
                    <a:pt x="904" y="65"/>
                  </a:lnTo>
                  <a:lnTo>
                    <a:pt x="907" y="65"/>
                  </a:lnTo>
                  <a:lnTo>
                    <a:pt x="909" y="65"/>
                  </a:lnTo>
                  <a:lnTo>
                    <a:pt x="912" y="64"/>
                  </a:lnTo>
                  <a:lnTo>
                    <a:pt x="913" y="64"/>
                  </a:lnTo>
                  <a:lnTo>
                    <a:pt x="916" y="65"/>
                  </a:lnTo>
                  <a:lnTo>
                    <a:pt x="917" y="65"/>
                  </a:lnTo>
                  <a:lnTo>
                    <a:pt x="920" y="65"/>
                  </a:lnTo>
                  <a:lnTo>
                    <a:pt x="924" y="65"/>
                  </a:lnTo>
                  <a:lnTo>
                    <a:pt x="925" y="65"/>
                  </a:lnTo>
                  <a:lnTo>
                    <a:pt x="926" y="65"/>
                  </a:lnTo>
                  <a:lnTo>
                    <a:pt x="929" y="65"/>
                  </a:lnTo>
                  <a:lnTo>
                    <a:pt x="932" y="64"/>
                  </a:lnTo>
                  <a:lnTo>
                    <a:pt x="933" y="64"/>
                  </a:lnTo>
                  <a:lnTo>
                    <a:pt x="935" y="64"/>
                  </a:lnTo>
                  <a:lnTo>
                    <a:pt x="938" y="63"/>
                  </a:lnTo>
                  <a:lnTo>
                    <a:pt x="939" y="63"/>
                  </a:lnTo>
                  <a:lnTo>
                    <a:pt x="941" y="61"/>
                  </a:lnTo>
                  <a:lnTo>
                    <a:pt x="942" y="61"/>
                  </a:lnTo>
                  <a:lnTo>
                    <a:pt x="945" y="60"/>
                  </a:lnTo>
                  <a:lnTo>
                    <a:pt x="946" y="59"/>
                  </a:lnTo>
                  <a:lnTo>
                    <a:pt x="947" y="59"/>
                  </a:lnTo>
                  <a:lnTo>
                    <a:pt x="949" y="57"/>
                  </a:lnTo>
                  <a:lnTo>
                    <a:pt x="950" y="56"/>
                  </a:lnTo>
                  <a:lnTo>
                    <a:pt x="951" y="55"/>
                  </a:lnTo>
                  <a:lnTo>
                    <a:pt x="951" y="53"/>
                  </a:lnTo>
                  <a:lnTo>
                    <a:pt x="951" y="52"/>
                  </a:lnTo>
                  <a:lnTo>
                    <a:pt x="953" y="51"/>
                  </a:lnTo>
                  <a:lnTo>
                    <a:pt x="953" y="49"/>
                  </a:lnTo>
                  <a:lnTo>
                    <a:pt x="953" y="47"/>
                  </a:lnTo>
                  <a:lnTo>
                    <a:pt x="953" y="46"/>
                  </a:lnTo>
                  <a:lnTo>
                    <a:pt x="954" y="44"/>
                  </a:lnTo>
                  <a:lnTo>
                    <a:pt x="954" y="43"/>
                  </a:lnTo>
                  <a:lnTo>
                    <a:pt x="954" y="40"/>
                  </a:lnTo>
                  <a:lnTo>
                    <a:pt x="955" y="39"/>
                  </a:lnTo>
                  <a:lnTo>
                    <a:pt x="955" y="36"/>
                  </a:lnTo>
                  <a:lnTo>
                    <a:pt x="955" y="35"/>
                  </a:lnTo>
                  <a:lnTo>
                    <a:pt x="955" y="34"/>
                  </a:lnTo>
                  <a:lnTo>
                    <a:pt x="955" y="32"/>
                  </a:lnTo>
                  <a:lnTo>
                    <a:pt x="955" y="31"/>
                  </a:lnTo>
                  <a:lnTo>
                    <a:pt x="956" y="30"/>
                  </a:lnTo>
                  <a:lnTo>
                    <a:pt x="956" y="29"/>
                  </a:lnTo>
                  <a:lnTo>
                    <a:pt x="958" y="27"/>
                  </a:lnTo>
                  <a:lnTo>
                    <a:pt x="958" y="26"/>
                  </a:lnTo>
                  <a:lnTo>
                    <a:pt x="959" y="25"/>
                  </a:lnTo>
                  <a:lnTo>
                    <a:pt x="959" y="23"/>
                  </a:lnTo>
                  <a:lnTo>
                    <a:pt x="960" y="22"/>
                  </a:lnTo>
                  <a:lnTo>
                    <a:pt x="960" y="21"/>
                  </a:lnTo>
                  <a:lnTo>
                    <a:pt x="962" y="21"/>
                  </a:lnTo>
                  <a:lnTo>
                    <a:pt x="963" y="18"/>
                  </a:lnTo>
                  <a:lnTo>
                    <a:pt x="964" y="17"/>
                  </a:lnTo>
                  <a:lnTo>
                    <a:pt x="966" y="15"/>
                  </a:lnTo>
                  <a:lnTo>
                    <a:pt x="967" y="14"/>
                  </a:lnTo>
                  <a:lnTo>
                    <a:pt x="968" y="14"/>
                  </a:lnTo>
                  <a:lnTo>
                    <a:pt x="970" y="13"/>
                  </a:lnTo>
                  <a:lnTo>
                    <a:pt x="971" y="12"/>
                  </a:lnTo>
                  <a:lnTo>
                    <a:pt x="972" y="12"/>
                  </a:lnTo>
                  <a:lnTo>
                    <a:pt x="973" y="12"/>
                  </a:lnTo>
                  <a:lnTo>
                    <a:pt x="975" y="12"/>
                  </a:lnTo>
                  <a:lnTo>
                    <a:pt x="976" y="12"/>
                  </a:lnTo>
                  <a:lnTo>
                    <a:pt x="979" y="12"/>
                  </a:lnTo>
                  <a:lnTo>
                    <a:pt x="980" y="12"/>
                  </a:lnTo>
                  <a:lnTo>
                    <a:pt x="981" y="12"/>
                  </a:lnTo>
                  <a:lnTo>
                    <a:pt x="983" y="12"/>
                  </a:lnTo>
                  <a:lnTo>
                    <a:pt x="984" y="12"/>
                  </a:lnTo>
                  <a:lnTo>
                    <a:pt x="985" y="12"/>
                  </a:lnTo>
                  <a:lnTo>
                    <a:pt x="987" y="12"/>
                  </a:lnTo>
                  <a:lnTo>
                    <a:pt x="988" y="12"/>
                  </a:lnTo>
                  <a:lnTo>
                    <a:pt x="989" y="12"/>
                  </a:lnTo>
                  <a:lnTo>
                    <a:pt x="990" y="12"/>
                  </a:lnTo>
                  <a:lnTo>
                    <a:pt x="992" y="12"/>
                  </a:lnTo>
                  <a:lnTo>
                    <a:pt x="993" y="12"/>
                  </a:lnTo>
                  <a:lnTo>
                    <a:pt x="994" y="10"/>
                  </a:lnTo>
                  <a:lnTo>
                    <a:pt x="996" y="10"/>
                  </a:lnTo>
                  <a:lnTo>
                    <a:pt x="997" y="10"/>
                  </a:lnTo>
                  <a:lnTo>
                    <a:pt x="998" y="9"/>
                  </a:lnTo>
                  <a:lnTo>
                    <a:pt x="1000" y="9"/>
                  </a:lnTo>
                  <a:lnTo>
                    <a:pt x="1001" y="9"/>
                  </a:lnTo>
                  <a:lnTo>
                    <a:pt x="1002" y="8"/>
                  </a:lnTo>
                  <a:lnTo>
                    <a:pt x="1004" y="8"/>
                  </a:lnTo>
                  <a:lnTo>
                    <a:pt x="1005" y="8"/>
                  </a:lnTo>
                  <a:lnTo>
                    <a:pt x="1006" y="8"/>
                  </a:lnTo>
                  <a:lnTo>
                    <a:pt x="1008" y="8"/>
                  </a:lnTo>
                  <a:lnTo>
                    <a:pt x="1009" y="6"/>
                  </a:lnTo>
                  <a:lnTo>
                    <a:pt x="1010" y="6"/>
                  </a:lnTo>
                  <a:lnTo>
                    <a:pt x="1011" y="6"/>
                  </a:lnTo>
                  <a:lnTo>
                    <a:pt x="1013" y="8"/>
                  </a:lnTo>
                  <a:lnTo>
                    <a:pt x="1014" y="8"/>
                  </a:lnTo>
                  <a:lnTo>
                    <a:pt x="1015" y="8"/>
                  </a:lnTo>
                  <a:lnTo>
                    <a:pt x="1017" y="8"/>
                  </a:lnTo>
                  <a:lnTo>
                    <a:pt x="1018" y="9"/>
                  </a:lnTo>
                  <a:lnTo>
                    <a:pt x="1019" y="9"/>
                  </a:lnTo>
                  <a:lnTo>
                    <a:pt x="1021" y="9"/>
                  </a:lnTo>
                  <a:lnTo>
                    <a:pt x="1022" y="9"/>
                  </a:lnTo>
                  <a:lnTo>
                    <a:pt x="1023" y="10"/>
                  </a:lnTo>
                  <a:lnTo>
                    <a:pt x="1025" y="10"/>
                  </a:lnTo>
                  <a:lnTo>
                    <a:pt x="1026" y="10"/>
                  </a:lnTo>
                  <a:lnTo>
                    <a:pt x="1027" y="10"/>
                  </a:lnTo>
                  <a:lnTo>
                    <a:pt x="1028" y="10"/>
                  </a:lnTo>
                  <a:lnTo>
                    <a:pt x="1030" y="10"/>
                  </a:lnTo>
                  <a:lnTo>
                    <a:pt x="1031" y="12"/>
                  </a:lnTo>
                  <a:lnTo>
                    <a:pt x="1032" y="12"/>
                  </a:lnTo>
                  <a:lnTo>
                    <a:pt x="1034" y="13"/>
                  </a:lnTo>
                  <a:lnTo>
                    <a:pt x="1035" y="13"/>
                  </a:lnTo>
                  <a:lnTo>
                    <a:pt x="1036" y="14"/>
                  </a:lnTo>
                  <a:lnTo>
                    <a:pt x="1038" y="14"/>
                  </a:lnTo>
                  <a:lnTo>
                    <a:pt x="1039" y="14"/>
                  </a:lnTo>
                  <a:lnTo>
                    <a:pt x="1040" y="15"/>
                  </a:lnTo>
                  <a:lnTo>
                    <a:pt x="1042" y="15"/>
                  </a:lnTo>
                  <a:lnTo>
                    <a:pt x="1043" y="15"/>
                  </a:lnTo>
                  <a:lnTo>
                    <a:pt x="1043" y="17"/>
                  </a:lnTo>
                  <a:lnTo>
                    <a:pt x="1044" y="18"/>
                  </a:lnTo>
                  <a:lnTo>
                    <a:pt x="1046" y="18"/>
                  </a:lnTo>
                  <a:lnTo>
                    <a:pt x="1047" y="19"/>
                  </a:lnTo>
                  <a:lnTo>
                    <a:pt x="1047" y="21"/>
                  </a:lnTo>
                  <a:lnTo>
                    <a:pt x="1048" y="22"/>
                  </a:lnTo>
                  <a:lnTo>
                    <a:pt x="1049" y="23"/>
                  </a:lnTo>
                  <a:lnTo>
                    <a:pt x="1051" y="23"/>
                  </a:lnTo>
                  <a:lnTo>
                    <a:pt x="1052" y="25"/>
                  </a:lnTo>
                  <a:lnTo>
                    <a:pt x="1053" y="26"/>
                  </a:lnTo>
                  <a:lnTo>
                    <a:pt x="1056" y="26"/>
                  </a:lnTo>
                  <a:lnTo>
                    <a:pt x="1057" y="27"/>
                  </a:lnTo>
                  <a:lnTo>
                    <a:pt x="1057" y="29"/>
                  </a:lnTo>
                  <a:lnTo>
                    <a:pt x="1059" y="29"/>
                  </a:lnTo>
                  <a:lnTo>
                    <a:pt x="1060" y="30"/>
                  </a:lnTo>
                  <a:lnTo>
                    <a:pt x="1061" y="31"/>
                  </a:lnTo>
                  <a:lnTo>
                    <a:pt x="1063" y="32"/>
                  </a:lnTo>
                  <a:lnTo>
                    <a:pt x="1064" y="34"/>
                  </a:lnTo>
                  <a:lnTo>
                    <a:pt x="1065" y="35"/>
                  </a:lnTo>
                  <a:lnTo>
                    <a:pt x="1066" y="35"/>
                  </a:lnTo>
                  <a:lnTo>
                    <a:pt x="1069" y="38"/>
                  </a:lnTo>
                  <a:lnTo>
                    <a:pt x="1072" y="38"/>
                  </a:lnTo>
                  <a:lnTo>
                    <a:pt x="1073" y="38"/>
                  </a:lnTo>
                  <a:lnTo>
                    <a:pt x="1074" y="38"/>
                  </a:lnTo>
                  <a:lnTo>
                    <a:pt x="1076" y="39"/>
                  </a:lnTo>
                  <a:lnTo>
                    <a:pt x="1078" y="38"/>
                  </a:lnTo>
                  <a:lnTo>
                    <a:pt x="1080" y="38"/>
                  </a:lnTo>
                  <a:lnTo>
                    <a:pt x="1081" y="38"/>
                  </a:lnTo>
                  <a:lnTo>
                    <a:pt x="1082" y="39"/>
                  </a:lnTo>
                  <a:lnTo>
                    <a:pt x="1084" y="39"/>
                  </a:lnTo>
                  <a:lnTo>
                    <a:pt x="1085" y="40"/>
                  </a:lnTo>
                  <a:lnTo>
                    <a:pt x="1085" y="42"/>
                  </a:lnTo>
                  <a:lnTo>
                    <a:pt x="1086" y="43"/>
                  </a:lnTo>
                  <a:lnTo>
                    <a:pt x="1086" y="44"/>
                  </a:lnTo>
                  <a:lnTo>
                    <a:pt x="1087" y="46"/>
                  </a:lnTo>
                  <a:lnTo>
                    <a:pt x="1089" y="47"/>
                  </a:lnTo>
                  <a:lnTo>
                    <a:pt x="1090" y="48"/>
                  </a:lnTo>
                  <a:lnTo>
                    <a:pt x="1091" y="49"/>
                  </a:lnTo>
                  <a:lnTo>
                    <a:pt x="1093" y="51"/>
                  </a:lnTo>
                  <a:lnTo>
                    <a:pt x="1094" y="51"/>
                  </a:lnTo>
                  <a:lnTo>
                    <a:pt x="1094" y="52"/>
                  </a:lnTo>
                  <a:lnTo>
                    <a:pt x="1095" y="55"/>
                  </a:lnTo>
                  <a:lnTo>
                    <a:pt x="1097" y="56"/>
                  </a:lnTo>
                  <a:lnTo>
                    <a:pt x="1098" y="56"/>
                  </a:lnTo>
                  <a:lnTo>
                    <a:pt x="1099" y="57"/>
                  </a:lnTo>
                  <a:lnTo>
                    <a:pt x="1101" y="57"/>
                  </a:lnTo>
                  <a:lnTo>
                    <a:pt x="1102" y="59"/>
                  </a:lnTo>
                  <a:lnTo>
                    <a:pt x="1103" y="59"/>
                  </a:lnTo>
                  <a:lnTo>
                    <a:pt x="1104" y="60"/>
                  </a:lnTo>
                  <a:lnTo>
                    <a:pt x="1106" y="60"/>
                  </a:lnTo>
                  <a:lnTo>
                    <a:pt x="1107" y="61"/>
                  </a:lnTo>
                  <a:lnTo>
                    <a:pt x="1108" y="61"/>
                  </a:lnTo>
                  <a:lnTo>
                    <a:pt x="1110" y="63"/>
                  </a:lnTo>
                  <a:lnTo>
                    <a:pt x="1111" y="63"/>
                  </a:lnTo>
                  <a:lnTo>
                    <a:pt x="1112" y="63"/>
                  </a:lnTo>
                  <a:lnTo>
                    <a:pt x="1114" y="64"/>
                  </a:lnTo>
                  <a:lnTo>
                    <a:pt x="1115" y="64"/>
                  </a:lnTo>
                  <a:lnTo>
                    <a:pt x="1115" y="65"/>
                  </a:lnTo>
                  <a:lnTo>
                    <a:pt x="1118" y="65"/>
                  </a:lnTo>
                  <a:lnTo>
                    <a:pt x="1118" y="66"/>
                  </a:lnTo>
                  <a:lnTo>
                    <a:pt x="1119" y="66"/>
                  </a:lnTo>
                  <a:lnTo>
                    <a:pt x="1120" y="66"/>
                  </a:lnTo>
                  <a:lnTo>
                    <a:pt x="1121" y="66"/>
                  </a:lnTo>
                  <a:lnTo>
                    <a:pt x="1123" y="68"/>
                  </a:lnTo>
                  <a:lnTo>
                    <a:pt x="1124" y="68"/>
                  </a:lnTo>
                  <a:lnTo>
                    <a:pt x="1125" y="68"/>
                  </a:lnTo>
                  <a:lnTo>
                    <a:pt x="1125" y="69"/>
                  </a:lnTo>
                  <a:lnTo>
                    <a:pt x="1127" y="69"/>
                  </a:lnTo>
                  <a:lnTo>
                    <a:pt x="1128" y="69"/>
                  </a:lnTo>
                  <a:lnTo>
                    <a:pt x="1129" y="69"/>
                  </a:lnTo>
                  <a:lnTo>
                    <a:pt x="1131" y="69"/>
                  </a:lnTo>
                  <a:lnTo>
                    <a:pt x="1132" y="69"/>
                  </a:lnTo>
                  <a:lnTo>
                    <a:pt x="1133" y="69"/>
                  </a:lnTo>
                  <a:lnTo>
                    <a:pt x="1135" y="69"/>
                  </a:lnTo>
                  <a:lnTo>
                    <a:pt x="1136" y="68"/>
                  </a:lnTo>
                  <a:lnTo>
                    <a:pt x="1137" y="68"/>
                  </a:lnTo>
                  <a:lnTo>
                    <a:pt x="1137" y="66"/>
                  </a:lnTo>
                  <a:lnTo>
                    <a:pt x="1139" y="65"/>
                  </a:lnTo>
                  <a:lnTo>
                    <a:pt x="1140" y="65"/>
                  </a:lnTo>
                  <a:lnTo>
                    <a:pt x="1140" y="64"/>
                  </a:lnTo>
                  <a:lnTo>
                    <a:pt x="1141" y="64"/>
                  </a:lnTo>
                  <a:lnTo>
                    <a:pt x="1142" y="63"/>
                  </a:lnTo>
                  <a:lnTo>
                    <a:pt x="1144" y="63"/>
                  </a:lnTo>
                  <a:lnTo>
                    <a:pt x="1145" y="61"/>
                  </a:lnTo>
                  <a:lnTo>
                    <a:pt x="1146" y="61"/>
                  </a:lnTo>
                  <a:lnTo>
                    <a:pt x="1149" y="61"/>
                  </a:lnTo>
                  <a:lnTo>
                    <a:pt x="1150" y="61"/>
                  </a:lnTo>
                  <a:lnTo>
                    <a:pt x="1152" y="61"/>
                  </a:lnTo>
                  <a:lnTo>
                    <a:pt x="1153" y="61"/>
                  </a:lnTo>
                  <a:lnTo>
                    <a:pt x="1154" y="61"/>
                  </a:lnTo>
                  <a:lnTo>
                    <a:pt x="1156" y="61"/>
                  </a:lnTo>
                  <a:lnTo>
                    <a:pt x="1157" y="61"/>
                  </a:lnTo>
                  <a:lnTo>
                    <a:pt x="1158" y="61"/>
                  </a:lnTo>
                  <a:lnTo>
                    <a:pt x="1159" y="61"/>
                  </a:lnTo>
                  <a:lnTo>
                    <a:pt x="1161" y="61"/>
                  </a:lnTo>
                  <a:lnTo>
                    <a:pt x="1162" y="61"/>
                  </a:lnTo>
                  <a:lnTo>
                    <a:pt x="1163" y="61"/>
                  </a:lnTo>
                  <a:lnTo>
                    <a:pt x="1165" y="61"/>
                  </a:lnTo>
                  <a:lnTo>
                    <a:pt x="1166" y="61"/>
                  </a:lnTo>
                  <a:lnTo>
                    <a:pt x="1167" y="63"/>
                  </a:lnTo>
                  <a:lnTo>
                    <a:pt x="1169" y="63"/>
                  </a:lnTo>
                  <a:lnTo>
                    <a:pt x="1170" y="63"/>
                  </a:lnTo>
                  <a:lnTo>
                    <a:pt x="1171" y="63"/>
                  </a:lnTo>
                  <a:lnTo>
                    <a:pt x="1173" y="63"/>
                  </a:lnTo>
                  <a:lnTo>
                    <a:pt x="1174" y="61"/>
                  </a:lnTo>
                  <a:lnTo>
                    <a:pt x="1175" y="61"/>
                  </a:lnTo>
                  <a:lnTo>
                    <a:pt x="1177" y="61"/>
                  </a:lnTo>
                  <a:lnTo>
                    <a:pt x="1178" y="61"/>
                  </a:lnTo>
                  <a:lnTo>
                    <a:pt x="1179" y="61"/>
                  </a:lnTo>
                  <a:lnTo>
                    <a:pt x="1180" y="61"/>
                  </a:lnTo>
                  <a:lnTo>
                    <a:pt x="1182" y="61"/>
                  </a:lnTo>
                  <a:lnTo>
                    <a:pt x="1180" y="64"/>
                  </a:lnTo>
                  <a:lnTo>
                    <a:pt x="1179" y="65"/>
                  </a:lnTo>
                  <a:lnTo>
                    <a:pt x="1178" y="65"/>
                  </a:lnTo>
                  <a:lnTo>
                    <a:pt x="1177" y="66"/>
                  </a:lnTo>
                  <a:lnTo>
                    <a:pt x="1175" y="70"/>
                  </a:lnTo>
                  <a:lnTo>
                    <a:pt x="1174" y="68"/>
                  </a:lnTo>
                  <a:lnTo>
                    <a:pt x="1171" y="70"/>
                  </a:lnTo>
                  <a:lnTo>
                    <a:pt x="1170" y="72"/>
                  </a:lnTo>
                  <a:lnTo>
                    <a:pt x="1169" y="73"/>
                  </a:lnTo>
                  <a:lnTo>
                    <a:pt x="1169" y="74"/>
                  </a:lnTo>
                  <a:lnTo>
                    <a:pt x="1169" y="77"/>
                  </a:lnTo>
                  <a:lnTo>
                    <a:pt x="1169" y="78"/>
                  </a:lnTo>
                  <a:lnTo>
                    <a:pt x="1170" y="80"/>
                  </a:lnTo>
                  <a:lnTo>
                    <a:pt x="1169" y="81"/>
                  </a:lnTo>
                  <a:lnTo>
                    <a:pt x="1169" y="82"/>
                  </a:lnTo>
                  <a:lnTo>
                    <a:pt x="1167" y="84"/>
                  </a:lnTo>
                  <a:lnTo>
                    <a:pt x="1167" y="85"/>
                  </a:lnTo>
                  <a:lnTo>
                    <a:pt x="1169" y="86"/>
                  </a:lnTo>
                  <a:lnTo>
                    <a:pt x="1169" y="87"/>
                  </a:lnTo>
                  <a:lnTo>
                    <a:pt x="1167" y="87"/>
                  </a:lnTo>
                  <a:lnTo>
                    <a:pt x="1166" y="86"/>
                  </a:lnTo>
                  <a:lnTo>
                    <a:pt x="1165" y="86"/>
                  </a:lnTo>
                  <a:lnTo>
                    <a:pt x="1165" y="87"/>
                  </a:lnTo>
                  <a:lnTo>
                    <a:pt x="1165" y="89"/>
                  </a:lnTo>
                  <a:lnTo>
                    <a:pt x="1166" y="89"/>
                  </a:lnTo>
                  <a:lnTo>
                    <a:pt x="1166" y="90"/>
                  </a:lnTo>
                  <a:lnTo>
                    <a:pt x="1167" y="91"/>
                  </a:lnTo>
                  <a:lnTo>
                    <a:pt x="1167" y="93"/>
                  </a:lnTo>
                  <a:lnTo>
                    <a:pt x="1169" y="94"/>
                  </a:lnTo>
                  <a:lnTo>
                    <a:pt x="1167" y="95"/>
                  </a:lnTo>
                  <a:lnTo>
                    <a:pt x="1169" y="95"/>
                  </a:lnTo>
                  <a:lnTo>
                    <a:pt x="1169" y="97"/>
                  </a:lnTo>
                  <a:lnTo>
                    <a:pt x="1169" y="98"/>
                  </a:lnTo>
                  <a:lnTo>
                    <a:pt x="1170" y="99"/>
                  </a:lnTo>
                  <a:lnTo>
                    <a:pt x="1171" y="101"/>
                  </a:lnTo>
                  <a:lnTo>
                    <a:pt x="1171" y="102"/>
                  </a:lnTo>
                  <a:lnTo>
                    <a:pt x="1171" y="103"/>
                  </a:lnTo>
                  <a:lnTo>
                    <a:pt x="1173" y="104"/>
                  </a:lnTo>
                  <a:lnTo>
                    <a:pt x="1173" y="106"/>
                  </a:lnTo>
                  <a:lnTo>
                    <a:pt x="1173" y="107"/>
                  </a:lnTo>
                  <a:lnTo>
                    <a:pt x="1174" y="108"/>
                  </a:lnTo>
                  <a:lnTo>
                    <a:pt x="1174" y="110"/>
                  </a:lnTo>
                  <a:lnTo>
                    <a:pt x="1175" y="111"/>
                  </a:lnTo>
                  <a:lnTo>
                    <a:pt x="1175" y="112"/>
                  </a:lnTo>
                  <a:lnTo>
                    <a:pt x="1175" y="115"/>
                  </a:lnTo>
                  <a:lnTo>
                    <a:pt x="1175" y="116"/>
                  </a:lnTo>
                  <a:lnTo>
                    <a:pt x="1175" y="118"/>
                  </a:lnTo>
                  <a:lnTo>
                    <a:pt x="1177" y="118"/>
                  </a:lnTo>
                  <a:lnTo>
                    <a:pt x="1177" y="119"/>
                  </a:lnTo>
                  <a:lnTo>
                    <a:pt x="1177" y="120"/>
                  </a:lnTo>
                  <a:lnTo>
                    <a:pt x="1177" y="121"/>
                  </a:lnTo>
                  <a:lnTo>
                    <a:pt x="1175" y="121"/>
                  </a:lnTo>
                  <a:lnTo>
                    <a:pt x="1174" y="123"/>
                  </a:lnTo>
                  <a:lnTo>
                    <a:pt x="1174" y="124"/>
                  </a:lnTo>
                  <a:lnTo>
                    <a:pt x="1174" y="125"/>
                  </a:lnTo>
                  <a:lnTo>
                    <a:pt x="1174" y="127"/>
                  </a:lnTo>
                  <a:lnTo>
                    <a:pt x="1175" y="127"/>
                  </a:lnTo>
                  <a:lnTo>
                    <a:pt x="1175" y="128"/>
                  </a:lnTo>
                  <a:lnTo>
                    <a:pt x="1173" y="129"/>
                  </a:lnTo>
                  <a:lnTo>
                    <a:pt x="1173" y="131"/>
                  </a:lnTo>
                  <a:lnTo>
                    <a:pt x="1171" y="132"/>
                  </a:lnTo>
                  <a:lnTo>
                    <a:pt x="1171" y="133"/>
                  </a:lnTo>
                  <a:lnTo>
                    <a:pt x="1170" y="135"/>
                  </a:lnTo>
                  <a:lnTo>
                    <a:pt x="1170" y="136"/>
                  </a:lnTo>
                  <a:lnTo>
                    <a:pt x="1169" y="137"/>
                  </a:lnTo>
                  <a:lnTo>
                    <a:pt x="1169" y="138"/>
                  </a:lnTo>
                  <a:lnTo>
                    <a:pt x="1169" y="140"/>
                  </a:lnTo>
                  <a:lnTo>
                    <a:pt x="1169" y="141"/>
                  </a:lnTo>
                  <a:lnTo>
                    <a:pt x="1169" y="142"/>
                  </a:lnTo>
                  <a:lnTo>
                    <a:pt x="1167" y="144"/>
                  </a:lnTo>
                  <a:lnTo>
                    <a:pt x="1166" y="144"/>
                  </a:lnTo>
                  <a:lnTo>
                    <a:pt x="1165" y="142"/>
                  </a:lnTo>
                  <a:lnTo>
                    <a:pt x="1163" y="144"/>
                  </a:lnTo>
                  <a:lnTo>
                    <a:pt x="1162" y="144"/>
                  </a:lnTo>
                  <a:lnTo>
                    <a:pt x="1161" y="144"/>
                  </a:lnTo>
                  <a:lnTo>
                    <a:pt x="1159" y="145"/>
                  </a:lnTo>
                  <a:lnTo>
                    <a:pt x="1159" y="146"/>
                  </a:lnTo>
                  <a:lnTo>
                    <a:pt x="1158" y="146"/>
                  </a:lnTo>
                  <a:lnTo>
                    <a:pt x="1157" y="148"/>
                  </a:lnTo>
                  <a:lnTo>
                    <a:pt x="1156" y="148"/>
                  </a:lnTo>
                  <a:lnTo>
                    <a:pt x="1154" y="148"/>
                  </a:lnTo>
                  <a:lnTo>
                    <a:pt x="1153" y="149"/>
                  </a:lnTo>
                  <a:lnTo>
                    <a:pt x="1152" y="148"/>
                  </a:lnTo>
                  <a:lnTo>
                    <a:pt x="1150" y="149"/>
                  </a:lnTo>
                  <a:lnTo>
                    <a:pt x="1150" y="150"/>
                  </a:lnTo>
                  <a:lnTo>
                    <a:pt x="1152" y="150"/>
                  </a:lnTo>
                  <a:lnTo>
                    <a:pt x="1150" y="152"/>
                  </a:lnTo>
                  <a:lnTo>
                    <a:pt x="1150" y="153"/>
                  </a:lnTo>
                  <a:lnTo>
                    <a:pt x="1152" y="154"/>
                  </a:lnTo>
                  <a:lnTo>
                    <a:pt x="1153" y="154"/>
                  </a:lnTo>
                  <a:lnTo>
                    <a:pt x="1154" y="156"/>
                  </a:lnTo>
                  <a:lnTo>
                    <a:pt x="1154" y="157"/>
                  </a:lnTo>
                  <a:lnTo>
                    <a:pt x="1154" y="158"/>
                  </a:lnTo>
                  <a:lnTo>
                    <a:pt x="1154" y="159"/>
                  </a:lnTo>
                  <a:lnTo>
                    <a:pt x="1156" y="161"/>
                  </a:lnTo>
                  <a:lnTo>
                    <a:pt x="1156" y="162"/>
                  </a:lnTo>
                  <a:lnTo>
                    <a:pt x="1154" y="162"/>
                  </a:lnTo>
                  <a:lnTo>
                    <a:pt x="1153" y="163"/>
                  </a:lnTo>
                  <a:lnTo>
                    <a:pt x="1153" y="165"/>
                  </a:lnTo>
                  <a:lnTo>
                    <a:pt x="1152" y="165"/>
                  </a:lnTo>
                  <a:lnTo>
                    <a:pt x="1150" y="165"/>
                  </a:lnTo>
                  <a:lnTo>
                    <a:pt x="1149" y="163"/>
                  </a:lnTo>
                  <a:lnTo>
                    <a:pt x="1149" y="162"/>
                  </a:lnTo>
                  <a:lnTo>
                    <a:pt x="1149" y="161"/>
                  </a:lnTo>
                  <a:lnTo>
                    <a:pt x="1149" y="159"/>
                  </a:lnTo>
                  <a:lnTo>
                    <a:pt x="1146" y="159"/>
                  </a:lnTo>
                  <a:lnTo>
                    <a:pt x="1145" y="159"/>
                  </a:lnTo>
                  <a:lnTo>
                    <a:pt x="1145" y="161"/>
                  </a:lnTo>
                  <a:lnTo>
                    <a:pt x="1144" y="162"/>
                  </a:lnTo>
                  <a:lnTo>
                    <a:pt x="1145" y="163"/>
                  </a:lnTo>
                  <a:lnTo>
                    <a:pt x="1144" y="163"/>
                  </a:lnTo>
                  <a:lnTo>
                    <a:pt x="1142" y="163"/>
                  </a:lnTo>
                  <a:lnTo>
                    <a:pt x="1141" y="163"/>
                  </a:lnTo>
                  <a:lnTo>
                    <a:pt x="1140" y="162"/>
                  </a:lnTo>
                  <a:lnTo>
                    <a:pt x="1139" y="162"/>
                  </a:lnTo>
                  <a:lnTo>
                    <a:pt x="1137" y="162"/>
                  </a:lnTo>
                  <a:lnTo>
                    <a:pt x="1137" y="163"/>
                  </a:lnTo>
                  <a:lnTo>
                    <a:pt x="1139" y="165"/>
                  </a:lnTo>
                  <a:lnTo>
                    <a:pt x="1139" y="166"/>
                  </a:lnTo>
                  <a:lnTo>
                    <a:pt x="1139" y="167"/>
                  </a:lnTo>
                  <a:lnTo>
                    <a:pt x="1139" y="169"/>
                  </a:lnTo>
                  <a:lnTo>
                    <a:pt x="1139" y="170"/>
                  </a:lnTo>
                  <a:lnTo>
                    <a:pt x="1139" y="171"/>
                  </a:lnTo>
                  <a:lnTo>
                    <a:pt x="1137" y="173"/>
                  </a:lnTo>
                  <a:lnTo>
                    <a:pt x="1136" y="173"/>
                  </a:lnTo>
                  <a:lnTo>
                    <a:pt x="1133" y="173"/>
                  </a:lnTo>
                  <a:lnTo>
                    <a:pt x="1132" y="173"/>
                  </a:lnTo>
                  <a:lnTo>
                    <a:pt x="1131" y="173"/>
                  </a:lnTo>
                  <a:lnTo>
                    <a:pt x="1129" y="173"/>
                  </a:lnTo>
                  <a:lnTo>
                    <a:pt x="1128" y="173"/>
                  </a:lnTo>
                  <a:lnTo>
                    <a:pt x="1127" y="174"/>
                  </a:lnTo>
                  <a:lnTo>
                    <a:pt x="1125" y="175"/>
                  </a:lnTo>
                  <a:lnTo>
                    <a:pt x="1124" y="175"/>
                  </a:lnTo>
                  <a:lnTo>
                    <a:pt x="1123" y="175"/>
                  </a:lnTo>
                  <a:lnTo>
                    <a:pt x="1121" y="176"/>
                  </a:lnTo>
                  <a:lnTo>
                    <a:pt x="1121" y="178"/>
                  </a:lnTo>
                  <a:lnTo>
                    <a:pt x="1123" y="179"/>
                  </a:lnTo>
                  <a:lnTo>
                    <a:pt x="1123" y="180"/>
                  </a:lnTo>
                  <a:lnTo>
                    <a:pt x="1121" y="180"/>
                  </a:lnTo>
                  <a:lnTo>
                    <a:pt x="1121" y="182"/>
                  </a:lnTo>
                  <a:lnTo>
                    <a:pt x="1120" y="183"/>
                  </a:lnTo>
                  <a:lnTo>
                    <a:pt x="1119" y="183"/>
                  </a:lnTo>
                  <a:lnTo>
                    <a:pt x="1118" y="183"/>
                  </a:lnTo>
                  <a:lnTo>
                    <a:pt x="1116" y="183"/>
                  </a:lnTo>
                  <a:lnTo>
                    <a:pt x="1115" y="184"/>
                  </a:lnTo>
                  <a:lnTo>
                    <a:pt x="1116" y="186"/>
                  </a:lnTo>
                  <a:lnTo>
                    <a:pt x="1114" y="187"/>
                  </a:lnTo>
                  <a:lnTo>
                    <a:pt x="1112" y="187"/>
                  </a:lnTo>
                  <a:lnTo>
                    <a:pt x="1111" y="187"/>
                  </a:lnTo>
                  <a:lnTo>
                    <a:pt x="1110" y="187"/>
                  </a:lnTo>
                  <a:lnTo>
                    <a:pt x="1108" y="188"/>
                  </a:lnTo>
                  <a:lnTo>
                    <a:pt x="1108" y="190"/>
                  </a:lnTo>
                  <a:lnTo>
                    <a:pt x="1107" y="191"/>
                  </a:lnTo>
                  <a:lnTo>
                    <a:pt x="1106" y="192"/>
                  </a:lnTo>
                  <a:lnTo>
                    <a:pt x="1104" y="192"/>
                  </a:lnTo>
                  <a:lnTo>
                    <a:pt x="1102" y="192"/>
                  </a:lnTo>
                  <a:lnTo>
                    <a:pt x="1102" y="193"/>
                  </a:lnTo>
                  <a:lnTo>
                    <a:pt x="1101" y="195"/>
                  </a:lnTo>
                  <a:lnTo>
                    <a:pt x="1101" y="196"/>
                  </a:lnTo>
                  <a:lnTo>
                    <a:pt x="1099" y="197"/>
                  </a:lnTo>
                  <a:lnTo>
                    <a:pt x="1099" y="199"/>
                  </a:lnTo>
                  <a:lnTo>
                    <a:pt x="1101" y="200"/>
                  </a:lnTo>
                  <a:lnTo>
                    <a:pt x="1099" y="200"/>
                  </a:lnTo>
                  <a:lnTo>
                    <a:pt x="1099" y="201"/>
                  </a:lnTo>
                  <a:lnTo>
                    <a:pt x="1098" y="203"/>
                  </a:lnTo>
                  <a:lnTo>
                    <a:pt x="1098" y="204"/>
                  </a:lnTo>
                  <a:lnTo>
                    <a:pt x="1098" y="205"/>
                  </a:lnTo>
                  <a:lnTo>
                    <a:pt x="1098" y="207"/>
                  </a:lnTo>
                  <a:lnTo>
                    <a:pt x="1097" y="208"/>
                  </a:lnTo>
                  <a:lnTo>
                    <a:pt x="1097" y="209"/>
                  </a:lnTo>
                  <a:lnTo>
                    <a:pt x="1098" y="210"/>
                  </a:lnTo>
                  <a:lnTo>
                    <a:pt x="1099" y="212"/>
                  </a:lnTo>
                  <a:lnTo>
                    <a:pt x="1101" y="212"/>
                  </a:lnTo>
                  <a:lnTo>
                    <a:pt x="1102" y="213"/>
                  </a:lnTo>
                  <a:lnTo>
                    <a:pt x="1102" y="214"/>
                  </a:lnTo>
                  <a:lnTo>
                    <a:pt x="1101" y="216"/>
                  </a:lnTo>
                  <a:lnTo>
                    <a:pt x="1102" y="217"/>
                  </a:lnTo>
                  <a:lnTo>
                    <a:pt x="1102" y="218"/>
                  </a:lnTo>
                  <a:lnTo>
                    <a:pt x="1101" y="218"/>
                  </a:lnTo>
                  <a:lnTo>
                    <a:pt x="1099" y="220"/>
                  </a:lnTo>
                  <a:lnTo>
                    <a:pt x="1101" y="221"/>
                  </a:lnTo>
                  <a:lnTo>
                    <a:pt x="1099" y="222"/>
                  </a:lnTo>
                  <a:lnTo>
                    <a:pt x="1099" y="224"/>
                  </a:lnTo>
                  <a:lnTo>
                    <a:pt x="1099" y="225"/>
                  </a:lnTo>
                  <a:lnTo>
                    <a:pt x="1101" y="226"/>
                  </a:lnTo>
                  <a:lnTo>
                    <a:pt x="1101" y="228"/>
                  </a:lnTo>
                  <a:lnTo>
                    <a:pt x="1101" y="229"/>
                  </a:lnTo>
                  <a:lnTo>
                    <a:pt x="1099" y="230"/>
                  </a:lnTo>
                  <a:lnTo>
                    <a:pt x="1101" y="230"/>
                  </a:lnTo>
                  <a:lnTo>
                    <a:pt x="1101" y="233"/>
                  </a:lnTo>
                  <a:lnTo>
                    <a:pt x="1101" y="234"/>
                  </a:lnTo>
                  <a:lnTo>
                    <a:pt x="1102" y="234"/>
                  </a:lnTo>
                  <a:lnTo>
                    <a:pt x="1102" y="235"/>
                  </a:lnTo>
                  <a:lnTo>
                    <a:pt x="1102" y="237"/>
                  </a:lnTo>
                  <a:lnTo>
                    <a:pt x="1102" y="238"/>
                  </a:lnTo>
                  <a:lnTo>
                    <a:pt x="1102" y="239"/>
                  </a:lnTo>
                  <a:lnTo>
                    <a:pt x="1103" y="241"/>
                  </a:lnTo>
                  <a:lnTo>
                    <a:pt x="1102" y="242"/>
                  </a:lnTo>
                  <a:lnTo>
                    <a:pt x="1102" y="243"/>
                  </a:lnTo>
                  <a:lnTo>
                    <a:pt x="1101" y="245"/>
                  </a:lnTo>
                  <a:lnTo>
                    <a:pt x="1099" y="246"/>
                  </a:lnTo>
                  <a:lnTo>
                    <a:pt x="1098" y="247"/>
                  </a:lnTo>
                  <a:lnTo>
                    <a:pt x="1098" y="248"/>
                  </a:lnTo>
                  <a:lnTo>
                    <a:pt x="1099" y="250"/>
                  </a:lnTo>
                  <a:lnTo>
                    <a:pt x="1098" y="250"/>
                  </a:lnTo>
                  <a:lnTo>
                    <a:pt x="1099" y="251"/>
                  </a:lnTo>
                  <a:lnTo>
                    <a:pt x="1101" y="252"/>
                  </a:lnTo>
                  <a:lnTo>
                    <a:pt x="1101" y="254"/>
                  </a:lnTo>
                  <a:lnTo>
                    <a:pt x="1099" y="255"/>
                  </a:lnTo>
                  <a:lnTo>
                    <a:pt x="1099" y="256"/>
                  </a:lnTo>
                  <a:lnTo>
                    <a:pt x="1098" y="258"/>
                  </a:lnTo>
                  <a:lnTo>
                    <a:pt x="1097" y="258"/>
                  </a:lnTo>
                  <a:lnTo>
                    <a:pt x="1097" y="259"/>
                  </a:lnTo>
                  <a:lnTo>
                    <a:pt x="1097" y="260"/>
                  </a:lnTo>
                  <a:lnTo>
                    <a:pt x="1097" y="262"/>
                  </a:lnTo>
                  <a:lnTo>
                    <a:pt x="1095" y="263"/>
                  </a:lnTo>
                  <a:lnTo>
                    <a:pt x="1095" y="264"/>
                  </a:lnTo>
                  <a:lnTo>
                    <a:pt x="1094" y="265"/>
                  </a:lnTo>
                  <a:lnTo>
                    <a:pt x="1091" y="267"/>
                  </a:lnTo>
                  <a:lnTo>
                    <a:pt x="1091" y="268"/>
                  </a:lnTo>
                  <a:lnTo>
                    <a:pt x="1090" y="269"/>
                  </a:lnTo>
                  <a:lnTo>
                    <a:pt x="1089" y="271"/>
                  </a:lnTo>
                  <a:lnTo>
                    <a:pt x="1090" y="272"/>
                  </a:lnTo>
                  <a:lnTo>
                    <a:pt x="1089" y="273"/>
                  </a:lnTo>
                  <a:lnTo>
                    <a:pt x="1089" y="275"/>
                  </a:lnTo>
                  <a:lnTo>
                    <a:pt x="1089" y="276"/>
                  </a:lnTo>
                  <a:lnTo>
                    <a:pt x="1089" y="277"/>
                  </a:lnTo>
                  <a:lnTo>
                    <a:pt x="1089" y="279"/>
                  </a:lnTo>
                  <a:lnTo>
                    <a:pt x="1090" y="280"/>
                  </a:lnTo>
                  <a:lnTo>
                    <a:pt x="1090" y="281"/>
                  </a:lnTo>
                  <a:lnTo>
                    <a:pt x="1089" y="281"/>
                  </a:lnTo>
                  <a:lnTo>
                    <a:pt x="1086" y="282"/>
                  </a:lnTo>
                  <a:lnTo>
                    <a:pt x="1087" y="284"/>
                  </a:lnTo>
                  <a:lnTo>
                    <a:pt x="1089" y="284"/>
                  </a:lnTo>
                  <a:lnTo>
                    <a:pt x="1089" y="285"/>
                  </a:lnTo>
                  <a:lnTo>
                    <a:pt x="1089" y="286"/>
                  </a:lnTo>
                  <a:lnTo>
                    <a:pt x="1089" y="288"/>
                  </a:lnTo>
                  <a:lnTo>
                    <a:pt x="1089" y="289"/>
                  </a:lnTo>
                  <a:lnTo>
                    <a:pt x="1090" y="290"/>
                  </a:lnTo>
                  <a:lnTo>
                    <a:pt x="1089" y="292"/>
                  </a:lnTo>
                  <a:lnTo>
                    <a:pt x="1090" y="293"/>
                  </a:lnTo>
                  <a:lnTo>
                    <a:pt x="1090" y="294"/>
                  </a:lnTo>
                  <a:lnTo>
                    <a:pt x="1090" y="296"/>
                  </a:lnTo>
                  <a:lnTo>
                    <a:pt x="1093" y="301"/>
                  </a:lnTo>
                  <a:lnTo>
                    <a:pt x="1093" y="302"/>
                  </a:lnTo>
                  <a:lnTo>
                    <a:pt x="1093" y="305"/>
                  </a:lnTo>
                  <a:lnTo>
                    <a:pt x="1095" y="313"/>
                  </a:lnTo>
                  <a:lnTo>
                    <a:pt x="1099" y="317"/>
                  </a:lnTo>
                  <a:lnTo>
                    <a:pt x="1099" y="318"/>
                  </a:lnTo>
                  <a:lnTo>
                    <a:pt x="1103" y="322"/>
                  </a:lnTo>
                  <a:lnTo>
                    <a:pt x="1112" y="332"/>
                  </a:lnTo>
                  <a:lnTo>
                    <a:pt x="1116" y="340"/>
                  </a:lnTo>
                  <a:lnTo>
                    <a:pt x="1116" y="344"/>
                  </a:lnTo>
                  <a:lnTo>
                    <a:pt x="1128" y="362"/>
                  </a:lnTo>
                  <a:lnTo>
                    <a:pt x="1135" y="373"/>
                  </a:lnTo>
                  <a:lnTo>
                    <a:pt x="1140" y="381"/>
                  </a:lnTo>
                  <a:lnTo>
                    <a:pt x="1148" y="394"/>
                  </a:lnTo>
                  <a:lnTo>
                    <a:pt x="1148" y="395"/>
                  </a:lnTo>
                  <a:lnTo>
                    <a:pt x="1149" y="395"/>
                  </a:lnTo>
                  <a:lnTo>
                    <a:pt x="1149" y="396"/>
                  </a:lnTo>
                  <a:lnTo>
                    <a:pt x="1150" y="396"/>
                  </a:lnTo>
                  <a:lnTo>
                    <a:pt x="1150" y="398"/>
                  </a:lnTo>
                  <a:lnTo>
                    <a:pt x="1152" y="398"/>
                  </a:lnTo>
                  <a:lnTo>
                    <a:pt x="1152" y="399"/>
                  </a:lnTo>
                  <a:lnTo>
                    <a:pt x="1153" y="399"/>
                  </a:lnTo>
                  <a:lnTo>
                    <a:pt x="1153" y="400"/>
                  </a:lnTo>
                  <a:lnTo>
                    <a:pt x="1154" y="402"/>
                  </a:lnTo>
                  <a:lnTo>
                    <a:pt x="1156" y="403"/>
                  </a:lnTo>
                  <a:lnTo>
                    <a:pt x="1156" y="404"/>
                  </a:lnTo>
                  <a:lnTo>
                    <a:pt x="1156" y="406"/>
                  </a:lnTo>
                  <a:lnTo>
                    <a:pt x="1157" y="407"/>
                  </a:lnTo>
                  <a:lnTo>
                    <a:pt x="1157" y="408"/>
                  </a:lnTo>
                  <a:lnTo>
                    <a:pt x="1158" y="408"/>
                  </a:lnTo>
                  <a:lnTo>
                    <a:pt x="1158" y="409"/>
                  </a:lnTo>
                  <a:lnTo>
                    <a:pt x="1158" y="411"/>
                  </a:lnTo>
                  <a:lnTo>
                    <a:pt x="1159" y="411"/>
                  </a:lnTo>
                  <a:lnTo>
                    <a:pt x="1159" y="412"/>
                  </a:lnTo>
                  <a:lnTo>
                    <a:pt x="1159" y="413"/>
                  </a:lnTo>
                  <a:lnTo>
                    <a:pt x="1159" y="415"/>
                  </a:lnTo>
                  <a:lnTo>
                    <a:pt x="1159" y="416"/>
                  </a:lnTo>
                  <a:lnTo>
                    <a:pt x="1159" y="417"/>
                  </a:lnTo>
                  <a:lnTo>
                    <a:pt x="1158" y="417"/>
                  </a:lnTo>
                  <a:lnTo>
                    <a:pt x="1158" y="419"/>
                  </a:lnTo>
                  <a:lnTo>
                    <a:pt x="1157" y="419"/>
                  </a:lnTo>
                  <a:lnTo>
                    <a:pt x="1157" y="420"/>
                  </a:lnTo>
                  <a:lnTo>
                    <a:pt x="1156" y="421"/>
                  </a:lnTo>
                  <a:lnTo>
                    <a:pt x="1156" y="423"/>
                  </a:lnTo>
                  <a:lnTo>
                    <a:pt x="1154" y="423"/>
                  </a:lnTo>
                  <a:lnTo>
                    <a:pt x="1154" y="424"/>
                  </a:lnTo>
                  <a:lnTo>
                    <a:pt x="1154" y="425"/>
                  </a:lnTo>
                  <a:lnTo>
                    <a:pt x="1154" y="426"/>
                  </a:lnTo>
                  <a:lnTo>
                    <a:pt x="1156" y="426"/>
                  </a:lnTo>
                  <a:lnTo>
                    <a:pt x="1154" y="428"/>
                  </a:lnTo>
                  <a:lnTo>
                    <a:pt x="1154" y="429"/>
                  </a:lnTo>
                  <a:lnTo>
                    <a:pt x="1154" y="430"/>
                  </a:lnTo>
                  <a:lnTo>
                    <a:pt x="1154" y="432"/>
                  </a:lnTo>
                  <a:lnTo>
                    <a:pt x="1154" y="433"/>
                  </a:lnTo>
                  <a:lnTo>
                    <a:pt x="1154" y="434"/>
                  </a:lnTo>
                  <a:lnTo>
                    <a:pt x="1154" y="436"/>
                  </a:lnTo>
                  <a:lnTo>
                    <a:pt x="1156" y="436"/>
                  </a:lnTo>
                  <a:lnTo>
                    <a:pt x="1156" y="437"/>
                  </a:lnTo>
                  <a:lnTo>
                    <a:pt x="1157" y="438"/>
                  </a:lnTo>
                  <a:lnTo>
                    <a:pt x="1157" y="440"/>
                  </a:lnTo>
                  <a:lnTo>
                    <a:pt x="1157" y="441"/>
                  </a:lnTo>
                  <a:lnTo>
                    <a:pt x="1157" y="442"/>
                  </a:lnTo>
                  <a:lnTo>
                    <a:pt x="1158" y="443"/>
                  </a:lnTo>
                  <a:lnTo>
                    <a:pt x="1158" y="445"/>
                  </a:lnTo>
                  <a:lnTo>
                    <a:pt x="1158" y="446"/>
                  </a:lnTo>
                  <a:lnTo>
                    <a:pt x="1158" y="447"/>
                  </a:lnTo>
                  <a:lnTo>
                    <a:pt x="1158" y="449"/>
                  </a:lnTo>
                  <a:lnTo>
                    <a:pt x="1158" y="450"/>
                  </a:lnTo>
                  <a:lnTo>
                    <a:pt x="1158" y="451"/>
                  </a:lnTo>
                  <a:lnTo>
                    <a:pt x="1158" y="453"/>
                  </a:lnTo>
                  <a:lnTo>
                    <a:pt x="1157" y="453"/>
                  </a:lnTo>
                  <a:lnTo>
                    <a:pt x="1157" y="454"/>
                  </a:lnTo>
                  <a:lnTo>
                    <a:pt x="1157" y="455"/>
                  </a:lnTo>
                  <a:lnTo>
                    <a:pt x="1157" y="457"/>
                  </a:lnTo>
                  <a:lnTo>
                    <a:pt x="1157" y="458"/>
                  </a:lnTo>
                  <a:lnTo>
                    <a:pt x="1157" y="459"/>
                  </a:lnTo>
                  <a:lnTo>
                    <a:pt x="1157" y="461"/>
                  </a:lnTo>
                  <a:lnTo>
                    <a:pt x="1157" y="462"/>
                  </a:lnTo>
                  <a:lnTo>
                    <a:pt x="1158" y="462"/>
                  </a:lnTo>
                  <a:lnTo>
                    <a:pt x="1159" y="464"/>
                  </a:lnTo>
                  <a:lnTo>
                    <a:pt x="1159" y="466"/>
                  </a:lnTo>
                  <a:lnTo>
                    <a:pt x="1161" y="466"/>
                  </a:lnTo>
                  <a:lnTo>
                    <a:pt x="1162" y="466"/>
                  </a:lnTo>
                  <a:lnTo>
                    <a:pt x="1163" y="464"/>
                  </a:lnTo>
                  <a:lnTo>
                    <a:pt x="1165" y="464"/>
                  </a:lnTo>
                  <a:lnTo>
                    <a:pt x="1166" y="466"/>
                  </a:lnTo>
                  <a:lnTo>
                    <a:pt x="1167" y="467"/>
                  </a:lnTo>
                  <a:lnTo>
                    <a:pt x="1169" y="467"/>
                  </a:lnTo>
                  <a:lnTo>
                    <a:pt x="1169" y="466"/>
                  </a:lnTo>
                  <a:lnTo>
                    <a:pt x="1171" y="466"/>
                  </a:lnTo>
                  <a:lnTo>
                    <a:pt x="1173" y="466"/>
                  </a:lnTo>
                  <a:lnTo>
                    <a:pt x="1173" y="467"/>
                  </a:lnTo>
                  <a:lnTo>
                    <a:pt x="1174" y="467"/>
                  </a:lnTo>
                  <a:lnTo>
                    <a:pt x="1175" y="467"/>
                  </a:lnTo>
                  <a:lnTo>
                    <a:pt x="1177" y="467"/>
                  </a:lnTo>
                  <a:lnTo>
                    <a:pt x="1178" y="467"/>
                  </a:lnTo>
                  <a:lnTo>
                    <a:pt x="1178" y="466"/>
                  </a:lnTo>
                  <a:lnTo>
                    <a:pt x="1179" y="467"/>
                  </a:lnTo>
                  <a:lnTo>
                    <a:pt x="1180" y="468"/>
                  </a:lnTo>
                  <a:lnTo>
                    <a:pt x="1182" y="468"/>
                  </a:lnTo>
                  <a:lnTo>
                    <a:pt x="1183" y="468"/>
                  </a:lnTo>
                  <a:lnTo>
                    <a:pt x="1184" y="468"/>
                  </a:lnTo>
                  <a:lnTo>
                    <a:pt x="1186" y="468"/>
                  </a:lnTo>
                  <a:lnTo>
                    <a:pt x="1186" y="467"/>
                  </a:lnTo>
                  <a:lnTo>
                    <a:pt x="1187" y="468"/>
                  </a:lnTo>
                  <a:lnTo>
                    <a:pt x="1188" y="468"/>
                  </a:lnTo>
                  <a:lnTo>
                    <a:pt x="1190" y="470"/>
                  </a:lnTo>
                  <a:lnTo>
                    <a:pt x="1190" y="468"/>
                  </a:lnTo>
                  <a:lnTo>
                    <a:pt x="1191" y="467"/>
                  </a:lnTo>
                  <a:lnTo>
                    <a:pt x="1192" y="467"/>
                  </a:lnTo>
                  <a:lnTo>
                    <a:pt x="1194" y="466"/>
                  </a:lnTo>
                  <a:lnTo>
                    <a:pt x="1195" y="466"/>
                  </a:lnTo>
                  <a:lnTo>
                    <a:pt x="1196" y="466"/>
                  </a:lnTo>
                  <a:lnTo>
                    <a:pt x="1196" y="464"/>
                  </a:lnTo>
                  <a:lnTo>
                    <a:pt x="1197" y="464"/>
                  </a:lnTo>
                  <a:lnTo>
                    <a:pt x="1197" y="463"/>
                  </a:lnTo>
                  <a:lnTo>
                    <a:pt x="1199" y="462"/>
                  </a:lnTo>
                  <a:lnTo>
                    <a:pt x="1200" y="462"/>
                  </a:lnTo>
                  <a:lnTo>
                    <a:pt x="1200" y="461"/>
                  </a:lnTo>
                  <a:lnTo>
                    <a:pt x="1200" y="459"/>
                  </a:lnTo>
                  <a:lnTo>
                    <a:pt x="1201" y="458"/>
                  </a:lnTo>
                  <a:lnTo>
                    <a:pt x="1203" y="457"/>
                  </a:lnTo>
                  <a:lnTo>
                    <a:pt x="1204" y="457"/>
                  </a:lnTo>
                  <a:lnTo>
                    <a:pt x="1204" y="455"/>
                  </a:lnTo>
                  <a:lnTo>
                    <a:pt x="1205" y="454"/>
                  </a:lnTo>
                  <a:lnTo>
                    <a:pt x="1207" y="454"/>
                  </a:lnTo>
                  <a:lnTo>
                    <a:pt x="1208" y="454"/>
                  </a:lnTo>
                  <a:lnTo>
                    <a:pt x="1209" y="454"/>
                  </a:lnTo>
                  <a:lnTo>
                    <a:pt x="1209" y="453"/>
                  </a:lnTo>
                  <a:lnTo>
                    <a:pt x="1211" y="451"/>
                  </a:lnTo>
                  <a:lnTo>
                    <a:pt x="1212" y="451"/>
                  </a:lnTo>
                  <a:lnTo>
                    <a:pt x="1213" y="451"/>
                  </a:lnTo>
                  <a:lnTo>
                    <a:pt x="1214" y="451"/>
                  </a:lnTo>
                  <a:lnTo>
                    <a:pt x="1216" y="450"/>
                  </a:lnTo>
                  <a:lnTo>
                    <a:pt x="1217" y="450"/>
                  </a:lnTo>
                  <a:lnTo>
                    <a:pt x="1218" y="450"/>
                  </a:lnTo>
                  <a:lnTo>
                    <a:pt x="1220" y="449"/>
                  </a:lnTo>
                  <a:lnTo>
                    <a:pt x="1221" y="449"/>
                  </a:lnTo>
                  <a:lnTo>
                    <a:pt x="1221" y="447"/>
                  </a:lnTo>
                  <a:lnTo>
                    <a:pt x="1222" y="447"/>
                  </a:lnTo>
                  <a:lnTo>
                    <a:pt x="1224" y="447"/>
                  </a:lnTo>
                  <a:lnTo>
                    <a:pt x="1225" y="447"/>
                  </a:lnTo>
                  <a:lnTo>
                    <a:pt x="1226" y="447"/>
                  </a:lnTo>
                  <a:lnTo>
                    <a:pt x="1226" y="449"/>
                  </a:lnTo>
                  <a:lnTo>
                    <a:pt x="1228" y="449"/>
                  </a:lnTo>
                  <a:lnTo>
                    <a:pt x="1229" y="449"/>
                  </a:lnTo>
                  <a:lnTo>
                    <a:pt x="1230" y="450"/>
                  </a:lnTo>
                  <a:lnTo>
                    <a:pt x="1232" y="450"/>
                  </a:lnTo>
                  <a:lnTo>
                    <a:pt x="1232" y="451"/>
                  </a:lnTo>
                  <a:lnTo>
                    <a:pt x="1233" y="451"/>
                  </a:lnTo>
                  <a:lnTo>
                    <a:pt x="1234" y="453"/>
                  </a:lnTo>
                  <a:lnTo>
                    <a:pt x="1237" y="453"/>
                  </a:lnTo>
                  <a:lnTo>
                    <a:pt x="1238" y="453"/>
                  </a:lnTo>
                  <a:lnTo>
                    <a:pt x="1239" y="453"/>
                  </a:lnTo>
                  <a:lnTo>
                    <a:pt x="1242" y="451"/>
                  </a:lnTo>
                  <a:lnTo>
                    <a:pt x="1242" y="450"/>
                  </a:lnTo>
                  <a:lnTo>
                    <a:pt x="1242" y="449"/>
                  </a:lnTo>
                  <a:lnTo>
                    <a:pt x="1241" y="447"/>
                  </a:lnTo>
                  <a:lnTo>
                    <a:pt x="1241" y="446"/>
                  </a:lnTo>
                  <a:lnTo>
                    <a:pt x="1239" y="445"/>
                  </a:lnTo>
                  <a:lnTo>
                    <a:pt x="1237" y="443"/>
                  </a:lnTo>
                  <a:lnTo>
                    <a:pt x="1234" y="440"/>
                  </a:lnTo>
                  <a:lnTo>
                    <a:pt x="1233" y="438"/>
                  </a:lnTo>
                  <a:lnTo>
                    <a:pt x="1232" y="437"/>
                  </a:lnTo>
                  <a:lnTo>
                    <a:pt x="1232" y="436"/>
                  </a:lnTo>
                  <a:lnTo>
                    <a:pt x="1233" y="434"/>
                  </a:lnTo>
                  <a:lnTo>
                    <a:pt x="1233" y="433"/>
                  </a:lnTo>
                  <a:lnTo>
                    <a:pt x="1232" y="433"/>
                  </a:lnTo>
                  <a:lnTo>
                    <a:pt x="1232" y="432"/>
                  </a:lnTo>
                  <a:lnTo>
                    <a:pt x="1232" y="430"/>
                  </a:lnTo>
                  <a:lnTo>
                    <a:pt x="1230" y="430"/>
                  </a:lnTo>
                  <a:lnTo>
                    <a:pt x="1229" y="430"/>
                  </a:lnTo>
                  <a:lnTo>
                    <a:pt x="1229" y="429"/>
                  </a:lnTo>
                  <a:lnTo>
                    <a:pt x="1226" y="429"/>
                  </a:lnTo>
                  <a:lnTo>
                    <a:pt x="1225" y="429"/>
                  </a:lnTo>
                  <a:lnTo>
                    <a:pt x="1224" y="428"/>
                  </a:lnTo>
                  <a:lnTo>
                    <a:pt x="1224" y="426"/>
                  </a:lnTo>
                  <a:lnTo>
                    <a:pt x="1224" y="425"/>
                  </a:lnTo>
                  <a:lnTo>
                    <a:pt x="1225" y="424"/>
                  </a:lnTo>
                  <a:lnTo>
                    <a:pt x="1225" y="423"/>
                  </a:lnTo>
                  <a:lnTo>
                    <a:pt x="1225" y="421"/>
                  </a:lnTo>
                  <a:lnTo>
                    <a:pt x="1226" y="421"/>
                  </a:lnTo>
                  <a:lnTo>
                    <a:pt x="1226" y="420"/>
                  </a:lnTo>
                  <a:lnTo>
                    <a:pt x="1228" y="420"/>
                  </a:lnTo>
                  <a:lnTo>
                    <a:pt x="1228" y="419"/>
                  </a:lnTo>
                  <a:lnTo>
                    <a:pt x="1228" y="417"/>
                  </a:lnTo>
                  <a:lnTo>
                    <a:pt x="1228" y="416"/>
                  </a:lnTo>
                  <a:lnTo>
                    <a:pt x="1228" y="415"/>
                  </a:lnTo>
                  <a:lnTo>
                    <a:pt x="1228" y="413"/>
                  </a:lnTo>
                  <a:lnTo>
                    <a:pt x="1228" y="412"/>
                  </a:lnTo>
                  <a:lnTo>
                    <a:pt x="1226" y="411"/>
                  </a:lnTo>
                  <a:lnTo>
                    <a:pt x="1226" y="409"/>
                  </a:lnTo>
                  <a:lnTo>
                    <a:pt x="1226" y="408"/>
                  </a:lnTo>
                  <a:lnTo>
                    <a:pt x="1225" y="407"/>
                  </a:lnTo>
                  <a:lnTo>
                    <a:pt x="1225" y="406"/>
                  </a:lnTo>
                  <a:lnTo>
                    <a:pt x="1224" y="404"/>
                  </a:lnTo>
                  <a:lnTo>
                    <a:pt x="1222" y="404"/>
                  </a:lnTo>
                  <a:lnTo>
                    <a:pt x="1222" y="403"/>
                  </a:lnTo>
                  <a:lnTo>
                    <a:pt x="1222" y="402"/>
                  </a:lnTo>
                  <a:lnTo>
                    <a:pt x="1220" y="379"/>
                  </a:lnTo>
                  <a:lnTo>
                    <a:pt x="1221" y="373"/>
                  </a:lnTo>
                  <a:lnTo>
                    <a:pt x="1220" y="366"/>
                  </a:lnTo>
                  <a:lnTo>
                    <a:pt x="1220" y="362"/>
                  </a:lnTo>
                  <a:lnTo>
                    <a:pt x="1220" y="361"/>
                  </a:lnTo>
                  <a:lnTo>
                    <a:pt x="1220" y="358"/>
                  </a:lnTo>
                  <a:lnTo>
                    <a:pt x="1221" y="353"/>
                  </a:lnTo>
                  <a:lnTo>
                    <a:pt x="1228" y="351"/>
                  </a:lnTo>
                  <a:lnTo>
                    <a:pt x="1232" y="349"/>
                  </a:lnTo>
                  <a:lnTo>
                    <a:pt x="1243" y="345"/>
                  </a:lnTo>
                  <a:lnTo>
                    <a:pt x="1254" y="341"/>
                  </a:lnTo>
                  <a:lnTo>
                    <a:pt x="1280" y="328"/>
                  </a:lnTo>
                  <a:lnTo>
                    <a:pt x="1287" y="324"/>
                  </a:lnTo>
                  <a:lnTo>
                    <a:pt x="1300" y="320"/>
                  </a:lnTo>
                  <a:lnTo>
                    <a:pt x="1302" y="317"/>
                  </a:lnTo>
                  <a:lnTo>
                    <a:pt x="1307" y="313"/>
                  </a:lnTo>
                  <a:lnTo>
                    <a:pt x="1309" y="314"/>
                  </a:lnTo>
                  <a:lnTo>
                    <a:pt x="1309" y="315"/>
                  </a:lnTo>
                  <a:lnTo>
                    <a:pt x="1311" y="315"/>
                  </a:lnTo>
                  <a:lnTo>
                    <a:pt x="1313" y="314"/>
                  </a:lnTo>
                  <a:lnTo>
                    <a:pt x="1315" y="314"/>
                  </a:lnTo>
                  <a:lnTo>
                    <a:pt x="1317" y="313"/>
                  </a:lnTo>
                  <a:lnTo>
                    <a:pt x="1319" y="313"/>
                  </a:lnTo>
                  <a:lnTo>
                    <a:pt x="1322" y="311"/>
                  </a:lnTo>
                  <a:lnTo>
                    <a:pt x="1325" y="310"/>
                  </a:lnTo>
                  <a:lnTo>
                    <a:pt x="1326" y="309"/>
                  </a:lnTo>
                  <a:lnTo>
                    <a:pt x="1328" y="307"/>
                  </a:lnTo>
                  <a:lnTo>
                    <a:pt x="1330" y="307"/>
                  </a:lnTo>
                  <a:lnTo>
                    <a:pt x="1331" y="306"/>
                  </a:lnTo>
                  <a:lnTo>
                    <a:pt x="1334" y="306"/>
                  </a:lnTo>
                  <a:lnTo>
                    <a:pt x="1334" y="305"/>
                  </a:lnTo>
                  <a:lnTo>
                    <a:pt x="1334" y="303"/>
                  </a:lnTo>
                  <a:lnTo>
                    <a:pt x="1334" y="302"/>
                  </a:lnTo>
                  <a:lnTo>
                    <a:pt x="1334" y="301"/>
                  </a:lnTo>
                  <a:lnTo>
                    <a:pt x="1334" y="299"/>
                  </a:lnTo>
                  <a:lnTo>
                    <a:pt x="1336" y="292"/>
                  </a:lnTo>
                  <a:lnTo>
                    <a:pt x="1338" y="289"/>
                  </a:lnTo>
                  <a:lnTo>
                    <a:pt x="1338" y="288"/>
                  </a:lnTo>
                  <a:lnTo>
                    <a:pt x="1338" y="286"/>
                  </a:lnTo>
                  <a:lnTo>
                    <a:pt x="1339" y="285"/>
                  </a:lnTo>
                  <a:lnTo>
                    <a:pt x="1339" y="282"/>
                  </a:lnTo>
                  <a:lnTo>
                    <a:pt x="1339" y="281"/>
                  </a:lnTo>
                  <a:lnTo>
                    <a:pt x="1339" y="279"/>
                  </a:lnTo>
                  <a:lnTo>
                    <a:pt x="1339" y="276"/>
                  </a:lnTo>
                  <a:lnTo>
                    <a:pt x="1338" y="276"/>
                  </a:lnTo>
                  <a:lnTo>
                    <a:pt x="1338" y="275"/>
                  </a:lnTo>
                  <a:lnTo>
                    <a:pt x="1336" y="275"/>
                  </a:lnTo>
                  <a:lnTo>
                    <a:pt x="1339" y="273"/>
                  </a:lnTo>
                  <a:lnTo>
                    <a:pt x="1340" y="273"/>
                  </a:lnTo>
                  <a:lnTo>
                    <a:pt x="1342" y="273"/>
                  </a:lnTo>
                  <a:lnTo>
                    <a:pt x="1343" y="273"/>
                  </a:lnTo>
                  <a:lnTo>
                    <a:pt x="1344" y="273"/>
                  </a:lnTo>
                  <a:lnTo>
                    <a:pt x="1345" y="273"/>
                  </a:lnTo>
                  <a:lnTo>
                    <a:pt x="1347" y="273"/>
                  </a:lnTo>
                  <a:lnTo>
                    <a:pt x="1347" y="275"/>
                  </a:lnTo>
                  <a:lnTo>
                    <a:pt x="1348" y="275"/>
                  </a:lnTo>
                  <a:lnTo>
                    <a:pt x="1348" y="273"/>
                  </a:lnTo>
                  <a:lnTo>
                    <a:pt x="1349" y="273"/>
                  </a:lnTo>
                  <a:lnTo>
                    <a:pt x="1351" y="272"/>
                  </a:lnTo>
                  <a:lnTo>
                    <a:pt x="1352" y="272"/>
                  </a:lnTo>
                  <a:lnTo>
                    <a:pt x="1353" y="273"/>
                  </a:lnTo>
                  <a:lnTo>
                    <a:pt x="1353" y="272"/>
                  </a:lnTo>
                  <a:lnTo>
                    <a:pt x="1353" y="271"/>
                  </a:lnTo>
                  <a:lnTo>
                    <a:pt x="1355" y="271"/>
                  </a:lnTo>
                  <a:lnTo>
                    <a:pt x="1356" y="271"/>
                  </a:lnTo>
                  <a:lnTo>
                    <a:pt x="1357" y="271"/>
                  </a:lnTo>
                  <a:lnTo>
                    <a:pt x="1359" y="271"/>
                  </a:lnTo>
                  <a:lnTo>
                    <a:pt x="1359" y="272"/>
                  </a:lnTo>
                  <a:lnTo>
                    <a:pt x="1360" y="271"/>
                  </a:lnTo>
                  <a:lnTo>
                    <a:pt x="1361" y="271"/>
                  </a:lnTo>
                  <a:lnTo>
                    <a:pt x="1363" y="271"/>
                  </a:lnTo>
                  <a:lnTo>
                    <a:pt x="1363" y="272"/>
                  </a:lnTo>
                  <a:lnTo>
                    <a:pt x="1363" y="271"/>
                  </a:lnTo>
                  <a:lnTo>
                    <a:pt x="1364" y="271"/>
                  </a:lnTo>
                  <a:lnTo>
                    <a:pt x="1365" y="271"/>
                  </a:lnTo>
                  <a:lnTo>
                    <a:pt x="1366" y="271"/>
                  </a:lnTo>
                  <a:lnTo>
                    <a:pt x="1368" y="271"/>
                  </a:lnTo>
                  <a:lnTo>
                    <a:pt x="1369" y="271"/>
                  </a:lnTo>
                  <a:lnTo>
                    <a:pt x="1370" y="271"/>
                  </a:lnTo>
                  <a:lnTo>
                    <a:pt x="1372" y="271"/>
                  </a:lnTo>
                  <a:lnTo>
                    <a:pt x="1373" y="271"/>
                  </a:lnTo>
                  <a:lnTo>
                    <a:pt x="1374" y="271"/>
                  </a:lnTo>
                  <a:lnTo>
                    <a:pt x="1376" y="271"/>
                  </a:lnTo>
                  <a:lnTo>
                    <a:pt x="1377" y="272"/>
                  </a:lnTo>
                  <a:lnTo>
                    <a:pt x="1378" y="272"/>
                  </a:lnTo>
                  <a:lnTo>
                    <a:pt x="1378" y="273"/>
                  </a:lnTo>
                  <a:lnTo>
                    <a:pt x="1380" y="273"/>
                  </a:lnTo>
                  <a:lnTo>
                    <a:pt x="1381" y="273"/>
                  </a:lnTo>
                  <a:lnTo>
                    <a:pt x="1382" y="273"/>
                  </a:lnTo>
                  <a:lnTo>
                    <a:pt x="1383" y="273"/>
                  </a:lnTo>
                  <a:lnTo>
                    <a:pt x="1385" y="273"/>
                  </a:lnTo>
                  <a:lnTo>
                    <a:pt x="1386" y="275"/>
                  </a:lnTo>
                  <a:lnTo>
                    <a:pt x="1386" y="276"/>
                  </a:lnTo>
                  <a:lnTo>
                    <a:pt x="1387" y="276"/>
                  </a:lnTo>
                  <a:lnTo>
                    <a:pt x="1387" y="277"/>
                  </a:lnTo>
                  <a:lnTo>
                    <a:pt x="1391" y="277"/>
                  </a:lnTo>
                  <a:lnTo>
                    <a:pt x="1398" y="279"/>
                  </a:lnTo>
                  <a:lnTo>
                    <a:pt x="1404" y="281"/>
                  </a:lnTo>
                  <a:lnTo>
                    <a:pt x="1412" y="286"/>
                  </a:lnTo>
                  <a:lnTo>
                    <a:pt x="1412" y="288"/>
                  </a:lnTo>
                  <a:lnTo>
                    <a:pt x="1414" y="288"/>
                  </a:lnTo>
                  <a:lnTo>
                    <a:pt x="1415" y="288"/>
                  </a:lnTo>
                  <a:lnTo>
                    <a:pt x="1416" y="288"/>
                  </a:lnTo>
                  <a:lnTo>
                    <a:pt x="1418" y="288"/>
                  </a:lnTo>
                  <a:lnTo>
                    <a:pt x="1418" y="289"/>
                  </a:lnTo>
                  <a:lnTo>
                    <a:pt x="1418" y="290"/>
                  </a:lnTo>
                  <a:lnTo>
                    <a:pt x="1418" y="292"/>
                  </a:lnTo>
                  <a:lnTo>
                    <a:pt x="1418" y="293"/>
                  </a:lnTo>
                  <a:lnTo>
                    <a:pt x="1419" y="294"/>
                  </a:lnTo>
                  <a:lnTo>
                    <a:pt x="1421" y="298"/>
                  </a:lnTo>
                  <a:lnTo>
                    <a:pt x="1421" y="299"/>
                  </a:lnTo>
                  <a:lnTo>
                    <a:pt x="1423" y="299"/>
                  </a:lnTo>
                  <a:lnTo>
                    <a:pt x="1423" y="301"/>
                  </a:lnTo>
                  <a:lnTo>
                    <a:pt x="1424" y="301"/>
                  </a:lnTo>
                  <a:lnTo>
                    <a:pt x="1424" y="302"/>
                  </a:lnTo>
                  <a:lnTo>
                    <a:pt x="1425" y="302"/>
                  </a:lnTo>
                  <a:lnTo>
                    <a:pt x="1425" y="303"/>
                  </a:lnTo>
                  <a:lnTo>
                    <a:pt x="1425" y="305"/>
                  </a:lnTo>
                  <a:lnTo>
                    <a:pt x="1427" y="305"/>
                  </a:lnTo>
                  <a:lnTo>
                    <a:pt x="1427" y="306"/>
                  </a:lnTo>
                  <a:lnTo>
                    <a:pt x="1427" y="307"/>
                  </a:lnTo>
                  <a:lnTo>
                    <a:pt x="1428" y="309"/>
                  </a:lnTo>
                  <a:lnTo>
                    <a:pt x="1427" y="310"/>
                  </a:lnTo>
                  <a:lnTo>
                    <a:pt x="1429" y="313"/>
                  </a:lnTo>
                  <a:lnTo>
                    <a:pt x="1432" y="315"/>
                  </a:lnTo>
                  <a:lnTo>
                    <a:pt x="1437" y="315"/>
                  </a:lnTo>
                  <a:lnTo>
                    <a:pt x="1438" y="317"/>
                  </a:lnTo>
                  <a:lnTo>
                    <a:pt x="1440" y="317"/>
                  </a:lnTo>
                  <a:lnTo>
                    <a:pt x="1440" y="318"/>
                  </a:lnTo>
                  <a:lnTo>
                    <a:pt x="1441" y="319"/>
                  </a:lnTo>
                  <a:lnTo>
                    <a:pt x="1442" y="319"/>
                  </a:lnTo>
                  <a:lnTo>
                    <a:pt x="1444" y="320"/>
                  </a:lnTo>
                  <a:lnTo>
                    <a:pt x="1445" y="320"/>
                  </a:lnTo>
                  <a:lnTo>
                    <a:pt x="1445" y="322"/>
                  </a:lnTo>
                  <a:lnTo>
                    <a:pt x="1446" y="322"/>
                  </a:lnTo>
                  <a:lnTo>
                    <a:pt x="1446" y="323"/>
                  </a:lnTo>
                  <a:lnTo>
                    <a:pt x="1448" y="323"/>
                  </a:lnTo>
                  <a:lnTo>
                    <a:pt x="1449" y="324"/>
                  </a:lnTo>
                  <a:lnTo>
                    <a:pt x="1450" y="326"/>
                  </a:lnTo>
                  <a:lnTo>
                    <a:pt x="1452" y="326"/>
                  </a:lnTo>
                  <a:lnTo>
                    <a:pt x="1452" y="324"/>
                  </a:lnTo>
                  <a:lnTo>
                    <a:pt x="1452" y="326"/>
                  </a:lnTo>
                  <a:lnTo>
                    <a:pt x="1453" y="326"/>
                  </a:lnTo>
                  <a:lnTo>
                    <a:pt x="1454" y="326"/>
                  </a:lnTo>
                  <a:lnTo>
                    <a:pt x="1456" y="326"/>
                  </a:lnTo>
                  <a:lnTo>
                    <a:pt x="1457" y="326"/>
                  </a:lnTo>
                  <a:lnTo>
                    <a:pt x="1458" y="326"/>
                  </a:lnTo>
                  <a:lnTo>
                    <a:pt x="1459" y="326"/>
                  </a:lnTo>
                  <a:lnTo>
                    <a:pt x="1459" y="327"/>
                  </a:lnTo>
                  <a:lnTo>
                    <a:pt x="1461" y="327"/>
                  </a:lnTo>
                  <a:lnTo>
                    <a:pt x="1462" y="327"/>
                  </a:lnTo>
                  <a:lnTo>
                    <a:pt x="1462" y="328"/>
                  </a:lnTo>
                  <a:lnTo>
                    <a:pt x="1463" y="328"/>
                  </a:lnTo>
                  <a:lnTo>
                    <a:pt x="1465" y="330"/>
                  </a:lnTo>
                  <a:lnTo>
                    <a:pt x="1465" y="328"/>
                  </a:lnTo>
                  <a:lnTo>
                    <a:pt x="1465" y="330"/>
                  </a:lnTo>
                  <a:lnTo>
                    <a:pt x="1466" y="330"/>
                  </a:lnTo>
                  <a:lnTo>
                    <a:pt x="1466" y="331"/>
                  </a:lnTo>
                  <a:lnTo>
                    <a:pt x="1467" y="331"/>
                  </a:lnTo>
                  <a:lnTo>
                    <a:pt x="1469" y="331"/>
                  </a:lnTo>
                  <a:lnTo>
                    <a:pt x="1469" y="332"/>
                  </a:lnTo>
                  <a:lnTo>
                    <a:pt x="1469" y="334"/>
                  </a:lnTo>
                  <a:lnTo>
                    <a:pt x="1470" y="334"/>
                  </a:lnTo>
                  <a:lnTo>
                    <a:pt x="1470" y="335"/>
                  </a:lnTo>
                  <a:lnTo>
                    <a:pt x="1470" y="336"/>
                  </a:lnTo>
                  <a:lnTo>
                    <a:pt x="1469" y="336"/>
                  </a:lnTo>
                  <a:lnTo>
                    <a:pt x="1467" y="336"/>
                  </a:lnTo>
                  <a:lnTo>
                    <a:pt x="1466" y="336"/>
                  </a:lnTo>
                  <a:lnTo>
                    <a:pt x="1465" y="336"/>
                  </a:lnTo>
                  <a:lnTo>
                    <a:pt x="1465" y="337"/>
                  </a:lnTo>
                  <a:lnTo>
                    <a:pt x="1466" y="337"/>
                  </a:lnTo>
                  <a:lnTo>
                    <a:pt x="1466" y="339"/>
                  </a:lnTo>
                  <a:lnTo>
                    <a:pt x="1466" y="340"/>
                  </a:lnTo>
                  <a:lnTo>
                    <a:pt x="1471" y="343"/>
                  </a:lnTo>
                  <a:lnTo>
                    <a:pt x="1473" y="343"/>
                  </a:lnTo>
                  <a:lnTo>
                    <a:pt x="1473" y="341"/>
                  </a:lnTo>
                  <a:lnTo>
                    <a:pt x="1474" y="341"/>
                  </a:lnTo>
                  <a:lnTo>
                    <a:pt x="1475" y="341"/>
                  </a:lnTo>
                  <a:lnTo>
                    <a:pt x="1476" y="341"/>
                  </a:lnTo>
                  <a:lnTo>
                    <a:pt x="1478" y="341"/>
                  </a:lnTo>
                  <a:lnTo>
                    <a:pt x="1479" y="341"/>
                  </a:lnTo>
                  <a:lnTo>
                    <a:pt x="1480" y="341"/>
                  </a:lnTo>
                  <a:lnTo>
                    <a:pt x="1480" y="343"/>
                  </a:lnTo>
                  <a:lnTo>
                    <a:pt x="1482" y="343"/>
                  </a:lnTo>
                  <a:lnTo>
                    <a:pt x="1482" y="344"/>
                  </a:lnTo>
                  <a:lnTo>
                    <a:pt x="1482" y="345"/>
                  </a:lnTo>
                  <a:lnTo>
                    <a:pt x="1482" y="347"/>
                  </a:lnTo>
                  <a:lnTo>
                    <a:pt x="1482" y="348"/>
                  </a:lnTo>
                  <a:lnTo>
                    <a:pt x="1483" y="348"/>
                  </a:lnTo>
                  <a:lnTo>
                    <a:pt x="1484" y="348"/>
                  </a:lnTo>
                  <a:lnTo>
                    <a:pt x="1486" y="348"/>
                  </a:lnTo>
                  <a:lnTo>
                    <a:pt x="1487" y="348"/>
                  </a:lnTo>
                  <a:lnTo>
                    <a:pt x="1487" y="349"/>
                  </a:lnTo>
                  <a:lnTo>
                    <a:pt x="1488" y="349"/>
                  </a:lnTo>
                  <a:lnTo>
                    <a:pt x="1490" y="351"/>
                  </a:lnTo>
                  <a:lnTo>
                    <a:pt x="1490" y="352"/>
                  </a:lnTo>
                  <a:lnTo>
                    <a:pt x="1493" y="353"/>
                  </a:lnTo>
                  <a:lnTo>
                    <a:pt x="1504" y="362"/>
                  </a:lnTo>
                  <a:lnTo>
                    <a:pt x="1508" y="366"/>
                  </a:lnTo>
                  <a:lnTo>
                    <a:pt x="1509" y="368"/>
                  </a:lnTo>
                  <a:lnTo>
                    <a:pt x="1512" y="370"/>
                  </a:lnTo>
                  <a:lnTo>
                    <a:pt x="1516" y="374"/>
                  </a:lnTo>
                  <a:lnTo>
                    <a:pt x="1517" y="375"/>
                  </a:lnTo>
                  <a:lnTo>
                    <a:pt x="1522" y="378"/>
                  </a:lnTo>
                  <a:lnTo>
                    <a:pt x="1529" y="382"/>
                  </a:lnTo>
                  <a:lnTo>
                    <a:pt x="1543" y="386"/>
                  </a:lnTo>
                  <a:lnTo>
                    <a:pt x="1554" y="392"/>
                  </a:lnTo>
                  <a:lnTo>
                    <a:pt x="1563" y="396"/>
                  </a:lnTo>
                  <a:lnTo>
                    <a:pt x="1572" y="399"/>
                  </a:lnTo>
                  <a:lnTo>
                    <a:pt x="1590" y="399"/>
                  </a:lnTo>
                  <a:lnTo>
                    <a:pt x="1606" y="399"/>
                  </a:lnTo>
                  <a:lnTo>
                    <a:pt x="1610" y="399"/>
                  </a:lnTo>
                  <a:lnTo>
                    <a:pt x="1614" y="395"/>
                  </a:lnTo>
                  <a:lnTo>
                    <a:pt x="1642" y="396"/>
                  </a:lnTo>
                  <a:lnTo>
                    <a:pt x="1643" y="396"/>
                  </a:lnTo>
                  <a:lnTo>
                    <a:pt x="1648" y="399"/>
                  </a:lnTo>
                  <a:lnTo>
                    <a:pt x="1649" y="399"/>
                  </a:lnTo>
                  <a:lnTo>
                    <a:pt x="1651" y="400"/>
                  </a:lnTo>
                  <a:lnTo>
                    <a:pt x="1651" y="402"/>
                  </a:lnTo>
                  <a:lnTo>
                    <a:pt x="1670" y="398"/>
                  </a:lnTo>
                  <a:lnTo>
                    <a:pt x="1682" y="406"/>
                  </a:lnTo>
                  <a:lnTo>
                    <a:pt x="1693" y="412"/>
                  </a:lnTo>
                  <a:lnTo>
                    <a:pt x="1694" y="420"/>
                  </a:lnTo>
                  <a:lnTo>
                    <a:pt x="1699" y="432"/>
                  </a:lnTo>
                  <a:lnTo>
                    <a:pt x="1710" y="438"/>
                  </a:lnTo>
                  <a:lnTo>
                    <a:pt x="1717" y="441"/>
                  </a:lnTo>
                  <a:lnTo>
                    <a:pt x="1727" y="446"/>
                  </a:lnTo>
                  <a:lnTo>
                    <a:pt x="1736" y="447"/>
                  </a:lnTo>
                  <a:lnTo>
                    <a:pt x="1738" y="449"/>
                  </a:lnTo>
                  <a:lnTo>
                    <a:pt x="1748" y="453"/>
                  </a:lnTo>
                  <a:lnTo>
                    <a:pt x="1749" y="455"/>
                  </a:lnTo>
                  <a:lnTo>
                    <a:pt x="1750" y="455"/>
                  </a:lnTo>
                  <a:lnTo>
                    <a:pt x="1752" y="455"/>
                  </a:lnTo>
                  <a:lnTo>
                    <a:pt x="1753" y="455"/>
                  </a:lnTo>
                  <a:lnTo>
                    <a:pt x="1753" y="457"/>
                  </a:lnTo>
                  <a:lnTo>
                    <a:pt x="1752" y="457"/>
                  </a:lnTo>
                  <a:lnTo>
                    <a:pt x="1752" y="458"/>
                  </a:lnTo>
                  <a:lnTo>
                    <a:pt x="1750" y="458"/>
                  </a:lnTo>
                  <a:lnTo>
                    <a:pt x="1755" y="467"/>
                  </a:lnTo>
                  <a:lnTo>
                    <a:pt x="1762" y="487"/>
                  </a:lnTo>
                  <a:lnTo>
                    <a:pt x="1767" y="513"/>
                  </a:lnTo>
                  <a:lnTo>
                    <a:pt x="1774" y="527"/>
                  </a:lnTo>
                  <a:lnTo>
                    <a:pt x="1783" y="544"/>
                  </a:lnTo>
                  <a:lnTo>
                    <a:pt x="1783" y="556"/>
                  </a:lnTo>
                  <a:lnTo>
                    <a:pt x="1783" y="570"/>
                  </a:lnTo>
                  <a:lnTo>
                    <a:pt x="1786" y="576"/>
                  </a:lnTo>
                  <a:lnTo>
                    <a:pt x="1788" y="585"/>
                  </a:lnTo>
                  <a:lnTo>
                    <a:pt x="1795" y="594"/>
                  </a:lnTo>
                  <a:lnTo>
                    <a:pt x="1813" y="603"/>
                  </a:lnTo>
                  <a:lnTo>
                    <a:pt x="1842" y="602"/>
                  </a:lnTo>
                  <a:lnTo>
                    <a:pt x="1852" y="608"/>
                  </a:lnTo>
                  <a:lnTo>
                    <a:pt x="1863" y="620"/>
                  </a:lnTo>
                  <a:lnTo>
                    <a:pt x="1866" y="631"/>
                  </a:lnTo>
                  <a:lnTo>
                    <a:pt x="1864" y="648"/>
                  </a:lnTo>
                  <a:lnTo>
                    <a:pt x="1859" y="659"/>
                  </a:lnTo>
                  <a:lnTo>
                    <a:pt x="1863" y="674"/>
                  </a:lnTo>
                  <a:lnTo>
                    <a:pt x="1859" y="711"/>
                  </a:lnTo>
                  <a:lnTo>
                    <a:pt x="1867" y="721"/>
                  </a:lnTo>
                  <a:lnTo>
                    <a:pt x="1875" y="730"/>
                  </a:lnTo>
                  <a:lnTo>
                    <a:pt x="1879" y="741"/>
                  </a:lnTo>
                  <a:lnTo>
                    <a:pt x="1880" y="748"/>
                  </a:lnTo>
                  <a:lnTo>
                    <a:pt x="1884" y="763"/>
                  </a:lnTo>
                  <a:lnTo>
                    <a:pt x="1889" y="771"/>
                  </a:lnTo>
                  <a:lnTo>
                    <a:pt x="1890" y="779"/>
                  </a:lnTo>
                  <a:lnTo>
                    <a:pt x="1893" y="790"/>
                  </a:lnTo>
                  <a:lnTo>
                    <a:pt x="1893" y="793"/>
                  </a:lnTo>
                  <a:lnTo>
                    <a:pt x="1906" y="802"/>
                  </a:lnTo>
                  <a:lnTo>
                    <a:pt x="1923" y="810"/>
                  </a:lnTo>
                  <a:lnTo>
                    <a:pt x="1927" y="811"/>
                  </a:lnTo>
                  <a:lnTo>
                    <a:pt x="1944" y="819"/>
                  </a:lnTo>
                  <a:lnTo>
                    <a:pt x="1955" y="827"/>
                  </a:lnTo>
                  <a:lnTo>
                    <a:pt x="1964" y="834"/>
                  </a:lnTo>
                  <a:lnTo>
                    <a:pt x="1964" y="835"/>
                  </a:lnTo>
                  <a:lnTo>
                    <a:pt x="1962" y="841"/>
                  </a:lnTo>
                  <a:lnTo>
                    <a:pt x="1965" y="847"/>
                  </a:lnTo>
                  <a:lnTo>
                    <a:pt x="1968" y="853"/>
                  </a:lnTo>
                  <a:lnTo>
                    <a:pt x="1969" y="860"/>
                  </a:lnTo>
                  <a:lnTo>
                    <a:pt x="1970" y="872"/>
                  </a:lnTo>
                  <a:lnTo>
                    <a:pt x="1970" y="873"/>
                  </a:lnTo>
                  <a:lnTo>
                    <a:pt x="1968" y="883"/>
                  </a:lnTo>
                  <a:lnTo>
                    <a:pt x="1965" y="890"/>
                  </a:lnTo>
                  <a:lnTo>
                    <a:pt x="1964" y="894"/>
                  </a:lnTo>
                  <a:lnTo>
                    <a:pt x="1962" y="900"/>
                  </a:lnTo>
                  <a:lnTo>
                    <a:pt x="1961" y="904"/>
                  </a:lnTo>
                  <a:lnTo>
                    <a:pt x="1961" y="910"/>
                  </a:lnTo>
                  <a:lnTo>
                    <a:pt x="1960" y="912"/>
                  </a:lnTo>
                  <a:lnTo>
                    <a:pt x="1960" y="915"/>
                  </a:lnTo>
                  <a:lnTo>
                    <a:pt x="1960" y="916"/>
                  </a:lnTo>
                  <a:lnTo>
                    <a:pt x="1959" y="919"/>
                  </a:lnTo>
                  <a:lnTo>
                    <a:pt x="1959" y="923"/>
                  </a:lnTo>
                  <a:lnTo>
                    <a:pt x="1957" y="924"/>
                  </a:lnTo>
                  <a:lnTo>
                    <a:pt x="1957" y="925"/>
                  </a:lnTo>
                  <a:lnTo>
                    <a:pt x="1956" y="928"/>
                  </a:lnTo>
                  <a:lnTo>
                    <a:pt x="1956" y="929"/>
                  </a:lnTo>
                  <a:lnTo>
                    <a:pt x="1955" y="932"/>
                  </a:lnTo>
                  <a:lnTo>
                    <a:pt x="1955" y="934"/>
                  </a:lnTo>
                  <a:lnTo>
                    <a:pt x="1953" y="937"/>
                  </a:lnTo>
                  <a:lnTo>
                    <a:pt x="1952" y="940"/>
                  </a:lnTo>
                  <a:lnTo>
                    <a:pt x="1952" y="942"/>
                  </a:lnTo>
                  <a:lnTo>
                    <a:pt x="1952" y="945"/>
                  </a:lnTo>
                  <a:lnTo>
                    <a:pt x="1951" y="946"/>
                  </a:lnTo>
                  <a:lnTo>
                    <a:pt x="1951" y="950"/>
                  </a:lnTo>
                  <a:lnTo>
                    <a:pt x="1947" y="950"/>
                  </a:lnTo>
                  <a:lnTo>
                    <a:pt x="1944" y="950"/>
                  </a:lnTo>
                  <a:lnTo>
                    <a:pt x="1940" y="950"/>
                  </a:lnTo>
                  <a:lnTo>
                    <a:pt x="1934" y="949"/>
                  </a:lnTo>
                  <a:lnTo>
                    <a:pt x="1928" y="947"/>
                  </a:lnTo>
                  <a:lnTo>
                    <a:pt x="1922" y="947"/>
                  </a:lnTo>
                  <a:lnTo>
                    <a:pt x="1913" y="947"/>
                  </a:lnTo>
                  <a:lnTo>
                    <a:pt x="1909" y="947"/>
                  </a:lnTo>
                  <a:lnTo>
                    <a:pt x="1902" y="950"/>
                  </a:lnTo>
                  <a:lnTo>
                    <a:pt x="1901" y="954"/>
                  </a:lnTo>
                  <a:lnTo>
                    <a:pt x="1888" y="949"/>
                  </a:lnTo>
                  <a:lnTo>
                    <a:pt x="1876" y="950"/>
                  </a:lnTo>
                  <a:lnTo>
                    <a:pt x="1866" y="947"/>
                  </a:lnTo>
                  <a:lnTo>
                    <a:pt x="1862" y="946"/>
                  </a:lnTo>
                  <a:lnTo>
                    <a:pt x="1859" y="946"/>
                  </a:lnTo>
                  <a:lnTo>
                    <a:pt x="1856" y="946"/>
                  </a:lnTo>
                  <a:lnTo>
                    <a:pt x="1855" y="945"/>
                  </a:lnTo>
                  <a:lnTo>
                    <a:pt x="1851" y="944"/>
                  </a:lnTo>
                  <a:lnTo>
                    <a:pt x="1846" y="942"/>
                  </a:lnTo>
                  <a:lnTo>
                    <a:pt x="1841" y="942"/>
                  </a:lnTo>
                  <a:lnTo>
                    <a:pt x="1838" y="941"/>
                  </a:lnTo>
                  <a:lnTo>
                    <a:pt x="1826" y="938"/>
                  </a:lnTo>
                  <a:lnTo>
                    <a:pt x="1825" y="938"/>
                  </a:lnTo>
                  <a:lnTo>
                    <a:pt x="1824" y="938"/>
                  </a:lnTo>
                  <a:lnTo>
                    <a:pt x="1821" y="937"/>
                  </a:lnTo>
                  <a:lnTo>
                    <a:pt x="1817" y="940"/>
                  </a:lnTo>
                  <a:lnTo>
                    <a:pt x="1812" y="942"/>
                  </a:lnTo>
                  <a:lnTo>
                    <a:pt x="1812" y="944"/>
                  </a:lnTo>
                  <a:lnTo>
                    <a:pt x="1810" y="944"/>
                  </a:lnTo>
                  <a:lnTo>
                    <a:pt x="1809" y="944"/>
                  </a:lnTo>
                  <a:lnTo>
                    <a:pt x="1808" y="945"/>
                  </a:lnTo>
                  <a:lnTo>
                    <a:pt x="1807" y="945"/>
                  </a:lnTo>
                  <a:lnTo>
                    <a:pt x="1805" y="945"/>
                  </a:lnTo>
                  <a:lnTo>
                    <a:pt x="1801" y="946"/>
                  </a:lnTo>
                  <a:lnTo>
                    <a:pt x="1800" y="947"/>
                  </a:lnTo>
                  <a:lnTo>
                    <a:pt x="1797" y="949"/>
                  </a:lnTo>
                  <a:lnTo>
                    <a:pt x="1795" y="949"/>
                  </a:lnTo>
                  <a:lnTo>
                    <a:pt x="1793" y="949"/>
                  </a:lnTo>
                  <a:lnTo>
                    <a:pt x="1792" y="949"/>
                  </a:lnTo>
                  <a:lnTo>
                    <a:pt x="1788" y="947"/>
                  </a:lnTo>
                  <a:lnTo>
                    <a:pt x="1778" y="941"/>
                  </a:lnTo>
                  <a:lnTo>
                    <a:pt x="1771" y="937"/>
                  </a:lnTo>
                  <a:lnTo>
                    <a:pt x="1767" y="938"/>
                  </a:lnTo>
                  <a:lnTo>
                    <a:pt x="1762" y="940"/>
                  </a:lnTo>
                  <a:lnTo>
                    <a:pt x="1761" y="940"/>
                  </a:lnTo>
                  <a:lnTo>
                    <a:pt x="1761" y="941"/>
                  </a:lnTo>
                  <a:lnTo>
                    <a:pt x="1759" y="941"/>
                  </a:lnTo>
                  <a:lnTo>
                    <a:pt x="1755" y="940"/>
                  </a:lnTo>
                  <a:lnTo>
                    <a:pt x="1753" y="940"/>
                  </a:lnTo>
                  <a:lnTo>
                    <a:pt x="1750" y="940"/>
                  </a:lnTo>
                  <a:lnTo>
                    <a:pt x="1749" y="940"/>
                  </a:lnTo>
                  <a:lnTo>
                    <a:pt x="1748" y="940"/>
                  </a:lnTo>
                  <a:lnTo>
                    <a:pt x="1745" y="938"/>
                  </a:lnTo>
                  <a:lnTo>
                    <a:pt x="1742" y="938"/>
                  </a:lnTo>
                  <a:lnTo>
                    <a:pt x="1741" y="938"/>
                  </a:lnTo>
                  <a:lnTo>
                    <a:pt x="1737" y="937"/>
                  </a:lnTo>
                  <a:lnTo>
                    <a:pt x="1733" y="937"/>
                  </a:lnTo>
                  <a:lnTo>
                    <a:pt x="1732" y="937"/>
                  </a:lnTo>
                  <a:lnTo>
                    <a:pt x="1729" y="937"/>
                  </a:lnTo>
                  <a:lnTo>
                    <a:pt x="1728" y="937"/>
                  </a:lnTo>
                  <a:lnTo>
                    <a:pt x="1727" y="936"/>
                  </a:lnTo>
                  <a:lnTo>
                    <a:pt x="1724" y="933"/>
                  </a:lnTo>
                  <a:lnTo>
                    <a:pt x="1723" y="933"/>
                  </a:lnTo>
                  <a:lnTo>
                    <a:pt x="1723" y="934"/>
                  </a:lnTo>
                  <a:lnTo>
                    <a:pt x="1721" y="936"/>
                  </a:lnTo>
                  <a:lnTo>
                    <a:pt x="1720" y="937"/>
                  </a:lnTo>
                  <a:lnTo>
                    <a:pt x="1719" y="937"/>
                  </a:lnTo>
                  <a:lnTo>
                    <a:pt x="1719" y="938"/>
                  </a:lnTo>
                  <a:lnTo>
                    <a:pt x="1717" y="938"/>
                  </a:lnTo>
                  <a:lnTo>
                    <a:pt x="1716" y="940"/>
                  </a:lnTo>
                  <a:lnTo>
                    <a:pt x="1716" y="938"/>
                  </a:lnTo>
                  <a:lnTo>
                    <a:pt x="1715" y="937"/>
                  </a:lnTo>
                  <a:lnTo>
                    <a:pt x="1714" y="936"/>
                  </a:lnTo>
                  <a:lnTo>
                    <a:pt x="1714" y="934"/>
                  </a:lnTo>
                  <a:lnTo>
                    <a:pt x="1712" y="934"/>
                  </a:lnTo>
                  <a:lnTo>
                    <a:pt x="1712" y="933"/>
                  </a:lnTo>
                  <a:lnTo>
                    <a:pt x="1712" y="932"/>
                  </a:lnTo>
                  <a:lnTo>
                    <a:pt x="1711" y="933"/>
                  </a:lnTo>
                  <a:lnTo>
                    <a:pt x="1708" y="934"/>
                  </a:lnTo>
                  <a:lnTo>
                    <a:pt x="1708" y="936"/>
                  </a:lnTo>
                  <a:lnTo>
                    <a:pt x="1707" y="936"/>
                  </a:lnTo>
                  <a:lnTo>
                    <a:pt x="1706" y="936"/>
                  </a:lnTo>
                  <a:lnTo>
                    <a:pt x="1703" y="936"/>
                  </a:lnTo>
                  <a:lnTo>
                    <a:pt x="1702" y="936"/>
                  </a:lnTo>
                  <a:lnTo>
                    <a:pt x="1700" y="932"/>
                  </a:lnTo>
                  <a:lnTo>
                    <a:pt x="1699" y="930"/>
                  </a:lnTo>
                  <a:lnTo>
                    <a:pt x="1699" y="929"/>
                  </a:lnTo>
                  <a:lnTo>
                    <a:pt x="1699" y="928"/>
                  </a:lnTo>
                  <a:lnTo>
                    <a:pt x="1698" y="927"/>
                  </a:lnTo>
                  <a:lnTo>
                    <a:pt x="1698" y="925"/>
                  </a:lnTo>
                  <a:lnTo>
                    <a:pt x="1695" y="920"/>
                  </a:lnTo>
                  <a:lnTo>
                    <a:pt x="1694" y="916"/>
                  </a:lnTo>
                  <a:lnTo>
                    <a:pt x="1694" y="915"/>
                  </a:lnTo>
                  <a:lnTo>
                    <a:pt x="1693" y="912"/>
                  </a:lnTo>
                  <a:lnTo>
                    <a:pt x="1693" y="911"/>
                  </a:lnTo>
                  <a:lnTo>
                    <a:pt x="1693" y="910"/>
                  </a:lnTo>
                  <a:lnTo>
                    <a:pt x="1691" y="910"/>
                  </a:lnTo>
                  <a:lnTo>
                    <a:pt x="1691" y="908"/>
                  </a:lnTo>
                  <a:lnTo>
                    <a:pt x="1690" y="906"/>
                  </a:lnTo>
                  <a:lnTo>
                    <a:pt x="1689" y="902"/>
                  </a:lnTo>
                  <a:lnTo>
                    <a:pt x="1687" y="899"/>
                  </a:lnTo>
                  <a:lnTo>
                    <a:pt x="1686" y="896"/>
                  </a:lnTo>
                  <a:lnTo>
                    <a:pt x="1685" y="894"/>
                  </a:lnTo>
                  <a:lnTo>
                    <a:pt x="1681" y="890"/>
                  </a:lnTo>
                  <a:lnTo>
                    <a:pt x="1678" y="886"/>
                  </a:lnTo>
                  <a:lnTo>
                    <a:pt x="1678" y="885"/>
                  </a:lnTo>
                  <a:lnTo>
                    <a:pt x="1677" y="883"/>
                  </a:lnTo>
                  <a:lnTo>
                    <a:pt x="1673" y="882"/>
                  </a:lnTo>
                  <a:lnTo>
                    <a:pt x="1672" y="881"/>
                  </a:lnTo>
                  <a:lnTo>
                    <a:pt x="1670" y="881"/>
                  </a:lnTo>
                  <a:lnTo>
                    <a:pt x="1669" y="879"/>
                  </a:lnTo>
                  <a:lnTo>
                    <a:pt x="1665" y="875"/>
                  </a:lnTo>
                  <a:lnTo>
                    <a:pt x="1664" y="874"/>
                  </a:lnTo>
                  <a:lnTo>
                    <a:pt x="1659" y="870"/>
                  </a:lnTo>
                  <a:lnTo>
                    <a:pt x="1659" y="869"/>
                  </a:lnTo>
                  <a:lnTo>
                    <a:pt x="1657" y="869"/>
                  </a:lnTo>
                  <a:lnTo>
                    <a:pt x="1656" y="869"/>
                  </a:lnTo>
                  <a:lnTo>
                    <a:pt x="1655" y="869"/>
                  </a:lnTo>
                  <a:lnTo>
                    <a:pt x="1652" y="869"/>
                  </a:lnTo>
                  <a:lnTo>
                    <a:pt x="1648" y="869"/>
                  </a:lnTo>
                  <a:lnTo>
                    <a:pt x="1644" y="869"/>
                  </a:lnTo>
                  <a:lnTo>
                    <a:pt x="1636" y="869"/>
                  </a:lnTo>
                  <a:lnTo>
                    <a:pt x="1631" y="870"/>
                  </a:lnTo>
                  <a:lnTo>
                    <a:pt x="1624" y="870"/>
                  </a:lnTo>
                  <a:lnTo>
                    <a:pt x="1623" y="870"/>
                  </a:lnTo>
                  <a:lnTo>
                    <a:pt x="1618" y="872"/>
                  </a:lnTo>
                  <a:lnTo>
                    <a:pt x="1615" y="872"/>
                  </a:lnTo>
                  <a:lnTo>
                    <a:pt x="1614" y="872"/>
                  </a:lnTo>
                  <a:lnTo>
                    <a:pt x="1611" y="872"/>
                  </a:lnTo>
                  <a:lnTo>
                    <a:pt x="1610" y="872"/>
                  </a:lnTo>
                  <a:lnTo>
                    <a:pt x="1600" y="870"/>
                  </a:lnTo>
                  <a:lnTo>
                    <a:pt x="1598" y="870"/>
                  </a:lnTo>
                  <a:lnTo>
                    <a:pt x="1598" y="869"/>
                  </a:lnTo>
                  <a:lnTo>
                    <a:pt x="1593" y="868"/>
                  </a:lnTo>
                  <a:lnTo>
                    <a:pt x="1583" y="864"/>
                  </a:lnTo>
                  <a:lnTo>
                    <a:pt x="1577" y="861"/>
                  </a:lnTo>
                  <a:lnTo>
                    <a:pt x="1575" y="861"/>
                  </a:lnTo>
                  <a:lnTo>
                    <a:pt x="1573" y="857"/>
                  </a:lnTo>
                  <a:lnTo>
                    <a:pt x="1572" y="856"/>
                  </a:lnTo>
                  <a:lnTo>
                    <a:pt x="1572" y="855"/>
                  </a:lnTo>
                  <a:lnTo>
                    <a:pt x="1571" y="855"/>
                  </a:lnTo>
                  <a:lnTo>
                    <a:pt x="1569" y="855"/>
                  </a:lnTo>
                  <a:lnTo>
                    <a:pt x="1568" y="855"/>
                  </a:lnTo>
                  <a:lnTo>
                    <a:pt x="1567" y="856"/>
                  </a:lnTo>
                  <a:lnTo>
                    <a:pt x="1563" y="856"/>
                  </a:lnTo>
                  <a:lnTo>
                    <a:pt x="1562" y="856"/>
                  </a:lnTo>
                  <a:lnTo>
                    <a:pt x="1560" y="856"/>
                  </a:lnTo>
                  <a:lnTo>
                    <a:pt x="1559" y="855"/>
                  </a:lnTo>
                  <a:lnTo>
                    <a:pt x="1552" y="853"/>
                  </a:lnTo>
                  <a:lnTo>
                    <a:pt x="1549" y="853"/>
                  </a:lnTo>
                  <a:lnTo>
                    <a:pt x="1547" y="853"/>
                  </a:lnTo>
                  <a:lnTo>
                    <a:pt x="1538" y="852"/>
                  </a:lnTo>
                  <a:lnTo>
                    <a:pt x="1531" y="851"/>
                  </a:lnTo>
                  <a:lnTo>
                    <a:pt x="1525" y="849"/>
                  </a:lnTo>
                  <a:lnTo>
                    <a:pt x="1521" y="848"/>
                  </a:lnTo>
                  <a:lnTo>
                    <a:pt x="1520" y="847"/>
                  </a:lnTo>
                  <a:lnTo>
                    <a:pt x="1517" y="845"/>
                  </a:lnTo>
                  <a:lnTo>
                    <a:pt x="1514" y="844"/>
                  </a:lnTo>
                  <a:lnTo>
                    <a:pt x="1513" y="844"/>
                  </a:lnTo>
                  <a:lnTo>
                    <a:pt x="1511" y="843"/>
                  </a:lnTo>
                  <a:lnTo>
                    <a:pt x="1508" y="841"/>
                  </a:lnTo>
                  <a:lnTo>
                    <a:pt x="1507" y="839"/>
                  </a:lnTo>
                  <a:lnTo>
                    <a:pt x="1505" y="838"/>
                  </a:lnTo>
                  <a:lnTo>
                    <a:pt x="1503" y="834"/>
                  </a:lnTo>
                  <a:lnTo>
                    <a:pt x="1501" y="832"/>
                  </a:lnTo>
                  <a:lnTo>
                    <a:pt x="1501" y="831"/>
                  </a:lnTo>
                  <a:lnTo>
                    <a:pt x="1497" y="830"/>
                  </a:lnTo>
                  <a:lnTo>
                    <a:pt x="1496" y="828"/>
                  </a:lnTo>
                  <a:lnTo>
                    <a:pt x="1495" y="827"/>
                  </a:lnTo>
                  <a:lnTo>
                    <a:pt x="1493" y="826"/>
                  </a:lnTo>
                  <a:lnTo>
                    <a:pt x="1492" y="824"/>
                  </a:lnTo>
                  <a:lnTo>
                    <a:pt x="1492" y="823"/>
                  </a:lnTo>
                  <a:lnTo>
                    <a:pt x="1492" y="822"/>
                  </a:lnTo>
                  <a:lnTo>
                    <a:pt x="1492" y="820"/>
                  </a:lnTo>
                  <a:lnTo>
                    <a:pt x="1492" y="819"/>
                  </a:lnTo>
                  <a:lnTo>
                    <a:pt x="1492" y="818"/>
                  </a:lnTo>
                  <a:lnTo>
                    <a:pt x="1491" y="817"/>
                  </a:lnTo>
                  <a:lnTo>
                    <a:pt x="1491" y="815"/>
                  </a:lnTo>
                  <a:lnTo>
                    <a:pt x="1491" y="814"/>
                  </a:lnTo>
                  <a:lnTo>
                    <a:pt x="1491" y="813"/>
                  </a:lnTo>
                  <a:lnTo>
                    <a:pt x="1490" y="813"/>
                  </a:lnTo>
                  <a:lnTo>
                    <a:pt x="1491" y="813"/>
                  </a:lnTo>
                  <a:lnTo>
                    <a:pt x="1490" y="813"/>
                  </a:lnTo>
                  <a:lnTo>
                    <a:pt x="1490" y="811"/>
                  </a:lnTo>
                  <a:lnTo>
                    <a:pt x="1490" y="810"/>
                  </a:lnTo>
                  <a:lnTo>
                    <a:pt x="1488" y="810"/>
                  </a:lnTo>
                  <a:lnTo>
                    <a:pt x="1488" y="809"/>
                  </a:lnTo>
                  <a:lnTo>
                    <a:pt x="1488" y="807"/>
                  </a:lnTo>
                  <a:lnTo>
                    <a:pt x="1488" y="806"/>
                  </a:lnTo>
                  <a:lnTo>
                    <a:pt x="1488" y="805"/>
                  </a:lnTo>
                  <a:lnTo>
                    <a:pt x="1487" y="805"/>
                  </a:lnTo>
                  <a:lnTo>
                    <a:pt x="1486" y="805"/>
                  </a:lnTo>
                  <a:lnTo>
                    <a:pt x="1484" y="805"/>
                  </a:lnTo>
                  <a:lnTo>
                    <a:pt x="1482" y="801"/>
                  </a:lnTo>
                  <a:lnTo>
                    <a:pt x="1482" y="800"/>
                  </a:lnTo>
                  <a:lnTo>
                    <a:pt x="1482" y="798"/>
                  </a:lnTo>
                  <a:lnTo>
                    <a:pt x="1482" y="797"/>
                  </a:lnTo>
                  <a:lnTo>
                    <a:pt x="1482" y="796"/>
                  </a:lnTo>
                  <a:lnTo>
                    <a:pt x="1480" y="796"/>
                  </a:lnTo>
                  <a:lnTo>
                    <a:pt x="1480" y="794"/>
                  </a:lnTo>
                  <a:lnTo>
                    <a:pt x="1480" y="793"/>
                  </a:lnTo>
                  <a:lnTo>
                    <a:pt x="1480" y="792"/>
                  </a:lnTo>
                  <a:lnTo>
                    <a:pt x="1480" y="790"/>
                  </a:lnTo>
                  <a:lnTo>
                    <a:pt x="1480" y="789"/>
                  </a:lnTo>
                  <a:lnTo>
                    <a:pt x="1480" y="788"/>
                  </a:lnTo>
                  <a:lnTo>
                    <a:pt x="1479" y="788"/>
                  </a:lnTo>
                  <a:lnTo>
                    <a:pt x="1479" y="786"/>
                  </a:lnTo>
                  <a:lnTo>
                    <a:pt x="1478" y="785"/>
                  </a:lnTo>
                  <a:lnTo>
                    <a:pt x="1476" y="785"/>
                  </a:lnTo>
                  <a:lnTo>
                    <a:pt x="1475" y="785"/>
                  </a:lnTo>
                  <a:lnTo>
                    <a:pt x="1474" y="785"/>
                  </a:lnTo>
                  <a:lnTo>
                    <a:pt x="1474" y="784"/>
                  </a:lnTo>
                  <a:lnTo>
                    <a:pt x="1473" y="784"/>
                  </a:lnTo>
                  <a:lnTo>
                    <a:pt x="1473" y="783"/>
                  </a:lnTo>
                  <a:lnTo>
                    <a:pt x="1473" y="781"/>
                  </a:lnTo>
                  <a:lnTo>
                    <a:pt x="1473" y="780"/>
                  </a:lnTo>
                  <a:lnTo>
                    <a:pt x="1474" y="780"/>
                  </a:lnTo>
                  <a:lnTo>
                    <a:pt x="1473" y="780"/>
                  </a:lnTo>
                  <a:lnTo>
                    <a:pt x="1474" y="780"/>
                  </a:lnTo>
                  <a:lnTo>
                    <a:pt x="1473" y="779"/>
                  </a:lnTo>
                  <a:lnTo>
                    <a:pt x="1473" y="777"/>
                  </a:lnTo>
                  <a:lnTo>
                    <a:pt x="1474" y="777"/>
                  </a:lnTo>
                  <a:lnTo>
                    <a:pt x="1473" y="776"/>
                  </a:lnTo>
                  <a:lnTo>
                    <a:pt x="1473" y="775"/>
                  </a:lnTo>
                  <a:lnTo>
                    <a:pt x="1473" y="773"/>
                  </a:lnTo>
                  <a:lnTo>
                    <a:pt x="1471" y="773"/>
                  </a:lnTo>
                  <a:lnTo>
                    <a:pt x="1471" y="772"/>
                  </a:lnTo>
                  <a:lnTo>
                    <a:pt x="1470" y="772"/>
                  </a:lnTo>
                  <a:lnTo>
                    <a:pt x="1470" y="771"/>
                  </a:lnTo>
                  <a:lnTo>
                    <a:pt x="1470" y="769"/>
                  </a:lnTo>
                  <a:lnTo>
                    <a:pt x="1469" y="769"/>
                  </a:lnTo>
                  <a:lnTo>
                    <a:pt x="1469" y="768"/>
                  </a:lnTo>
                  <a:lnTo>
                    <a:pt x="1469" y="767"/>
                  </a:lnTo>
                  <a:lnTo>
                    <a:pt x="1469" y="766"/>
                  </a:lnTo>
                  <a:lnTo>
                    <a:pt x="1469" y="764"/>
                  </a:lnTo>
                  <a:lnTo>
                    <a:pt x="1469" y="763"/>
                  </a:lnTo>
                  <a:lnTo>
                    <a:pt x="1469" y="762"/>
                  </a:lnTo>
                  <a:lnTo>
                    <a:pt x="1467" y="762"/>
                  </a:lnTo>
                  <a:lnTo>
                    <a:pt x="1467" y="760"/>
                  </a:lnTo>
                  <a:lnTo>
                    <a:pt x="1467" y="759"/>
                  </a:lnTo>
                  <a:lnTo>
                    <a:pt x="1466" y="759"/>
                  </a:lnTo>
                  <a:lnTo>
                    <a:pt x="1466" y="758"/>
                  </a:lnTo>
                  <a:lnTo>
                    <a:pt x="1466" y="756"/>
                  </a:lnTo>
                  <a:lnTo>
                    <a:pt x="1466" y="755"/>
                  </a:lnTo>
                  <a:lnTo>
                    <a:pt x="1466" y="754"/>
                  </a:lnTo>
                  <a:lnTo>
                    <a:pt x="1466" y="752"/>
                  </a:lnTo>
                  <a:lnTo>
                    <a:pt x="1465" y="751"/>
                  </a:lnTo>
                  <a:lnTo>
                    <a:pt x="1465" y="750"/>
                  </a:lnTo>
                  <a:lnTo>
                    <a:pt x="1465" y="748"/>
                  </a:lnTo>
                  <a:lnTo>
                    <a:pt x="1465" y="747"/>
                  </a:lnTo>
                  <a:lnTo>
                    <a:pt x="1463" y="747"/>
                  </a:lnTo>
                  <a:lnTo>
                    <a:pt x="1463" y="746"/>
                  </a:lnTo>
                  <a:lnTo>
                    <a:pt x="1463" y="745"/>
                  </a:lnTo>
                  <a:lnTo>
                    <a:pt x="1463" y="743"/>
                  </a:lnTo>
                  <a:lnTo>
                    <a:pt x="1463" y="742"/>
                  </a:lnTo>
                  <a:lnTo>
                    <a:pt x="1463" y="741"/>
                  </a:lnTo>
                  <a:lnTo>
                    <a:pt x="1462" y="741"/>
                  </a:lnTo>
                  <a:lnTo>
                    <a:pt x="1462" y="742"/>
                  </a:lnTo>
                  <a:lnTo>
                    <a:pt x="1461" y="741"/>
                  </a:lnTo>
                  <a:lnTo>
                    <a:pt x="1461" y="739"/>
                  </a:lnTo>
                  <a:lnTo>
                    <a:pt x="1459" y="739"/>
                  </a:lnTo>
                  <a:lnTo>
                    <a:pt x="1459" y="738"/>
                  </a:lnTo>
                  <a:lnTo>
                    <a:pt x="1459" y="737"/>
                  </a:lnTo>
                  <a:lnTo>
                    <a:pt x="1458" y="735"/>
                  </a:lnTo>
                  <a:lnTo>
                    <a:pt x="1458" y="737"/>
                  </a:lnTo>
                  <a:lnTo>
                    <a:pt x="1458" y="738"/>
                  </a:lnTo>
                  <a:lnTo>
                    <a:pt x="1457" y="739"/>
                  </a:lnTo>
                  <a:lnTo>
                    <a:pt x="1456" y="741"/>
                  </a:lnTo>
                  <a:lnTo>
                    <a:pt x="1454" y="741"/>
                  </a:lnTo>
                  <a:lnTo>
                    <a:pt x="1454" y="742"/>
                  </a:lnTo>
                  <a:lnTo>
                    <a:pt x="1453" y="742"/>
                  </a:lnTo>
                  <a:lnTo>
                    <a:pt x="1453" y="741"/>
                  </a:lnTo>
                  <a:lnTo>
                    <a:pt x="1454" y="741"/>
                  </a:lnTo>
                  <a:lnTo>
                    <a:pt x="1454" y="739"/>
                  </a:lnTo>
                  <a:lnTo>
                    <a:pt x="1453" y="739"/>
                  </a:lnTo>
                  <a:lnTo>
                    <a:pt x="1452" y="739"/>
                  </a:lnTo>
                  <a:lnTo>
                    <a:pt x="1452" y="741"/>
                  </a:lnTo>
                  <a:lnTo>
                    <a:pt x="1450" y="741"/>
                  </a:lnTo>
                  <a:lnTo>
                    <a:pt x="1450" y="742"/>
                  </a:lnTo>
                  <a:lnTo>
                    <a:pt x="1450" y="741"/>
                  </a:lnTo>
                  <a:lnTo>
                    <a:pt x="1449" y="741"/>
                  </a:lnTo>
                  <a:lnTo>
                    <a:pt x="1449" y="739"/>
                  </a:lnTo>
                  <a:lnTo>
                    <a:pt x="1448" y="739"/>
                  </a:lnTo>
                  <a:lnTo>
                    <a:pt x="1448" y="741"/>
                  </a:lnTo>
                  <a:lnTo>
                    <a:pt x="1446" y="741"/>
                  </a:lnTo>
                  <a:lnTo>
                    <a:pt x="1445" y="741"/>
                  </a:lnTo>
                  <a:lnTo>
                    <a:pt x="1445" y="742"/>
                  </a:lnTo>
                  <a:lnTo>
                    <a:pt x="1446" y="743"/>
                  </a:lnTo>
                  <a:lnTo>
                    <a:pt x="1446" y="745"/>
                  </a:lnTo>
                  <a:lnTo>
                    <a:pt x="1448" y="745"/>
                  </a:lnTo>
                  <a:lnTo>
                    <a:pt x="1448" y="746"/>
                  </a:lnTo>
                  <a:lnTo>
                    <a:pt x="1449" y="746"/>
                  </a:lnTo>
                  <a:lnTo>
                    <a:pt x="1449" y="747"/>
                  </a:lnTo>
                  <a:lnTo>
                    <a:pt x="1449" y="748"/>
                  </a:lnTo>
                  <a:lnTo>
                    <a:pt x="1448" y="747"/>
                  </a:lnTo>
                  <a:lnTo>
                    <a:pt x="1446" y="747"/>
                  </a:lnTo>
                  <a:lnTo>
                    <a:pt x="1445" y="746"/>
                  </a:lnTo>
                  <a:lnTo>
                    <a:pt x="1445" y="747"/>
                  </a:lnTo>
                  <a:lnTo>
                    <a:pt x="1444" y="747"/>
                  </a:lnTo>
                  <a:lnTo>
                    <a:pt x="1444" y="746"/>
                  </a:lnTo>
                  <a:lnTo>
                    <a:pt x="1444" y="745"/>
                  </a:lnTo>
                  <a:lnTo>
                    <a:pt x="1444" y="743"/>
                  </a:lnTo>
                  <a:lnTo>
                    <a:pt x="1442" y="743"/>
                  </a:lnTo>
                  <a:lnTo>
                    <a:pt x="1441" y="745"/>
                  </a:lnTo>
                  <a:lnTo>
                    <a:pt x="1440" y="746"/>
                  </a:lnTo>
                  <a:lnTo>
                    <a:pt x="1440" y="745"/>
                  </a:lnTo>
                  <a:lnTo>
                    <a:pt x="1440" y="743"/>
                  </a:lnTo>
                  <a:lnTo>
                    <a:pt x="1438" y="743"/>
                  </a:lnTo>
                  <a:lnTo>
                    <a:pt x="1438" y="742"/>
                  </a:lnTo>
                  <a:lnTo>
                    <a:pt x="1438" y="741"/>
                  </a:lnTo>
                  <a:lnTo>
                    <a:pt x="1440" y="741"/>
                  </a:lnTo>
                  <a:lnTo>
                    <a:pt x="1440" y="739"/>
                  </a:lnTo>
                  <a:lnTo>
                    <a:pt x="1440" y="738"/>
                  </a:lnTo>
                  <a:lnTo>
                    <a:pt x="1438" y="738"/>
                  </a:lnTo>
                  <a:lnTo>
                    <a:pt x="1438" y="739"/>
                  </a:lnTo>
                  <a:lnTo>
                    <a:pt x="1437" y="739"/>
                  </a:lnTo>
                  <a:lnTo>
                    <a:pt x="1438" y="739"/>
                  </a:lnTo>
                  <a:lnTo>
                    <a:pt x="1438" y="738"/>
                  </a:lnTo>
                  <a:lnTo>
                    <a:pt x="1438" y="737"/>
                  </a:lnTo>
                  <a:lnTo>
                    <a:pt x="1438" y="735"/>
                  </a:lnTo>
                  <a:lnTo>
                    <a:pt x="1438" y="734"/>
                  </a:lnTo>
                  <a:lnTo>
                    <a:pt x="1440" y="734"/>
                  </a:lnTo>
                  <a:lnTo>
                    <a:pt x="1440" y="733"/>
                  </a:lnTo>
                  <a:lnTo>
                    <a:pt x="1438" y="733"/>
                  </a:lnTo>
                  <a:lnTo>
                    <a:pt x="1437" y="734"/>
                  </a:lnTo>
                  <a:lnTo>
                    <a:pt x="1437" y="733"/>
                  </a:lnTo>
                  <a:lnTo>
                    <a:pt x="1436" y="733"/>
                  </a:lnTo>
                  <a:lnTo>
                    <a:pt x="1435" y="733"/>
                  </a:lnTo>
                  <a:lnTo>
                    <a:pt x="1435" y="731"/>
                  </a:lnTo>
                  <a:lnTo>
                    <a:pt x="1433" y="731"/>
                  </a:lnTo>
                  <a:lnTo>
                    <a:pt x="1433" y="733"/>
                  </a:lnTo>
                  <a:lnTo>
                    <a:pt x="1433" y="734"/>
                  </a:lnTo>
                  <a:lnTo>
                    <a:pt x="1435" y="734"/>
                  </a:lnTo>
                  <a:lnTo>
                    <a:pt x="1435" y="735"/>
                  </a:lnTo>
                  <a:lnTo>
                    <a:pt x="1433" y="735"/>
                  </a:lnTo>
                  <a:lnTo>
                    <a:pt x="1433" y="737"/>
                  </a:lnTo>
                  <a:lnTo>
                    <a:pt x="1432" y="737"/>
                  </a:lnTo>
                  <a:lnTo>
                    <a:pt x="1431" y="737"/>
                  </a:lnTo>
                  <a:lnTo>
                    <a:pt x="1429" y="737"/>
                  </a:lnTo>
                  <a:lnTo>
                    <a:pt x="1429" y="738"/>
                  </a:lnTo>
                  <a:lnTo>
                    <a:pt x="1431" y="738"/>
                  </a:lnTo>
                  <a:lnTo>
                    <a:pt x="1431" y="739"/>
                  </a:lnTo>
                  <a:lnTo>
                    <a:pt x="1429" y="739"/>
                  </a:lnTo>
                  <a:lnTo>
                    <a:pt x="1428" y="743"/>
                  </a:lnTo>
                  <a:lnTo>
                    <a:pt x="1427" y="743"/>
                  </a:lnTo>
                  <a:lnTo>
                    <a:pt x="1427" y="742"/>
                  </a:lnTo>
                  <a:lnTo>
                    <a:pt x="1427" y="743"/>
                  </a:lnTo>
                  <a:lnTo>
                    <a:pt x="1425" y="743"/>
                  </a:lnTo>
                  <a:lnTo>
                    <a:pt x="1425" y="745"/>
                  </a:lnTo>
                  <a:lnTo>
                    <a:pt x="1424" y="745"/>
                  </a:lnTo>
                  <a:lnTo>
                    <a:pt x="1423" y="745"/>
                  </a:lnTo>
                  <a:lnTo>
                    <a:pt x="1421" y="745"/>
                  </a:lnTo>
                  <a:lnTo>
                    <a:pt x="1421" y="746"/>
                  </a:lnTo>
                  <a:lnTo>
                    <a:pt x="1420" y="747"/>
                  </a:lnTo>
                  <a:lnTo>
                    <a:pt x="1419" y="747"/>
                  </a:lnTo>
                  <a:lnTo>
                    <a:pt x="1419" y="748"/>
                  </a:lnTo>
                  <a:lnTo>
                    <a:pt x="1418" y="748"/>
                  </a:lnTo>
                  <a:lnTo>
                    <a:pt x="1418" y="747"/>
                  </a:lnTo>
                  <a:lnTo>
                    <a:pt x="1416" y="747"/>
                  </a:lnTo>
                  <a:lnTo>
                    <a:pt x="1415" y="747"/>
                  </a:lnTo>
                  <a:lnTo>
                    <a:pt x="1414" y="747"/>
                  </a:lnTo>
                  <a:lnTo>
                    <a:pt x="1412" y="747"/>
                  </a:lnTo>
                  <a:lnTo>
                    <a:pt x="1411" y="747"/>
                  </a:lnTo>
                  <a:lnTo>
                    <a:pt x="1390" y="748"/>
                  </a:lnTo>
                  <a:lnTo>
                    <a:pt x="1389" y="748"/>
                  </a:lnTo>
                  <a:lnTo>
                    <a:pt x="1389" y="750"/>
                  </a:lnTo>
                  <a:lnTo>
                    <a:pt x="1387" y="748"/>
                  </a:lnTo>
                  <a:lnTo>
                    <a:pt x="1387" y="750"/>
                  </a:lnTo>
                  <a:lnTo>
                    <a:pt x="1386" y="750"/>
                  </a:lnTo>
                  <a:lnTo>
                    <a:pt x="1386" y="751"/>
                  </a:lnTo>
                  <a:lnTo>
                    <a:pt x="1385" y="751"/>
                  </a:lnTo>
                  <a:lnTo>
                    <a:pt x="1385" y="750"/>
                  </a:lnTo>
                  <a:lnTo>
                    <a:pt x="1385" y="751"/>
                  </a:lnTo>
                  <a:lnTo>
                    <a:pt x="1385" y="752"/>
                  </a:lnTo>
                  <a:lnTo>
                    <a:pt x="1383" y="752"/>
                  </a:lnTo>
                  <a:lnTo>
                    <a:pt x="1383" y="754"/>
                  </a:lnTo>
                  <a:lnTo>
                    <a:pt x="1383" y="755"/>
                  </a:lnTo>
                  <a:lnTo>
                    <a:pt x="1382" y="755"/>
                  </a:lnTo>
                  <a:lnTo>
                    <a:pt x="1382" y="756"/>
                  </a:lnTo>
                  <a:lnTo>
                    <a:pt x="1381" y="756"/>
                  </a:lnTo>
                  <a:lnTo>
                    <a:pt x="1381" y="758"/>
                  </a:lnTo>
                  <a:lnTo>
                    <a:pt x="1380" y="758"/>
                  </a:lnTo>
                  <a:lnTo>
                    <a:pt x="1380" y="759"/>
                  </a:lnTo>
                  <a:lnTo>
                    <a:pt x="1380" y="760"/>
                  </a:lnTo>
                  <a:lnTo>
                    <a:pt x="1378" y="760"/>
                  </a:lnTo>
                  <a:lnTo>
                    <a:pt x="1377" y="760"/>
                  </a:lnTo>
                  <a:lnTo>
                    <a:pt x="1376" y="760"/>
                  </a:lnTo>
                  <a:lnTo>
                    <a:pt x="1374" y="760"/>
                  </a:lnTo>
                  <a:lnTo>
                    <a:pt x="1373" y="760"/>
                  </a:lnTo>
                  <a:lnTo>
                    <a:pt x="1373" y="762"/>
                  </a:lnTo>
                  <a:lnTo>
                    <a:pt x="1373" y="760"/>
                  </a:lnTo>
                  <a:lnTo>
                    <a:pt x="1372" y="760"/>
                  </a:lnTo>
                  <a:lnTo>
                    <a:pt x="1372" y="759"/>
                  </a:lnTo>
                  <a:lnTo>
                    <a:pt x="1370" y="759"/>
                  </a:lnTo>
                  <a:lnTo>
                    <a:pt x="1369" y="759"/>
                  </a:lnTo>
                  <a:lnTo>
                    <a:pt x="1369" y="758"/>
                  </a:lnTo>
                  <a:lnTo>
                    <a:pt x="1368" y="758"/>
                  </a:lnTo>
                  <a:lnTo>
                    <a:pt x="1368" y="759"/>
                  </a:lnTo>
                  <a:lnTo>
                    <a:pt x="1366" y="759"/>
                  </a:lnTo>
                  <a:lnTo>
                    <a:pt x="1366" y="758"/>
                  </a:lnTo>
                  <a:lnTo>
                    <a:pt x="1366" y="756"/>
                  </a:lnTo>
                  <a:lnTo>
                    <a:pt x="1366" y="755"/>
                  </a:lnTo>
                  <a:lnTo>
                    <a:pt x="1365" y="755"/>
                  </a:lnTo>
                  <a:lnTo>
                    <a:pt x="1365" y="754"/>
                  </a:lnTo>
                  <a:lnTo>
                    <a:pt x="1365" y="755"/>
                  </a:lnTo>
                  <a:lnTo>
                    <a:pt x="1364" y="755"/>
                  </a:lnTo>
                  <a:lnTo>
                    <a:pt x="1364" y="756"/>
                  </a:lnTo>
                  <a:lnTo>
                    <a:pt x="1363" y="756"/>
                  </a:lnTo>
                  <a:lnTo>
                    <a:pt x="1361" y="756"/>
                  </a:lnTo>
                  <a:lnTo>
                    <a:pt x="1361" y="758"/>
                  </a:lnTo>
                  <a:lnTo>
                    <a:pt x="1361" y="759"/>
                  </a:lnTo>
                  <a:lnTo>
                    <a:pt x="1360" y="759"/>
                  </a:lnTo>
                  <a:lnTo>
                    <a:pt x="1360" y="760"/>
                  </a:lnTo>
                  <a:lnTo>
                    <a:pt x="1359" y="760"/>
                  </a:lnTo>
                  <a:lnTo>
                    <a:pt x="1359" y="759"/>
                  </a:lnTo>
                  <a:lnTo>
                    <a:pt x="1357" y="759"/>
                  </a:lnTo>
                  <a:lnTo>
                    <a:pt x="1357" y="758"/>
                  </a:lnTo>
                  <a:lnTo>
                    <a:pt x="1359" y="758"/>
                  </a:lnTo>
                  <a:lnTo>
                    <a:pt x="1359" y="756"/>
                  </a:lnTo>
                  <a:lnTo>
                    <a:pt x="1357" y="755"/>
                  </a:lnTo>
                  <a:lnTo>
                    <a:pt x="1356" y="755"/>
                  </a:lnTo>
                  <a:lnTo>
                    <a:pt x="1355" y="754"/>
                  </a:lnTo>
                  <a:lnTo>
                    <a:pt x="1353" y="754"/>
                  </a:lnTo>
                  <a:lnTo>
                    <a:pt x="1353" y="752"/>
                  </a:lnTo>
                  <a:lnTo>
                    <a:pt x="1353" y="754"/>
                  </a:lnTo>
                  <a:lnTo>
                    <a:pt x="1352" y="754"/>
                  </a:lnTo>
                  <a:lnTo>
                    <a:pt x="1352" y="752"/>
                  </a:lnTo>
                  <a:lnTo>
                    <a:pt x="1352" y="754"/>
                  </a:lnTo>
                  <a:lnTo>
                    <a:pt x="1351" y="754"/>
                  </a:lnTo>
                  <a:lnTo>
                    <a:pt x="1351" y="755"/>
                  </a:lnTo>
                  <a:lnTo>
                    <a:pt x="1349" y="755"/>
                  </a:lnTo>
                  <a:lnTo>
                    <a:pt x="1348" y="755"/>
                  </a:lnTo>
                  <a:lnTo>
                    <a:pt x="1347" y="754"/>
                  </a:lnTo>
                  <a:lnTo>
                    <a:pt x="1347" y="755"/>
                  </a:lnTo>
                  <a:lnTo>
                    <a:pt x="1345" y="755"/>
                  </a:lnTo>
                  <a:lnTo>
                    <a:pt x="1344" y="755"/>
                  </a:lnTo>
                  <a:lnTo>
                    <a:pt x="1344" y="754"/>
                  </a:lnTo>
                  <a:lnTo>
                    <a:pt x="1344" y="752"/>
                  </a:lnTo>
                  <a:lnTo>
                    <a:pt x="1344" y="751"/>
                  </a:lnTo>
                  <a:lnTo>
                    <a:pt x="1344" y="750"/>
                  </a:lnTo>
                  <a:lnTo>
                    <a:pt x="1343" y="750"/>
                  </a:lnTo>
                  <a:lnTo>
                    <a:pt x="1344" y="750"/>
                  </a:lnTo>
                  <a:lnTo>
                    <a:pt x="1343" y="750"/>
                  </a:lnTo>
                  <a:lnTo>
                    <a:pt x="1342" y="750"/>
                  </a:lnTo>
                  <a:lnTo>
                    <a:pt x="1340" y="750"/>
                  </a:lnTo>
                  <a:lnTo>
                    <a:pt x="1339" y="750"/>
                  </a:lnTo>
                  <a:lnTo>
                    <a:pt x="1338" y="750"/>
                  </a:lnTo>
                  <a:lnTo>
                    <a:pt x="1336" y="750"/>
                  </a:lnTo>
                  <a:lnTo>
                    <a:pt x="1336" y="751"/>
                  </a:lnTo>
                  <a:lnTo>
                    <a:pt x="1335" y="751"/>
                  </a:lnTo>
                  <a:lnTo>
                    <a:pt x="1334" y="751"/>
                  </a:lnTo>
                  <a:lnTo>
                    <a:pt x="1332" y="751"/>
                  </a:lnTo>
                  <a:lnTo>
                    <a:pt x="1334" y="751"/>
                  </a:lnTo>
                  <a:lnTo>
                    <a:pt x="1334" y="750"/>
                  </a:lnTo>
                  <a:lnTo>
                    <a:pt x="1332" y="750"/>
                  </a:lnTo>
                  <a:lnTo>
                    <a:pt x="1332" y="748"/>
                  </a:lnTo>
                  <a:lnTo>
                    <a:pt x="1331" y="748"/>
                  </a:lnTo>
                  <a:lnTo>
                    <a:pt x="1330" y="748"/>
                  </a:lnTo>
                  <a:lnTo>
                    <a:pt x="1328" y="748"/>
                  </a:lnTo>
                  <a:lnTo>
                    <a:pt x="1328" y="750"/>
                  </a:lnTo>
                  <a:lnTo>
                    <a:pt x="1327" y="750"/>
                  </a:lnTo>
                  <a:lnTo>
                    <a:pt x="1327" y="751"/>
                  </a:lnTo>
                  <a:lnTo>
                    <a:pt x="1326" y="750"/>
                  </a:lnTo>
                  <a:lnTo>
                    <a:pt x="1326" y="751"/>
                  </a:lnTo>
                  <a:lnTo>
                    <a:pt x="1326" y="752"/>
                  </a:lnTo>
                  <a:lnTo>
                    <a:pt x="1325" y="751"/>
                  </a:lnTo>
                  <a:lnTo>
                    <a:pt x="1323" y="751"/>
                  </a:lnTo>
                  <a:lnTo>
                    <a:pt x="1323" y="752"/>
                  </a:lnTo>
                  <a:lnTo>
                    <a:pt x="1323" y="751"/>
                  </a:lnTo>
                  <a:lnTo>
                    <a:pt x="1323" y="752"/>
                  </a:lnTo>
                  <a:lnTo>
                    <a:pt x="1322" y="751"/>
                  </a:lnTo>
                  <a:lnTo>
                    <a:pt x="1322" y="752"/>
                  </a:lnTo>
                  <a:lnTo>
                    <a:pt x="1321" y="751"/>
                  </a:lnTo>
                  <a:lnTo>
                    <a:pt x="1321" y="752"/>
                  </a:lnTo>
                  <a:lnTo>
                    <a:pt x="1322" y="752"/>
                  </a:lnTo>
                  <a:lnTo>
                    <a:pt x="1321" y="752"/>
                  </a:lnTo>
                  <a:lnTo>
                    <a:pt x="1319" y="752"/>
                  </a:lnTo>
                  <a:lnTo>
                    <a:pt x="1319" y="751"/>
                  </a:lnTo>
                  <a:lnTo>
                    <a:pt x="1318" y="751"/>
                  </a:lnTo>
                  <a:lnTo>
                    <a:pt x="1318" y="750"/>
                  </a:lnTo>
                  <a:lnTo>
                    <a:pt x="1318" y="751"/>
                  </a:lnTo>
                  <a:lnTo>
                    <a:pt x="1317" y="751"/>
                  </a:lnTo>
                  <a:lnTo>
                    <a:pt x="1317" y="752"/>
                  </a:lnTo>
                  <a:lnTo>
                    <a:pt x="1317" y="754"/>
                  </a:lnTo>
                  <a:lnTo>
                    <a:pt x="1315" y="755"/>
                  </a:lnTo>
                  <a:lnTo>
                    <a:pt x="1317" y="755"/>
                  </a:lnTo>
                  <a:lnTo>
                    <a:pt x="1317" y="756"/>
                  </a:lnTo>
                  <a:lnTo>
                    <a:pt x="1315" y="756"/>
                  </a:lnTo>
                  <a:lnTo>
                    <a:pt x="1315" y="758"/>
                  </a:lnTo>
                  <a:lnTo>
                    <a:pt x="1314" y="758"/>
                  </a:lnTo>
                  <a:lnTo>
                    <a:pt x="1314" y="756"/>
                  </a:lnTo>
                  <a:lnTo>
                    <a:pt x="1313" y="758"/>
                  </a:lnTo>
                  <a:lnTo>
                    <a:pt x="1313" y="756"/>
                  </a:lnTo>
                  <a:lnTo>
                    <a:pt x="1311" y="756"/>
                  </a:lnTo>
                  <a:lnTo>
                    <a:pt x="1310" y="756"/>
                  </a:lnTo>
                  <a:lnTo>
                    <a:pt x="1310" y="755"/>
                  </a:lnTo>
                  <a:lnTo>
                    <a:pt x="1310" y="756"/>
                  </a:lnTo>
                  <a:lnTo>
                    <a:pt x="1309" y="756"/>
                  </a:lnTo>
                  <a:lnTo>
                    <a:pt x="1307" y="756"/>
                  </a:lnTo>
                  <a:lnTo>
                    <a:pt x="1307" y="758"/>
                  </a:lnTo>
                  <a:lnTo>
                    <a:pt x="1306" y="758"/>
                  </a:lnTo>
                  <a:lnTo>
                    <a:pt x="1305" y="758"/>
                  </a:lnTo>
                  <a:lnTo>
                    <a:pt x="1304" y="758"/>
                  </a:lnTo>
                  <a:lnTo>
                    <a:pt x="1304" y="756"/>
                  </a:lnTo>
                  <a:lnTo>
                    <a:pt x="1302" y="758"/>
                  </a:lnTo>
                  <a:lnTo>
                    <a:pt x="1302" y="756"/>
                  </a:lnTo>
                  <a:lnTo>
                    <a:pt x="1302" y="758"/>
                  </a:lnTo>
                  <a:lnTo>
                    <a:pt x="1301" y="758"/>
                  </a:lnTo>
                  <a:lnTo>
                    <a:pt x="1300" y="758"/>
                  </a:lnTo>
                  <a:lnTo>
                    <a:pt x="1298" y="758"/>
                  </a:lnTo>
                  <a:lnTo>
                    <a:pt x="1297" y="758"/>
                  </a:lnTo>
                  <a:lnTo>
                    <a:pt x="1296" y="758"/>
                  </a:lnTo>
                  <a:lnTo>
                    <a:pt x="1294" y="758"/>
                  </a:lnTo>
                  <a:lnTo>
                    <a:pt x="1294" y="756"/>
                  </a:lnTo>
                  <a:lnTo>
                    <a:pt x="1294" y="758"/>
                  </a:lnTo>
                  <a:lnTo>
                    <a:pt x="1293" y="758"/>
                  </a:lnTo>
                  <a:lnTo>
                    <a:pt x="1293" y="756"/>
                  </a:lnTo>
                  <a:lnTo>
                    <a:pt x="1294" y="756"/>
                  </a:lnTo>
                  <a:lnTo>
                    <a:pt x="1293" y="756"/>
                  </a:lnTo>
                  <a:lnTo>
                    <a:pt x="1293" y="755"/>
                  </a:lnTo>
                  <a:lnTo>
                    <a:pt x="1292" y="756"/>
                  </a:lnTo>
                  <a:lnTo>
                    <a:pt x="1292" y="758"/>
                  </a:lnTo>
                  <a:lnTo>
                    <a:pt x="1292" y="756"/>
                  </a:lnTo>
                  <a:lnTo>
                    <a:pt x="1292" y="755"/>
                  </a:lnTo>
                  <a:lnTo>
                    <a:pt x="1290" y="755"/>
                  </a:lnTo>
                  <a:lnTo>
                    <a:pt x="1290" y="754"/>
                  </a:lnTo>
                  <a:lnTo>
                    <a:pt x="1290" y="752"/>
                  </a:lnTo>
                  <a:lnTo>
                    <a:pt x="1289" y="752"/>
                  </a:lnTo>
                  <a:lnTo>
                    <a:pt x="1289" y="751"/>
                  </a:lnTo>
                  <a:lnTo>
                    <a:pt x="1288" y="751"/>
                  </a:lnTo>
                  <a:lnTo>
                    <a:pt x="1287" y="751"/>
                  </a:lnTo>
                  <a:lnTo>
                    <a:pt x="1287" y="750"/>
                  </a:lnTo>
                  <a:lnTo>
                    <a:pt x="1285" y="750"/>
                  </a:lnTo>
                  <a:lnTo>
                    <a:pt x="1284" y="750"/>
                  </a:lnTo>
                  <a:lnTo>
                    <a:pt x="1284" y="748"/>
                  </a:lnTo>
                  <a:lnTo>
                    <a:pt x="1284" y="750"/>
                  </a:lnTo>
                  <a:lnTo>
                    <a:pt x="1283" y="750"/>
                  </a:lnTo>
                  <a:lnTo>
                    <a:pt x="1283" y="748"/>
                  </a:lnTo>
                  <a:lnTo>
                    <a:pt x="1281" y="748"/>
                  </a:lnTo>
                  <a:lnTo>
                    <a:pt x="1281" y="747"/>
                  </a:lnTo>
                  <a:lnTo>
                    <a:pt x="1280" y="747"/>
                  </a:lnTo>
                  <a:lnTo>
                    <a:pt x="1280" y="746"/>
                  </a:lnTo>
                  <a:lnTo>
                    <a:pt x="1280" y="747"/>
                  </a:lnTo>
                  <a:lnTo>
                    <a:pt x="1279" y="747"/>
                  </a:lnTo>
                  <a:lnTo>
                    <a:pt x="1279" y="746"/>
                  </a:lnTo>
                  <a:lnTo>
                    <a:pt x="1279" y="747"/>
                  </a:lnTo>
                  <a:lnTo>
                    <a:pt x="1277" y="747"/>
                  </a:lnTo>
                  <a:lnTo>
                    <a:pt x="1277" y="746"/>
                  </a:lnTo>
                  <a:lnTo>
                    <a:pt x="1276" y="746"/>
                  </a:lnTo>
                  <a:lnTo>
                    <a:pt x="1276" y="747"/>
                  </a:lnTo>
                  <a:lnTo>
                    <a:pt x="1275" y="747"/>
                  </a:lnTo>
                  <a:lnTo>
                    <a:pt x="1275" y="748"/>
                  </a:lnTo>
                  <a:lnTo>
                    <a:pt x="1275" y="747"/>
                  </a:lnTo>
                  <a:lnTo>
                    <a:pt x="1275" y="748"/>
                  </a:lnTo>
                  <a:lnTo>
                    <a:pt x="1273" y="748"/>
                  </a:lnTo>
                  <a:lnTo>
                    <a:pt x="1273" y="747"/>
                  </a:lnTo>
                  <a:lnTo>
                    <a:pt x="1273" y="748"/>
                  </a:lnTo>
                  <a:lnTo>
                    <a:pt x="1273" y="747"/>
                  </a:lnTo>
                  <a:lnTo>
                    <a:pt x="1273" y="748"/>
                  </a:lnTo>
                  <a:lnTo>
                    <a:pt x="1272" y="748"/>
                  </a:lnTo>
                  <a:lnTo>
                    <a:pt x="1272" y="750"/>
                  </a:lnTo>
                  <a:lnTo>
                    <a:pt x="1271" y="748"/>
                  </a:lnTo>
                  <a:lnTo>
                    <a:pt x="1270" y="748"/>
                  </a:lnTo>
                  <a:lnTo>
                    <a:pt x="1268" y="748"/>
                  </a:lnTo>
                  <a:lnTo>
                    <a:pt x="1270" y="748"/>
                  </a:lnTo>
                  <a:lnTo>
                    <a:pt x="1268" y="748"/>
                  </a:lnTo>
                  <a:lnTo>
                    <a:pt x="1268" y="747"/>
                  </a:lnTo>
                  <a:lnTo>
                    <a:pt x="1267" y="747"/>
                  </a:lnTo>
                  <a:lnTo>
                    <a:pt x="1267" y="746"/>
                  </a:lnTo>
                  <a:lnTo>
                    <a:pt x="1266" y="746"/>
                  </a:lnTo>
                  <a:lnTo>
                    <a:pt x="1267" y="746"/>
                  </a:lnTo>
                  <a:lnTo>
                    <a:pt x="1266" y="745"/>
                  </a:lnTo>
                  <a:lnTo>
                    <a:pt x="1267" y="745"/>
                  </a:lnTo>
                  <a:lnTo>
                    <a:pt x="1267" y="743"/>
                  </a:lnTo>
                  <a:lnTo>
                    <a:pt x="1266" y="743"/>
                  </a:lnTo>
                  <a:lnTo>
                    <a:pt x="1264" y="743"/>
                  </a:lnTo>
                  <a:lnTo>
                    <a:pt x="1264" y="742"/>
                  </a:lnTo>
                  <a:lnTo>
                    <a:pt x="1264" y="741"/>
                  </a:lnTo>
                  <a:lnTo>
                    <a:pt x="1263" y="741"/>
                  </a:lnTo>
                  <a:lnTo>
                    <a:pt x="1262" y="741"/>
                  </a:lnTo>
                  <a:lnTo>
                    <a:pt x="1262" y="739"/>
                  </a:lnTo>
                  <a:lnTo>
                    <a:pt x="1262" y="741"/>
                  </a:lnTo>
                  <a:lnTo>
                    <a:pt x="1260" y="741"/>
                  </a:lnTo>
                  <a:lnTo>
                    <a:pt x="1259" y="741"/>
                  </a:lnTo>
                  <a:lnTo>
                    <a:pt x="1258" y="741"/>
                  </a:lnTo>
                  <a:lnTo>
                    <a:pt x="1258" y="742"/>
                  </a:lnTo>
                  <a:lnTo>
                    <a:pt x="1258" y="743"/>
                  </a:lnTo>
                  <a:lnTo>
                    <a:pt x="1256" y="743"/>
                  </a:lnTo>
                  <a:lnTo>
                    <a:pt x="1255" y="743"/>
                  </a:lnTo>
                  <a:lnTo>
                    <a:pt x="1254" y="743"/>
                  </a:lnTo>
                  <a:lnTo>
                    <a:pt x="1252" y="743"/>
                  </a:lnTo>
                  <a:lnTo>
                    <a:pt x="1251" y="743"/>
                  </a:lnTo>
                  <a:lnTo>
                    <a:pt x="1250" y="743"/>
                  </a:lnTo>
                  <a:lnTo>
                    <a:pt x="1249" y="743"/>
                  </a:lnTo>
                  <a:lnTo>
                    <a:pt x="1247" y="742"/>
                  </a:lnTo>
                  <a:lnTo>
                    <a:pt x="1249" y="742"/>
                  </a:lnTo>
                  <a:lnTo>
                    <a:pt x="1247" y="742"/>
                  </a:lnTo>
                  <a:lnTo>
                    <a:pt x="1246" y="742"/>
                  </a:lnTo>
                  <a:lnTo>
                    <a:pt x="1246" y="741"/>
                  </a:lnTo>
                  <a:lnTo>
                    <a:pt x="1245" y="741"/>
                  </a:lnTo>
                  <a:lnTo>
                    <a:pt x="1245" y="739"/>
                  </a:lnTo>
                  <a:lnTo>
                    <a:pt x="1243" y="739"/>
                  </a:lnTo>
                  <a:lnTo>
                    <a:pt x="1243" y="741"/>
                  </a:lnTo>
                  <a:lnTo>
                    <a:pt x="1242" y="741"/>
                  </a:lnTo>
                  <a:lnTo>
                    <a:pt x="1242" y="742"/>
                  </a:lnTo>
                  <a:lnTo>
                    <a:pt x="1242" y="741"/>
                  </a:lnTo>
                  <a:lnTo>
                    <a:pt x="1241" y="741"/>
                  </a:lnTo>
                  <a:lnTo>
                    <a:pt x="1239" y="741"/>
                  </a:lnTo>
                  <a:lnTo>
                    <a:pt x="1238" y="741"/>
                  </a:lnTo>
                  <a:lnTo>
                    <a:pt x="1237" y="741"/>
                  </a:lnTo>
                  <a:lnTo>
                    <a:pt x="1235" y="741"/>
                  </a:lnTo>
                  <a:lnTo>
                    <a:pt x="1235" y="742"/>
                  </a:lnTo>
                  <a:lnTo>
                    <a:pt x="1235" y="741"/>
                  </a:lnTo>
                  <a:lnTo>
                    <a:pt x="1235" y="742"/>
                  </a:lnTo>
                  <a:lnTo>
                    <a:pt x="1234" y="742"/>
                  </a:lnTo>
                  <a:lnTo>
                    <a:pt x="1234" y="743"/>
                  </a:lnTo>
                  <a:lnTo>
                    <a:pt x="1233" y="743"/>
                  </a:lnTo>
                  <a:lnTo>
                    <a:pt x="1232" y="745"/>
                  </a:lnTo>
                  <a:lnTo>
                    <a:pt x="1230" y="745"/>
                  </a:lnTo>
                  <a:lnTo>
                    <a:pt x="1229" y="745"/>
                  </a:lnTo>
                  <a:lnTo>
                    <a:pt x="1228" y="745"/>
                  </a:lnTo>
                  <a:lnTo>
                    <a:pt x="1228" y="746"/>
                  </a:lnTo>
                  <a:lnTo>
                    <a:pt x="1226" y="746"/>
                  </a:lnTo>
                  <a:lnTo>
                    <a:pt x="1228" y="746"/>
                  </a:lnTo>
                  <a:lnTo>
                    <a:pt x="1226" y="746"/>
                  </a:lnTo>
                  <a:lnTo>
                    <a:pt x="1226" y="747"/>
                  </a:lnTo>
                  <a:lnTo>
                    <a:pt x="1225" y="748"/>
                  </a:lnTo>
                  <a:lnTo>
                    <a:pt x="1226" y="748"/>
                  </a:lnTo>
                  <a:lnTo>
                    <a:pt x="1226" y="750"/>
                  </a:lnTo>
                  <a:lnTo>
                    <a:pt x="1225" y="751"/>
                  </a:lnTo>
                  <a:lnTo>
                    <a:pt x="1225" y="752"/>
                  </a:lnTo>
                  <a:lnTo>
                    <a:pt x="1224" y="751"/>
                  </a:lnTo>
                  <a:lnTo>
                    <a:pt x="1224" y="752"/>
                  </a:lnTo>
                  <a:lnTo>
                    <a:pt x="1222" y="752"/>
                  </a:lnTo>
                  <a:lnTo>
                    <a:pt x="1222" y="754"/>
                  </a:lnTo>
                  <a:lnTo>
                    <a:pt x="1221" y="755"/>
                  </a:lnTo>
                  <a:lnTo>
                    <a:pt x="1220" y="755"/>
                  </a:lnTo>
                  <a:lnTo>
                    <a:pt x="1220" y="756"/>
                  </a:lnTo>
                  <a:lnTo>
                    <a:pt x="1218" y="756"/>
                  </a:lnTo>
                  <a:lnTo>
                    <a:pt x="1217" y="756"/>
                  </a:lnTo>
                  <a:lnTo>
                    <a:pt x="1217" y="758"/>
                  </a:lnTo>
                  <a:lnTo>
                    <a:pt x="1216" y="758"/>
                  </a:lnTo>
                  <a:lnTo>
                    <a:pt x="1214" y="758"/>
                  </a:lnTo>
                  <a:lnTo>
                    <a:pt x="1213" y="758"/>
                  </a:lnTo>
                  <a:lnTo>
                    <a:pt x="1213" y="759"/>
                  </a:lnTo>
                  <a:lnTo>
                    <a:pt x="1212" y="759"/>
                  </a:lnTo>
                  <a:lnTo>
                    <a:pt x="1212" y="760"/>
                  </a:lnTo>
                  <a:lnTo>
                    <a:pt x="1212" y="762"/>
                  </a:lnTo>
                  <a:lnTo>
                    <a:pt x="1213" y="763"/>
                  </a:lnTo>
                  <a:lnTo>
                    <a:pt x="1212" y="764"/>
                  </a:lnTo>
                  <a:lnTo>
                    <a:pt x="1211" y="764"/>
                  </a:lnTo>
                  <a:lnTo>
                    <a:pt x="1211" y="766"/>
                  </a:lnTo>
                  <a:lnTo>
                    <a:pt x="1211" y="767"/>
                  </a:lnTo>
                  <a:lnTo>
                    <a:pt x="1211" y="768"/>
                  </a:lnTo>
                  <a:lnTo>
                    <a:pt x="1209" y="768"/>
                  </a:lnTo>
                  <a:lnTo>
                    <a:pt x="1208" y="768"/>
                  </a:lnTo>
                  <a:lnTo>
                    <a:pt x="1207" y="768"/>
                  </a:lnTo>
                  <a:lnTo>
                    <a:pt x="1205" y="767"/>
                  </a:lnTo>
                  <a:lnTo>
                    <a:pt x="1204" y="768"/>
                  </a:lnTo>
                  <a:lnTo>
                    <a:pt x="1203" y="768"/>
                  </a:lnTo>
                  <a:lnTo>
                    <a:pt x="1203" y="769"/>
                  </a:lnTo>
                  <a:lnTo>
                    <a:pt x="1201" y="769"/>
                  </a:lnTo>
                  <a:lnTo>
                    <a:pt x="1201" y="771"/>
                  </a:lnTo>
                  <a:lnTo>
                    <a:pt x="1200" y="771"/>
                  </a:lnTo>
                  <a:lnTo>
                    <a:pt x="1200" y="772"/>
                  </a:lnTo>
                  <a:lnTo>
                    <a:pt x="1199" y="772"/>
                  </a:lnTo>
                  <a:lnTo>
                    <a:pt x="1199" y="773"/>
                  </a:lnTo>
                  <a:lnTo>
                    <a:pt x="1197" y="773"/>
                  </a:lnTo>
                  <a:lnTo>
                    <a:pt x="1197" y="775"/>
                  </a:lnTo>
                  <a:lnTo>
                    <a:pt x="1196" y="775"/>
                  </a:lnTo>
                  <a:lnTo>
                    <a:pt x="1196" y="776"/>
                  </a:lnTo>
                  <a:lnTo>
                    <a:pt x="1195" y="776"/>
                  </a:lnTo>
                  <a:lnTo>
                    <a:pt x="1195" y="777"/>
                  </a:lnTo>
                  <a:lnTo>
                    <a:pt x="1194" y="779"/>
                  </a:lnTo>
                  <a:lnTo>
                    <a:pt x="1194" y="780"/>
                  </a:lnTo>
                  <a:lnTo>
                    <a:pt x="1192" y="780"/>
                  </a:lnTo>
                  <a:lnTo>
                    <a:pt x="1191" y="780"/>
                  </a:lnTo>
                  <a:lnTo>
                    <a:pt x="1191" y="781"/>
                  </a:lnTo>
                  <a:lnTo>
                    <a:pt x="1190" y="781"/>
                  </a:lnTo>
                  <a:lnTo>
                    <a:pt x="1188" y="781"/>
                  </a:lnTo>
                  <a:lnTo>
                    <a:pt x="1188" y="780"/>
                  </a:lnTo>
                  <a:lnTo>
                    <a:pt x="1187" y="779"/>
                  </a:lnTo>
                  <a:lnTo>
                    <a:pt x="1187" y="777"/>
                  </a:lnTo>
                  <a:lnTo>
                    <a:pt x="1186" y="777"/>
                  </a:lnTo>
                  <a:lnTo>
                    <a:pt x="1186" y="776"/>
                  </a:lnTo>
                  <a:lnTo>
                    <a:pt x="1184" y="777"/>
                  </a:lnTo>
                  <a:lnTo>
                    <a:pt x="1183" y="776"/>
                  </a:lnTo>
                  <a:lnTo>
                    <a:pt x="1183" y="777"/>
                  </a:lnTo>
                  <a:lnTo>
                    <a:pt x="1182" y="777"/>
                  </a:lnTo>
                  <a:lnTo>
                    <a:pt x="1182" y="776"/>
                  </a:lnTo>
                  <a:lnTo>
                    <a:pt x="1182" y="777"/>
                  </a:lnTo>
                  <a:lnTo>
                    <a:pt x="1180" y="777"/>
                  </a:lnTo>
                  <a:lnTo>
                    <a:pt x="1180" y="776"/>
                  </a:lnTo>
                  <a:lnTo>
                    <a:pt x="1180" y="775"/>
                  </a:lnTo>
                  <a:lnTo>
                    <a:pt x="1179" y="775"/>
                  </a:lnTo>
                  <a:lnTo>
                    <a:pt x="1178" y="773"/>
                  </a:lnTo>
                  <a:lnTo>
                    <a:pt x="1178" y="775"/>
                  </a:lnTo>
                  <a:lnTo>
                    <a:pt x="1177" y="776"/>
                  </a:lnTo>
                  <a:lnTo>
                    <a:pt x="1175" y="777"/>
                  </a:lnTo>
                  <a:lnTo>
                    <a:pt x="1174" y="777"/>
                  </a:lnTo>
                  <a:lnTo>
                    <a:pt x="1173" y="777"/>
                  </a:lnTo>
                  <a:lnTo>
                    <a:pt x="1171" y="777"/>
                  </a:lnTo>
                  <a:lnTo>
                    <a:pt x="1170" y="776"/>
                  </a:lnTo>
                  <a:lnTo>
                    <a:pt x="1169" y="776"/>
                  </a:lnTo>
                  <a:lnTo>
                    <a:pt x="1169" y="777"/>
                  </a:lnTo>
                  <a:lnTo>
                    <a:pt x="1167" y="777"/>
                  </a:lnTo>
                  <a:lnTo>
                    <a:pt x="1166" y="779"/>
                  </a:lnTo>
                  <a:lnTo>
                    <a:pt x="1165" y="779"/>
                  </a:lnTo>
                  <a:lnTo>
                    <a:pt x="1162" y="779"/>
                  </a:lnTo>
                  <a:lnTo>
                    <a:pt x="1161" y="779"/>
                  </a:lnTo>
                  <a:lnTo>
                    <a:pt x="1161" y="776"/>
                  </a:lnTo>
                  <a:lnTo>
                    <a:pt x="1161" y="775"/>
                  </a:lnTo>
                  <a:lnTo>
                    <a:pt x="1159" y="775"/>
                  </a:lnTo>
                  <a:lnTo>
                    <a:pt x="1159" y="773"/>
                  </a:lnTo>
                  <a:lnTo>
                    <a:pt x="1159" y="772"/>
                  </a:lnTo>
                  <a:lnTo>
                    <a:pt x="1158" y="772"/>
                  </a:lnTo>
                  <a:lnTo>
                    <a:pt x="1157" y="772"/>
                  </a:lnTo>
                  <a:lnTo>
                    <a:pt x="1156" y="772"/>
                  </a:lnTo>
                  <a:lnTo>
                    <a:pt x="1154" y="772"/>
                  </a:lnTo>
                  <a:lnTo>
                    <a:pt x="1153" y="772"/>
                  </a:lnTo>
                  <a:lnTo>
                    <a:pt x="1152" y="772"/>
                  </a:lnTo>
                  <a:lnTo>
                    <a:pt x="1150" y="772"/>
                  </a:lnTo>
                  <a:lnTo>
                    <a:pt x="1149" y="772"/>
                  </a:lnTo>
                  <a:lnTo>
                    <a:pt x="1149" y="771"/>
                  </a:lnTo>
                  <a:lnTo>
                    <a:pt x="1148" y="772"/>
                  </a:lnTo>
                  <a:lnTo>
                    <a:pt x="1148" y="771"/>
                  </a:lnTo>
                  <a:lnTo>
                    <a:pt x="1146" y="771"/>
                  </a:lnTo>
                  <a:lnTo>
                    <a:pt x="1145" y="772"/>
                  </a:lnTo>
                  <a:lnTo>
                    <a:pt x="1145" y="771"/>
                  </a:lnTo>
                  <a:lnTo>
                    <a:pt x="1145" y="769"/>
                  </a:lnTo>
                  <a:lnTo>
                    <a:pt x="1144" y="769"/>
                  </a:lnTo>
                  <a:lnTo>
                    <a:pt x="1142" y="769"/>
                  </a:lnTo>
                  <a:lnTo>
                    <a:pt x="1141" y="769"/>
                  </a:lnTo>
                  <a:lnTo>
                    <a:pt x="1140" y="768"/>
                  </a:lnTo>
                  <a:lnTo>
                    <a:pt x="1139" y="768"/>
                  </a:lnTo>
                  <a:lnTo>
                    <a:pt x="1139" y="767"/>
                  </a:lnTo>
                  <a:lnTo>
                    <a:pt x="1137" y="766"/>
                  </a:lnTo>
                  <a:lnTo>
                    <a:pt x="1136" y="766"/>
                  </a:lnTo>
                  <a:lnTo>
                    <a:pt x="1135" y="764"/>
                  </a:lnTo>
                  <a:lnTo>
                    <a:pt x="1133" y="764"/>
                  </a:lnTo>
                  <a:lnTo>
                    <a:pt x="1133" y="763"/>
                  </a:lnTo>
                  <a:lnTo>
                    <a:pt x="1132" y="763"/>
                  </a:lnTo>
                  <a:lnTo>
                    <a:pt x="1131" y="764"/>
                  </a:lnTo>
                  <a:lnTo>
                    <a:pt x="1129" y="764"/>
                  </a:lnTo>
                  <a:lnTo>
                    <a:pt x="1128" y="764"/>
                  </a:lnTo>
                  <a:lnTo>
                    <a:pt x="1127" y="764"/>
                  </a:lnTo>
                  <a:lnTo>
                    <a:pt x="1127" y="763"/>
                  </a:lnTo>
                  <a:lnTo>
                    <a:pt x="1127" y="764"/>
                  </a:lnTo>
                  <a:lnTo>
                    <a:pt x="1125" y="764"/>
                  </a:lnTo>
                  <a:lnTo>
                    <a:pt x="1124" y="764"/>
                  </a:lnTo>
                  <a:lnTo>
                    <a:pt x="1123" y="764"/>
                  </a:lnTo>
                  <a:lnTo>
                    <a:pt x="1121" y="764"/>
                  </a:lnTo>
                  <a:lnTo>
                    <a:pt x="1121" y="763"/>
                  </a:lnTo>
                  <a:lnTo>
                    <a:pt x="1120" y="763"/>
                  </a:lnTo>
                  <a:lnTo>
                    <a:pt x="1119" y="763"/>
                  </a:lnTo>
                  <a:lnTo>
                    <a:pt x="1119" y="762"/>
                  </a:lnTo>
                  <a:lnTo>
                    <a:pt x="1118" y="762"/>
                  </a:lnTo>
                  <a:lnTo>
                    <a:pt x="1118" y="760"/>
                  </a:lnTo>
                  <a:lnTo>
                    <a:pt x="1116" y="760"/>
                  </a:lnTo>
                  <a:lnTo>
                    <a:pt x="1115" y="760"/>
                  </a:lnTo>
                  <a:lnTo>
                    <a:pt x="1115" y="759"/>
                  </a:lnTo>
                  <a:lnTo>
                    <a:pt x="1114" y="759"/>
                  </a:lnTo>
                  <a:lnTo>
                    <a:pt x="1114" y="758"/>
                  </a:lnTo>
                  <a:lnTo>
                    <a:pt x="1115" y="756"/>
                  </a:lnTo>
                  <a:lnTo>
                    <a:pt x="1114" y="756"/>
                  </a:lnTo>
                  <a:lnTo>
                    <a:pt x="1115" y="755"/>
                  </a:lnTo>
                  <a:lnTo>
                    <a:pt x="1114" y="755"/>
                  </a:lnTo>
                  <a:lnTo>
                    <a:pt x="1114" y="754"/>
                  </a:lnTo>
                  <a:lnTo>
                    <a:pt x="1114" y="752"/>
                  </a:lnTo>
                  <a:lnTo>
                    <a:pt x="1114" y="751"/>
                  </a:lnTo>
                  <a:lnTo>
                    <a:pt x="1114" y="750"/>
                  </a:lnTo>
                  <a:lnTo>
                    <a:pt x="1114" y="748"/>
                  </a:lnTo>
                  <a:lnTo>
                    <a:pt x="1114" y="747"/>
                  </a:lnTo>
                  <a:lnTo>
                    <a:pt x="1114" y="746"/>
                  </a:lnTo>
                  <a:lnTo>
                    <a:pt x="1114" y="745"/>
                  </a:lnTo>
                  <a:lnTo>
                    <a:pt x="1114" y="743"/>
                  </a:lnTo>
                  <a:lnTo>
                    <a:pt x="1112" y="743"/>
                  </a:lnTo>
                  <a:lnTo>
                    <a:pt x="1111" y="743"/>
                  </a:lnTo>
                  <a:lnTo>
                    <a:pt x="1111" y="742"/>
                  </a:lnTo>
                  <a:lnTo>
                    <a:pt x="1110" y="742"/>
                  </a:lnTo>
                  <a:lnTo>
                    <a:pt x="1110" y="743"/>
                  </a:lnTo>
                  <a:lnTo>
                    <a:pt x="1108" y="743"/>
                  </a:lnTo>
                  <a:lnTo>
                    <a:pt x="1107" y="745"/>
                  </a:lnTo>
                  <a:lnTo>
                    <a:pt x="1106" y="745"/>
                  </a:lnTo>
                  <a:lnTo>
                    <a:pt x="1104" y="745"/>
                  </a:lnTo>
                  <a:lnTo>
                    <a:pt x="1103" y="745"/>
                  </a:lnTo>
                  <a:lnTo>
                    <a:pt x="1103" y="746"/>
                  </a:lnTo>
                  <a:lnTo>
                    <a:pt x="1102" y="746"/>
                  </a:lnTo>
                  <a:lnTo>
                    <a:pt x="1102" y="747"/>
                  </a:lnTo>
                  <a:lnTo>
                    <a:pt x="1101" y="747"/>
                  </a:lnTo>
                  <a:lnTo>
                    <a:pt x="1101" y="748"/>
                  </a:lnTo>
                  <a:lnTo>
                    <a:pt x="1099" y="748"/>
                  </a:lnTo>
                  <a:lnTo>
                    <a:pt x="1098" y="748"/>
                  </a:lnTo>
                  <a:lnTo>
                    <a:pt x="1098" y="750"/>
                  </a:lnTo>
                  <a:lnTo>
                    <a:pt x="1097" y="750"/>
                  </a:lnTo>
                  <a:lnTo>
                    <a:pt x="1095" y="750"/>
                  </a:lnTo>
                  <a:lnTo>
                    <a:pt x="1093" y="747"/>
                  </a:lnTo>
                  <a:lnTo>
                    <a:pt x="1093" y="746"/>
                  </a:lnTo>
                  <a:lnTo>
                    <a:pt x="1091" y="746"/>
                  </a:lnTo>
                  <a:lnTo>
                    <a:pt x="1091" y="745"/>
                  </a:lnTo>
                  <a:lnTo>
                    <a:pt x="1090" y="745"/>
                  </a:lnTo>
                  <a:lnTo>
                    <a:pt x="1089" y="745"/>
                  </a:lnTo>
                  <a:lnTo>
                    <a:pt x="1089" y="743"/>
                  </a:lnTo>
                  <a:lnTo>
                    <a:pt x="1087" y="743"/>
                  </a:lnTo>
                  <a:lnTo>
                    <a:pt x="1087" y="742"/>
                  </a:lnTo>
                  <a:lnTo>
                    <a:pt x="1086" y="742"/>
                  </a:lnTo>
                  <a:lnTo>
                    <a:pt x="1085" y="741"/>
                  </a:lnTo>
                  <a:lnTo>
                    <a:pt x="1084" y="741"/>
                  </a:lnTo>
                  <a:lnTo>
                    <a:pt x="1084" y="739"/>
                  </a:lnTo>
                  <a:lnTo>
                    <a:pt x="1082" y="739"/>
                  </a:lnTo>
                  <a:lnTo>
                    <a:pt x="1081" y="739"/>
                  </a:lnTo>
                  <a:lnTo>
                    <a:pt x="1080" y="738"/>
                  </a:lnTo>
                  <a:lnTo>
                    <a:pt x="1080" y="737"/>
                  </a:lnTo>
                  <a:lnTo>
                    <a:pt x="1078" y="735"/>
                  </a:lnTo>
                  <a:lnTo>
                    <a:pt x="1078" y="734"/>
                  </a:lnTo>
                  <a:lnTo>
                    <a:pt x="1078" y="733"/>
                  </a:lnTo>
                  <a:lnTo>
                    <a:pt x="1078" y="730"/>
                  </a:lnTo>
                  <a:lnTo>
                    <a:pt x="1078" y="729"/>
                  </a:lnTo>
                  <a:lnTo>
                    <a:pt x="1080" y="729"/>
                  </a:lnTo>
                  <a:lnTo>
                    <a:pt x="1078" y="729"/>
                  </a:lnTo>
                  <a:lnTo>
                    <a:pt x="1078" y="728"/>
                  </a:lnTo>
                  <a:lnTo>
                    <a:pt x="1078" y="726"/>
                  </a:lnTo>
                  <a:lnTo>
                    <a:pt x="1078" y="725"/>
                  </a:lnTo>
                  <a:lnTo>
                    <a:pt x="1078" y="724"/>
                  </a:lnTo>
                  <a:lnTo>
                    <a:pt x="1077" y="724"/>
                  </a:lnTo>
                  <a:lnTo>
                    <a:pt x="1077" y="722"/>
                  </a:lnTo>
                  <a:lnTo>
                    <a:pt x="1076" y="722"/>
                  </a:lnTo>
                  <a:lnTo>
                    <a:pt x="1076" y="721"/>
                  </a:lnTo>
                  <a:lnTo>
                    <a:pt x="1076" y="720"/>
                  </a:lnTo>
                  <a:lnTo>
                    <a:pt x="1076" y="718"/>
                  </a:lnTo>
                  <a:lnTo>
                    <a:pt x="1074" y="717"/>
                  </a:lnTo>
                  <a:lnTo>
                    <a:pt x="1073" y="717"/>
                  </a:lnTo>
                  <a:lnTo>
                    <a:pt x="1072" y="717"/>
                  </a:lnTo>
                  <a:lnTo>
                    <a:pt x="1072" y="716"/>
                  </a:lnTo>
                  <a:lnTo>
                    <a:pt x="1070" y="716"/>
                  </a:lnTo>
                  <a:lnTo>
                    <a:pt x="1069" y="716"/>
                  </a:lnTo>
                  <a:lnTo>
                    <a:pt x="1068" y="714"/>
                  </a:lnTo>
                  <a:lnTo>
                    <a:pt x="1066" y="713"/>
                  </a:lnTo>
                  <a:lnTo>
                    <a:pt x="1068" y="712"/>
                  </a:lnTo>
                  <a:lnTo>
                    <a:pt x="1068" y="711"/>
                  </a:lnTo>
                  <a:lnTo>
                    <a:pt x="1068" y="709"/>
                  </a:lnTo>
                  <a:lnTo>
                    <a:pt x="1068" y="708"/>
                  </a:lnTo>
                  <a:lnTo>
                    <a:pt x="1066" y="707"/>
                  </a:lnTo>
                  <a:lnTo>
                    <a:pt x="1066" y="705"/>
                  </a:lnTo>
                  <a:lnTo>
                    <a:pt x="1066" y="704"/>
                  </a:lnTo>
                  <a:lnTo>
                    <a:pt x="1068" y="704"/>
                  </a:lnTo>
                  <a:lnTo>
                    <a:pt x="1068" y="703"/>
                  </a:lnTo>
                  <a:lnTo>
                    <a:pt x="1068" y="701"/>
                  </a:lnTo>
                  <a:lnTo>
                    <a:pt x="1068" y="700"/>
                  </a:lnTo>
                  <a:lnTo>
                    <a:pt x="1068" y="699"/>
                  </a:lnTo>
                  <a:lnTo>
                    <a:pt x="1066" y="699"/>
                  </a:lnTo>
                  <a:lnTo>
                    <a:pt x="1066" y="697"/>
                  </a:lnTo>
                  <a:lnTo>
                    <a:pt x="1065" y="696"/>
                  </a:lnTo>
                  <a:lnTo>
                    <a:pt x="1065" y="695"/>
                  </a:lnTo>
                  <a:lnTo>
                    <a:pt x="1065" y="694"/>
                  </a:lnTo>
                  <a:lnTo>
                    <a:pt x="1066" y="692"/>
                  </a:lnTo>
                  <a:lnTo>
                    <a:pt x="1068" y="692"/>
                  </a:lnTo>
                  <a:lnTo>
                    <a:pt x="1069" y="692"/>
                  </a:lnTo>
                  <a:lnTo>
                    <a:pt x="1069" y="691"/>
                  </a:lnTo>
                  <a:lnTo>
                    <a:pt x="1069" y="690"/>
                  </a:lnTo>
                  <a:lnTo>
                    <a:pt x="1069" y="688"/>
                  </a:lnTo>
                  <a:lnTo>
                    <a:pt x="1070" y="688"/>
                  </a:lnTo>
                  <a:lnTo>
                    <a:pt x="1069" y="688"/>
                  </a:lnTo>
                  <a:lnTo>
                    <a:pt x="1068" y="688"/>
                  </a:lnTo>
                  <a:lnTo>
                    <a:pt x="1068" y="687"/>
                  </a:lnTo>
                  <a:lnTo>
                    <a:pt x="1066" y="687"/>
                  </a:lnTo>
                  <a:lnTo>
                    <a:pt x="1065" y="687"/>
                  </a:lnTo>
                  <a:lnTo>
                    <a:pt x="1064" y="687"/>
                  </a:lnTo>
                  <a:lnTo>
                    <a:pt x="1063" y="687"/>
                  </a:lnTo>
                  <a:lnTo>
                    <a:pt x="1061" y="688"/>
                  </a:lnTo>
                  <a:lnTo>
                    <a:pt x="1060" y="688"/>
                  </a:lnTo>
                  <a:lnTo>
                    <a:pt x="1059" y="688"/>
                  </a:lnTo>
                  <a:lnTo>
                    <a:pt x="1057" y="688"/>
                  </a:lnTo>
                  <a:lnTo>
                    <a:pt x="1056" y="688"/>
                  </a:lnTo>
                  <a:lnTo>
                    <a:pt x="1055" y="688"/>
                  </a:lnTo>
                  <a:lnTo>
                    <a:pt x="1053" y="688"/>
                  </a:lnTo>
                  <a:lnTo>
                    <a:pt x="1053" y="690"/>
                  </a:lnTo>
                  <a:lnTo>
                    <a:pt x="1052" y="690"/>
                  </a:lnTo>
                  <a:lnTo>
                    <a:pt x="1051" y="690"/>
                  </a:lnTo>
                  <a:lnTo>
                    <a:pt x="1051" y="691"/>
                  </a:lnTo>
                  <a:lnTo>
                    <a:pt x="1051" y="690"/>
                  </a:lnTo>
                  <a:lnTo>
                    <a:pt x="1049" y="690"/>
                  </a:lnTo>
                  <a:lnTo>
                    <a:pt x="1048" y="691"/>
                  </a:lnTo>
                  <a:lnTo>
                    <a:pt x="1047" y="691"/>
                  </a:lnTo>
                  <a:lnTo>
                    <a:pt x="1047" y="692"/>
                  </a:lnTo>
                  <a:lnTo>
                    <a:pt x="1046" y="692"/>
                  </a:lnTo>
                  <a:lnTo>
                    <a:pt x="1046" y="694"/>
                  </a:lnTo>
                  <a:lnTo>
                    <a:pt x="1044" y="694"/>
                  </a:lnTo>
                  <a:lnTo>
                    <a:pt x="1044" y="695"/>
                  </a:lnTo>
                  <a:lnTo>
                    <a:pt x="1044" y="696"/>
                  </a:lnTo>
                  <a:lnTo>
                    <a:pt x="1043" y="696"/>
                  </a:lnTo>
                  <a:lnTo>
                    <a:pt x="1042" y="696"/>
                  </a:lnTo>
                  <a:lnTo>
                    <a:pt x="1040" y="696"/>
                  </a:lnTo>
                  <a:lnTo>
                    <a:pt x="1039" y="696"/>
                  </a:lnTo>
                  <a:lnTo>
                    <a:pt x="1038" y="696"/>
                  </a:lnTo>
                  <a:lnTo>
                    <a:pt x="1036" y="696"/>
                  </a:lnTo>
                  <a:lnTo>
                    <a:pt x="1036" y="697"/>
                  </a:lnTo>
                  <a:lnTo>
                    <a:pt x="1035" y="697"/>
                  </a:lnTo>
                  <a:lnTo>
                    <a:pt x="1035" y="699"/>
                  </a:lnTo>
                  <a:lnTo>
                    <a:pt x="1035" y="700"/>
                  </a:lnTo>
                  <a:lnTo>
                    <a:pt x="1034" y="700"/>
                  </a:lnTo>
                  <a:lnTo>
                    <a:pt x="1032" y="699"/>
                  </a:lnTo>
                  <a:lnTo>
                    <a:pt x="1028" y="699"/>
                  </a:lnTo>
                  <a:lnTo>
                    <a:pt x="1027" y="699"/>
                  </a:lnTo>
                  <a:lnTo>
                    <a:pt x="1026" y="699"/>
                  </a:lnTo>
                  <a:lnTo>
                    <a:pt x="1026" y="697"/>
                  </a:lnTo>
                  <a:lnTo>
                    <a:pt x="1025" y="699"/>
                  </a:lnTo>
                  <a:lnTo>
                    <a:pt x="1023" y="699"/>
                  </a:lnTo>
                  <a:lnTo>
                    <a:pt x="1023" y="700"/>
                  </a:lnTo>
                  <a:lnTo>
                    <a:pt x="1022" y="700"/>
                  </a:lnTo>
                  <a:lnTo>
                    <a:pt x="1021" y="700"/>
                  </a:lnTo>
                  <a:lnTo>
                    <a:pt x="1019" y="701"/>
                  </a:lnTo>
                  <a:lnTo>
                    <a:pt x="1018" y="701"/>
                  </a:lnTo>
                  <a:lnTo>
                    <a:pt x="1017" y="701"/>
                  </a:lnTo>
                  <a:lnTo>
                    <a:pt x="1015" y="703"/>
                  </a:lnTo>
                  <a:lnTo>
                    <a:pt x="1015" y="704"/>
                  </a:lnTo>
                  <a:lnTo>
                    <a:pt x="1014" y="704"/>
                  </a:lnTo>
                  <a:lnTo>
                    <a:pt x="1014" y="705"/>
                  </a:lnTo>
                  <a:lnTo>
                    <a:pt x="1013" y="705"/>
                  </a:lnTo>
                  <a:lnTo>
                    <a:pt x="1013" y="707"/>
                  </a:lnTo>
                  <a:lnTo>
                    <a:pt x="1013" y="708"/>
                  </a:lnTo>
                  <a:lnTo>
                    <a:pt x="1011" y="708"/>
                  </a:lnTo>
                  <a:lnTo>
                    <a:pt x="1011" y="709"/>
                  </a:lnTo>
                  <a:lnTo>
                    <a:pt x="1010" y="709"/>
                  </a:lnTo>
                  <a:lnTo>
                    <a:pt x="1009" y="709"/>
                  </a:lnTo>
                  <a:lnTo>
                    <a:pt x="1008" y="711"/>
                  </a:lnTo>
                  <a:lnTo>
                    <a:pt x="1006" y="711"/>
                  </a:lnTo>
                  <a:lnTo>
                    <a:pt x="1005" y="712"/>
                  </a:lnTo>
                  <a:lnTo>
                    <a:pt x="1004" y="713"/>
                  </a:lnTo>
                  <a:lnTo>
                    <a:pt x="1002" y="713"/>
                  </a:lnTo>
                  <a:lnTo>
                    <a:pt x="1002" y="714"/>
                  </a:lnTo>
                  <a:lnTo>
                    <a:pt x="1001" y="716"/>
                  </a:lnTo>
                  <a:lnTo>
                    <a:pt x="1000" y="716"/>
                  </a:lnTo>
                  <a:lnTo>
                    <a:pt x="1000" y="717"/>
                  </a:lnTo>
                  <a:lnTo>
                    <a:pt x="998" y="717"/>
                  </a:lnTo>
                  <a:lnTo>
                    <a:pt x="997" y="717"/>
                  </a:lnTo>
                  <a:lnTo>
                    <a:pt x="996" y="717"/>
                  </a:lnTo>
                  <a:lnTo>
                    <a:pt x="994" y="717"/>
                  </a:lnTo>
                  <a:lnTo>
                    <a:pt x="994" y="718"/>
                  </a:lnTo>
                  <a:lnTo>
                    <a:pt x="996" y="720"/>
                  </a:lnTo>
                  <a:lnTo>
                    <a:pt x="996" y="724"/>
                  </a:lnTo>
                  <a:lnTo>
                    <a:pt x="994" y="725"/>
                  </a:lnTo>
                  <a:lnTo>
                    <a:pt x="994" y="726"/>
                  </a:lnTo>
                  <a:lnTo>
                    <a:pt x="993" y="728"/>
                  </a:lnTo>
                  <a:lnTo>
                    <a:pt x="993" y="729"/>
                  </a:lnTo>
                  <a:lnTo>
                    <a:pt x="992" y="730"/>
                  </a:lnTo>
                  <a:lnTo>
                    <a:pt x="990" y="730"/>
                  </a:lnTo>
                  <a:lnTo>
                    <a:pt x="990" y="731"/>
                  </a:lnTo>
                  <a:lnTo>
                    <a:pt x="989" y="733"/>
                  </a:lnTo>
                  <a:lnTo>
                    <a:pt x="989" y="734"/>
                  </a:lnTo>
                  <a:lnTo>
                    <a:pt x="988" y="734"/>
                  </a:lnTo>
                  <a:lnTo>
                    <a:pt x="988" y="735"/>
                  </a:lnTo>
                  <a:lnTo>
                    <a:pt x="987" y="735"/>
                  </a:lnTo>
                  <a:lnTo>
                    <a:pt x="985" y="735"/>
                  </a:lnTo>
                  <a:lnTo>
                    <a:pt x="984" y="737"/>
                  </a:lnTo>
                  <a:lnTo>
                    <a:pt x="983" y="741"/>
                  </a:lnTo>
                  <a:lnTo>
                    <a:pt x="983" y="742"/>
                  </a:lnTo>
                  <a:lnTo>
                    <a:pt x="983" y="743"/>
                  </a:lnTo>
                  <a:lnTo>
                    <a:pt x="981" y="743"/>
                  </a:lnTo>
                  <a:lnTo>
                    <a:pt x="981" y="745"/>
                  </a:lnTo>
                  <a:lnTo>
                    <a:pt x="980" y="745"/>
                  </a:lnTo>
                  <a:lnTo>
                    <a:pt x="979" y="746"/>
                  </a:lnTo>
                  <a:lnTo>
                    <a:pt x="979" y="747"/>
                  </a:lnTo>
                  <a:lnTo>
                    <a:pt x="980" y="748"/>
                  </a:lnTo>
                  <a:lnTo>
                    <a:pt x="979" y="750"/>
                  </a:lnTo>
                  <a:lnTo>
                    <a:pt x="977" y="751"/>
                  </a:lnTo>
                  <a:lnTo>
                    <a:pt x="977" y="752"/>
                  </a:lnTo>
                  <a:lnTo>
                    <a:pt x="977" y="754"/>
                  </a:lnTo>
                  <a:lnTo>
                    <a:pt x="976" y="755"/>
                  </a:lnTo>
                  <a:lnTo>
                    <a:pt x="976" y="756"/>
                  </a:lnTo>
                  <a:lnTo>
                    <a:pt x="975" y="758"/>
                  </a:lnTo>
                  <a:lnTo>
                    <a:pt x="975" y="759"/>
                  </a:lnTo>
                  <a:lnTo>
                    <a:pt x="973" y="760"/>
                  </a:lnTo>
                  <a:lnTo>
                    <a:pt x="973" y="762"/>
                  </a:lnTo>
                  <a:lnTo>
                    <a:pt x="973" y="763"/>
                  </a:lnTo>
                  <a:lnTo>
                    <a:pt x="972" y="764"/>
                  </a:lnTo>
                  <a:lnTo>
                    <a:pt x="970" y="759"/>
                  </a:lnTo>
                  <a:lnTo>
                    <a:pt x="956" y="759"/>
                  </a:lnTo>
                  <a:lnTo>
                    <a:pt x="962" y="771"/>
                  </a:lnTo>
                  <a:lnTo>
                    <a:pt x="960" y="771"/>
                  </a:lnTo>
                  <a:lnTo>
                    <a:pt x="959" y="772"/>
                  </a:lnTo>
                  <a:lnTo>
                    <a:pt x="959" y="773"/>
                  </a:lnTo>
                  <a:lnTo>
                    <a:pt x="958" y="773"/>
                  </a:lnTo>
                  <a:lnTo>
                    <a:pt x="958" y="775"/>
                  </a:lnTo>
                  <a:lnTo>
                    <a:pt x="956" y="775"/>
                  </a:lnTo>
                  <a:lnTo>
                    <a:pt x="951" y="783"/>
                  </a:lnTo>
                  <a:lnTo>
                    <a:pt x="949" y="785"/>
                  </a:lnTo>
                  <a:lnTo>
                    <a:pt x="947" y="785"/>
                  </a:lnTo>
                  <a:lnTo>
                    <a:pt x="947" y="786"/>
                  </a:lnTo>
                  <a:lnTo>
                    <a:pt x="946" y="786"/>
                  </a:lnTo>
                  <a:lnTo>
                    <a:pt x="945" y="786"/>
                  </a:lnTo>
                  <a:lnTo>
                    <a:pt x="945" y="788"/>
                  </a:lnTo>
                  <a:lnTo>
                    <a:pt x="943" y="788"/>
                  </a:lnTo>
                  <a:lnTo>
                    <a:pt x="943" y="789"/>
                  </a:lnTo>
                  <a:lnTo>
                    <a:pt x="942" y="789"/>
                  </a:lnTo>
                  <a:lnTo>
                    <a:pt x="941" y="789"/>
                  </a:lnTo>
                  <a:lnTo>
                    <a:pt x="939" y="790"/>
                  </a:lnTo>
                  <a:lnTo>
                    <a:pt x="939" y="792"/>
                  </a:lnTo>
                  <a:lnTo>
                    <a:pt x="941" y="792"/>
                  </a:lnTo>
                  <a:lnTo>
                    <a:pt x="939" y="793"/>
                  </a:lnTo>
                  <a:lnTo>
                    <a:pt x="938" y="796"/>
                  </a:lnTo>
                  <a:lnTo>
                    <a:pt x="937" y="797"/>
                  </a:lnTo>
                  <a:lnTo>
                    <a:pt x="937" y="798"/>
                  </a:lnTo>
                  <a:lnTo>
                    <a:pt x="935" y="801"/>
                  </a:lnTo>
                  <a:lnTo>
                    <a:pt x="935" y="802"/>
                  </a:lnTo>
                  <a:lnTo>
                    <a:pt x="935" y="803"/>
                  </a:lnTo>
                  <a:lnTo>
                    <a:pt x="935" y="805"/>
                  </a:lnTo>
                  <a:lnTo>
                    <a:pt x="935" y="806"/>
                  </a:lnTo>
                  <a:lnTo>
                    <a:pt x="938" y="809"/>
                  </a:lnTo>
                  <a:lnTo>
                    <a:pt x="939" y="810"/>
                  </a:lnTo>
                  <a:lnTo>
                    <a:pt x="939" y="811"/>
                  </a:lnTo>
                  <a:lnTo>
                    <a:pt x="941" y="811"/>
                  </a:lnTo>
                  <a:lnTo>
                    <a:pt x="941" y="813"/>
                  </a:lnTo>
                  <a:lnTo>
                    <a:pt x="942" y="815"/>
                  </a:lnTo>
                  <a:lnTo>
                    <a:pt x="942" y="817"/>
                  </a:lnTo>
                  <a:lnTo>
                    <a:pt x="941" y="818"/>
                  </a:lnTo>
                  <a:lnTo>
                    <a:pt x="939" y="819"/>
                  </a:lnTo>
                  <a:lnTo>
                    <a:pt x="941" y="820"/>
                  </a:lnTo>
                  <a:lnTo>
                    <a:pt x="939" y="820"/>
                  </a:lnTo>
                  <a:lnTo>
                    <a:pt x="938" y="820"/>
                  </a:lnTo>
                  <a:lnTo>
                    <a:pt x="937" y="820"/>
                  </a:lnTo>
                  <a:lnTo>
                    <a:pt x="935" y="820"/>
                  </a:lnTo>
                  <a:lnTo>
                    <a:pt x="934" y="822"/>
                  </a:lnTo>
                  <a:lnTo>
                    <a:pt x="933" y="822"/>
                  </a:lnTo>
                  <a:lnTo>
                    <a:pt x="932" y="822"/>
                  </a:lnTo>
                  <a:lnTo>
                    <a:pt x="930" y="820"/>
                  </a:lnTo>
                  <a:lnTo>
                    <a:pt x="929" y="820"/>
                  </a:lnTo>
                  <a:lnTo>
                    <a:pt x="928" y="819"/>
                  </a:lnTo>
                  <a:lnTo>
                    <a:pt x="926" y="819"/>
                  </a:lnTo>
                  <a:lnTo>
                    <a:pt x="926" y="818"/>
                  </a:lnTo>
                  <a:lnTo>
                    <a:pt x="925" y="818"/>
                  </a:lnTo>
                  <a:lnTo>
                    <a:pt x="924" y="818"/>
                  </a:lnTo>
                  <a:lnTo>
                    <a:pt x="922" y="818"/>
                  </a:lnTo>
                  <a:lnTo>
                    <a:pt x="921" y="818"/>
                  </a:lnTo>
                  <a:lnTo>
                    <a:pt x="921" y="817"/>
                  </a:lnTo>
                  <a:lnTo>
                    <a:pt x="920" y="817"/>
                  </a:lnTo>
                  <a:lnTo>
                    <a:pt x="918" y="817"/>
                  </a:lnTo>
                  <a:lnTo>
                    <a:pt x="917" y="817"/>
                  </a:lnTo>
                  <a:lnTo>
                    <a:pt x="916" y="817"/>
                  </a:lnTo>
                  <a:lnTo>
                    <a:pt x="915" y="817"/>
                  </a:lnTo>
                  <a:lnTo>
                    <a:pt x="913" y="818"/>
                  </a:lnTo>
                  <a:lnTo>
                    <a:pt x="912" y="818"/>
                  </a:lnTo>
                  <a:lnTo>
                    <a:pt x="911" y="818"/>
                  </a:lnTo>
                  <a:lnTo>
                    <a:pt x="911" y="819"/>
                  </a:lnTo>
                  <a:lnTo>
                    <a:pt x="909" y="819"/>
                  </a:lnTo>
                  <a:lnTo>
                    <a:pt x="911" y="820"/>
                  </a:lnTo>
                  <a:lnTo>
                    <a:pt x="909" y="820"/>
                  </a:lnTo>
                  <a:lnTo>
                    <a:pt x="908" y="820"/>
                  </a:lnTo>
                  <a:lnTo>
                    <a:pt x="908" y="822"/>
                  </a:lnTo>
                  <a:lnTo>
                    <a:pt x="907" y="822"/>
                  </a:lnTo>
                  <a:lnTo>
                    <a:pt x="907" y="823"/>
                  </a:lnTo>
                  <a:lnTo>
                    <a:pt x="907" y="824"/>
                  </a:lnTo>
                  <a:lnTo>
                    <a:pt x="905" y="824"/>
                  </a:lnTo>
                  <a:lnTo>
                    <a:pt x="905" y="826"/>
                  </a:lnTo>
                  <a:lnTo>
                    <a:pt x="904" y="827"/>
                  </a:lnTo>
                  <a:lnTo>
                    <a:pt x="903" y="827"/>
                  </a:lnTo>
                  <a:lnTo>
                    <a:pt x="901" y="828"/>
                  </a:lnTo>
                  <a:lnTo>
                    <a:pt x="901" y="830"/>
                  </a:lnTo>
                  <a:lnTo>
                    <a:pt x="901" y="831"/>
                  </a:lnTo>
                  <a:lnTo>
                    <a:pt x="900" y="832"/>
                  </a:lnTo>
                  <a:lnTo>
                    <a:pt x="900" y="834"/>
                  </a:lnTo>
                  <a:lnTo>
                    <a:pt x="899" y="835"/>
                  </a:lnTo>
                  <a:lnTo>
                    <a:pt x="897" y="836"/>
                  </a:lnTo>
                  <a:lnTo>
                    <a:pt x="897" y="838"/>
                  </a:lnTo>
                  <a:lnTo>
                    <a:pt x="896" y="839"/>
                  </a:lnTo>
                  <a:lnTo>
                    <a:pt x="896" y="840"/>
                  </a:lnTo>
                  <a:lnTo>
                    <a:pt x="895" y="840"/>
                  </a:lnTo>
                  <a:lnTo>
                    <a:pt x="895" y="841"/>
                  </a:lnTo>
                  <a:lnTo>
                    <a:pt x="894" y="841"/>
                  </a:lnTo>
                  <a:lnTo>
                    <a:pt x="894" y="843"/>
                  </a:lnTo>
                  <a:lnTo>
                    <a:pt x="894" y="844"/>
                  </a:lnTo>
                  <a:lnTo>
                    <a:pt x="892" y="844"/>
                  </a:lnTo>
                  <a:lnTo>
                    <a:pt x="891" y="845"/>
                  </a:lnTo>
                  <a:lnTo>
                    <a:pt x="890" y="845"/>
                  </a:lnTo>
                  <a:lnTo>
                    <a:pt x="890" y="847"/>
                  </a:lnTo>
                  <a:lnTo>
                    <a:pt x="888" y="847"/>
                  </a:lnTo>
                  <a:lnTo>
                    <a:pt x="887" y="848"/>
                  </a:lnTo>
                  <a:lnTo>
                    <a:pt x="887" y="849"/>
                  </a:lnTo>
                  <a:lnTo>
                    <a:pt x="886" y="849"/>
                  </a:lnTo>
                  <a:lnTo>
                    <a:pt x="886" y="851"/>
                  </a:lnTo>
                  <a:lnTo>
                    <a:pt x="884" y="851"/>
                  </a:lnTo>
                  <a:lnTo>
                    <a:pt x="884" y="852"/>
                  </a:lnTo>
                  <a:lnTo>
                    <a:pt x="883" y="853"/>
                  </a:lnTo>
                  <a:lnTo>
                    <a:pt x="883" y="855"/>
                  </a:lnTo>
                  <a:lnTo>
                    <a:pt x="883" y="856"/>
                  </a:lnTo>
                  <a:lnTo>
                    <a:pt x="882" y="856"/>
                  </a:lnTo>
                  <a:lnTo>
                    <a:pt x="880" y="856"/>
                  </a:lnTo>
                  <a:lnTo>
                    <a:pt x="879" y="856"/>
                  </a:lnTo>
                  <a:lnTo>
                    <a:pt x="878" y="856"/>
                  </a:lnTo>
                  <a:lnTo>
                    <a:pt x="877" y="856"/>
                  </a:lnTo>
                  <a:lnTo>
                    <a:pt x="875" y="856"/>
                  </a:lnTo>
                  <a:lnTo>
                    <a:pt x="875" y="857"/>
                  </a:lnTo>
                  <a:lnTo>
                    <a:pt x="874" y="857"/>
                  </a:lnTo>
                  <a:lnTo>
                    <a:pt x="873" y="858"/>
                  </a:lnTo>
                  <a:lnTo>
                    <a:pt x="873" y="860"/>
                  </a:lnTo>
                  <a:lnTo>
                    <a:pt x="873" y="861"/>
                  </a:lnTo>
                  <a:lnTo>
                    <a:pt x="869" y="861"/>
                  </a:lnTo>
                  <a:lnTo>
                    <a:pt x="867" y="861"/>
                  </a:lnTo>
                  <a:lnTo>
                    <a:pt x="866" y="861"/>
                  </a:lnTo>
                  <a:lnTo>
                    <a:pt x="863" y="861"/>
                  </a:lnTo>
                  <a:lnTo>
                    <a:pt x="862" y="861"/>
                  </a:lnTo>
                  <a:lnTo>
                    <a:pt x="861" y="861"/>
                  </a:lnTo>
                  <a:lnTo>
                    <a:pt x="861" y="862"/>
                  </a:lnTo>
                  <a:lnTo>
                    <a:pt x="858" y="862"/>
                  </a:lnTo>
                  <a:lnTo>
                    <a:pt x="857" y="862"/>
                  </a:lnTo>
                  <a:lnTo>
                    <a:pt x="856" y="862"/>
                  </a:lnTo>
                  <a:lnTo>
                    <a:pt x="856" y="864"/>
                  </a:lnTo>
                  <a:lnTo>
                    <a:pt x="854" y="864"/>
                  </a:lnTo>
                  <a:lnTo>
                    <a:pt x="854" y="865"/>
                  </a:lnTo>
                  <a:lnTo>
                    <a:pt x="853" y="866"/>
                  </a:lnTo>
                  <a:lnTo>
                    <a:pt x="852" y="866"/>
                  </a:lnTo>
                  <a:lnTo>
                    <a:pt x="850" y="866"/>
                  </a:lnTo>
                  <a:lnTo>
                    <a:pt x="849" y="866"/>
                  </a:lnTo>
                  <a:lnTo>
                    <a:pt x="848" y="866"/>
                  </a:lnTo>
                  <a:lnTo>
                    <a:pt x="846" y="866"/>
                  </a:lnTo>
                  <a:lnTo>
                    <a:pt x="844" y="866"/>
                  </a:lnTo>
                  <a:lnTo>
                    <a:pt x="842" y="868"/>
                  </a:lnTo>
                  <a:lnTo>
                    <a:pt x="841" y="868"/>
                  </a:lnTo>
                  <a:lnTo>
                    <a:pt x="840" y="868"/>
                  </a:lnTo>
                  <a:lnTo>
                    <a:pt x="839" y="866"/>
                  </a:lnTo>
                  <a:lnTo>
                    <a:pt x="837" y="866"/>
                  </a:lnTo>
                  <a:lnTo>
                    <a:pt x="836" y="866"/>
                  </a:lnTo>
                  <a:lnTo>
                    <a:pt x="835" y="866"/>
                  </a:lnTo>
                  <a:lnTo>
                    <a:pt x="833" y="866"/>
                  </a:lnTo>
                  <a:lnTo>
                    <a:pt x="833" y="868"/>
                  </a:lnTo>
                  <a:lnTo>
                    <a:pt x="832" y="868"/>
                  </a:lnTo>
                  <a:lnTo>
                    <a:pt x="831" y="869"/>
                  </a:lnTo>
                  <a:lnTo>
                    <a:pt x="829" y="870"/>
                  </a:lnTo>
                  <a:lnTo>
                    <a:pt x="828" y="872"/>
                  </a:lnTo>
                  <a:lnTo>
                    <a:pt x="827" y="872"/>
                  </a:lnTo>
                  <a:lnTo>
                    <a:pt x="825" y="872"/>
                  </a:lnTo>
                  <a:lnTo>
                    <a:pt x="824" y="873"/>
                  </a:lnTo>
                  <a:lnTo>
                    <a:pt x="823" y="873"/>
                  </a:lnTo>
                  <a:lnTo>
                    <a:pt x="823" y="874"/>
                  </a:lnTo>
                  <a:lnTo>
                    <a:pt x="822" y="875"/>
                  </a:lnTo>
                  <a:lnTo>
                    <a:pt x="822" y="878"/>
                  </a:lnTo>
                  <a:lnTo>
                    <a:pt x="820" y="879"/>
                  </a:lnTo>
                  <a:lnTo>
                    <a:pt x="820" y="881"/>
                  </a:lnTo>
                  <a:lnTo>
                    <a:pt x="819" y="881"/>
                  </a:lnTo>
                  <a:lnTo>
                    <a:pt x="819" y="882"/>
                  </a:lnTo>
                  <a:lnTo>
                    <a:pt x="818" y="883"/>
                  </a:lnTo>
                  <a:lnTo>
                    <a:pt x="816" y="885"/>
                  </a:lnTo>
                  <a:lnTo>
                    <a:pt x="816" y="886"/>
                  </a:lnTo>
                  <a:lnTo>
                    <a:pt x="815" y="886"/>
                  </a:lnTo>
                  <a:lnTo>
                    <a:pt x="814" y="886"/>
                  </a:lnTo>
                  <a:lnTo>
                    <a:pt x="812" y="886"/>
                  </a:lnTo>
                  <a:lnTo>
                    <a:pt x="811" y="886"/>
                  </a:lnTo>
                  <a:lnTo>
                    <a:pt x="810" y="885"/>
                  </a:lnTo>
                  <a:lnTo>
                    <a:pt x="808" y="885"/>
                  </a:lnTo>
                  <a:lnTo>
                    <a:pt x="808" y="882"/>
                  </a:lnTo>
                  <a:lnTo>
                    <a:pt x="808" y="881"/>
                  </a:lnTo>
                  <a:lnTo>
                    <a:pt x="807" y="879"/>
                  </a:lnTo>
                  <a:lnTo>
                    <a:pt x="808" y="878"/>
                  </a:lnTo>
                  <a:lnTo>
                    <a:pt x="808" y="877"/>
                  </a:lnTo>
                  <a:lnTo>
                    <a:pt x="808" y="875"/>
                  </a:lnTo>
                  <a:lnTo>
                    <a:pt x="810" y="875"/>
                  </a:lnTo>
                  <a:lnTo>
                    <a:pt x="810" y="874"/>
                  </a:lnTo>
                  <a:lnTo>
                    <a:pt x="811" y="874"/>
                  </a:lnTo>
                  <a:lnTo>
                    <a:pt x="811" y="873"/>
                  </a:lnTo>
                  <a:lnTo>
                    <a:pt x="811" y="872"/>
                  </a:lnTo>
                  <a:lnTo>
                    <a:pt x="811" y="870"/>
                  </a:lnTo>
                  <a:lnTo>
                    <a:pt x="810" y="869"/>
                  </a:lnTo>
                  <a:lnTo>
                    <a:pt x="810" y="868"/>
                  </a:lnTo>
                  <a:lnTo>
                    <a:pt x="810" y="866"/>
                  </a:lnTo>
                  <a:lnTo>
                    <a:pt x="810" y="865"/>
                  </a:lnTo>
                  <a:lnTo>
                    <a:pt x="811" y="865"/>
                  </a:lnTo>
                  <a:lnTo>
                    <a:pt x="811" y="864"/>
                  </a:lnTo>
                  <a:lnTo>
                    <a:pt x="812" y="864"/>
                  </a:lnTo>
                  <a:lnTo>
                    <a:pt x="812" y="862"/>
                  </a:lnTo>
                  <a:lnTo>
                    <a:pt x="812" y="861"/>
                  </a:lnTo>
                  <a:lnTo>
                    <a:pt x="811" y="861"/>
                  </a:lnTo>
                  <a:lnTo>
                    <a:pt x="810" y="861"/>
                  </a:lnTo>
                  <a:lnTo>
                    <a:pt x="808" y="861"/>
                  </a:lnTo>
                  <a:lnTo>
                    <a:pt x="807" y="861"/>
                  </a:lnTo>
                  <a:lnTo>
                    <a:pt x="806" y="861"/>
                  </a:lnTo>
                  <a:lnTo>
                    <a:pt x="804" y="862"/>
                  </a:lnTo>
                  <a:lnTo>
                    <a:pt x="803" y="862"/>
                  </a:lnTo>
                  <a:lnTo>
                    <a:pt x="802" y="861"/>
                  </a:lnTo>
                  <a:lnTo>
                    <a:pt x="801" y="861"/>
                  </a:lnTo>
                  <a:lnTo>
                    <a:pt x="799" y="861"/>
                  </a:lnTo>
                  <a:lnTo>
                    <a:pt x="799" y="860"/>
                  </a:lnTo>
                  <a:lnTo>
                    <a:pt x="799" y="858"/>
                  </a:lnTo>
                  <a:lnTo>
                    <a:pt x="798" y="858"/>
                  </a:lnTo>
                  <a:lnTo>
                    <a:pt x="798" y="857"/>
                  </a:lnTo>
                  <a:lnTo>
                    <a:pt x="798" y="856"/>
                  </a:lnTo>
                  <a:lnTo>
                    <a:pt x="798" y="855"/>
                  </a:lnTo>
                  <a:lnTo>
                    <a:pt x="797" y="855"/>
                  </a:lnTo>
                  <a:lnTo>
                    <a:pt x="797" y="853"/>
                  </a:lnTo>
                  <a:lnTo>
                    <a:pt x="795" y="852"/>
                  </a:lnTo>
                  <a:lnTo>
                    <a:pt x="794" y="852"/>
                  </a:lnTo>
                  <a:lnTo>
                    <a:pt x="793" y="852"/>
                  </a:lnTo>
                  <a:lnTo>
                    <a:pt x="791" y="852"/>
                  </a:lnTo>
                  <a:lnTo>
                    <a:pt x="790" y="852"/>
                  </a:lnTo>
                  <a:lnTo>
                    <a:pt x="789" y="851"/>
                  </a:lnTo>
                  <a:lnTo>
                    <a:pt x="787" y="851"/>
                  </a:lnTo>
                  <a:lnTo>
                    <a:pt x="786" y="851"/>
                  </a:lnTo>
                  <a:lnTo>
                    <a:pt x="785" y="851"/>
                  </a:lnTo>
                  <a:lnTo>
                    <a:pt x="785" y="849"/>
                  </a:lnTo>
                  <a:lnTo>
                    <a:pt x="786" y="848"/>
                  </a:lnTo>
                  <a:lnTo>
                    <a:pt x="787" y="847"/>
                  </a:lnTo>
                  <a:lnTo>
                    <a:pt x="787" y="845"/>
                  </a:lnTo>
                  <a:lnTo>
                    <a:pt x="789" y="843"/>
                  </a:lnTo>
                  <a:lnTo>
                    <a:pt x="790" y="841"/>
                  </a:lnTo>
                  <a:lnTo>
                    <a:pt x="790" y="840"/>
                  </a:lnTo>
                  <a:lnTo>
                    <a:pt x="791" y="839"/>
                  </a:lnTo>
                  <a:lnTo>
                    <a:pt x="791" y="838"/>
                  </a:lnTo>
                  <a:lnTo>
                    <a:pt x="793" y="838"/>
                  </a:lnTo>
                  <a:lnTo>
                    <a:pt x="793" y="836"/>
                  </a:lnTo>
                  <a:lnTo>
                    <a:pt x="794" y="836"/>
                  </a:lnTo>
                  <a:lnTo>
                    <a:pt x="794" y="835"/>
                  </a:lnTo>
                  <a:lnTo>
                    <a:pt x="795" y="835"/>
                  </a:lnTo>
                  <a:lnTo>
                    <a:pt x="797" y="834"/>
                  </a:lnTo>
                  <a:lnTo>
                    <a:pt x="797" y="832"/>
                  </a:lnTo>
                  <a:lnTo>
                    <a:pt x="795" y="832"/>
                  </a:lnTo>
                  <a:lnTo>
                    <a:pt x="794" y="834"/>
                  </a:lnTo>
                  <a:lnTo>
                    <a:pt x="793" y="834"/>
                  </a:lnTo>
                  <a:lnTo>
                    <a:pt x="793" y="832"/>
                  </a:lnTo>
                  <a:lnTo>
                    <a:pt x="791" y="834"/>
                  </a:lnTo>
                  <a:lnTo>
                    <a:pt x="789" y="834"/>
                  </a:lnTo>
                  <a:lnTo>
                    <a:pt x="787" y="834"/>
                  </a:lnTo>
                  <a:lnTo>
                    <a:pt x="786" y="832"/>
                  </a:lnTo>
                  <a:lnTo>
                    <a:pt x="785" y="832"/>
                  </a:lnTo>
                  <a:lnTo>
                    <a:pt x="784" y="832"/>
                  </a:lnTo>
                  <a:lnTo>
                    <a:pt x="782" y="831"/>
                  </a:lnTo>
                  <a:lnTo>
                    <a:pt x="781" y="831"/>
                  </a:lnTo>
                  <a:lnTo>
                    <a:pt x="780" y="831"/>
                  </a:lnTo>
                  <a:lnTo>
                    <a:pt x="778" y="831"/>
                  </a:lnTo>
                  <a:lnTo>
                    <a:pt x="777" y="831"/>
                  </a:lnTo>
                  <a:lnTo>
                    <a:pt x="776" y="830"/>
                  </a:lnTo>
                  <a:lnTo>
                    <a:pt x="776" y="828"/>
                  </a:lnTo>
                  <a:lnTo>
                    <a:pt x="777" y="828"/>
                  </a:lnTo>
                  <a:lnTo>
                    <a:pt x="777" y="827"/>
                  </a:lnTo>
                  <a:lnTo>
                    <a:pt x="777" y="826"/>
                  </a:lnTo>
                  <a:lnTo>
                    <a:pt x="776" y="826"/>
                  </a:lnTo>
                  <a:lnTo>
                    <a:pt x="774" y="827"/>
                  </a:lnTo>
                  <a:lnTo>
                    <a:pt x="773" y="827"/>
                  </a:lnTo>
                  <a:lnTo>
                    <a:pt x="772" y="827"/>
                  </a:lnTo>
                  <a:lnTo>
                    <a:pt x="770" y="827"/>
                  </a:lnTo>
                  <a:lnTo>
                    <a:pt x="769" y="827"/>
                  </a:lnTo>
                  <a:lnTo>
                    <a:pt x="768" y="827"/>
                  </a:lnTo>
                  <a:lnTo>
                    <a:pt x="765" y="827"/>
                  </a:lnTo>
                  <a:lnTo>
                    <a:pt x="764" y="827"/>
                  </a:lnTo>
                  <a:lnTo>
                    <a:pt x="764" y="826"/>
                  </a:lnTo>
                  <a:lnTo>
                    <a:pt x="764" y="824"/>
                  </a:lnTo>
                  <a:lnTo>
                    <a:pt x="763" y="823"/>
                  </a:lnTo>
                  <a:lnTo>
                    <a:pt x="763" y="822"/>
                  </a:lnTo>
                  <a:lnTo>
                    <a:pt x="763" y="820"/>
                  </a:lnTo>
                  <a:lnTo>
                    <a:pt x="763" y="819"/>
                  </a:lnTo>
                  <a:lnTo>
                    <a:pt x="763" y="818"/>
                  </a:lnTo>
                  <a:lnTo>
                    <a:pt x="761" y="818"/>
                  </a:lnTo>
                  <a:lnTo>
                    <a:pt x="763" y="817"/>
                  </a:lnTo>
                  <a:lnTo>
                    <a:pt x="763" y="815"/>
                  </a:lnTo>
                  <a:lnTo>
                    <a:pt x="763" y="814"/>
                  </a:lnTo>
                  <a:lnTo>
                    <a:pt x="763" y="813"/>
                  </a:lnTo>
                  <a:lnTo>
                    <a:pt x="763" y="811"/>
                  </a:lnTo>
                  <a:lnTo>
                    <a:pt x="763" y="810"/>
                  </a:lnTo>
                  <a:lnTo>
                    <a:pt x="763" y="809"/>
                  </a:lnTo>
                  <a:lnTo>
                    <a:pt x="763" y="807"/>
                  </a:lnTo>
                  <a:lnTo>
                    <a:pt x="764" y="806"/>
                  </a:lnTo>
                  <a:lnTo>
                    <a:pt x="764" y="805"/>
                  </a:lnTo>
                  <a:lnTo>
                    <a:pt x="764" y="803"/>
                  </a:lnTo>
                  <a:lnTo>
                    <a:pt x="765" y="803"/>
                  </a:lnTo>
                  <a:lnTo>
                    <a:pt x="765" y="802"/>
                  </a:lnTo>
                  <a:lnTo>
                    <a:pt x="765" y="801"/>
                  </a:lnTo>
                  <a:lnTo>
                    <a:pt x="767" y="801"/>
                  </a:lnTo>
                  <a:lnTo>
                    <a:pt x="767" y="800"/>
                  </a:lnTo>
                  <a:lnTo>
                    <a:pt x="767" y="798"/>
                  </a:lnTo>
                  <a:lnTo>
                    <a:pt x="767" y="797"/>
                  </a:lnTo>
                  <a:lnTo>
                    <a:pt x="767" y="796"/>
                  </a:lnTo>
                  <a:lnTo>
                    <a:pt x="767" y="794"/>
                  </a:lnTo>
                  <a:lnTo>
                    <a:pt x="767" y="793"/>
                  </a:lnTo>
                  <a:lnTo>
                    <a:pt x="767" y="792"/>
                  </a:lnTo>
                  <a:lnTo>
                    <a:pt x="767" y="790"/>
                  </a:lnTo>
                  <a:lnTo>
                    <a:pt x="767" y="789"/>
                  </a:lnTo>
                  <a:lnTo>
                    <a:pt x="767" y="788"/>
                  </a:lnTo>
                  <a:lnTo>
                    <a:pt x="768" y="786"/>
                  </a:lnTo>
                  <a:lnTo>
                    <a:pt x="768" y="785"/>
                  </a:lnTo>
                  <a:lnTo>
                    <a:pt x="769" y="784"/>
                  </a:lnTo>
                  <a:lnTo>
                    <a:pt x="769" y="783"/>
                  </a:lnTo>
                  <a:lnTo>
                    <a:pt x="770" y="783"/>
                  </a:lnTo>
                  <a:lnTo>
                    <a:pt x="770" y="781"/>
                  </a:lnTo>
                  <a:lnTo>
                    <a:pt x="770" y="780"/>
                  </a:lnTo>
                  <a:lnTo>
                    <a:pt x="772" y="780"/>
                  </a:lnTo>
                  <a:lnTo>
                    <a:pt x="772" y="779"/>
                  </a:lnTo>
                  <a:lnTo>
                    <a:pt x="770" y="779"/>
                  </a:lnTo>
                  <a:lnTo>
                    <a:pt x="770" y="777"/>
                  </a:lnTo>
                  <a:lnTo>
                    <a:pt x="770" y="776"/>
                  </a:lnTo>
                  <a:lnTo>
                    <a:pt x="770" y="775"/>
                  </a:lnTo>
                  <a:lnTo>
                    <a:pt x="769" y="775"/>
                  </a:lnTo>
                  <a:lnTo>
                    <a:pt x="768" y="775"/>
                  </a:lnTo>
                  <a:lnTo>
                    <a:pt x="767" y="775"/>
                  </a:lnTo>
                  <a:lnTo>
                    <a:pt x="765" y="775"/>
                  </a:lnTo>
                  <a:lnTo>
                    <a:pt x="765" y="773"/>
                  </a:lnTo>
                  <a:lnTo>
                    <a:pt x="764" y="772"/>
                  </a:lnTo>
                  <a:lnTo>
                    <a:pt x="763" y="772"/>
                  </a:lnTo>
                  <a:lnTo>
                    <a:pt x="763" y="771"/>
                  </a:lnTo>
                  <a:lnTo>
                    <a:pt x="763" y="769"/>
                  </a:lnTo>
                  <a:lnTo>
                    <a:pt x="761" y="768"/>
                  </a:lnTo>
                  <a:lnTo>
                    <a:pt x="761" y="769"/>
                  </a:lnTo>
                  <a:lnTo>
                    <a:pt x="761" y="771"/>
                  </a:lnTo>
                  <a:lnTo>
                    <a:pt x="760" y="771"/>
                  </a:lnTo>
                  <a:lnTo>
                    <a:pt x="760" y="772"/>
                  </a:lnTo>
                  <a:lnTo>
                    <a:pt x="759" y="772"/>
                  </a:lnTo>
                  <a:lnTo>
                    <a:pt x="759" y="773"/>
                  </a:lnTo>
                  <a:lnTo>
                    <a:pt x="757" y="775"/>
                  </a:lnTo>
                  <a:lnTo>
                    <a:pt x="757" y="776"/>
                  </a:lnTo>
                  <a:lnTo>
                    <a:pt x="756" y="776"/>
                  </a:lnTo>
                  <a:lnTo>
                    <a:pt x="756" y="777"/>
                  </a:lnTo>
                  <a:lnTo>
                    <a:pt x="753" y="779"/>
                  </a:lnTo>
                  <a:lnTo>
                    <a:pt x="752" y="779"/>
                  </a:lnTo>
                  <a:lnTo>
                    <a:pt x="749" y="780"/>
                  </a:lnTo>
                  <a:lnTo>
                    <a:pt x="747" y="780"/>
                  </a:lnTo>
                  <a:lnTo>
                    <a:pt x="746" y="781"/>
                  </a:lnTo>
                  <a:lnTo>
                    <a:pt x="744" y="781"/>
                  </a:lnTo>
                  <a:lnTo>
                    <a:pt x="743" y="783"/>
                  </a:lnTo>
                  <a:lnTo>
                    <a:pt x="742" y="783"/>
                  </a:lnTo>
                  <a:lnTo>
                    <a:pt x="738" y="784"/>
                  </a:lnTo>
                  <a:lnTo>
                    <a:pt x="735" y="786"/>
                  </a:lnTo>
                  <a:lnTo>
                    <a:pt x="734" y="786"/>
                  </a:lnTo>
                  <a:lnTo>
                    <a:pt x="732" y="788"/>
                  </a:lnTo>
                  <a:lnTo>
                    <a:pt x="731" y="789"/>
                  </a:lnTo>
                  <a:lnTo>
                    <a:pt x="730" y="790"/>
                  </a:lnTo>
                  <a:lnTo>
                    <a:pt x="730" y="792"/>
                  </a:lnTo>
                  <a:lnTo>
                    <a:pt x="729" y="793"/>
                  </a:lnTo>
                  <a:lnTo>
                    <a:pt x="727" y="793"/>
                  </a:lnTo>
                  <a:lnTo>
                    <a:pt x="726" y="794"/>
                  </a:lnTo>
                  <a:lnTo>
                    <a:pt x="725" y="796"/>
                  </a:lnTo>
                  <a:lnTo>
                    <a:pt x="723" y="796"/>
                  </a:lnTo>
                  <a:lnTo>
                    <a:pt x="722" y="796"/>
                  </a:lnTo>
                  <a:lnTo>
                    <a:pt x="719" y="794"/>
                  </a:lnTo>
                  <a:lnTo>
                    <a:pt x="717" y="793"/>
                  </a:lnTo>
                  <a:lnTo>
                    <a:pt x="713" y="793"/>
                  </a:lnTo>
                  <a:lnTo>
                    <a:pt x="710" y="793"/>
                  </a:lnTo>
                  <a:lnTo>
                    <a:pt x="709" y="793"/>
                  </a:lnTo>
                  <a:lnTo>
                    <a:pt x="708" y="793"/>
                  </a:lnTo>
                  <a:lnTo>
                    <a:pt x="705" y="793"/>
                  </a:lnTo>
                  <a:lnTo>
                    <a:pt x="704" y="793"/>
                  </a:lnTo>
                  <a:lnTo>
                    <a:pt x="702" y="793"/>
                  </a:lnTo>
                  <a:lnTo>
                    <a:pt x="701" y="794"/>
                  </a:lnTo>
                  <a:lnTo>
                    <a:pt x="700" y="796"/>
                  </a:lnTo>
                  <a:lnTo>
                    <a:pt x="700" y="797"/>
                  </a:lnTo>
                  <a:lnTo>
                    <a:pt x="698" y="797"/>
                  </a:lnTo>
                  <a:lnTo>
                    <a:pt x="697" y="796"/>
                  </a:lnTo>
                  <a:lnTo>
                    <a:pt x="697" y="794"/>
                  </a:lnTo>
                  <a:lnTo>
                    <a:pt x="697" y="793"/>
                  </a:lnTo>
                  <a:lnTo>
                    <a:pt x="696" y="793"/>
                  </a:lnTo>
                  <a:lnTo>
                    <a:pt x="694" y="796"/>
                  </a:lnTo>
                  <a:lnTo>
                    <a:pt x="693" y="798"/>
                  </a:lnTo>
                  <a:lnTo>
                    <a:pt x="691" y="800"/>
                  </a:lnTo>
                  <a:lnTo>
                    <a:pt x="689" y="802"/>
                  </a:lnTo>
                  <a:lnTo>
                    <a:pt x="687" y="803"/>
                  </a:lnTo>
                  <a:lnTo>
                    <a:pt x="685" y="805"/>
                  </a:lnTo>
                  <a:lnTo>
                    <a:pt x="684" y="805"/>
                  </a:lnTo>
                  <a:lnTo>
                    <a:pt x="681" y="805"/>
                  </a:lnTo>
                  <a:lnTo>
                    <a:pt x="679" y="805"/>
                  </a:lnTo>
                  <a:lnTo>
                    <a:pt x="676" y="805"/>
                  </a:lnTo>
                  <a:lnTo>
                    <a:pt x="675" y="805"/>
                  </a:lnTo>
                  <a:lnTo>
                    <a:pt x="674" y="805"/>
                  </a:lnTo>
                  <a:lnTo>
                    <a:pt x="671" y="805"/>
                  </a:lnTo>
                  <a:lnTo>
                    <a:pt x="670" y="805"/>
                  </a:lnTo>
                  <a:lnTo>
                    <a:pt x="668" y="806"/>
                  </a:lnTo>
                  <a:lnTo>
                    <a:pt x="666" y="806"/>
                  </a:lnTo>
                  <a:lnTo>
                    <a:pt x="663" y="806"/>
                  </a:lnTo>
                  <a:lnTo>
                    <a:pt x="662" y="806"/>
                  </a:lnTo>
                  <a:lnTo>
                    <a:pt x="659" y="805"/>
                  </a:lnTo>
                  <a:lnTo>
                    <a:pt x="658" y="805"/>
                  </a:lnTo>
                  <a:lnTo>
                    <a:pt x="655" y="805"/>
                  </a:lnTo>
                  <a:lnTo>
                    <a:pt x="654" y="805"/>
                  </a:lnTo>
                  <a:lnTo>
                    <a:pt x="653" y="803"/>
                  </a:lnTo>
                  <a:lnTo>
                    <a:pt x="651" y="803"/>
                  </a:lnTo>
                  <a:lnTo>
                    <a:pt x="650" y="803"/>
                  </a:lnTo>
                  <a:lnTo>
                    <a:pt x="649" y="805"/>
                  </a:lnTo>
                  <a:lnTo>
                    <a:pt x="649" y="802"/>
                  </a:lnTo>
                  <a:lnTo>
                    <a:pt x="649" y="801"/>
                  </a:lnTo>
                  <a:lnTo>
                    <a:pt x="647" y="801"/>
                  </a:lnTo>
                  <a:lnTo>
                    <a:pt x="647" y="800"/>
                  </a:lnTo>
                  <a:lnTo>
                    <a:pt x="646" y="798"/>
                  </a:lnTo>
                  <a:lnTo>
                    <a:pt x="646" y="796"/>
                  </a:lnTo>
                  <a:lnTo>
                    <a:pt x="645" y="794"/>
                  </a:lnTo>
                  <a:lnTo>
                    <a:pt x="643" y="793"/>
                  </a:lnTo>
                  <a:lnTo>
                    <a:pt x="642" y="792"/>
                  </a:lnTo>
                  <a:lnTo>
                    <a:pt x="642" y="790"/>
                  </a:lnTo>
                  <a:lnTo>
                    <a:pt x="641" y="789"/>
                  </a:lnTo>
                  <a:lnTo>
                    <a:pt x="639" y="789"/>
                  </a:lnTo>
                  <a:lnTo>
                    <a:pt x="639" y="788"/>
                  </a:lnTo>
                  <a:lnTo>
                    <a:pt x="639" y="786"/>
                  </a:lnTo>
                  <a:lnTo>
                    <a:pt x="638" y="786"/>
                  </a:lnTo>
                  <a:lnTo>
                    <a:pt x="638" y="785"/>
                  </a:lnTo>
                  <a:lnTo>
                    <a:pt x="637" y="785"/>
                  </a:lnTo>
                  <a:lnTo>
                    <a:pt x="636" y="785"/>
                  </a:lnTo>
                  <a:lnTo>
                    <a:pt x="634" y="785"/>
                  </a:lnTo>
                  <a:lnTo>
                    <a:pt x="633" y="785"/>
                  </a:lnTo>
                  <a:lnTo>
                    <a:pt x="633" y="786"/>
                  </a:lnTo>
                  <a:lnTo>
                    <a:pt x="632" y="786"/>
                  </a:lnTo>
                  <a:lnTo>
                    <a:pt x="630" y="786"/>
                  </a:lnTo>
                  <a:lnTo>
                    <a:pt x="629" y="786"/>
                  </a:lnTo>
                  <a:lnTo>
                    <a:pt x="628" y="786"/>
                  </a:lnTo>
                  <a:lnTo>
                    <a:pt x="628" y="788"/>
                  </a:lnTo>
                  <a:lnTo>
                    <a:pt x="626" y="788"/>
                  </a:lnTo>
                  <a:lnTo>
                    <a:pt x="625" y="788"/>
                  </a:lnTo>
                  <a:lnTo>
                    <a:pt x="624" y="788"/>
                  </a:lnTo>
                  <a:lnTo>
                    <a:pt x="624" y="786"/>
                  </a:lnTo>
                  <a:lnTo>
                    <a:pt x="622" y="786"/>
                  </a:lnTo>
                  <a:lnTo>
                    <a:pt x="621" y="786"/>
                  </a:lnTo>
                  <a:lnTo>
                    <a:pt x="620" y="786"/>
                  </a:lnTo>
                  <a:lnTo>
                    <a:pt x="618" y="786"/>
                  </a:lnTo>
                  <a:lnTo>
                    <a:pt x="617" y="786"/>
                  </a:lnTo>
                  <a:lnTo>
                    <a:pt x="616" y="786"/>
                  </a:lnTo>
                  <a:lnTo>
                    <a:pt x="615" y="786"/>
                  </a:lnTo>
                  <a:lnTo>
                    <a:pt x="615" y="785"/>
                  </a:lnTo>
                  <a:lnTo>
                    <a:pt x="613" y="785"/>
                  </a:lnTo>
                  <a:lnTo>
                    <a:pt x="613" y="786"/>
                  </a:lnTo>
                  <a:lnTo>
                    <a:pt x="612" y="786"/>
                  </a:lnTo>
                  <a:lnTo>
                    <a:pt x="612" y="785"/>
                  </a:lnTo>
                  <a:lnTo>
                    <a:pt x="611" y="785"/>
                  </a:lnTo>
                  <a:lnTo>
                    <a:pt x="609" y="785"/>
                  </a:lnTo>
                  <a:lnTo>
                    <a:pt x="608" y="785"/>
                  </a:lnTo>
                  <a:lnTo>
                    <a:pt x="607" y="785"/>
                  </a:lnTo>
                  <a:lnTo>
                    <a:pt x="607" y="784"/>
                  </a:lnTo>
                  <a:lnTo>
                    <a:pt x="605" y="784"/>
                  </a:lnTo>
                  <a:lnTo>
                    <a:pt x="604" y="784"/>
                  </a:lnTo>
                  <a:lnTo>
                    <a:pt x="603" y="784"/>
                  </a:lnTo>
                  <a:lnTo>
                    <a:pt x="603" y="783"/>
                  </a:lnTo>
                  <a:lnTo>
                    <a:pt x="601" y="783"/>
                  </a:lnTo>
                  <a:lnTo>
                    <a:pt x="600" y="783"/>
                  </a:lnTo>
                  <a:lnTo>
                    <a:pt x="599" y="783"/>
                  </a:lnTo>
                  <a:lnTo>
                    <a:pt x="599" y="781"/>
                  </a:lnTo>
                  <a:lnTo>
                    <a:pt x="598" y="781"/>
                  </a:lnTo>
                  <a:lnTo>
                    <a:pt x="596" y="781"/>
                  </a:lnTo>
                  <a:lnTo>
                    <a:pt x="596" y="783"/>
                  </a:lnTo>
                  <a:lnTo>
                    <a:pt x="595" y="783"/>
                  </a:lnTo>
                  <a:lnTo>
                    <a:pt x="594" y="784"/>
                  </a:lnTo>
                  <a:lnTo>
                    <a:pt x="594" y="785"/>
                  </a:lnTo>
                  <a:lnTo>
                    <a:pt x="594" y="786"/>
                  </a:lnTo>
                  <a:lnTo>
                    <a:pt x="595" y="786"/>
                  </a:lnTo>
                  <a:lnTo>
                    <a:pt x="595" y="788"/>
                  </a:lnTo>
                  <a:lnTo>
                    <a:pt x="594" y="788"/>
                  </a:lnTo>
                  <a:lnTo>
                    <a:pt x="594" y="789"/>
                  </a:lnTo>
                  <a:lnTo>
                    <a:pt x="594" y="790"/>
                  </a:lnTo>
                  <a:lnTo>
                    <a:pt x="594" y="792"/>
                  </a:lnTo>
                  <a:lnTo>
                    <a:pt x="594" y="793"/>
                  </a:lnTo>
                  <a:lnTo>
                    <a:pt x="594" y="794"/>
                  </a:lnTo>
                  <a:lnTo>
                    <a:pt x="594" y="796"/>
                  </a:lnTo>
                  <a:lnTo>
                    <a:pt x="592" y="796"/>
                  </a:lnTo>
                  <a:lnTo>
                    <a:pt x="591" y="796"/>
                  </a:lnTo>
                  <a:lnTo>
                    <a:pt x="591" y="797"/>
                  </a:lnTo>
                  <a:lnTo>
                    <a:pt x="590" y="797"/>
                  </a:lnTo>
                  <a:lnTo>
                    <a:pt x="590" y="798"/>
                  </a:lnTo>
                  <a:lnTo>
                    <a:pt x="590" y="800"/>
                  </a:lnTo>
                  <a:lnTo>
                    <a:pt x="588" y="800"/>
                  </a:lnTo>
                  <a:lnTo>
                    <a:pt x="587" y="800"/>
                  </a:lnTo>
                  <a:lnTo>
                    <a:pt x="586" y="801"/>
                  </a:lnTo>
                  <a:lnTo>
                    <a:pt x="586" y="802"/>
                  </a:lnTo>
                  <a:lnTo>
                    <a:pt x="586" y="803"/>
                  </a:lnTo>
                  <a:lnTo>
                    <a:pt x="587" y="803"/>
                  </a:lnTo>
                  <a:lnTo>
                    <a:pt x="587" y="805"/>
                  </a:lnTo>
                  <a:lnTo>
                    <a:pt x="587" y="806"/>
                  </a:lnTo>
                  <a:lnTo>
                    <a:pt x="586" y="806"/>
                  </a:lnTo>
                  <a:lnTo>
                    <a:pt x="586" y="807"/>
                  </a:lnTo>
                  <a:lnTo>
                    <a:pt x="587" y="809"/>
                  </a:lnTo>
                  <a:lnTo>
                    <a:pt x="586" y="809"/>
                  </a:lnTo>
                  <a:lnTo>
                    <a:pt x="584" y="809"/>
                  </a:lnTo>
                  <a:lnTo>
                    <a:pt x="584" y="810"/>
                  </a:lnTo>
                  <a:lnTo>
                    <a:pt x="583" y="810"/>
                  </a:lnTo>
                  <a:lnTo>
                    <a:pt x="583" y="811"/>
                  </a:lnTo>
                  <a:lnTo>
                    <a:pt x="582" y="811"/>
                  </a:lnTo>
                  <a:lnTo>
                    <a:pt x="582" y="813"/>
                  </a:lnTo>
                  <a:lnTo>
                    <a:pt x="581" y="813"/>
                  </a:lnTo>
                  <a:lnTo>
                    <a:pt x="579" y="813"/>
                  </a:lnTo>
                  <a:lnTo>
                    <a:pt x="579" y="814"/>
                  </a:lnTo>
                  <a:lnTo>
                    <a:pt x="578" y="814"/>
                  </a:lnTo>
                  <a:lnTo>
                    <a:pt x="578" y="815"/>
                  </a:lnTo>
                  <a:lnTo>
                    <a:pt x="578" y="817"/>
                  </a:lnTo>
                  <a:lnTo>
                    <a:pt x="578" y="818"/>
                  </a:lnTo>
                  <a:lnTo>
                    <a:pt x="579" y="818"/>
                  </a:lnTo>
                  <a:lnTo>
                    <a:pt x="579" y="819"/>
                  </a:lnTo>
                  <a:lnTo>
                    <a:pt x="579" y="820"/>
                  </a:lnTo>
                  <a:lnTo>
                    <a:pt x="581" y="820"/>
                  </a:lnTo>
                  <a:lnTo>
                    <a:pt x="581" y="822"/>
                  </a:lnTo>
                  <a:lnTo>
                    <a:pt x="586" y="828"/>
                  </a:lnTo>
                  <a:lnTo>
                    <a:pt x="590" y="832"/>
                  </a:lnTo>
                  <a:lnTo>
                    <a:pt x="592" y="836"/>
                  </a:lnTo>
                  <a:lnTo>
                    <a:pt x="596" y="841"/>
                  </a:lnTo>
                  <a:lnTo>
                    <a:pt x="599" y="843"/>
                  </a:lnTo>
                  <a:lnTo>
                    <a:pt x="600" y="845"/>
                  </a:lnTo>
                  <a:lnTo>
                    <a:pt x="604" y="851"/>
                  </a:lnTo>
                  <a:lnTo>
                    <a:pt x="607" y="853"/>
                  </a:lnTo>
                  <a:lnTo>
                    <a:pt x="611" y="858"/>
                  </a:lnTo>
                  <a:lnTo>
                    <a:pt x="615" y="862"/>
                  </a:lnTo>
                  <a:lnTo>
                    <a:pt x="616" y="864"/>
                  </a:lnTo>
                  <a:lnTo>
                    <a:pt x="617" y="865"/>
                  </a:lnTo>
                  <a:lnTo>
                    <a:pt x="617" y="866"/>
                  </a:lnTo>
                  <a:lnTo>
                    <a:pt x="618" y="866"/>
                  </a:lnTo>
                  <a:lnTo>
                    <a:pt x="620" y="866"/>
                  </a:lnTo>
                  <a:lnTo>
                    <a:pt x="621" y="866"/>
                  </a:lnTo>
                  <a:lnTo>
                    <a:pt x="622" y="868"/>
                  </a:lnTo>
                  <a:lnTo>
                    <a:pt x="624" y="868"/>
                  </a:lnTo>
                  <a:lnTo>
                    <a:pt x="625" y="869"/>
                  </a:lnTo>
                  <a:lnTo>
                    <a:pt x="626" y="869"/>
                  </a:lnTo>
                  <a:lnTo>
                    <a:pt x="626" y="870"/>
                  </a:lnTo>
                  <a:lnTo>
                    <a:pt x="628" y="872"/>
                  </a:lnTo>
                  <a:lnTo>
                    <a:pt x="628" y="873"/>
                  </a:lnTo>
                  <a:lnTo>
                    <a:pt x="629" y="874"/>
                  </a:lnTo>
                  <a:lnTo>
                    <a:pt x="630" y="874"/>
                  </a:lnTo>
                  <a:lnTo>
                    <a:pt x="632" y="875"/>
                  </a:lnTo>
                  <a:lnTo>
                    <a:pt x="633" y="875"/>
                  </a:lnTo>
                  <a:lnTo>
                    <a:pt x="634" y="875"/>
                  </a:lnTo>
                  <a:lnTo>
                    <a:pt x="636" y="874"/>
                  </a:lnTo>
                  <a:lnTo>
                    <a:pt x="637" y="874"/>
                  </a:lnTo>
                  <a:lnTo>
                    <a:pt x="638" y="874"/>
                  </a:lnTo>
                  <a:lnTo>
                    <a:pt x="639" y="874"/>
                  </a:lnTo>
                  <a:lnTo>
                    <a:pt x="650" y="872"/>
                  </a:lnTo>
                  <a:lnTo>
                    <a:pt x="651" y="872"/>
                  </a:lnTo>
                  <a:lnTo>
                    <a:pt x="653" y="870"/>
                  </a:lnTo>
                  <a:lnTo>
                    <a:pt x="654" y="870"/>
                  </a:lnTo>
                  <a:lnTo>
                    <a:pt x="656" y="870"/>
                  </a:lnTo>
                  <a:lnTo>
                    <a:pt x="658" y="870"/>
                  </a:lnTo>
                  <a:lnTo>
                    <a:pt x="660" y="870"/>
                  </a:lnTo>
                  <a:lnTo>
                    <a:pt x="660" y="872"/>
                  </a:lnTo>
                  <a:lnTo>
                    <a:pt x="662" y="872"/>
                  </a:lnTo>
                  <a:lnTo>
                    <a:pt x="663" y="873"/>
                  </a:lnTo>
                  <a:lnTo>
                    <a:pt x="664" y="874"/>
                  </a:lnTo>
                  <a:lnTo>
                    <a:pt x="666" y="875"/>
                  </a:lnTo>
                  <a:lnTo>
                    <a:pt x="667" y="877"/>
                  </a:lnTo>
                  <a:lnTo>
                    <a:pt x="668" y="878"/>
                  </a:lnTo>
                  <a:lnTo>
                    <a:pt x="668" y="879"/>
                  </a:lnTo>
                  <a:lnTo>
                    <a:pt x="670" y="881"/>
                  </a:lnTo>
                  <a:lnTo>
                    <a:pt x="671" y="881"/>
                  </a:lnTo>
                  <a:lnTo>
                    <a:pt x="672" y="881"/>
                  </a:lnTo>
                  <a:lnTo>
                    <a:pt x="674" y="881"/>
                  </a:lnTo>
                  <a:lnTo>
                    <a:pt x="676" y="882"/>
                  </a:lnTo>
                  <a:lnTo>
                    <a:pt x="677" y="882"/>
                  </a:lnTo>
                  <a:lnTo>
                    <a:pt x="679" y="883"/>
                  </a:lnTo>
                  <a:lnTo>
                    <a:pt x="680" y="885"/>
                  </a:lnTo>
                  <a:lnTo>
                    <a:pt x="680" y="886"/>
                  </a:lnTo>
                  <a:lnTo>
                    <a:pt x="681" y="887"/>
                  </a:lnTo>
                  <a:lnTo>
                    <a:pt x="683" y="889"/>
                  </a:lnTo>
                  <a:lnTo>
                    <a:pt x="683" y="890"/>
                  </a:lnTo>
                  <a:lnTo>
                    <a:pt x="683" y="891"/>
                  </a:lnTo>
                  <a:lnTo>
                    <a:pt x="684" y="892"/>
                  </a:lnTo>
                  <a:lnTo>
                    <a:pt x="685" y="895"/>
                  </a:lnTo>
                  <a:lnTo>
                    <a:pt x="687" y="896"/>
                  </a:lnTo>
                  <a:lnTo>
                    <a:pt x="687" y="898"/>
                  </a:lnTo>
                  <a:lnTo>
                    <a:pt x="688" y="899"/>
                  </a:lnTo>
                  <a:lnTo>
                    <a:pt x="689" y="900"/>
                  </a:lnTo>
                  <a:lnTo>
                    <a:pt x="691" y="902"/>
                  </a:lnTo>
                  <a:lnTo>
                    <a:pt x="692" y="903"/>
                  </a:lnTo>
                  <a:lnTo>
                    <a:pt x="693" y="903"/>
                  </a:lnTo>
                  <a:lnTo>
                    <a:pt x="696" y="902"/>
                  </a:lnTo>
                  <a:lnTo>
                    <a:pt x="697" y="902"/>
                  </a:lnTo>
                  <a:lnTo>
                    <a:pt x="700" y="902"/>
                  </a:lnTo>
                  <a:lnTo>
                    <a:pt x="701" y="902"/>
                  </a:lnTo>
                  <a:lnTo>
                    <a:pt x="701" y="903"/>
                  </a:lnTo>
                  <a:lnTo>
                    <a:pt x="702" y="903"/>
                  </a:lnTo>
                  <a:lnTo>
                    <a:pt x="704" y="903"/>
                  </a:lnTo>
                  <a:lnTo>
                    <a:pt x="705" y="904"/>
                  </a:lnTo>
                  <a:lnTo>
                    <a:pt x="706" y="906"/>
                  </a:lnTo>
                  <a:lnTo>
                    <a:pt x="706" y="907"/>
                  </a:lnTo>
                  <a:lnTo>
                    <a:pt x="708" y="908"/>
                  </a:lnTo>
                  <a:lnTo>
                    <a:pt x="709" y="908"/>
                  </a:lnTo>
                  <a:lnTo>
                    <a:pt x="710" y="908"/>
                  </a:lnTo>
                  <a:lnTo>
                    <a:pt x="711" y="907"/>
                  </a:lnTo>
                  <a:lnTo>
                    <a:pt x="713" y="906"/>
                  </a:lnTo>
                  <a:lnTo>
                    <a:pt x="714" y="906"/>
                  </a:lnTo>
                  <a:lnTo>
                    <a:pt x="715" y="904"/>
                  </a:lnTo>
                  <a:lnTo>
                    <a:pt x="718" y="903"/>
                  </a:lnTo>
                  <a:lnTo>
                    <a:pt x="719" y="903"/>
                  </a:lnTo>
                  <a:lnTo>
                    <a:pt x="721" y="902"/>
                  </a:lnTo>
                  <a:lnTo>
                    <a:pt x="722" y="902"/>
                  </a:lnTo>
                  <a:lnTo>
                    <a:pt x="722" y="900"/>
                  </a:lnTo>
                  <a:lnTo>
                    <a:pt x="723" y="900"/>
                  </a:lnTo>
                  <a:lnTo>
                    <a:pt x="725" y="900"/>
                  </a:lnTo>
                  <a:lnTo>
                    <a:pt x="726" y="900"/>
                  </a:lnTo>
                  <a:lnTo>
                    <a:pt x="727" y="899"/>
                  </a:lnTo>
                  <a:lnTo>
                    <a:pt x="729" y="899"/>
                  </a:lnTo>
                  <a:lnTo>
                    <a:pt x="730" y="899"/>
                  </a:lnTo>
                  <a:lnTo>
                    <a:pt x="730" y="898"/>
                  </a:lnTo>
                  <a:lnTo>
                    <a:pt x="731" y="898"/>
                  </a:lnTo>
                  <a:lnTo>
                    <a:pt x="734" y="896"/>
                  </a:lnTo>
                  <a:lnTo>
                    <a:pt x="735" y="895"/>
                  </a:lnTo>
                  <a:lnTo>
                    <a:pt x="736" y="895"/>
                  </a:lnTo>
                  <a:lnTo>
                    <a:pt x="738" y="894"/>
                  </a:lnTo>
                  <a:lnTo>
                    <a:pt x="739" y="894"/>
                  </a:lnTo>
                  <a:lnTo>
                    <a:pt x="740" y="894"/>
                  </a:lnTo>
                  <a:lnTo>
                    <a:pt x="742" y="894"/>
                  </a:lnTo>
                  <a:lnTo>
                    <a:pt x="743" y="894"/>
                  </a:lnTo>
                  <a:lnTo>
                    <a:pt x="744" y="894"/>
                  </a:lnTo>
                  <a:lnTo>
                    <a:pt x="746" y="894"/>
                  </a:lnTo>
                  <a:lnTo>
                    <a:pt x="747" y="894"/>
                  </a:lnTo>
                  <a:lnTo>
                    <a:pt x="748" y="895"/>
                  </a:lnTo>
                  <a:lnTo>
                    <a:pt x="748" y="896"/>
                  </a:lnTo>
                  <a:lnTo>
                    <a:pt x="751" y="898"/>
                  </a:lnTo>
                  <a:lnTo>
                    <a:pt x="752" y="899"/>
                  </a:lnTo>
                  <a:lnTo>
                    <a:pt x="755" y="902"/>
                  </a:lnTo>
                  <a:lnTo>
                    <a:pt x="756" y="903"/>
                  </a:lnTo>
                  <a:lnTo>
                    <a:pt x="757" y="904"/>
                  </a:lnTo>
                  <a:lnTo>
                    <a:pt x="759" y="904"/>
                  </a:lnTo>
                  <a:lnTo>
                    <a:pt x="760" y="904"/>
                  </a:lnTo>
                  <a:lnTo>
                    <a:pt x="761" y="906"/>
                  </a:lnTo>
                  <a:lnTo>
                    <a:pt x="761" y="907"/>
                  </a:lnTo>
                  <a:lnTo>
                    <a:pt x="761" y="908"/>
                  </a:lnTo>
                  <a:lnTo>
                    <a:pt x="761" y="910"/>
                  </a:lnTo>
                  <a:lnTo>
                    <a:pt x="760" y="911"/>
                  </a:lnTo>
                  <a:lnTo>
                    <a:pt x="760" y="915"/>
                  </a:lnTo>
                  <a:lnTo>
                    <a:pt x="747" y="925"/>
                  </a:lnTo>
                  <a:lnTo>
                    <a:pt x="743" y="928"/>
                  </a:lnTo>
                  <a:lnTo>
                    <a:pt x="739" y="934"/>
                  </a:lnTo>
                  <a:lnTo>
                    <a:pt x="739" y="936"/>
                  </a:lnTo>
                  <a:lnTo>
                    <a:pt x="738" y="974"/>
                  </a:lnTo>
                  <a:lnTo>
                    <a:pt x="738" y="975"/>
                  </a:lnTo>
                  <a:lnTo>
                    <a:pt x="743" y="984"/>
                  </a:lnTo>
                  <a:lnTo>
                    <a:pt x="744" y="984"/>
                  </a:lnTo>
                  <a:lnTo>
                    <a:pt x="746" y="985"/>
                  </a:lnTo>
                  <a:lnTo>
                    <a:pt x="746" y="987"/>
                  </a:lnTo>
                  <a:lnTo>
                    <a:pt x="746" y="988"/>
                  </a:lnTo>
                  <a:lnTo>
                    <a:pt x="746" y="989"/>
                  </a:lnTo>
                  <a:lnTo>
                    <a:pt x="744" y="991"/>
                  </a:lnTo>
                  <a:lnTo>
                    <a:pt x="744" y="992"/>
                  </a:lnTo>
                  <a:lnTo>
                    <a:pt x="746" y="993"/>
                  </a:lnTo>
                  <a:lnTo>
                    <a:pt x="738" y="995"/>
                  </a:lnTo>
                  <a:lnTo>
                    <a:pt x="730" y="996"/>
                  </a:lnTo>
                  <a:lnTo>
                    <a:pt x="725" y="996"/>
                  </a:lnTo>
                  <a:lnTo>
                    <a:pt x="718" y="1005"/>
                  </a:lnTo>
                  <a:lnTo>
                    <a:pt x="713" y="1004"/>
                  </a:lnTo>
                  <a:lnTo>
                    <a:pt x="710" y="1008"/>
                  </a:lnTo>
                  <a:lnTo>
                    <a:pt x="706" y="1004"/>
                  </a:lnTo>
                  <a:lnTo>
                    <a:pt x="702" y="1008"/>
                  </a:lnTo>
                  <a:lnTo>
                    <a:pt x="698" y="1006"/>
                  </a:lnTo>
                  <a:lnTo>
                    <a:pt x="691" y="1006"/>
                  </a:lnTo>
                  <a:lnTo>
                    <a:pt x="689" y="1005"/>
                  </a:lnTo>
                  <a:lnTo>
                    <a:pt x="688" y="1005"/>
                  </a:lnTo>
                  <a:lnTo>
                    <a:pt x="687" y="1005"/>
                  </a:lnTo>
                  <a:lnTo>
                    <a:pt x="685" y="1005"/>
                  </a:lnTo>
                  <a:lnTo>
                    <a:pt x="684" y="1005"/>
                  </a:lnTo>
                  <a:lnTo>
                    <a:pt x="681" y="1005"/>
                  </a:lnTo>
                  <a:lnTo>
                    <a:pt x="680" y="1005"/>
                  </a:lnTo>
                  <a:lnTo>
                    <a:pt x="679" y="1005"/>
                  </a:lnTo>
                  <a:lnTo>
                    <a:pt x="677" y="1005"/>
                  </a:lnTo>
                  <a:lnTo>
                    <a:pt x="676" y="1005"/>
                  </a:lnTo>
                  <a:lnTo>
                    <a:pt x="675" y="1006"/>
                  </a:lnTo>
                  <a:lnTo>
                    <a:pt x="674" y="1006"/>
                  </a:lnTo>
                  <a:lnTo>
                    <a:pt x="671" y="1006"/>
                  </a:lnTo>
                  <a:lnTo>
                    <a:pt x="670" y="1008"/>
                  </a:lnTo>
                  <a:lnTo>
                    <a:pt x="668" y="1008"/>
                  </a:lnTo>
                  <a:lnTo>
                    <a:pt x="667" y="1009"/>
                  </a:lnTo>
                  <a:lnTo>
                    <a:pt x="666" y="1010"/>
                  </a:lnTo>
                  <a:lnTo>
                    <a:pt x="663" y="1010"/>
                  </a:lnTo>
                  <a:lnTo>
                    <a:pt x="662" y="1010"/>
                  </a:lnTo>
                  <a:lnTo>
                    <a:pt x="660" y="1012"/>
                  </a:lnTo>
                  <a:lnTo>
                    <a:pt x="659" y="1012"/>
                  </a:lnTo>
                  <a:lnTo>
                    <a:pt x="658" y="1012"/>
                  </a:lnTo>
                  <a:lnTo>
                    <a:pt x="656" y="1013"/>
                  </a:lnTo>
                  <a:lnTo>
                    <a:pt x="654" y="1016"/>
                  </a:lnTo>
                  <a:lnTo>
                    <a:pt x="651" y="1017"/>
                  </a:lnTo>
                  <a:lnTo>
                    <a:pt x="650" y="1019"/>
                  </a:lnTo>
                  <a:lnTo>
                    <a:pt x="647" y="1021"/>
                  </a:lnTo>
                  <a:lnTo>
                    <a:pt x="647" y="1023"/>
                  </a:lnTo>
                  <a:lnTo>
                    <a:pt x="646" y="1025"/>
                  </a:lnTo>
                  <a:lnTo>
                    <a:pt x="645" y="1026"/>
                  </a:lnTo>
                  <a:lnTo>
                    <a:pt x="643" y="1027"/>
                  </a:lnTo>
                  <a:lnTo>
                    <a:pt x="642" y="1029"/>
                  </a:lnTo>
                  <a:lnTo>
                    <a:pt x="639" y="1030"/>
                  </a:lnTo>
                  <a:lnTo>
                    <a:pt x="638" y="1031"/>
                  </a:lnTo>
                  <a:lnTo>
                    <a:pt x="636" y="1033"/>
                  </a:lnTo>
                  <a:lnTo>
                    <a:pt x="632" y="1033"/>
                  </a:lnTo>
                  <a:lnTo>
                    <a:pt x="630" y="1033"/>
                  </a:lnTo>
                  <a:lnTo>
                    <a:pt x="629" y="1034"/>
                  </a:lnTo>
                  <a:lnTo>
                    <a:pt x="628" y="1034"/>
                  </a:lnTo>
                  <a:lnTo>
                    <a:pt x="626" y="1034"/>
                  </a:lnTo>
                  <a:lnTo>
                    <a:pt x="625" y="1034"/>
                  </a:lnTo>
                  <a:lnTo>
                    <a:pt x="624" y="1034"/>
                  </a:lnTo>
                  <a:lnTo>
                    <a:pt x="622" y="1034"/>
                  </a:lnTo>
                  <a:lnTo>
                    <a:pt x="622" y="1035"/>
                  </a:lnTo>
                  <a:lnTo>
                    <a:pt x="618" y="1036"/>
                  </a:lnTo>
                  <a:lnTo>
                    <a:pt x="617" y="1038"/>
                  </a:lnTo>
                  <a:lnTo>
                    <a:pt x="615" y="1038"/>
                  </a:lnTo>
                  <a:lnTo>
                    <a:pt x="613" y="1039"/>
                  </a:lnTo>
                  <a:lnTo>
                    <a:pt x="612" y="1039"/>
                  </a:lnTo>
                  <a:lnTo>
                    <a:pt x="611" y="1040"/>
                  </a:lnTo>
                  <a:lnTo>
                    <a:pt x="609" y="1042"/>
                  </a:lnTo>
                  <a:lnTo>
                    <a:pt x="608" y="1042"/>
                  </a:lnTo>
                  <a:lnTo>
                    <a:pt x="607" y="1043"/>
                  </a:lnTo>
                  <a:lnTo>
                    <a:pt x="605" y="1044"/>
                  </a:lnTo>
                  <a:lnTo>
                    <a:pt x="604" y="1047"/>
                  </a:lnTo>
                  <a:lnTo>
                    <a:pt x="603" y="1050"/>
                  </a:lnTo>
                  <a:lnTo>
                    <a:pt x="601" y="1051"/>
                  </a:lnTo>
                  <a:lnTo>
                    <a:pt x="600" y="1051"/>
                  </a:lnTo>
                  <a:lnTo>
                    <a:pt x="599" y="1051"/>
                  </a:lnTo>
                  <a:lnTo>
                    <a:pt x="598" y="1050"/>
                  </a:lnTo>
                  <a:lnTo>
                    <a:pt x="596" y="1050"/>
                  </a:lnTo>
                  <a:lnTo>
                    <a:pt x="595" y="1050"/>
                  </a:lnTo>
                  <a:lnTo>
                    <a:pt x="594" y="1051"/>
                  </a:lnTo>
                  <a:lnTo>
                    <a:pt x="592" y="1051"/>
                  </a:lnTo>
                  <a:lnTo>
                    <a:pt x="591" y="1051"/>
                  </a:lnTo>
                  <a:lnTo>
                    <a:pt x="590" y="1050"/>
                  </a:lnTo>
                  <a:lnTo>
                    <a:pt x="587" y="1050"/>
                  </a:lnTo>
                  <a:lnTo>
                    <a:pt x="586" y="1048"/>
                  </a:lnTo>
                  <a:lnTo>
                    <a:pt x="584" y="1047"/>
                  </a:lnTo>
                  <a:lnTo>
                    <a:pt x="583" y="1046"/>
                  </a:lnTo>
                  <a:lnTo>
                    <a:pt x="582" y="1046"/>
                  </a:lnTo>
                  <a:lnTo>
                    <a:pt x="582" y="1044"/>
                  </a:lnTo>
                  <a:lnTo>
                    <a:pt x="579" y="1044"/>
                  </a:lnTo>
                  <a:lnTo>
                    <a:pt x="579" y="1043"/>
                  </a:lnTo>
                  <a:lnTo>
                    <a:pt x="578" y="1043"/>
                  </a:lnTo>
                  <a:lnTo>
                    <a:pt x="577" y="1043"/>
                  </a:lnTo>
                  <a:lnTo>
                    <a:pt x="575" y="1043"/>
                  </a:lnTo>
                  <a:lnTo>
                    <a:pt x="574" y="1043"/>
                  </a:lnTo>
                  <a:lnTo>
                    <a:pt x="573" y="1043"/>
                  </a:lnTo>
                  <a:lnTo>
                    <a:pt x="571" y="1044"/>
                  </a:lnTo>
                  <a:lnTo>
                    <a:pt x="570" y="1044"/>
                  </a:lnTo>
                  <a:lnTo>
                    <a:pt x="569" y="1044"/>
                  </a:lnTo>
                  <a:lnTo>
                    <a:pt x="569" y="1046"/>
                  </a:lnTo>
                  <a:lnTo>
                    <a:pt x="567" y="1047"/>
                  </a:lnTo>
                  <a:lnTo>
                    <a:pt x="566" y="1048"/>
                  </a:lnTo>
                  <a:lnTo>
                    <a:pt x="565" y="1050"/>
                  </a:lnTo>
                  <a:lnTo>
                    <a:pt x="563" y="1050"/>
                  </a:lnTo>
                  <a:lnTo>
                    <a:pt x="563" y="1051"/>
                  </a:lnTo>
                  <a:lnTo>
                    <a:pt x="562" y="1051"/>
                  </a:lnTo>
                  <a:lnTo>
                    <a:pt x="561" y="1051"/>
                  </a:lnTo>
                  <a:lnTo>
                    <a:pt x="560" y="1050"/>
                  </a:lnTo>
                  <a:lnTo>
                    <a:pt x="558" y="1050"/>
                  </a:lnTo>
                  <a:lnTo>
                    <a:pt x="558" y="1048"/>
                  </a:lnTo>
                  <a:lnTo>
                    <a:pt x="556" y="1047"/>
                  </a:lnTo>
                  <a:lnTo>
                    <a:pt x="554" y="1047"/>
                  </a:lnTo>
                  <a:lnTo>
                    <a:pt x="554" y="1048"/>
                  </a:lnTo>
                  <a:lnTo>
                    <a:pt x="553" y="1048"/>
                  </a:lnTo>
                  <a:lnTo>
                    <a:pt x="550" y="1048"/>
                  </a:lnTo>
                  <a:lnTo>
                    <a:pt x="548" y="1048"/>
                  </a:lnTo>
                  <a:lnTo>
                    <a:pt x="545" y="1048"/>
                  </a:lnTo>
                  <a:lnTo>
                    <a:pt x="544" y="1047"/>
                  </a:lnTo>
                  <a:lnTo>
                    <a:pt x="543" y="1047"/>
                  </a:lnTo>
                  <a:lnTo>
                    <a:pt x="540" y="1046"/>
                  </a:lnTo>
                  <a:lnTo>
                    <a:pt x="539" y="1044"/>
                  </a:lnTo>
                  <a:lnTo>
                    <a:pt x="537" y="1044"/>
                  </a:lnTo>
                  <a:lnTo>
                    <a:pt x="536" y="1044"/>
                  </a:lnTo>
                  <a:lnTo>
                    <a:pt x="535" y="1044"/>
                  </a:lnTo>
                  <a:lnTo>
                    <a:pt x="533" y="1044"/>
                  </a:lnTo>
                  <a:lnTo>
                    <a:pt x="532" y="1044"/>
                  </a:lnTo>
                  <a:lnTo>
                    <a:pt x="532" y="1043"/>
                  </a:lnTo>
                  <a:lnTo>
                    <a:pt x="531" y="1043"/>
                  </a:lnTo>
                  <a:lnTo>
                    <a:pt x="529" y="1042"/>
                  </a:lnTo>
                  <a:lnTo>
                    <a:pt x="528" y="1040"/>
                  </a:lnTo>
                  <a:lnTo>
                    <a:pt x="527" y="1039"/>
                  </a:lnTo>
                  <a:lnTo>
                    <a:pt x="525" y="1040"/>
                  </a:lnTo>
                  <a:lnTo>
                    <a:pt x="525" y="1042"/>
                  </a:lnTo>
                  <a:lnTo>
                    <a:pt x="525" y="1043"/>
                  </a:lnTo>
                  <a:lnTo>
                    <a:pt x="525" y="1044"/>
                  </a:lnTo>
                  <a:lnTo>
                    <a:pt x="525" y="1046"/>
                  </a:lnTo>
                  <a:lnTo>
                    <a:pt x="525" y="1047"/>
                  </a:lnTo>
                  <a:lnTo>
                    <a:pt x="527" y="1047"/>
                  </a:lnTo>
                  <a:lnTo>
                    <a:pt x="527" y="1048"/>
                  </a:lnTo>
                  <a:lnTo>
                    <a:pt x="525" y="1048"/>
                  </a:lnTo>
                  <a:lnTo>
                    <a:pt x="525" y="1050"/>
                  </a:lnTo>
                  <a:lnTo>
                    <a:pt x="527" y="1050"/>
                  </a:lnTo>
                  <a:lnTo>
                    <a:pt x="527"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3" y="1053"/>
                  </a:lnTo>
                  <a:lnTo>
                    <a:pt x="522" y="1053"/>
                  </a:lnTo>
                  <a:lnTo>
                    <a:pt x="522" y="1055"/>
                  </a:lnTo>
                  <a:lnTo>
                    <a:pt x="520" y="1055"/>
                  </a:lnTo>
                  <a:lnTo>
                    <a:pt x="520" y="1056"/>
                  </a:lnTo>
                  <a:lnTo>
                    <a:pt x="519" y="1056"/>
                  </a:lnTo>
                  <a:lnTo>
                    <a:pt x="519" y="1057"/>
                  </a:lnTo>
                  <a:lnTo>
                    <a:pt x="518" y="1057"/>
                  </a:lnTo>
                  <a:lnTo>
                    <a:pt x="519" y="1059"/>
                  </a:lnTo>
                  <a:lnTo>
                    <a:pt x="518" y="1059"/>
                  </a:lnTo>
                  <a:lnTo>
                    <a:pt x="518" y="1060"/>
                  </a:lnTo>
                  <a:lnTo>
                    <a:pt x="518" y="1059"/>
                  </a:lnTo>
                  <a:lnTo>
                    <a:pt x="518" y="1060"/>
                  </a:lnTo>
                  <a:lnTo>
                    <a:pt x="516" y="1060"/>
                  </a:lnTo>
                  <a:lnTo>
                    <a:pt x="518" y="1060"/>
                  </a:lnTo>
                  <a:lnTo>
                    <a:pt x="516" y="1060"/>
                  </a:lnTo>
                  <a:lnTo>
                    <a:pt x="516" y="1061"/>
                  </a:lnTo>
                  <a:lnTo>
                    <a:pt x="515" y="1061"/>
                  </a:lnTo>
                  <a:lnTo>
                    <a:pt x="515" y="1063"/>
                  </a:lnTo>
                  <a:lnTo>
                    <a:pt x="515" y="1064"/>
                  </a:lnTo>
                  <a:lnTo>
                    <a:pt x="515" y="1065"/>
                  </a:lnTo>
                  <a:lnTo>
                    <a:pt x="515" y="1067"/>
                  </a:lnTo>
                  <a:lnTo>
                    <a:pt x="514" y="1067"/>
                  </a:lnTo>
                  <a:lnTo>
                    <a:pt x="514" y="1068"/>
                  </a:lnTo>
                  <a:lnTo>
                    <a:pt x="512" y="1068"/>
                  </a:lnTo>
                  <a:lnTo>
                    <a:pt x="512" y="1069"/>
                  </a:lnTo>
                  <a:lnTo>
                    <a:pt x="511" y="1069"/>
                  </a:lnTo>
                  <a:lnTo>
                    <a:pt x="511" y="1071"/>
                  </a:lnTo>
                  <a:lnTo>
                    <a:pt x="510" y="1071"/>
                  </a:lnTo>
                  <a:lnTo>
                    <a:pt x="508" y="1071"/>
                  </a:lnTo>
                  <a:lnTo>
                    <a:pt x="508" y="1072"/>
                  </a:lnTo>
                  <a:lnTo>
                    <a:pt x="507" y="1072"/>
                  </a:lnTo>
                  <a:lnTo>
                    <a:pt x="507" y="1073"/>
                  </a:lnTo>
                  <a:lnTo>
                    <a:pt x="506" y="1073"/>
                  </a:lnTo>
                  <a:lnTo>
                    <a:pt x="506" y="1074"/>
                  </a:lnTo>
                  <a:lnTo>
                    <a:pt x="506" y="1076"/>
                  </a:lnTo>
                  <a:lnTo>
                    <a:pt x="505" y="1076"/>
                  </a:lnTo>
                  <a:lnTo>
                    <a:pt x="505" y="1077"/>
                  </a:lnTo>
                  <a:lnTo>
                    <a:pt x="503" y="1077"/>
                  </a:lnTo>
                  <a:lnTo>
                    <a:pt x="502" y="1077"/>
                  </a:lnTo>
                  <a:lnTo>
                    <a:pt x="502" y="1078"/>
                  </a:lnTo>
                  <a:lnTo>
                    <a:pt x="501" y="1078"/>
                  </a:lnTo>
                  <a:lnTo>
                    <a:pt x="501" y="1080"/>
                  </a:lnTo>
                  <a:lnTo>
                    <a:pt x="501" y="1078"/>
                  </a:lnTo>
                  <a:lnTo>
                    <a:pt x="501" y="1080"/>
                  </a:lnTo>
                  <a:lnTo>
                    <a:pt x="499" y="1080"/>
                  </a:lnTo>
                  <a:lnTo>
                    <a:pt x="498" y="1080"/>
                  </a:lnTo>
                  <a:lnTo>
                    <a:pt x="498" y="1081"/>
                  </a:lnTo>
                  <a:lnTo>
                    <a:pt x="497" y="1081"/>
                  </a:lnTo>
                  <a:lnTo>
                    <a:pt x="497" y="1082"/>
                  </a:lnTo>
                  <a:lnTo>
                    <a:pt x="497" y="1084"/>
                  </a:lnTo>
                  <a:lnTo>
                    <a:pt x="495" y="1084"/>
                  </a:lnTo>
                  <a:lnTo>
                    <a:pt x="494" y="1084"/>
                  </a:lnTo>
                  <a:lnTo>
                    <a:pt x="493" y="1084"/>
                  </a:lnTo>
                  <a:lnTo>
                    <a:pt x="493" y="1085"/>
                  </a:lnTo>
                  <a:lnTo>
                    <a:pt x="493" y="1086"/>
                  </a:lnTo>
                  <a:lnTo>
                    <a:pt x="491" y="1086"/>
                  </a:lnTo>
                  <a:lnTo>
                    <a:pt x="490" y="1088"/>
                  </a:lnTo>
                  <a:lnTo>
                    <a:pt x="489" y="1088"/>
                  </a:lnTo>
                  <a:lnTo>
                    <a:pt x="489" y="1089"/>
                  </a:lnTo>
                  <a:lnTo>
                    <a:pt x="488" y="1089"/>
                  </a:lnTo>
                  <a:lnTo>
                    <a:pt x="488" y="1090"/>
                  </a:lnTo>
                  <a:lnTo>
                    <a:pt x="486" y="1090"/>
                  </a:lnTo>
                  <a:lnTo>
                    <a:pt x="485" y="1090"/>
                  </a:lnTo>
                  <a:lnTo>
                    <a:pt x="484" y="1090"/>
                  </a:lnTo>
                  <a:lnTo>
                    <a:pt x="482" y="1090"/>
                  </a:lnTo>
                  <a:lnTo>
                    <a:pt x="482" y="1091"/>
                  </a:lnTo>
                  <a:lnTo>
                    <a:pt x="481" y="1091"/>
                  </a:lnTo>
                  <a:lnTo>
                    <a:pt x="481" y="1090"/>
                  </a:lnTo>
                  <a:lnTo>
                    <a:pt x="480" y="1090"/>
                  </a:lnTo>
                  <a:lnTo>
                    <a:pt x="478" y="1090"/>
                  </a:lnTo>
                  <a:lnTo>
                    <a:pt x="477" y="1090"/>
                  </a:lnTo>
                  <a:lnTo>
                    <a:pt x="477" y="1091"/>
                  </a:lnTo>
                  <a:lnTo>
                    <a:pt x="476" y="1091"/>
                  </a:lnTo>
                  <a:lnTo>
                    <a:pt x="474" y="1091"/>
                  </a:lnTo>
                  <a:lnTo>
                    <a:pt x="474" y="1093"/>
                  </a:lnTo>
                  <a:lnTo>
                    <a:pt x="473" y="1093"/>
                  </a:lnTo>
                  <a:lnTo>
                    <a:pt x="473" y="1094"/>
                  </a:lnTo>
                  <a:lnTo>
                    <a:pt x="473" y="1093"/>
                  </a:lnTo>
                  <a:lnTo>
                    <a:pt x="473" y="1094"/>
                  </a:lnTo>
                  <a:lnTo>
                    <a:pt x="472" y="1094"/>
                  </a:lnTo>
                  <a:lnTo>
                    <a:pt x="472" y="1095"/>
                  </a:lnTo>
                  <a:lnTo>
                    <a:pt x="470" y="1095"/>
                  </a:lnTo>
                  <a:lnTo>
                    <a:pt x="470" y="1094"/>
                  </a:lnTo>
                  <a:lnTo>
                    <a:pt x="470" y="1095"/>
                  </a:lnTo>
                  <a:lnTo>
                    <a:pt x="469" y="1095"/>
                  </a:lnTo>
                  <a:lnTo>
                    <a:pt x="468" y="1097"/>
                  </a:lnTo>
                  <a:lnTo>
                    <a:pt x="468" y="1098"/>
                  </a:lnTo>
                  <a:lnTo>
                    <a:pt x="467" y="1098"/>
                  </a:lnTo>
                  <a:lnTo>
                    <a:pt x="465" y="1098"/>
                  </a:lnTo>
                  <a:lnTo>
                    <a:pt x="465" y="1099"/>
                  </a:lnTo>
                  <a:lnTo>
                    <a:pt x="464" y="1099"/>
                  </a:lnTo>
                  <a:lnTo>
                    <a:pt x="465" y="1099"/>
                  </a:lnTo>
                  <a:lnTo>
                    <a:pt x="465" y="1101"/>
                  </a:lnTo>
                  <a:lnTo>
                    <a:pt x="464" y="1101"/>
                  </a:lnTo>
                  <a:lnTo>
                    <a:pt x="464" y="1102"/>
                  </a:lnTo>
                  <a:lnTo>
                    <a:pt x="465" y="1102"/>
                  </a:lnTo>
                  <a:lnTo>
                    <a:pt x="464" y="1103"/>
                  </a:lnTo>
                  <a:lnTo>
                    <a:pt x="464" y="1102"/>
                  </a:lnTo>
                  <a:lnTo>
                    <a:pt x="464" y="1103"/>
                  </a:lnTo>
                  <a:lnTo>
                    <a:pt x="463" y="1103"/>
                  </a:lnTo>
                  <a:lnTo>
                    <a:pt x="464" y="1102"/>
                  </a:lnTo>
                  <a:lnTo>
                    <a:pt x="463" y="1102"/>
                  </a:lnTo>
                  <a:lnTo>
                    <a:pt x="463" y="1103"/>
                  </a:lnTo>
                  <a:lnTo>
                    <a:pt x="461" y="1103"/>
                  </a:lnTo>
                  <a:lnTo>
                    <a:pt x="461" y="1105"/>
                  </a:lnTo>
                  <a:lnTo>
                    <a:pt x="461" y="1106"/>
                  </a:lnTo>
                  <a:lnTo>
                    <a:pt x="463" y="1106"/>
                  </a:lnTo>
                  <a:lnTo>
                    <a:pt x="463" y="1107"/>
                  </a:lnTo>
                  <a:lnTo>
                    <a:pt x="461" y="1107"/>
                  </a:lnTo>
                  <a:lnTo>
                    <a:pt x="461" y="1108"/>
                  </a:lnTo>
                  <a:lnTo>
                    <a:pt x="461" y="1110"/>
                  </a:lnTo>
                  <a:lnTo>
                    <a:pt x="460" y="1110"/>
                  </a:lnTo>
                  <a:lnTo>
                    <a:pt x="459" y="1110"/>
                  </a:lnTo>
                  <a:lnTo>
                    <a:pt x="457" y="1110"/>
                  </a:lnTo>
                  <a:lnTo>
                    <a:pt x="457" y="1108"/>
                  </a:lnTo>
                  <a:lnTo>
                    <a:pt x="457" y="1110"/>
                  </a:lnTo>
                  <a:lnTo>
                    <a:pt x="456" y="1110"/>
                  </a:lnTo>
                  <a:lnTo>
                    <a:pt x="456" y="1108"/>
                  </a:lnTo>
                  <a:lnTo>
                    <a:pt x="456" y="1110"/>
                  </a:lnTo>
                  <a:lnTo>
                    <a:pt x="455" y="1110"/>
                  </a:lnTo>
                  <a:lnTo>
                    <a:pt x="455" y="1111"/>
                  </a:lnTo>
                  <a:lnTo>
                    <a:pt x="455" y="1112"/>
                  </a:lnTo>
                  <a:lnTo>
                    <a:pt x="456" y="1112"/>
                  </a:lnTo>
                  <a:lnTo>
                    <a:pt x="456" y="1114"/>
                  </a:lnTo>
                  <a:lnTo>
                    <a:pt x="455" y="1114"/>
                  </a:lnTo>
                  <a:lnTo>
                    <a:pt x="456" y="1114"/>
                  </a:lnTo>
                  <a:lnTo>
                    <a:pt x="455" y="1114"/>
                  </a:lnTo>
                  <a:lnTo>
                    <a:pt x="455" y="1115"/>
                  </a:lnTo>
                  <a:lnTo>
                    <a:pt x="453" y="1115"/>
                  </a:lnTo>
                  <a:lnTo>
                    <a:pt x="453" y="1114"/>
                  </a:lnTo>
                  <a:lnTo>
                    <a:pt x="453" y="1115"/>
                  </a:lnTo>
                  <a:lnTo>
                    <a:pt x="453" y="1116"/>
                  </a:lnTo>
                  <a:lnTo>
                    <a:pt x="453" y="1115"/>
                  </a:lnTo>
                  <a:lnTo>
                    <a:pt x="452" y="1115"/>
                  </a:lnTo>
                  <a:lnTo>
                    <a:pt x="452" y="1116"/>
                  </a:lnTo>
                  <a:lnTo>
                    <a:pt x="452" y="1118"/>
                  </a:lnTo>
                  <a:lnTo>
                    <a:pt x="451" y="1118"/>
                  </a:lnTo>
                  <a:lnTo>
                    <a:pt x="450" y="1118"/>
                  </a:lnTo>
                  <a:lnTo>
                    <a:pt x="450" y="1116"/>
                  </a:lnTo>
                  <a:lnTo>
                    <a:pt x="450" y="1118"/>
                  </a:lnTo>
                  <a:lnTo>
                    <a:pt x="448" y="1118"/>
                  </a:lnTo>
                  <a:lnTo>
                    <a:pt x="447" y="1118"/>
                  </a:lnTo>
                  <a:lnTo>
                    <a:pt x="447" y="1119"/>
                  </a:lnTo>
                  <a:lnTo>
                    <a:pt x="446" y="1119"/>
                  </a:lnTo>
                  <a:lnTo>
                    <a:pt x="447" y="1119"/>
                  </a:lnTo>
                  <a:lnTo>
                    <a:pt x="446" y="1119"/>
                  </a:lnTo>
                  <a:lnTo>
                    <a:pt x="446" y="1120"/>
                  </a:lnTo>
                  <a:lnTo>
                    <a:pt x="444" y="1120"/>
                  </a:lnTo>
                  <a:lnTo>
                    <a:pt x="444" y="1122"/>
                  </a:lnTo>
                  <a:lnTo>
                    <a:pt x="444" y="1123"/>
                  </a:lnTo>
                  <a:lnTo>
                    <a:pt x="446" y="1123"/>
                  </a:lnTo>
                  <a:lnTo>
                    <a:pt x="446" y="1124"/>
                  </a:lnTo>
                  <a:lnTo>
                    <a:pt x="447" y="1124"/>
                  </a:lnTo>
                  <a:lnTo>
                    <a:pt x="446" y="1124"/>
                  </a:lnTo>
                  <a:lnTo>
                    <a:pt x="446" y="1125"/>
                  </a:lnTo>
                  <a:lnTo>
                    <a:pt x="446" y="1124"/>
                  </a:lnTo>
                  <a:lnTo>
                    <a:pt x="446" y="1125"/>
                  </a:lnTo>
                  <a:lnTo>
                    <a:pt x="444" y="1125"/>
                  </a:lnTo>
                  <a:lnTo>
                    <a:pt x="443" y="1125"/>
                  </a:lnTo>
                  <a:lnTo>
                    <a:pt x="443" y="1127"/>
                  </a:lnTo>
                  <a:lnTo>
                    <a:pt x="444" y="1127"/>
                  </a:lnTo>
                  <a:lnTo>
                    <a:pt x="443" y="1127"/>
                  </a:lnTo>
                  <a:lnTo>
                    <a:pt x="442" y="1128"/>
                  </a:lnTo>
                  <a:lnTo>
                    <a:pt x="442" y="1127"/>
                  </a:lnTo>
                  <a:lnTo>
                    <a:pt x="442" y="1128"/>
                  </a:lnTo>
                  <a:lnTo>
                    <a:pt x="442" y="1127"/>
                  </a:lnTo>
                  <a:lnTo>
                    <a:pt x="440" y="1128"/>
                  </a:lnTo>
                  <a:lnTo>
                    <a:pt x="439" y="1127"/>
                  </a:lnTo>
                  <a:lnTo>
                    <a:pt x="439" y="1128"/>
                  </a:lnTo>
                  <a:lnTo>
                    <a:pt x="439" y="1127"/>
                  </a:lnTo>
                  <a:lnTo>
                    <a:pt x="438" y="1128"/>
                  </a:lnTo>
                  <a:lnTo>
                    <a:pt x="436" y="1128"/>
                  </a:lnTo>
                  <a:lnTo>
                    <a:pt x="438" y="1128"/>
                  </a:lnTo>
                  <a:lnTo>
                    <a:pt x="436" y="1128"/>
                  </a:lnTo>
                  <a:lnTo>
                    <a:pt x="436" y="1127"/>
                  </a:lnTo>
                  <a:lnTo>
                    <a:pt x="435" y="1128"/>
                  </a:lnTo>
                  <a:lnTo>
                    <a:pt x="435" y="1129"/>
                  </a:lnTo>
                  <a:lnTo>
                    <a:pt x="434" y="1129"/>
                  </a:lnTo>
                  <a:lnTo>
                    <a:pt x="435" y="1131"/>
                  </a:lnTo>
                  <a:lnTo>
                    <a:pt x="434" y="1131"/>
                  </a:lnTo>
                  <a:lnTo>
                    <a:pt x="434"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4" y="1140"/>
                  </a:lnTo>
                  <a:lnTo>
                    <a:pt x="432" y="1140"/>
                  </a:lnTo>
                  <a:lnTo>
                    <a:pt x="432" y="1141"/>
                  </a:lnTo>
                  <a:lnTo>
                    <a:pt x="431" y="1141"/>
                  </a:lnTo>
                  <a:lnTo>
                    <a:pt x="431" y="1140"/>
                  </a:lnTo>
                  <a:lnTo>
                    <a:pt x="431" y="1141"/>
                  </a:lnTo>
                  <a:lnTo>
                    <a:pt x="430" y="1141"/>
                  </a:lnTo>
                  <a:lnTo>
                    <a:pt x="430" y="1140"/>
                  </a:lnTo>
                  <a:lnTo>
                    <a:pt x="429" y="1140"/>
                  </a:lnTo>
                  <a:lnTo>
                    <a:pt x="430" y="1140"/>
                  </a:lnTo>
                  <a:lnTo>
                    <a:pt x="429" y="1140"/>
                  </a:lnTo>
                  <a:lnTo>
                    <a:pt x="427" y="1140"/>
                  </a:lnTo>
                  <a:lnTo>
                    <a:pt x="427" y="1141"/>
                  </a:lnTo>
                  <a:lnTo>
                    <a:pt x="426" y="1141"/>
                  </a:lnTo>
                  <a:lnTo>
                    <a:pt x="426" y="1143"/>
                  </a:lnTo>
                  <a:lnTo>
                    <a:pt x="426" y="1141"/>
                  </a:lnTo>
                  <a:lnTo>
                    <a:pt x="426" y="1143"/>
                  </a:lnTo>
                  <a:lnTo>
                    <a:pt x="426" y="1144"/>
                  </a:lnTo>
                  <a:lnTo>
                    <a:pt x="425" y="1144"/>
                  </a:lnTo>
                  <a:lnTo>
                    <a:pt x="425" y="1145"/>
                  </a:lnTo>
                  <a:lnTo>
                    <a:pt x="425" y="1146"/>
                  </a:lnTo>
                  <a:lnTo>
                    <a:pt x="426" y="1146"/>
                  </a:lnTo>
                  <a:lnTo>
                    <a:pt x="425" y="1146"/>
                  </a:lnTo>
                  <a:lnTo>
                    <a:pt x="425" y="1148"/>
                  </a:lnTo>
                  <a:lnTo>
                    <a:pt x="426" y="1148"/>
                  </a:lnTo>
                  <a:lnTo>
                    <a:pt x="425" y="1148"/>
                  </a:lnTo>
                  <a:lnTo>
                    <a:pt x="425" y="1149"/>
                  </a:lnTo>
                  <a:lnTo>
                    <a:pt x="426" y="1149"/>
                  </a:lnTo>
                  <a:lnTo>
                    <a:pt x="425" y="1149"/>
                  </a:lnTo>
                  <a:lnTo>
                    <a:pt x="426" y="1149"/>
                  </a:lnTo>
                  <a:lnTo>
                    <a:pt x="426" y="1150"/>
                  </a:lnTo>
                  <a:lnTo>
                    <a:pt x="426" y="1152"/>
                  </a:lnTo>
                  <a:lnTo>
                    <a:pt x="427" y="1153"/>
                  </a:lnTo>
                  <a:lnTo>
                    <a:pt x="427" y="1154"/>
                  </a:lnTo>
                  <a:lnTo>
                    <a:pt x="429" y="1154"/>
                  </a:lnTo>
                  <a:lnTo>
                    <a:pt x="429" y="1156"/>
                  </a:lnTo>
                  <a:lnTo>
                    <a:pt x="431" y="1156"/>
                  </a:lnTo>
                  <a:lnTo>
                    <a:pt x="432" y="1157"/>
                  </a:lnTo>
                  <a:lnTo>
                    <a:pt x="434" y="1156"/>
                  </a:lnTo>
                  <a:lnTo>
                    <a:pt x="435" y="1156"/>
                  </a:lnTo>
                  <a:lnTo>
                    <a:pt x="435" y="1154"/>
                  </a:lnTo>
                  <a:lnTo>
                    <a:pt x="436" y="1154"/>
                  </a:lnTo>
                  <a:lnTo>
                    <a:pt x="436" y="1153"/>
                  </a:lnTo>
                  <a:lnTo>
                    <a:pt x="438" y="1153"/>
                  </a:lnTo>
                  <a:lnTo>
                    <a:pt x="438" y="1152"/>
                  </a:lnTo>
                  <a:lnTo>
                    <a:pt x="439" y="1152"/>
                  </a:lnTo>
                  <a:lnTo>
                    <a:pt x="439" y="1150"/>
                  </a:lnTo>
                  <a:lnTo>
                    <a:pt x="439" y="1152"/>
                  </a:lnTo>
                  <a:lnTo>
                    <a:pt x="440" y="1152"/>
                  </a:lnTo>
                  <a:lnTo>
                    <a:pt x="442" y="1152"/>
                  </a:lnTo>
                  <a:lnTo>
                    <a:pt x="442" y="1150"/>
                  </a:lnTo>
                  <a:lnTo>
                    <a:pt x="443" y="1150"/>
                  </a:lnTo>
                  <a:lnTo>
                    <a:pt x="443" y="1152"/>
                  </a:lnTo>
                  <a:lnTo>
                    <a:pt x="443" y="1150"/>
                  </a:lnTo>
                  <a:lnTo>
                    <a:pt x="444" y="1150"/>
                  </a:lnTo>
                  <a:lnTo>
                    <a:pt x="444" y="1149"/>
                  </a:lnTo>
                  <a:lnTo>
                    <a:pt x="446" y="1149"/>
                  </a:lnTo>
                  <a:lnTo>
                    <a:pt x="446" y="1148"/>
                  </a:lnTo>
                  <a:lnTo>
                    <a:pt x="447" y="1148"/>
                  </a:lnTo>
                  <a:lnTo>
                    <a:pt x="447" y="1149"/>
                  </a:lnTo>
                  <a:lnTo>
                    <a:pt x="447" y="1148"/>
                  </a:lnTo>
                  <a:lnTo>
                    <a:pt x="447" y="1149"/>
                  </a:lnTo>
                  <a:lnTo>
                    <a:pt x="447" y="1148"/>
                  </a:lnTo>
                  <a:lnTo>
                    <a:pt x="448" y="1148"/>
                  </a:lnTo>
                  <a:lnTo>
                    <a:pt x="450" y="1148"/>
                  </a:lnTo>
                  <a:lnTo>
                    <a:pt x="451" y="1148"/>
                  </a:lnTo>
                  <a:lnTo>
                    <a:pt x="452" y="1148"/>
                  </a:lnTo>
                  <a:lnTo>
                    <a:pt x="452" y="1149"/>
                  </a:lnTo>
                  <a:lnTo>
                    <a:pt x="452" y="1148"/>
                  </a:lnTo>
                  <a:lnTo>
                    <a:pt x="453" y="1148"/>
                  </a:lnTo>
                  <a:lnTo>
                    <a:pt x="453" y="1149"/>
                  </a:lnTo>
                  <a:lnTo>
                    <a:pt x="453" y="1148"/>
                  </a:lnTo>
                  <a:lnTo>
                    <a:pt x="455" y="1148"/>
                  </a:lnTo>
                  <a:lnTo>
                    <a:pt x="456" y="1148"/>
                  </a:lnTo>
                  <a:lnTo>
                    <a:pt x="457" y="1148"/>
                  </a:lnTo>
                  <a:lnTo>
                    <a:pt x="456" y="1149"/>
                  </a:lnTo>
                  <a:lnTo>
                    <a:pt x="457" y="1149"/>
                  </a:lnTo>
                  <a:lnTo>
                    <a:pt x="457" y="1150"/>
                  </a:lnTo>
                  <a:lnTo>
                    <a:pt x="459" y="1152"/>
                  </a:lnTo>
                  <a:lnTo>
                    <a:pt x="460" y="1153"/>
                  </a:lnTo>
                  <a:lnTo>
                    <a:pt x="460" y="1154"/>
                  </a:lnTo>
                  <a:lnTo>
                    <a:pt x="461" y="1154"/>
                  </a:lnTo>
                  <a:lnTo>
                    <a:pt x="461" y="1156"/>
                  </a:lnTo>
                  <a:lnTo>
                    <a:pt x="463" y="1156"/>
                  </a:lnTo>
                  <a:lnTo>
                    <a:pt x="464" y="1156"/>
                  </a:lnTo>
                  <a:lnTo>
                    <a:pt x="464" y="1157"/>
                  </a:lnTo>
                  <a:lnTo>
                    <a:pt x="463" y="1157"/>
                  </a:lnTo>
                  <a:lnTo>
                    <a:pt x="463" y="1158"/>
                  </a:lnTo>
                  <a:lnTo>
                    <a:pt x="463" y="1160"/>
                  </a:lnTo>
                  <a:lnTo>
                    <a:pt x="463" y="1161"/>
                  </a:lnTo>
                  <a:lnTo>
                    <a:pt x="461" y="1162"/>
                  </a:lnTo>
                  <a:lnTo>
                    <a:pt x="460" y="1162"/>
                  </a:lnTo>
                  <a:lnTo>
                    <a:pt x="460" y="1163"/>
                  </a:lnTo>
                  <a:lnTo>
                    <a:pt x="459" y="1163"/>
                  </a:lnTo>
                  <a:lnTo>
                    <a:pt x="457" y="1165"/>
                  </a:lnTo>
                  <a:lnTo>
                    <a:pt x="459" y="1165"/>
                  </a:lnTo>
                  <a:lnTo>
                    <a:pt x="459" y="1166"/>
                  </a:lnTo>
                  <a:lnTo>
                    <a:pt x="460" y="1169"/>
                  </a:lnTo>
                  <a:lnTo>
                    <a:pt x="461" y="1167"/>
                  </a:lnTo>
                  <a:lnTo>
                    <a:pt x="464" y="1171"/>
                  </a:lnTo>
                  <a:lnTo>
                    <a:pt x="467" y="1173"/>
                  </a:lnTo>
                  <a:lnTo>
                    <a:pt x="472" y="1173"/>
                  </a:lnTo>
                  <a:lnTo>
                    <a:pt x="481" y="1167"/>
                  </a:lnTo>
                  <a:lnTo>
                    <a:pt x="484" y="1174"/>
                  </a:lnTo>
                  <a:lnTo>
                    <a:pt x="486" y="1175"/>
                  </a:lnTo>
                  <a:lnTo>
                    <a:pt x="485" y="1175"/>
                  </a:lnTo>
                  <a:lnTo>
                    <a:pt x="488" y="1177"/>
                  </a:lnTo>
                  <a:lnTo>
                    <a:pt x="490" y="1174"/>
                  </a:lnTo>
                  <a:lnTo>
                    <a:pt x="491" y="1174"/>
                  </a:lnTo>
                  <a:lnTo>
                    <a:pt x="493" y="1174"/>
                  </a:lnTo>
                  <a:lnTo>
                    <a:pt x="494" y="1174"/>
                  </a:lnTo>
                  <a:lnTo>
                    <a:pt x="495" y="1173"/>
                  </a:lnTo>
                  <a:lnTo>
                    <a:pt x="497" y="1174"/>
                  </a:lnTo>
                  <a:lnTo>
                    <a:pt x="498" y="1174"/>
                  </a:lnTo>
                  <a:lnTo>
                    <a:pt x="498" y="1175"/>
                  </a:lnTo>
                  <a:lnTo>
                    <a:pt x="499" y="1175"/>
                  </a:lnTo>
                  <a:lnTo>
                    <a:pt x="501" y="1175"/>
                  </a:lnTo>
                  <a:lnTo>
                    <a:pt x="502" y="1175"/>
                  </a:lnTo>
                  <a:lnTo>
                    <a:pt x="503" y="1175"/>
                  </a:lnTo>
                  <a:lnTo>
                    <a:pt x="505" y="1175"/>
                  </a:lnTo>
                  <a:lnTo>
                    <a:pt x="506" y="1177"/>
                  </a:lnTo>
                  <a:lnTo>
                    <a:pt x="507" y="1177"/>
                  </a:lnTo>
                  <a:lnTo>
                    <a:pt x="507" y="1178"/>
                  </a:lnTo>
                  <a:lnTo>
                    <a:pt x="508" y="1179"/>
                  </a:lnTo>
                  <a:lnTo>
                    <a:pt x="508" y="1180"/>
                  </a:lnTo>
                  <a:lnTo>
                    <a:pt x="507" y="1180"/>
                  </a:lnTo>
                  <a:lnTo>
                    <a:pt x="507" y="1182"/>
                  </a:lnTo>
                  <a:lnTo>
                    <a:pt x="507" y="1183"/>
                  </a:lnTo>
                  <a:lnTo>
                    <a:pt x="506" y="1184"/>
                  </a:lnTo>
                  <a:lnTo>
                    <a:pt x="506" y="1186"/>
                  </a:lnTo>
                  <a:lnTo>
                    <a:pt x="505" y="1186"/>
                  </a:lnTo>
                  <a:lnTo>
                    <a:pt x="505" y="1187"/>
                  </a:lnTo>
                  <a:lnTo>
                    <a:pt x="503" y="1187"/>
                  </a:lnTo>
                  <a:lnTo>
                    <a:pt x="503" y="1188"/>
                  </a:lnTo>
                  <a:lnTo>
                    <a:pt x="503" y="1190"/>
                  </a:lnTo>
                  <a:lnTo>
                    <a:pt x="502" y="1190"/>
                  </a:lnTo>
                  <a:lnTo>
                    <a:pt x="502" y="1191"/>
                  </a:lnTo>
                  <a:lnTo>
                    <a:pt x="502" y="1192"/>
                  </a:lnTo>
                  <a:lnTo>
                    <a:pt x="502" y="1194"/>
                  </a:lnTo>
                  <a:lnTo>
                    <a:pt x="502" y="1195"/>
                  </a:lnTo>
                  <a:lnTo>
                    <a:pt x="503" y="1195"/>
                  </a:lnTo>
                  <a:lnTo>
                    <a:pt x="503" y="1196"/>
                  </a:lnTo>
                  <a:lnTo>
                    <a:pt x="502" y="1196"/>
                  </a:lnTo>
                  <a:lnTo>
                    <a:pt x="501" y="1196"/>
                  </a:lnTo>
                  <a:lnTo>
                    <a:pt x="501" y="1197"/>
                  </a:lnTo>
                  <a:lnTo>
                    <a:pt x="501" y="1199"/>
                  </a:lnTo>
                  <a:lnTo>
                    <a:pt x="499" y="1199"/>
                  </a:lnTo>
                  <a:lnTo>
                    <a:pt x="499" y="1200"/>
                  </a:lnTo>
                  <a:lnTo>
                    <a:pt x="499" y="1201"/>
                  </a:lnTo>
                  <a:lnTo>
                    <a:pt x="499" y="1203"/>
                  </a:lnTo>
                  <a:lnTo>
                    <a:pt x="499" y="1204"/>
                  </a:lnTo>
                  <a:lnTo>
                    <a:pt x="499" y="1205"/>
                  </a:lnTo>
                  <a:lnTo>
                    <a:pt x="498" y="1205"/>
                  </a:lnTo>
                  <a:lnTo>
                    <a:pt x="498" y="1207"/>
                  </a:lnTo>
                  <a:lnTo>
                    <a:pt x="498" y="1208"/>
                  </a:lnTo>
                  <a:lnTo>
                    <a:pt x="498" y="1209"/>
                  </a:lnTo>
                  <a:lnTo>
                    <a:pt x="498" y="1211"/>
                  </a:lnTo>
                  <a:lnTo>
                    <a:pt x="498" y="1212"/>
                  </a:lnTo>
                  <a:lnTo>
                    <a:pt x="498" y="1213"/>
                  </a:lnTo>
                  <a:lnTo>
                    <a:pt x="497" y="1213"/>
                  </a:lnTo>
                  <a:lnTo>
                    <a:pt x="498" y="1213"/>
                  </a:lnTo>
                  <a:lnTo>
                    <a:pt x="497" y="1213"/>
                  </a:lnTo>
                  <a:lnTo>
                    <a:pt x="497" y="1215"/>
                  </a:lnTo>
                  <a:lnTo>
                    <a:pt x="497" y="1216"/>
                  </a:lnTo>
                  <a:lnTo>
                    <a:pt x="497" y="1217"/>
                  </a:lnTo>
                  <a:lnTo>
                    <a:pt x="495" y="1217"/>
                  </a:lnTo>
                  <a:lnTo>
                    <a:pt x="495" y="1218"/>
                  </a:lnTo>
                  <a:lnTo>
                    <a:pt x="494" y="1218"/>
                  </a:lnTo>
                  <a:lnTo>
                    <a:pt x="494" y="1220"/>
                  </a:lnTo>
                  <a:lnTo>
                    <a:pt x="494" y="1221"/>
                  </a:lnTo>
                  <a:lnTo>
                    <a:pt x="493" y="1221"/>
                  </a:lnTo>
                  <a:lnTo>
                    <a:pt x="493" y="1222"/>
                  </a:lnTo>
                  <a:lnTo>
                    <a:pt x="493" y="1224"/>
                  </a:lnTo>
                  <a:lnTo>
                    <a:pt x="491" y="1224"/>
                  </a:lnTo>
                  <a:lnTo>
                    <a:pt x="490" y="1224"/>
                  </a:lnTo>
                  <a:lnTo>
                    <a:pt x="490" y="1225"/>
                  </a:lnTo>
                  <a:lnTo>
                    <a:pt x="490" y="1226"/>
                  </a:lnTo>
                  <a:lnTo>
                    <a:pt x="491" y="1226"/>
                  </a:lnTo>
                  <a:lnTo>
                    <a:pt x="490" y="1226"/>
                  </a:lnTo>
                  <a:lnTo>
                    <a:pt x="490" y="1228"/>
                  </a:lnTo>
                  <a:lnTo>
                    <a:pt x="491" y="1228"/>
                  </a:lnTo>
                  <a:lnTo>
                    <a:pt x="491" y="1229"/>
                  </a:lnTo>
                  <a:lnTo>
                    <a:pt x="493" y="1229"/>
                  </a:lnTo>
                  <a:lnTo>
                    <a:pt x="491" y="1229"/>
                  </a:lnTo>
                  <a:lnTo>
                    <a:pt x="491" y="1230"/>
                  </a:lnTo>
                  <a:lnTo>
                    <a:pt x="490" y="1229"/>
                  </a:lnTo>
                  <a:lnTo>
                    <a:pt x="490" y="1230"/>
                  </a:lnTo>
                  <a:lnTo>
                    <a:pt x="489" y="1230"/>
                  </a:lnTo>
                  <a:lnTo>
                    <a:pt x="489" y="1229"/>
                  </a:lnTo>
                  <a:lnTo>
                    <a:pt x="489" y="1230"/>
                  </a:lnTo>
                  <a:lnTo>
                    <a:pt x="488" y="1230"/>
                  </a:lnTo>
                  <a:lnTo>
                    <a:pt x="488" y="1232"/>
                  </a:lnTo>
                  <a:lnTo>
                    <a:pt x="486" y="1232"/>
                  </a:lnTo>
                  <a:lnTo>
                    <a:pt x="485" y="1232"/>
                  </a:lnTo>
                  <a:lnTo>
                    <a:pt x="485" y="1233"/>
                  </a:lnTo>
                  <a:lnTo>
                    <a:pt x="485" y="1234"/>
                  </a:lnTo>
                  <a:lnTo>
                    <a:pt x="485" y="1233"/>
                  </a:lnTo>
                  <a:lnTo>
                    <a:pt x="484" y="1233"/>
                  </a:lnTo>
                  <a:lnTo>
                    <a:pt x="484" y="1234"/>
                  </a:lnTo>
                  <a:lnTo>
                    <a:pt x="484" y="1235"/>
                  </a:lnTo>
                  <a:lnTo>
                    <a:pt x="482" y="1235"/>
                  </a:lnTo>
                  <a:lnTo>
                    <a:pt x="482" y="1237"/>
                  </a:lnTo>
                  <a:lnTo>
                    <a:pt x="484" y="1237"/>
                  </a:lnTo>
                  <a:lnTo>
                    <a:pt x="484" y="1238"/>
                  </a:lnTo>
                  <a:lnTo>
                    <a:pt x="484" y="1239"/>
                  </a:lnTo>
                  <a:lnTo>
                    <a:pt x="482" y="1239"/>
                  </a:lnTo>
                  <a:lnTo>
                    <a:pt x="481" y="1239"/>
                  </a:lnTo>
                  <a:lnTo>
                    <a:pt x="482" y="1239"/>
                  </a:lnTo>
                  <a:lnTo>
                    <a:pt x="481" y="1239"/>
                  </a:lnTo>
                  <a:lnTo>
                    <a:pt x="481" y="1241"/>
                  </a:lnTo>
                  <a:lnTo>
                    <a:pt x="480" y="1241"/>
                  </a:lnTo>
                  <a:lnTo>
                    <a:pt x="480" y="1239"/>
                  </a:lnTo>
                  <a:lnTo>
                    <a:pt x="480" y="1241"/>
                  </a:lnTo>
                  <a:lnTo>
                    <a:pt x="480" y="1239"/>
                  </a:lnTo>
                  <a:lnTo>
                    <a:pt x="478" y="1239"/>
                  </a:lnTo>
                  <a:lnTo>
                    <a:pt x="477" y="1239"/>
                  </a:lnTo>
                  <a:lnTo>
                    <a:pt x="477" y="1238"/>
                  </a:lnTo>
                  <a:lnTo>
                    <a:pt x="476" y="1238"/>
                  </a:lnTo>
                  <a:lnTo>
                    <a:pt x="474" y="1238"/>
                  </a:lnTo>
                  <a:lnTo>
                    <a:pt x="474" y="1237"/>
                  </a:lnTo>
                  <a:lnTo>
                    <a:pt x="473" y="1237"/>
                  </a:lnTo>
                  <a:lnTo>
                    <a:pt x="472" y="1237"/>
                  </a:lnTo>
                  <a:lnTo>
                    <a:pt x="472" y="1238"/>
                  </a:lnTo>
                  <a:lnTo>
                    <a:pt x="470" y="1238"/>
                  </a:lnTo>
                  <a:lnTo>
                    <a:pt x="472" y="1238"/>
                  </a:lnTo>
                  <a:lnTo>
                    <a:pt x="470" y="1238"/>
                  </a:lnTo>
                  <a:lnTo>
                    <a:pt x="469" y="1238"/>
                  </a:lnTo>
                  <a:lnTo>
                    <a:pt x="469" y="1237"/>
                  </a:lnTo>
                  <a:lnTo>
                    <a:pt x="469" y="1238"/>
                  </a:lnTo>
                  <a:lnTo>
                    <a:pt x="468" y="1238"/>
                  </a:lnTo>
                  <a:lnTo>
                    <a:pt x="468" y="1237"/>
                  </a:lnTo>
                  <a:lnTo>
                    <a:pt x="468" y="1235"/>
                  </a:lnTo>
                  <a:lnTo>
                    <a:pt x="467" y="1235"/>
                  </a:lnTo>
                  <a:lnTo>
                    <a:pt x="465" y="1235"/>
                  </a:lnTo>
                  <a:lnTo>
                    <a:pt x="465" y="1234"/>
                  </a:lnTo>
                  <a:lnTo>
                    <a:pt x="465" y="1235"/>
                  </a:lnTo>
                  <a:lnTo>
                    <a:pt x="464" y="1235"/>
                  </a:lnTo>
                  <a:lnTo>
                    <a:pt x="463" y="1235"/>
                  </a:lnTo>
                  <a:lnTo>
                    <a:pt x="461" y="1235"/>
                  </a:lnTo>
                  <a:lnTo>
                    <a:pt x="461" y="1234"/>
                  </a:lnTo>
                  <a:lnTo>
                    <a:pt x="460" y="1234"/>
                  </a:lnTo>
                  <a:lnTo>
                    <a:pt x="461" y="1234"/>
                  </a:lnTo>
                  <a:lnTo>
                    <a:pt x="460" y="1234"/>
                  </a:lnTo>
                  <a:lnTo>
                    <a:pt x="459" y="1234"/>
                  </a:lnTo>
                  <a:lnTo>
                    <a:pt x="457" y="1234"/>
                  </a:lnTo>
                  <a:lnTo>
                    <a:pt x="457" y="1233"/>
                  </a:lnTo>
                  <a:lnTo>
                    <a:pt x="456" y="1233"/>
                  </a:lnTo>
                  <a:lnTo>
                    <a:pt x="456" y="1234"/>
                  </a:lnTo>
                  <a:lnTo>
                    <a:pt x="456" y="1233"/>
                  </a:lnTo>
                  <a:lnTo>
                    <a:pt x="456" y="1234"/>
                  </a:lnTo>
                  <a:lnTo>
                    <a:pt x="455" y="1234"/>
                  </a:lnTo>
                  <a:lnTo>
                    <a:pt x="456" y="1234"/>
                  </a:lnTo>
                  <a:lnTo>
                    <a:pt x="455" y="1234"/>
                  </a:lnTo>
                  <a:lnTo>
                    <a:pt x="453" y="1234"/>
                  </a:lnTo>
                  <a:lnTo>
                    <a:pt x="453" y="1235"/>
                  </a:lnTo>
                  <a:lnTo>
                    <a:pt x="453" y="1234"/>
                  </a:lnTo>
                  <a:lnTo>
                    <a:pt x="453" y="1235"/>
                  </a:lnTo>
                  <a:lnTo>
                    <a:pt x="453" y="1237"/>
                  </a:lnTo>
                  <a:lnTo>
                    <a:pt x="452" y="1237"/>
                  </a:lnTo>
                  <a:lnTo>
                    <a:pt x="453" y="1237"/>
                  </a:lnTo>
                  <a:lnTo>
                    <a:pt x="452" y="1237"/>
                  </a:lnTo>
                  <a:lnTo>
                    <a:pt x="451" y="1237"/>
                  </a:lnTo>
                  <a:lnTo>
                    <a:pt x="451" y="1238"/>
                  </a:lnTo>
                  <a:lnTo>
                    <a:pt x="450" y="1238"/>
                  </a:lnTo>
                  <a:lnTo>
                    <a:pt x="450" y="1239"/>
                  </a:lnTo>
                  <a:lnTo>
                    <a:pt x="448" y="1239"/>
                  </a:lnTo>
                  <a:lnTo>
                    <a:pt x="448" y="1241"/>
                  </a:lnTo>
                  <a:lnTo>
                    <a:pt x="447" y="1241"/>
                  </a:lnTo>
                  <a:lnTo>
                    <a:pt x="447" y="1239"/>
                  </a:lnTo>
                  <a:lnTo>
                    <a:pt x="446" y="1239"/>
                  </a:lnTo>
                  <a:lnTo>
                    <a:pt x="446" y="1241"/>
                  </a:lnTo>
                  <a:lnTo>
                    <a:pt x="446" y="1242"/>
                  </a:lnTo>
                  <a:lnTo>
                    <a:pt x="444" y="1242"/>
                  </a:lnTo>
                  <a:lnTo>
                    <a:pt x="444" y="1243"/>
                  </a:lnTo>
                  <a:lnTo>
                    <a:pt x="444" y="1242"/>
                  </a:lnTo>
                  <a:lnTo>
                    <a:pt x="446" y="1242"/>
                  </a:lnTo>
                  <a:lnTo>
                    <a:pt x="446" y="1243"/>
                  </a:lnTo>
                  <a:lnTo>
                    <a:pt x="444" y="1243"/>
                  </a:lnTo>
                  <a:lnTo>
                    <a:pt x="444" y="1245"/>
                  </a:lnTo>
                  <a:lnTo>
                    <a:pt x="446" y="1245"/>
                  </a:lnTo>
                  <a:lnTo>
                    <a:pt x="446" y="1246"/>
                  </a:lnTo>
                  <a:lnTo>
                    <a:pt x="444" y="1246"/>
                  </a:lnTo>
                  <a:lnTo>
                    <a:pt x="444" y="1247"/>
                  </a:lnTo>
                  <a:lnTo>
                    <a:pt x="443" y="1247"/>
                  </a:lnTo>
                  <a:lnTo>
                    <a:pt x="444" y="1247"/>
                  </a:lnTo>
                  <a:lnTo>
                    <a:pt x="443" y="1247"/>
                  </a:lnTo>
                  <a:lnTo>
                    <a:pt x="442" y="1247"/>
                  </a:lnTo>
                  <a:lnTo>
                    <a:pt x="442" y="1249"/>
                  </a:lnTo>
                  <a:lnTo>
                    <a:pt x="440" y="1249"/>
                  </a:lnTo>
                  <a:lnTo>
                    <a:pt x="442" y="1249"/>
                  </a:lnTo>
                  <a:lnTo>
                    <a:pt x="440" y="1249"/>
                  </a:lnTo>
                  <a:lnTo>
                    <a:pt x="440" y="1250"/>
                  </a:lnTo>
                  <a:lnTo>
                    <a:pt x="442" y="1250"/>
                  </a:lnTo>
                  <a:lnTo>
                    <a:pt x="440" y="1250"/>
                  </a:lnTo>
                  <a:lnTo>
                    <a:pt x="439" y="1250"/>
                  </a:lnTo>
                  <a:lnTo>
                    <a:pt x="438" y="1250"/>
                  </a:lnTo>
                  <a:lnTo>
                    <a:pt x="438" y="1249"/>
                  </a:lnTo>
                  <a:lnTo>
                    <a:pt x="436" y="1249"/>
                  </a:lnTo>
                  <a:lnTo>
                    <a:pt x="436" y="1250"/>
                  </a:lnTo>
                  <a:lnTo>
                    <a:pt x="435" y="1250"/>
                  </a:lnTo>
                  <a:lnTo>
                    <a:pt x="434" y="1250"/>
                  </a:lnTo>
                  <a:lnTo>
                    <a:pt x="432" y="1250"/>
                  </a:lnTo>
                  <a:lnTo>
                    <a:pt x="432" y="1251"/>
                  </a:lnTo>
                  <a:lnTo>
                    <a:pt x="431" y="1251"/>
                  </a:lnTo>
                  <a:lnTo>
                    <a:pt x="432" y="1251"/>
                  </a:lnTo>
                  <a:lnTo>
                    <a:pt x="432" y="1252"/>
                  </a:lnTo>
                  <a:lnTo>
                    <a:pt x="431" y="1252"/>
                  </a:lnTo>
                  <a:lnTo>
                    <a:pt x="431" y="1254"/>
                  </a:lnTo>
                  <a:lnTo>
                    <a:pt x="431" y="1252"/>
                  </a:lnTo>
                  <a:lnTo>
                    <a:pt x="430" y="1252"/>
                  </a:lnTo>
                  <a:lnTo>
                    <a:pt x="429" y="1252"/>
                  </a:lnTo>
                  <a:lnTo>
                    <a:pt x="427" y="1252"/>
                  </a:lnTo>
                  <a:lnTo>
                    <a:pt x="426" y="1252"/>
                  </a:lnTo>
                  <a:lnTo>
                    <a:pt x="426" y="1254"/>
                  </a:lnTo>
                  <a:lnTo>
                    <a:pt x="427" y="1254"/>
                  </a:lnTo>
                  <a:lnTo>
                    <a:pt x="426" y="1254"/>
                  </a:lnTo>
                  <a:lnTo>
                    <a:pt x="425" y="1254"/>
                  </a:lnTo>
                  <a:lnTo>
                    <a:pt x="425" y="1252"/>
                  </a:lnTo>
                  <a:lnTo>
                    <a:pt x="423" y="1252"/>
                  </a:lnTo>
                  <a:lnTo>
                    <a:pt x="423" y="1254"/>
                  </a:lnTo>
                  <a:lnTo>
                    <a:pt x="422" y="1254"/>
                  </a:lnTo>
                  <a:lnTo>
                    <a:pt x="422" y="1255"/>
                  </a:lnTo>
                  <a:lnTo>
                    <a:pt x="422" y="1256"/>
                  </a:lnTo>
                  <a:lnTo>
                    <a:pt x="422" y="1255"/>
                  </a:lnTo>
                  <a:lnTo>
                    <a:pt x="422" y="1256"/>
                  </a:lnTo>
                  <a:lnTo>
                    <a:pt x="421" y="1256"/>
                  </a:lnTo>
                  <a:lnTo>
                    <a:pt x="421" y="1255"/>
                  </a:lnTo>
                  <a:lnTo>
                    <a:pt x="419" y="1255"/>
                  </a:lnTo>
                  <a:lnTo>
                    <a:pt x="419" y="1256"/>
                  </a:lnTo>
                  <a:lnTo>
                    <a:pt x="418" y="1256"/>
                  </a:lnTo>
                  <a:lnTo>
                    <a:pt x="417" y="1256"/>
                  </a:lnTo>
                  <a:lnTo>
                    <a:pt x="417" y="1258"/>
                  </a:lnTo>
                  <a:lnTo>
                    <a:pt x="415" y="1258"/>
                  </a:lnTo>
                  <a:lnTo>
                    <a:pt x="417" y="1258"/>
                  </a:lnTo>
                  <a:lnTo>
                    <a:pt x="417" y="1256"/>
                  </a:lnTo>
                  <a:lnTo>
                    <a:pt x="415" y="1256"/>
                  </a:lnTo>
                  <a:lnTo>
                    <a:pt x="415" y="1258"/>
                  </a:lnTo>
                  <a:lnTo>
                    <a:pt x="414" y="1258"/>
                  </a:lnTo>
                  <a:lnTo>
                    <a:pt x="414" y="1259"/>
                  </a:lnTo>
                  <a:lnTo>
                    <a:pt x="415" y="1259"/>
                  </a:lnTo>
                  <a:lnTo>
                    <a:pt x="415" y="1260"/>
                  </a:lnTo>
                  <a:lnTo>
                    <a:pt x="417" y="1260"/>
                  </a:lnTo>
                  <a:lnTo>
                    <a:pt x="415" y="1262"/>
                  </a:lnTo>
                  <a:lnTo>
                    <a:pt x="417" y="1262"/>
                  </a:lnTo>
                  <a:lnTo>
                    <a:pt x="418" y="1262"/>
                  </a:lnTo>
                  <a:lnTo>
                    <a:pt x="418" y="1263"/>
                  </a:lnTo>
                  <a:lnTo>
                    <a:pt x="418" y="1262"/>
                  </a:lnTo>
                  <a:lnTo>
                    <a:pt x="419" y="1262"/>
                  </a:lnTo>
                  <a:lnTo>
                    <a:pt x="421" y="1262"/>
                  </a:lnTo>
                  <a:lnTo>
                    <a:pt x="421" y="1263"/>
                  </a:lnTo>
                  <a:lnTo>
                    <a:pt x="421" y="1264"/>
                  </a:lnTo>
                  <a:lnTo>
                    <a:pt x="421" y="1263"/>
                  </a:lnTo>
                  <a:lnTo>
                    <a:pt x="422" y="1263"/>
                  </a:lnTo>
                  <a:lnTo>
                    <a:pt x="423" y="1263"/>
                  </a:lnTo>
                  <a:lnTo>
                    <a:pt x="425" y="1263"/>
                  </a:lnTo>
                  <a:lnTo>
                    <a:pt x="425" y="1262"/>
                  </a:lnTo>
                  <a:lnTo>
                    <a:pt x="426" y="1263"/>
                  </a:lnTo>
                  <a:lnTo>
                    <a:pt x="427" y="1263"/>
                  </a:lnTo>
                  <a:lnTo>
                    <a:pt x="427" y="1264"/>
                  </a:lnTo>
                  <a:lnTo>
                    <a:pt x="427" y="1263"/>
                  </a:lnTo>
                  <a:lnTo>
                    <a:pt x="427" y="1264"/>
                  </a:lnTo>
                  <a:lnTo>
                    <a:pt x="427" y="1266"/>
                  </a:lnTo>
                  <a:lnTo>
                    <a:pt x="426" y="1266"/>
                  </a:lnTo>
                  <a:lnTo>
                    <a:pt x="426" y="1267"/>
                  </a:lnTo>
                  <a:lnTo>
                    <a:pt x="427" y="1267"/>
                  </a:lnTo>
                  <a:lnTo>
                    <a:pt x="427" y="1268"/>
                  </a:lnTo>
                  <a:lnTo>
                    <a:pt x="426" y="1268"/>
                  </a:lnTo>
                  <a:lnTo>
                    <a:pt x="427" y="1268"/>
                  </a:lnTo>
                  <a:lnTo>
                    <a:pt x="427" y="1269"/>
                  </a:lnTo>
                  <a:lnTo>
                    <a:pt x="426" y="1269"/>
                  </a:lnTo>
                  <a:lnTo>
                    <a:pt x="425" y="1269"/>
                  </a:lnTo>
                  <a:lnTo>
                    <a:pt x="425" y="1268"/>
                  </a:lnTo>
                  <a:lnTo>
                    <a:pt x="425" y="1269"/>
                  </a:lnTo>
                  <a:lnTo>
                    <a:pt x="425" y="1271"/>
                  </a:lnTo>
                  <a:lnTo>
                    <a:pt x="423" y="1271"/>
                  </a:lnTo>
                  <a:lnTo>
                    <a:pt x="423" y="1269"/>
                  </a:lnTo>
                  <a:lnTo>
                    <a:pt x="423" y="1271"/>
                  </a:lnTo>
                  <a:lnTo>
                    <a:pt x="423" y="1272"/>
                  </a:lnTo>
                  <a:lnTo>
                    <a:pt x="425" y="1272"/>
                  </a:lnTo>
                  <a:lnTo>
                    <a:pt x="423" y="1272"/>
                  </a:lnTo>
                  <a:lnTo>
                    <a:pt x="423" y="1273"/>
                  </a:lnTo>
                  <a:lnTo>
                    <a:pt x="425" y="1273"/>
                  </a:lnTo>
                  <a:lnTo>
                    <a:pt x="425" y="1275"/>
                  </a:lnTo>
                  <a:lnTo>
                    <a:pt x="425" y="1276"/>
                  </a:lnTo>
                  <a:lnTo>
                    <a:pt x="426" y="1276"/>
                  </a:lnTo>
                  <a:lnTo>
                    <a:pt x="426" y="1277"/>
                  </a:lnTo>
                  <a:lnTo>
                    <a:pt x="427" y="1277"/>
                  </a:lnTo>
                  <a:lnTo>
                    <a:pt x="427" y="1276"/>
                  </a:lnTo>
                  <a:lnTo>
                    <a:pt x="427" y="1277"/>
                  </a:lnTo>
                  <a:lnTo>
                    <a:pt x="429" y="1277"/>
                  </a:lnTo>
                  <a:lnTo>
                    <a:pt x="430" y="1279"/>
                  </a:lnTo>
                  <a:lnTo>
                    <a:pt x="429" y="1279"/>
                  </a:lnTo>
                  <a:lnTo>
                    <a:pt x="429" y="1280"/>
                  </a:lnTo>
                  <a:lnTo>
                    <a:pt x="429" y="1281"/>
                  </a:lnTo>
                  <a:lnTo>
                    <a:pt x="429" y="1280"/>
                  </a:lnTo>
                  <a:lnTo>
                    <a:pt x="427" y="1280"/>
                  </a:lnTo>
                  <a:lnTo>
                    <a:pt x="427" y="1281"/>
                  </a:lnTo>
                  <a:lnTo>
                    <a:pt x="429" y="1281"/>
                  </a:lnTo>
                  <a:lnTo>
                    <a:pt x="429" y="1283"/>
                  </a:lnTo>
                  <a:lnTo>
                    <a:pt x="427" y="1283"/>
                  </a:lnTo>
                  <a:lnTo>
                    <a:pt x="427" y="1281"/>
                  </a:lnTo>
                  <a:lnTo>
                    <a:pt x="427" y="1283"/>
                  </a:lnTo>
                  <a:lnTo>
                    <a:pt x="429" y="1283"/>
                  </a:lnTo>
                  <a:lnTo>
                    <a:pt x="429" y="1284"/>
                  </a:lnTo>
                  <a:lnTo>
                    <a:pt x="430" y="1284"/>
                  </a:lnTo>
                  <a:lnTo>
                    <a:pt x="429" y="1284"/>
                  </a:lnTo>
                  <a:lnTo>
                    <a:pt x="427" y="1284"/>
                  </a:lnTo>
                  <a:lnTo>
                    <a:pt x="427" y="1285"/>
                  </a:lnTo>
                  <a:lnTo>
                    <a:pt x="429" y="1285"/>
                  </a:lnTo>
                  <a:lnTo>
                    <a:pt x="430" y="1285"/>
                  </a:lnTo>
                  <a:lnTo>
                    <a:pt x="430" y="1286"/>
                  </a:lnTo>
                  <a:lnTo>
                    <a:pt x="431" y="1286"/>
                  </a:lnTo>
                  <a:lnTo>
                    <a:pt x="432" y="1286"/>
                  </a:lnTo>
                  <a:lnTo>
                    <a:pt x="432" y="1285"/>
                  </a:lnTo>
                  <a:lnTo>
                    <a:pt x="432" y="1286"/>
                  </a:lnTo>
                  <a:lnTo>
                    <a:pt x="432" y="1285"/>
                  </a:lnTo>
                  <a:lnTo>
                    <a:pt x="434" y="1285"/>
                  </a:lnTo>
                  <a:lnTo>
                    <a:pt x="434" y="1286"/>
                  </a:lnTo>
                  <a:lnTo>
                    <a:pt x="434" y="1288"/>
                  </a:lnTo>
                  <a:lnTo>
                    <a:pt x="434" y="1289"/>
                  </a:lnTo>
                  <a:lnTo>
                    <a:pt x="434" y="1290"/>
                  </a:lnTo>
                  <a:lnTo>
                    <a:pt x="434" y="1289"/>
                  </a:lnTo>
                  <a:lnTo>
                    <a:pt x="435" y="1289"/>
                  </a:lnTo>
                  <a:lnTo>
                    <a:pt x="435" y="1290"/>
                  </a:lnTo>
                  <a:lnTo>
                    <a:pt x="435" y="1292"/>
                  </a:lnTo>
                  <a:lnTo>
                    <a:pt x="434" y="1292"/>
                  </a:lnTo>
                  <a:lnTo>
                    <a:pt x="435" y="1292"/>
                  </a:lnTo>
                  <a:lnTo>
                    <a:pt x="434" y="1293"/>
                  </a:lnTo>
                  <a:lnTo>
                    <a:pt x="435" y="1293"/>
                  </a:lnTo>
                  <a:lnTo>
                    <a:pt x="435" y="1294"/>
                  </a:lnTo>
                  <a:lnTo>
                    <a:pt x="435" y="1293"/>
                  </a:lnTo>
                  <a:lnTo>
                    <a:pt x="436" y="1293"/>
                  </a:lnTo>
                  <a:lnTo>
                    <a:pt x="436" y="1294"/>
                  </a:lnTo>
                  <a:lnTo>
                    <a:pt x="436" y="1293"/>
                  </a:lnTo>
                  <a:lnTo>
                    <a:pt x="436" y="1292"/>
                  </a:lnTo>
                  <a:lnTo>
                    <a:pt x="438" y="1292"/>
                  </a:lnTo>
                  <a:lnTo>
                    <a:pt x="438" y="1293"/>
                  </a:lnTo>
                  <a:lnTo>
                    <a:pt x="438" y="1294"/>
                  </a:lnTo>
                  <a:lnTo>
                    <a:pt x="439" y="1294"/>
                  </a:lnTo>
                  <a:lnTo>
                    <a:pt x="440" y="1294"/>
                  </a:lnTo>
                  <a:lnTo>
                    <a:pt x="442" y="1294"/>
                  </a:lnTo>
                  <a:lnTo>
                    <a:pt x="442" y="1296"/>
                  </a:lnTo>
                  <a:lnTo>
                    <a:pt x="442" y="1297"/>
                  </a:lnTo>
                  <a:lnTo>
                    <a:pt x="440" y="1298"/>
                  </a:lnTo>
                  <a:lnTo>
                    <a:pt x="440" y="1300"/>
                  </a:lnTo>
                  <a:lnTo>
                    <a:pt x="439" y="1300"/>
                  </a:lnTo>
                  <a:lnTo>
                    <a:pt x="438" y="1300"/>
                  </a:lnTo>
                  <a:lnTo>
                    <a:pt x="438" y="1301"/>
                  </a:lnTo>
                  <a:lnTo>
                    <a:pt x="436" y="1301"/>
                  </a:lnTo>
                  <a:lnTo>
                    <a:pt x="436" y="1302"/>
                  </a:lnTo>
                  <a:lnTo>
                    <a:pt x="436" y="1304"/>
                  </a:lnTo>
                  <a:lnTo>
                    <a:pt x="436" y="1305"/>
                  </a:lnTo>
                  <a:lnTo>
                    <a:pt x="436" y="1306"/>
                  </a:lnTo>
                  <a:lnTo>
                    <a:pt x="436" y="1307"/>
                  </a:lnTo>
                  <a:lnTo>
                    <a:pt x="436" y="1309"/>
                  </a:lnTo>
                  <a:lnTo>
                    <a:pt x="435" y="1309"/>
                  </a:lnTo>
                  <a:lnTo>
                    <a:pt x="435" y="1310"/>
                  </a:lnTo>
                  <a:lnTo>
                    <a:pt x="434" y="1310"/>
                  </a:lnTo>
                  <a:lnTo>
                    <a:pt x="434" y="1311"/>
                  </a:lnTo>
                  <a:lnTo>
                    <a:pt x="432" y="1311"/>
                  </a:lnTo>
                  <a:lnTo>
                    <a:pt x="434" y="1311"/>
                  </a:lnTo>
                  <a:lnTo>
                    <a:pt x="434" y="1313"/>
                  </a:lnTo>
                  <a:lnTo>
                    <a:pt x="434" y="1314"/>
                  </a:lnTo>
                  <a:lnTo>
                    <a:pt x="434" y="1315"/>
                  </a:lnTo>
                  <a:lnTo>
                    <a:pt x="434" y="1317"/>
                  </a:lnTo>
                  <a:lnTo>
                    <a:pt x="434" y="1318"/>
                  </a:lnTo>
                  <a:lnTo>
                    <a:pt x="434" y="1321"/>
                  </a:lnTo>
                  <a:lnTo>
                    <a:pt x="435" y="1321"/>
                  </a:lnTo>
                  <a:lnTo>
                    <a:pt x="435" y="1322"/>
                  </a:lnTo>
                  <a:lnTo>
                    <a:pt x="436" y="1322"/>
                  </a:lnTo>
                  <a:lnTo>
                    <a:pt x="438" y="1322"/>
                  </a:lnTo>
                  <a:lnTo>
                    <a:pt x="438" y="1323"/>
                  </a:lnTo>
                  <a:lnTo>
                    <a:pt x="439" y="1323"/>
                  </a:lnTo>
                  <a:lnTo>
                    <a:pt x="439" y="1324"/>
                  </a:lnTo>
                  <a:lnTo>
                    <a:pt x="438" y="1324"/>
                  </a:lnTo>
                  <a:lnTo>
                    <a:pt x="439" y="1324"/>
                  </a:lnTo>
                  <a:lnTo>
                    <a:pt x="438" y="1324"/>
                  </a:lnTo>
                  <a:lnTo>
                    <a:pt x="438" y="1326"/>
                  </a:lnTo>
                  <a:lnTo>
                    <a:pt x="438" y="1327"/>
                  </a:lnTo>
                  <a:lnTo>
                    <a:pt x="439" y="1327"/>
                  </a:lnTo>
                  <a:lnTo>
                    <a:pt x="439" y="1328"/>
                  </a:lnTo>
                  <a:lnTo>
                    <a:pt x="439" y="1330"/>
                  </a:lnTo>
                  <a:lnTo>
                    <a:pt x="438" y="1330"/>
                  </a:lnTo>
                  <a:lnTo>
                    <a:pt x="438" y="1328"/>
                  </a:lnTo>
                  <a:lnTo>
                    <a:pt x="436" y="1328"/>
                  </a:lnTo>
                  <a:lnTo>
                    <a:pt x="436" y="1330"/>
                  </a:lnTo>
                  <a:lnTo>
                    <a:pt x="436" y="1328"/>
                  </a:lnTo>
                  <a:lnTo>
                    <a:pt x="436" y="1330"/>
                  </a:lnTo>
                  <a:lnTo>
                    <a:pt x="435" y="1330"/>
                  </a:lnTo>
                  <a:lnTo>
                    <a:pt x="435" y="1331"/>
                  </a:lnTo>
                  <a:lnTo>
                    <a:pt x="435" y="1332"/>
                  </a:lnTo>
                  <a:lnTo>
                    <a:pt x="434" y="1332"/>
                  </a:lnTo>
                  <a:lnTo>
                    <a:pt x="435" y="1332"/>
                  </a:lnTo>
                  <a:lnTo>
                    <a:pt x="435" y="1334"/>
                  </a:lnTo>
                  <a:lnTo>
                    <a:pt x="435" y="1335"/>
                  </a:lnTo>
                  <a:lnTo>
                    <a:pt x="435" y="1336"/>
                  </a:lnTo>
                  <a:lnTo>
                    <a:pt x="434" y="1336"/>
                  </a:lnTo>
                  <a:lnTo>
                    <a:pt x="432" y="1338"/>
                  </a:lnTo>
                  <a:lnTo>
                    <a:pt x="431" y="1338"/>
                  </a:lnTo>
                  <a:lnTo>
                    <a:pt x="430" y="1338"/>
                  </a:lnTo>
                  <a:lnTo>
                    <a:pt x="430" y="1336"/>
                  </a:lnTo>
                  <a:lnTo>
                    <a:pt x="429" y="1338"/>
                  </a:lnTo>
                  <a:lnTo>
                    <a:pt x="427" y="1338"/>
                  </a:lnTo>
                  <a:lnTo>
                    <a:pt x="427" y="1339"/>
                  </a:lnTo>
                  <a:lnTo>
                    <a:pt x="426" y="1339"/>
                  </a:lnTo>
                  <a:lnTo>
                    <a:pt x="426" y="1340"/>
                  </a:lnTo>
                  <a:lnTo>
                    <a:pt x="426" y="1341"/>
                  </a:lnTo>
                  <a:lnTo>
                    <a:pt x="426" y="1343"/>
                  </a:lnTo>
                  <a:lnTo>
                    <a:pt x="426" y="1344"/>
                  </a:lnTo>
                  <a:lnTo>
                    <a:pt x="426" y="1345"/>
                  </a:lnTo>
                  <a:lnTo>
                    <a:pt x="427" y="1347"/>
                  </a:lnTo>
                  <a:lnTo>
                    <a:pt x="427" y="1348"/>
                  </a:lnTo>
                  <a:lnTo>
                    <a:pt x="427" y="1349"/>
                  </a:lnTo>
                  <a:lnTo>
                    <a:pt x="426" y="1348"/>
                  </a:lnTo>
                  <a:lnTo>
                    <a:pt x="426" y="1349"/>
                  </a:lnTo>
                  <a:lnTo>
                    <a:pt x="425" y="1349"/>
                  </a:lnTo>
                  <a:lnTo>
                    <a:pt x="425" y="1348"/>
                  </a:lnTo>
                  <a:lnTo>
                    <a:pt x="423" y="1347"/>
                  </a:lnTo>
                  <a:lnTo>
                    <a:pt x="422" y="1347"/>
                  </a:lnTo>
                  <a:lnTo>
                    <a:pt x="422" y="1348"/>
                  </a:lnTo>
                  <a:lnTo>
                    <a:pt x="423" y="1348"/>
                  </a:lnTo>
                  <a:lnTo>
                    <a:pt x="422" y="1348"/>
                  </a:lnTo>
                  <a:lnTo>
                    <a:pt x="422" y="1349"/>
                  </a:lnTo>
                  <a:lnTo>
                    <a:pt x="421"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7" y="1353"/>
                  </a:lnTo>
                  <a:lnTo>
                    <a:pt x="417" y="1352"/>
                  </a:lnTo>
                  <a:lnTo>
                    <a:pt x="417" y="1353"/>
                  </a:lnTo>
                  <a:lnTo>
                    <a:pt x="415" y="1353"/>
                  </a:lnTo>
                  <a:lnTo>
                    <a:pt x="415" y="1355"/>
                  </a:lnTo>
                  <a:lnTo>
                    <a:pt x="414" y="1355"/>
                  </a:lnTo>
                  <a:lnTo>
                    <a:pt x="415" y="1356"/>
                  </a:lnTo>
                  <a:lnTo>
                    <a:pt x="417" y="1357"/>
                  </a:lnTo>
                  <a:lnTo>
                    <a:pt x="415" y="1357"/>
                  </a:lnTo>
                  <a:lnTo>
                    <a:pt x="415" y="1358"/>
                  </a:lnTo>
                  <a:lnTo>
                    <a:pt x="414" y="1358"/>
                  </a:lnTo>
                  <a:lnTo>
                    <a:pt x="414" y="1357"/>
                  </a:lnTo>
                  <a:lnTo>
                    <a:pt x="413" y="1358"/>
                  </a:lnTo>
                  <a:lnTo>
                    <a:pt x="413" y="1357"/>
                  </a:lnTo>
                  <a:lnTo>
                    <a:pt x="414" y="1357"/>
                  </a:lnTo>
                  <a:lnTo>
                    <a:pt x="413" y="1357"/>
                  </a:lnTo>
                  <a:lnTo>
                    <a:pt x="412" y="1357"/>
                  </a:lnTo>
                  <a:lnTo>
                    <a:pt x="412" y="1356"/>
                  </a:lnTo>
                  <a:lnTo>
                    <a:pt x="410" y="1356"/>
                  </a:lnTo>
                  <a:lnTo>
                    <a:pt x="410" y="1357"/>
                  </a:lnTo>
                  <a:lnTo>
                    <a:pt x="410" y="1358"/>
                  </a:lnTo>
                  <a:lnTo>
                    <a:pt x="412" y="1358"/>
                  </a:lnTo>
                  <a:lnTo>
                    <a:pt x="410" y="1358"/>
                  </a:lnTo>
                  <a:lnTo>
                    <a:pt x="410" y="1360"/>
                  </a:lnTo>
                  <a:lnTo>
                    <a:pt x="409" y="1360"/>
                  </a:lnTo>
                  <a:lnTo>
                    <a:pt x="410" y="1360"/>
                  </a:lnTo>
                  <a:lnTo>
                    <a:pt x="409" y="1360"/>
                  </a:lnTo>
                  <a:lnTo>
                    <a:pt x="409" y="1361"/>
                  </a:lnTo>
                  <a:lnTo>
                    <a:pt x="410" y="1361"/>
                  </a:lnTo>
                  <a:lnTo>
                    <a:pt x="410" y="1362"/>
                  </a:lnTo>
                  <a:lnTo>
                    <a:pt x="409" y="1362"/>
                  </a:lnTo>
                  <a:lnTo>
                    <a:pt x="409" y="1364"/>
                  </a:lnTo>
                  <a:lnTo>
                    <a:pt x="410" y="1364"/>
                  </a:lnTo>
                  <a:lnTo>
                    <a:pt x="410" y="1362"/>
                  </a:lnTo>
                  <a:lnTo>
                    <a:pt x="412" y="1364"/>
                  </a:lnTo>
                  <a:lnTo>
                    <a:pt x="412" y="1365"/>
                  </a:lnTo>
                  <a:lnTo>
                    <a:pt x="410" y="1365"/>
                  </a:lnTo>
                  <a:lnTo>
                    <a:pt x="412" y="1365"/>
                  </a:lnTo>
                  <a:lnTo>
                    <a:pt x="412" y="1364"/>
                  </a:lnTo>
                  <a:lnTo>
                    <a:pt x="413" y="1364"/>
                  </a:lnTo>
                  <a:lnTo>
                    <a:pt x="413" y="1365"/>
                  </a:lnTo>
                  <a:lnTo>
                    <a:pt x="412" y="1365"/>
                  </a:lnTo>
                  <a:lnTo>
                    <a:pt x="412" y="1366"/>
                  </a:lnTo>
                  <a:lnTo>
                    <a:pt x="412" y="1365"/>
                  </a:lnTo>
                  <a:lnTo>
                    <a:pt x="410" y="1365"/>
                  </a:lnTo>
                  <a:lnTo>
                    <a:pt x="410" y="1366"/>
                  </a:lnTo>
                  <a:lnTo>
                    <a:pt x="412" y="1366"/>
                  </a:lnTo>
                  <a:lnTo>
                    <a:pt x="412" y="1368"/>
                  </a:lnTo>
                  <a:lnTo>
                    <a:pt x="410" y="1368"/>
                  </a:lnTo>
                  <a:lnTo>
                    <a:pt x="410" y="1366"/>
                  </a:lnTo>
                  <a:lnTo>
                    <a:pt x="410" y="1368"/>
                  </a:lnTo>
                  <a:lnTo>
                    <a:pt x="410" y="1366"/>
                  </a:lnTo>
                  <a:lnTo>
                    <a:pt x="409" y="1366"/>
                  </a:lnTo>
                  <a:lnTo>
                    <a:pt x="409" y="1368"/>
                  </a:lnTo>
                  <a:lnTo>
                    <a:pt x="408" y="1368"/>
                  </a:lnTo>
                  <a:lnTo>
                    <a:pt x="406" y="1368"/>
                  </a:lnTo>
                  <a:lnTo>
                    <a:pt x="406" y="1366"/>
                  </a:lnTo>
                  <a:lnTo>
                    <a:pt x="406" y="1368"/>
                  </a:lnTo>
                  <a:lnTo>
                    <a:pt x="408" y="1368"/>
                  </a:lnTo>
                  <a:lnTo>
                    <a:pt x="408" y="1369"/>
                  </a:lnTo>
                  <a:lnTo>
                    <a:pt x="406" y="1369"/>
                  </a:lnTo>
                  <a:lnTo>
                    <a:pt x="406" y="1368"/>
                  </a:lnTo>
                  <a:lnTo>
                    <a:pt x="406" y="1369"/>
                  </a:lnTo>
                  <a:lnTo>
                    <a:pt x="405" y="1369"/>
                  </a:lnTo>
                  <a:lnTo>
                    <a:pt x="405" y="1370"/>
                  </a:lnTo>
                  <a:lnTo>
                    <a:pt x="405" y="1372"/>
                  </a:lnTo>
                  <a:lnTo>
                    <a:pt x="404" y="1372"/>
                  </a:lnTo>
                  <a:lnTo>
                    <a:pt x="404" y="1373"/>
                  </a:lnTo>
                  <a:lnTo>
                    <a:pt x="404" y="1374"/>
                  </a:lnTo>
                  <a:lnTo>
                    <a:pt x="404" y="1376"/>
                  </a:lnTo>
                  <a:lnTo>
                    <a:pt x="402" y="1376"/>
                  </a:lnTo>
                  <a:lnTo>
                    <a:pt x="402" y="1374"/>
                  </a:lnTo>
                  <a:lnTo>
                    <a:pt x="401" y="1374"/>
                  </a:lnTo>
                  <a:lnTo>
                    <a:pt x="401" y="1376"/>
                  </a:lnTo>
                  <a:lnTo>
                    <a:pt x="402" y="1376"/>
                  </a:lnTo>
                  <a:lnTo>
                    <a:pt x="401" y="1376"/>
                  </a:lnTo>
                  <a:lnTo>
                    <a:pt x="401" y="1377"/>
                  </a:lnTo>
                  <a:lnTo>
                    <a:pt x="401" y="1376"/>
                  </a:lnTo>
                  <a:lnTo>
                    <a:pt x="400" y="1376"/>
                  </a:lnTo>
                  <a:lnTo>
                    <a:pt x="400" y="1377"/>
                  </a:lnTo>
                  <a:lnTo>
                    <a:pt x="398" y="1378"/>
                  </a:lnTo>
                  <a:lnTo>
                    <a:pt x="400" y="1379"/>
                  </a:lnTo>
                  <a:lnTo>
                    <a:pt x="400" y="1381"/>
                  </a:lnTo>
                  <a:lnTo>
                    <a:pt x="398" y="1381"/>
                  </a:lnTo>
                  <a:lnTo>
                    <a:pt x="398" y="1382"/>
                  </a:lnTo>
                  <a:lnTo>
                    <a:pt x="398" y="1383"/>
                  </a:lnTo>
                  <a:lnTo>
                    <a:pt x="398" y="1385"/>
                  </a:lnTo>
                  <a:lnTo>
                    <a:pt x="397" y="1385"/>
                  </a:lnTo>
                  <a:lnTo>
                    <a:pt x="398" y="1385"/>
                  </a:lnTo>
                  <a:lnTo>
                    <a:pt x="398" y="1386"/>
                  </a:lnTo>
                  <a:lnTo>
                    <a:pt x="400" y="1386"/>
                  </a:lnTo>
                  <a:lnTo>
                    <a:pt x="400" y="1385"/>
                  </a:lnTo>
                  <a:lnTo>
                    <a:pt x="401" y="1385"/>
                  </a:lnTo>
                  <a:lnTo>
                    <a:pt x="402" y="1385"/>
                  </a:lnTo>
                  <a:lnTo>
                    <a:pt x="402" y="1386"/>
                  </a:lnTo>
                  <a:lnTo>
                    <a:pt x="402" y="1387"/>
                  </a:lnTo>
                  <a:lnTo>
                    <a:pt x="401" y="1387"/>
                  </a:lnTo>
                  <a:lnTo>
                    <a:pt x="400" y="1387"/>
                  </a:lnTo>
                  <a:lnTo>
                    <a:pt x="400" y="1389"/>
                  </a:lnTo>
                  <a:lnTo>
                    <a:pt x="398" y="1389"/>
                  </a:lnTo>
                  <a:lnTo>
                    <a:pt x="397" y="1389"/>
                  </a:lnTo>
                  <a:lnTo>
                    <a:pt x="397" y="1390"/>
                  </a:lnTo>
                  <a:lnTo>
                    <a:pt x="396" y="1390"/>
                  </a:lnTo>
                  <a:lnTo>
                    <a:pt x="396" y="1391"/>
                  </a:lnTo>
                  <a:lnTo>
                    <a:pt x="397" y="1391"/>
                  </a:lnTo>
                  <a:lnTo>
                    <a:pt x="397" y="1393"/>
                  </a:lnTo>
                  <a:lnTo>
                    <a:pt x="396" y="1393"/>
                  </a:lnTo>
                  <a:lnTo>
                    <a:pt x="396" y="1391"/>
                  </a:lnTo>
                  <a:lnTo>
                    <a:pt x="394" y="1391"/>
                  </a:lnTo>
                  <a:lnTo>
                    <a:pt x="394" y="1393"/>
                  </a:lnTo>
                  <a:lnTo>
                    <a:pt x="396" y="1393"/>
                  </a:lnTo>
                  <a:lnTo>
                    <a:pt x="397" y="1393"/>
                  </a:lnTo>
                  <a:lnTo>
                    <a:pt x="397" y="1394"/>
                  </a:lnTo>
                  <a:lnTo>
                    <a:pt x="397" y="1393"/>
                  </a:lnTo>
                  <a:lnTo>
                    <a:pt x="398" y="1393"/>
                  </a:lnTo>
                  <a:lnTo>
                    <a:pt x="398" y="1391"/>
                  </a:lnTo>
                  <a:lnTo>
                    <a:pt x="398" y="1393"/>
                  </a:lnTo>
                  <a:lnTo>
                    <a:pt x="398" y="1394"/>
                  </a:lnTo>
                  <a:lnTo>
                    <a:pt x="400"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4" y="1398"/>
                  </a:lnTo>
                  <a:lnTo>
                    <a:pt x="404" y="1399"/>
                  </a:lnTo>
                  <a:lnTo>
                    <a:pt x="404" y="1400"/>
                  </a:lnTo>
                  <a:lnTo>
                    <a:pt x="405" y="1400"/>
                  </a:lnTo>
                  <a:lnTo>
                    <a:pt x="405" y="1399"/>
                  </a:lnTo>
                  <a:lnTo>
                    <a:pt x="406" y="1399"/>
                  </a:lnTo>
                  <a:lnTo>
                    <a:pt x="406" y="1400"/>
                  </a:lnTo>
                  <a:lnTo>
                    <a:pt x="408" y="1400"/>
                  </a:lnTo>
                  <a:lnTo>
                    <a:pt x="408" y="1402"/>
                  </a:lnTo>
                  <a:lnTo>
                    <a:pt x="409" y="1402"/>
                  </a:lnTo>
                  <a:lnTo>
                    <a:pt x="409" y="1403"/>
                  </a:lnTo>
                  <a:lnTo>
                    <a:pt x="410" y="1403"/>
                  </a:lnTo>
                  <a:lnTo>
                    <a:pt x="410" y="1404"/>
                  </a:lnTo>
                  <a:lnTo>
                    <a:pt x="410" y="1406"/>
                  </a:lnTo>
                  <a:lnTo>
                    <a:pt x="412" y="1406"/>
                  </a:lnTo>
                  <a:lnTo>
                    <a:pt x="412" y="1407"/>
                  </a:lnTo>
                  <a:lnTo>
                    <a:pt x="413" y="1407"/>
                  </a:lnTo>
                  <a:lnTo>
                    <a:pt x="413" y="1408"/>
                  </a:lnTo>
                  <a:lnTo>
                    <a:pt x="412" y="1408"/>
                  </a:lnTo>
                  <a:lnTo>
                    <a:pt x="410" y="1408"/>
                  </a:lnTo>
                  <a:lnTo>
                    <a:pt x="410" y="1410"/>
                  </a:lnTo>
                  <a:lnTo>
                    <a:pt x="409" y="1410"/>
                  </a:lnTo>
                  <a:lnTo>
                    <a:pt x="410" y="1410"/>
                  </a:lnTo>
                  <a:lnTo>
                    <a:pt x="410" y="1411"/>
                  </a:lnTo>
                  <a:lnTo>
                    <a:pt x="410" y="1412"/>
                  </a:lnTo>
                  <a:lnTo>
                    <a:pt x="412" y="1412"/>
                  </a:lnTo>
                  <a:lnTo>
                    <a:pt x="412" y="1413"/>
                  </a:lnTo>
                  <a:lnTo>
                    <a:pt x="410" y="1413"/>
                  </a:lnTo>
                  <a:lnTo>
                    <a:pt x="410" y="1415"/>
                  </a:lnTo>
                  <a:lnTo>
                    <a:pt x="410" y="1416"/>
                  </a:lnTo>
                  <a:lnTo>
                    <a:pt x="412" y="1416"/>
                  </a:lnTo>
                  <a:lnTo>
                    <a:pt x="412" y="1417"/>
                  </a:lnTo>
                  <a:lnTo>
                    <a:pt x="410" y="1417"/>
                  </a:lnTo>
                  <a:lnTo>
                    <a:pt x="410" y="1419"/>
                  </a:lnTo>
                  <a:lnTo>
                    <a:pt x="410" y="1420"/>
                  </a:lnTo>
                  <a:lnTo>
                    <a:pt x="409" y="1420"/>
                  </a:lnTo>
                  <a:lnTo>
                    <a:pt x="409" y="1421"/>
                  </a:lnTo>
                  <a:lnTo>
                    <a:pt x="410" y="1421"/>
                  </a:lnTo>
                  <a:lnTo>
                    <a:pt x="410" y="1423"/>
                  </a:lnTo>
                  <a:lnTo>
                    <a:pt x="410" y="1424"/>
                  </a:lnTo>
                  <a:lnTo>
                    <a:pt x="409" y="1424"/>
                  </a:lnTo>
                  <a:lnTo>
                    <a:pt x="410" y="1425"/>
                  </a:lnTo>
                  <a:lnTo>
                    <a:pt x="409" y="1425"/>
                  </a:lnTo>
                  <a:lnTo>
                    <a:pt x="408" y="1425"/>
                  </a:lnTo>
                  <a:lnTo>
                    <a:pt x="408" y="1427"/>
                  </a:lnTo>
                  <a:lnTo>
                    <a:pt x="409" y="1427"/>
                  </a:lnTo>
                  <a:lnTo>
                    <a:pt x="408" y="1427"/>
                  </a:lnTo>
                  <a:lnTo>
                    <a:pt x="408" y="1428"/>
                  </a:lnTo>
                  <a:lnTo>
                    <a:pt x="408" y="1429"/>
                  </a:lnTo>
                  <a:lnTo>
                    <a:pt x="408" y="1430"/>
                  </a:lnTo>
                  <a:lnTo>
                    <a:pt x="409" y="1430"/>
                  </a:lnTo>
                  <a:lnTo>
                    <a:pt x="409" y="1432"/>
                  </a:lnTo>
                  <a:lnTo>
                    <a:pt x="408" y="1433"/>
                  </a:lnTo>
                  <a:lnTo>
                    <a:pt x="408" y="1434"/>
                  </a:lnTo>
                  <a:lnTo>
                    <a:pt x="408" y="1436"/>
                  </a:lnTo>
                  <a:lnTo>
                    <a:pt x="406" y="1437"/>
                  </a:lnTo>
                  <a:lnTo>
                    <a:pt x="405" y="1437"/>
                  </a:lnTo>
                  <a:lnTo>
                    <a:pt x="404" y="1437"/>
                  </a:lnTo>
                  <a:lnTo>
                    <a:pt x="404" y="1436"/>
                  </a:lnTo>
                  <a:lnTo>
                    <a:pt x="402" y="1436"/>
                  </a:lnTo>
                  <a:lnTo>
                    <a:pt x="402" y="1434"/>
                  </a:lnTo>
                  <a:lnTo>
                    <a:pt x="401" y="1433"/>
                  </a:lnTo>
                  <a:lnTo>
                    <a:pt x="401" y="1432"/>
                  </a:lnTo>
                  <a:lnTo>
                    <a:pt x="400" y="1432"/>
                  </a:lnTo>
                  <a:lnTo>
                    <a:pt x="400" y="1430"/>
                  </a:lnTo>
                  <a:lnTo>
                    <a:pt x="398" y="1430"/>
                  </a:lnTo>
                  <a:lnTo>
                    <a:pt x="398" y="1429"/>
                  </a:lnTo>
                  <a:lnTo>
                    <a:pt x="397" y="1429"/>
                  </a:lnTo>
                  <a:lnTo>
                    <a:pt x="397" y="1428"/>
                  </a:lnTo>
                  <a:lnTo>
                    <a:pt x="396" y="1428"/>
                  </a:lnTo>
                  <a:lnTo>
                    <a:pt x="396" y="1427"/>
                  </a:lnTo>
                  <a:lnTo>
                    <a:pt x="394" y="1427"/>
                  </a:lnTo>
                  <a:lnTo>
                    <a:pt x="394" y="1425"/>
                  </a:lnTo>
                  <a:lnTo>
                    <a:pt x="393" y="1425"/>
                  </a:lnTo>
                  <a:lnTo>
                    <a:pt x="392" y="1425"/>
                  </a:lnTo>
                  <a:lnTo>
                    <a:pt x="392" y="1424"/>
                  </a:lnTo>
                  <a:lnTo>
                    <a:pt x="391" y="1424"/>
                  </a:lnTo>
                  <a:lnTo>
                    <a:pt x="391" y="1423"/>
                  </a:lnTo>
                  <a:lnTo>
                    <a:pt x="391" y="1424"/>
                  </a:lnTo>
                  <a:lnTo>
                    <a:pt x="389" y="1424"/>
                  </a:lnTo>
                  <a:lnTo>
                    <a:pt x="389" y="1423"/>
                  </a:lnTo>
                  <a:lnTo>
                    <a:pt x="388" y="1423"/>
                  </a:lnTo>
                  <a:lnTo>
                    <a:pt x="387" y="1423"/>
                  </a:lnTo>
                  <a:lnTo>
                    <a:pt x="385" y="1423"/>
                  </a:lnTo>
                  <a:lnTo>
                    <a:pt x="384" y="1423"/>
                  </a:lnTo>
                  <a:lnTo>
                    <a:pt x="384" y="1421"/>
                  </a:lnTo>
                  <a:lnTo>
                    <a:pt x="384" y="1420"/>
                  </a:lnTo>
                  <a:lnTo>
                    <a:pt x="383" y="1420"/>
                  </a:lnTo>
                  <a:lnTo>
                    <a:pt x="383" y="1419"/>
                  </a:lnTo>
                  <a:lnTo>
                    <a:pt x="383" y="1417"/>
                  </a:lnTo>
                  <a:lnTo>
                    <a:pt x="384" y="1417"/>
                  </a:lnTo>
                  <a:lnTo>
                    <a:pt x="384" y="1416"/>
                  </a:lnTo>
                  <a:lnTo>
                    <a:pt x="384" y="1415"/>
                  </a:lnTo>
                  <a:lnTo>
                    <a:pt x="383" y="1415"/>
                  </a:lnTo>
                  <a:lnTo>
                    <a:pt x="383" y="1413"/>
                  </a:lnTo>
                  <a:lnTo>
                    <a:pt x="383" y="1412"/>
                  </a:lnTo>
                  <a:lnTo>
                    <a:pt x="381" y="1412"/>
                  </a:lnTo>
                  <a:lnTo>
                    <a:pt x="381" y="1411"/>
                  </a:lnTo>
                  <a:lnTo>
                    <a:pt x="380" y="1411"/>
                  </a:lnTo>
                  <a:lnTo>
                    <a:pt x="380" y="1410"/>
                  </a:lnTo>
                  <a:lnTo>
                    <a:pt x="379" y="1410"/>
                  </a:lnTo>
                  <a:lnTo>
                    <a:pt x="379" y="1408"/>
                  </a:lnTo>
                  <a:lnTo>
                    <a:pt x="377" y="1408"/>
                  </a:lnTo>
                  <a:lnTo>
                    <a:pt x="376" y="1408"/>
                  </a:lnTo>
                  <a:lnTo>
                    <a:pt x="376" y="1407"/>
                  </a:lnTo>
                  <a:lnTo>
                    <a:pt x="375" y="1407"/>
                  </a:lnTo>
                  <a:lnTo>
                    <a:pt x="375" y="1406"/>
                  </a:lnTo>
                  <a:lnTo>
                    <a:pt x="374" y="1406"/>
                  </a:lnTo>
                  <a:lnTo>
                    <a:pt x="372" y="1406"/>
                  </a:lnTo>
                  <a:lnTo>
                    <a:pt x="371" y="1406"/>
                  </a:lnTo>
                  <a:lnTo>
                    <a:pt x="371" y="1404"/>
                  </a:lnTo>
                  <a:lnTo>
                    <a:pt x="370" y="1406"/>
                  </a:lnTo>
                  <a:lnTo>
                    <a:pt x="370" y="1404"/>
                  </a:lnTo>
                  <a:lnTo>
                    <a:pt x="368" y="1404"/>
                  </a:lnTo>
                  <a:lnTo>
                    <a:pt x="367" y="1404"/>
                  </a:lnTo>
                  <a:lnTo>
                    <a:pt x="366" y="1404"/>
                  </a:lnTo>
                  <a:lnTo>
                    <a:pt x="366" y="1403"/>
                  </a:lnTo>
                  <a:lnTo>
                    <a:pt x="364" y="1403"/>
                  </a:lnTo>
                  <a:lnTo>
                    <a:pt x="363" y="1402"/>
                  </a:lnTo>
                  <a:lnTo>
                    <a:pt x="362" y="1402"/>
                  </a:lnTo>
                  <a:lnTo>
                    <a:pt x="360" y="1402"/>
                  </a:lnTo>
                  <a:lnTo>
                    <a:pt x="359" y="1402"/>
                  </a:lnTo>
                  <a:lnTo>
                    <a:pt x="359" y="1403"/>
                  </a:lnTo>
                  <a:lnTo>
                    <a:pt x="358" y="1403"/>
                  </a:lnTo>
                  <a:lnTo>
                    <a:pt x="357" y="1403"/>
                  </a:lnTo>
                  <a:lnTo>
                    <a:pt x="337" y="1411"/>
                  </a:lnTo>
                  <a:lnTo>
                    <a:pt x="336" y="1410"/>
                  </a:lnTo>
                  <a:lnTo>
                    <a:pt x="334" y="1410"/>
                  </a:lnTo>
                  <a:lnTo>
                    <a:pt x="334" y="1408"/>
                  </a:lnTo>
                  <a:lnTo>
                    <a:pt x="333" y="1407"/>
                  </a:lnTo>
                  <a:lnTo>
                    <a:pt x="332" y="1407"/>
                  </a:lnTo>
                  <a:lnTo>
                    <a:pt x="332" y="1406"/>
                  </a:lnTo>
                  <a:lnTo>
                    <a:pt x="332" y="1404"/>
                  </a:lnTo>
                  <a:lnTo>
                    <a:pt x="330" y="1403"/>
                  </a:lnTo>
                  <a:lnTo>
                    <a:pt x="329" y="1402"/>
                  </a:lnTo>
                  <a:lnTo>
                    <a:pt x="328" y="1400"/>
                  </a:lnTo>
                  <a:lnTo>
                    <a:pt x="326" y="1400"/>
                  </a:lnTo>
                  <a:lnTo>
                    <a:pt x="326" y="1399"/>
                  </a:lnTo>
                  <a:lnTo>
                    <a:pt x="328" y="1398"/>
                  </a:lnTo>
                  <a:lnTo>
                    <a:pt x="329" y="1396"/>
                  </a:lnTo>
                  <a:lnTo>
                    <a:pt x="329" y="1395"/>
                  </a:lnTo>
                  <a:lnTo>
                    <a:pt x="330" y="1394"/>
                  </a:lnTo>
                  <a:lnTo>
                    <a:pt x="330" y="1393"/>
                  </a:lnTo>
                  <a:lnTo>
                    <a:pt x="330" y="1391"/>
                  </a:lnTo>
                  <a:lnTo>
                    <a:pt x="330" y="1390"/>
                  </a:lnTo>
                  <a:lnTo>
                    <a:pt x="332" y="1390"/>
                  </a:lnTo>
                  <a:lnTo>
                    <a:pt x="332" y="1389"/>
                  </a:lnTo>
                  <a:lnTo>
                    <a:pt x="332" y="1387"/>
                  </a:lnTo>
                  <a:lnTo>
                    <a:pt x="333" y="1386"/>
                  </a:lnTo>
                  <a:lnTo>
                    <a:pt x="334" y="1386"/>
                  </a:lnTo>
                  <a:lnTo>
                    <a:pt x="336" y="1385"/>
                  </a:lnTo>
                  <a:lnTo>
                    <a:pt x="336" y="1383"/>
                  </a:lnTo>
                  <a:lnTo>
                    <a:pt x="336" y="1382"/>
                  </a:lnTo>
                  <a:lnTo>
                    <a:pt x="337" y="1382"/>
                  </a:lnTo>
                  <a:lnTo>
                    <a:pt x="338" y="1382"/>
                  </a:lnTo>
                  <a:lnTo>
                    <a:pt x="338" y="1381"/>
                  </a:lnTo>
                  <a:lnTo>
                    <a:pt x="339" y="1381"/>
                  </a:lnTo>
                  <a:lnTo>
                    <a:pt x="341" y="1381"/>
                  </a:lnTo>
                  <a:lnTo>
                    <a:pt x="342" y="1381"/>
                  </a:lnTo>
                  <a:lnTo>
                    <a:pt x="343" y="1381"/>
                  </a:lnTo>
                  <a:lnTo>
                    <a:pt x="343" y="1379"/>
                  </a:lnTo>
                  <a:lnTo>
                    <a:pt x="345" y="1379"/>
                  </a:lnTo>
                  <a:lnTo>
                    <a:pt x="345" y="1378"/>
                  </a:lnTo>
                  <a:lnTo>
                    <a:pt x="346" y="1378"/>
                  </a:lnTo>
                  <a:lnTo>
                    <a:pt x="346" y="1377"/>
                  </a:lnTo>
                  <a:lnTo>
                    <a:pt x="347" y="1377"/>
                  </a:lnTo>
                  <a:lnTo>
                    <a:pt x="347" y="1376"/>
                  </a:lnTo>
                  <a:lnTo>
                    <a:pt x="349" y="1376"/>
                  </a:lnTo>
                  <a:lnTo>
                    <a:pt x="349" y="1374"/>
                  </a:lnTo>
                  <a:lnTo>
                    <a:pt x="347" y="1374"/>
                  </a:lnTo>
                  <a:lnTo>
                    <a:pt x="346" y="1376"/>
                  </a:lnTo>
                  <a:lnTo>
                    <a:pt x="346" y="1374"/>
                  </a:lnTo>
                  <a:lnTo>
                    <a:pt x="345" y="1374"/>
                  </a:lnTo>
                  <a:lnTo>
                    <a:pt x="345" y="1373"/>
                  </a:lnTo>
                  <a:lnTo>
                    <a:pt x="343" y="1373"/>
                  </a:lnTo>
                  <a:lnTo>
                    <a:pt x="342" y="1373"/>
                  </a:lnTo>
                  <a:lnTo>
                    <a:pt x="341" y="1373"/>
                  </a:lnTo>
                  <a:lnTo>
                    <a:pt x="339" y="1373"/>
                  </a:lnTo>
                  <a:lnTo>
                    <a:pt x="339" y="1372"/>
                  </a:lnTo>
                  <a:lnTo>
                    <a:pt x="338" y="1372"/>
                  </a:lnTo>
                  <a:lnTo>
                    <a:pt x="338" y="1370"/>
                  </a:lnTo>
                  <a:lnTo>
                    <a:pt x="337" y="1370"/>
                  </a:lnTo>
                  <a:lnTo>
                    <a:pt x="336" y="1370"/>
                  </a:lnTo>
                  <a:lnTo>
                    <a:pt x="336" y="1369"/>
                  </a:lnTo>
                  <a:lnTo>
                    <a:pt x="336" y="1368"/>
                  </a:lnTo>
                  <a:lnTo>
                    <a:pt x="334" y="1368"/>
                  </a:lnTo>
                  <a:lnTo>
                    <a:pt x="333" y="1366"/>
                  </a:lnTo>
                  <a:lnTo>
                    <a:pt x="333" y="1365"/>
                  </a:lnTo>
                  <a:lnTo>
                    <a:pt x="332" y="1365"/>
                  </a:lnTo>
                  <a:lnTo>
                    <a:pt x="332" y="1366"/>
                  </a:lnTo>
                  <a:lnTo>
                    <a:pt x="332" y="1365"/>
                  </a:lnTo>
                  <a:lnTo>
                    <a:pt x="330" y="1365"/>
                  </a:lnTo>
                  <a:lnTo>
                    <a:pt x="329" y="1365"/>
                  </a:lnTo>
                  <a:lnTo>
                    <a:pt x="329" y="1364"/>
                  </a:lnTo>
                  <a:lnTo>
                    <a:pt x="329" y="1362"/>
                  </a:lnTo>
                  <a:lnTo>
                    <a:pt x="328" y="1362"/>
                  </a:lnTo>
                  <a:lnTo>
                    <a:pt x="326" y="1362"/>
                  </a:lnTo>
                  <a:lnTo>
                    <a:pt x="326" y="1361"/>
                  </a:lnTo>
                  <a:lnTo>
                    <a:pt x="325" y="1361"/>
                  </a:lnTo>
                  <a:lnTo>
                    <a:pt x="324" y="1361"/>
                  </a:lnTo>
                  <a:lnTo>
                    <a:pt x="324" y="1360"/>
                  </a:lnTo>
                  <a:lnTo>
                    <a:pt x="322" y="1360"/>
                  </a:lnTo>
                  <a:lnTo>
                    <a:pt x="321" y="1360"/>
                  </a:lnTo>
                  <a:lnTo>
                    <a:pt x="320" y="1358"/>
                  </a:lnTo>
                  <a:lnTo>
                    <a:pt x="319" y="1358"/>
                  </a:lnTo>
                  <a:lnTo>
                    <a:pt x="317" y="1358"/>
                  </a:lnTo>
                  <a:lnTo>
                    <a:pt x="317" y="1357"/>
                  </a:lnTo>
                  <a:lnTo>
                    <a:pt x="316" y="1357"/>
                  </a:lnTo>
                  <a:lnTo>
                    <a:pt x="315" y="1357"/>
                  </a:lnTo>
                  <a:lnTo>
                    <a:pt x="313" y="1356"/>
                  </a:lnTo>
                  <a:lnTo>
                    <a:pt x="313" y="1355"/>
                  </a:lnTo>
                  <a:lnTo>
                    <a:pt x="307" y="1349"/>
                  </a:lnTo>
                  <a:lnTo>
                    <a:pt x="305" y="1349"/>
                  </a:lnTo>
                  <a:lnTo>
                    <a:pt x="300" y="1345"/>
                  </a:lnTo>
                  <a:lnTo>
                    <a:pt x="296" y="1341"/>
                  </a:lnTo>
                  <a:lnTo>
                    <a:pt x="295" y="1341"/>
                  </a:lnTo>
                  <a:lnTo>
                    <a:pt x="292" y="1339"/>
                  </a:lnTo>
                  <a:lnTo>
                    <a:pt x="288" y="1336"/>
                  </a:lnTo>
                  <a:lnTo>
                    <a:pt x="286" y="1334"/>
                  </a:lnTo>
                  <a:lnTo>
                    <a:pt x="283" y="1336"/>
                  </a:lnTo>
                  <a:lnTo>
                    <a:pt x="277" y="1340"/>
                  </a:lnTo>
                  <a:lnTo>
                    <a:pt x="270" y="1344"/>
                  </a:lnTo>
                  <a:lnTo>
                    <a:pt x="265" y="1348"/>
                  </a:lnTo>
                  <a:lnTo>
                    <a:pt x="264" y="1349"/>
                  </a:lnTo>
                  <a:lnTo>
                    <a:pt x="264" y="1347"/>
                  </a:lnTo>
                  <a:lnTo>
                    <a:pt x="262" y="1343"/>
                  </a:lnTo>
                  <a:lnTo>
                    <a:pt x="262" y="1341"/>
                  </a:lnTo>
                  <a:lnTo>
                    <a:pt x="262" y="1340"/>
                  </a:lnTo>
                  <a:lnTo>
                    <a:pt x="262" y="1336"/>
                  </a:lnTo>
                  <a:lnTo>
                    <a:pt x="261" y="1334"/>
                  </a:lnTo>
                  <a:lnTo>
                    <a:pt x="260" y="1324"/>
                  </a:lnTo>
                  <a:lnTo>
                    <a:pt x="258" y="1313"/>
                  </a:lnTo>
                  <a:lnTo>
                    <a:pt x="258" y="1311"/>
                  </a:lnTo>
                  <a:lnTo>
                    <a:pt x="258" y="1309"/>
                  </a:lnTo>
                  <a:lnTo>
                    <a:pt x="256" y="1307"/>
                  </a:lnTo>
                  <a:lnTo>
                    <a:pt x="252" y="1306"/>
                  </a:lnTo>
                  <a:lnTo>
                    <a:pt x="250" y="1305"/>
                  </a:lnTo>
                  <a:lnTo>
                    <a:pt x="249" y="1305"/>
                  </a:lnTo>
                  <a:lnTo>
                    <a:pt x="249" y="1304"/>
                  </a:lnTo>
                  <a:lnTo>
                    <a:pt x="248" y="1302"/>
                  </a:lnTo>
                  <a:lnTo>
                    <a:pt x="246" y="1301"/>
                  </a:lnTo>
                  <a:lnTo>
                    <a:pt x="245" y="1301"/>
                  </a:lnTo>
                  <a:lnTo>
                    <a:pt x="244" y="1301"/>
                  </a:lnTo>
                  <a:lnTo>
                    <a:pt x="237" y="1300"/>
                  </a:lnTo>
                  <a:lnTo>
                    <a:pt x="231" y="1298"/>
                  </a:lnTo>
                  <a:lnTo>
                    <a:pt x="228" y="1300"/>
                  </a:lnTo>
                  <a:lnTo>
                    <a:pt x="223" y="1302"/>
                  </a:lnTo>
                  <a:lnTo>
                    <a:pt x="220" y="1304"/>
                  </a:lnTo>
                  <a:lnTo>
                    <a:pt x="219" y="1304"/>
                  </a:lnTo>
                  <a:lnTo>
                    <a:pt x="218" y="1304"/>
                  </a:lnTo>
                  <a:lnTo>
                    <a:pt x="218" y="1305"/>
                  </a:lnTo>
                  <a:lnTo>
                    <a:pt x="216" y="1305"/>
                  </a:lnTo>
                  <a:lnTo>
                    <a:pt x="216" y="1304"/>
                  </a:lnTo>
                  <a:lnTo>
                    <a:pt x="215" y="1304"/>
                  </a:lnTo>
                  <a:lnTo>
                    <a:pt x="212" y="1304"/>
                  </a:lnTo>
                  <a:lnTo>
                    <a:pt x="211" y="1304"/>
                  </a:lnTo>
                  <a:lnTo>
                    <a:pt x="207" y="1304"/>
                  </a:lnTo>
                  <a:lnTo>
                    <a:pt x="206" y="1304"/>
                  </a:lnTo>
                  <a:lnTo>
                    <a:pt x="206" y="1305"/>
                  </a:lnTo>
                  <a:lnTo>
                    <a:pt x="205" y="1305"/>
                  </a:lnTo>
                  <a:lnTo>
                    <a:pt x="203" y="1305"/>
                  </a:lnTo>
                  <a:lnTo>
                    <a:pt x="203" y="1306"/>
                  </a:lnTo>
                  <a:lnTo>
                    <a:pt x="202" y="1306"/>
                  </a:lnTo>
                  <a:lnTo>
                    <a:pt x="201" y="1306"/>
                  </a:lnTo>
                  <a:lnTo>
                    <a:pt x="199" y="1306"/>
                  </a:lnTo>
                  <a:lnTo>
                    <a:pt x="199" y="1305"/>
                  </a:lnTo>
                  <a:lnTo>
                    <a:pt x="199" y="1304"/>
                  </a:lnTo>
                  <a:lnTo>
                    <a:pt x="199" y="1302"/>
                  </a:lnTo>
                  <a:lnTo>
                    <a:pt x="198" y="1302"/>
                  </a:lnTo>
                  <a:lnTo>
                    <a:pt x="198" y="1301"/>
                  </a:lnTo>
                  <a:lnTo>
                    <a:pt x="198" y="1300"/>
                  </a:lnTo>
                  <a:lnTo>
                    <a:pt x="198" y="1298"/>
                  </a:lnTo>
                  <a:lnTo>
                    <a:pt x="198" y="1297"/>
                  </a:lnTo>
                  <a:lnTo>
                    <a:pt x="197" y="1297"/>
                  </a:lnTo>
                  <a:lnTo>
                    <a:pt x="198" y="1297"/>
                  </a:lnTo>
                  <a:lnTo>
                    <a:pt x="197" y="1297"/>
                  </a:lnTo>
                  <a:lnTo>
                    <a:pt x="197" y="1296"/>
                  </a:lnTo>
                  <a:lnTo>
                    <a:pt x="197" y="1294"/>
                  </a:lnTo>
                  <a:lnTo>
                    <a:pt x="195" y="1294"/>
                  </a:lnTo>
                  <a:lnTo>
                    <a:pt x="195" y="1293"/>
                  </a:lnTo>
                  <a:lnTo>
                    <a:pt x="195" y="1292"/>
                  </a:lnTo>
                  <a:lnTo>
                    <a:pt x="194" y="1292"/>
                  </a:lnTo>
                  <a:lnTo>
                    <a:pt x="194" y="1290"/>
                  </a:lnTo>
                  <a:lnTo>
                    <a:pt x="193" y="1290"/>
                  </a:lnTo>
                  <a:lnTo>
                    <a:pt x="193" y="1292"/>
                  </a:lnTo>
                  <a:lnTo>
                    <a:pt x="191" y="1292"/>
                  </a:lnTo>
                  <a:lnTo>
                    <a:pt x="191" y="1290"/>
                  </a:lnTo>
                  <a:lnTo>
                    <a:pt x="190" y="1290"/>
                  </a:lnTo>
                  <a:lnTo>
                    <a:pt x="190" y="1289"/>
                  </a:lnTo>
                  <a:lnTo>
                    <a:pt x="189" y="1289"/>
                  </a:lnTo>
                  <a:lnTo>
                    <a:pt x="189" y="1288"/>
                  </a:lnTo>
                  <a:lnTo>
                    <a:pt x="188" y="1288"/>
                  </a:lnTo>
                  <a:lnTo>
                    <a:pt x="188" y="1286"/>
                  </a:lnTo>
                  <a:lnTo>
                    <a:pt x="188" y="1285"/>
                  </a:lnTo>
                  <a:lnTo>
                    <a:pt x="188" y="1284"/>
                  </a:lnTo>
                  <a:lnTo>
                    <a:pt x="186" y="1284"/>
                  </a:lnTo>
                  <a:lnTo>
                    <a:pt x="186" y="1283"/>
                  </a:lnTo>
                  <a:lnTo>
                    <a:pt x="185" y="1283"/>
                  </a:lnTo>
                  <a:lnTo>
                    <a:pt x="184" y="1283"/>
                  </a:lnTo>
                  <a:lnTo>
                    <a:pt x="184" y="1284"/>
                  </a:lnTo>
                  <a:lnTo>
                    <a:pt x="184" y="1283"/>
                  </a:lnTo>
                  <a:lnTo>
                    <a:pt x="182" y="1283"/>
                  </a:lnTo>
                  <a:lnTo>
                    <a:pt x="181" y="1283"/>
                  </a:lnTo>
                  <a:lnTo>
                    <a:pt x="180" y="1283"/>
                  </a:lnTo>
                  <a:lnTo>
                    <a:pt x="178" y="1283"/>
                  </a:lnTo>
                  <a:lnTo>
                    <a:pt x="178" y="1281"/>
                  </a:lnTo>
                  <a:lnTo>
                    <a:pt x="177" y="1281"/>
                  </a:lnTo>
                  <a:lnTo>
                    <a:pt x="177" y="1280"/>
                  </a:lnTo>
                  <a:lnTo>
                    <a:pt x="176" y="1280"/>
                  </a:lnTo>
                  <a:lnTo>
                    <a:pt x="176" y="1279"/>
                  </a:lnTo>
                  <a:lnTo>
                    <a:pt x="174" y="1279"/>
                  </a:lnTo>
                  <a:lnTo>
                    <a:pt x="173" y="1279"/>
                  </a:lnTo>
                  <a:lnTo>
                    <a:pt x="173" y="1277"/>
                  </a:lnTo>
                  <a:lnTo>
                    <a:pt x="174" y="1277"/>
                  </a:lnTo>
                  <a:lnTo>
                    <a:pt x="173" y="1277"/>
                  </a:lnTo>
                  <a:lnTo>
                    <a:pt x="173" y="1276"/>
                  </a:lnTo>
                  <a:lnTo>
                    <a:pt x="172" y="1276"/>
                  </a:lnTo>
                  <a:lnTo>
                    <a:pt x="171" y="1276"/>
                  </a:lnTo>
                  <a:lnTo>
                    <a:pt x="171" y="1277"/>
                  </a:lnTo>
                  <a:lnTo>
                    <a:pt x="171" y="1276"/>
                  </a:lnTo>
                  <a:lnTo>
                    <a:pt x="169" y="1276"/>
                  </a:lnTo>
                  <a:lnTo>
                    <a:pt x="171" y="1276"/>
                  </a:lnTo>
                  <a:lnTo>
                    <a:pt x="169" y="1276"/>
                  </a:lnTo>
                  <a:lnTo>
                    <a:pt x="169" y="1275"/>
                  </a:lnTo>
                  <a:lnTo>
                    <a:pt x="169" y="1273"/>
                  </a:lnTo>
                  <a:lnTo>
                    <a:pt x="169" y="1272"/>
                  </a:lnTo>
                  <a:lnTo>
                    <a:pt x="168" y="1272"/>
                  </a:lnTo>
                  <a:lnTo>
                    <a:pt x="168" y="1271"/>
                  </a:lnTo>
                  <a:lnTo>
                    <a:pt x="168" y="1272"/>
                  </a:lnTo>
                  <a:lnTo>
                    <a:pt x="167" y="1272"/>
                  </a:lnTo>
                  <a:lnTo>
                    <a:pt x="165" y="1272"/>
                  </a:lnTo>
                  <a:lnTo>
                    <a:pt x="165" y="1271"/>
                  </a:lnTo>
                  <a:lnTo>
                    <a:pt x="164" y="1271"/>
                  </a:lnTo>
                  <a:lnTo>
                    <a:pt x="164" y="1269"/>
                  </a:lnTo>
                  <a:lnTo>
                    <a:pt x="163" y="1271"/>
                  </a:lnTo>
                  <a:lnTo>
                    <a:pt x="163" y="1269"/>
                  </a:lnTo>
                  <a:lnTo>
                    <a:pt x="163" y="1271"/>
                  </a:lnTo>
                  <a:lnTo>
                    <a:pt x="161" y="1271"/>
                  </a:lnTo>
                  <a:lnTo>
                    <a:pt x="163" y="1271"/>
                  </a:lnTo>
                  <a:lnTo>
                    <a:pt x="163" y="1269"/>
                  </a:lnTo>
                  <a:lnTo>
                    <a:pt x="161" y="1269"/>
                  </a:lnTo>
                  <a:lnTo>
                    <a:pt x="160" y="1269"/>
                  </a:lnTo>
                  <a:lnTo>
                    <a:pt x="160" y="1268"/>
                  </a:lnTo>
                  <a:lnTo>
                    <a:pt x="159" y="1268"/>
                  </a:lnTo>
                  <a:lnTo>
                    <a:pt x="159" y="1267"/>
                  </a:lnTo>
                  <a:lnTo>
                    <a:pt x="157" y="1267"/>
                  </a:lnTo>
                  <a:lnTo>
                    <a:pt x="156" y="1267"/>
                  </a:lnTo>
                  <a:lnTo>
                    <a:pt x="155" y="1267"/>
                  </a:lnTo>
                  <a:lnTo>
                    <a:pt x="153" y="1267"/>
                  </a:lnTo>
                  <a:lnTo>
                    <a:pt x="152" y="1267"/>
                  </a:lnTo>
                  <a:lnTo>
                    <a:pt x="152" y="1268"/>
                  </a:lnTo>
                  <a:lnTo>
                    <a:pt x="151" y="1268"/>
                  </a:lnTo>
                  <a:lnTo>
                    <a:pt x="150" y="1268"/>
                  </a:lnTo>
                  <a:lnTo>
                    <a:pt x="150" y="1269"/>
                  </a:lnTo>
                  <a:lnTo>
                    <a:pt x="148" y="1269"/>
                  </a:lnTo>
                  <a:lnTo>
                    <a:pt x="147" y="1269"/>
                  </a:lnTo>
                  <a:lnTo>
                    <a:pt x="147" y="1268"/>
                  </a:lnTo>
                  <a:lnTo>
                    <a:pt x="146" y="1268"/>
                  </a:lnTo>
                  <a:lnTo>
                    <a:pt x="146" y="1267"/>
                  </a:lnTo>
                  <a:lnTo>
                    <a:pt x="147" y="1267"/>
                  </a:lnTo>
                  <a:lnTo>
                    <a:pt x="147" y="1266"/>
                  </a:lnTo>
                  <a:lnTo>
                    <a:pt x="148" y="1266"/>
                  </a:lnTo>
                  <a:lnTo>
                    <a:pt x="147" y="1266"/>
                  </a:lnTo>
                  <a:lnTo>
                    <a:pt x="148" y="1266"/>
                  </a:lnTo>
                  <a:lnTo>
                    <a:pt x="147" y="1266"/>
                  </a:lnTo>
                  <a:lnTo>
                    <a:pt x="147" y="1264"/>
                  </a:lnTo>
                  <a:lnTo>
                    <a:pt x="148" y="1264"/>
                  </a:lnTo>
                  <a:lnTo>
                    <a:pt x="148" y="1263"/>
                  </a:lnTo>
                  <a:lnTo>
                    <a:pt x="150" y="1263"/>
                  </a:lnTo>
                  <a:lnTo>
                    <a:pt x="148" y="1263"/>
                  </a:lnTo>
                  <a:lnTo>
                    <a:pt x="148" y="1262"/>
                  </a:lnTo>
                  <a:lnTo>
                    <a:pt x="147" y="1262"/>
                  </a:lnTo>
                  <a:lnTo>
                    <a:pt x="146" y="1262"/>
                  </a:lnTo>
                  <a:lnTo>
                    <a:pt x="147" y="1262"/>
                  </a:lnTo>
                  <a:lnTo>
                    <a:pt x="146" y="1262"/>
                  </a:lnTo>
                  <a:lnTo>
                    <a:pt x="146" y="1260"/>
                  </a:lnTo>
                  <a:lnTo>
                    <a:pt x="146" y="1262"/>
                  </a:lnTo>
                  <a:lnTo>
                    <a:pt x="146" y="1260"/>
                  </a:lnTo>
                  <a:lnTo>
                    <a:pt x="144" y="1260"/>
                  </a:lnTo>
                  <a:lnTo>
                    <a:pt x="143" y="1260"/>
                  </a:lnTo>
                  <a:lnTo>
                    <a:pt x="143" y="1262"/>
                  </a:lnTo>
                  <a:lnTo>
                    <a:pt x="143" y="1260"/>
                  </a:lnTo>
                  <a:lnTo>
                    <a:pt x="142" y="1260"/>
                  </a:lnTo>
                  <a:lnTo>
                    <a:pt x="143" y="1260"/>
                  </a:lnTo>
                  <a:lnTo>
                    <a:pt x="143" y="1259"/>
                  </a:lnTo>
                  <a:lnTo>
                    <a:pt x="144" y="1259"/>
                  </a:lnTo>
                  <a:lnTo>
                    <a:pt x="144" y="1258"/>
                  </a:lnTo>
                  <a:lnTo>
                    <a:pt x="146" y="1258"/>
                  </a:lnTo>
                  <a:lnTo>
                    <a:pt x="147" y="1258"/>
                  </a:lnTo>
                  <a:lnTo>
                    <a:pt x="148" y="1258"/>
                  </a:lnTo>
                  <a:lnTo>
                    <a:pt x="150" y="1256"/>
                  </a:lnTo>
                  <a:lnTo>
                    <a:pt x="150" y="1258"/>
                  </a:lnTo>
                  <a:lnTo>
                    <a:pt x="150" y="1256"/>
                  </a:lnTo>
                  <a:lnTo>
                    <a:pt x="151" y="1256"/>
                  </a:lnTo>
                  <a:lnTo>
                    <a:pt x="152" y="1256"/>
                  </a:lnTo>
                  <a:lnTo>
                    <a:pt x="153" y="1256"/>
                  </a:lnTo>
                  <a:lnTo>
                    <a:pt x="155" y="1256"/>
                  </a:lnTo>
                  <a:lnTo>
                    <a:pt x="153" y="1256"/>
                  </a:lnTo>
                  <a:lnTo>
                    <a:pt x="155" y="1256"/>
                  </a:lnTo>
                  <a:lnTo>
                    <a:pt x="155" y="1255"/>
                  </a:lnTo>
                  <a:lnTo>
                    <a:pt x="155" y="1256"/>
                  </a:lnTo>
                  <a:lnTo>
                    <a:pt x="155" y="1255"/>
                  </a:lnTo>
                  <a:lnTo>
                    <a:pt x="156" y="1255"/>
                  </a:lnTo>
                  <a:lnTo>
                    <a:pt x="157" y="1255"/>
                  </a:lnTo>
                  <a:lnTo>
                    <a:pt x="157" y="1254"/>
                  </a:lnTo>
                  <a:lnTo>
                    <a:pt x="157" y="1252"/>
                  </a:lnTo>
                  <a:lnTo>
                    <a:pt x="159" y="1252"/>
                  </a:lnTo>
                  <a:lnTo>
                    <a:pt x="157" y="1252"/>
                  </a:lnTo>
                  <a:lnTo>
                    <a:pt x="159" y="1252"/>
                  </a:lnTo>
                  <a:lnTo>
                    <a:pt x="159" y="1251"/>
                  </a:lnTo>
                  <a:lnTo>
                    <a:pt x="159" y="1252"/>
                  </a:lnTo>
                  <a:lnTo>
                    <a:pt x="160" y="1252"/>
                  </a:lnTo>
                  <a:lnTo>
                    <a:pt x="160" y="1251"/>
                  </a:lnTo>
                  <a:lnTo>
                    <a:pt x="159" y="1251"/>
                  </a:lnTo>
                  <a:lnTo>
                    <a:pt x="159" y="1250"/>
                  </a:lnTo>
                  <a:lnTo>
                    <a:pt x="160" y="1250"/>
                  </a:lnTo>
                  <a:lnTo>
                    <a:pt x="160" y="1249"/>
                  </a:lnTo>
                  <a:lnTo>
                    <a:pt x="159" y="1249"/>
                  </a:lnTo>
                  <a:lnTo>
                    <a:pt x="159" y="1247"/>
                  </a:lnTo>
                  <a:lnTo>
                    <a:pt x="159" y="1246"/>
                  </a:lnTo>
                  <a:lnTo>
                    <a:pt x="159" y="1245"/>
                  </a:lnTo>
                  <a:lnTo>
                    <a:pt x="157" y="1245"/>
                  </a:lnTo>
                  <a:lnTo>
                    <a:pt x="156" y="1245"/>
                  </a:lnTo>
                  <a:lnTo>
                    <a:pt x="156" y="1243"/>
                  </a:lnTo>
                  <a:lnTo>
                    <a:pt x="155" y="1243"/>
                  </a:lnTo>
                  <a:lnTo>
                    <a:pt x="156" y="1243"/>
                  </a:lnTo>
                  <a:lnTo>
                    <a:pt x="156" y="1242"/>
                  </a:lnTo>
                  <a:lnTo>
                    <a:pt x="155" y="1242"/>
                  </a:lnTo>
                  <a:lnTo>
                    <a:pt x="153" y="1242"/>
                  </a:lnTo>
                  <a:lnTo>
                    <a:pt x="155" y="1242"/>
                  </a:lnTo>
                  <a:lnTo>
                    <a:pt x="153" y="1242"/>
                  </a:lnTo>
                  <a:lnTo>
                    <a:pt x="153" y="1241"/>
                  </a:lnTo>
                  <a:lnTo>
                    <a:pt x="153" y="1239"/>
                  </a:lnTo>
                  <a:lnTo>
                    <a:pt x="155" y="1239"/>
                  </a:lnTo>
                  <a:lnTo>
                    <a:pt x="153" y="1239"/>
                  </a:lnTo>
                  <a:lnTo>
                    <a:pt x="153" y="1238"/>
                  </a:lnTo>
                  <a:lnTo>
                    <a:pt x="152" y="1238"/>
                  </a:lnTo>
                  <a:lnTo>
                    <a:pt x="152" y="1237"/>
                  </a:lnTo>
                  <a:lnTo>
                    <a:pt x="151" y="1237"/>
                  </a:lnTo>
                  <a:lnTo>
                    <a:pt x="151" y="1235"/>
                  </a:lnTo>
                  <a:lnTo>
                    <a:pt x="151" y="1234"/>
                  </a:lnTo>
                  <a:lnTo>
                    <a:pt x="152" y="1234"/>
                  </a:lnTo>
                  <a:lnTo>
                    <a:pt x="153" y="1234"/>
                  </a:lnTo>
                  <a:lnTo>
                    <a:pt x="153" y="1233"/>
                  </a:lnTo>
                  <a:lnTo>
                    <a:pt x="152" y="1232"/>
                  </a:lnTo>
                  <a:lnTo>
                    <a:pt x="152" y="1230"/>
                  </a:lnTo>
                  <a:lnTo>
                    <a:pt x="151" y="1230"/>
                  </a:lnTo>
                  <a:lnTo>
                    <a:pt x="152" y="1229"/>
                  </a:lnTo>
                  <a:lnTo>
                    <a:pt x="152" y="1228"/>
                  </a:lnTo>
                  <a:lnTo>
                    <a:pt x="153" y="1226"/>
                  </a:lnTo>
                  <a:lnTo>
                    <a:pt x="152" y="1226"/>
                  </a:lnTo>
                  <a:lnTo>
                    <a:pt x="152" y="1225"/>
                  </a:lnTo>
                  <a:lnTo>
                    <a:pt x="152" y="1226"/>
                  </a:lnTo>
                  <a:lnTo>
                    <a:pt x="152" y="1225"/>
                  </a:lnTo>
                  <a:lnTo>
                    <a:pt x="151" y="1225"/>
                  </a:lnTo>
                  <a:lnTo>
                    <a:pt x="151" y="1226"/>
                  </a:lnTo>
                  <a:lnTo>
                    <a:pt x="151" y="1225"/>
                  </a:lnTo>
                  <a:lnTo>
                    <a:pt x="150" y="1225"/>
                  </a:lnTo>
                  <a:lnTo>
                    <a:pt x="150" y="1224"/>
                  </a:lnTo>
                  <a:lnTo>
                    <a:pt x="150" y="1222"/>
                  </a:lnTo>
                  <a:lnTo>
                    <a:pt x="150" y="1221"/>
                  </a:lnTo>
                  <a:lnTo>
                    <a:pt x="151" y="1221"/>
                  </a:lnTo>
                  <a:lnTo>
                    <a:pt x="151" y="1220"/>
                  </a:lnTo>
                  <a:lnTo>
                    <a:pt x="152" y="1220"/>
                  </a:lnTo>
                  <a:lnTo>
                    <a:pt x="152" y="1218"/>
                  </a:lnTo>
                  <a:lnTo>
                    <a:pt x="152" y="1217"/>
                  </a:lnTo>
                  <a:lnTo>
                    <a:pt x="153" y="1217"/>
                  </a:lnTo>
                  <a:lnTo>
                    <a:pt x="153" y="1216"/>
                  </a:lnTo>
                  <a:lnTo>
                    <a:pt x="153" y="1215"/>
                  </a:lnTo>
                  <a:lnTo>
                    <a:pt x="153" y="1213"/>
                  </a:lnTo>
                  <a:lnTo>
                    <a:pt x="155" y="1213"/>
                  </a:lnTo>
                  <a:lnTo>
                    <a:pt x="155" y="1212"/>
                  </a:lnTo>
                  <a:lnTo>
                    <a:pt x="156" y="1212"/>
                  </a:lnTo>
                  <a:lnTo>
                    <a:pt x="157" y="1212"/>
                  </a:lnTo>
                  <a:lnTo>
                    <a:pt x="157" y="1211"/>
                  </a:lnTo>
                  <a:lnTo>
                    <a:pt x="159" y="1211"/>
                  </a:lnTo>
                  <a:lnTo>
                    <a:pt x="160" y="1211"/>
                  </a:lnTo>
                  <a:lnTo>
                    <a:pt x="160" y="1209"/>
                  </a:lnTo>
                  <a:lnTo>
                    <a:pt x="161" y="1209"/>
                  </a:lnTo>
                  <a:lnTo>
                    <a:pt x="161" y="1208"/>
                  </a:lnTo>
                  <a:lnTo>
                    <a:pt x="161" y="1207"/>
                  </a:lnTo>
                  <a:lnTo>
                    <a:pt x="161" y="1205"/>
                  </a:lnTo>
                  <a:lnTo>
                    <a:pt x="161" y="1207"/>
                  </a:lnTo>
                  <a:lnTo>
                    <a:pt x="161" y="1205"/>
                  </a:lnTo>
                  <a:lnTo>
                    <a:pt x="163" y="1204"/>
                  </a:lnTo>
                  <a:lnTo>
                    <a:pt x="163" y="1203"/>
                  </a:lnTo>
                  <a:lnTo>
                    <a:pt x="164" y="1203"/>
                  </a:lnTo>
                  <a:lnTo>
                    <a:pt x="164" y="1201"/>
                  </a:lnTo>
                  <a:lnTo>
                    <a:pt x="164" y="1200"/>
                  </a:lnTo>
                  <a:lnTo>
                    <a:pt x="164" y="1199"/>
                  </a:lnTo>
                  <a:lnTo>
                    <a:pt x="164" y="1197"/>
                  </a:lnTo>
                  <a:lnTo>
                    <a:pt x="163" y="1197"/>
                  </a:lnTo>
                  <a:lnTo>
                    <a:pt x="163" y="1196"/>
                  </a:lnTo>
                  <a:lnTo>
                    <a:pt x="161" y="1196"/>
                  </a:lnTo>
                  <a:lnTo>
                    <a:pt x="161" y="1195"/>
                  </a:lnTo>
                  <a:lnTo>
                    <a:pt x="161" y="1194"/>
                  </a:lnTo>
                  <a:lnTo>
                    <a:pt x="160" y="1194"/>
                  </a:lnTo>
                  <a:lnTo>
                    <a:pt x="160" y="1192"/>
                  </a:lnTo>
                  <a:lnTo>
                    <a:pt x="159" y="1192"/>
                  </a:lnTo>
                  <a:lnTo>
                    <a:pt x="159" y="1191"/>
                  </a:lnTo>
                  <a:lnTo>
                    <a:pt x="159" y="1190"/>
                  </a:lnTo>
                  <a:lnTo>
                    <a:pt x="159" y="1188"/>
                  </a:lnTo>
                  <a:lnTo>
                    <a:pt x="160" y="1188"/>
                  </a:lnTo>
                  <a:lnTo>
                    <a:pt x="161" y="1188"/>
                  </a:lnTo>
                  <a:lnTo>
                    <a:pt x="163" y="1188"/>
                  </a:lnTo>
                  <a:lnTo>
                    <a:pt x="163" y="1187"/>
                  </a:lnTo>
                  <a:lnTo>
                    <a:pt x="163" y="1186"/>
                  </a:lnTo>
                  <a:lnTo>
                    <a:pt x="161" y="1186"/>
                  </a:lnTo>
                  <a:lnTo>
                    <a:pt x="163" y="1186"/>
                  </a:lnTo>
                  <a:lnTo>
                    <a:pt x="163" y="1184"/>
                  </a:lnTo>
                  <a:lnTo>
                    <a:pt x="163" y="1183"/>
                  </a:lnTo>
                  <a:lnTo>
                    <a:pt x="164" y="1183"/>
                  </a:lnTo>
                  <a:lnTo>
                    <a:pt x="164" y="1182"/>
                  </a:lnTo>
                  <a:lnTo>
                    <a:pt x="165" y="1182"/>
                  </a:lnTo>
                  <a:lnTo>
                    <a:pt x="165" y="1180"/>
                  </a:lnTo>
                  <a:lnTo>
                    <a:pt x="167" y="1180"/>
                  </a:lnTo>
                  <a:lnTo>
                    <a:pt x="165" y="1180"/>
                  </a:lnTo>
                  <a:lnTo>
                    <a:pt x="165" y="1179"/>
                  </a:lnTo>
                  <a:lnTo>
                    <a:pt x="165" y="1178"/>
                  </a:lnTo>
                  <a:lnTo>
                    <a:pt x="164" y="1178"/>
                  </a:lnTo>
                  <a:lnTo>
                    <a:pt x="165" y="1178"/>
                  </a:lnTo>
                  <a:lnTo>
                    <a:pt x="164" y="1178"/>
                  </a:lnTo>
                  <a:lnTo>
                    <a:pt x="164" y="1177"/>
                  </a:lnTo>
                  <a:lnTo>
                    <a:pt x="163" y="1177"/>
                  </a:lnTo>
                  <a:lnTo>
                    <a:pt x="161" y="1177"/>
                  </a:lnTo>
                  <a:lnTo>
                    <a:pt x="161" y="1175"/>
                  </a:lnTo>
                  <a:lnTo>
                    <a:pt x="160" y="1175"/>
                  </a:lnTo>
                  <a:lnTo>
                    <a:pt x="160" y="1174"/>
                  </a:lnTo>
                  <a:lnTo>
                    <a:pt x="159" y="1174"/>
                  </a:lnTo>
                  <a:lnTo>
                    <a:pt x="160" y="1174"/>
                  </a:lnTo>
                  <a:lnTo>
                    <a:pt x="159" y="1174"/>
                  </a:lnTo>
                  <a:lnTo>
                    <a:pt x="160" y="1173"/>
                  </a:lnTo>
                  <a:lnTo>
                    <a:pt x="160" y="1174"/>
                  </a:lnTo>
                  <a:lnTo>
                    <a:pt x="160" y="1173"/>
                  </a:lnTo>
                  <a:lnTo>
                    <a:pt x="159" y="1173"/>
                  </a:lnTo>
                  <a:lnTo>
                    <a:pt x="160" y="1173"/>
                  </a:lnTo>
                  <a:lnTo>
                    <a:pt x="160" y="1171"/>
                  </a:lnTo>
                  <a:lnTo>
                    <a:pt x="160" y="1173"/>
                  </a:lnTo>
                  <a:lnTo>
                    <a:pt x="160" y="1171"/>
                  </a:lnTo>
                  <a:lnTo>
                    <a:pt x="161" y="1171"/>
                  </a:lnTo>
                  <a:lnTo>
                    <a:pt x="163" y="1171"/>
                  </a:lnTo>
                  <a:lnTo>
                    <a:pt x="163" y="1170"/>
                  </a:lnTo>
                  <a:lnTo>
                    <a:pt x="163" y="1169"/>
                  </a:lnTo>
                  <a:lnTo>
                    <a:pt x="161" y="1169"/>
                  </a:lnTo>
                  <a:lnTo>
                    <a:pt x="161" y="1167"/>
                  </a:lnTo>
                  <a:lnTo>
                    <a:pt x="160" y="1167"/>
                  </a:lnTo>
                  <a:lnTo>
                    <a:pt x="160" y="1169"/>
                  </a:lnTo>
                  <a:lnTo>
                    <a:pt x="160" y="1167"/>
                  </a:lnTo>
                  <a:lnTo>
                    <a:pt x="159" y="1167"/>
                  </a:lnTo>
                  <a:lnTo>
                    <a:pt x="159" y="1166"/>
                  </a:lnTo>
                  <a:lnTo>
                    <a:pt x="160" y="1166"/>
                  </a:lnTo>
                  <a:lnTo>
                    <a:pt x="160" y="1165"/>
                  </a:lnTo>
                  <a:lnTo>
                    <a:pt x="159" y="1165"/>
                  </a:lnTo>
                  <a:lnTo>
                    <a:pt x="159" y="1163"/>
                  </a:lnTo>
                  <a:lnTo>
                    <a:pt x="157" y="1163"/>
                  </a:lnTo>
                  <a:lnTo>
                    <a:pt x="156" y="1163"/>
                  </a:lnTo>
                  <a:lnTo>
                    <a:pt x="155" y="1163"/>
                  </a:lnTo>
                  <a:lnTo>
                    <a:pt x="155" y="1162"/>
                  </a:lnTo>
                  <a:lnTo>
                    <a:pt x="153" y="1162"/>
                  </a:lnTo>
                  <a:lnTo>
                    <a:pt x="153" y="1161"/>
                  </a:lnTo>
                  <a:lnTo>
                    <a:pt x="153" y="1160"/>
                  </a:lnTo>
                  <a:lnTo>
                    <a:pt x="155" y="1160"/>
                  </a:lnTo>
                  <a:lnTo>
                    <a:pt x="155" y="1158"/>
                  </a:lnTo>
                  <a:lnTo>
                    <a:pt x="153" y="1158"/>
                  </a:lnTo>
                  <a:lnTo>
                    <a:pt x="155" y="1158"/>
                  </a:lnTo>
                  <a:lnTo>
                    <a:pt x="155" y="1157"/>
                  </a:lnTo>
                  <a:lnTo>
                    <a:pt x="155" y="1156"/>
                  </a:lnTo>
                  <a:lnTo>
                    <a:pt x="156" y="1156"/>
                  </a:lnTo>
                  <a:lnTo>
                    <a:pt x="156" y="1154"/>
                  </a:lnTo>
                  <a:lnTo>
                    <a:pt x="155" y="1154"/>
                  </a:lnTo>
                  <a:lnTo>
                    <a:pt x="156" y="1154"/>
                  </a:lnTo>
                  <a:lnTo>
                    <a:pt x="156" y="1153"/>
                  </a:lnTo>
                  <a:lnTo>
                    <a:pt x="155" y="1153"/>
                  </a:lnTo>
                  <a:lnTo>
                    <a:pt x="155" y="1152"/>
                  </a:lnTo>
                  <a:lnTo>
                    <a:pt x="155" y="1150"/>
                  </a:lnTo>
                  <a:lnTo>
                    <a:pt x="153" y="1150"/>
                  </a:lnTo>
                  <a:lnTo>
                    <a:pt x="153" y="1149"/>
                  </a:lnTo>
                  <a:lnTo>
                    <a:pt x="152" y="1149"/>
                  </a:lnTo>
                  <a:lnTo>
                    <a:pt x="151" y="1149"/>
                  </a:lnTo>
                  <a:lnTo>
                    <a:pt x="151" y="1148"/>
                  </a:lnTo>
                  <a:lnTo>
                    <a:pt x="151" y="1146"/>
                  </a:lnTo>
                  <a:lnTo>
                    <a:pt x="151" y="1145"/>
                  </a:lnTo>
                  <a:lnTo>
                    <a:pt x="150" y="1145"/>
                  </a:lnTo>
                  <a:lnTo>
                    <a:pt x="150" y="1144"/>
                  </a:lnTo>
                  <a:lnTo>
                    <a:pt x="150" y="1145"/>
                  </a:lnTo>
                  <a:lnTo>
                    <a:pt x="150" y="1144"/>
                  </a:lnTo>
                  <a:lnTo>
                    <a:pt x="150" y="1143"/>
                  </a:lnTo>
                  <a:lnTo>
                    <a:pt x="148" y="1143"/>
                  </a:lnTo>
                  <a:lnTo>
                    <a:pt x="148" y="1144"/>
                  </a:lnTo>
                  <a:lnTo>
                    <a:pt x="148" y="1143"/>
                  </a:lnTo>
                  <a:lnTo>
                    <a:pt x="147" y="1143"/>
                  </a:lnTo>
                  <a:lnTo>
                    <a:pt x="146" y="1143"/>
                  </a:lnTo>
                  <a:lnTo>
                    <a:pt x="146" y="1141"/>
                  </a:lnTo>
                  <a:lnTo>
                    <a:pt x="144" y="1141"/>
                  </a:lnTo>
                  <a:lnTo>
                    <a:pt x="146" y="1141"/>
                  </a:lnTo>
                  <a:lnTo>
                    <a:pt x="146" y="1140"/>
                  </a:lnTo>
                  <a:lnTo>
                    <a:pt x="144" y="1140"/>
                  </a:lnTo>
                  <a:lnTo>
                    <a:pt x="144" y="1139"/>
                  </a:lnTo>
                  <a:lnTo>
                    <a:pt x="143" y="1139"/>
                  </a:lnTo>
                  <a:lnTo>
                    <a:pt x="143" y="1137"/>
                  </a:lnTo>
                  <a:lnTo>
                    <a:pt x="143" y="1136"/>
                  </a:lnTo>
                  <a:lnTo>
                    <a:pt x="142" y="1136"/>
                  </a:lnTo>
                  <a:lnTo>
                    <a:pt x="142" y="1135"/>
                  </a:lnTo>
                  <a:lnTo>
                    <a:pt x="142" y="1133"/>
                  </a:lnTo>
                  <a:lnTo>
                    <a:pt x="140" y="1133"/>
                  </a:lnTo>
                  <a:lnTo>
                    <a:pt x="142" y="1133"/>
                  </a:lnTo>
                  <a:lnTo>
                    <a:pt x="140" y="1133"/>
                  </a:lnTo>
                  <a:lnTo>
                    <a:pt x="140" y="1132"/>
                  </a:lnTo>
                  <a:lnTo>
                    <a:pt x="140" y="1133"/>
                  </a:lnTo>
                  <a:lnTo>
                    <a:pt x="140" y="1132"/>
                  </a:lnTo>
                  <a:lnTo>
                    <a:pt x="139" y="1132"/>
                  </a:lnTo>
                  <a:lnTo>
                    <a:pt x="139" y="1131"/>
                  </a:lnTo>
                  <a:lnTo>
                    <a:pt x="138" y="1131"/>
                  </a:lnTo>
                  <a:lnTo>
                    <a:pt x="139" y="1131"/>
                  </a:lnTo>
                  <a:lnTo>
                    <a:pt x="138" y="1129"/>
                  </a:lnTo>
                  <a:lnTo>
                    <a:pt x="138" y="1131"/>
                  </a:lnTo>
                  <a:lnTo>
                    <a:pt x="138" y="1129"/>
                  </a:lnTo>
                  <a:lnTo>
                    <a:pt x="136" y="1129"/>
                  </a:lnTo>
                  <a:lnTo>
                    <a:pt x="138" y="1129"/>
                  </a:lnTo>
                  <a:lnTo>
                    <a:pt x="138" y="1128"/>
                  </a:lnTo>
                  <a:lnTo>
                    <a:pt x="138" y="1127"/>
                  </a:lnTo>
                  <a:lnTo>
                    <a:pt x="136" y="1127"/>
                  </a:lnTo>
                  <a:lnTo>
                    <a:pt x="135" y="1127"/>
                  </a:lnTo>
                  <a:lnTo>
                    <a:pt x="135" y="1125"/>
                  </a:lnTo>
                  <a:lnTo>
                    <a:pt x="134" y="1125"/>
                  </a:lnTo>
                  <a:lnTo>
                    <a:pt x="134" y="1124"/>
                  </a:lnTo>
                  <a:lnTo>
                    <a:pt x="133" y="1124"/>
                  </a:lnTo>
                  <a:lnTo>
                    <a:pt x="134" y="1124"/>
                  </a:lnTo>
                  <a:lnTo>
                    <a:pt x="133" y="1124"/>
                  </a:lnTo>
                  <a:lnTo>
                    <a:pt x="133" y="1123"/>
                  </a:lnTo>
                  <a:lnTo>
                    <a:pt x="131" y="1123"/>
                  </a:lnTo>
                  <a:lnTo>
                    <a:pt x="131" y="1122"/>
                  </a:lnTo>
                  <a:lnTo>
                    <a:pt x="131" y="1120"/>
                  </a:lnTo>
                  <a:lnTo>
                    <a:pt x="131" y="1119"/>
                  </a:lnTo>
                  <a:lnTo>
                    <a:pt x="130" y="1119"/>
                  </a:lnTo>
                  <a:lnTo>
                    <a:pt x="130" y="1118"/>
                  </a:lnTo>
                  <a:lnTo>
                    <a:pt x="130" y="1116"/>
                  </a:lnTo>
                  <a:lnTo>
                    <a:pt x="129" y="1116"/>
                  </a:lnTo>
                  <a:lnTo>
                    <a:pt x="129" y="1115"/>
                  </a:lnTo>
                  <a:lnTo>
                    <a:pt x="127" y="1115"/>
                  </a:lnTo>
                  <a:lnTo>
                    <a:pt x="127" y="1114"/>
                  </a:lnTo>
                  <a:lnTo>
                    <a:pt x="126" y="1114"/>
                  </a:lnTo>
                  <a:lnTo>
                    <a:pt x="126" y="1112"/>
                  </a:lnTo>
                  <a:lnTo>
                    <a:pt x="126" y="1111"/>
                  </a:lnTo>
                  <a:lnTo>
                    <a:pt x="125" y="1111"/>
                  </a:lnTo>
                  <a:lnTo>
                    <a:pt x="125" y="1110"/>
                  </a:lnTo>
                  <a:lnTo>
                    <a:pt x="123" y="1110"/>
                  </a:lnTo>
                  <a:lnTo>
                    <a:pt x="123" y="1108"/>
                  </a:lnTo>
                  <a:lnTo>
                    <a:pt x="122" y="1108"/>
                  </a:lnTo>
                  <a:lnTo>
                    <a:pt x="122" y="1107"/>
                  </a:lnTo>
                  <a:lnTo>
                    <a:pt x="122" y="1106"/>
                  </a:lnTo>
                  <a:lnTo>
                    <a:pt x="121" y="1106"/>
                  </a:lnTo>
                  <a:lnTo>
                    <a:pt x="121" y="1105"/>
                  </a:lnTo>
                  <a:lnTo>
                    <a:pt x="119" y="1105"/>
                  </a:lnTo>
                  <a:lnTo>
                    <a:pt x="118" y="1105"/>
                  </a:lnTo>
                  <a:lnTo>
                    <a:pt x="118" y="1103"/>
                  </a:lnTo>
                  <a:lnTo>
                    <a:pt x="118" y="1102"/>
                  </a:lnTo>
                  <a:lnTo>
                    <a:pt x="117" y="1102"/>
                  </a:lnTo>
                  <a:lnTo>
                    <a:pt x="117" y="1101"/>
                  </a:lnTo>
                  <a:lnTo>
                    <a:pt x="117" y="1099"/>
                  </a:lnTo>
                  <a:lnTo>
                    <a:pt x="115" y="1099"/>
                  </a:lnTo>
                  <a:lnTo>
                    <a:pt x="114" y="1099"/>
                  </a:lnTo>
                  <a:lnTo>
                    <a:pt x="114" y="1098"/>
                  </a:lnTo>
                  <a:lnTo>
                    <a:pt x="113" y="1098"/>
                  </a:lnTo>
                  <a:lnTo>
                    <a:pt x="112" y="1098"/>
                  </a:lnTo>
                  <a:lnTo>
                    <a:pt x="112" y="1097"/>
                  </a:lnTo>
                  <a:lnTo>
                    <a:pt x="112" y="1095"/>
                  </a:lnTo>
                  <a:lnTo>
                    <a:pt x="110" y="1095"/>
                  </a:lnTo>
                  <a:lnTo>
                    <a:pt x="110" y="1094"/>
                  </a:lnTo>
                  <a:lnTo>
                    <a:pt x="109" y="1094"/>
                  </a:lnTo>
                  <a:lnTo>
                    <a:pt x="109" y="1093"/>
                  </a:lnTo>
                  <a:lnTo>
                    <a:pt x="108" y="1093"/>
                  </a:lnTo>
                  <a:lnTo>
                    <a:pt x="108" y="1091"/>
                  </a:lnTo>
                  <a:lnTo>
                    <a:pt x="106" y="1091"/>
                  </a:lnTo>
                  <a:lnTo>
                    <a:pt x="106" y="1090"/>
                  </a:lnTo>
                  <a:lnTo>
                    <a:pt x="105" y="1090"/>
                  </a:lnTo>
                  <a:lnTo>
                    <a:pt x="104" y="1090"/>
                  </a:lnTo>
                  <a:lnTo>
                    <a:pt x="104" y="1091"/>
                  </a:lnTo>
                  <a:lnTo>
                    <a:pt x="102" y="1091"/>
                  </a:lnTo>
                  <a:lnTo>
                    <a:pt x="101" y="1091"/>
                  </a:lnTo>
                  <a:lnTo>
                    <a:pt x="100" y="1091"/>
                  </a:lnTo>
                  <a:lnTo>
                    <a:pt x="98" y="1091"/>
                  </a:lnTo>
                  <a:lnTo>
                    <a:pt x="97" y="1091"/>
                  </a:lnTo>
                  <a:lnTo>
                    <a:pt x="96" y="1091"/>
                  </a:lnTo>
                  <a:lnTo>
                    <a:pt x="95" y="1091"/>
                  </a:lnTo>
                  <a:lnTo>
                    <a:pt x="95" y="1093"/>
                  </a:lnTo>
                  <a:lnTo>
                    <a:pt x="93" y="1093"/>
                  </a:lnTo>
                  <a:lnTo>
                    <a:pt x="92" y="1093"/>
                  </a:lnTo>
                  <a:lnTo>
                    <a:pt x="91" y="1093"/>
                  </a:lnTo>
                  <a:lnTo>
                    <a:pt x="89" y="1093"/>
                  </a:lnTo>
                  <a:lnTo>
                    <a:pt x="88" y="1093"/>
                  </a:lnTo>
                  <a:lnTo>
                    <a:pt x="87" y="1093"/>
                  </a:lnTo>
                  <a:lnTo>
                    <a:pt x="87" y="1091"/>
                  </a:lnTo>
                  <a:lnTo>
                    <a:pt x="85" y="1091"/>
                  </a:lnTo>
                  <a:lnTo>
                    <a:pt x="84" y="1091"/>
                  </a:lnTo>
                  <a:lnTo>
                    <a:pt x="84" y="1090"/>
                  </a:lnTo>
                  <a:lnTo>
                    <a:pt x="83" y="1090"/>
                  </a:lnTo>
                  <a:lnTo>
                    <a:pt x="83" y="1089"/>
                  </a:lnTo>
                  <a:lnTo>
                    <a:pt x="81" y="1089"/>
                  </a:lnTo>
                  <a:lnTo>
                    <a:pt x="80" y="1088"/>
                  </a:lnTo>
                  <a:lnTo>
                    <a:pt x="79" y="1088"/>
                  </a:lnTo>
                  <a:lnTo>
                    <a:pt x="78" y="1088"/>
                  </a:lnTo>
                  <a:lnTo>
                    <a:pt x="76" y="1088"/>
                  </a:lnTo>
                  <a:lnTo>
                    <a:pt x="75" y="1089"/>
                  </a:lnTo>
                  <a:lnTo>
                    <a:pt x="74" y="1089"/>
                  </a:lnTo>
                  <a:lnTo>
                    <a:pt x="74" y="1090"/>
                  </a:lnTo>
                  <a:lnTo>
                    <a:pt x="72" y="1090"/>
                  </a:lnTo>
                  <a:lnTo>
                    <a:pt x="72" y="1091"/>
                  </a:lnTo>
                  <a:lnTo>
                    <a:pt x="71" y="1091"/>
                  </a:lnTo>
                  <a:lnTo>
                    <a:pt x="70" y="1091"/>
                  </a:lnTo>
                  <a:lnTo>
                    <a:pt x="68" y="1091"/>
                  </a:lnTo>
                  <a:lnTo>
                    <a:pt x="67" y="1091"/>
                  </a:lnTo>
                  <a:lnTo>
                    <a:pt x="66" y="1091"/>
                  </a:lnTo>
                  <a:lnTo>
                    <a:pt x="64" y="1091"/>
                  </a:lnTo>
                  <a:lnTo>
                    <a:pt x="64" y="1093"/>
                  </a:lnTo>
                  <a:lnTo>
                    <a:pt x="63" y="1093"/>
                  </a:lnTo>
                  <a:lnTo>
                    <a:pt x="62" y="1093"/>
                  </a:lnTo>
                  <a:lnTo>
                    <a:pt x="62" y="1094"/>
                  </a:lnTo>
                  <a:lnTo>
                    <a:pt x="60" y="1095"/>
                  </a:lnTo>
                  <a:lnTo>
                    <a:pt x="60" y="1097"/>
                  </a:lnTo>
                  <a:lnTo>
                    <a:pt x="59" y="1097"/>
                  </a:lnTo>
                  <a:lnTo>
                    <a:pt x="58" y="1097"/>
                  </a:lnTo>
                  <a:lnTo>
                    <a:pt x="57" y="1097"/>
                  </a:lnTo>
                  <a:lnTo>
                    <a:pt x="57" y="1098"/>
                  </a:lnTo>
                  <a:lnTo>
                    <a:pt x="55" y="1098"/>
                  </a:lnTo>
                  <a:lnTo>
                    <a:pt x="54" y="1098"/>
                  </a:lnTo>
                  <a:lnTo>
                    <a:pt x="54" y="1099"/>
                  </a:lnTo>
                  <a:lnTo>
                    <a:pt x="53" y="1099"/>
                  </a:lnTo>
                  <a:lnTo>
                    <a:pt x="51" y="1099"/>
                  </a:lnTo>
                  <a:lnTo>
                    <a:pt x="50" y="1099"/>
                  </a:lnTo>
                  <a:lnTo>
                    <a:pt x="50" y="1098"/>
                  </a:lnTo>
                  <a:lnTo>
                    <a:pt x="49" y="1098"/>
                  </a:lnTo>
                  <a:lnTo>
                    <a:pt x="49" y="1097"/>
                  </a:lnTo>
                  <a:lnTo>
                    <a:pt x="47" y="1097"/>
                  </a:lnTo>
                  <a:lnTo>
                    <a:pt x="47" y="1095"/>
                  </a:lnTo>
                  <a:lnTo>
                    <a:pt x="46" y="1095"/>
                  </a:lnTo>
                  <a:lnTo>
                    <a:pt x="43" y="1093"/>
                  </a:lnTo>
                  <a:lnTo>
                    <a:pt x="42" y="1093"/>
                  </a:lnTo>
                  <a:lnTo>
                    <a:pt x="41" y="1093"/>
                  </a:lnTo>
                  <a:lnTo>
                    <a:pt x="40" y="1091"/>
                  </a:lnTo>
                  <a:lnTo>
                    <a:pt x="38" y="1093"/>
                  </a:lnTo>
                  <a:lnTo>
                    <a:pt x="37" y="1091"/>
                  </a:lnTo>
                  <a:lnTo>
                    <a:pt x="36" y="1093"/>
                  </a:lnTo>
                  <a:lnTo>
                    <a:pt x="34" y="1091"/>
                  </a:lnTo>
                  <a:lnTo>
                    <a:pt x="33" y="1091"/>
                  </a:lnTo>
                  <a:lnTo>
                    <a:pt x="32" y="1091"/>
                  </a:lnTo>
                  <a:lnTo>
                    <a:pt x="30" y="1093"/>
                  </a:lnTo>
                  <a:lnTo>
                    <a:pt x="29" y="1093"/>
                  </a:lnTo>
                  <a:lnTo>
                    <a:pt x="26" y="1091"/>
                  </a:lnTo>
                  <a:lnTo>
                    <a:pt x="26" y="1089"/>
                  </a:lnTo>
                  <a:lnTo>
                    <a:pt x="28" y="1088"/>
                  </a:lnTo>
                  <a:lnTo>
                    <a:pt x="28" y="1086"/>
                  </a:lnTo>
                  <a:lnTo>
                    <a:pt x="28" y="1084"/>
                  </a:lnTo>
                  <a:lnTo>
                    <a:pt x="26" y="1084"/>
                  </a:lnTo>
                  <a:lnTo>
                    <a:pt x="26" y="1082"/>
                  </a:lnTo>
                  <a:lnTo>
                    <a:pt x="26" y="1081"/>
                  </a:lnTo>
                  <a:lnTo>
                    <a:pt x="28" y="1080"/>
                  </a:lnTo>
                  <a:lnTo>
                    <a:pt x="28" y="1078"/>
                  </a:lnTo>
                  <a:lnTo>
                    <a:pt x="28" y="1077"/>
                  </a:lnTo>
                  <a:lnTo>
                    <a:pt x="26" y="1077"/>
                  </a:lnTo>
                  <a:lnTo>
                    <a:pt x="26" y="1076"/>
                  </a:lnTo>
                  <a:lnTo>
                    <a:pt x="26" y="1074"/>
                  </a:lnTo>
                  <a:lnTo>
                    <a:pt x="25" y="1073"/>
                  </a:lnTo>
                  <a:lnTo>
                    <a:pt x="25" y="1072"/>
                  </a:lnTo>
                  <a:lnTo>
                    <a:pt x="24" y="1072"/>
                  </a:lnTo>
                  <a:lnTo>
                    <a:pt x="24" y="1071"/>
                  </a:lnTo>
                  <a:lnTo>
                    <a:pt x="22" y="1071"/>
                  </a:lnTo>
                  <a:lnTo>
                    <a:pt x="21" y="1071"/>
                  </a:lnTo>
                  <a:lnTo>
                    <a:pt x="20" y="1071"/>
                  </a:lnTo>
                  <a:lnTo>
                    <a:pt x="20" y="1069"/>
                  </a:lnTo>
                  <a:lnTo>
                    <a:pt x="19" y="1069"/>
                  </a:lnTo>
                  <a:lnTo>
                    <a:pt x="17" y="1069"/>
                  </a:lnTo>
                  <a:lnTo>
                    <a:pt x="17" y="1068"/>
                  </a:lnTo>
                  <a:lnTo>
                    <a:pt x="16" y="1068"/>
                  </a:lnTo>
                  <a:lnTo>
                    <a:pt x="15" y="1068"/>
                  </a:lnTo>
                  <a:lnTo>
                    <a:pt x="15" y="1067"/>
                  </a:lnTo>
                  <a:lnTo>
                    <a:pt x="15" y="1065"/>
                  </a:lnTo>
                  <a:lnTo>
                    <a:pt x="15" y="1064"/>
                  </a:lnTo>
                  <a:lnTo>
                    <a:pt x="13" y="1063"/>
                  </a:lnTo>
                  <a:lnTo>
                    <a:pt x="13" y="1061"/>
                  </a:lnTo>
                  <a:lnTo>
                    <a:pt x="12" y="1060"/>
                  </a:lnTo>
                  <a:lnTo>
                    <a:pt x="12" y="1059"/>
                  </a:lnTo>
                  <a:lnTo>
                    <a:pt x="11" y="1057"/>
                  </a:lnTo>
                  <a:lnTo>
                    <a:pt x="9" y="1057"/>
                  </a:lnTo>
                  <a:lnTo>
                    <a:pt x="8" y="1057"/>
                  </a:lnTo>
                  <a:lnTo>
                    <a:pt x="7" y="1056"/>
                  </a:lnTo>
                  <a:lnTo>
                    <a:pt x="7" y="1057"/>
                  </a:lnTo>
                  <a:lnTo>
                    <a:pt x="5" y="1056"/>
                  </a:lnTo>
                  <a:lnTo>
                    <a:pt x="4" y="1056"/>
                  </a:lnTo>
                  <a:lnTo>
                    <a:pt x="4" y="1055"/>
                  </a:lnTo>
                  <a:lnTo>
                    <a:pt x="3" y="1053"/>
                  </a:lnTo>
                  <a:lnTo>
                    <a:pt x="2" y="1053"/>
                  </a:lnTo>
                  <a:lnTo>
                    <a:pt x="2"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7" y="1001"/>
                  </a:lnTo>
                  <a:lnTo>
                    <a:pt x="58" y="991"/>
                  </a:lnTo>
                  <a:lnTo>
                    <a:pt x="59" y="981"/>
                  </a:lnTo>
                  <a:lnTo>
                    <a:pt x="59" y="976"/>
                  </a:lnTo>
                  <a:lnTo>
                    <a:pt x="67" y="966"/>
                  </a:lnTo>
                  <a:lnTo>
                    <a:pt x="70" y="962"/>
                  </a:lnTo>
                  <a:lnTo>
                    <a:pt x="74" y="955"/>
                  </a:lnTo>
                  <a:lnTo>
                    <a:pt x="81" y="946"/>
                  </a:lnTo>
                  <a:lnTo>
                    <a:pt x="88" y="936"/>
                  </a:lnTo>
                  <a:lnTo>
                    <a:pt x="96" y="925"/>
                  </a:lnTo>
                  <a:lnTo>
                    <a:pt x="100" y="920"/>
                  </a:lnTo>
                  <a:lnTo>
                    <a:pt x="92" y="908"/>
                  </a:lnTo>
                  <a:lnTo>
                    <a:pt x="85" y="899"/>
                  </a:lnTo>
                  <a:lnTo>
                    <a:pt x="87" y="890"/>
                  </a:lnTo>
                  <a:lnTo>
                    <a:pt x="87" y="879"/>
                  </a:lnTo>
                  <a:lnTo>
                    <a:pt x="88" y="869"/>
                  </a:lnTo>
                  <a:lnTo>
                    <a:pt x="89" y="858"/>
                  </a:lnTo>
                  <a:lnTo>
                    <a:pt x="91" y="849"/>
                  </a:lnTo>
                  <a:lnTo>
                    <a:pt x="92" y="843"/>
                  </a:lnTo>
                  <a:lnTo>
                    <a:pt x="93" y="840"/>
                  </a:lnTo>
                  <a:lnTo>
                    <a:pt x="93" y="838"/>
                  </a:lnTo>
                  <a:lnTo>
                    <a:pt x="95" y="834"/>
                  </a:lnTo>
                  <a:lnTo>
                    <a:pt x="95" y="830"/>
                  </a:lnTo>
                  <a:lnTo>
                    <a:pt x="96" y="826"/>
                  </a:lnTo>
                  <a:lnTo>
                    <a:pt x="96" y="823"/>
                  </a:lnTo>
                  <a:lnTo>
                    <a:pt x="97" y="819"/>
                  </a:lnTo>
                  <a:lnTo>
                    <a:pt x="98" y="817"/>
                  </a:lnTo>
                  <a:lnTo>
                    <a:pt x="98" y="814"/>
                  </a:lnTo>
                  <a:lnTo>
                    <a:pt x="100" y="810"/>
                  </a:lnTo>
                  <a:lnTo>
                    <a:pt x="100" y="806"/>
                  </a:lnTo>
                  <a:lnTo>
                    <a:pt x="101" y="803"/>
                  </a:lnTo>
                  <a:lnTo>
                    <a:pt x="100" y="800"/>
                  </a:lnTo>
                  <a:lnTo>
                    <a:pt x="100" y="796"/>
                  </a:lnTo>
                  <a:lnTo>
                    <a:pt x="101" y="792"/>
                  </a:lnTo>
                  <a:lnTo>
                    <a:pt x="102" y="789"/>
                  </a:lnTo>
                  <a:lnTo>
                    <a:pt x="104" y="786"/>
                  </a:lnTo>
                  <a:lnTo>
                    <a:pt x="104" y="783"/>
                  </a:lnTo>
                  <a:lnTo>
                    <a:pt x="105" y="780"/>
                  </a:lnTo>
                  <a:lnTo>
                    <a:pt x="106" y="777"/>
                  </a:lnTo>
                  <a:lnTo>
                    <a:pt x="108" y="775"/>
                  </a:lnTo>
                  <a:lnTo>
                    <a:pt x="109" y="771"/>
                  </a:lnTo>
                  <a:lnTo>
                    <a:pt x="109" y="762"/>
                  </a:lnTo>
                  <a:lnTo>
                    <a:pt x="110" y="751"/>
                  </a:lnTo>
                  <a:lnTo>
                    <a:pt x="112" y="741"/>
                  </a:lnTo>
                  <a:lnTo>
                    <a:pt x="112" y="731"/>
                  </a:lnTo>
                  <a:lnTo>
                    <a:pt x="113" y="721"/>
                  </a:lnTo>
                  <a:lnTo>
                    <a:pt x="114" y="711"/>
                  </a:lnTo>
                  <a:lnTo>
                    <a:pt x="114" y="703"/>
                  </a:lnTo>
                  <a:lnTo>
                    <a:pt x="119" y="692"/>
                  </a:lnTo>
                  <a:lnTo>
                    <a:pt x="123" y="683"/>
                  </a:lnTo>
                  <a:lnTo>
                    <a:pt x="129" y="673"/>
                  </a:lnTo>
                  <a:lnTo>
                    <a:pt x="134" y="662"/>
                  </a:lnTo>
                  <a:lnTo>
                    <a:pt x="138" y="652"/>
                  </a:lnTo>
                  <a:lnTo>
                    <a:pt x="143" y="642"/>
                  </a:lnTo>
                  <a:lnTo>
                    <a:pt x="148" y="632"/>
                  </a:lnTo>
                  <a:lnTo>
                    <a:pt x="152" y="622"/>
                  </a:lnTo>
                  <a:lnTo>
                    <a:pt x="155" y="616"/>
                  </a:lnTo>
                  <a:lnTo>
                    <a:pt x="164" y="607"/>
                  </a:lnTo>
                  <a:lnTo>
                    <a:pt x="164" y="597"/>
                  </a:lnTo>
                  <a:lnTo>
                    <a:pt x="174" y="582"/>
                  </a:lnTo>
                  <a:lnTo>
                    <a:pt x="173" y="568"/>
                  </a:lnTo>
                  <a:lnTo>
                    <a:pt x="184" y="560"/>
                  </a:lnTo>
                  <a:lnTo>
                    <a:pt x="194" y="552"/>
                  </a:lnTo>
                  <a:lnTo>
                    <a:pt x="197" y="550"/>
                  </a:lnTo>
                  <a:lnTo>
                    <a:pt x="198" y="540"/>
                  </a:lnTo>
                  <a:lnTo>
                    <a:pt x="199" y="530"/>
                  </a:lnTo>
                  <a:lnTo>
                    <a:pt x="201" y="519"/>
                  </a:lnTo>
                  <a:lnTo>
                    <a:pt x="202" y="510"/>
                  </a:lnTo>
                  <a:lnTo>
                    <a:pt x="202" y="500"/>
                  </a:lnTo>
                  <a:lnTo>
                    <a:pt x="203" y="495"/>
                  </a:lnTo>
                  <a:lnTo>
                    <a:pt x="206" y="495"/>
                  </a:lnTo>
                  <a:lnTo>
                    <a:pt x="210" y="496"/>
                  </a:lnTo>
                  <a:lnTo>
                    <a:pt x="211" y="497"/>
                  </a:lnTo>
                  <a:lnTo>
                    <a:pt x="214" y="500"/>
                  </a:lnTo>
                  <a:lnTo>
                    <a:pt x="215" y="502"/>
                  </a:lnTo>
                  <a:lnTo>
                    <a:pt x="216" y="502"/>
                  </a:lnTo>
                  <a:lnTo>
                    <a:pt x="219" y="501"/>
                  </a:lnTo>
                  <a:lnTo>
                    <a:pt x="222" y="500"/>
                  </a:lnTo>
                  <a:lnTo>
                    <a:pt x="223" y="497"/>
                  </a:lnTo>
                  <a:lnTo>
                    <a:pt x="224" y="496"/>
                  </a:lnTo>
                  <a:lnTo>
                    <a:pt x="226" y="493"/>
                  </a:lnTo>
                  <a:lnTo>
                    <a:pt x="228" y="491"/>
                  </a:lnTo>
                  <a:lnTo>
                    <a:pt x="229" y="488"/>
                  </a:lnTo>
                  <a:lnTo>
                    <a:pt x="231" y="487"/>
                  </a:lnTo>
                  <a:lnTo>
                    <a:pt x="233" y="484"/>
                  </a:lnTo>
                  <a:lnTo>
                    <a:pt x="235" y="481"/>
                  </a:lnTo>
                  <a:lnTo>
                    <a:pt x="237" y="480"/>
                  </a:lnTo>
                  <a:lnTo>
                    <a:pt x="239" y="478"/>
                  </a:lnTo>
                  <a:lnTo>
                    <a:pt x="241" y="475"/>
                  </a:lnTo>
                  <a:lnTo>
                    <a:pt x="243" y="474"/>
                  </a:lnTo>
                  <a:lnTo>
                    <a:pt x="243" y="472"/>
                  </a:lnTo>
                  <a:lnTo>
                    <a:pt x="245" y="471"/>
                  </a:lnTo>
                  <a:lnTo>
                    <a:pt x="246" y="468"/>
                  </a:lnTo>
                  <a:lnTo>
                    <a:pt x="249" y="467"/>
                  </a:lnTo>
                  <a:lnTo>
                    <a:pt x="250" y="464"/>
                  </a:lnTo>
                  <a:lnTo>
                    <a:pt x="252" y="463"/>
                  </a:lnTo>
                  <a:lnTo>
                    <a:pt x="253" y="462"/>
                  </a:lnTo>
                  <a:lnTo>
                    <a:pt x="254" y="461"/>
                  </a:lnTo>
                  <a:lnTo>
                    <a:pt x="256" y="457"/>
                  </a:lnTo>
                  <a:lnTo>
                    <a:pt x="260" y="455"/>
                  </a:lnTo>
                  <a:lnTo>
                    <a:pt x="262" y="454"/>
                  </a:lnTo>
                  <a:lnTo>
                    <a:pt x="265" y="453"/>
                  </a:lnTo>
                  <a:lnTo>
                    <a:pt x="267" y="451"/>
                  </a:lnTo>
                  <a:lnTo>
                    <a:pt x="270" y="450"/>
                  </a:lnTo>
                  <a:lnTo>
                    <a:pt x="274" y="449"/>
                  </a:lnTo>
                  <a:lnTo>
                    <a:pt x="277" y="449"/>
                  </a:lnTo>
                  <a:lnTo>
                    <a:pt x="281" y="447"/>
                  </a:lnTo>
                  <a:lnTo>
                    <a:pt x="283" y="446"/>
                  </a:lnTo>
                  <a:lnTo>
                    <a:pt x="287" y="446"/>
                  </a:lnTo>
                  <a:lnTo>
                    <a:pt x="291" y="445"/>
                  </a:lnTo>
                  <a:lnTo>
                    <a:pt x="294" y="445"/>
                  </a:lnTo>
                  <a:lnTo>
                    <a:pt x="298" y="443"/>
                  </a:lnTo>
                  <a:lnTo>
                    <a:pt x="301" y="443"/>
                  </a:lnTo>
                  <a:lnTo>
                    <a:pt x="304" y="443"/>
                  </a:lnTo>
                  <a:lnTo>
                    <a:pt x="308" y="442"/>
                  </a:lnTo>
                  <a:lnTo>
                    <a:pt x="311" y="441"/>
                  </a:lnTo>
                  <a:lnTo>
                    <a:pt x="313" y="440"/>
                  </a:lnTo>
                  <a:lnTo>
                    <a:pt x="315" y="437"/>
                  </a:lnTo>
                  <a:lnTo>
                    <a:pt x="316" y="434"/>
                  </a:lnTo>
                  <a:lnTo>
                    <a:pt x="317" y="430"/>
                  </a:lnTo>
                  <a:lnTo>
                    <a:pt x="317" y="428"/>
                  </a:lnTo>
                  <a:lnTo>
                    <a:pt x="317" y="424"/>
                  </a:lnTo>
                  <a:lnTo>
                    <a:pt x="316" y="421"/>
                  </a:lnTo>
                  <a:lnTo>
                    <a:pt x="316" y="419"/>
                  </a:lnTo>
                  <a:lnTo>
                    <a:pt x="315" y="415"/>
                  </a:lnTo>
                  <a:lnTo>
                    <a:pt x="315" y="412"/>
                  </a:lnTo>
                  <a:lnTo>
                    <a:pt x="313" y="408"/>
                  </a:lnTo>
                  <a:lnTo>
                    <a:pt x="312" y="406"/>
                  </a:lnTo>
                  <a:lnTo>
                    <a:pt x="311" y="403"/>
                  </a:lnTo>
                  <a:lnTo>
                    <a:pt x="309" y="400"/>
                  </a:lnTo>
                  <a:lnTo>
                    <a:pt x="308" y="398"/>
                  </a:lnTo>
                  <a:lnTo>
                    <a:pt x="307" y="394"/>
                  </a:lnTo>
                  <a:lnTo>
                    <a:pt x="305" y="391"/>
                  </a:lnTo>
                  <a:lnTo>
                    <a:pt x="304" y="389"/>
                  </a:lnTo>
                  <a:lnTo>
                    <a:pt x="303" y="387"/>
                  </a:lnTo>
                  <a:lnTo>
                    <a:pt x="301" y="385"/>
                  </a:lnTo>
                  <a:lnTo>
                    <a:pt x="300" y="382"/>
                  </a:lnTo>
                  <a:lnTo>
                    <a:pt x="305" y="371"/>
                  </a:lnTo>
                  <a:lnTo>
                    <a:pt x="312" y="362"/>
                  </a:lnTo>
                  <a:lnTo>
                    <a:pt x="315" y="358"/>
                  </a:lnTo>
                  <a:lnTo>
                    <a:pt x="329" y="366"/>
                  </a:lnTo>
                  <a:lnTo>
                    <a:pt x="339" y="362"/>
                  </a:lnTo>
                  <a:lnTo>
                    <a:pt x="350" y="357"/>
                  </a:lnTo>
                  <a:lnTo>
                    <a:pt x="360" y="352"/>
                  </a:lnTo>
                  <a:lnTo>
                    <a:pt x="366" y="351"/>
                  </a:lnTo>
                  <a:lnTo>
                    <a:pt x="371" y="348"/>
                  </a:lnTo>
                  <a:lnTo>
                    <a:pt x="372" y="347"/>
                  </a:lnTo>
                  <a:lnTo>
                    <a:pt x="371" y="336"/>
                  </a:lnTo>
                  <a:lnTo>
                    <a:pt x="370" y="327"/>
                  </a:lnTo>
                  <a:lnTo>
                    <a:pt x="368" y="317"/>
                  </a:lnTo>
                  <a:lnTo>
                    <a:pt x="366" y="306"/>
                  </a:lnTo>
                  <a:lnTo>
                    <a:pt x="366" y="302"/>
                  </a:lnTo>
                  <a:lnTo>
                    <a:pt x="364" y="296"/>
                  </a:lnTo>
                  <a:lnTo>
                    <a:pt x="363" y="286"/>
                  </a:lnTo>
                  <a:lnTo>
                    <a:pt x="362" y="276"/>
                  </a:lnTo>
                  <a:lnTo>
                    <a:pt x="359" y="265"/>
                  </a:lnTo>
                  <a:lnTo>
                    <a:pt x="358" y="255"/>
                  </a:lnTo>
                  <a:lnTo>
                    <a:pt x="357" y="246"/>
                  </a:lnTo>
                  <a:lnTo>
                    <a:pt x="355" y="235"/>
                  </a:lnTo>
                  <a:lnTo>
                    <a:pt x="353" y="225"/>
                  </a:lnTo>
                  <a:lnTo>
                    <a:pt x="351" y="214"/>
                  </a:lnTo>
                  <a:lnTo>
                    <a:pt x="350" y="205"/>
                  </a:lnTo>
                  <a:lnTo>
                    <a:pt x="349" y="195"/>
                  </a:lnTo>
                  <a:lnTo>
                    <a:pt x="346" y="184"/>
                  </a:lnTo>
                  <a:lnTo>
                    <a:pt x="345" y="174"/>
                  </a:lnTo>
                  <a:lnTo>
                    <a:pt x="343" y="163"/>
                  </a:lnTo>
                  <a:lnTo>
                    <a:pt x="341" y="154"/>
                  </a:lnTo>
                  <a:lnTo>
                    <a:pt x="339" y="144"/>
                  </a:lnTo>
                  <a:lnTo>
                    <a:pt x="338" y="133"/>
                  </a:lnTo>
                  <a:lnTo>
                    <a:pt x="337" y="124"/>
                  </a:lnTo>
                  <a:lnTo>
                    <a:pt x="334" y="114"/>
                  </a:lnTo>
                  <a:lnTo>
                    <a:pt x="333" y="103"/>
                  </a:lnTo>
                  <a:lnTo>
                    <a:pt x="332" y="93"/>
                  </a:lnTo>
                  <a:lnTo>
                    <a:pt x="330" y="82"/>
                  </a:lnTo>
                  <a:lnTo>
                    <a:pt x="328" y="73"/>
                  </a:lnTo>
                  <a:lnTo>
                    <a:pt x="326" y="63"/>
                  </a:lnTo>
                  <a:lnTo>
                    <a:pt x="325" y="52"/>
                  </a:lnTo>
                  <a:lnTo>
                    <a:pt x="324" y="42"/>
                  </a:lnTo>
                  <a:lnTo>
                    <a:pt x="321" y="32"/>
                  </a:lnTo>
                  <a:lnTo>
                    <a:pt x="320" y="22"/>
                  </a:lnTo>
                  <a:lnTo>
                    <a:pt x="319" y="12"/>
                  </a:lnTo>
                  <a:lnTo>
                    <a:pt x="315" y="2"/>
                  </a:lnTo>
                  <a:lnTo>
                    <a:pt x="316" y="0"/>
                  </a:lnTo>
                  <a:lnTo>
                    <a:pt x="322" y="5"/>
                  </a:lnTo>
                  <a:lnTo>
                    <a:pt x="325" y="6"/>
                  </a:lnTo>
                  <a:lnTo>
                    <a:pt x="329" y="9"/>
                  </a:lnTo>
                  <a:lnTo>
                    <a:pt x="332" y="10"/>
                  </a:lnTo>
                  <a:lnTo>
                    <a:pt x="336" y="13"/>
                  </a:lnTo>
                  <a:lnTo>
                    <a:pt x="338" y="13"/>
                  </a:lnTo>
                  <a:lnTo>
                    <a:pt x="339" y="12"/>
                  </a:lnTo>
                  <a:lnTo>
                    <a:pt x="341" y="13"/>
                  </a:lnTo>
                  <a:lnTo>
                    <a:pt x="342" y="13"/>
                  </a:lnTo>
                  <a:lnTo>
                    <a:pt x="342" y="14"/>
                  </a:lnTo>
                  <a:lnTo>
                    <a:pt x="342" y="15"/>
                  </a:lnTo>
                  <a:lnTo>
                    <a:pt x="342" y="19"/>
                  </a:lnTo>
                  <a:lnTo>
                    <a:pt x="343" y="21"/>
                  </a:lnTo>
                  <a:lnTo>
                    <a:pt x="345" y="22"/>
                  </a:lnTo>
                  <a:lnTo>
                    <a:pt x="345" y="23"/>
                  </a:lnTo>
                  <a:lnTo>
                    <a:pt x="345" y="26"/>
                  </a:lnTo>
                  <a:lnTo>
                    <a:pt x="347" y="29"/>
                  </a:lnTo>
                  <a:lnTo>
                    <a:pt x="350" y="30"/>
                  </a:lnTo>
                  <a:lnTo>
                    <a:pt x="353" y="30"/>
                  </a:lnTo>
                  <a:lnTo>
                    <a:pt x="357" y="31"/>
                  </a:lnTo>
                  <a:lnTo>
                    <a:pt x="360" y="32"/>
                  </a:lnTo>
                  <a:lnTo>
                    <a:pt x="360" y="34"/>
                  </a:lnTo>
                  <a:lnTo>
                    <a:pt x="363" y="35"/>
                  </a:lnTo>
                  <a:lnTo>
                    <a:pt x="366" y="38"/>
                  </a:lnTo>
                  <a:lnTo>
                    <a:pt x="366" y="39"/>
                  </a:lnTo>
                  <a:lnTo>
                    <a:pt x="367" y="40"/>
                  </a:lnTo>
                  <a:lnTo>
                    <a:pt x="370" y="46"/>
                  </a:lnTo>
                  <a:lnTo>
                    <a:pt x="371" y="48"/>
                  </a:lnTo>
                  <a:lnTo>
                    <a:pt x="371" y="49"/>
                  </a:lnTo>
                  <a:lnTo>
                    <a:pt x="372" y="52"/>
                  </a:lnTo>
                  <a:lnTo>
                    <a:pt x="374" y="55"/>
                  </a:lnTo>
                  <a:lnTo>
                    <a:pt x="374" y="56"/>
                  </a:lnTo>
                  <a:lnTo>
                    <a:pt x="372" y="56"/>
                  </a:lnTo>
                  <a:lnTo>
                    <a:pt x="372" y="57"/>
                  </a:lnTo>
                  <a:lnTo>
                    <a:pt x="374" y="60"/>
                  </a:lnTo>
                  <a:lnTo>
                    <a:pt x="375" y="59"/>
                  </a:lnTo>
                  <a:lnTo>
                    <a:pt x="376" y="60"/>
                  </a:lnTo>
                  <a:lnTo>
                    <a:pt x="377" y="63"/>
                  </a:lnTo>
                  <a:lnTo>
                    <a:pt x="379" y="65"/>
                  </a:lnTo>
                  <a:lnTo>
                    <a:pt x="380" y="65"/>
                  </a:lnTo>
                  <a:lnTo>
                    <a:pt x="380" y="68"/>
                  </a:lnTo>
                  <a:lnTo>
                    <a:pt x="380" y="69"/>
                  </a:lnTo>
                  <a:lnTo>
                    <a:pt x="381" y="70"/>
                  </a:lnTo>
                  <a:lnTo>
                    <a:pt x="383" y="72"/>
                  </a:lnTo>
                  <a:lnTo>
                    <a:pt x="385" y="74"/>
                  </a:lnTo>
                  <a:lnTo>
                    <a:pt x="387" y="76"/>
                  </a:lnTo>
                  <a:lnTo>
                    <a:pt x="388" y="76"/>
                  </a:lnTo>
                  <a:lnTo>
                    <a:pt x="389" y="77"/>
                  </a:lnTo>
                  <a:lnTo>
                    <a:pt x="391" y="78"/>
                  </a:lnTo>
                  <a:lnTo>
                    <a:pt x="392" y="80"/>
                  </a:lnTo>
                  <a:lnTo>
                    <a:pt x="393" y="80"/>
                  </a:lnTo>
                  <a:lnTo>
                    <a:pt x="394" y="81"/>
                  </a:lnTo>
                  <a:lnTo>
                    <a:pt x="397" y="81"/>
                  </a:lnTo>
                  <a:lnTo>
                    <a:pt x="398" y="80"/>
                  </a:lnTo>
                  <a:lnTo>
                    <a:pt x="400" y="81"/>
                  </a:lnTo>
                  <a:lnTo>
                    <a:pt x="401" y="81"/>
                  </a:lnTo>
                  <a:lnTo>
                    <a:pt x="402" y="81"/>
                  </a:lnTo>
                  <a:lnTo>
                    <a:pt x="402" y="82"/>
                  </a:lnTo>
                  <a:lnTo>
                    <a:pt x="404" y="84"/>
                  </a:lnTo>
                  <a:lnTo>
                    <a:pt x="405" y="85"/>
                  </a:lnTo>
                  <a:lnTo>
                    <a:pt x="406" y="86"/>
                  </a:lnTo>
                  <a:lnTo>
                    <a:pt x="406" y="87"/>
                  </a:lnTo>
                  <a:lnTo>
                    <a:pt x="408" y="89"/>
                  </a:lnTo>
                  <a:lnTo>
                    <a:pt x="408" y="90"/>
                  </a:lnTo>
                  <a:lnTo>
                    <a:pt x="409" y="90"/>
                  </a:lnTo>
                  <a:lnTo>
                    <a:pt x="409" y="91"/>
                  </a:lnTo>
                  <a:lnTo>
                    <a:pt x="412" y="94"/>
                  </a:lnTo>
                  <a:lnTo>
                    <a:pt x="414" y="94"/>
                  </a:lnTo>
                  <a:lnTo>
                    <a:pt x="414" y="95"/>
                  </a:lnTo>
                  <a:lnTo>
                    <a:pt x="415" y="97"/>
                  </a:lnTo>
                  <a:lnTo>
                    <a:pt x="414" y="98"/>
                  </a:lnTo>
                  <a:lnTo>
                    <a:pt x="415" y="101"/>
                  </a:lnTo>
                  <a:lnTo>
                    <a:pt x="419" y="103"/>
                  </a:lnTo>
                  <a:lnTo>
                    <a:pt x="421" y="104"/>
                  </a:lnTo>
                  <a:lnTo>
                    <a:pt x="422" y="106"/>
                  </a:lnTo>
                  <a:lnTo>
                    <a:pt x="422" y="108"/>
                  </a:lnTo>
                  <a:lnTo>
                    <a:pt x="423" y="108"/>
                  </a:lnTo>
                  <a:lnTo>
                    <a:pt x="423" y="111"/>
                  </a:lnTo>
                  <a:lnTo>
                    <a:pt x="423" y="112"/>
                  </a:lnTo>
                  <a:lnTo>
                    <a:pt x="422" y="114"/>
                  </a:lnTo>
                  <a:lnTo>
                    <a:pt x="422" y="116"/>
                  </a:lnTo>
                  <a:lnTo>
                    <a:pt x="423" y="118"/>
                  </a:lnTo>
                  <a:lnTo>
                    <a:pt x="425" y="120"/>
                  </a:lnTo>
                  <a:lnTo>
                    <a:pt x="425" y="121"/>
                  </a:lnTo>
                  <a:lnTo>
                    <a:pt x="423" y="123"/>
                  </a:lnTo>
                  <a:lnTo>
                    <a:pt x="423" y="124"/>
                  </a:lnTo>
                  <a:lnTo>
                    <a:pt x="422" y="124"/>
                  </a:lnTo>
                  <a:lnTo>
                    <a:pt x="425" y="125"/>
                  </a:lnTo>
                  <a:lnTo>
                    <a:pt x="426" y="127"/>
                  </a:lnTo>
                  <a:lnTo>
                    <a:pt x="429" y="128"/>
                  </a:lnTo>
                  <a:lnTo>
                    <a:pt x="430" y="128"/>
                  </a:lnTo>
                  <a:lnTo>
                    <a:pt x="431" y="131"/>
                  </a:lnTo>
                  <a:lnTo>
                    <a:pt x="432" y="131"/>
                  </a:lnTo>
                  <a:lnTo>
                    <a:pt x="432" y="132"/>
                  </a:lnTo>
                  <a:lnTo>
                    <a:pt x="434" y="132"/>
                  </a:lnTo>
                  <a:lnTo>
                    <a:pt x="435" y="133"/>
                  </a:lnTo>
                  <a:lnTo>
                    <a:pt x="438" y="135"/>
                  </a:lnTo>
                  <a:lnTo>
                    <a:pt x="440" y="137"/>
                  </a:lnTo>
                  <a:lnTo>
                    <a:pt x="440" y="138"/>
                  </a:lnTo>
                  <a:lnTo>
                    <a:pt x="442" y="140"/>
                  </a:lnTo>
                  <a:lnTo>
                    <a:pt x="443" y="142"/>
                  </a:lnTo>
                  <a:lnTo>
                    <a:pt x="443" y="144"/>
                  </a:lnTo>
                  <a:lnTo>
                    <a:pt x="444" y="145"/>
                  </a:lnTo>
                  <a:lnTo>
                    <a:pt x="444" y="146"/>
                  </a:lnTo>
                  <a:lnTo>
                    <a:pt x="444" y="148"/>
                  </a:lnTo>
                  <a:lnTo>
                    <a:pt x="447" y="152"/>
                  </a:lnTo>
                  <a:lnTo>
                    <a:pt x="447" y="153"/>
                  </a:lnTo>
                  <a:lnTo>
                    <a:pt x="448" y="154"/>
                  </a:lnTo>
                  <a:lnTo>
                    <a:pt x="450" y="156"/>
                  </a:lnTo>
                  <a:lnTo>
                    <a:pt x="450" y="158"/>
                  </a:lnTo>
                  <a:lnTo>
                    <a:pt x="447" y="159"/>
                  </a:lnTo>
                  <a:lnTo>
                    <a:pt x="447" y="161"/>
                  </a:lnTo>
                  <a:lnTo>
                    <a:pt x="446" y="162"/>
                  </a:lnTo>
                  <a:lnTo>
                    <a:pt x="444" y="162"/>
                  </a:lnTo>
                  <a:lnTo>
                    <a:pt x="444" y="163"/>
                  </a:lnTo>
                  <a:lnTo>
                    <a:pt x="443" y="166"/>
                  </a:lnTo>
                  <a:lnTo>
                    <a:pt x="443" y="169"/>
                  </a:lnTo>
                  <a:lnTo>
                    <a:pt x="443" y="174"/>
                  </a:lnTo>
                  <a:lnTo>
                    <a:pt x="444" y="176"/>
                  </a:lnTo>
                  <a:lnTo>
                    <a:pt x="444" y="180"/>
                  </a:lnTo>
                  <a:lnTo>
                    <a:pt x="446" y="183"/>
                  </a:lnTo>
                  <a:lnTo>
                    <a:pt x="448" y="184"/>
                  </a:lnTo>
                  <a:lnTo>
                    <a:pt x="451" y="187"/>
                  </a:lnTo>
                  <a:lnTo>
                    <a:pt x="452" y="188"/>
                  </a:lnTo>
                  <a:lnTo>
                    <a:pt x="455" y="192"/>
                  </a:lnTo>
                  <a:lnTo>
                    <a:pt x="457" y="193"/>
                  </a:lnTo>
                  <a:lnTo>
                    <a:pt x="459" y="195"/>
                  </a:lnTo>
                  <a:lnTo>
                    <a:pt x="461" y="195"/>
                  </a:lnTo>
                  <a:lnTo>
                    <a:pt x="461" y="196"/>
                  </a:lnTo>
                  <a:lnTo>
                    <a:pt x="463" y="197"/>
                  </a:lnTo>
                  <a:lnTo>
                    <a:pt x="464" y="200"/>
                  </a:lnTo>
                  <a:lnTo>
                    <a:pt x="464" y="201"/>
                  </a:lnTo>
                  <a:lnTo>
                    <a:pt x="465" y="203"/>
                  </a:lnTo>
                  <a:lnTo>
                    <a:pt x="465" y="207"/>
                  </a:lnTo>
                  <a:lnTo>
                    <a:pt x="467" y="212"/>
                  </a:lnTo>
                  <a:lnTo>
                    <a:pt x="467" y="213"/>
                  </a:lnTo>
                  <a:lnTo>
                    <a:pt x="468" y="213"/>
                  </a:lnTo>
                  <a:lnTo>
                    <a:pt x="468" y="214"/>
                  </a:lnTo>
                  <a:lnTo>
                    <a:pt x="468" y="216"/>
                  </a:lnTo>
                  <a:lnTo>
                    <a:pt x="469" y="218"/>
                  </a:lnTo>
                  <a:lnTo>
                    <a:pt x="472" y="220"/>
                  </a:lnTo>
                  <a:lnTo>
                    <a:pt x="476" y="224"/>
                  </a:lnTo>
                  <a:lnTo>
                    <a:pt x="477" y="226"/>
                  </a:lnTo>
                  <a:lnTo>
                    <a:pt x="478" y="228"/>
                  </a:lnTo>
                  <a:lnTo>
                    <a:pt x="480" y="230"/>
                  </a:lnTo>
                  <a:lnTo>
                    <a:pt x="481" y="234"/>
                  </a:lnTo>
                  <a:lnTo>
                    <a:pt x="481" y="235"/>
                  </a:lnTo>
                  <a:lnTo>
                    <a:pt x="484" y="235"/>
                  </a:lnTo>
                  <a:lnTo>
                    <a:pt x="484" y="237"/>
                  </a:lnTo>
                  <a:lnTo>
                    <a:pt x="485" y="238"/>
                  </a:lnTo>
                  <a:lnTo>
                    <a:pt x="484" y="242"/>
                  </a:lnTo>
                  <a:lnTo>
                    <a:pt x="482" y="245"/>
                  </a:lnTo>
                  <a:lnTo>
                    <a:pt x="484" y="247"/>
                  </a:lnTo>
                  <a:lnTo>
                    <a:pt x="484" y="248"/>
                  </a:lnTo>
                  <a:lnTo>
                    <a:pt x="484" y="250"/>
                  </a:lnTo>
                  <a:lnTo>
                    <a:pt x="482" y="251"/>
                  </a:lnTo>
                  <a:lnTo>
                    <a:pt x="481" y="254"/>
                  </a:lnTo>
                  <a:lnTo>
                    <a:pt x="482" y="255"/>
                  </a:lnTo>
                  <a:lnTo>
                    <a:pt x="485" y="260"/>
                  </a:lnTo>
                  <a:lnTo>
                    <a:pt x="486" y="264"/>
                  </a:lnTo>
                  <a:lnTo>
                    <a:pt x="486" y="265"/>
                  </a:lnTo>
                  <a:lnTo>
                    <a:pt x="486" y="267"/>
                  </a:lnTo>
                  <a:lnTo>
                    <a:pt x="486" y="268"/>
                  </a:lnTo>
                  <a:lnTo>
                    <a:pt x="488" y="271"/>
                  </a:lnTo>
                  <a:lnTo>
                    <a:pt x="489" y="272"/>
                  </a:lnTo>
                  <a:lnTo>
                    <a:pt x="490" y="272"/>
                  </a:lnTo>
                  <a:lnTo>
                    <a:pt x="491" y="272"/>
                  </a:lnTo>
                  <a:lnTo>
                    <a:pt x="491" y="273"/>
                  </a:lnTo>
                  <a:lnTo>
                    <a:pt x="493" y="276"/>
                  </a:lnTo>
                  <a:lnTo>
                    <a:pt x="491" y="277"/>
                  </a:lnTo>
                  <a:lnTo>
                    <a:pt x="493" y="279"/>
                  </a:lnTo>
                  <a:lnTo>
                    <a:pt x="493" y="281"/>
                  </a:lnTo>
                  <a:lnTo>
                    <a:pt x="494" y="282"/>
                  </a:lnTo>
                  <a:lnTo>
                    <a:pt x="493" y="284"/>
                  </a:lnTo>
                  <a:lnTo>
                    <a:pt x="491" y="285"/>
                  </a:lnTo>
                  <a:lnTo>
                    <a:pt x="491" y="286"/>
                  </a:lnTo>
                  <a:lnTo>
                    <a:pt x="491" y="288"/>
                  </a:lnTo>
                  <a:lnTo>
                    <a:pt x="493" y="289"/>
                  </a:lnTo>
                  <a:lnTo>
                    <a:pt x="499" y="290"/>
                  </a:lnTo>
                  <a:lnTo>
                    <a:pt x="501" y="292"/>
                  </a:lnTo>
                  <a:lnTo>
                    <a:pt x="503" y="293"/>
                  </a:lnTo>
                  <a:lnTo>
                    <a:pt x="506" y="294"/>
                  </a:lnTo>
                  <a:lnTo>
                    <a:pt x="506" y="296"/>
                  </a:lnTo>
                  <a:lnTo>
                    <a:pt x="507" y="296"/>
                  </a:lnTo>
                  <a:lnTo>
                    <a:pt x="511" y="298"/>
                  </a:lnTo>
                  <a:lnTo>
                    <a:pt x="512" y="299"/>
                  </a:lnTo>
                  <a:lnTo>
                    <a:pt x="514" y="299"/>
                  </a:lnTo>
                  <a:lnTo>
                    <a:pt x="515" y="298"/>
                  </a:lnTo>
                  <a:lnTo>
                    <a:pt x="515" y="297"/>
                  </a:lnTo>
                  <a:lnTo>
                    <a:pt x="518" y="296"/>
                  </a:lnTo>
                  <a:lnTo>
                    <a:pt x="519" y="296"/>
                  </a:lnTo>
                  <a:lnTo>
                    <a:pt x="519" y="297"/>
                  </a:lnTo>
                  <a:lnTo>
                    <a:pt x="522" y="298"/>
                  </a:lnTo>
                  <a:lnTo>
                    <a:pt x="524" y="303"/>
                  </a:lnTo>
                  <a:lnTo>
                    <a:pt x="525" y="305"/>
                  </a:lnTo>
                  <a:lnTo>
                    <a:pt x="527" y="307"/>
                  </a:lnTo>
                  <a:lnTo>
                    <a:pt x="528" y="309"/>
                  </a:lnTo>
                  <a:lnTo>
                    <a:pt x="532" y="307"/>
                  </a:lnTo>
                  <a:lnTo>
                    <a:pt x="533" y="309"/>
                  </a:lnTo>
                  <a:lnTo>
                    <a:pt x="535" y="309"/>
                  </a:lnTo>
                  <a:lnTo>
                    <a:pt x="536" y="310"/>
                  </a:lnTo>
                  <a:lnTo>
                    <a:pt x="537" y="310"/>
                  </a:lnTo>
                  <a:lnTo>
                    <a:pt x="539" y="311"/>
                  </a:lnTo>
                  <a:lnTo>
                    <a:pt x="539" y="313"/>
                  </a:lnTo>
                  <a:lnTo>
                    <a:pt x="539" y="314"/>
                  </a:lnTo>
                  <a:lnTo>
                    <a:pt x="539" y="317"/>
                  </a:lnTo>
                  <a:lnTo>
                    <a:pt x="539" y="318"/>
                  </a:lnTo>
                  <a:lnTo>
                    <a:pt x="539" y="319"/>
                  </a:lnTo>
                  <a:lnTo>
                    <a:pt x="537" y="319"/>
                  </a:lnTo>
                  <a:lnTo>
                    <a:pt x="537" y="320"/>
                  </a:lnTo>
                  <a:lnTo>
                    <a:pt x="539" y="323"/>
                  </a:lnTo>
                  <a:lnTo>
                    <a:pt x="541" y="326"/>
                  </a:lnTo>
                  <a:lnTo>
                    <a:pt x="544" y="328"/>
                  </a:lnTo>
                  <a:lnTo>
                    <a:pt x="546" y="331"/>
                  </a:lnTo>
                  <a:lnTo>
                    <a:pt x="549" y="332"/>
                  </a:lnTo>
                  <a:lnTo>
                    <a:pt x="550" y="332"/>
                  </a:lnTo>
                  <a:lnTo>
                    <a:pt x="553" y="334"/>
                  </a:lnTo>
                  <a:lnTo>
                    <a:pt x="556" y="334"/>
                  </a:lnTo>
                  <a:lnTo>
                    <a:pt x="557" y="334"/>
                  </a:lnTo>
                  <a:lnTo>
                    <a:pt x="561" y="337"/>
                  </a:lnTo>
                  <a:lnTo>
                    <a:pt x="562" y="339"/>
                  </a:lnTo>
                  <a:lnTo>
                    <a:pt x="562" y="340"/>
                  </a:lnTo>
                  <a:lnTo>
                    <a:pt x="562" y="343"/>
                  </a:lnTo>
                  <a:lnTo>
                    <a:pt x="563" y="344"/>
                  </a:lnTo>
                  <a:lnTo>
                    <a:pt x="565" y="349"/>
                  </a:lnTo>
                  <a:lnTo>
                    <a:pt x="565" y="351"/>
                  </a:lnTo>
                  <a:lnTo>
                    <a:pt x="565" y="353"/>
                  </a:lnTo>
                  <a:lnTo>
                    <a:pt x="565" y="354"/>
                  </a:lnTo>
                  <a:lnTo>
                    <a:pt x="565" y="357"/>
                  </a:lnTo>
                  <a:lnTo>
                    <a:pt x="565" y="358"/>
                  </a:lnTo>
                  <a:lnTo>
                    <a:pt x="566" y="360"/>
                  </a:lnTo>
                  <a:lnTo>
                    <a:pt x="567" y="360"/>
                  </a:lnTo>
                  <a:lnTo>
                    <a:pt x="569" y="361"/>
                  </a:lnTo>
                  <a:lnTo>
                    <a:pt x="570" y="361"/>
                  </a:lnTo>
                  <a:lnTo>
                    <a:pt x="571" y="362"/>
                  </a:lnTo>
                  <a:lnTo>
                    <a:pt x="575" y="368"/>
                  </a:lnTo>
                  <a:lnTo>
                    <a:pt x="577" y="368"/>
                  </a:lnTo>
                  <a:lnTo>
                    <a:pt x="578" y="366"/>
                  </a:lnTo>
                  <a:lnTo>
                    <a:pt x="579" y="368"/>
                  </a:lnTo>
                  <a:lnTo>
                    <a:pt x="581" y="369"/>
                  </a:lnTo>
                  <a:lnTo>
                    <a:pt x="582" y="373"/>
                  </a:lnTo>
                  <a:lnTo>
                    <a:pt x="583" y="374"/>
                  </a:lnTo>
                  <a:lnTo>
                    <a:pt x="586" y="375"/>
                  </a:lnTo>
                  <a:lnTo>
                    <a:pt x="587" y="377"/>
                  </a:lnTo>
                  <a:lnTo>
                    <a:pt x="588" y="377"/>
                  </a:lnTo>
                  <a:lnTo>
                    <a:pt x="588" y="375"/>
                  </a:lnTo>
                  <a:lnTo>
                    <a:pt x="590" y="373"/>
                  </a:lnTo>
                  <a:lnTo>
                    <a:pt x="591" y="371"/>
                  </a:lnTo>
                  <a:lnTo>
                    <a:pt x="594" y="371"/>
                  </a:lnTo>
                  <a:lnTo>
                    <a:pt x="595" y="371"/>
                  </a:lnTo>
                  <a:lnTo>
                    <a:pt x="596" y="371"/>
                  </a:lnTo>
                  <a:lnTo>
                    <a:pt x="599" y="371"/>
                  </a:lnTo>
                  <a:lnTo>
                    <a:pt x="601" y="371"/>
                  </a:lnTo>
                  <a:lnTo>
                    <a:pt x="603" y="373"/>
                  </a:lnTo>
                  <a:lnTo>
                    <a:pt x="604" y="373"/>
                  </a:lnTo>
                  <a:lnTo>
                    <a:pt x="605" y="373"/>
                  </a:lnTo>
                  <a:lnTo>
                    <a:pt x="607" y="373"/>
                  </a:lnTo>
                  <a:lnTo>
                    <a:pt x="608" y="373"/>
                  </a:lnTo>
                  <a:lnTo>
                    <a:pt x="609" y="373"/>
                  </a:lnTo>
                  <a:lnTo>
                    <a:pt x="611" y="374"/>
                  </a:lnTo>
                  <a:lnTo>
                    <a:pt x="612" y="374"/>
                  </a:lnTo>
                  <a:lnTo>
                    <a:pt x="613" y="374"/>
                  </a:lnTo>
                  <a:lnTo>
                    <a:pt x="615" y="374"/>
                  </a:lnTo>
                  <a:lnTo>
                    <a:pt x="616" y="375"/>
                  </a:lnTo>
                  <a:lnTo>
                    <a:pt x="617" y="375"/>
                  </a:lnTo>
                  <a:lnTo>
                    <a:pt x="618" y="377"/>
                  </a:lnTo>
                  <a:lnTo>
                    <a:pt x="620" y="377"/>
                  </a:lnTo>
                  <a:lnTo>
                    <a:pt x="621" y="378"/>
                  </a:lnTo>
                  <a:lnTo>
                    <a:pt x="624" y="378"/>
                  </a:lnTo>
                  <a:lnTo>
                    <a:pt x="626" y="377"/>
                  </a:lnTo>
                  <a:lnTo>
                    <a:pt x="628" y="377"/>
                  </a:lnTo>
                  <a:lnTo>
                    <a:pt x="629" y="377"/>
                  </a:lnTo>
                  <a:lnTo>
                    <a:pt x="630" y="377"/>
                  </a:lnTo>
                  <a:lnTo>
                    <a:pt x="632" y="377"/>
                  </a:lnTo>
                  <a:lnTo>
                    <a:pt x="633" y="377"/>
                  </a:lnTo>
                  <a:lnTo>
                    <a:pt x="636" y="377"/>
                  </a:lnTo>
                  <a:lnTo>
                    <a:pt x="637" y="377"/>
                  </a:lnTo>
                  <a:lnTo>
                    <a:pt x="638" y="377"/>
                  </a:lnTo>
                  <a:lnTo>
                    <a:pt x="639" y="375"/>
                  </a:lnTo>
                  <a:lnTo>
                    <a:pt x="641" y="374"/>
                  </a:lnTo>
                  <a:lnTo>
                    <a:pt x="642" y="374"/>
                  </a:lnTo>
                  <a:lnTo>
                    <a:pt x="643" y="373"/>
                  </a:lnTo>
                  <a:lnTo>
                    <a:pt x="645" y="373"/>
                  </a:lnTo>
                  <a:lnTo>
                    <a:pt x="647" y="371"/>
                  </a:lnTo>
                  <a:lnTo>
                    <a:pt x="649" y="373"/>
                  </a:lnTo>
                  <a:lnTo>
                    <a:pt x="651" y="373"/>
                  </a:lnTo>
                  <a:lnTo>
                    <a:pt x="653" y="373"/>
                  </a:lnTo>
                  <a:lnTo>
                    <a:pt x="655" y="373"/>
                  </a:lnTo>
                  <a:lnTo>
                    <a:pt x="656" y="373"/>
                  </a:lnTo>
                  <a:lnTo>
                    <a:pt x="658" y="373"/>
                  </a:lnTo>
                  <a:lnTo>
                    <a:pt x="659" y="373"/>
                  </a:lnTo>
                  <a:lnTo>
                    <a:pt x="660" y="371"/>
                  </a:lnTo>
                  <a:lnTo>
                    <a:pt x="663" y="371"/>
                  </a:lnTo>
                  <a:lnTo>
                    <a:pt x="664" y="371"/>
                  </a:lnTo>
                  <a:lnTo>
                    <a:pt x="666" y="370"/>
                  </a:lnTo>
                  <a:lnTo>
                    <a:pt x="667" y="370"/>
                  </a:lnTo>
                  <a:lnTo>
                    <a:pt x="668" y="369"/>
                  </a:lnTo>
                  <a:lnTo>
                    <a:pt x="670" y="369"/>
                  </a:lnTo>
                  <a:lnTo>
                    <a:pt x="671" y="368"/>
                  </a:lnTo>
                  <a:lnTo>
                    <a:pt x="674" y="368"/>
                  </a:lnTo>
                  <a:lnTo>
                    <a:pt x="675" y="366"/>
                  </a:lnTo>
                  <a:lnTo>
                    <a:pt x="676" y="366"/>
                  </a:lnTo>
                  <a:lnTo>
                    <a:pt x="677" y="366"/>
                  </a:lnTo>
                  <a:lnTo>
                    <a:pt x="679" y="366"/>
                  </a:lnTo>
                  <a:lnTo>
                    <a:pt x="680" y="366"/>
                  </a:lnTo>
                  <a:lnTo>
                    <a:pt x="683" y="365"/>
                  </a:lnTo>
                  <a:lnTo>
                    <a:pt x="684" y="365"/>
                  </a:lnTo>
                  <a:lnTo>
                    <a:pt x="685" y="364"/>
                  </a:lnTo>
                  <a:lnTo>
                    <a:pt x="688" y="362"/>
                  </a:lnTo>
                  <a:lnTo>
                    <a:pt x="689" y="361"/>
                  </a:lnTo>
                  <a:lnTo>
                    <a:pt x="692" y="358"/>
                  </a:lnTo>
                  <a:lnTo>
                    <a:pt x="692" y="357"/>
                  </a:lnTo>
                  <a:lnTo>
                    <a:pt x="694" y="356"/>
                  </a:lnTo>
                  <a:lnTo>
                    <a:pt x="697" y="352"/>
                  </a:lnTo>
                  <a:lnTo>
                    <a:pt x="697" y="351"/>
                  </a:lnTo>
                  <a:lnTo>
                    <a:pt x="698" y="349"/>
                  </a:lnTo>
                  <a:lnTo>
                    <a:pt x="700" y="348"/>
                  </a:lnTo>
                  <a:lnTo>
                    <a:pt x="700" y="347"/>
                  </a:lnTo>
                  <a:lnTo>
                    <a:pt x="701" y="344"/>
                  </a:lnTo>
                  <a:lnTo>
                    <a:pt x="701" y="341"/>
                  </a:lnTo>
                  <a:lnTo>
                    <a:pt x="702" y="339"/>
                  </a:lnTo>
                  <a:lnTo>
                    <a:pt x="705" y="336"/>
                  </a:lnTo>
                  <a:lnTo>
                    <a:pt x="709" y="334"/>
                  </a:lnTo>
                  <a:lnTo>
                    <a:pt x="710" y="331"/>
                  </a:lnTo>
                  <a:lnTo>
                    <a:pt x="711" y="330"/>
                  </a:lnTo>
                  <a:lnTo>
                    <a:pt x="713" y="327"/>
                  </a:lnTo>
                  <a:lnTo>
                    <a:pt x="714" y="323"/>
                  </a:lnTo>
                  <a:lnTo>
                    <a:pt x="715" y="320"/>
                  </a:lnTo>
                  <a:lnTo>
                    <a:pt x="717" y="318"/>
                  </a:lnTo>
                  <a:lnTo>
                    <a:pt x="717" y="317"/>
                  </a:lnTo>
                  <a:lnTo>
                    <a:pt x="718" y="314"/>
                  </a:lnTo>
                  <a:lnTo>
                    <a:pt x="721" y="311"/>
                  </a:lnTo>
                  <a:lnTo>
                    <a:pt x="723" y="310"/>
                  </a:lnTo>
                  <a:lnTo>
                    <a:pt x="725" y="310"/>
                  </a:lnTo>
                  <a:lnTo>
                    <a:pt x="729" y="310"/>
                  </a:lnTo>
                  <a:lnTo>
                    <a:pt x="731" y="310"/>
                  </a:lnTo>
                  <a:lnTo>
                    <a:pt x="734" y="311"/>
                  </a:lnTo>
                  <a:lnTo>
                    <a:pt x="739" y="311"/>
                  </a:lnTo>
                  <a:lnTo>
                    <a:pt x="740" y="311"/>
                  </a:lnTo>
                  <a:lnTo>
                    <a:pt x="743" y="313"/>
                  </a:lnTo>
                  <a:lnTo>
                    <a:pt x="749" y="314"/>
                  </a:lnTo>
                  <a:lnTo>
                    <a:pt x="751" y="314"/>
                  </a:lnTo>
                  <a:lnTo>
                    <a:pt x="755" y="315"/>
                  </a:lnTo>
                  <a:lnTo>
                    <a:pt x="756" y="315"/>
                  </a:lnTo>
                  <a:lnTo>
                    <a:pt x="759" y="318"/>
                  </a:lnTo>
                  <a:lnTo>
                    <a:pt x="763" y="319"/>
                  </a:lnTo>
                  <a:lnTo>
                    <a:pt x="765" y="322"/>
                  </a:lnTo>
                  <a:lnTo>
                    <a:pt x="770" y="323"/>
                  </a:lnTo>
                  <a:lnTo>
                    <a:pt x="776" y="328"/>
                  </a:lnTo>
                  <a:lnTo>
                    <a:pt x="777" y="330"/>
                  </a:lnTo>
                  <a:lnTo>
                    <a:pt x="778" y="331"/>
                  </a:lnTo>
                  <a:lnTo>
                    <a:pt x="784" y="331"/>
                  </a:lnTo>
                  <a:lnTo>
                    <a:pt x="787" y="331"/>
                  </a:lnTo>
                  <a:lnTo>
                    <a:pt x="789" y="331"/>
                  </a:lnTo>
                  <a:lnTo>
                    <a:pt x="789" y="330"/>
                  </a:lnTo>
                  <a:lnTo>
                    <a:pt x="793" y="328"/>
                  </a:lnTo>
                  <a:lnTo>
                    <a:pt x="795" y="327"/>
                  </a:lnTo>
                  <a:lnTo>
                    <a:pt x="798" y="324"/>
                  </a:lnTo>
                  <a:lnTo>
                    <a:pt x="801" y="320"/>
                  </a:lnTo>
                  <a:lnTo>
                    <a:pt x="803" y="319"/>
                  </a:lnTo>
                  <a:lnTo>
                    <a:pt x="806" y="317"/>
                  </a:lnTo>
                  <a:lnTo>
                    <a:pt x="806" y="315"/>
                  </a:lnTo>
                  <a:lnTo>
                    <a:pt x="807" y="315"/>
                  </a:lnTo>
                  <a:lnTo>
                    <a:pt x="807" y="314"/>
                  </a:lnTo>
                  <a:lnTo>
                    <a:pt x="808" y="313"/>
                  </a:lnTo>
                  <a:lnTo>
                    <a:pt x="811" y="309"/>
                  </a:lnTo>
                  <a:lnTo>
                    <a:pt x="811" y="303"/>
                  </a:lnTo>
                  <a:lnTo>
                    <a:pt x="811" y="298"/>
                  </a:lnTo>
                  <a:lnTo>
                    <a:pt x="806" y="292"/>
                  </a:lnTo>
                  <a:lnTo>
                    <a:pt x="799" y="281"/>
                  </a:lnTo>
                  <a:lnTo>
                    <a:pt x="799" y="277"/>
                  </a:lnTo>
                  <a:lnTo>
                    <a:pt x="798" y="275"/>
                  </a:lnTo>
                  <a:lnTo>
                    <a:pt x="797" y="272"/>
                  </a:lnTo>
                  <a:lnTo>
                    <a:pt x="790" y="269"/>
                  </a:lnTo>
                  <a:lnTo>
                    <a:pt x="789" y="268"/>
                  </a:lnTo>
                  <a:lnTo>
                    <a:pt x="787" y="268"/>
                  </a:lnTo>
                  <a:lnTo>
                    <a:pt x="782" y="265"/>
                  </a:lnTo>
                  <a:lnTo>
                    <a:pt x="781" y="264"/>
                  </a:lnTo>
                  <a:lnTo>
                    <a:pt x="777" y="264"/>
                  </a:lnTo>
                  <a:lnTo>
                    <a:pt x="774" y="263"/>
                  </a:lnTo>
                  <a:lnTo>
                    <a:pt x="772" y="264"/>
                  </a:lnTo>
                  <a:lnTo>
                    <a:pt x="770" y="264"/>
                  </a:lnTo>
                  <a:lnTo>
                    <a:pt x="767" y="265"/>
                  </a:lnTo>
                  <a:lnTo>
                    <a:pt x="763" y="267"/>
                  </a:lnTo>
                  <a:lnTo>
                    <a:pt x="761" y="267"/>
                  </a:lnTo>
                  <a:lnTo>
                    <a:pt x="760" y="267"/>
                  </a:lnTo>
                  <a:lnTo>
                    <a:pt x="759" y="267"/>
                  </a:lnTo>
                  <a:lnTo>
                    <a:pt x="752" y="271"/>
                  </a:lnTo>
                  <a:lnTo>
                    <a:pt x="752" y="269"/>
                  </a:lnTo>
                  <a:lnTo>
                    <a:pt x="749" y="269"/>
                  </a:lnTo>
                  <a:lnTo>
                    <a:pt x="739" y="267"/>
                  </a:lnTo>
                  <a:lnTo>
                    <a:pt x="736" y="267"/>
                  </a:lnTo>
                  <a:lnTo>
                    <a:pt x="731" y="260"/>
                  </a:lnTo>
                  <a:lnTo>
                    <a:pt x="730" y="258"/>
                  </a:lnTo>
                  <a:lnTo>
                    <a:pt x="729" y="256"/>
                  </a:lnTo>
                  <a:lnTo>
                    <a:pt x="726" y="252"/>
                  </a:lnTo>
                  <a:lnTo>
                    <a:pt x="726" y="250"/>
                  </a:lnTo>
                  <a:lnTo>
                    <a:pt x="726" y="248"/>
                  </a:lnTo>
                  <a:lnTo>
                    <a:pt x="722" y="243"/>
                  </a:lnTo>
                  <a:lnTo>
                    <a:pt x="721" y="241"/>
                  </a:lnTo>
                  <a:lnTo>
                    <a:pt x="718" y="238"/>
                  </a:lnTo>
                  <a:lnTo>
                    <a:pt x="718" y="237"/>
                  </a:lnTo>
                  <a:lnTo>
                    <a:pt x="717" y="235"/>
                  </a:lnTo>
                  <a:lnTo>
                    <a:pt x="715" y="230"/>
                  </a:lnTo>
                  <a:lnTo>
                    <a:pt x="713" y="226"/>
                  </a:lnTo>
                  <a:lnTo>
                    <a:pt x="713" y="224"/>
                  </a:lnTo>
                  <a:lnTo>
                    <a:pt x="713" y="221"/>
                  </a:lnTo>
                  <a:lnTo>
                    <a:pt x="711" y="216"/>
                  </a:lnTo>
                  <a:lnTo>
                    <a:pt x="713" y="209"/>
                  </a:lnTo>
                  <a:lnTo>
                    <a:pt x="713" y="207"/>
                  </a:lnTo>
                  <a:lnTo>
                    <a:pt x="714" y="204"/>
                  </a:lnTo>
                  <a:lnTo>
                    <a:pt x="717" y="201"/>
                  </a:lnTo>
                  <a:lnTo>
                    <a:pt x="717" y="200"/>
                  </a:lnTo>
                  <a:lnTo>
                    <a:pt x="718" y="199"/>
                  </a:lnTo>
                  <a:lnTo>
                    <a:pt x="719" y="197"/>
                  </a:lnTo>
                  <a:lnTo>
                    <a:pt x="721" y="197"/>
                  </a:lnTo>
                  <a:lnTo>
                    <a:pt x="722" y="197"/>
                  </a:lnTo>
                  <a:lnTo>
                    <a:pt x="722" y="196"/>
                  </a:lnTo>
                  <a:lnTo>
                    <a:pt x="726" y="193"/>
                  </a:lnTo>
                  <a:lnTo>
                    <a:pt x="726" y="192"/>
                  </a:lnTo>
                  <a:lnTo>
                    <a:pt x="727" y="190"/>
                  </a:lnTo>
                  <a:lnTo>
                    <a:pt x="729" y="190"/>
                  </a:lnTo>
                  <a:lnTo>
                    <a:pt x="729" y="186"/>
                  </a:lnTo>
                  <a:lnTo>
                    <a:pt x="730" y="186"/>
                  </a:lnTo>
                  <a:lnTo>
                    <a:pt x="730" y="183"/>
                  </a:lnTo>
                  <a:lnTo>
                    <a:pt x="730" y="182"/>
                  </a:lnTo>
                  <a:lnTo>
                    <a:pt x="730" y="179"/>
                  </a:lnTo>
                  <a:lnTo>
                    <a:pt x="730" y="176"/>
                  </a:lnTo>
                  <a:lnTo>
                    <a:pt x="727" y="173"/>
                  </a:lnTo>
                  <a:lnTo>
                    <a:pt x="727" y="171"/>
                  </a:lnTo>
                  <a:lnTo>
                    <a:pt x="727" y="170"/>
                  </a:lnTo>
                  <a:lnTo>
                    <a:pt x="727" y="169"/>
                  </a:lnTo>
                  <a:lnTo>
                    <a:pt x="726" y="166"/>
                  </a:lnTo>
                  <a:lnTo>
                    <a:pt x="725" y="162"/>
                  </a:lnTo>
                  <a:lnTo>
                    <a:pt x="725" y="159"/>
                  </a:lnTo>
                  <a:lnTo>
                    <a:pt x="722" y="154"/>
                  </a:lnTo>
                  <a:lnTo>
                    <a:pt x="722" y="149"/>
                  </a:lnTo>
                  <a:lnTo>
                    <a:pt x="722" y="146"/>
                  </a:lnTo>
                  <a:lnTo>
                    <a:pt x="722" y="138"/>
                  </a:lnTo>
                  <a:lnTo>
                    <a:pt x="725" y="135"/>
                  </a:lnTo>
                  <a:lnTo>
                    <a:pt x="726" y="121"/>
                  </a:lnTo>
                  <a:lnTo>
                    <a:pt x="726" y="119"/>
                  </a:lnTo>
                  <a:lnTo>
                    <a:pt x="726" y="116"/>
                  </a:lnTo>
                  <a:lnTo>
                    <a:pt x="727" y="115"/>
                  </a:lnTo>
                  <a:lnTo>
                    <a:pt x="727" y="114"/>
                  </a:lnTo>
                  <a:lnTo>
                    <a:pt x="729" y="112"/>
                  </a:lnTo>
                  <a:lnTo>
                    <a:pt x="730" y="107"/>
                  </a:lnTo>
                  <a:lnTo>
                    <a:pt x="731" y="104"/>
                  </a:lnTo>
                  <a:lnTo>
                    <a:pt x="732" y="99"/>
                  </a:lnTo>
                  <a:lnTo>
                    <a:pt x="735" y="95"/>
                  </a:lnTo>
                  <a:lnTo>
                    <a:pt x="736" y="89"/>
                  </a:lnTo>
                  <a:lnTo>
                    <a:pt x="738" y="86"/>
                  </a:lnTo>
                  <a:lnTo>
                    <a:pt x="740" y="82"/>
                  </a:lnTo>
                  <a:lnTo>
                    <a:pt x="742" y="81"/>
                  </a:lnTo>
                  <a:lnTo>
                    <a:pt x="744" y="80"/>
                  </a:lnTo>
                  <a:lnTo>
                    <a:pt x="746" y="78"/>
                  </a:lnTo>
                  <a:lnTo>
                    <a:pt x="747" y="77"/>
                  </a:lnTo>
                  <a:lnTo>
                    <a:pt x="748" y="77"/>
                  </a:lnTo>
                  <a:lnTo>
                    <a:pt x="751" y="76"/>
                  </a:lnTo>
                  <a:lnTo>
                    <a:pt x="752" y="74"/>
                  </a:lnTo>
                  <a:lnTo>
                    <a:pt x="755" y="74"/>
                  </a:lnTo>
                  <a:lnTo>
                    <a:pt x="757" y="73"/>
                  </a:lnTo>
                  <a:lnTo>
                    <a:pt x="760" y="73"/>
                  </a:lnTo>
                  <a:lnTo>
                    <a:pt x="761" y="74"/>
                  </a:lnTo>
                  <a:lnTo>
                    <a:pt x="763" y="74"/>
                  </a:lnTo>
                  <a:lnTo>
                    <a:pt x="765" y="74"/>
                  </a:lnTo>
                  <a:lnTo>
                    <a:pt x="767" y="73"/>
                  </a:lnTo>
                  <a:lnTo>
                    <a:pt x="770" y="73"/>
                  </a:lnTo>
                  <a:lnTo>
                    <a:pt x="773" y="74"/>
                  </a:lnTo>
                  <a:lnTo>
                    <a:pt x="776" y="74"/>
                  </a:lnTo>
                  <a:lnTo>
                    <a:pt x="777" y="76"/>
                  </a:lnTo>
                  <a:lnTo>
                    <a:pt x="782" y="77"/>
                  </a:lnTo>
                  <a:lnTo>
                    <a:pt x="784" y="78"/>
                  </a:lnTo>
                  <a:lnTo>
                    <a:pt x="785" y="78"/>
                  </a:lnTo>
                  <a:lnTo>
                    <a:pt x="789" y="80"/>
                  </a:lnTo>
                  <a:lnTo>
                    <a:pt x="790" y="81"/>
                  </a:lnTo>
                  <a:lnTo>
                    <a:pt x="793" y="82"/>
                  </a:lnTo>
                  <a:lnTo>
                    <a:pt x="795" y="84"/>
                  </a:lnTo>
                  <a:lnTo>
                    <a:pt x="799" y="86"/>
                  </a:lnTo>
                  <a:lnTo>
                    <a:pt x="799" y="87"/>
                  </a:lnTo>
                  <a:lnTo>
                    <a:pt x="801" y="89"/>
                  </a:lnTo>
                  <a:lnTo>
                    <a:pt x="803" y="90"/>
                  </a:lnTo>
                  <a:lnTo>
                    <a:pt x="804" y="91"/>
                  </a:lnTo>
                  <a:lnTo>
                    <a:pt x="807" y="93"/>
                  </a:lnTo>
                  <a:lnTo>
                    <a:pt x="808" y="93"/>
                  </a:lnTo>
                  <a:lnTo>
                    <a:pt x="811" y="93"/>
                  </a:lnTo>
                  <a:lnTo>
                    <a:pt x="812" y="94"/>
                  </a:lnTo>
                  <a:lnTo>
                    <a:pt x="814" y="94"/>
                  </a:lnTo>
                  <a:lnTo>
                    <a:pt x="815" y="94"/>
                  </a:lnTo>
                  <a:lnTo>
                    <a:pt x="819" y="94"/>
                  </a:lnTo>
                  <a:lnTo>
                    <a:pt x="820" y="94"/>
                  </a:lnTo>
                  <a:lnTo>
                    <a:pt x="823" y="93"/>
                  </a:lnTo>
                  <a:lnTo>
                    <a:pt x="824" y="91"/>
                  </a:lnTo>
                  <a:lnTo>
                    <a:pt x="827" y="91"/>
                  </a:lnTo>
                  <a:lnTo>
                    <a:pt x="828" y="90"/>
                  </a:lnTo>
                  <a:lnTo>
                    <a:pt x="829" y="89"/>
                  </a:lnTo>
                  <a:lnTo>
                    <a:pt x="832" y="89"/>
                  </a:lnTo>
                  <a:lnTo>
                    <a:pt x="833" y="87"/>
                  </a:lnTo>
                  <a:lnTo>
                    <a:pt x="835" y="87"/>
                  </a:lnTo>
                  <a:lnTo>
                    <a:pt x="837" y="87"/>
                  </a:lnTo>
                  <a:lnTo>
                    <a:pt x="840" y="86"/>
                  </a:lnTo>
                  <a:lnTo>
                    <a:pt x="841" y="85"/>
                  </a:lnTo>
                  <a:lnTo>
                    <a:pt x="842" y="85"/>
                  </a:lnTo>
                  <a:lnTo>
                    <a:pt x="846" y="81"/>
                  </a:lnTo>
                  <a:lnTo>
                    <a:pt x="848" y="80"/>
                  </a:lnTo>
                  <a:lnTo>
                    <a:pt x="848" y="77"/>
                  </a:lnTo>
                  <a:lnTo>
                    <a:pt x="849" y="74"/>
                  </a:lnTo>
                  <a:lnTo>
                    <a:pt x="849" y="73"/>
                  </a:lnTo>
                  <a:lnTo>
                    <a:pt x="849" y="70"/>
                  </a:lnTo>
                  <a:lnTo>
                    <a:pt x="848" y="69"/>
                  </a:lnTo>
                  <a:lnTo>
                    <a:pt x="848" y="66"/>
                  </a:lnTo>
                  <a:lnTo>
                    <a:pt x="849" y="65"/>
                  </a:lnTo>
                  <a:lnTo>
                    <a:pt x="849" y="63"/>
                  </a:lnTo>
                  <a:lnTo>
                    <a:pt x="850" y="61"/>
                  </a:lnTo>
                  <a:lnTo>
                    <a:pt x="852" y="60"/>
                  </a:lnTo>
                  <a:lnTo>
                    <a:pt x="853" y="59"/>
                  </a:lnTo>
                  <a:lnTo>
                    <a:pt x="854" y="59"/>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4">
              <a:extLst>
                <a:ext uri="{FF2B5EF4-FFF2-40B4-BE49-F238E27FC236}">
                  <a16:creationId xmlns:a16="http://schemas.microsoft.com/office/drawing/2014/main" id="{B56B07D6-3FCE-4EB3-9511-8EEAE0562083}"/>
                </a:ext>
              </a:extLst>
            </p:cNvPr>
            <p:cNvSpPr>
              <a:spLocks/>
            </p:cNvSpPr>
            <p:nvPr/>
          </p:nvSpPr>
          <p:spPr bwMode="auto">
            <a:xfrm>
              <a:off x="3259" y="1693"/>
              <a:ext cx="939" cy="1777"/>
            </a:xfrm>
            <a:custGeom>
              <a:avLst/>
              <a:gdLst>
                <a:gd name="T0" fmla="*/ 364 w 939"/>
                <a:gd name="T1" fmla="*/ 14 h 1777"/>
                <a:gd name="T2" fmla="*/ 399 w 939"/>
                <a:gd name="T3" fmla="*/ 28 h 1777"/>
                <a:gd name="T4" fmla="*/ 432 w 939"/>
                <a:gd name="T5" fmla="*/ 26 h 1777"/>
                <a:gd name="T6" fmla="*/ 466 w 939"/>
                <a:gd name="T7" fmla="*/ 31 h 1777"/>
                <a:gd name="T8" fmla="*/ 535 w 939"/>
                <a:gd name="T9" fmla="*/ 124 h 1777"/>
                <a:gd name="T10" fmla="*/ 619 w 939"/>
                <a:gd name="T11" fmla="*/ 205 h 1777"/>
                <a:gd name="T12" fmla="*/ 635 w 939"/>
                <a:gd name="T13" fmla="*/ 298 h 1777"/>
                <a:gd name="T14" fmla="*/ 577 w 939"/>
                <a:gd name="T15" fmla="*/ 381 h 1777"/>
                <a:gd name="T16" fmla="*/ 598 w 939"/>
                <a:gd name="T17" fmla="*/ 513 h 1777"/>
                <a:gd name="T18" fmla="*/ 585 w 939"/>
                <a:gd name="T19" fmla="*/ 629 h 1777"/>
                <a:gd name="T20" fmla="*/ 534 w 939"/>
                <a:gd name="T21" fmla="*/ 737 h 1777"/>
                <a:gd name="T22" fmla="*/ 601 w 939"/>
                <a:gd name="T23" fmla="*/ 812 h 1777"/>
                <a:gd name="T24" fmla="*/ 607 w 939"/>
                <a:gd name="T25" fmla="*/ 932 h 1777"/>
                <a:gd name="T26" fmla="*/ 571 w 939"/>
                <a:gd name="T27" fmla="*/ 1052 h 1777"/>
                <a:gd name="T28" fmla="*/ 549 w 939"/>
                <a:gd name="T29" fmla="*/ 1129 h 1777"/>
                <a:gd name="T30" fmla="*/ 614 w 939"/>
                <a:gd name="T31" fmla="*/ 1212 h 1777"/>
                <a:gd name="T32" fmla="*/ 670 w 939"/>
                <a:gd name="T33" fmla="*/ 1298 h 1777"/>
                <a:gd name="T34" fmla="*/ 708 w 939"/>
                <a:gd name="T35" fmla="*/ 1396 h 1777"/>
                <a:gd name="T36" fmla="*/ 829 w 939"/>
                <a:gd name="T37" fmla="*/ 1466 h 1777"/>
                <a:gd name="T38" fmla="*/ 886 w 939"/>
                <a:gd name="T39" fmla="*/ 1599 h 1777"/>
                <a:gd name="T40" fmla="*/ 818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7 w 939"/>
                <a:gd name="T53" fmla="*/ 1650 h 1777"/>
                <a:gd name="T54" fmla="*/ 501 w 939"/>
                <a:gd name="T55" fmla="*/ 1637 h 1777"/>
                <a:gd name="T56" fmla="*/ 471 w 939"/>
                <a:gd name="T57" fmla="*/ 1659 h 1777"/>
                <a:gd name="T58" fmla="*/ 425 w 939"/>
                <a:gd name="T59" fmla="*/ 1663 h 1777"/>
                <a:gd name="T60" fmla="*/ 428 w 939"/>
                <a:gd name="T61" fmla="*/ 1631 h 1777"/>
                <a:gd name="T62" fmla="*/ 416 w 939"/>
                <a:gd name="T63" fmla="*/ 1607 h 1777"/>
                <a:gd name="T64" fmla="*/ 383 w 939"/>
                <a:gd name="T65" fmla="*/ 1581 h 1777"/>
                <a:gd name="T66" fmla="*/ 355 w 939"/>
                <a:gd name="T67" fmla="*/ 1577 h 1777"/>
                <a:gd name="T68" fmla="*/ 313 w 939"/>
                <a:gd name="T69" fmla="*/ 1572 h 1777"/>
                <a:gd name="T70" fmla="*/ 287 w 939"/>
                <a:gd name="T71" fmla="*/ 1539 h 1777"/>
                <a:gd name="T72" fmla="*/ 306 w 939"/>
                <a:gd name="T73" fmla="*/ 1491 h 1777"/>
                <a:gd name="T74" fmla="*/ 330 w 939"/>
                <a:gd name="T75" fmla="*/ 1446 h 1777"/>
                <a:gd name="T76" fmla="*/ 349 w 939"/>
                <a:gd name="T77" fmla="*/ 1421 h 1777"/>
                <a:gd name="T78" fmla="*/ 355 w 939"/>
                <a:gd name="T79" fmla="*/ 1392 h 1777"/>
                <a:gd name="T80" fmla="*/ 342 w 939"/>
                <a:gd name="T81" fmla="*/ 1357 h 1777"/>
                <a:gd name="T82" fmla="*/ 348 w 939"/>
                <a:gd name="T83" fmla="*/ 1315 h 1777"/>
                <a:gd name="T84" fmla="*/ 313 w 939"/>
                <a:gd name="T85" fmla="*/ 1305 h 1777"/>
                <a:gd name="T86" fmla="*/ 300 w 939"/>
                <a:gd name="T87" fmla="*/ 1258 h 1777"/>
                <a:gd name="T88" fmla="*/ 335 w 939"/>
                <a:gd name="T89" fmla="*/ 1165 h 1777"/>
                <a:gd name="T90" fmla="*/ 315 w 939"/>
                <a:gd name="T91" fmla="*/ 1097 h 1777"/>
                <a:gd name="T92" fmla="*/ 348 w 939"/>
                <a:gd name="T93" fmla="*/ 1006 h 1777"/>
                <a:gd name="T94" fmla="*/ 351 w 939"/>
                <a:gd name="T95" fmla="*/ 943 h 1777"/>
                <a:gd name="T96" fmla="*/ 293 w 939"/>
                <a:gd name="T97" fmla="*/ 794 h 1777"/>
                <a:gd name="T98" fmla="*/ 104 w 939"/>
                <a:gd name="T99" fmla="*/ 433 h 1777"/>
                <a:gd name="T100" fmla="*/ 11 w 939"/>
                <a:gd name="T101" fmla="*/ 339 h 1777"/>
                <a:gd name="T102" fmla="*/ 81 w 939"/>
                <a:gd name="T103" fmla="*/ 329 h 1777"/>
                <a:gd name="T104" fmla="*/ 132 w 939"/>
                <a:gd name="T105" fmla="*/ 315 h 1777"/>
                <a:gd name="T106" fmla="*/ 162 w 939"/>
                <a:gd name="T107" fmla="*/ 281 h 1777"/>
                <a:gd name="T108" fmla="*/ 191 w 939"/>
                <a:gd name="T109" fmla="*/ 254 h 1777"/>
                <a:gd name="T110" fmla="*/ 235 w 939"/>
                <a:gd name="T111" fmla="*/ 288 h 1777"/>
                <a:gd name="T112" fmla="*/ 304 w 939"/>
                <a:gd name="T113" fmla="*/ 323 h 1777"/>
                <a:gd name="T114" fmla="*/ 336 w 939"/>
                <a:gd name="T115" fmla="*/ 221 h 1777"/>
                <a:gd name="T116" fmla="*/ 280 w 939"/>
                <a:gd name="T117" fmla="*/ 145 h 1777"/>
                <a:gd name="T118" fmla="*/ 305 w 939"/>
                <a:gd name="T119" fmla="*/ 100 h 1777"/>
                <a:gd name="T120" fmla="*/ 321 w 939"/>
                <a:gd name="T121" fmla="*/ 86 h 1777"/>
                <a:gd name="T122" fmla="*/ 332 w 939"/>
                <a:gd name="T123" fmla="*/ 41 h 1777"/>
                <a:gd name="T124" fmla="*/ 332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5" y="6"/>
                  </a:moveTo>
                  <a:lnTo>
                    <a:pt x="336" y="6"/>
                  </a:lnTo>
                  <a:lnTo>
                    <a:pt x="336"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0" y="19"/>
                  </a:lnTo>
                  <a:lnTo>
                    <a:pt x="342" y="19"/>
                  </a:lnTo>
                  <a:lnTo>
                    <a:pt x="342" y="18"/>
                  </a:lnTo>
                  <a:lnTo>
                    <a:pt x="342" y="17"/>
                  </a:lnTo>
                  <a:lnTo>
                    <a:pt x="342" y="15"/>
                  </a:lnTo>
                  <a:lnTo>
                    <a:pt x="343" y="17"/>
                  </a:lnTo>
                  <a:lnTo>
                    <a:pt x="343" y="18"/>
                  </a:lnTo>
                  <a:lnTo>
                    <a:pt x="344" y="18"/>
                  </a:lnTo>
                  <a:lnTo>
                    <a:pt x="344" y="17"/>
                  </a:lnTo>
                  <a:lnTo>
                    <a:pt x="346" y="17"/>
                  </a:lnTo>
                  <a:lnTo>
                    <a:pt x="347" y="17"/>
                  </a:lnTo>
                  <a:lnTo>
                    <a:pt x="348" y="17"/>
                  </a:lnTo>
                  <a:lnTo>
                    <a:pt x="349" y="17"/>
                  </a:lnTo>
                  <a:lnTo>
                    <a:pt x="351" y="15"/>
                  </a:lnTo>
                  <a:lnTo>
                    <a:pt x="351" y="14"/>
                  </a:lnTo>
                  <a:lnTo>
                    <a:pt x="352" y="14"/>
                  </a:lnTo>
                  <a:lnTo>
                    <a:pt x="352" y="13"/>
                  </a:lnTo>
                  <a:lnTo>
                    <a:pt x="353" y="13"/>
                  </a:lnTo>
                  <a:lnTo>
                    <a:pt x="355" y="13"/>
                  </a:lnTo>
                  <a:lnTo>
                    <a:pt x="355" y="11"/>
                  </a:lnTo>
                  <a:lnTo>
                    <a:pt x="356" y="11"/>
                  </a:lnTo>
                  <a:lnTo>
                    <a:pt x="357" y="10"/>
                  </a:lnTo>
                  <a:lnTo>
                    <a:pt x="359" y="11"/>
                  </a:lnTo>
                  <a:lnTo>
                    <a:pt x="360" y="13"/>
                  </a:lnTo>
                  <a:lnTo>
                    <a:pt x="361" y="14"/>
                  </a:lnTo>
                  <a:lnTo>
                    <a:pt x="363" y="14"/>
                  </a:lnTo>
                  <a:lnTo>
                    <a:pt x="364" y="14"/>
                  </a:lnTo>
                  <a:lnTo>
                    <a:pt x="364" y="13"/>
                  </a:lnTo>
                  <a:lnTo>
                    <a:pt x="365" y="13"/>
                  </a:lnTo>
                  <a:lnTo>
                    <a:pt x="366" y="11"/>
                  </a:lnTo>
                  <a:lnTo>
                    <a:pt x="368" y="11"/>
                  </a:lnTo>
                  <a:lnTo>
                    <a:pt x="369" y="11"/>
                  </a:lnTo>
                  <a:lnTo>
                    <a:pt x="370" y="13"/>
                  </a:lnTo>
                  <a:lnTo>
                    <a:pt x="372" y="13"/>
                  </a:lnTo>
                  <a:lnTo>
                    <a:pt x="373" y="14"/>
                  </a:lnTo>
                  <a:lnTo>
                    <a:pt x="373" y="15"/>
                  </a:lnTo>
                  <a:lnTo>
                    <a:pt x="373" y="17"/>
                  </a:lnTo>
                  <a:lnTo>
                    <a:pt x="373" y="18"/>
                  </a:lnTo>
                  <a:lnTo>
                    <a:pt x="374" y="19"/>
                  </a:lnTo>
                  <a:lnTo>
                    <a:pt x="376" y="19"/>
                  </a:lnTo>
                  <a:lnTo>
                    <a:pt x="377" y="19"/>
                  </a:lnTo>
                  <a:lnTo>
                    <a:pt x="377" y="18"/>
                  </a:lnTo>
                  <a:lnTo>
                    <a:pt x="378" y="17"/>
                  </a:lnTo>
                  <a:lnTo>
                    <a:pt x="380" y="17"/>
                  </a:lnTo>
                  <a:lnTo>
                    <a:pt x="380" y="15"/>
                  </a:lnTo>
                  <a:lnTo>
                    <a:pt x="381" y="15"/>
                  </a:lnTo>
                  <a:lnTo>
                    <a:pt x="383" y="15"/>
                  </a:lnTo>
                  <a:lnTo>
                    <a:pt x="385" y="17"/>
                  </a:lnTo>
                  <a:lnTo>
                    <a:pt x="385" y="18"/>
                  </a:lnTo>
                  <a:lnTo>
                    <a:pt x="386" y="18"/>
                  </a:lnTo>
                  <a:lnTo>
                    <a:pt x="386" y="19"/>
                  </a:lnTo>
                  <a:lnTo>
                    <a:pt x="387" y="19"/>
                  </a:lnTo>
                  <a:lnTo>
                    <a:pt x="389" y="19"/>
                  </a:lnTo>
                  <a:lnTo>
                    <a:pt x="390" y="21"/>
                  </a:lnTo>
                  <a:lnTo>
                    <a:pt x="389" y="22"/>
                  </a:lnTo>
                  <a:lnTo>
                    <a:pt x="389" y="23"/>
                  </a:lnTo>
                  <a:lnTo>
                    <a:pt x="390" y="24"/>
                  </a:lnTo>
                  <a:lnTo>
                    <a:pt x="390" y="26"/>
                  </a:lnTo>
                  <a:lnTo>
                    <a:pt x="391" y="26"/>
                  </a:lnTo>
                  <a:lnTo>
                    <a:pt x="393" y="26"/>
                  </a:lnTo>
                  <a:lnTo>
                    <a:pt x="393" y="27"/>
                  </a:lnTo>
                  <a:lnTo>
                    <a:pt x="394" y="27"/>
                  </a:lnTo>
                  <a:lnTo>
                    <a:pt x="395" y="28"/>
                  </a:lnTo>
                  <a:lnTo>
                    <a:pt x="397" y="28"/>
                  </a:lnTo>
                  <a:lnTo>
                    <a:pt x="397" y="30"/>
                  </a:lnTo>
                  <a:lnTo>
                    <a:pt x="398" y="30"/>
                  </a:lnTo>
                  <a:lnTo>
                    <a:pt x="398" y="28"/>
                  </a:lnTo>
                  <a:lnTo>
                    <a:pt x="399" y="28"/>
                  </a:lnTo>
                  <a:lnTo>
                    <a:pt x="399" y="27"/>
                  </a:lnTo>
                  <a:lnTo>
                    <a:pt x="399" y="26"/>
                  </a:lnTo>
                  <a:lnTo>
                    <a:pt x="399" y="24"/>
                  </a:lnTo>
                  <a:lnTo>
                    <a:pt x="401" y="23"/>
                  </a:lnTo>
                  <a:lnTo>
                    <a:pt x="402" y="24"/>
                  </a:lnTo>
                  <a:lnTo>
                    <a:pt x="403" y="24"/>
                  </a:lnTo>
                  <a:lnTo>
                    <a:pt x="403" y="23"/>
                  </a:lnTo>
                  <a:lnTo>
                    <a:pt x="403" y="22"/>
                  </a:lnTo>
                  <a:lnTo>
                    <a:pt x="403" y="21"/>
                  </a:lnTo>
                  <a:lnTo>
                    <a:pt x="404" y="19"/>
                  </a:lnTo>
                  <a:lnTo>
                    <a:pt x="406" y="18"/>
                  </a:lnTo>
                  <a:lnTo>
                    <a:pt x="407" y="18"/>
                  </a:lnTo>
                  <a:lnTo>
                    <a:pt x="407" y="19"/>
                  </a:lnTo>
                  <a:lnTo>
                    <a:pt x="407" y="21"/>
                  </a:lnTo>
                  <a:lnTo>
                    <a:pt x="407" y="22"/>
                  </a:lnTo>
                  <a:lnTo>
                    <a:pt x="407" y="23"/>
                  </a:lnTo>
                  <a:lnTo>
                    <a:pt x="408" y="24"/>
                  </a:lnTo>
                  <a:lnTo>
                    <a:pt x="408" y="26"/>
                  </a:lnTo>
                  <a:lnTo>
                    <a:pt x="408" y="27"/>
                  </a:lnTo>
                  <a:lnTo>
                    <a:pt x="408" y="28"/>
                  </a:lnTo>
                  <a:lnTo>
                    <a:pt x="410" y="28"/>
                  </a:lnTo>
                  <a:lnTo>
                    <a:pt x="411" y="27"/>
                  </a:lnTo>
                  <a:lnTo>
                    <a:pt x="412" y="27"/>
                  </a:lnTo>
                  <a:lnTo>
                    <a:pt x="412" y="26"/>
                  </a:lnTo>
                  <a:lnTo>
                    <a:pt x="414" y="26"/>
                  </a:lnTo>
                  <a:lnTo>
                    <a:pt x="415" y="24"/>
                  </a:lnTo>
                  <a:lnTo>
                    <a:pt x="415" y="23"/>
                  </a:lnTo>
                  <a:lnTo>
                    <a:pt x="416" y="23"/>
                  </a:lnTo>
                  <a:lnTo>
                    <a:pt x="418" y="23"/>
                  </a:lnTo>
                  <a:lnTo>
                    <a:pt x="419" y="23"/>
                  </a:lnTo>
                  <a:lnTo>
                    <a:pt x="420" y="24"/>
                  </a:lnTo>
                  <a:lnTo>
                    <a:pt x="421" y="26"/>
                  </a:lnTo>
                  <a:lnTo>
                    <a:pt x="421" y="27"/>
                  </a:lnTo>
                  <a:lnTo>
                    <a:pt x="423" y="27"/>
                  </a:lnTo>
                  <a:lnTo>
                    <a:pt x="424" y="26"/>
                  </a:lnTo>
                  <a:lnTo>
                    <a:pt x="425" y="26"/>
                  </a:lnTo>
                  <a:lnTo>
                    <a:pt x="427" y="26"/>
                  </a:lnTo>
                  <a:lnTo>
                    <a:pt x="428" y="26"/>
                  </a:lnTo>
                  <a:lnTo>
                    <a:pt x="429" y="26"/>
                  </a:lnTo>
                  <a:lnTo>
                    <a:pt x="431" y="26"/>
                  </a:lnTo>
                  <a:lnTo>
                    <a:pt x="432" y="26"/>
                  </a:lnTo>
                  <a:lnTo>
                    <a:pt x="433" y="27"/>
                  </a:lnTo>
                  <a:lnTo>
                    <a:pt x="433" y="28"/>
                  </a:lnTo>
                  <a:lnTo>
                    <a:pt x="433" y="30"/>
                  </a:lnTo>
                  <a:lnTo>
                    <a:pt x="433" y="31"/>
                  </a:lnTo>
                  <a:lnTo>
                    <a:pt x="433" y="32"/>
                  </a:lnTo>
                  <a:lnTo>
                    <a:pt x="436" y="32"/>
                  </a:lnTo>
                  <a:lnTo>
                    <a:pt x="437" y="32"/>
                  </a:lnTo>
                  <a:lnTo>
                    <a:pt x="439" y="32"/>
                  </a:lnTo>
                  <a:lnTo>
                    <a:pt x="440" y="32"/>
                  </a:lnTo>
                  <a:lnTo>
                    <a:pt x="441" y="32"/>
                  </a:lnTo>
                  <a:lnTo>
                    <a:pt x="442" y="32"/>
                  </a:lnTo>
                  <a:lnTo>
                    <a:pt x="444" y="31"/>
                  </a:lnTo>
                  <a:lnTo>
                    <a:pt x="444" y="30"/>
                  </a:lnTo>
                  <a:lnTo>
                    <a:pt x="444" y="28"/>
                  </a:lnTo>
                  <a:lnTo>
                    <a:pt x="442" y="28"/>
                  </a:lnTo>
                  <a:lnTo>
                    <a:pt x="441" y="27"/>
                  </a:lnTo>
                  <a:lnTo>
                    <a:pt x="440" y="26"/>
                  </a:lnTo>
                  <a:lnTo>
                    <a:pt x="440" y="24"/>
                  </a:lnTo>
                  <a:lnTo>
                    <a:pt x="439" y="23"/>
                  </a:lnTo>
                  <a:lnTo>
                    <a:pt x="437" y="22"/>
                  </a:lnTo>
                  <a:lnTo>
                    <a:pt x="436" y="22"/>
                  </a:lnTo>
                  <a:lnTo>
                    <a:pt x="435" y="21"/>
                  </a:lnTo>
                  <a:lnTo>
                    <a:pt x="436" y="19"/>
                  </a:lnTo>
                  <a:lnTo>
                    <a:pt x="439" y="18"/>
                  </a:lnTo>
                  <a:lnTo>
                    <a:pt x="440" y="19"/>
                  </a:lnTo>
                  <a:lnTo>
                    <a:pt x="441" y="19"/>
                  </a:lnTo>
                  <a:lnTo>
                    <a:pt x="442" y="19"/>
                  </a:lnTo>
                  <a:lnTo>
                    <a:pt x="444" y="21"/>
                  </a:lnTo>
                  <a:lnTo>
                    <a:pt x="446" y="21"/>
                  </a:lnTo>
                  <a:lnTo>
                    <a:pt x="446" y="22"/>
                  </a:lnTo>
                  <a:lnTo>
                    <a:pt x="448" y="22"/>
                  </a:lnTo>
                  <a:lnTo>
                    <a:pt x="449" y="22"/>
                  </a:lnTo>
                  <a:lnTo>
                    <a:pt x="452" y="22"/>
                  </a:lnTo>
                  <a:lnTo>
                    <a:pt x="453" y="22"/>
                  </a:lnTo>
                  <a:lnTo>
                    <a:pt x="454" y="22"/>
                  </a:lnTo>
                  <a:lnTo>
                    <a:pt x="459" y="18"/>
                  </a:lnTo>
                  <a:lnTo>
                    <a:pt x="461" y="21"/>
                  </a:lnTo>
                  <a:lnTo>
                    <a:pt x="462" y="23"/>
                  </a:lnTo>
                  <a:lnTo>
                    <a:pt x="463" y="26"/>
                  </a:lnTo>
                  <a:lnTo>
                    <a:pt x="465" y="28"/>
                  </a:lnTo>
                  <a:lnTo>
                    <a:pt x="466" y="31"/>
                  </a:lnTo>
                  <a:lnTo>
                    <a:pt x="467" y="34"/>
                  </a:lnTo>
                  <a:lnTo>
                    <a:pt x="469" y="36"/>
                  </a:lnTo>
                  <a:lnTo>
                    <a:pt x="470" y="39"/>
                  </a:lnTo>
                  <a:lnTo>
                    <a:pt x="471" y="41"/>
                  </a:lnTo>
                  <a:lnTo>
                    <a:pt x="473" y="45"/>
                  </a:lnTo>
                  <a:lnTo>
                    <a:pt x="474" y="48"/>
                  </a:lnTo>
                  <a:lnTo>
                    <a:pt x="475" y="51"/>
                  </a:lnTo>
                  <a:lnTo>
                    <a:pt x="476" y="53"/>
                  </a:lnTo>
                  <a:lnTo>
                    <a:pt x="479" y="55"/>
                  </a:lnTo>
                  <a:lnTo>
                    <a:pt x="480" y="57"/>
                  </a:lnTo>
                  <a:lnTo>
                    <a:pt x="482" y="60"/>
                  </a:lnTo>
                  <a:lnTo>
                    <a:pt x="483" y="62"/>
                  </a:lnTo>
                  <a:lnTo>
                    <a:pt x="484" y="65"/>
                  </a:lnTo>
                  <a:lnTo>
                    <a:pt x="487" y="68"/>
                  </a:lnTo>
                  <a:lnTo>
                    <a:pt x="488" y="70"/>
                  </a:lnTo>
                  <a:lnTo>
                    <a:pt x="490" y="73"/>
                  </a:lnTo>
                  <a:lnTo>
                    <a:pt x="491" y="76"/>
                  </a:lnTo>
                  <a:lnTo>
                    <a:pt x="492" y="78"/>
                  </a:lnTo>
                  <a:lnTo>
                    <a:pt x="494" y="81"/>
                  </a:lnTo>
                  <a:lnTo>
                    <a:pt x="496" y="83"/>
                  </a:lnTo>
                  <a:lnTo>
                    <a:pt x="497" y="85"/>
                  </a:lnTo>
                  <a:lnTo>
                    <a:pt x="499" y="87"/>
                  </a:lnTo>
                  <a:lnTo>
                    <a:pt x="500" y="91"/>
                  </a:lnTo>
                  <a:lnTo>
                    <a:pt x="501" y="93"/>
                  </a:lnTo>
                  <a:lnTo>
                    <a:pt x="503" y="96"/>
                  </a:lnTo>
                  <a:lnTo>
                    <a:pt x="504" y="98"/>
                  </a:lnTo>
                  <a:lnTo>
                    <a:pt x="505" y="102"/>
                  </a:lnTo>
                  <a:lnTo>
                    <a:pt x="508" y="103"/>
                  </a:lnTo>
                  <a:lnTo>
                    <a:pt x="509" y="106"/>
                  </a:lnTo>
                  <a:lnTo>
                    <a:pt x="512" y="107"/>
                  </a:lnTo>
                  <a:lnTo>
                    <a:pt x="516" y="108"/>
                  </a:lnTo>
                  <a:lnTo>
                    <a:pt x="518" y="108"/>
                  </a:lnTo>
                  <a:lnTo>
                    <a:pt x="522" y="110"/>
                  </a:lnTo>
                  <a:lnTo>
                    <a:pt x="525" y="111"/>
                  </a:lnTo>
                  <a:lnTo>
                    <a:pt x="526" y="111"/>
                  </a:lnTo>
                  <a:lnTo>
                    <a:pt x="528" y="112"/>
                  </a:lnTo>
                  <a:lnTo>
                    <a:pt x="530" y="113"/>
                  </a:lnTo>
                  <a:lnTo>
                    <a:pt x="532" y="115"/>
                  </a:lnTo>
                  <a:lnTo>
                    <a:pt x="533" y="119"/>
                  </a:lnTo>
                  <a:lnTo>
                    <a:pt x="534" y="121"/>
                  </a:lnTo>
                  <a:lnTo>
                    <a:pt x="535" y="124"/>
                  </a:lnTo>
                  <a:lnTo>
                    <a:pt x="538" y="125"/>
                  </a:lnTo>
                  <a:lnTo>
                    <a:pt x="542" y="125"/>
                  </a:lnTo>
                  <a:lnTo>
                    <a:pt x="546" y="127"/>
                  </a:lnTo>
                  <a:lnTo>
                    <a:pt x="549" y="128"/>
                  </a:lnTo>
                  <a:lnTo>
                    <a:pt x="551" y="129"/>
                  </a:lnTo>
                  <a:lnTo>
                    <a:pt x="552" y="132"/>
                  </a:lnTo>
                  <a:lnTo>
                    <a:pt x="555" y="133"/>
                  </a:lnTo>
                  <a:lnTo>
                    <a:pt x="556" y="136"/>
                  </a:lnTo>
                  <a:lnTo>
                    <a:pt x="559" y="137"/>
                  </a:lnTo>
                  <a:lnTo>
                    <a:pt x="560" y="140"/>
                  </a:lnTo>
                  <a:lnTo>
                    <a:pt x="563" y="142"/>
                  </a:lnTo>
                  <a:lnTo>
                    <a:pt x="563" y="145"/>
                  </a:lnTo>
                  <a:lnTo>
                    <a:pt x="564" y="149"/>
                  </a:lnTo>
                  <a:lnTo>
                    <a:pt x="566" y="150"/>
                  </a:lnTo>
                  <a:lnTo>
                    <a:pt x="569" y="151"/>
                  </a:lnTo>
                  <a:lnTo>
                    <a:pt x="573" y="151"/>
                  </a:lnTo>
                  <a:lnTo>
                    <a:pt x="577" y="151"/>
                  </a:lnTo>
                  <a:lnTo>
                    <a:pt x="581" y="153"/>
                  </a:lnTo>
                  <a:lnTo>
                    <a:pt x="584" y="153"/>
                  </a:lnTo>
                  <a:lnTo>
                    <a:pt x="587" y="154"/>
                  </a:lnTo>
                  <a:lnTo>
                    <a:pt x="589" y="157"/>
                  </a:lnTo>
                  <a:lnTo>
                    <a:pt x="593" y="157"/>
                  </a:lnTo>
                  <a:lnTo>
                    <a:pt x="596" y="158"/>
                  </a:lnTo>
                  <a:lnTo>
                    <a:pt x="598" y="161"/>
                  </a:lnTo>
                  <a:lnTo>
                    <a:pt x="601" y="162"/>
                  </a:lnTo>
                  <a:lnTo>
                    <a:pt x="604" y="163"/>
                  </a:lnTo>
                  <a:lnTo>
                    <a:pt x="605" y="165"/>
                  </a:lnTo>
                  <a:lnTo>
                    <a:pt x="606" y="167"/>
                  </a:lnTo>
                  <a:lnTo>
                    <a:pt x="609" y="170"/>
                  </a:lnTo>
                  <a:lnTo>
                    <a:pt x="610" y="172"/>
                  </a:lnTo>
                  <a:lnTo>
                    <a:pt x="613" y="174"/>
                  </a:lnTo>
                  <a:lnTo>
                    <a:pt x="615" y="176"/>
                  </a:lnTo>
                  <a:lnTo>
                    <a:pt x="617" y="179"/>
                  </a:lnTo>
                  <a:lnTo>
                    <a:pt x="617" y="182"/>
                  </a:lnTo>
                  <a:lnTo>
                    <a:pt x="618" y="185"/>
                  </a:lnTo>
                  <a:lnTo>
                    <a:pt x="618" y="188"/>
                  </a:lnTo>
                  <a:lnTo>
                    <a:pt x="619" y="192"/>
                  </a:lnTo>
                  <a:lnTo>
                    <a:pt x="619" y="196"/>
                  </a:lnTo>
                  <a:lnTo>
                    <a:pt x="619" y="199"/>
                  </a:lnTo>
                  <a:lnTo>
                    <a:pt x="619" y="204"/>
                  </a:lnTo>
                  <a:lnTo>
                    <a:pt x="619" y="205"/>
                  </a:lnTo>
                  <a:lnTo>
                    <a:pt x="619" y="206"/>
                  </a:lnTo>
                  <a:lnTo>
                    <a:pt x="618" y="210"/>
                  </a:lnTo>
                  <a:lnTo>
                    <a:pt x="622" y="212"/>
                  </a:lnTo>
                  <a:lnTo>
                    <a:pt x="625" y="212"/>
                  </a:lnTo>
                  <a:lnTo>
                    <a:pt x="627" y="213"/>
                  </a:lnTo>
                  <a:lnTo>
                    <a:pt x="628" y="216"/>
                  </a:lnTo>
                  <a:lnTo>
                    <a:pt x="630" y="218"/>
                  </a:lnTo>
                  <a:lnTo>
                    <a:pt x="631" y="221"/>
                  </a:lnTo>
                  <a:lnTo>
                    <a:pt x="635" y="222"/>
                  </a:lnTo>
                  <a:lnTo>
                    <a:pt x="638" y="223"/>
                  </a:lnTo>
                  <a:lnTo>
                    <a:pt x="642" y="223"/>
                  </a:lnTo>
                  <a:lnTo>
                    <a:pt x="643" y="226"/>
                  </a:lnTo>
                  <a:lnTo>
                    <a:pt x="645" y="229"/>
                  </a:lnTo>
                  <a:lnTo>
                    <a:pt x="645" y="231"/>
                  </a:lnTo>
                  <a:lnTo>
                    <a:pt x="647" y="235"/>
                  </a:lnTo>
                  <a:lnTo>
                    <a:pt x="647" y="238"/>
                  </a:lnTo>
                  <a:lnTo>
                    <a:pt x="647" y="243"/>
                  </a:lnTo>
                  <a:lnTo>
                    <a:pt x="647" y="247"/>
                  </a:lnTo>
                  <a:lnTo>
                    <a:pt x="647" y="250"/>
                  </a:lnTo>
                  <a:lnTo>
                    <a:pt x="647" y="254"/>
                  </a:lnTo>
                  <a:lnTo>
                    <a:pt x="648" y="257"/>
                  </a:lnTo>
                  <a:lnTo>
                    <a:pt x="649" y="260"/>
                  </a:lnTo>
                  <a:lnTo>
                    <a:pt x="653" y="260"/>
                  </a:lnTo>
                  <a:lnTo>
                    <a:pt x="657" y="261"/>
                  </a:lnTo>
                  <a:lnTo>
                    <a:pt x="659" y="263"/>
                  </a:lnTo>
                  <a:lnTo>
                    <a:pt x="660" y="265"/>
                  </a:lnTo>
                  <a:lnTo>
                    <a:pt x="661" y="269"/>
                  </a:lnTo>
                  <a:lnTo>
                    <a:pt x="661" y="273"/>
                  </a:lnTo>
                  <a:lnTo>
                    <a:pt x="661" y="277"/>
                  </a:lnTo>
                  <a:lnTo>
                    <a:pt x="661" y="281"/>
                  </a:lnTo>
                  <a:lnTo>
                    <a:pt x="661" y="285"/>
                  </a:lnTo>
                  <a:lnTo>
                    <a:pt x="660" y="288"/>
                  </a:lnTo>
                  <a:lnTo>
                    <a:pt x="657" y="289"/>
                  </a:lnTo>
                  <a:lnTo>
                    <a:pt x="655" y="290"/>
                  </a:lnTo>
                  <a:lnTo>
                    <a:pt x="652" y="291"/>
                  </a:lnTo>
                  <a:lnTo>
                    <a:pt x="649" y="293"/>
                  </a:lnTo>
                  <a:lnTo>
                    <a:pt x="647" y="294"/>
                  </a:lnTo>
                  <a:lnTo>
                    <a:pt x="644" y="295"/>
                  </a:lnTo>
                  <a:lnTo>
                    <a:pt x="640" y="295"/>
                  </a:lnTo>
                  <a:lnTo>
                    <a:pt x="638" y="297"/>
                  </a:lnTo>
                  <a:lnTo>
                    <a:pt x="635" y="298"/>
                  </a:lnTo>
                  <a:lnTo>
                    <a:pt x="632" y="299"/>
                  </a:lnTo>
                  <a:lnTo>
                    <a:pt x="630" y="301"/>
                  </a:lnTo>
                  <a:lnTo>
                    <a:pt x="628" y="303"/>
                  </a:lnTo>
                  <a:lnTo>
                    <a:pt x="626" y="305"/>
                  </a:lnTo>
                  <a:lnTo>
                    <a:pt x="623" y="306"/>
                  </a:lnTo>
                  <a:lnTo>
                    <a:pt x="619" y="307"/>
                  </a:lnTo>
                  <a:lnTo>
                    <a:pt x="615" y="306"/>
                  </a:lnTo>
                  <a:lnTo>
                    <a:pt x="611" y="306"/>
                  </a:lnTo>
                  <a:lnTo>
                    <a:pt x="607" y="307"/>
                  </a:lnTo>
                  <a:lnTo>
                    <a:pt x="607" y="311"/>
                  </a:lnTo>
                  <a:lnTo>
                    <a:pt x="607" y="315"/>
                  </a:lnTo>
                  <a:lnTo>
                    <a:pt x="606" y="318"/>
                  </a:lnTo>
                  <a:lnTo>
                    <a:pt x="604" y="319"/>
                  </a:lnTo>
                  <a:lnTo>
                    <a:pt x="601" y="320"/>
                  </a:lnTo>
                  <a:lnTo>
                    <a:pt x="598" y="323"/>
                  </a:lnTo>
                  <a:lnTo>
                    <a:pt x="597" y="324"/>
                  </a:lnTo>
                  <a:lnTo>
                    <a:pt x="594" y="327"/>
                  </a:lnTo>
                  <a:lnTo>
                    <a:pt x="592" y="328"/>
                  </a:lnTo>
                  <a:lnTo>
                    <a:pt x="588" y="328"/>
                  </a:lnTo>
                  <a:lnTo>
                    <a:pt x="584" y="328"/>
                  </a:lnTo>
                  <a:lnTo>
                    <a:pt x="581" y="329"/>
                  </a:lnTo>
                  <a:lnTo>
                    <a:pt x="580" y="332"/>
                  </a:lnTo>
                  <a:lnTo>
                    <a:pt x="579" y="336"/>
                  </a:lnTo>
                  <a:lnTo>
                    <a:pt x="579" y="339"/>
                  </a:lnTo>
                  <a:lnTo>
                    <a:pt x="579" y="343"/>
                  </a:lnTo>
                  <a:lnTo>
                    <a:pt x="581" y="345"/>
                  </a:lnTo>
                  <a:lnTo>
                    <a:pt x="583" y="346"/>
                  </a:lnTo>
                  <a:lnTo>
                    <a:pt x="585" y="349"/>
                  </a:lnTo>
                  <a:lnTo>
                    <a:pt x="588" y="350"/>
                  </a:lnTo>
                  <a:lnTo>
                    <a:pt x="590" y="352"/>
                  </a:lnTo>
                  <a:lnTo>
                    <a:pt x="592" y="354"/>
                  </a:lnTo>
                  <a:lnTo>
                    <a:pt x="590" y="358"/>
                  </a:lnTo>
                  <a:lnTo>
                    <a:pt x="590" y="362"/>
                  </a:lnTo>
                  <a:lnTo>
                    <a:pt x="590" y="366"/>
                  </a:lnTo>
                  <a:lnTo>
                    <a:pt x="589" y="370"/>
                  </a:lnTo>
                  <a:lnTo>
                    <a:pt x="587" y="371"/>
                  </a:lnTo>
                  <a:lnTo>
                    <a:pt x="585" y="373"/>
                  </a:lnTo>
                  <a:lnTo>
                    <a:pt x="583" y="374"/>
                  </a:lnTo>
                  <a:lnTo>
                    <a:pt x="580" y="375"/>
                  </a:lnTo>
                  <a:lnTo>
                    <a:pt x="577" y="378"/>
                  </a:lnTo>
                  <a:lnTo>
                    <a:pt x="577" y="381"/>
                  </a:lnTo>
                  <a:lnTo>
                    <a:pt x="577" y="383"/>
                  </a:lnTo>
                  <a:lnTo>
                    <a:pt x="580" y="386"/>
                  </a:lnTo>
                  <a:lnTo>
                    <a:pt x="581" y="388"/>
                  </a:lnTo>
                  <a:lnTo>
                    <a:pt x="583" y="391"/>
                  </a:lnTo>
                  <a:lnTo>
                    <a:pt x="583" y="395"/>
                  </a:lnTo>
                  <a:lnTo>
                    <a:pt x="584" y="398"/>
                  </a:lnTo>
                  <a:lnTo>
                    <a:pt x="583" y="401"/>
                  </a:lnTo>
                  <a:lnTo>
                    <a:pt x="584" y="405"/>
                  </a:lnTo>
                  <a:lnTo>
                    <a:pt x="584" y="409"/>
                  </a:lnTo>
                  <a:lnTo>
                    <a:pt x="584" y="413"/>
                  </a:lnTo>
                  <a:lnTo>
                    <a:pt x="584" y="417"/>
                  </a:lnTo>
                  <a:lnTo>
                    <a:pt x="585" y="420"/>
                  </a:lnTo>
                  <a:lnTo>
                    <a:pt x="585" y="424"/>
                  </a:lnTo>
                  <a:lnTo>
                    <a:pt x="585" y="428"/>
                  </a:lnTo>
                  <a:lnTo>
                    <a:pt x="587" y="430"/>
                  </a:lnTo>
                  <a:lnTo>
                    <a:pt x="588" y="434"/>
                  </a:lnTo>
                  <a:lnTo>
                    <a:pt x="589" y="437"/>
                  </a:lnTo>
                  <a:lnTo>
                    <a:pt x="589" y="439"/>
                  </a:lnTo>
                  <a:lnTo>
                    <a:pt x="590" y="442"/>
                  </a:lnTo>
                  <a:lnTo>
                    <a:pt x="592" y="446"/>
                  </a:lnTo>
                  <a:lnTo>
                    <a:pt x="590" y="450"/>
                  </a:lnTo>
                  <a:lnTo>
                    <a:pt x="590" y="454"/>
                  </a:lnTo>
                  <a:lnTo>
                    <a:pt x="590" y="455"/>
                  </a:lnTo>
                  <a:lnTo>
                    <a:pt x="590" y="458"/>
                  </a:lnTo>
                  <a:lnTo>
                    <a:pt x="590" y="462"/>
                  </a:lnTo>
                  <a:lnTo>
                    <a:pt x="589" y="464"/>
                  </a:lnTo>
                  <a:lnTo>
                    <a:pt x="589" y="468"/>
                  </a:lnTo>
                  <a:lnTo>
                    <a:pt x="588" y="472"/>
                  </a:lnTo>
                  <a:lnTo>
                    <a:pt x="588" y="476"/>
                  </a:lnTo>
                  <a:lnTo>
                    <a:pt x="588" y="480"/>
                  </a:lnTo>
                  <a:lnTo>
                    <a:pt x="588" y="483"/>
                  </a:lnTo>
                  <a:lnTo>
                    <a:pt x="589" y="485"/>
                  </a:lnTo>
                  <a:lnTo>
                    <a:pt x="590" y="488"/>
                  </a:lnTo>
                  <a:lnTo>
                    <a:pt x="592" y="490"/>
                  </a:lnTo>
                  <a:lnTo>
                    <a:pt x="593" y="493"/>
                  </a:lnTo>
                  <a:lnTo>
                    <a:pt x="594" y="497"/>
                  </a:lnTo>
                  <a:lnTo>
                    <a:pt x="596" y="500"/>
                  </a:lnTo>
                  <a:lnTo>
                    <a:pt x="597" y="502"/>
                  </a:lnTo>
                  <a:lnTo>
                    <a:pt x="598" y="506"/>
                  </a:lnTo>
                  <a:lnTo>
                    <a:pt x="598" y="509"/>
                  </a:lnTo>
                  <a:lnTo>
                    <a:pt x="598" y="513"/>
                  </a:lnTo>
                  <a:lnTo>
                    <a:pt x="598" y="517"/>
                  </a:lnTo>
                  <a:lnTo>
                    <a:pt x="598" y="521"/>
                  </a:lnTo>
                  <a:lnTo>
                    <a:pt x="597" y="525"/>
                  </a:lnTo>
                  <a:lnTo>
                    <a:pt x="597" y="528"/>
                  </a:lnTo>
                  <a:lnTo>
                    <a:pt x="597" y="532"/>
                  </a:lnTo>
                  <a:lnTo>
                    <a:pt x="597" y="536"/>
                  </a:lnTo>
                  <a:lnTo>
                    <a:pt x="597" y="540"/>
                  </a:lnTo>
                  <a:lnTo>
                    <a:pt x="596" y="544"/>
                  </a:lnTo>
                  <a:lnTo>
                    <a:pt x="596" y="548"/>
                  </a:lnTo>
                  <a:lnTo>
                    <a:pt x="596" y="551"/>
                  </a:lnTo>
                  <a:lnTo>
                    <a:pt x="594" y="555"/>
                  </a:lnTo>
                  <a:lnTo>
                    <a:pt x="596" y="557"/>
                  </a:lnTo>
                  <a:lnTo>
                    <a:pt x="594" y="562"/>
                  </a:lnTo>
                  <a:lnTo>
                    <a:pt x="594" y="566"/>
                  </a:lnTo>
                  <a:lnTo>
                    <a:pt x="596" y="569"/>
                  </a:lnTo>
                  <a:lnTo>
                    <a:pt x="597" y="573"/>
                  </a:lnTo>
                  <a:lnTo>
                    <a:pt x="598" y="576"/>
                  </a:lnTo>
                  <a:lnTo>
                    <a:pt x="600" y="577"/>
                  </a:lnTo>
                  <a:lnTo>
                    <a:pt x="601" y="579"/>
                  </a:lnTo>
                  <a:lnTo>
                    <a:pt x="602" y="582"/>
                  </a:lnTo>
                  <a:lnTo>
                    <a:pt x="602" y="586"/>
                  </a:lnTo>
                  <a:lnTo>
                    <a:pt x="602" y="589"/>
                  </a:lnTo>
                  <a:lnTo>
                    <a:pt x="601" y="593"/>
                  </a:lnTo>
                  <a:lnTo>
                    <a:pt x="600" y="594"/>
                  </a:lnTo>
                  <a:lnTo>
                    <a:pt x="598" y="597"/>
                  </a:lnTo>
                  <a:lnTo>
                    <a:pt x="597" y="600"/>
                  </a:lnTo>
                  <a:lnTo>
                    <a:pt x="597" y="603"/>
                  </a:lnTo>
                  <a:lnTo>
                    <a:pt x="597" y="607"/>
                  </a:lnTo>
                  <a:lnTo>
                    <a:pt x="597" y="611"/>
                  </a:lnTo>
                  <a:lnTo>
                    <a:pt x="598" y="614"/>
                  </a:lnTo>
                  <a:lnTo>
                    <a:pt x="598" y="617"/>
                  </a:lnTo>
                  <a:lnTo>
                    <a:pt x="600" y="620"/>
                  </a:lnTo>
                  <a:lnTo>
                    <a:pt x="600" y="624"/>
                  </a:lnTo>
                  <a:lnTo>
                    <a:pt x="601" y="627"/>
                  </a:lnTo>
                  <a:lnTo>
                    <a:pt x="602" y="629"/>
                  </a:lnTo>
                  <a:lnTo>
                    <a:pt x="602" y="632"/>
                  </a:lnTo>
                  <a:lnTo>
                    <a:pt x="600" y="631"/>
                  </a:lnTo>
                  <a:lnTo>
                    <a:pt x="596" y="629"/>
                  </a:lnTo>
                  <a:lnTo>
                    <a:pt x="593" y="628"/>
                  </a:lnTo>
                  <a:lnTo>
                    <a:pt x="589" y="628"/>
                  </a:lnTo>
                  <a:lnTo>
                    <a:pt x="585" y="629"/>
                  </a:lnTo>
                  <a:lnTo>
                    <a:pt x="583" y="629"/>
                  </a:lnTo>
                  <a:lnTo>
                    <a:pt x="581" y="632"/>
                  </a:lnTo>
                  <a:lnTo>
                    <a:pt x="579" y="634"/>
                  </a:lnTo>
                  <a:lnTo>
                    <a:pt x="577"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2" y="682"/>
                  </a:lnTo>
                  <a:lnTo>
                    <a:pt x="571" y="684"/>
                  </a:lnTo>
                  <a:lnTo>
                    <a:pt x="568" y="686"/>
                  </a:lnTo>
                  <a:lnTo>
                    <a:pt x="566" y="687"/>
                  </a:lnTo>
                  <a:lnTo>
                    <a:pt x="562" y="688"/>
                  </a:lnTo>
                  <a:lnTo>
                    <a:pt x="558" y="688"/>
                  </a:lnTo>
                  <a:lnTo>
                    <a:pt x="555" y="688"/>
                  </a:lnTo>
                  <a:lnTo>
                    <a:pt x="551" y="689"/>
                  </a:lnTo>
                  <a:lnTo>
                    <a:pt x="550" y="691"/>
                  </a:lnTo>
                  <a:lnTo>
                    <a:pt x="547" y="693"/>
                  </a:lnTo>
                  <a:lnTo>
                    <a:pt x="545" y="695"/>
                  </a:lnTo>
                  <a:lnTo>
                    <a:pt x="542" y="696"/>
                  </a:lnTo>
                  <a:lnTo>
                    <a:pt x="539" y="697"/>
                  </a:lnTo>
                  <a:lnTo>
                    <a:pt x="538" y="700"/>
                  </a:lnTo>
                  <a:lnTo>
                    <a:pt x="538" y="701"/>
                  </a:lnTo>
                  <a:lnTo>
                    <a:pt x="537" y="704"/>
                  </a:lnTo>
                  <a:lnTo>
                    <a:pt x="537" y="706"/>
                  </a:lnTo>
                  <a:lnTo>
                    <a:pt x="535" y="710"/>
                  </a:lnTo>
                  <a:lnTo>
                    <a:pt x="535" y="713"/>
                  </a:lnTo>
                  <a:lnTo>
                    <a:pt x="534" y="717"/>
                  </a:lnTo>
                  <a:lnTo>
                    <a:pt x="534" y="721"/>
                  </a:lnTo>
                  <a:lnTo>
                    <a:pt x="534" y="725"/>
                  </a:lnTo>
                  <a:lnTo>
                    <a:pt x="534" y="729"/>
                  </a:lnTo>
                  <a:lnTo>
                    <a:pt x="533" y="733"/>
                  </a:lnTo>
                  <a:lnTo>
                    <a:pt x="534" y="737"/>
                  </a:lnTo>
                  <a:lnTo>
                    <a:pt x="534" y="740"/>
                  </a:lnTo>
                  <a:lnTo>
                    <a:pt x="534" y="743"/>
                  </a:lnTo>
                  <a:lnTo>
                    <a:pt x="534" y="747"/>
                  </a:lnTo>
                  <a:lnTo>
                    <a:pt x="535" y="751"/>
                  </a:lnTo>
                  <a:lnTo>
                    <a:pt x="535" y="754"/>
                  </a:lnTo>
                  <a:lnTo>
                    <a:pt x="537" y="758"/>
                  </a:lnTo>
                  <a:lnTo>
                    <a:pt x="535" y="761"/>
                  </a:lnTo>
                  <a:lnTo>
                    <a:pt x="535" y="765"/>
                  </a:lnTo>
                  <a:lnTo>
                    <a:pt x="534" y="769"/>
                  </a:lnTo>
                  <a:lnTo>
                    <a:pt x="533" y="772"/>
                  </a:lnTo>
                  <a:lnTo>
                    <a:pt x="532" y="775"/>
                  </a:lnTo>
                  <a:lnTo>
                    <a:pt x="533" y="776"/>
                  </a:lnTo>
                  <a:lnTo>
                    <a:pt x="535" y="778"/>
                  </a:lnTo>
                  <a:lnTo>
                    <a:pt x="538" y="780"/>
                  </a:lnTo>
                  <a:lnTo>
                    <a:pt x="539" y="781"/>
                  </a:lnTo>
                  <a:lnTo>
                    <a:pt x="542" y="784"/>
                  </a:lnTo>
                  <a:lnTo>
                    <a:pt x="543" y="786"/>
                  </a:lnTo>
                  <a:lnTo>
                    <a:pt x="543" y="790"/>
                  </a:lnTo>
                  <a:lnTo>
                    <a:pt x="543" y="794"/>
                  </a:lnTo>
                  <a:lnTo>
                    <a:pt x="545" y="797"/>
                  </a:lnTo>
                  <a:lnTo>
                    <a:pt x="546" y="799"/>
                  </a:lnTo>
                  <a:lnTo>
                    <a:pt x="549" y="802"/>
                  </a:lnTo>
                  <a:lnTo>
                    <a:pt x="550" y="803"/>
                  </a:lnTo>
                  <a:lnTo>
                    <a:pt x="551" y="806"/>
                  </a:lnTo>
                  <a:lnTo>
                    <a:pt x="554" y="807"/>
                  </a:lnTo>
                  <a:lnTo>
                    <a:pt x="556" y="810"/>
                  </a:lnTo>
                  <a:lnTo>
                    <a:pt x="558" y="811"/>
                  </a:lnTo>
                  <a:lnTo>
                    <a:pt x="560" y="814"/>
                  </a:lnTo>
                  <a:lnTo>
                    <a:pt x="562" y="816"/>
                  </a:lnTo>
                  <a:lnTo>
                    <a:pt x="564" y="818"/>
                  </a:lnTo>
                  <a:lnTo>
                    <a:pt x="567" y="819"/>
                  </a:lnTo>
                  <a:lnTo>
                    <a:pt x="572" y="819"/>
                  </a:lnTo>
                  <a:lnTo>
                    <a:pt x="575" y="819"/>
                  </a:lnTo>
                  <a:lnTo>
                    <a:pt x="579" y="818"/>
                  </a:lnTo>
                  <a:lnTo>
                    <a:pt x="583" y="818"/>
                  </a:lnTo>
                  <a:lnTo>
                    <a:pt x="585" y="818"/>
                  </a:lnTo>
                  <a:lnTo>
                    <a:pt x="589" y="816"/>
                  </a:lnTo>
                  <a:lnTo>
                    <a:pt x="592" y="815"/>
                  </a:lnTo>
                  <a:lnTo>
                    <a:pt x="594" y="814"/>
                  </a:lnTo>
                  <a:lnTo>
                    <a:pt x="598" y="812"/>
                  </a:lnTo>
                  <a:lnTo>
                    <a:pt x="601" y="812"/>
                  </a:lnTo>
                  <a:lnTo>
                    <a:pt x="604" y="811"/>
                  </a:lnTo>
                  <a:lnTo>
                    <a:pt x="607" y="810"/>
                  </a:lnTo>
                  <a:lnTo>
                    <a:pt x="610" y="809"/>
                  </a:lnTo>
                  <a:lnTo>
                    <a:pt x="613" y="810"/>
                  </a:lnTo>
                  <a:lnTo>
                    <a:pt x="614" y="812"/>
                  </a:lnTo>
                  <a:lnTo>
                    <a:pt x="615" y="816"/>
                  </a:lnTo>
                  <a:lnTo>
                    <a:pt x="615" y="819"/>
                  </a:lnTo>
                  <a:lnTo>
                    <a:pt x="615" y="823"/>
                  </a:lnTo>
                  <a:lnTo>
                    <a:pt x="617" y="828"/>
                  </a:lnTo>
                  <a:lnTo>
                    <a:pt x="615" y="831"/>
                  </a:lnTo>
                  <a:lnTo>
                    <a:pt x="617" y="835"/>
                  </a:lnTo>
                  <a:lnTo>
                    <a:pt x="617" y="839"/>
                  </a:lnTo>
                  <a:lnTo>
                    <a:pt x="617" y="841"/>
                  </a:lnTo>
                  <a:lnTo>
                    <a:pt x="618" y="845"/>
                  </a:lnTo>
                  <a:lnTo>
                    <a:pt x="619" y="848"/>
                  </a:lnTo>
                  <a:lnTo>
                    <a:pt x="621" y="850"/>
                  </a:lnTo>
                  <a:lnTo>
                    <a:pt x="622" y="853"/>
                  </a:lnTo>
                  <a:lnTo>
                    <a:pt x="623" y="857"/>
                  </a:lnTo>
                  <a:lnTo>
                    <a:pt x="623" y="860"/>
                  </a:lnTo>
                  <a:lnTo>
                    <a:pt x="625" y="864"/>
                  </a:lnTo>
                  <a:lnTo>
                    <a:pt x="625" y="867"/>
                  </a:lnTo>
                  <a:lnTo>
                    <a:pt x="623" y="870"/>
                  </a:lnTo>
                  <a:lnTo>
                    <a:pt x="622" y="873"/>
                  </a:lnTo>
                  <a:lnTo>
                    <a:pt x="621" y="875"/>
                  </a:lnTo>
                  <a:lnTo>
                    <a:pt x="618" y="878"/>
                  </a:lnTo>
                  <a:lnTo>
                    <a:pt x="615" y="879"/>
                  </a:lnTo>
                  <a:lnTo>
                    <a:pt x="614" y="882"/>
                  </a:lnTo>
                  <a:lnTo>
                    <a:pt x="613" y="886"/>
                  </a:lnTo>
                  <a:lnTo>
                    <a:pt x="613" y="888"/>
                  </a:lnTo>
                  <a:lnTo>
                    <a:pt x="611" y="892"/>
                  </a:lnTo>
                  <a:lnTo>
                    <a:pt x="611" y="895"/>
                  </a:lnTo>
                  <a:lnTo>
                    <a:pt x="610" y="899"/>
                  </a:lnTo>
                  <a:lnTo>
                    <a:pt x="610" y="903"/>
                  </a:lnTo>
                  <a:lnTo>
                    <a:pt x="610" y="907"/>
                  </a:lnTo>
                  <a:lnTo>
                    <a:pt x="610" y="911"/>
                  </a:lnTo>
                  <a:lnTo>
                    <a:pt x="609" y="915"/>
                  </a:lnTo>
                  <a:lnTo>
                    <a:pt x="609" y="919"/>
                  </a:lnTo>
                  <a:lnTo>
                    <a:pt x="609" y="921"/>
                  </a:lnTo>
                  <a:lnTo>
                    <a:pt x="609" y="925"/>
                  </a:lnTo>
                  <a:lnTo>
                    <a:pt x="607" y="928"/>
                  </a:lnTo>
                  <a:lnTo>
                    <a:pt x="607" y="932"/>
                  </a:lnTo>
                  <a:lnTo>
                    <a:pt x="606" y="934"/>
                  </a:lnTo>
                  <a:lnTo>
                    <a:pt x="605" y="937"/>
                  </a:lnTo>
                  <a:lnTo>
                    <a:pt x="602" y="939"/>
                  </a:lnTo>
                  <a:lnTo>
                    <a:pt x="600" y="941"/>
                  </a:lnTo>
                  <a:lnTo>
                    <a:pt x="598" y="943"/>
                  </a:lnTo>
                  <a:lnTo>
                    <a:pt x="596" y="945"/>
                  </a:lnTo>
                  <a:lnTo>
                    <a:pt x="594" y="947"/>
                  </a:lnTo>
                  <a:lnTo>
                    <a:pt x="593" y="951"/>
                  </a:lnTo>
                  <a:lnTo>
                    <a:pt x="593" y="954"/>
                  </a:lnTo>
                  <a:lnTo>
                    <a:pt x="592" y="958"/>
                  </a:lnTo>
                  <a:lnTo>
                    <a:pt x="592" y="962"/>
                  </a:lnTo>
                  <a:lnTo>
                    <a:pt x="592" y="966"/>
                  </a:lnTo>
                  <a:lnTo>
                    <a:pt x="592" y="970"/>
                  </a:lnTo>
                  <a:lnTo>
                    <a:pt x="592" y="972"/>
                  </a:lnTo>
                  <a:lnTo>
                    <a:pt x="592" y="976"/>
                  </a:lnTo>
                  <a:lnTo>
                    <a:pt x="594" y="979"/>
                  </a:lnTo>
                  <a:lnTo>
                    <a:pt x="596" y="981"/>
                  </a:lnTo>
                  <a:lnTo>
                    <a:pt x="596" y="984"/>
                  </a:lnTo>
                  <a:lnTo>
                    <a:pt x="597" y="988"/>
                  </a:lnTo>
                  <a:lnTo>
                    <a:pt x="597" y="992"/>
                  </a:lnTo>
                  <a:lnTo>
                    <a:pt x="596" y="996"/>
                  </a:lnTo>
                  <a:lnTo>
                    <a:pt x="596" y="998"/>
                  </a:lnTo>
                  <a:lnTo>
                    <a:pt x="594" y="1002"/>
                  </a:lnTo>
                  <a:lnTo>
                    <a:pt x="593" y="1005"/>
                  </a:lnTo>
                  <a:lnTo>
                    <a:pt x="592" y="1008"/>
                  </a:lnTo>
                  <a:lnTo>
                    <a:pt x="592" y="1011"/>
                  </a:lnTo>
                  <a:lnTo>
                    <a:pt x="590" y="1015"/>
                  </a:lnTo>
                  <a:lnTo>
                    <a:pt x="590" y="1019"/>
                  </a:lnTo>
                  <a:lnTo>
                    <a:pt x="590" y="1022"/>
                  </a:lnTo>
                  <a:lnTo>
                    <a:pt x="590" y="1027"/>
                  </a:lnTo>
                  <a:lnTo>
                    <a:pt x="590" y="1031"/>
                  </a:lnTo>
                  <a:lnTo>
                    <a:pt x="590" y="1035"/>
                  </a:lnTo>
                  <a:lnTo>
                    <a:pt x="589" y="1038"/>
                  </a:lnTo>
                  <a:lnTo>
                    <a:pt x="588" y="1040"/>
                  </a:lnTo>
                  <a:lnTo>
                    <a:pt x="585" y="1042"/>
                  </a:lnTo>
                  <a:lnTo>
                    <a:pt x="584" y="1044"/>
                  </a:lnTo>
                  <a:lnTo>
                    <a:pt x="583" y="1047"/>
                  </a:lnTo>
                  <a:lnTo>
                    <a:pt x="580" y="1049"/>
                  </a:lnTo>
                  <a:lnTo>
                    <a:pt x="579" y="1051"/>
                  </a:lnTo>
                  <a:lnTo>
                    <a:pt x="575" y="1052"/>
                  </a:lnTo>
                  <a:lnTo>
                    <a:pt x="571" y="1052"/>
                  </a:lnTo>
                  <a:lnTo>
                    <a:pt x="567" y="1052"/>
                  </a:lnTo>
                  <a:lnTo>
                    <a:pt x="563" y="1052"/>
                  </a:lnTo>
                  <a:lnTo>
                    <a:pt x="559" y="1052"/>
                  </a:lnTo>
                  <a:lnTo>
                    <a:pt x="556" y="1052"/>
                  </a:lnTo>
                  <a:lnTo>
                    <a:pt x="554" y="1055"/>
                  </a:lnTo>
                  <a:lnTo>
                    <a:pt x="551" y="1056"/>
                  </a:lnTo>
                  <a:lnTo>
                    <a:pt x="549" y="1057"/>
                  </a:lnTo>
                  <a:lnTo>
                    <a:pt x="546" y="1059"/>
                  </a:lnTo>
                  <a:lnTo>
                    <a:pt x="543" y="1059"/>
                  </a:lnTo>
                  <a:lnTo>
                    <a:pt x="539" y="1057"/>
                  </a:lnTo>
                  <a:lnTo>
                    <a:pt x="537" y="1059"/>
                  </a:lnTo>
                  <a:lnTo>
                    <a:pt x="535" y="1061"/>
                  </a:lnTo>
                  <a:lnTo>
                    <a:pt x="534" y="1064"/>
                  </a:lnTo>
                  <a:lnTo>
                    <a:pt x="535" y="1066"/>
                  </a:lnTo>
                  <a:lnTo>
                    <a:pt x="535" y="1068"/>
                  </a:lnTo>
                  <a:lnTo>
                    <a:pt x="535" y="1070"/>
                  </a:lnTo>
                  <a:lnTo>
                    <a:pt x="537" y="1073"/>
                  </a:lnTo>
                  <a:lnTo>
                    <a:pt x="538" y="1076"/>
                  </a:lnTo>
                  <a:lnTo>
                    <a:pt x="541" y="1077"/>
                  </a:lnTo>
                  <a:lnTo>
                    <a:pt x="543" y="1078"/>
                  </a:lnTo>
                  <a:lnTo>
                    <a:pt x="547" y="1080"/>
                  </a:lnTo>
                  <a:lnTo>
                    <a:pt x="550" y="1081"/>
                  </a:lnTo>
                  <a:lnTo>
                    <a:pt x="554" y="1081"/>
                  </a:lnTo>
                  <a:lnTo>
                    <a:pt x="556" y="1082"/>
                  </a:lnTo>
                  <a:lnTo>
                    <a:pt x="559" y="1085"/>
                  </a:lnTo>
                  <a:lnTo>
                    <a:pt x="560" y="1086"/>
                  </a:lnTo>
                  <a:lnTo>
                    <a:pt x="562" y="1089"/>
                  </a:lnTo>
                  <a:lnTo>
                    <a:pt x="563" y="1091"/>
                  </a:lnTo>
                  <a:lnTo>
                    <a:pt x="564" y="1095"/>
                  </a:lnTo>
                  <a:lnTo>
                    <a:pt x="563" y="1099"/>
                  </a:lnTo>
                  <a:lnTo>
                    <a:pt x="563" y="1103"/>
                  </a:lnTo>
                  <a:lnTo>
                    <a:pt x="563" y="1107"/>
                  </a:lnTo>
                  <a:lnTo>
                    <a:pt x="562" y="1110"/>
                  </a:lnTo>
                  <a:lnTo>
                    <a:pt x="560" y="1114"/>
                  </a:lnTo>
                  <a:lnTo>
                    <a:pt x="559" y="1116"/>
                  </a:lnTo>
                  <a:lnTo>
                    <a:pt x="558" y="1117"/>
                  </a:lnTo>
                  <a:lnTo>
                    <a:pt x="555" y="1120"/>
                  </a:lnTo>
                  <a:lnTo>
                    <a:pt x="554" y="1121"/>
                  </a:lnTo>
                  <a:lnTo>
                    <a:pt x="551" y="1123"/>
                  </a:lnTo>
                  <a:lnTo>
                    <a:pt x="549" y="1125"/>
                  </a:lnTo>
                  <a:lnTo>
                    <a:pt x="549" y="1129"/>
                  </a:lnTo>
                  <a:lnTo>
                    <a:pt x="549" y="1133"/>
                  </a:lnTo>
                  <a:lnTo>
                    <a:pt x="546" y="1136"/>
                  </a:lnTo>
                  <a:lnTo>
                    <a:pt x="546" y="1138"/>
                  </a:lnTo>
                  <a:lnTo>
                    <a:pt x="546" y="1141"/>
                  </a:lnTo>
                  <a:lnTo>
                    <a:pt x="546" y="1145"/>
                  </a:lnTo>
                  <a:lnTo>
                    <a:pt x="545" y="1148"/>
                  </a:lnTo>
                  <a:lnTo>
                    <a:pt x="547" y="1150"/>
                  </a:lnTo>
                  <a:lnTo>
                    <a:pt x="550" y="1150"/>
                  </a:lnTo>
                  <a:lnTo>
                    <a:pt x="554" y="1150"/>
                  </a:lnTo>
                  <a:lnTo>
                    <a:pt x="556" y="1152"/>
                  </a:lnTo>
                  <a:lnTo>
                    <a:pt x="560" y="1153"/>
                  </a:lnTo>
                  <a:lnTo>
                    <a:pt x="563" y="1154"/>
                  </a:lnTo>
                  <a:lnTo>
                    <a:pt x="566" y="1155"/>
                  </a:lnTo>
                  <a:lnTo>
                    <a:pt x="568" y="1157"/>
                  </a:lnTo>
                  <a:lnTo>
                    <a:pt x="569" y="1159"/>
                  </a:lnTo>
                  <a:lnTo>
                    <a:pt x="569" y="1163"/>
                  </a:lnTo>
                  <a:lnTo>
                    <a:pt x="569" y="1166"/>
                  </a:lnTo>
                  <a:lnTo>
                    <a:pt x="571" y="1170"/>
                  </a:lnTo>
                  <a:lnTo>
                    <a:pt x="573" y="1172"/>
                  </a:lnTo>
                  <a:lnTo>
                    <a:pt x="573" y="1175"/>
                  </a:lnTo>
                  <a:lnTo>
                    <a:pt x="575" y="1178"/>
                  </a:lnTo>
                  <a:lnTo>
                    <a:pt x="576" y="1182"/>
                  </a:lnTo>
                  <a:lnTo>
                    <a:pt x="576" y="1184"/>
                  </a:lnTo>
                  <a:lnTo>
                    <a:pt x="576" y="1187"/>
                  </a:lnTo>
                  <a:lnTo>
                    <a:pt x="576" y="1188"/>
                  </a:lnTo>
                  <a:lnTo>
                    <a:pt x="580" y="1189"/>
                  </a:lnTo>
                  <a:lnTo>
                    <a:pt x="583" y="1189"/>
                  </a:lnTo>
                  <a:lnTo>
                    <a:pt x="585" y="1191"/>
                  </a:lnTo>
                  <a:lnTo>
                    <a:pt x="587" y="1193"/>
                  </a:lnTo>
                  <a:lnTo>
                    <a:pt x="589" y="1195"/>
                  </a:lnTo>
                  <a:lnTo>
                    <a:pt x="592" y="1196"/>
                  </a:lnTo>
                  <a:lnTo>
                    <a:pt x="594" y="1196"/>
                  </a:lnTo>
                  <a:lnTo>
                    <a:pt x="598" y="1195"/>
                  </a:lnTo>
                  <a:lnTo>
                    <a:pt x="601" y="1197"/>
                  </a:lnTo>
                  <a:lnTo>
                    <a:pt x="604" y="1199"/>
                  </a:lnTo>
                  <a:lnTo>
                    <a:pt x="606" y="1200"/>
                  </a:lnTo>
                  <a:lnTo>
                    <a:pt x="609" y="1201"/>
                  </a:lnTo>
                  <a:lnTo>
                    <a:pt x="611" y="1203"/>
                  </a:lnTo>
                  <a:lnTo>
                    <a:pt x="613" y="1205"/>
                  </a:lnTo>
                  <a:lnTo>
                    <a:pt x="614" y="1208"/>
                  </a:lnTo>
                  <a:lnTo>
                    <a:pt x="614" y="1212"/>
                  </a:lnTo>
                  <a:lnTo>
                    <a:pt x="615" y="1214"/>
                  </a:lnTo>
                  <a:lnTo>
                    <a:pt x="615" y="1220"/>
                  </a:lnTo>
                  <a:lnTo>
                    <a:pt x="615" y="1224"/>
                  </a:lnTo>
                  <a:lnTo>
                    <a:pt x="614" y="1226"/>
                  </a:lnTo>
                  <a:lnTo>
                    <a:pt x="614" y="1230"/>
                  </a:lnTo>
                  <a:lnTo>
                    <a:pt x="614" y="1234"/>
                  </a:lnTo>
                  <a:lnTo>
                    <a:pt x="613" y="1238"/>
                  </a:lnTo>
                  <a:lnTo>
                    <a:pt x="613" y="1242"/>
                  </a:lnTo>
                  <a:lnTo>
                    <a:pt x="613" y="1243"/>
                  </a:lnTo>
                  <a:lnTo>
                    <a:pt x="613" y="1246"/>
                  </a:lnTo>
                  <a:lnTo>
                    <a:pt x="611" y="1250"/>
                  </a:lnTo>
                  <a:lnTo>
                    <a:pt x="610" y="1252"/>
                  </a:lnTo>
                  <a:lnTo>
                    <a:pt x="610" y="1256"/>
                  </a:lnTo>
                  <a:lnTo>
                    <a:pt x="611" y="1260"/>
                  </a:lnTo>
                  <a:lnTo>
                    <a:pt x="613" y="1263"/>
                  </a:lnTo>
                  <a:lnTo>
                    <a:pt x="614" y="1265"/>
                  </a:lnTo>
                  <a:lnTo>
                    <a:pt x="615" y="1267"/>
                  </a:lnTo>
                  <a:lnTo>
                    <a:pt x="618" y="1269"/>
                  </a:lnTo>
                  <a:lnTo>
                    <a:pt x="618" y="1272"/>
                  </a:lnTo>
                  <a:lnTo>
                    <a:pt x="619" y="1276"/>
                  </a:lnTo>
                  <a:lnTo>
                    <a:pt x="622" y="1277"/>
                  </a:lnTo>
                  <a:lnTo>
                    <a:pt x="625" y="1277"/>
                  </a:lnTo>
                  <a:lnTo>
                    <a:pt x="628" y="1276"/>
                  </a:lnTo>
                  <a:lnTo>
                    <a:pt x="630" y="1278"/>
                  </a:lnTo>
                  <a:lnTo>
                    <a:pt x="632" y="1280"/>
                  </a:lnTo>
                  <a:lnTo>
                    <a:pt x="634" y="1282"/>
                  </a:lnTo>
                  <a:lnTo>
                    <a:pt x="635" y="1285"/>
                  </a:lnTo>
                  <a:lnTo>
                    <a:pt x="635" y="1289"/>
                  </a:lnTo>
                  <a:lnTo>
                    <a:pt x="636" y="1288"/>
                  </a:lnTo>
                  <a:lnTo>
                    <a:pt x="639" y="1289"/>
                  </a:lnTo>
                  <a:lnTo>
                    <a:pt x="642" y="1290"/>
                  </a:lnTo>
                  <a:lnTo>
                    <a:pt x="644" y="1292"/>
                  </a:lnTo>
                  <a:lnTo>
                    <a:pt x="648" y="1292"/>
                  </a:lnTo>
                  <a:lnTo>
                    <a:pt x="652" y="1292"/>
                  </a:lnTo>
                  <a:lnTo>
                    <a:pt x="655" y="1292"/>
                  </a:lnTo>
                  <a:lnTo>
                    <a:pt x="659" y="1290"/>
                  </a:lnTo>
                  <a:lnTo>
                    <a:pt x="662" y="1290"/>
                  </a:lnTo>
                  <a:lnTo>
                    <a:pt x="666" y="1292"/>
                  </a:lnTo>
                  <a:lnTo>
                    <a:pt x="668" y="1293"/>
                  </a:lnTo>
                  <a:lnTo>
                    <a:pt x="669" y="1296"/>
                  </a:lnTo>
                  <a:lnTo>
                    <a:pt x="670" y="1298"/>
                  </a:lnTo>
                  <a:lnTo>
                    <a:pt x="672" y="1302"/>
                  </a:lnTo>
                  <a:lnTo>
                    <a:pt x="672" y="1306"/>
                  </a:lnTo>
                  <a:lnTo>
                    <a:pt x="670" y="1309"/>
                  </a:lnTo>
                  <a:lnTo>
                    <a:pt x="669" y="1311"/>
                  </a:lnTo>
                  <a:lnTo>
                    <a:pt x="666" y="1313"/>
                  </a:lnTo>
                  <a:lnTo>
                    <a:pt x="664" y="1314"/>
                  </a:lnTo>
                  <a:lnTo>
                    <a:pt x="662" y="1316"/>
                  </a:lnTo>
                  <a:lnTo>
                    <a:pt x="660" y="1318"/>
                  </a:lnTo>
                  <a:lnTo>
                    <a:pt x="659" y="1320"/>
                  </a:lnTo>
                  <a:lnTo>
                    <a:pt x="657" y="1324"/>
                  </a:lnTo>
                  <a:lnTo>
                    <a:pt x="657" y="1327"/>
                  </a:lnTo>
                  <a:lnTo>
                    <a:pt x="659" y="1331"/>
                  </a:lnTo>
                  <a:lnTo>
                    <a:pt x="659" y="1333"/>
                  </a:lnTo>
                  <a:lnTo>
                    <a:pt x="659" y="1336"/>
                  </a:lnTo>
                  <a:lnTo>
                    <a:pt x="660" y="1340"/>
                  </a:lnTo>
                  <a:lnTo>
                    <a:pt x="661" y="1343"/>
                  </a:lnTo>
                  <a:lnTo>
                    <a:pt x="662" y="1345"/>
                  </a:lnTo>
                  <a:lnTo>
                    <a:pt x="664" y="1348"/>
                  </a:lnTo>
                  <a:lnTo>
                    <a:pt x="666" y="1349"/>
                  </a:lnTo>
                  <a:lnTo>
                    <a:pt x="668" y="1352"/>
                  </a:lnTo>
                  <a:lnTo>
                    <a:pt x="670" y="1353"/>
                  </a:lnTo>
                  <a:lnTo>
                    <a:pt x="672" y="1356"/>
                  </a:lnTo>
                  <a:lnTo>
                    <a:pt x="673" y="1358"/>
                  </a:lnTo>
                  <a:lnTo>
                    <a:pt x="674" y="1361"/>
                  </a:lnTo>
                  <a:lnTo>
                    <a:pt x="676" y="1364"/>
                  </a:lnTo>
                  <a:lnTo>
                    <a:pt x="677" y="1366"/>
                  </a:lnTo>
                  <a:lnTo>
                    <a:pt x="678" y="1370"/>
                  </a:lnTo>
                  <a:lnTo>
                    <a:pt x="680" y="1373"/>
                  </a:lnTo>
                  <a:lnTo>
                    <a:pt x="681" y="1375"/>
                  </a:lnTo>
                  <a:lnTo>
                    <a:pt x="683" y="1377"/>
                  </a:lnTo>
                  <a:lnTo>
                    <a:pt x="685" y="1379"/>
                  </a:lnTo>
                  <a:lnTo>
                    <a:pt x="687" y="1381"/>
                  </a:lnTo>
                  <a:lnTo>
                    <a:pt x="689" y="1383"/>
                  </a:lnTo>
                  <a:lnTo>
                    <a:pt x="691" y="1385"/>
                  </a:lnTo>
                  <a:lnTo>
                    <a:pt x="693" y="1387"/>
                  </a:lnTo>
                  <a:lnTo>
                    <a:pt x="694" y="1390"/>
                  </a:lnTo>
                  <a:lnTo>
                    <a:pt x="697" y="1392"/>
                  </a:lnTo>
                  <a:lnTo>
                    <a:pt x="698" y="1394"/>
                  </a:lnTo>
                  <a:lnTo>
                    <a:pt x="702" y="1395"/>
                  </a:lnTo>
                  <a:lnTo>
                    <a:pt x="704" y="1396"/>
                  </a:lnTo>
                  <a:lnTo>
                    <a:pt x="708" y="1396"/>
                  </a:lnTo>
                  <a:lnTo>
                    <a:pt x="711" y="1398"/>
                  </a:lnTo>
                  <a:lnTo>
                    <a:pt x="714" y="1399"/>
                  </a:lnTo>
                  <a:lnTo>
                    <a:pt x="718" y="1400"/>
                  </a:lnTo>
                  <a:lnTo>
                    <a:pt x="720" y="1402"/>
                  </a:lnTo>
                  <a:lnTo>
                    <a:pt x="723" y="1403"/>
                  </a:lnTo>
                  <a:lnTo>
                    <a:pt x="724" y="1404"/>
                  </a:lnTo>
                  <a:lnTo>
                    <a:pt x="727" y="1405"/>
                  </a:lnTo>
                  <a:lnTo>
                    <a:pt x="729" y="1407"/>
                  </a:lnTo>
                  <a:lnTo>
                    <a:pt x="732" y="1408"/>
                  </a:lnTo>
                  <a:lnTo>
                    <a:pt x="735" y="1409"/>
                  </a:lnTo>
                  <a:lnTo>
                    <a:pt x="737" y="1411"/>
                  </a:lnTo>
                  <a:lnTo>
                    <a:pt x="740" y="1413"/>
                  </a:lnTo>
                  <a:lnTo>
                    <a:pt x="741" y="1416"/>
                  </a:lnTo>
                  <a:lnTo>
                    <a:pt x="744" y="1417"/>
                  </a:lnTo>
                  <a:lnTo>
                    <a:pt x="745" y="1420"/>
                  </a:lnTo>
                  <a:lnTo>
                    <a:pt x="746" y="1422"/>
                  </a:lnTo>
                  <a:lnTo>
                    <a:pt x="749" y="1425"/>
                  </a:lnTo>
                  <a:lnTo>
                    <a:pt x="750" y="1426"/>
                  </a:lnTo>
                  <a:lnTo>
                    <a:pt x="752" y="1429"/>
                  </a:lnTo>
                  <a:lnTo>
                    <a:pt x="754" y="1430"/>
                  </a:lnTo>
                  <a:lnTo>
                    <a:pt x="757" y="1433"/>
                  </a:lnTo>
                  <a:lnTo>
                    <a:pt x="758" y="1434"/>
                  </a:lnTo>
                  <a:lnTo>
                    <a:pt x="761" y="1436"/>
                  </a:lnTo>
                  <a:lnTo>
                    <a:pt x="763" y="1438"/>
                  </a:lnTo>
                  <a:lnTo>
                    <a:pt x="765" y="1441"/>
                  </a:lnTo>
                  <a:lnTo>
                    <a:pt x="765" y="1442"/>
                  </a:lnTo>
                  <a:lnTo>
                    <a:pt x="771" y="1442"/>
                  </a:lnTo>
                  <a:lnTo>
                    <a:pt x="780" y="1442"/>
                  </a:lnTo>
                  <a:lnTo>
                    <a:pt x="791" y="1443"/>
                  </a:lnTo>
                  <a:lnTo>
                    <a:pt x="801" y="1443"/>
                  </a:lnTo>
                  <a:lnTo>
                    <a:pt x="812" y="1443"/>
                  </a:lnTo>
                  <a:lnTo>
                    <a:pt x="821" y="1443"/>
                  </a:lnTo>
                  <a:lnTo>
                    <a:pt x="822" y="1443"/>
                  </a:lnTo>
                  <a:lnTo>
                    <a:pt x="822" y="1445"/>
                  </a:lnTo>
                  <a:lnTo>
                    <a:pt x="824" y="1446"/>
                  </a:lnTo>
                  <a:lnTo>
                    <a:pt x="824" y="1450"/>
                  </a:lnTo>
                  <a:lnTo>
                    <a:pt x="825" y="1453"/>
                  </a:lnTo>
                  <a:lnTo>
                    <a:pt x="826" y="1457"/>
                  </a:lnTo>
                  <a:lnTo>
                    <a:pt x="826" y="1459"/>
                  </a:lnTo>
                  <a:lnTo>
                    <a:pt x="828" y="1462"/>
                  </a:lnTo>
                  <a:lnTo>
                    <a:pt x="829" y="1466"/>
                  </a:lnTo>
                  <a:lnTo>
                    <a:pt x="830" y="1468"/>
                  </a:lnTo>
                  <a:lnTo>
                    <a:pt x="830" y="1471"/>
                  </a:lnTo>
                  <a:lnTo>
                    <a:pt x="831" y="1475"/>
                  </a:lnTo>
                  <a:lnTo>
                    <a:pt x="833" y="1477"/>
                  </a:lnTo>
                  <a:lnTo>
                    <a:pt x="833" y="1481"/>
                  </a:lnTo>
                  <a:lnTo>
                    <a:pt x="834" y="1484"/>
                  </a:lnTo>
                  <a:lnTo>
                    <a:pt x="834" y="1488"/>
                  </a:lnTo>
                  <a:lnTo>
                    <a:pt x="835" y="1491"/>
                  </a:lnTo>
                  <a:lnTo>
                    <a:pt x="837" y="1493"/>
                  </a:lnTo>
                  <a:lnTo>
                    <a:pt x="838" y="1497"/>
                  </a:lnTo>
                  <a:lnTo>
                    <a:pt x="839" y="1498"/>
                  </a:lnTo>
                  <a:lnTo>
                    <a:pt x="842" y="1501"/>
                  </a:lnTo>
                  <a:lnTo>
                    <a:pt x="843" y="1502"/>
                  </a:lnTo>
                  <a:lnTo>
                    <a:pt x="846" y="1504"/>
                  </a:lnTo>
                  <a:lnTo>
                    <a:pt x="849" y="1505"/>
                  </a:lnTo>
                  <a:lnTo>
                    <a:pt x="852" y="1506"/>
                  </a:lnTo>
                  <a:lnTo>
                    <a:pt x="855" y="1508"/>
                  </a:lnTo>
                  <a:lnTo>
                    <a:pt x="858" y="1508"/>
                  </a:lnTo>
                  <a:lnTo>
                    <a:pt x="862" y="1512"/>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1" y="1586"/>
                  </a:lnTo>
                  <a:lnTo>
                    <a:pt x="910" y="1586"/>
                  </a:lnTo>
                  <a:lnTo>
                    <a:pt x="907" y="1587"/>
                  </a:lnTo>
                  <a:lnTo>
                    <a:pt x="906" y="1587"/>
                  </a:lnTo>
                  <a:lnTo>
                    <a:pt x="901" y="1591"/>
                  </a:lnTo>
                  <a:lnTo>
                    <a:pt x="900" y="1593"/>
                  </a:lnTo>
                  <a:lnTo>
                    <a:pt x="897" y="1593"/>
                  </a:lnTo>
                  <a:lnTo>
                    <a:pt x="894" y="1595"/>
                  </a:lnTo>
                  <a:lnTo>
                    <a:pt x="893" y="1597"/>
                  </a:lnTo>
                  <a:lnTo>
                    <a:pt x="892" y="1597"/>
                  </a:lnTo>
                  <a:lnTo>
                    <a:pt x="889" y="1598"/>
                  </a:lnTo>
                  <a:lnTo>
                    <a:pt x="886" y="1599"/>
                  </a:lnTo>
                  <a:lnTo>
                    <a:pt x="885" y="1601"/>
                  </a:lnTo>
                  <a:lnTo>
                    <a:pt x="881" y="1603"/>
                  </a:lnTo>
                  <a:lnTo>
                    <a:pt x="876" y="1608"/>
                  </a:lnTo>
                  <a:lnTo>
                    <a:pt x="875" y="1608"/>
                  </a:lnTo>
                  <a:lnTo>
                    <a:pt x="873" y="1608"/>
                  </a:lnTo>
                  <a:lnTo>
                    <a:pt x="871" y="1611"/>
                  </a:lnTo>
                  <a:lnTo>
                    <a:pt x="869" y="1611"/>
                  </a:lnTo>
                  <a:lnTo>
                    <a:pt x="869"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39" y="1652"/>
                  </a:lnTo>
                  <a:lnTo>
                    <a:pt x="839" y="1653"/>
                  </a:lnTo>
                  <a:lnTo>
                    <a:pt x="838" y="1654"/>
                  </a:lnTo>
                  <a:lnTo>
                    <a:pt x="835" y="1661"/>
                  </a:lnTo>
                  <a:lnTo>
                    <a:pt x="833" y="1663"/>
                  </a:lnTo>
                  <a:lnTo>
                    <a:pt x="833" y="1665"/>
                  </a:lnTo>
                  <a:lnTo>
                    <a:pt x="831" y="1666"/>
                  </a:lnTo>
                  <a:lnTo>
                    <a:pt x="831" y="1667"/>
                  </a:lnTo>
                  <a:lnTo>
                    <a:pt x="830" y="1669"/>
                  </a:lnTo>
                  <a:lnTo>
                    <a:pt x="828" y="1671"/>
                  </a:lnTo>
                  <a:lnTo>
                    <a:pt x="828" y="1673"/>
                  </a:lnTo>
                  <a:lnTo>
                    <a:pt x="825" y="1676"/>
                  </a:lnTo>
                  <a:lnTo>
                    <a:pt x="821" y="1683"/>
                  </a:lnTo>
                  <a:lnTo>
                    <a:pt x="820" y="1686"/>
                  </a:lnTo>
                  <a:lnTo>
                    <a:pt x="818" y="1687"/>
                  </a:lnTo>
                  <a:lnTo>
                    <a:pt x="818" y="1690"/>
                  </a:lnTo>
                  <a:lnTo>
                    <a:pt x="818" y="1691"/>
                  </a:lnTo>
                  <a:lnTo>
                    <a:pt x="818" y="1704"/>
                  </a:lnTo>
                  <a:lnTo>
                    <a:pt x="818" y="1705"/>
                  </a:lnTo>
                  <a:lnTo>
                    <a:pt x="818" y="1709"/>
                  </a:lnTo>
                  <a:lnTo>
                    <a:pt x="818" y="1710"/>
                  </a:lnTo>
                  <a:lnTo>
                    <a:pt x="818" y="1712"/>
                  </a:lnTo>
                  <a:lnTo>
                    <a:pt x="818" y="1717"/>
                  </a:lnTo>
                  <a:lnTo>
                    <a:pt x="817" y="1720"/>
                  </a:lnTo>
                  <a:lnTo>
                    <a:pt x="816" y="1720"/>
                  </a:lnTo>
                  <a:lnTo>
                    <a:pt x="816" y="1721"/>
                  </a:lnTo>
                  <a:lnTo>
                    <a:pt x="814" y="1722"/>
                  </a:lnTo>
                  <a:lnTo>
                    <a:pt x="814" y="1725"/>
                  </a:lnTo>
                  <a:lnTo>
                    <a:pt x="814" y="1727"/>
                  </a:lnTo>
                  <a:lnTo>
                    <a:pt x="812" y="1733"/>
                  </a:lnTo>
                  <a:lnTo>
                    <a:pt x="809" y="1735"/>
                  </a:lnTo>
                  <a:lnTo>
                    <a:pt x="808" y="1737"/>
                  </a:lnTo>
                  <a:lnTo>
                    <a:pt x="807" y="1741"/>
                  </a:lnTo>
                  <a:lnTo>
                    <a:pt x="804" y="1743"/>
                  </a:lnTo>
                  <a:lnTo>
                    <a:pt x="800" y="1747"/>
                  </a:lnTo>
                  <a:lnTo>
                    <a:pt x="788" y="1759"/>
                  </a:lnTo>
                  <a:lnTo>
                    <a:pt x="784" y="1762"/>
                  </a:lnTo>
                  <a:lnTo>
                    <a:pt x="783" y="1763"/>
                  </a:lnTo>
                  <a:lnTo>
                    <a:pt x="782" y="1764"/>
                  </a:lnTo>
                  <a:lnTo>
                    <a:pt x="780" y="1764"/>
                  </a:lnTo>
                  <a:lnTo>
                    <a:pt x="779" y="1765"/>
                  </a:lnTo>
                  <a:lnTo>
                    <a:pt x="776" y="1765"/>
                  </a:lnTo>
                  <a:lnTo>
                    <a:pt x="775" y="1767"/>
                  </a:lnTo>
                  <a:lnTo>
                    <a:pt x="774" y="1767"/>
                  </a:lnTo>
                  <a:lnTo>
                    <a:pt x="771" y="1767"/>
                  </a:lnTo>
                  <a:lnTo>
                    <a:pt x="771" y="1768"/>
                  </a:lnTo>
                  <a:lnTo>
                    <a:pt x="766" y="1768"/>
                  </a:lnTo>
                  <a:lnTo>
                    <a:pt x="765" y="1768"/>
                  </a:lnTo>
                  <a:lnTo>
                    <a:pt x="762" y="1768"/>
                  </a:lnTo>
                  <a:lnTo>
                    <a:pt x="761" y="1768"/>
                  </a:lnTo>
                  <a:lnTo>
                    <a:pt x="759" y="1768"/>
                  </a:lnTo>
                  <a:lnTo>
                    <a:pt x="758" y="1769"/>
                  </a:lnTo>
                  <a:lnTo>
                    <a:pt x="755" y="1769"/>
                  </a:lnTo>
                  <a:lnTo>
                    <a:pt x="749" y="1769"/>
                  </a:lnTo>
                  <a:lnTo>
                    <a:pt x="746" y="1769"/>
                  </a:lnTo>
                  <a:lnTo>
                    <a:pt x="746" y="1771"/>
                  </a:lnTo>
                  <a:lnTo>
                    <a:pt x="742" y="1771"/>
                  </a:lnTo>
                  <a:lnTo>
                    <a:pt x="741" y="1771"/>
                  </a:lnTo>
                  <a:lnTo>
                    <a:pt x="740" y="1771"/>
                  </a:lnTo>
                  <a:lnTo>
                    <a:pt x="738" y="1771"/>
                  </a:lnTo>
                  <a:lnTo>
                    <a:pt x="737" y="1771"/>
                  </a:lnTo>
                  <a:lnTo>
                    <a:pt x="733" y="1771"/>
                  </a:lnTo>
                  <a:lnTo>
                    <a:pt x="732" y="1772"/>
                  </a:lnTo>
                  <a:lnTo>
                    <a:pt x="731" y="1772"/>
                  </a:lnTo>
                  <a:lnTo>
                    <a:pt x="725" y="1772"/>
                  </a:lnTo>
                  <a:lnTo>
                    <a:pt x="725" y="1773"/>
                  </a:lnTo>
                  <a:lnTo>
                    <a:pt x="724" y="1773"/>
                  </a:lnTo>
                  <a:lnTo>
                    <a:pt x="721" y="1773"/>
                  </a:lnTo>
                  <a:lnTo>
                    <a:pt x="718" y="1775"/>
                  </a:lnTo>
                  <a:lnTo>
                    <a:pt x="716" y="1775"/>
                  </a:lnTo>
                  <a:lnTo>
                    <a:pt x="715" y="1776"/>
                  </a:lnTo>
                  <a:lnTo>
                    <a:pt x="714" y="1776"/>
                  </a:lnTo>
                  <a:lnTo>
                    <a:pt x="710" y="1776"/>
                  </a:lnTo>
                  <a:lnTo>
                    <a:pt x="707" y="1776"/>
                  </a:lnTo>
                  <a:lnTo>
                    <a:pt x="707" y="1777"/>
                  </a:lnTo>
                  <a:lnTo>
                    <a:pt x="704" y="1777"/>
                  </a:lnTo>
                  <a:lnTo>
                    <a:pt x="703" y="1777"/>
                  </a:lnTo>
                  <a:lnTo>
                    <a:pt x="698" y="1777"/>
                  </a:lnTo>
                  <a:lnTo>
                    <a:pt x="685" y="1777"/>
                  </a:lnTo>
                  <a:lnTo>
                    <a:pt x="674" y="1777"/>
                  </a:lnTo>
                  <a:lnTo>
                    <a:pt x="672" y="1777"/>
                  </a:lnTo>
                  <a:lnTo>
                    <a:pt x="669" y="1777"/>
                  </a:lnTo>
                  <a:lnTo>
                    <a:pt x="668" y="1777"/>
                  </a:lnTo>
                  <a:lnTo>
                    <a:pt x="666" y="1777"/>
                  </a:lnTo>
                  <a:lnTo>
                    <a:pt x="665" y="1776"/>
                  </a:lnTo>
                  <a:lnTo>
                    <a:pt x="664" y="1776"/>
                  </a:lnTo>
                  <a:lnTo>
                    <a:pt x="660" y="1776"/>
                  </a:lnTo>
                  <a:lnTo>
                    <a:pt x="648" y="1776"/>
                  </a:lnTo>
                  <a:lnTo>
                    <a:pt x="647" y="1776"/>
                  </a:lnTo>
                  <a:lnTo>
                    <a:pt x="644" y="1776"/>
                  </a:lnTo>
                  <a:lnTo>
                    <a:pt x="640" y="1776"/>
                  </a:lnTo>
                  <a:lnTo>
                    <a:pt x="639" y="1776"/>
                  </a:lnTo>
                  <a:lnTo>
                    <a:pt x="634" y="1776"/>
                  </a:lnTo>
                  <a:lnTo>
                    <a:pt x="634" y="1777"/>
                  </a:lnTo>
                  <a:lnTo>
                    <a:pt x="632" y="1777"/>
                  </a:lnTo>
                  <a:lnTo>
                    <a:pt x="631" y="1777"/>
                  </a:lnTo>
                  <a:lnTo>
                    <a:pt x="631" y="1773"/>
                  </a:lnTo>
                  <a:lnTo>
                    <a:pt x="628" y="1771"/>
                  </a:lnTo>
                  <a:lnTo>
                    <a:pt x="627" y="1771"/>
                  </a:lnTo>
                  <a:lnTo>
                    <a:pt x="628" y="1769"/>
                  </a:lnTo>
                  <a:lnTo>
                    <a:pt x="630" y="1769"/>
                  </a:lnTo>
                  <a:lnTo>
                    <a:pt x="632" y="1772"/>
                  </a:lnTo>
                  <a:lnTo>
                    <a:pt x="635" y="1771"/>
                  </a:lnTo>
                  <a:lnTo>
                    <a:pt x="636" y="1771"/>
                  </a:lnTo>
                  <a:lnTo>
                    <a:pt x="638" y="1771"/>
                  </a:lnTo>
                  <a:lnTo>
                    <a:pt x="640" y="1772"/>
                  </a:lnTo>
                  <a:lnTo>
                    <a:pt x="640" y="1771"/>
                  </a:lnTo>
                  <a:lnTo>
                    <a:pt x="639" y="1769"/>
                  </a:lnTo>
                  <a:lnTo>
                    <a:pt x="638" y="1769"/>
                  </a:lnTo>
                  <a:lnTo>
                    <a:pt x="636" y="1769"/>
                  </a:lnTo>
                  <a:lnTo>
                    <a:pt x="635" y="1768"/>
                  </a:lnTo>
                  <a:lnTo>
                    <a:pt x="635" y="1767"/>
                  </a:lnTo>
                  <a:lnTo>
                    <a:pt x="634" y="1765"/>
                  </a:lnTo>
                  <a:lnTo>
                    <a:pt x="634" y="1764"/>
                  </a:lnTo>
                  <a:lnTo>
                    <a:pt x="632" y="1763"/>
                  </a:lnTo>
                  <a:lnTo>
                    <a:pt x="632" y="1762"/>
                  </a:lnTo>
                  <a:lnTo>
                    <a:pt x="631" y="1762"/>
                  </a:lnTo>
                  <a:lnTo>
                    <a:pt x="628" y="1759"/>
                  </a:lnTo>
                  <a:lnTo>
                    <a:pt x="626" y="1759"/>
                  </a:lnTo>
                  <a:lnTo>
                    <a:pt x="623" y="1756"/>
                  </a:lnTo>
                  <a:lnTo>
                    <a:pt x="623" y="1755"/>
                  </a:lnTo>
                  <a:lnTo>
                    <a:pt x="622" y="1751"/>
                  </a:lnTo>
                  <a:lnTo>
                    <a:pt x="619" y="1748"/>
                  </a:lnTo>
                  <a:lnTo>
                    <a:pt x="619" y="1745"/>
                  </a:lnTo>
                  <a:lnTo>
                    <a:pt x="619" y="1743"/>
                  </a:lnTo>
                  <a:lnTo>
                    <a:pt x="617" y="1738"/>
                  </a:lnTo>
                  <a:lnTo>
                    <a:pt x="614" y="1737"/>
                  </a:lnTo>
                  <a:lnTo>
                    <a:pt x="613" y="1735"/>
                  </a:lnTo>
                  <a:lnTo>
                    <a:pt x="609" y="1733"/>
                  </a:lnTo>
                  <a:lnTo>
                    <a:pt x="609" y="1730"/>
                  </a:lnTo>
                  <a:lnTo>
                    <a:pt x="611" y="1727"/>
                  </a:lnTo>
                  <a:lnTo>
                    <a:pt x="614" y="1724"/>
                  </a:lnTo>
                  <a:lnTo>
                    <a:pt x="614" y="1720"/>
                  </a:lnTo>
                  <a:lnTo>
                    <a:pt x="614" y="1718"/>
                  </a:lnTo>
                  <a:lnTo>
                    <a:pt x="614" y="1716"/>
                  </a:lnTo>
                  <a:lnTo>
                    <a:pt x="614" y="1714"/>
                  </a:lnTo>
                  <a:lnTo>
                    <a:pt x="613" y="1714"/>
                  </a:lnTo>
                  <a:lnTo>
                    <a:pt x="611" y="1714"/>
                  </a:lnTo>
                  <a:lnTo>
                    <a:pt x="610" y="1713"/>
                  </a:lnTo>
                  <a:lnTo>
                    <a:pt x="609" y="1714"/>
                  </a:lnTo>
                  <a:lnTo>
                    <a:pt x="609" y="1716"/>
                  </a:lnTo>
                  <a:lnTo>
                    <a:pt x="609" y="1717"/>
                  </a:lnTo>
                  <a:lnTo>
                    <a:pt x="601" y="1717"/>
                  </a:lnTo>
                  <a:lnTo>
                    <a:pt x="600" y="1718"/>
                  </a:lnTo>
                  <a:lnTo>
                    <a:pt x="598" y="1718"/>
                  </a:lnTo>
                  <a:lnTo>
                    <a:pt x="597" y="1718"/>
                  </a:lnTo>
                  <a:lnTo>
                    <a:pt x="596" y="1720"/>
                  </a:lnTo>
                  <a:lnTo>
                    <a:pt x="594" y="1718"/>
                  </a:lnTo>
                  <a:lnTo>
                    <a:pt x="593" y="1718"/>
                  </a:lnTo>
                  <a:lnTo>
                    <a:pt x="593" y="1717"/>
                  </a:lnTo>
                  <a:lnTo>
                    <a:pt x="593" y="1716"/>
                  </a:lnTo>
                  <a:lnTo>
                    <a:pt x="593" y="1714"/>
                  </a:lnTo>
                  <a:lnTo>
                    <a:pt x="594" y="1714"/>
                  </a:lnTo>
                  <a:lnTo>
                    <a:pt x="596" y="1714"/>
                  </a:lnTo>
                  <a:lnTo>
                    <a:pt x="597" y="1714"/>
                  </a:lnTo>
                  <a:lnTo>
                    <a:pt x="597" y="1713"/>
                  </a:lnTo>
                  <a:lnTo>
                    <a:pt x="596" y="1713"/>
                  </a:lnTo>
                  <a:lnTo>
                    <a:pt x="594" y="1712"/>
                  </a:lnTo>
                  <a:lnTo>
                    <a:pt x="594" y="1713"/>
                  </a:lnTo>
                  <a:lnTo>
                    <a:pt x="593" y="1713"/>
                  </a:lnTo>
                  <a:lnTo>
                    <a:pt x="592" y="1713"/>
                  </a:lnTo>
                  <a:lnTo>
                    <a:pt x="592" y="1712"/>
                  </a:lnTo>
                  <a:lnTo>
                    <a:pt x="592" y="1710"/>
                  </a:lnTo>
                  <a:lnTo>
                    <a:pt x="590" y="1708"/>
                  </a:lnTo>
                  <a:lnTo>
                    <a:pt x="588" y="1707"/>
                  </a:lnTo>
                  <a:lnTo>
                    <a:pt x="589" y="1705"/>
                  </a:lnTo>
                  <a:lnTo>
                    <a:pt x="589" y="1704"/>
                  </a:lnTo>
                  <a:lnTo>
                    <a:pt x="590" y="1704"/>
                  </a:lnTo>
                  <a:lnTo>
                    <a:pt x="592" y="1704"/>
                  </a:lnTo>
                  <a:lnTo>
                    <a:pt x="593" y="1703"/>
                  </a:lnTo>
                  <a:lnTo>
                    <a:pt x="593" y="1701"/>
                  </a:lnTo>
                  <a:lnTo>
                    <a:pt x="590" y="1700"/>
                  </a:lnTo>
                  <a:lnTo>
                    <a:pt x="589" y="1699"/>
                  </a:lnTo>
                  <a:lnTo>
                    <a:pt x="588" y="1699"/>
                  </a:lnTo>
                  <a:lnTo>
                    <a:pt x="587" y="1697"/>
                  </a:lnTo>
                  <a:lnTo>
                    <a:pt x="585" y="1696"/>
                  </a:lnTo>
                  <a:lnTo>
                    <a:pt x="584" y="1695"/>
                  </a:lnTo>
                  <a:lnTo>
                    <a:pt x="583" y="1695"/>
                  </a:lnTo>
                  <a:lnTo>
                    <a:pt x="581" y="1693"/>
                  </a:lnTo>
                  <a:lnTo>
                    <a:pt x="580" y="1692"/>
                  </a:lnTo>
                  <a:lnTo>
                    <a:pt x="579" y="1692"/>
                  </a:lnTo>
                  <a:lnTo>
                    <a:pt x="579" y="1691"/>
                  </a:lnTo>
                  <a:lnTo>
                    <a:pt x="579" y="1690"/>
                  </a:lnTo>
                  <a:lnTo>
                    <a:pt x="579" y="1688"/>
                  </a:lnTo>
                  <a:lnTo>
                    <a:pt x="577" y="1687"/>
                  </a:lnTo>
                  <a:lnTo>
                    <a:pt x="577" y="1686"/>
                  </a:lnTo>
                  <a:lnTo>
                    <a:pt x="576" y="1686"/>
                  </a:lnTo>
                  <a:lnTo>
                    <a:pt x="576" y="1684"/>
                  </a:lnTo>
                  <a:lnTo>
                    <a:pt x="573" y="1683"/>
                  </a:lnTo>
                  <a:lnTo>
                    <a:pt x="572" y="1682"/>
                  </a:lnTo>
                  <a:lnTo>
                    <a:pt x="571" y="1680"/>
                  </a:lnTo>
                  <a:lnTo>
                    <a:pt x="569" y="1682"/>
                  </a:lnTo>
                  <a:lnTo>
                    <a:pt x="567" y="1680"/>
                  </a:lnTo>
                  <a:lnTo>
                    <a:pt x="567" y="1679"/>
                  </a:lnTo>
                  <a:lnTo>
                    <a:pt x="566" y="1679"/>
                  </a:lnTo>
                  <a:lnTo>
                    <a:pt x="566" y="1678"/>
                  </a:lnTo>
                  <a:lnTo>
                    <a:pt x="564" y="1678"/>
                  </a:lnTo>
                  <a:lnTo>
                    <a:pt x="564" y="1676"/>
                  </a:lnTo>
                  <a:lnTo>
                    <a:pt x="563" y="1676"/>
                  </a:lnTo>
                  <a:lnTo>
                    <a:pt x="562" y="1676"/>
                  </a:lnTo>
                  <a:lnTo>
                    <a:pt x="560" y="1678"/>
                  </a:lnTo>
                  <a:lnTo>
                    <a:pt x="559" y="1678"/>
                  </a:lnTo>
                  <a:lnTo>
                    <a:pt x="558" y="1678"/>
                  </a:lnTo>
                  <a:lnTo>
                    <a:pt x="558" y="1676"/>
                  </a:lnTo>
                  <a:lnTo>
                    <a:pt x="556" y="1676"/>
                  </a:lnTo>
                  <a:lnTo>
                    <a:pt x="556" y="1675"/>
                  </a:lnTo>
                  <a:lnTo>
                    <a:pt x="555" y="1674"/>
                  </a:lnTo>
                  <a:lnTo>
                    <a:pt x="554" y="1673"/>
                  </a:lnTo>
                  <a:lnTo>
                    <a:pt x="552" y="1671"/>
                  </a:lnTo>
                  <a:lnTo>
                    <a:pt x="552" y="1670"/>
                  </a:lnTo>
                  <a:lnTo>
                    <a:pt x="551" y="1670"/>
                  </a:lnTo>
                  <a:lnTo>
                    <a:pt x="551" y="1669"/>
                  </a:lnTo>
                  <a:lnTo>
                    <a:pt x="550" y="1669"/>
                  </a:lnTo>
                  <a:lnTo>
                    <a:pt x="550" y="1667"/>
                  </a:lnTo>
                  <a:lnTo>
                    <a:pt x="549" y="1667"/>
                  </a:lnTo>
                  <a:lnTo>
                    <a:pt x="549" y="1666"/>
                  </a:lnTo>
                  <a:lnTo>
                    <a:pt x="547" y="1666"/>
                  </a:lnTo>
                  <a:lnTo>
                    <a:pt x="546" y="1666"/>
                  </a:lnTo>
                  <a:lnTo>
                    <a:pt x="545" y="1666"/>
                  </a:lnTo>
                  <a:lnTo>
                    <a:pt x="543" y="1666"/>
                  </a:lnTo>
                  <a:lnTo>
                    <a:pt x="542" y="1667"/>
                  </a:lnTo>
                  <a:lnTo>
                    <a:pt x="542" y="1666"/>
                  </a:lnTo>
                  <a:lnTo>
                    <a:pt x="541" y="1666"/>
                  </a:lnTo>
                  <a:lnTo>
                    <a:pt x="541" y="1665"/>
                  </a:lnTo>
                  <a:lnTo>
                    <a:pt x="541" y="1663"/>
                  </a:lnTo>
                  <a:lnTo>
                    <a:pt x="541" y="1661"/>
                  </a:lnTo>
                  <a:lnTo>
                    <a:pt x="541" y="1659"/>
                  </a:lnTo>
                  <a:lnTo>
                    <a:pt x="541" y="1655"/>
                  </a:lnTo>
                  <a:lnTo>
                    <a:pt x="539" y="1654"/>
                  </a:lnTo>
                  <a:lnTo>
                    <a:pt x="538" y="1653"/>
                  </a:lnTo>
                  <a:lnTo>
                    <a:pt x="537" y="1652"/>
                  </a:lnTo>
                  <a:lnTo>
                    <a:pt x="535" y="1650"/>
                  </a:lnTo>
                  <a:lnTo>
                    <a:pt x="534" y="1650"/>
                  </a:lnTo>
                  <a:lnTo>
                    <a:pt x="533" y="1650"/>
                  </a:lnTo>
                  <a:lnTo>
                    <a:pt x="532" y="1650"/>
                  </a:lnTo>
                  <a:lnTo>
                    <a:pt x="530" y="1650"/>
                  </a:lnTo>
                  <a:lnTo>
                    <a:pt x="529" y="1650"/>
                  </a:lnTo>
                  <a:lnTo>
                    <a:pt x="525" y="1649"/>
                  </a:lnTo>
                  <a:lnTo>
                    <a:pt x="524" y="1649"/>
                  </a:lnTo>
                  <a:lnTo>
                    <a:pt x="524" y="1648"/>
                  </a:lnTo>
                  <a:lnTo>
                    <a:pt x="522" y="1646"/>
                  </a:lnTo>
                  <a:lnTo>
                    <a:pt x="522" y="1645"/>
                  </a:lnTo>
                  <a:lnTo>
                    <a:pt x="522" y="1644"/>
                  </a:lnTo>
                  <a:lnTo>
                    <a:pt x="522"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8" y="1652"/>
                  </a:lnTo>
                  <a:lnTo>
                    <a:pt x="518" y="1653"/>
                  </a:lnTo>
                  <a:lnTo>
                    <a:pt x="517" y="1653"/>
                  </a:lnTo>
                  <a:lnTo>
                    <a:pt x="517" y="1652"/>
                  </a:lnTo>
                  <a:lnTo>
                    <a:pt x="517" y="1650"/>
                  </a:lnTo>
                  <a:lnTo>
                    <a:pt x="517" y="1649"/>
                  </a:lnTo>
                  <a:lnTo>
                    <a:pt x="517" y="1648"/>
                  </a:lnTo>
                  <a:lnTo>
                    <a:pt x="517" y="1646"/>
                  </a:lnTo>
                  <a:lnTo>
                    <a:pt x="517" y="1648"/>
                  </a:lnTo>
                  <a:lnTo>
                    <a:pt x="516" y="1648"/>
                  </a:lnTo>
                  <a:lnTo>
                    <a:pt x="516" y="1649"/>
                  </a:lnTo>
                  <a:lnTo>
                    <a:pt x="514" y="1649"/>
                  </a:lnTo>
                  <a:lnTo>
                    <a:pt x="513" y="1649"/>
                  </a:lnTo>
                  <a:lnTo>
                    <a:pt x="512" y="1649"/>
                  </a:lnTo>
                  <a:lnTo>
                    <a:pt x="512" y="1650"/>
                  </a:lnTo>
                  <a:lnTo>
                    <a:pt x="511" y="1650"/>
                  </a:lnTo>
                  <a:lnTo>
                    <a:pt x="511" y="1652"/>
                  </a:lnTo>
                  <a:lnTo>
                    <a:pt x="509" y="1653"/>
                  </a:lnTo>
                  <a:lnTo>
                    <a:pt x="509" y="1654"/>
                  </a:lnTo>
                  <a:lnTo>
                    <a:pt x="511" y="1655"/>
                  </a:lnTo>
                  <a:lnTo>
                    <a:pt x="509" y="1657"/>
                  </a:lnTo>
                  <a:lnTo>
                    <a:pt x="509" y="1655"/>
                  </a:lnTo>
                  <a:lnTo>
                    <a:pt x="508" y="1655"/>
                  </a:lnTo>
                  <a:lnTo>
                    <a:pt x="507" y="1654"/>
                  </a:lnTo>
                  <a:lnTo>
                    <a:pt x="505" y="1653"/>
                  </a:lnTo>
                  <a:lnTo>
                    <a:pt x="504" y="1652"/>
                  </a:lnTo>
                  <a:lnTo>
                    <a:pt x="504" y="1650"/>
                  </a:lnTo>
                  <a:lnTo>
                    <a:pt x="503" y="1650"/>
                  </a:lnTo>
                  <a:lnTo>
                    <a:pt x="503" y="1649"/>
                  </a:lnTo>
                  <a:lnTo>
                    <a:pt x="503" y="1648"/>
                  </a:lnTo>
                  <a:lnTo>
                    <a:pt x="501" y="1648"/>
                  </a:lnTo>
                  <a:lnTo>
                    <a:pt x="503" y="1648"/>
                  </a:lnTo>
                  <a:lnTo>
                    <a:pt x="501" y="1646"/>
                  </a:lnTo>
                  <a:lnTo>
                    <a:pt x="501" y="1645"/>
                  </a:lnTo>
                  <a:lnTo>
                    <a:pt x="500" y="1645"/>
                  </a:lnTo>
                  <a:lnTo>
                    <a:pt x="501" y="1645"/>
                  </a:lnTo>
                  <a:lnTo>
                    <a:pt x="501" y="1644"/>
                  </a:lnTo>
                  <a:lnTo>
                    <a:pt x="501" y="1642"/>
                  </a:lnTo>
                  <a:lnTo>
                    <a:pt x="500" y="1642"/>
                  </a:lnTo>
                  <a:lnTo>
                    <a:pt x="501" y="1642"/>
                  </a:lnTo>
                  <a:lnTo>
                    <a:pt x="501" y="1641"/>
                  </a:lnTo>
                  <a:lnTo>
                    <a:pt x="503" y="1641"/>
                  </a:lnTo>
                  <a:lnTo>
                    <a:pt x="503" y="1640"/>
                  </a:lnTo>
                  <a:lnTo>
                    <a:pt x="503" y="1638"/>
                  </a:lnTo>
                  <a:lnTo>
                    <a:pt x="501" y="1638"/>
                  </a:lnTo>
                  <a:lnTo>
                    <a:pt x="501" y="1637"/>
                  </a:lnTo>
                  <a:lnTo>
                    <a:pt x="501" y="1636"/>
                  </a:lnTo>
                  <a:lnTo>
                    <a:pt x="500" y="1636"/>
                  </a:lnTo>
                  <a:lnTo>
                    <a:pt x="500" y="1637"/>
                  </a:lnTo>
                  <a:lnTo>
                    <a:pt x="499" y="1637"/>
                  </a:lnTo>
                  <a:lnTo>
                    <a:pt x="497" y="1637"/>
                  </a:lnTo>
                  <a:lnTo>
                    <a:pt x="496" y="1637"/>
                  </a:lnTo>
                  <a:lnTo>
                    <a:pt x="496" y="1638"/>
                  </a:lnTo>
                  <a:lnTo>
                    <a:pt x="495" y="1640"/>
                  </a:lnTo>
                  <a:lnTo>
                    <a:pt x="495" y="1641"/>
                  </a:lnTo>
                  <a:lnTo>
                    <a:pt x="494" y="1641"/>
                  </a:lnTo>
                  <a:lnTo>
                    <a:pt x="494" y="1640"/>
                  </a:lnTo>
                  <a:lnTo>
                    <a:pt x="494" y="1641"/>
                  </a:lnTo>
                  <a:lnTo>
                    <a:pt x="492" y="1641"/>
                  </a:lnTo>
                  <a:lnTo>
                    <a:pt x="491" y="1641"/>
                  </a:lnTo>
                  <a:lnTo>
                    <a:pt x="491" y="1642"/>
                  </a:lnTo>
                  <a:lnTo>
                    <a:pt x="491" y="1644"/>
                  </a:lnTo>
                  <a:lnTo>
                    <a:pt x="491" y="1645"/>
                  </a:lnTo>
                  <a:lnTo>
                    <a:pt x="492" y="1645"/>
                  </a:lnTo>
                  <a:lnTo>
                    <a:pt x="492" y="1646"/>
                  </a:lnTo>
                  <a:lnTo>
                    <a:pt x="492" y="1648"/>
                  </a:lnTo>
                  <a:lnTo>
                    <a:pt x="491" y="1648"/>
                  </a:lnTo>
                  <a:lnTo>
                    <a:pt x="491" y="1649"/>
                  </a:lnTo>
                  <a:lnTo>
                    <a:pt x="490" y="1649"/>
                  </a:lnTo>
                  <a:lnTo>
                    <a:pt x="490" y="1650"/>
                  </a:lnTo>
                  <a:lnTo>
                    <a:pt x="490" y="1652"/>
                  </a:lnTo>
                  <a:lnTo>
                    <a:pt x="488" y="1652"/>
                  </a:lnTo>
                  <a:lnTo>
                    <a:pt x="488" y="1653"/>
                  </a:lnTo>
                  <a:lnTo>
                    <a:pt x="487" y="1654"/>
                  </a:lnTo>
                  <a:lnTo>
                    <a:pt x="486" y="1654"/>
                  </a:lnTo>
                  <a:lnTo>
                    <a:pt x="484" y="1654"/>
                  </a:lnTo>
                  <a:lnTo>
                    <a:pt x="484" y="1655"/>
                  </a:lnTo>
                  <a:lnTo>
                    <a:pt x="483" y="1655"/>
                  </a:lnTo>
                  <a:lnTo>
                    <a:pt x="482" y="1655"/>
                  </a:lnTo>
                  <a:lnTo>
                    <a:pt x="480" y="1657"/>
                  </a:lnTo>
                  <a:lnTo>
                    <a:pt x="479" y="1657"/>
                  </a:lnTo>
                  <a:lnTo>
                    <a:pt x="478" y="1657"/>
                  </a:lnTo>
                  <a:lnTo>
                    <a:pt x="476" y="1658"/>
                  </a:lnTo>
                  <a:lnTo>
                    <a:pt x="475" y="1658"/>
                  </a:lnTo>
                  <a:lnTo>
                    <a:pt x="474" y="1658"/>
                  </a:lnTo>
                  <a:lnTo>
                    <a:pt x="473" y="1659"/>
                  </a:lnTo>
                  <a:lnTo>
                    <a:pt x="471" y="1659"/>
                  </a:lnTo>
                  <a:lnTo>
                    <a:pt x="470" y="1659"/>
                  </a:lnTo>
                  <a:lnTo>
                    <a:pt x="469" y="1661"/>
                  </a:lnTo>
                  <a:lnTo>
                    <a:pt x="467" y="1661"/>
                  </a:lnTo>
                  <a:lnTo>
                    <a:pt x="467" y="1662"/>
                  </a:lnTo>
                  <a:lnTo>
                    <a:pt x="466" y="1662"/>
                  </a:lnTo>
                  <a:lnTo>
                    <a:pt x="465" y="1662"/>
                  </a:lnTo>
                  <a:lnTo>
                    <a:pt x="465" y="1661"/>
                  </a:lnTo>
                  <a:lnTo>
                    <a:pt x="463" y="1661"/>
                  </a:lnTo>
                  <a:lnTo>
                    <a:pt x="463" y="1659"/>
                  </a:lnTo>
                  <a:lnTo>
                    <a:pt x="462" y="1659"/>
                  </a:lnTo>
                  <a:lnTo>
                    <a:pt x="461" y="1661"/>
                  </a:lnTo>
                  <a:lnTo>
                    <a:pt x="459" y="1661"/>
                  </a:lnTo>
                  <a:lnTo>
                    <a:pt x="458" y="1661"/>
                  </a:lnTo>
                  <a:lnTo>
                    <a:pt x="458" y="1662"/>
                  </a:lnTo>
                  <a:lnTo>
                    <a:pt x="457" y="1662"/>
                  </a:lnTo>
                  <a:lnTo>
                    <a:pt x="456" y="1662"/>
                  </a:lnTo>
                  <a:lnTo>
                    <a:pt x="454" y="1663"/>
                  </a:lnTo>
                  <a:lnTo>
                    <a:pt x="453" y="1663"/>
                  </a:lnTo>
                  <a:lnTo>
                    <a:pt x="452" y="1662"/>
                  </a:lnTo>
                  <a:lnTo>
                    <a:pt x="450" y="1662"/>
                  </a:lnTo>
                  <a:lnTo>
                    <a:pt x="449" y="1662"/>
                  </a:lnTo>
                  <a:lnTo>
                    <a:pt x="448" y="1662"/>
                  </a:lnTo>
                  <a:lnTo>
                    <a:pt x="446" y="1662"/>
                  </a:lnTo>
                  <a:lnTo>
                    <a:pt x="446" y="1663"/>
                  </a:lnTo>
                  <a:lnTo>
                    <a:pt x="445" y="1663"/>
                  </a:lnTo>
                  <a:lnTo>
                    <a:pt x="445" y="1665"/>
                  </a:lnTo>
                  <a:lnTo>
                    <a:pt x="444" y="1666"/>
                  </a:lnTo>
                  <a:lnTo>
                    <a:pt x="442" y="1666"/>
                  </a:lnTo>
                  <a:lnTo>
                    <a:pt x="440" y="1666"/>
                  </a:lnTo>
                  <a:lnTo>
                    <a:pt x="439" y="1666"/>
                  </a:lnTo>
                  <a:lnTo>
                    <a:pt x="437" y="1666"/>
                  </a:lnTo>
                  <a:lnTo>
                    <a:pt x="436" y="1666"/>
                  </a:lnTo>
                  <a:lnTo>
                    <a:pt x="435" y="1666"/>
                  </a:lnTo>
                  <a:lnTo>
                    <a:pt x="433" y="1666"/>
                  </a:lnTo>
                  <a:lnTo>
                    <a:pt x="432" y="1667"/>
                  </a:lnTo>
                  <a:lnTo>
                    <a:pt x="431" y="1667"/>
                  </a:lnTo>
                  <a:lnTo>
                    <a:pt x="429" y="1666"/>
                  </a:lnTo>
                  <a:lnTo>
                    <a:pt x="428" y="1666"/>
                  </a:lnTo>
                  <a:lnTo>
                    <a:pt x="428" y="1665"/>
                  </a:lnTo>
                  <a:lnTo>
                    <a:pt x="427" y="1665"/>
                  </a:lnTo>
                  <a:lnTo>
                    <a:pt x="425" y="1663"/>
                  </a:lnTo>
                  <a:lnTo>
                    <a:pt x="425" y="1662"/>
                  </a:lnTo>
                  <a:lnTo>
                    <a:pt x="424" y="1662"/>
                  </a:lnTo>
                  <a:lnTo>
                    <a:pt x="424" y="1661"/>
                  </a:lnTo>
                  <a:lnTo>
                    <a:pt x="423" y="1659"/>
                  </a:lnTo>
                  <a:lnTo>
                    <a:pt x="423" y="1658"/>
                  </a:lnTo>
                  <a:lnTo>
                    <a:pt x="421" y="1657"/>
                  </a:lnTo>
                  <a:lnTo>
                    <a:pt x="420" y="1655"/>
                  </a:lnTo>
                  <a:lnTo>
                    <a:pt x="420" y="1654"/>
                  </a:lnTo>
                  <a:lnTo>
                    <a:pt x="419" y="1653"/>
                  </a:lnTo>
                  <a:lnTo>
                    <a:pt x="419" y="1652"/>
                  </a:lnTo>
                  <a:lnTo>
                    <a:pt x="418" y="1650"/>
                  </a:lnTo>
                  <a:lnTo>
                    <a:pt x="418" y="1649"/>
                  </a:lnTo>
                  <a:lnTo>
                    <a:pt x="416" y="1649"/>
                  </a:lnTo>
                  <a:lnTo>
                    <a:pt x="415" y="1649"/>
                  </a:lnTo>
                  <a:lnTo>
                    <a:pt x="415" y="1648"/>
                  </a:lnTo>
                  <a:lnTo>
                    <a:pt x="414" y="1648"/>
                  </a:lnTo>
                  <a:lnTo>
                    <a:pt x="412" y="1648"/>
                  </a:lnTo>
                  <a:lnTo>
                    <a:pt x="412" y="1646"/>
                  </a:lnTo>
                  <a:lnTo>
                    <a:pt x="412" y="1645"/>
                  </a:lnTo>
                  <a:lnTo>
                    <a:pt x="414" y="1644"/>
                  </a:lnTo>
                  <a:lnTo>
                    <a:pt x="415" y="1644"/>
                  </a:lnTo>
                  <a:lnTo>
                    <a:pt x="416" y="1644"/>
                  </a:lnTo>
                  <a:lnTo>
                    <a:pt x="418" y="1644"/>
                  </a:lnTo>
                  <a:lnTo>
                    <a:pt x="418" y="1645"/>
                  </a:lnTo>
                  <a:lnTo>
                    <a:pt x="419" y="1645"/>
                  </a:lnTo>
                  <a:lnTo>
                    <a:pt x="419" y="1646"/>
                  </a:lnTo>
                  <a:lnTo>
                    <a:pt x="420" y="1646"/>
                  </a:lnTo>
                  <a:lnTo>
                    <a:pt x="421" y="1646"/>
                  </a:lnTo>
                  <a:lnTo>
                    <a:pt x="423" y="1645"/>
                  </a:lnTo>
                  <a:lnTo>
                    <a:pt x="424" y="1645"/>
                  </a:lnTo>
                  <a:lnTo>
                    <a:pt x="424" y="1644"/>
                  </a:lnTo>
                  <a:lnTo>
                    <a:pt x="424" y="1642"/>
                  </a:lnTo>
                  <a:lnTo>
                    <a:pt x="424" y="1641"/>
                  </a:lnTo>
                  <a:lnTo>
                    <a:pt x="425" y="1640"/>
                  </a:lnTo>
                  <a:lnTo>
                    <a:pt x="425" y="1638"/>
                  </a:lnTo>
                  <a:lnTo>
                    <a:pt x="425" y="1637"/>
                  </a:lnTo>
                  <a:lnTo>
                    <a:pt x="425" y="1636"/>
                  </a:lnTo>
                  <a:lnTo>
                    <a:pt x="425" y="1635"/>
                  </a:lnTo>
                  <a:lnTo>
                    <a:pt x="427" y="1633"/>
                  </a:lnTo>
                  <a:lnTo>
                    <a:pt x="427" y="1632"/>
                  </a:lnTo>
                  <a:lnTo>
                    <a:pt x="428" y="1631"/>
                  </a:lnTo>
                  <a:lnTo>
                    <a:pt x="429" y="1629"/>
                  </a:lnTo>
                  <a:lnTo>
                    <a:pt x="431" y="1628"/>
                  </a:lnTo>
                  <a:lnTo>
                    <a:pt x="431" y="1627"/>
                  </a:lnTo>
                  <a:lnTo>
                    <a:pt x="432" y="1627"/>
                  </a:lnTo>
                  <a:lnTo>
                    <a:pt x="433" y="1625"/>
                  </a:lnTo>
                  <a:lnTo>
                    <a:pt x="435" y="1624"/>
                  </a:lnTo>
                  <a:lnTo>
                    <a:pt x="433" y="1623"/>
                  </a:lnTo>
                  <a:lnTo>
                    <a:pt x="432" y="1623"/>
                  </a:lnTo>
                  <a:lnTo>
                    <a:pt x="432" y="1621"/>
                  </a:lnTo>
                  <a:lnTo>
                    <a:pt x="431" y="1620"/>
                  </a:lnTo>
                  <a:lnTo>
                    <a:pt x="431" y="1619"/>
                  </a:lnTo>
                  <a:lnTo>
                    <a:pt x="431" y="1618"/>
                  </a:lnTo>
                  <a:lnTo>
                    <a:pt x="432" y="1618"/>
                  </a:lnTo>
                  <a:lnTo>
                    <a:pt x="432" y="1616"/>
                  </a:lnTo>
                  <a:lnTo>
                    <a:pt x="433" y="1615"/>
                  </a:lnTo>
                  <a:lnTo>
                    <a:pt x="435" y="1614"/>
                  </a:lnTo>
                  <a:lnTo>
                    <a:pt x="433" y="1612"/>
                  </a:lnTo>
                  <a:lnTo>
                    <a:pt x="432" y="1611"/>
                  </a:lnTo>
                  <a:lnTo>
                    <a:pt x="431" y="1611"/>
                  </a:lnTo>
                  <a:lnTo>
                    <a:pt x="429" y="1611"/>
                  </a:lnTo>
                  <a:lnTo>
                    <a:pt x="429" y="1610"/>
                  </a:lnTo>
                  <a:lnTo>
                    <a:pt x="428" y="1610"/>
                  </a:lnTo>
                  <a:lnTo>
                    <a:pt x="427" y="1610"/>
                  </a:lnTo>
                  <a:lnTo>
                    <a:pt x="425" y="1610"/>
                  </a:lnTo>
                  <a:lnTo>
                    <a:pt x="425" y="1608"/>
                  </a:lnTo>
                  <a:lnTo>
                    <a:pt x="424" y="1608"/>
                  </a:lnTo>
                  <a:lnTo>
                    <a:pt x="423" y="1608"/>
                  </a:lnTo>
                  <a:lnTo>
                    <a:pt x="421" y="1607"/>
                  </a:lnTo>
                  <a:lnTo>
                    <a:pt x="420" y="1607"/>
                  </a:lnTo>
                  <a:lnTo>
                    <a:pt x="419" y="1607"/>
                  </a:lnTo>
                  <a:lnTo>
                    <a:pt x="418" y="1608"/>
                  </a:lnTo>
                  <a:lnTo>
                    <a:pt x="416" y="1608"/>
                  </a:lnTo>
                  <a:lnTo>
                    <a:pt x="416" y="1610"/>
                  </a:lnTo>
                  <a:lnTo>
                    <a:pt x="415" y="1610"/>
                  </a:lnTo>
                  <a:lnTo>
                    <a:pt x="416" y="1610"/>
                  </a:lnTo>
                  <a:lnTo>
                    <a:pt x="416" y="1608"/>
                  </a:lnTo>
                  <a:lnTo>
                    <a:pt x="418" y="1608"/>
                  </a:lnTo>
                  <a:lnTo>
                    <a:pt x="418" y="1607"/>
                  </a:lnTo>
                  <a:lnTo>
                    <a:pt x="419" y="1607"/>
                  </a:lnTo>
                  <a:lnTo>
                    <a:pt x="418" y="1607"/>
                  </a:lnTo>
                  <a:lnTo>
                    <a:pt x="416" y="1607"/>
                  </a:lnTo>
                  <a:lnTo>
                    <a:pt x="415" y="1607"/>
                  </a:lnTo>
                  <a:lnTo>
                    <a:pt x="414" y="1607"/>
                  </a:lnTo>
                  <a:lnTo>
                    <a:pt x="412" y="1607"/>
                  </a:lnTo>
                  <a:lnTo>
                    <a:pt x="411" y="1607"/>
                  </a:lnTo>
                  <a:lnTo>
                    <a:pt x="410" y="1607"/>
                  </a:lnTo>
                  <a:lnTo>
                    <a:pt x="408" y="1607"/>
                  </a:lnTo>
                  <a:lnTo>
                    <a:pt x="408" y="1606"/>
                  </a:lnTo>
                  <a:lnTo>
                    <a:pt x="407" y="1606"/>
                  </a:lnTo>
                  <a:lnTo>
                    <a:pt x="406" y="1606"/>
                  </a:lnTo>
                  <a:lnTo>
                    <a:pt x="406" y="1604"/>
                  </a:lnTo>
                  <a:lnTo>
                    <a:pt x="404" y="1604"/>
                  </a:lnTo>
                  <a:lnTo>
                    <a:pt x="404" y="1603"/>
                  </a:lnTo>
                  <a:lnTo>
                    <a:pt x="403" y="1603"/>
                  </a:lnTo>
                  <a:lnTo>
                    <a:pt x="403" y="1602"/>
                  </a:lnTo>
                  <a:lnTo>
                    <a:pt x="402" y="1602"/>
                  </a:lnTo>
                  <a:lnTo>
                    <a:pt x="402" y="1601"/>
                  </a:lnTo>
                  <a:lnTo>
                    <a:pt x="402" y="1599"/>
                  </a:lnTo>
                  <a:lnTo>
                    <a:pt x="402" y="1598"/>
                  </a:lnTo>
                  <a:lnTo>
                    <a:pt x="401" y="1597"/>
                  </a:lnTo>
                  <a:lnTo>
                    <a:pt x="401" y="1595"/>
                  </a:lnTo>
                  <a:lnTo>
                    <a:pt x="401" y="1594"/>
                  </a:lnTo>
                  <a:lnTo>
                    <a:pt x="401" y="1593"/>
                  </a:lnTo>
                  <a:lnTo>
                    <a:pt x="399" y="1593"/>
                  </a:lnTo>
                  <a:lnTo>
                    <a:pt x="399" y="1591"/>
                  </a:lnTo>
                  <a:lnTo>
                    <a:pt x="399" y="1590"/>
                  </a:lnTo>
                  <a:lnTo>
                    <a:pt x="398" y="1590"/>
                  </a:lnTo>
                  <a:lnTo>
                    <a:pt x="397" y="1589"/>
                  </a:lnTo>
                  <a:lnTo>
                    <a:pt x="395" y="1589"/>
                  </a:lnTo>
                  <a:lnTo>
                    <a:pt x="395" y="1587"/>
                  </a:lnTo>
                  <a:lnTo>
                    <a:pt x="394" y="1587"/>
                  </a:lnTo>
                  <a:lnTo>
                    <a:pt x="393" y="1586"/>
                  </a:lnTo>
                  <a:lnTo>
                    <a:pt x="393" y="1585"/>
                  </a:lnTo>
                  <a:lnTo>
                    <a:pt x="391" y="1585"/>
                  </a:lnTo>
                  <a:lnTo>
                    <a:pt x="390" y="1583"/>
                  </a:lnTo>
                  <a:lnTo>
                    <a:pt x="389" y="1583"/>
                  </a:lnTo>
                  <a:lnTo>
                    <a:pt x="389" y="1582"/>
                  </a:lnTo>
                  <a:lnTo>
                    <a:pt x="387" y="1582"/>
                  </a:lnTo>
                  <a:lnTo>
                    <a:pt x="386" y="1582"/>
                  </a:lnTo>
                  <a:lnTo>
                    <a:pt x="385" y="1582"/>
                  </a:lnTo>
                  <a:lnTo>
                    <a:pt x="385" y="1581"/>
                  </a:lnTo>
                  <a:lnTo>
                    <a:pt x="383" y="1581"/>
                  </a:lnTo>
                  <a:lnTo>
                    <a:pt x="382" y="1580"/>
                  </a:lnTo>
                  <a:lnTo>
                    <a:pt x="381" y="1580"/>
                  </a:lnTo>
                  <a:lnTo>
                    <a:pt x="380" y="1580"/>
                  </a:lnTo>
                  <a:lnTo>
                    <a:pt x="378" y="1580"/>
                  </a:lnTo>
                  <a:lnTo>
                    <a:pt x="380" y="1578"/>
                  </a:lnTo>
                  <a:lnTo>
                    <a:pt x="378" y="1577"/>
                  </a:lnTo>
                  <a:lnTo>
                    <a:pt x="378" y="1576"/>
                  </a:lnTo>
                  <a:lnTo>
                    <a:pt x="377" y="1576"/>
                  </a:lnTo>
                  <a:lnTo>
                    <a:pt x="376" y="1576"/>
                  </a:lnTo>
                  <a:lnTo>
                    <a:pt x="374" y="1576"/>
                  </a:lnTo>
                  <a:lnTo>
                    <a:pt x="373" y="1576"/>
                  </a:lnTo>
                  <a:lnTo>
                    <a:pt x="372" y="1576"/>
                  </a:lnTo>
                  <a:lnTo>
                    <a:pt x="372" y="1574"/>
                  </a:lnTo>
                  <a:lnTo>
                    <a:pt x="370" y="1574"/>
                  </a:lnTo>
                  <a:lnTo>
                    <a:pt x="369" y="1574"/>
                  </a:lnTo>
                  <a:lnTo>
                    <a:pt x="369" y="1573"/>
                  </a:lnTo>
                  <a:lnTo>
                    <a:pt x="368" y="1573"/>
                  </a:lnTo>
                  <a:lnTo>
                    <a:pt x="368" y="1574"/>
                  </a:lnTo>
                  <a:lnTo>
                    <a:pt x="366" y="1574"/>
                  </a:lnTo>
                  <a:lnTo>
                    <a:pt x="366" y="1573"/>
                  </a:lnTo>
                  <a:lnTo>
                    <a:pt x="366" y="1574"/>
                  </a:lnTo>
                  <a:lnTo>
                    <a:pt x="368" y="1574"/>
                  </a:lnTo>
                  <a:lnTo>
                    <a:pt x="369" y="1576"/>
                  </a:lnTo>
                  <a:lnTo>
                    <a:pt x="368" y="1576"/>
                  </a:lnTo>
                  <a:lnTo>
                    <a:pt x="366" y="1576"/>
                  </a:lnTo>
                  <a:lnTo>
                    <a:pt x="365" y="1576"/>
                  </a:lnTo>
                  <a:lnTo>
                    <a:pt x="364" y="1576"/>
                  </a:lnTo>
                  <a:lnTo>
                    <a:pt x="364" y="1577"/>
                  </a:lnTo>
                  <a:lnTo>
                    <a:pt x="363" y="1577"/>
                  </a:lnTo>
                  <a:lnTo>
                    <a:pt x="361" y="1577"/>
                  </a:lnTo>
                  <a:lnTo>
                    <a:pt x="360" y="1577"/>
                  </a:lnTo>
                  <a:lnTo>
                    <a:pt x="359" y="1577"/>
                  </a:lnTo>
                  <a:lnTo>
                    <a:pt x="357" y="1577"/>
                  </a:lnTo>
                  <a:lnTo>
                    <a:pt x="356" y="1577"/>
                  </a:lnTo>
                  <a:lnTo>
                    <a:pt x="357" y="1577"/>
                  </a:lnTo>
                  <a:lnTo>
                    <a:pt x="357" y="1578"/>
                  </a:lnTo>
                  <a:lnTo>
                    <a:pt x="356" y="1578"/>
                  </a:lnTo>
                  <a:lnTo>
                    <a:pt x="356" y="1577"/>
                  </a:lnTo>
                  <a:lnTo>
                    <a:pt x="356" y="1578"/>
                  </a:lnTo>
                  <a:lnTo>
                    <a:pt x="355" y="1578"/>
                  </a:lnTo>
                  <a:lnTo>
                    <a:pt x="355" y="1577"/>
                  </a:lnTo>
                  <a:lnTo>
                    <a:pt x="353" y="1577"/>
                  </a:lnTo>
                  <a:lnTo>
                    <a:pt x="352" y="1577"/>
                  </a:lnTo>
                  <a:lnTo>
                    <a:pt x="352" y="1578"/>
                  </a:lnTo>
                  <a:lnTo>
                    <a:pt x="351" y="1578"/>
                  </a:lnTo>
                  <a:lnTo>
                    <a:pt x="349" y="1578"/>
                  </a:lnTo>
                  <a:lnTo>
                    <a:pt x="349" y="1580"/>
                  </a:lnTo>
                  <a:lnTo>
                    <a:pt x="348" y="1580"/>
                  </a:lnTo>
                  <a:lnTo>
                    <a:pt x="347" y="1580"/>
                  </a:lnTo>
                  <a:lnTo>
                    <a:pt x="347" y="1581"/>
                  </a:lnTo>
                  <a:lnTo>
                    <a:pt x="346" y="1581"/>
                  </a:lnTo>
                  <a:lnTo>
                    <a:pt x="344" y="1581"/>
                  </a:lnTo>
                  <a:lnTo>
                    <a:pt x="343" y="1581"/>
                  </a:lnTo>
                  <a:lnTo>
                    <a:pt x="342" y="1581"/>
                  </a:lnTo>
                  <a:lnTo>
                    <a:pt x="340" y="1581"/>
                  </a:lnTo>
                  <a:lnTo>
                    <a:pt x="339" y="1581"/>
                  </a:lnTo>
                  <a:lnTo>
                    <a:pt x="339" y="1580"/>
                  </a:lnTo>
                  <a:lnTo>
                    <a:pt x="338" y="1580"/>
                  </a:lnTo>
                  <a:lnTo>
                    <a:pt x="336" y="1580"/>
                  </a:lnTo>
                  <a:lnTo>
                    <a:pt x="335" y="1580"/>
                  </a:lnTo>
                  <a:lnTo>
                    <a:pt x="334" y="1580"/>
                  </a:lnTo>
                  <a:lnTo>
                    <a:pt x="332" y="1578"/>
                  </a:lnTo>
                  <a:lnTo>
                    <a:pt x="331" y="1578"/>
                  </a:lnTo>
                  <a:lnTo>
                    <a:pt x="330" y="1578"/>
                  </a:lnTo>
                  <a:lnTo>
                    <a:pt x="328" y="1578"/>
                  </a:lnTo>
                  <a:lnTo>
                    <a:pt x="327" y="1577"/>
                  </a:lnTo>
                  <a:lnTo>
                    <a:pt x="326" y="1577"/>
                  </a:lnTo>
                  <a:lnTo>
                    <a:pt x="325" y="1577"/>
                  </a:lnTo>
                  <a:lnTo>
                    <a:pt x="325" y="1576"/>
                  </a:lnTo>
                  <a:lnTo>
                    <a:pt x="323" y="1576"/>
                  </a:lnTo>
                  <a:lnTo>
                    <a:pt x="322" y="1576"/>
                  </a:lnTo>
                  <a:lnTo>
                    <a:pt x="321" y="1576"/>
                  </a:lnTo>
                  <a:lnTo>
                    <a:pt x="319" y="1574"/>
                  </a:lnTo>
                  <a:lnTo>
                    <a:pt x="318" y="1574"/>
                  </a:lnTo>
                  <a:lnTo>
                    <a:pt x="317" y="1574"/>
                  </a:lnTo>
                  <a:lnTo>
                    <a:pt x="315" y="1574"/>
                  </a:lnTo>
                  <a:lnTo>
                    <a:pt x="315" y="1573"/>
                  </a:lnTo>
                  <a:lnTo>
                    <a:pt x="315" y="1574"/>
                  </a:lnTo>
                  <a:lnTo>
                    <a:pt x="314" y="1574"/>
                  </a:lnTo>
                  <a:lnTo>
                    <a:pt x="314" y="1573"/>
                  </a:lnTo>
                  <a:lnTo>
                    <a:pt x="313" y="1573"/>
                  </a:lnTo>
                  <a:lnTo>
                    <a:pt x="313" y="1572"/>
                  </a:lnTo>
                  <a:lnTo>
                    <a:pt x="311" y="1572"/>
                  </a:lnTo>
                  <a:lnTo>
                    <a:pt x="311" y="1570"/>
                  </a:lnTo>
                  <a:lnTo>
                    <a:pt x="310" y="1570"/>
                  </a:lnTo>
                  <a:lnTo>
                    <a:pt x="310" y="1569"/>
                  </a:lnTo>
                  <a:lnTo>
                    <a:pt x="309" y="1569"/>
                  </a:lnTo>
                  <a:lnTo>
                    <a:pt x="309" y="1568"/>
                  </a:lnTo>
                  <a:lnTo>
                    <a:pt x="308" y="1568"/>
                  </a:lnTo>
                  <a:lnTo>
                    <a:pt x="308" y="1566"/>
                  </a:lnTo>
                  <a:lnTo>
                    <a:pt x="306" y="1566"/>
                  </a:lnTo>
                  <a:lnTo>
                    <a:pt x="305" y="1565"/>
                  </a:lnTo>
                  <a:lnTo>
                    <a:pt x="305" y="1564"/>
                  </a:lnTo>
                  <a:lnTo>
                    <a:pt x="304" y="1564"/>
                  </a:lnTo>
                  <a:lnTo>
                    <a:pt x="302" y="1564"/>
                  </a:lnTo>
                  <a:lnTo>
                    <a:pt x="302" y="1563"/>
                  </a:lnTo>
                  <a:lnTo>
                    <a:pt x="302" y="1561"/>
                  </a:lnTo>
                  <a:lnTo>
                    <a:pt x="302" y="1560"/>
                  </a:lnTo>
                  <a:lnTo>
                    <a:pt x="301" y="1560"/>
                  </a:lnTo>
                  <a:lnTo>
                    <a:pt x="301" y="1559"/>
                  </a:lnTo>
                  <a:lnTo>
                    <a:pt x="301" y="1557"/>
                  </a:lnTo>
                  <a:lnTo>
                    <a:pt x="300" y="1557"/>
                  </a:lnTo>
                  <a:lnTo>
                    <a:pt x="298" y="1557"/>
                  </a:lnTo>
                  <a:lnTo>
                    <a:pt x="297" y="1557"/>
                  </a:lnTo>
                  <a:lnTo>
                    <a:pt x="296" y="1557"/>
                  </a:lnTo>
                  <a:lnTo>
                    <a:pt x="294" y="1557"/>
                  </a:lnTo>
                  <a:lnTo>
                    <a:pt x="294" y="1556"/>
                  </a:lnTo>
                  <a:lnTo>
                    <a:pt x="293" y="1556"/>
                  </a:lnTo>
                  <a:lnTo>
                    <a:pt x="292" y="1556"/>
                  </a:lnTo>
                  <a:lnTo>
                    <a:pt x="292" y="1555"/>
                  </a:lnTo>
                  <a:lnTo>
                    <a:pt x="290" y="1555"/>
                  </a:lnTo>
                  <a:lnTo>
                    <a:pt x="290" y="1553"/>
                  </a:lnTo>
                  <a:lnTo>
                    <a:pt x="289" y="1553"/>
                  </a:lnTo>
                  <a:lnTo>
                    <a:pt x="289" y="1552"/>
                  </a:lnTo>
                  <a:lnTo>
                    <a:pt x="288" y="1551"/>
                  </a:lnTo>
                  <a:lnTo>
                    <a:pt x="288" y="1549"/>
                  </a:lnTo>
                  <a:lnTo>
                    <a:pt x="287" y="1549"/>
                  </a:lnTo>
                  <a:lnTo>
                    <a:pt x="287" y="1548"/>
                  </a:lnTo>
                  <a:lnTo>
                    <a:pt x="285" y="1548"/>
                  </a:lnTo>
                  <a:lnTo>
                    <a:pt x="285" y="1547"/>
                  </a:lnTo>
                  <a:lnTo>
                    <a:pt x="287" y="1542"/>
                  </a:lnTo>
                  <a:lnTo>
                    <a:pt x="287" y="1540"/>
                  </a:lnTo>
                  <a:lnTo>
                    <a:pt x="287" y="1539"/>
                  </a:lnTo>
                  <a:lnTo>
                    <a:pt x="287" y="1538"/>
                  </a:lnTo>
                  <a:lnTo>
                    <a:pt x="287" y="1536"/>
                  </a:lnTo>
                  <a:lnTo>
                    <a:pt x="288" y="1535"/>
                  </a:lnTo>
                  <a:lnTo>
                    <a:pt x="288" y="1534"/>
                  </a:lnTo>
                  <a:lnTo>
                    <a:pt x="289" y="1534"/>
                  </a:lnTo>
                  <a:lnTo>
                    <a:pt x="290" y="1532"/>
                  </a:lnTo>
                  <a:lnTo>
                    <a:pt x="290" y="1531"/>
                  </a:lnTo>
                  <a:lnTo>
                    <a:pt x="292" y="1531"/>
                  </a:lnTo>
                  <a:lnTo>
                    <a:pt x="292" y="1530"/>
                  </a:lnTo>
                  <a:lnTo>
                    <a:pt x="293" y="1530"/>
                  </a:lnTo>
                  <a:lnTo>
                    <a:pt x="293" y="1529"/>
                  </a:lnTo>
                  <a:lnTo>
                    <a:pt x="293" y="1527"/>
                  </a:lnTo>
                  <a:lnTo>
                    <a:pt x="294" y="1526"/>
                  </a:lnTo>
                  <a:lnTo>
                    <a:pt x="294" y="1525"/>
                  </a:lnTo>
                  <a:lnTo>
                    <a:pt x="296" y="1523"/>
                  </a:lnTo>
                  <a:lnTo>
                    <a:pt x="296" y="1522"/>
                  </a:lnTo>
                  <a:lnTo>
                    <a:pt x="296" y="1521"/>
                  </a:lnTo>
                  <a:lnTo>
                    <a:pt x="297" y="1519"/>
                  </a:lnTo>
                  <a:lnTo>
                    <a:pt x="297" y="1518"/>
                  </a:lnTo>
                  <a:lnTo>
                    <a:pt x="297" y="1517"/>
                  </a:lnTo>
                  <a:lnTo>
                    <a:pt x="298" y="1515"/>
                  </a:lnTo>
                  <a:lnTo>
                    <a:pt x="298" y="1514"/>
                  </a:lnTo>
                  <a:lnTo>
                    <a:pt x="298" y="1513"/>
                  </a:lnTo>
                  <a:lnTo>
                    <a:pt x="298" y="1512"/>
                  </a:lnTo>
                  <a:lnTo>
                    <a:pt x="300" y="1510"/>
                  </a:lnTo>
                  <a:lnTo>
                    <a:pt x="302" y="1508"/>
                  </a:lnTo>
                  <a:lnTo>
                    <a:pt x="302" y="1506"/>
                  </a:lnTo>
                  <a:lnTo>
                    <a:pt x="302"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6" y="1491"/>
                  </a:lnTo>
                  <a:lnTo>
                    <a:pt x="306" y="1489"/>
                  </a:lnTo>
                  <a:lnTo>
                    <a:pt x="308" y="1488"/>
                  </a:lnTo>
                  <a:lnTo>
                    <a:pt x="309" y="1487"/>
                  </a:lnTo>
                  <a:lnTo>
                    <a:pt x="309" y="1485"/>
                  </a:lnTo>
                  <a:lnTo>
                    <a:pt x="310" y="1484"/>
                  </a:lnTo>
                  <a:lnTo>
                    <a:pt x="311" y="1484"/>
                  </a:lnTo>
                  <a:lnTo>
                    <a:pt x="311" y="1483"/>
                  </a:lnTo>
                  <a:lnTo>
                    <a:pt x="313" y="1483"/>
                  </a:lnTo>
                  <a:lnTo>
                    <a:pt x="313" y="1481"/>
                  </a:lnTo>
                  <a:lnTo>
                    <a:pt x="314" y="1481"/>
                  </a:lnTo>
                  <a:lnTo>
                    <a:pt x="314" y="1480"/>
                  </a:lnTo>
                  <a:lnTo>
                    <a:pt x="315" y="1479"/>
                  </a:lnTo>
                  <a:lnTo>
                    <a:pt x="317" y="1477"/>
                  </a:lnTo>
                  <a:lnTo>
                    <a:pt x="317" y="1476"/>
                  </a:lnTo>
                  <a:lnTo>
                    <a:pt x="318" y="1475"/>
                  </a:lnTo>
                  <a:lnTo>
                    <a:pt x="319" y="1475"/>
                  </a:lnTo>
                  <a:lnTo>
                    <a:pt x="319" y="1474"/>
                  </a:lnTo>
                  <a:lnTo>
                    <a:pt x="321" y="1472"/>
                  </a:lnTo>
                  <a:lnTo>
                    <a:pt x="321" y="1471"/>
                  </a:lnTo>
                  <a:lnTo>
                    <a:pt x="322" y="1466"/>
                  </a:lnTo>
                  <a:lnTo>
                    <a:pt x="322" y="1464"/>
                  </a:lnTo>
                  <a:lnTo>
                    <a:pt x="323" y="1464"/>
                  </a:lnTo>
                  <a:lnTo>
                    <a:pt x="323" y="1463"/>
                  </a:lnTo>
                  <a:lnTo>
                    <a:pt x="325" y="1463"/>
                  </a:lnTo>
                  <a:lnTo>
                    <a:pt x="325" y="1462"/>
                  </a:lnTo>
                  <a:lnTo>
                    <a:pt x="325" y="1460"/>
                  </a:lnTo>
                  <a:lnTo>
                    <a:pt x="326" y="1460"/>
                  </a:lnTo>
                  <a:lnTo>
                    <a:pt x="327" y="1460"/>
                  </a:lnTo>
                  <a:lnTo>
                    <a:pt x="328" y="1460"/>
                  </a:lnTo>
                  <a:lnTo>
                    <a:pt x="330" y="1460"/>
                  </a:lnTo>
                  <a:lnTo>
                    <a:pt x="331" y="1460"/>
                  </a:lnTo>
                  <a:lnTo>
                    <a:pt x="331" y="1459"/>
                  </a:lnTo>
                  <a:lnTo>
                    <a:pt x="331" y="1458"/>
                  </a:lnTo>
                  <a:lnTo>
                    <a:pt x="331" y="1457"/>
                  </a:lnTo>
                  <a:lnTo>
                    <a:pt x="330" y="1455"/>
                  </a:lnTo>
                  <a:lnTo>
                    <a:pt x="328" y="1454"/>
                  </a:lnTo>
                  <a:lnTo>
                    <a:pt x="328" y="1453"/>
                  </a:lnTo>
                  <a:lnTo>
                    <a:pt x="328" y="1451"/>
                  </a:lnTo>
                  <a:lnTo>
                    <a:pt x="328" y="1450"/>
                  </a:lnTo>
                  <a:lnTo>
                    <a:pt x="328" y="1447"/>
                  </a:lnTo>
                  <a:lnTo>
                    <a:pt x="330" y="1446"/>
                  </a:lnTo>
                  <a:lnTo>
                    <a:pt x="331" y="1445"/>
                  </a:lnTo>
                  <a:lnTo>
                    <a:pt x="332" y="1445"/>
                  </a:lnTo>
                  <a:lnTo>
                    <a:pt x="332" y="1443"/>
                  </a:lnTo>
                  <a:lnTo>
                    <a:pt x="334" y="1443"/>
                  </a:lnTo>
                  <a:lnTo>
                    <a:pt x="335" y="1443"/>
                  </a:lnTo>
                  <a:lnTo>
                    <a:pt x="336" y="1442"/>
                  </a:lnTo>
                  <a:lnTo>
                    <a:pt x="335" y="1442"/>
                  </a:lnTo>
                  <a:lnTo>
                    <a:pt x="335" y="1441"/>
                  </a:lnTo>
                  <a:lnTo>
                    <a:pt x="335" y="1440"/>
                  </a:lnTo>
                  <a:lnTo>
                    <a:pt x="336" y="1440"/>
                  </a:lnTo>
                  <a:lnTo>
                    <a:pt x="338" y="1438"/>
                  </a:lnTo>
                  <a:lnTo>
                    <a:pt x="339" y="1440"/>
                  </a:lnTo>
                  <a:lnTo>
                    <a:pt x="340" y="1440"/>
                  </a:lnTo>
                  <a:lnTo>
                    <a:pt x="340" y="1438"/>
                  </a:lnTo>
                  <a:lnTo>
                    <a:pt x="340" y="1437"/>
                  </a:lnTo>
                  <a:lnTo>
                    <a:pt x="342" y="1436"/>
                  </a:lnTo>
                  <a:lnTo>
                    <a:pt x="343" y="1436"/>
                  </a:lnTo>
                  <a:lnTo>
                    <a:pt x="344" y="1434"/>
                  </a:lnTo>
                  <a:lnTo>
                    <a:pt x="344" y="1433"/>
                  </a:lnTo>
                  <a:lnTo>
                    <a:pt x="346" y="1433"/>
                  </a:lnTo>
                  <a:lnTo>
                    <a:pt x="346" y="1432"/>
                  </a:lnTo>
                  <a:lnTo>
                    <a:pt x="346" y="1430"/>
                  </a:lnTo>
                  <a:lnTo>
                    <a:pt x="347" y="1430"/>
                  </a:lnTo>
                  <a:lnTo>
                    <a:pt x="347" y="1429"/>
                  </a:lnTo>
                  <a:lnTo>
                    <a:pt x="348" y="1429"/>
                  </a:lnTo>
                  <a:lnTo>
                    <a:pt x="348" y="1430"/>
                  </a:lnTo>
                  <a:lnTo>
                    <a:pt x="349" y="1430"/>
                  </a:lnTo>
                  <a:lnTo>
                    <a:pt x="349" y="1429"/>
                  </a:lnTo>
                  <a:lnTo>
                    <a:pt x="349" y="1428"/>
                  </a:lnTo>
                  <a:lnTo>
                    <a:pt x="351" y="1428"/>
                  </a:lnTo>
                  <a:lnTo>
                    <a:pt x="352" y="1428"/>
                  </a:lnTo>
                  <a:lnTo>
                    <a:pt x="352" y="1426"/>
                  </a:lnTo>
                  <a:lnTo>
                    <a:pt x="351" y="1426"/>
                  </a:lnTo>
                  <a:lnTo>
                    <a:pt x="349" y="1426"/>
                  </a:lnTo>
                  <a:lnTo>
                    <a:pt x="349" y="1425"/>
                  </a:lnTo>
                  <a:lnTo>
                    <a:pt x="351" y="1426"/>
                  </a:lnTo>
                  <a:lnTo>
                    <a:pt x="351" y="1425"/>
                  </a:lnTo>
                  <a:lnTo>
                    <a:pt x="349" y="1425"/>
                  </a:lnTo>
                  <a:lnTo>
                    <a:pt x="351" y="1424"/>
                  </a:lnTo>
                  <a:lnTo>
                    <a:pt x="349" y="1422"/>
                  </a:lnTo>
                  <a:lnTo>
                    <a:pt x="349" y="1421"/>
                  </a:lnTo>
                  <a:lnTo>
                    <a:pt x="349" y="1420"/>
                  </a:lnTo>
                  <a:lnTo>
                    <a:pt x="348" y="1420"/>
                  </a:lnTo>
                  <a:lnTo>
                    <a:pt x="349" y="1420"/>
                  </a:lnTo>
                  <a:lnTo>
                    <a:pt x="351" y="1420"/>
                  </a:lnTo>
                  <a:lnTo>
                    <a:pt x="351" y="1419"/>
                  </a:lnTo>
                  <a:lnTo>
                    <a:pt x="351" y="1420"/>
                  </a:lnTo>
                  <a:lnTo>
                    <a:pt x="352" y="1420"/>
                  </a:lnTo>
                  <a:lnTo>
                    <a:pt x="352" y="1419"/>
                  </a:lnTo>
                  <a:lnTo>
                    <a:pt x="352" y="1417"/>
                  </a:lnTo>
                  <a:lnTo>
                    <a:pt x="353" y="1417"/>
                  </a:lnTo>
                  <a:lnTo>
                    <a:pt x="353" y="1416"/>
                  </a:lnTo>
                  <a:lnTo>
                    <a:pt x="355" y="1416"/>
                  </a:lnTo>
                  <a:lnTo>
                    <a:pt x="356" y="1416"/>
                  </a:lnTo>
                  <a:lnTo>
                    <a:pt x="356" y="1415"/>
                  </a:lnTo>
                  <a:lnTo>
                    <a:pt x="357" y="1415"/>
                  </a:lnTo>
                  <a:lnTo>
                    <a:pt x="356" y="1415"/>
                  </a:lnTo>
                  <a:lnTo>
                    <a:pt x="356" y="1413"/>
                  </a:lnTo>
                  <a:lnTo>
                    <a:pt x="357" y="1413"/>
                  </a:lnTo>
                  <a:lnTo>
                    <a:pt x="357" y="1412"/>
                  </a:lnTo>
                  <a:lnTo>
                    <a:pt x="359" y="1412"/>
                  </a:lnTo>
                  <a:lnTo>
                    <a:pt x="359" y="1411"/>
                  </a:lnTo>
                  <a:lnTo>
                    <a:pt x="359" y="1409"/>
                  </a:lnTo>
                  <a:lnTo>
                    <a:pt x="357" y="1408"/>
                  </a:lnTo>
                  <a:lnTo>
                    <a:pt x="356" y="1407"/>
                  </a:lnTo>
                  <a:lnTo>
                    <a:pt x="355" y="1405"/>
                  </a:lnTo>
                  <a:lnTo>
                    <a:pt x="355" y="1404"/>
                  </a:lnTo>
                  <a:lnTo>
                    <a:pt x="353" y="1404"/>
                  </a:lnTo>
                  <a:lnTo>
                    <a:pt x="355" y="1404"/>
                  </a:lnTo>
                  <a:lnTo>
                    <a:pt x="355" y="1403"/>
                  </a:lnTo>
                  <a:lnTo>
                    <a:pt x="353" y="1403"/>
                  </a:lnTo>
                  <a:lnTo>
                    <a:pt x="355" y="1403"/>
                  </a:lnTo>
                  <a:lnTo>
                    <a:pt x="355" y="1402"/>
                  </a:lnTo>
                  <a:lnTo>
                    <a:pt x="355" y="1400"/>
                  </a:lnTo>
                  <a:lnTo>
                    <a:pt x="355" y="1399"/>
                  </a:lnTo>
                  <a:lnTo>
                    <a:pt x="355" y="1398"/>
                  </a:lnTo>
                  <a:lnTo>
                    <a:pt x="355" y="1396"/>
                  </a:lnTo>
                  <a:lnTo>
                    <a:pt x="356" y="1396"/>
                  </a:lnTo>
                  <a:lnTo>
                    <a:pt x="356" y="1395"/>
                  </a:lnTo>
                  <a:lnTo>
                    <a:pt x="356" y="1394"/>
                  </a:lnTo>
                  <a:lnTo>
                    <a:pt x="355" y="1394"/>
                  </a:lnTo>
                  <a:lnTo>
                    <a:pt x="355" y="1392"/>
                  </a:lnTo>
                  <a:lnTo>
                    <a:pt x="355" y="1391"/>
                  </a:lnTo>
                  <a:lnTo>
                    <a:pt x="353" y="1390"/>
                  </a:lnTo>
                  <a:lnTo>
                    <a:pt x="353" y="1388"/>
                  </a:lnTo>
                  <a:lnTo>
                    <a:pt x="352" y="1388"/>
                  </a:lnTo>
                  <a:lnTo>
                    <a:pt x="351" y="1388"/>
                  </a:lnTo>
                  <a:lnTo>
                    <a:pt x="349" y="1388"/>
                  </a:lnTo>
                  <a:lnTo>
                    <a:pt x="348" y="1388"/>
                  </a:lnTo>
                  <a:lnTo>
                    <a:pt x="347" y="1388"/>
                  </a:lnTo>
                  <a:lnTo>
                    <a:pt x="346" y="1388"/>
                  </a:lnTo>
                  <a:lnTo>
                    <a:pt x="344" y="1388"/>
                  </a:lnTo>
                  <a:lnTo>
                    <a:pt x="343" y="1388"/>
                  </a:lnTo>
                  <a:lnTo>
                    <a:pt x="342" y="1388"/>
                  </a:lnTo>
                  <a:lnTo>
                    <a:pt x="340" y="1387"/>
                  </a:lnTo>
                  <a:lnTo>
                    <a:pt x="339" y="1386"/>
                  </a:lnTo>
                  <a:lnTo>
                    <a:pt x="338" y="1386"/>
                  </a:lnTo>
                  <a:lnTo>
                    <a:pt x="338" y="1385"/>
                  </a:lnTo>
                  <a:lnTo>
                    <a:pt x="336" y="1385"/>
                  </a:lnTo>
                  <a:lnTo>
                    <a:pt x="335" y="1385"/>
                  </a:lnTo>
                  <a:lnTo>
                    <a:pt x="334" y="1383"/>
                  </a:lnTo>
                  <a:lnTo>
                    <a:pt x="334" y="1382"/>
                  </a:lnTo>
                  <a:lnTo>
                    <a:pt x="332" y="1382"/>
                  </a:lnTo>
                  <a:lnTo>
                    <a:pt x="332" y="1381"/>
                  </a:lnTo>
                  <a:lnTo>
                    <a:pt x="334" y="1381"/>
                  </a:lnTo>
                  <a:lnTo>
                    <a:pt x="334" y="1379"/>
                  </a:lnTo>
                  <a:lnTo>
                    <a:pt x="335" y="1378"/>
                  </a:lnTo>
                  <a:lnTo>
                    <a:pt x="335" y="1377"/>
                  </a:lnTo>
                  <a:lnTo>
                    <a:pt x="335" y="1375"/>
                  </a:lnTo>
                  <a:lnTo>
                    <a:pt x="336" y="1374"/>
                  </a:lnTo>
                  <a:lnTo>
                    <a:pt x="338" y="1373"/>
                  </a:lnTo>
                  <a:lnTo>
                    <a:pt x="338" y="1371"/>
                  </a:lnTo>
                  <a:lnTo>
                    <a:pt x="338" y="1370"/>
                  </a:lnTo>
                  <a:lnTo>
                    <a:pt x="339" y="1369"/>
                  </a:lnTo>
                  <a:lnTo>
                    <a:pt x="339" y="1368"/>
                  </a:lnTo>
                  <a:lnTo>
                    <a:pt x="340" y="1368"/>
                  </a:lnTo>
                  <a:lnTo>
                    <a:pt x="340" y="1366"/>
                  </a:lnTo>
                  <a:lnTo>
                    <a:pt x="342" y="1365"/>
                  </a:lnTo>
                  <a:lnTo>
                    <a:pt x="342" y="1364"/>
                  </a:lnTo>
                  <a:lnTo>
                    <a:pt x="342" y="1362"/>
                  </a:lnTo>
                  <a:lnTo>
                    <a:pt x="342" y="1361"/>
                  </a:lnTo>
                  <a:lnTo>
                    <a:pt x="342" y="1360"/>
                  </a:lnTo>
                  <a:lnTo>
                    <a:pt x="342" y="1357"/>
                  </a:lnTo>
                  <a:lnTo>
                    <a:pt x="340" y="1356"/>
                  </a:lnTo>
                  <a:lnTo>
                    <a:pt x="340" y="1354"/>
                  </a:lnTo>
                  <a:lnTo>
                    <a:pt x="340" y="1352"/>
                  </a:lnTo>
                  <a:lnTo>
                    <a:pt x="339" y="1350"/>
                  </a:lnTo>
                  <a:lnTo>
                    <a:pt x="339" y="1349"/>
                  </a:lnTo>
                  <a:lnTo>
                    <a:pt x="338" y="1345"/>
                  </a:lnTo>
                  <a:lnTo>
                    <a:pt x="338" y="1344"/>
                  </a:lnTo>
                  <a:lnTo>
                    <a:pt x="338" y="1343"/>
                  </a:lnTo>
                  <a:lnTo>
                    <a:pt x="338" y="1341"/>
                  </a:lnTo>
                  <a:lnTo>
                    <a:pt x="336" y="1341"/>
                  </a:lnTo>
                  <a:lnTo>
                    <a:pt x="336" y="1340"/>
                  </a:lnTo>
                  <a:lnTo>
                    <a:pt x="336" y="1339"/>
                  </a:lnTo>
                  <a:lnTo>
                    <a:pt x="336" y="1337"/>
                  </a:lnTo>
                  <a:lnTo>
                    <a:pt x="336" y="1336"/>
                  </a:lnTo>
                  <a:lnTo>
                    <a:pt x="335" y="1336"/>
                  </a:lnTo>
                  <a:lnTo>
                    <a:pt x="336" y="1336"/>
                  </a:lnTo>
                  <a:lnTo>
                    <a:pt x="336" y="1335"/>
                  </a:lnTo>
                  <a:lnTo>
                    <a:pt x="338" y="1335"/>
                  </a:lnTo>
                  <a:lnTo>
                    <a:pt x="338" y="1333"/>
                  </a:lnTo>
                  <a:lnTo>
                    <a:pt x="338" y="1332"/>
                  </a:lnTo>
                  <a:lnTo>
                    <a:pt x="339" y="1331"/>
                  </a:lnTo>
                  <a:lnTo>
                    <a:pt x="339" y="1330"/>
                  </a:lnTo>
                  <a:lnTo>
                    <a:pt x="340" y="1330"/>
                  </a:lnTo>
                  <a:lnTo>
                    <a:pt x="340" y="1328"/>
                  </a:lnTo>
                  <a:lnTo>
                    <a:pt x="342" y="1328"/>
                  </a:lnTo>
                  <a:lnTo>
                    <a:pt x="342" y="1327"/>
                  </a:lnTo>
                  <a:lnTo>
                    <a:pt x="343" y="1327"/>
                  </a:lnTo>
                  <a:lnTo>
                    <a:pt x="343" y="1326"/>
                  </a:lnTo>
                  <a:lnTo>
                    <a:pt x="343" y="1324"/>
                  </a:lnTo>
                  <a:lnTo>
                    <a:pt x="344" y="1324"/>
                  </a:lnTo>
                  <a:lnTo>
                    <a:pt x="344" y="1323"/>
                  </a:lnTo>
                  <a:lnTo>
                    <a:pt x="346" y="1323"/>
                  </a:lnTo>
                  <a:lnTo>
                    <a:pt x="346" y="1322"/>
                  </a:lnTo>
                  <a:lnTo>
                    <a:pt x="346" y="1320"/>
                  </a:lnTo>
                  <a:lnTo>
                    <a:pt x="347" y="1320"/>
                  </a:lnTo>
                  <a:lnTo>
                    <a:pt x="347" y="1319"/>
                  </a:lnTo>
                  <a:lnTo>
                    <a:pt x="347" y="1318"/>
                  </a:lnTo>
                  <a:lnTo>
                    <a:pt x="348" y="1318"/>
                  </a:lnTo>
                  <a:lnTo>
                    <a:pt x="347" y="1318"/>
                  </a:lnTo>
                  <a:lnTo>
                    <a:pt x="347" y="1316"/>
                  </a:lnTo>
                  <a:lnTo>
                    <a:pt x="348" y="1315"/>
                  </a:lnTo>
                  <a:lnTo>
                    <a:pt x="348" y="1314"/>
                  </a:lnTo>
                  <a:lnTo>
                    <a:pt x="348" y="1313"/>
                  </a:lnTo>
                  <a:lnTo>
                    <a:pt x="348" y="1311"/>
                  </a:lnTo>
                  <a:lnTo>
                    <a:pt x="347" y="1311"/>
                  </a:lnTo>
                  <a:lnTo>
                    <a:pt x="347" y="1310"/>
                  </a:lnTo>
                  <a:lnTo>
                    <a:pt x="346" y="1310"/>
                  </a:lnTo>
                  <a:lnTo>
                    <a:pt x="347" y="1310"/>
                  </a:lnTo>
                  <a:lnTo>
                    <a:pt x="347" y="1309"/>
                  </a:lnTo>
                  <a:lnTo>
                    <a:pt x="346" y="1309"/>
                  </a:lnTo>
                  <a:lnTo>
                    <a:pt x="344" y="1309"/>
                  </a:lnTo>
                  <a:lnTo>
                    <a:pt x="343" y="1309"/>
                  </a:lnTo>
                  <a:lnTo>
                    <a:pt x="342" y="1309"/>
                  </a:lnTo>
                  <a:lnTo>
                    <a:pt x="340" y="1309"/>
                  </a:lnTo>
                  <a:lnTo>
                    <a:pt x="339" y="1309"/>
                  </a:lnTo>
                  <a:lnTo>
                    <a:pt x="336" y="1309"/>
                  </a:lnTo>
                  <a:lnTo>
                    <a:pt x="335" y="1307"/>
                  </a:lnTo>
                  <a:lnTo>
                    <a:pt x="334" y="1307"/>
                  </a:lnTo>
                  <a:lnTo>
                    <a:pt x="334" y="1306"/>
                  </a:lnTo>
                  <a:lnTo>
                    <a:pt x="332" y="1305"/>
                  </a:lnTo>
                  <a:lnTo>
                    <a:pt x="331" y="1305"/>
                  </a:lnTo>
                  <a:lnTo>
                    <a:pt x="330" y="1303"/>
                  </a:lnTo>
                  <a:lnTo>
                    <a:pt x="328" y="1303"/>
                  </a:lnTo>
                  <a:lnTo>
                    <a:pt x="328" y="1302"/>
                  </a:lnTo>
                  <a:lnTo>
                    <a:pt x="327" y="1302"/>
                  </a:lnTo>
                  <a:lnTo>
                    <a:pt x="327" y="1301"/>
                  </a:lnTo>
                  <a:lnTo>
                    <a:pt x="326" y="1299"/>
                  </a:lnTo>
                  <a:lnTo>
                    <a:pt x="325" y="1298"/>
                  </a:lnTo>
                  <a:lnTo>
                    <a:pt x="323" y="1298"/>
                  </a:lnTo>
                  <a:lnTo>
                    <a:pt x="322" y="1298"/>
                  </a:lnTo>
                  <a:lnTo>
                    <a:pt x="322" y="1299"/>
                  </a:lnTo>
                  <a:lnTo>
                    <a:pt x="321" y="1299"/>
                  </a:lnTo>
                  <a:lnTo>
                    <a:pt x="319" y="1299"/>
                  </a:lnTo>
                  <a:lnTo>
                    <a:pt x="319" y="1301"/>
                  </a:lnTo>
                  <a:lnTo>
                    <a:pt x="318" y="1301"/>
                  </a:lnTo>
                  <a:lnTo>
                    <a:pt x="318" y="1302"/>
                  </a:lnTo>
                  <a:lnTo>
                    <a:pt x="318" y="1303"/>
                  </a:lnTo>
                  <a:lnTo>
                    <a:pt x="317" y="1303"/>
                  </a:lnTo>
                  <a:lnTo>
                    <a:pt x="315" y="1303"/>
                  </a:lnTo>
                  <a:lnTo>
                    <a:pt x="314" y="1303"/>
                  </a:lnTo>
                  <a:lnTo>
                    <a:pt x="314" y="1305"/>
                  </a:lnTo>
                  <a:lnTo>
                    <a:pt x="313" y="1305"/>
                  </a:lnTo>
                  <a:lnTo>
                    <a:pt x="313" y="1306"/>
                  </a:lnTo>
                  <a:lnTo>
                    <a:pt x="313" y="1307"/>
                  </a:lnTo>
                  <a:lnTo>
                    <a:pt x="313" y="1309"/>
                  </a:lnTo>
                  <a:lnTo>
                    <a:pt x="313" y="1310"/>
                  </a:lnTo>
                  <a:lnTo>
                    <a:pt x="313" y="1311"/>
                  </a:lnTo>
                  <a:lnTo>
                    <a:pt x="313" y="1313"/>
                  </a:lnTo>
                  <a:lnTo>
                    <a:pt x="311" y="1314"/>
                  </a:lnTo>
                  <a:lnTo>
                    <a:pt x="310" y="1315"/>
                  </a:lnTo>
                  <a:lnTo>
                    <a:pt x="309" y="1316"/>
                  </a:lnTo>
                  <a:lnTo>
                    <a:pt x="306" y="1319"/>
                  </a:lnTo>
                  <a:lnTo>
                    <a:pt x="305" y="1320"/>
                  </a:lnTo>
                  <a:lnTo>
                    <a:pt x="304" y="1322"/>
                  </a:lnTo>
                  <a:lnTo>
                    <a:pt x="301" y="1324"/>
                  </a:lnTo>
                  <a:lnTo>
                    <a:pt x="294" y="1327"/>
                  </a:lnTo>
                  <a:lnTo>
                    <a:pt x="293" y="1328"/>
                  </a:lnTo>
                  <a:lnTo>
                    <a:pt x="288" y="1327"/>
                  </a:lnTo>
                  <a:lnTo>
                    <a:pt x="285" y="1324"/>
                  </a:lnTo>
                  <a:lnTo>
                    <a:pt x="284" y="1323"/>
                  </a:lnTo>
                  <a:lnTo>
                    <a:pt x="283" y="1322"/>
                  </a:lnTo>
                  <a:lnTo>
                    <a:pt x="281" y="1318"/>
                  </a:lnTo>
                  <a:lnTo>
                    <a:pt x="281" y="1316"/>
                  </a:lnTo>
                  <a:lnTo>
                    <a:pt x="283" y="1315"/>
                  </a:lnTo>
                  <a:lnTo>
                    <a:pt x="284" y="1313"/>
                  </a:lnTo>
                  <a:lnTo>
                    <a:pt x="284" y="1311"/>
                  </a:lnTo>
                  <a:lnTo>
                    <a:pt x="285" y="1309"/>
                  </a:lnTo>
                  <a:lnTo>
                    <a:pt x="287" y="1306"/>
                  </a:lnTo>
                  <a:lnTo>
                    <a:pt x="287" y="1305"/>
                  </a:lnTo>
                  <a:lnTo>
                    <a:pt x="287" y="1303"/>
                  </a:lnTo>
                  <a:lnTo>
                    <a:pt x="288" y="1301"/>
                  </a:lnTo>
                  <a:lnTo>
                    <a:pt x="289" y="1299"/>
                  </a:lnTo>
                  <a:lnTo>
                    <a:pt x="292" y="1297"/>
                  </a:lnTo>
                  <a:lnTo>
                    <a:pt x="293" y="1294"/>
                  </a:lnTo>
                  <a:lnTo>
                    <a:pt x="293" y="1290"/>
                  </a:lnTo>
                  <a:lnTo>
                    <a:pt x="294" y="1282"/>
                  </a:lnTo>
                  <a:lnTo>
                    <a:pt x="294" y="1278"/>
                  </a:lnTo>
                  <a:lnTo>
                    <a:pt x="296" y="1276"/>
                  </a:lnTo>
                  <a:lnTo>
                    <a:pt x="296" y="1272"/>
                  </a:lnTo>
                  <a:lnTo>
                    <a:pt x="297" y="1268"/>
                  </a:lnTo>
                  <a:lnTo>
                    <a:pt x="298" y="1264"/>
                  </a:lnTo>
                  <a:lnTo>
                    <a:pt x="300" y="1260"/>
                  </a:lnTo>
                  <a:lnTo>
                    <a:pt x="300" y="1258"/>
                  </a:lnTo>
                  <a:lnTo>
                    <a:pt x="301" y="1254"/>
                  </a:lnTo>
                  <a:lnTo>
                    <a:pt x="301" y="1251"/>
                  </a:lnTo>
                  <a:lnTo>
                    <a:pt x="302" y="1248"/>
                  </a:lnTo>
                  <a:lnTo>
                    <a:pt x="304" y="1246"/>
                  </a:lnTo>
                  <a:lnTo>
                    <a:pt x="308" y="1242"/>
                  </a:lnTo>
                  <a:lnTo>
                    <a:pt x="309" y="1242"/>
                  </a:lnTo>
                  <a:lnTo>
                    <a:pt x="310" y="1242"/>
                  </a:lnTo>
                  <a:lnTo>
                    <a:pt x="315" y="1239"/>
                  </a:lnTo>
                  <a:lnTo>
                    <a:pt x="317" y="1239"/>
                  </a:lnTo>
                  <a:lnTo>
                    <a:pt x="319" y="1238"/>
                  </a:lnTo>
                  <a:lnTo>
                    <a:pt x="322" y="1237"/>
                  </a:lnTo>
                  <a:lnTo>
                    <a:pt x="323" y="1235"/>
                  </a:lnTo>
                  <a:lnTo>
                    <a:pt x="330" y="1231"/>
                  </a:lnTo>
                  <a:lnTo>
                    <a:pt x="332" y="1231"/>
                  </a:lnTo>
                  <a:lnTo>
                    <a:pt x="335" y="1230"/>
                  </a:lnTo>
                  <a:lnTo>
                    <a:pt x="336" y="1230"/>
                  </a:lnTo>
                  <a:lnTo>
                    <a:pt x="338" y="1230"/>
                  </a:lnTo>
                  <a:lnTo>
                    <a:pt x="344" y="1227"/>
                  </a:lnTo>
                  <a:lnTo>
                    <a:pt x="346" y="1227"/>
                  </a:lnTo>
                  <a:lnTo>
                    <a:pt x="348" y="1227"/>
                  </a:lnTo>
                  <a:lnTo>
                    <a:pt x="349" y="1225"/>
                  </a:lnTo>
                  <a:lnTo>
                    <a:pt x="351" y="1224"/>
                  </a:lnTo>
                  <a:lnTo>
                    <a:pt x="352" y="1220"/>
                  </a:lnTo>
                  <a:lnTo>
                    <a:pt x="352" y="1217"/>
                  </a:lnTo>
                  <a:lnTo>
                    <a:pt x="355" y="1199"/>
                  </a:lnTo>
                  <a:lnTo>
                    <a:pt x="353" y="1197"/>
                  </a:lnTo>
                  <a:lnTo>
                    <a:pt x="353" y="1196"/>
                  </a:lnTo>
                  <a:lnTo>
                    <a:pt x="353" y="1192"/>
                  </a:lnTo>
                  <a:lnTo>
                    <a:pt x="353" y="1191"/>
                  </a:lnTo>
                  <a:lnTo>
                    <a:pt x="352" y="1188"/>
                  </a:lnTo>
                  <a:lnTo>
                    <a:pt x="352" y="1186"/>
                  </a:lnTo>
                  <a:lnTo>
                    <a:pt x="351" y="1184"/>
                  </a:lnTo>
                  <a:lnTo>
                    <a:pt x="351" y="1182"/>
                  </a:lnTo>
                  <a:lnTo>
                    <a:pt x="349" y="1179"/>
                  </a:lnTo>
                  <a:lnTo>
                    <a:pt x="347" y="1176"/>
                  </a:lnTo>
                  <a:lnTo>
                    <a:pt x="346" y="1175"/>
                  </a:lnTo>
                  <a:lnTo>
                    <a:pt x="344" y="1172"/>
                  </a:lnTo>
                  <a:lnTo>
                    <a:pt x="342" y="1170"/>
                  </a:lnTo>
                  <a:lnTo>
                    <a:pt x="340" y="1170"/>
                  </a:lnTo>
                  <a:lnTo>
                    <a:pt x="338" y="1167"/>
                  </a:lnTo>
                  <a:lnTo>
                    <a:pt x="335" y="1165"/>
                  </a:lnTo>
                  <a:lnTo>
                    <a:pt x="334" y="1165"/>
                  </a:lnTo>
                  <a:lnTo>
                    <a:pt x="332" y="1163"/>
                  </a:lnTo>
                  <a:lnTo>
                    <a:pt x="330" y="1161"/>
                  </a:lnTo>
                  <a:lnTo>
                    <a:pt x="328" y="1159"/>
                  </a:lnTo>
                  <a:lnTo>
                    <a:pt x="327" y="1159"/>
                  </a:lnTo>
                  <a:lnTo>
                    <a:pt x="327" y="1158"/>
                  </a:lnTo>
                  <a:lnTo>
                    <a:pt x="325" y="1157"/>
                  </a:lnTo>
                  <a:lnTo>
                    <a:pt x="321" y="1155"/>
                  </a:lnTo>
                  <a:lnTo>
                    <a:pt x="319" y="1155"/>
                  </a:lnTo>
                  <a:lnTo>
                    <a:pt x="317" y="1155"/>
                  </a:lnTo>
                  <a:lnTo>
                    <a:pt x="314" y="1153"/>
                  </a:lnTo>
                  <a:lnTo>
                    <a:pt x="311" y="1152"/>
                  </a:lnTo>
                  <a:lnTo>
                    <a:pt x="311" y="1150"/>
                  </a:lnTo>
                  <a:lnTo>
                    <a:pt x="309" y="1148"/>
                  </a:lnTo>
                  <a:lnTo>
                    <a:pt x="308" y="1146"/>
                  </a:lnTo>
                  <a:lnTo>
                    <a:pt x="308" y="1145"/>
                  </a:lnTo>
                  <a:lnTo>
                    <a:pt x="306" y="1144"/>
                  </a:lnTo>
                  <a:lnTo>
                    <a:pt x="305" y="1142"/>
                  </a:lnTo>
                  <a:lnTo>
                    <a:pt x="304" y="1140"/>
                  </a:lnTo>
                  <a:lnTo>
                    <a:pt x="304" y="1136"/>
                  </a:lnTo>
                  <a:lnTo>
                    <a:pt x="302" y="1132"/>
                  </a:lnTo>
                  <a:lnTo>
                    <a:pt x="302" y="1129"/>
                  </a:lnTo>
                  <a:lnTo>
                    <a:pt x="302" y="1128"/>
                  </a:lnTo>
                  <a:lnTo>
                    <a:pt x="302" y="1127"/>
                  </a:lnTo>
                  <a:lnTo>
                    <a:pt x="301" y="1124"/>
                  </a:lnTo>
                  <a:lnTo>
                    <a:pt x="302" y="1121"/>
                  </a:lnTo>
                  <a:lnTo>
                    <a:pt x="302" y="1120"/>
                  </a:lnTo>
                  <a:lnTo>
                    <a:pt x="302" y="1116"/>
                  </a:lnTo>
                  <a:lnTo>
                    <a:pt x="302" y="1115"/>
                  </a:lnTo>
                  <a:lnTo>
                    <a:pt x="304" y="1112"/>
                  </a:lnTo>
                  <a:lnTo>
                    <a:pt x="305" y="1111"/>
                  </a:lnTo>
                  <a:lnTo>
                    <a:pt x="306" y="1110"/>
                  </a:lnTo>
                  <a:lnTo>
                    <a:pt x="306" y="1108"/>
                  </a:lnTo>
                  <a:lnTo>
                    <a:pt x="308" y="1107"/>
                  </a:lnTo>
                  <a:lnTo>
                    <a:pt x="309" y="1104"/>
                  </a:lnTo>
                  <a:lnTo>
                    <a:pt x="309" y="1103"/>
                  </a:lnTo>
                  <a:lnTo>
                    <a:pt x="310" y="1103"/>
                  </a:lnTo>
                  <a:lnTo>
                    <a:pt x="310" y="1100"/>
                  </a:lnTo>
                  <a:lnTo>
                    <a:pt x="313" y="1099"/>
                  </a:lnTo>
                  <a:lnTo>
                    <a:pt x="314" y="1098"/>
                  </a:lnTo>
                  <a:lnTo>
                    <a:pt x="315" y="1097"/>
                  </a:lnTo>
                  <a:lnTo>
                    <a:pt x="318" y="1094"/>
                  </a:lnTo>
                  <a:lnTo>
                    <a:pt x="322" y="1093"/>
                  </a:lnTo>
                  <a:lnTo>
                    <a:pt x="326" y="1091"/>
                  </a:lnTo>
                  <a:lnTo>
                    <a:pt x="328" y="1090"/>
                  </a:lnTo>
                  <a:lnTo>
                    <a:pt x="332" y="1089"/>
                  </a:lnTo>
                  <a:lnTo>
                    <a:pt x="336" y="1089"/>
                  </a:lnTo>
                  <a:lnTo>
                    <a:pt x="340" y="1087"/>
                  </a:lnTo>
                  <a:lnTo>
                    <a:pt x="343" y="1086"/>
                  </a:lnTo>
                  <a:lnTo>
                    <a:pt x="344" y="1086"/>
                  </a:lnTo>
                  <a:lnTo>
                    <a:pt x="348" y="1085"/>
                  </a:lnTo>
                  <a:lnTo>
                    <a:pt x="351" y="1083"/>
                  </a:lnTo>
                  <a:lnTo>
                    <a:pt x="352" y="1082"/>
                  </a:lnTo>
                  <a:lnTo>
                    <a:pt x="355" y="1078"/>
                  </a:lnTo>
                  <a:lnTo>
                    <a:pt x="356" y="1078"/>
                  </a:lnTo>
                  <a:lnTo>
                    <a:pt x="357" y="1076"/>
                  </a:lnTo>
                  <a:lnTo>
                    <a:pt x="360" y="1072"/>
                  </a:lnTo>
                  <a:lnTo>
                    <a:pt x="363" y="1068"/>
                  </a:lnTo>
                  <a:lnTo>
                    <a:pt x="363" y="1066"/>
                  </a:lnTo>
                  <a:lnTo>
                    <a:pt x="364" y="1065"/>
                  </a:lnTo>
                  <a:lnTo>
                    <a:pt x="364" y="1064"/>
                  </a:lnTo>
                  <a:lnTo>
                    <a:pt x="365" y="1063"/>
                  </a:lnTo>
                  <a:lnTo>
                    <a:pt x="365" y="1061"/>
                  </a:lnTo>
                  <a:lnTo>
                    <a:pt x="364" y="1057"/>
                  </a:lnTo>
                  <a:lnTo>
                    <a:pt x="364" y="1055"/>
                  </a:lnTo>
                  <a:lnTo>
                    <a:pt x="364" y="1051"/>
                  </a:lnTo>
                  <a:lnTo>
                    <a:pt x="363" y="1045"/>
                  </a:lnTo>
                  <a:lnTo>
                    <a:pt x="361" y="1044"/>
                  </a:lnTo>
                  <a:lnTo>
                    <a:pt x="361" y="1042"/>
                  </a:lnTo>
                  <a:lnTo>
                    <a:pt x="359" y="1038"/>
                  </a:lnTo>
                  <a:lnTo>
                    <a:pt x="357" y="1035"/>
                  </a:lnTo>
                  <a:lnTo>
                    <a:pt x="356" y="1031"/>
                  </a:lnTo>
                  <a:lnTo>
                    <a:pt x="355" y="1028"/>
                  </a:lnTo>
                  <a:lnTo>
                    <a:pt x="353" y="1027"/>
                  </a:lnTo>
                  <a:lnTo>
                    <a:pt x="352" y="1025"/>
                  </a:lnTo>
                  <a:lnTo>
                    <a:pt x="351" y="1021"/>
                  </a:lnTo>
                  <a:lnTo>
                    <a:pt x="349" y="1021"/>
                  </a:lnTo>
                  <a:lnTo>
                    <a:pt x="348" y="1017"/>
                  </a:lnTo>
                  <a:lnTo>
                    <a:pt x="348" y="1014"/>
                  </a:lnTo>
                  <a:lnTo>
                    <a:pt x="348" y="1013"/>
                  </a:lnTo>
                  <a:lnTo>
                    <a:pt x="347" y="1008"/>
                  </a:lnTo>
                  <a:lnTo>
                    <a:pt x="348" y="1006"/>
                  </a:lnTo>
                  <a:lnTo>
                    <a:pt x="348" y="1004"/>
                  </a:lnTo>
                  <a:lnTo>
                    <a:pt x="349" y="1004"/>
                  </a:lnTo>
                  <a:lnTo>
                    <a:pt x="349" y="1002"/>
                  </a:lnTo>
                  <a:lnTo>
                    <a:pt x="351" y="1000"/>
                  </a:lnTo>
                  <a:lnTo>
                    <a:pt x="353" y="998"/>
                  </a:lnTo>
                  <a:lnTo>
                    <a:pt x="353" y="997"/>
                  </a:lnTo>
                  <a:lnTo>
                    <a:pt x="355" y="996"/>
                  </a:lnTo>
                  <a:lnTo>
                    <a:pt x="357" y="993"/>
                  </a:lnTo>
                  <a:lnTo>
                    <a:pt x="360" y="991"/>
                  </a:lnTo>
                  <a:lnTo>
                    <a:pt x="361" y="991"/>
                  </a:lnTo>
                  <a:lnTo>
                    <a:pt x="363" y="989"/>
                  </a:lnTo>
                  <a:lnTo>
                    <a:pt x="365" y="988"/>
                  </a:lnTo>
                  <a:lnTo>
                    <a:pt x="368" y="983"/>
                  </a:lnTo>
                  <a:lnTo>
                    <a:pt x="368" y="981"/>
                  </a:lnTo>
                  <a:lnTo>
                    <a:pt x="369" y="980"/>
                  </a:lnTo>
                  <a:lnTo>
                    <a:pt x="369" y="979"/>
                  </a:lnTo>
                  <a:lnTo>
                    <a:pt x="370" y="976"/>
                  </a:lnTo>
                  <a:lnTo>
                    <a:pt x="372" y="975"/>
                  </a:lnTo>
                  <a:lnTo>
                    <a:pt x="373" y="973"/>
                  </a:lnTo>
                  <a:lnTo>
                    <a:pt x="373" y="972"/>
                  </a:lnTo>
                  <a:lnTo>
                    <a:pt x="374" y="971"/>
                  </a:lnTo>
                  <a:lnTo>
                    <a:pt x="374" y="970"/>
                  </a:lnTo>
                  <a:lnTo>
                    <a:pt x="374" y="967"/>
                  </a:lnTo>
                  <a:lnTo>
                    <a:pt x="374" y="966"/>
                  </a:lnTo>
                  <a:lnTo>
                    <a:pt x="374" y="963"/>
                  </a:lnTo>
                  <a:lnTo>
                    <a:pt x="374" y="959"/>
                  </a:lnTo>
                  <a:lnTo>
                    <a:pt x="373" y="958"/>
                  </a:lnTo>
                  <a:lnTo>
                    <a:pt x="373" y="956"/>
                  </a:lnTo>
                  <a:lnTo>
                    <a:pt x="372" y="956"/>
                  </a:lnTo>
                  <a:lnTo>
                    <a:pt x="372" y="954"/>
                  </a:lnTo>
                  <a:lnTo>
                    <a:pt x="370" y="953"/>
                  </a:lnTo>
                  <a:lnTo>
                    <a:pt x="370" y="951"/>
                  </a:lnTo>
                  <a:lnTo>
                    <a:pt x="369" y="949"/>
                  </a:lnTo>
                  <a:lnTo>
                    <a:pt x="366" y="947"/>
                  </a:lnTo>
                  <a:lnTo>
                    <a:pt x="365" y="947"/>
                  </a:lnTo>
                  <a:lnTo>
                    <a:pt x="364" y="947"/>
                  </a:lnTo>
                  <a:lnTo>
                    <a:pt x="361" y="946"/>
                  </a:lnTo>
                  <a:lnTo>
                    <a:pt x="359" y="945"/>
                  </a:lnTo>
                  <a:lnTo>
                    <a:pt x="356" y="945"/>
                  </a:lnTo>
                  <a:lnTo>
                    <a:pt x="352" y="945"/>
                  </a:lnTo>
                  <a:lnTo>
                    <a:pt x="351" y="943"/>
                  </a:lnTo>
                  <a:lnTo>
                    <a:pt x="349" y="943"/>
                  </a:lnTo>
                  <a:lnTo>
                    <a:pt x="348" y="943"/>
                  </a:lnTo>
                  <a:lnTo>
                    <a:pt x="346" y="943"/>
                  </a:lnTo>
                  <a:lnTo>
                    <a:pt x="343" y="942"/>
                  </a:lnTo>
                  <a:lnTo>
                    <a:pt x="342" y="942"/>
                  </a:lnTo>
                  <a:lnTo>
                    <a:pt x="338" y="942"/>
                  </a:lnTo>
                  <a:lnTo>
                    <a:pt x="338" y="938"/>
                  </a:lnTo>
                  <a:lnTo>
                    <a:pt x="339" y="937"/>
                  </a:lnTo>
                  <a:lnTo>
                    <a:pt x="339" y="934"/>
                  </a:lnTo>
                  <a:lnTo>
                    <a:pt x="339" y="932"/>
                  </a:lnTo>
                  <a:lnTo>
                    <a:pt x="340" y="929"/>
                  </a:lnTo>
                  <a:lnTo>
                    <a:pt x="342" y="926"/>
                  </a:lnTo>
                  <a:lnTo>
                    <a:pt x="342" y="924"/>
                  </a:lnTo>
                  <a:lnTo>
                    <a:pt x="343" y="921"/>
                  </a:lnTo>
                  <a:lnTo>
                    <a:pt x="343" y="920"/>
                  </a:lnTo>
                  <a:lnTo>
                    <a:pt x="344" y="917"/>
                  </a:lnTo>
                  <a:lnTo>
                    <a:pt x="344" y="916"/>
                  </a:lnTo>
                  <a:lnTo>
                    <a:pt x="346" y="915"/>
                  </a:lnTo>
                  <a:lnTo>
                    <a:pt x="346" y="911"/>
                  </a:lnTo>
                  <a:lnTo>
                    <a:pt x="347" y="908"/>
                  </a:lnTo>
                  <a:lnTo>
                    <a:pt x="347" y="907"/>
                  </a:lnTo>
                  <a:lnTo>
                    <a:pt x="347" y="904"/>
                  </a:lnTo>
                  <a:lnTo>
                    <a:pt x="348" y="902"/>
                  </a:lnTo>
                  <a:lnTo>
                    <a:pt x="348" y="896"/>
                  </a:lnTo>
                  <a:lnTo>
                    <a:pt x="349" y="892"/>
                  </a:lnTo>
                  <a:lnTo>
                    <a:pt x="351" y="886"/>
                  </a:lnTo>
                  <a:lnTo>
                    <a:pt x="352" y="882"/>
                  </a:lnTo>
                  <a:lnTo>
                    <a:pt x="355" y="875"/>
                  </a:lnTo>
                  <a:lnTo>
                    <a:pt x="357" y="865"/>
                  </a:lnTo>
                  <a:lnTo>
                    <a:pt x="357" y="864"/>
                  </a:lnTo>
                  <a:lnTo>
                    <a:pt x="356" y="852"/>
                  </a:lnTo>
                  <a:lnTo>
                    <a:pt x="355" y="845"/>
                  </a:lnTo>
                  <a:lnTo>
                    <a:pt x="352" y="839"/>
                  </a:lnTo>
                  <a:lnTo>
                    <a:pt x="349" y="833"/>
                  </a:lnTo>
                  <a:lnTo>
                    <a:pt x="351" y="827"/>
                  </a:lnTo>
                  <a:lnTo>
                    <a:pt x="351" y="826"/>
                  </a:lnTo>
                  <a:lnTo>
                    <a:pt x="342" y="819"/>
                  </a:lnTo>
                  <a:lnTo>
                    <a:pt x="331" y="811"/>
                  </a:lnTo>
                  <a:lnTo>
                    <a:pt x="314" y="803"/>
                  </a:lnTo>
                  <a:lnTo>
                    <a:pt x="310" y="802"/>
                  </a:lnTo>
                  <a:lnTo>
                    <a:pt x="293" y="794"/>
                  </a:lnTo>
                  <a:lnTo>
                    <a:pt x="280" y="785"/>
                  </a:lnTo>
                  <a:lnTo>
                    <a:pt x="280" y="782"/>
                  </a:lnTo>
                  <a:lnTo>
                    <a:pt x="277" y="771"/>
                  </a:lnTo>
                  <a:lnTo>
                    <a:pt x="276" y="763"/>
                  </a:lnTo>
                  <a:lnTo>
                    <a:pt x="271" y="755"/>
                  </a:lnTo>
                  <a:lnTo>
                    <a:pt x="267" y="740"/>
                  </a:lnTo>
                  <a:lnTo>
                    <a:pt x="266" y="733"/>
                  </a:lnTo>
                  <a:lnTo>
                    <a:pt x="262" y="722"/>
                  </a:lnTo>
                  <a:lnTo>
                    <a:pt x="254" y="713"/>
                  </a:lnTo>
                  <a:lnTo>
                    <a:pt x="246" y="703"/>
                  </a:lnTo>
                  <a:lnTo>
                    <a:pt x="250" y="666"/>
                  </a:lnTo>
                  <a:lnTo>
                    <a:pt x="246" y="651"/>
                  </a:lnTo>
                  <a:lnTo>
                    <a:pt x="251" y="640"/>
                  </a:lnTo>
                  <a:lnTo>
                    <a:pt x="253" y="623"/>
                  </a:lnTo>
                  <a:lnTo>
                    <a:pt x="250" y="612"/>
                  </a:lnTo>
                  <a:lnTo>
                    <a:pt x="239" y="600"/>
                  </a:lnTo>
                  <a:lnTo>
                    <a:pt x="229" y="594"/>
                  </a:lnTo>
                  <a:lnTo>
                    <a:pt x="200" y="595"/>
                  </a:lnTo>
                  <a:lnTo>
                    <a:pt x="182" y="586"/>
                  </a:lnTo>
                  <a:lnTo>
                    <a:pt x="175" y="577"/>
                  </a:lnTo>
                  <a:lnTo>
                    <a:pt x="173" y="568"/>
                  </a:lnTo>
                  <a:lnTo>
                    <a:pt x="170" y="562"/>
                  </a:lnTo>
                  <a:lnTo>
                    <a:pt x="170" y="548"/>
                  </a:lnTo>
                  <a:lnTo>
                    <a:pt x="170" y="536"/>
                  </a:lnTo>
                  <a:lnTo>
                    <a:pt x="161" y="519"/>
                  </a:lnTo>
                  <a:lnTo>
                    <a:pt x="154" y="505"/>
                  </a:lnTo>
                  <a:lnTo>
                    <a:pt x="149" y="479"/>
                  </a:lnTo>
                  <a:lnTo>
                    <a:pt x="142" y="459"/>
                  </a:lnTo>
                  <a:lnTo>
                    <a:pt x="137" y="450"/>
                  </a:lnTo>
                  <a:lnTo>
                    <a:pt x="139" y="450"/>
                  </a:lnTo>
                  <a:lnTo>
                    <a:pt x="139" y="449"/>
                  </a:lnTo>
                  <a:lnTo>
                    <a:pt x="140" y="449"/>
                  </a:lnTo>
                  <a:lnTo>
                    <a:pt x="140" y="447"/>
                  </a:lnTo>
                  <a:lnTo>
                    <a:pt x="139" y="447"/>
                  </a:lnTo>
                  <a:lnTo>
                    <a:pt x="137" y="447"/>
                  </a:lnTo>
                  <a:lnTo>
                    <a:pt x="136" y="447"/>
                  </a:lnTo>
                  <a:lnTo>
                    <a:pt x="135" y="445"/>
                  </a:lnTo>
                  <a:lnTo>
                    <a:pt x="125" y="441"/>
                  </a:lnTo>
                  <a:lnTo>
                    <a:pt x="123" y="439"/>
                  </a:lnTo>
                  <a:lnTo>
                    <a:pt x="114" y="438"/>
                  </a:lnTo>
                  <a:lnTo>
                    <a:pt x="104" y="433"/>
                  </a:lnTo>
                  <a:lnTo>
                    <a:pt x="97" y="430"/>
                  </a:lnTo>
                  <a:lnTo>
                    <a:pt x="86" y="424"/>
                  </a:lnTo>
                  <a:lnTo>
                    <a:pt x="81" y="412"/>
                  </a:lnTo>
                  <a:lnTo>
                    <a:pt x="80" y="404"/>
                  </a:lnTo>
                  <a:lnTo>
                    <a:pt x="69" y="398"/>
                  </a:lnTo>
                  <a:lnTo>
                    <a:pt x="57" y="390"/>
                  </a:lnTo>
                  <a:lnTo>
                    <a:pt x="38" y="394"/>
                  </a:lnTo>
                  <a:lnTo>
                    <a:pt x="38" y="392"/>
                  </a:lnTo>
                  <a:lnTo>
                    <a:pt x="36" y="391"/>
                  </a:lnTo>
                  <a:lnTo>
                    <a:pt x="35" y="391"/>
                  </a:lnTo>
                  <a:lnTo>
                    <a:pt x="30" y="388"/>
                  </a:lnTo>
                  <a:lnTo>
                    <a:pt x="29" y="388"/>
                  </a:lnTo>
                  <a:lnTo>
                    <a:pt x="15" y="378"/>
                  </a:lnTo>
                  <a:lnTo>
                    <a:pt x="11" y="375"/>
                  </a:lnTo>
                  <a:lnTo>
                    <a:pt x="10" y="373"/>
                  </a:lnTo>
                  <a:lnTo>
                    <a:pt x="8" y="371"/>
                  </a:lnTo>
                  <a:lnTo>
                    <a:pt x="6" y="370"/>
                  </a:lnTo>
                  <a:lnTo>
                    <a:pt x="5" y="367"/>
                  </a:lnTo>
                  <a:lnTo>
                    <a:pt x="6" y="365"/>
                  </a:lnTo>
                  <a:lnTo>
                    <a:pt x="8" y="363"/>
                  </a:lnTo>
                  <a:lnTo>
                    <a:pt x="10" y="362"/>
                  </a:lnTo>
                  <a:lnTo>
                    <a:pt x="11" y="361"/>
                  </a:lnTo>
                  <a:lnTo>
                    <a:pt x="15" y="361"/>
                  </a:lnTo>
                  <a:lnTo>
                    <a:pt x="18" y="360"/>
                  </a:lnTo>
                  <a:lnTo>
                    <a:pt x="21" y="360"/>
                  </a:lnTo>
                  <a:lnTo>
                    <a:pt x="22" y="357"/>
                  </a:lnTo>
                  <a:lnTo>
                    <a:pt x="23" y="354"/>
                  </a:lnTo>
                  <a:lnTo>
                    <a:pt x="22" y="353"/>
                  </a:lnTo>
                  <a:lnTo>
                    <a:pt x="19" y="352"/>
                  </a:lnTo>
                  <a:lnTo>
                    <a:pt x="19" y="349"/>
                  </a:lnTo>
                  <a:lnTo>
                    <a:pt x="18" y="348"/>
                  </a:lnTo>
                  <a:lnTo>
                    <a:pt x="18" y="346"/>
                  </a:lnTo>
                  <a:lnTo>
                    <a:pt x="21" y="345"/>
                  </a:lnTo>
                  <a:lnTo>
                    <a:pt x="22" y="343"/>
                  </a:lnTo>
                  <a:lnTo>
                    <a:pt x="25" y="341"/>
                  </a:lnTo>
                  <a:lnTo>
                    <a:pt x="26" y="340"/>
                  </a:lnTo>
                  <a:lnTo>
                    <a:pt x="23" y="337"/>
                  </a:lnTo>
                  <a:lnTo>
                    <a:pt x="21" y="337"/>
                  </a:lnTo>
                  <a:lnTo>
                    <a:pt x="18" y="337"/>
                  </a:lnTo>
                  <a:lnTo>
                    <a:pt x="14" y="337"/>
                  </a:lnTo>
                  <a:lnTo>
                    <a:pt x="11" y="339"/>
                  </a:lnTo>
                  <a:lnTo>
                    <a:pt x="10" y="340"/>
                  </a:lnTo>
                  <a:lnTo>
                    <a:pt x="8" y="341"/>
                  </a:lnTo>
                  <a:lnTo>
                    <a:pt x="5" y="341"/>
                  </a:lnTo>
                  <a:lnTo>
                    <a:pt x="2" y="343"/>
                  </a:lnTo>
                  <a:lnTo>
                    <a:pt x="1" y="341"/>
                  </a:lnTo>
                  <a:lnTo>
                    <a:pt x="0" y="339"/>
                  </a:lnTo>
                  <a:lnTo>
                    <a:pt x="0" y="336"/>
                  </a:lnTo>
                  <a:lnTo>
                    <a:pt x="0" y="335"/>
                  </a:lnTo>
                  <a:lnTo>
                    <a:pt x="0" y="331"/>
                  </a:lnTo>
                  <a:lnTo>
                    <a:pt x="0" y="328"/>
                  </a:lnTo>
                  <a:lnTo>
                    <a:pt x="1" y="324"/>
                  </a:lnTo>
                  <a:lnTo>
                    <a:pt x="4" y="323"/>
                  </a:lnTo>
                  <a:lnTo>
                    <a:pt x="6" y="322"/>
                  </a:lnTo>
                  <a:lnTo>
                    <a:pt x="9" y="322"/>
                  </a:lnTo>
                  <a:lnTo>
                    <a:pt x="11" y="320"/>
                  </a:lnTo>
                  <a:lnTo>
                    <a:pt x="17" y="320"/>
                  </a:lnTo>
                  <a:lnTo>
                    <a:pt x="21" y="320"/>
                  </a:lnTo>
                  <a:lnTo>
                    <a:pt x="22" y="322"/>
                  </a:lnTo>
                  <a:lnTo>
                    <a:pt x="26" y="322"/>
                  </a:lnTo>
                  <a:lnTo>
                    <a:pt x="31" y="323"/>
                  </a:lnTo>
                  <a:lnTo>
                    <a:pt x="35" y="323"/>
                  </a:lnTo>
                  <a:lnTo>
                    <a:pt x="38" y="323"/>
                  </a:lnTo>
                  <a:lnTo>
                    <a:pt x="42" y="323"/>
                  </a:lnTo>
                  <a:lnTo>
                    <a:pt x="46" y="322"/>
                  </a:lnTo>
                  <a:lnTo>
                    <a:pt x="48" y="320"/>
                  </a:lnTo>
                  <a:lnTo>
                    <a:pt x="51" y="319"/>
                  </a:lnTo>
                  <a:lnTo>
                    <a:pt x="53" y="316"/>
                  </a:lnTo>
                  <a:lnTo>
                    <a:pt x="56" y="315"/>
                  </a:lnTo>
                  <a:lnTo>
                    <a:pt x="59" y="314"/>
                  </a:lnTo>
                  <a:lnTo>
                    <a:pt x="61" y="312"/>
                  </a:lnTo>
                  <a:lnTo>
                    <a:pt x="64" y="312"/>
                  </a:lnTo>
                  <a:lnTo>
                    <a:pt x="65" y="314"/>
                  </a:lnTo>
                  <a:lnTo>
                    <a:pt x="66" y="316"/>
                  </a:lnTo>
                  <a:lnTo>
                    <a:pt x="68" y="319"/>
                  </a:lnTo>
                  <a:lnTo>
                    <a:pt x="68" y="322"/>
                  </a:lnTo>
                  <a:lnTo>
                    <a:pt x="69" y="323"/>
                  </a:lnTo>
                  <a:lnTo>
                    <a:pt x="70" y="326"/>
                  </a:lnTo>
                  <a:lnTo>
                    <a:pt x="73" y="327"/>
                  </a:lnTo>
                  <a:lnTo>
                    <a:pt x="74" y="328"/>
                  </a:lnTo>
                  <a:lnTo>
                    <a:pt x="77" y="329"/>
                  </a:lnTo>
                  <a:lnTo>
                    <a:pt x="81" y="329"/>
                  </a:lnTo>
                  <a:lnTo>
                    <a:pt x="82" y="329"/>
                  </a:lnTo>
                  <a:lnTo>
                    <a:pt x="86" y="328"/>
                  </a:lnTo>
                  <a:lnTo>
                    <a:pt x="90" y="328"/>
                  </a:lnTo>
                  <a:lnTo>
                    <a:pt x="93" y="328"/>
                  </a:lnTo>
                  <a:lnTo>
                    <a:pt x="93" y="329"/>
                  </a:lnTo>
                  <a:lnTo>
                    <a:pt x="91" y="329"/>
                  </a:lnTo>
                  <a:lnTo>
                    <a:pt x="93" y="331"/>
                  </a:lnTo>
                  <a:lnTo>
                    <a:pt x="94" y="331"/>
                  </a:lnTo>
                  <a:lnTo>
                    <a:pt x="95" y="331"/>
                  </a:lnTo>
                  <a:lnTo>
                    <a:pt x="97" y="331"/>
                  </a:lnTo>
                  <a:lnTo>
                    <a:pt x="98" y="331"/>
                  </a:lnTo>
                  <a:lnTo>
                    <a:pt x="99" y="331"/>
                  </a:lnTo>
                  <a:lnTo>
                    <a:pt x="99" y="329"/>
                  </a:lnTo>
                  <a:lnTo>
                    <a:pt x="101" y="329"/>
                  </a:lnTo>
                  <a:lnTo>
                    <a:pt x="102" y="328"/>
                  </a:lnTo>
                  <a:lnTo>
                    <a:pt x="103" y="328"/>
                  </a:lnTo>
                  <a:lnTo>
                    <a:pt x="104" y="328"/>
                  </a:lnTo>
                  <a:lnTo>
                    <a:pt x="106" y="328"/>
                  </a:lnTo>
                  <a:lnTo>
                    <a:pt x="107" y="327"/>
                  </a:lnTo>
                  <a:lnTo>
                    <a:pt x="108" y="328"/>
                  </a:lnTo>
                  <a:lnTo>
                    <a:pt x="110" y="328"/>
                  </a:lnTo>
                  <a:lnTo>
                    <a:pt x="110" y="327"/>
                  </a:lnTo>
                  <a:lnTo>
                    <a:pt x="114" y="327"/>
                  </a:lnTo>
                  <a:lnTo>
                    <a:pt x="115" y="326"/>
                  </a:lnTo>
                  <a:lnTo>
                    <a:pt x="116" y="322"/>
                  </a:lnTo>
                  <a:lnTo>
                    <a:pt x="118" y="320"/>
                  </a:lnTo>
                  <a:lnTo>
                    <a:pt x="119" y="320"/>
                  </a:lnTo>
                  <a:lnTo>
                    <a:pt x="120" y="320"/>
                  </a:lnTo>
                  <a:lnTo>
                    <a:pt x="122" y="319"/>
                  </a:lnTo>
                  <a:lnTo>
                    <a:pt x="123" y="319"/>
                  </a:lnTo>
                  <a:lnTo>
                    <a:pt x="123" y="320"/>
                  </a:lnTo>
                  <a:lnTo>
                    <a:pt x="124" y="320"/>
                  </a:lnTo>
                  <a:lnTo>
                    <a:pt x="125" y="322"/>
                  </a:lnTo>
                  <a:lnTo>
                    <a:pt x="127" y="322"/>
                  </a:lnTo>
                  <a:lnTo>
                    <a:pt x="128" y="322"/>
                  </a:lnTo>
                  <a:lnTo>
                    <a:pt x="129" y="320"/>
                  </a:lnTo>
                  <a:lnTo>
                    <a:pt x="131" y="320"/>
                  </a:lnTo>
                  <a:lnTo>
                    <a:pt x="131" y="319"/>
                  </a:lnTo>
                  <a:lnTo>
                    <a:pt x="132" y="318"/>
                  </a:lnTo>
                  <a:lnTo>
                    <a:pt x="132" y="316"/>
                  </a:lnTo>
                  <a:lnTo>
                    <a:pt x="132" y="315"/>
                  </a:lnTo>
                  <a:lnTo>
                    <a:pt x="132" y="314"/>
                  </a:lnTo>
                  <a:lnTo>
                    <a:pt x="131" y="312"/>
                  </a:lnTo>
                  <a:lnTo>
                    <a:pt x="131" y="311"/>
                  </a:lnTo>
                  <a:lnTo>
                    <a:pt x="131" y="310"/>
                  </a:lnTo>
                  <a:lnTo>
                    <a:pt x="131" y="309"/>
                  </a:lnTo>
                  <a:lnTo>
                    <a:pt x="131" y="307"/>
                  </a:lnTo>
                  <a:lnTo>
                    <a:pt x="132" y="307"/>
                  </a:lnTo>
                  <a:lnTo>
                    <a:pt x="133" y="306"/>
                  </a:lnTo>
                  <a:lnTo>
                    <a:pt x="135" y="305"/>
                  </a:lnTo>
                  <a:lnTo>
                    <a:pt x="136" y="305"/>
                  </a:lnTo>
                  <a:lnTo>
                    <a:pt x="136" y="303"/>
                  </a:lnTo>
                  <a:lnTo>
                    <a:pt x="137" y="303"/>
                  </a:lnTo>
                  <a:lnTo>
                    <a:pt x="139" y="302"/>
                  </a:lnTo>
                  <a:lnTo>
                    <a:pt x="140" y="302"/>
                  </a:lnTo>
                  <a:lnTo>
                    <a:pt x="141" y="301"/>
                  </a:lnTo>
                  <a:lnTo>
                    <a:pt x="142" y="299"/>
                  </a:lnTo>
                  <a:lnTo>
                    <a:pt x="142" y="298"/>
                  </a:lnTo>
                  <a:lnTo>
                    <a:pt x="144" y="298"/>
                  </a:lnTo>
                  <a:lnTo>
                    <a:pt x="144" y="297"/>
                  </a:lnTo>
                  <a:lnTo>
                    <a:pt x="145" y="295"/>
                  </a:lnTo>
                  <a:lnTo>
                    <a:pt x="146" y="297"/>
                  </a:lnTo>
                  <a:lnTo>
                    <a:pt x="148" y="295"/>
                  </a:lnTo>
                  <a:lnTo>
                    <a:pt x="149" y="295"/>
                  </a:lnTo>
                  <a:lnTo>
                    <a:pt x="150" y="295"/>
                  </a:lnTo>
                  <a:lnTo>
                    <a:pt x="152" y="295"/>
                  </a:lnTo>
                  <a:lnTo>
                    <a:pt x="153" y="295"/>
                  </a:lnTo>
                  <a:lnTo>
                    <a:pt x="156" y="295"/>
                  </a:lnTo>
                  <a:lnTo>
                    <a:pt x="157" y="295"/>
                  </a:lnTo>
                  <a:lnTo>
                    <a:pt x="158" y="294"/>
                  </a:lnTo>
                  <a:lnTo>
                    <a:pt x="158" y="293"/>
                  </a:lnTo>
                  <a:lnTo>
                    <a:pt x="158" y="291"/>
                  </a:lnTo>
                  <a:lnTo>
                    <a:pt x="158" y="290"/>
                  </a:lnTo>
                  <a:lnTo>
                    <a:pt x="160" y="290"/>
                  </a:lnTo>
                  <a:lnTo>
                    <a:pt x="160" y="289"/>
                  </a:lnTo>
                  <a:lnTo>
                    <a:pt x="160" y="288"/>
                  </a:lnTo>
                  <a:lnTo>
                    <a:pt x="161" y="286"/>
                  </a:lnTo>
                  <a:lnTo>
                    <a:pt x="161" y="285"/>
                  </a:lnTo>
                  <a:lnTo>
                    <a:pt x="162" y="284"/>
                  </a:lnTo>
                  <a:lnTo>
                    <a:pt x="162" y="282"/>
                  </a:lnTo>
                  <a:lnTo>
                    <a:pt x="163" y="281"/>
                  </a:lnTo>
                  <a:lnTo>
                    <a:pt x="162" y="281"/>
                  </a:lnTo>
                  <a:lnTo>
                    <a:pt x="162" y="280"/>
                  </a:lnTo>
                  <a:lnTo>
                    <a:pt x="163" y="278"/>
                  </a:lnTo>
                  <a:lnTo>
                    <a:pt x="163" y="277"/>
                  </a:lnTo>
                  <a:lnTo>
                    <a:pt x="163" y="276"/>
                  </a:lnTo>
                  <a:lnTo>
                    <a:pt x="163" y="274"/>
                  </a:lnTo>
                  <a:lnTo>
                    <a:pt x="163" y="273"/>
                  </a:lnTo>
                  <a:lnTo>
                    <a:pt x="163" y="272"/>
                  </a:lnTo>
                  <a:lnTo>
                    <a:pt x="163" y="271"/>
                  </a:lnTo>
                  <a:lnTo>
                    <a:pt x="163" y="269"/>
                  </a:lnTo>
                  <a:lnTo>
                    <a:pt x="163" y="268"/>
                  </a:lnTo>
                  <a:lnTo>
                    <a:pt x="163" y="267"/>
                  </a:lnTo>
                  <a:lnTo>
                    <a:pt x="163" y="265"/>
                  </a:lnTo>
                  <a:lnTo>
                    <a:pt x="165" y="264"/>
                  </a:lnTo>
                  <a:lnTo>
                    <a:pt x="165" y="263"/>
                  </a:lnTo>
                  <a:lnTo>
                    <a:pt x="165" y="261"/>
                  </a:lnTo>
                  <a:lnTo>
                    <a:pt x="165" y="260"/>
                  </a:lnTo>
                  <a:lnTo>
                    <a:pt x="166" y="259"/>
                  </a:lnTo>
                  <a:lnTo>
                    <a:pt x="167" y="259"/>
                  </a:lnTo>
                  <a:lnTo>
                    <a:pt x="170" y="257"/>
                  </a:lnTo>
                  <a:lnTo>
                    <a:pt x="170" y="259"/>
                  </a:lnTo>
                  <a:lnTo>
                    <a:pt x="171" y="259"/>
                  </a:lnTo>
                  <a:lnTo>
                    <a:pt x="171" y="260"/>
                  </a:lnTo>
                  <a:lnTo>
                    <a:pt x="173" y="260"/>
                  </a:lnTo>
                  <a:lnTo>
                    <a:pt x="174" y="260"/>
                  </a:lnTo>
                  <a:lnTo>
                    <a:pt x="175" y="260"/>
                  </a:lnTo>
                  <a:lnTo>
                    <a:pt x="177" y="260"/>
                  </a:lnTo>
                  <a:lnTo>
                    <a:pt x="178" y="260"/>
                  </a:lnTo>
                  <a:lnTo>
                    <a:pt x="179" y="260"/>
                  </a:lnTo>
                  <a:lnTo>
                    <a:pt x="179" y="259"/>
                  </a:lnTo>
                  <a:lnTo>
                    <a:pt x="180" y="259"/>
                  </a:lnTo>
                  <a:lnTo>
                    <a:pt x="180" y="257"/>
                  </a:lnTo>
                  <a:lnTo>
                    <a:pt x="182" y="257"/>
                  </a:lnTo>
                  <a:lnTo>
                    <a:pt x="183" y="257"/>
                  </a:lnTo>
                  <a:lnTo>
                    <a:pt x="184" y="257"/>
                  </a:lnTo>
                  <a:lnTo>
                    <a:pt x="184" y="256"/>
                  </a:lnTo>
                  <a:lnTo>
                    <a:pt x="186" y="256"/>
                  </a:lnTo>
                  <a:lnTo>
                    <a:pt x="187" y="256"/>
                  </a:lnTo>
                  <a:lnTo>
                    <a:pt x="190" y="256"/>
                  </a:lnTo>
                  <a:lnTo>
                    <a:pt x="191" y="256"/>
                  </a:lnTo>
                  <a:lnTo>
                    <a:pt x="191" y="255"/>
                  </a:lnTo>
                  <a:lnTo>
                    <a:pt x="191" y="254"/>
                  </a:lnTo>
                  <a:lnTo>
                    <a:pt x="191" y="252"/>
                  </a:lnTo>
                  <a:lnTo>
                    <a:pt x="191" y="251"/>
                  </a:lnTo>
                  <a:lnTo>
                    <a:pt x="192" y="250"/>
                  </a:lnTo>
                  <a:lnTo>
                    <a:pt x="194" y="250"/>
                  </a:lnTo>
                  <a:lnTo>
                    <a:pt x="195" y="250"/>
                  </a:lnTo>
                  <a:lnTo>
                    <a:pt x="196" y="248"/>
                  </a:lnTo>
                  <a:lnTo>
                    <a:pt x="197" y="248"/>
                  </a:lnTo>
                  <a:lnTo>
                    <a:pt x="200" y="250"/>
                  </a:lnTo>
                  <a:lnTo>
                    <a:pt x="201" y="250"/>
                  </a:lnTo>
                  <a:lnTo>
                    <a:pt x="201" y="248"/>
                  </a:lnTo>
                  <a:lnTo>
                    <a:pt x="203" y="248"/>
                  </a:lnTo>
                  <a:lnTo>
                    <a:pt x="204" y="250"/>
                  </a:lnTo>
                  <a:lnTo>
                    <a:pt x="205" y="251"/>
                  </a:lnTo>
                  <a:lnTo>
                    <a:pt x="207" y="254"/>
                  </a:lnTo>
                  <a:lnTo>
                    <a:pt x="205" y="254"/>
                  </a:lnTo>
                  <a:lnTo>
                    <a:pt x="205" y="255"/>
                  </a:lnTo>
                  <a:lnTo>
                    <a:pt x="205" y="256"/>
                  </a:lnTo>
                  <a:lnTo>
                    <a:pt x="207" y="259"/>
                  </a:lnTo>
                  <a:lnTo>
                    <a:pt x="208" y="260"/>
                  </a:lnTo>
                  <a:lnTo>
                    <a:pt x="209" y="261"/>
                  </a:lnTo>
                  <a:lnTo>
                    <a:pt x="211" y="263"/>
                  </a:lnTo>
                  <a:lnTo>
                    <a:pt x="212" y="263"/>
                  </a:lnTo>
                  <a:lnTo>
                    <a:pt x="215" y="263"/>
                  </a:lnTo>
                  <a:lnTo>
                    <a:pt x="216" y="263"/>
                  </a:lnTo>
                  <a:lnTo>
                    <a:pt x="217" y="263"/>
                  </a:lnTo>
                  <a:lnTo>
                    <a:pt x="218" y="264"/>
                  </a:lnTo>
                  <a:lnTo>
                    <a:pt x="218" y="265"/>
                  </a:lnTo>
                  <a:lnTo>
                    <a:pt x="220" y="264"/>
                  </a:lnTo>
                  <a:lnTo>
                    <a:pt x="221" y="265"/>
                  </a:lnTo>
                  <a:lnTo>
                    <a:pt x="224" y="265"/>
                  </a:lnTo>
                  <a:lnTo>
                    <a:pt x="228" y="268"/>
                  </a:lnTo>
                  <a:lnTo>
                    <a:pt x="229" y="271"/>
                  </a:lnTo>
                  <a:lnTo>
                    <a:pt x="230" y="274"/>
                  </a:lnTo>
                  <a:lnTo>
                    <a:pt x="232" y="274"/>
                  </a:lnTo>
                  <a:lnTo>
                    <a:pt x="232" y="278"/>
                  </a:lnTo>
                  <a:lnTo>
                    <a:pt x="233" y="281"/>
                  </a:lnTo>
                  <a:lnTo>
                    <a:pt x="233" y="282"/>
                  </a:lnTo>
                  <a:lnTo>
                    <a:pt x="233" y="284"/>
                  </a:lnTo>
                  <a:lnTo>
                    <a:pt x="233" y="285"/>
                  </a:lnTo>
                  <a:lnTo>
                    <a:pt x="234" y="288"/>
                  </a:lnTo>
                  <a:lnTo>
                    <a:pt x="235" y="288"/>
                  </a:lnTo>
                  <a:lnTo>
                    <a:pt x="235" y="289"/>
                  </a:lnTo>
                  <a:lnTo>
                    <a:pt x="237" y="290"/>
                  </a:lnTo>
                  <a:lnTo>
                    <a:pt x="242" y="294"/>
                  </a:lnTo>
                  <a:lnTo>
                    <a:pt x="243" y="295"/>
                  </a:lnTo>
                  <a:lnTo>
                    <a:pt x="245" y="295"/>
                  </a:lnTo>
                  <a:lnTo>
                    <a:pt x="245" y="297"/>
                  </a:lnTo>
                  <a:lnTo>
                    <a:pt x="245" y="299"/>
                  </a:lnTo>
                  <a:lnTo>
                    <a:pt x="245" y="301"/>
                  </a:lnTo>
                  <a:lnTo>
                    <a:pt x="245" y="303"/>
                  </a:lnTo>
                  <a:lnTo>
                    <a:pt x="245" y="305"/>
                  </a:lnTo>
                  <a:lnTo>
                    <a:pt x="246" y="306"/>
                  </a:lnTo>
                  <a:lnTo>
                    <a:pt x="246" y="309"/>
                  </a:lnTo>
                  <a:lnTo>
                    <a:pt x="249" y="311"/>
                  </a:lnTo>
                  <a:lnTo>
                    <a:pt x="250" y="312"/>
                  </a:lnTo>
                  <a:lnTo>
                    <a:pt x="253" y="316"/>
                  </a:lnTo>
                  <a:lnTo>
                    <a:pt x="256" y="320"/>
                  </a:lnTo>
                  <a:lnTo>
                    <a:pt x="260" y="323"/>
                  </a:lnTo>
                  <a:lnTo>
                    <a:pt x="262" y="324"/>
                  </a:lnTo>
                  <a:lnTo>
                    <a:pt x="263" y="324"/>
                  </a:lnTo>
                  <a:lnTo>
                    <a:pt x="264" y="326"/>
                  </a:lnTo>
                  <a:lnTo>
                    <a:pt x="266" y="328"/>
                  </a:lnTo>
                  <a:lnTo>
                    <a:pt x="268" y="329"/>
                  </a:lnTo>
                  <a:lnTo>
                    <a:pt x="270" y="331"/>
                  </a:lnTo>
                  <a:lnTo>
                    <a:pt x="271" y="332"/>
                  </a:lnTo>
                  <a:lnTo>
                    <a:pt x="272" y="332"/>
                  </a:lnTo>
                  <a:lnTo>
                    <a:pt x="272" y="333"/>
                  </a:lnTo>
                  <a:lnTo>
                    <a:pt x="273" y="333"/>
                  </a:lnTo>
                  <a:lnTo>
                    <a:pt x="275" y="333"/>
                  </a:lnTo>
                  <a:lnTo>
                    <a:pt x="275" y="335"/>
                  </a:lnTo>
                  <a:lnTo>
                    <a:pt x="279" y="336"/>
                  </a:lnTo>
                  <a:lnTo>
                    <a:pt x="281" y="336"/>
                  </a:lnTo>
                  <a:lnTo>
                    <a:pt x="284" y="336"/>
                  </a:lnTo>
                  <a:lnTo>
                    <a:pt x="285" y="336"/>
                  </a:lnTo>
                  <a:lnTo>
                    <a:pt x="287" y="335"/>
                  </a:lnTo>
                  <a:lnTo>
                    <a:pt x="290" y="335"/>
                  </a:lnTo>
                  <a:lnTo>
                    <a:pt x="297" y="332"/>
                  </a:lnTo>
                  <a:lnTo>
                    <a:pt x="297" y="331"/>
                  </a:lnTo>
                  <a:lnTo>
                    <a:pt x="297" y="329"/>
                  </a:lnTo>
                  <a:lnTo>
                    <a:pt x="298" y="329"/>
                  </a:lnTo>
                  <a:lnTo>
                    <a:pt x="300" y="328"/>
                  </a:lnTo>
                  <a:lnTo>
                    <a:pt x="304" y="323"/>
                  </a:lnTo>
                  <a:lnTo>
                    <a:pt x="311" y="319"/>
                  </a:lnTo>
                  <a:lnTo>
                    <a:pt x="318" y="315"/>
                  </a:lnTo>
                  <a:lnTo>
                    <a:pt x="327" y="312"/>
                  </a:lnTo>
                  <a:lnTo>
                    <a:pt x="331" y="312"/>
                  </a:lnTo>
                  <a:lnTo>
                    <a:pt x="332" y="312"/>
                  </a:lnTo>
                  <a:lnTo>
                    <a:pt x="336" y="312"/>
                  </a:lnTo>
                  <a:lnTo>
                    <a:pt x="339" y="311"/>
                  </a:lnTo>
                  <a:lnTo>
                    <a:pt x="340" y="310"/>
                  </a:lnTo>
                  <a:lnTo>
                    <a:pt x="346" y="290"/>
                  </a:lnTo>
                  <a:lnTo>
                    <a:pt x="347" y="286"/>
                  </a:lnTo>
                  <a:lnTo>
                    <a:pt x="346" y="280"/>
                  </a:lnTo>
                  <a:lnTo>
                    <a:pt x="351" y="268"/>
                  </a:lnTo>
                  <a:lnTo>
                    <a:pt x="351" y="267"/>
                  </a:lnTo>
                  <a:lnTo>
                    <a:pt x="349" y="265"/>
                  </a:lnTo>
                  <a:lnTo>
                    <a:pt x="349" y="263"/>
                  </a:lnTo>
                  <a:lnTo>
                    <a:pt x="351" y="261"/>
                  </a:lnTo>
                  <a:lnTo>
                    <a:pt x="353" y="260"/>
                  </a:lnTo>
                  <a:lnTo>
                    <a:pt x="353" y="261"/>
                  </a:lnTo>
                  <a:lnTo>
                    <a:pt x="355" y="261"/>
                  </a:lnTo>
                  <a:lnTo>
                    <a:pt x="357" y="259"/>
                  </a:lnTo>
                  <a:lnTo>
                    <a:pt x="360" y="257"/>
                  </a:lnTo>
                  <a:lnTo>
                    <a:pt x="364" y="256"/>
                  </a:lnTo>
                  <a:lnTo>
                    <a:pt x="366" y="255"/>
                  </a:lnTo>
                  <a:lnTo>
                    <a:pt x="369" y="252"/>
                  </a:lnTo>
                  <a:lnTo>
                    <a:pt x="372" y="251"/>
                  </a:lnTo>
                  <a:lnTo>
                    <a:pt x="374" y="248"/>
                  </a:lnTo>
                  <a:lnTo>
                    <a:pt x="374" y="244"/>
                  </a:lnTo>
                  <a:lnTo>
                    <a:pt x="374" y="240"/>
                  </a:lnTo>
                  <a:lnTo>
                    <a:pt x="376" y="237"/>
                  </a:lnTo>
                  <a:lnTo>
                    <a:pt x="376" y="234"/>
                  </a:lnTo>
                  <a:lnTo>
                    <a:pt x="374" y="229"/>
                  </a:lnTo>
                  <a:lnTo>
                    <a:pt x="373" y="226"/>
                  </a:lnTo>
                  <a:lnTo>
                    <a:pt x="370" y="222"/>
                  </a:lnTo>
                  <a:lnTo>
                    <a:pt x="368" y="220"/>
                  </a:lnTo>
                  <a:lnTo>
                    <a:pt x="365" y="218"/>
                  </a:lnTo>
                  <a:lnTo>
                    <a:pt x="361" y="217"/>
                  </a:lnTo>
                  <a:lnTo>
                    <a:pt x="357" y="216"/>
                  </a:lnTo>
                  <a:lnTo>
                    <a:pt x="352" y="216"/>
                  </a:lnTo>
                  <a:lnTo>
                    <a:pt x="348" y="217"/>
                  </a:lnTo>
                  <a:lnTo>
                    <a:pt x="343" y="218"/>
                  </a:lnTo>
                  <a:lnTo>
                    <a:pt x="336" y="221"/>
                  </a:lnTo>
                  <a:lnTo>
                    <a:pt x="332" y="222"/>
                  </a:lnTo>
                  <a:lnTo>
                    <a:pt x="327" y="226"/>
                  </a:lnTo>
                  <a:lnTo>
                    <a:pt x="322" y="227"/>
                  </a:lnTo>
                  <a:lnTo>
                    <a:pt x="317" y="230"/>
                  </a:lnTo>
                  <a:lnTo>
                    <a:pt x="313" y="229"/>
                  </a:lnTo>
                  <a:lnTo>
                    <a:pt x="306" y="230"/>
                  </a:lnTo>
                  <a:lnTo>
                    <a:pt x="301" y="229"/>
                  </a:lnTo>
                  <a:lnTo>
                    <a:pt x="298" y="229"/>
                  </a:lnTo>
                  <a:lnTo>
                    <a:pt x="294" y="227"/>
                  </a:lnTo>
                  <a:lnTo>
                    <a:pt x="290" y="226"/>
                  </a:lnTo>
                  <a:lnTo>
                    <a:pt x="289" y="225"/>
                  </a:lnTo>
                  <a:lnTo>
                    <a:pt x="287" y="222"/>
                  </a:lnTo>
                  <a:lnTo>
                    <a:pt x="284" y="221"/>
                  </a:lnTo>
                  <a:lnTo>
                    <a:pt x="284" y="217"/>
                  </a:lnTo>
                  <a:lnTo>
                    <a:pt x="284" y="209"/>
                  </a:lnTo>
                  <a:lnTo>
                    <a:pt x="283" y="202"/>
                  </a:lnTo>
                  <a:lnTo>
                    <a:pt x="281" y="195"/>
                  </a:lnTo>
                  <a:lnTo>
                    <a:pt x="281" y="192"/>
                  </a:lnTo>
                  <a:lnTo>
                    <a:pt x="280" y="188"/>
                  </a:lnTo>
                  <a:lnTo>
                    <a:pt x="283" y="184"/>
                  </a:lnTo>
                  <a:lnTo>
                    <a:pt x="285" y="179"/>
                  </a:lnTo>
                  <a:lnTo>
                    <a:pt x="290" y="176"/>
                  </a:lnTo>
                  <a:lnTo>
                    <a:pt x="296" y="174"/>
                  </a:lnTo>
                  <a:lnTo>
                    <a:pt x="298" y="167"/>
                  </a:lnTo>
                  <a:lnTo>
                    <a:pt x="297" y="166"/>
                  </a:lnTo>
                  <a:lnTo>
                    <a:pt x="290" y="163"/>
                  </a:lnTo>
                  <a:lnTo>
                    <a:pt x="288" y="162"/>
                  </a:lnTo>
                  <a:lnTo>
                    <a:pt x="287" y="161"/>
                  </a:lnTo>
                  <a:lnTo>
                    <a:pt x="285" y="161"/>
                  </a:lnTo>
                  <a:lnTo>
                    <a:pt x="283" y="161"/>
                  </a:lnTo>
                  <a:lnTo>
                    <a:pt x="283" y="159"/>
                  </a:lnTo>
                  <a:lnTo>
                    <a:pt x="281" y="158"/>
                  </a:lnTo>
                  <a:lnTo>
                    <a:pt x="280" y="157"/>
                  </a:lnTo>
                  <a:lnTo>
                    <a:pt x="279" y="155"/>
                  </a:lnTo>
                  <a:lnTo>
                    <a:pt x="279" y="154"/>
                  </a:lnTo>
                  <a:lnTo>
                    <a:pt x="279" y="151"/>
                  </a:lnTo>
                  <a:lnTo>
                    <a:pt x="279" y="149"/>
                  </a:lnTo>
                  <a:lnTo>
                    <a:pt x="275" y="145"/>
                  </a:lnTo>
                  <a:lnTo>
                    <a:pt x="276" y="145"/>
                  </a:lnTo>
                  <a:lnTo>
                    <a:pt x="277" y="145"/>
                  </a:lnTo>
                  <a:lnTo>
                    <a:pt x="280" y="145"/>
                  </a:lnTo>
                  <a:lnTo>
                    <a:pt x="280" y="144"/>
                  </a:lnTo>
                  <a:lnTo>
                    <a:pt x="280" y="142"/>
                  </a:lnTo>
                  <a:lnTo>
                    <a:pt x="281" y="141"/>
                  </a:lnTo>
                  <a:lnTo>
                    <a:pt x="281" y="140"/>
                  </a:lnTo>
                  <a:lnTo>
                    <a:pt x="283" y="138"/>
                  </a:lnTo>
                  <a:lnTo>
                    <a:pt x="283" y="137"/>
                  </a:lnTo>
                  <a:lnTo>
                    <a:pt x="284" y="136"/>
                  </a:lnTo>
                  <a:lnTo>
                    <a:pt x="284" y="134"/>
                  </a:lnTo>
                  <a:lnTo>
                    <a:pt x="285" y="134"/>
                  </a:lnTo>
                  <a:lnTo>
                    <a:pt x="287" y="132"/>
                  </a:lnTo>
                  <a:lnTo>
                    <a:pt x="287" y="130"/>
                  </a:lnTo>
                  <a:lnTo>
                    <a:pt x="287" y="129"/>
                  </a:lnTo>
                  <a:lnTo>
                    <a:pt x="287" y="128"/>
                  </a:lnTo>
                  <a:lnTo>
                    <a:pt x="288" y="128"/>
                  </a:lnTo>
                  <a:lnTo>
                    <a:pt x="288" y="127"/>
                  </a:lnTo>
                  <a:lnTo>
                    <a:pt x="288" y="125"/>
                  </a:lnTo>
                  <a:lnTo>
                    <a:pt x="288" y="124"/>
                  </a:lnTo>
                  <a:lnTo>
                    <a:pt x="288" y="123"/>
                  </a:lnTo>
                  <a:lnTo>
                    <a:pt x="289" y="121"/>
                  </a:lnTo>
                  <a:lnTo>
                    <a:pt x="289" y="120"/>
                  </a:lnTo>
                  <a:lnTo>
                    <a:pt x="290" y="119"/>
                  </a:lnTo>
                  <a:lnTo>
                    <a:pt x="290" y="117"/>
                  </a:lnTo>
                  <a:lnTo>
                    <a:pt x="292" y="116"/>
                  </a:lnTo>
                  <a:lnTo>
                    <a:pt x="292" y="115"/>
                  </a:lnTo>
                  <a:lnTo>
                    <a:pt x="292" y="113"/>
                  </a:lnTo>
                  <a:lnTo>
                    <a:pt x="293" y="112"/>
                  </a:lnTo>
                  <a:lnTo>
                    <a:pt x="293" y="111"/>
                  </a:lnTo>
                  <a:lnTo>
                    <a:pt x="294" y="110"/>
                  </a:lnTo>
                  <a:lnTo>
                    <a:pt x="294" y="108"/>
                  </a:lnTo>
                  <a:lnTo>
                    <a:pt x="294" y="107"/>
                  </a:lnTo>
                  <a:lnTo>
                    <a:pt x="296" y="107"/>
                  </a:lnTo>
                  <a:lnTo>
                    <a:pt x="296" y="106"/>
                  </a:lnTo>
                  <a:lnTo>
                    <a:pt x="296" y="104"/>
                  </a:lnTo>
                  <a:lnTo>
                    <a:pt x="297" y="104"/>
                  </a:lnTo>
                  <a:lnTo>
                    <a:pt x="298" y="103"/>
                  </a:lnTo>
                  <a:lnTo>
                    <a:pt x="300" y="103"/>
                  </a:lnTo>
                  <a:lnTo>
                    <a:pt x="301" y="103"/>
                  </a:lnTo>
                  <a:lnTo>
                    <a:pt x="302" y="102"/>
                  </a:lnTo>
                  <a:lnTo>
                    <a:pt x="304" y="102"/>
                  </a:lnTo>
                  <a:lnTo>
                    <a:pt x="304" y="100"/>
                  </a:lnTo>
                  <a:lnTo>
                    <a:pt x="305" y="100"/>
                  </a:lnTo>
                  <a:lnTo>
                    <a:pt x="306" y="99"/>
                  </a:lnTo>
                  <a:lnTo>
                    <a:pt x="308" y="99"/>
                  </a:lnTo>
                  <a:lnTo>
                    <a:pt x="309" y="100"/>
                  </a:lnTo>
                  <a:lnTo>
                    <a:pt x="310" y="102"/>
                  </a:lnTo>
                  <a:lnTo>
                    <a:pt x="311" y="103"/>
                  </a:lnTo>
                  <a:lnTo>
                    <a:pt x="313" y="104"/>
                  </a:lnTo>
                  <a:lnTo>
                    <a:pt x="314" y="104"/>
                  </a:lnTo>
                  <a:lnTo>
                    <a:pt x="314" y="106"/>
                  </a:lnTo>
                  <a:lnTo>
                    <a:pt x="315" y="107"/>
                  </a:lnTo>
                  <a:lnTo>
                    <a:pt x="317" y="108"/>
                  </a:lnTo>
                  <a:lnTo>
                    <a:pt x="318" y="110"/>
                  </a:lnTo>
                  <a:lnTo>
                    <a:pt x="319" y="110"/>
                  </a:lnTo>
                  <a:lnTo>
                    <a:pt x="322" y="108"/>
                  </a:lnTo>
                  <a:lnTo>
                    <a:pt x="323" y="108"/>
                  </a:lnTo>
                  <a:lnTo>
                    <a:pt x="325" y="108"/>
                  </a:lnTo>
                  <a:lnTo>
                    <a:pt x="326" y="107"/>
                  </a:lnTo>
                  <a:lnTo>
                    <a:pt x="327" y="107"/>
                  </a:lnTo>
                  <a:lnTo>
                    <a:pt x="328" y="106"/>
                  </a:lnTo>
                  <a:lnTo>
                    <a:pt x="330" y="106"/>
                  </a:lnTo>
                  <a:lnTo>
                    <a:pt x="331" y="106"/>
                  </a:lnTo>
                  <a:lnTo>
                    <a:pt x="334" y="104"/>
                  </a:lnTo>
                  <a:lnTo>
                    <a:pt x="334" y="103"/>
                  </a:lnTo>
                  <a:lnTo>
                    <a:pt x="334" y="102"/>
                  </a:lnTo>
                  <a:lnTo>
                    <a:pt x="334" y="100"/>
                  </a:lnTo>
                  <a:lnTo>
                    <a:pt x="334" y="99"/>
                  </a:lnTo>
                  <a:lnTo>
                    <a:pt x="334" y="98"/>
                  </a:lnTo>
                  <a:lnTo>
                    <a:pt x="332" y="95"/>
                  </a:lnTo>
                  <a:lnTo>
                    <a:pt x="332" y="94"/>
                  </a:lnTo>
                  <a:lnTo>
                    <a:pt x="332" y="93"/>
                  </a:lnTo>
                  <a:lnTo>
                    <a:pt x="331" y="93"/>
                  </a:lnTo>
                  <a:lnTo>
                    <a:pt x="331" y="91"/>
                  </a:lnTo>
                  <a:lnTo>
                    <a:pt x="330" y="91"/>
                  </a:lnTo>
                  <a:lnTo>
                    <a:pt x="328" y="91"/>
                  </a:lnTo>
                  <a:lnTo>
                    <a:pt x="327" y="91"/>
                  </a:lnTo>
                  <a:lnTo>
                    <a:pt x="327" y="90"/>
                  </a:lnTo>
                  <a:lnTo>
                    <a:pt x="326" y="90"/>
                  </a:lnTo>
                  <a:lnTo>
                    <a:pt x="325" y="90"/>
                  </a:lnTo>
                  <a:lnTo>
                    <a:pt x="323" y="89"/>
                  </a:lnTo>
                  <a:lnTo>
                    <a:pt x="322" y="89"/>
                  </a:lnTo>
                  <a:lnTo>
                    <a:pt x="321" y="87"/>
                  </a:lnTo>
                  <a:lnTo>
                    <a:pt x="321" y="86"/>
                  </a:lnTo>
                  <a:lnTo>
                    <a:pt x="319" y="86"/>
                  </a:lnTo>
                  <a:lnTo>
                    <a:pt x="319" y="85"/>
                  </a:lnTo>
                  <a:lnTo>
                    <a:pt x="318" y="83"/>
                  </a:lnTo>
                  <a:lnTo>
                    <a:pt x="317" y="83"/>
                  </a:lnTo>
                  <a:lnTo>
                    <a:pt x="315" y="82"/>
                  </a:lnTo>
                  <a:lnTo>
                    <a:pt x="315" y="81"/>
                  </a:lnTo>
                  <a:lnTo>
                    <a:pt x="314" y="79"/>
                  </a:lnTo>
                  <a:lnTo>
                    <a:pt x="313" y="78"/>
                  </a:lnTo>
                  <a:lnTo>
                    <a:pt x="313" y="77"/>
                  </a:lnTo>
                  <a:lnTo>
                    <a:pt x="313" y="76"/>
                  </a:lnTo>
                  <a:lnTo>
                    <a:pt x="313" y="74"/>
                  </a:lnTo>
                  <a:lnTo>
                    <a:pt x="313" y="73"/>
                  </a:lnTo>
                  <a:lnTo>
                    <a:pt x="311" y="73"/>
                  </a:lnTo>
                  <a:lnTo>
                    <a:pt x="311" y="72"/>
                  </a:lnTo>
                  <a:lnTo>
                    <a:pt x="311" y="70"/>
                  </a:lnTo>
                  <a:lnTo>
                    <a:pt x="311" y="69"/>
                  </a:lnTo>
                  <a:lnTo>
                    <a:pt x="311" y="68"/>
                  </a:lnTo>
                  <a:lnTo>
                    <a:pt x="313" y="65"/>
                  </a:lnTo>
                  <a:lnTo>
                    <a:pt x="313" y="64"/>
                  </a:lnTo>
                  <a:lnTo>
                    <a:pt x="313" y="62"/>
                  </a:lnTo>
                  <a:lnTo>
                    <a:pt x="314" y="61"/>
                  </a:lnTo>
                  <a:lnTo>
                    <a:pt x="315" y="60"/>
                  </a:lnTo>
                  <a:lnTo>
                    <a:pt x="317" y="58"/>
                  </a:lnTo>
                  <a:lnTo>
                    <a:pt x="318" y="57"/>
                  </a:lnTo>
                  <a:lnTo>
                    <a:pt x="318" y="56"/>
                  </a:lnTo>
                  <a:lnTo>
                    <a:pt x="319" y="55"/>
                  </a:lnTo>
                  <a:lnTo>
                    <a:pt x="321" y="53"/>
                  </a:lnTo>
                  <a:lnTo>
                    <a:pt x="322" y="52"/>
                  </a:lnTo>
                  <a:lnTo>
                    <a:pt x="323" y="51"/>
                  </a:lnTo>
                  <a:lnTo>
                    <a:pt x="325" y="51"/>
                  </a:lnTo>
                  <a:lnTo>
                    <a:pt x="325" y="49"/>
                  </a:lnTo>
                  <a:lnTo>
                    <a:pt x="326" y="49"/>
                  </a:lnTo>
                  <a:lnTo>
                    <a:pt x="326" y="48"/>
                  </a:lnTo>
                  <a:lnTo>
                    <a:pt x="327" y="47"/>
                  </a:lnTo>
                  <a:lnTo>
                    <a:pt x="328" y="45"/>
                  </a:lnTo>
                  <a:lnTo>
                    <a:pt x="328" y="44"/>
                  </a:lnTo>
                  <a:lnTo>
                    <a:pt x="330" y="44"/>
                  </a:lnTo>
                  <a:lnTo>
                    <a:pt x="330" y="43"/>
                  </a:lnTo>
                  <a:lnTo>
                    <a:pt x="331" y="43"/>
                  </a:lnTo>
                  <a:lnTo>
                    <a:pt x="331" y="41"/>
                  </a:lnTo>
                  <a:lnTo>
                    <a:pt x="332" y="41"/>
                  </a:lnTo>
                  <a:lnTo>
                    <a:pt x="334" y="40"/>
                  </a:lnTo>
                  <a:lnTo>
                    <a:pt x="335" y="40"/>
                  </a:lnTo>
                  <a:lnTo>
                    <a:pt x="336" y="40"/>
                  </a:lnTo>
                  <a:lnTo>
                    <a:pt x="336" y="39"/>
                  </a:lnTo>
                  <a:lnTo>
                    <a:pt x="338" y="39"/>
                  </a:lnTo>
                  <a:lnTo>
                    <a:pt x="338" y="38"/>
                  </a:lnTo>
                  <a:lnTo>
                    <a:pt x="338" y="36"/>
                  </a:lnTo>
                  <a:lnTo>
                    <a:pt x="339" y="35"/>
                  </a:lnTo>
                  <a:lnTo>
                    <a:pt x="339" y="34"/>
                  </a:lnTo>
                  <a:lnTo>
                    <a:pt x="339" y="32"/>
                  </a:lnTo>
                  <a:lnTo>
                    <a:pt x="339" y="31"/>
                  </a:lnTo>
                  <a:lnTo>
                    <a:pt x="339" y="30"/>
                  </a:lnTo>
                  <a:lnTo>
                    <a:pt x="338" y="28"/>
                  </a:lnTo>
                  <a:lnTo>
                    <a:pt x="338" y="27"/>
                  </a:lnTo>
                  <a:lnTo>
                    <a:pt x="336" y="24"/>
                  </a:lnTo>
                  <a:lnTo>
                    <a:pt x="335" y="23"/>
                  </a:lnTo>
                  <a:lnTo>
                    <a:pt x="335" y="22"/>
                  </a:lnTo>
                  <a:lnTo>
                    <a:pt x="334" y="21"/>
                  </a:lnTo>
                  <a:lnTo>
                    <a:pt x="334" y="19"/>
                  </a:lnTo>
                  <a:lnTo>
                    <a:pt x="332" y="18"/>
                  </a:lnTo>
                  <a:lnTo>
                    <a:pt x="332" y="17"/>
                  </a:lnTo>
                  <a:lnTo>
                    <a:pt x="331" y="15"/>
                  </a:lnTo>
                  <a:lnTo>
                    <a:pt x="331" y="14"/>
                  </a:lnTo>
                  <a:lnTo>
                    <a:pt x="330" y="13"/>
                  </a:lnTo>
                  <a:lnTo>
                    <a:pt x="330" y="11"/>
                  </a:lnTo>
                  <a:lnTo>
                    <a:pt x="330" y="10"/>
                  </a:lnTo>
                  <a:lnTo>
                    <a:pt x="328" y="10"/>
                  </a:lnTo>
                  <a:lnTo>
                    <a:pt x="328" y="9"/>
                  </a:lnTo>
                  <a:lnTo>
                    <a:pt x="328" y="7"/>
                  </a:lnTo>
                  <a:lnTo>
                    <a:pt x="328" y="6"/>
                  </a:lnTo>
                  <a:lnTo>
                    <a:pt x="328" y="5"/>
                  </a:lnTo>
                  <a:lnTo>
                    <a:pt x="328" y="4"/>
                  </a:lnTo>
                  <a:lnTo>
                    <a:pt x="328" y="2"/>
                  </a:lnTo>
                  <a:lnTo>
                    <a:pt x="330" y="1"/>
                  </a:lnTo>
                  <a:lnTo>
                    <a:pt x="330" y="0"/>
                  </a:lnTo>
                  <a:lnTo>
                    <a:pt x="331" y="0"/>
                  </a:lnTo>
                  <a:lnTo>
                    <a:pt x="332" y="0"/>
                  </a:lnTo>
                  <a:lnTo>
                    <a:pt x="332" y="1"/>
                  </a:lnTo>
                  <a:lnTo>
                    <a:pt x="334" y="1"/>
                  </a:lnTo>
                  <a:lnTo>
                    <a:pt x="334" y="2"/>
                  </a:lnTo>
                  <a:lnTo>
                    <a:pt x="332" y="2"/>
                  </a:lnTo>
                  <a:lnTo>
                    <a:pt x="331" y="4"/>
                  </a:lnTo>
                  <a:lnTo>
                    <a:pt x="331" y="5"/>
                  </a:lnTo>
                  <a:lnTo>
                    <a:pt x="332" y="5"/>
                  </a:lnTo>
                  <a:lnTo>
                    <a:pt x="334" y="5"/>
                  </a:lnTo>
                  <a:lnTo>
                    <a:pt x="335" y="6"/>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5">
              <a:extLst>
                <a:ext uri="{FF2B5EF4-FFF2-40B4-BE49-F238E27FC236}">
                  <a16:creationId xmlns:a16="http://schemas.microsoft.com/office/drawing/2014/main" id="{2346BD71-E98E-4126-9BA9-A4A393C98405}"/>
                </a:ext>
              </a:extLst>
            </p:cNvPr>
            <p:cNvSpPr>
              <a:spLocks/>
            </p:cNvSpPr>
            <p:nvPr/>
          </p:nvSpPr>
          <p:spPr bwMode="auto">
            <a:xfrm>
              <a:off x="2186" y="3156"/>
              <a:ext cx="1067" cy="748"/>
            </a:xfrm>
            <a:custGeom>
              <a:avLst/>
              <a:gdLst>
                <a:gd name="T0" fmla="*/ 361 w 1067"/>
                <a:gd name="T1" fmla="*/ 690 h 748"/>
                <a:gd name="T2" fmla="*/ 395 w 1067"/>
                <a:gd name="T3" fmla="*/ 665 h 748"/>
                <a:gd name="T4" fmla="*/ 418 w 1067"/>
                <a:gd name="T5" fmla="*/ 634 h 748"/>
                <a:gd name="T6" fmla="*/ 456 w 1067"/>
                <a:gd name="T7" fmla="*/ 607 h 748"/>
                <a:gd name="T8" fmla="*/ 440 w 1067"/>
                <a:gd name="T9" fmla="*/ 567 h 748"/>
                <a:gd name="T10" fmla="*/ 403 w 1067"/>
                <a:gd name="T11" fmla="*/ 530 h 748"/>
                <a:gd name="T12" fmla="*/ 355 w 1067"/>
                <a:gd name="T13" fmla="*/ 520 h 748"/>
                <a:gd name="T14" fmla="*/ 356 w 1067"/>
                <a:gd name="T15" fmla="*/ 500 h 748"/>
                <a:gd name="T16" fmla="*/ 355 w 1067"/>
                <a:gd name="T17" fmla="*/ 453 h 748"/>
                <a:gd name="T18" fmla="*/ 347 w 1067"/>
                <a:gd name="T19" fmla="*/ 418 h 748"/>
                <a:gd name="T20" fmla="*/ 322 w 1067"/>
                <a:gd name="T21" fmla="*/ 385 h 748"/>
                <a:gd name="T22" fmla="*/ 270 w 1067"/>
                <a:gd name="T23" fmla="*/ 397 h 748"/>
                <a:gd name="T24" fmla="*/ 228 w 1067"/>
                <a:gd name="T25" fmla="*/ 369 h 748"/>
                <a:gd name="T26" fmla="*/ 241 w 1067"/>
                <a:gd name="T27" fmla="*/ 322 h 748"/>
                <a:gd name="T28" fmla="*/ 221 w 1067"/>
                <a:gd name="T29" fmla="*/ 282 h 748"/>
                <a:gd name="T30" fmla="*/ 221 w 1067"/>
                <a:gd name="T31" fmla="*/ 234 h 748"/>
                <a:gd name="T32" fmla="*/ 179 w 1067"/>
                <a:gd name="T33" fmla="*/ 219 h 748"/>
                <a:gd name="T34" fmla="*/ 147 w 1067"/>
                <a:gd name="T35" fmla="*/ 182 h 748"/>
                <a:gd name="T36" fmla="*/ 76 w 1067"/>
                <a:gd name="T37" fmla="*/ 130 h 748"/>
                <a:gd name="T38" fmla="*/ 14 w 1067"/>
                <a:gd name="T39" fmla="*/ 102 h 748"/>
                <a:gd name="T40" fmla="*/ 55 w 1067"/>
                <a:gd name="T41" fmla="*/ 29 h 748"/>
                <a:gd name="T42" fmla="*/ 93 w 1067"/>
                <a:gd name="T43" fmla="*/ 7 h 748"/>
                <a:gd name="T44" fmla="*/ 113 w 1067"/>
                <a:gd name="T45" fmla="*/ 14 h 748"/>
                <a:gd name="T46" fmla="*/ 98 w 1067"/>
                <a:gd name="T47" fmla="*/ 59 h 748"/>
                <a:gd name="T48" fmla="*/ 106 w 1067"/>
                <a:gd name="T49" fmla="*/ 93 h 748"/>
                <a:gd name="T50" fmla="*/ 134 w 1067"/>
                <a:gd name="T51" fmla="*/ 106 h 748"/>
                <a:gd name="T52" fmla="*/ 137 w 1067"/>
                <a:gd name="T53" fmla="*/ 140 h 748"/>
                <a:gd name="T54" fmla="*/ 164 w 1067"/>
                <a:gd name="T55" fmla="*/ 157 h 748"/>
                <a:gd name="T56" fmla="*/ 192 w 1067"/>
                <a:gd name="T57" fmla="*/ 160 h 748"/>
                <a:gd name="T58" fmla="*/ 215 w 1067"/>
                <a:gd name="T59" fmla="*/ 156 h 748"/>
                <a:gd name="T60" fmla="*/ 237 w 1067"/>
                <a:gd name="T61" fmla="*/ 178 h 748"/>
                <a:gd name="T62" fmla="*/ 263 w 1067"/>
                <a:gd name="T63" fmla="*/ 196 h 748"/>
                <a:gd name="T64" fmla="*/ 291 w 1067"/>
                <a:gd name="T65" fmla="*/ 208 h 748"/>
                <a:gd name="T66" fmla="*/ 313 w 1067"/>
                <a:gd name="T67" fmla="*/ 221 h 748"/>
                <a:gd name="T68" fmla="*/ 346 w 1067"/>
                <a:gd name="T69" fmla="*/ 219 h 748"/>
                <a:gd name="T70" fmla="*/ 377 w 1067"/>
                <a:gd name="T71" fmla="*/ 216 h 748"/>
                <a:gd name="T72" fmla="*/ 402 w 1067"/>
                <a:gd name="T73" fmla="*/ 221 h 748"/>
                <a:gd name="T74" fmla="*/ 406 w 1067"/>
                <a:gd name="T75" fmla="*/ 246 h 748"/>
                <a:gd name="T76" fmla="*/ 435 w 1067"/>
                <a:gd name="T77" fmla="*/ 258 h 748"/>
                <a:gd name="T78" fmla="*/ 452 w 1067"/>
                <a:gd name="T79" fmla="*/ 233 h 748"/>
                <a:gd name="T80" fmla="*/ 488 w 1067"/>
                <a:gd name="T81" fmla="*/ 224 h 748"/>
                <a:gd name="T82" fmla="*/ 509 w 1067"/>
                <a:gd name="T83" fmla="*/ 228 h 748"/>
                <a:gd name="T84" fmla="*/ 537 w 1067"/>
                <a:gd name="T85" fmla="*/ 244 h 748"/>
                <a:gd name="T86" fmla="*/ 567 w 1067"/>
                <a:gd name="T87" fmla="*/ 227 h 748"/>
                <a:gd name="T88" fmla="*/ 602 w 1067"/>
                <a:gd name="T89" fmla="*/ 228 h 748"/>
                <a:gd name="T90" fmla="*/ 602 w 1067"/>
                <a:gd name="T91" fmla="*/ 257 h 748"/>
                <a:gd name="T92" fmla="*/ 614 w 1067"/>
                <a:gd name="T93" fmla="*/ 301 h 748"/>
                <a:gd name="T94" fmla="*/ 640 w 1067"/>
                <a:gd name="T95" fmla="*/ 340 h 748"/>
                <a:gd name="T96" fmla="*/ 727 w 1067"/>
                <a:gd name="T97" fmla="*/ 321 h 748"/>
                <a:gd name="T98" fmla="*/ 783 w 1067"/>
                <a:gd name="T99" fmla="*/ 317 h 748"/>
                <a:gd name="T100" fmla="*/ 834 w 1067"/>
                <a:gd name="T101" fmla="*/ 336 h 748"/>
                <a:gd name="T102" fmla="*/ 891 w 1067"/>
                <a:gd name="T103" fmla="*/ 339 h 748"/>
                <a:gd name="T104" fmla="*/ 917 w 1067"/>
                <a:gd name="T105" fmla="*/ 336 h 748"/>
                <a:gd name="T106" fmla="*/ 989 w 1067"/>
                <a:gd name="T107" fmla="*/ 335 h 748"/>
                <a:gd name="T108" fmla="*/ 1067 w 1067"/>
                <a:gd name="T109" fmla="*/ 484 h 748"/>
                <a:gd name="T110" fmla="*/ 988 w 1067"/>
                <a:gd name="T111" fmla="*/ 549 h 748"/>
                <a:gd name="T112" fmla="*/ 921 w 1067"/>
                <a:gd name="T113" fmla="*/ 568 h 748"/>
                <a:gd name="T114" fmla="*/ 862 w 1067"/>
                <a:gd name="T115" fmla="*/ 604 h 748"/>
                <a:gd name="T116" fmla="*/ 769 w 1067"/>
                <a:gd name="T117" fmla="*/ 640 h 748"/>
                <a:gd name="T118" fmla="*/ 655 w 1067"/>
                <a:gd name="T119" fmla="*/ 655 h 748"/>
                <a:gd name="T120" fmla="*/ 574 w 1067"/>
                <a:gd name="T121" fmla="*/ 702 h 748"/>
                <a:gd name="T122" fmla="*/ 475 w 1067"/>
                <a:gd name="T123" fmla="*/ 725 h 748"/>
                <a:gd name="T124" fmla="*/ 413 w 1067"/>
                <a:gd name="T125" fmla="*/ 74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8">
                  <a:moveTo>
                    <a:pt x="373" y="748"/>
                  </a:moveTo>
                  <a:lnTo>
                    <a:pt x="372" y="748"/>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1"/>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5" y="698"/>
                  </a:lnTo>
                  <a:lnTo>
                    <a:pt x="364" y="698"/>
                  </a:lnTo>
                  <a:lnTo>
                    <a:pt x="363" y="698"/>
                  </a:lnTo>
                  <a:lnTo>
                    <a:pt x="363" y="696"/>
                  </a:lnTo>
                  <a:lnTo>
                    <a:pt x="361" y="696"/>
                  </a:lnTo>
                  <a:lnTo>
                    <a:pt x="360" y="695"/>
                  </a:lnTo>
                  <a:lnTo>
                    <a:pt x="360" y="694"/>
                  </a:lnTo>
                  <a:lnTo>
                    <a:pt x="360" y="693"/>
                  </a:lnTo>
                  <a:lnTo>
                    <a:pt x="361" y="691"/>
                  </a:lnTo>
                  <a:lnTo>
                    <a:pt x="361" y="690"/>
                  </a:lnTo>
                  <a:lnTo>
                    <a:pt x="363" y="689"/>
                  </a:lnTo>
                  <a:lnTo>
                    <a:pt x="361" y="689"/>
                  </a:lnTo>
                  <a:lnTo>
                    <a:pt x="361" y="687"/>
                  </a:lnTo>
                  <a:lnTo>
                    <a:pt x="360" y="686"/>
                  </a:lnTo>
                  <a:lnTo>
                    <a:pt x="359" y="686"/>
                  </a:lnTo>
                  <a:lnTo>
                    <a:pt x="357" y="686"/>
                  </a:lnTo>
                  <a:lnTo>
                    <a:pt x="357" y="685"/>
                  </a:lnTo>
                  <a:lnTo>
                    <a:pt x="356" y="685"/>
                  </a:lnTo>
                  <a:lnTo>
                    <a:pt x="356" y="683"/>
                  </a:lnTo>
                  <a:lnTo>
                    <a:pt x="355" y="683"/>
                  </a:lnTo>
                  <a:lnTo>
                    <a:pt x="355" y="682"/>
                  </a:lnTo>
                  <a:lnTo>
                    <a:pt x="354" y="681"/>
                  </a:lnTo>
                  <a:lnTo>
                    <a:pt x="352" y="679"/>
                  </a:lnTo>
                  <a:lnTo>
                    <a:pt x="352" y="678"/>
                  </a:lnTo>
                  <a:lnTo>
                    <a:pt x="354" y="678"/>
                  </a:lnTo>
                  <a:lnTo>
                    <a:pt x="354" y="677"/>
                  </a:lnTo>
                  <a:lnTo>
                    <a:pt x="354" y="676"/>
                  </a:lnTo>
                  <a:lnTo>
                    <a:pt x="354" y="674"/>
                  </a:lnTo>
                  <a:lnTo>
                    <a:pt x="352" y="673"/>
                  </a:lnTo>
                  <a:lnTo>
                    <a:pt x="352" y="672"/>
                  </a:lnTo>
                  <a:lnTo>
                    <a:pt x="354" y="672"/>
                  </a:lnTo>
                  <a:lnTo>
                    <a:pt x="355" y="672"/>
                  </a:lnTo>
                  <a:lnTo>
                    <a:pt x="356" y="672"/>
                  </a:lnTo>
                  <a:lnTo>
                    <a:pt x="357" y="673"/>
                  </a:lnTo>
                  <a:lnTo>
                    <a:pt x="359" y="673"/>
                  </a:lnTo>
                  <a:lnTo>
                    <a:pt x="360" y="673"/>
                  </a:lnTo>
                  <a:lnTo>
                    <a:pt x="360" y="674"/>
                  </a:lnTo>
                  <a:lnTo>
                    <a:pt x="364" y="674"/>
                  </a:lnTo>
                  <a:lnTo>
                    <a:pt x="365" y="674"/>
                  </a:lnTo>
                  <a:lnTo>
                    <a:pt x="367" y="674"/>
                  </a:lnTo>
                  <a:lnTo>
                    <a:pt x="368" y="674"/>
                  </a:lnTo>
                  <a:lnTo>
                    <a:pt x="369" y="674"/>
                  </a:lnTo>
                  <a:lnTo>
                    <a:pt x="371" y="676"/>
                  </a:lnTo>
                  <a:lnTo>
                    <a:pt x="372" y="674"/>
                  </a:lnTo>
                  <a:lnTo>
                    <a:pt x="373" y="674"/>
                  </a:lnTo>
                  <a:lnTo>
                    <a:pt x="376" y="674"/>
                  </a:lnTo>
                  <a:lnTo>
                    <a:pt x="376" y="673"/>
                  </a:lnTo>
                  <a:lnTo>
                    <a:pt x="377" y="673"/>
                  </a:lnTo>
                  <a:lnTo>
                    <a:pt x="378"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5" y="670"/>
                  </a:lnTo>
                  <a:lnTo>
                    <a:pt x="395" y="669"/>
                  </a:lnTo>
                  <a:lnTo>
                    <a:pt x="395" y="668"/>
                  </a:lnTo>
                  <a:lnTo>
                    <a:pt x="395" y="665"/>
                  </a:lnTo>
                  <a:lnTo>
                    <a:pt x="398" y="665"/>
                  </a:lnTo>
                  <a:lnTo>
                    <a:pt x="399" y="665"/>
                  </a:lnTo>
                  <a:lnTo>
                    <a:pt x="399"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9"/>
                  </a:lnTo>
                  <a:lnTo>
                    <a:pt x="410" y="659"/>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6" y="634"/>
                  </a:lnTo>
                  <a:lnTo>
                    <a:pt x="418" y="634"/>
                  </a:lnTo>
                  <a:lnTo>
                    <a:pt x="419" y="634"/>
                  </a:lnTo>
                  <a:lnTo>
                    <a:pt x="420" y="634"/>
                  </a:lnTo>
                  <a:lnTo>
                    <a:pt x="422" y="634"/>
                  </a:lnTo>
                  <a:lnTo>
                    <a:pt x="424" y="634"/>
                  </a:lnTo>
                  <a:lnTo>
                    <a:pt x="426" y="634"/>
                  </a:lnTo>
                  <a:lnTo>
                    <a:pt x="430" y="634"/>
                  </a:lnTo>
                  <a:lnTo>
                    <a:pt x="431" y="632"/>
                  </a:lnTo>
                  <a:lnTo>
                    <a:pt x="432" y="632"/>
                  </a:lnTo>
                  <a:lnTo>
                    <a:pt x="433" y="632"/>
                  </a:lnTo>
                  <a:lnTo>
                    <a:pt x="435" y="632"/>
                  </a:lnTo>
                  <a:lnTo>
                    <a:pt x="435" y="631"/>
                  </a:lnTo>
                  <a:lnTo>
                    <a:pt x="436" y="631"/>
                  </a:lnTo>
                  <a:lnTo>
                    <a:pt x="437" y="631"/>
                  </a:lnTo>
                  <a:lnTo>
                    <a:pt x="439" y="631"/>
                  </a:lnTo>
                  <a:lnTo>
                    <a:pt x="441" y="631"/>
                  </a:lnTo>
                  <a:lnTo>
                    <a:pt x="444" y="632"/>
                  </a:lnTo>
                  <a:lnTo>
                    <a:pt x="444" y="634"/>
                  </a:lnTo>
                  <a:lnTo>
                    <a:pt x="445" y="632"/>
                  </a:lnTo>
                  <a:lnTo>
                    <a:pt x="447" y="631"/>
                  </a:lnTo>
                  <a:lnTo>
                    <a:pt x="448" y="631"/>
                  </a:lnTo>
                  <a:lnTo>
                    <a:pt x="449" y="631"/>
                  </a:lnTo>
                  <a:lnTo>
                    <a:pt x="450" y="631"/>
                  </a:lnTo>
                  <a:lnTo>
                    <a:pt x="452" y="630"/>
                  </a:lnTo>
                  <a:lnTo>
                    <a:pt x="453" y="631"/>
                  </a:lnTo>
                  <a:lnTo>
                    <a:pt x="454"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4"/>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1" y="593"/>
                  </a:lnTo>
                  <a:lnTo>
                    <a:pt x="473" y="593"/>
                  </a:lnTo>
                  <a:lnTo>
                    <a:pt x="474" y="593"/>
                  </a:lnTo>
                  <a:lnTo>
                    <a:pt x="475" y="592"/>
                  </a:lnTo>
                  <a:lnTo>
                    <a:pt x="475" y="590"/>
                  </a:lnTo>
                  <a:lnTo>
                    <a:pt x="474" y="589"/>
                  </a:lnTo>
                  <a:lnTo>
                    <a:pt x="474" y="588"/>
                  </a:lnTo>
                  <a:lnTo>
                    <a:pt x="473" y="587"/>
                  </a:lnTo>
                  <a:lnTo>
                    <a:pt x="473" y="585"/>
                  </a:lnTo>
                  <a:lnTo>
                    <a:pt x="471" y="585"/>
                  </a:lnTo>
                  <a:lnTo>
                    <a:pt x="471"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4" y="573"/>
                  </a:lnTo>
                  <a:lnTo>
                    <a:pt x="453" y="573"/>
                  </a:lnTo>
                  <a:lnTo>
                    <a:pt x="453" y="572"/>
                  </a:lnTo>
                  <a:lnTo>
                    <a:pt x="452" y="571"/>
                  </a:lnTo>
                  <a:lnTo>
                    <a:pt x="450"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7"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3"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2"/>
                  </a:lnTo>
                  <a:lnTo>
                    <a:pt x="423" y="530"/>
                  </a:lnTo>
                  <a:lnTo>
                    <a:pt x="422" y="530"/>
                  </a:lnTo>
                  <a:lnTo>
                    <a:pt x="420" y="530"/>
                  </a:lnTo>
                  <a:lnTo>
                    <a:pt x="419" y="530"/>
                  </a:lnTo>
                  <a:lnTo>
                    <a:pt x="418" y="530"/>
                  </a:lnTo>
                  <a:lnTo>
                    <a:pt x="416" y="530"/>
                  </a:lnTo>
                  <a:lnTo>
                    <a:pt x="415" y="530"/>
                  </a:lnTo>
                  <a:lnTo>
                    <a:pt x="415" y="529"/>
                  </a:lnTo>
                  <a:lnTo>
                    <a:pt x="415" y="530"/>
                  </a:lnTo>
                  <a:lnTo>
                    <a:pt x="414" y="530"/>
                  </a:lnTo>
                  <a:lnTo>
                    <a:pt x="413" y="530"/>
                  </a:lnTo>
                  <a:lnTo>
                    <a:pt x="413" y="532"/>
                  </a:lnTo>
                  <a:lnTo>
                    <a:pt x="411" y="532"/>
                  </a:lnTo>
                  <a:lnTo>
                    <a:pt x="410" y="532"/>
                  </a:lnTo>
                  <a:lnTo>
                    <a:pt x="409" y="532"/>
                  </a:lnTo>
                  <a:lnTo>
                    <a:pt x="407" y="532"/>
                  </a:lnTo>
                  <a:lnTo>
                    <a:pt x="406" y="532"/>
                  </a:lnTo>
                  <a:lnTo>
                    <a:pt x="405" y="532"/>
                  </a:lnTo>
                  <a:lnTo>
                    <a:pt x="403" y="532"/>
                  </a:lnTo>
                  <a:lnTo>
                    <a:pt x="403" y="530"/>
                  </a:lnTo>
                  <a:lnTo>
                    <a:pt x="403" y="529"/>
                  </a:lnTo>
                  <a:lnTo>
                    <a:pt x="402" y="529"/>
                  </a:lnTo>
                  <a:lnTo>
                    <a:pt x="401" y="529"/>
                  </a:lnTo>
                  <a:lnTo>
                    <a:pt x="399" y="528"/>
                  </a:lnTo>
                  <a:lnTo>
                    <a:pt x="398" y="528"/>
                  </a:lnTo>
                  <a:lnTo>
                    <a:pt x="398" y="529"/>
                  </a:lnTo>
                  <a:lnTo>
                    <a:pt x="397" y="529"/>
                  </a:lnTo>
                  <a:lnTo>
                    <a:pt x="395" y="529"/>
                  </a:lnTo>
                  <a:lnTo>
                    <a:pt x="395"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2" y="524"/>
                  </a:lnTo>
                  <a:lnTo>
                    <a:pt x="382" y="522"/>
                  </a:lnTo>
                  <a:lnTo>
                    <a:pt x="381" y="524"/>
                  </a:lnTo>
                  <a:lnTo>
                    <a:pt x="381" y="522"/>
                  </a:lnTo>
                  <a:lnTo>
                    <a:pt x="381" y="521"/>
                  </a:lnTo>
                  <a:lnTo>
                    <a:pt x="380" y="521"/>
                  </a:lnTo>
                  <a:lnTo>
                    <a:pt x="378"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5" y="524"/>
                  </a:lnTo>
                  <a:lnTo>
                    <a:pt x="364" y="524"/>
                  </a:lnTo>
                  <a:lnTo>
                    <a:pt x="363" y="524"/>
                  </a:lnTo>
                  <a:lnTo>
                    <a:pt x="361" y="524"/>
                  </a:lnTo>
                  <a:lnTo>
                    <a:pt x="360" y="524"/>
                  </a:lnTo>
                  <a:lnTo>
                    <a:pt x="359" y="524"/>
                  </a:lnTo>
                  <a:lnTo>
                    <a:pt x="357" y="524"/>
                  </a:lnTo>
                  <a:lnTo>
                    <a:pt x="357"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8" y="516"/>
                  </a:lnTo>
                  <a:lnTo>
                    <a:pt x="347" y="516"/>
                  </a:lnTo>
                  <a:lnTo>
                    <a:pt x="346" y="515"/>
                  </a:lnTo>
                  <a:lnTo>
                    <a:pt x="344" y="515"/>
                  </a:lnTo>
                  <a:lnTo>
                    <a:pt x="344" y="516"/>
                  </a:lnTo>
                  <a:lnTo>
                    <a:pt x="344" y="517"/>
                  </a:lnTo>
                  <a:lnTo>
                    <a:pt x="344" y="518"/>
                  </a:lnTo>
                  <a:lnTo>
                    <a:pt x="343" y="518"/>
                  </a:lnTo>
                  <a:lnTo>
                    <a:pt x="342" y="518"/>
                  </a:lnTo>
                  <a:lnTo>
                    <a:pt x="342" y="517"/>
                  </a:lnTo>
                  <a:lnTo>
                    <a:pt x="342" y="518"/>
                  </a:lnTo>
                  <a:lnTo>
                    <a:pt x="342" y="517"/>
                  </a:lnTo>
                  <a:lnTo>
                    <a:pt x="340" y="517"/>
                  </a:lnTo>
                  <a:lnTo>
                    <a:pt x="340" y="518"/>
                  </a:lnTo>
                  <a:lnTo>
                    <a:pt x="340" y="517"/>
                  </a:lnTo>
                  <a:lnTo>
                    <a:pt x="339" y="517"/>
                  </a:lnTo>
                  <a:lnTo>
                    <a:pt x="340" y="517"/>
                  </a:lnTo>
                  <a:lnTo>
                    <a:pt x="340" y="516"/>
                  </a:lnTo>
                  <a:lnTo>
                    <a:pt x="340" y="515"/>
                  </a:lnTo>
                  <a:lnTo>
                    <a:pt x="340" y="513"/>
                  </a:lnTo>
                  <a:lnTo>
                    <a:pt x="342" y="513"/>
                  </a:lnTo>
                  <a:lnTo>
                    <a:pt x="340" y="513"/>
                  </a:lnTo>
                  <a:lnTo>
                    <a:pt x="340" y="512"/>
                  </a:lnTo>
                  <a:lnTo>
                    <a:pt x="340" y="511"/>
                  </a:lnTo>
                  <a:lnTo>
                    <a:pt x="342" y="511"/>
                  </a:lnTo>
                  <a:lnTo>
                    <a:pt x="342" y="509"/>
                  </a:lnTo>
                  <a:lnTo>
                    <a:pt x="342" y="508"/>
                  </a:lnTo>
                  <a:lnTo>
                    <a:pt x="343" y="508"/>
                  </a:lnTo>
                  <a:lnTo>
                    <a:pt x="343" y="507"/>
                  </a:lnTo>
                  <a:lnTo>
                    <a:pt x="344" y="507"/>
                  </a:lnTo>
                  <a:lnTo>
                    <a:pt x="344" y="505"/>
                  </a:lnTo>
                  <a:lnTo>
                    <a:pt x="346" y="505"/>
                  </a:lnTo>
                  <a:lnTo>
                    <a:pt x="347" y="505"/>
                  </a:lnTo>
                  <a:lnTo>
                    <a:pt x="347" y="504"/>
                  </a:lnTo>
                  <a:lnTo>
                    <a:pt x="348" y="504"/>
                  </a:lnTo>
                  <a:lnTo>
                    <a:pt x="348"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8" y="483"/>
                  </a:lnTo>
                  <a:lnTo>
                    <a:pt x="348" y="482"/>
                  </a:lnTo>
                  <a:lnTo>
                    <a:pt x="348" y="480"/>
                  </a:lnTo>
                  <a:lnTo>
                    <a:pt x="347" y="480"/>
                  </a:lnTo>
                  <a:lnTo>
                    <a:pt x="347" y="479"/>
                  </a:lnTo>
                  <a:lnTo>
                    <a:pt x="347" y="478"/>
                  </a:lnTo>
                  <a:lnTo>
                    <a:pt x="347" y="477"/>
                  </a:lnTo>
                  <a:lnTo>
                    <a:pt x="350" y="477"/>
                  </a:lnTo>
                  <a:lnTo>
                    <a:pt x="348" y="477"/>
                  </a:lnTo>
                  <a:lnTo>
                    <a:pt x="348" y="475"/>
                  </a:lnTo>
                  <a:lnTo>
                    <a:pt x="348" y="474"/>
                  </a:lnTo>
                  <a:lnTo>
                    <a:pt x="348" y="473"/>
                  </a:lnTo>
                  <a:lnTo>
                    <a:pt x="348" y="471"/>
                  </a:lnTo>
                  <a:lnTo>
                    <a:pt x="347" y="471"/>
                  </a:lnTo>
                  <a:lnTo>
                    <a:pt x="347" y="470"/>
                  </a:lnTo>
                  <a:lnTo>
                    <a:pt x="348" y="470"/>
                  </a:lnTo>
                  <a:lnTo>
                    <a:pt x="347" y="469"/>
                  </a:lnTo>
                  <a:lnTo>
                    <a:pt x="348" y="469"/>
                  </a:lnTo>
                  <a:lnTo>
                    <a:pt x="348" y="467"/>
                  </a:lnTo>
                  <a:lnTo>
                    <a:pt x="348" y="466"/>
                  </a:lnTo>
                  <a:lnTo>
                    <a:pt x="347" y="466"/>
                  </a:lnTo>
                  <a:lnTo>
                    <a:pt x="348" y="465"/>
                  </a:lnTo>
                  <a:lnTo>
                    <a:pt x="348" y="463"/>
                  </a:lnTo>
                  <a:lnTo>
                    <a:pt x="348" y="462"/>
                  </a:lnTo>
                  <a:lnTo>
                    <a:pt x="348" y="461"/>
                  </a:lnTo>
                  <a:lnTo>
                    <a:pt x="348" y="460"/>
                  </a:lnTo>
                  <a:lnTo>
                    <a:pt x="348"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7" y="453"/>
                  </a:lnTo>
                  <a:lnTo>
                    <a:pt x="359" y="453"/>
                  </a:lnTo>
                  <a:lnTo>
                    <a:pt x="359" y="454"/>
                  </a:lnTo>
                  <a:lnTo>
                    <a:pt x="360" y="454"/>
                  </a:lnTo>
                  <a:lnTo>
                    <a:pt x="361" y="454"/>
                  </a:lnTo>
                  <a:lnTo>
                    <a:pt x="361" y="453"/>
                  </a:lnTo>
                  <a:lnTo>
                    <a:pt x="361" y="452"/>
                  </a:lnTo>
                  <a:lnTo>
                    <a:pt x="361" y="450"/>
                  </a:lnTo>
                  <a:lnTo>
                    <a:pt x="361" y="449"/>
                  </a:lnTo>
                  <a:lnTo>
                    <a:pt x="361" y="448"/>
                  </a:lnTo>
                  <a:lnTo>
                    <a:pt x="361" y="446"/>
                  </a:lnTo>
                  <a:lnTo>
                    <a:pt x="361" y="445"/>
                  </a:lnTo>
                  <a:lnTo>
                    <a:pt x="361" y="444"/>
                  </a:lnTo>
                  <a:lnTo>
                    <a:pt x="363" y="444"/>
                  </a:lnTo>
                  <a:lnTo>
                    <a:pt x="363" y="443"/>
                  </a:lnTo>
                  <a:lnTo>
                    <a:pt x="364" y="441"/>
                  </a:lnTo>
                  <a:lnTo>
                    <a:pt x="364" y="440"/>
                  </a:lnTo>
                  <a:lnTo>
                    <a:pt x="364" y="439"/>
                  </a:lnTo>
                  <a:lnTo>
                    <a:pt x="363" y="439"/>
                  </a:lnTo>
                  <a:lnTo>
                    <a:pt x="363" y="437"/>
                  </a:lnTo>
                  <a:lnTo>
                    <a:pt x="361" y="437"/>
                  </a:lnTo>
                  <a:lnTo>
                    <a:pt x="363" y="437"/>
                  </a:lnTo>
                  <a:lnTo>
                    <a:pt x="363" y="436"/>
                  </a:lnTo>
                  <a:lnTo>
                    <a:pt x="361" y="436"/>
                  </a:lnTo>
                  <a:lnTo>
                    <a:pt x="361" y="435"/>
                  </a:lnTo>
                  <a:lnTo>
                    <a:pt x="363" y="435"/>
                  </a:lnTo>
                  <a:lnTo>
                    <a:pt x="363" y="433"/>
                  </a:lnTo>
                  <a:lnTo>
                    <a:pt x="361" y="433"/>
                  </a:lnTo>
                  <a:lnTo>
                    <a:pt x="360" y="433"/>
                  </a:lnTo>
                  <a:lnTo>
                    <a:pt x="360" y="432"/>
                  </a:lnTo>
                  <a:lnTo>
                    <a:pt x="359" y="432"/>
                  </a:lnTo>
                  <a:lnTo>
                    <a:pt x="357"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8" y="424"/>
                  </a:lnTo>
                  <a:lnTo>
                    <a:pt x="348" y="423"/>
                  </a:lnTo>
                  <a:lnTo>
                    <a:pt x="350" y="423"/>
                  </a:lnTo>
                  <a:lnTo>
                    <a:pt x="348" y="423"/>
                  </a:lnTo>
                  <a:lnTo>
                    <a:pt x="348"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4" y="412"/>
                  </a:lnTo>
                  <a:lnTo>
                    <a:pt x="344" y="411"/>
                  </a:lnTo>
                  <a:lnTo>
                    <a:pt x="346" y="411"/>
                  </a:lnTo>
                  <a:lnTo>
                    <a:pt x="344" y="411"/>
                  </a:lnTo>
                  <a:lnTo>
                    <a:pt x="344" y="410"/>
                  </a:lnTo>
                  <a:lnTo>
                    <a:pt x="343" y="408"/>
                  </a:lnTo>
                  <a:lnTo>
                    <a:pt x="343" y="407"/>
                  </a:lnTo>
                  <a:lnTo>
                    <a:pt x="343" y="406"/>
                  </a:lnTo>
                  <a:lnTo>
                    <a:pt x="343" y="405"/>
                  </a:lnTo>
                  <a:lnTo>
                    <a:pt x="342" y="405"/>
                  </a:lnTo>
                  <a:lnTo>
                    <a:pt x="342" y="403"/>
                  </a:lnTo>
                  <a:lnTo>
                    <a:pt x="340" y="403"/>
                  </a:lnTo>
                  <a:lnTo>
                    <a:pt x="339" y="403"/>
                  </a:lnTo>
                  <a:lnTo>
                    <a:pt x="340"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7" y="389"/>
                  </a:lnTo>
                  <a:lnTo>
                    <a:pt x="327" y="388"/>
                  </a:lnTo>
                  <a:lnTo>
                    <a:pt x="326" y="388"/>
                  </a:lnTo>
                  <a:lnTo>
                    <a:pt x="326" y="386"/>
                  </a:lnTo>
                  <a:lnTo>
                    <a:pt x="325" y="386"/>
                  </a:lnTo>
                  <a:lnTo>
                    <a:pt x="323"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0" y="390"/>
                  </a:lnTo>
                  <a:lnTo>
                    <a:pt x="309" y="390"/>
                  </a:lnTo>
                  <a:lnTo>
                    <a:pt x="309" y="389"/>
                  </a:lnTo>
                  <a:lnTo>
                    <a:pt x="308" y="389"/>
                  </a:lnTo>
                  <a:lnTo>
                    <a:pt x="308" y="388"/>
                  </a:lnTo>
                  <a:lnTo>
                    <a:pt x="306" y="388"/>
                  </a:lnTo>
                  <a:lnTo>
                    <a:pt x="306" y="386"/>
                  </a:lnTo>
                  <a:lnTo>
                    <a:pt x="305" y="388"/>
                  </a:lnTo>
                  <a:lnTo>
                    <a:pt x="304" y="388"/>
                  </a:lnTo>
                  <a:lnTo>
                    <a:pt x="302" y="388"/>
                  </a:lnTo>
                  <a:lnTo>
                    <a:pt x="301" y="389"/>
                  </a:lnTo>
                  <a:lnTo>
                    <a:pt x="300" y="389"/>
                  </a:lnTo>
                  <a:lnTo>
                    <a:pt x="299" y="389"/>
                  </a:lnTo>
                  <a:lnTo>
                    <a:pt x="297" y="389"/>
                  </a:lnTo>
                  <a:lnTo>
                    <a:pt x="297" y="390"/>
                  </a:lnTo>
                  <a:lnTo>
                    <a:pt x="296" y="390"/>
                  </a:lnTo>
                  <a:lnTo>
                    <a:pt x="295" y="390"/>
                  </a:lnTo>
                  <a:lnTo>
                    <a:pt x="293" y="390"/>
                  </a:lnTo>
                  <a:lnTo>
                    <a:pt x="292" y="390"/>
                  </a:lnTo>
                  <a:lnTo>
                    <a:pt x="291" y="390"/>
                  </a:lnTo>
                  <a:lnTo>
                    <a:pt x="289" y="390"/>
                  </a:lnTo>
                  <a:lnTo>
                    <a:pt x="289" y="391"/>
                  </a:lnTo>
                  <a:lnTo>
                    <a:pt x="288" y="391"/>
                  </a:lnTo>
                  <a:lnTo>
                    <a:pt x="288" y="393"/>
                  </a:lnTo>
                  <a:lnTo>
                    <a:pt x="288" y="394"/>
                  </a:lnTo>
                  <a:lnTo>
                    <a:pt x="287" y="394"/>
                  </a:lnTo>
                  <a:lnTo>
                    <a:pt x="285" y="394"/>
                  </a:lnTo>
                  <a:lnTo>
                    <a:pt x="284" y="395"/>
                  </a:lnTo>
                  <a:lnTo>
                    <a:pt x="283" y="395"/>
                  </a:lnTo>
                  <a:lnTo>
                    <a:pt x="282" y="395"/>
                  </a:lnTo>
                  <a:lnTo>
                    <a:pt x="280" y="395"/>
                  </a:lnTo>
                  <a:lnTo>
                    <a:pt x="279" y="395"/>
                  </a:lnTo>
                  <a:lnTo>
                    <a:pt x="278" y="397"/>
                  </a:lnTo>
                  <a:lnTo>
                    <a:pt x="276" y="397"/>
                  </a:lnTo>
                  <a:lnTo>
                    <a:pt x="276" y="398"/>
                  </a:lnTo>
                  <a:lnTo>
                    <a:pt x="275" y="398"/>
                  </a:lnTo>
                  <a:lnTo>
                    <a:pt x="274" y="398"/>
                  </a:lnTo>
                  <a:lnTo>
                    <a:pt x="272" y="398"/>
                  </a:lnTo>
                  <a:lnTo>
                    <a:pt x="271" y="398"/>
                  </a:lnTo>
                  <a:lnTo>
                    <a:pt x="271" y="397"/>
                  </a:lnTo>
                  <a:lnTo>
                    <a:pt x="270" y="397"/>
                  </a:lnTo>
                  <a:lnTo>
                    <a:pt x="268" y="397"/>
                  </a:lnTo>
                  <a:lnTo>
                    <a:pt x="268" y="395"/>
                  </a:lnTo>
                  <a:lnTo>
                    <a:pt x="267" y="395"/>
                  </a:lnTo>
                  <a:lnTo>
                    <a:pt x="266" y="397"/>
                  </a:lnTo>
                  <a:lnTo>
                    <a:pt x="264" y="397"/>
                  </a:lnTo>
                  <a:lnTo>
                    <a:pt x="263" y="398"/>
                  </a:lnTo>
                  <a:lnTo>
                    <a:pt x="262" y="398"/>
                  </a:lnTo>
                  <a:lnTo>
                    <a:pt x="261" y="399"/>
                  </a:lnTo>
                  <a:lnTo>
                    <a:pt x="258" y="401"/>
                  </a:lnTo>
                  <a:lnTo>
                    <a:pt x="257" y="401"/>
                  </a:lnTo>
                  <a:lnTo>
                    <a:pt x="255" y="401"/>
                  </a:lnTo>
                  <a:lnTo>
                    <a:pt x="253" y="402"/>
                  </a:lnTo>
                  <a:lnTo>
                    <a:pt x="250" y="403"/>
                  </a:lnTo>
                  <a:lnTo>
                    <a:pt x="247" y="405"/>
                  </a:lnTo>
                  <a:lnTo>
                    <a:pt x="246" y="406"/>
                  </a:lnTo>
                  <a:lnTo>
                    <a:pt x="245" y="406"/>
                  </a:lnTo>
                  <a:lnTo>
                    <a:pt x="244" y="407"/>
                  </a:lnTo>
                  <a:lnTo>
                    <a:pt x="242" y="407"/>
                  </a:lnTo>
                  <a:lnTo>
                    <a:pt x="241" y="407"/>
                  </a:lnTo>
                  <a:lnTo>
                    <a:pt x="241" y="408"/>
                  </a:lnTo>
                  <a:lnTo>
                    <a:pt x="240" y="408"/>
                  </a:lnTo>
                  <a:lnTo>
                    <a:pt x="238" y="408"/>
                  </a:lnTo>
                  <a:lnTo>
                    <a:pt x="237" y="410"/>
                  </a:lnTo>
                  <a:lnTo>
                    <a:pt x="236" y="410"/>
                  </a:lnTo>
                  <a:lnTo>
                    <a:pt x="234" y="411"/>
                  </a:lnTo>
                  <a:lnTo>
                    <a:pt x="234" y="412"/>
                  </a:lnTo>
                  <a:lnTo>
                    <a:pt x="234" y="411"/>
                  </a:lnTo>
                  <a:lnTo>
                    <a:pt x="234" y="410"/>
                  </a:lnTo>
                  <a:lnTo>
                    <a:pt x="233" y="410"/>
                  </a:lnTo>
                  <a:lnTo>
                    <a:pt x="233" y="411"/>
                  </a:lnTo>
                  <a:lnTo>
                    <a:pt x="232" y="411"/>
                  </a:lnTo>
                  <a:lnTo>
                    <a:pt x="230" y="411"/>
                  </a:lnTo>
                  <a:lnTo>
                    <a:pt x="229" y="412"/>
                  </a:lnTo>
                  <a:lnTo>
                    <a:pt x="228" y="412"/>
                  </a:lnTo>
                  <a:lnTo>
                    <a:pt x="227" y="414"/>
                  </a:lnTo>
                  <a:lnTo>
                    <a:pt x="225" y="414"/>
                  </a:lnTo>
                  <a:lnTo>
                    <a:pt x="224" y="414"/>
                  </a:lnTo>
                  <a:lnTo>
                    <a:pt x="223" y="415"/>
                  </a:lnTo>
                  <a:lnTo>
                    <a:pt x="221" y="415"/>
                  </a:lnTo>
                  <a:lnTo>
                    <a:pt x="221" y="416"/>
                  </a:lnTo>
                  <a:lnTo>
                    <a:pt x="227" y="394"/>
                  </a:lnTo>
                  <a:lnTo>
                    <a:pt x="227" y="393"/>
                  </a:lnTo>
                  <a:lnTo>
                    <a:pt x="230" y="380"/>
                  </a:lnTo>
                  <a:lnTo>
                    <a:pt x="230" y="378"/>
                  </a:lnTo>
                  <a:lnTo>
                    <a:pt x="232" y="377"/>
                  </a:lnTo>
                  <a:lnTo>
                    <a:pt x="232" y="376"/>
                  </a:lnTo>
                  <a:lnTo>
                    <a:pt x="232" y="374"/>
                  </a:lnTo>
                  <a:lnTo>
                    <a:pt x="232" y="373"/>
                  </a:lnTo>
                  <a:lnTo>
                    <a:pt x="232" y="372"/>
                  </a:lnTo>
                  <a:lnTo>
                    <a:pt x="230" y="372"/>
                  </a:lnTo>
                  <a:lnTo>
                    <a:pt x="229" y="372"/>
                  </a:lnTo>
                  <a:lnTo>
                    <a:pt x="229" y="371"/>
                  </a:lnTo>
                  <a:lnTo>
                    <a:pt x="228" y="369"/>
                  </a:lnTo>
                  <a:lnTo>
                    <a:pt x="227" y="369"/>
                  </a:lnTo>
                  <a:lnTo>
                    <a:pt x="225" y="369"/>
                  </a:lnTo>
                  <a:lnTo>
                    <a:pt x="225" y="368"/>
                  </a:lnTo>
                  <a:lnTo>
                    <a:pt x="224" y="368"/>
                  </a:lnTo>
                  <a:lnTo>
                    <a:pt x="228" y="368"/>
                  </a:lnTo>
                  <a:lnTo>
                    <a:pt x="229" y="368"/>
                  </a:lnTo>
                  <a:lnTo>
                    <a:pt x="232" y="365"/>
                  </a:lnTo>
                  <a:lnTo>
                    <a:pt x="233" y="364"/>
                  </a:lnTo>
                  <a:lnTo>
                    <a:pt x="234" y="364"/>
                  </a:lnTo>
                  <a:lnTo>
                    <a:pt x="234" y="357"/>
                  </a:lnTo>
                  <a:lnTo>
                    <a:pt x="236" y="357"/>
                  </a:lnTo>
                  <a:lnTo>
                    <a:pt x="242" y="356"/>
                  </a:lnTo>
                  <a:lnTo>
                    <a:pt x="244" y="355"/>
                  </a:lnTo>
                  <a:lnTo>
                    <a:pt x="245" y="354"/>
                  </a:lnTo>
                  <a:lnTo>
                    <a:pt x="246" y="352"/>
                  </a:lnTo>
                  <a:lnTo>
                    <a:pt x="247" y="350"/>
                  </a:lnTo>
                  <a:lnTo>
                    <a:pt x="247" y="348"/>
                  </a:lnTo>
                  <a:lnTo>
                    <a:pt x="250" y="344"/>
                  </a:lnTo>
                  <a:lnTo>
                    <a:pt x="250" y="343"/>
                  </a:lnTo>
                  <a:lnTo>
                    <a:pt x="251" y="342"/>
                  </a:lnTo>
                  <a:lnTo>
                    <a:pt x="251" y="339"/>
                  </a:lnTo>
                  <a:lnTo>
                    <a:pt x="253" y="335"/>
                  </a:lnTo>
                  <a:lnTo>
                    <a:pt x="251" y="334"/>
                  </a:lnTo>
                  <a:lnTo>
                    <a:pt x="250" y="333"/>
                  </a:lnTo>
                  <a:lnTo>
                    <a:pt x="249" y="333"/>
                  </a:lnTo>
                  <a:lnTo>
                    <a:pt x="247" y="333"/>
                  </a:lnTo>
                  <a:lnTo>
                    <a:pt x="245" y="333"/>
                  </a:lnTo>
                  <a:lnTo>
                    <a:pt x="244" y="333"/>
                  </a:lnTo>
                  <a:lnTo>
                    <a:pt x="242" y="333"/>
                  </a:lnTo>
                  <a:lnTo>
                    <a:pt x="241" y="334"/>
                  </a:lnTo>
                  <a:lnTo>
                    <a:pt x="240" y="334"/>
                  </a:lnTo>
                  <a:lnTo>
                    <a:pt x="238" y="335"/>
                  </a:lnTo>
                  <a:lnTo>
                    <a:pt x="237" y="335"/>
                  </a:lnTo>
                  <a:lnTo>
                    <a:pt x="236" y="336"/>
                  </a:lnTo>
                  <a:lnTo>
                    <a:pt x="234" y="336"/>
                  </a:lnTo>
                  <a:lnTo>
                    <a:pt x="233" y="336"/>
                  </a:lnTo>
                  <a:lnTo>
                    <a:pt x="232" y="336"/>
                  </a:lnTo>
                  <a:lnTo>
                    <a:pt x="232" y="335"/>
                  </a:lnTo>
                  <a:lnTo>
                    <a:pt x="232" y="334"/>
                  </a:lnTo>
                  <a:lnTo>
                    <a:pt x="232" y="333"/>
                  </a:lnTo>
                  <a:lnTo>
                    <a:pt x="233" y="333"/>
                  </a:lnTo>
                  <a:lnTo>
                    <a:pt x="234" y="331"/>
                  </a:lnTo>
                  <a:lnTo>
                    <a:pt x="234" y="330"/>
                  </a:lnTo>
                  <a:lnTo>
                    <a:pt x="236" y="330"/>
                  </a:lnTo>
                  <a:lnTo>
                    <a:pt x="236" y="329"/>
                  </a:lnTo>
                  <a:lnTo>
                    <a:pt x="237" y="329"/>
                  </a:lnTo>
                  <a:lnTo>
                    <a:pt x="237" y="327"/>
                  </a:lnTo>
                  <a:lnTo>
                    <a:pt x="238" y="327"/>
                  </a:lnTo>
                  <a:lnTo>
                    <a:pt x="240" y="326"/>
                  </a:lnTo>
                  <a:lnTo>
                    <a:pt x="240" y="325"/>
                  </a:lnTo>
                  <a:lnTo>
                    <a:pt x="240" y="323"/>
                  </a:lnTo>
                  <a:lnTo>
                    <a:pt x="241" y="323"/>
                  </a:lnTo>
                  <a:lnTo>
                    <a:pt x="241" y="322"/>
                  </a:lnTo>
                  <a:lnTo>
                    <a:pt x="242" y="322"/>
                  </a:lnTo>
                  <a:lnTo>
                    <a:pt x="241" y="321"/>
                  </a:lnTo>
                  <a:lnTo>
                    <a:pt x="240" y="321"/>
                  </a:lnTo>
                  <a:lnTo>
                    <a:pt x="238" y="319"/>
                  </a:lnTo>
                  <a:lnTo>
                    <a:pt x="237" y="319"/>
                  </a:lnTo>
                  <a:lnTo>
                    <a:pt x="236" y="318"/>
                  </a:lnTo>
                  <a:lnTo>
                    <a:pt x="234" y="318"/>
                  </a:lnTo>
                  <a:lnTo>
                    <a:pt x="233" y="318"/>
                  </a:lnTo>
                  <a:lnTo>
                    <a:pt x="232" y="317"/>
                  </a:lnTo>
                  <a:lnTo>
                    <a:pt x="230" y="317"/>
                  </a:lnTo>
                  <a:lnTo>
                    <a:pt x="228" y="317"/>
                  </a:lnTo>
                  <a:lnTo>
                    <a:pt x="227" y="316"/>
                  </a:lnTo>
                  <a:lnTo>
                    <a:pt x="223" y="316"/>
                  </a:lnTo>
                  <a:lnTo>
                    <a:pt x="220" y="316"/>
                  </a:lnTo>
                  <a:lnTo>
                    <a:pt x="219" y="316"/>
                  </a:lnTo>
                  <a:lnTo>
                    <a:pt x="216" y="316"/>
                  </a:lnTo>
                  <a:lnTo>
                    <a:pt x="215" y="316"/>
                  </a:lnTo>
                  <a:lnTo>
                    <a:pt x="213" y="316"/>
                  </a:lnTo>
                  <a:lnTo>
                    <a:pt x="211" y="316"/>
                  </a:lnTo>
                  <a:lnTo>
                    <a:pt x="209" y="316"/>
                  </a:lnTo>
                  <a:lnTo>
                    <a:pt x="208" y="316"/>
                  </a:lnTo>
                  <a:lnTo>
                    <a:pt x="208" y="314"/>
                  </a:lnTo>
                  <a:lnTo>
                    <a:pt x="209" y="313"/>
                  </a:lnTo>
                  <a:lnTo>
                    <a:pt x="211" y="313"/>
                  </a:lnTo>
                  <a:lnTo>
                    <a:pt x="211" y="312"/>
                  </a:lnTo>
                  <a:lnTo>
                    <a:pt x="211" y="309"/>
                  </a:lnTo>
                  <a:lnTo>
                    <a:pt x="211" y="308"/>
                  </a:lnTo>
                  <a:lnTo>
                    <a:pt x="211" y="306"/>
                  </a:lnTo>
                  <a:lnTo>
                    <a:pt x="212" y="305"/>
                  </a:lnTo>
                  <a:lnTo>
                    <a:pt x="212" y="302"/>
                  </a:lnTo>
                  <a:lnTo>
                    <a:pt x="212" y="301"/>
                  </a:lnTo>
                  <a:lnTo>
                    <a:pt x="212" y="300"/>
                  </a:lnTo>
                  <a:lnTo>
                    <a:pt x="212" y="299"/>
                  </a:lnTo>
                  <a:lnTo>
                    <a:pt x="212" y="297"/>
                  </a:lnTo>
                  <a:lnTo>
                    <a:pt x="213" y="296"/>
                  </a:lnTo>
                  <a:lnTo>
                    <a:pt x="213" y="295"/>
                  </a:lnTo>
                  <a:lnTo>
                    <a:pt x="213" y="293"/>
                  </a:lnTo>
                  <a:lnTo>
                    <a:pt x="215" y="293"/>
                  </a:lnTo>
                  <a:lnTo>
                    <a:pt x="215" y="292"/>
                  </a:lnTo>
                  <a:lnTo>
                    <a:pt x="215" y="291"/>
                  </a:lnTo>
                  <a:lnTo>
                    <a:pt x="215" y="289"/>
                  </a:lnTo>
                  <a:lnTo>
                    <a:pt x="216" y="288"/>
                  </a:lnTo>
                  <a:lnTo>
                    <a:pt x="216" y="287"/>
                  </a:lnTo>
                  <a:lnTo>
                    <a:pt x="216" y="288"/>
                  </a:lnTo>
                  <a:lnTo>
                    <a:pt x="217" y="288"/>
                  </a:lnTo>
                  <a:lnTo>
                    <a:pt x="217" y="287"/>
                  </a:lnTo>
                  <a:lnTo>
                    <a:pt x="217" y="285"/>
                  </a:lnTo>
                  <a:lnTo>
                    <a:pt x="217" y="284"/>
                  </a:lnTo>
                  <a:lnTo>
                    <a:pt x="219" y="284"/>
                  </a:lnTo>
                  <a:lnTo>
                    <a:pt x="219" y="283"/>
                  </a:lnTo>
                  <a:lnTo>
                    <a:pt x="220" y="283"/>
                  </a:lnTo>
                  <a:lnTo>
                    <a:pt x="220" y="282"/>
                  </a:lnTo>
                  <a:lnTo>
                    <a:pt x="221" y="282"/>
                  </a:lnTo>
                  <a:lnTo>
                    <a:pt x="221" y="280"/>
                  </a:lnTo>
                  <a:lnTo>
                    <a:pt x="220" y="279"/>
                  </a:lnTo>
                  <a:lnTo>
                    <a:pt x="220" y="278"/>
                  </a:lnTo>
                  <a:lnTo>
                    <a:pt x="220" y="276"/>
                  </a:lnTo>
                  <a:lnTo>
                    <a:pt x="221" y="276"/>
                  </a:lnTo>
                  <a:lnTo>
                    <a:pt x="221"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0" y="255"/>
                  </a:lnTo>
                  <a:lnTo>
                    <a:pt x="230" y="254"/>
                  </a:lnTo>
                  <a:lnTo>
                    <a:pt x="232" y="254"/>
                  </a:lnTo>
                  <a:lnTo>
                    <a:pt x="230" y="254"/>
                  </a:lnTo>
                  <a:lnTo>
                    <a:pt x="230" y="253"/>
                  </a:lnTo>
                  <a:lnTo>
                    <a:pt x="230" y="251"/>
                  </a:lnTo>
                  <a:lnTo>
                    <a:pt x="230" y="250"/>
                  </a:lnTo>
                  <a:lnTo>
                    <a:pt x="230" y="249"/>
                  </a:lnTo>
                  <a:lnTo>
                    <a:pt x="232" y="249"/>
                  </a:lnTo>
                  <a:lnTo>
                    <a:pt x="232" y="247"/>
                  </a:lnTo>
                  <a:lnTo>
                    <a:pt x="230" y="247"/>
                  </a:lnTo>
                  <a:lnTo>
                    <a:pt x="230" y="246"/>
                  </a:lnTo>
                  <a:lnTo>
                    <a:pt x="230" y="245"/>
                  </a:lnTo>
                  <a:lnTo>
                    <a:pt x="230" y="244"/>
                  </a:lnTo>
                  <a:lnTo>
                    <a:pt x="230" y="242"/>
                  </a:lnTo>
                  <a:lnTo>
                    <a:pt x="230" y="241"/>
                  </a:lnTo>
                  <a:lnTo>
                    <a:pt x="230" y="240"/>
                  </a:lnTo>
                  <a:lnTo>
                    <a:pt x="229" y="240"/>
                  </a:lnTo>
                  <a:lnTo>
                    <a:pt x="228" y="238"/>
                  </a:lnTo>
                  <a:lnTo>
                    <a:pt x="227" y="238"/>
                  </a:lnTo>
                  <a:lnTo>
                    <a:pt x="225" y="237"/>
                  </a:lnTo>
                  <a:lnTo>
                    <a:pt x="225" y="236"/>
                  </a:lnTo>
                  <a:lnTo>
                    <a:pt x="224" y="236"/>
                  </a:lnTo>
                  <a:lnTo>
                    <a:pt x="224" y="234"/>
                  </a:lnTo>
                  <a:lnTo>
                    <a:pt x="223" y="234"/>
                  </a:lnTo>
                  <a:lnTo>
                    <a:pt x="223" y="236"/>
                  </a:lnTo>
                  <a:lnTo>
                    <a:pt x="221" y="234"/>
                  </a:lnTo>
                  <a:lnTo>
                    <a:pt x="220" y="234"/>
                  </a:lnTo>
                  <a:lnTo>
                    <a:pt x="219" y="234"/>
                  </a:lnTo>
                  <a:lnTo>
                    <a:pt x="217" y="234"/>
                  </a:lnTo>
                  <a:lnTo>
                    <a:pt x="216" y="234"/>
                  </a:lnTo>
                  <a:lnTo>
                    <a:pt x="215" y="234"/>
                  </a:lnTo>
                  <a:lnTo>
                    <a:pt x="213" y="234"/>
                  </a:lnTo>
                  <a:lnTo>
                    <a:pt x="212" y="236"/>
                  </a:lnTo>
                  <a:lnTo>
                    <a:pt x="209" y="236"/>
                  </a:lnTo>
                  <a:lnTo>
                    <a:pt x="209" y="237"/>
                  </a:lnTo>
                  <a:lnTo>
                    <a:pt x="208" y="237"/>
                  </a:lnTo>
                  <a:lnTo>
                    <a:pt x="207" y="237"/>
                  </a:lnTo>
                  <a:lnTo>
                    <a:pt x="207" y="238"/>
                  </a:lnTo>
                  <a:lnTo>
                    <a:pt x="207" y="240"/>
                  </a:lnTo>
                  <a:lnTo>
                    <a:pt x="207" y="241"/>
                  </a:lnTo>
                  <a:lnTo>
                    <a:pt x="206" y="241"/>
                  </a:lnTo>
                  <a:lnTo>
                    <a:pt x="206" y="242"/>
                  </a:lnTo>
                  <a:lnTo>
                    <a:pt x="204" y="242"/>
                  </a:lnTo>
                  <a:lnTo>
                    <a:pt x="203" y="242"/>
                  </a:lnTo>
                  <a:lnTo>
                    <a:pt x="202" y="242"/>
                  </a:lnTo>
                  <a:lnTo>
                    <a:pt x="200" y="244"/>
                  </a:lnTo>
                  <a:lnTo>
                    <a:pt x="199" y="244"/>
                  </a:lnTo>
                  <a:lnTo>
                    <a:pt x="198" y="245"/>
                  </a:lnTo>
                  <a:lnTo>
                    <a:pt x="196" y="244"/>
                  </a:lnTo>
                  <a:lnTo>
                    <a:pt x="195" y="244"/>
                  </a:lnTo>
                  <a:lnTo>
                    <a:pt x="195" y="242"/>
                  </a:lnTo>
                  <a:lnTo>
                    <a:pt x="194" y="242"/>
                  </a:lnTo>
                  <a:lnTo>
                    <a:pt x="194" y="241"/>
                  </a:lnTo>
                  <a:lnTo>
                    <a:pt x="192"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7"/>
                  </a:lnTo>
                  <a:lnTo>
                    <a:pt x="185" y="227"/>
                  </a:lnTo>
                  <a:lnTo>
                    <a:pt x="185" y="225"/>
                  </a:lnTo>
                  <a:lnTo>
                    <a:pt x="183" y="225"/>
                  </a:lnTo>
                  <a:lnTo>
                    <a:pt x="183" y="224"/>
                  </a:lnTo>
                  <a:lnTo>
                    <a:pt x="182" y="224"/>
                  </a:lnTo>
                  <a:lnTo>
                    <a:pt x="182" y="223"/>
                  </a:lnTo>
                  <a:lnTo>
                    <a:pt x="182" y="221"/>
                  </a:lnTo>
                  <a:lnTo>
                    <a:pt x="181" y="221"/>
                  </a:lnTo>
                  <a:lnTo>
                    <a:pt x="181" y="220"/>
                  </a:lnTo>
                  <a:lnTo>
                    <a:pt x="179" y="219"/>
                  </a:lnTo>
                  <a:lnTo>
                    <a:pt x="179" y="217"/>
                  </a:lnTo>
                  <a:lnTo>
                    <a:pt x="178" y="216"/>
                  </a:lnTo>
                  <a:lnTo>
                    <a:pt x="178" y="215"/>
                  </a:lnTo>
                  <a:lnTo>
                    <a:pt x="177" y="213"/>
                  </a:lnTo>
                  <a:lnTo>
                    <a:pt x="175" y="212"/>
                  </a:lnTo>
                  <a:lnTo>
                    <a:pt x="175" y="211"/>
                  </a:lnTo>
                  <a:lnTo>
                    <a:pt x="174" y="211"/>
                  </a:lnTo>
                  <a:lnTo>
                    <a:pt x="174" y="210"/>
                  </a:lnTo>
                  <a:lnTo>
                    <a:pt x="173" y="210"/>
                  </a:lnTo>
                  <a:lnTo>
                    <a:pt x="171" y="210"/>
                  </a:lnTo>
                  <a:lnTo>
                    <a:pt x="170" y="210"/>
                  </a:lnTo>
                  <a:lnTo>
                    <a:pt x="170" y="211"/>
                  </a:lnTo>
                  <a:lnTo>
                    <a:pt x="169" y="211"/>
                  </a:lnTo>
                  <a:lnTo>
                    <a:pt x="168" y="211"/>
                  </a:lnTo>
                  <a:lnTo>
                    <a:pt x="166" y="211"/>
                  </a:lnTo>
                  <a:lnTo>
                    <a:pt x="165" y="211"/>
                  </a:lnTo>
                  <a:lnTo>
                    <a:pt x="165" y="210"/>
                  </a:lnTo>
                  <a:lnTo>
                    <a:pt x="164" y="210"/>
                  </a:lnTo>
                  <a:lnTo>
                    <a:pt x="164" y="208"/>
                  </a:lnTo>
                  <a:lnTo>
                    <a:pt x="162" y="208"/>
                  </a:lnTo>
                  <a:lnTo>
                    <a:pt x="162" y="207"/>
                  </a:lnTo>
                  <a:lnTo>
                    <a:pt x="161" y="207"/>
                  </a:lnTo>
                  <a:lnTo>
                    <a:pt x="160" y="206"/>
                  </a:lnTo>
                  <a:lnTo>
                    <a:pt x="160" y="204"/>
                  </a:lnTo>
                  <a:lnTo>
                    <a:pt x="160" y="203"/>
                  </a:lnTo>
                  <a:lnTo>
                    <a:pt x="158" y="203"/>
                  </a:lnTo>
                  <a:lnTo>
                    <a:pt x="158"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4" y="190"/>
                  </a:lnTo>
                  <a:lnTo>
                    <a:pt x="154" y="189"/>
                  </a:lnTo>
                  <a:lnTo>
                    <a:pt x="154" y="187"/>
                  </a:lnTo>
                  <a:lnTo>
                    <a:pt x="154" y="186"/>
                  </a:lnTo>
                  <a:lnTo>
                    <a:pt x="153" y="186"/>
                  </a:lnTo>
                  <a:lnTo>
                    <a:pt x="152" y="186"/>
                  </a:lnTo>
                  <a:lnTo>
                    <a:pt x="151" y="186"/>
                  </a:lnTo>
                  <a:lnTo>
                    <a:pt x="149" y="186"/>
                  </a:lnTo>
                  <a:lnTo>
                    <a:pt x="149" y="185"/>
                  </a:lnTo>
                  <a:lnTo>
                    <a:pt x="148" y="185"/>
                  </a:lnTo>
                  <a:lnTo>
                    <a:pt x="148" y="183"/>
                  </a:lnTo>
                  <a:lnTo>
                    <a:pt x="147" y="183"/>
                  </a:lnTo>
                  <a:lnTo>
                    <a:pt x="147" y="182"/>
                  </a:lnTo>
                  <a:lnTo>
                    <a:pt x="145" y="181"/>
                  </a:lnTo>
                  <a:lnTo>
                    <a:pt x="144" y="179"/>
                  </a:lnTo>
                  <a:lnTo>
                    <a:pt x="143" y="179"/>
                  </a:lnTo>
                  <a:lnTo>
                    <a:pt x="143" y="178"/>
                  </a:lnTo>
                  <a:lnTo>
                    <a:pt x="141" y="178"/>
                  </a:lnTo>
                  <a:lnTo>
                    <a:pt x="141" y="177"/>
                  </a:lnTo>
                  <a:lnTo>
                    <a:pt x="140" y="177"/>
                  </a:lnTo>
                  <a:lnTo>
                    <a:pt x="140" y="175"/>
                  </a:lnTo>
                  <a:lnTo>
                    <a:pt x="139" y="174"/>
                  </a:lnTo>
                  <a:lnTo>
                    <a:pt x="137" y="174"/>
                  </a:lnTo>
                  <a:lnTo>
                    <a:pt x="136" y="173"/>
                  </a:lnTo>
                  <a:lnTo>
                    <a:pt x="135" y="173"/>
                  </a:lnTo>
                  <a:lnTo>
                    <a:pt x="134" y="173"/>
                  </a:lnTo>
                  <a:lnTo>
                    <a:pt x="132" y="172"/>
                  </a:lnTo>
                  <a:lnTo>
                    <a:pt x="130" y="170"/>
                  </a:lnTo>
                  <a:lnTo>
                    <a:pt x="130" y="169"/>
                  </a:lnTo>
                  <a:lnTo>
                    <a:pt x="128" y="168"/>
                  </a:lnTo>
                  <a:lnTo>
                    <a:pt x="127" y="166"/>
                  </a:lnTo>
                  <a:lnTo>
                    <a:pt x="127" y="165"/>
                  </a:lnTo>
                  <a:lnTo>
                    <a:pt x="127" y="164"/>
                  </a:lnTo>
                  <a:lnTo>
                    <a:pt x="126" y="162"/>
                  </a:lnTo>
                  <a:lnTo>
                    <a:pt x="124"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1" y="155"/>
                  </a:lnTo>
                  <a:lnTo>
                    <a:pt x="111" y="153"/>
                  </a:lnTo>
                  <a:lnTo>
                    <a:pt x="110" y="153"/>
                  </a:lnTo>
                  <a:lnTo>
                    <a:pt x="109" y="153"/>
                  </a:lnTo>
                  <a:lnTo>
                    <a:pt x="107" y="152"/>
                  </a:lnTo>
                  <a:lnTo>
                    <a:pt x="106" y="151"/>
                  </a:lnTo>
                  <a:lnTo>
                    <a:pt x="105" y="151"/>
                  </a:lnTo>
                  <a:lnTo>
                    <a:pt x="101" y="149"/>
                  </a:lnTo>
                  <a:lnTo>
                    <a:pt x="99" y="148"/>
                  </a:lnTo>
                  <a:lnTo>
                    <a:pt x="97" y="148"/>
                  </a:lnTo>
                  <a:lnTo>
                    <a:pt x="96" y="148"/>
                  </a:lnTo>
                  <a:lnTo>
                    <a:pt x="93" y="147"/>
                  </a:lnTo>
                  <a:lnTo>
                    <a:pt x="92" y="145"/>
                  </a:lnTo>
                  <a:lnTo>
                    <a:pt x="88" y="140"/>
                  </a:lnTo>
                  <a:lnTo>
                    <a:pt x="88" y="139"/>
                  </a:lnTo>
                  <a:lnTo>
                    <a:pt x="85" y="136"/>
                  </a:lnTo>
                  <a:lnTo>
                    <a:pt x="81" y="132"/>
                  </a:lnTo>
                  <a:lnTo>
                    <a:pt x="78" y="131"/>
                  </a:lnTo>
                  <a:lnTo>
                    <a:pt x="77" y="131"/>
                  </a:lnTo>
                  <a:lnTo>
                    <a:pt x="76" y="130"/>
                  </a:lnTo>
                  <a:lnTo>
                    <a:pt x="75" y="130"/>
                  </a:lnTo>
                  <a:lnTo>
                    <a:pt x="69" y="128"/>
                  </a:lnTo>
                  <a:lnTo>
                    <a:pt x="67" y="127"/>
                  </a:lnTo>
                  <a:lnTo>
                    <a:pt x="64" y="127"/>
                  </a:lnTo>
                  <a:lnTo>
                    <a:pt x="63" y="126"/>
                  </a:lnTo>
                  <a:lnTo>
                    <a:pt x="60" y="126"/>
                  </a:lnTo>
                  <a:lnTo>
                    <a:pt x="58" y="124"/>
                  </a:lnTo>
                  <a:lnTo>
                    <a:pt x="54" y="123"/>
                  </a:lnTo>
                  <a:lnTo>
                    <a:pt x="50" y="122"/>
                  </a:lnTo>
                  <a:lnTo>
                    <a:pt x="44" y="120"/>
                  </a:lnTo>
                  <a:lnTo>
                    <a:pt x="44" y="122"/>
                  </a:lnTo>
                  <a:lnTo>
                    <a:pt x="43" y="122"/>
                  </a:lnTo>
                  <a:lnTo>
                    <a:pt x="41" y="122"/>
                  </a:lnTo>
                  <a:lnTo>
                    <a:pt x="39" y="122"/>
                  </a:lnTo>
                  <a:lnTo>
                    <a:pt x="38" y="122"/>
                  </a:lnTo>
                  <a:lnTo>
                    <a:pt x="38" y="120"/>
                  </a:lnTo>
                  <a:lnTo>
                    <a:pt x="38" y="119"/>
                  </a:lnTo>
                  <a:lnTo>
                    <a:pt x="38" y="118"/>
                  </a:lnTo>
                  <a:lnTo>
                    <a:pt x="38" y="117"/>
                  </a:lnTo>
                  <a:lnTo>
                    <a:pt x="37" y="117"/>
                  </a:lnTo>
                  <a:lnTo>
                    <a:pt x="37" y="115"/>
                  </a:lnTo>
                  <a:lnTo>
                    <a:pt x="35" y="115"/>
                  </a:lnTo>
                  <a:lnTo>
                    <a:pt x="35" y="117"/>
                  </a:lnTo>
                  <a:lnTo>
                    <a:pt x="34" y="117"/>
                  </a:lnTo>
                  <a:lnTo>
                    <a:pt x="34" y="115"/>
                  </a:lnTo>
                  <a:lnTo>
                    <a:pt x="33" y="115"/>
                  </a:lnTo>
                  <a:lnTo>
                    <a:pt x="33" y="114"/>
                  </a:lnTo>
                  <a:lnTo>
                    <a:pt x="31" y="114"/>
                  </a:lnTo>
                  <a:lnTo>
                    <a:pt x="30" y="114"/>
                  </a:lnTo>
                  <a:lnTo>
                    <a:pt x="30" y="113"/>
                  </a:lnTo>
                  <a:lnTo>
                    <a:pt x="29" y="111"/>
                  </a:lnTo>
                  <a:lnTo>
                    <a:pt x="29" y="110"/>
                  </a:lnTo>
                  <a:lnTo>
                    <a:pt x="27" y="110"/>
                  </a:lnTo>
                  <a:lnTo>
                    <a:pt x="27" y="109"/>
                  </a:lnTo>
                  <a:lnTo>
                    <a:pt x="26" y="109"/>
                  </a:lnTo>
                  <a:lnTo>
                    <a:pt x="26" y="107"/>
                  </a:lnTo>
                  <a:lnTo>
                    <a:pt x="26" y="106"/>
                  </a:lnTo>
                  <a:lnTo>
                    <a:pt x="25" y="106"/>
                  </a:lnTo>
                  <a:lnTo>
                    <a:pt x="25" y="105"/>
                  </a:lnTo>
                  <a:lnTo>
                    <a:pt x="23" y="105"/>
                  </a:lnTo>
                  <a:lnTo>
                    <a:pt x="23" y="103"/>
                  </a:lnTo>
                  <a:lnTo>
                    <a:pt x="22" y="103"/>
                  </a:lnTo>
                  <a:lnTo>
                    <a:pt x="21" y="103"/>
                  </a:lnTo>
                  <a:lnTo>
                    <a:pt x="21" y="102"/>
                  </a:lnTo>
                  <a:lnTo>
                    <a:pt x="20" y="102"/>
                  </a:lnTo>
                  <a:lnTo>
                    <a:pt x="18" y="102"/>
                  </a:lnTo>
                  <a:lnTo>
                    <a:pt x="18" y="103"/>
                  </a:lnTo>
                  <a:lnTo>
                    <a:pt x="17" y="103"/>
                  </a:lnTo>
                  <a:lnTo>
                    <a:pt x="17" y="105"/>
                  </a:lnTo>
                  <a:lnTo>
                    <a:pt x="16" y="105"/>
                  </a:lnTo>
                  <a:lnTo>
                    <a:pt x="14" y="105"/>
                  </a:lnTo>
                  <a:lnTo>
                    <a:pt x="14" y="103"/>
                  </a:lnTo>
                  <a:lnTo>
                    <a:pt x="14" y="102"/>
                  </a:lnTo>
                  <a:lnTo>
                    <a:pt x="14" y="101"/>
                  </a:lnTo>
                  <a:lnTo>
                    <a:pt x="14" y="100"/>
                  </a:lnTo>
                  <a:lnTo>
                    <a:pt x="13" y="97"/>
                  </a:lnTo>
                  <a:lnTo>
                    <a:pt x="12" y="96"/>
                  </a:lnTo>
                  <a:lnTo>
                    <a:pt x="12" y="94"/>
                  </a:lnTo>
                  <a:lnTo>
                    <a:pt x="12" y="92"/>
                  </a:lnTo>
                  <a:lnTo>
                    <a:pt x="10" y="90"/>
                  </a:lnTo>
                  <a:lnTo>
                    <a:pt x="10" y="89"/>
                  </a:lnTo>
                  <a:lnTo>
                    <a:pt x="9" y="88"/>
                  </a:lnTo>
                  <a:lnTo>
                    <a:pt x="9" y="86"/>
                  </a:lnTo>
                  <a:lnTo>
                    <a:pt x="9" y="85"/>
                  </a:lnTo>
                  <a:lnTo>
                    <a:pt x="8" y="85"/>
                  </a:lnTo>
                  <a:lnTo>
                    <a:pt x="3" y="69"/>
                  </a:lnTo>
                  <a:lnTo>
                    <a:pt x="0" y="59"/>
                  </a:lnTo>
                  <a:lnTo>
                    <a:pt x="1" y="58"/>
                  </a:lnTo>
                  <a:lnTo>
                    <a:pt x="4" y="58"/>
                  </a:lnTo>
                  <a:lnTo>
                    <a:pt x="5" y="58"/>
                  </a:lnTo>
                  <a:lnTo>
                    <a:pt x="6" y="56"/>
                  </a:lnTo>
                  <a:lnTo>
                    <a:pt x="8" y="55"/>
                  </a:lnTo>
                  <a:lnTo>
                    <a:pt x="12" y="55"/>
                  </a:lnTo>
                  <a:lnTo>
                    <a:pt x="12" y="54"/>
                  </a:lnTo>
                  <a:lnTo>
                    <a:pt x="13" y="54"/>
                  </a:lnTo>
                  <a:lnTo>
                    <a:pt x="13" y="52"/>
                  </a:lnTo>
                  <a:lnTo>
                    <a:pt x="20" y="46"/>
                  </a:lnTo>
                  <a:lnTo>
                    <a:pt x="22" y="43"/>
                  </a:lnTo>
                  <a:lnTo>
                    <a:pt x="26" y="41"/>
                  </a:lnTo>
                  <a:lnTo>
                    <a:pt x="27" y="39"/>
                  </a:lnTo>
                  <a:lnTo>
                    <a:pt x="29" y="38"/>
                  </a:lnTo>
                  <a:lnTo>
                    <a:pt x="30" y="37"/>
                  </a:lnTo>
                  <a:lnTo>
                    <a:pt x="31" y="37"/>
                  </a:lnTo>
                  <a:lnTo>
                    <a:pt x="31" y="35"/>
                  </a:lnTo>
                  <a:lnTo>
                    <a:pt x="34" y="34"/>
                  </a:lnTo>
                  <a:lnTo>
                    <a:pt x="35" y="31"/>
                  </a:lnTo>
                  <a:lnTo>
                    <a:pt x="37" y="29"/>
                  </a:lnTo>
                  <a:lnTo>
                    <a:pt x="38" y="28"/>
                  </a:lnTo>
                  <a:lnTo>
                    <a:pt x="39" y="26"/>
                  </a:lnTo>
                  <a:lnTo>
                    <a:pt x="43" y="24"/>
                  </a:lnTo>
                  <a:lnTo>
                    <a:pt x="43" y="22"/>
                  </a:lnTo>
                  <a:lnTo>
                    <a:pt x="43" y="24"/>
                  </a:lnTo>
                  <a:lnTo>
                    <a:pt x="44" y="24"/>
                  </a:lnTo>
                  <a:lnTo>
                    <a:pt x="43" y="24"/>
                  </a:lnTo>
                  <a:lnTo>
                    <a:pt x="44" y="25"/>
                  </a:lnTo>
                  <a:lnTo>
                    <a:pt x="44" y="26"/>
                  </a:lnTo>
                  <a:lnTo>
                    <a:pt x="46" y="26"/>
                  </a:lnTo>
                  <a:lnTo>
                    <a:pt x="46" y="28"/>
                  </a:lnTo>
                  <a:lnTo>
                    <a:pt x="47" y="28"/>
                  </a:lnTo>
                  <a:lnTo>
                    <a:pt x="48" y="28"/>
                  </a:lnTo>
                  <a:lnTo>
                    <a:pt x="50" y="28"/>
                  </a:lnTo>
                  <a:lnTo>
                    <a:pt x="50" y="29"/>
                  </a:lnTo>
                  <a:lnTo>
                    <a:pt x="51" y="29"/>
                  </a:lnTo>
                  <a:lnTo>
                    <a:pt x="52" y="29"/>
                  </a:lnTo>
                  <a:lnTo>
                    <a:pt x="54" y="29"/>
                  </a:lnTo>
                  <a:lnTo>
                    <a:pt x="55" y="29"/>
                  </a:lnTo>
                  <a:lnTo>
                    <a:pt x="55" y="30"/>
                  </a:lnTo>
                  <a:lnTo>
                    <a:pt x="56" y="30"/>
                  </a:lnTo>
                  <a:lnTo>
                    <a:pt x="58" y="30"/>
                  </a:lnTo>
                  <a:lnTo>
                    <a:pt x="59" y="30"/>
                  </a:lnTo>
                  <a:lnTo>
                    <a:pt x="60" y="30"/>
                  </a:lnTo>
                  <a:lnTo>
                    <a:pt x="61" y="29"/>
                  </a:lnTo>
                  <a:lnTo>
                    <a:pt x="63" y="29"/>
                  </a:lnTo>
                  <a:lnTo>
                    <a:pt x="63" y="28"/>
                  </a:lnTo>
                  <a:lnTo>
                    <a:pt x="64" y="28"/>
                  </a:lnTo>
                  <a:lnTo>
                    <a:pt x="64" y="26"/>
                  </a:lnTo>
                  <a:lnTo>
                    <a:pt x="65" y="26"/>
                  </a:lnTo>
                  <a:lnTo>
                    <a:pt x="68" y="25"/>
                  </a:lnTo>
                  <a:lnTo>
                    <a:pt x="68" y="24"/>
                  </a:lnTo>
                  <a:lnTo>
                    <a:pt x="68" y="22"/>
                  </a:lnTo>
                  <a:lnTo>
                    <a:pt x="69" y="21"/>
                  </a:lnTo>
                  <a:lnTo>
                    <a:pt x="71" y="20"/>
                  </a:lnTo>
                  <a:lnTo>
                    <a:pt x="71" y="18"/>
                  </a:lnTo>
                  <a:lnTo>
                    <a:pt x="71" y="17"/>
                  </a:lnTo>
                  <a:lnTo>
                    <a:pt x="72" y="17"/>
                  </a:lnTo>
                  <a:lnTo>
                    <a:pt x="72" y="16"/>
                  </a:lnTo>
                  <a:lnTo>
                    <a:pt x="72" y="14"/>
                  </a:lnTo>
                  <a:lnTo>
                    <a:pt x="73" y="14"/>
                  </a:lnTo>
                  <a:lnTo>
                    <a:pt x="73" y="13"/>
                  </a:lnTo>
                  <a:lnTo>
                    <a:pt x="73" y="12"/>
                  </a:lnTo>
                  <a:lnTo>
                    <a:pt x="75" y="12"/>
                  </a:lnTo>
                  <a:lnTo>
                    <a:pt x="75" y="11"/>
                  </a:lnTo>
                  <a:lnTo>
                    <a:pt x="73" y="11"/>
                  </a:lnTo>
                  <a:lnTo>
                    <a:pt x="75" y="9"/>
                  </a:lnTo>
                  <a:lnTo>
                    <a:pt x="75" y="8"/>
                  </a:lnTo>
                  <a:lnTo>
                    <a:pt x="75" y="7"/>
                  </a:lnTo>
                  <a:lnTo>
                    <a:pt x="76" y="7"/>
                  </a:lnTo>
                  <a:lnTo>
                    <a:pt x="76" y="5"/>
                  </a:lnTo>
                  <a:lnTo>
                    <a:pt x="77" y="4"/>
                  </a:lnTo>
                  <a:lnTo>
                    <a:pt x="77" y="3"/>
                  </a:lnTo>
                  <a:lnTo>
                    <a:pt x="77" y="1"/>
                  </a:lnTo>
                  <a:lnTo>
                    <a:pt x="78" y="1"/>
                  </a:lnTo>
                  <a:lnTo>
                    <a:pt x="80" y="1"/>
                  </a:lnTo>
                  <a:lnTo>
                    <a:pt x="81" y="1"/>
                  </a:lnTo>
                  <a:lnTo>
                    <a:pt x="82" y="1"/>
                  </a:lnTo>
                  <a:lnTo>
                    <a:pt x="82" y="3"/>
                  </a:lnTo>
                  <a:lnTo>
                    <a:pt x="84" y="3"/>
                  </a:lnTo>
                  <a:lnTo>
                    <a:pt x="85" y="3"/>
                  </a:lnTo>
                  <a:lnTo>
                    <a:pt x="85" y="4"/>
                  </a:lnTo>
                  <a:lnTo>
                    <a:pt x="86" y="4"/>
                  </a:lnTo>
                  <a:lnTo>
                    <a:pt x="88" y="4"/>
                  </a:lnTo>
                  <a:lnTo>
                    <a:pt x="89" y="4"/>
                  </a:lnTo>
                  <a:lnTo>
                    <a:pt x="89" y="5"/>
                  </a:lnTo>
                  <a:lnTo>
                    <a:pt x="89" y="4"/>
                  </a:lnTo>
                  <a:lnTo>
                    <a:pt x="89" y="5"/>
                  </a:lnTo>
                  <a:lnTo>
                    <a:pt x="90" y="5"/>
                  </a:lnTo>
                  <a:lnTo>
                    <a:pt x="92" y="5"/>
                  </a:lnTo>
                  <a:lnTo>
                    <a:pt x="93" y="5"/>
                  </a:lnTo>
                  <a:lnTo>
                    <a:pt x="93" y="7"/>
                  </a:lnTo>
                  <a:lnTo>
                    <a:pt x="94" y="7"/>
                  </a:lnTo>
                  <a:lnTo>
                    <a:pt x="94" y="8"/>
                  </a:lnTo>
                  <a:lnTo>
                    <a:pt x="96" y="8"/>
                  </a:lnTo>
                  <a:lnTo>
                    <a:pt x="96" y="7"/>
                  </a:lnTo>
                  <a:lnTo>
                    <a:pt x="97" y="7"/>
                  </a:lnTo>
                  <a:lnTo>
                    <a:pt x="98" y="7"/>
                  </a:lnTo>
                  <a:lnTo>
                    <a:pt x="99" y="5"/>
                  </a:lnTo>
                  <a:lnTo>
                    <a:pt x="101" y="5"/>
                  </a:lnTo>
                  <a:lnTo>
                    <a:pt x="102" y="5"/>
                  </a:lnTo>
                  <a:lnTo>
                    <a:pt x="102" y="7"/>
                  </a:lnTo>
                  <a:lnTo>
                    <a:pt x="102" y="5"/>
                  </a:lnTo>
                  <a:lnTo>
                    <a:pt x="102" y="7"/>
                  </a:lnTo>
                  <a:lnTo>
                    <a:pt x="103" y="7"/>
                  </a:lnTo>
                  <a:lnTo>
                    <a:pt x="103" y="5"/>
                  </a:lnTo>
                  <a:lnTo>
                    <a:pt x="103" y="7"/>
                  </a:lnTo>
                  <a:lnTo>
                    <a:pt x="105" y="7"/>
                  </a:lnTo>
                  <a:lnTo>
                    <a:pt x="105" y="5"/>
                  </a:lnTo>
                  <a:lnTo>
                    <a:pt x="106" y="5"/>
                  </a:lnTo>
                  <a:lnTo>
                    <a:pt x="106" y="4"/>
                  </a:lnTo>
                  <a:lnTo>
                    <a:pt x="107" y="4"/>
                  </a:lnTo>
                  <a:lnTo>
                    <a:pt x="109" y="4"/>
                  </a:lnTo>
                  <a:lnTo>
                    <a:pt x="109" y="3"/>
                  </a:lnTo>
                  <a:lnTo>
                    <a:pt x="110" y="3"/>
                  </a:lnTo>
                  <a:lnTo>
                    <a:pt x="109" y="3"/>
                  </a:lnTo>
                  <a:lnTo>
                    <a:pt x="109" y="1"/>
                  </a:lnTo>
                  <a:lnTo>
                    <a:pt x="110" y="1"/>
                  </a:lnTo>
                  <a:lnTo>
                    <a:pt x="111" y="1"/>
                  </a:lnTo>
                  <a:lnTo>
                    <a:pt x="111" y="0"/>
                  </a:lnTo>
                  <a:lnTo>
                    <a:pt x="111"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1" y="18"/>
                  </a:lnTo>
                  <a:lnTo>
                    <a:pt x="110" y="18"/>
                  </a:lnTo>
                  <a:lnTo>
                    <a:pt x="110" y="20"/>
                  </a:lnTo>
                  <a:lnTo>
                    <a:pt x="109" y="20"/>
                  </a:lnTo>
                  <a:lnTo>
                    <a:pt x="109" y="21"/>
                  </a:lnTo>
                  <a:lnTo>
                    <a:pt x="109" y="22"/>
                  </a:lnTo>
                  <a:lnTo>
                    <a:pt x="107" y="22"/>
                  </a:lnTo>
                  <a:lnTo>
                    <a:pt x="109" y="24"/>
                  </a:lnTo>
                  <a:lnTo>
                    <a:pt x="109" y="25"/>
                  </a:lnTo>
                  <a:lnTo>
                    <a:pt x="107" y="25"/>
                  </a:lnTo>
                  <a:lnTo>
                    <a:pt x="107" y="26"/>
                  </a:lnTo>
                  <a:lnTo>
                    <a:pt x="109" y="26"/>
                  </a:lnTo>
                  <a:lnTo>
                    <a:pt x="109" y="28"/>
                  </a:lnTo>
                  <a:lnTo>
                    <a:pt x="109" y="29"/>
                  </a:lnTo>
                  <a:lnTo>
                    <a:pt x="107" y="29"/>
                  </a:lnTo>
                  <a:lnTo>
                    <a:pt x="107" y="30"/>
                  </a:lnTo>
                  <a:lnTo>
                    <a:pt x="109" y="31"/>
                  </a:lnTo>
                  <a:lnTo>
                    <a:pt x="107" y="31"/>
                  </a:lnTo>
                  <a:lnTo>
                    <a:pt x="107"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7" y="45"/>
                  </a:lnTo>
                  <a:lnTo>
                    <a:pt x="106" y="45"/>
                  </a:lnTo>
                  <a:lnTo>
                    <a:pt x="106" y="46"/>
                  </a:lnTo>
                  <a:lnTo>
                    <a:pt x="106" y="47"/>
                  </a:lnTo>
                  <a:lnTo>
                    <a:pt x="105" y="47"/>
                  </a:lnTo>
                  <a:lnTo>
                    <a:pt x="105" y="49"/>
                  </a:lnTo>
                  <a:lnTo>
                    <a:pt x="103" y="50"/>
                  </a:lnTo>
                  <a:lnTo>
                    <a:pt x="103" y="51"/>
                  </a:lnTo>
                  <a:lnTo>
                    <a:pt x="102" y="51"/>
                  </a:lnTo>
                  <a:lnTo>
                    <a:pt x="102" y="52"/>
                  </a:lnTo>
                  <a:lnTo>
                    <a:pt x="101" y="52"/>
                  </a:lnTo>
                  <a:lnTo>
                    <a:pt x="99" y="54"/>
                  </a:lnTo>
                  <a:lnTo>
                    <a:pt x="98" y="54"/>
                  </a:lnTo>
                  <a:lnTo>
                    <a:pt x="98" y="55"/>
                  </a:lnTo>
                  <a:lnTo>
                    <a:pt x="98" y="56"/>
                  </a:lnTo>
                  <a:lnTo>
                    <a:pt x="98" y="58"/>
                  </a:lnTo>
                  <a:lnTo>
                    <a:pt x="97" y="58"/>
                  </a:lnTo>
                  <a:lnTo>
                    <a:pt x="97" y="59"/>
                  </a:lnTo>
                  <a:lnTo>
                    <a:pt x="98" y="59"/>
                  </a:lnTo>
                  <a:lnTo>
                    <a:pt x="98" y="60"/>
                  </a:lnTo>
                  <a:lnTo>
                    <a:pt x="99" y="62"/>
                  </a:lnTo>
                  <a:lnTo>
                    <a:pt x="99" y="63"/>
                  </a:lnTo>
                  <a:lnTo>
                    <a:pt x="101" y="63"/>
                  </a:lnTo>
                  <a:lnTo>
                    <a:pt x="101" y="64"/>
                  </a:lnTo>
                  <a:lnTo>
                    <a:pt x="102" y="66"/>
                  </a:lnTo>
                  <a:lnTo>
                    <a:pt x="103" y="66"/>
                  </a:lnTo>
                  <a:lnTo>
                    <a:pt x="103" y="67"/>
                  </a:lnTo>
                  <a:lnTo>
                    <a:pt x="102" y="67"/>
                  </a:lnTo>
                  <a:lnTo>
                    <a:pt x="103" y="67"/>
                  </a:lnTo>
                  <a:lnTo>
                    <a:pt x="103" y="68"/>
                  </a:lnTo>
                  <a:lnTo>
                    <a:pt x="103" y="69"/>
                  </a:lnTo>
                  <a:lnTo>
                    <a:pt x="105" y="69"/>
                  </a:lnTo>
                  <a:lnTo>
                    <a:pt x="105" y="71"/>
                  </a:lnTo>
                  <a:lnTo>
                    <a:pt x="106" y="71"/>
                  </a:lnTo>
                  <a:lnTo>
                    <a:pt x="105" y="71"/>
                  </a:lnTo>
                  <a:lnTo>
                    <a:pt x="105" y="72"/>
                  </a:lnTo>
                  <a:lnTo>
                    <a:pt x="106" y="72"/>
                  </a:lnTo>
                  <a:lnTo>
                    <a:pt x="107" y="72"/>
                  </a:lnTo>
                  <a:lnTo>
                    <a:pt x="107" y="73"/>
                  </a:lnTo>
                  <a:lnTo>
                    <a:pt x="109" y="73"/>
                  </a:lnTo>
                  <a:lnTo>
                    <a:pt x="107" y="73"/>
                  </a:lnTo>
                  <a:lnTo>
                    <a:pt x="107" y="75"/>
                  </a:lnTo>
                  <a:lnTo>
                    <a:pt x="109" y="75"/>
                  </a:lnTo>
                  <a:lnTo>
                    <a:pt x="107" y="75"/>
                  </a:lnTo>
                  <a:lnTo>
                    <a:pt x="109" y="75"/>
                  </a:lnTo>
                  <a:lnTo>
                    <a:pt x="109" y="76"/>
                  </a:lnTo>
                  <a:lnTo>
                    <a:pt x="109" y="77"/>
                  </a:lnTo>
                  <a:lnTo>
                    <a:pt x="109" y="79"/>
                  </a:lnTo>
                  <a:lnTo>
                    <a:pt x="107" y="79"/>
                  </a:lnTo>
                  <a:lnTo>
                    <a:pt x="107" y="80"/>
                  </a:lnTo>
                  <a:lnTo>
                    <a:pt x="107" y="81"/>
                  </a:lnTo>
                  <a:lnTo>
                    <a:pt x="107" y="83"/>
                  </a:lnTo>
                  <a:lnTo>
                    <a:pt x="109" y="83"/>
                  </a:lnTo>
                  <a:lnTo>
                    <a:pt x="109" y="84"/>
                  </a:lnTo>
                  <a:lnTo>
                    <a:pt x="109" y="85"/>
                  </a:lnTo>
                  <a:lnTo>
                    <a:pt x="110" y="85"/>
                  </a:lnTo>
                  <a:lnTo>
                    <a:pt x="110" y="86"/>
                  </a:lnTo>
                  <a:lnTo>
                    <a:pt x="109" y="86"/>
                  </a:lnTo>
                  <a:lnTo>
                    <a:pt x="109" y="88"/>
                  </a:lnTo>
                  <a:lnTo>
                    <a:pt x="109" y="86"/>
                  </a:lnTo>
                  <a:lnTo>
                    <a:pt x="109" y="88"/>
                  </a:lnTo>
                  <a:lnTo>
                    <a:pt x="109" y="86"/>
                  </a:lnTo>
                  <a:lnTo>
                    <a:pt x="107" y="88"/>
                  </a:lnTo>
                  <a:lnTo>
                    <a:pt x="107" y="89"/>
                  </a:lnTo>
                  <a:lnTo>
                    <a:pt x="106" y="89"/>
                  </a:lnTo>
                  <a:lnTo>
                    <a:pt x="106" y="90"/>
                  </a:lnTo>
                  <a:lnTo>
                    <a:pt x="106" y="92"/>
                  </a:lnTo>
                  <a:lnTo>
                    <a:pt x="106" y="93"/>
                  </a:lnTo>
                  <a:lnTo>
                    <a:pt x="106" y="92"/>
                  </a:lnTo>
                  <a:lnTo>
                    <a:pt x="107" y="92"/>
                  </a:lnTo>
                  <a:lnTo>
                    <a:pt x="107" y="93"/>
                  </a:lnTo>
                  <a:lnTo>
                    <a:pt x="106" y="93"/>
                  </a:lnTo>
                  <a:lnTo>
                    <a:pt x="107" y="94"/>
                  </a:lnTo>
                  <a:lnTo>
                    <a:pt x="106" y="94"/>
                  </a:lnTo>
                  <a:lnTo>
                    <a:pt x="106" y="96"/>
                  </a:lnTo>
                  <a:lnTo>
                    <a:pt x="107" y="96"/>
                  </a:lnTo>
                  <a:lnTo>
                    <a:pt x="107" y="97"/>
                  </a:lnTo>
                  <a:lnTo>
                    <a:pt x="109" y="97"/>
                  </a:lnTo>
                  <a:lnTo>
                    <a:pt x="109" y="98"/>
                  </a:lnTo>
                  <a:lnTo>
                    <a:pt x="109" y="100"/>
                  </a:lnTo>
                  <a:lnTo>
                    <a:pt x="110" y="100"/>
                  </a:lnTo>
                  <a:lnTo>
                    <a:pt x="111" y="100"/>
                  </a:lnTo>
                  <a:lnTo>
                    <a:pt x="111" y="101"/>
                  </a:lnTo>
                  <a:lnTo>
                    <a:pt x="113" y="101"/>
                  </a:lnTo>
                  <a:lnTo>
                    <a:pt x="113" y="100"/>
                  </a:lnTo>
                  <a:lnTo>
                    <a:pt x="113" y="101"/>
                  </a:lnTo>
                  <a:lnTo>
                    <a:pt x="113" y="102"/>
                  </a:lnTo>
                  <a:lnTo>
                    <a:pt x="113" y="103"/>
                  </a:lnTo>
                  <a:lnTo>
                    <a:pt x="111" y="103"/>
                  </a:lnTo>
                  <a:lnTo>
                    <a:pt x="111" y="105"/>
                  </a:lnTo>
                  <a:lnTo>
                    <a:pt x="111" y="106"/>
                  </a:lnTo>
                  <a:lnTo>
                    <a:pt x="113" y="106"/>
                  </a:lnTo>
                  <a:lnTo>
                    <a:pt x="113" y="107"/>
                  </a:lnTo>
                  <a:lnTo>
                    <a:pt x="113" y="109"/>
                  </a:lnTo>
                  <a:lnTo>
                    <a:pt x="113" y="110"/>
                  </a:lnTo>
                  <a:lnTo>
                    <a:pt x="114" y="110"/>
                  </a:lnTo>
                  <a:lnTo>
                    <a:pt x="115" y="110"/>
                  </a:lnTo>
                  <a:lnTo>
                    <a:pt x="116" y="110"/>
                  </a:lnTo>
                  <a:lnTo>
                    <a:pt x="118" y="110"/>
                  </a:lnTo>
                  <a:lnTo>
                    <a:pt x="118" y="109"/>
                  </a:lnTo>
                  <a:lnTo>
                    <a:pt x="116" y="109"/>
                  </a:lnTo>
                  <a:lnTo>
                    <a:pt x="116" y="107"/>
                  </a:lnTo>
                  <a:lnTo>
                    <a:pt x="116" y="106"/>
                  </a:lnTo>
                  <a:lnTo>
                    <a:pt x="118" y="106"/>
                  </a:lnTo>
                  <a:lnTo>
                    <a:pt x="119" y="106"/>
                  </a:lnTo>
                  <a:lnTo>
                    <a:pt x="120" y="106"/>
                  </a:lnTo>
                  <a:lnTo>
                    <a:pt x="120" y="107"/>
                  </a:lnTo>
                  <a:lnTo>
                    <a:pt x="120" y="106"/>
                  </a:lnTo>
                  <a:lnTo>
                    <a:pt x="122" y="107"/>
                  </a:lnTo>
                  <a:lnTo>
                    <a:pt x="123" y="107"/>
                  </a:lnTo>
                  <a:lnTo>
                    <a:pt x="123" y="106"/>
                  </a:lnTo>
                  <a:lnTo>
                    <a:pt x="124" y="106"/>
                  </a:lnTo>
                  <a:lnTo>
                    <a:pt x="124" y="105"/>
                  </a:lnTo>
                  <a:lnTo>
                    <a:pt x="126" y="105"/>
                  </a:lnTo>
                  <a:lnTo>
                    <a:pt x="126" y="103"/>
                  </a:lnTo>
                  <a:lnTo>
                    <a:pt x="126" y="102"/>
                  </a:lnTo>
                  <a:lnTo>
                    <a:pt x="127" y="102"/>
                  </a:lnTo>
                  <a:lnTo>
                    <a:pt x="127" y="103"/>
                  </a:lnTo>
                  <a:lnTo>
                    <a:pt x="128" y="103"/>
                  </a:lnTo>
                  <a:lnTo>
                    <a:pt x="130" y="103"/>
                  </a:lnTo>
                  <a:lnTo>
                    <a:pt x="130" y="105"/>
                  </a:lnTo>
                  <a:lnTo>
                    <a:pt x="131" y="105"/>
                  </a:lnTo>
                  <a:lnTo>
                    <a:pt x="132" y="105"/>
                  </a:lnTo>
                  <a:lnTo>
                    <a:pt x="132" y="106"/>
                  </a:lnTo>
                  <a:lnTo>
                    <a:pt x="134" y="106"/>
                  </a:lnTo>
                  <a:lnTo>
                    <a:pt x="134" y="107"/>
                  </a:lnTo>
                  <a:lnTo>
                    <a:pt x="134" y="109"/>
                  </a:lnTo>
                  <a:lnTo>
                    <a:pt x="134" y="110"/>
                  </a:lnTo>
                  <a:lnTo>
                    <a:pt x="134" y="109"/>
                  </a:lnTo>
                  <a:lnTo>
                    <a:pt x="132" y="109"/>
                  </a:lnTo>
                  <a:lnTo>
                    <a:pt x="131" y="107"/>
                  </a:lnTo>
                  <a:lnTo>
                    <a:pt x="130" y="107"/>
                  </a:lnTo>
                  <a:lnTo>
                    <a:pt x="130" y="109"/>
                  </a:lnTo>
                  <a:lnTo>
                    <a:pt x="128" y="109"/>
                  </a:lnTo>
                  <a:lnTo>
                    <a:pt x="128" y="110"/>
                  </a:lnTo>
                  <a:lnTo>
                    <a:pt x="128" y="111"/>
                  </a:lnTo>
                  <a:lnTo>
                    <a:pt x="128" y="113"/>
                  </a:lnTo>
                  <a:lnTo>
                    <a:pt x="128" y="114"/>
                  </a:lnTo>
                  <a:lnTo>
                    <a:pt x="128" y="115"/>
                  </a:lnTo>
                  <a:lnTo>
                    <a:pt x="130" y="117"/>
                  </a:lnTo>
                  <a:lnTo>
                    <a:pt x="130" y="118"/>
                  </a:lnTo>
                  <a:lnTo>
                    <a:pt x="131" y="118"/>
                  </a:lnTo>
                  <a:lnTo>
                    <a:pt x="132" y="119"/>
                  </a:lnTo>
                  <a:lnTo>
                    <a:pt x="132"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7" y="132"/>
                  </a:lnTo>
                  <a:lnTo>
                    <a:pt x="136" y="134"/>
                  </a:lnTo>
                  <a:lnTo>
                    <a:pt x="137" y="134"/>
                  </a:lnTo>
                  <a:lnTo>
                    <a:pt x="139" y="134"/>
                  </a:lnTo>
                  <a:lnTo>
                    <a:pt x="139" y="135"/>
                  </a:lnTo>
                  <a:lnTo>
                    <a:pt x="139" y="136"/>
                  </a:lnTo>
                  <a:lnTo>
                    <a:pt x="137" y="136"/>
                  </a:lnTo>
                  <a:lnTo>
                    <a:pt x="136" y="135"/>
                  </a:lnTo>
                  <a:lnTo>
                    <a:pt x="135" y="135"/>
                  </a:lnTo>
                  <a:lnTo>
                    <a:pt x="135" y="136"/>
                  </a:lnTo>
                  <a:lnTo>
                    <a:pt x="136" y="136"/>
                  </a:lnTo>
                  <a:lnTo>
                    <a:pt x="136" y="138"/>
                  </a:lnTo>
                  <a:lnTo>
                    <a:pt x="137" y="138"/>
                  </a:lnTo>
                  <a:lnTo>
                    <a:pt x="137" y="139"/>
                  </a:lnTo>
                  <a:lnTo>
                    <a:pt x="137" y="140"/>
                  </a:lnTo>
                  <a:lnTo>
                    <a:pt x="139" y="140"/>
                  </a:lnTo>
                  <a:lnTo>
                    <a:pt x="139" y="141"/>
                  </a:lnTo>
                  <a:lnTo>
                    <a:pt x="139" y="143"/>
                  </a:lnTo>
                  <a:lnTo>
                    <a:pt x="140" y="143"/>
                  </a:lnTo>
                  <a:lnTo>
                    <a:pt x="140" y="144"/>
                  </a:lnTo>
                  <a:lnTo>
                    <a:pt x="140" y="145"/>
                  </a:lnTo>
                  <a:lnTo>
                    <a:pt x="141" y="145"/>
                  </a:lnTo>
                  <a:lnTo>
                    <a:pt x="141" y="144"/>
                  </a:lnTo>
                  <a:lnTo>
                    <a:pt x="143" y="144"/>
                  </a:lnTo>
                  <a:lnTo>
                    <a:pt x="143" y="143"/>
                  </a:lnTo>
                  <a:lnTo>
                    <a:pt x="141" y="143"/>
                  </a:lnTo>
                  <a:lnTo>
                    <a:pt x="141" y="141"/>
                  </a:lnTo>
                  <a:lnTo>
                    <a:pt x="143" y="141"/>
                  </a:lnTo>
                  <a:lnTo>
                    <a:pt x="144" y="141"/>
                  </a:lnTo>
                  <a:lnTo>
                    <a:pt x="145" y="141"/>
                  </a:lnTo>
                  <a:lnTo>
                    <a:pt x="145" y="143"/>
                  </a:lnTo>
                  <a:lnTo>
                    <a:pt x="145" y="144"/>
                  </a:lnTo>
                  <a:lnTo>
                    <a:pt x="145" y="145"/>
                  </a:lnTo>
                  <a:lnTo>
                    <a:pt x="147" y="145"/>
                  </a:lnTo>
                  <a:lnTo>
                    <a:pt x="148" y="145"/>
                  </a:lnTo>
                  <a:lnTo>
                    <a:pt x="148" y="147"/>
                  </a:lnTo>
                  <a:lnTo>
                    <a:pt x="149" y="147"/>
                  </a:lnTo>
                  <a:lnTo>
                    <a:pt x="151" y="147"/>
                  </a:lnTo>
                  <a:lnTo>
                    <a:pt x="151" y="145"/>
                  </a:lnTo>
                  <a:lnTo>
                    <a:pt x="149" y="144"/>
                  </a:lnTo>
                  <a:lnTo>
                    <a:pt x="149" y="143"/>
                  </a:lnTo>
                  <a:lnTo>
                    <a:pt x="149" y="141"/>
                  </a:lnTo>
                  <a:lnTo>
                    <a:pt x="151" y="141"/>
                  </a:lnTo>
                  <a:lnTo>
                    <a:pt x="151" y="143"/>
                  </a:lnTo>
                  <a:lnTo>
                    <a:pt x="152" y="143"/>
                  </a:lnTo>
                  <a:lnTo>
                    <a:pt x="152" y="144"/>
                  </a:lnTo>
                  <a:lnTo>
                    <a:pt x="151" y="144"/>
                  </a:lnTo>
                  <a:lnTo>
                    <a:pt x="152" y="144"/>
                  </a:lnTo>
                  <a:lnTo>
                    <a:pt x="152" y="145"/>
                  </a:lnTo>
                  <a:lnTo>
                    <a:pt x="152" y="147"/>
                  </a:lnTo>
                  <a:lnTo>
                    <a:pt x="153" y="148"/>
                  </a:lnTo>
                  <a:lnTo>
                    <a:pt x="154" y="148"/>
                  </a:lnTo>
                  <a:lnTo>
                    <a:pt x="154" y="149"/>
                  </a:lnTo>
                  <a:lnTo>
                    <a:pt x="156" y="149"/>
                  </a:lnTo>
                  <a:lnTo>
                    <a:pt x="157" y="151"/>
                  </a:lnTo>
                  <a:lnTo>
                    <a:pt x="157" y="152"/>
                  </a:lnTo>
                  <a:lnTo>
                    <a:pt x="158" y="152"/>
                  </a:lnTo>
                  <a:lnTo>
                    <a:pt x="158" y="153"/>
                  </a:lnTo>
                  <a:lnTo>
                    <a:pt x="160" y="153"/>
                  </a:lnTo>
                  <a:lnTo>
                    <a:pt x="160" y="155"/>
                  </a:lnTo>
                  <a:lnTo>
                    <a:pt x="161" y="155"/>
                  </a:lnTo>
                  <a:lnTo>
                    <a:pt x="161" y="156"/>
                  </a:lnTo>
                  <a:lnTo>
                    <a:pt x="162" y="155"/>
                  </a:lnTo>
                  <a:lnTo>
                    <a:pt x="164" y="155"/>
                  </a:lnTo>
                  <a:lnTo>
                    <a:pt x="165" y="155"/>
                  </a:lnTo>
                  <a:lnTo>
                    <a:pt x="165" y="156"/>
                  </a:lnTo>
                  <a:lnTo>
                    <a:pt x="165" y="157"/>
                  </a:lnTo>
                  <a:lnTo>
                    <a:pt x="164" y="157"/>
                  </a:lnTo>
                  <a:lnTo>
                    <a:pt x="164" y="158"/>
                  </a:lnTo>
                  <a:lnTo>
                    <a:pt x="165" y="158"/>
                  </a:lnTo>
                  <a:lnTo>
                    <a:pt x="165" y="160"/>
                  </a:lnTo>
                  <a:lnTo>
                    <a:pt x="166" y="161"/>
                  </a:lnTo>
                  <a:lnTo>
                    <a:pt x="166" y="162"/>
                  </a:lnTo>
                  <a:lnTo>
                    <a:pt x="168" y="162"/>
                  </a:lnTo>
                  <a:lnTo>
                    <a:pt x="168" y="164"/>
                  </a:lnTo>
                  <a:lnTo>
                    <a:pt x="168" y="165"/>
                  </a:lnTo>
                  <a:lnTo>
                    <a:pt x="169" y="165"/>
                  </a:lnTo>
                  <a:lnTo>
                    <a:pt x="169" y="166"/>
                  </a:lnTo>
                  <a:lnTo>
                    <a:pt x="170" y="168"/>
                  </a:lnTo>
                  <a:lnTo>
                    <a:pt x="171" y="168"/>
                  </a:lnTo>
                  <a:lnTo>
                    <a:pt x="171" y="169"/>
                  </a:lnTo>
                  <a:lnTo>
                    <a:pt x="173" y="169"/>
                  </a:lnTo>
                  <a:lnTo>
                    <a:pt x="174" y="169"/>
                  </a:lnTo>
                  <a:lnTo>
                    <a:pt x="174" y="168"/>
                  </a:lnTo>
                  <a:lnTo>
                    <a:pt x="175" y="168"/>
                  </a:lnTo>
                  <a:lnTo>
                    <a:pt x="175" y="169"/>
                  </a:lnTo>
                  <a:lnTo>
                    <a:pt x="177" y="169"/>
                  </a:lnTo>
                  <a:lnTo>
                    <a:pt x="177" y="168"/>
                  </a:lnTo>
                  <a:lnTo>
                    <a:pt x="177" y="169"/>
                  </a:lnTo>
                  <a:lnTo>
                    <a:pt x="178" y="169"/>
                  </a:lnTo>
                  <a:lnTo>
                    <a:pt x="179" y="169"/>
                  </a:lnTo>
                  <a:lnTo>
                    <a:pt x="179" y="168"/>
                  </a:lnTo>
                  <a:lnTo>
                    <a:pt x="181" y="168"/>
                  </a:lnTo>
                  <a:lnTo>
                    <a:pt x="182" y="168"/>
                  </a:lnTo>
                  <a:lnTo>
                    <a:pt x="181" y="168"/>
                  </a:lnTo>
                  <a:lnTo>
                    <a:pt x="181" y="166"/>
                  </a:lnTo>
                  <a:lnTo>
                    <a:pt x="182" y="166"/>
                  </a:lnTo>
                  <a:lnTo>
                    <a:pt x="183"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2" y="158"/>
                  </a:lnTo>
                  <a:lnTo>
                    <a:pt x="192" y="160"/>
                  </a:lnTo>
                  <a:lnTo>
                    <a:pt x="194" y="160"/>
                  </a:lnTo>
                  <a:lnTo>
                    <a:pt x="194" y="161"/>
                  </a:lnTo>
                  <a:lnTo>
                    <a:pt x="195" y="161"/>
                  </a:lnTo>
                  <a:lnTo>
                    <a:pt x="196" y="162"/>
                  </a:lnTo>
                  <a:lnTo>
                    <a:pt x="196" y="164"/>
                  </a:lnTo>
                  <a:lnTo>
                    <a:pt x="196" y="165"/>
                  </a:lnTo>
                  <a:lnTo>
                    <a:pt x="196" y="166"/>
                  </a:lnTo>
                  <a:lnTo>
                    <a:pt x="198" y="166"/>
                  </a:lnTo>
                  <a:lnTo>
                    <a:pt x="198" y="168"/>
                  </a:lnTo>
                  <a:lnTo>
                    <a:pt x="198" y="169"/>
                  </a:lnTo>
                  <a:lnTo>
                    <a:pt x="199" y="169"/>
                  </a:lnTo>
                  <a:lnTo>
                    <a:pt x="199" y="170"/>
                  </a:lnTo>
                  <a:lnTo>
                    <a:pt x="200" y="170"/>
                  </a:lnTo>
                  <a:lnTo>
                    <a:pt x="202" y="170"/>
                  </a:lnTo>
                  <a:lnTo>
                    <a:pt x="200" y="170"/>
                  </a:lnTo>
                  <a:lnTo>
                    <a:pt x="200" y="172"/>
                  </a:lnTo>
                  <a:lnTo>
                    <a:pt x="200" y="170"/>
                  </a:lnTo>
                  <a:lnTo>
                    <a:pt x="200"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4" y="169"/>
                  </a:lnTo>
                  <a:lnTo>
                    <a:pt x="206" y="169"/>
                  </a:lnTo>
                  <a:lnTo>
                    <a:pt x="206" y="168"/>
                  </a:lnTo>
                  <a:lnTo>
                    <a:pt x="204" y="168"/>
                  </a:lnTo>
                  <a:lnTo>
                    <a:pt x="206" y="168"/>
                  </a:lnTo>
                  <a:lnTo>
                    <a:pt x="207" y="169"/>
                  </a:lnTo>
                  <a:lnTo>
                    <a:pt x="207" y="168"/>
                  </a:lnTo>
                  <a:lnTo>
                    <a:pt x="208" y="168"/>
                  </a:lnTo>
                  <a:lnTo>
                    <a:pt x="209" y="168"/>
                  </a:lnTo>
                  <a:lnTo>
                    <a:pt x="209" y="166"/>
                  </a:lnTo>
                  <a:lnTo>
                    <a:pt x="209" y="165"/>
                  </a:lnTo>
                  <a:lnTo>
                    <a:pt x="208" y="164"/>
                  </a:lnTo>
                  <a:lnTo>
                    <a:pt x="209" y="164"/>
                  </a:lnTo>
                  <a:lnTo>
                    <a:pt x="211" y="162"/>
                  </a:lnTo>
                  <a:lnTo>
                    <a:pt x="211" y="164"/>
                  </a:lnTo>
                  <a:lnTo>
                    <a:pt x="211" y="162"/>
                  </a:lnTo>
                  <a:lnTo>
                    <a:pt x="212" y="162"/>
                  </a:lnTo>
                  <a:lnTo>
                    <a:pt x="211" y="161"/>
                  </a:lnTo>
                  <a:lnTo>
                    <a:pt x="212" y="161"/>
                  </a:lnTo>
                  <a:lnTo>
                    <a:pt x="213" y="160"/>
                  </a:lnTo>
                  <a:lnTo>
                    <a:pt x="213" y="158"/>
                  </a:lnTo>
                  <a:lnTo>
                    <a:pt x="213" y="157"/>
                  </a:lnTo>
                  <a:lnTo>
                    <a:pt x="213" y="156"/>
                  </a:lnTo>
                  <a:lnTo>
                    <a:pt x="215" y="156"/>
                  </a:lnTo>
                  <a:lnTo>
                    <a:pt x="216" y="157"/>
                  </a:lnTo>
                  <a:lnTo>
                    <a:pt x="216" y="156"/>
                  </a:lnTo>
                  <a:lnTo>
                    <a:pt x="217" y="156"/>
                  </a:lnTo>
                  <a:lnTo>
                    <a:pt x="219" y="156"/>
                  </a:lnTo>
                  <a:lnTo>
                    <a:pt x="220" y="156"/>
                  </a:lnTo>
                  <a:lnTo>
                    <a:pt x="221"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0" y="160"/>
                  </a:lnTo>
                  <a:lnTo>
                    <a:pt x="230" y="158"/>
                  </a:lnTo>
                  <a:lnTo>
                    <a:pt x="232" y="158"/>
                  </a:lnTo>
                  <a:lnTo>
                    <a:pt x="233" y="158"/>
                  </a:lnTo>
                  <a:lnTo>
                    <a:pt x="234" y="158"/>
                  </a:lnTo>
                  <a:lnTo>
                    <a:pt x="234" y="157"/>
                  </a:lnTo>
                  <a:lnTo>
                    <a:pt x="236" y="157"/>
                  </a:lnTo>
                  <a:lnTo>
                    <a:pt x="237" y="158"/>
                  </a:lnTo>
                  <a:lnTo>
                    <a:pt x="237" y="160"/>
                  </a:lnTo>
                  <a:lnTo>
                    <a:pt x="238" y="160"/>
                  </a:lnTo>
                  <a:lnTo>
                    <a:pt x="238" y="161"/>
                  </a:lnTo>
                  <a:lnTo>
                    <a:pt x="237" y="161"/>
                  </a:lnTo>
                  <a:lnTo>
                    <a:pt x="237" y="162"/>
                  </a:lnTo>
                  <a:lnTo>
                    <a:pt x="236" y="162"/>
                  </a:lnTo>
                  <a:lnTo>
                    <a:pt x="236" y="164"/>
                  </a:lnTo>
                  <a:lnTo>
                    <a:pt x="236" y="165"/>
                  </a:lnTo>
                  <a:lnTo>
                    <a:pt x="234" y="165"/>
                  </a:lnTo>
                  <a:lnTo>
                    <a:pt x="234" y="166"/>
                  </a:lnTo>
                  <a:lnTo>
                    <a:pt x="234" y="168"/>
                  </a:lnTo>
                  <a:lnTo>
                    <a:pt x="233" y="168"/>
                  </a:lnTo>
                  <a:lnTo>
                    <a:pt x="233" y="169"/>
                  </a:lnTo>
                  <a:lnTo>
                    <a:pt x="232" y="169"/>
                  </a:lnTo>
                  <a:lnTo>
                    <a:pt x="233" y="169"/>
                  </a:lnTo>
                  <a:lnTo>
                    <a:pt x="233" y="170"/>
                  </a:lnTo>
                  <a:lnTo>
                    <a:pt x="233" y="172"/>
                  </a:lnTo>
                  <a:lnTo>
                    <a:pt x="234" y="172"/>
                  </a:lnTo>
                  <a:lnTo>
                    <a:pt x="233" y="172"/>
                  </a:lnTo>
                  <a:lnTo>
                    <a:pt x="234" y="173"/>
                  </a:lnTo>
                  <a:lnTo>
                    <a:pt x="234" y="174"/>
                  </a:lnTo>
                  <a:lnTo>
                    <a:pt x="236" y="174"/>
                  </a:lnTo>
                  <a:lnTo>
                    <a:pt x="236" y="175"/>
                  </a:lnTo>
                  <a:lnTo>
                    <a:pt x="236" y="177"/>
                  </a:lnTo>
                  <a:lnTo>
                    <a:pt x="237" y="177"/>
                  </a:lnTo>
                  <a:lnTo>
                    <a:pt x="237" y="178"/>
                  </a:lnTo>
                  <a:lnTo>
                    <a:pt x="237" y="179"/>
                  </a:lnTo>
                  <a:lnTo>
                    <a:pt x="238" y="179"/>
                  </a:lnTo>
                  <a:lnTo>
                    <a:pt x="238" y="178"/>
                  </a:lnTo>
                  <a:lnTo>
                    <a:pt x="238"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7" y="185"/>
                  </a:lnTo>
                  <a:lnTo>
                    <a:pt x="247" y="183"/>
                  </a:lnTo>
                  <a:lnTo>
                    <a:pt x="249" y="185"/>
                  </a:lnTo>
                  <a:lnTo>
                    <a:pt x="249" y="183"/>
                  </a:lnTo>
                  <a:lnTo>
                    <a:pt x="250" y="183"/>
                  </a:lnTo>
                  <a:lnTo>
                    <a:pt x="250" y="185"/>
                  </a:lnTo>
                  <a:lnTo>
                    <a:pt x="251" y="185"/>
                  </a:lnTo>
                  <a:lnTo>
                    <a:pt x="253" y="185"/>
                  </a:lnTo>
                  <a:lnTo>
                    <a:pt x="253" y="186"/>
                  </a:lnTo>
                  <a:lnTo>
                    <a:pt x="254" y="186"/>
                  </a:lnTo>
                  <a:lnTo>
                    <a:pt x="254" y="187"/>
                  </a:lnTo>
                  <a:lnTo>
                    <a:pt x="255" y="187"/>
                  </a:lnTo>
                  <a:lnTo>
                    <a:pt x="255" y="189"/>
                  </a:lnTo>
                  <a:lnTo>
                    <a:pt x="254" y="189"/>
                  </a:lnTo>
                  <a:lnTo>
                    <a:pt x="254" y="190"/>
                  </a:lnTo>
                  <a:lnTo>
                    <a:pt x="253" y="190"/>
                  </a:lnTo>
                  <a:lnTo>
                    <a:pt x="253" y="191"/>
                  </a:lnTo>
                  <a:lnTo>
                    <a:pt x="253" y="192"/>
                  </a:lnTo>
                  <a:lnTo>
                    <a:pt x="254" y="192"/>
                  </a:lnTo>
                  <a:lnTo>
                    <a:pt x="254" y="194"/>
                  </a:lnTo>
                  <a:lnTo>
                    <a:pt x="254" y="195"/>
                  </a:lnTo>
                  <a:lnTo>
                    <a:pt x="255" y="196"/>
                  </a:lnTo>
                  <a:lnTo>
                    <a:pt x="255"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4" y="196"/>
                  </a:lnTo>
                  <a:lnTo>
                    <a:pt x="266" y="196"/>
                  </a:lnTo>
                  <a:lnTo>
                    <a:pt x="266" y="198"/>
                  </a:lnTo>
                  <a:lnTo>
                    <a:pt x="266" y="196"/>
                  </a:lnTo>
                  <a:lnTo>
                    <a:pt x="266" y="198"/>
                  </a:lnTo>
                  <a:lnTo>
                    <a:pt x="267" y="198"/>
                  </a:lnTo>
                  <a:lnTo>
                    <a:pt x="268" y="198"/>
                  </a:lnTo>
                  <a:lnTo>
                    <a:pt x="268" y="199"/>
                  </a:lnTo>
                  <a:lnTo>
                    <a:pt x="270" y="199"/>
                  </a:lnTo>
                  <a:lnTo>
                    <a:pt x="271" y="199"/>
                  </a:lnTo>
                  <a:lnTo>
                    <a:pt x="271" y="198"/>
                  </a:lnTo>
                  <a:lnTo>
                    <a:pt x="270" y="198"/>
                  </a:lnTo>
                  <a:lnTo>
                    <a:pt x="270" y="196"/>
                  </a:lnTo>
                  <a:lnTo>
                    <a:pt x="268" y="196"/>
                  </a:lnTo>
                  <a:lnTo>
                    <a:pt x="268" y="195"/>
                  </a:lnTo>
                  <a:lnTo>
                    <a:pt x="268" y="194"/>
                  </a:lnTo>
                  <a:lnTo>
                    <a:pt x="270" y="194"/>
                  </a:lnTo>
                  <a:lnTo>
                    <a:pt x="270" y="195"/>
                  </a:lnTo>
                  <a:lnTo>
                    <a:pt x="271" y="195"/>
                  </a:lnTo>
                  <a:lnTo>
                    <a:pt x="272" y="195"/>
                  </a:lnTo>
                  <a:lnTo>
                    <a:pt x="274" y="195"/>
                  </a:lnTo>
                  <a:lnTo>
                    <a:pt x="274" y="194"/>
                  </a:lnTo>
                  <a:lnTo>
                    <a:pt x="275" y="194"/>
                  </a:lnTo>
                  <a:lnTo>
                    <a:pt x="275" y="192"/>
                  </a:lnTo>
                  <a:lnTo>
                    <a:pt x="276" y="192"/>
                  </a:lnTo>
                  <a:lnTo>
                    <a:pt x="276"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5" y="203"/>
                  </a:lnTo>
                  <a:lnTo>
                    <a:pt x="285" y="202"/>
                  </a:lnTo>
                  <a:lnTo>
                    <a:pt x="287" y="202"/>
                  </a:lnTo>
                  <a:lnTo>
                    <a:pt x="288" y="202"/>
                  </a:lnTo>
                  <a:lnTo>
                    <a:pt x="289" y="200"/>
                  </a:lnTo>
                  <a:lnTo>
                    <a:pt x="291" y="200"/>
                  </a:lnTo>
                  <a:lnTo>
                    <a:pt x="291" y="202"/>
                  </a:lnTo>
                  <a:lnTo>
                    <a:pt x="292" y="202"/>
                  </a:lnTo>
                  <a:lnTo>
                    <a:pt x="292" y="203"/>
                  </a:lnTo>
                  <a:lnTo>
                    <a:pt x="293" y="203"/>
                  </a:lnTo>
                  <a:lnTo>
                    <a:pt x="292" y="203"/>
                  </a:lnTo>
                  <a:lnTo>
                    <a:pt x="292" y="204"/>
                  </a:lnTo>
                  <a:lnTo>
                    <a:pt x="292" y="206"/>
                  </a:lnTo>
                  <a:lnTo>
                    <a:pt x="292" y="207"/>
                  </a:lnTo>
                  <a:lnTo>
                    <a:pt x="291" y="207"/>
                  </a:lnTo>
                  <a:lnTo>
                    <a:pt x="291" y="208"/>
                  </a:lnTo>
                  <a:lnTo>
                    <a:pt x="289" y="208"/>
                  </a:lnTo>
                  <a:lnTo>
                    <a:pt x="291" y="208"/>
                  </a:lnTo>
                  <a:lnTo>
                    <a:pt x="292" y="208"/>
                  </a:lnTo>
                  <a:lnTo>
                    <a:pt x="292" y="210"/>
                  </a:lnTo>
                  <a:lnTo>
                    <a:pt x="291" y="210"/>
                  </a:lnTo>
                  <a:lnTo>
                    <a:pt x="291" y="211"/>
                  </a:lnTo>
                  <a:lnTo>
                    <a:pt x="291" y="212"/>
                  </a:lnTo>
                  <a:lnTo>
                    <a:pt x="291" y="213"/>
                  </a:lnTo>
                  <a:lnTo>
                    <a:pt x="292" y="213"/>
                  </a:lnTo>
                  <a:lnTo>
                    <a:pt x="292" y="215"/>
                  </a:lnTo>
                  <a:lnTo>
                    <a:pt x="293" y="215"/>
                  </a:lnTo>
                  <a:lnTo>
                    <a:pt x="293"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10"/>
                  </a:lnTo>
                  <a:lnTo>
                    <a:pt x="302" y="210"/>
                  </a:lnTo>
                  <a:lnTo>
                    <a:pt x="302" y="208"/>
                  </a:lnTo>
                  <a:lnTo>
                    <a:pt x="302" y="210"/>
                  </a:lnTo>
                  <a:lnTo>
                    <a:pt x="304" y="210"/>
                  </a:lnTo>
                  <a:lnTo>
                    <a:pt x="304" y="211"/>
                  </a:lnTo>
                  <a:lnTo>
                    <a:pt x="305" y="211"/>
                  </a:lnTo>
                  <a:lnTo>
                    <a:pt x="304" y="211"/>
                  </a:lnTo>
                  <a:lnTo>
                    <a:pt x="304" y="212"/>
                  </a:lnTo>
                  <a:lnTo>
                    <a:pt x="304" y="213"/>
                  </a:lnTo>
                  <a:lnTo>
                    <a:pt x="302" y="213"/>
                  </a:lnTo>
                  <a:lnTo>
                    <a:pt x="302" y="215"/>
                  </a:lnTo>
                  <a:lnTo>
                    <a:pt x="304" y="215"/>
                  </a:lnTo>
                  <a:lnTo>
                    <a:pt x="305" y="215"/>
                  </a:lnTo>
                  <a:lnTo>
                    <a:pt x="306" y="215"/>
                  </a:lnTo>
                  <a:lnTo>
                    <a:pt x="305" y="216"/>
                  </a:lnTo>
                  <a:lnTo>
                    <a:pt x="306" y="216"/>
                  </a:lnTo>
                  <a:lnTo>
                    <a:pt x="308" y="216"/>
                  </a:lnTo>
                  <a:lnTo>
                    <a:pt x="308" y="217"/>
                  </a:lnTo>
                  <a:lnTo>
                    <a:pt x="309" y="217"/>
                  </a:lnTo>
                  <a:lnTo>
                    <a:pt x="309" y="219"/>
                  </a:lnTo>
                  <a:lnTo>
                    <a:pt x="310"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3" y="221"/>
                  </a:lnTo>
                  <a:lnTo>
                    <a:pt x="325" y="221"/>
                  </a:lnTo>
                  <a:lnTo>
                    <a:pt x="326" y="221"/>
                  </a:lnTo>
                  <a:lnTo>
                    <a:pt x="326" y="220"/>
                  </a:lnTo>
                  <a:lnTo>
                    <a:pt x="327"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0" y="217"/>
                  </a:lnTo>
                  <a:lnTo>
                    <a:pt x="342" y="217"/>
                  </a:lnTo>
                  <a:lnTo>
                    <a:pt x="342" y="219"/>
                  </a:lnTo>
                  <a:lnTo>
                    <a:pt x="343" y="219"/>
                  </a:lnTo>
                  <a:lnTo>
                    <a:pt x="343" y="217"/>
                  </a:lnTo>
                  <a:lnTo>
                    <a:pt x="344" y="217"/>
                  </a:lnTo>
                  <a:lnTo>
                    <a:pt x="344" y="216"/>
                  </a:lnTo>
                  <a:lnTo>
                    <a:pt x="346" y="216"/>
                  </a:lnTo>
                  <a:lnTo>
                    <a:pt x="347" y="216"/>
                  </a:lnTo>
                  <a:lnTo>
                    <a:pt x="347" y="217"/>
                  </a:lnTo>
                  <a:lnTo>
                    <a:pt x="346" y="217"/>
                  </a:lnTo>
                  <a:lnTo>
                    <a:pt x="346" y="219"/>
                  </a:lnTo>
                  <a:lnTo>
                    <a:pt x="347" y="219"/>
                  </a:lnTo>
                  <a:lnTo>
                    <a:pt x="347" y="217"/>
                  </a:lnTo>
                  <a:lnTo>
                    <a:pt x="348" y="217"/>
                  </a:lnTo>
                  <a:lnTo>
                    <a:pt x="350" y="217"/>
                  </a:lnTo>
                  <a:lnTo>
                    <a:pt x="351" y="217"/>
                  </a:lnTo>
                  <a:lnTo>
                    <a:pt x="351" y="219"/>
                  </a:lnTo>
                  <a:lnTo>
                    <a:pt x="352" y="219"/>
                  </a:lnTo>
                  <a:lnTo>
                    <a:pt x="352" y="220"/>
                  </a:lnTo>
                  <a:lnTo>
                    <a:pt x="354" y="219"/>
                  </a:lnTo>
                  <a:lnTo>
                    <a:pt x="355" y="219"/>
                  </a:lnTo>
                  <a:lnTo>
                    <a:pt x="355" y="217"/>
                  </a:lnTo>
                  <a:lnTo>
                    <a:pt x="356" y="217"/>
                  </a:lnTo>
                  <a:lnTo>
                    <a:pt x="357" y="217"/>
                  </a:lnTo>
                  <a:lnTo>
                    <a:pt x="359" y="217"/>
                  </a:lnTo>
                  <a:lnTo>
                    <a:pt x="359" y="219"/>
                  </a:lnTo>
                  <a:lnTo>
                    <a:pt x="360" y="219"/>
                  </a:lnTo>
                  <a:lnTo>
                    <a:pt x="360" y="220"/>
                  </a:lnTo>
                  <a:lnTo>
                    <a:pt x="361" y="220"/>
                  </a:lnTo>
                  <a:lnTo>
                    <a:pt x="361" y="219"/>
                  </a:lnTo>
                  <a:lnTo>
                    <a:pt x="363" y="219"/>
                  </a:lnTo>
                  <a:lnTo>
                    <a:pt x="363" y="217"/>
                  </a:lnTo>
                  <a:lnTo>
                    <a:pt x="363" y="216"/>
                  </a:lnTo>
                  <a:lnTo>
                    <a:pt x="363" y="215"/>
                  </a:lnTo>
                  <a:lnTo>
                    <a:pt x="364" y="213"/>
                  </a:lnTo>
                  <a:lnTo>
                    <a:pt x="364" y="215"/>
                  </a:lnTo>
                  <a:lnTo>
                    <a:pt x="365" y="215"/>
                  </a:lnTo>
                  <a:lnTo>
                    <a:pt x="365"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8" y="219"/>
                  </a:lnTo>
                  <a:lnTo>
                    <a:pt x="380" y="219"/>
                  </a:lnTo>
                  <a:lnTo>
                    <a:pt x="381" y="219"/>
                  </a:lnTo>
                  <a:lnTo>
                    <a:pt x="381" y="220"/>
                  </a:lnTo>
                  <a:lnTo>
                    <a:pt x="381" y="221"/>
                  </a:lnTo>
                  <a:lnTo>
                    <a:pt x="382" y="221"/>
                  </a:lnTo>
                  <a:lnTo>
                    <a:pt x="382"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5" y="212"/>
                  </a:lnTo>
                  <a:lnTo>
                    <a:pt x="397" y="212"/>
                  </a:lnTo>
                  <a:lnTo>
                    <a:pt x="398" y="212"/>
                  </a:lnTo>
                  <a:lnTo>
                    <a:pt x="399" y="212"/>
                  </a:lnTo>
                  <a:lnTo>
                    <a:pt x="399" y="213"/>
                  </a:lnTo>
                  <a:lnTo>
                    <a:pt x="401" y="213"/>
                  </a:lnTo>
                  <a:lnTo>
                    <a:pt x="401" y="215"/>
                  </a:lnTo>
                  <a:lnTo>
                    <a:pt x="399" y="215"/>
                  </a:lnTo>
                  <a:lnTo>
                    <a:pt x="399" y="216"/>
                  </a:lnTo>
                  <a:lnTo>
                    <a:pt x="398" y="216"/>
                  </a:lnTo>
                  <a:lnTo>
                    <a:pt x="398" y="217"/>
                  </a:lnTo>
                  <a:lnTo>
                    <a:pt x="399" y="219"/>
                  </a:lnTo>
                  <a:lnTo>
                    <a:pt x="398" y="219"/>
                  </a:lnTo>
                  <a:lnTo>
                    <a:pt x="398" y="220"/>
                  </a:lnTo>
                  <a:lnTo>
                    <a:pt x="398" y="221"/>
                  </a:lnTo>
                  <a:lnTo>
                    <a:pt x="399"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7"/>
                  </a:lnTo>
                  <a:lnTo>
                    <a:pt x="409" y="227"/>
                  </a:lnTo>
                  <a:lnTo>
                    <a:pt x="409" y="228"/>
                  </a:lnTo>
                  <a:lnTo>
                    <a:pt x="410" y="228"/>
                  </a:lnTo>
                  <a:lnTo>
                    <a:pt x="411" y="228"/>
                  </a:lnTo>
                  <a:lnTo>
                    <a:pt x="411" y="229"/>
                  </a:lnTo>
                  <a:lnTo>
                    <a:pt x="413" y="229"/>
                  </a:lnTo>
                  <a:lnTo>
                    <a:pt x="414" y="229"/>
                  </a:lnTo>
                  <a:lnTo>
                    <a:pt x="414" y="230"/>
                  </a:lnTo>
                  <a:lnTo>
                    <a:pt x="415" y="230"/>
                  </a:lnTo>
                  <a:lnTo>
                    <a:pt x="416" y="230"/>
                  </a:lnTo>
                  <a:lnTo>
                    <a:pt x="416" y="232"/>
                  </a:lnTo>
                  <a:lnTo>
                    <a:pt x="416" y="233"/>
                  </a:lnTo>
                  <a:lnTo>
                    <a:pt x="416" y="234"/>
                  </a:lnTo>
                  <a:lnTo>
                    <a:pt x="415" y="234"/>
                  </a:lnTo>
                  <a:lnTo>
                    <a:pt x="415" y="236"/>
                  </a:lnTo>
                  <a:lnTo>
                    <a:pt x="414" y="236"/>
                  </a:lnTo>
                  <a:lnTo>
                    <a:pt x="414" y="237"/>
                  </a:lnTo>
                  <a:lnTo>
                    <a:pt x="415" y="237"/>
                  </a:lnTo>
                  <a:lnTo>
                    <a:pt x="416" y="237"/>
                  </a:lnTo>
                  <a:lnTo>
                    <a:pt x="416" y="238"/>
                  </a:lnTo>
                  <a:lnTo>
                    <a:pt x="418" y="238"/>
                  </a:lnTo>
                  <a:lnTo>
                    <a:pt x="418" y="240"/>
                  </a:lnTo>
                  <a:lnTo>
                    <a:pt x="418" y="241"/>
                  </a:lnTo>
                  <a:lnTo>
                    <a:pt x="416"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6" y="249"/>
                  </a:lnTo>
                  <a:lnTo>
                    <a:pt x="418" y="249"/>
                  </a:lnTo>
                  <a:lnTo>
                    <a:pt x="418" y="250"/>
                  </a:lnTo>
                  <a:lnTo>
                    <a:pt x="418" y="251"/>
                  </a:lnTo>
                  <a:lnTo>
                    <a:pt x="416" y="251"/>
                  </a:lnTo>
                  <a:lnTo>
                    <a:pt x="416" y="253"/>
                  </a:lnTo>
                  <a:lnTo>
                    <a:pt x="416" y="254"/>
                  </a:lnTo>
                  <a:lnTo>
                    <a:pt x="418" y="254"/>
                  </a:lnTo>
                  <a:lnTo>
                    <a:pt x="418" y="253"/>
                  </a:lnTo>
                  <a:lnTo>
                    <a:pt x="419" y="253"/>
                  </a:lnTo>
                  <a:lnTo>
                    <a:pt x="419" y="254"/>
                  </a:lnTo>
                  <a:lnTo>
                    <a:pt x="420" y="254"/>
                  </a:lnTo>
                  <a:lnTo>
                    <a:pt x="420"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3" y="259"/>
                  </a:lnTo>
                  <a:lnTo>
                    <a:pt x="433" y="258"/>
                  </a:lnTo>
                  <a:lnTo>
                    <a:pt x="435" y="258"/>
                  </a:lnTo>
                  <a:lnTo>
                    <a:pt x="435" y="257"/>
                  </a:lnTo>
                  <a:lnTo>
                    <a:pt x="436" y="257"/>
                  </a:lnTo>
                  <a:lnTo>
                    <a:pt x="437" y="257"/>
                  </a:lnTo>
                  <a:lnTo>
                    <a:pt x="437"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7" y="238"/>
                  </a:lnTo>
                  <a:lnTo>
                    <a:pt x="437" y="237"/>
                  </a:lnTo>
                  <a:lnTo>
                    <a:pt x="437" y="236"/>
                  </a:lnTo>
                  <a:lnTo>
                    <a:pt x="436" y="234"/>
                  </a:lnTo>
                  <a:lnTo>
                    <a:pt x="436" y="233"/>
                  </a:lnTo>
                  <a:lnTo>
                    <a:pt x="436" y="232"/>
                  </a:lnTo>
                  <a:lnTo>
                    <a:pt x="437"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0" y="233"/>
                  </a:lnTo>
                  <a:lnTo>
                    <a:pt x="452" y="233"/>
                  </a:lnTo>
                  <a:lnTo>
                    <a:pt x="452" y="234"/>
                  </a:lnTo>
                  <a:lnTo>
                    <a:pt x="453" y="234"/>
                  </a:lnTo>
                  <a:lnTo>
                    <a:pt x="454" y="234"/>
                  </a:lnTo>
                  <a:lnTo>
                    <a:pt x="454"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7"/>
                  </a:lnTo>
                  <a:lnTo>
                    <a:pt x="466" y="227"/>
                  </a:lnTo>
                  <a:lnTo>
                    <a:pt x="466" y="225"/>
                  </a:lnTo>
                  <a:lnTo>
                    <a:pt x="466" y="224"/>
                  </a:lnTo>
                  <a:lnTo>
                    <a:pt x="465" y="224"/>
                  </a:lnTo>
                  <a:lnTo>
                    <a:pt x="465" y="223"/>
                  </a:lnTo>
                  <a:lnTo>
                    <a:pt x="465" y="221"/>
                  </a:lnTo>
                  <a:lnTo>
                    <a:pt x="466" y="221"/>
                  </a:lnTo>
                  <a:lnTo>
                    <a:pt x="468" y="221"/>
                  </a:lnTo>
                  <a:lnTo>
                    <a:pt x="469" y="221"/>
                  </a:lnTo>
                  <a:lnTo>
                    <a:pt x="470" y="223"/>
                  </a:lnTo>
                  <a:lnTo>
                    <a:pt x="471" y="223"/>
                  </a:lnTo>
                  <a:lnTo>
                    <a:pt x="471"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8" y="225"/>
                  </a:lnTo>
                  <a:lnTo>
                    <a:pt x="488" y="224"/>
                  </a:lnTo>
                  <a:lnTo>
                    <a:pt x="488" y="223"/>
                  </a:lnTo>
                  <a:lnTo>
                    <a:pt x="490" y="223"/>
                  </a:lnTo>
                  <a:lnTo>
                    <a:pt x="491" y="223"/>
                  </a:lnTo>
                  <a:lnTo>
                    <a:pt x="491" y="221"/>
                  </a:lnTo>
                  <a:lnTo>
                    <a:pt x="491" y="220"/>
                  </a:lnTo>
                  <a:lnTo>
                    <a:pt x="491" y="219"/>
                  </a:lnTo>
                  <a:lnTo>
                    <a:pt x="491" y="217"/>
                  </a:lnTo>
                  <a:lnTo>
                    <a:pt x="490" y="217"/>
                  </a:lnTo>
                  <a:lnTo>
                    <a:pt x="488" y="217"/>
                  </a:lnTo>
                  <a:lnTo>
                    <a:pt x="488" y="216"/>
                  </a:lnTo>
                  <a:lnTo>
                    <a:pt x="488" y="215"/>
                  </a:lnTo>
                  <a:lnTo>
                    <a:pt x="490" y="215"/>
                  </a:lnTo>
                  <a:lnTo>
                    <a:pt x="491" y="215"/>
                  </a:lnTo>
                  <a:lnTo>
                    <a:pt x="492"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09" y="221"/>
                  </a:lnTo>
                  <a:lnTo>
                    <a:pt x="509" y="223"/>
                  </a:lnTo>
                  <a:lnTo>
                    <a:pt x="511" y="223"/>
                  </a:lnTo>
                  <a:lnTo>
                    <a:pt x="511" y="221"/>
                  </a:lnTo>
                  <a:lnTo>
                    <a:pt x="509" y="221"/>
                  </a:lnTo>
                  <a:lnTo>
                    <a:pt x="509" y="220"/>
                  </a:lnTo>
                  <a:lnTo>
                    <a:pt x="511" y="220"/>
                  </a:lnTo>
                  <a:lnTo>
                    <a:pt x="512" y="219"/>
                  </a:lnTo>
                  <a:lnTo>
                    <a:pt x="513" y="219"/>
                  </a:lnTo>
                  <a:lnTo>
                    <a:pt x="515" y="220"/>
                  </a:lnTo>
                  <a:lnTo>
                    <a:pt x="513" y="221"/>
                  </a:lnTo>
                  <a:lnTo>
                    <a:pt x="512" y="223"/>
                  </a:lnTo>
                  <a:lnTo>
                    <a:pt x="512" y="224"/>
                  </a:lnTo>
                  <a:lnTo>
                    <a:pt x="511" y="225"/>
                  </a:lnTo>
                  <a:lnTo>
                    <a:pt x="509" y="227"/>
                  </a:lnTo>
                  <a:lnTo>
                    <a:pt x="508" y="227"/>
                  </a:lnTo>
                  <a:lnTo>
                    <a:pt x="509" y="227"/>
                  </a:lnTo>
                  <a:lnTo>
                    <a:pt x="509" y="228"/>
                  </a:lnTo>
                  <a:lnTo>
                    <a:pt x="511" y="228"/>
                  </a:lnTo>
                  <a:lnTo>
                    <a:pt x="512" y="228"/>
                  </a:lnTo>
                  <a:lnTo>
                    <a:pt x="512" y="227"/>
                  </a:lnTo>
                  <a:lnTo>
                    <a:pt x="512" y="225"/>
                  </a:lnTo>
                  <a:lnTo>
                    <a:pt x="513" y="225"/>
                  </a:lnTo>
                  <a:lnTo>
                    <a:pt x="515" y="225"/>
                  </a:lnTo>
                  <a:lnTo>
                    <a:pt x="516" y="225"/>
                  </a:lnTo>
                  <a:lnTo>
                    <a:pt x="517" y="225"/>
                  </a:lnTo>
                  <a:lnTo>
                    <a:pt x="517" y="227"/>
                  </a:lnTo>
                  <a:lnTo>
                    <a:pt x="519" y="227"/>
                  </a:lnTo>
                  <a:lnTo>
                    <a:pt x="520" y="227"/>
                  </a:lnTo>
                  <a:lnTo>
                    <a:pt x="521" y="227"/>
                  </a:lnTo>
                  <a:lnTo>
                    <a:pt x="523" y="225"/>
                  </a:lnTo>
                  <a:lnTo>
                    <a:pt x="524" y="225"/>
                  </a:lnTo>
                  <a:lnTo>
                    <a:pt x="524" y="224"/>
                  </a:lnTo>
                  <a:lnTo>
                    <a:pt x="524" y="223"/>
                  </a:lnTo>
                  <a:lnTo>
                    <a:pt x="524" y="221"/>
                  </a:lnTo>
                  <a:lnTo>
                    <a:pt x="524" y="220"/>
                  </a:lnTo>
                  <a:lnTo>
                    <a:pt x="525" y="220"/>
                  </a:lnTo>
                  <a:lnTo>
                    <a:pt x="526"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7"/>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7"/>
                  </a:lnTo>
                  <a:lnTo>
                    <a:pt x="558" y="225"/>
                  </a:lnTo>
                  <a:lnTo>
                    <a:pt x="559" y="225"/>
                  </a:lnTo>
                  <a:lnTo>
                    <a:pt x="561" y="225"/>
                  </a:lnTo>
                  <a:lnTo>
                    <a:pt x="562" y="225"/>
                  </a:lnTo>
                  <a:lnTo>
                    <a:pt x="562" y="227"/>
                  </a:lnTo>
                  <a:lnTo>
                    <a:pt x="561" y="227"/>
                  </a:lnTo>
                  <a:lnTo>
                    <a:pt x="561" y="228"/>
                  </a:lnTo>
                  <a:lnTo>
                    <a:pt x="562" y="228"/>
                  </a:lnTo>
                  <a:lnTo>
                    <a:pt x="562" y="227"/>
                  </a:lnTo>
                  <a:lnTo>
                    <a:pt x="563" y="227"/>
                  </a:lnTo>
                  <a:lnTo>
                    <a:pt x="564" y="227"/>
                  </a:lnTo>
                  <a:lnTo>
                    <a:pt x="566" y="227"/>
                  </a:lnTo>
                  <a:lnTo>
                    <a:pt x="567" y="227"/>
                  </a:lnTo>
                  <a:lnTo>
                    <a:pt x="568" y="227"/>
                  </a:lnTo>
                  <a:lnTo>
                    <a:pt x="567" y="227"/>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1"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7"/>
                  </a:lnTo>
                  <a:lnTo>
                    <a:pt x="600" y="227"/>
                  </a:lnTo>
                  <a:lnTo>
                    <a:pt x="601" y="227"/>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2"/>
                  </a:lnTo>
                  <a:lnTo>
                    <a:pt x="619" y="282"/>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9"/>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2"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30"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7"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4" y="319"/>
                  </a:lnTo>
                  <a:lnTo>
                    <a:pt x="764"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5" y="321"/>
                  </a:lnTo>
                  <a:lnTo>
                    <a:pt x="783" y="322"/>
                  </a:lnTo>
                  <a:lnTo>
                    <a:pt x="783" y="323"/>
                  </a:lnTo>
                  <a:lnTo>
                    <a:pt x="785" y="323"/>
                  </a:lnTo>
                  <a:lnTo>
                    <a:pt x="785" y="325"/>
                  </a:lnTo>
                  <a:lnTo>
                    <a:pt x="786" y="326"/>
                  </a:lnTo>
                  <a:lnTo>
                    <a:pt x="786" y="327"/>
                  </a:lnTo>
                  <a:lnTo>
                    <a:pt x="786" y="329"/>
                  </a:lnTo>
                  <a:lnTo>
                    <a:pt x="785" y="329"/>
                  </a:lnTo>
                  <a:lnTo>
                    <a:pt x="785" y="330"/>
                  </a:lnTo>
                  <a:lnTo>
                    <a:pt x="785"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9" y="335"/>
                  </a:lnTo>
                  <a:lnTo>
                    <a:pt x="820" y="336"/>
                  </a:lnTo>
                  <a:lnTo>
                    <a:pt x="821" y="336"/>
                  </a:lnTo>
                  <a:lnTo>
                    <a:pt x="824" y="335"/>
                  </a:lnTo>
                  <a:lnTo>
                    <a:pt x="826" y="335"/>
                  </a:lnTo>
                  <a:lnTo>
                    <a:pt x="828" y="335"/>
                  </a:lnTo>
                  <a:lnTo>
                    <a:pt x="829" y="335"/>
                  </a:lnTo>
                  <a:lnTo>
                    <a:pt x="830" y="335"/>
                  </a:lnTo>
                  <a:lnTo>
                    <a:pt x="833" y="335"/>
                  </a:lnTo>
                  <a:lnTo>
                    <a:pt x="834" y="336"/>
                  </a:lnTo>
                  <a:lnTo>
                    <a:pt x="836" y="336"/>
                  </a:lnTo>
                  <a:lnTo>
                    <a:pt x="837" y="336"/>
                  </a:lnTo>
                  <a:lnTo>
                    <a:pt x="838" y="338"/>
                  </a:lnTo>
                  <a:lnTo>
                    <a:pt x="838" y="339"/>
                  </a:lnTo>
                  <a:lnTo>
                    <a:pt x="840"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4" y="338"/>
                  </a:lnTo>
                  <a:lnTo>
                    <a:pt x="875" y="338"/>
                  </a:lnTo>
                  <a:lnTo>
                    <a:pt x="876" y="338"/>
                  </a:lnTo>
                  <a:lnTo>
                    <a:pt x="876" y="339"/>
                  </a:lnTo>
                  <a:lnTo>
                    <a:pt x="878"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1" y="338"/>
                  </a:lnTo>
                  <a:lnTo>
                    <a:pt x="891" y="339"/>
                  </a:lnTo>
                  <a:lnTo>
                    <a:pt x="892" y="339"/>
                  </a:lnTo>
                  <a:lnTo>
                    <a:pt x="893" y="339"/>
                  </a:lnTo>
                  <a:lnTo>
                    <a:pt x="895" y="339"/>
                  </a:lnTo>
                  <a:lnTo>
                    <a:pt x="895" y="340"/>
                  </a:lnTo>
                  <a:lnTo>
                    <a:pt x="896" y="340"/>
                  </a:lnTo>
                  <a:lnTo>
                    <a:pt x="897" y="340"/>
                  </a:lnTo>
                  <a:lnTo>
                    <a:pt x="897" y="342"/>
                  </a:lnTo>
                  <a:lnTo>
                    <a:pt x="897" y="340"/>
                  </a:lnTo>
                  <a:lnTo>
                    <a:pt x="897" y="339"/>
                  </a:lnTo>
                  <a:lnTo>
                    <a:pt x="896" y="338"/>
                  </a:lnTo>
                  <a:lnTo>
                    <a:pt x="896" y="336"/>
                  </a:lnTo>
                  <a:lnTo>
                    <a:pt x="895" y="335"/>
                  </a:lnTo>
                  <a:lnTo>
                    <a:pt x="893" y="335"/>
                  </a:lnTo>
                  <a:lnTo>
                    <a:pt x="893" y="334"/>
                  </a:lnTo>
                  <a:lnTo>
                    <a:pt x="892" y="334"/>
                  </a:lnTo>
                  <a:lnTo>
                    <a:pt x="891" y="334"/>
                  </a:lnTo>
                  <a:lnTo>
                    <a:pt x="889" y="334"/>
                  </a:lnTo>
                  <a:lnTo>
                    <a:pt x="888" y="334"/>
                  </a:lnTo>
                  <a:lnTo>
                    <a:pt x="888" y="333"/>
                  </a:lnTo>
                  <a:lnTo>
                    <a:pt x="888" y="331"/>
                  </a:lnTo>
                  <a:lnTo>
                    <a:pt x="888" y="330"/>
                  </a:lnTo>
                  <a:lnTo>
                    <a:pt x="888" y="329"/>
                  </a:lnTo>
                  <a:lnTo>
                    <a:pt x="888" y="327"/>
                  </a:lnTo>
                  <a:lnTo>
                    <a:pt x="889" y="327"/>
                  </a:lnTo>
                  <a:lnTo>
                    <a:pt x="889" y="326"/>
                  </a:lnTo>
                  <a:lnTo>
                    <a:pt x="891" y="326"/>
                  </a:lnTo>
                  <a:lnTo>
                    <a:pt x="892" y="325"/>
                  </a:lnTo>
                  <a:lnTo>
                    <a:pt x="892" y="323"/>
                  </a:lnTo>
                  <a:lnTo>
                    <a:pt x="893" y="323"/>
                  </a:lnTo>
                  <a:lnTo>
                    <a:pt x="895"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8" y="331"/>
                  </a:lnTo>
                  <a:lnTo>
                    <a:pt x="909" y="333"/>
                  </a:lnTo>
                  <a:lnTo>
                    <a:pt x="909" y="334"/>
                  </a:lnTo>
                  <a:lnTo>
                    <a:pt x="910" y="334"/>
                  </a:lnTo>
                  <a:lnTo>
                    <a:pt x="912" y="334"/>
                  </a:lnTo>
                  <a:lnTo>
                    <a:pt x="912" y="335"/>
                  </a:lnTo>
                  <a:lnTo>
                    <a:pt x="913" y="335"/>
                  </a:lnTo>
                  <a:lnTo>
                    <a:pt x="914" y="335"/>
                  </a:lnTo>
                  <a:lnTo>
                    <a:pt x="914" y="336"/>
                  </a:lnTo>
                  <a:lnTo>
                    <a:pt x="916"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9"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6" y="336"/>
                  </a:lnTo>
                  <a:lnTo>
                    <a:pt x="947" y="336"/>
                  </a:lnTo>
                  <a:lnTo>
                    <a:pt x="947" y="335"/>
                  </a:lnTo>
                  <a:lnTo>
                    <a:pt x="948" y="335"/>
                  </a:lnTo>
                  <a:lnTo>
                    <a:pt x="950" y="334"/>
                  </a:lnTo>
                  <a:lnTo>
                    <a:pt x="951" y="334"/>
                  </a:lnTo>
                  <a:lnTo>
                    <a:pt x="953" y="334"/>
                  </a:lnTo>
                  <a:lnTo>
                    <a:pt x="955" y="334"/>
                  </a:lnTo>
                  <a:lnTo>
                    <a:pt x="956" y="334"/>
                  </a:lnTo>
                  <a:lnTo>
                    <a:pt x="957" y="335"/>
                  </a:lnTo>
                  <a:lnTo>
                    <a:pt x="959" y="335"/>
                  </a:lnTo>
                  <a:lnTo>
                    <a:pt x="960" y="334"/>
                  </a:lnTo>
                  <a:lnTo>
                    <a:pt x="961" y="334"/>
                  </a:lnTo>
                  <a:lnTo>
                    <a:pt x="963" y="334"/>
                  </a:lnTo>
                  <a:lnTo>
                    <a:pt x="965" y="333"/>
                  </a:lnTo>
                  <a:lnTo>
                    <a:pt x="967" y="333"/>
                  </a:lnTo>
                  <a:lnTo>
                    <a:pt x="968" y="334"/>
                  </a:lnTo>
                  <a:lnTo>
                    <a:pt x="969" y="334"/>
                  </a:lnTo>
                  <a:lnTo>
                    <a:pt x="972" y="335"/>
                  </a:lnTo>
                  <a:lnTo>
                    <a:pt x="973" y="335"/>
                  </a:lnTo>
                  <a:lnTo>
                    <a:pt x="974" y="334"/>
                  </a:lnTo>
                  <a:lnTo>
                    <a:pt x="976" y="334"/>
                  </a:lnTo>
                  <a:lnTo>
                    <a:pt x="977" y="334"/>
                  </a:lnTo>
                  <a:lnTo>
                    <a:pt x="978" y="334"/>
                  </a:lnTo>
                  <a:lnTo>
                    <a:pt x="980" y="334"/>
                  </a:lnTo>
                  <a:lnTo>
                    <a:pt x="981" y="334"/>
                  </a:lnTo>
                  <a:lnTo>
                    <a:pt x="984" y="334"/>
                  </a:lnTo>
                  <a:lnTo>
                    <a:pt x="985" y="334"/>
                  </a:lnTo>
                  <a:lnTo>
                    <a:pt x="988" y="335"/>
                  </a:lnTo>
                  <a:lnTo>
                    <a:pt x="989" y="335"/>
                  </a:lnTo>
                  <a:lnTo>
                    <a:pt x="991" y="335"/>
                  </a:lnTo>
                  <a:lnTo>
                    <a:pt x="994" y="335"/>
                  </a:lnTo>
                  <a:lnTo>
                    <a:pt x="995" y="335"/>
                  </a:lnTo>
                  <a:lnTo>
                    <a:pt x="997" y="335"/>
                  </a:lnTo>
                  <a:lnTo>
                    <a:pt x="998" y="334"/>
                  </a:lnTo>
                  <a:lnTo>
                    <a:pt x="999" y="334"/>
                  </a:lnTo>
                  <a:lnTo>
                    <a:pt x="1001" y="335"/>
                  </a:lnTo>
                  <a:lnTo>
                    <a:pt x="999" y="339"/>
                  </a:lnTo>
                  <a:lnTo>
                    <a:pt x="998" y="350"/>
                  </a:lnTo>
                  <a:lnTo>
                    <a:pt x="997" y="355"/>
                  </a:lnTo>
                  <a:lnTo>
                    <a:pt x="997" y="368"/>
                  </a:lnTo>
                  <a:lnTo>
                    <a:pt x="998" y="371"/>
                  </a:lnTo>
                  <a:lnTo>
                    <a:pt x="1002" y="377"/>
                  </a:lnTo>
                  <a:lnTo>
                    <a:pt x="1009" y="381"/>
                  </a:lnTo>
                  <a:lnTo>
                    <a:pt x="1010" y="382"/>
                  </a:lnTo>
                  <a:lnTo>
                    <a:pt x="1015" y="385"/>
                  </a:lnTo>
                  <a:lnTo>
                    <a:pt x="1019" y="389"/>
                  </a:lnTo>
                  <a:lnTo>
                    <a:pt x="1024" y="394"/>
                  </a:lnTo>
                  <a:lnTo>
                    <a:pt x="1029" y="403"/>
                  </a:lnTo>
                  <a:lnTo>
                    <a:pt x="1033" y="408"/>
                  </a:lnTo>
                  <a:lnTo>
                    <a:pt x="1035" y="408"/>
                  </a:lnTo>
                  <a:lnTo>
                    <a:pt x="1037" y="416"/>
                  </a:lnTo>
                  <a:lnTo>
                    <a:pt x="1039"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60" y="457"/>
                  </a:lnTo>
                  <a:lnTo>
                    <a:pt x="1061" y="458"/>
                  </a:lnTo>
                  <a:lnTo>
                    <a:pt x="1061" y="460"/>
                  </a:lnTo>
                  <a:lnTo>
                    <a:pt x="1062" y="461"/>
                  </a:lnTo>
                  <a:lnTo>
                    <a:pt x="1064" y="461"/>
                  </a:lnTo>
                  <a:lnTo>
                    <a:pt x="1064"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4" y="486"/>
                  </a:lnTo>
                  <a:lnTo>
                    <a:pt x="1064" y="487"/>
                  </a:lnTo>
                  <a:lnTo>
                    <a:pt x="1062" y="488"/>
                  </a:lnTo>
                  <a:lnTo>
                    <a:pt x="1064" y="491"/>
                  </a:lnTo>
                  <a:lnTo>
                    <a:pt x="1062" y="491"/>
                  </a:lnTo>
                  <a:lnTo>
                    <a:pt x="1060" y="495"/>
                  </a:lnTo>
                  <a:lnTo>
                    <a:pt x="1058" y="495"/>
                  </a:lnTo>
                  <a:lnTo>
                    <a:pt x="1056" y="497"/>
                  </a:lnTo>
                  <a:lnTo>
                    <a:pt x="1054" y="499"/>
                  </a:lnTo>
                  <a:lnTo>
                    <a:pt x="1053" y="500"/>
                  </a:lnTo>
                  <a:lnTo>
                    <a:pt x="1050" y="501"/>
                  </a:lnTo>
                  <a:lnTo>
                    <a:pt x="1048" y="501"/>
                  </a:lnTo>
                  <a:lnTo>
                    <a:pt x="1045" y="503"/>
                  </a:lnTo>
                  <a:lnTo>
                    <a:pt x="1043" y="504"/>
                  </a:lnTo>
                  <a:lnTo>
                    <a:pt x="1040" y="505"/>
                  </a:lnTo>
                  <a:lnTo>
                    <a:pt x="1039" y="505"/>
                  </a:lnTo>
                  <a:lnTo>
                    <a:pt x="1037" y="507"/>
                  </a:lnTo>
                  <a:lnTo>
                    <a:pt x="1032" y="508"/>
                  </a:lnTo>
                  <a:lnTo>
                    <a:pt x="1029" y="512"/>
                  </a:lnTo>
                  <a:lnTo>
                    <a:pt x="1028" y="515"/>
                  </a:lnTo>
                  <a:lnTo>
                    <a:pt x="1029" y="517"/>
                  </a:lnTo>
                  <a:lnTo>
                    <a:pt x="1029" y="518"/>
                  </a:lnTo>
                  <a:lnTo>
                    <a:pt x="1027" y="521"/>
                  </a:lnTo>
                  <a:lnTo>
                    <a:pt x="1026" y="521"/>
                  </a:lnTo>
                  <a:lnTo>
                    <a:pt x="1023" y="525"/>
                  </a:lnTo>
                  <a:lnTo>
                    <a:pt x="1023" y="526"/>
                  </a:lnTo>
                  <a:lnTo>
                    <a:pt x="1022" y="528"/>
                  </a:lnTo>
                  <a:lnTo>
                    <a:pt x="1019" y="528"/>
                  </a:lnTo>
                  <a:lnTo>
                    <a:pt x="1018" y="529"/>
                  </a:lnTo>
                  <a:lnTo>
                    <a:pt x="1018" y="530"/>
                  </a:lnTo>
                  <a:lnTo>
                    <a:pt x="1018" y="532"/>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5" y="545"/>
                  </a:lnTo>
                  <a:lnTo>
                    <a:pt x="1003" y="545"/>
                  </a:lnTo>
                  <a:lnTo>
                    <a:pt x="1001" y="545"/>
                  </a:lnTo>
                  <a:lnTo>
                    <a:pt x="1001" y="546"/>
                  </a:lnTo>
                  <a:lnTo>
                    <a:pt x="999" y="546"/>
                  </a:lnTo>
                  <a:lnTo>
                    <a:pt x="998" y="546"/>
                  </a:lnTo>
                  <a:lnTo>
                    <a:pt x="995" y="546"/>
                  </a:lnTo>
                  <a:lnTo>
                    <a:pt x="994" y="547"/>
                  </a:lnTo>
                  <a:lnTo>
                    <a:pt x="990" y="547"/>
                  </a:lnTo>
                  <a:lnTo>
                    <a:pt x="988" y="547"/>
                  </a:lnTo>
                  <a:lnTo>
                    <a:pt x="988" y="549"/>
                  </a:lnTo>
                  <a:lnTo>
                    <a:pt x="984"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3" y="552"/>
                  </a:lnTo>
                  <a:lnTo>
                    <a:pt x="963" y="554"/>
                  </a:lnTo>
                  <a:lnTo>
                    <a:pt x="959" y="554"/>
                  </a:lnTo>
                  <a:lnTo>
                    <a:pt x="951" y="556"/>
                  </a:lnTo>
                  <a:lnTo>
                    <a:pt x="950" y="556"/>
                  </a:lnTo>
                  <a:lnTo>
                    <a:pt x="948" y="556"/>
                  </a:lnTo>
                  <a:lnTo>
                    <a:pt x="946" y="559"/>
                  </a:lnTo>
                  <a:lnTo>
                    <a:pt x="944" y="559"/>
                  </a:lnTo>
                  <a:lnTo>
                    <a:pt x="944" y="558"/>
                  </a:lnTo>
                  <a:lnTo>
                    <a:pt x="946"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9" y="572"/>
                  </a:lnTo>
                  <a:lnTo>
                    <a:pt x="926" y="572"/>
                  </a:lnTo>
                  <a:lnTo>
                    <a:pt x="926" y="573"/>
                  </a:lnTo>
                  <a:lnTo>
                    <a:pt x="925" y="573"/>
                  </a:lnTo>
                  <a:lnTo>
                    <a:pt x="923" y="573"/>
                  </a:lnTo>
                  <a:lnTo>
                    <a:pt x="922" y="573"/>
                  </a:lnTo>
                  <a:lnTo>
                    <a:pt x="918" y="575"/>
                  </a:lnTo>
                  <a:lnTo>
                    <a:pt x="916" y="575"/>
                  </a:lnTo>
                  <a:lnTo>
                    <a:pt x="914" y="575"/>
                  </a:lnTo>
                  <a:lnTo>
                    <a:pt x="916"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6" y="572"/>
                  </a:lnTo>
                  <a:lnTo>
                    <a:pt x="913" y="573"/>
                  </a:lnTo>
                  <a:lnTo>
                    <a:pt x="914" y="575"/>
                  </a:lnTo>
                  <a:lnTo>
                    <a:pt x="912" y="575"/>
                  </a:lnTo>
                  <a:lnTo>
                    <a:pt x="912" y="576"/>
                  </a:lnTo>
                  <a:lnTo>
                    <a:pt x="908" y="576"/>
                  </a:lnTo>
                  <a:lnTo>
                    <a:pt x="906" y="577"/>
                  </a:lnTo>
                  <a:lnTo>
                    <a:pt x="902" y="579"/>
                  </a:lnTo>
                  <a:lnTo>
                    <a:pt x="901" y="579"/>
                  </a:lnTo>
                  <a:lnTo>
                    <a:pt x="900" y="579"/>
                  </a:lnTo>
                  <a:lnTo>
                    <a:pt x="900" y="580"/>
                  </a:lnTo>
                  <a:lnTo>
                    <a:pt x="897" y="580"/>
                  </a:lnTo>
                  <a:lnTo>
                    <a:pt x="897" y="581"/>
                  </a:lnTo>
                  <a:lnTo>
                    <a:pt x="896" y="581"/>
                  </a:lnTo>
                  <a:lnTo>
                    <a:pt x="893" y="579"/>
                  </a:lnTo>
                  <a:lnTo>
                    <a:pt x="895" y="581"/>
                  </a:lnTo>
                  <a:lnTo>
                    <a:pt x="892" y="583"/>
                  </a:lnTo>
                  <a:lnTo>
                    <a:pt x="888" y="584"/>
                  </a:lnTo>
                  <a:lnTo>
                    <a:pt x="885" y="585"/>
                  </a:lnTo>
                  <a:lnTo>
                    <a:pt x="884" y="584"/>
                  </a:lnTo>
                  <a:lnTo>
                    <a:pt x="884" y="585"/>
                  </a:lnTo>
                  <a:lnTo>
                    <a:pt x="881" y="585"/>
                  </a:lnTo>
                  <a:lnTo>
                    <a:pt x="881" y="587"/>
                  </a:lnTo>
                  <a:lnTo>
                    <a:pt x="880" y="587"/>
                  </a:lnTo>
                  <a:lnTo>
                    <a:pt x="880" y="585"/>
                  </a:lnTo>
                  <a:lnTo>
                    <a:pt x="879" y="587"/>
                  </a:lnTo>
                  <a:lnTo>
                    <a:pt x="876" y="588"/>
                  </a:lnTo>
                  <a:lnTo>
                    <a:pt x="874" y="589"/>
                  </a:lnTo>
                  <a:lnTo>
                    <a:pt x="871" y="592"/>
                  </a:lnTo>
                  <a:lnTo>
                    <a:pt x="870" y="592"/>
                  </a:lnTo>
                  <a:lnTo>
                    <a:pt x="871" y="589"/>
                  </a:lnTo>
                  <a:lnTo>
                    <a:pt x="872" y="588"/>
                  </a:lnTo>
                  <a:lnTo>
                    <a:pt x="872" y="587"/>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4"/>
                  </a:lnTo>
                  <a:lnTo>
                    <a:pt x="859" y="605"/>
                  </a:lnTo>
                  <a:lnTo>
                    <a:pt x="859" y="606"/>
                  </a:lnTo>
                  <a:lnTo>
                    <a:pt x="857"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40" y="627"/>
                  </a:lnTo>
                  <a:lnTo>
                    <a:pt x="838" y="627"/>
                  </a:lnTo>
                  <a:lnTo>
                    <a:pt x="836" y="630"/>
                  </a:lnTo>
                  <a:lnTo>
                    <a:pt x="836" y="631"/>
                  </a:lnTo>
                  <a:lnTo>
                    <a:pt x="836" y="632"/>
                  </a:lnTo>
                  <a:lnTo>
                    <a:pt x="830" y="634"/>
                  </a:lnTo>
                  <a:lnTo>
                    <a:pt x="829" y="634"/>
                  </a:lnTo>
                  <a:lnTo>
                    <a:pt x="826" y="636"/>
                  </a:lnTo>
                  <a:lnTo>
                    <a:pt x="826" y="638"/>
                  </a:lnTo>
                  <a:lnTo>
                    <a:pt x="825" y="639"/>
                  </a:lnTo>
                  <a:lnTo>
                    <a:pt x="824" y="639"/>
                  </a:lnTo>
                  <a:lnTo>
                    <a:pt x="823" y="639"/>
                  </a:lnTo>
                  <a:lnTo>
                    <a:pt x="819" y="639"/>
                  </a:lnTo>
                  <a:lnTo>
                    <a:pt x="819"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4"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30"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6"/>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1"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09"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2" y="721"/>
                  </a:lnTo>
                  <a:lnTo>
                    <a:pt x="491" y="721"/>
                  </a:lnTo>
                  <a:lnTo>
                    <a:pt x="490" y="721"/>
                  </a:lnTo>
                  <a:lnTo>
                    <a:pt x="488"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4" y="721"/>
                  </a:lnTo>
                  <a:lnTo>
                    <a:pt x="453" y="721"/>
                  </a:lnTo>
                  <a:lnTo>
                    <a:pt x="453" y="723"/>
                  </a:lnTo>
                  <a:lnTo>
                    <a:pt x="454" y="723"/>
                  </a:lnTo>
                  <a:lnTo>
                    <a:pt x="456" y="724"/>
                  </a:lnTo>
                  <a:lnTo>
                    <a:pt x="456" y="725"/>
                  </a:lnTo>
                  <a:lnTo>
                    <a:pt x="457" y="725"/>
                  </a:lnTo>
                  <a:lnTo>
                    <a:pt x="457" y="727"/>
                  </a:lnTo>
                  <a:lnTo>
                    <a:pt x="456" y="728"/>
                  </a:lnTo>
                  <a:lnTo>
                    <a:pt x="454" y="729"/>
                  </a:lnTo>
                  <a:lnTo>
                    <a:pt x="453" y="729"/>
                  </a:lnTo>
                  <a:lnTo>
                    <a:pt x="449" y="732"/>
                  </a:lnTo>
                  <a:lnTo>
                    <a:pt x="448" y="732"/>
                  </a:lnTo>
                  <a:lnTo>
                    <a:pt x="447" y="732"/>
                  </a:lnTo>
                  <a:lnTo>
                    <a:pt x="445" y="733"/>
                  </a:lnTo>
                  <a:lnTo>
                    <a:pt x="436" y="733"/>
                  </a:lnTo>
                  <a:lnTo>
                    <a:pt x="436" y="732"/>
                  </a:lnTo>
                  <a:lnTo>
                    <a:pt x="435" y="732"/>
                  </a:lnTo>
                  <a:lnTo>
                    <a:pt x="433" y="733"/>
                  </a:lnTo>
                  <a:lnTo>
                    <a:pt x="432" y="733"/>
                  </a:lnTo>
                  <a:lnTo>
                    <a:pt x="431" y="734"/>
                  </a:lnTo>
                  <a:lnTo>
                    <a:pt x="428" y="734"/>
                  </a:lnTo>
                  <a:lnTo>
                    <a:pt x="423" y="737"/>
                  </a:lnTo>
                  <a:lnTo>
                    <a:pt x="423" y="738"/>
                  </a:lnTo>
                  <a:lnTo>
                    <a:pt x="420" y="738"/>
                  </a:lnTo>
                  <a:lnTo>
                    <a:pt x="419" y="738"/>
                  </a:lnTo>
                  <a:lnTo>
                    <a:pt x="414" y="740"/>
                  </a:lnTo>
                  <a:lnTo>
                    <a:pt x="413" y="741"/>
                  </a:lnTo>
                  <a:lnTo>
                    <a:pt x="411" y="742"/>
                  </a:lnTo>
                  <a:lnTo>
                    <a:pt x="406" y="742"/>
                  </a:lnTo>
                  <a:lnTo>
                    <a:pt x="403" y="742"/>
                  </a:lnTo>
                  <a:lnTo>
                    <a:pt x="398" y="744"/>
                  </a:lnTo>
                  <a:lnTo>
                    <a:pt x="397" y="742"/>
                  </a:lnTo>
                  <a:lnTo>
                    <a:pt x="395" y="744"/>
                  </a:lnTo>
                  <a:lnTo>
                    <a:pt x="394" y="744"/>
                  </a:lnTo>
                  <a:lnTo>
                    <a:pt x="394" y="745"/>
                  </a:lnTo>
                  <a:lnTo>
                    <a:pt x="390" y="745"/>
                  </a:lnTo>
                  <a:lnTo>
                    <a:pt x="388" y="745"/>
                  </a:lnTo>
                  <a:lnTo>
                    <a:pt x="385" y="746"/>
                  </a:lnTo>
                  <a:lnTo>
                    <a:pt x="382" y="746"/>
                  </a:lnTo>
                  <a:lnTo>
                    <a:pt x="382" y="748"/>
                  </a:lnTo>
                  <a:lnTo>
                    <a:pt x="380" y="748"/>
                  </a:lnTo>
                  <a:lnTo>
                    <a:pt x="375" y="748"/>
                  </a:lnTo>
                  <a:lnTo>
                    <a:pt x="373" y="74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6">
              <a:extLst>
                <a:ext uri="{FF2B5EF4-FFF2-40B4-BE49-F238E27FC236}">
                  <a16:creationId xmlns:a16="http://schemas.microsoft.com/office/drawing/2014/main" id="{7CFE046C-749A-46EE-B33E-59648FED5BFF}"/>
                </a:ext>
              </a:extLst>
            </p:cNvPr>
            <p:cNvSpPr>
              <a:spLocks noEditPoints="1"/>
            </p:cNvSpPr>
            <p:nvPr/>
          </p:nvSpPr>
          <p:spPr bwMode="auto">
            <a:xfrm>
              <a:off x="3183" y="3266"/>
              <a:ext cx="711" cy="374"/>
            </a:xfrm>
            <a:custGeom>
              <a:avLst/>
              <a:gdLst>
                <a:gd name="T0" fmla="*/ 710 w 711"/>
                <a:gd name="T1" fmla="*/ 192 h 374"/>
                <a:gd name="T2" fmla="*/ 678 w 711"/>
                <a:gd name="T3" fmla="*/ 185 h 374"/>
                <a:gd name="T4" fmla="*/ 672 w 711"/>
                <a:gd name="T5" fmla="*/ 182 h 374"/>
                <a:gd name="T6" fmla="*/ 690 w 711"/>
                <a:gd name="T7" fmla="*/ 177 h 374"/>
                <a:gd name="T8" fmla="*/ 685 w 711"/>
                <a:gd name="T9" fmla="*/ 173 h 374"/>
                <a:gd name="T10" fmla="*/ 673 w 711"/>
                <a:gd name="T11" fmla="*/ 178 h 374"/>
                <a:gd name="T12" fmla="*/ 685 w 711"/>
                <a:gd name="T13" fmla="*/ 182 h 374"/>
                <a:gd name="T14" fmla="*/ 677 w 711"/>
                <a:gd name="T15" fmla="*/ 165 h 374"/>
                <a:gd name="T16" fmla="*/ 448 w 711"/>
                <a:gd name="T17" fmla="*/ 1 h 374"/>
                <a:gd name="T18" fmla="*/ 469 w 711"/>
                <a:gd name="T19" fmla="*/ 13 h 374"/>
                <a:gd name="T20" fmla="*/ 483 w 711"/>
                <a:gd name="T21" fmla="*/ 33 h 374"/>
                <a:gd name="T22" fmla="*/ 500 w 711"/>
                <a:gd name="T23" fmla="*/ 35 h 374"/>
                <a:gd name="T24" fmla="*/ 507 w 711"/>
                <a:gd name="T25" fmla="*/ 54 h 374"/>
                <a:gd name="T26" fmla="*/ 491 w 711"/>
                <a:gd name="T27" fmla="*/ 71 h 374"/>
                <a:gd name="T28" fmla="*/ 504 w 711"/>
                <a:gd name="T29" fmla="*/ 92 h 374"/>
                <a:gd name="T30" fmla="*/ 532 w 711"/>
                <a:gd name="T31" fmla="*/ 89 h 374"/>
                <a:gd name="T32" fmla="*/ 556 w 711"/>
                <a:gd name="T33" fmla="*/ 84 h 374"/>
                <a:gd name="T34" fmla="*/ 570 w 711"/>
                <a:gd name="T35" fmla="*/ 67 h 374"/>
                <a:gd name="T36" fmla="*/ 577 w 711"/>
                <a:gd name="T37" fmla="*/ 72 h 374"/>
                <a:gd name="T38" fmla="*/ 592 w 711"/>
                <a:gd name="T39" fmla="*/ 76 h 374"/>
                <a:gd name="T40" fmla="*/ 597 w 711"/>
                <a:gd name="T41" fmla="*/ 68 h 374"/>
                <a:gd name="T42" fmla="*/ 617 w 711"/>
                <a:gd name="T43" fmla="*/ 93 h 374"/>
                <a:gd name="T44" fmla="*/ 638 w 711"/>
                <a:gd name="T45" fmla="*/ 103 h 374"/>
                <a:gd name="T46" fmla="*/ 660 w 711"/>
                <a:gd name="T47" fmla="*/ 122 h 374"/>
                <a:gd name="T48" fmla="*/ 672 w 711"/>
                <a:gd name="T49" fmla="*/ 141 h 374"/>
                <a:gd name="T50" fmla="*/ 676 w 711"/>
                <a:gd name="T51" fmla="*/ 165 h 374"/>
                <a:gd name="T52" fmla="*/ 695 w 711"/>
                <a:gd name="T53" fmla="*/ 202 h 374"/>
                <a:gd name="T54" fmla="*/ 674 w 711"/>
                <a:gd name="T55" fmla="*/ 200 h 374"/>
                <a:gd name="T56" fmla="*/ 585 w 711"/>
                <a:gd name="T57" fmla="*/ 194 h 374"/>
                <a:gd name="T58" fmla="*/ 501 w 711"/>
                <a:gd name="T59" fmla="*/ 195 h 374"/>
                <a:gd name="T60" fmla="*/ 462 w 711"/>
                <a:gd name="T61" fmla="*/ 203 h 374"/>
                <a:gd name="T62" fmla="*/ 415 w 711"/>
                <a:gd name="T63" fmla="*/ 219 h 374"/>
                <a:gd name="T64" fmla="*/ 377 w 711"/>
                <a:gd name="T65" fmla="*/ 241 h 374"/>
                <a:gd name="T66" fmla="*/ 334 w 711"/>
                <a:gd name="T67" fmla="*/ 262 h 374"/>
                <a:gd name="T68" fmla="*/ 293 w 711"/>
                <a:gd name="T69" fmla="*/ 295 h 374"/>
                <a:gd name="T70" fmla="*/ 243 w 711"/>
                <a:gd name="T71" fmla="*/ 318 h 374"/>
                <a:gd name="T72" fmla="*/ 187 w 711"/>
                <a:gd name="T73" fmla="*/ 336 h 374"/>
                <a:gd name="T74" fmla="*/ 141 w 711"/>
                <a:gd name="T75" fmla="*/ 350 h 374"/>
                <a:gd name="T76" fmla="*/ 106 w 711"/>
                <a:gd name="T77" fmla="*/ 357 h 374"/>
                <a:gd name="T78" fmla="*/ 69 w 711"/>
                <a:gd name="T79" fmla="*/ 364 h 374"/>
                <a:gd name="T80" fmla="*/ 48 w 711"/>
                <a:gd name="T81" fmla="*/ 321 h 374"/>
                <a:gd name="T82" fmla="*/ 8 w 711"/>
                <a:gd name="T83" fmla="*/ 219 h 374"/>
                <a:gd name="T84" fmla="*/ 70 w 711"/>
                <a:gd name="T85" fmla="*/ 186 h 374"/>
                <a:gd name="T86" fmla="*/ 105 w 711"/>
                <a:gd name="T87" fmla="*/ 204 h 374"/>
                <a:gd name="T88" fmla="*/ 124 w 711"/>
                <a:gd name="T89" fmla="*/ 189 h 374"/>
                <a:gd name="T90" fmla="*/ 148 w 711"/>
                <a:gd name="T91" fmla="*/ 199 h 374"/>
                <a:gd name="T92" fmla="*/ 163 w 711"/>
                <a:gd name="T93" fmla="*/ 208 h 374"/>
                <a:gd name="T94" fmla="*/ 182 w 711"/>
                <a:gd name="T95" fmla="*/ 211 h 374"/>
                <a:gd name="T96" fmla="*/ 192 w 711"/>
                <a:gd name="T97" fmla="*/ 191 h 374"/>
                <a:gd name="T98" fmla="*/ 213 w 711"/>
                <a:gd name="T99" fmla="*/ 173 h 374"/>
                <a:gd name="T100" fmla="*/ 220 w 711"/>
                <a:gd name="T101" fmla="*/ 153 h 374"/>
                <a:gd name="T102" fmla="*/ 236 w 711"/>
                <a:gd name="T103" fmla="*/ 132 h 374"/>
                <a:gd name="T104" fmla="*/ 259 w 711"/>
                <a:gd name="T105" fmla="*/ 115 h 374"/>
                <a:gd name="T106" fmla="*/ 280 w 711"/>
                <a:gd name="T107" fmla="*/ 100 h 374"/>
                <a:gd name="T108" fmla="*/ 305 w 711"/>
                <a:gd name="T109" fmla="*/ 81 h 374"/>
                <a:gd name="T110" fmla="*/ 311 w 711"/>
                <a:gd name="T111" fmla="*/ 54 h 374"/>
                <a:gd name="T112" fmla="*/ 335 w 711"/>
                <a:gd name="T113" fmla="*/ 39 h 374"/>
                <a:gd name="T114" fmla="*/ 363 w 711"/>
                <a:gd name="T115" fmla="*/ 34 h 374"/>
                <a:gd name="T116" fmla="*/ 390 w 711"/>
                <a:gd name="T117" fmla="*/ 18 h 374"/>
                <a:gd name="T118" fmla="*/ 404 w 711"/>
                <a:gd name="T119" fmla="*/ 5 h 374"/>
                <a:gd name="T120" fmla="*/ 429 w 711"/>
                <a:gd name="T121" fmla="*/ 4 h 374"/>
                <a:gd name="T122" fmla="*/ 442 w 711"/>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1" h="374">
                  <a:moveTo>
                    <a:pt x="708" y="196"/>
                  </a:moveTo>
                  <a:lnTo>
                    <a:pt x="707" y="196"/>
                  </a:lnTo>
                  <a:lnTo>
                    <a:pt x="707" y="195"/>
                  </a:lnTo>
                  <a:lnTo>
                    <a:pt x="708" y="195"/>
                  </a:lnTo>
                  <a:lnTo>
                    <a:pt x="708" y="196"/>
                  </a:lnTo>
                  <a:close/>
                  <a:moveTo>
                    <a:pt x="711" y="196"/>
                  </a:moveTo>
                  <a:lnTo>
                    <a:pt x="710" y="196"/>
                  </a:lnTo>
                  <a:lnTo>
                    <a:pt x="710" y="195"/>
                  </a:lnTo>
                  <a:lnTo>
                    <a:pt x="710" y="194"/>
                  </a:lnTo>
                  <a:lnTo>
                    <a:pt x="711" y="195"/>
                  </a:lnTo>
                  <a:lnTo>
                    <a:pt x="711" y="196"/>
                  </a:lnTo>
                  <a:close/>
                  <a:moveTo>
                    <a:pt x="699" y="199"/>
                  </a:moveTo>
                  <a:lnTo>
                    <a:pt x="698" y="199"/>
                  </a:lnTo>
                  <a:lnTo>
                    <a:pt x="697" y="198"/>
                  </a:lnTo>
                  <a:lnTo>
                    <a:pt x="695" y="195"/>
                  </a:lnTo>
                  <a:lnTo>
                    <a:pt x="695" y="194"/>
                  </a:lnTo>
                  <a:lnTo>
                    <a:pt x="697" y="192"/>
                  </a:lnTo>
                  <a:lnTo>
                    <a:pt x="697" y="194"/>
                  </a:lnTo>
                  <a:lnTo>
                    <a:pt x="699" y="196"/>
                  </a:lnTo>
                  <a:lnTo>
                    <a:pt x="701" y="196"/>
                  </a:lnTo>
                  <a:lnTo>
                    <a:pt x="701" y="198"/>
                  </a:lnTo>
                  <a:lnTo>
                    <a:pt x="699" y="199"/>
                  </a:lnTo>
                  <a:close/>
                  <a:moveTo>
                    <a:pt x="710" y="192"/>
                  </a:moveTo>
                  <a:lnTo>
                    <a:pt x="708" y="194"/>
                  </a:lnTo>
                  <a:lnTo>
                    <a:pt x="707" y="194"/>
                  </a:lnTo>
                  <a:lnTo>
                    <a:pt x="707" y="192"/>
                  </a:lnTo>
                  <a:lnTo>
                    <a:pt x="707" y="190"/>
                  </a:lnTo>
                  <a:lnTo>
                    <a:pt x="710" y="192"/>
                  </a:lnTo>
                  <a:close/>
                  <a:moveTo>
                    <a:pt x="681" y="189"/>
                  </a:moveTo>
                  <a:lnTo>
                    <a:pt x="682" y="189"/>
                  </a:lnTo>
                  <a:lnTo>
                    <a:pt x="683" y="190"/>
                  </a:lnTo>
                  <a:lnTo>
                    <a:pt x="683" y="192"/>
                  </a:lnTo>
                  <a:lnTo>
                    <a:pt x="681" y="190"/>
                  </a:lnTo>
                  <a:lnTo>
                    <a:pt x="680" y="189"/>
                  </a:lnTo>
                  <a:lnTo>
                    <a:pt x="681" y="187"/>
                  </a:lnTo>
                  <a:lnTo>
                    <a:pt x="681" y="189"/>
                  </a:lnTo>
                  <a:close/>
                  <a:moveTo>
                    <a:pt x="677" y="187"/>
                  </a:moveTo>
                  <a:lnTo>
                    <a:pt x="676" y="187"/>
                  </a:lnTo>
                  <a:lnTo>
                    <a:pt x="676" y="186"/>
                  </a:lnTo>
                  <a:lnTo>
                    <a:pt x="676" y="185"/>
                  </a:lnTo>
                  <a:lnTo>
                    <a:pt x="677" y="186"/>
                  </a:lnTo>
                  <a:lnTo>
                    <a:pt x="677" y="187"/>
                  </a:lnTo>
                  <a:close/>
                  <a:moveTo>
                    <a:pt x="680" y="189"/>
                  </a:moveTo>
                  <a:lnTo>
                    <a:pt x="678" y="189"/>
                  </a:lnTo>
                  <a:lnTo>
                    <a:pt x="678" y="186"/>
                  </a:lnTo>
                  <a:lnTo>
                    <a:pt x="678" y="185"/>
                  </a:lnTo>
                  <a:lnTo>
                    <a:pt x="680" y="186"/>
                  </a:lnTo>
                  <a:lnTo>
                    <a:pt x="680" y="187"/>
                  </a:lnTo>
                  <a:lnTo>
                    <a:pt x="680" y="189"/>
                  </a:lnTo>
                  <a:close/>
                  <a:moveTo>
                    <a:pt x="694" y="185"/>
                  </a:moveTo>
                  <a:lnTo>
                    <a:pt x="697" y="187"/>
                  </a:lnTo>
                  <a:lnTo>
                    <a:pt x="697" y="189"/>
                  </a:lnTo>
                  <a:lnTo>
                    <a:pt x="699" y="191"/>
                  </a:lnTo>
                  <a:lnTo>
                    <a:pt x="699" y="192"/>
                  </a:lnTo>
                  <a:lnTo>
                    <a:pt x="698" y="194"/>
                  </a:lnTo>
                  <a:lnTo>
                    <a:pt x="693" y="190"/>
                  </a:lnTo>
                  <a:lnTo>
                    <a:pt x="693" y="186"/>
                  </a:lnTo>
                  <a:lnTo>
                    <a:pt x="691" y="185"/>
                  </a:lnTo>
                  <a:lnTo>
                    <a:pt x="691" y="186"/>
                  </a:lnTo>
                  <a:lnTo>
                    <a:pt x="690" y="186"/>
                  </a:lnTo>
                  <a:lnTo>
                    <a:pt x="689" y="183"/>
                  </a:lnTo>
                  <a:lnTo>
                    <a:pt x="690" y="182"/>
                  </a:lnTo>
                  <a:lnTo>
                    <a:pt x="693" y="182"/>
                  </a:lnTo>
                  <a:lnTo>
                    <a:pt x="694" y="183"/>
                  </a:lnTo>
                  <a:lnTo>
                    <a:pt x="694" y="185"/>
                  </a:lnTo>
                  <a:close/>
                  <a:moveTo>
                    <a:pt x="674" y="182"/>
                  </a:moveTo>
                  <a:lnTo>
                    <a:pt x="674" y="185"/>
                  </a:lnTo>
                  <a:lnTo>
                    <a:pt x="673" y="183"/>
                  </a:lnTo>
                  <a:lnTo>
                    <a:pt x="672" y="182"/>
                  </a:lnTo>
                  <a:lnTo>
                    <a:pt x="672" y="181"/>
                  </a:lnTo>
                  <a:lnTo>
                    <a:pt x="672" y="179"/>
                  </a:lnTo>
                  <a:lnTo>
                    <a:pt x="673" y="181"/>
                  </a:lnTo>
                  <a:lnTo>
                    <a:pt x="674" y="182"/>
                  </a:lnTo>
                  <a:close/>
                  <a:moveTo>
                    <a:pt x="686" y="183"/>
                  </a:moveTo>
                  <a:lnTo>
                    <a:pt x="685" y="181"/>
                  </a:lnTo>
                  <a:lnTo>
                    <a:pt x="685" y="179"/>
                  </a:lnTo>
                  <a:lnTo>
                    <a:pt x="687" y="182"/>
                  </a:lnTo>
                  <a:lnTo>
                    <a:pt x="686" y="183"/>
                  </a:lnTo>
                  <a:close/>
                  <a:moveTo>
                    <a:pt x="690" y="179"/>
                  </a:moveTo>
                  <a:lnTo>
                    <a:pt x="690" y="178"/>
                  </a:lnTo>
                  <a:lnTo>
                    <a:pt x="691" y="178"/>
                  </a:lnTo>
                  <a:lnTo>
                    <a:pt x="691" y="179"/>
                  </a:lnTo>
                  <a:lnTo>
                    <a:pt x="690" y="179"/>
                  </a:lnTo>
                  <a:close/>
                  <a:moveTo>
                    <a:pt x="687" y="179"/>
                  </a:moveTo>
                  <a:lnTo>
                    <a:pt x="686" y="179"/>
                  </a:lnTo>
                  <a:lnTo>
                    <a:pt x="686" y="178"/>
                  </a:lnTo>
                  <a:lnTo>
                    <a:pt x="687" y="178"/>
                  </a:lnTo>
                  <a:lnTo>
                    <a:pt x="687" y="179"/>
                  </a:lnTo>
                  <a:close/>
                  <a:moveTo>
                    <a:pt x="685" y="177"/>
                  </a:moveTo>
                  <a:lnTo>
                    <a:pt x="685" y="175"/>
                  </a:lnTo>
                  <a:lnTo>
                    <a:pt x="685" y="177"/>
                  </a:lnTo>
                  <a:close/>
                  <a:moveTo>
                    <a:pt x="690" y="177"/>
                  </a:moveTo>
                  <a:lnTo>
                    <a:pt x="689" y="177"/>
                  </a:lnTo>
                  <a:lnTo>
                    <a:pt x="689" y="175"/>
                  </a:lnTo>
                  <a:lnTo>
                    <a:pt x="690" y="175"/>
                  </a:lnTo>
                  <a:lnTo>
                    <a:pt x="691" y="177"/>
                  </a:lnTo>
                  <a:lnTo>
                    <a:pt x="690" y="177"/>
                  </a:lnTo>
                  <a:close/>
                  <a:moveTo>
                    <a:pt x="697" y="178"/>
                  </a:moveTo>
                  <a:lnTo>
                    <a:pt x="697" y="179"/>
                  </a:lnTo>
                  <a:lnTo>
                    <a:pt x="695" y="179"/>
                  </a:lnTo>
                  <a:lnTo>
                    <a:pt x="694" y="177"/>
                  </a:lnTo>
                  <a:lnTo>
                    <a:pt x="693" y="175"/>
                  </a:lnTo>
                  <a:lnTo>
                    <a:pt x="694" y="175"/>
                  </a:lnTo>
                  <a:lnTo>
                    <a:pt x="695" y="177"/>
                  </a:lnTo>
                  <a:lnTo>
                    <a:pt x="695" y="178"/>
                  </a:lnTo>
                  <a:lnTo>
                    <a:pt x="697" y="178"/>
                  </a:lnTo>
                  <a:close/>
                  <a:moveTo>
                    <a:pt x="687" y="177"/>
                  </a:moveTo>
                  <a:lnTo>
                    <a:pt x="686" y="177"/>
                  </a:lnTo>
                  <a:lnTo>
                    <a:pt x="686" y="175"/>
                  </a:lnTo>
                  <a:lnTo>
                    <a:pt x="687" y="175"/>
                  </a:lnTo>
                  <a:lnTo>
                    <a:pt x="687" y="177"/>
                  </a:lnTo>
                  <a:close/>
                  <a:moveTo>
                    <a:pt x="686" y="175"/>
                  </a:moveTo>
                  <a:lnTo>
                    <a:pt x="685" y="175"/>
                  </a:lnTo>
                  <a:lnTo>
                    <a:pt x="685" y="174"/>
                  </a:lnTo>
                  <a:lnTo>
                    <a:pt x="685" y="173"/>
                  </a:lnTo>
                  <a:lnTo>
                    <a:pt x="686" y="173"/>
                  </a:lnTo>
                  <a:lnTo>
                    <a:pt x="686" y="174"/>
                  </a:lnTo>
                  <a:lnTo>
                    <a:pt x="686" y="175"/>
                  </a:lnTo>
                  <a:close/>
                  <a:moveTo>
                    <a:pt x="695" y="172"/>
                  </a:moveTo>
                  <a:lnTo>
                    <a:pt x="695" y="174"/>
                  </a:lnTo>
                  <a:lnTo>
                    <a:pt x="694" y="174"/>
                  </a:lnTo>
                  <a:lnTo>
                    <a:pt x="694" y="173"/>
                  </a:lnTo>
                  <a:lnTo>
                    <a:pt x="693" y="173"/>
                  </a:lnTo>
                  <a:lnTo>
                    <a:pt x="693" y="172"/>
                  </a:lnTo>
                  <a:lnTo>
                    <a:pt x="694" y="172"/>
                  </a:lnTo>
                  <a:lnTo>
                    <a:pt x="695" y="172"/>
                  </a:lnTo>
                  <a:close/>
                  <a:moveTo>
                    <a:pt x="672" y="179"/>
                  </a:moveTo>
                  <a:lnTo>
                    <a:pt x="672" y="178"/>
                  </a:lnTo>
                  <a:lnTo>
                    <a:pt x="672" y="177"/>
                  </a:lnTo>
                  <a:lnTo>
                    <a:pt x="672" y="175"/>
                  </a:lnTo>
                  <a:lnTo>
                    <a:pt x="672" y="174"/>
                  </a:lnTo>
                  <a:lnTo>
                    <a:pt x="673" y="172"/>
                  </a:lnTo>
                  <a:lnTo>
                    <a:pt x="673" y="170"/>
                  </a:lnTo>
                  <a:lnTo>
                    <a:pt x="673" y="172"/>
                  </a:lnTo>
                  <a:lnTo>
                    <a:pt x="673" y="174"/>
                  </a:lnTo>
                  <a:lnTo>
                    <a:pt x="673" y="175"/>
                  </a:lnTo>
                  <a:lnTo>
                    <a:pt x="673" y="177"/>
                  </a:lnTo>
                  <a:lnTo>
                    <a:pt x="673" y="178"/>
                  </a:lnTo>
                  <a:lnTo>
                    <a:pt x="672" y="179"/>
                  </a:lnTo>
                  <a:close/>
                  <a:moveTo>
                    <a:pt x="687" y="164"/>
                  </a:moveTo>
                  <a:lnTo>
                    <a:pt x="689" y="165"/>
                  </a:lnTo>
                  <a:lnTo>
                    <a:pt x="690" y="165"/>
                  </a:lnTo>
                  <a:lnTo>
                    <a:pt x="690" y="166"/>
                  </a:lnTo>
                  <a:lnTo>
                    <a:pt x="691" y="166"/>
                  </a:lnTo>
                  <a:lnTo>
                    <a:pt x="693" y="168"/>
                  </a:lnTo>
                  <a:lnTo>
                    <a:pt x="693" y="169"/>
                  </a:lnTo>
                  <a:lnTo>
                    <a:pt x="693" y="170"/>
                  </a:lnTo>
                  <a:lnTo>
                    <a:pt x="693" y="172"/>
                  </a:lnTo>
                  <a:lnTo>
                    <a:pt x="691" y="172"/>
                  </a:lnTo>
                  <a:lnTo>
                    <a:pt x="690" y="170"/>
                  </a:lnTo>
                  <a:lnTo>
                    <a:pt x="689" y="168"/>
                  </a:lnTo>
                  <a:lnTo>
                    <a:pt x="687" y="165"/>
                  </a:lnTo>
                  <a:lnTo>
                    <a:pt x="687" y="164"/>
                  </a:lnTo>
                  <a:close/>
                  <a:moveTo>
                    <a:pt x="683" y="174"/>
                  </a:moveTo>
                  <a:lnTo>
                    <a:pt x="683" y="175"/>
                  </a:lnTo>
                  <a:lnTo>
                    <a:pt x="682" y="175"/>
                  </a:lnTo>
                  <a:lnTo>
                    <a:pt x="682" y="174"/>
                  </a:lnTo>
                  <a:lnTo>
                    <a:pt x="681" y="175"/>
                  </a:lnTo>
                  <a:lnTo>
                    <a:pt x="683" y="177"/>
                  </a:lnTo>
                  <a:lnTo>
                    <a:pt x="683" y="178"/>
                  </a:lnTo>
                  <a:lnTo>
                    <a:pt x="685" y="182"/>
                  </a:lnTo>
                  <a:lnTo>
                    <a:pt x="690" y="189"/>
                  </a:lnTo>
                  <a:lnTo>
                    <a:pt x="690" y="190"/>
                  </a:lnTo>
                  <a:lnTo>
                    <a:pt x="691" y="190"/>
                  </a:lnTo>
                  <a:lnTo>
                    <a:pt x="693" y="192"/>
                  </a:lnTo>
                  <a:lnTo>
                    <a:pt x="693" y="194"/>
                  </a:lnTo>
                  <a:lnTo>
                    <a:pt x="691" y="195"/>
                  </a:lnTo>
                  <a:lnTo>
                    <a:pt x="689" y="195"/>
                  </a:lnTo>
                  <a:lnTo>
                    <a:pt x="687" y="195"/>
                  </a:lnTo>
                  <a:lnTo>
                    <a:pt x="685" y="192"/>
                  </a:lnTo>
                  <a:lnTo>
                    <a:pt x="685" y="190"/>
                  </a:lnTo>
                  <a:lnTo>
                    <a:pt x="683" y="190"/>
                  </a:lnTo>
                  <a:lnTo>
                    <a:pt x="680" y="185"/>
                  </a:lnTo>
                  <a:lnTo>
                    <a:pt x="678" y="185"/>
                  </a:lnTo>
                  <a:lnTo>
                    <a:pt x="677" y="183"/>
                  </a:lnTo>
                  <a:lnTo>
                    <a:pt x="677" y="181"/>
                  </a:lnTo>
                  <a:lnTo>
                    <a:pt x="676" y="178"/>
                  </a:lnTo>
                  <a:lnTo>
                    <a:pt x="676" y="175"/>
                  </a:lnTo>
                  <a:lnTo>
                    <a:pt x="676" y="174"/>
                  </a:lnTo>
                  <a:lnTo>
                    <a:pt x="676" y="173"/>
                  </a:lnTo>
                  <a:lnTo>
                    <a:pt x="677" y="170"/>
                  </a:lnTo>
                  <a:lnTo>
                    <a:pt x="677" y="168"/>
                  </a:lnTo>
                  <a:lnTo>
                    <a:pt x="677" y="166"/>
                  </a:lnTo>
                  <a:lnTo>
                    <a:pt x="677" y="165"/>
                  </a:lnTo>
                  <a:lnTo>
                    <a:pt x="678" y="164"/>
                  </a:lnTo>
                  <a:lnTo>
                    <a:pt x="681" y="164"/>
                  </a:lnTo>
                  <a:lnTo>
                    <a:pt x="681" y="165"/>
                  </a:lnTo>
                  <a:lnTo>
                    <a:pt x="680" y="166"/>
                  </a:lnTo>
                  <a:lnTo>
                    <a:pt x="681" y="166"/>
                  </a:lnTo>
                  <a:lnTo>
                    <a:pt x="682" y="166"/>
                  </a:lnTo>
                  <a:lnTo>
                    <a:pt x="682" y="168"/>
                  </a:lnTo>
                  <a:lnTo>
                    <a:pt x="681" y="168"/>
                  </a:lnTo>
                  <a:lnTo>
                    <a:pt x="680" y="169"/>
                  </a:lnTo>
                  <a:lnTo>
                    <a:pt x="682" y="169"/>
                  </a:lnTo>
                  <a:lnTo>
                    <a:pt x="682" y="170"/>
                  </a:lnTo>
                  <a:lnTo>
                    <a:pt x="682" y="172"/>
                  </a:lnTo>
                  <a:lnTo>
                    <a:pt x="682" y="173"/>
                  </a:lnTo>
                  <a:lnTo>
                    <a:pt x="683" y="174"/>
                  </a:lnTo>
                  <a:close/>
                  <a:moveTo>
                    <a:pt x="686" y="164"/>
                  </a:moveTo>
                  <a:lnTo>
                    <a:pt x="685" y="162"/>
                  </a:lnTo>
                  <a:lnTo>
                    <a:pt x="686" y="161"/>
                  </a:lnTo>
                  <a:lnTo>
                    <a:pt x="687" y="162"/>
                  </a:lnTo>
                  <a:lnTo>
                    <a:pt x="686" y="164"/>
                  </a:lnTo>
                  <a:close/>
                  <a:moveTo>
                    <a:pt x="445" y="0"/>
                  </a:moveTo>
                  <a:lnTo>
                    <a:pt x="445" y="1"/>
                  </a:lnTo>
                  <a:lnTo>
                    <a:pt x="446" y="1"/>
                  </a:lnTo>
                  <a:lnTo>
                    <a:pt x="448" y="1"/>
                  </a:lnTo>
                  <a:lnTo>
                    <a:pt x="448" y="3"/>
                  </a:lnTo>
                  <a:lnTo>
                    <a:pt x="449" y="3"/>
                  </a:lnTo>
                  <a:lnTo>
                    <a:pt x="450" y="3"/>
                  </a:lnTo>
                  <a:lnTo>
                    <a:pt x="452" y="3"/>
                  </a:lnTo>
                  <a:lnTo>
                    <a:pt x="453" y="3"/>
                  </a:lnTo>
                  <a:lnTo>
                    <a:pt x="454" y="3"/>
                  </a:lnTo>
                  <a:lnTo>
                    <a:pt x="454" y="4"/>
                  </a:lnTo>
                  <a:lnTo>
                    <a:pt x="456" y="5"/>
                  </a:lnTo>
                  <a:lnTo>
                    <a:pt x="454" y="7"/>
                  </a:lnTo>
                  <a:lnTo>
                    <a:pt x="456" y="7"/>
                  </a:lnTo>
                  <a:lnTo>
                    <a:pt x="457" y="7"/>
                  </a:lnTo>
                  <a:lnTo>
                    <a:pt x="458" y="7"/>
                  </a:lnTo>
                  <a:lnTo>
                    <a:pt x="459" y="8"/>
                  </a:lnTo>
                  <a:lnTo>
                    <a:pt x="461" y="8"/>
                  </a:lnTo>
                  <a:lnTo>
                    <a:pt x="461" y="9"/>
                  </a:lnTo>
                  <a:lnTo>
                    <a:pt x="462" y="9"/>
                  </a:lnTo>
                  <a:lnTo>
                    <a:pt x="463" y="9"/>
                  </a:lnTo>
                  <a:lnTo>
                    <a:pt x="465" y="9"/>
                  </a:lnTo>
                  <a:lnTo>
                    <a:pt x="465" y="10"/>
                  </a:lnTo>
                  <a:lnTo>
                    <a:pt x="466" y="10"/>
                  </a:lnTo>
                  <a:lnTo>
                    <a:pt x="467" y="12"/>
                  </a:lnTo>
                  <a:lnTo>
                    <a:pt x="469" y="12"/>
                  </a:lnTo>
                  <a:lnTo>
                    <a:pt x="469" y="13"/>
                  </a:lnTo>
                  <a:lnTo>
                    <a:pt x="470" y="14"/>
                  </a:lnTo>
                  <a:lnTo>
                    <a:pt x="471" y="14"/>
                  </a:lnTo>
                  <a:lnTo>
                    <a:pt x="471" y="16"/>
                  </a:lnTo>
                  <a:lnTo>
                    <a:pt x="473" y="16"/>
                  </a:lnTo>
                  <a:lnTo>
                    <a:pt x="474" y="17"/>
                  </a:lnTo>
                  <a:lnTo>
                    <a:pt x="475" y="17"/>
                  </a:lnTo>
                  <a:lnTo>
                    <a:pt x="475" y="18"/>
                  </a:lnTo>
                  <a:lnTo>
                    <a:pt x="475" y="20"/>
                  </a:lnTo>
                  <a:lnTo>
                    <a:pt x="477" y="20"/>
                  </a:lnTo>
                  <a:lnTo>
                    <a:pt x="477" y="21"/>
                  </a:lnTo>
                  <a:lnTo>
                    <a:pt x="477" y="22"/>
                  </a:lnTo>
                  <a:lnTo>
                    <a:pt x="477" y="24"/>
                  </a:lnTo>
                  <a:lnTo>
                    <a:pt x="478" y="25"/>
                  </a:lnTo>
                  <a:lnTo>
                    <a:pt x="478" y="26"/>
                  </a:lnTo>
                  <a:lnTo>
                    <a:pt x="478" y="28"/>
                  </a:lnTo>
                  <a:lnTo>
                    <a:pt x="478" y="29"/>
                  </a:lnTo>
                  <a:lnTo>
                    <a:pt x="479" y="29"/>
                  </a:lnTo>
                  <a:lnTo>
                    <a:pt x="479" y="30"/>
                  </a:lnTo>
                  <a:lnTo>
                    <a:pt x="480" y="30"/>
                  </a:lnTo>
                  <a:lnTo>
                    <a:pt x="480" y="31"/>
                  </a:lnTo>
                  <a:lnTo>
                    <a:pt x="482" y="31"/>
                  </a:lnTo>
                  <a:lnTo>
                    <a:pt x="482" y="33"/>
                  </a:lnTo>
                  <a:lnTo>
                    <a:pt x="483" y="33"/>
                  </a:lnTo>
                  <a:lnTo>
                    <a:pt x="484" y="33"/>
                  </a:lnTo>
                  <a:lnTo>
                    <a:pt x="484" y="34"/>
                  </a:lnTo>
                  <a:lnTo>
                    <a:pt x="486" y="34"/>
                  </a:lnTo>
                  <a:lnTo>
                    <a:pt x="487" y="34"/>
                  </a:lnTo>
                  <a:lnTo>
                    <a:pt x="488" y="34"/>
                  </a:lnTo>
                  <a:lnTo>
                    <a:pt x="490" y="34"/>
                  </a:lnTo>
                  <a:lnTo>
                    <a:pt x="491" y="34"/>
                  </a:lnTo>
                  <a:lnTo>
                    <a:pt x="492" y="34"/>
                  </a:lnTo>
                  <a:lnTo>
                    <a:pt x="494" y="34"/>
                  </a:lnTo>
                  <a:lnTo>
                    <a:pt x="495" y="34"/>
                  </a:lnTo>
                  <a:lnTo>
                    <a:pt x="494" y="34"/>
                  </a:lnTo>
                  <a:lnTo>
                    <a:pt x="494" y="35"/>
                  </a:lnTo>
                  <a:lnTo>
                    <a:pt x="492" y="35"/>
                  </a:lnTo>
                  <a:lnTo>
                    <a:pt x="492" y="37"/>
                  </a:lnTo>
                  <a:lnTo>
                    <a:pt x="491" y="37"/>
                  </a:lnTo>
                  <a:lnTo>
                    <a:pt x="492" y="37"/>
                  </a:lnTo>
                  <a:lnTo>
                    <a:pt x="492" y="35"/>
                  </a:lnTo>
                  <a:lnTo>
                    <a:pt x="494" y="35"/>
                  </a:lnTo>
                  <a:lnTo>
                    <a:pt x="495" y="34"/>
                  </a:lnTo>
                  <a:lnTo>
                    <a:pt x="496" y="34"/>
                  </a:lnTo>
                  <a:lnTo>
                    <a:pt x="497" y="34"/>
                  </a:lnTo>
                  <a:lnTo>
                    <a:pt x="499" y="35"/>
                  </a:lnTo>
                  <a:lnTo>
                    <a:pt x="500" y="35"/>
                  </a:lnTo>
                  <a:lnTo>
                    <a:pt x="501" y="35"/>
                  </a:lnTo>
                  <a:lnTo>
                    <a:pt x="501" y="37"/>
                  </a:lnTo>
                  <a:lnTo>
                    <a:pt x="503" y="37"/>
                  </a:lnTo>
                  <a:lnTo>
                    <a:pt x="504" y="37"/>
                  </a:lnTo>
                  <a:lnTo>
                    <a:pt x="505" y="37"/>
                  </a:lnTo>
                  <a:lnTo>
                    <a:pt x="505" y="38"/>
                  </a:lnTo>
                  <a:lnTo>
                    <a:pt x="507" y="38"/>
                  </a:lnTo>
                  <a:lnTo>
                    <a:pt x="508" y="38"/>
                  </a:lnTo>
                  <a:lnTo>
                    <a:pt x="509" y="39"/>
                  </a:lnTo>
                  <a:lnTo>
                    <a:pt x="511" y="41"/>
                  </a:lnTo>
                  <a:lnTo>
                    <a:pt x="509" y="42"/>
                  </a:lnTo>
                  <a:lnTo>
                    <a:pt x="508" y="43"/>
                  </a:lnTo>
                  <a:lnTo>
                    <a:pt x="508" y="45"/>
                  </a:lnTo>
                  <a:lnTo>
                    <a:pt x="507" y="45"/>
                  </a:lnTo>
                  <a:lnTo>
                    <a:pt x="507" y="46"/>
                  </a:lnTo>
                  <a:lnTo>
                    <a:pt x="507" y="47"/>
                  </a:lnTo>
                  <a:lnTo>
                    <a:pt x="508" y="48"/>
                  </a:lnTo>
                  <a:lnTo>
                    <a:pt x="508" y="50"/>
                  </a:lnTo>
                  <a:lnTo>
                    <a:pt x="509" y="50"/>
                  </a:lnTo>
                  <a:lnTo>
                    <a:pt x="511" y="51"/>
                  </a:lnTo>
                  <a:lnTo>
                    <a:pt x="509" y="52"/>
                  </a:lnTo>
                  <a:lnTo>
                    <a:pt x="508" y="54"/>
                  </a:lnTo>
                  <a:lnTo>
                    <a:pt x="507" y="54"/>
                  </a:lnTo>
                  <a:lnTo>
                    <a:pt x="507" y="55"/>
                  </a:lnTo>
                  <a:lnTo>
                    <a:pt x="505" y="56"/>
                  </a:lnTo>
                  <a:lnTo>
                    <a:pt x="504" y="58"/>
                  </a:lnTo>
                  <a:lnTo>
                    <a:pt x="503" y="59"/>
                  </a:lnTo>
                  <a:lnTo>
                    <a:pt x="503" y="60"/>
                  </a:lnTo>
                  <a:lnTo>
                    <a:pt x="501" y="62"/>
                  </a:lnTo>
                  <a:lnTo>
                    <a:pt x="501" y="63"/>
                  </a:lnTo>
                  <a:lnTo>
                    <a:pt x="501" y="64"/>
                  </a:lnTo>
                  <a:lnTo>
                    <a:pt x="501" y="65"/>
                  </a:lnTo>
                  <a:lnTo>
                    <a:pt x="501" y="67"/>
                  </a:lnTo>
                  <a:lnTo>
                    <a:pt x="500" y="68"/>
                  </a:lnTo>
                  <a:lnTo>
                    <a:pt x="500" y="69"/>
                  </a:lnTo>
                  <a:lnTo>
                    <a:pt x="500" y="71"/>
                  </a:lnTo>
                  <a:lnTo>
                    <a:pt x="500" y="72"/>
                  </a:lnTo>
                  <a:lnTo>
                    <a:pt x="499" y="72"/>
                  </a:lnTo>
                  <a:lnTo>
                    <a:pt x="497" y="73"/>
                  </a:lnTo>
                  <a:lnTo>
                    <a:pt x="496" y="73"/>
                  </a:lnTo>
                  <a:lnTo>
                    <a:pt x="495" y="73"/>
                  </a:lnTo>
                  <a:lnTo>
                    <a:pt x="495" y="72"/>
                  </a:lnTo>
                  <a:lnTo>
                    <a:pt x="494" y="72"/>
                  </a:lnTo>
                  <a:lnTo>
                    <a:pt x="494" y="71"/>
                  </a:lnTo>
                  <a:lnTo>
                    <a:pt x="492" y="71"/>
                  </a:lnTo>
                  <a:lnTo>
                    <a:pt x="491" y="71"/>
                  </a:lnTo>
                  <a:lnTo>
                    <a:pt x="490" y="71"/>
                  </a:lnTo>
                  <a:lnTo>
                    <a:pt x="488" y="72"/>
                  </a:lnTo>
                  <a:lnTo>
                    <a:pt x="488" y="73"/>
                  </a:lnTo>
                  <a:lnTo>
                    <a:pt x="488" y="75"/>
                  </a:lnTo>
                  <a:lnTo>
                    <a:pt x="490" y="75"/>
                  </a:lnTo>
                  <a:lnTo>
                    <a:pt x="491" y="75"/>
                  </a:lnTo>
                  <a:lnTo>
                    <a:pt x="491" y="76"/>
                  </a:lnTo>
                  <a:lnTo>
                    <a:pt x="492" y="76"/>
                  </a:lnTo>
                  <a:lnTo>
                    <a:pt x="494" y="76"/>
                  </a:lnTo>
                  <a:lnTo>
                    <a:pt x="494" y="77"/>
                  </a:lnTo>
                  <a:lnTo>
                    <a:pt x="495" y="79"/>
                  </a:lnTo>
                  <a:lnTo>
                    <a:pt x="495" y="80"/>
                  </a:lnTo>
                  <a:lnTo>
                    <a:pt x="496" y="81"/>
                  </a:lnTo>
                  <a:lnTo>
                    <a:pt x="496" y="82"/>
                  </a:lnTo>
                  <a:lnTo>
                    <a:pt x="497" y="84"/>
                  </a:lnTo>
                  <a:lnTo>
                    <a:pt x="499" y="85"/>
                  </a:lnTo>
                  <a:lnTo>
                    <a:pt x="499" y="86"/>
                  </a:lnTo>
                  <a:lnTo>
                    <a:pt x="500" y="88"/>
                  </a:lnTo>
                  <a:lnTo>
                    <a:pt x="500" y="89"/>
                  </a:lnTo>
                  <a:lnTo>
                    <a:pt x="501" y="89"/>
                  </a:lnTo>
                  <a:lnTo>
                    <a:pt x="501" y="90"/>
                  </a:lnTo>
                  <a:lnTo>
                    <a:pt x="503" y="92"/>
                  </a:lnTo>
                  <a:lnTo>
                    <a:pt x="504" y="92"/>
                  </a:lnTo>
                  <a:lnTo>
                    <a:pt x="504" y="93"/>
                  </a:lnTo>
                  <a:lnTo>
                    <a:pt x="505" y="93"/>
                  </a:lnTo>
                  <a:lnTo>
                    <a:pt x="507" y="94"/>
                  </a:lnTo>
                  <a:lnTo>
                    <a:pt x="508" y="94"/>
                  </a:lnTo>
                  <a:lnTo>
                    <a:pt x="509" y="93"/>
                  </a:lnTo>
                  <a:lnTo>
                    <a:pt x="511" y="93"/>
                  </a:lnTo>
                  <a:lnTo>
                    <a:pt x="512" y="93"/>
                  </a:lnTo>
                  <a:lnTo>
                    <a:pt x="513" y="93"/>
                  </a:lnTo>
                  <a:lnTo>
                    <a:pt x="515" y="93"/>
                  </a:lnTo>
                  <a:lnTo>
                    <a:pt x="516" y="93"/>
                  </a:lnTo>
                  <a:lnTo>
                    <a:pt x="518" y="93"/>
                  </a:lnTo>
                  <a:lnTo>
                    <a:pt x="520" y="93"/>
                  </a:lnTo>
                  <a:lnTo>
                    <a:pt x="521" y="92"/>
                  </a:lnTo>
                  <a:lnTo>
                    <a:pt x="521" y="90"/>
                  </a:lnTo>
                  <a:lnTo>
                    <a:pt x="522" y="90"/>
                  </a:lnTo>
                  <a:lnTo>
                    <a:pt x="522" y="89"/>
                  </a:lnTo>
                  <a:lnTo>
                    <a:pt x="524" y="89"/>
                  </a:lnTo>
                  <a:lnTo>
                    <a:pt x="525" y="89"/>
                  </a:lnTo>
                  <a:lnTo>
                    <a:pt x="526" y="89"/>
                  </a:lnTo>
                  <a:lnTo>
                    <a:pt x="528" y="89"/>
                  </a:lnTo>
                  <a:lnTo>
                    <a:pt x="529" y="90"/>
                  </a:lnTo>
                  <a:lnTo>
                    <a:pt x="530" y="90"/>
                  </a:lnTo>
                  <a:lnTo>
                    <a:pt x="532" y="89"/>
                  </a:lnTo>
                  <a:lnTo>
                    <a:pt x="533" y="89"/>
                  </a:lnTo>
                  <a:lnTo>
                    <a:pt x="534" y="89"/>
                  </a:lnTo>
                  <a:lnTo>
                    <a:pt x="534" y="88"/>
                  </a:lnTo>
                  <a:lnTo>
                    <a:pt x="535" y="88"/>
                  </a:lnTo>
                  <a:lnTo>
                    <a:pt x="537" y="88"/>
                  </a:lnTo>
                  <a:lnTo>
                    <a:pt x="538" y="86"/>
                  </a:lnTo>
                  <a:lnTo>
                    <a:pt x="539" y="86"/>
                  </a:lnTo>
                  <a:lnTo>
                    <a:pt x="539" y="88"/>
                  </a:lnTo>
                  <a:lnTo>
                    <a:pt x="541" y="88"/>
                  </a:lnTo>
                  <a:lnTo>
                    <a:pt x="541" y="89"/>
                  </a:lnTo>
                  <a:lnTo>
                    <a:pt x="542" y="89"/>
                  </a:lnTo>
                  <a:lnTo>
                    <a:pt x="543" y="89"/>
                  </a:lnTo>
                  <a:lnTo>
                    <a:pt x="543" y="88"/>
                  </a:lnTo>
                  <a:lnTo>
                    <a:pt x="545" y="88"/>
                  </a:lnTo>
                  <a:lnTo>
                    <a:pt x="546" y="86"/>
                  </a:lnTo>
                  <a:lnTo>
                    <a:pt x="547" y="86"/>
                  </a:lnTo>
                  <a:lnTo>
                    <a:pt x="549" y="86"/>
                  </a:lnTo>
                  <a:lnTo>
                    <a:pt x="550" y="85"/>
                  </a:lnTo>
                  <a:lnTo>
                    <a:pt x="551" y="85"/>
                  </a:lnTo>
                  <a:lnTo>
                    <a:pt x="552" y="85"/>
                  </a:lnTo>
                  <a:lnTo>
                    <a:pt x="554" y="84"/>
                  </a:lnTo>
                  <a:lnTo>
                    <a:pt x="555" y="84"/>
                  </a:lnTo>
                  <a:lnTo>
                    <a:pt x="556" y="84"/>
                  </a:lnTo>
                  <a:lnTo>
                    <a:pt x="558" y="82"/>
                  </a:lnTo>
                  <a:lnTo>
                    <a:pt x="559" y="82"/>
                  </a:lnTo>
                  <a:lnTo>
                    <a:pt x="560" y="82"/>
                  </a:lnTo>
                  <a:lnTo>
                    <a:pt x="560" y="81"/>
                  </a:lnTo>
                  <a:lnTo>
                    <a:pt x="562" y="81"/>
                  </a:lnTo>
                  <a:lnTo>
                    <a:pt x="563" y="81"/>
                  </a:lnTo>
                  <a:lnTo>
                    <a:pt x="564" y="80"/>
                  </a:lnTo>
                  <a:lnTo>
                    <a:pt x="564" y="79"/>
                  </a:lnTo>
                  <a:lnTo>
                    <a:pt x="566" y="79"/>
                  </a:lnTo>
                  <a:lnTo>
                    <a:pt x="566" y="77"/>
                  </a:lnTo>
                  <a:lnTo>
                    <a:pt x="566" y="76"/>
                  </a:lnTo>
                  <a:lnTo>
                    <a:pt x="567" y="76"/>
                  </a:lnTo>
                  <a:lnTo>
                    <a:pt x="567" y="75"/>
                  </a:lnTo>
                  <a:lnTo>
                    <a:pt x="568" y="75"/>
                  </a:lnTo>
                  <a:lnTo>
                    <a:pt x="568" y="73"/>
                  </a:lnTo>
                  <a:lnTo>
                    <a:pt x="568" y="72"/>
                  </a:lnTo>
                  <a:lnTo>
                    <a:pt x="567" y="72"/>
                  </a:lnTo>
                  <a:lnTo>
                    <a:pt x="567" y="71"/>
                  </a:lnTo>
                  <a:lnTo>
                    <a:pt x="567" y="69"/>
                  </a:lnTo>
                  <a:lnTo>
                    <a:pt x="567" y="68"/>
                  </a:lnTo>
                  <a:lnTo>
                    <a:pt x="568" y="68"/>
                  </a:lnTo>
                  <a:lnTo>
                    <a:pt x="570" y="68"/>
                  </a:lnTo>
                  <a:lnTo>
                    <a:pt x="570" y="67"/>
                  </a:lnTo>
                  <a:lnTo>
                    <a:pt x="570" y="68"/>
                  </a:lnTo>
                  <a:lnTo>
                    <a:pt x="571" y="68"/>
                  </a:lnTo>
                  <a:lnTo>
                    <a:pt x="571" y="67"/>
                  </a:lnTo>
                  <a:lnTo>
                    <a:pt x="572" y="65"/>
                  </a:lnTo>
                  <a:lnTo>
                    <a:pt x="572" y="64"/>
                  </a:lnTo>
                  <a:lnTo>
                    <a:pt x="573" y="64"/>
                  </a:lnTo>
                  <a:lnTo>
                    <a:pt x="575" y="64"/>
                  </a:lnTo>
                  <a:lnTo>
                    <a:pt x="576" y="64"/>
                  </a:lnTo>
                  <a:lnTo>
                    <a:pt x="576" y="63"/>
                  </a:lnTo>
                  <a:lnTo>
                    <a:pt x="577" y="63"/>
                  </a:lnTo>
                  <a:lnTo>
                    <a:pt x="577" y="64"/>
                  </a:lnTo>
                  <a:lnTo>
                    <a:pt x="577" y="65"/>
                  </a:lnTo>
                  <a:lnTo>
                    <a:pt x="579" y="65"/>
                  </a:lnTo>
                  <a:lnTo>
                    <a:pt x="579" y="67"/>
                  </a:lnTo>
                  <a:lnTo>
                    <a:pt x="579" y="68"/>
                  </a:lnTo>
                  <a:lnTo>
                    <a:pt x="577" y="68"/>
                  </a:lnTo>
                  <a:lnTo>
                    <a:pt x="577" y="69"/>
                  </a:lnTo>
                  <a:lnTo>
                    <a:pt x="576" y="69"/>
                  </a:lnTo>
                  <a:lnTo>
                    <a:pt x="577" y="69"/>
                  </a:lnTo>
                  <a:lnTo>
                    <a:pt x="577" y="71"/>
                  </a:lnTo>
                  <a:lnTo>
                    <a:pt x="577" y="72"/>
                  </a:lnTo>
                  <a:lnTo>
                    <a:pt x="576" y="72"/>
                  </a:lnTo>
                  <a:lnTo>
                    <a:pt x="577" y="72"/>
                  </a:lnTo>
                  <a:lnTo>
                    <a:pt x="577" y="73"/>
                  </a:lnTo>
                  <a:lnTo>
                    <a:pt x="579" y="75"/>
                  </a:lnTo>
                  <a:lnTo>
                    <a:pt x="577" y="75"/>
                  </a:lnTo>
                  <a:lnTo>
                    <a:pt x="579" y="75"/>
                  </a:lnTo>
                  <a:lnTo>
                    <a:pt x="579" y="76"/>
                  </a:lnTo>
                  <a:lnTo>
                    <a:pt x="579" y="77"/>
                  </a:lnTo>
                  <a:lnTo>
                    <a:pt x="580" y="77"/>
                  </a:lnTo>
                  <a:lnTo>
                    <a:pt x="580" y="79"/>
                  </a:lnTo>
                  <a:lnTo>
                    <a:pt x="581" y="80"/>
                  </a:lnTo>
                  <a:lnTo>
                    <a:pt x="583" y="81"/>
                  </a:lnTo>
                  <a:lnTo>
                    <a:pt x="584" y="82"/>
                  </a:lnTo>
                  <a:lnTo>
                    <a:pt x="585" y="82"/>
                  </a:lnTo>
                  <a:lnTo>
                    <a:pt x="585" y="84"/>
                  </a:lnTo>
                  <a:lnTo>
                    <a:pt x="587" y="82"/>
                  </a:lnTo>
                  <a:lnTo>
                    <a:pt x="585" y="81"/>
                  </a:lnTo>
                  <a:lnTo>
                    <a:pt x="585" y="80"/>
                  </a:lnTo>
                  <a:lnTo>
                    <a:pt x="587" y="79"/>
                  </a:lnTo>
                  <a:lnTo>
                    <a:pt x="587" y="77"/>
                  </a:lnTo>
                  <a:lnTo>
                    <a:pt x="588" y="77"/>
                  </a:lnTo>
                  <a:lnTo>
                    <a:pt x="588" y="76"/>
                  </a:lnTo>
                  <a:lnTo>
                    <a:pt x="589" y="76"/>
                  </a:lnTo>
                  <a:lnTo>
                    <a:pt x="590" y="76"/>
                  </a:lnTo>
                  <a:lnTo>
                    <a:pt x="592" y="76"/>
                  </a:lnTo>
                  <a:lnTo>
                    <a:pt x="592" y="75"/>
                  </a:lnTo>
                  <a:lnTo>
                    <a:pt x="593" y="75"/>
                  </a:lnTo>
                  <a:lnTo>
                    <a:pt x="593" y="73"/>
                  </a:lnTo>
                  <a:lnTo>
                    <a:pt x="593" y="75"/>
                  </a:lnTo>
                  <a:lnTo>
                    <a:pt x="593" y="76"/>
                  </a:lnTo>
                  <a:lnTo>
                    <a:pt x="593" y="77"/>
                  </a:lnTo>
                  <a:lnTo>
                    <a:pt x="593" y="79"/>
                  </a:lnTo>
                  <a:lnTo>
                    <a:pt x="593" y="80"/>
                  </a:lnTo>
                  <a:lnTo>
                    <a:pt x="594" y="80"/>
                  </a:lnTo>
                  <a:lnTo>
                    <a:pt x="594" y="79"/>
                  </a:lnTo>
                  <a:lnTo>
                    <a:pt x="596" y="79"/>
                  </a:lnTo>
                  <a:lnTo>
                    <a:pt x="597" y="79"/>
                  </a:lnTo>
                  <a:lnTo>
                    <a:pt x="597" y="77"/>
                  </a:lnTo>
                  <a:lnTo>
                    <a:pt x="597" y="76"/>
                  </a:lnTo>
                  <a:lnTo>
                    <a:pt x="596" y="76"/>
                  </a:lnTo>
                  <a:lnTo>
                    <a:pt x="596" y="75"/>
                  </a:lnTo>
                  <a:lnTo>
                    <a:pt x="596" y="73"/>
                  </a:lnTo>
                  <a:lnTo>
                    <a:pt x="597" y="73"/>
                  </a:lnTo>
                  <a:lnTo>
                    <a:pt x="597" y="72"/>
                  </a:lnTo>
                  <a:lnTo>
                    <a:pt x="597" y="71"/>
                  </a:lnTo>
                  <a:lnTo>
                    <a:pt x="597" y="69"/>
                  </a:lnTo>
                  <a:lnTo>
                    <a:pt x="596" y="68"/>
                  </a:lnTo>
                  <a:lnTo>
                    <a:pt x="597" y="68"/>
                  </a:lnTo>
                  <a:lnTo>
                    <a:pt x="597" y="69"/>
                  </a:lnTo>
                  <a:lnTo>
                    <a:pt x="598" y="69"/>
                  </a:lnTo>
                  <a:lnTo>
                    <a:pt x="598" y="71"/>
                  </a:lnTo>
                  <a:lnTo>
                    <a:pt x="598" y="72"/>
                  </a:lnTo>
                  <a:lnTo>
                    <a:pt x="598" y="73"/>
                  </a:lnTo>
                  <a:lnTo>
                    <a:pt x="600" y="75"/>
                  </a:lnTo>
                  <a:lnTo>
                    <a:pt x="600" y="76"/>
                  </a:lnTo>
                  <a:lnTo>
                    <a:pt x="601" y="76"/>
                  </a:lnTo>
                  <a:lnTo>
                    <a:pt x="605" y="77"/>
                  </a:lnTo>
                  <a:lnTo>
                    <a:pt x="606" y="77"/>
                  </a:lnTo>
                  <a:lnTo>
                    <a:pt x="608" y="77"/>
                  </a:lnTo>
                  <a:lnTo>
                    <a:pt x="609" y="77"/>
                  </a:lnTo>
                  <a:lnTo>
                    <a:pt x="610" y="77"/>
                  </a:lnTo>
                  <a:lnTo>
                    <a:pt x="611" y="77"/>
                  </a:lnTo>
                  <a:lnTo>
                    <a:pt x="613" y="79"/>
                  </a:lnTo>
                  <a:lnTo>
                    <a:pt x="614" y="80"/>
                  </a:lnTo>
                  <a:lnTo>
                    <a:pt x="615" y="81"/>
                  </a:lnTo>
                  <a:lnTo>
                    <a:pt x="617" y="82"/>
                  </a:lnTo>
                  <a:lnTo>
                    <a:pt x="617" y="86"/>
                  </a:lnTo>
                  <a:lnTo>
                    <a:pt x="617" y="88"/>
                  </a:lnTo>
                  <a:lnTo>
                    <a:pt x="617" y="90"/>
                  </a:lnTo>
                  <a:lnTo>
                    <a:pt x="617" y="92"/>
                  </a:lnTo>
                  <a:lnTo>
                    <a:pt x="617" y="93"/>
                  </a:lnTo>
                  <a:lnTo>
                    <a:pt x="618" y="93"/>
                  </a:lnTo>
                  <a:lnTo>
                    <a:pt x="618" y="94"/>
                  </a:lnTo>
                  <a:lnTo>
                    <a:pt x="619" y="93"/>
                  </a:lnTo>
                  <a:lnTo>
                    <a:pt x="621" y="93"/>
                  </a:lnTo>
                  <a:lnTo>
                    <a:pt x="622" y="93"/>
                  </a:lnTo>
                  <a:lnTo>
                    <a:pt x="623" y="93"/>
                  </a:lnTo>
                  <a:lnTo>
                    <a:pt x="625" y="93"/>
                  </a:lnTo>
                  <a:lnTo>
                    <a:pt x="625" y="94"/>
                  </a:lnTo>
                  <a:lnTo>
                    <a:pt x="626" y="94"/>
                  </a:lnTo>
                  <a:lnTo>
                    <a:pt x="626" y="96"/>
                  </a:lnTo>
                  <a:lnTo>
                    <a:pt x="627" y="96"/>
                  </a:lnTo>
                  <a:lnTo>
                    <a:pt x="627" y="97"/>
                  </a:lnTo>
                  <a:lnTo>
                    <a:pt x="628" y="97"/>
                  </a:lnTo>
                  <a:lnTo>
                    <a:pt x="628" y="98"/>
                  </a:lnTo>
                  <a:lnTo>
                    <a:pt x="630" y="100"/>
                  </a:lnTo>
                  <a:lnTo>
                    <a:pt x="631" y="101"/>
                  </a:lnTo>
                  <a:lnTo>
                    <a:pt x="632" y="102"/>
                  </a:lnTo>
                  <a:lnTo>
                    <a:pt x="632" y="103"/>
                  </a:lnTo>
                  <a:lnTo>
                    <a:pt x="634" y="103"/>
                  </a:lnTo>
                  <a:lnTo>
                    <a:pt x="634" y="105"/>
                  </a:lnTo>
                  <a:lnTo>
                    <a:pt x="635" y="105"/>
                  </a:lnTo>
                  <a:lnTo>
                    <a:pt x="636" y="105"/>
                  </a:lnTo>
                  <a:lnTo>
                    <a:pt x="638" y="103"/>
                  </a:lnTo>
                  <a:lnTo>
                    <a:pt x="639" y="103"/>
                  </a:lnTo>
                  <a:lnTo>
                    <a:pt x="640" y="103"/>
                  </a:lnTo>
                  <a:lnTo>
                    <a:pt x="640" y="105"/>
                  </a:lnTo>
                  <a:lnTo>
                    <a:pt x="642" y="105"/>
                  </a:lnTo>
                  <a:lnTo>
                    <a:pt x="642" y="106"/>
                  </a:lnTo>
                  <a:lnTo>
                    <a:pt x="643" y="106"/>
                  </a:lnTo>
                  <a:lnTo>
                    <a:pt x="643" y="107"/>
                  </a:lnTo>
                  <a:lnTo>
                    <a:pt x="645" y="109"/>
                  </a:lnTo>
                  <a:lnTo>
                    <a:pt x="647" y="107"/>
                  </a:lnTo>
                  <a:lnTo>
                    <a:pt x="648" y="109"/>
                  </a:lnTo>
                  <a:lnTo>
                    <a:pt x="649" y="110"/>
                  </a:lnTo>
                  <a:lnTo>
                    <a:pt x="652" y="111"/>
                  </a:lnTo>
                  <a:lnTo>
                    <a:pt x="652" y="113"/>
                  </a:lnTo>
                  <a:lnTo>
                    <a:pt x="653" y="113"/>
                  </a:lnTo>
                  <a:lnTo>
                    <a:pt x="653" y="114"/>
                  </a:lnTo>
                  <a:lnTo>
                    <a:pt x="655" y="115"/>
                  </a:lnTo>
                  <a:lnTo>
                    <a:pt x="655" y="117"/>
                  </a:lnTo>
                  <a:lnTo>
                    <a:pt x="655" y="118"/>
                  </a:lnTo>
                  <a:lnTo>
                    <a:pt x="655" y="119"/>
                  </a:lnTo>
                  <a:lnTo>
                    <a:pt x="656" y="119"/>
                  </a:lnTo>
                  <a:lnTo>
                    <a:pt x="657" y="120"/>
                  </a:lnTo>
                  <a:lnTo>
                    <a:pt x="659" y="122"/>
                  </a:lnTo>
                  <a:lnTo>
                    <a:pt x="660" y="122"/>
                  </a:lnTo>
                  <a:lnTo>
                    <a:pt x="661" y="123"/>
                  </a:lnTo>
                  <a:lnTo>
                    <a:pt x="663" y="124"/>
                  </a:lnTo>
                  <a:lnTo>
                    <a:pt x="664" y="126"/>
                  </a:lnTo>
                  <a:lnTo>
                    <a:pt x="665" y="126"/>
                  </a:lnTo>
                  <a:lnTo>
                    <a:pt x="666" y="127"/>
                  </a:lnTo>
                  <a:lnTo>
                    <a:pt x="669" y="128"/>
                  </a:lnTo>
                  <a:lnTo>
                    <a:pt x="669" y="130"/>
                  </a:lnTo>
                  <a:lnTo>
                    <a:pt x="668" y="131"/>
                  </a:lnTo>
                  <a:lnTo>
                    <a:pt x="666" y="131"/>
                  </a:lnTo>
                  <a:lnTo>
                    <a:pt x="665" y="131"/>
                  </a:lnTo>
                  <a:lnTo>
                    <a:pt x="665" y="132"/>
                  </a:lnTo>
                  <a:lnTo>
                    <a:pt x="664" y="134"/>
                  </a:lnTo>
                  <a:lnTo>
                    <a:pt x="666" y="135"/>
                  </a:lnTo>
                  <a:lnTo>
                    <a:pt x="668" y="137"/>
                  </a:lnTo>
                  <a:lnTo>
                    <a:pt x="668" y="139"/>
                  </a:lnTo>
                  <a:lnTo>
                    <a:pt x="668" y="140"/>
                  </a:lnTo>
                  <a:lnTo>
                    <a:pt x="669" y="140"/>
                  </a:lnTo>
                  <a:lnTo>
                    <a:pt x="670" y="140"/>
                  </a:lnTo>
                  <a:lnTo>
                    <a:pt x="670" y="139"/>
                  </a:lnTo>
                  <a:lnTo>
                    <a:pt x="672" y="140"/>
                  </a:lnTo>
                  <a:lnTo>
                    <a:pt x="673" y="140"/>
                  </a:lnTo>
                  <a:lnTo>
                    <a:pt x="673" y="141"/>
                  </a:lnTo>
                  <a:lnTo>
                    <a:pt x="672" y="141"/>
                  </a:lnTo>
                  <a:lnTo>
                    <a:pt x="670" y="141"/>
                  </a:lnTo>
                  <a:lnTo>
                    <a:pt x="669" y="141"/>
                  </a:lnTo>
                  <a:lnTo>
                    <a:pt x="669" y="143"/>
                  </a:lnTo>
                  <a:lnTo>
                    <a:pt x="669" y="144"/>
                  </a:lnTo>
                  <a:lnTo>
                    <a:pt x="669" y="145"/>
                  </a:lnTo>
                  <a:lnTo>
                    <a:pt x="670" y="145"/>
                  </a:lnTo>
                  <a:lnTo>
                    <a:pt x="672" y="147"/>
                  </a:lnTo>
                  <a:lnTo>
                    <a:pt x="673" y="145"/>
                  </a:lnTo>
                  <a:lnTo>
                    <a:pt x="674" y="145"/>
                  </a:lnTo>
                  <a:lnTo>
                    <a:pt x="676" y="145"/>
                  </a:lnTo>
                  <a:lnTo>
                    <a:pt x="677" y="144"/>
                  </a:lnTo>
                  <a:lnTo>
                    <a:pt x="685" y="144"/>
                  </a:lnTo>
                  <a:lnTo>
                    <a:pt x="685" y="148"/>
                  </a:lnTo>
                  <a:lnTo>
                    <a:pt x="683" y="148"/>
                  </a:lnTo>
                  <a:lnTo>
                    <a:pt x="683" y="151"/>
                  </a:lnTo>
                  <a:lnTo>
                    <a:pt x="681" y="153"/>
                  </a:lnTo>
                  <a:lnTo>
                    <a:pt x="681" y="154"/>
                  </a:lnTo>
                  <a:lnTo>
                    <a:pt x="681" y="157"/>
                  </a:lnTo>
                  <a:lnTo>
                    <a:pt x="680" y="161"/>
                  </a:lnTo>
                  <a:lnTo>
                    <a:pt x="677" y="162"/>
                  </a:lnTo>
                  <a:lnTo>
                    <a:pt x="674" y="164"/>
                  </a:lnTo>
                  <a:lnTo>
                    <a:pt x="674" y="165"/>
                  </a:lnTo>
                  <a:lnTo>
                    <a:pt x="676" y="165"/>
                  </a:lnTo>
                  <a:lnTo>
                    <a:pt x="676" y="166"/>
                  </a:lnTo>
                  <a:lnTo>
                    <a:pt x="672" y="170"/>
                  </a:lnTo>
                  <a:lnTo>
                    <a:pt x="670" y="174"/>
                  </a:lnTo>
                  <a:lnTo>
                    <a:pt x="670" y="177"/>
                  </a:lnTo>
                  <a:lnTo>
                    <a:pt x="670" y="178"/>
                  </a:lnTo>
                  <a:lnTo>
                    <a:pt x="670" y="179"/>
                  </a:lnTo>
                  <a:lnTo>
                    <a:pt x="672" y="182"/>
                  </a:lnTo>
                  <a:lnTo>
                    <a:pt x="672" y="185"/>
                  </a:lnTo>
                  <a:lnTo>
                    <a:pt x="674" y="186"/>
                  </a:lnTo>
                  <a:lnTo>
                    <a:pt x="677" y="190"/>
                  </a:lnTo>
                  <a:lnTo>
                    <a:pt x="678" y="191"/>
                  </a:lnTo>
                  <a:lnTo>
                    <a:pt x="680" y="191"/>
                  </a:lnTo>
                  <a:lnTo>
                    <a:pt x="682" y="192"/>
                  </a:lnTo>
                  <a:lnTo>
                    <a:pt x="685" y="195"/>
                  </a:lnTo>
                  <a:lnTo>
                    <a:pt x="687" y="196"/>
                  </a:lnTo>
                  <a:lnTo>
                    <a:pt x="687" y="198"/>
                  </a:lnTo>
                  <a:lnTo>
                    <a:pt x="689" y="198"/>
                  </a:lnTo>
                  <a:lnTo>
                    <a:pt x="690" y="199"/>
                  </a:lnTo>
                  <a:lnTo>
                    <a:pt x="691" y="199"/>
                  </a:lnTo>
                  <a:lnTo>
                    <a:pt x="693" y="199"/>
                  </a:lnTo>
                  <a:lnTo>
                    <a:pt x="694" y="200"/>
                  </a:lnTo>
                  <a:lnTo>
                    <a:pt x="693" y="202"/>
                  </a:lnTo>
                  <a:lnTo>
                    <a:pt x="695" y="202"/>
                  </a:lnTo>
                  <a:lnTo>
                    <a:pt x="697" y="203"/>
                  </a:lnTo>
                  <a:lnTo>
                    <a:pt x="699" y="203"/>
                  </a:lnTo>
                  <a:lnTo>
                    <a:pt x="699" y="204"/>
                  </a:lnTo>
                  <a:lnTo>
                    <a:pt x="701" y="204"/>
                  </a:lnTo>
                  <a:lnTo>
                    <a:pt x="702" y="204"/>
                  </a:lnTo>
                  <a:lnTo>
                    <a:pt x="704" y="204"/>
                  </a:lnTo>
                  <a:lnTo>
                    <a:pt x="706" y="206"/>
                  </a:lnTo>
                  <a:lnTo>
                    <a:pt x="704" y="207"/>
                  </a:lnTo>
                  <a:lnTo>
                    <a:pt x="702" y="207"/>
                  </a:lnTo>
                  <a:lnTo>
                    <a:pt x="699" y="207"/>
                  </a:lnTo>
                  <a:lnTo>
                    <a:pt x="698" y="206"/>
                  </a:lnTo>
                  <a:lnTo>
                    <a:pt x="695" y="204"/>
                  </a:lnTo>
                  <a:lnTo>
                    <a:pt x="694" y="204"/>
                  </a:lnTo>
                  <a:lnTo>
                    <a:pt x="693" y="204"/>
                  </a:lnTo>
                  <a:lnTo>
                    <a:pt x="690" y="204"/>
                  </a:lnTo>
                  <a:lnTo>
                    <a:pt x="689" y="203"/>
                  </a:lnTo>
                  <a:lnTo>
                    <a:pt x="687" y="203"/>
                  </a:lnTo>
                  <a:lnTo>
                    <a:pt x="685" y="203"/>
                  </a:lnTo>
                  <a:lnTo>
                    <a:pt x="685" y="202"/>
                  </a:lnTo>
                  <a:lnTo>
                    <a:pt x="680" y="202"/>
                  </a:lnTo>
                  <a:lnTo>
                    <a:pt x="678" y="200"/>
                  </a:lnTo>
                  <a:lnTo>
                    <a:pt x="676" y="200"/>
                  </a:lnTo>
                  <a:lnTo>
                    <a:pt x="674" y="200"/>
                  </a:lnTo>
                  <a:lnTo>
                    <a:pt x="672" y="200"/>
                  </a:lnTo>
                  <a:lnTo>
                    <a:pt x="668" y="200"/>
                  </a:lnTo>
                  <a:lnTo>
                    <a:pt x="668" y="199"/>
                  </a:lnTo>
                  <a:lnTo>
                    <a:pt x="661" y="199"/>
                  </a:lnTo>
                  <a:lnTo>
                    <a:pt x="657" y="199"/>
                  </a:lnTo>
                  <a:lnTo>
                    <a:pt x="656" y="199"/>
                  </a:lnTo>
                  <a:lnTo>
                    <a:pt x="653" y="199"/>
                  </a:lnTo>
                  <a:lnTo>
                    <a:pt x="653" y="198"/>
                  </a:lnTo>
                  <a:lnTo>
                    <a:pt x="647" y="198"/>
                  </a:lnTo>
                  <a:lnTo>
                    <a:pt x="647" y="196"/>
                  </a:lnTo>
                  <a:lnTo>
                    <a:pt x="640" y="196"/>
                  </a:lnTo>
                  <a:lnTo>
                    <a:pt x="639" y="196"/>
                  </a:lnTo>
                  <a:lnTo>
                    <a:pt x="631" y="196"/>
                  </a:lnTo>
                  <a:lnTo>
                    <a:pt x="628" y="196"/>
                  </a:lnTo>
                  <a:lnTo>
                    <a:pt x="628" y="195"/>
                  </a:lnTo>
                  <a:lnTo>
                    <a:pt x="623" y="195"/>
                  </a:lnTo>
                  <a:lnTo>
                    <a:pt x="622" y="195"/>
                  </a:lnTo>
                  <a:lnTo>
                    <a:pt x="615" y="195"/>
                  </a:lnTo>
                  <a:lnTo>
                    <a:pt x="614" y="195"/>
                  </a:lnTo>
                  <a:lnTo>
                    <a:pt x="606" y="195"/>
                  </a:lnTo>
                  <a:lnTo>
                    <a:pt x="605" y="194"/>
                  </a:lnTo>
                  <a:lnTo>
                    <a:pt x="588" y="194"/>
                  </a:lnTo>
                  <a:lnTo>
                    <a:pt x="585" y="194"/>
                  </a:lnTo>
                  <a:lnTo>
                    <a:pt x="585" y="192"/>
                  </a:lnTo>
                  <a:lnTo>
                    <a:pt x="579" y="192"/>
                  </a:lnTo>
                  <a:lnTo>
                    <a:pt x="572" y="192"/>
                  </a:lnTo>
                  <a:lnTo>
                    <a:pt x="571" y="192"/>
                  </a:lnTo>
                  <a:lnTo>
                    <a:pt x="567" y="192"/>
                  </a:lnTo>
                  <a:lnTo>
                    <a:pt x="566" y="191"/>
                  </a:lnTo>
                  <a:lnTo>
                    <a:pt x="564" y="191"/>
                  </a:lnTo>
                  <a:lnTo>
                    <a:pt x="563" y="192"/>
                  </a:lnTo>
                  <a:lnTo>
                    <a:pt x="562" y="191"/>
                  </a:lnTo>
                  <a:lnTo>
                    <a:pt x="559" y="191"/>
                  </a:lnTo>
                  <a:lnTo>
                    <a:pt x="559" y="192"/>
                  </a:lnTo>
                  <a:lnTo>
                    <a:pt x="537" y="192"/>
                  </a:lnTo>
                  <a:lnTo>
                    <a:pt x="535" y="191"/>
                  </a:lnTo>
                  <a:lnTo>
                    <a:pt x="530" y="191"/>
                  </a:lnTo>
                  <a:lnTo>
                    <a:pt x="529" y="192"/>
                  </a:lnTo>
                  <a:lnTo>
                    <a:pt x="528" y="192"/>
                  </a:lnTo>
                  <a:lnTo>
                    <a:pt x="522" y="192"/>
                  </a:lnTo>
                  <a:lnTo>
                    <a:pt x="516" y="192"/>
                  </a:lnTo>
                  <a:lnTo>
                    <a:pt x="516" y="194"/>
                  </a:lnTo>
                  <a:lnTo>
                    <a:pt x="513" y="194"/>
                  </a:lnTo>
                  <a:lnTo>
                    <a:pt x="512" y="194"/>
                  </a:lnTo>
                  <a:lnTo>
                    <a:pt x="501" y="194"/>
                  </a:lnTo>
                  <a:lnTo>
                    <a:pt x="501" y="195"/>
                  </a:lnTo>
                  <a:lnTo>
                    <a:pt x="495" y="195"/>
                  </a:lnTo>
                  <a:lnTo>
                    <a:pt x="494" y="195"/>
                  </a:lnTo>
                  <a:lnTo>
                    <a:pt x="492" y="196"/>
                  </a:lnTo>
                  <a:lnTo>
                    <a:pt x="491" y="196"/>
                  </a:lnTo>
                  <a:lnTo>
                    <a:pt x="488" y="196"/>
                  </a:lnTo>
                  <a:lnTo>
                    <a:pt x="487" y="196"/>
                  </a:lnTo>
                  <a:lnTo>
                    <a:pt x="486" y="198"/>
                  </a:lnTo>
                  <a:lnTo>
                    <a:pt x="483" y="198"/>
                  </a:lnTo>
                  <a:lnTo>
                    <a:pt x="482" y="198"/>
                  </a:lnTo>
                  <a:lnTo>
                    <a:pt x="482" y="199"/>
                  </a:lnTo>
                  <a:lnTo>
                    <a:pt x="477" y="199"/>
                  </a:lnTo>
                  <a:lnTo>
                    <a:pt x="475" y="199"/>
                  </a:lnTo>
                  <a:lnTo>
                    <a:pt x="474" y="199"/>
                  </a:lnTo>
                  <a:lnTo>
                    <a:pt x="474" y="200"/>
                  </a:lnTo>
                  <a:lnTo>
                    <a:pt x="473" y="200"/>
                  </a:lnTo>
                  <a:lnTo>
                    <a:pt x="471" y="200"/>
                  </a:lnTo>
                  <a:lnTo>
                    <a:pt x="470" y="200"/>
                  </a:lnTo>
                  <a:lnTo>
                    <a:pt x="467" y="200"/>
                  </a:lnTo>
                  <a:lnTo>
                    <a:pt x="467" y="202"/>
                  </a:lnTo>
                  <a:lnTo>
                    <a:pt x="466" y="202"/>
                  </a:lnTo>
                  <a:lnTo>
                    <a:pt x="463" y="202"/>
                  </a:lnTo>
                  <a:lnTo>
                    <a:pt x="463" y="203"/>
                  </a:lnTo>
                  <a:lnTo>
                    <a:pt x="462" y="203"/>
                  </a:lnTo>
                  <a:lnTo>
                    <a:pt x="459" y="203"/>
                  </a:lnTo>
                  <a:lnTo>
                    <a:pt x="457" y="203"/>
                  </a:lnTo>
                  <a:lnTo>
                    <a:pt x="456" y="204"/>
                  </a:lnTo>
                  <a:lnTo>
                    <a:pt x="449" y="211"/>
                  </a:lnTo>
                  <a:lnTo>
                    <a:pt x="448" y="211"/>
                  </a:lnTo>
                  <a:lnTo>
                    <a:pt x="446" y="212"/>
                  </a:lnTo>
                  <a:lnTo>
                    <a:pt x="444" y="213"/>
                  </a:lnTo>
                  <a:lnTo>
                    <a:pt x="440" y="215"/>
                  </a:lnTo>
                  <a:lnTo>
                    <a:pt x="439" y="215"/>
                  </a:lnTo>
                  <a:lnTo>
                    <a:pt x="437" y="215"/>
                  </a:lnTo>
                  <a:lnTo>
                    <a:pt x="437" y="216"/>
                  </a:lnTo>
                  <a:lnTo>
                    <a:pt x="435" y="216"/>
                  </a:lnTo>
                  <a:lnTo>
                    <a:pt x="435" y="215"/>
                  </a:lnTo>
                  <a:lnTo>
                    <a:pt x="432" y="215"/>
                  </a:lnTo>
                  <a:lnTo>
                    <a:pt x="432" y="216"/>
                  </a:lnTo>
                  <a:lnTo>
                    <a:pt x="429" y="216"/>
                  </a:lnTo>
                  <a:lnTo>
                    <a:pt x="425" y="216"/>
                  </a:lnTo>
                  <a:lnTo>
                    <a:pt x="425" y="217"/>
                  </a:lnTo>
                  <a:lnTo>
                    <a:pt x="423" y="217"/>
                  </a:lnTo>
                  <a:lnTo>
                    <a:pt x="422" y="217"/>
                  </a:lnTo>
                  <a:lnTo>
                    <a:pt x="416" y="217"/>
                  </a:lnTo>
                  <a:lnTo>
                    <a:pt x="416" y="219"/>
                  </a:lnTo>
                  <a:lnTo>
                    <a:pt x="415" y="219"/>
                  </a:lnTo>
                  <a:lnTo>
                    <a:pt x="412" y="216"/>
                  </a:lnTo>
                  <a:lnTo>
                    <a:pt x="412" y="213"/>
                  </a:lnTo>
                  <a:lnTo>
                    <a:pt x="412" y="217"/>
                  </a:lnTo>
                  <a:lnTo>
                    <a:pt x="412" y="219"/>
                  </a:lnTo>
                  <a:lnTo>
                    <a:pt x="412" y="220"/>
                  </a:lnTo>
                  <a:lnTo>
                    <a:pt x="410" y="220"/>
                  </a:lnTo>
                  <a:lnTo>
                    <a:pt x="408" y="223"/>
                  </a:lnTo>
                  <a:lnTo>
                    <a:pt x="404" y="224"/>
                  </a:lnTo>
                  <a:lnTo>
                    <a:pt x="402" y="225"/>
                  </a:lnTo>
                  <a:lnTo>
                    <a:pt x="399" y="226"/>
                  </a:lnTo>
                  <a:lnTo>
                    <a:pt x="398" y="226"/>
                  </a:lnTo>
                  <a:lnTo>
                    <a:pt x="397" y="228"/>
                  </a:lnTo>
                  <a:lnTo>
                    <a:pt x="395" y="228"/>
                  </a:lnTo>
                  <a:lnTo>
                    <a:pt x="394" y="229"/>
                  </a:lnTo>
                  <a:lnTo>
                    <a:pt x="390" y="229"/>
                  </a:lnTo>
                  <a:lnTo>
                    <a:pt x="387" y="232"/>
                  </a:lnTo>
                  <a:lnTo>
                    <a:pt x="385" y="236"/>
                  </a:lnTo>
                  <a:lnTo>
                    <a:pt x="384" y="238"/>
                  </a:lnTo>
                  <a:lnTo>
                    <a:pt x="382" y="238"/>
                  </a:lnTo>
                  <a:lnTo>
                    <a:pt x="381" y="240"/>
                  </a:lnTo>
                  <a:lnTo>
                    <a:pt x="380" y="240"/>
                  </a:lnTo>
                  <a:lnTo>
                    <a:pt x="378" y="240"/>
                  </a:lnTo>
                  <a:lnTo>
                    <a:pt x="377" y="241"/>
                  </a:lnTo>
                  <a:lnTo>
                    <a:pt x="376" y="241"/>
                  </a:lnTo>
                  <a:lnTo>
                    <a:pt x="372" y="242"/>
                  </a:lnTo>
                  <a:lnTo>
                    <a:pt x="370" y="242"/>
                  </a:lnTo>
                  <a:lnTo>
                    <a:pt x="369" y="244"/>
                  </a:lnTo>
                  <a:lnTo>
                    <a:pt x="368" y="244"/>
                  </a:lnTo>
                  <a:lnTo>
                    <a:pt x="366" y="245"/>
                  </a:lnTo>
                  <a:lnTo>
                    <a:pt x="364" y="245"/>
                  </a:lnTo>
                  <a:lnTo>
                    <a:pt x="363" y="245"/>
                  </a:lnTo>
                  <a:lnTo>
                    <a:pt x="361" y="245"/>
                  </a:lnTo>
                  <a:lnTo>
                    <a:pt x="360" y="245"/>
                  </a:lnTo>
                  <a:lnTo>
                    <a:pt x="360" y="246"/>
                  </a:lnTo>
                  <a:lnTo>
                    <a:pt x="357" y="246"/>
                  </a:lnTo>
                  <a:lnTo>
                    <a:pt x="355" y="246"/>
                  </a:lnTo>
                  <a:lnTo>
                    <a:pt x="353" y="246"/>
                  </a:lnTo>
                  <a:lnTo>
                    <a:pt x="352" y="246"/>
                  </a:lnTo>
                  <a:lnTo>
                    <a:pt x="349" y="247"/>
                  </a:lnTo>
                  <a:lnTo>
                    <a:pt x="348" y="249"/>
                  </a:lnTo>
                  <a:lnTo>
                    <a:pt x="342" y="254"/>
                  </a:lnTo>
                  <a:lnTo>
                    <a:pt x="340" y="257"/>
                  </a:lnTo>
                  <a:lnTo>
                    <a:pt x="336" y="258"/>
                  </a:lnTo>
                  <a:lnTo>
                    <a:pt x="335" y="259"/>
                  </a:lnTo>
                  <a:lnTo>
                    <a:pt x="335" y="261"/>
                  </a:lnTo>
                  <a:lnTo>
                    <a:pt x="334" y="262"/>
                  </a:lnTo>
                  <a:lnTo>
                    <a:pt x="334" y="263"/>
                  </a:lnTo>
                  <a:lnTo>
                    <a:pt x="334" y="267"/>
                  </a:lnTo>
                  <a:lnTo>
                    <a:pt x="331" y="268"/>
                  </a:lnTo>
                  <a:lnTo>
                    <a:pt x="329" y="268"/>
                  </a:lnTo>
                  <a:lnTo>
                    <a:pt x="329" y="270"/>
                  </a:lnTo>
                  <a:lnTo>
                    <a:pt x="325" y="274"/>
                  </a:lnTo>
                  <a:lnTo>
                    <a:pt x="325" y="275"/>
                  </a:lnTo>
                  <a:lnTo>
                    <a:pt x="323" y="276"/>
                  </a:lnTo>
                  <a:lnTo>
                    <a:pt x="322" y="276"/>
                  </a:lnTo>
                  <a:lnTo>
                    <a:pt x="322" y="278"/>
                  </a:lnTo>
                  <a:lnTo>
                    <a:pt x="321" y="278"/>
                  </a:lnTo>
                  <a:lnTo>
                    <a:pt x="318" y="279"/>
                  </a:lnTo>
                  <a:lnTo>
                    <a:pt x="314" y="280"/>
                  </a:lnTo>
                  <a:lnTo>
                    <a:pt x="313" y="281"/>
                  </a:lnTo>
                  <a:lnTo>
                    <a:pt x="311" y="284"/>
                  </a:lnTo>
                  <a:lnTo>
                    <a:pt x="309" y="287"/>
                  </a:lnTo>
                  <a:lnTo>
                    <a:pt x="309" y="288"/>
                  </a:lnTo>
                  <a:lnTo>
                    <a:pt x="306" y="288"/>
                  </a:lnTo>
                  <a:lnTo>
                    <a:pt x="304" y="288"/>
                  </a:lnTo>
                  <a:lnTo>
                    <a:pt x="300" y="291"/>
                  </a:lnTo>
                  <a:lnTo>
                    <a:pt x="297" y="292"/>
                  </a:lnTo>
                  <a:lnTo>
                    <a:pt x="294" y="293"/>
                  </a:lnTo>
                  <a:lnTo>
                    <a:pt x="293" y="295"/>
                  </a:lnTo>
                  <a:lnTo>
                    <a:pt x="289" y="295"/>
                  </a:lnTo>
                  <a:lnTo>
                    <a:pt x="288" y="295"/>
                  </a:lnTo>
                  <a:lnTo>
                    <a:pt x="287" y="295"/>
                  </a:lnTo>
                  <a:lnTo>
                    <a:pt x="285" y="295"/>
                  </a:lnTo>
                  <a:lnTo>
                    <a:pt x="283" y="295"/>
                  </a:lnTo>
                  <a:lnTo>
                    <a:pt x="283" y="296"/>
                  </a:lnTo>
                  <a:lnTo>
                    <a:pt x="279" y="296"/>
                  </a:lnTo>
                  <a:lnTo>
                    <a:pt x="277" y="296"/>
                  </a:lnTo>
                  <a:lnTo>
                    <a:pt x="276" y="297"/>
                  </a:lnTo>
                  <a:lnTo>
                    <a:pt x="275" y="297"/>
                  </a:lnTo>
                  <a:lnTo>
                    <a:pt x="275" y="298"/>
                  </a:lnTo>
                  <a:lnTo>
                    <a:pt x="273" y="298"/>
                  </a:lnTo>
                  <a:lnTo>
                    <a:pt x="271" y="298"/>
                  </a:lnTo>
                  <a:lnTo>
                    <a:pt x="270" y="301"/>
                  </a:lnTo>
                  <a:lnTo>
                    <a:pt x="267" y="304"/>
                  </a:lnTo>
                  <a:lnTo>
                    <a:pt x="266" y="304"/>
                  </a:lnTo>
                  <a:lnTo>
                    <a:pt x="260" y="308"/>
                  </a:lnTo>
                  <a:lnTo>
                    <a:pt x="259" y="309"/>
                  </a:lnTo>
                  <a:lnTo>
                    <a:pt x="258" y="309"/>
                  </a:lnTo>
                  <a:lnTo>
                    <a:pt x="253" y="313"/>
                  </a:lnTo>
                  <a:lnTo>
                    <a:pt x="251" y="313"/>
                  </a:lnTo>
                  <a:lnTo>
                    <a:pt x="249" y="314"/>
                  </a:lnTo>
                  <a:lnTo>
                    <a:pt x="243" y="318"/>
                  </a:lnTo>
                  <a:lnTo>
                    <a:pt x="241" y="319"/>
                  </a:lnTo>
                  <a:lnTo>
                    <a:pt x="238" y="319"/>
                  </a:lnTo>
                  <a:lnTo>
                    <a:pt x="236" y="322"/>
                  </a:lnTo>
                  <a:lnTo>
                    <a:pt x="229" y="325"/>
                  </a:lnTo>
                  <a:lnTo>
                    <a:pt x="228" y="325"/>
                  </a:lnTo>
                  <a:lnTo>
                    <a:pt x="226" y="325"/>
                  </a:lnTo>
                  <a:lnTo>
                    <a:pt x="225" y="325"/>
                  </a:lnTo>
                  <a:lnTo>
                    <a:pt x="220" y="326"/>
                  </a:lnTo>
                  <a:lnTo>
                    <a:pt x="218" y="326"/>
                  </a:lnTo>
                  <a:lnTo>
                    <a:pt x="217" y="326"/>
                  </a:lnTo>
                  <a:lnTo>
                    <a:pt x="212" y="329"/>
                  </a:lnTo>
                  <a:lnTo>
                    <a:pt x="211" y="330"/>
                  </a:lnTo>
                  <a:lnTo>
                    <a:pt x="209" y="330"/>
                  </a:lnTo>
                  <a:lnTo>
                    <a:pt x="207" y="331"/>
                  </a:lnTo>
                  <a:lnTo>
                    <a:pt x="204" y="331"/>
                  </a:lnTo>
                  <a:lnTo>
                    <a:pt x="201" y="331"/>
                  </a:lnTo>
                  <a:lnTo>
                    <a:pt x="199" y="333"/>
                  </a:lnTo>
                  <a:lnTo>
                    <a:pt x="198" y="334"/>
                  </a:lnTo>
                  <a:lnTo>
                    <a:pt x="194" y="334"/>
                  </a:lnTo>
                  <a:lnTo>
                    <a:pt x="192" y="334"/>
                  </a:lnTo>
                  <a:lnTo>
                    <a:pt x="190" y="334"/>
                  </a:lnTo>
                  <a:lnTo>
                    <a:pt x="188" y="336"/>
                  </a:lnTo>
                  <a:lnTo>
                    <a:pt x="187" y="336"/>
                  </a:lnTo>
                  <a:lnTo>
                    <a:pt x="186" y="336"/>
                  </a:lnTo>
                  <a:lnTo>
                    <a:pt x="183" y="339"/>
                  </a:lnTo>
                  <a:lnTo>
                    <a:pt x="182" y="339"/>
                  </a:lnTo>
                  <a:lnTo>
                    <a:pt x="182" y="340"/>
                  </a:lnTo>
                  <a:lnTo>
                    <a:pt x="180" y="343"/>
                  </a:lnTo>
                  <a:lnTo>
                    <a:pt x="179" y="344"/>
                  </a:lnTo>
                  <a:lnTo>
                    <a:pt x="175" y="344"/>
                  </a:lnTo>
                  <a:lnTo>
                    <a:pt x="175" y="343"/>
                  </a:lnTo>
                  <a:lnTo>
                    <a:pt x="174" y="343"/>
                  </a:lnTo>
                  <a:lnTo>
                    <a:pt x="173" y="344"/>
                  </a:lnTo>
                  <a:lnTo>
                    <a:pt x="170" y="344"/>
                  </a:lnTo>
                  <a:lnTo>
                    <a:pt x="169" y="344"/>
                  </a:lnTo>
                  <a:lnTo>
                    <a:pt x="166" y="346"/>
                  </a:lnTo>
                  <a:lnTo>
                    <a:pt x="163" y="346"/>
                  </a:lnTo>
                  <a:lnTo>
                    <a:pt x="161" y="346"/>
                  </a:lnTo>
                  <a:lnTo>
                    <a:pt x="161" y="347"/>
                  </a:lnTo>
                  <a:lnTo>
                    <a:pt x="156" y="347"/>
                  </a:lnTo>
                  <a:lnTo>
                    <a:pt x="156" y="348"/>
                  </a:lnTo>
                  <a:lnTo>
                    <a:pt x="152" y="348"/>
                  </a:lnTo>
                  <a:lnTo>
                    <a:pt x="150" y="350"/>
                  </a:lnTo>
                  <a:lnTo>
                    <a:pt x="149" y="350"/>
                  </a:lnTo>
                  <a:lnTo>
                    <a:pt x="148" y="350"/>
                  </a:lnTo>
                  <a:lnTo>
                    <a:pt x="141" y="350"/>
                  </a:lnTo>
                  <a:lnTo>
                    <a:pt x="141" y="351"/>
                  </a:lnTo>
                  <a:lnTo>
                    <a:pt x="139" y="351"/>
                  </a:lnTo>
                  <a:lnTo>
                    <a:pt x="137" y="351"/>
                  </a:lnTo>
                  <a:lnTo>
                    <a:pt x="136" y="351"/>
                  </a:lnTo>
                  <a:lnTo>
                    <a:pt x="136" y="352"/>
                  </a:lnTo>
                  <a:lnTo>
                    <a:pt x="133" y="352"/>
                  </a:lnTo>
                  <a:lnTo>
                    <a:pt x="132" y="352"/>
                  </a:lnTo>
                  <a:lnTo>
                    <a:pt x="131" y="352"/>
                  </a:lnTo>
                  <a:lnTo>
                    <a:pt x="129" y="353"/>
                  </a:lnTo>
                  <a:lnTo>
                    <a:pt x="125" y="353"/>
                  </a:lnTo>
                  <a:lnTo>
                    <a:pt x="123" y="353"/>
                  </a:lnTo>
                  <a:lnTo>
                    <a:pt x="123" y="355"/>
                  </a:lnTo>
                  <a:lnTo>
                    <a:pt x="122" y="355"/>
                  </a:lnTo>
                  <a:lnTo>
                    <a:pt x="120" y="355"/>
                  </a:lnTo>
                  <a:lnTo>
                    <a:pt x="119" y="355"/>
                  </a:lnTo>
                  <a:lnTo>
                    <a:pt x="118" y="356"/>
                  </a:lnTo>
                  <a:lnTo>
                    <a:pt x="115" y="356"/>
                  </a:lnTo>
                  <a:lnTo>
                    <a:pt x="112" y="356"/>
                  </a:lnTo>
                  <a:lnTo>
                    <a:pt x="111" y="357"/>
                  </a:lnTo>
                  <a:lnTo>
                    <a:pt x="110" y="357"/>
                  </a:lnTo>
                  <a:lnTo>
                    <a:pt x="108" y="357"/>
                  </a:lnTo>
                  <a:lnTo>
                    <a:pt x="107" y="357"/>
                  </a:lnTo>
                  <a:lnTo>
                    <a:pt x="106" y="357"/>
                  </a:lnTo>
                  <a:lnTo>
                    <a:pt x="106" y="359"/>
                  </a:lnTo>
                  <a:lnTo>
                    <a:pt x="103" y="359"/>
                  </a:lnTo>
                  <a:lnTo>
                    <a:pt x="102" y="360"/>
                  </a:lnTo>
                  <a:lnTo>
                    <a:pt x="101" y="360"/>
                  </a:lnTo>
                  <a:lnTo>
                    <a:pt x="98" y="360"/>
                  </a:lnTo>
                  <a:lnTo>
                    <a:pt x="97" y="360"/>
                  </a:lnTo>
                  <a:lnTo>
                    <a:pt x="97" y="361"/>
                  </a:lnTo>
                  <a:lnTo>
                    <a:pt x="93" y="361"/>
                  </a:lnTo>
                  <a:lnTo>
                    <a:pt x="91" y="363"/>
                  </a:lnTo>
                  <a:lnTo>
                    <a:pt x="89" y="364"/>
                  </a:lnTo>
                  <a:lnTo>
                    <a:pt x="84"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7" y="352"/>
                  </a:lnTo>
                  <a:lnTo>
                    <a:pt x="67" y="351"/>
                  </a:lnTo>
                  <a:lnTo>
                    <a:pt x="65" y="351"/>
                  </a:lnTo>
                  <a:lnTo>
                    <a:pt x="64" y="350"/>
                  </a:lnTo>
                  <a:lnTo>
                    <a:pt x="64" y="348"/>
                  </a:lnTo>
                  <a:lnTo>
                    <a:pt x="63"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2" y="313"/>
                  </a:lnTo>
                  <a:lnTo>
                    <a:pt x="40" y="306"/>
                  </a:lnTo>
                  <a:lnTo>
                    <a:pt x="38" y="298"/>
                  </a:lnTo>
                  <a:lnTo>
                    <a:pt x="36" y="298"/>
                  </a:lnTo>
                  <a:lnTo>
                    <a:pt x="32" y="293"/>
                  </a:lnTo>
                  <a:lnTo>
                    <a:pt x="27" y="284"/>
                  </a:lnTo>
                  <a:lnTo>
                    <a:pt x="22" y="279"/>
                  </a:lnTo>
                  <a:lnTo>
                    <a:pt x="18" y="275"/>
                  </a:lnTo>
                  <a:lnTo>
                    <a:pt x="13" y="272"/>
                  </a:lnTo>
                  <a:lnTo>
                    <a:pt x="12" y="271"/>
                  </a:lnTo>
                  <a:lnTo>
                    <a:pt x="5" y="267"/>
                  </a:lnTo>
                  <a:lnTo>
                    <a:pt x="1" y="261"/>
                  </a:lnTo>
                  <a:lnTo>
                    <a:pt x="0" y="258"/>
                  </a:lnTo>
                  <a:lnTo>
                    <a:pt x="0" y="245"/>
                  </a:lnTo>
                  <a:lnTo>
                    <a:pt x="1" y="240"/>
                  </a:lnTo>
                  <a:lnTo>
                    <a:pt x="2" y="229"/>
                  </a:lnTo>
                  <a:lnTo>
                    <a:pt x="4" y="225"/>
                  </a:lnTo>
                  <a:lnTo>
                    <a:pt x="5" y="223"/>
                  </a:lnTo>
                  <a:lnTo>
                    <a:pt x="5" y="221"/>
                  </a:lnTo>
                  <a:lnTo>
                    <a:pt x="6" y="221"/>
                  </a:lnTo>
                  <a:lnTo>
                    <a:pt x="6" y="220"/>
                  </a:lnTo>
                  <a:lnTo>
                    <a:pt x="8" y="219"/>
                  </a:lnTo>
                  <a:lnTo>
                    <a:pt x="8" y="217"/>
                  </a:lnTo>
                  <a:lnTo>
                    <a:pt x="8"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2" y="179"/>
                  </a:lnTo>
                  <a:lnTo>
                    <a:pt x="49" y="178"/>
                  </a:lnTo>
                  <a:lnTo>
                    <a:pt x="55" y="178"/>
                  </a:lnTo>
                  <a:lnTo>
                    <a:pt x="56" y="178"/>
                  </a:lnTo>
                  <a:lnTo>
                    <a:pt x="57" y="178"/>
                  </a:lnTo>
                  <a:lnTo>
                    <a:pt x="64" y="178"/>
                  </a:lnTo>
                  <a:lnTo>
                    <a:pt x="68" y="175"/>
                  </a:lnTo>
                  <a:lnTo>
                    <a:pt x="68" y="177"/>
                  </a:lnTo>
                  <a:lnTo>
                    <a:pt x="69" y="179"/>
                  </a:lnTo>
                  <a:lnTo>
                    <a:pt x="70" y="186"/>
                  </a:lnTo>
                  <a:lnTo>
                    <a:pt x="70" y="187"/>
                  </a:lnTo>
                  <a:lnTo>
                    <a:pt x="73" y="191"/>
                  </a:lnTo>
                  <a:lnTo>
                    <a:pt x="78" y="194"/>
                  </a:lnTo>
                  <a:lnTo>
                    <a:pt x="84" y="198"/>
                  </a:lnTo>
                  <a:lnTo>
                    <a:pt x="82" y="200"/>
                  </a:lnTo>
                  <a:lnTo>
                    <a:pt x="84" y="200"/>
                  </a:lnTo>
                  <a:lnTo>
                    <a:pt x="84" y="202"/>
                  </a:lnTo>
                  <a:lnTo>
                    <a:pt x="85" y="202"/>
                  </a:lnTo>
                  <a:lnTo>
                    <a:pt x="86" y="203"/>
                  </a:lnTo>
                  <a:lnTo>
                    <a:pt x="87" y="204"/>
                  </a:lnTo>
                  <a:lnTo>
                    <a:pt x="87" y="206"/>
                  </a:lnTo>
                  <a:lnTo>
                    <a:pt x="90" y="207"/>
                  </a:lnTo>
                  <a:lnTo>
                    <a:pt x="91" y="207"/>
                  </a:lnTo>
                  <a:lnTo>
                    <a:pt x="93" y="207"/>
                  </a:lnTo>
                  <a:lnTo>
                    <a:pt x="93" y="206"/>
                  </a:lnTo>
                  <a:lnTo>
                    <a:pt x="94" y="206"/>
                  </a:lnTo>
                  <a:lnTo>
                    <a:pt x="95" y="206"/>
                  </a:lnTo>
                  <a:lnTo>
                    <a:pt x="98" y="206"/>
                  </a:lnTo>
                  <a:lnTo>
                    <a:pt x="99" y="206"/>
                  </a:lnTo>
                  <a:lnTo>
                    <a:pt x="101" y="206"/>
                  </a:lnTo>
                  <a:lnTo>
                    <a:pt x="102" y="206"/>
                  </a:lnTo>
                  <a:lnTo>
                    <a:pt x="103" y="206"/>
                  </a:lnTo>
                  <a:lnTo>
                    <a:pt x="105" y="204"/>
                  </a:lnTo>
                  <a:lnTo>
                    <a:pt x="106" y="204"/>
                  </a:lnTo>
                  <a:lnTo>
                    <a:pt x="107" y="204"/>
                  </a:lnTo>
                  <a:lnTo>
                    <a:pt x="108" y="203"/>
                  </a:lnTo>
                  <a:lnTo>
                    <a:pt x="110" y="203"/>
                  </a:lnTo>
                  <a:lnTo>
                    <a:pt x="110" y="202"/>
                  </a:lnTo>
                  <a:lnTo>
                    <a:pt x="111" y="202"/>
                  </a:lnTo>
                  <a:lnTo>
                    <a:pt x="111" y="200"/>
                  </a:lnTo>
                  <a:lnTo>
                    <a:pt x="112" y="200"/>
                  </a:lnTo>
                  <a:lnTo>
                    <a:pt x="114" y="200"/>
                  </a:lnTo>
                  <a:lnTo>
                    <a:pt x="115" y="199"/>
                  </a:lnTo>
                  <a:lnTo>
                    <a:pt x="115" y="198"/>
                  </a:lnTo>
                  <a:lnTo>
                    <a:pt x="116" y="198"/>
                  </a:lnTo>
                  <a:lnTo>
                    <a:pt x="116" y="196"/>
                  </a:lnTo>
                  <a:lnTo>
                    <a:pt x="118" y="195"/>
                  </a:lnTo>
                  <a:lnTo>
                    <a:pt x="119" y="195"/>
                  </a:lnTo>
                  <a:lnTo>
                    <a:pt x="120" y="194"/>
                  </a:lnTo>
                  <a:lnTo>
                    <a:pt x="120" y="192"/>
                  </a:lnTo>
                  <a:lnTo>
                    <a:pt x="122" y="192"/>
                  </a:lnTo>
                  <a:lnTo>
                    <a:pt x="122" y="191"/>
                  </a:lnTo>
                  <a:lnTo>
                    <a:pt x="123" y="191"/>
                  </a:lnTo>
                  <a:lnTo>
                    <a:pt x="123" y="190"/>
                  </a:lnTo>
                  <a:lnTo>
                    <a:pt x="124" y="190"/>
                  </a:lnTo>
                  <a:lnTo>
                    <a:pt x="124" y="189"/>
                  </a:lnTo>
                  <a:lnTo>
                    <a:pt x="125" y="189"/>
                  </a:lnTo>
                  <a:lnTo>
                    <a:pt x="125" y="187"/>
                  </a:lnTo>
                  <a:lnTo>
                    <a:pt x="127" y="187"/>
                  </a:lnTo>
                  <a:lnTo>
                    <a:pt x="128" y="187"/>
                  </a:lnTo>
                  <a:lnTo>
                    <a:pt x="129" y="187"/>
                  </a:lnTo>
                  <a:lnTo>
                    <a:pt x="131" y="187"/>
                  </a:lnTo>
                  <a:lnTo>
                    <a:pt x="132" y="187"/>
                  </a:lnTo>
                  <a:lnTo>
                    <a:pt x="135" y="189"/>
                  </a:lnTo>
                  <a:lnTo>
                    <a:pt x="136" y="189"/>
                  </a:lnTo>
                  <a:lnTo>
                    <a:pt x="137" y="190"/>
                  </a:lnTo>
                  <a:lnTo>
                    <a:pt x="139" y="190"/>
                  </a:lnTo>
                  <a:lnTo>
                    <a:pt x="139" y="191"/>
                  </a:lnTo>
                  <a:lnTo>
                    <a:pt x="140" y="191"/>
                  </a:lnTo>
                  <a:lnTo>
                    <a:pt x="141" y="192"/>
                  </a:lnTo>
                  <a:lnTo>
                    <a:pt x="142" y="192"/>
                  </a:lnTo>
                  <a:lnTo>
                    <a:pt x="142" y="194"/>
                  </a:lnTo>
                  <a:lnTo>
                    <a:pt x="144" y="194"/>
                  </a:lnTo>
                  <a:lnTo>
                    <a:pt x="144" y="195"/>
                  </a:lnTo>
                  <a:lnTo>
                    <a:pt x="145" y="195"/>
                  </a:lnTo>
                  <a:lnTo>
                    <a:pt x="145" y="196"/>
                  </a:lnTo>
                  <a:lnTo>
                    <a:pt x="146" y="196"/>
                  </a:lnTo>
                  <a:lnTo>
                    <a:pt x="148" y="198"/>
                  </a:lnTo>
                  <a:lnTo>
                    <a:pt x="148" y="199"/>
                  </a:lnTo>
                  <a:lnTo>
                    <a:pt x="148" y="200"/>
                  </a:lnTo>
                  <a:lnTo>
                    <a:pt x="149" y="200"/>
                  </a:lnTo>
                  <a:lnTo>
                    <a:pt x="150" y="200"/>
                  </a:lnTo>
                  <a:lnTo>
                    <a:pt x="150" y="199"/>
                  </a:lnTo>
                  <a:lnTo>
                    <a:pt x="152" y="199"/>
                  </a:lnTo>
                  <a:lnTo>
                    <a:pt x="152" y="198"/>
                  </a:lnTo>
                  <a:lnTo>
                    <a:pt x="153" y="198"/>
                  </a:lnTo>
                  <a:lnTo>
                    <a:pt x="154" y="196"/>
                  </a:lnTo>
                  <a:lnTo>
                    <a:pt x="156" y="196"/>
                  </a:lnTo>
                  <a:lnTo>
                    <a:pt x="157" y="196"/>
                  </a:lnTo>
                  <a:lnTo>
                    <a:pt x="158" y="196"/>
                  </a:lnTo>
                  <a:lnTo>
                    <a:pt x="160"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5" y="208"/>
                  </a:lnTo>
                  <a:lnTo>
                    <a:pt x="166" y="208"/>
                  </a:lnTo>
                  <a:lnTo>
                    <a:pt x="167" y="209"/>
                  </a:lnTo>
                  <a:lnTo>
                    <a:pt x="169" y="209"/>
                  </a:lnTo>
                  <a:lnTo>
                    <a:pt x="170" y="211"/>
                  </a:lnTo>
                  <a:lnTo>
                    <a:pt x="171" y="211"/>
                  </a:lnTo>
                  <a:lnTo>
                    <a:pt x="173" y="211"/>
                  </a:lnTo>
                  <a:lnTo>
                    <a:pt x="174" y="211"/>
                  </a:lnTo>
                  <a:lnTo>
                    <a:pt x="173" y="212"/>
                  </a:lnTo>
                  <a:lnTo>
                    <a:pt x="174" y="213"/>
                  </a:lnTo>
                  <a:lnTo>
                    <a:pt x="173" y="215"/>
                  </a:lnTo>
                  <a:lnTo>
                    <a:pt x="171" y="217"/>
                  </a:lnTo>
                  <a:lnTo>
                    <a:pt x="173" y="219"/>
                  </a:lnTo>
                  <a:lnTo>
                    <a:pt x="174" y="219"/>
                  </a:lnTo>
                  <a:lnTo>
                    <a:pt x="175" y="217"/>
                  </a:lnTo>
                  <a:lnTo>
                    <a:pt x="175" y="216"/>
                  </a:lnTo>
                  <a:lnTo>
                    <a:pt x="177" y="216"/>
                  </a:lnTo>
                  <a:lnTo>
                    <a:pt x="177" y="215"/>
                  </a:lnTo>
                  <a:lnTo>
                    <a:pt x="178" y="213"/>
                  </a:lnTo>
                  <a:lnTo>
                    <a:pt x="179" y="213"/>
                  </a:lnTo>
                  <a:lnTo>
                    <a:pt x="179" y="212"/>
                  </a:lnTo>
                  <a:lnTo>
                    <a:pt x="180" y="211"/>
                  </a:lnTo>
                  <a:lnTo>
                    <a:pt x="182" y="211"/>
                  </a:lnTo>
                  <a:lnTo>
                    <a:pt x="183" y="209"/>
                  </a:lnTo>
                  <a:lnTo>
                    <a:pt x="184" y="209"/>
                  </a:lnTo>
                  <a:lnTo>
                    <a:pt x="184" y="208"/>
                  </a:lnTo>
                  <a:lnTo>
                    <a:pt x="186" y="208"/>
                  </a:lnTo>
                  <a:lnTo>
                    <a:pt x="186" y="207"/>
                  </a:lnTo>
                  <a:lnTo>
                    <a:pt x="186" y="206"/>
                  </a:lnTo>
                  <a:lnTo>
                    <a:pt x="184" y="204"/>
                  </a:lnTo>
                  <a:lnTo>
                    <a:pt x="183" y="203"/>
                  </a:lnTo>
                  <a:lnTo>
                    <a:pt x="183" y="202"/>
                  </a:lnTo>
                  <a:lnTo>
                    <a:pt x="183" y="200"/>
                  </a:lnTo>
                  <a:lnTo>
                    <a:pt x="183" y="199"/>
                  </a:lnTo>
                  <a:lnTo>
                    <a:pt x="183" y="196"/>
                  </a:lnTo>
                  <a:lnTo>
                    <a:pt x="182" y="196"/>
                  </a:lnTo>
                  <a:lnTo>
                    <a:pt x="182" y="195"/>
                  </a:lnTo>
                  <a:lnTo>
                    <a:pt x="183" y="194"/>
                  </a:lnTo>
                  <a:lnTo>
                    <a:pt x="184" y="194"/>
                  </a:lnTo>
                  <a:lnTo>
                    <a:pt x="186" y="192"/>
                  </a:lnTo>
                  <a:lnTo>
                    <a:pt x="187" y="192"/>
                  </a:lnTo>
                  <a:lnTo>
                    <a:pt x="188" y="192"/>
                  </a:lnTo>
                  <a:lnTo>
                    <a:pt x="190" y="192"/>
                  </a:lnTo>
                  <a:lnTo>
                    <a:pt x="191" y="192"/>
                  </a:lnTo>
                  <a:lnTo>
                    <a:pt x="192" y="192"/>
                  </a:lnTo>
                  <a:lnTo>
                    <a:pt x="192" y="191"/>
                  </a:lnTo>
                  <a:lnTo>
                    <a:pt x="195" y="190"/>
                  </a:lnTo>
                  <a:lnTo>
                    <a:pt x="196" y="190"/>
                  </a:lnTo>
                  <a:lnTo>
                    <a:pt x="198" y="190"/>
                  </a:lnTo>
                  <a:lnTo>
                    <a:pt x="198" y="191"/>
                  </a:lnTo>
                  <a:lnTo>
                    <a:pt x="200" y="190"/>
                  </a:lnTo>
                  <a:lnTo>
                    <a:pt x="200" y="189"/>
                  </a:lnTo>
                  <a:lnTo>
                    <a:pt x="201" y="189"/>
                  </a:lnTo>
                  <a:lnTo>
                    <a:pt x="201" y="187"/>
                  </a:lnTo>
                  <a:lnTo>
                    <a:pt x="201" y="186"/>
                  </a:lnTo>
                  <a:lnTo>
                    <a:pt x="203" y="185"/>
                  </a:lnTo>
                  <a:lnTo>
                    <a:pt x="203" y="183"/>
                  </a:lnTo>
                  <a:lnTo>
                    <a:pt x="204" y="183"/>
                  </a:lnTo>
                  <a:lnTo>
                    <a:pt x="204" y="182"/>
                  </a:lnTo>
                  <a:lnTo>
                    <a:pt x="205" y="182"/>
                  </a:lnTo>
                  <a:lnTo>
                    <a:pt x="207" y="181"/>
                  </a:lnTo>
                  <a:lnTo>
                    <a:pt x="208" y="179"/>
                  </a:lnTo>
                  <a:lnTo>
                    <a:pt x="208" y="178"/>
                  </a:lnTo>
                  <a:lnTo>
                    <a:pt x="209" y="178"/>
                  </a:lnTo>
                  <a:lnTo>
                    <a:pt x="211" y="177"/>
                  </a:lnTo>
                  <a:lnTo>
                    <a:pt x="212" y="177"/>
                  </a:lnTo>
                  <a:lnTo>
                    <a:pt x="212" y="175"/>
                  </a:lnTo>
                  <a:lnTo>
                    <a:pt x="213" y="174"/>
                  </a:lnTo>
                  <a:lnTo>
                    <a:pt x="213" y="173"/>
                  </a:lnTo>
                  <a:lnTo>
                    <a:pt x="215" y="172"/>
                  </a:lnTo>
                  <a:lnTo>
                    <a:pt x="215" y="170"/>
                  </a:lnTo>
                  <a:lnTo>
                    <a:pt x="216" y="169"/>
                  </a:lnTo>
                  <a:lnTo>
                    <a:pt x="225" y="169"/>
                  </a:lnTo>
                  <a:lnTo>
                    <a:pt x="225" y="168"/>
                  </a:lnTo>
                  <a:lnTo>
                    <a:pt x="224" y="168"/>
                  </a:lnTo>
                  <a:lnTo>
                    <a:pt x="222" y="166"/>
                  </a:lnTo>
                  <a:lnTo>
                    <a:pt x="221" y="166"/>
                  </a:lnTo>
                  <a:lnTo>
                    <a:pt x="221" y="165"/>
                  </a:lnTo>
                  <a:lnTo>
                    <a:pt x="220" y="165"/>
                  </a:lnTo>
                  <a:lnTo>
                    <a:pt x="221" y="165"/>
                  </a:lnTo>
                  <a:lnTo>
                    <a:pt x="221" y="164"/>
                  </a:lnTo>
                  <a:lnTo>
                    <a:pt x="222" y="164"/>
                  </a:lnTo>
                  <a:lnTo>
                    <a:pt x="224" y="162"/>
                  </a:lnTo>
                  <a:lnTo>
                    <a:pt x="225" y="161"/>
                  </a:lnTo>
                  <a:lnTo>
                    <a:pt x="225" y="160"/>
                  </a:lnTo>
                  <a:lnTo>
                    <a:pt x="224" y="160"/>
                  </a:lnTo>
                  <a:lnTo>
                    <a:pt x="224" y="158"/>
                  </a:lnTo>
                  <a:lnTo>
                    <a:pt x="222" y="157"/>
                  </a:lnTo>
                  <a:lnTo>
                    <a:pt x="222" y="156"/>
                  </a:lnTo>
                  <a:lnTo>
                    <a:pt x="222" y="154"/>
                  </a:lnTo>
                  <a:lnTo>
                    <a:pt x="221" y="154"/>
                  </a:lnTo>
                  <a:lnTo>
                    <a:pt x="220" y="153"/>
                  </a:lnTo>
                  <a:lnTo>
                    <a:pt x="220" y="152"/>
                  </a:lnTo>
                  <a:lnTo>
                    <a:pt x="220" y="151"/>
                  </a:lnTo>
                  <a:lnTo>
                    <a:pt x="220" y="149"/>
                  </a:lnTo>
                  <a:lnTo>
                    <a:pt x="221" y="149"/>
                  </a:lnTo>
                  <a:lnTo>
                    <a:pt x="221" y="148"/>
                  </a:lnTo>
                  <a:lnTo>
                    <a:pt x="221" y="147"/>
                  </a:lnTo>
                  <a:lnTo>
                    <a:pt x="222" y="147"/>
                  </a:lnTo>
                  <a:lnTo>
                    <a:pt x="222" y="145"/>
                  </a:lnTo>
                  <a:lnTo>
                    <a:pt x="224" y="145"/>
                  </a:lnTo>
                  <a:lnTo>
                    <a:pt x="225" y="144"/>
                  </a:lnTo>
                  <a:lnTo>
                    <a:pt x="225" y="143"/>
                  </a:lnTo>
                  <a:lnTo>
                    <a:pt x="226" y="143"/>
                  </a:lnTo>
                  <a:lnTo>
                    <a:pt x="228" y="141"/>
                  </a:lnTo>
                  <a:lnTo>
                    <a:pt x="229" y="140"/>
                  </a:lnTo>
                  <a:lnTo>
                    <a:pt x="228" y="139"/>
                  </a:lnTo>
                  <a:lnTo>
                    <a:pt x="228" y="137"/>
                  </a:lnTo>
                  <a:lnTo>
                    <a:pt x="229" y="137"/>
                  </a:lnTo>
                  <a:lnTo>
                    <a:pt x="229" y="136"/>
                  </a:lnTo>
                  <a:lnTo>
                    <a:pt x="230" y="136"/>
                  </a:lnTo>
                  <a:lnTo>
                    <a:pt x="232" y="135"/>
                  </a:lnTo>
                  <a:lnTo>
                    <a:pt x="232" y="134"/>
                  </a:lnTo>
                  <a:lnTo>
                    <a:pt x="234" y="132"/>
                  </a:lnTo>
                  <a:lnTo>
                    <a:pt x="236" y="132"/>
                  </a:lnTo>
                  <a:lnTo>
                    <a:pt x="237" y="131"/>
                  </a:lnTo>
                  <a:lnTo>
                    <a:pt x="238" y="131"/>
                  </a:lnTo>
                  <a:lnTo>
                    <a:pt x="238" y="130"/>
                  </a:lnTo>
                  <a:lnTo>
                    <a:pt x="239" y="130"/>
                  </a:lnTo>
                  <a:lnTo>
                    <a:pt x="241" y="130"/>
                  </a:lnTo>
                  <a:lnTo>
                    <a:pt x="242" y="128"/>
                  </a:lnTo>
                  <a:lnTo>
                    <a:pt x="242" y="127"/>
                  </a:lnTo>
                  <a:lnTo>
                    <a:pt x="243" y="127"/>
                  </a:lnTo>
                  <a:lnTo>
                    <a:pt x="245" y="126"/>
                  </a:lnTo>
                  <a:lnTo>
                    <a:pt x="246" y="126"/>
                  </a:lnTo>
                  <a:lnTo>
                    <a:pt x="247" y="124"/>
                  </a:lnTo>
                  <a:lnTo>
                    <a:pt x="249" y="123"/>
                  </a:lnTo>
                  <a:lnTo>
                    <a:pt x="250" y="123"/>
                  </a:lnTo>
                  <a:lnTo>
                    <a:pt x="251" y="122"/>
                  </a:lnTo>
                  <a:lnTo>
                    <a:pt x="251" y="120"/>
                  </a:lnTo>
                  <a:lnTo>
                    <a:pt x="253" y="120"/>
                  </a:lnTo>
                  <a:lnTo>
                    <a:pt x="254" y="119"/>
                  </a:lnTo>
                  <a:lnTo>
                    <a:pt x="255" y="119"/>
                  </a:lnTo>
                  <a:lnTo>
                    <a:pt x="255" y="118"/>
                  </a:lnTo>
                  <a:lnTo>
                    <a:pt x="256" y="118"/>
                  </a:lnTo>
                  <a:lnTo>
                    <a:pt x="256" y="117"/>
                  </a:lnTo>
                  <a:lnTo>
                    <a:pt x="258" y="117"/>
                  </a:lnTo>
                  <a:lnTo>
                    <a:pt x="259" y="115"/>
                  </a:lnTo>
                  <a:lnTo>
                    <a:pt x="260" y="114"/>
                  </a:lnTo>
                  <a:lnTo>
                    <a:pt x="262" y="114"/>
                  </a:lnTo>
                  <a:lnTo>
                    <a:pt x="262" y="113"/>
                  </a:lnTo>
                  <a:lnTo>
                    <a:pt x="263" y="113"/>
                  </a:lnTo>
                  <a:lnTo>
                    <a:pt x="263" y="111"/>
                  </a:lnTo>
                  <a:lnTo>
                    <a:pt x="264" y="111"/>
                  </a:lnTo>
                  <a:lnTo>
                    <a:pt x="266" y="111"/>
                  </a:lnTo>
                  <a:lnTo>
                    <a:pt x="267" y="110"/>
                  </a:lnTo>
                  <a:lnTo>
                    <a:pt x="268" y="110"/>
                  </a:lnTo>
                  <a:lnTo>
                    <a:pt x="268" y="109"/>
                  </a:lnTo>
                  <a:lnTo>
                    <a:pt x="270" y="109"/>
                  </a:lnTo>
                  <a:lnTo>
                    <a:pt x="270" y="107"/>
                  </a:lnTo>
                  <a:lnTo>
                    <a:pt x="271" y="107"/>
                  </a:lnTo>
                  <a:lnTo>
                    <a:pt x="271" y="106"/>
                  </a:lnTo>
                  <a:lnTo>
                    <a:pt x="272" y="105"/>
                  </a:lnTo>
                  <a:lnTo>
                    <a:pt x="273" y="105"/>
                  </a:lnTo>
                  <a:lnTo>
                    <a:pt x="275" y="103"/>
                  </a:lnTo>
                  <a:lnTo>
                    <a:pt x="275" y="102"/>
                  </a:lnTo>
                  <a:lnTo>
                    <a:pt x="276" y="102"/>
                  </a:lnTo>
                  <a:lnTo>
                    <a:pt x="277" y="101"/>
                  </a:lnTo>
                  <a:lnTo>
                    <a:pt x="279" y="101"/>
                  </a:lnTo>
                  <a:lnTo>
                    <a:pt x="279" y="100"/>
                  </a:lnTo>
                  <a:lnTo>
                    <a:pt x="280" y="100"/>
                  </a:lnTo>
                  <a:lnTo>
                    <a:pt x="281" y="98"/>
                  </a:lnTo>
                  <a:lnTo>
                    <a:pt x="283" y="98"/>
                  </a:lnTo>
                  <a:lnTo>
                    <a:pt x="284" y="97"/>
                  </a:lnTo>
                  <a:lnTo>
                    <a:pt x="285" y="96"/>
                  </a:lnTo>
                  <a:lnTo>
                    <a:pt x="287" y="94"/>
                  </a:lnTo>
                  <a:lnTo>
                    <a:pt x="288" y="94"/>
                  </a:lnTo>
                  <a:lnTo>
                    <a:pt x="288" y="93"/>
                  </a:lnTo>
                  <a:lnTo>
                    <a:pt x="289" y="93"/>
                  </a:lnTo>
                  <a:lnTo>
                    <a:pt x="289" y="92"/>
                  </a:lnTo>
                  <a:lnTo>
                    <a:pt x="291" y="92"/>
                  </a:lnTo>
                  <a:lnTo>
                    <a:pt x="292" y="90"/>
                  </a:lnTo>
                  <a:lnTo>
                    <a:pt x="293" y="89"/>
                  </a:lnTo>
                  <a:lnTo>
                    <a:pt x="294" y="88"/>
                  </a:lnTo>
                  <a:lnTo>
                    <a:pt x="296" y="88"/>
                  </a:lnTo>
                  <a:lnTo>
                    <a:pt x="297" y="86"/>
                  </a:lnTo>
                  <a:lnTo>
                    <a:pt x="298" y="86"/>
                  </a:lnTo>
                  <a:lnTo>
                    <a:pt x="298" y="85"/>
                  </a:lnTo>
                  <a:lnTo>
                    <a:pt x="300" y="85"/>
                  </a:lnTo>
                  <a:lnTo>
                    <a:pt x="300" y="84"/>
                  </a:lnTo>
                  <a:lnTo>
                    <a:pt x="301" y="82"/>
                  </a:lnTo>
                  <a:lnTo>
                    <a:pt x="302" y="82"/>
                  </a:lnTo>
                  <a:lnTo>
                    <a:pt x="304" y="82"/>
                  </a:lnTo>
                  <a:lnTo>
                    <a:pt x="305" y="81"/>
                  </a:lnTo>
                  <a:lnTo>
                    <a:pt x="306" y="81"/>
                  </a:lnTo>
                  <a:lnTo>
                    <a:pt x="306" y="80"/>
                  </a:lnTo>
                  <a:lnTo>
                    <a:pt x="308" y="80"/>
                  </a:lnTo>
                  <a:lnTo>
                    <a:pt x="308" y="79"/>
                  </a:lnTo>
                  <a:lnTo>
                    <a:pt x="308" y="77"/>
                  </a:lnTo>
                  <a:lnTo>
                    <a:pt x="308" y="76"/>
                  </a:lnTo>
                  <a:lnTo>
                    <a:pt x="308" y="75"/>
                  </a:lnTo>
                  <a:lnTo>
                    <a:pt x="308" y="73"/>
                  </a:lnTo>
                  <a:lnTo>
                    <a:pt x="308" y="72"/>
                  </a:lnTo>
                  <a:lnTo>
                    <a:pt x="308" y="71"/>
                  </a:lnTo>
                  <a:lnTo>
                    <a:pt x="308" y="69"/>
                  </a:lnTo>
                  <a:lnTo>
                    <a:pt x="308" y="68"/>
                  </a:lnTo>
                  <a:lnTo>
                    <a:pt x="308" y="65"/>
                  </a:lnTo>
                  <a:lnTo>
                    <a:pt x="309" y="65"/>
                  </a:lnTo>
                  <a:lnTo>
                    <a:pt x="309" y="64"/>
                  </a:lnTo>
                  <a:lnTo>
                    <a:pt x="309" y="63"/>
                  </a:lnTo>
                  <a:lnTo>
                    <a:pt x="309" y="60"/>
                  </a:lnTo>
                  <a:lnTo>
                    <a:pt x="310" y="59"/>
                  </a:lnTo>
                  <a:lnTo>
                    <a:pt x="310" y="58"/>
                  </a:lnTo>
                  <a:lnTo>
                    <a:pt x="310" y="56"/>
                  </a:lnTo>
                  <a:lnTo>
                    <a:pt x="311" y="56"/>
                  </a:lnTo>
                  <a:lnTo>
                    <a:pt x="311" y="55"/>
                  </a:lnTo>
                  <a:lnTo>
                    <a:pt x="311" y="54"/>
                  </a:lnTo>
                  <a:lnTo>
                    <a:pt x="313" y="52"/>
                  </a:lnTo>
                  <a:lnTo>
                    <a:pt x="313" y="51"/>
                  </a:lnTo>
                  <a:lnTo>
                    <a:pt x="314" y="51"/>
                  </a:lnTo>
                  <a:lnTo>
                    <a:pt x="315" y="50"/>
                  </a:lnTo>
                  <a:lnTo>
                    <a:pt x="317" y="50"/>
                  </a:lnTo>
                  <a:lnTo>
                    <a:pt x="317" y="48"/>
                  </a:lnTo>
                  <a:lnTo>
                    <a:pt x="318" y="48"/>
                  </a:lnTo>
                  <a:lnTo>
                    <a:pt x="319" y="48"/>
                  </a:lnTo>
                  <a:lnTo>
                    <a:pt x="321" y="47"/>
                  </a:lnTo>
                  <a:lnTo>
                    <a:pt x="322" y="47"/>
                  </a:lnTo>
                  <a:lnTo>
                    <a:pt x="323" y="47"/>
                  </a:lnTo>
                  <a:lnTo>
                    <a:pt x="325" y="46"/>
                  </a:lnTo>
                  <a:lnTo>
                    <a:pt x="326" y="46"/>
                  </a:lnTo>
                  <a:lnTo>
                    <a:pt x="327" y="45"/>
                  </a:lnTo>
                  <a:lnTo>
                    <a:pt x="329" y="45"/>
                  </a:lnTo>
                  <a:lnTo>
                    <a:pt x="330" y="45"/>
                  </a:lnTo>
                  <a:lnTo>
                    <a:pt x="330" y="43"/>
                  </a:lnTo>
                  <a:lnTo>
                    <a:pt x="331" y="43"/>
                  </a:lnTo>
                  <a:lnTo>
                    <a:pt x="331" y="42"/>
                  </a:lnTo>
                  <a:lnTo>
                    <a:pt x="332" y="42"/>
                  </a:lnTo>
                  <a:lnTo>
                    <a:pt x="334" y="41"/>
                  </a:lnTo>
                  <a:lnTo>
                    <a:pt x="335" y="41"/>
                  </a:lnTo>
                  <a:lnTo>
                    <a:pt x="335" y="39"/>
                  </a:lnTo>
                  <a:lnTo>
                    <a:pt x="336" y="39"/>
                  </a:lnTo>
                  <a:lnTo>
                    <a:pt x="338" y="38"/>
                  </a:lnTo>
                  <a:lnTo>
                    <a:pt x="339" y="37"/>
                  </a:lnTo>
                  <a:lnTo>
                    <a:pt x="340" y="35"/>
                  </a:lnTo>
                  <a:lnTo>
                    <a:pt x="342" y="35"/>
                  </a:lnTo>
                  <a:lnTo>
                    <a:pt x="343" y="35"/>
                  </a:lnTo>
                  <a:lnTo>
                    <a:pt x="344" y="35"/>
                  </a:lnTo>
                  <a:lnTo>
                    <a:pt x="346" y="35"/>
                  </a:lnTo>
                  <a:lnTo>
                    <a:pt x="347" y="35"/>
                  </a:lnTo>
                  <a:lnTo>
                    <a:pt x="348" y="35"/>
                  </a:lnTo>
                  <a:lnTo>
                    <a:pt x="349" y="35"/>
                  </a:lnTo>
                  <a:lnTo>
                    <a:pt x="349" y="37"/>
                  </a:lnTo>
                  <a:lnTo>
                    <a:pt x="351" y="37"/>
                  </a:lnTo>
                  <a:lnTo>
                    <a:pt x="352" y="37"/>
                  </a:lnTo>
                  <a:lnTo>
                    <a:pt x="353" y="38"/>
                  </a:lnTo>
                  <a:lnTo>
                    <a:pt x="355" y="38"/>
                  </a:lnTo>
                  <a:lnTo>
                    <a:pt x="357" y="38"/>
                  </a:lnTo>
                  <a:lnTo>
                    <a:pt x="359" y="38"/>
                  </a:lnTo>
                  <a:lnTo>
                    <a:pt x="360" y="37"/>
                  </a:lnTo>
                  <a:lnTo>
                    <a:pt x="361" y="37"/>
                  </a:lnTo>
                  <a:lnTo>
                    <a:pt x="361" y="35"/>
                  </a:lnTo>
                  <a:lnTo>
                    <a:pt x="363" y="35"/>
                  </a:lnTo>
                  <a:lnTo>
                    <a:pt x="363" y="34"/>
                  </a:lnTo>
                  <a:lnTo>
                    <a:pt x="364" y="33"/>
                  </a:lnTo>
                  <a:lnTo>
                    <a:pt x="365" y="33"/>
                  </a:lnTo>
                  <a:lnTo>
                    <a:pt x="365" y="31"/>
                  </a:lnTo>
                  <a:lnTo>
                    <a:pt x="366" y="31"/>
                  </a:lnTo>
                  <a:lnTo>
                    <a:pt x="366" y="30"/>
                  </a:lnTo>
                  <a:lnTo>
                    <a:pt x="368" y="30"/>
                  </a:lnTo>
                  <a:lnTo>
                    <a:pt x="369" y="30"/>
                  </a:lnTo>
                  <a:lnTo>
                    <a:pt x="372" y="30"/>
                  </a:lnTo>
                  <a:lnTo>
                    <a:pt x="372" y="29"/>
                  </a:lnTo>
                  <a:lnTo>
                    <a:pt x="376" y="26"/>
                  </a:lnTo>
                  <a:lnTo>
                    <a:pt x="377" y="25"/>
                  </a:lnTo>
                  <a:lnTo>
                    <a:pt x="377" y="24"/>
                  </a:lnTo>
                  <a:lnTo>
                    <a:pt x="378" y="24"/>
                  </a:lnTo>
                  <a:lnTo>
                    <a:pt x="380" y="22"/>
                  </a:lnTo>
                  <a:lnTo>
                    <a:pt x="381" y="22"/>
                  </a:lnTo>
                  <a:lnTo>
                    <a:pt x="382" y="21"/>
                  </a:lnTo>
                  <a:lnTo>
                    <a:pt x="384" y="21"/>
                  </a:lnTo>
                  <a:lnTo>
                    <a:pt x="385" y="21"/>
                  </a:lnTo>
                  <a:lnTo>
                    <a:pt x="386" y="21"/>
                  </a:lnTo>
                  <a:lnTo>
                    <a:pt x="387" y="21"/>
                  </a:lnTo>
                  <a:lnTo>
                    <a:pt x="387" y="20"/>
                  </a:lnTo>
                  <a:lnTo>
                    <a:pt x="389" y="20"/>
                  </a:lnTo>
                  <a:lnTo>
                    <a:pt x="390" y="18"/>
                  </a:lnTo>
                  <a:lnTo>
                    <a:pt x="391" y="17"/>
                  </a:lnTo>
                  <a:lnTo>
                    <a:pt x="393" y="16"/>
                  </a:lnTo>
                  <a:lnTo>
                    <a:pt x="394" y="16"/>
                  </a:lnTo>
                  <a:lnTo>
                    <a:pt x="393" y="14"/>
                  </a:lnTo>
                  <a:lnTo>
                    <a:pt x="393" y="13"/>
                  </a:lnTo>
                  <a:lnTo>
                    <a:pt x="391" y="13"/>
                  </a:lnTo>
                  <a:lnTo>
                    <a:pt x="391" y="12"/>
                  </a:lnTo>
                  <a:lnTo>
                    <a:pt x="391" y="10"/>
                  </a:lnTo>
                  <a:lnTo>
                    <a:pt x="391" y="9"/>
                  </a:lnTo>
                  <a:lnTo>
                    <a:pt x="390" y="8"/>
                  </a:lnTo>
                  <a:lnTo>
                    <a:pt x="390" y="7"/>
                  </a:lnTo>
                  <a:lnTo>
                    <a:pt x="390" y="5"/>
                  </a:lnTo>
                  <a:lnTo>
                    <a:pt x="393" y="1"/>
                  </a:lnTo>
                  <a:lnTo>
                    <a:pt x="394" y="1"/>
                  </a:lnTo>
                  <a:lnTo>
                    <a:pt x="395" y="1"/>
                  </a:lnTo>
                  <a:lnTo>
                    <a:pt x="397" y="3"/>
                  </a:lnTo>
                  <a:lnTo>
                    <a:pt x="398" y="3"/>
                  </a:lnTo>
                  <a:lnTo>
                    <a:pt x="399" y="3"/>
                  </a:lnTo>
                  <a:lnTo>
                    <a:pt x="401" y="3"/>
                  </a:lnTo>
                  <a:lnTo>
                    <a:pt x="401" y="4"/>
                  </a:lnTo>
                  <a:lnTo>
                    <a:pt x="402" y="4"/>
                  </a:lnTo>
                  <a:lnTo>
                    <a:pt x="403" y="4"/>
                  </a:lnTo>
                  <a:lnTo>
                    <a:pt x="404" y="5"/>
                  </a:lnTo>
                  <a:lnTo>
                    <a:pt x="406" y="5"/>
                  </a:lnTo>
                  <a:lnTo>
                    <a:pt x="407" y="5"/>
                  </a:lnTo>
                  <a:lnTo>
                    <a:pt x="408" y="5"/>
                  </a:lnTo>
                  <a:lnTo>
                    <a:pt x="410" y="7"/>
                  </a:lnTo>
                  <a:lnTo>
                    <a:pt x="411" y="7"/>
                  </a:lnTo>
                  <a:lnTo>
                    <a:pt x="412" y="7"/>
                  </a:lnTo>
                  <a:lnTo>
                    <a:pt x="414" y="7"/>
                  </a:lnTo>
                  <a:lnTo>
                    <a:pt x="415" y="7"/>
                  </a:lnTo>
                  <a:lnTo>
                    <a:pt x="415" y="8"/>
                  </a:lnTo>
                  <a:lnTo>
                    <a:pt x="416" y="8"/>
                  </a:lnTo>
                  <a:lnTo>
                    <a:pt x="418" y="8"/>
                  </a:lnTo>
                  <a:lnTo>
                    <a:pt x="419" y="8"/>
                  </a:lnTo>
                  <a:lnTo>
                    <a:pt x="420" y="8"/>
                  </a:lnTo>
                  <a:lnTo>
                    <a:pt x="422" y="8"/>
                  </a:lnTo>
                  <a:lnTo>
                    <a:pt x="423" y="8"/>
                  </a:lnTo>
                  <a:lnTo>
                    <a:pt x="423" y="7"/>
                  </a:lnTo>
                  <a:lnTo>
                    <a:pt x="424" y="7"/>
                  </a:lnTo>
                  <a:lnTo>
                    <a:pt x="425" y="7"/>
                  </a:lnTo>
                  <a:lnTo>
                    <a:pt x="425" y="5"/>
                  </a:lnTo>
                  <a:lnTo>
                    <a:pt x="427" y="5"/>
                  </a:lnTo>
                  <a:lnTo>
                    <a:pt x="428" y="5"/>
                  </a:lnTo>
                  <a:lnTo>
                    <a:pt x="428" y="4"/>
                  </a:lnTo>
                  <a:lnTo>
                    <a:pt x="429" y="4"/>
                  </a:lnTo>
                  <a:lnTo>
                    <a:pt x="431" y="4"/>
                  </a:lnTo>
                  <a:lnTo>
                    <a:pt x="431" y="5"/>
                  </a:lnTo>
                  <a:lnTo>
                    <a:pt x="432" y="5"/>
                  </a:lnTo>
                  <a:lnTo>
                    <a:pt x="432" y="4"/>
                  </a:lnTo>
                  <a:lnTo>
                    <a:pt x="432" y="5"/>
                  </a:lnTo>
                  <a:lnTo>
                    <a:pt x="433" y="5"/>
                  </a:lnTo>
                  <a:lnTo>
                    <a:pt x="433" y="4"/>
                  </a:lnTo>
                  <a:lnTo>
                    <a:pt x="432" y="4"/>
                  </a:lnTo>
                  <a:lnTo>
                    <a:pt x="433" y="4"/>
                  </a:lnTo>
                  <a:lnTo>
                    <a:pt x="435" y="4"/>
                  </a:lnTo>
                  <a:lnTo>
                    <a:pt x="436" y="4"/>
                  </a:lnTo>
                  <a:lnTo>
                    <a:pt x="437" y="4"/>
                  </a:lnTo>
                  <a:lnTo>
                    <a:pt x="439" y="4"/>
                  </a:lnTo>
                  <a:lnTo>
                    <a:pt x="440" y="4"/>
                  </a:lnTo>
                  <a:lnTo>
                    <a:pt x="440" y="3"/>
                  </a:lnTo>
                  <a:lnTo>
                    <a:pt x="441" y="3"/>
                  </a:lnTo>
                  <a:lnTo>
                    <a:pt x="442" y="3"/>
                  </a:lnTo>
                  <a:lnTo>
                    <a:pt x="444" y="3"/>
                  </a:lnTo>
                  <a:lnTo>
                    <a:pt x="445" y="3"/>
                  </a:lnTo>
                  <a:lnTo>
                    <a:pt x="444" y="1"/>
                  </a:lnTo>
                  <a:lnTo>
                    <a:pt x="442" y="1"/>
                  </a:lnTo>
                  <a:lnTo>
                    <a:pt x="442" y="0"/>
                  </a:lnTo>
                  <a:lnTo>
                    <a:pt x="442" y="1"/>
                  </a:lnTo>
                  <a:lnTo>
                    <a:pt x="444" y="1"/>
                  </a:lnTo>
                  <a:lnTo>
                    <a:pt x="444" y="0"/>
                  </a:lnTo>
                  <a:lnTo>
                    <a:pt x="445" y="0"/>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7">
              <a:extLst>
                <a:ext uri="{FF2B5EF4-FFF2-40B4-BE49-F238E27FC236}">
                  <a16:creationId xmlns:a16="http://schemas.microsoft.com/office/drawing/2014/main" id="{1474C86F-B988-414A-AB09-DD3ED3D3EAA6}"/>
                </a:ext>
              </a:extLst>
            </p:cNvPr>
            <p:cNvSpPr>
              <a:spLocks/>
            </p:cNvSpPr>
            <p:nvPr/>
          </p:nvSpPr>
          <p:spPr bwMode="auto">
            <a:xfrm>
              <a:off x="2040" y="2372"/>
              <a:ext cx="1308" cy="1046"/>
            </a:xfrm>
            <a:custGeom>
              <a:avLst/>
              <a:gdLst>
                <a:gd name="T0" fmla="*/ 1161 w 1308"/>
                <a:gd name="T1" fmla="*/ 325 h 1046"/>
                <a:gd name="T2" fmla="*/ 1048 w 1308"/>
                <a:gd name="T3" fmla="*/ 363 h 1046"/>
                <a:gd name="T4" fmla="*/ 1003 w 1308"/>
                <a:gd name="T5" fmla="*/ 449 h 1046"/>
                <a:gd name="T6" fmla="*/ 951 w 1308"/>
                <a:gd name="T7" fmla="*/ 499 h 1046"/>
                <a:gd name="T8" fmla="*/ 882 w 1308"/>
                <a:gd name="T9" fmla="*/ 517 h 1046"/>
                <a:gd name="T10" fmla="*/ 872 w 1308"/>
                <a:gd name="T11" fmla="*/ 585 h 1046"/>
                <a:gd name="T12" fmla="*/ 898 w 1308"/>
                <a:gd name="T13" fmla="*/ 615 h 1046"/>
                <a:gd name="T14" fmla="*/ 858 w 1308"/>
                <a:gd name="T15" fmla="*/ 665 h 1046"/>
                <a:gd name="T16" fmla="*/ 840 w 1308"/>
                <a:gd name="T17" fmla="*/ 719 h 1046"/>
                <a:gd name="T18" fmla="*/ 790 w 1308"/>
                <a:gd name="T19" fmla="*/ 770 h 1046"/>
                <a:gd name="T20" fmla="*/ 785 w 1308"/>
                <a:gd name="T21" fmla="*/ 821 h 1046"/>
                <a:gd name="T22" fmla="*/ 751 w 1308"/>
                <a:gd name="T23" fmla="*/ 839 h 1046"/>
                <a:gd name="T24" fmla="*/ 745 w 1308"/>
                <a:gd name="T25" fmla="*/ 886 h 1046"/>
                <a:gd name="T26" fmla="*/ 725 w 1308"/>
                <a:gd name="T27" fmla="*/ 936 h 1046"/>
                <a:gd name="T28" fmla="*/ 725 w 1308"/>
                <a:gd name="T29" fmla="*/ 991 h 1046"/>
                <a:gd name="T30" fmla="*/ 680 w 1308"/>
                <a:gd name="T31" fmla="*/ 1026 h 1046"/>
                <a:gd name="T32" fmla="*/ 642 w 1308"/>
                <a:gd name="T33" fmla="*/ 999 h 1046"/>
                <a:gd name="T34" fmla="*/ 586 w 1308"/>
                <a:gd name="T35" fmla="*/ 1021 h 1046"/>
                <a:gd name="T36" fmla="*/ 551 w 1308"/>
                <a:gd name="T37" fmla="*/ 1031 h 1046"/>
                <a:gd name="T38" fmla="*/ 539 w 1308"/>
                <a:gd name="T39" fmla="*/ 1001 h 1046"/>
                <a:gd name="T40" fmla="*/ 484 w 1308"/>
                <a:gd name="T41" fmla="*/ 1001 h 1046"/>
                <a:gd name="T42" fmla="*/ 437 w 1308"/>
                <a:gd name="T43" fmla="*/ 995 h 1046"/>
                <a:gd name="T44" fmla="*/ 399 w 1308"/>
                <a:gd name="T45" fmla="*/ 969 h 1046"/>
                <a:gd name="T46" fmla="*/ 357 w 1308"/>
                <a:gd name="T47" fmla="*/ 948 h 1046"/>
                <a:gd name="T48" fmla="*/ 315 w 1308"/>
                <a:gd name="T49" fmla="*/ 950 h 1046"/>
                <a:gd name="T50" fmla="*/ 280 w 1308"/>
                <a:gd name="T51" fmla="*/ 910 h 1046"/>
                <a:gd name="T52" fmla="*/ 252 w 1308"/>
                <a:gd name="T53" fmla="*/ 876 h 1046"/>
                <a:gd name="T54" fmla="*/ 253 w 1308"/>
                <a:gd name="T55" fmla="*/ 809 h 1046"/>
                <a:gd name="T56" fmla="*/ 223 w 1308"/>
                <a:gd name="T57" fmla="*/ 788 h 1046"/>
                <a:gd name="T58" fmla="*/ 142 w 1308"/>
                <a:gd name="T59" fmla="*/ 761 h 1046"/>
                <a:gd name="T60" fmla="*/ 131 w 1308"/>
                <a:gd name="T61" fmla="*/ 704 h 1046"/>
                <a:gd name="T62" fmla="*/ 96 w 1308"/>
                <a:gd name="T63" fmla="*/ 687 h 1046"/>
                <a:gd name="T64" fmla="*/ 56 w 1308"/>
                <a:gd name="T65" fmla="*/ 712 h 1046"/>
                <a:gd name="T66" fmla="*/ 16 w 1308"/>
                <a:gd name="T67" fmla="*/ 729 h 1046"/>
                <a:gd name="T68" fmla="*/ 8 w 1308"/>
                <a:gd name="T69" fmla="*/ 687 h 1046"/>
                <a:gd name="T70" fmla="*/ 29 w 1308"/>
                <a:gd name="T71" fmla="*/ 661 h 1046"/>
                <a:gd name="T72" fmla="*/ 42 w 1308"/>
                <a:gd name="T73" fmla="*/ 606 h 1046"/>
                <a:gd name="T74" fmla="*/ 24 w 1308"/>
                <a:gd name="T75" fmla="*/ 575 h 1046"/>
                <a:gd name="T76" fmla="*/ 59 w 1308"/>
                <a:gd name="T77" fmla="*/ 550 h 1046"/>
                <a:gd name="T78" fmla="*/ 99 w 1308"/>
                <a:gd name="T79" fmla="*/ 537 h 1046"/>
                <a:gd name="T80" fmla="*/ 70 w 1308"/>
                <a:gd name="T81" fmla="*/ 470 h 1046"/>
                <a:gd name="T82" fmla="*/ 38 w 1308"/>
                <a:gd name="T83" fmla="*/ 452 h 1046"/>
                <a:gd name="T84" fmla="*/ 69 w 1308"/>
                <a:gd name="T85" fmla="*/ 419 h 1046"/>
                <a:gd name="T86" fmla="*/ 121 w 1308"/>
                <a:gd name="T87" fmla="*/ 378 h 1046"/>
                <a:gd name="T88" fmla="*/ 189 w 1308"/>
                <a:gd name="T89" fmla="*/ 359 h 1046"/>
                <a:gd name="T90" fmla="*/ 350 w 1308"/>
                <a:gd name="T91" fmla="*/ 297 h 1046"/>
                <a:gd name="T92" fmla="*/ 274 w 1308"/>
                <a:gd name="T93" fmla="*/ 191 h 1046"/>
                <a:gd name="T94" fmla="*/ 200 w 1308"/>
                <a:gd name="T95" fmla="*/ 102 h 1046"/>
                <a:gd name="T96" fmla="*/ 293 w 1308"/>
                <a:gd name="T97" fmla="*/ 116 h 1046"/>
                <a:gd name="T98" fmla="*/ 371 w 1308"/>
                <a:gd name="T99" fmla="*/ 114 h 1046"/>
                <a:gd name="T100" fmla="*/ 409 w 1308"/>
                <a:gd name="T101" fmla="*/ 175 h 1046"/>
                <a:gd name="T102" fmla="*/ 483 w 1308"/>
                <a:gd name="T103" fmla="*/ 169 h 1046"/>
                <a:gd name="T104" fmla="*/ 543 w 1308"/>
                <a:gd name="T105" fmla="*/ 111 h 1046"/>
                <a:gd name="T106" fmla="*/ 621 w 1308"/>
                <a:gd name="T107" fmla="*/ 17 h 1046"/>
                <a:gd name="T108" fmla="*/ 682 w 1308"/>
                <a:gd name="T109" fmla="*/ 33 h 1046"/>
                <a:gd name="T110" fmla="*/ 738 w 1308"/>
                <a:gd name="T111" fmla="*/ 76 h 1046"/>
                <a:gd name="T112" fmla="*/ 815 w 1308"/>
                <a:gd name="T113" fmla="*/ 81 h 1046"/>
                <a:gd name="T114" fmla="*/ 873 w 1308"/>
                <a:gd name="T115" fmla="*/ 60 h 1046"/>
                <a:gd name="T116" fmla="*/ 924 w 1308"/>
                <a:gd name="T117" fmla="*/ 64 h 1046"/>
                <a:gd name="T118" fmla="*/ 976 w 1308"/>
                <a:gd name="T119" fmla="*/ 72 h 1046"/>
                <a:gd name="T120" fmla="*/ 1046 w 1308"/>
                <a:gd name="T121" fmla="*/ 56 h 1046"/>
                <a:gd name="T122" fmla="*/ 1079 w 1308"/>
                <a:gd name="T123" fmla="*/ 92 h 1046"/>
                <a:gd name="T124" fmla="*/ 1204 w 1308"/>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046">
                  <a:moveTo>
                    <a:pt x="1301" y="233"/>
                  </a:moveTo>
                  <a:lnTo>
                    <a:pt x="1304" y="238"/>
                  </a:lnTo>
                  <a:lnTo>
                    <a:pt x="1304" y="240"/>
                  </a:lnTo>
                  <a:lnTo>
                    <a:pt x="1305" y="241"/>
                  </a:lnTo>
                  <a:lnTo>
                    <a:pt x="1305" y="242"/>
                  </a:lnTo>
                  <a:lnTo>
                    <a:pt x="1305" y="243"/>
                  </a:lnTo>
                  <a:lnTo>
                    <a:pt x="1306" y="245"/>
                  </a:lnTo>
                  <a:lnTo>
                    <a:pt x="1308" y="249"/>
                  </a:lnTo>
                  <a:lnTo>
                    <a:pt x="1306" y="250"/>
                  </a:lnTo>
                  <a:lnTo>
                    <a:pt x="1305" y="250"/>
                  </a:lnTo>
                  <a:lnTo>
                    <a:pt x="1304" y="250"/>
                  </a:lnTo>
                  <a:lnTo>
                    <a:pt x="1299" y="251"/>
                  </a:lnTo>
                  <a:lnTo>
                    <a:pt x="1295" y="253"/>
                  </a:lnTo>
                  <a:lnTo>
                    <a:pt x="1292" y="253"/>
                  </a:lnTo>
                  <a:lnTo>
                    <a:pt x="1291" y="253"/>
                  </a:lnTo>
                  <a:lnTo>
                    <a:pt x="1289" y="253"/>
                  </a:lnTo>
                  <a:lnTo>
                    <a:pt x="1288" y="253"/>
                  </a:lnTo>
                  <a:lnTo>
                    <a:pt x="1287" y="253"/>
                  </a:lnTo>
                  <a:lnTo>
                    <a:pt x="1285" y="251"/>
                  </a:lnTo>
                  <a:lnTo>
                    <a:pt x="1284" y="251"/>
                  </a:lnTo>
                  <a:lnTo>
                    <a:pt x="1283" y="251"/>
                  </a:lnTo>
                  <a:lnTo>
                    <a:pt x="1282" y="251"/>
                  </a:lnTo>
                  <a:lnTo>
                    <a:pt x="1280" y="253"/>
                  </a:lnTo>
                  <a:lnTo>
                    <a:pt x="1278" y="254"/>
                  </a:lnTo>
                  <a:lnTo>
                    <a:pt x="1276" y="254"/>
                  </a:lnTo>
                  <a:lnTo>
                    <a:pt x="1275" y="255"/>
                  </a:lnTo>
                  <a:lnTo>
                    <a:pt x="1272" y="257"/>
                  </a:lnTo>
                  <a:lnTo>
                    <a:pt x="1271" y="257"/>
                  </a:lnTo>
                  <a:lnTo>
                    <a:pt x="1270" y="258"/>
                  </a:lnTo>
                  <a:lnTo>
                    <a:pt x="1270" y="260"/>
                  </a:lnTo>
                  <a:lnTo>
                    <a:pt x="1267" y="264"/>
                  </a:lnTo>
                  <a:lnTo>
                    <a:pt x="1267" y="266"/>
                  </a:lnTo>
                  <a:lnTo>
                    <a:pt x="1265" y="270"/>
                  </a:lnTo>
                  <a:lnTo>
                    <a:pt x="1263" y="272"/>
                  </a:lnTo>
                  <a:lnTo>
                    <a:pt x="1262" y="274"/>
                  </a:lnTo>
                  <a:lnTo>
                    <a:pt x="1261" y="275"/>
                  </a:lnTo>
                  <a:lnTo>
                    <a:pt x="1261" y="276"/>
                  </a:lnTo>
                  <a:lnTo>
                    <a:pt x="1259" y="277"/>
                  </a:lnTo>
                  <a:lnTo>
                    <a:pt x="1258" y="279"/>
                  </a:lnTo>
                  <a:lnTo>
                    <a:pt x="1258" y="281"/>
                  </a:lnTo>
                  <a:lnTo>
                    <a:pt x="1253" y="287"/>
                  </a:lnTo>
                  <a:lnTo>
                    <a:pt x="1251" y="287"/>
                  </a:lnTo>
                  <a:lnTo>
                    <a:pt x="1250" y="287"/>
                  </a:lnTo>
                  <a:lnTo>
                    <a:pt x="1249" y="287"/>
                  </a:lnTo>
                  <a:lnTo>
                    <a:pt x="1248" y="287"/>
                  </a:lnTo>
                  <a:lnTo>
                    <a:pt x="1244" y="288"/>
                  </a:lnTo>
                  <a:lnTo>
                    <a:pt x="1240" y="291"/>
                  </a:lnTo>
                  <a:lnTo>
                    <a:pt x="1238" y="292"/>
                  </a:lnTo>
                  <a:lnTo>
                    <a:pt x="1234" y="294"/>
                  </a:lnTo>
                  <a:lnTo>
                    <a:pt x="1227" y="298"/>
                  </a:lnTo>
                  <a:lnTo>
                    <a:pt x="1223" y="300"/>
                  </a:lnTo>
                  <a:lnTo>
                    <a:pt x="1221" y="301"/>
                  </a:lnTo>
                  <a:lnTo>
                    <a:pt x="1220" y="301"/>
                  </a:lnTo>
                  <a:lnTo>
                    <a:pt x="1217" y="301"/>
                  </a:lnTo>
                  <a:lnTo>
                    <a:pt x="1216" y="301"/>
                  </a:lnTo>
                  <a:lnTo>
                    <a:pt x="1215" y="301"/>
                  </a:lnTo>
                  <a:lnTo>
                    <a:pt x="1212" y="302"/>
                  </a:lnTo>
                  <a:lnTo>
                    <a:pt x="1210" y="302"/>
                  </a:lnTo>
                  <a:lnTo>
                    <a:pt x="1208" y="302"/>
                  </a:lnTo>
                  <a:lnTo>
                    <a:pt x="1207" y="302"/>
                  </a:lnTo>
                  <a:lnTo>
                    <a:pt x="1200" y="304"/>
                  </a:lnTo>
                  <a:lnTo>
                    <a:pt x="1198" y="304"/>
                  </a:lnTo>
                  <a:lnTo>
                    <a:pt x="1198" y="305"/>
                  </a:lnTo>
                  <a:lnTo>
                    <a:pt x="1196" y="306"/>
                  </a:lnTo>
                  <a:lnTo>
                    <a:pt x="1196" y="308"/>
                  </a:lnTo>
                  <a:lnTo>
                    <a:pt x="1195" y="308"/>
                  </a:lnTo>
                  <a:lnTo>
                    <a:pt x="1195" y="309"/>
                  </a:lnTo>
                  <a:lnTo>
                    <a:pt x="1190" y="309"/>
                  </a:lnTo>
                  <a:lnTo>
                    <a:pt x="1189" y="309"/>
                  </a:lnTo>
                  <a:lnTo>
                    <a:pt x="1187" y="309"/>
                  </a:lnTo>
                  <a:lnTo>
                    <a:pt x="1186" y="310"/>
                  </a:lnTo>
                  <a:lnTo>
                    <a:pt x="1185" y="312"/>
                  </a:lnTo>
                  <a:lnTo>
                    <a:pt x="1182" y="313"/>
                  </a:lnTo>
                  <a:lnTo>
                    <a:pt x="1181" y="314"/>
                  </a:lnTo>
                  <a:lnTo>
                    <a:pt x="1179" y="315"/>
                  </a:lnTo>
                  <a:lnTo>
                    <a:pt x="1178" y="315"/>
                  </a:lnTo>
                  <a:lnTo>
                    <a:pt x="1178" y="317"/>
                  </a:lnTo>
                  <a:lnTo>
                    <a:pt x="1177" y="317"/>
                  </a:lnTo>
                  <a:lnTo>
                    <a:pt x="1175" y="318"/>
                  </a:lnTo>
                  <a:lnTo>
                    <a:pt x="1174" y="319"/>
                  </a:lnTo>
                  <a:lnTo>
                    <a:pt x="1172" y="321"/>
                  </a:lnTo>
                  <a:lnTo>
                    <a:pt x="1170" y="322"/>
                  </a:lnTo>
                  <a:lnTo>
                    <a:pt x="1169" y="322"/>
                  </a:lnTo>
                  <a:lnTo>
                    <a:pt x="1166" y="323"/>
                  </a:lnTo>
                  <a:lnTo>
                    <a:pt x="1164" y="325"/>
                  </a:lnTo>
                  <a:lnTo>
                    <a:pt x="1162" y="325"/>
                  </a:lnTo>
                  <a:lnTo>
                    <a:pt x="1161" y="325"/>
                  </a:lnTo>
                  <a:lnTo>
                    <a:pt x="1160" y="326"/>
                  </a:lnTo>
                  <a:lnTo>
                    <a:pt x="1156" y="326"/>
                  </a:lnTo>
                  <a:lnTo>
                    <a:pt x="1152" y="330"/>
                  </a:lnTo>
                  <a:lnTo>
                    <a:pt x="1151" y="331"/>
                  </a:lnTo>
                  <a:lnTo>
                    <a:pt x="1149" y="331"/>
                  </a:lnTo>
                  <a:lnTo>
                    <a:pt x="1144" y="330"/>
                  </a:lnTo>
                  <a:lnTo>
                    <a:pt x="1141" y="330"/>
                  </a:lnTo>
                  <a:lnTo>
                    <a:pt x="1140" y="330"/>
                  </a:lnTo>
                  <a:lnTo>
                    <a:pt x="1139" y="329"/>
                  </a:lnTo>
                  <a:lnTo>
                    <a:pt x="1136" y="329"/>
                  </a:lnTo>
                  <a:lnTo>
                    <a:pt x="1132" y="329"/>
                  </a:lnTo>
                  <a:lnTo>
                    <a:pt x="1127" y="329"/>
                  </a:lnTo>
                  <a:lnTo>
                    <a:pt x="1126" y="329"/>
                  </a:lnTo>
                  <a:lnTo>
                    <a:pt x="1124" y="329"/>
                  </a:lnTo>
                  <a:lnTo>
                    <a:pt x="1120" y="329"/>
                  </a:lnTo>
                  <a:lnTo>
                    <a:pt x="1114" y="329"/>
                  </a:lnTo>
                  <a:lnTo>
                    <a:pt x="1113" y="327"/>
                  </a:lnTo>
                  <a:lnTo>
                    <a:pt x="1109" y="326"/>
                  </a:lnTo>
                  <a:lnTo>
                    <a:pt x="1107" y="326"/>
                  </a:lnTo>
                  <a:lnTo>
                    <a:pt x="1105" y="327"/>
                  </a:lnTo>
                  <a:lnTo>
                    <a:pt x="1102" y="329"/>
                  </a:lnTo>
                  <a:lnTo>
                    <a:pt x="1099" y="330"/>
                  </a:lnTo>
                  <a:lnTo>
                    <a:pt x="1097" y="331"/>
                  </a:lnTo>
                  <a:lnTo>
                    <a:pt x="1096" y="331"/>
                  </a:lnTo>
                  <a:lnTo>
                    <a:pt x="1096" y="332"/>
                  </a:lnTo>
                  <a:lnTo>
                    <a:pt x="1096" y="334"/>
                  </a:lnTo>
                  <a:lnTo>
                    <a:pt x="1096" y="336"/>
                  </a:lnTo>
                  <a:lnTo>
                    <a:pt x="1094" y="335"/>
                  </a:lnTo>
                  <a:lnTo>
                    <a:pt x="1094" y="336"/>
                  </a:lnTo>
                  <a:lnTo>
                    <a:pt x="1093" y="338"/>
                  </a:lnTo>
                  <a:lnTo>
                    <a:pt x="1093" y="339"/>
                  </a:lnTo>
                  <a:lnTo>
                    <a:pt x="1092" y="339"/>
                  </a:lnTo>
                  <a:lnTo>
                    <a:pt x="1090" y="339"/>
                  </a:lnTo>
                  <a:lnTo>
                    <a:pt x="1090" y="340"/>
                  </a:lnTo>
                  <a:lnTo>
                    <a:pt x="1089" y="340"/>
                  </a:lnTo>
                  <a:lnTo>
                    <a:pt x="1088" y="340"/>
                  </a:lnTo>
                  <a:lnTo>
                    <a:pt x="1088" y="342"/>
                  </a:lnTo>
                  <a:lnTo>
                    <a:pt x="1086" y="342"/>
                  </a:lnTo>
                  <a:lnTo>
                    <a:pt x="1086" y="343"/>
                  </a:lnTo>
                  <a:lnTo>
                    <a:pt x="1085" y="343"/>
                  </a:lnTo>
                  <a:lnTo>
                    <a:pt x="1084" y="343"/>
                  </a:lnTo>
                  <a:lnTo>
                    <a:pt x="1082" y="343"/>
                  </a:lnTo>
                  <a:lnTo>
                    <a:pt x="1082" y="344"/>
                  </a:lnTo>
                  <a:lnTo>
                    <a:pt x="1081" y="344"/>
                  </a:lnTo>
                  <a:lnTo>
                    <a:pt x="1081" y="346"/>
                  </a:lnTo>
                  <a:lnTo>
                    <a:pt x="1081" y="347"/>
                  </a:lnTo>
                  <a:lnTo>
                    <a:pt x="1080" y="348"/>
                  </a:lnTo>
                  <a:lnTo>
                    <a:pt x="1080" y="349"/>
                  </a:lnTo>
                  <a:lnTo>
                    <a:pt x="1079" y="349"/>
                  </a:lnTo>
                  <a:lnTo>
                    <a:pt x="1079" y="351"/>
                  </a:lnTo>
                  <a:lnTo>
                    <a:pt x="1077" y="352"/>
                  </a:lnTo>
                  <a:lnTo>
                    <a:pt x="1077" y="353"/>
                  </a:lnTo>
                  <a:lnTo>
                    <a:pt x="1077" y="355"/>
                  </a:lnTo>
                  <a:lnTo>
                    <a:pt x="1076" y="355"/>
                  </a:lnTo>
                  <a:lnTo>
                    <a:pt x="1076" y="356"/>
                  </a:lnTo>
                  <a:lnTo>
                    <a:pt x="1075" y="356"/>
                  </a:lnTo>
                  <a:lnTo>
                    <a:pt x="1075" y="357"/>
                  </a:lnTo>
                  <a:lnTo>
                    <a:pt x="1073" y="357"/>
                  </a:lnTo>
                  <a:lnTo>
                    <a:pt x="1073" y="359"/>
                  </a:lnTo>
                  <a:lnTo>
                    <a:pt x="1073" y="357"/>
                  </a:lnTo>
                  <a:lnTo>
                    <a:pt x="1073" y="359"/>
                  </a:lnTo>
                  <a:lnTo>
                    <a:pt x="1072" y="359"/>
                  </a:lnTo>
                  <a:lnTo>
                    <a:pt x="1071" y="359"/>
                  </a:lnTo>
                  <a:lnTo>
                    <a:pt x="1069" y="359"/>
                  </a:lnTo>
                  <a:lnTo>
                    <a:pt x="1068" y="359"/>
                  </a:lnTo>
                  <a:lnTo>
                    <a:pt x="1067" y="359"/>
                  </a:lnTo>
                  <a:lnTo>
                    <a:pt x="1065" y="359"/>
                  </a:lnTo>
                  <a:lnTo>
                    <a:pt x="1065" y="357"/>
                  </a:lnTo>
                  <a:lnTo>
                    <a:pt x="1064" y="357"/>
                  </a:lnTo>
                  <a:lnTo>
                    <a:pt x="1064" y="359"/>
                  </a:lnTo>
                  <a:lnTo>
                    <a:pt x="1063" y="359"/>
                  </a:lnTo>
                  <a:lnTo>
                    <a:pt x="1062" y="359"/>
                  </a:lnTo>
                  <a:lnTo>
                    <a:pt x="1060" y="359"/>
                  </a:lnTo>
                  <a:lnTo>
                    <a:pt x="1060" y="357"/>
                  </a:lnTo>
                  <a:lnTo>
                    <a:pt x="1059" y="357"/>
                  </a:lnTo>
                  <a:lnTo>
                    <a:pt x="1058" y="357"/>
                  </a:lnTo>
                  <a:lnTo>
                    <a:pt x="1058" y="359"/>
                  </a:lnTo>
                  <a:lnTo>
                    <a:pt x="1056" y="359"/>
                  </a:lnTo>
                  <a:lnTo>
                    <a:pt x="1055" y="359"/>
                  </a:lnTo>
                  <a:lnTo>
                    <a:pt x="1055" y="360"/>
                  </a:lnTo>
                  <a:lnTo>
                    <a:pt x="1054" y="360"/>
                  </a:lnTo>
                  <a:lnTo>
                    <a:pt x="1052" y="360"/>
                  </a:lnTo>
                  <a:lnTo>
                    <a:pt x="1051" y="360"/>
                  </a:lnTo>
                  <a:lnTo>
                    <a:pt x="1051" y="361"/>
                  </a:lnTo>
                  <a:lnTo>
                    <a:pt x="1050" y="361"/>
                  </a:lnTo>
                  <a:lnTo>
                    <a:pt x="1050" y="363"/>
                  </a:lnTo>
                  <a:lnTo>
                    <a:pt x="1048" y="363"/>
                  </a:lnTo>
                  <a:lnTo>
                    <a:pt x="1048" y="364"/>
                  </a:lnTo>
                  <a:lnTo>
                    <a:pt x="1048" y="365"/>
                  </a:lnTo>
                  <a:lnTo>
                    <a:pt x="1048" y="366"/>
                  </a:lnTo>
                  <a:lnTo>
                    <a:pt x="1048" y="368"/>
                  </a:lnTo>
                  <a:lnTo>
                    <a:pt x="1048" y="369"/>
                  </a:lnTo>
                  <a:lnTo>
                    <a:pt x="1050" y="374"/>
                  </a:lnTo>
                  <a:lnTo>
                    <a:pt x="1048" y="376"/>
                  </a:lnTo>
                  <a:lnTo>
                    <a:pt x="1047" y="377"/>
                  </a:lnTo>
                  <a:lnTo>
                    <a:pt x="1047" y="378"/>
                  </a:lnTo>
                  <a:lnTo>
                    <a:pt x="1047" y="380"/>
                  </a:lnTo>
                  <a:lnTo>
                    <a:pt x="1047" y="381"/>
                  </a:lnTo>
                  <a:lnTo>
                    <a:pt x="1046" y="382"/>
                  </a:lnTo>
                  <a:lnTo>
                    <a:pt x="1046" y="384"/>
                  </a:lnTo>
                  <a:lnTo>
                    <a:pt x="1044" y="385"/>
                  </a:lnTo>
                  <a:lnTo>
                    <a:pt x="1044" y="386"/>
                  </a:lnTo>
                  <a:lnTo>
                    <a:pt x="1043" y="386"/>
                  </a:lnTo>
                  <a:lnTo>
                    <a:pt x="1043" y="387"/>
                  </a:lnTo>
                  <a:lnTo>
                    <a:pt x="1042" y="387"/>
                  </a:lnTo>
                  <a:lnTo>
                    <a:pt x="1042" y="389"/>
                  </a:lnTo>
                  <a:lnTo>
                    <a:pt x="1041" y="389"/>
                  </a:lnTo>
                  <a:lnTo>
                    <a:pt x="1039" y="389"/>
                  </a:lnTo>
                  <a:lnTo>
                    <a:pt x="1038" y="389"/>
                  </a:lnTo>
                  <a:lnTo>
                    <a:pt x="1037" y="387"/>
                  </a:lnTo>
                  <a:lnTo>
                    <a:pt x="1035" y="387"/>
                  </a:lnTo>
                  <a:lnTo>
                    <a:pt x="1035" y="389"/>
                  </a:lnTo>
                  <a:lnTo>
                    <a:pt x="1034" y="390"/>
                  </a:lnTo>
                  <a:lnTo>
                    <a:pt x="1033" y="390"/>
                  </a:lnTo>
                  <a:lnTo>
                    <a:pt x="1031" y="391"/>
                  </a:lnTo>
                  <a:lnTo>
                    <a:pt x="1030" y="391"/>
                  </a:lnTo>
                  <a:lnTo>
                    <a:pt x="1029" y="391"/>
                  </a:lnTo>
                  <a:lnTo>
                    <a:pt x="1029" y="393"/>
                  </a:lnTo>
                  <a:lnTo>
                    <a:pt x="1027" y="393"/>
                  </a:lnTo>
                  <a:lnTo>
                    <a:pt x="1026" y="393"/>
                  </a:lnTo>
                  <a:lnTo>
                    <a:pt x="1025" y="393"/>
                  </a:lnTo>
                  <a:lnTo>
                    <a:pt x="1025" y="394"/>
                  </a:lnTo>
                  <a:lnTo>
                    <a:pt x="1024" y="395"/>
                  </a:lnTo>
                  <a:lnTo>
                    <a:pt x="1022" y="397"/>
                  </a:lnTo>
                  <a:lnTo>
                    <a:pt x="1021" y="398"/>
                  </a:lnTo>
                  <a:lnTo>
                    <a:pt x="1020" y="398"/>
                  </a:lnTo>
                  <a:lnTo>
                    <a:pt x="1018" y="398"/>
                  </a:lnTo>
                  <a:lnTo>
                    <a:pt x="1017" y="398"/>
                  </a:lnTo>
                  <a:lnTo>
                    <a:pt x="1016" y="399"/>
                  </a:lnTo>
                  <a:lnTo>
                    <a:pt x="1014" y="399"/>
                  </a:lnTo>
                  <a:lnTo>
                    <a:pt x="1013" y="399"/>
                  </a:lnTo>
                  <a:lnTo>
                    <a:pt x="1012" y="399"/>
                  </a:lnTo>
                  <a:lnTo>
                    <a:pt x="1010" y="399"/>
                  </a:lnTo>
                  <a:lnTo>
                    <a:pt x="1010" y="401"/>
                  </a:lnTo>
                  <a:lnTo>
                    <a:pt x="1009" y="402"/>
                  </a:lnTo>
                  <a:lnTo>
                    <a:pt x="1008" y="403"/>
                  </a:lnTo>
                  <a:lnTo>
                    <a:pt x="1006" y="403"/>
                  </a:lnTo>
                  <a:lnTo>
                    <a:pt x="1006" y="404"/>
                  </a:lnTo>
                  <a:lnTo>
                    <a:pt x="1005" y="404"/>
                  </a:lnTo>
                  <a:lnTo>
                    <a:pt x="1005" y="406"/>
                  </a:lnTo>
                  <a:lnTo>
                    <a:pt x="1004" y="406"/>
                  </a:lnTo>
                  <a:lnTo>
                    <a:pt x="1004" y="407"/>
                  </a:lnTo>
                  <a:lnTo>
                    <a:pt x="1004" y="408"/>
                  </a:lnTo>
                  <a:lnTo>
                    <a:pt x="1003" y="408"/>
                  </a:lnTo>
                  <a:lnTo>
                    <a:pt x="1003" y="410"/>
                  </a:lnTo>
                  <a:lnTo>
                    <a:pt x="1003" y="411"/>
                  </a:lnTo>
                  <a:lnTo>
                    <a:pt x="1003" y="412"/>
                  </a:lnTo>
                  <a:lnTo>
                    <a:pt x="1001" y="412"/>
                  </a:lnTo>
                  <a:lnTo>
                    <a:pt x="1003" y="412"/>
                  </a:lnTo>
                  <a:lnTo>
                    <a:pt x="1001" y="412"/>
                  </a:lnTo>
                  <a:lnTo>
                    <a:pt x="1001" y="414"/>
                  </a:lnTo>
                  <a:lnTo>
                    <a:pt x="1003" y="415"/>
                  </a:lnTo>
                  <a:lnTo>
                    <a:pt x="1003" y="416"/>
                  </a:lnTo>
                  <a:lnTo>
                    <a:pt x="1003" y="419"/>
                  </a:lnTo>
                  <a:lnTo>
                    <a:pt x="1003" y="420"/>
                  </a:lnTo>
                  <a:lnTo>
                    <a:pt x="1001" y="420"/>
                  </a:lnTo>
                  <a:lnTo>
                    <a:pt x="1001" y="421"/>
                  </a:lnTo>
                  <a:lnTo>
                    <a:pt x="1003" y="421"/>
                  </a:lnTo>
                  <a:lnTo>
                    <a:pt x="1003" y="423"/>
                  </a:lnTo>
                  <a:lnTo>
                    <a:pt x="1003" y="424"/>
                  </a:lnTo>
                  <a:lnTo>
                    <a:pt x="1003" y="423"/>
                  </a:lnTo>
                  <a:lnTo>
                    <a:pt x="1001" y="423"/>
                  </a:lnTo>
                  <a:lnTo>
                    <a:pt x="1001" y="424"/>
                  </a:lnTo>
                  <a:lnTo>
                    <a:pt x="1001" y="425"/>
                  </a:lnTo>
                  <a:lnTo>
                    <a:pt x="1003" y="425"/>
                  </a:lnTo>
                  <a:lnTo>
                    <a:pt x="1004" y="425"/>
                  </a:lnTo>
                  <a:lnTo>
                    <a:pt x="1004" y="427"/>
                  </a:lnTo>
                  <a:lnTo>
                    <a:pt x="1003" y="428"/>
                  </a:lnTo>
                  <a:lnTo>
                    <a:pt x="1003" y="429"/>
                  </a:lnTo>
                  <a:lnTo>
                    <a:pt x="1003" y="433"/>
                  </a:lnTo>
                  <a:lnTo>
                    <a:pt x="1003" y="436"/>
                  </a:lnTo>
                  <a:lnTo>
                    <a:pt x="1003" y="441"/>
                  </a:lnTo>
                  <a:lnTo>
                    <a:pt x="1003" y="448"/>
                  </a:lnTo>
                  <a:lnTo>
                    <a:pt x="1003" y="449"/>
                  </a:lnTo>
                  <a:lnTo>
                    <a:pt x="1003" y="450"/>
                  </a:lnTo>
                  <a:lnTo>
                    <a:pt x="1003" y="452"/>
                  </a:lnTo>
                  <a:lnTo>
                    <a:pt x="1003" y="453"/>
                  </a:lnTo>
                  <a:lnTo>
                    <a:pt x="1003" y="454"/>
                  </a:lnTo>
                  <a:lnTo>
                    <a:pt x="1003" y="456"/>
                  </a:lnTo>
                  <a:lnTo>
                    <a:pt x="1003" y="457"/>
                  </a:lnTo>
                  <a:lnTo>
                    <a:pt x="1003" y="458"/>
                  </a:lnTo>
                  <a:lnTo>
                    <a:pt x="1001" y="458"/>
                  </a:lnTo>
                  <a:lnTo>
                    <a:pt x="1003" y="458"/>
                  </a:lnTo>
                  <a:lnTo>
                    <a:pt x="1003" y="459"/>
                  </a:lnTo>
                  <a:lnTo>
                    <a:pt x="1003" y="461"/>
                  </a:lnTo>
                  <a:lnTo>
                    <a:pt x="1001" y="461"/>
                  </a:lnTo>
                  <a:lnTo>
                    <a:pt x="1000" y="461"/>
                  </a:lnTo>
                  <a:lnTo>
                    <a:pt x="1000" y="462"/>
                  </a:lnTo>
                  <a:lnTo>
                    <a:pt x="999" y="462"/>
                  </a:lnTo>
                  <a:lnTo>
                    <a:pt x="999" y="463"/>
                  </a:lnTo>
                  <a:lnTo>
                    <a:pt x="999" y="465"/>
                  </a:lnTo>
                  <a:lnTo>
                    <a:pt x="997" y="465"/>
                  </a:lnTo>
                  <a:lnTo>
                    <a:pt x="997" y="466"/>
                  </a:lnTo>
                  <a:lnTo>
                    <a:pt x="997" y="465"/>
                  </a:lnTo>
                  <a:lnTo>
                    <a:pt x="996" y="465"/>
                  </a:lnTo>
                  <a:lnTo>
                    <a:pt x="996" y="466"/>
                  </a:lnTo>
                  <a:lnTo>
                    <a:pt x="996" y="467"/>
                  </a:lnTo>
                  <a:lnTo>
                    <a:pt x="996" y="469"/>
                  </a:lnTo>
                  <a:lnTo>
                    <a:pt x="995" y="469"/>
                  </a:lnTo>
                  <a:lnTo>
                    <a:pt x="995" y="470"/>
                  </a:lnTo>
                  <a:lnTo>
                    <a:pt x="995" y="471"/>
                  </a:lnTo>
                  <a:lnTo>
                    <a:pt x="993" y="471"/>
                  </a:lnTo>
                  <a:lnTo>
                    <a:pt x="993" y="473"/>
                  </a:lnTo>
                  <a:lnTo>
                    <a:pt x="992" y="473"/>
                  </a:lnTo>
                  <a:lnTo>
                    <a:pt x="992" y="474"/>
                  </a:lnTo>
                  <a:lnTo>
                    <a:pt x="992" y="475"/>
                  </a:lnTo>
                  <a:lnTo>
                    <a:pt x="991" y="475"/>
                  </a:lnTo>
                  <a:lnTo>
                    <a:pt x="991" y="476"/>
                  </a:lnTo>
                  <a:lnTo>
                    <a:pt x="989" y="476"/>
                  </a:lnTo>
                  <a:lnTo>
                    <a:pt x="989" y="478"/>
                  </a:lnTo>
                  <a:lnTo>
                    <a:pt x="989" y="479"/>
                  </a:lnTo>
                  <a:lnTo>
                    <a:pt x="989" y="480"/>
                  </a:lnTo>
                  <a:lnTo>
                    <a:pt x="988" y="480"/>
                  </a:lnTo>
                  <a:lnTo>
                    <a:pt x="988" y="482"/>
                  </a:lnTo>
                  <a:lnTo>
                    <a:pt x="987" y="483"/>
                  </a:lnTo>
                  <a:lnTo>
                    <a:pt x="987" y="484"/>
                  </a:lnTo>
                  <a:lnTo>
                    <a:pt x="987" y="486"/>
                  </a:lnTo>
                  <a:lnTo>
                    <a:pt x="986" y="486"/>
                  </a:lnTo>
                  <a:lnTo>
                    <a:pt x="984" y="487"/>
                  </a:lnTo>
                  <a:lnTo>
                    <a:pt x="984" y="488"/>
                  </a:lnTo>
                  <a:lnTo>
                    <a:pt x="984" y="490"/>
                  </a:lnTo>
                  <a:lnTo>
                    <a:pt x="984" y="491"/>
                  </a:lnTo>
                  <a:lnTo>
                    <a:pt x="983" y="491"/>
                  </a:lnTo>
                  <a:lnTo>
                    <a:pt x="983" y="492"/>
                  </a:lnTo>
                  <a:lnTo>
                    <a:pt x="982" y="492"/>
                  </a:lnTo>
                  <a:lnTo>
                    <a:pt x="980" y="493"/>
                  </a:lnTo>
                  <a:lnTo>
                    <a:pt x="979" y="493"/>
                  </a:lnTo>
                  <a:lnTo>
                    <a:pt x="979" y="492"/>
                  </a:lnTo>
                  <a:lnTo>
                    <a:pt x="978" y="492"/>
                  </a:lnTo>
                  <a:lnTo>
                    <a:pt x="978" y="493"/>
                  </a:lnTo>
                  <a:lnTo>
                    <a:pt x="976" y="493"/>
                  </a:lnTo>
                  <a:lnTo>
                    <a:pt x="978" y="493"/>
                  </a:lnTo>
                  <a:lnTo>
                    <a:pt x="976" y="493"/>
                  </a:lnTo>
                  <a:lnTo>
                    <a:pt x="975" y="493"/>
                  </a:lnTo>
                  <a:lnTo>
                    <a:pt x="974" y="493"/>
                  </a:lnTo>
                  <a:lnTo>
                    <a:pt x="972" y="493"/>
                  </a:lnTo>
                  <a:lnTo>
                    <a:pt x="971" y="493"/>
                  </a:lnTo>
                  <a:lnTo>
                    <a:pt x="971" y="492"/>
                  </a:lnTo>
                  <a:lnTo>
                    <a:pt x="970" y="492"/>
                  </a:lnTo>
                  <a:lnTo>
                    <a:pt x="969" y="492"/>
                  </a:lnTo>
                  <a:lnTo>
                    <a:pt x="967" y="492"/>
                  </a:lnTo>
                  <a:lnTo>
                    <a:pt x="966" y="493"/>
                  </a:lnTo>
                  <a:lnTo>
                    <a:pt x="965" y="493"/>
                  </a:lnTo>
                  <a:lnTo>
                    <a:pt x="963" y="493"/>
                  </a:lnTo>
                  <a:lnTo>
                    <a:pt x="963" y="492"/>
                  </a:lnTo>
                  <a:lnTo>
                    <a:pt x="962" y="492"/>
                  </a:lnTo>
                  <a:lnTo>
                    <a:pt x="961" y="492"/>
                  </a:lnTo>
                  <a:lnTo>
                    <a:pt x="959" y="492"/>
                  </a:lnTo>
                  <a:lnTo>
                    <a:pt x="958" y="492"/>
                  </a:lnTo>
                  <a:lnTo>
                    <a:pt x="958" y="491"/>
                  </a:lnTo>
                  <a:lnTo>
                    <a:pt x="957" y="491"/>
                  </a:lnTo>
                  <a:lnTo>
                    <a:pt x="957" y="492"/>
                  </a:lnTo>
                  <a:lnTo>
                    <a:pt x="955" y="492"/>
                  </a:lnTo>
                  <a:lnTo>
                    <a:pt x="954" y="493"/>
                  </a:lnTo>
                  <a:lnTo>
                    <a:pt x="955" y="493"/>
                  </a:lnTo>
                  <a:lnTo>
                    <a:pt x="954" y="493"/>
                  </a:lnTo>
                  <a:lnTo>
                    <a:pt x="954" y="495"/>
                  </a:lnTo>
                  <a:lnTo>
                    <a:pt x="953" y="496"/>
                  </a:lnTo>
                  <a:lnTo>
                    <a:pt x="953" y="497"/>
                  </a:lnTo>
                  <a:lnTo>
                    <a:pt x="951" y="497"/>
                  </a:lnTo>
                  <a:lnTo>
                    <a:pt x="951" y="499"/>
                  </a:lnTo>
                  <a:lnTo>
                    <a:pt x="950" y="499"/>
                  </a:lnTo>
                  <a:lnTo>
                    <a:pt x="950" y="500"/>
                  </a:lnTo>
                  <a:lnTo>
                    <a:pt x="949" y="499"/>
                  </a:lnTo>
                  <a:lnTo>
                    <a:pt x="949" y="500"/>
                  </a:lnTo>
                  <a:lnTo>
                    <a:pt x="948" y="500"/>
                  </a:lnTo>
                  <a:lnTo>
                    <a:pt x="946" y="500"/>
                  </a:lnTo>
                  <a:lnTo>
                    <a:pt x="945" y="500"/>
                  </a:lnTo>
                  <a:lnTo>
                    <a:pt x="945" y="499"/>
                  </a:lnTo>
                  <a:lnTo>
                    <a:pt x="944" y="499"/>
                  </a:lnTo>
                  <a:lnTo>
                    <a:pt x="942" y="499"/>
                  </a:lnTo>
                  <a:lnTo>
                    <a:pt x="941" y="499"/>
                  </a:lnTo>
                  <a:lnTo>
                    <a:pt x="941" y="497"/>
                  </a:lnTo>
                  <a:lnTo>
                    <a:pt x="940" y="497"/>
                  </a:lnTo>
                  <a:lnTo>
                    <a:pt x="940" y="499"/>
                  </a:lnTo>
                  <a:lnTo>
                    <a:pt x="938" y="499"/>
                  </a:lnTo>
                  <a:lnTo>
                    <a:pt x="938" y="497"/>
                  </a:lnTo>
                  <a:lnTo>
                    <a:pt x="937" y="497"/>
                  </a:lnTo>
                  <a:lnTo>
                    <a:pt x="937" y="499"/>
                  </a:lnTo>
                  <a:lnTo>
                    <a:pt x="936" y="499"/>
                  </a:lnTo>
                  <a:lnTo>
                    <a:pt x="934" y="499"/>
                  </a:lnTo>
                  <a:lnTo>
                    <a:pt x="933" y="499"/>
                  </a:lnTo>
                  <a:lnTo>
                    <a:pt x="932" y="499"/>
                  </a:lnTo>
                  <a:lnTo>
                    <a:pt x="931" y="499"/>
                  </a:lnTo>
                  <a:lnTo>
                    <a:pt x="931" y="500"/>
                  </a:lnTo>
                  <a:lnTo>
                    <a:pt x="929" y="500"/>
                  </a:lnTo>
                  <a:lnTo>
                    <a:pt x="928" y="500"/>
                  </a:lnTo>
                  <a:lnTo>
                    <a:pt x="927" y="500"/>
                  </a:lnTo>
                  <a:lnTo>
                    <a:pt x="927" y="499"/>
                  </a:lnTo>
                  <a:lnTo>
                    <a:pt x="925" y="499"/>
                  </a:lnTo>
                  <a:lnTo>
                    <a:pt x="924" y="499"/>
                  </a:lnTo>
                  <a:lnTo>
                    <a:pt x="924" y="497"/>
                  </a:lnTo>
                  <a:lnTo>
                    <a:pt x="924" y="499"/>
                  </a:lnTo>
                  <a:lnTo>
                    <a:pt x="924" y="497"/>
                  </a:lnTo>
                  <a:lnTo>
                    <a:pt x="923" y="499"/>
                  </a:lnTo>
                  <a:lnTo>
                    <a:pt x="923" y="500"/>
                  </a:lnTo>
                  <a:lnTo>
                    <a:pt x="924" y="500"/>
                  </a:lnTo>
                  <a:lnTo>
                    <a:pt x="924" y="501"/>
                  </a:lnTo>
                  <a:lnTo>
                    <a:pt x="923" y="501"/>
                  </a:lnTo>
                  <a:lnTo>
                    <a:pt x="923" y="503"/>
                  </a:lnTo>
                  <a:lnTo>
                    <a:pt x="921" y="504"/>
                  </a:lnTo>
                  <a:lnTo>
                    <a:pt x="921" y="505"/>
                  </a:lnTo>
                  <a:lnTo>
                    <a:pt x="920" y="505"/>
                  </a:lnTo>
                  <a:lnTo>
                    <a:pt x="917" y="507"/>
                  </a:lnTo>
                  <a:lnTo>
                    <a:pt x="915" y="505"/>
                  </a:lnTo>
                  <a:lnTo>
                    <a:pt x="915" y="504"/>
                  </a:lnTo>
                  <a:lnTo>
                    <a:pt x="913" y="504"/>
                  </a:lnTo>
                  <a:lnTo>
                    <a:pt x="913" y="503"/>
                  </a:lnTo>
                  <a:lnTo>
                    <a:pt x="913" y="501"/>
                  </a:lnTo>
                  <a:lnTo>
                    <a:pt x="912" y="501"/>
                  </a:lnTo>
                  <a:lnTo>
                    <a:pt x="911" y="500"/>
                  </a:lnTo>
                  <a:lnTo>
                    <a:pt x="910" y="500"/>
                  </a:lnTo>
                  <a:lnTo>
                    <a:pt x="908" y="500"/>
                  </a:lnTo>
                  <a:lnTo>
                    <a:pt x="908" y="501"/>
                  </a:lnTo>
                  <a:lnTo>
                    <a:pt x="908" y="503"/>
                  </a:lnTo>
                  <a:lnTo>
                    <a:pt x="908" y="504"/>
                  </a:lnTo>
                  <a:lnTo>
                    <a:pt x="908" y="505"/>
                  </a:lnTo>
                  <a:lnTo>
                    <a:pt x="908" y="507"/>
                  </a:lnTo>
                  <a:lnTo>
                    <a:pt x="907" y="507"/>
                  </a:lnTo>
                  <a:lnTo>
                    <a:pt x="906" y="507"/>
                  </a:lnTo>
                  <a:lnTo>
                    <a:pt x="904" y="507"/>
                  </a:lnTo>
                  <a:lnTo>
                    <a:pt x="904" y="508"/>
                  </a:lnTo>
                  <a:lnTo>
                    <a:pt x="903" y="508"/>
                  </a:lnTo>
                  <a:lnTo>
                    <a:pt x="903" y="509"/>
                  </a:lnTo>
                  <a:lnTo>
                    <a:pt x="902" y="509"/>
                  </a:lnTo>
                  <a:lnTo>
                    <a:pt x="900" y="509"/>
                  </a:lnTo>
                  <a:lnTo>
                    <a:pt x="900" y="510"/>
                  </a:lnTo>
                  <a:lnTo>
                    <a:pt x="899" y="510"/>
                  </a:lnTo>
                  <a:lnTo>
                    <a:pt x="899" y="512"/>
                  </a:lnTo>
                  <a:lnTo>
                    <a:pt x="898" y="513"/>
                  </a:lnTo>
                  <a:lnTo>
                    <a:pt x="896" y="513"/>
                  </a:lnTo>
                  <a:lnTo>
                    <a:pt x="896" y="512"/>
                  </a:lnTo>
                  <a:lnTo>
                    <a:pt x="895" y="512"/>
                  </a:lnTo>
                  <a:lnTo>
                    <a:pt x="894" y="512"/>
                  </a:lnTo>
                  <a:lnTo>
                    <a:pt x="894" y="513"/>
                  </a:lnTo>
                  <a:lnTo>
                    <a:pt x="893" y="512"/>
                  </a:lnTo>
                  <a:lnTo>
                    <a:pt x="891" y="512"/>
                  </a:lnTo>
                  <a:lnTo>
                    <a:pt x="891" y="513"/>
                  </a:lnTo>
                  <a:lnTo>
                    <a:pt x="890" y="513"/>
                  </a:lnTo>
                  <a:lnTo>
                    <a:pt x="889" y="513"/>
                  </a:lnTo>
                  <a:lnTo>
                    <a:pt x="889" y="514"/>
                  </a:lnTo>
                  <a:lnTo>
                    <a:pt x="887" y="514"/>
                  </a:lnTo>
                  <a:lnTo>
                    <a:pt x="887" y="513"/>
                  </a:lnTo>
                  <a:lnTo>
                    <a:pt x="886" y="514"/>
                  </a:lnTo>
                  <a:lnTo>
                    <a:pt x="885" y="514"/>
                  </a:lnTo>
                  <a:lnTo>
                    <a:pt x="883" y="514"/>
                  </a:lnTo>
                  <a:lnTo>
                    <a:pt x="883" y="516"/>
                  </a:lnTo>
                  <a:lnTo>
                    <a:pt x="882" y="517"/>
                  </a:lnTo>
                  <a:lnTo>
                    <a:pt x="882" y="518"/>
                  </a:lnTo>
                  <a:lnTo>
                    <a:pt x="881" y="518"/>
                  </a:lnTo>
                  <a:lnTo>
                    <a:pt x="879" y="518"/>
                  </a:lnTo>
                  <a:lnTo>
                    <a:pt x="878" y="518"/>
                  </a:lnTo>
                  <a:lnTo>
                    <a:pt x="877" y="518"/>
                  </a:lnTo>
                  <a:lnTo>
                    <a:pt x="877" y="517"/>
                  </a:lnTo>
                  <a:lnTo>
                    <a:pt x="876" y="517"/>
                  </a:lnTo>
                  <a:lnTo>
                    <a:pt x="876" y="516"/>
                  </a:lnTo>
                  <a:lnTo>
                    <a:pt x="874" y="516"/>
                  </a:lnTo>
                  <a:lnTo>
                    <a:pt x="873" y="516"/>
                  </a:lnTo>
                  <a:lnTo>
                    <a:pt x="873" y="517"/>
                  </a:lnTo>
                  <a:lnTo>
                    <a:pt x="872" y="517"/>
                  </a:lnTo>
                  <a:lnTo>
                    <a:pt x="870" y="517"/>
                  </a:lnTo>
                  <a:lnTo>
                    <a:pt x="869" y="521"/>
                  </a:lnTo>
                  <a:lnTo>
                    <a:pt x="870" y="522"/>
                  </a:lnTo>
                  <a:lnTo>
                    <a:pt x="872" y="522"/>
                  </a:lnTo>
                  <a:lnTo>
                    <a:pt x="873" y="524"/>
                  </a:lnTo>
                  <a:lnTo>
                    <a:pt x="876" y="524"/>
                  </a:lnTo>
                  <a:lnTo>
                    <a:pt x="877" y="522"/>
                  </a:lnTo>
                  <a:lnTo>
                    <a:pt x="879" y="522"/>
                  </a:lnTo>
                  <a:lnTo>
                    <a:pt x="881" y="522"/>
                  </a:lnTo>
                  <a:lnTo>
                    <a:pt x="883" y="522"/>
                  </a:lnTo>
                  <a:lnTo>
                    <a:pt x="886" y="522"/>
                  </a:lnTo>
                  <a:lnTo>
                    <a:pt x="886" y="524"/>
                  </a:lnTo>
                  <a:lnTo>
                    <a:pt x="887" y="524"/>
                  </a:lnTo>
                  <a:lnTo>
                    <a:pt x="889" y="524"/>
                  </a:lnTo>
                  <a:lnTo>
                    <a:pt x="889" y="525"/>
                  </a:lnTo>
                  <a:lnTo>
                    <a:pt x="890" y="525"/>
                  </a:lnTo>
                  <a:lnTo>
                    <a:pt x="890" y="526"/>
                  </a:lnTo>
                  <a:lnTo>
                    <a:pt x="890" y="528"/>
                  </a:lnTo>
                  <a:lnTo>
                    <a:pt x="890" y="529"/>
                  </a:lnTo>
                  <a:lnTo>
                    <a:pt x="891" y="530"/>
                  </a:lnTo>
                  <a:lnTo>
                    <a:pt x="890" y="530"/>
                  </a:lnTo>
                  <a:lnTo>
                    <a:pt x="890" y="531"/>
                  </a:lnTo>
                  <a:lnTo>
                    <a:pt x="890" y="533"/>
                  </a:lnTo>
                  <a:lnTo>
                    <a:pt x="890" y="534"/>
                  </a:lnTo>
                  <a:lnTo>
                    <a:pt x="890" y="535"/>
                  </a:lnTo>
                  <a:lnTo>
                    <a:pt x="889" y="535"/>
                  </a:lnTo>
                  <a:lnTo>
                    <a:pt x="889" y="537"/>
                  </a:lnTo>
                  <a:lnTo>
                    <a:pt x="889" y="538"/>
                  </a:lnTo>
                  <a:lnTo>
                    <a:pt x="889" y="539"/>
                  </a:lnTo>
                  <a:lnTo>
                    <a:pt x="887" y="539"/>
                  </a:lnTo>
                  <a:lnTo>
                    <a:pt x="889" y="541"/>
                  </a:lnTo>
                  <a:lnTo>
                    <a:pt x="889" y="542"/>
                  </a:lnTo>
                  <a:lnTo>
                    <a:pt x="887" y="542"/>
                  </a:lnTo>
                  <a:lnTo>
                    <a:pt x="886" y="542"/>
                  </a:lnTo>
                  <a:lnTo>
                    <a:pt x="886" y="543"/>
                  </a:lnTo>
                  <a:lnTo>
                    <a:pt x="886" y="545"/>
                  </a:lnTo>
                  <a:lnTo>
                    <a:pt x="885" y="545"/>
                  </a:lnTo>
                  <a:lnTo>
                    <a:pt x="885" y="546"/>
                  </a:lnTo>
                  <a:lnTo>
                    <a:pt x="883" y="547"/>
                  </a:lnTo>
                  <a:lnTo>
                    <a:pt x="883" y="548"/>
                  </a:lnTo>
                  <a:lnTo>
                    <a:pt x="883" y="550"/>
                  </a:lnTo>
                  <a:lnTo>
                    <a:pt x="882" y="550"/>
                  </a:lnTo>
                  <a:lnTo>
                    <a:pt x="882" y="551"/>
                  </a:lnTo>
                  <a:lnTo>
                    <a:pt x="881" y="552"/>
                  </a:lnTo>
                  <a:lnTo>
                    <a:pt x="879" y="554"/>
                  </a:lnTo>
                  <a:lnTo>
                    <a:pt x="878" y="554"/>
                  </a:lnTo>
                  <a:lnTo>
                    <a:pt x="877" y="555"/>
                  </a:lnTo>
                  <a:lnTo>
                    <a:pt x="876" y="556"/>
                  </a:lnTo>
                  <a:lnTo>
                    <a:pt x="874" y="556"/>
                  </a:lnTo>
                  <a:lnTo>
                    <a:pt x="874" y="558"/>
                  </a:lnTo>
                  <a:lnTo>
                    <a:pt x="874" y="559"/>
                  </a:lnTo>
                  <a:lnTo>
                    <a:pt x="873" y="560"/>
                  </a:lnTo>
                  <a:lnTo>
                    <a:pt x="873" y="562"/>
                  </a:lnTo>
                  <a:lnTo>
                    <a:pt x="873" y="563"/>
                  </a:lnTo>
                  <a:lnTo>
                    <a:pt x="873" y="564"/>
                  </a:lnTo>
                  <a:lnTo>
                    <a:pt x="873" y="565"/>
                  </a:lnTo>
                  <a:lnTo>
                    <a:pt x="873" y="567"/>
                  </a:lnTo>
                  <a:lnTo>
                    <a:pt x="873" y="568"/>
                  </a:lnTo>
                  <a:lnTo>
                    <a:pt x="873" y="569"/>
                  </a:lnTo>
                  <a:lnTo>
                    <a:pt x="872" y="571"/>
                  </a:lnTo>
                  <a:lnTo>
                    <a:pt x="872" y="572"/>
                  </a:lnTo>
                  <a:lnTo>
                    <a:pt x="872" y="573"/>
                  </a:lnTo>
                  <a:lnTo>
                    <a:pt x="873" y="573"/>
                  </a:lnTo>
                  <a:lnTo>
                    <a:pt x="873" y="575"/>
                  </a:lnTo>
                  <a:lnTo>
                    <a:pt x="874" y="575"/>
                  </a:lnTo>
                  <a:lnTo>
                    <a:pt x="874" y="576"/>
                  </a:lnTo>
                  <a:lnTo>
                    <a:pt x="874" y="577"/>
                  </a:lnTo>
                  <a:lnTo>
                    <a:pt x="874" y="579"/>
                  </a:lnTo>
                  <a:lnTo>
                    <a:pt x="874" y="580"/>
                  </a:lnTo>
                  <a:lnTo>
                    <a:pt x="873" y="580"/>
                  </a:lnTo>
                  <a:lnTo>
                    <a:pt x="873" y="581"/>
                  </a:lnTo>
                  <a:lnTo>
                    <a:pt x="872" y="581"/>
                  </a:lnTo>
                  <a:lnTo>
                    <a:pt x="872" y="582"/>
                  </a:lnTo>
                  <a:lnTo>
                    <a:pt x="872" y="584"/>
                  </a:lnTo>
                  <a:lnTo>
                    <a:pt x="872" y="585"/>
                  </a:lnTo>
                  <a:lnTo>
                    <a:pt x="872" y="586"/>
                  </a:lnTo>
                  <a:lnTo>
                    <a:pt x="872" y="588"/>
                  </a:lnTo>
                  <a:lnTo>
                    <a:pt x="873" y="589"/>
                  </a:lnTo>
                  <a:lnTo>
                    <a:pt x="872" y="589"/>
                  </a:lnTo>
                  <a:lnTo>
                    <a:pt x="872" y="590"/>
                  </a:lnTo>
                  <a:lnTo>
                    <a:pt x="872" y="592"/>
                  </a:lnTo>
                  <a:lnTo>
                    <a:pt x="872" y="593"/>
                  </a:lnTo>
                  <a:lnTo>
                    <a:pt x="872" y="594"/>
                  </a:lnTo>
                  <a:lnTo>
                    <a:pt x="872" y="596"/>
                  </a:lnTo>
                  <a:lnTo>
                    <a:pt x="873" y="596"/>
                  </a:lnTo>
                  <a:lnTo>
                    <a:pt x="873" y="597"/>
                  </a:lnTo>
                  <a:lnTo>
                    <a:pt x="873" y="596"/>
                  </a:lnTo>
                  <a:lnTo>
                    <a:pt x="874" y="598"/>
                  </a:lnTo>
                  <a:lnTo>
                    <a:pt x="876" y="598"/>
                  </a:lnTo>
                  <a:lnTo>
                    <a:pt x="876" y="597"/>
                  </a:lnTo>
                  <a:lnTo>
                    <a:pt x="877" y="597"/>
                  </a:lnTo>
                  <a:lnTo>
                    <a:pt x="878" y="597"/>
                  </a:lnTo>
                  <a:lnTo>
                    <a:pt x="878" y="596"/>
                  </a:lnTo>
                  <a:lnTo>
                    <a:pt x="879" y="596"/>
                  </a:lnTo>
                  <a:lnTo>
                    <a:pt x="881" y="594"/>
                  </a:lnTo>
                  <a:lnTo>
                    <a:pt x="882" y="594"/>
                  </a:lnTo>
                  <a:lnTo>
                    <a:pt x="883" y="594"/>
                  </a:lnTo>
                  <a:lnTo>
                    <a:pt x="883" y="593"/>
                  </a:lnTo>
                  <a:lnTo>
                    <a:pt x="885" y="593"/>
                  </a:lnTo>
                  <a:lnTo>
                    <a:pt x="886" y="592"/>
                  </a:lnTo>
                  <a:lnTo>
                    <a:pt x="887" y="592"/>
                  </a:lnTo>
                  <a:lnTo>
                    <a:pt x="887" y="590"/>
                  </a:lnTo>
                  <a:lnTo>
                    <a:pt x="889" y="590"/>
                  </a:lnTo>
                  <a:lnTo>
                    <a:pt x="889" y="589"/>
                  </a:lnTo>
                  <a:lnTo>
                    <a:pt x="890" y="589"/>
                  </a:lnTo>
                  <a:lnTo>
                    <a:pt x="891" y="589"/>
                  </a:lnTo>
                  <a:lnTo>
                    <a:pt x="891" y="588"/>
                  </a:lnTo>
                  <a:lnTo>
                    <a:pt x="891" y="586"/>
                  </a:lnTo>
                  <a:lnTo>
                    <a:pt x="893" y="586"/>
                  </a:lnTo>
                  <a:lnTo>
                    <a:pt x="893" y="585"/>
                  </a:lnTo>
                  <a:lnTo>
                    <a:pt x="894" y="585"/>
                  </a:lnTo>
                  <a:lnTo>
                    <a:pt x="894" y="584"/>
                  </a:lnTo>
                  <a:lnTo>
                    <a:pt x="895" y="584"/>
                  </a:lnTo>
                  <a:lnTo>
                    <a:pt x="896" y="584"/>
                  </a:lnTo>
                  <a:lnTo>
                    <a:pt x="898" y="582"/>
                  </a:lnTo>
                  <a:lnTo>
                    <a:pt x="898" y="581"/>
                  </a:lnTo>
                  <a:lnTo>
                    <a:pt x="899" y="581"/>
                  </a:lnTo>
                  <a:lnTo>
                    <a:pt x="899" y="582"/>
                  </a:lnTo>
                  <a:lnTo>
                    <a:pt x="900" y="582"/>
                  </a:lnTo>
                  <a:lnTo>
                    <a:pt x="902" y="581"/>
                  </a:lnTo>
                  <a:lnTo>
                    <a:pt x="902" y="582"/>
                  </a:lnTo>
                  <a:lnTo>
                    <a:pt x="903" y="582"/>
                  </a:lnTo>
                  <a:lnTo>
                    <a:pt x="904" y="582"/>
                  </a:lnTo>
                  <a:lnTo>
                    <a:pt x="904" y="584"/>
                  </a:lnTo>
                  <a:lnTo>
                    <a:pt x="906" y="584"/>
                  </a:lnTo>
                  <a:lnTo>
                    <a:pt x="906" y="585"/>
                  </a:lnTo>
                  <a:lnTo>
                    <a:pt x="907" y="586"/>
                  </a:lnTo>
                  <a:lnTo>
                    <a:pt x="908" y="586"/>
                  </a:lnTo>
                  <a:lnTo>
                    <a:pt x="908" y="588"/>
                  </a:lnTo>
                  <a:lnTo>
                    <a:pt x="908" y="589"/>
                  </a:lnTo>
                  <a:lnTo>
                    <a:pt x="908" y="590"/>
                  </a:lnTo>
                  <a:lnTo>
                    <a:pt x="908" y="593"/>
                  </a:lnTo>
                  <a:lnTo>
                    <a:pt x="910" y="594"/>
                  </a:lnTo>
                  <a:lnTo>
                    <a:pt x="910" y="596"/>
                  </a:lnTo>
                  <a:lnTo>
                    <a:pt x="910" y="597"/>
                  </a:lnTo>
                  <a:lnTo>
                    <a:pt x="910" y="598"/>
                  </a:lnTo>
                  <a:lnTo>
                    <a:pt x="911" y="598"/>
                  </a:lnTo>
                  <a:lnTo>
                    <a:pt x="911" y="599"/>
                  </a:lnTo>
                  <a:lnTo>
                    <a:pt x="912" y="598"/>
                  </a:lnTo>
                  <a:lnTo>
                    <a:pt x="911" y="599"/>
                  </a:lnTo>
                  <a:lnTo>
                    <a:pt x="911" y="601"/>
                  </a:lnTo>
                  <a:lnTo>
                    <a:pt x="910" y="601"/>
                  </a:lnTo>
                  <a:lnTo>
                    <a:pt x="910" y="602"/>
                  </a:lnTo>
                  <a:lnTo>
                    <a:pt x="910" y="603"/>
                  </a:lnTo>
                  <a:lnTo>
                    <a:pt x="908" y="603"/>
                  </a:lnTo>
                  <a:lnTo>
                    <a:pt x="908" y="605"/>
                  </a:lnTo>
                  <a:lnTo>
                    <a:pt x="907" y="605"/>
                  </a:lnTo>
                  <a:lnTo>
                    <a:pt x="907" y="606"/>
                  </a:lnTo>
                  <a:lnTo>
                    <a:pt x="907" y="607"/>
                  </a:lnTo>
                  <a:lnTo>
                    <a:pt x="906" y="607"/>
                  </a:lnTo>
                  <a:lnTo>
                    <a:pt x="906" y="609"/>
                  </a:lnTo>
                  <a:lnTo>
                    <a:pt x="904" y="609"/>
                  </a:lnTo>
                  <a:lnTo>
                    <a:pt x="904" y="610"/>
                  </a:lnTo>
                  <a:lnTo>
                    <a:pt x="903" y="610"/>
                  </a:lnTo>
                  <a:lnTo>
                    <a:pt x="903" y="611"/>
                  </a:lnTo>
                  <a:lnTo>
                    <a:pt x="902" y="611"/>
                  </a:lnTo>
                  <a:lnTo>
                    <a:pt x="902" y="613"/>
                  </a:lnTo>
                  <a:lnTo>
                    <a:pt x="900" y="613"/>
                  </a:lnTo>
                  <a:lnTo>
                    <a:pt x="900" y="614"/>
                  </a:lnTo>
                  <a:lnTo>
                    <a:pt x="899" y="614"/>
                  </a:lnTo>
                  <a:lnTo>
                    <a:pt x="899" y="615"/>
                  </a:lnTo>
                  <a:lnTo>
                    <a:pt x="898" y="615"/>
                  </a:lnTo>
                  <a:lnTo>
                    <a:pt x="898" y="617"/>
                  </a:lnTo>
                  <a:lnTo>
                    <a:pt x="898" y="618"/>
                  </a:lnTo>
                  <a:lnTo>
                    <a:pt x="899" y="618"/>
                  </a:lnTo>
                  <a:lnTo>
                    <a:pt x="898" y="618"/>
                  </a:lnTo>
                  <a:lnTo>
                    <a:pt x="898" y="619"/>
                  </a:lnTo>
                  <a:lnTo>
                    <a:pt x="898" y="620"/>
                  </a:lnTo>
                  <a:lnTo>
                    <a:pt x="898" y="619"/>
                  </a:lnTo>
                  <a:lnTo>
                    <a:pt x="896" y="620"/>
                  </a:lnTo>
                  <a:lnTo>
                    <a:pt x="896" y="622"/>
                  </a:lnTo>
                  <a:lnTo>
                    <a:pt x="895" y="622"/>
                  </a:lnTo>
                  <a:lnTo>
                    <a:pt x="895" y="623"/>
                  </a:lnTo>
                  <a:lnTo>
                    <a:pt x="894" y="623"/>
                  </a:lnTo>
                  <a:lnTo>
                    <a:pt x="893" y="623"/>
                  </a:lnTo>
                  <a:lnTo>
                    <a:pt x="893" y="622"/>
                  </a:lnTo>
                  <a:lnTo>
                    <a:pt x="893" y="623"/>
                  </a:lnTo>
                  <a:lnTo>
                    <a:pt x="893" y="624"/>
                  </a:lnTo>
                  <a:lnTo>
                    <a:pt x="891" y="626"/>
                  </a:lnTo>
                  <a:lnTo>
                    <a:pt x="891" y="627"/>
                  </a:lnTo>
                  <a:lnTo>
                    <a:pt x="890" y="627"/>
                  </a:lnTo>
                  <a:lnTo>
                    <a:pt x="890" y="626"/>
                  </a:lnTo>
                  <a:lnTo>
                    <a:pt x="889" y="624"/>
                  </a:lnTo>
                  <a:lnTo>
                    <a:pt x="887" y="624"/>
                  </a:lnTo>
                  <a:lnTo>
                    <a:pt x="886" y="624"/>
                  </a:lnTo>
                  <a:lnTo>
                    <a:pt x="885" y="624"/>
                  </a:lnTo>
                  <a:lnTo>
                    <a:pt x="885" y="626"/>
                  </a:lnTo>
                  <a:lnTo>
                    <a:pt x="883" y="627"/>
                  </a:lnTo>
                  <a:lnTo>
                    <a:pt x="883" y="630"/>
                  </a:lnTo>
                  <a:lnTo>
                    <a:pt x="883" y="631"/>
                  </a:lnTo>
                  <a:lnTo>
                    <a:pt x="882" y="631"/>
                  </a:lnTo>
                  <a:lnTo>
                    <a:pt x="882" y="632"/>
                  </a:lnTo>
                  <a:lnTo>
                    <a:pt x="881" y="634"/>
                  </a:lnTo>
                  <a:lnTo>
                    <a:pt x="881" y="635"/>
                  </a:lnTo>
                  <a:lnTo>
                    <a:pt x="879" y="636"/>
                  </a:lnTo>
                  <a:lnTo>
                    <a:pt x="879" y="637"/>
                  </a:lnTo>
                  <a:lnTo>
                    <a:pt x="879" y="639"/>
                  </a:lnTo>
                  <a:lnTo>
                    <a:pt x="879" y="640"/>
                  </a:lnTo>
                  <a:lnTo>
                    <a:pt x="878" y="640"/>
                  </a:lnTo>
                  <a:lnTo>
                    <a:pt x="878" y="641"/>
                  </a:lnTo>
                  <a:lnTo>
                    <a:pt x="877" y="641"/>
                  </a:lnTo>
                  <a:lnTo>
                    <a:pt x="877" y="643"/>
                  </a:lnTo>
                  <a:lnTo>
                    <a:pt x="876" y="643"/>
                  </a:lnTo>
                  <a:lnTo>
                    <a:pt x="876" y="644"/>
                  </a:lnTo>
                  <a:lnTo>
                    <a:pt x="874" y="644"/>
                  </a:lnTo>
                  <a:lnTo>
                    <a:pt x="876" y="644"/>
                  </a:lnTo>
                  <a:lnTo>
                    <a:pt x="876" y="645"/>
                  </a:lnTo>
                  <a:lnTo>
                    <a:pt x="874" y="645"/>
                  </a:lnTo>
                  <a:lnTo>
                    <a:pt x="874" y="647"/>
                  </a:lnTo>
                  <a:lnTo>
                    <a:pt x="876" y="647"/>
                  </a:lnTo>
                  <a:lnTo>
                    <a:pt x="874" y="647"/>
                  </a:lnTo>
                  <a:lnTo>
                    <a:pt x="874" y="648"/>
                  </a:lnTo>
                  <a:lnTo>
                    <a:pt x="876" y="648"/>
                  </a:lnTo>
                  <a:lnTo>
                    <a:pt x="874" y="648"/>
                  </a:lnTo>
                  <a:lnTo>
                    <a:pt x="876" y="648"/>
                  </a:lnTo>
                  <a:lnTo>
                    <a:pt x="874" y="649"/>
                  </a:lnTo>
                  <a:lnTo>
                    <a:pt x="873" y="649"/>
                  </a:lnTo>
                  <a:lnTo>
                    <a:pt x="873" y="651"/>
                  </a:lnTo>
                  <a:lnTo>
                    <a:pt x="872" y="651"/>
                  </a:lnTo>
                  <a:lnTo>
                    <a:pt x="873" y="651"/>
                  </a:lnTo>
                  <a:lnTo>
                    <a:pt x="872" y="651"/>
                  </a:lnTo>
                  <a:lnTo>
                    <a:pt x="872" y="652"/>
                  </a:lnTo>
                  <a:lnTo>
                    <a:pt x="872" y="653"/>
                  </a:lnTo>
                  <a:lnTo>
                    <a:pt x="870" y="653"/>
                  </a:lnTo>
                  <a:lnTo>
                    <a:pt x="870" y="652"/>
                  </a:lnTo>
                  <a:lnTo>
                    <a:pt x="869" y="652"/>
                  </a:lnTo>
                  <a:lnTo>
                    <a:pt x="868" y="652"/>
                  </a:lnTo>
                  <a:lnTo>
                    <a:pt x="868" y="653"/>
                  </a:lnTo>
                  <a:lnTo>
                    <a:pt x="866" y="653"/>
                  </a:lnTo>
                  <a:lnTo>
                    <a:pt x="866" y="654"/>
                  </a:lnTo>
                  <a:lnTo>
                    <a:pt x="865" y="654"/>
                  </a:lnTo>
                  <a:lnTo>
                    <a:pt x="865" y="656"/>
                  </a:lnTo>
                  <a:lnTo>
                    <a:pt x="865" y="657"/>
                  </a:lnTo>
                  <a:lnTo>
                    <a:pt x="864" y="657"/>
                  </a:lnTo>
                  <a:lnTo>
                    <a:pt x="862" y="657"/>
                  </a:lnTo>
                  <a:lnTo>
                    <a:pt x="862" y="658"/>
                  </a:lnTo>
                  <a:lnTo>
                    <a:pt x="862" y="657"/>
                  </a:lnTo>
                  <a:lnTo>
                    <a:pt x="862" y="658"/>
                  </a:lnTo>
                  <a:lnTo>
                    <a:pt x="862" y="660"/>
                  </a:lnTo>
                  <a:lnTo>
                    <a:pt x="861" y="660"/>
                  </a:lnTo>
                  <a:lnTo>
                    <a:pt x="862" y="661"/>
                  </a:lnTo>
                  <a:lnTo>
                    <a:pt x="862" y="662"/>
                  </a:lnTo>
                  <a:lnTo>
                    <a:pt x="862" y="661"/>
                  </a:lnTo>
                  <a:lnTo>
                    <a:pt x="861" y="661"/>
                  </a:lnTo>
                  <a:lnTo>
                    <a:pt x="861" y="662"/>
                  </a:lnTo>
                  <a:lnTo>
                    <a:pt x="860" y="662"/>
                  </a:lnTo>
                  <a:lnTo>
                    <a:pt x="860" y="664"/>
                  </a:lnTo>
                  <a:lnTo>
                    <a:pt x="858" y="664"/>
                  </a:lnTo>
                  <a:lnTo>
                    <a:pt x="858" y="665"/>
                  </a:lnTo>
                  <a:lnTo>
                    <a:pt x="857" y="665"/>
                  </a:lnTo>
                  <a:lnTo>
                    <a:pt x="858" y="665"/>
                  </a:lnTo>
                  <a:lnTo>
                    <a:pt x="857" y="665"/>
                  </a:lnTo>
                  <a:lnTo>
                    <a:pt x="858" y="665"/>
                  </a:lnTo>
                  <a:lnTo>
                    <a:pt x="857" y="666"/>
                  </a:lnTo>
                  <a:lnTo>
                    <a:pt x="858" y="666"/>
                  </a:lnTo>
                  <a:lnTo>
                    <a:pt x="857" y="666"/>
                  </a:lnTo>
                  <a:lnTo>
                    <a:pt x="857" y="668"/>
                  </a:lnTo>
                  <a:lnTo>
                    <a:pt x="857" y="666"/>
                  </a:lnTo>
                  <a:lnTo>
                    <a:pt x="857" y="668"/>
                  </a:lnTo>
                  <a:lnTo>
                    <a:pt x="856" y="668"/>
                  </a:lnTo>
                  <a:lnTo>
                    <a:pt x="856" y="669"/>
                  </a:lnTo>
                  <a:lnTo>
                    <a:pt x="856" y="670"/>
                  </a:lnTo>
                  <a:lnTo>
                    <a:pt x="856" y="671"/>
                  </a:lnTo>
                  <a:lnTo>
                    <a:pt x="855" y="671"/>
                  </a:lnTo>
                  <a:lnTo>
                    <a:pt x="855" y="673"/>
                  </a:lnTo>
                  <a:lnTo>
                    <a:pt x="856" y="674"/>
                  </a:lnTo>
                  <a:lnTo>
                    <a:pt x="856" y="675"/>
                  </a:lnTo>
                  <a:lnTo>
                    <a:pt x="855" y="675"/>
                  </a:lnTo>
                  <a:lnTo>
                    <a:pt x="855" y="677"/>
                  </a:lnTo>
                  <a:lnTo>
                    <a:pt x="855" y="678"/>
                  </a:lnTo>
                  <a:lnTo>
                    <a:pt x="855" y="679"/>
                  </a:lnTo>
                  <a:lnTo>
                    <a:pt x="855" y="681"/>
                  </a:lnTo>
                  <a:lnTo>
                    <a:pt x="853" y="681"/>
                  </a:lnTo>
                  <a:lnTo>
                    <a:pt x="853" y="682"/>
                  </a:lnTo>
                  <a:lnTo>
                    <a:pt x="852" y="682"/>
                  </a:lnTo>
                  <a:lnTo>
                    <a:pt x="852" y="683"/>
                  </a:lnTo>
                  <a:lnTo>
                    <a:pt x="852" y="682"/>
                  </a:lnTo>
                  <a:lnTo>
                    <a:pt x="851" y="683"/>
                  </a:lnTo>
                  <a:lnTo>
                    <a:pt x="852" y="683"/>
                  </a:lnTo>
                  <a:lnTo>
                    <a:pt x="851" y="683"/>
                  </a:lnTo>
                  <a:lnTo>
                    <a:pt x="852" y="683"/>
                  </a:lnTo>
                  <a:lnTo>
                    <a:pt x="852" y="685"/>
                  </a:lnTo>
                  <a:lnTo>
                    <a:pt x="852" y="686"/>
                  </a:lnTo>
                  <a:lnTo>
                    <a:pt x="852" y="687"/>
                  </a:lnTo>
                  <a:lnTo>
                    <a:pt x="853" y="687"/>
                  </a:lnTo>
                  <a:lnTo>
                    <a:pt x="853" y="689"/>
                  </a:lnTo>
                  <a:lnTo>
                    <a:pt x="853" y="690"/>
                  </a:lnTo>
                  <a:lnTo>
                    <a:pt x="853" y="691"/>
                  </a:lnTo>
                  <a:lnTo>
                    <a:pt x="855" y="691"/>
                  </a:lnTo>
                  <a:lnTo>
                    <a:pt x="855" y="692"/>
                  </a:lnTo>
                  <a:lnTo>
                    <a:pt x="856" y="692"/>
                  </a:lnTo>
                  <a:lnTo>
                    <a:pt x="856" y="694"/>
                  </a:lnTo>
                  <a:lnTo>
                    <a:pt x="855" y="694"/>
                  </a:lnTo>
                  <a:lnTo>
                    <a:pt x="853" y="694"/>
                  </a:lnTo>
                  <a:lnTo>
                    <a:pt x="853" y="695"/>
                  </a:lnTo>
                  <a:lnTo>
                    <a:pt x="853" y="696"/>
                  </a:lnTo>
                  <a:lnTo>
                    <a:pt x="855" y="696"/>
                  </a:lnTo>
                  <a:lnTo>
                    <a:pt x="855" y="698"/>
                  </a:lnTo>
                  <a:lnTo>
                    <a:pt x="855" y="699"/>
                  </a:lnTo>
                  <a:lnTo>
                    <a:pt x="853" y="700"/>
                  </a:lnTo>
                  <a:lnTo>
                    <a:pt x="852" y="700"/>
                  </a:lnTo>
                  <a:lnTo>
                    <a:pt x="851" y="700"/>
                  </a:lnTo>
                  <a:lnTo>
                    <a:pt x="849" y="700"/>
                  </a:lnTo>
                  <a:lnTo>
                    <a:pt x="849" y="702"/>
                  </a:lnTo>
                  <a:lnTo>
                    <a:pt x="848" y="702"/>
                  </a:lnTo>
                  <a:lnTo>
                    <a:pt x="848" y="703"/>
                  </a:lnTo>
                  <a:lnTo>
                    <a:pt x="848" y="704"/>
                  </a:lnTo>
                  <a:lnTo>
                    <a:pt x="848" y="706"/>
                  </a:lnTo>
                  <a:lnTo>
                    <a:pt x="849" y="706"/>
                  </a:lnTo>
                  <a:lnTo>
                    <a:pt x="848" y="706"/>
                  </a:lnTo>
                  <a:lnTo>
                    <a:pt x="848" y="707"/>
                  </a:lnTo>
                  <a:lnTo>
                    <a:pt x="849" y="707"/>
                  </a:lnTo>
                  <a:lnTo>
                    <a:pt x="851" y="708"/>
                  </a:lnTo>
                  <a:lnTo>
                    <a:pt x="849" y="708"/>
                  </a:lnTo>
                  <a:lnTo>
                    <a:pt x="849" y="709"/>
                  </a:lnTo>
                  <a:lnTo>
                    <a:pt x="849" y="711"/>
                  </a:lnTo>
                  <a:lnTo>
                    <a:pt x="848" y="711"/>
                  </a:lnTo>
                  <a:lnTo>
                    <a:pt x="849" y="711"/>
                  </a:lnTo>
                  <a:lnTo>
                    <a:pt x="849" y="712"/>
                  </a:lnTo>
                  <a:lnTo>
                    <a:pt x="849" y="711"/>
                  </a:lnTo>
                  <a:lnTo>
                    <a:pt x="851" y="712"/>
                  </a:lnTo>
                  <a:lnTo>
                    <a:pt x="851" y="713"/>
                  </a:lnTo>
                  <a:lnTo>
                    <a:pt x="852" y="713"/>
                  </a:lnTo>
                  <a:lnTo>
                    <a:pt x="852" y="715"/>
                  </a:lnTo>
                  <a:lnTo>
                    <a:pt x="851" y="715"/>
                  </a:lnTo>
                  <a:lnTo>
                    <a:pt x="849" y="715"/>
                  </a:lnTo>
                  <a:lnTo>
                    <a:pt x="848" y="715"/>
                  </a:lnTo>
                  <a:lnTo>
                    <a:pt x="847" y="715"/>
                  </a:lnTo>
                  <a:lnTo>
                    <a:pt x="847" y="716"/>
                  </a:lnTo>
                  <a:lnTo>
                    <a:pt x="847" y="717"/>
                  </a:lnTo>
                  <a:lnTo>
                    <a:pt x="847" y="719"/>
                  </a:lnTo>
                  <a:lnTo>
                    <a:pt x="845" y="719"/>
                  </a:lnTo>
                  <a:lnTo>
                    <a:pt x="844" y="719"/>
                  </a:lnTo>
                  <a:lnTo>
                    <a:pt x="843" y="719"/>
                  </a:lnTo>
                  <a:lnTo>
                    <a:pt x="841" y="719"/>
                  </a:lnTo>
                  <a:lnTo>
                    <a:pt x="840" y="719"/>
                  </a:lnTo>
                  <a:lnTo>
                    <a:pt x="839" y="717"/>
                  </a:lnTo>
                  <a:lnTo>
                    <a:pt x="839" y="716"/>
                  </a:lnTo>
                  <a:lnTo>
                    <a:pt x="838" y="716"/>
                  </a:lnTo>
                  <a:lnTo>
                    <a:pt x="838" y="717"/>
                  </a:lnTo>
                  <a:lnTo>
                    <a:pt x="836" y="717"/>
                  </a:lnTo>
                  <a:lnTo>
                    <a:pt x="836" y="719"/>
                  </a:lnTo>
                  <a:lnTo>
                    <a:pt x="835" y="719"/>
                  </a:lnTo>
                  <a:lnTo>
                    <a:pt x="834" y="719"/>
                  </a:lnTo>
                  <a:lnTo>
                    <a:pt x="835" y="719"/>
                  </a:lnTo>
                  <a:lnTo>
                    <a:pt x="836" y="720"/>
                  </a:lnTo>
                  <a:lnTo>
                    <a:pt x="836" y="721"/>
                  </a:lnTo>
                  <a:lnTo>
                    <a:pt x="835" y="721"/>
                  </a:lnTo>
                  <a:lnTo>
                    <a:pt x="834" y="723"/>
                  </a:lnTo>
                  <a:lnTo>
                    <a:pt x="832" y="723"/>
                  </a:lnTo>
                  <a:lnTo>
                    <a:pt x="831" y="723"/>
                  </a:lnTo>
                  <a:lnTo>
                    <a:pt x="831" y="724"/>
                  </a:lnTo>
                  <a:lnTo>
                    <a:pt x="830" y="724"/>
                  </a:lnTo>
                  <a:lnTo>
                    <a:pt x="828" y="724"/>
                  </a:lnTo>
                  <a:lnTo>
                    <a:pt x="827" y="725"/>
                  </a:lnTo>
                  <a:lnTo>
                    <a:pt x="826" y="725"/>
                  </a:lnTo>
                  <a:lnTo>
                    <a:pt x="826" y="726"/>
                  </a:lnTo>
                  <a:lnTo>
                    <a:pt x="824" y="726"/>
                  </a:lnTo>
                  <a:lnTo>
                    <a:pt x="823" y="726"/>
                  </a:lnTo>
                  <a:lnTo>
                    <a:pt x="822" y="728"/>
                  </a:lnTo>
                  <a:lnTo>
                    <a:pt x="820" y="728"/>
                  </a:lnTo>
                  <a:lnTo>
                    <a:pt x="820" y="729"/>
                  </a:lnTo>
                  <a:lnTo>
                    <a:pt x="819" y="729"/>
                  </a:lnTo>
                  <a:lnTo>
                    <a:pt x="818" y="729"/>
                  </a:lnTo>
                  <a:lnTo>
                    <a:pt x="818" y="730"/>
                  </a:lnTo>
                  <a:lnTo>
                    <a:pt x="818" y="732"/>
                  </a:lnTo>
                  <a:lnTo>
                    <a:pt x="818" y="733"/>
                  </a:lnTo>
                  <a:lnTo>
                    <a:pt x="817" y="733"/>
                  </a:lnTo>
                  <a:lnTo>
                    <a:pt x="817" y="734"/>
                  </a:lnTo>
                  <a:lnTo>
                    <a:pt x="815" y="734"/>
                  </a:lnTo>
                  <a:lnTo>
                    <a:pt x="815" y="736"/>
                  </a:lnTo>
                  <a:lnTo>
                    <a:pt x="814" y="736"/>
                  </a:lnTo>
                  <a:lnTo>
                    <a:pt x="814" y="734"/>
                  </a:lnTo>
                  <a:lnTo>
                    <a:pt x="813" y="734"/>
                  </a:lnTo>
                  <a:lnTo>
                    <a:pt x="813" y="736"/>
                  </a:lnTo>
                  <a:lnTo>
                    <a:pt x="811" y="737"/>
                  </a:lnTo>
                  <a:lnTo>
                    <a:pt x="810" y="737"/>
                  </a:lnTo>
                  <a:lnTo>
                    <a:pt x="809" y="738"/>
                  </a:lnTo>
                  <a:lnTo>
                    <a:pt x="807" y="738"/>
                  </a:lnTo>
                  <a:lnTo>
                    <a:pt x="807" y="740"/>
                  </a:lnTo>
                  <a:lnTo>
                    <a:pt x="806" y="740"/>
                  </a:lnTo>
                  <a:lnTo>
                    <a:pt x="805" y="740"/>
                  </a:lnTo>
                  <a:lnTo>
                    <a:pt x="805" y="741"/>
                  </a:lnTo>
                  <a:lnTo>
                    <a:pt x="803" y="741"/>
                  </a:lnTo>
                  <a:lnTo>
                    <a:pt x="802" y="742"/>
                  </a:lnTo>
                  <a:lnTo>
                    <a:pt x="801" y="742"/>
                  </a:lnTo>
                  <a:lnTo>
                    <a:pt x="800" y="743"/>
                  </a:lnTo>
                  <a:lnTo>
                    <a:pt x="798" y="745"/>
                  </a:lnTo>
                  <a:lnTo>
                    <a:pt x="797" y="745"/>
                  </a:lnTo>
                  <a:lnTo>
                    <a:pt x="796" y="746"/>
                  </a:lnTo>
                  <a:lnTo>
                    <a:pt x="796" y="747"/>
                  </a:lnTo>
                  <a:lnTo>
                    <a:pt x="796" y="749"/>
                  </a:lnTo>
                  <a:lnTo>
                    <a:pt x="794" y="750"/>
                  </a:lnTo>
                  <a:lnTo>
                    <a:pt x="794" y="749"/>
                  </a:lnTo>
                  <a:lnTo>
                    <a:pt x="793" y="749"/>
                  </a:lnTo>
                  <a:lnTo>
                    <a:pt x="793" y="750"/>
                  </a:lnTo>
                  <a:lnTo>
                    <a:pt x="792" y="750"/>
                  </a:lnTo>
                  <a:lnTo>
                    <a:pt x="792" y="751"/>
                  </a:lnTo>
                  <a:lnTo>
                    <a:pt x="790" y="751"/>
                  </a:lnTo>
                  <a:lnTo>
                    <a:pt x="792" y="751"/>
                  </a:lnTo>
                  <a:lnTo>
                    <a:pt x="792" y="753"/>
                  </a:lnTo>
                  <a:lnTo>
                    <a:pt x="792" y="754"/>
                  </a:lnTo>
                  <a:lnTo>
                    <a:pt x="792" y="755"/>
                  </a:lnTo>
                  <a:lnTo>
                    <a:pt x="792" y="757"/>
                  </a:lnTo>
                  <a:lnTo>
                    <a:pt x="793" y="757"/>
                  </a:lnTo>
                  <a:lnTo>
                    <a:pt x="792" y="758"/>
                  </a:lnTo>
                  <a:lnTo>
                    <a:pt x="792" y="759"/>
                  </a:lnTo>
                  <a:lnTo>
                    <a:pt x="792" y="761"/>
                  </a:lnTo>
                  <a:lnTo>
                    <a:pt x="790" y="762"/>
                  </a:lnTo>
                  <a:lnTo>
                    <a:pt x="790" y="763"/>
                  </a:lnTo>
                  <a:lnTo>
                    <a:pt x="789" y="763"/>
                  </a:lnTo>
                  <a:lnTo>
                    <a:pt x="788" y="763"/>
                  </a:lnTo>
                  <a:lnTo>
                    <a:pt x="788" y="764"/>
                  </a:lnTo>
                  <a:lnTo>
                    <a:pt x="788" y="766"/>
                  </a:lnTo>
                  <a:lnTo>
                    <a:pt x="788" y="767"/>
                  </a:lnTo>
                  <a:lnTo>
                    <a:pt x="788" y="768"/>
                  </a:lnTo>
                  <a:lnTo>
                    <a:pt x="789" y="768"/>
                  </a:lnTo>
                  <a:lnTo>
                    <a:pt x="789" y="767"/>
                  </a:lnTo>
                  <a:lnTo>
                    <a:pt x="790" y="767"/>
                  </a:lnTo>
                  <a:lnTo>
                    <a:pt x="790" y="768"/>
                  </a:lnTo>
                  <a:lnTo>
                    <a:pt x="792" y="768"/>
                  </a:lnTo>
                  <a:lnTo>
                    <a:pt x="792" y="770"/>
                  </a:lnTo>
                  <a:lnTo>
                    <a:pt x="790" y="770"/>
                  </a:lnTo>
                  <a:lnTo>
                    <a:pt x="789" y="770"/>
                  </a:lnTo>
                  <a:lnTo>
                    <a:pt x="788" y="770"/>
                  </a:lnTo>
                  <a:lnTo>
                    <a:pt x="788" y="771"/>
                  </a:lnTo>
                  <a:lnTo>
                    <a:pt x="786" y="771"/>
                  </a:lnTo>
                  <a:lnTo>
                    <a:pt x="786" y="770"/>
                  </a:lnTo>
                  <a:lnTo>
                    <a:pt x="785" y="771"/>
                  </a:lnTo>
                  <a:lnTo>
                    <a:pt x="784" y="771"/>
                  </a:lnTo>
                  <a:lnTo>
                    <a:pt x="783" y="771"/>
                  </a:lnTo>
                  <a:lnTo>
                    <a:pt x="784" y="771"/>
                  </a:lnTo>
                  <a:lnTo>
                    <a:pt x="783" y="772"/>
                  </a:lnTo>
                  <a:lnTo>
                    <a:pt x="781" y="772"/>
                  </a:lnTo>
                  <a:lnTo>
                    <a:pt x="781" y="774"/>
                  </a:lnTo>
                  <a:lnTo>
                    <a:pt x="780" y="774"/>
                  </a:lnTo>
                  <a:lnTo>
                    <a:pt x="780" y="775"/>
                  </a:lnTo>
                  <a:lnTo>
                    <a:pt x="781" y="775"/>
                  </a:lnTo>
                  <a:lnTo>
                    <a:pt x="781" y="776"/>
                  </a:lnTo>
                  <a:lnTo>
                    <a:pt x="781" y="778"/>
                  </a:lnTo>
                  <a:lnTo>
                    <a:pt x="781" y="779"/>
                  </a:lnTo>
                  <a:lnTo>
                    <a:pt x="781" y="780"/>
                  </a:lnTo>
                  <a:lnTo>
                    <a:pt x="783" y="780"/>
                  </a:lnTo>
                  <a:lnTo>
                    <a:pt x="783" y="781"/>
                  </a:lnTo>
                  <a:lnTo>
                    <a:pt x="781" y="781"/>
                  </a:lnTo>
                  <a:lnTo>
                    <a:pt x="781" y="783"/>
                  </a:lnTo>
                  <a:lnTo>
                    <a:pt x="780" y="783"/>
                  </a:lnTo>
                  <a:lnTo>
                    <a:pt x="781" y="783"/>
                  </a:lnTo>
                  <a:lnTo>
                    <a:pt x="780" y="783"/>
                  </a:lnTo>
                  <a:lnTo>
                    <a:pt x="779" y="783"/>
                  </a:lnTo>
                  <a:lnTo>
                    <a:pt x="777" y="783"/>
                  </a:lnTo>
                  <a:lnTo>
                    <a:pt x="777" y="784"/>
                  </a:lnTo>
                  <a:lnTo>
                    <a:pt x="776" y="784"/>
                  </a:lnTo>
                  <a:lnTo>
                    <a:pt x="776" y="785"/>
                  </a:lnTo>
                  <a:lnTo>
                    <a:pt x="777" y="785"/>
                  </a:lnTo>
                  <a:lnTo>
                    <a:pt x="777" y="787"/>
                  </a:lnTo>
                  <a:lnTo>
                    <a:pt x="779" y="787"/>
                  </a:lnTo>
                  <a:lnTo>
                    <a:pt x="779" y="788"/>
                  </a:lnTo>
                  <a:lnTo>
                    <a:pt x="780" y="788"/>
                  </a:lnTo>
                  <a:lnTo>
                    <a:pt x="781" y="788"/>
                  </a:lnTo>
                  <a:lnTo>
                    <a:pt x="780" y="788"/>
                  </a:lnTo>
                  <a:lnTo>
                    <a:pt x="781" y="788"/>
                  </a:lnTo>
                  <a:lnTo>
                    <a:pt x="781" y="789"/>
                  </a:lnTo>
                  <a:lnTo>
                    <a:pt x="783" y="789"/>
                  </a:lnTo>
                  <a:lnTo>
                    <a:pt x="783" y="791"/>
                  </a:lnTo>
                  <a:lnTo>
                    <a:pt x="784" y="791"/>
                  </a:lnTo>
                  <a:lnTo>
                    <a:pt x="783" y="791"/>
                  </a:lnTo>
                  <a:lnTo>
                    <a:pt x="783" y="792"/>
                  </a:lnTo>
                  <a:lnTo>
                    <a:pt x="783" y="793"/>
                  </a:lnTo>
                  <a:lnTo>
                    <a:pt x="781" y="793"/>
                  </a:lnTo>
                  <a:lnTo>
                    <a:pt x="781" y="795"/>
                  </a:lnTo>
                  <a:lnTo>
                    <a:pt x="781" y="796"/>
                  </a:lnTo>
                  <a:lnTo>
                    <a:pt x="783" y="796"/>
                  </a:lnTo>
                  <a:lnTo>
                    <a:pt x="781" y="796"/>
                  </a:lnTo>
                  <a:lnTo>
                    <a:pt x="781" y="797"/>
                  </a:lnTo>
                  <a:lnTo>
                    <a:pt x="783" y="797"/>
                  </a:lnTo>
                  <a:lnTo>
                    <a:pt x="783" y="798"/>
                  </a:lnTo>
                  <a:lnTo>
                    <a:pt x="783" y="800"/>
                  </a:lnTo>
                  <a:lnTo>
                    <a:pt x="784" y="800"/>
                  </a:lnTo>
                  <a:lnTo>
                    <a:pt x="785" y="800"/>
                  </a:lnTo>
                  <a:lnTo>
                    <a:pt x="786" y="800"/>
                  </a:lnTo>
                  <a:lnTo>
                    <a:pt x="788" y="800"/>
                  </a:lnTo>
                  <a:lnTo>
                    <a:pt x="789" y="800"/>
                  </a:lnTo>
                  <a:lnTo>
                    <a:pt x="789" y="801"/>
                  </a:lnTo>
                  <a:lnTo>
                    <a:pt x="789" y="802"/>
                  </a:lnTo>
                  <a:lnTo>
                    <a:pt x="789" y="804"/>
                  </a:lnTo>
                  <a:lnTo>
                    <a:pt x="788" y="804"/>
                  </a:lnTo>
                  <a:lnTo>
                    <a:pt x="788" y="805"/>
                  </a:lnTo>
                  <a:lnTo>
                    <a:pt x="786" y="805"/>
                  </a:lnTo>
                  <a:lnTo>
                    <a:pt x="786" y="806"/>
                  </a:lnTo>
                  <a:lnTo>
                    <a:pt x="786" y="808"/>
                  </a:lnTo>
                  <a:lnTo>
                    <a:pt x="788" y="808"/>
                  </a:lnTo>
                  <a:lnTo>
                    <a:pt x="786" y="808"/>
                  </a:lnTo>
                  <a:lnTo>
                    <a:pt x="786" y="809"/>
                  </a:lnTo>
                  <a:lnTo>
                    <a:pt x="785" y="809"/>
                  </a:lnTo>
                  <a:lnTo>
                    <a:pt x="785" y="810"/>
                  </a:lnTo>
                  <a:lnTo>
                    <a:pt x="785" y="812"/>
                  </a:lnTo>
                  <a:lnTo>
                    <a:pt x="786" y="812"/>
                  </a:lnTo>
                  <a:lnTo>
                    <a:pt x="785" y="813"/>
                  </a:lnTo>
                  <a:lnTo>
                    <a:pt x="785" y="814"/>
                  </a:lnTo>
                  <a:lnTo>
                    <a:pt x="785" y="815"/>
                  </a:lnTo>
                  <a:lnTo>
                    <a:pt x="784" y="815"/>
                  </a:lnTo>
                  <a:lnTo>
                    <a:pt x="784" y="817"/>
                  </a:lnTo>
                  <a:lnTo>
                    <a:pt x="785" y="817"/>
                  </a:lnTo>
                  <a:lnTo>
                    <a:pt x="785" y="818"/>
                  </a:lnTo>
                  <a:lnTo>
                    <a:pt x="786" y="818"/>
                  </a:lnTo>
                  <a:lnTo>
                    <a:pt x="786" y="819"/>
                  </a:lnTo>
                  <a:lnTo>
                    <a:pt x="785" y="819"/>
                  </a:lnTo>
                  <a:lnTo>
                    <a:pt x="786" y="821"/>
                  </a:lnTo>
                  <a:lnTo>
                    <a:pt x="785" y="821"/>
                  </a:lnTo>
                  <a:lnTo>
                    <a:pt x="784" y="821"/>
                  </a:lnTo>
                  <a:lnTo>
                    <a:pt x="784" y="822"/>
                  </a:lnTo>
                  <a:lnTo>
                    <a:pt x="785" y="822"/>
                  </a:lnTo>
                  <a:lnTo>
                    <a:pt x="785" y="823"/>
                  </a:lnTo>
                  <a:lnTo>
                    <a:pt x="785" y="825"/>
                  </a:lnTo>
                  <a:lnTo>
                    <a:pt x="786" y="825"/>
                  </a:lnTo>
                  <a:lnTo>
                    <a:pt x="788" y="825"/>
                  </a:lnTo>
                  <a:lnTo>
                    <a:pt x="786" y="826"/>
                  </a:lnTo>
                  <a:lnTo>
                    <a:pt x="786" y="827"/>
                  </a:lnTo>
                  <a:lnTo>
                    <a:pt x="785" y="827"/>
                  </a:lnTo>
                  <a:lnTo>
                    <a:pt x="786" y="827"/>
                  </a:lnTo>
                  <a:lnTo>
                    <a:pt x="786" y="829"/>
                  </a:lnTo>
                  <a:lnTo>
                    <a:pt x="785" y="829"/>
                  </a:lnTo>
                  <a:lnTo>
                    <a:pt x="786" y="829"/>
                  </a:lnTo>
                  <a:lnTo>
                    <a:pt x="786" y="830"/>
                  </a:lnTo>
                  <a:lnTo>
                    <a:pt x="786" y="831"/>
                  </a:lnTo>
                  <a:lnTo>
                    <a:pt x="785" y="831"/>
                  </a:lnTo>
                  <a:lnTo>
                    <a:pt x="786" y="831"/>
                  </a:lnTo>
                  <a:lnTo>
                    <a:pt x="786" y="833"/>
                  </a:lnTo>
                  <a:lnTo>
                    <a:pt x="786" y="834"/>
                  </a:lnTo>
                  <a:lnTo>
                    <a:pt x="786" y="835"/>
                  </a:lnTo>
                  <a:lnTo>
                    <a:pt x="788" y="835"/>
                  </a:lnTo>
                  <a:lnTo>
                    <a:pt x="788" y="836"/>
                  </a:lnTo>
                  <a:lnTo>
                    <a:pt x="786" y="836"/>
                  </a:lnTo>
                  <a:lnTo>
                    <a:pt x="785" y="836"/>
                  </a:lnTo>
                  <a:lnTo>
                    <a:pt x="785" y="838"/>
                  </a:lnTo>
                  <a:lnTo>
                    <a:pt x="785" y="836"/>
                  </a:lnTo>
                  <a:lnTo>
                    <a:pt x="784" y="836"/>
                  </a:lnTo>
                  <a:lnTo>
                    <a:pt x="784" y="838"/>
                  </a:lnTo>
                  <a:lnTo>
                    <a:pt x="784" y="839"/>
                  </a:lnTo>
                  <a:lnTo>
                    <a:pt x="783" y="839"/>
                  </a:lnTo>
                  <a:lnTo>
                    <a:pt x="783" y="840"/>
                  </a:lnTo>
                  <a:lnTo>
                    <a:pt x="781" y="840"/>
                  </a:lnTo>
                  <a:lnTo>
                    <a:pt x="781" y="842"/>
                  </a:lnTo>
                  <a:lnTo>
                    <a:pt x="780" y="842"/>
                  </a:lnTo>
                  <a:lnTo>
                    <a:pt x="780" y="840"/>
                  </a:lnTo>
                  <a:lnTo>
                    <a:pt x="780" y="842"/>
                  </a:lnTo>
                  <a:lnTo>
                    <a:pt x="779" y="842"/>
                  </a:lnTo>
                  <a:lnTo>
                    <a:pt x="779" y="843"/>
                  </a:lnTo>
                  <a:lnTo>
                    <a:pt x="777" y="843"/>
                  </a:lnTo>
                  <a:lnTo>
                    <a:pt x="777" y="842"/>
                  </a:lnTo>
                  <a:lnTo>
                    <a:pt x="776" y="842"/>
                  </a:lnTo>
                  <a:lnTo>
                    <a:pt x="775" y="842"/>
                  </a:lnTo>
                  <a:lnTo>
                    <a:pt x="776" y="843"/>
                  </a:lnTo>
                  <a:lnTo>
                    <a:pt x="775" y="843"/>
                  </a:lnTo>
                  <a:lnTo>
                    <a:pt x="775" y="842"/>
                  </a:lnTo>
                  <a:lnTo>
                    <a:pt x="773" y="842"/>
                  </a:lnTo>
                  <a:lnTo>
                    <a:pt x="772" y="842"/>
                  </a:lnTo>
                  <a:lnTo>
                    <a:pt x="772" y="843"/>
                  </a:lnTo>
                  <a:lnTo>
                    <a:pt x="771" y="843"/>
                  </a:lnTo>
                  <a:lnTo>
                    <a:pt x="771" y="842"/>
                  </a:lnTo>
                  <a:lnTo>
                    <a:pt x="769" y="840"/>
                  </a:lnTo>
                  <a:lnTo>
                    <a:pt x="769" y="842"/>
                  </a:lnTo>
                  <a:lnTo>
                    <a:pt x="768" y="842"/>
                  </a:lnTo>
                  <a:lnTo>
                    <a:pt x="768" y="843"/>
                  </a:lnTo>
                  <a:lnTo>
                    <a:pt x="767" y="842"/>
                  </a:lnTo>
                  <a:lnTo>
                    <a:pt x="765" y="842"/>
                  </a:lnTo>
                  <a:lnTo>
                    <a:pt x="767" y="840"/>
                  </a:lnTo>
                  <a:lnTo>
                    <a:pt x="765" y="840"/>
                  </a:lnTo>
                  <a:lnTo>
                    <a:pt x="767" y="840"/>
                  </a:lnTo>
                  <a:lnTo>
                    <a:pt x="767" y="839"/>
                  </a:lnTo>
                  <a:lnTo>
                    <a:pt x="765" y="839"/>
                  </a:lnTo>
                  <a:lnTo>
                    <a:pt x="765" y="840"/>
                  </a:lnTo>
                  <a:lnTo>
                    <a:pt x="764" y="840"/>
                  </a:lnTo>
                  <a:lnTo>
                    <a:pt x="764" y="842"/>
                  </a:lnTo>
                  <a:lnTo>
                    <a:pt x="763" y="840"/>
                  </a:lnTo>
                  <a:lnTo>
                    <a:pt x="762" y="839"/>
                  </a:lnTo>
                  <a:lnTo>
                    <a:pt x="762" y="838"/>
                  </a:lnTo>
                  <a:lnTo>
                    <a:pt x="760" y="838"/>
                  </a:lnTo>
                  <a:lnTo>
                    <a:pt x="760" y="839"/>
                  </a:lnTo>
                  <a:lnTo>
                    <a:pt x="759" y="839"/>
                  </a:lnTo>
                  <a:lnTo>
                    <a:pt x="760" y="839"/>
                  </a:lnTo>
                  <a:lnTo>
                    <a:pt x="759" y="840"/>
                  </a:lnTo>
                  <a:lnTo>
                    <a:pt x="759" y="839"/>
                  </a:lnTo>
                  <a:lnTo>
                    <a:pt x="759" y="840"/>
                  </a:lnTo>
                  <a:lnTo>
                    <a:pt x="758" y="840"/>
                  </a:lnTo>
                  <a:lnTo>
                    <a:pt x="756" y="840"/>
                  </a:lnTo>
                  <a:lnTo>
                    <a:pt x="756" y="839"/>
                  </a:lnTo>
                  <a:lnTo>
                    <a:pt x="756" y="840"/>
                  </a:lnTo>
                  <a:lnTo>
                    <a:pt x="755" y="840"/>
                  </a:lnTo>
                  <a:lnTo>
                    <a:pt x="755" y="839"/>
                  </a:lnTo>
                  <a:lnTo>
                    <a:pt x="754" y="839"/>
                  </a:lnTo>
                  <a:lnTo>
                    <a:pt x="754" y="840"/>
                  </a:lnTo>
                  <a:lnTo>
                    <a:pt x="752" y="840"/>
                  </a:lnTo>
                  <a:lnTo>
                    <a:pt x="751" y="840"/>
                  </a:lnTo>
                  <a:lnTo>
                    <a:pt x="752" y="839"/>
                  </a:lnTo>
                  <a:lnTo>
                    <a:pt x="751" y="839"/>
                  </a:lnTo>
                  <a:lnTo>
                    <a:pt x="751" y="838"/>
                  </a:lnTo>
                  <a:lnTo>
                    <a:pt x="750" y="838"/>
                  </a:lnTo>
                  <a:lnTo>
                    <a:pt x="750" y="839"/>
                  </a:lnTo>
                  <a:lnTo>
                    <a:pt x="748" y="839"/>
                  </a:lnTo>
                  <a:lnTo>
                    <a:pt x="748" y="840"/>
                  </a:lnTo>
                  <a:lnTo>
                    <a:pt x="750" y="840"/>
                  </a:lnTo>
                  <a:lnTo>
                    <a:pt x="748" y="840"/>
                  </a:lnTo>
                  <a:lnTo>
                    <a:pt x="747" y="840"/>
                  </a:lnTo>
                  <a:lnTo>
                    <a:pt x="746" y="840"/>
                  </a:lnTo>
                  <a:lnTo>
                    <a:pt x="746" y="842"/>
                  </a:lnTo>
                  <a:lnTo>
                    <a:pt x="745" y="842"/>
                  </a:lnTo>
                  <a:lnTo>
                    <a:pt x="745" y="843"/>
                  </a:lnTo>
                  <a:lnTo>
                    <a:pt x="745" y="844"/>
                  </a:lnTo>
                  <a:lnTo>
                    <a:pt x="746" y="844"/>
                  </a:lnTo>
                  <a:lnTo>
                    <a:pt x="747" y="844"/>
                  </a:lnTo>
                  <a:lnTo>
                    <a:pt x="748" y="846"/>
                  </a:lnTo>
                  <a:lnTo>
                    <a:pt x="747" y="846"/>
                  </a:lnTo>
                  <a:lnTo>
                    <a:pt x="746" y="846"/>
                  </a:lnTo>
                  <a:lnTo>
                    <a:pt x="747" y="847"/>
                  </a:lnTo>
                  <a:lnTo>
                    <a:pt x="746" y="848"/>
                  </a:lnTo>
                  <a:lnTo>
                    <a:pt x="746" y="850"/>
                  </a:lnTo>
                  <a:lnTo>
                    <a:pt x="746" y="851"/>
                  </a:lnTo>
                  <a:lnTo>
                    <a:pt x="747" y="851"/>
                  </a:lnTo>
                  <a:lnTo>
                    <a:pt x="748" y="851"/>
                  </a:lnTo>
                  <a:lnTo>
                    <a:pt x="750" y="851"/>
                  </a:lnTo>
                  <a:lnTo>
                    <a:pt x="750" y="852"/>
                  </a:lnTo>
                  <a:lnTo>
                    <a:pt x="751" y="852"/>
                  </a:lnTo>
                  <a:lnTo>
                    <a:pt x="752" y="853"/>
                  </a:lnTo>
                  <a:lnTo>
                    <a:pt x="752" y="855"/>
                  </a:lnTo>
                  <a:lnTo>
                    <a:pt x="752" y="856"/>
                  </a:lnTo>
                  <a:lnTo>
                    <a:pt x="752" y="857"/>
                  </a:lnTo>
                  <a:lnTo>
                    <a:pt x="752" y="859"/>
                  </a:lnTo>
                  <a:lnTo>
                    <a:pt x="751" y="857"/>
                  </a:lnTo>
                  <a:lnTo>
                    <a:pt x="750" y="857"/>
                  </a:lnTo>
                  <a:lnTo>
                    <a:pt x="750" y="859"/>
                  </a:lnTo>
                  <a:lnTo>
                    <a:pt x="751" y="859"/>
                  </a:lnTo>
                  <a:lnTo>
                    <a:pt x="751" y="860"/>
                  </a:lnTo>
                  <a:lnTo>
                    <a:pt x="751" y="861"/>
                  </a:lnTo>
                  <a:lnTo>
                    <a:pt x="750" y="861"/>
                  </a:lnTo>
                  <a:lnTo>
                    <a:pt x="750" y="860"/>
                  </a:lnTo>
                  <a:lnTo>
                    <a:pt x="748" y="859"/>
                  </a:lnTo>
                  <a:lnTo>
                    <a:pt x="748" y="860"/>
                  </a:lnTo>
                  <a:lnTo>
                    <a:pt x="748" y="861"/>
                  </a:lnTo>
                  <a:lnTo>
                    <a:pt x="748" y="863"/>
                  </a:lnTo>
                  <a:lnTo>
                    <a:pt x="750" y="863"/>
                  </a:lnTo>
                  <a:lnTo>
                    <a:pt x="750" y="864"/>
                  </a:lnTo>
                  <a:lnTo>
                    <a:pt x="750" y="863"/>
                  </a:lnTo>
                  <a:lnTo>
                    <a:pt x="750" y="864"/>
                  </a:lnTo>
                  <a:lnTo>
                    <a:pt x="751" y="864"/>
                  </a:lnTo>
                  <a:lnTo>
                    <a:pt x="751" y="865"/>
                  </a:lnTo>
                  <a:lnTo>
                    <a:pt x="752" y="867"/>
                  </a:lnTo>
                  <a:lnTo>
                    <a:pt x="754" y="867"/>
                  </a:lnTo>
                  <a:lnTo>
                    <a:pt x="752" y="867"/>
                  </a:lnTo>
                  <a:lnTo>
                    <a:pt x="752" y="868"/>
                  </a:lnTo>
                  <a:lnTo>
                    <a:pt x="751" y="867"/>
                  </a:lnTo>
                  <a:lnTo>
                    <a:pt x="751" y="868"/>
                  </a:lnTo>
                  <a:lnTo>
                    <a:pt x="752" y="868"/>
                  </a:lnTo>
                  <a:lnTo>
                    <a:pt x="751" y="869"/>
                  </a:lnTo>
                  <a:lnTo>
                    <a:pt x="751" y="870"/>
                  </a:lnTo>
                  <a:lnTo>
                    <a:pt x="751" y="872"/>
                  </a:lnTo>
                  <a:lnTo>
                    <a:pt x="752" y="872"/>
                  </a:lnTo>
                  <a:lnTo>
                    <a:pt x="752" y="873"/>
                  </a:lnTo>
                  <a:lnTo>
                    <a:pt x="751" y="873"/>
                  </a:lnTo>
                  <a:lnTo>
                    <a:pt x="751" y="872"/>
                  </a:lnTo>
                  <a:lnTo>
                    <a:pt x="750" y="872"/>
                  </a:lnTo>
                  <a:lnTo>
                    <a:pt x="750" y="873"/>
                  </a:lnTo>
                  <a:lnTo>
                    <a:pt x="750" y="874"/>
                  </a:lnTo>
                  <a:lnTo>
                    <a:pt x="748" y="876"/>
                  </a:lnTo>
                  <a:lnTo>
                    <a:pt x="748" y="874"/>
                  </a:lnTo>
                  <a:lnTo>
                    <a:pt x="747" y="874"/>
                  </a:lnTo>
                  <a:lnTo>
                    <a:pt x="746" y="874"/>
                  </a:lnTo>
                  <a:lnTo>
                    <a:pt x="746" y="876"/>
                  </a:lnTo>
                  <a:lnTo>
                    <a:pt x="745" y="877"/>
                  </a:lnTo>
                  <a:lnTo>
                    <a:pt x="745" y="878"/>
                  </a:lnTo>
                  <a:lnTo>
                    <a:pt x="745" y="880"/>
                  </a:lnTo>
                  <a:lnTo>
                    <a:pt x="743" y="880"/>
                  </a:lnTo>
                  <a:lnTo>
                    <a:pt x="742" y="880"/>
                  </a:lnTo>
                  <a:lnTo>
                    <a:pt x="742" y="881"/>
                  </a:lnTo>
                  <a:lnTo>
                    <a:pt x="741" y="881"/>
                  </a:lnTo>
                  <a:lnTo>
                    <a:pt x="739" y="881"/>
                  </a:lnTo>
                  <a:lnTo>
                    <a:pt x="738" y="881"/>
                  </a:lnTo>
                  <a:lnTo>
                    <a:pt x="739" y="882"/>
                  </a:lnTo>
                  <a:lnTo>
                    <a:pt x="741" y="882"/>
                  </a:lnTo>
                  <a:lnTo>
                    <a:pt x="741" y="884"/>
                  </a:lnTo>
                  <a:lnTo>
                    <a:pt x="741" y="885"/>
                  </a:lnTo>
                  <a:lnTo>
                    <a:pt x="742" y="886"/>
                  </a:lnTo>
                  <a:lnTo>
                    <a:pt x="745" y="886"/>
                  </a:lnTo>
                  <a:lnTo>
                    <a:pt x="745" y="887"/>
                  </a:lnTo>
                  <a:lnTo>
                    <a:pt x="743" y="887"/>
                  </a:lnTo>
                  <a:lnTo>
                    <a:pt x="742" y="887"/>
                  </a:lnTo>
                  <a:lnTo>
                    <a:pt x="741" y="889"/>
                  </a:lnTo>
                  <a:lnTo>
                    <a:pt x="739" y="890"/>
                  </a:lnTo>
                  <a:lnTo>
                    <a:pt x="738" y="890"/>
                  </a:lnTo>
                  <a:lnTo>
                    <a:pt x="737" y="891"/>
                  </a:lnTo>
                  <a:lnTo>
                    <a:pt x="737" y="893"/>
                  </a:lnTo>
                  <a:lnTo>
                    <a:pt x="735" y="893"/>
                  </a:lnTo>
                  <a:lnTo>
                    <a:pt x="737" y="893"/>
                  </a:lnTo>
                  <a:lnTo>
                    <a:pt x="737" y="894"/>
                  </a:lnTo>
                  <a:lnTo>
                    <a:pt x="738" y="894"/>
                  </a:lnTo>
                  <a:lnTo>
                    <a:pt x="739" y="895"/>
                  </a:lnTo>
                  <a:lnTo>
                    <a:pt x="739" y="894"/>
                  </a:lnTo>
                  <a:lnTo>
                    <a:pt x="739" y="893"/>
                  </a:lnTo>
                  <a:lnTo>
                    <a:pt x="742" y="893"/>
                  </a:lnTo>
                  <a:lnTo>
                    <a:pt x="743" y="893"/>
                  </a:lnTo>
                  <a:lnTo>
                    <a:pt x="745" y="893"/>
                  </a:lnTo>
                  <a:lnTo>
                    <a:pt x="745" y="894"/>
                  </a:lnTo>
                  <a:lnTo>
                    <a:pt x="746" y="894"/>
                  </a:lnTo>
                  <a:lnTo>
                    <a:pt x="746" y="895"/>
                  </a:lnTo>
                  <a:lnTo>
                    <a:pt x="746" y="897"/>
                  </a:lnTo>
                  <a:lnTo>
                    <a:pt x="746" y="898"/>
                  </a:lnTo>
                  <a:lnTo>
                    <a:pt x="745" y="898"/>
                  </a:lnTo>
                  <a:lnTo>
                    <a:pt x="745" y="899"/>
                  </a:lnTo>
                  <a:lnTo>
                    <a:pt x="746" y="899"/>
                  </a:lnTo>
                  <a:lnTo>
                    <a:pt x="747" y="901"/>
                  </a:lnTo>
                  <a:lnTo>
                    <a:pt x="747" y="902"/>
                  </a:lnTo>
                  <a:lnTo>
                    <a:pt x="747" y="903"/>
                  </a:lnTo>
                  <a:lnTo>
                    <a:pt x="747" y="904"/>
                  </a:lnTo>
                  <a:lnTo>
                    <a:pt x="746" y="904"/>
                  </a:lnTo>
                  <a:lnTo>
                    <a:pt x="746" y="906"/>
                  </a:lnTo>
                  <a:lnTo>
                    <a:pt x="745" y="906"/>
                  </a:lnTo>
                  <a:lnTo>
                    <a:pt x="743" y="904"/>
                  </a:lnTo>
                  <a:lnTo>
                    <a:pt x="742" y="904"/>
                  </a:lnTo>
                  <a:lnTo>
                    <a:pt x="741" y="904"/>
                  </a:lnTo>
                  <a:lnTo>
                    <a:pt x="741" y="906"/>
                  </a:lnTo>
                  <a:lnTo>
                    <a:pt x="739" y="906"/>
                  </a:lnTo>
                  <a:lnTo>
                    <a:pt x="739" y="904"/>
                  </a:lnTo>
                  <a:lnTo>
                    <a:pt x="738" y="904"/>
                  </a:lnTo>
                  <a:lnTo>
                    <a:pt x="738" y="906"/>
                  </a:lnTo>
                  <a:lnTo>
                    <a:pt x="737" y="906"/>
                  </a:lnTo>
                  <a:lnTo>
                    <a:pt x="738" y="907"/>
                  </a:lnTo>
                  <a:lnTo>
                    <a:pt x="738" y="906"/>
                  </a:lnTo>
                  <a:lnTo>
                    <a:pt x="739" y="906"/>
                  </a:lnTo>
                  <a:lnTo>
                    <a:pt x="739" y="907"/>
                  </a:lnTo>
                  <a:lnTo>
                    <a:pt x="739" y="908"/>
                  </a:lnTo>
                  <a:lnTo>
                    <a:pt x="738" y="908"/>
                  </a:lnTo>
                  <a:lnTo>
                    <a:pt x="739" y="908"/>
                  </a:lnTo>
                  <a:lnTo>
                    <a:pt x="741" y="908"/>
                  </a:lnTo>
                  <a:lnTo>
                    <a:pt x="741" y="910"/>
                  </a:lnTo>
                  <a:lnTo>
                    <a:pt x="741" y="911"/>
                  </a:lnTo>
                  <a:lnTo>
                    <a:pt x="741" y="912"/>
                  </a:lnTo>
                  <a:lnTo>
                    <a:pt x="739" y="912"/>
                  </a:lnTo>
                  <a:lnTo>
                    <a:pt x="738" y="912"/>
                  </a:lnTo>
                  <a:lnTo>
                    <a:pt x="737" y="914"/>
                  </a:lnTo>
                  <a:lnTo>
                    <a:pt x="735" y="914"/>
                  </a:lnTo>
                  <a:lnTo>
                    <a:pt x="735" y="915"/>
                  </a:lnTo>
                  <a:lnTo>
                    <a:pt x="735" y="916"/>
                  </a:lnTo>
                  <a:lnTo>
                    <a:pt x="737" y="918"/>
                  </a:lnTo>
                  <a:lnTo>
                    <a:pt x="734" y="918"/>
                  </a:lnTo>
                  <a:lnTo>
                    <a:pt x="734" y="919"/>
                  </a:lnTo>
                  <a:lnTo>
                    <a:pt x="733" y="919"/>
                  </a:lnTo>
                  <a:lnTo>
                    <a:pt x="731" y="919"/>
                  </a:lnTo>
                  <a:lnTo>
                    <a:pt x="731" y="920"/>
                  </a:lnTo>
                  <a:lnTo>
                    <a:pt x="733" y="920"/>
                  </a:lnTo>
                  <a:lnTo>
                    <a:pt x="734" y="920"/>
                  </a:lnTo>
                  <a:lnTo>
                    <a:pt x="734" y="922"/>
                  </a:lnTo>
                  <a:lnTo>
                    <a:pt x="734" y="923"/>
                  </a:lnTo>
                  <a:lnTo>
                    <a:pt x="734" y="924"/>
                  </a:lnTo>
                  <a:lnTo>
                    <a:pt x="733" y="925"/>
                  </a:lnTo>
                  <a:lnTo>
                    <a:pt x="734" y="925"/>
                  </a:lnTo>
                  <a:lnTo>
                    <a:pt x="734" y="927"/>
                  </a:lnTo>
                  <a:lnTo>
                    <a:pt x="734" y="928"/>
                  </a:lnTo>
                  <a:lnTo>
                    <a:pt x="735" y="928"/>
                  </a:lnTo>
                  <a:lnTo>
                    <a:pt x="735" y="929"/>
                  </a:lnTo>
                  <a:lnTo>
                    <a:pt x="734" y="929"/>
                  </a:lnTo>
                  <a:lnTo>
                    <a:pt x="733" y="931"/>
                  </a:lnTo>
                  <a:lnTo>
                    <a:pt x="731" y="931"/>
                  </a:lnTo>
                  <a:lnTo>
                    <a:pt x="730" y="931"/>
                  </a:lnTo>
                  <a:lnTo>
                    <a:pt x="730" y="932"/>
                  </a:lnTo>
                  <a:lnTo>
                    <a:pt x="729" y="932"/>
                  </a:lnTo>
                  <a:lnTo>
                    <a:pt x="727" y="933"/>
                  </a:lnTo>
                  <a:lnTo>
                    <a:pt x="726" y="933"/>
                  </a:lnTo>
                  <a:lnTo>
                    <a:pt x="726" y="935"/>
                  </a:lnTo>
                  <a:lnTo>
                    <a:pt x="725" y="935"/>
                  </a:lnTo>
                  <a:lnTo>
                    <a:pt x="725" y="936"/>
                  </a:lnTo>
                  <a:lnTo>
                    <a:pt x="724" y="937"/>
                  </a:lnTo>
                  <a:lnTo>
                    <a:pt x="722" y="937"/>
                  </a:lnTo>
                  <a:lnTo>
                    <a:pt x="721" y="937"/>
                  </a:lnTo>
                  <a:lnTo>
                    <a:pt x="722" y="937"/>
                  </a:lnTo>
                  <a:lnTo>
                    <a:pt x="722" y="939"/>
                  </a:lnTo>
                  <a:lnTo>
                    <a:pt x="722" y="940"/>
                  </a:lnTo>
                  <a:lnTo>
                    <a:pt x="721" y="940"/>
                  </a:lnTo>
                  <a:lnTo>
                    <a:pt x="721" y="941"/>
                  </a:lnTo>
                  <a:lnTo>
                    <a:pt x="721" y="942"/>
                  </a:lnTo>
                  <a:lnTo>
                    <a:pt x="721" y="944"/>
                  </a:lnTo>
                  <a:lnTo>
                    <a:pt x="722" y="944"/>
                  </a:lnTo>
                  <a:lnTo>
                    <a:pt x="722" y="945"/>
                  </a:lnTo>
                  <a:lnTo>
                    <a:pt x="724" y="945"/>
                  </a:lnTo>
                  <a:lnTo>
                    <a:pt x="722" y="946"/>
                  </a:lnTo>
                  <a:lnTo>
                    <a:pt x="724" y="946"/>
                  </a:lnTo>
                  <a:lnTo>
                    <a:pt x="724" y="948"/>
                  </a:lnTo>
                  <a:lnTo>
                    <a:pt x="722" y="948"/>
                  </a:lnTo>
                  <a:lnTo>
                    <a:pt x="724" y="948"/>
                  </a:lnTo>
                  <a:lnTo>
                    <a:pt x="724" y="949"/>
                  </a:lnTo>
                  <a:lnTo>
                    <a:pt x="722" y="950"/>
                  </a:lnTo>
                  <a:lnTo>
                    <a:pt x="722" y="952"/>
                  </a:lnTo>
                  <a:lnTo>
                    <a:pt x="721" y="952"/>
                  </a:lnTo>
                  <a:lnTo>
                    <a:pt x="720" y="952"/>
                  </a:lnTo>
                  <a:lnTo>
                    <a:pt x="721" y="952"/>
                  </a:lnTo>
                  <a:lnTo>
                    <a:pt x="721" y="953"/>
                  </a:lnTo>
                  <a:lnTo>
                    <a:pt x="720" y="953"/>
                  </a:lnTo>
                  <a:lnTo>
                    <a:pt x="718" y="952"/>
                  </a:lnTo>
                  <a:lnTo>
                    <a:pt x="718" y="953"/>
                  </a:lnTo>
                  <a:lnTo>
                    <a:pt x="717" y="953"/>
                  </a:lnTo>
                  <a:lnTo>
                    <a:pt x="716" y="953"/>
                  </a:lnTo>
                  <a:lnTo>
                    <a:pt x="716" y="954"/>
                  </a:lnTo>
                  <a:lnTo>
                    <a:pt x="716" y="956"/>
                  </a:lnTo>
                  <a:lnTo>
                    <a:pt x="716" y="957"/>
                  </a:lnTo>
                  <a:lnTo>
                    <a:pt x="714" y="957"/>
                  </a:lnTo>
                  <a:lnTo>
                    <a:pt x="714" y="958"/>
                  </a:lnTo>
                  <a:lnTo>
                    <a:pt x="714" y="959"/>
                  </a:lnTo>
                  <a:lnTo>
                    <a:pt x="716" y="959"/>
                  </a:lnTo>
                  <a:lnTo>
                    <a:pt x="716" y="961"/>
                  </a:lnTo>
                  <a:lnTo>
                    <a:pt x="716" y="962"/>
                  </a:lnTo>
                  <a:lnTo>
                    <a:pt x="716" y="963"/>
                  </a:lnTo>
                  <a:lnTo>
                    <a:pt x="714" y="963"/>
                  </a:lnTo>
                  <a:lnTo>
                    <a:pt x="713" y="963"/>
                  </a:lnTo>
                  <a:lnTo>
                    <a:pt x="713" y="965"/>
                  </a:lnTo>
                  <a:lnTo>
                    <a:pt x="712" y="965"/>
                  </a:lnTo>
                  <a:lnTo>
                    <a:pt x="713" y="965"/>
                  </a:lnTo>
                  <a:lnTo>
                    <a:pt x="713" y="966"/>
                  </a:lnTo>
                  <a:lnTo>
                    <a:pt x="713" y="967"/>
                  </a:lnTo>
                  <a:lnTo>
                    <a:pt x="714" y="967"/>
                  </a:lnTo>
                  <a:lnTo>
                    <a:pt x="716" y="967"/>
                  </a:lnTo>
                  <a:lnTo>
                    <a:pt x="716" y="969"/>
                  </a:lnTo>
                  <a:lnTo>
                    <a:pt x="717" y="969"/>
                  </a:lnTo>
                  <a:lnTo>
                    <a:pt x="717" y="970"/>
                  </a:lnTo>
                  <a:lnTo>
                    <a:pt x="717" y="971"/>
                  </a:lnTo>
                  <a:lnTo>
                    <a:pt x="718" y="971"/>
                  </a:lnTo>
                  <a:lnTo>
                    <a:pt x="720" y="971"/>
                  </a:lnTo>
                  <a:lnTo>
                    <a:pt x="721" y="971"/>
                  </a:lnTo>
                  <a:lnTo>
                    <a:pt x="721" y="970"/>
                  </a:lnTo>
                  <a:lnTo>
                    <a:pt x="722" y="970"/>
                  </a:lnTo>
                  <a:lnTo>
                    <a:pt x="722" y="971"/>
                  </a:lnTo>
                  <a:lnTo>
                    <a:pt x="722" y="970"/>
                  </a:lnTo>
                  <a:lnTo>
                    <a:pt x="724" y="970"/>
                  </a:lnTo>
                  <a:lnTo>
                    <a:pt x="725" y="970"/>
                  </a:lnTo>
                  <a:lnTo>
                    <a:pt x="725" y="971"/>
                  </a:lnTo>
                  <a:lnTo>
                    <a:pt x="725" y="973"/>
                  </a:lnTo>
                  <a:lnTo>
                    <a:pt x="726" y="973"/>
                  </a:lnTo>
                  <a:lnTo>
                    <a:pt x="726" y="974"/>
                  </a:lnTo>
                  <a:lnTo>
                    <a:pt x="727" y="974"/>
                  </a:lnTo>
                  <a:lnTo>
                    <a:pt x="727" y="975"/>
                  </a:lnTo>
                  <a:lnTo>
                    <a:pt x="727" y="976"/>
                  </a:lnTo>
                  <a:lnTo>
                    <a:pt x="727" y="978"/>
                  </a:lnTo>
                  <a:lnTo>
                    <a:pt x="727" y="979"/>
                  </a:lnTo>
                  <a:lnTo>
                    <a:pt x="729" y="979"/>
                  </a:lnTo>
                  <a:lnTo>
                    <a:pt x="729" y="980"/>
                  </a:lnTo>
                  <a:lnTo>
                    <a:pt x="729" y="982"/>
                  </a:lnTo>
                  <a:lnTo>
                    <a:pt x="727" y="983"/>
                  </a:lnTo>
                  <a:lnTo>
                    <a:pt x="726" y="983"/>
                  </a:lnTo>
                  <a:lnTo>
                    <a:pt x="726" y="984"/>
                  </a:lnTo>
                  <a:lnTo>
                    <a:pt x="725" y="984"/>
                  </a:lnTo>
                  <a:lnTo>
                    <a:pt x="725" y="986"/>
                  </a:lnTo>
                  <a:lnTo>
                    <a:pt x="726" y="986"/>
                  </a:lnTo>
                  <a:lnTo>
                    <a:pt x="727" y="986"/>
                  </a:lnTo>
                  <a:lnTo>
                    <a:pt x="727" y="987"/>
                  </a:lnTo>
                  <a:lnTo>
                    <a:pt x="727" y="988"/>
                  </a:lnTo>
                  <a:lnTo>
                    <a:pt x="726" y="988"/>
                  </a:lnTo>
                  <a:lnTo>
                    <a:pt x="726" y="990"/>
                  </a:lnTo>
                  <a:lnTo>
                    <a:pt x="726" y="991"/>
                  </a:lnTo>
                  <a:lnTo>
                    <a:pt x="725" y="991"/>
                  </a:lnTo>
                  <a:lnTo>
                    <a:pt x="725" y="992"/>
                  </a:lnTo>
                  <a:lnTo>
                    <a:pt x="726" y="992"/>
                  </a:lnTo>
                  <a:lnTo>
                    <a:pt x="726" y="994"/>
                  </a:lnTo>
                  <a:lnTo>
                    <a:pt x="727" y="994"/>
                  </a:lnTo>
                  <a:lnTo>
                    <a:pt x="729" y="994"/>
                  </a:lnTo>
                  <a:lnTo>
                    <a:pt x="729" y="995"/>
                  </a:lnTo>
                  <a:lnTo>
                    <a:pt x="727" y="995"/>
                  </a:lnTo>
                  <a:lnTo>
                    <a:pt x="726" y="995"/>
                  </a:lnTo>
                  <a:lnTo>
                    <a:pt x="726" y="996"/>
                  </a:lnTo>
                  <a:lnTo>
                    <a:pt x="726" y="997"/>
                  </a:lnTo>
                  <a:lnTo>
                    <a:pt x="725" y="997"/>
                  </a:lnTo>
                  <a:lnTo>
                    <a:pt x="725" y="999"/>
                  </a:lnTo>
                  <a:lnTo>
                    <a:pt x="724" y="999"/>
                  </a:lnTo>
                  <a:lnTo>
                    <a:pt x="724" y="1000"/>
                  </a:lnTo>
                  <a:lnTo>
                    <a:pt x="724" y="999"/>
                  </a:lnTo>
                  <a:lnTo>
                    <a:pt x="722" y="999"/>
                  </a:lnTo>
                  <a:lnTo>
                    <a:pt x="721" y="999"/>
                  </a:lnTo>
                  <a:lnTo>
                    <a:pt x="720" y="999"/>
                  </a:lnTo>
                  <a:lnTo>
                    <a:pt x="718" y="999"/>
                  </a:lnTo>
                  <a:lnTo>
                    <a:pt x="718" y="1000"/>
                  </a:lnTo>
                  <a:lnTo>
                    <a:pt x="717" y="1000"/>
                  </a:lnTo>
                  <a:lnTo>
                    <a:pt x="716" y="1000"/>
                  </a:lnTo>
                  <a:lnTo>
                    <a:pt x="714" y="1000"/>
                  </a:lnTo>
                  <a:lnTo>
                    <a:pt x="714" y="1001"/>
                  </a:lnTo>
                  <a:lnTo>
                    <a:pt x="714" y="1003"/>
                  </a:lnTo>
                  <a:lnTo>
                    <a:pt x="714" y="1004"/>
                  </a:lnTo>
                  <a:lnTo>
                    <a:pt x="713" y="1004"/>
                  </a:lnTo>
                  <a:lnTo>
                    <a:pt x="713" y="1005"/>
                  </a:lnTo>
                  <a:lnTo>
                    <a:pt x="713" y="1007"/>
                  </a:lnTo>
                  <a:lnTo>
                    <a:pt x="713" y="1008"/>
                  </a:lnTo>
                  <a:lnTo>
                    <a:pt x="713" y="1009"/>
                  </a:lnTo>
                  <a:lnTo>
                    <a:pt x="713" y="1011"/>
                  </a:lnTo>
                  <a:lnTo>
                    <a:pt x="714" y="1011"/>
                  </a:lnTo>
                  <a:lnTo>
                    <a:pt x="713" y="1011"/>
                  </a:lnTo>
                  <a:lnTo>
                    <a:pt x="712" y="1011"/>
                  </a:lnTo>
                  <a:lnTo>
                    <a:pt x="710" y="1011"/>
                  </a:lnTo>
                  <a:lnTo>
                    <a:pt x="709" y="1011"/>
                  </a:lnTo>
                  <a:lnTo>
                    <a:pt x="708" y="1011"/>
                  </a:lnTo>
                  <a:lnTo>
                    <a:pt x="708" y="1012"/>
                  </a:lnTo>
                  <a:lnTo>
                    <a:pt x="707" y="1012"/>
                  </a:lnTo>
                  <a:lnTo>
                    <a:pt x="707" y="1011"/>
                  </a:lnTo>
                  <a:lnTo>
                    <a:pt x="708" y="1011"/>
                  </a:lnTo>
                  <a:lnTo>
                    <a:pt x="708" y="1009"/>
                  </a:lnTo>
                  <a:lnTo>
                    <a:pt x="707" y="1009"/>
                  </a:lnTo>
                  <a:lnTo>
                    <a:pt x="705" y="1009"/>
                  </a:lnTo>
                  <a:lnTo>
                    <a:pt x="704" y="1009"/>
                  </a:lnTo>
                  <a:lnTo>
                    <a:pt x="704" y="1011"/>
                  </a:lnTo>
                  <a:lnTo>
                    <a:pt x="703" y="1012"/>
                  </a:lnTo>
                  <a:lnTo>
                    <a:pt x="703" y="1013"/>
                  </a:lnTo>
                  <a:lnTo>
                    <a:pt x="703" y="1014"/>
                  </a:lnTo>
                  <a:lnTo>
                    <a:pt x="703" y="1016"/>
                  </a:lnTo>
                  <a:lnTo>
                    <a:pt x="704" y="1016"/>
                  </a:lnTo>
                  <a:lnTo>
                    <a:pt x="705" y="1016"/>
                  </a:lnTo>
                  <a:lnTo>
                    <a:pt x="705" y="1017"/>
                  </a:lnTo>
                  <a:lnTo>
                    <a:pt x="705" y="1018"/>
                  </a:lnTo>
                  <a:lnTo>
                    <a:pt x="704" y="1018"/>
                  </a:lnTo>
                  <a:lnTo>
                    <a:pt x="704" y="1020"/>
                  </a:lnTo>
                  <a:lnTo>
                    <a:pt x="704" y="1021"/>
                  </a:lnTo>
                  <a:lnTo>
                    <a:pt x="704" y="1022"/>
                  </a:lnTo>
                  <a:lnTo>
                    <a:pt x="704" y="1024"/>
                  </a:lnTo>
                  <a:lnTo>
                    <a:pt x="703" y="1024"/>
                  </a:lnTo>
                  <a:lnTo>
                    <a:pt x="701" y="1024"/>
                  </a:lnTo>
                  <a:lnTo>
                    <a:pt x="700" y="1024"/>
                  </a:lnTo>
                  <a:lnTo>
                    <a:pt x="700" y="1022"/>
                  </a:lnTo>
                  <a:lnTo>
                    <a:pt x="699" y="1022"/>
                  </a:lnTo>
                  <a:lnTo>
                    <a:pt x="699" y="1021"/>
                  </a:lnTo>
                  <a:lnTo>
                    <a:pt x="699" y="1020"/>
                  </a:lnTo>
                  <a:lnTo>
                    <a:pt x="697" y="1020"/>
                  </a:lnTo>
                  <a:lnTo>
                    <a:pt x="697" y="1018"/>
                  </a:lnTo>
                  <a:lnTo>
                    <a:pt x="697" y="1017"/>
                  </a:lnTo>
                  <a:lnTo>
                    <a:pt x="696" y="1017"/>
                  </a:lnTo>
                  <a:lnTo>
                    <a:pt x="695" y="1017"/>
                  </a:lnTo>
                  <a:lnTo>
                    <a:pt x="695" y="1018"/>
                  </a:lnTo>
                  <a:lnTo>
                    <a:pt x="693" y="1018"/>
                  </a:lnTo>
                  <a:lnTo>
                    <a:pt x="692" y="1018"/>
                  </a:lnTo>
                  <a:lnTo>
                    <a:pt x="691" y="1018"/>
                  </a:lnTo>
                  <a:lnTo>
                    <a:pt x="691" y="1020"/>
                  </a:lnTo>
                  <a:lnTo>
                    <a:pt x="690" y="1021"/>
                  </a:lnTo>
                  <a:lnTo>
                    <a:pt x="688" y="1021"/>
                  </a:lnTo>
                  <a:lnTo>
                    <a:pt x="688" y="1022"/>
                  </a:lnTo>
                  <a:lnTo>
                    <a:pt x="688" y="1024"/>
                  </a:lnTo>
                  <a:lnTo>
                    <a:pt x="687" y="1025"/>
                  </a:lnTo>
                  <a:lnTo>
                    <a:pt x="686" y="1026"/>
                  </a:lnTo>
                  <a:lnTo>
                    <a:pt x="684" y="1026"/>
                  </a:lnTo>
                  <a:lnTo>
                    <a:pt x="683" y="1028"/>
                  </a:lnTo>
                  <a:lnTo>
                    <a:pt x="682" y="1028"/>
                  </a:lnTo>
                  <a:lnTo>
                    <a:pt x="680" y="1026"/>
                  </a:lnTo>
                  <a:lnTo>
                    <a:pt x="679" y="1026"/>
                  </a:lnTo>
                  <a:lnTo>
                    <a:pt x="678" y="1026"/>
                  </a:lnTo>
                  <a:lnTo>
                    <a:pt x="676" y="1026"/>
                  </a:lnTo>
                  <a:lnTo>
                    <a:pt x="676" y="1025"/>
                  </a:lnTo>
                  <a:lnTo>
                    <a:pt x="676" y="1024"/>
                  </a:lnTo>
                  <a:lnTo>
                    <a:pt x="676" y="1022"/>
                  </a:lnTo>
                  <a:lnTo>
                    <a:pt x="678" y="1022"/>
                  </a:lnTo>
                  <a:lnTo>
                    <a:pt x="678" y="1021"/>
                  </a:lnTo>
                  <a:lnTo>
                    <a:pt x="678" y="1020"/>
                  </a:lnTo>
                  <a:lnTo>
                    <a:pt x="679" y="1020"/>
                  </a:lnTo>
                  <a:lnTo>
                    <a:pt x="679" y="1018"/>
                  </a:lnTo>
                  <a:lnTo>
                    <a:pt x="678" y="1018"/>
                  </a:lnTo>
                  <a:lnTo>
                    <a:pt x="678" y="1017"/>
                  </a:lnTo>
                  <a:lnTo>
                    <a:pt x="676" y="1017"/>
                  </a:lnTo>
                  <a:lnTo>
                    <a:pt x="675" y="1016"/>
                  </a:lnTo>
                  <a:lnTo>
                    <a:pt x="674" y="1016"/>
                  </a:lnTo>
                  <a:lnTo>
                    <a:pt x="674" y="1014"/>
                  </a:lnTo>
                  <a:lnTo>
                    <a:pt x="674" y="1013"/>
                  </a:lnTo>
                  <a:lnTo>
                    <a:pt x="674" y="1012"/>
                  </a:lnTo>
                  <a:lnTo>
                    <a:pt x="674" y="1011"/>
                  </a:lnTo>
                  <a:lnTo>
                    <a:pt x="674" y="1009"/>
                  </a:lnTo>
                  <a:lnTo>
                    <a:pt x="675" y="1008"/>
                  </a:lnTo>
                  <a:lnTo>
                    <a:pt x="675" y="1007"/>
                  </a:lnTo>
                  <a:lnTo>
                    <a:pt x="676" y="1007"/>
                  </a:lnTo>
                  <a:lnTo>
                    <a:pt x="676" y="1005"/>
                  </a:lnTo>
                  <a:lnTo>
                    <a:pt x="676" y="1004"/>
                  </a:lnTo>
                  <a:lnTo>
                    <a:pt x="676" y="1003"/>
                  </a:lnTo>
                  <a:lnTo>
                    <a:pt x="675" y="1003"/>
                  </a:lnTo>
                  <a:lnTo>
                    <a:pt x="675" y="1004"/>
                  </a:lnTo>
                  <a:lnTo>
                    <a:pt x="674" y="1004"/>
                  </a:lnTo>
                  <a:lnTo>
                    <a:pt x="672" y="1004"/>
                  </a:lnTo>
                  <a:lnTo>
                    <a:pt x="671" y="1004"/>
                  </a:lnTo>
                  <a:lnTo>
                    <a:pt x="670" y="1004"/>
                  </a:lnTo>
                  <a:lnTo>
                    <a:pt x="670" y="1005"/>
                  </a:lnTo>
                  <a:lnTo>
                    <a:pt x="670" y="1007"/>
                  </a:lnTo>
                  <a:lnTo>
                    <a:pt x="670" y="1008"/>
                  </a:lnTo>
                  <a:lnTo>
                    <a:pt x="670" y="1009"/>
                  </a:lnTo>
                  <a:lnTo>
                    <a:pt x="669" y="1009"/>
                  </a:lnTo>
                  <a:lnTo>
                    <a:pt x="667" y="1011"/>
                  </a:lnTo>
                  <a:lnTo>
                    <a:pt x="666" y="1011"/>
                  </a:lnTo>
                  <a:lnTo>
                    <a:pt x="665" y="1011"/>
                  </a:lnTo>
                  <a:lnTo>
                    <a:pt x="663" y="1011"/>
                  </a:lnTo>
                  <a:lnTo>
                    <a:pt x="663" y="1009"/>
                  </a:lnTo>
                  <a:lnTo>
                    <a:pt x="662" y="1009"/>
                  </a:lnTo>
                  <a:lnTo>
                    <a:pt x="661" y="1009"/>
                  </a:lnTo>
                  <a:lnTo>
                    <a:pt x="659" y="1009"/>
                  </a:lnTo>
                  <a:lnTo>
                    <a:pt x="658" y="1009"/>
                  </a:lnTo>
                  <a:lnTo>
                    <a:pt x="658" y="1011"/>
                  </a:lnTo>
                  <a:lnTo>
                    <a:pt x="658" y="1012"/>
                  </a:lnTo>
                  <a:lnTo>
                    <a:pt x="657" y="1012"/>
                  </a:lnTo>
                  <a:lnTo>
                    <a:pt x="655" y="1012"/>
                  </a:lnTo>
                  <a:lnTo>
                    <a:pt x="655" y="1011"/>
                  </a:lnTo>
                  <a:lnTo>
                    <a:pt x="654" y="1011"/>
                  </a:lnTo>
                  <a:lnTo>
                    <a:pt x="655" y="1011"/>
                  </a:lnTo>
                  <a:lnTo>
                    <a:pt x="657" y="1009"/>
                  </a:lnTo>
                  <a:lnTo>
                    <a:pt x="658" y="1008"/>
                  </a:lnTo>
                  <a:lnTo>
                    <a:pt x="658" y="1007"/>
                  </a:lnTo>
                  <a:lnTo>
                    <a:pt x="659" y="1005"/>
                  </a:lnTo>
                  <a:lnTo>
                    <a:pt x="661" y="1004"/>
                  </a:lnTo>
                  <a:lnTo>
                    <a:pt x="659" y="1003"/>
                  </a:lnTo>
                  <a:lnTo>
                    <a:pt x="658" y="1003"/>
                  </a:lnTo>
                  <a:lnTo>
                    <a:pt x="657" y="1004"/>
                  </a:lnTo>
                  <a:lnTo>
                    <a:pt x="655" y="1004"/>
                  </a:lnTo>
                  <a:lnTo>
                    <a:pt x="655" y="1005"/>
                  </a:lnTo>
                  <a:lnTo>
                    <a:pt x="657" y="1005"/>
                  </a:lnTo>
                  <a:lnTo>
                    <a:pt x="657" y="1007"/>
                  </a:lnTo>
                  <a:lnTo>
                    <a:pt x="655" y="1007"/>
                  </a:lnTo>
                  <a:lnTo>
                    <a:pt x="655" y="1005"/>
                  </a:lnTo>
                  <a:lnTo>
                    <a:pt x="654" y="1005"/>
                  </a:lnTo>
                  <a:lnTo>
                    <a:pt x="654" y="1007"/>
                  </a:lnTo>
                  <a:lnTo>
                    <a:pt x="654" y="1008"/>
                  </a:lnTo>
                  <a:lnTo>
                    <a:pt x="653" y="1008"/>
                  </a:lnTo>
                  <a:lnTo>
                    <a:pt x="653" y="1007"/>
                  </a:lnTo>
                  <a:lnTo>
                    <a:pt x="653" y="1005"/>
                  </a:lnTo>
                  <a:lnTo>
                    <a:pt x="653" y="1004"/>
                  </a:lnTo>
                  <a:lnTo>
                    <a:pt x="653" y="1003"/>
                  </a:lnTo>
                  <a:lnTo>
                    <a:pt x="653" y="1001"/>
                  </a:lnTo>
                  <a:lnTo>
                    <a:pt x="653" y="1000"/>
                  </a:lnTo>
                  <a:lnTo>
                    <a:pt x="652" y="1000"/>
                  </a:lnTo>
                  <a:lnTo>
                    <a:pt x="650" y="1000"/>
                  </a:lnTo>
                  <a:lnTo>
                    <a:pt x="650" y="999"/>
                  </a:lnTo>
                  <a:lnTo>
                    <a:pt x="649" y="999"/>
                  </a:lnTo>
                  <a:lnTo>
                    <a:pt x="648" y="999"/>
                  </a:lnTo>
                  <a:lnTo>
                    <a:pt x="646" y="999"/>
                  </a:lnTo>
                  <a:lnTo>
                    <a:pt x="645" y="999"/>
                  </a:lnTo>
                  <a:lnTo>
                    <a:pt x="644" y="999"/>
                  </a:lnTo>
                  <a:lnTo>
                    <a:pt x="642" y="999"/>
                  </a:lnTo>
                  <a:lnTo>
                    <a:pt x="641" y="999"/>
                  </a:lnTo>
                  <a:lnTo>
                    <a:pt x="640" y="999"/>
                  </a:lnTo>
                  <a:lnTo>
                    <a:pt x="638" y="999"/>
                  </a:lnTo>
                  <a:lnTo>
                    <a:pt x="637" y="999"/>
                  </a:lnTo>
                  <a:lnTo>
                    <a:pt x="636" y="999"/>
                  </a:lnTo>
                  <a:lnTo>
                    <a:pt x="634" y="999"/>
                  </a:lnTo>
                  <a:lnTo>
                    <a:pt x="634" y="1000"/>
                  </a:lnTo>
                  <a:lnTo>
                    <a:pt x="634" y="1001"/>
                  </a:lnTo>
                  <a:lnTo>
                    <a:pt x="636" y="1001"/>
                  </a:lnTo>
                  <a:lnTo>
                    <a:pt x="637" y="1001"/>
                  </a:lnTo>
                  <a:lnTo>
                    <a:pt x="637" y="1003"/>
                  </a:lnTo>
                  <a:lnTo>
                    <a:pt x="637" y="1004"/>
                  </a:lnTo>
                  <a:lnTo>
                    <a:pt x="637" y="1005"/>
                  </a:lnTo>
                  <a:lnTo>
                    <a:pt x="637" y="1007"/>
                  </a:lnTo>
                  <a:lnTo>
                    <a:pt x="636" y="1007"/>
                  </a:lnTo>
                  <a:lnTo>
                    <a:pt x="634" y="1007"/>
                  </a:lnTo>
                  <a:lnTo>
                    <a:pt x="634" y="1008"/>
                  </a:lnTo>
                  <a:lnTo>
                    <a:pt x="634" y="1009"/>
                  </a:lnTo>
                  <a:lnTo>
                    <a:pt x="633" y="1009"/>
                  </a:lnTo>
                  <a:lnTo>
                    <a:pt x="632" y="1009"/>
                  </a:lnTo>
                  <a:lnTo>
                    <a:pt x="631" y="1008"/>
                  </a:lnTo>
                  <a:lnTo>
                    <a:pt x="629" y="1008"/>
                  </a:lnTo>
                  <a:lnTo>
                    <a:pt x="628" y="1008"/>
                  </a:lnTo>
                  <a:lnTo>
                    <a:pt x="627" y="1008"/>
                  </a:lnTo>
                  <a:lnTo>
                    <a:pt x="625" y="1008"/>
                  </a:lnTo>
                  <a:lnTo>
                    <a:pt x="625" y="1007"/>
                  </a:lnTo>
                  <a:lnTo>
                    <a:pt x="624" y="1008"/>
                  </a:lnTo>
                  <a:lnTo>
                    <a:pt x="624" y="1009"/>
                  </a:lnTo>
                  <a:lnTo>
                    <a:pt x="623" y="1009"/>
                  </a:lnTo>
                  <a:lnTo>
                    <a:pt x="621" y="1009"/>
                  </a:lnTo>
                  <a:lnTo>
                    <a:pt x="621" y="1008"/>
                  </a:lnTo>
                  <a:lnTo>
                    <a:pt x="621" y="1007"/>
                  </a:lnTo>
                  <a:lnTo>
                    <a:pt x="620" y="1007"/>
                  </a:lnTo>
                  <a:lnTo>
                    <a:pt x="620" y="1005"/>
                  </a:lnTo>
                  <a:lnTo>
                    <a:pt x="619" y="1005"/>
                  </a:lnTo>
                  <a:lnTo>
                    <a:pt x="617" y="1005"/>
                  </a:lnTo>
                  <a:lnTo>
                    <a:pt x="617" y="1007"/>
                  </a:lnTo>
                  <a:lnTo>
                    <a:pt x="616" y="1007"/>
                  </a:lnTo>
                  <a:lnTo>
                    <a:pt x="615" y="1005"/>
                  </a:lnTo>
                  <a:lnTo>
                    <a:pt x="614" y="1005"/>
                  </a:lnTo>
                  <a:lnTo>
                    <a:pt x="612" y="1005"/>
                  </a:lnTo>
                  <a:lnTo>
                    <a:pt x="611" y="1005"/>
                  </a:lnTo>
                  <a:lnTo>
                    <a:pt x="611" y="1007"/>
                  </a:lnTo>
                  <a:lnTo>
                    <a:pt x="611" y="1008"/>
                  </a:lnTo>
                  <a:lnTo>
                    <a:pt x="612" y="1008"/>
                  </a:lnTo>
                  <a:lnTo>
                    <a:pt x="612" y="1009"/>
                  </a:lnTo>
                  <a:lnTo>
                    <a:pt x="612" y="1011"/>
                  </a:lnTo>
                  <a:lnTo>
                    <a:pt x="611" y="1011"/>
                  </a:lnTo>
                  <a:lnTo>
                    <a:pt x="611" y="1012"/>
                  </a:lnTo>
                  <a:lnTo>
                    <a:pt x="611" y="1013"/>
                  </a:lnTo>
                  <a:lnTo>
                    <a:pt x="610" y="1013"/>
                  </a:lnTo>
                  <a:lnTo>
                    <a:pt x="610" y="1014"/>
                  </a:lnTo>
                  <a:lnTo>
                    <a:pt x="610" y="1016"/>
                  </a:lnTo>
                  <a:lnTo>
                    <a:pt x="610" y="1017"/>
                  </a:lnTo>
                  <a:lnTo>
                    <a:pt x="608" y="1017"/>
                  </a:lnTo>
                  <a:lnTo>
                    <a:pt x="608" y="1016"/>
                  </a:lnTo>
                  <a:lnTo>
                    <a:pt x="607" y="1016"/>
                  </a:lnTo>
                  <a:lnTo>
                    <a:pt x="607" y="1014"/>
                  </a:lnTo>
                  <a:lnTo>
                    <a:pt x="606" y="1014"/>
                  </a:lnTo>
                  <a:lnTo>
                    <a:pt x="606" y="1013"/>
                  </a:lnTo>
                  <a:lnTo>
                    <a:pt x="604" y="1013"/>
                  </a:lnTo>
                  <a:lnTo>
                    <a:pt x="604" y="1014"/>
                  </a:lnTo>
                  <a:lnTo>
                    <a:pt x="603" y="1014"/>
                  </a:lnTo>
                  <a:lnTo>
                    <a:pt x="603" y="1016"/>
                  </a:lnTo>
                  <a:lnTo>
                    <a:pt x="602" y="1016"/>
                  </a:lnTo>
                  <a:lnTo>
                    <a:pt x="600" y="1017"/>
                  </a:lnTo>
                  <a:lnTo>
                    <a:pt x="600" y="1018"/>
                  </a:lnTo>
                  <a:lnTo>
                    <a:pt x="599" y="1018"/>
                  </a:lnTo>
                  <a:lnTo>
                    <a:pt x="598" y="1018"/>
                  </a:lnTo>
                  <a:lnTo>
                    <a:pt x="598" y="1017"/>
                  </a:lnTo>
                  <a:lnTo>
                    <a:pt x="596" y="1017"/>
                  </a:lnTo>
                  <a:lnTo>
                    <a:pt x="595" y="1017"/>
                  </a:lnTo>
                  <a:lnTo>
                    <a:pt x="595" y="1016"/>
                  </a:lnTo>
                  <a:lnTo>
                    <a:pt x="594" y="1016"/>
                  </a:lnTo>
                  <a:lnTo>
                    <a:pt x="593" y="1016"/>
                  </a:lnTo>
                  <a:lnTo>
                    <a:pt x="593" y="1014"/>
                  </a:lnTo>
                  <a:lnTo>
                    <a:pt x="591" y="1014"/>
                  </a:lnTo>
                  <a:lnTo>
                    <a:pt x="591" y="1016"/>
                  </a:lnTo>
                  <a:lnTo>
                    <a:pt x="590" y="1016"/>
                  </a:lnTo>
                  <a:lnTo>
                    <a:pt x="590" y="1017"/>
                  </a:lnTo>
                  <a:lnTo>
                    <a:pt x="590" y="1018"/>
                  </a:lnTo>
                  <a:lnTo>
                    <a:pt x="590" y="1020"/>
                  </a:lnTo>
                  <a:lnTo>
                    <a:pt x="590" y="1021"/>
                  </a:lnTo>
                  <a:lnTo>
                    <a:pt x="590" y="1022"/>
                  </a:lnTo>
                  <a:lnTo>
                    <a:pt x="589" y="1022"/>
                  </a:lnTo>
                  <a:lnTo>
                    <a:pt x="587" y="1022"/>
                  </a:lnTo>
                  <a:lnTo>
                    <a:pt x="586" y="1021"/>
                  </a:lnTo>
                  <a:lnTo>
                    <a:pt x="585" y="1021"/>
                  </a:lnTo>
                  <a:lnTo>
                    <a:pt x="585" y="1020"/>
                  </a:lnTo>
                  <a:lnTo>
                    <a:pt x="585" y="1018"/>
                  </a:lnTo>
                  <a:lnTo>
                    <a:pt x="585" y="1017"/>
                  </a:lnTo>
                  <a:lnTo>
                    <a:pt x="585" y="1016"/>
                  </a:lnTo>
                  <a:lnTo>
                    <a:pt x="583" y="1016"/>
                  </a:lnTo>
                  <a:lnTo>
                    <a:pt x="582" y="1016"/>
                  </a:lnTo>
                  <a:lnTo>
                    <a:pt x="582" y="1017"/>
                  </a:lnTo>
                  <a:lnTo>
                    <a:pt x="582" y="1018"/>
                  </a:lnTo>
                  <a:lnTo>
                    <a:pt x="583" y="1020"/>
                  </a:lnTo>
                  <a:lnTo>
                    <a:pt x="583" y="1021"/>
                  </a:lnTo>
                  <a:lnTo>
                    <a:pt x="583" y="1022"/>
                  </a:lnTo>
                  <a:lnTo>
                    <a:pt x="585" y="1024"/>
                  </a:lnTo>
                  <a:lnTo>
                    <a:pt x="585" y="1025"/>
                  </a:lnTo>
                  <a:lnTo>
                    <a:pt x="586" y="1025"/>
                  </a:lnTo>
                  <a:lnTo>
                    <a:pt x="586" y="1026"/>
                  </a:lnTo>
                  <a:lnTo>
                    <a:pt x="587" y="1026"/>
                  </a:lnTo>
                  <a:lnTo>
                    <a:pt x="587" y="1028"/>
                  </a:lnTo>
                  <a:lnTo>
                    <a:pt x="587" y="1029"/>
                  </a:lnTo>
                  <a:lnTo>
                    <a:pt x="586" y="1029"/>
                  </a:lnTo>
                  <a:lnTo>
                    <a:pt x="586" y="1030"/>
                  </a:lnTo>
                  <a:lnTo>
                    <a:pt x="586" y="1031"/>
                  </a:lnTo>
                  <a:lnTo>
                    <a:pt x="586" y="1033"/>
                  </a:lnTo>
                  <a:lnTo>
                    <a:pt x="586" y="1034"/>
                  </a:lnTo>
                  <a:lnTo>
                    <a:pt x="586" y="1035"/>
                  </a:lnTo>
                  <a:lnTo>
                    <a:pt x="586" y="1037"/>
                  </a:lnTo>
                  <a:lnTo>
                    <a:pt x="586" y="1038"/>
                  </a:lnTo>
                  <a:lnTo>
                    <a:pt x="586" y="1039"/>
                  </a:lnTo>
                  <a:lnTo>
                    <a:pt x="586" y="1041"/>
                  </a:lnTo>
                  <a:lnTo>
                    <a:pt x="585" y="1041"/>
                  </a:lnTo>
                  <a:lnTo>
                    <a:pt x="585" y="1042"/>
                  </a:lnTo>
                  <a:lnTo>
                    <a:pt x="583" y="1042"/>
                  </a:lnTo>
                  <a:lnTo>
                    <a:pt x="583" y="1041"/>
                  </a:lnTo>
                  <a:lnTo>
                    <a:pt x="582" y="1041"/>
                  </a:lnTo>
                  <a:lnTo>
                    <a:pt x="581" y="1041"/>
                  </a:lnTo>
                  <a:lnTo>
                    <a:pt x="581" y="1042"/>
                  </a:lnTo>
                  <a:lnTo>
                    <a:pt x="579" y="1042"/>
                  </a:lnTo>
                  <a:lnTo>
                    <a:pt x="579" y="1043"/>
                  </a:lnTo>
                  <a:lnTo>
                    <a:pt x="578" y="1045"/>
                  </a:lnTo>
                  <a:lnTo>
                    <a:pt x="577" y="1045"/>
                  </a:lnTo>
                  <a:lnTo>
                    <a:pt x="577" y="1046"/>
                  </a:lnTo>
                  <a:lnTo>
                    <a:pt x="577" y="1045"/>
                  </a:lnTo>
                  <a:lnTo>
                    <a:pt x="576" y="1045"/>
                  </a:lnTo>
                  <a:lnTo>
                    <a:pt x="576" y="1043"/>
                  </a:lnTo>
                  <a:lnTo>
                    <a:pt x="576" y="1042"/>
                  </a:lnTo>
                  <a:lnTo>
                    <a:pt x="576" y="1041"/>
                  </a:lnTo>
                  <a:lnTo>
                    <a:pt x="574" y="1039"/>
                  </a:lnTo>
                  <a:lnTo>
                    <a:pt x="573" y="1039"/>
                  </a:lnTo>
                  <a:lnTo>
                    <a:pt x="573" y="1038"/>
                  </a:lnTo>
                  <a:lnTo>
                    <a:pt x="572" y="1038"/>
                  </a:lnTo>
                  <a:lnTo>
                    <a:pt x="570" y="1037"/>
                  </a:lnTo>
                  <a:lnTo>
                    <a:pt x="569" y="1037"/>
                  </a:lnTo>
                  <a:lnTo>
                    <a:pt x="569" y="1038"/>
                  </a:lnTo>
                  <a:lnTo>
                    <a:pt x="570" y="1038"/>
                  </a:lnTo>
                  <a:lnTo>
                    <a:pt x="570" y="1039"/>
                  </a:lnTo>
                  <a:lnTo>
                    <a:pt x="570" y="1041"/>
                  </a:lnTo>
                  <a:lnTo>
                    <a:pt x="569" y="1041"/>
                  </a:lnTo>
                  <a:lnTo>
                    <a:pt x="568" y="1041"/>
                  </a:lnTo>
                  <a:lnTo>
                    <a:pt x="566" y="1039"/>
                  </a:lnTo>
                  <a:lnTo>
                    <a:pt x="566" y="1038"/>
                  </a:lnTo>
                  <a:lnTo>
                    <a:pt x="565" y="1038"/>
                  </a:lnTo>
                  <a:lnTo>
                    <a:pt x="565" y="1037"/>
                  </a:lnTo>
                  <a:lnTo>
                    <a:pt x="564" y="1037"/>
                  </a:lnTo>
                  <a:lnTo>
                    <a:pt x="564" y="1038"/>
                  </a:lnTo>
                  <a:lnTo>
                    <a:pt x="562" y="1038"/>
                  </a:lnTo>
                  <a:lnTo>
                    <a:pt x="562" y="1037"/>
                  </a:lnTo>
                  <a:lnTo>
                    <a:pt x="562" y="1035"/>
                  </a:lnTo>
                  <a:lnTo>
                    <a:pt x="564" y="1035"/>
                  </a:lnTo>
                  <a:lnTo>
                    <a:pt x="564" y="1034"/>
                  </a:lnTo>
                  <a:lnTo>
                    <a:pt x="564" y="1033"/>
                  </a:lnTo>
                  <a:lnTo>
                    <a:pt x="562" y="1033"/>
                  </a:lnTo>
                  <a:lnTo>
                    <a:pt x="561" y="1033"/>
                  </a:lnTo>
                  <a:lnTo>
                    <a:pt x="560" y="1033"/>
                  </a:lnTo>
                  <a:lnTo>
                    <a:pt x="559" y="1033"/>
                  </a:lnTo>
                  <a:lnTo>
                    <a:pt x="557" y="1033"/>
                  </a:lnTo>
                  <a:lnTo>
                    <a:pt x="556" y="1033"/>
                  </a:lnTo>
                  <a:lnTo>
                    <a:pt x="555" y="1033"/>
                  </a:lnTo>
                  <a:lnTo>
                    <a:pt x="555" y="1034"/>
                  </a:lnTo>
                  <a:lnTo>
                    <a:pt x="553" y="1034"/>
                  </a:lnTo>
                  <a:lnTo>
                    <a:pt x="553" y="1035"/>
                  </a:lnTo>
                  <a:lnTo>
                    <a:pt x="552" y="1035"/>
                  </a:lnTo>
                  <a:lnTo>
                    <a:pt x="552" y="1034"/>
                  </a:lnTo>
                  <a:lnTo>
                    <a:pt x="551" y="1034"/>
                  </a:lnTo>
                  <a:lnTo>
                    <a:pt x="549" y="1034"/>
                  </a:lnTo>
                  <a:lnTo>
                    <a:pt x="549" y="1033"/>
                  </a:lnTo>
                  <a:lnTo>
                    <a:pt x="551" y="1033"/>
                  </a:lnTo>
                  <a:lnTo>
                    <a:pt x="551" y="1031"/>
                  </a:lnTo>
                  <a:lnTo>
                    <a:pt x="552" y="1031"/>
                  </a:lnTo>
                  <a:lnTo>
                    <a:pt x="552" y="1030"/>
                  </a:lnTo>
                  <a:lnTo>
                    <a:pt x="552" y="1029"/>
                  </a:lnTo>
                  <a:lnTo>
                    <a:pt x="552" y="1028"/>
                  </a:lnTo>
                  <a:lnTo>
                    <a:pt x="553" y="1026"/>
                  </a:lnTo>
                  <a:lnTo>
                    <a:pt x="553" y="1025"/>
                  </a:lnTo>
                  <a:lnTo>
                    <a:pt x="553" y="1024"/>
                  </a:lnTo>
                  <a:lnTo>
                    <a:pt x="555" y="1024"/>
                  </a:lnTo>
                  <a:lnTo>
                    <a:pt x="556" y="1024"/>
                  </a:lnTo>
                  <a:lnTo>
                    <a:pt x="557" y="1024"/>
                  </a:lnTo>
                  <a:lnTo>
                    <a:pt x="559" y="1025"/>
                  </a:lnTo>
                  <a:lnTo>
                    <a:pt x="559" y="1026"/>
                  </a:lnTo>
                  <a:lnTo>
                    <a:pt x="560" y="1026"/>
                  </a:lnTo>
                  <a:lnTo>
                    <a:pt x="561" y="1026"/>
                  </a:lnTo>
                  <a:lnTo>
                    <a:pt x="561" y="1025"/>
                  </a:lnTo>
                  <a:lnTo>
                    <a:pt x="562" y="1025"/>
                  </a:lnTo>
                  <a:lnTo>
                    <a:pt x="564" y="1025"/>
                  </a:lnTo>
                  <a:lnTo>
                    <a:pt x="564" y="1024"/>
                  </a:lnTo>
                  <a:lnTo>
                    <a:pt x="564" y="1022"/>
                  </a:lnTo>
                  <a:lnTo>
                    <a:pt x="562" y="1022"/>
                  </a:lnTo>
                  <a:lnTo>
                    <a:pt x="562" y="1021"/>
                  </a:lnTo>
                  <a:lnTo>
                    <a:pt x="561" y="1021"/>
                  </a:lnTo>
                  <a:lnTo>
                    <a:pt x="560" y="1021"/>
                  </a:lnTo>
                  <a:lnTo>
                    <a:pt x="560" y="1020"/>
                  </a:lnTo>
                  <a:lnTo>
                    <a:pt x="561" y="1020"/>
                  </a:lnTo>
                  <a:lnTo>
                    <a:pt x="561" y="1018"/>
                  </a:lnTo>
                  <a:lnTo>
                    <a:pt x="562" y="1018"/>
                  </a:lnTo>
                  <a:lnTo>
                    <a:pt x="562" y="1017"/>
                  </a:lnTo>
                  <a:lnTo>
                    <a:pt x="562" y="1016"/>
                  </a:lnTo>
                  <a:lnTo>
                    <a:pt x="562" y="1014"/>
                  </a:lnTo>
                  <a:lnTo>
                    <a:pt x="561" y="1014"/>
                  </a:lnTo>
                  <a:lnTo>
                    <a:pt x="560" y="1014"/>
                  </a:lnTo>
                  <a:lnTo>
                    <a:pt x="560" y="1013"/>
                  </a:lnTo>
                  <a:lnTo>
                    <a:pt x="559" y="1013"/>
                  </a:lnTo>
                  <a:lnTo>
                    <a:pt x="557" y="1013"/>
                  </a:lnTo>
                  <a:lnTo>
                    <a:pt x="557" y="1012"/>
                  </a:lnTo>
                  <a:lnTo>
                    <a:pt x="556" y="1012"/>
                  </a:lnTo>
                  <a:lnTo>
                    <a:pt x="555" y="1012"/>
                  </a:lnTo>
                  <a:lnTo>
                    <a:pt x="555" y="1011"/>
                  </a:lnTo>
                  <a:lnTo>
                    <a:pt x="553" y="1011"/>
                  </a:lnTo>
                  <a:lnTo>
                    <a:pt x="553" y="1009"/>
                  </a:lnTo>
                  <a:lnTo>
                    <a:pt x="552" y="1009"/>
                  </a:lnTo>
                  <a:lnTo>
                    <a:pt x="552" y="1008"/>
                  </a:lnTo>
                  <a:lnTo>
                    <a:pt x="552" y="1007"/>
                  </a:lnTo>
                  <a:lnTo>
                    <a:pt x="551" y="1005"/>
                  </a:lnTo>
                  <a:lnTo>
                    <a:pt x="551" y="1004"/>
                  </a:lnTo>
                  <a:lnTo>
                    <a:pt x="552" y="1004"/>
                  </a:lnTo>
                  <a:lnTo>
                    <a:pt x="552" y="1003"/>
                  </a:lnTo>
                  <a:lnTo>
                    <a:pt x="551" y="1003"/>
                  </a:lnTo>
                  <a:lnTo>
                    <a:pt x="551" y="1001"/>
                  </a:lnTo>
                  <a:lnTo>
                    <a:pt x="549" y="1001"/>
                  </a:lnTo>
                  <a:lnTo>
                    <a:pt x="548" y="1001"/>
                  </a:lnTo>
                  <a:lnTo>
                    <a:pt x="548" y="1003"/>
                  </a:lnTo>
                  <a:lnTo>
                    <a:pt x="548" y="1004"/>
                  </a:lnTo>
                  <a:lnTo>
                    <a:pt x="548" y="1005"/>
                  </a:lnTo>
                  <a:lnTo>
                    <a:pt x="548" y="1007"/>
                  </a:lnTo>
                  <a:lnTo>
                    <a:pt x="547" y="1007"/>
                  </a:lnTo>
                  <a:lnTo>
                    <a:pt x="547" y="1005"/>
                  </a:lnTo>
                  <a:lnTo>
                    <a:pt x="545" y="1005"/>
                  </a:lnTo>
                  <a:lnTo>
                    <a:pt x="544" y="1005"/>
                  </a:lnTo>
                  <a:lnTo>
                    <a:pt x="544" y="1004"/>
                  </a:lnTo>
                  <a:lnTo>
                    <a:pt x="544" y="1003"/>
                  </a:lnTo>
                  <a:lnTo>
                    <a:pt x="545" y="1003"/>
                  </a:lnTo>
                  <a:lnTo>
                    <a:pt x="544" y="1001"/>
                  </a:lnTo>
                  <a:lnTo>
                    <a:pt x="544" y="1000"/>
                  </a:lnTo>
                  <a:lnTo>
                    <a:pt x="545" y="1000"/>
                  </a:lnTo>
                  <a:lnTo>
                    <a:pt x="545" y="999"/>
                  </a:lnTo>
                  <a:lnTo>
                    <a:pt x="547" y="999"/>
                  </a:lnTo>
                  <a:lnTo>
                    <a:pt x="547" y="997"/>
                  </a:lnTo>
                  <a:lnTo>
                    <a:pt x="545" y="997"/>
                  </a:lnTo>
                  <a:lnTo>
                    <a:pt x="545" y="996"/>
                  </a:lnTo>
                  <a:lnTo>
                    <a:pt x="544" y="996"/>
                  </a:lnTo>
                  <a:lnTo>
                    <a:pt x="543" y="996"/>
                  </a:lnTo>
                  <a:lnTo>
                    <a:pt x="541" y="996"/>
                  </a:lnTo>
                  <a:lnTo>
                    <a:pt x="540" y="995"/>
                  </a:lnTo>
                  <a:lnTo>
                    <a:pt x="539" y="995"/>
                  </a:lnTo>
                  <a:lnTo>
                    <a:pt x="538" y="995"/>
                  </a:lnTo>
                  <a:lnTo>
                    <a:pt x="538" y="996"/>
                  </a:lnTo>
                  <a:lnTo>
                    <a:pt x="536" y="996"/>
                  </a:lnTo>
                  <a:lnTo>
                    <a:pt x="535" y="996"/>
                  </a:lnTo>
                  <a:lnTo>
                    <a:pt x="535" y="997"/>
                  </a:lnTo>
                  <a:lnTo>
                    <a:pt x="535" y="999"/>
                  </a:lnTo>
                  <a:lnTo>
                    <a:pt x="536" y="999"/>
                  </a:lnTo>
                  <a:lnTo>
                    <a:pt x="538" y="999"/>
                  </a:lnTo>
                  <a:lnTo>
                    <a:pt x="538" y="1000"/>
                  </a:lnTo>
                  <a:lnTo>
                    <a:pt x="539" y="1000"/>
                  </a:lnTo>
                  <a:lnTo>
                    <a:pt x="539" y="1001"/>
                  </a:lnTo>
                  <a:lnTo>
                    <a:pt x="538" y="1001"/>
                  </a:lnTo>
                  <a:lnTo>
                    <a:pt x="536" y="1001"/>
                  </a:lnTo>
                  <a:lnTo>
                    <a:pt x="536" y="1003"/>
                  </a:lnTo>
                  <a:lnTo>
                    <a:pt x="535" y="1003"/>
                  </a:lnTo>
                  <a:lnTo>
                    <a:pt x="534" y="1003"/>
                  </a:lnTo>
                  <a:lnTo>
                    <a:pt x="532" y="1003"/>
                  </a:lnTo>
                  <a:lnTo>
                    <a:pt x="531" y="1001"/>
                  </a:lnTo>
                  <a:lnTo>
                    <a:pt x="530" y="1001"/>
                  </a:lnTo>
                  <a:lnTo>
                    <a:pt x="530" y="1003"/>
                  </a:lnTo>
                  <a:lnTo>
                    <a:pt x="528" y="1004"/>
                  </a:lnTo>
                  <a:lnTo>
                    <a:pt x="528" y="1005"/>
                  </a:lnTo>
                  <a:lnTo>
                    <a:pt x="527" y="1005"/>
                  </a:lnTo>
                  <a:lnTo>
                    <a:pt x="527" y="1004"/>
                  </a:lnTo>
                  <a:lnTo>
                    <a:pt x="527" y="1003"/>
                  </a:lnTo>
                  <a:lnTo>
                    <a:pt x="526" y="1003"/>
                  </a:lnTo>
                  <a:lnTo>
                    <a:pt x="524" y="1003"/>
                  </a:lnTo>
                  <a:lnTo>
                    <a:pt x="523" y="1003"/>
                  </a:lnTo>
                  <a:lnTo>
                    <a:pt x="523" y="1004"/>
                  </a:lnTo>
                  <a:lnTo>
                    <a:pt x="523" y="1003"/>
                  </a:lnTo>
                  <a:lnTo>
                    <a:pt x="523" y="1001"/>
                  </a:lnTo>
                  <a:lnTo>
                    <a:pt x="523" y="1000"/>
                  </a:lnTo>
                  <a:lnTo>
                    <a:pt x="522" y="1000"/>
                  </a:lnTo>
                  <a:lnTo>
                    <a:pt x="521" y="1000"/>
                  </a:lnTo>
                  <a:lnTo>
                    <a:pt x="521" y="999"/>
                  </a:lnTo>
                  <a:lnTo>
                    <a:pt x="519" y="999"/>
                  </a:lnTo>
                  <a:lnTo>
                    <a:pt x="519" y="1000"/>
                  </a:lnTo>
                  <a:lnTo>
                    <a:pt x="519" y="1001"/>
                  </a:lnTo>
                  <a:lnTo>
                    <a:pt x="519" y="1003"/>
                  </a:lnTo>
                  <a:lnTo>
                    <a:pt x="521" y="1003"/>
                  </a:lnTo>
                  <a:lnTo>
                    <a:pt x="521" y="1004"/>
                  </a:lnTo>
                  <a:lnTo>
                    <a:pt x="519" y="1004"/>
                  </a:lnTo>
                  <a:lnTo>
                    <a:pt x="518" y="1004"/>
                  </a:lnTo>
                  <a:lnTo>
                    <a:pt x="518" y="1005"/>
                  </a:lnTo>
                  <a:lnTo>
                    <a:pt x="517" y="1005"/>
                  </a:lnTo>
                  <a:lnTo>
                    <a:pt x="517" y="1007"/>
                  </a:lnTo>
                  <a:lnTo>
                    <a:pt x="515" y="1007"/>
                  </a:lnTo>
                  <a:lnTo>
                    <a:pt x="515" y="1008"/>
                  </a:lnTo>
                  <a:lnTo>
                    <a:pt x="514" y="1008"/>
                  </a:lnTo>
                  <a:lnTo>
                    <a:pt x="513" y="1007"/>
                  </a:lnTo>
                  <a:lnTo>
                    <a:pt x="513" y="1005"/>
                  </a:lnTo>
                  <a:lnTo>
                    <a:pt x="513" y="1004"/>
                  </a:lnTo>
                  <a:lnTo>
                    <a:pt x="514" y="1004"/>
                  </a:lnTo>
                  <a:lnTo>
                    <a:pt x="514" y="1003"/>
                  </a:lnTo>
                  <a:lnTo>
                    <a:pt x="514" y="1001"/>
                  </a:lnTo>
                  <a:lnTo>
                    <a:pt x="513" y="1001"/>
                  </a:lnTo>
                  <a:lnTo>
                    <a:pt x="513" y="1000"/>
                  </a:lnTo>
                  <a:lnTo>
                    <a:pt x="511" y="1000"/>
                  </a:lnTo>
                  <a:lnTo>
                    <a:pt x="511" y="999"/>
                  </a:lnTo>
                  <a:lnTo>
                    <a:pt x="510" y="999"/>
                  </a:lnTo>
                  <a:lnTo>
                    <a:pt x="510" y="997"/>
                  </a:lnTo>
                  <a:lnTo>
                    <a:pt x="509" y="999"/>
                  </a:lnTo>
                  <a:lnTo>
                    <a:pt x="509" y="1000"/>
                  </a:lnTo>
                  <a:lnTo>
                    <a:pt x="509" y="1001"/>
                  </a:lnTo>
                  <a:lnTo>
                    <a:pt x="509" y="1003"/>
                  </a:lnTo>
                  <a:lnTo>
                    <a:pt x="507" y="1003"/>
                  </a:lnTo>
                  <a:lnTo>
                    <a:pt x="507" y="1004"/>
                  </a:lnTo>
                  <a:lnTo>
                    <a:pt x="506" y="1004"/>
                  </a:lnTo>
                  <a:lnTo>
                    <a:pt x="506" y="1003"/>
                  </a:lnTo>
                  <a:lnTo>
                    <a:pt x="505" y="1003"/>
                  </a:lnTo>
                  <a:lnTo>
                    <a:pt x="505" y="1001"/>
                  </a:lnTo>
                  <a:lnTo>
                    <a:pt x="503" y="1001"/>
                  </a:lnTo>
                  <a:lnTo>
                    <a:pt x="502" y="1001"/>
                  </a:lnTo>
                  <a:lnTo>
                    <a:pt x="501" y="1001"/>
                  </a:lnTo>
                  <a:lnTo>
                    <a:pt x="501" y="1003"/>
                  </a:lnTo>
                  <a:lnTo>
                    <a:pt x="500" y="1003"/>
                  </a:lnTo>
                  <a:lnTo>
                    <a:pt x="498" y="1004"/>
                  </a:lnTo>
                  <a:lnTo>
                    <a:pt x="498" y="1003"/>
                  </a:lnTo>
                  <a:lnTo>
                    <a:pt x="497" y="1003"/>
                  </a:lnTo>
                  <a:lnTo>
                    <a:pt x="497" y="1001"/>
                  </a:lnTo>
                  <a:lnTo>
                    <a:pt x="496" y="1001"/>
                  </a:lnTo>
                  <a:lnTo>
                    <a:pt x="494" y="1001"/>
                  </a:lnTo>
                  <a:lnTo>
                    <a:pt x="493" y="1001"/>
                  </a:lnTo>
                  <a:lnTo>
                    <a:pt x="493" y="1003"/>
                  </a:lnTo>
                  <a:lnTo>
                    <a:pt x="492" y="1003"/>
                  </a:lnTo>
                  <a:lnTo>
                    <a:pt x="492" y="1001"/>
                  </a:lnTo>
                  <a:lnTo>
                    <a:pt x="493" y="1001"/>
                  </a:lnTo>
                  <a:lnTo>
                    <a:pt x="493" y="1000"/>
                  </a:lnTo>
                  <a:lnTo>
                    <a:pt x="492" y="1000"/>
                  </a:lnTo>
                  <a:lnTo>
                    <a:pt x="490" y="1000"/>
                  </a:lnTo>
                  <a:lnTo>
                    <a:pt x="490" y="1001"/>
                  </a:lnTo>
                  <a:lnTo>
                    <a:pt x="489" y="1001"/>
                  </a:lnTo>
                  <a:lnTo>
                    <a:pt x="489" y="1003"/>
                  </a:lnTo>
                  <a:lnTo>
                    <a:pt x="488" y="1003"/>
                  </a:lnTo>
                  <a:lnTo>
                    <a:pt x="488" y="1001"/>
                  </a:lnTo>
                  <a:lnTo>
                    <a:pt x="486" y="1001"/>
                  </a:lnTo>
                  <a:lnTo>
                    <a:pt x="485" y="1001"/>
                  </a:lnTo>
                  <a:lnTo>
                    <a:pt x="484" y="1001"/>
                  </a:lnTo>
                  <a:lnTo>
                    <a:pt x="484" y="1003"/>
                  </a:lnTo>
                  <a:lnTo>
                    <a:pt x="483" y="1003"/>
                  </a:lnTo>
                  <a:lnTo>
                    <a:pt x="483" y="1001"/>
                  </a:lnTo>
                  <a:lnTo>
                    <a:pt x="483" y="1000"/>
                  </a:lnTo>
                  <a:lnTo>
                    <a:pt x="481" y="1000"/>
                  </a:lnTo>
                  <a:lnTo>
                    <a:pt x="481" y="999"/>
                  </a:lnTo>
                  <a:lnTo>
                    <a:pt x="480" y="999"/>
                  </a:lnTo>
                  <a:lnTo>
                    <a:pt x="479" y="999"/>
                  </a:lnTo>
                  <a:lnTo>
                    <a:pt x="479" y="1000"/>
                  </a:lnTo>
                  <a:lnTo>
                    <a:pt x="477" y="1000"/>
                  </a:lnTo>
                  <a:lnTo>
                    <a:pt x="476" y="1000"/>
                  </a:lnTo>
                  <a:lnTo>
                    <a:pt x="476" y="1001"/>
                  </a:lnTo>
                  <a:lnTo>
                    <a:pt x="477" y="1001"/>
                  </a:lnTo>
                  <a:lnTo>
                    <a:pt x="477" y="1003"/>
                  </a:lnTo>
                  <a:lnTo>
                    <a:pt x="476" y="1003"/>
                  </a:lnTo>
                  <a:lnTo>
                    <a:pt x="476" y="1004"/>
                  </a:lnTo>
                  <a:lnTo>
                    <a:pt x="475" y="1004"/>
                  </a:lnTo>
                  <a:lnTo>
                    <a:pt x="473" y="1004"/>
                  </a:lnTo>
                  <a:lnTo>
                    <a:pt x="472" y="1004"/>
                  </a:lnTo>
                  <a:lnTo>
                    <a:pt x="472" y="1005"/>
                  </a:lnTo>
                  <a:lnTo>
                    <a:pt x="471" y="1005"/>
                  </a:lnTo>
                  <a:lnTo>
                    <a:pt x="469" y="1005"/>
                  </a:lnTo>
                  <a:lnTo>
                    <a:pt x="468" y="1005"/>
                  </a:lnTo>
                  <a:lnTo>
                    <a:pt x="468" y="1004"/>
                  </a:lnTo>
                  <a:lnTo>
                    <a:pt x="467" y="1004"/>
                  </a:lnTo>
                  <a:lnTo>
                    <a:pt x="467" y="1005"/>
                  </a:lnTo>
                  <a:lnTo>
                    <a:pt x="467" y="1007"/>
                  </a:lnTo>
                  <a:lnTo>
                    <a:pt x="466" y="1007"/>
                  </a:lnTo>
                  <a:lnTo>
                    <a:pt x="466" y="1008"/>
                  </a:lnTo>
                  <a:lnTo>
                    <a:pt x="464" y="1008"/>
                  </a:lnTo>
                  <a:lnTo>
                    <a:pt x="464" y="1007"/>
                  </a:lnTo>
                  <a:lnTo>
                    <a:pt x="463" y="1007"/>
                  </a:lnTo>
                  <a:lnTo>
                    <a:pt x="463" y="1008"/>
                  </a:lnTo>
                  <a:lnTo>
                    <a:pt x="463" y="1009"/>
                  </a:lnTo>
                  <a:lnTo>
                    <a:pt x="462" y="1009"/>
                  </a:lnTo>
                  <a:lnTo>
                    <a:pt x="460" y="1009"/>
                  </a:lnTo>
                  <a:lnTo>
                    <a:pt x="460" y="1008"/>
                  </a:lnTo>
                  <a:lnTo>
                    <a:pt x="459" y="1008"/>
                  </a:lnTo>
                  <a:lnTo>
                    <a:pt x="459" y="1007"/>
                  </a:lnTo>
                  <a:lnTo>
                    <a:pt x="459" y="1005"/>
                  </a:lnTo>
                  <a:lnTo>
                    <a:pt x="460" y="1005"/>
                  </a:lnTo>
                  <a:lnTo>
                    <a:pt x="460" y="1007"/>
                  </a:lnTo>
                  <a:lnTo>
                    <a:pt x="460" y="1005"/>
                  </a:lnTo>
                  <a:lnTo>
                    <a:pt x="459" y="1005"/>
                  </a:lnTo>
                  <a:lnTo>
                    <a:pt x="459" y="1004"/>
                  </a:lnTo>
                  <a:lnTo>
                    <a:pt x="458" y="1004"/>
                  </a:lnTo>
                  <a:lnTo>
                    <a:pt x="456" y="1004"/>
                  </a:lnTo>
                  <a:lnTo>
                    <a:pt x="455" y="1003"/>
                  </a:lnTo>
                  <a:lnTo>
                    <a:pt x="455" y="1001"/>
                  </a:lnTo>
                  <a:lnTo>
                    <a:pt x="454" y="1001"/>
                  </a:lnTo>
                  <a:lnTo>
                    <a:pt x="454" y="1000"/>
                  </a:lnTo>
                  <a:lnTo>
                    <a:pt x="452" y="1000"/>
                  </a:lnTo>
                  <a:lnTo>
                    <a:pt x="451" y="1000"/>
                  </a:lnTo>
                  <a:lnTo>
                    <a:pt x="452" y="999"/>
                  </a:lnTo>
                  <a:lnTo>
                    <a:pt x="451" y="999"/>
                  </a:lnTo>
                  <a:lnTo>
                    <a:pt x="450" y="999"/>
                  </a:lnTo>
                  <a:lnTo>
                    <a:pt x="448" y="999"/>
                  </a:lnTo>
                  <a:lnTo>
                    <a:pt x="448" y="997"/>
                  </a:lnTo>
                  <a:lnTo>
                    <a:pt x="450" y="997"/>
                  </a:lnTo>
                  <a:lnTo>
                    <a:pt x="450" y="996"/>
                  </a:lnTo>
                  <a:lnTo>
                    <a:pt x="450" y="995"/>
                  </a:lnTo>
                  <a:lnTo>
                    <a:pt x="451" y="995"/>
                  </a:lnTo>
                  <a:lnTo>
                    <a:pt x="450" y="995"/>
                  </a:lnTo>
                  <a:lnTo>
                    <a:pt x="450" y="994"/>
                  </a:lnTo>
                  <a:lnTo>
                    <a:pt x="448" y="994"/>
                  </a:lnTo>
                  <a:lnTo>
                    <a:pt x="448" y="992"/>
                  </a:lnTo>
                  <a:lnTo>
                    <a:pt x="448" y="994"/>
                  </a:lnTo>
                  <a:lnTo>
                    <a:pt x="447" y="994"/>
                  </a:lnTo>
                  <a:lnTo>
                    <a:pt x="447" y="995"/>
                  </a:lnTo>
                  <a:lnTo>
                    <a:pt x="446" y="996"/>
                  </a:lnTo>
                  <a:lnTo>
                    <a:pt x="446" y="997"/>
                  </a:lnTo>
                  <a:lnTo>
                    <a:pt x="446" y="999"/>
                  </a:lnTo>
                  <a:lnTo>
                    <a:pt x="445" y="999"/>
                  </a:lnTo>
                  <a:lnTo>
                    <a:pt x="445" y="1000"/>
                  </a:lnTo>
                  <a:lnTo>
                    <a:pt x="443" y="1000"/>
                  </a:lnTo>
                  <a:lnTo>
                    <a:pt x="443" y="1001"/>
                  </a:lnTo>
                  <a:lnTo>
                    <a:pt x="442" y="1001"/>
                  </a:lnTo>
                  <a:lnTo>
                    <a:pt x="442" y="1003"/>
                  </a:lnTo>
                  <a:lnTo>
                    <a:pt x="441" y="1001"/>
                  </a:lnTo>
                  <a:lnTo>
                    <a:pt x="441" y="1000"/>
                  </a:lnTo>
                  <a:lnTo>
                    <a:pt x="439" y="1000"/>
                  </a:lnTo>
                  <a:lnTo>
                    <a:pt x="439" y="999"/>
                  </a:lnTo>
                  <a:lnTo>
                    <a:pt x="438" y="999"/>
                  </a:lnTo>
                  <a:lnTo>
                    <a:pt x="438" y="997"/>
                  </a:lnTo>
                  <a:lnTo>
                    <a:pt x="437" y="997"/>
                  </a:lnTo>
                  <a:lnTo>
                    <a:pt x="437" y="996"/>
                  </a:lnTo>
                  <a:lnTo>
                    <a:pt x="437" y="995"/>
                  </a:lnTo>
                  <a:lnTo>
                    <a:pt x="437" y="994"/>
                  </a:lnTo>
                  <a:lnTo>
                    <a:pt x="438" y="994"/>
                  </a:lnTo>
                  <a:lnTo>
                    <a:pt x="438" y="992"/>
                  </a:lnTo>
                  <a:lnTo>
                    <a:pt x="437" y="992"/>
                  </a:lnTo>
                  <a:lnTo>
                    <a:pt x="435" y="992"/>
                  </a:lnTo>
                  <a:lnTo>
                    <a:pt x="437" y="992"/>
                  </a:lnTo>
                  <a:lnTo>
                    <a:pt x="437" y="991"/>
                  </a:lnTo>
                  <a:lnTo>
                    <a:pt x="438" y="991"/>
                  </a:lnTo>
                  <a:lnTo>
                    <a:pt x="438" y="990"/>
                  </a:lnTo>
                  <a:lnTo>
                    <a:pt x="438" y="988"/>
                  </a:lnTo>
                  <a:lnTo>
                    <a:pt x="438" y="987"/>
                  </a:lnTo>
                  <a:lnTo>
                    <a:pt x="439" y="987"/>
                  </a:lnTo>
                  <a:lnTo>
                    <a:pt x="438" y="987"/>
                  </a:lnTo>
                  <a:lnTo>
                    <a:pt x="438" y="986"/>
                  </a:lnTo>
                  <a:lnTo>
                    <a:pt x="437" y="986"/>
                  </a:lnTo>
                  <a:lnTo>
                    <a:pt x="437" y="984"/>
                  </a:lnTo>
                  <a:lnTo>
                    <a:pt x="435" y="984"/>
                  </a:lnTo>
                  <a:lnTo>
                    <a:pt x="434" y="986"/>
                  </a:lnTo>
                  <a:lnTo>
                    <a:pt x="433" y="986"/>
                  </a:lnTo>
                  <a:lnTo>
                    <a:pt x="431" y="986"/>
                  </a:lnTo>
                  <a:lnTo>
                    <a:pt x="431" y="987"/>
                  </a:lnTo>
                  <a:lnTo>
                    <a:pt x="430" y="987"/>
                  </a:lnTo>
                  <a:lnTo>
                    <a:pt x="429" y="987"/>
                  </a:lnTo>
                  <a:lnTo>
                    <a:pt x="429" y="986"/>
                  </a:lnTo>
                  <a:lnTo>
                    <a:pt x="429" y="984"/>
                  </a:lnTo>
                  <a:lnTo>
                    <a:pt x="428" y="984"/>
                  </a:lnTo>
                  <a:lnTo>
                    <a:pt x="428" y="983"/>
                  </a:lnTo>
                  <a:lnTo>
                    <a:pt x="428" y="982"/>
                  </a:lnTo>
                  <a:lnTo>
                    <a:pt x="426" y="982"/>
                  </a:lnTo>
                  <a:lnTo>
                    <a:pt x="426" y="980"/>
                  </a:lnTo>
                  <a:lnTo>
                    <a:pt x="425" y="979"/>
                  </a:lnTo>
                  <a:lnTo>
                    <a:pt x="424" y="978"/>
                  </a:lnTo>
                  <a:lnTo>
                    <a:pt x="422" y="978"/>
                  </a:lnTo>
                  <a:lnTo>
                    <a:pt x="422" y="976"/>
                  </a:lnTo>
                  <a:lnTo>
                    <a:pt x="421" y="976"/>
                  </a:lnTo>
                  <a:lnTo>
                    <a:pt x="421" y="978"/>
                  </a:lnTo>
                  <a:lnTo>
                    <a:pt x="420" y="978"/>
                  </a:lnTo>
                  <a:lnTo>
                    <a:pt x="420" y="979"/>
                  </a:lnTo>
                  <a:lnTo>
                    <a:pt x="418" y="979"/>
                  </a:lnTo>
                  <a:lnTo>
                    <a:pt x="417" y="979"/>
                  </a:lnTo>
                  <a:lnTo>
                    <a:pt x="416" y="979"/>
                  </a:lnTo>
                  <a:lnTo>
                    <a:pt x="416" y="978"/>
                  </a:lnTo>
                  <a:lnTo>
                    <a:pt x="414" y="978"/>
                  </a:lnTo>
                  <a:lnTo>
                    <a:pt x="414" y="979"/>
                  </a:lnTo>
                  <a:lnTo>
                    <a:pt x="414" y="980"/>
                  </a:lnTo>
                  <a:lnTo>
                    <a:pt x="416" y="980"/>
                  </a:lnTo>
                  <a:lnTo>
                    <a:pt x="416" y="982"/>
                  </a:lnTo>
                  <a:lnTo>
                    <a:pt x="417" y="982"/>
                  </a:lnTo>
                  <a:lnTo>
                    <a:pt x="417" y="983"/>
                  </a:lnTo>
                  <a:lnTo>
                    <a:pt x="416" y="983"/>
                  </a:lnTo>
                  <a:lnTo>
                    <a:pt x="414" y="983"/>
                  </a:lnTo>
                  <a:lnTo>
                    <a:pt x="414" y="982"/>
                  </a:lnTo>
                  <a:lnTo>
                    <a:pt x="413" y="982"/>
                  </a:lnTo>
                  <a:lnTo>
                    <a:pt x="412" y="982"/>
                  </a:lnTo>
                  <a:lnTo>
                    <a:pt x="412" y="980"/>
                  </a:lnTo>
                  <a:lnTo>
                    <a:pt x="412" y="982"/>
                  </a:lnTo>
                  <a:lnTo>
                    <a:pt x="412" y="980"/>
                  </a:lnTo>
                  <a:lnTo>
                    <a:pt x="410" y="980"/>
                  </a:lnTo>
                  <a:lnTo>
                    <a:pt x="409" y="980"/>
                  </a:lnTo>
                  <a:lnTo>
                    <a:pt x="409" y="979"/>
                  </a:lnTo>
                  <a:lnTo>
                    <a:pt x="408" y="979"/>
                  </a:lnTo>
                  <a:lnTo>
                    <a:pt x="408" y="978"/>
                  </a:lnTo>
                  <a:lnTo>
                    <a:pt x="407" y="978"/>
                  </a:lnTo>
                  <a:lnTo>
                    <a:pt x="405" y="978"/>
                  </a:lnTo>
                  <a:lnTo>
                    <a:pt x="405" y="979"/>
                  </a:lnTo>
                  <a:lnTo>
                    <a:pt x="405" y="980"/>
                  </a:lnTo>
                  <a:lnTo>
                    <a:pt x="404" y="980"/>
                  </a:lnTo>
                  <a:lnTo>
                    <a:pt x="404" y="982"/>
                  </a:lnTo>
                  <a:lnTo>
                    <a:pt x="404" y="983"/>
                  </a:lnTo>
                  <a:lnTo>
                    <a:pt x="403" y="983"/>
                  </a:lnTo>
                  <a:lnTo>
                    <a:pt x="403" y="982"/>
                  </a:lnTo>
                  <a:lnTo>
                    <a:pt x="401" y="982"/>
                  </a:lnTo>
                  <a:lnTo>
                    <a:pt x="401" y="980"/>
                  </a:lnTo>
                  <a:lnTo>
                    <a:pt x="400" y="979"/>
                  </a:lnTo>
                  <a:lnTo>
                    <a:pt x="400" y="978"/>
                  </a:lnTo>
                  <a:lnTo>
                    <a:pt x="400" y="976"/>
                  </a:lnTo>
                  <a:lnTo>
                    <a:pt x="399" y="976"/>
                  </a:lnTo>
                  <a:lnTo>
                    <a:pt x="399" y="975"/>
                  </a:lnTo>
                  <a:lnTo>
                    <a:pt x="399" y="974"/>
                  </a:lnTo>
                  <a:lnTo>
                    <a:pt x="400" y="974"/>
                  </a:lnTo>
                  <a:lnTo>
                    <a:pt x="400" y="973"/>
                  </a:lnTo>
                  <a:lnTo>
                    <a:pt x="401" y="973"/>
                  </a:lnTo>
                  <a:lnTo>
                    <a:pt x="401" y="971"/>
                  </a:lnTo>
                  <a:lnTo>
                    <a:pt x="400" y="971"/>
                  </a:lnTo>
                  <a:lnTo>
                    <a:pt x="400" y="970"/>
                  </a:lnTo>
                  <a:lnTo>
                    <a:pt x="399" y="970"/>
                  </a:lnTo>
                  <a:lnTo>
                    <a:pt x="399" y="969"/>
                  </a:lnTo>
                  <a:lnTo>
                    <a:pt x="397" y="969"/>
                  </a:lnTo>
                  <a:lnTo>
                    <a:pt x="396" y="969"/>
                  </a:lnTo>
                  <a:lnTo>
                    <a:pt x="396" y="967"/>
                  </a:lnTo>
                  <a:lnTo>
                    <a:pt x="395" y="967"/>
                  </a:lnTo>
                  <a:lnTo>
                    <a:pt x="395" y="969"/>
                  </a:lnTo>
                  <a:lnTo>
                    <a:pt x="393" y="967"/>
                  </a:lnTo>
                  <a:lnTo>
                    <a:pt x="393" y="969"/>
                  </a:lnTo>
                  <a:lnTo>
                    <a:pt x="392" y="967"/>
                  </a:lnTo>
                  <a:lnTo>
                    <a:pt x="391" y="967"/>
                  </a:lnTo>
                  <a:lnTo>
                    <a:pt x="391" y="966"/>
                  </a:lnTo>
                  <a:lnTo>
                    <a:pt x="390" y="966"/>
                  </a:lnTo>
                  <a:lnTo>
                    <a:pt x="390" y="965"/>
                  </a:lnTo>
                  <a:lnTo>
                    <a:pt x="388" y="965"/>
                  </a:lnTo>
                  <a:lnTo>
                    <a:pt x="388" y="963"/>
                  </a:lnTo>
                  <a:lnTo>
                    <a:pt x="387" y="963"/>
                  </a:lnTo>
                  <a:lnTo>
                    <a:pt x="387" y="962"/>
                  </a:lnTo>
                  <a:lnTo>
                    <a:pt x="387" y="961"/>
                  </a:lnTo>
                  <a:lnTo>
                    <a:pt x="387" y="959"/>
                  </a:lnTo>
                  <a:lnTo>
                    <a:pt x="386" y="959"/>
                  </a:lnTo>
                  <a:lnTo>
                    <a:pt x="386" y="961"/>
                  </a:lnTo>
                  <a:lnTo>
                    <a:pt x="384" y="961"/>
                  </a:lnTo>
                  <a:lnTo>
                    <a:pt x="384" y="962"/>
                  </a:lnTo>
                  <a:lnTo>
                    <a:pt x="384" y="963"/>
                  </a:lnTo>
                  <a:lnTo>
                    <a:pt x="383" y="963"/>
                  </a:lnTo>
                  <a:lnTo>
                    <a:pt x="383" y="962"/>
                  </a:lnTo>
                  <a:lnTo>
                    <a:pt x="383" y="961"/>
                  </a:lnTo>
                  <a:lnTo>
                    <a:pt x="382" y="961"/>
                  </a:lnTo>
                  <a:lnTo>
                    <a:pt x="382" y="959"/>
                  </a:lnTo>
                  <a:lnTo>
                    <a:pt x="382" y="958"/>
                  </a:lnTo>
                  <a:lnTo>
                    <a:pt x="380" y="958"/>
                  </a:lnTo>
                  <a:lnTo>
                    <a:pt x="380" y="957"/>
                  </a:lnTo>
                  <a:lnTo>
                    <a:pt x="379" y="956"/>
                  </a:lnTo>
                  <a:lnTo>
                    <a:pt x="380" y="956"/>
                  </a:lnTo>
                  <a:lnTo>
                    <a:pt x="379" y="956"/>
                  </a:lnTo>
                  <a:lnTo>
                    <a:pt x="379" y="954"/>
                  </a:lnTo>
                  <a:lnTo>
                    <a:pt x="379" y="953"/>
                  </a:lnTo>
                  <a:lnTo>
                    <a:pt x="378" y="953"/>
                  </a:lnTo>
                  <a:lnTo>
                    <a:pt x="379" y="953"/>
                  </a:lnTo>
                  <a:lnTo>
                    <a:pt x="379" y="952"/>
                  </a:lnTo>
                  <a:lnTo>
                    <a:pt x="380" y="952"/>
                  </a:lnTo>
                  <a:lnTo>
                    <a:pt x="380" y="950"/>
                  </a:lnTo>
                  <a:lnTo>
                    <a:pt x="380" y="949"/>
                  </a:lnTo>
                  <a:lnTo>
                    <a:pt x="382" y="949"/>
                  </a:lnTo>
                  <a:lnTo>
                    <a:pt x="382" y="948"/>
                  </a:lnTo>
                  <a:lnTo>
                    <a:pt x="382" y="946"/>
                  </a:lnTo>
                  <a:lnTo>
                    <a:pt x="383" y="946"/>
                  </a:lnTo>
                  <a:lnTo>
                    <a:pt x="383" y="945"/>
                  </a:lnTo>
                  <a:lnTo>
                    <a:pt x="384" y="945"/>
                  </a:lnTo>
                  <a:lnTo>
                    <a:pt x="384" y="944"/>
                  </a:lnTo>
                  <a:lnTo>
                    <a:pt x="383" y="944"/>
                  </a:lnTo>
                  <a:lnTo>
                    <a:pt x="383" y="942"/>
                  </a:lnTo>
                  <a:lnTo>
                    <a:pt x="382" y="941"/>
                  </a:lnTo>
                  <a:lnTo>
                    <a:pt x="380" y="941"/>
                  </a:lnTo>
                  <a:lnTo>
                    <a:pt x="380" y="942"/>
                  </a:lnTo>
                  <a:lnTo>
                    <a:pt x="379" y="942"/>
                  </a:lnTo>
                  <a:lnTo>
                    <a:pt x="378" y="942"/>
                  </a:lnTo>
                  <a:lnTo>
                    <a:pt x="376" y="942"/>
                  </a:lnTo>
                  <a:lnTo>
                    <a:pt x="376" y="944"/>
                  </a:lnTo>
                  <a:lnTo>
                    <a:pt x="375" y="944"/>
                  </a:lnTo>
                  <a:lnTo>
                    <a:pt x="375" y="942"/>
                  </a:lnTo>
                  <a:lnTo>
                    <a:pt x="375" y="944"/>
                  </a:lnTo>
                  <a:lnTo>
                    <a:pt x="374" y="944"/>
                  </a:lnTo>
                  <a:lnTo>
                    <a:pt x="373" y="944"/>
                  </a:lnTo>
                  <a:lnTo>
                    <a:pt x="371" y="944"/>
                  </a:lnTo>
                  <a:lnTo>
                    <a:pt x="371" y="942"/>
                  </a:lnTo>
                  <a:lnTo>
                    <a:pt x="371" y="941"/>
                  </a:lnTo>
                  <a:lnTo>
                    <a:pt x="371" y="940"/>
                  </a:lnTo>
                  <a:lnTo>
                    <a:pt x="371" y="939"/>
                  </a:lnTo>
                  <a:lnTo>
                    <a:pt x="370" y="939"/>
                  </a:lnTo>
                  <a:lnTo>
                    <a:pt x="370" y="940"/>
                  </a:lnTo>
                  <a:lnTo>
                    <a:pt x="369" y="940"/>
                  </a:lnTo>
                  <a:lnTo>
                    <a:pt x="367" y="940"/>
                  </a:lnTo>
                  <a:lnTo>
                    <a:pt x="366" y="940"/>
                  </a:lnTo>
                  <a:lnTo>
                    <a:pt x="365" y="940"/>
                  </a:lnTo>
                  <a:lnTo>
                    <a:pt x="363" y="940"/>
                  </a:lnTo>
                  <a:lnTo>
                    <a:pt x="362" y="940"/>
                  </a:lnTo>
                  <a:lnTo>
                    <a:pt x="362" y="941"/>
                  </a:lnTo>
                  <a:lnTo>
                    <a:pt x="361" y="940"/>
                  </a:lnTo>
                  <a:lnTo>
                    <a:pt x="359" y="940"/>
                  </a:lnTo>
                  <a:lnTo>
                    <a:pt x="359" y="941"/>
                  </a:lnTo>
                  <a:lnTo>
                    <a:pt x="359" y="942"/>
                  </a:lnTo>
                  <a:lnTo>
                    <a:pt x="359" y="944"/>
                  </a:lnTo>
                  <a:lnTo>
                    <a:pt x="358" y="945"/>
                  </a:lnTo>
                  <a:lnTo>
                    <a:pt x="357" y="945"/>
                  </a:lnTo>
                  <a:lnTo>
                    <a:pt x="358" y="946"/>
                  </a:lnTo>
                  <a:lnTo>
                    <a:pt x="357" y="946"/>
                  </a:lnTo>
                  <a:lnTo>
                    <a:pt x="357" y="948"/>
                  </a:lnTo>
                  <a:lnTo>
                    <a:pt x="357" y="946"/>
                  </a:lnTo>
                  <a:lnTo>
                    <a:pt x="355" y="948"/>
                  </a:lnTo>
                  <a:lnTo>
                    <a:pt x="354" y="948"/>
                  </a:lnTo>
                  <a:lnTo>
                    <a:pt x="355" y="949"/>
                  </a:lnTo>
                  <a:lnTo>
                    <a:pt x="355" y="950"/>
                  </a:lnTo>
                  <a:lnTo>
                    <a:pt x="355" y="952"/>
                  </a:lnTo>
                  <a:lnTo>
                    <a:pt x="354" y="952"/>
                  </a:lnTo>
                  <a:lnTo>
                    <a:pt x="353" y="952"/>
                  </a:lnTo>
                  <a:lnTo>
                    <a:pt x="353" y="953"/>
                  </a:lnTo>
                  <a:lnTo>
                    <a:pt x="352" y="952"/>
                  </a:lnTo>
                  <a:lnTo>
                    <a:pt x="350" y="952"/>
                  </a:lnTo>
                  <a:lnTo>
                    <a:pt x="352" y="952"/>
                  </a:lnTo>
                  <a:lnTo>
                    <a:pt x="352" y="953"/>
                  </a:lnTo>
                  <a:lnTo>
                    <a:pt x="350" y="953"/>
                  </a:lnTo>
                  <a:lnTo>
                    <a:pt x="349" y="953"/>
                  </a:lnTo>
                  <a:lnTo>
                    <a:pt x="349" y="954"/>
                  </a:lnTo>
                  <a:lnTo>
                    <a:pt x="348" y="954"/>
                  </a:lnTo>
                  <a:lnTo>
                    <a:pt x="348" y="953"/>
                  </a:lnTo>
                  <a:lnTo>
                    <a:pt x="349" y="953"/>
                  </a:lnTo>
                  <a:lnTo>
                    <a:pt x="348" y="953"/>
                  </a:lnTo>
                  <a:lnTo>
                    <a:pt x="348" y="954"/>
                  </a:lnTo>
                  <a:lnTo>
                    <a:pt x="348" y="956"/>
                  </a:lnTo>
                  <a:lnTo>
                    <a:pt x="348" y="954"/>
                  </a:lnTo>
                  <a:lnTo>
                    <a:pt x="349" y="954"/>
                  </a:lnTo>
                  <a:lnTo>
                    <a:pt x="348" y="956"/>
                  </a:lnTo>
                  <a:lnTo>
                    <a:pt x="346" y="956"/>
                  </a:lnTo>
                  <a:lnTo>
                    <a:pt x="346" y="954"/>
                  </a:lnTo>
                  <a:lnTo>
                    <a:pt x="346" y="956"/>
                  </a:lnTo>
                  <a:lnTo>
                    <a:pt x="346" y="954"/>
                  </a:lnTo>
                  <a:lnTo>
                    <a:pt x="348" y="954"/>
                  </a:lnTo>
                  <a:lnTo>
                    <a:pt x="346" y="954"/>
                  </a:lnTo>
                  <a:lnTo>
                    <a:pt x="345" y="954"/>
                  </a:lnTo>
                  <a:lnTo>
                    <a:pt x="345" y="953"/>
                  </a:lnTo>
                  <a:lnTo>
                    <a:pt x="344" y="953"/>
                  </a:lnTo>
                  <a:lnTo>
                    <a:pt x="344" y="952"/>
                  </a:lnTo>
                  <a:lnTo>
                    <a:pt x="344" y="950"/>
                  </a:lnTo>
                  <a:lnTo>
                    <a:pt x="342" y="950"/>
                  </a:lnTo>
                  <a:lnTo>
                    <a:pt x="342" y="949"/>
                  </a:lnTo>
                  <a:lnTo>
                    <a:pt x="342" y="948"/>
                  </a:lnTo>
                  <a:lnTo>
                    <a:pt x="342" y="946"/>
                  </a:lnTo>
                  <a:lnTo>
                    <a:pt x="341" y="945"/>
                  </a:lnTo>
                  <a:lnTo>
                    <a:pt x="340" y="945"/>
                  </a:lnTo>
                  <a:lnTo>
                    <a:pt x="340" y="944"/>
                  </a:lnTo>
                  <a:lnTo>
                    <a:pt x="338" y="944"/>
                  </a:lnTo>
                  <a:lnTo>
                    <a:pt x="338" y="942"/>
                  </a:lnTo>
                  <a:lnTo>
                    <a:pt x="337" y="942"/>
                  </a:lnTo>
                  <a:lnTo>
                    <a:pt x="337" y="941"/>
                  </a:lnTo>
                  <a:lnTo>
                    <a:pt x="337" y="940"/>
                  </a:lnTo>
                  <a:lnTo>
                    <a:pt x="336" y="940"/>
                  </a:lnTo>
                  <a:lnTo>
                    <a:pt x="336" y="941"/>
                  </a:lnTo>
                  <a:lnTo>
                    <a:pt x="335" y="941"/>
                  </a:lnTo>
                  <a:lnTo>
                    <a:pt x="336" y="941"/>
                  </a:lnTo>
                  <a:lnTo>
                    <a:pt x="336" y="942"/>
                  </a:lnTo>
                  <a:lnTo>
                    <a:pt x="335" y="942"/>
                  </a:lnTo>
                  <a:lnTo>
                    <a:pt x="333" y="942"/>
                  </a:lnTo>
                  <a:lnTo>
                    <a:pt x="333" y="944"/>
                  </a:lnTo>
                  <a:lnTo>
                    <a:pt x="333" y="945"/>
                  </a:lnTo>
                  <a:lnTo>
                    <a:pt x="332" y="945"/>
                  </a:lnTo>
                  <a:lnTo>
                    <a:pt x="332" y="946"/>
                  </a:lnTo>
                  <a:lnTo>
                    <a:pt x="331" y="946"/>
                  </a:lnTo>
                  <a:lnTo>
                    <a:pt x="332" y="948"/>
                  </a:lnTo>
                  <a:lnTo>
                    <a:pt x="332" y="949"/>
                  </a:lnTo>
                  <a:lnTo>
                    <a:pt x="331" y="949"/>
                  </a:lnTo>
                  <a:lnTo>
                    <a:pt x="332" y="950"/>
                  </a:lnTo>
                  <a:lnTo>
                    <a:pt x="331" y="952"/>
                  </a:lnTo>
                  <a:lnTo>
                    <a:pt x="331" y="950"/>
                  </a:lnTo>
                  <a:lnTo>
                    <a:pt x="329" y="950"/>
                  </a:lnTo>
                  <a:lnTo>
                    <a:pt x="328" y="950"/>
                  </a:lnTo>
                  <a:lnTo>
                    <a:pt x="327" y="950"/>
                  </a:lnTo>
                  <a:lnTo>
                    <a:pt x="327" y="952"/>
                  </a:lnTo>
                  <a:lnTo>
                    <a:pt x="328" y="952"/>
                  </a:lnTo>
                  <a:lnTo>
                    <a:pt x="327" y="952"/>
                  </a:lnTo>
                  <a:lnTo>
                    <a:pt x="325" y="952"/>
                  </a:lnTo>
                  <a:lnTo>
                    <a:pt x="325" y="953"/>
                  </a:lnTo>
                  <a:lnTo>
                    <a:pt x="324" y="953"/>
                  </a:lnTo>
                  <a:lnTo>
                    <a:pt x="323" y="953"/>
                  </a:lnTo>
                  <a:lnTo>
                    <a:pt x="323" y="952"/>
                  </a:lnTo>
                  <a:lnTo>
                    <a:pt x="323" y="953"/>
                  </a:lnTo>
                  <a:lnTo>
                    <a:pt x="321" y="953"/>
                  </a:lnTo>
                  <a:lnTo>
                    <a:pt x="321" y="952"/>
                  </a:lnTo>
                  <a:lnTo>
                    <a:pt x="320" y="952"/>
                  </a:lnTo>
                  <a:lnTo>
                    <a:pt x="320" y="953"/>
                  </a:lnTo>
                  <a:lnTo>
                    <a:pt x="319" y="953"/>
                  </a:lnTo>
                  <a:lnTo>
                    <a:pt x="317" y="953"/>
                  </a:lnTo>
                  <a:lnTo>
                    <a:pt x="317" y="952"/>
                  </a:lnTo>
                  <a:lnTo>
                    <a:pt x="316" y="952"/>
                  </a:lnTo>
                  <a:lnTo>
                    <a:pt x="315" y="950"/>
                  </a:lnTo>
                  <a:lnTo>
                    <a:pt x="315" y="949"/>
                  </a:lnTo>
                  <a:lnTo>
                    <a:pt x="314" y="949"/>
                  </a:lnTo>
                  <a:lnTo>
                    <a:pt x="314" y="948"/>
                  </a:lnTo>
                  <a:lnTo>
                    <a:pt x="314" y="946"/>
                  </a:lnTo>
                  <a:lnTo>
                    <a:pt x="312" y="946"/>
                  </a:lnTo>
                  <a:lnTo>
                    <a:pt x="312" y="945"/>
                  </a:lnTo>
                  <a:lnTo>
                    <a:pt x="311" y="944"/>
                  </a:lnTo>
                  <a:lnTo>
                    <a:pt x="311" y="942"/>
                  </a:lnTo>
                  <a:lnTo>
                    <a:pt x="310" y="942"/>
                  </a:lnTo>
                  <a:lnTo>
                    <a:pt x="310" y="941"/>
                  </a:lnTo>
                  <a:lnTo>
                    <a:pt x="311" y="941"/>
                  </a:lnTo>
                  <a:lnTo>
                    <a:pt x="311" y="940"/>
                  </a:lnTo>
                  <a:lnTo>
                    <a:pt x="311" y="939"/>
                  </a:lnTo>
                  <a:lnTo>
                    <a:pt x="310" y="939"/>
                  </a:lnTo>
                  <a:lnTo>
                    <a:pt x="308" y="939"/>
                  </a:lnTo>
                  <a:lnTo>
                    <a:pt x="307" y="940"/>
                  </a:lnTo>
                  <a:lnTo>
                    <a:pt x="307" y="939"/>
                  </a:lnTo>
                  <a:lnTo>
                    <a:pt x="306" y="939"/>
                  </a:lnTo>
                  <a:lnTo>
                    <a:pt x="306" y="937"/>
                  </a:lnTo>
                  <a:lnTo>
                    <a:pt x="304" y="937"/>
                  </a:lnTo>
                  <a:lnTo>
                    <a:pt x="304" y="936"/>
                  </a:lnTo>
                  <a:lnTo>
                    <a:pt x="303" y="936"/>
                  </a:lnTo>
                  <a:lnTo>
                    <a:pt x="303" y="935"/>
                  </a:lnTo>
                  <a:lnTo>
                    <a:pt x="302" y="933"/>
                  </a:lnTo>
                  <a:lnTo>
                    <a:pt x="300" y="933"/>
                  </a:lnTo>
                  <a:lnTo>
                    <a:pt x="300" y="932"/>
                  </a:lnTo>
                  <a:lnTo>
                    <a:pt x="299" y="932"/>
                  </a:lnTo>
                  <a:lnTo>
                    <a:pt x="298" y="931"/>
                  </a:lnTo>
                  <a:lnTo>
                    <a:pt x="298" y="929"/>
                  </a:lnTo>
                  <a:lnTo>
                    <a:pt x="298" y="928"/>
                  </a:lnTo>
                  <a:lnTo>
                    <a:pt x="297" y="928"/>
                  </a:lnTo>
                  <a:lnTo>
                    <a:pt x="298" y="928"/>
                  </a:lnTo>
                  <a:lnTo>
                    <a:pt x="298" y="927"/>
                  </a:lnTo>
                  <a:lnTo>
                    <a:pt x="297" y="927"/>
                  </a:lnTo>
                  <a:lnTo>
                    <a:pt x="297" y="925"/>
                  </a:lnTo>
                  <a:lnTo>
                    <a:pt x="295" y="925"/>
                  </a:lnTo>
                  <a:lnTo>
                    <a:pt x="295" y="927"/>
                  </a:lnTo>
                  <a:lnTo>
                    <a:pt x="295" y="928"/>
                  </a:lnTo>
                  <a:lnTo>
                    <a:pt x="297" y="929"/>
                  </a:lnTo>
                  <a:lnTo>
                    <a:pt x="297" y="931"/>
                  </a:lnTo>
                  <a:lnTo>
                    <a:pt x="295" y="931"/>
                  </a:lnTo>
                  <a:lnTo>
                    <a:pt x="294" y="931"/>
                  </a:lnTo>
                  <a:lnTo>
                    <a:pt x="294" y="929"/>
                  </a:lnTo>
                  <a:lnTo>
                    <a:pt x="293" y="929"/>
                  </a:lnTo>
                  <a:lnTo>
                    <a:pt x="291" y="929"/>
                  </a:lnTo>
                  <a:lnTo>
                    <a:pt x="291" y="928"/>
                  </a:lnTo>
                  <a:lnTo>
                    <a:pt x="291" y="927"/>
                  </a:lnTo>
                  <a:lnTo>
                    <a:pt x="291" y="925"/>
                  </a:lnTo>
                  <a:lnTo>
                    <a:pt x="290" y="925"/>
                  </a:lnTo>
                  <a:lnTo>
                    <a:pt x="289" y="925"/>
                  </a:lnTo>
                  <a:lnTo>
                    <a:pt x="287" y="925"/>
                  </a:lnTo>
                  <a:lnTo>
                    <a:pt x="287" y="927"/>
                  </a:lnTo>
                  <a:lnTo>
                    <a:pt x="289" y="927"/>
                  </a:lnTo>
                  <a:lnTo>
                    <a:pt x="289" y="928"/>
                  </a:lnTo>
                  <a:lnTo>
                    <a:pt x="287" y="928"/>
                  </a:lnTo>
                  <a:lnTo>
                    <a:pt x="287" y="929"/>
                  </a:lnTo>
                  <a:lnTo>
                    <a:pt x="286" y="929"/>
                  </a:lnTo>
                  <a:lnTo>
                    <a:pt x="286" y="928"/>
                  </a:lnTo>
                  <a:lnTo>
                    <a:pt x="286" y="927"/>
                  </a:lnTo>
                  <a:lnTo>
                    <a:pt x="285" y="927"/>
                  </a:lnTo>
                  <a:lnTo>
                    <a:pt x="285" y="925"/>
                  </a:lnTo>
                  <a:lnTo>
                    <a:pt x="285" y="924"/>
                  </a:lnTo>
                  <a:lnTo>
                    <a:pt x="283" y="924"/>
                  </a:lnTo>
                  <a:lnTo>
                    <a:pt x="283" y="923"/>
                  </a:lnTo>
                  <a:lnTo>
                    <a:pt x="283" y="922"/>
                  </a:lnTo>
                  <a:lnTo>
                    <a:pt x="282" y="922"/>
                  </a:lnTo>
                  <a:lnTo>
                    <a:pt x="282" y="920"/>
                  </a:lnTo>
                  <a:lnTo>
                    <a:pt x="281" y="920"/>
                  </a:lnTo>
                  <a:lnTo>
                    <a:pt x="281" y="919"/>
                  </a:lnTo>
                  <a:lnTo>
                    <a:pt x="282" y="919"/>
                  </a:lnTo>
                  <a:lnTo>
                    <a:pt x="283" y="920"/>
                  </a:lnTo>
                  <a:lnTo>
                    <a:pt x="285" y="920"/>
                  </a:lnTo>
                  <a:lnTo>
                    <a:pt x="285" y="919"/>
                  </a:lnTo>
                  <a:lnTo>
                    <a:pt x="285" y="918"/>
                  </a:lnTo>
                  <a:lnTo>
                    <a:pt x="283" y="918"/>
                  </a:lnTo>
                  <a:lnTo>
                    <a:pt x="282" y="918"/>
                  </a:lnTo>
                  <a:lnTo>
                    <a:pt x="283" y="916"/>
                  </a:lnTo>
                  <a:lnTo>
                    <a:pt x="282" y="916"/>
                  </a:lnTo>
                  <a:lnTo>
                    <a:pt x="282" y="915"/>
                  </a:lnTo>
                  <a:lnTo>
                    <a:pt x="281" y="915"/>
                  </a:lnTo>
                  <a:lnTo>
                    <a:pt x="281" y="914"/>
                  </a:lnTo>
                  <a:lnTo>
                    <a:pt x="282" y="914"/>
                  </a:lnTo>
                  <a:lnTo>
                    <a:pt x="282" y="912"/>
                  </a:lnTo>
                  <a:lnTo>
                    <a:pt x="281" y="912"/>
                  </a:lnTo>
                  <a:lnTo>
                    <a:pt x="281" y="911"/>
                  </a:lnTo>
                  <a:lnTo>
                    <a:pt x="281" y="910"/>
                  </a:lnTo>
                  <a:lnTo>
                    <a:pt x="280" y="910"/>
                  </a:lnTo>
                  <a:lnTo>
                    <a:pt x="280" y="908"/>
                  </a:lnTo>
                  <a:lnTo>
                    <a:pt x="281" y="908"/>
                  </a:lnTo>
                  <a:lnTo>
                    <a:pt x="280" y="907"/>
                  </a:lnTo>
                  <a:lnTo>
                    <a:pt x="281" y="907"/>
                  </a:lnTo>
                  <a:lnTo>
                    <a:pt x="281" y="906"/>
                  </a:lnTo>
                  <a:lnTo>
                    <a:pt x="282" y="906"/>
                  </a:lnTo>
                  <a:lnTo>
                    <a:pt x="282" y="904"/>
                  </a:lnTo>
                  <a:lnTo>
                    <a:pt x="281" y="904"/>
                  </a:lnTo>
                  <a:lnTo>
                    <a:pt x="280" y="904"/>
                  </a:lnTo>
                  <a:lnTo>
                    <a:pt x="278" y="904"/>
                  </a:lnTo>
                  <a:lnTo>
                    <a:pt x="278" y="903"/>
                  </a:lnTo>
                  <a:lnTo>
                    <a:pt x="277" y="902"/>
                  </a:lnTo>
                  <a:lnTo>
                    <a:pt x="276" y="902"/>
                  </a:lnTo>
                  <a:lnTo>
                    <a:pt x="276" y="901"/>
                  </a:lnTo>
                  <a:lnTo>
                    <a:pt x="274" y="899"/>
                  </a:lnTo>
                  <a:lnTo>
                    <a:pt x="274" y="898"/>
                  </a:lnTo>
                  <a:lnTo>
                    <a:pt x="274" y="897"/>
                  </a:lnTo>
                  <a:lnTo>
                    <a:pt x="274" y="895"/>
                  </a:lnTo>
                  <a:lnTo>
                    <a:pt x="274" y="894"/>
                  </a:lnTo>
                  <a:lnTo>
                    <a:pt x="274" y="893"/>
                  </a:lnTo>
                  <a:lnTo>
                    <a:pt x="276" y="893"/>
                  </a:lnTo>
                  <a:lnTo>
                    <a:pt x="276" y="891"/>
                  </a:lnTo>
                  <a:lnTo>
                    <a:pt x="277" y="891"/>
                  </a:lnTo>
                  <a:lnTo>
                    <a:pt x="278" y="893"/>
                  </a:lnTo>
                  <a:lnTo>
                    <a:pt x="280" y="893"/>
                  </a:lnTo>
                  <a:lnTo>
                    <a:pt x="280" y="894"/>
                  </a:lnTo>
                  <a:lnTo>
                    <a:pt x="280" y="893"/>
                  </a:lnTo>
                  <a:lnTo>
                    <a:pt x="280" y="891"/>
                  </a:lnTo>
                  <a:lnTo>
                    <a:pt x="280" y="890"/>
                  </a:lnTo>
                  <a:lnTo>
                    <a:pt x="278" y="890"/>
                  </a:lnTo>
                  <a:lnTo>
                    <a:pt x="278" y="889"/>
                  </a:lnTo>
                  <a:lnTo>
                    <a:pt x="277" y="889"/>
                  </a:lnTo>
                  <a:lnTo>
                    <a:pt x="276" y="889"/>
                  </a:lnTo>
                  <a:lnTo>
                    <a:pt x="276" y="887"/>
                  </a:lnTo>
                  <a:lnTo>
                    <a:pt x="274" y="887"/>
                  </a:lnTo>
                  <a:lnTo>
                    <a:pt x="273" y="887"/>
                  </a:lnTo>
                  <a:lnTo>
                    <a:pt x="273" y="886"/>
                  </a:lnTo>
                  <a:lnTo>
                    <a:pt x="272" y="886"/>
                  </a:lnTo>
                  <a:lnTo>
                    <a:pt x="272" y="887"/>
                  </a:lnTo>
                  <a:lnTo>
                    <a:pt x="272" y="889"/>
                  </a:lnTo>
                  <a:lnTo>
                    <a:pt x="270" y="889"/>
                  </a:lnTo>
                  <a:lnTo>
                    <a:pt x="270" y="890"/>
                  </a:lnTo>
                  <a:lnTo>
                    <a:pt x="269" y="890"/>
                  </a:lnTo>
                  <a:lnTo>
                    <a:pt x="269" y="891"/>
                  </a:lnTo>
                  <a:lnTo>
                    <a:pt x="268" y="891"/>
                  </a:lnTo>
                  <a:lnTo>
                    <a:pt x="266" y="890"/>
                  </a:lnTo>
                  <a:lnTo>
                    <a:pt x="266" y="891"/>
                  </a:lnTo>
                  <a:lnTo>
                    <a:pt x="266" y="890"/>
                  </a:lnTo>
                  <a:lnTo>
                    <a:pt x="265" y="890"/>
                  </a:lnTo>
                  <a:lnTo>
                    <a:pt x="264" y="890"/>
                  </a:lnTo>
                  <a:lnTo>
                    <a:pt x="262" y="890"/>
                  </a:lnTo>
                  <a:lnTo>
                    <a:pt x="262" y="891"/>
                  </a:lnTo>
                  <a:lnTo>
                    <a:pt x="262" y="893"/>
                  </a:lnTo>
                  <a:lnTo>
                    <a:pt x="264" y="893"/>
                  </a:lnTo>
                  <a:lnTo>
                    <a:pt x="264" y="894"/>
                  </a:lnTo>
                  <a:lnTo>
                    <a:pt x="262" y="894"/>
                  </a:lnTo>
                  <a:lnTo>
                    <a:pt x="261" y="894"/>
                  </a:lnTo>
                  <a:lnTo>
                    <a:pt x="260" y="894"/>
                  </a:lnTo>
                  <a:lnTo>
                    <a:pt x="259" y="894"/>
                  </a:lnTo>
                  <a:lnTo>
                    <a:pt x="259" y="893"/>
                  </a:lnTo>
                  <a:lnTo>
                    <a:pt x="259" y="891"/>
                  </a:lnTo>
                  <a:lnTo>
                    <a:pt x="259" y="890"/>
                  </a:lnTo>
                  <a:lnTo>
                    <a:pt x="257" y="890"/>
                  </a:lnTo>
                  <a:lnTo>
                    <a:pt x="257" y="889"/>
                  </a:lnTo>
                  <a:lnTo>
                    <a:pt x="257" y="887"/>
                  </a:lnTo>
                  <a:lnTo>
                    <a:pt x="259" y="887"/>
                  </a:lnTo>
                  <a:lnTo>
                    <a:pt x="259" y="886"/>
                  </a:lnTo>
                  <a:lnTo>
                    <a:pt x="259" y="885"/>
                  </a:lnTo>
                  <a:lnTo>
                    <a:pt x="259" y="884"/>
                  </a:lnTo>
                  <a:lnTo>
                    <a:pt x="259" y="885"/>
                  </a:lnTo>
                  <a:lnTo>
                    <a:pt x="257" y="885"/>
                  </a:lnTo>
                  <a:lnTo>
                    <a:pt x="257" y="884"/>
                  </a:lnTo>
                  <a:lnTo>
                    <a:pt x="256" y="884"/>
                  </a:lnTo>
                  <a:lnTo>
                    <a:pt x="255" y="884"/>
                  </a:lnTo>
                  <a:lnTo>
                    <a:pt x="255" y="882"/>
                  </a:lnTo>
                  <a:lnTo>
                    <a:pt x="255" y="881"/>
                  </a:lnTo>
                  <a:lnTo>
                    <a:pt x="253" y="881"/>
                  </a:lnTo>
                  <a:lnTo>
                    <a:pt x="253" y="880"/>
                  </a:lnTo>
                  <a:lnTo>
                    <a:pt x="252" y="880"/>
                  </a:lnTo>
                  <a:lnTo>
                    <a:pt x="252" y="878"/>
                  </a:lnTo>
                  <a:lnTo>
                    <a:pt x="253" y="878"/>
                  </a:lnTo>
                  <a:lnTo>
                    <a:pt x="252" y="877"/>
                  </a:lnTo>
                  <a:lnTo>
                    <a:pt x="253" y="877"/>
                  </a:lnTo>
                  <a:lnTo>
                    <a:pt x="253" y="876"/>
                  </a:lnTo>
                  <a:lnTo>
                    <a:pt x="252" y="876"/>
                  </a:lnTo>
                  <a:lnTo>
                    <a:pt x="252" y="877"/>
                  </a:lnTo>
                  <a:lnTo>
                    <a:pt x="252" y="876"/>
                  </a:lnTo>
                  <a:lnTo>
                    <a:pt x="252" y="874"/>
                  </a:lnTo>
                  <a:lnTo>
                    <a:pt x="252" y="873"/>
                  </a:lnTo>
                  <a:lnTo>
                    <a:pt x="253" y="873"/>
                  </a:lnTo>
                  <a:lnTo>
                    <a:pt x="253" y="872"/>
                  </a:lnTo>
                  <a:lnTo>
                    <a:pt x="255" y="870"/>
                  </a:lnTo>
                  <a:lnTo>
                    <a:pt x="255" y="872"/>
                  </a:lnTo>
                  <a:lnTo>
                    <a:pt x="255" y="870"/>
                  </a:lnTo>
                  <a:lnTo>
                    <a:pt x="255" y="872"/>
                  </a:lnTo>
                  <a:lnTo>
                    <a:pt x="255" y="870"/>
                  </a:lnTo>
                  <a:lnTo>
                    <a:pt x="256" y="870"/>
                  </a:lnTo>
                  <a:lnTo>
                    <a:pt x="256" y="869"/>
                  </a:lnTo>
                  <a:lnTo>
                    <a:pt x="255" y="869"/>
                  </a:lnTo>
                  <a:lnTo>
                    <a:pt x="255" y="868"/>
                  </a:lnTo>
                  <a:lnTo>
                    <a:pt x="255" y="867"/>
                  </a:lnTo>
                  <a:lnTo>
                    <a:pt x="253" y="867"/>
                  </a:lnTo>
                  <a:lnTo>
                    <a:pt x="253" y="865"/>
                  </a:lnTo>
                  <a:lnTo>
                    <a:pt x="253" y="864"/>
                  </a:lnTo>
                  <a:lnTo>
                    <a:pt x="253" y="863"/>
                  </a:lnTo>
                  <a:lnTo>
                    <a:pt x="255" y="863"/>
                  </a:lnTo>
                  <a:lnTo>
                    <a:pt x="255" y="861"/>
                  </a:lnTo>
                  <a:lnTo>
                    <a:pt x="255" y="860"/>
                  </a:lnTo>
                  <a:lnTo>
                    <a:pt x="255" y="859"/>
                  </a:lnTo>
                  <a:lnTo>
                    <a:pt x="253" y="859"/>
                  </a:lnTo>
                  <a:lnTo>
                    <a:pt x="255" y="859"/>
                  </a:lnTo>
                  <a:lnTo>
                    <a:pt x="253" y="859"/>
                  </a:lnTo>
                  <a:lnTo>
                    <a:pt x="253" y="857"/>
                  </a:lnTo>
                  <a:lnTo>
                    <a:pt x="255" y="857"/>
                  </a:lnTo>
                  <a:lnTo>
                    <a:pt x="253" y="857"/>
                  </a:lnTo>
                  <a:lnTo>
                    <a:pt x="253" y="856"/>
                  </a:lnTo>
                  <a:lnTo>
                    <a:pt x="252" y="856"/>
                  </a:lnTo>
                  <a:lnTo>
                    <a:pt x="251" y="856"/>
                  </a:lnTo>
                  <a:lnTo>
                    <a:pt x="251" y="855"/>
                  </a:lnTo>
                  <a:lnTo>
                    <a:pt x="252" y="855"/>
                  </a:lnTo>
                  <a:lnTo>
                    <a:pt x="251" y="855"/>
                  </a:lnTo>
                  <a:lnTo>
                    <a:pt x="251" y="853"/>
                  </a:lnTo>
                  <a:lnTo>
                    <a:pt x="249" y="853"/>
                  </a:lnTo>
                  <a:lnTo>
                    <a:pt x="249" y="852"/>
                  </a:lnTo>
                  <a:lnTo>
                    <a:pt x="249" y="851"/>
                  </a:lnTo>
                  <a:lnTo>
                    <a:pt x="248" y="851"/>
                  </a:lnTo>
                  <a:lnTo>
                    <a:pt x="249" y="851"/>
                  </a:lnTo>
                  <a:lnTo>
                    <a:pt x="249" y="850"/>
                  </a:lnTo>
                  <a:lnTo>
                    <a:pt x="248" y="850"/>
                  </a:lnTo>
                  <a:lnTo>
                    <a:pt x="247" y="848"/>
                  </a:lnTo>
                  <a:lnTo>
                    <a:pt x="247" y="847"/>
                  </a:lnTo>
                  <a:lnTo>
                    <a:pt x="245" y="847"/>
                  </a:lnTo>
                  <a:lnTo>
                    <a:pt x="245" y="846"/>
                  </a:lnTo>
                  <a:lnTo>
                    <a:pt x="244" y="844"/>
                  </a:lnTo>
                  <a:lnTo>
                    <a:pt x="244" y="843"/>
                  </a:lnTo>
                  <a:lnTo>
                    <a:pt x="243" y="843"/>
                  </a:lnTo>
                  <a:lnTo>
                    <a:pt x="243" y="842"/>
                  </a:lnTo>
                  <a:lnTo>
                    <a:pt x="244" y="842"/>
                  </a:lnTo>
                  <a:lnTo>
                    <a:pt x="244" y="840"/>
                  </a:lnTo>
                  <a:lnTo>
                    <a:pt x="244" y="839"/>
                  </a:lnTo>
                  <a:lnTo>
                    <a:pt x="244" y="838"/>
                  </a:lnTo>
                  <a:lnTo>
                    <a:pt x="245" y="838"/>
                  </a:lnTo>
                  <a:lnTo>
                    <a:pt x="247" y="836"/>
                  </a:lnTo>
                  <a:lnTo>
                    <a:pt x="248" y="836"/>
                  </a:lnTo>
                  <a:lnTo>
                    <a:pt x="248" y="835"/>
                  </a:lnTo>
                  <a:lnTo>
                    <a:pt x="249" y="835"/>
                  </a:lnTo>
                  <a:lnTo>
                    <a:pt x="249" y="834"/>
                  </a:lnTo>
                  <a:lnTo>
                    <a:pt x="251" y="833"/>
                  </a:lnTo>
                  <a:lnTo>
                    <a:pt x="251" y="831"/>
                  </a:lnTo>
                  <a:lnTo>
                    <a:pt x="252" y="831"/>
                  </a:lnTo>
                  <a:lnTo>
                    <a:pt x="252" y="830"/>
                  </a:lnTo>
                  <a:lnTo>
                    <a:pt x="252" y="829"/>
                  </a:lnTo>
                  <a:lnTo>
                    <a:pt x="253" y="829"/>
                  </a:lnTo>
                  <a:lnTo>
                    <a:pt x="255" y="829"/>
                  </a:lnTo>
                  <a:lnTo>
                    <a:pt x="255" y="827"/>
                  </a:lnTo>
                  <a:lnTo>
                    <a:pt x="255" y="826"/>
                  </a:lnTo>
                  <a:lnTo>
                    <a:pt x="255" y="825"/>
                  </a:lnTo>
                  <a:lnTo>
                    <a:pt x="255" y="823"/>
                  </a:lnTo>
                  <a:lnTo>
                    <a:pt x="255" y="822"/>
                  </a:lnTo>
                  <a:lnTo>
                    <a:pt x="255" y="821"/>
                  </a:lnTo>
                  <a:lnTo>
                    <a:pt x="256" y="821"/>
                  </a:lnTo>
                  <a:lnTo>
                    <a:pt x="256" y="819"/>
                  </a:lnTo>
                  <a:lnTo>
                    <a:pt x="255" y="819"/>
                  </a:lnTo>
                  <a:lnTo>
                    <a:pt x="255" y="818"/>
                  </a:lnTo>
                  <a:lnTo>
                    <a:pt x="253" y="817"/>
                  </a:lnTo>
                  <a:lnTo>
                    <a:pt x="253" y="815"/>
                  </a:lnTo>
                  <a:lnTo>
                    <a:pt x="255" y="815"/>
                  </a:lnTo>
                  <a:lnTo>
                    <a:pt x="253" y="814"/>
                  </a:lnTo>
                  <a:lnTo>
                    <a:pt x="253" y="813"/>
                  </a:lnTo>
                  <a:lnTo>
                    <a:pt x="255" y="813"/>
                  </a:lnTo>
                  <a:lnTo>
                    <a:pt x="255" y="812"/>
                  </a:lnTo>
                  <a:lnTo>
                    <a:pt x="255" y="810"/>
                  </a:lnTo>
                  <a:lnTo>
                    <a:pt x="253" y="810"/>
                  </a:lnTo>
                  <a:lnTo>
                    <a:pt x="253" y="809"/>
                  </a:lnTo>
                  <a:lnTo>
                    <a:pt x="255" y="809"/>
                  </a:lnTo>
                  <a:lnTo>
                    <a:pt x="255" y="808"/>
                  </a:lnTo>
                  <a:lnTo>
                    <a:pt x="253" y="806"/>
                  </a:lnTo>
                  <a:lnTo>
                    <a:pt x="255" y="806"/>
                  </a:lnTo>
                  <a:lnTo>
                    <a:pt x="255" y="805"/>
                  </a:lnTo>
                  <a:lnTo>
                    <a:pt x="255" y="804"/>
                  </a:lnTo>
                  <a:lnTo>
                    <a:pt x="256" y="804"/>
                  </a:lnTo>
                  <a:lnTo>
                    <a:pt x="256" y="802"/>
                  </a:lnTo>
                  <a:lnTo>
                    <a:pt x="257" y="802"/>
                  </a:lnTo>
                  <a:lnTo>
                    <a:pt x="259" y="801"/>
                  </a:lnTo>
                  <a:lnTo>
                    <a:pt x="260" y="801"/>
                  </a:lnTo>
                  <a:lnTo>
                    <a:pt x="260" y="800"/>
                  </a:lnTo>
                  <a:lnTo>
                    <a:pt x="259" y="800"/>
                  </a:lnTo>
                  <a:lnTo>
                    <a:pt x="259" y="798"/>
                  </a:lnTo>
                  <a:lnTo>
                    <a:pt x="260" y="798"/>
                  </a:lnTo>
                  <a:lnTo>
                    <a:pt x="260" y="797"/>
                  </a:lnTo>
                  <a:lnTo>
                    <a:pt x="259" y="797"/>
                  </a:lnTo>
                  <a:lnTo>
                    <a:pt x="260" y="797"/>
                  </a:lnTo>
                  <a:lnTo>
                    <a:pt x="260" y="796"/>
                  </a:lnTo>
                  <a:lnTo>
                    <a:pt x="260" y="795"/>
                  </a:lnTo>
                  <a:lnTo>
                    <a:pt x="261" y="793"/>
                  </a:lnTo>
                  <a:lnTo>
                    <a:pt x="261" y="792"/>
                  </a:lnTo>
                  <a:lnTo>
                    <a:pt x="261" y="791"/>
                  </a:lnTo>
                  <a:lnTo>
                    <a:pt x="260" y="791"/>
                  </a:lnTo>
                  <a:lnTo>
                    <a:pt x="261" y="791"/>
                  </a:lnTo>
                  <a:lnTo>
                    <a:pt x="261" y="789"/>
                  </a:lnTo>
                  <a:lnTo>
                    <a:pt x="261" y="788"/>
                  </a:lnTo>
                  <a:lnTo>
                    <a:pt x="261" y="787"/>
                  </a:lnTo>
                  <a:lnTo>
                    <a:pt x="261" y="788"/>
                  </a:lnTo>
                  <a:lnTo>
                    <a:pt x="261" y="787"/>
                  </a:lnTo>
                  <a:lnTo>
                    <a:pt x="260" y="787"/>
                  </a:lnTo>
                  <a:lnTo>
                    <a:pt x="261" y="787"/>
                  </a:lnTo>
                  <a:lnTo>
                    <a:pt x="261" y="785"/>
                  </a:lnTo>
                  <a:lnTo>
                    <a:pt x="260" y="785"/>
                  </a:lnTo>
                  <a:lnTo>
                    <a:pt x="259" y="785"/>
                  </a:lnTo>
                  <a:lnTo>
                    <a:pt x="259" y="784"/>
                  </a:lnTo>
                  <a:lnTo>
                    <a:pt x="259" y="785"/>
                  </a:lnTo>
                  <a:lnTo>
                    <a:pt x="257" y="785"/>
                  </a:lnTo>
                  <a:lnTo>
                    <a:pt x="257" y="784"/>
                  </a:lnTo>
                  <a:lnTo>
                    <a:pt x="257" y="785"/>
                  </a:lnTo>
                  <a:lnTo>
                    <a:pt x="256" y="785"/>
                  </a:lnTo>
                  <a:lnTo>
                    <a:pt x="255" y="785"/>
                  </a:lnTo>
                  <a:lnTo>
                    <a:pt x="255" y="787"/>
                  </a:lnTo>
                  <a:lnTo>
                    <a:pt x="256" y="787"/>
                  </a:lnTo>
                  <a:lnTo>
                    <a:pt x="255" y="787"/>
                  </a:lnTo>
                  <a:lnTo>
                    <a:pt x="255" y="788"/>
                  </a:lnTo>
                  <a:lnTo>
                    <a:pt x="253" y="788"/>
                  </a:lnTo>
                  <a:lnTo>
                    <a:pt x="252" y="788"/>
                  </a:lnTo>
                  <a:lnTo>
                    <a:pt x="252" y="789"/>
                  </a:lnTo>
                  <a:lnTo>
                    <a:pt x="251" y="789"/>
                  </a:lnTo>
                  <a:lnTo>
                    <a:pt x="251" y="791"/>
                  </a:lnTo>
                  <a:lnTo>
                    <a:pt x="249" y="791"/>
                  </a:lnTo>
                  <a:lnTo>
                    <a:pt x="249" y="789"/>
                  </a:lnTo>
                  <a:lnTo>
                    <a:pt x="249" y="791"/>
                  </a:lnTo>
                  <a:lnTo>
                    <a:pt x="248" y="791"/>
                  </a:lnTo>
                  <a:lnTo>
                    <a:pt x="248" y="789"/>
                  </a:lnTo>
                  <a:lnTo>
                    <a:pt x="248" y="791"/>
                  </a:lnTo>
                  <a:lnTo>
                    <a:pt x="248" y="789"/>
                  </a:lnTo>
                  <a:lnTo>
                    <a:pt x="247" y="789"/>
                  </a:lnTo>
                  <a:lnTo>
                    <a:pt x="245" y="789"/>
                  </a:lnTo>
                  <a:lnTo>
                    <a:pt x="244" y="791"/>
                  </a:lnTo>
                  <a:lnTo>
                    <a:pt x="243" y="791"/>
                  </a:lnTo>
                  <a:lnTo>
                    <a:pt x="242" y="791"/>
                  </a:lnTo>
                  <a:lnTo>
                    <a:pt x="242" y="792"/>
                  </a:lnTo>
                  <a:lnTo>
                    <a:pt x="240" y="792"/>
                  </a:lnTo>
                  <a:lnTo>
                    <a:pt x="240" y="791"/>
                  </a:lnTo>
                  <a:lnTo>
                    <a:pt x="239" y="791"/>
                  </a:lnTo>
                  <a:lnTo>
                    <a:pt x="239" y="789"/>
                  </a:lnTo>
                  <a:lnTo>
                    <a:pt x="238" y="789"/>
                  </a:lnTo>
                  <a:lnTo>
                    <a:pt x="236" y="789"/>
                  </a:lnTo>
                  <a:lnTo>
                    <a:pt x="235" y="789"/>
                  </a:lnTo>
                  <a:lnTo>
                    <a:pt x="235" y="788"/>
                  </a:lnTo>
                  <a:lnTo>
                    <a:pt x="235" y="789"/>
                  </a:lnTo>
                  <a:lnTo>
                    <a:pt x="235" y="788"/>
                  </a:lnTo>
                  <a:lnTo>
                    <a:pt x="234" y="788"/>
                  </a:lnTo>
                  <a:lnTo>
                    <a:pt x="232" y="788"/>
                  </a:lnTo>
                  <a:lnTo>
                    <a:pt x="231" y="788"/>
                  </a:lnTo>
                  <a:lnTo>
                    <a:pt x="231" y="787"/>
                  </a:lnTo>
                  <a:lnTo>
                    <a:pt x="230" y="787"/>
                  </a:lnTo>
                  <a:lnTo>
                    <a:pt x="228" y="787"/>
                  </a:lnTo>
                  <a:lnTo>
                    <a:pt x="228" y="785"/>
                  </a:lnTo>
                  <a:lnTo>
                    <a:pt x="227" y="785"/>
                  </a:lnTo>
                  <a:lnTo>
                    <a:pt x="226" y="785"/>
                  </a:lnTo>
                  <a:lnTo>
                    <a:pt x="224" y="785"/>
                  </a:lnTo>
                  <a:lnTo>
                    <a:pt x="223" y="785"/>
                  </a:lnTo>
                  <a:lnTo>
                    <a:pt x="223" y="787"/>
                  </a:lnTo>
                  <a:lnTo>
                    <a:pt x="223" y="788"/>
                  </a:lnTo>
                  <a:lnTo>
                    <a:pt x="222" y="788"/>
                  </a:lnTo>
                  <a:lnTo>
                    <a:pt x="221" y="788"/>
                  </a:lnTo>
                  <a:lnTo>
                    <a:pt x="218" y="787"/>
                  </a:lnTo>
                  <a:lnTo>
                    <a:pt x="215" y="785"/>
                  </a:lnTo>
                  <a:lnTo>
                    <a:pt x="213" y="784"/>
                  </a:lnTo>
                  <a:lnTo>
                    <a:pt x="210" y="783"/>
                  </a:lnTo>
                  <a:lnTo>
                    <a:pt x="209" y="781"/>
                  </a:lnTo>
                  <a:lnTo>
                    <a:pt x="207" y="780"/>
                  </a:lnTo>
                  <a:lnTo>
                    <a:pt x="205" y="779"/>
                  </a:lnTo>
                  <a:lnTo>
                    <a:pt x="202" y="779"/>
                  </a:lnTo>
                  <a:lnTo>
                    <a:pt x="200" y="779"/>
                  </a:lnTo>
                  <a:lnTo>
                    <a:pt x="196" y="781"/>
                  </a:lnTo>
                  <a:lnTo>
                    <a:pt x="192" y="784"/>
                  </a:lnTo>
                  <a:lnTo>
                    <a:pt x="190" y="784"/>
                  </a:lnTo>
                  <a:lnTo>
                    <a:pt x="189" y="783"/>
                  </a:lnTo>
                  <a:lnTo>
                    <a:pt x="189" y="780"/>
                  </a:lnTo>
                  <a:lnTo>
                    <a:pt x="189" y="779"/>
                  </a:lnTo>
                  <a:lnTo>
                    <a:pt x="188" y="776"/>
                  </a:lnTo>
                  <a:lnTo>
                    <a:pt x="188" y="775"/>
                  </a:lnTo>
                  <a:lnTo>
                    <a:pt x="188" y="774"/>
                  </a:lnTo>
                  <a:lnTo>
                    <a:pt x="188" y="772"/>
                  </a:lnTo>
                  <a:lnTo>
                    <a:pt x="188" y="771"/>
                  </a:lnTo>
                  <a:lnTo>
                    <a:pt x="189" y="768"/>
                  </a:lnTo>
                  <a:lnTo>
                    <a:pt x="189" y="767"/>
                  </a:lnTo>
                  <a:lnTo>
                    <a:pt x="189" y="766"/>
                  </a:lnTo>
                  <a:lnTo>
                    <a:pt x="189" y="764"/>
                  </a:lnTo>
                  <a:lnTo>
                    <a:pt x="189" y="763"/>
                  </a:lnTo>
                  <a:lnTo>
                    <a:pt x="189" y="762"/>
                  </a:lnTo>
                  <a:lnTo>
                    <a:pt x="188" y="762"/>
                  </a:lnTo>
                  <a:lnTo>
                    <a:pt x="188" y="761"/>
                  </a:lnTo>
                  <a:lnTo>
                    <a:pt x="187" y="759"/>
                  </a:lnTo>
                  <a:lnTo>
                    <a:pt x="185" y="759"/>
                  </a:lnTo>
                  <a:lnTo>
                    <a:pt x="184" y="758"/>
                  </a:lnTo>
                  <a:lnTo>
                    <a:pt x="183" y="758"/>
                  </a:lnTo>
                  <a:lnTo>
                    <a:pt x="181" y="758"/>
                  </a:lnTo>
                  <a:lnTo>
                    <a:pt x="180" y="757"/>
                  </a:lnTo>
                  <a:lnTo>
                    <a:pt x="179" y="757"/>
                  </a:lnTo>
                  <a:lnTo>
                    <a:pt x="176" y="757"/>
                  </a:lnTo>
                  <a:lnTo>
                    <a:pt x="176" y="755"/>
                  </a:lnTo>
                  <a:lnTo>
                    <a:pt x="175" y="754"/>
                  </a:lnTo>
                  <a:lnTo>
                    <a:pt x="173" y="754"/>
                  </a:lnTo>
                  <a:lnTo>
                    <a:pt x="173" y="753"/>
                  </a:lnTo>
                  <a:lnTo>
                    <a:pt x="172" y="753"/>
                  </a:lnTo>
                  <a:lnTo>
                    <a:pt x="171" y="751"/>
                  </a:lnTo>
                  <a:lnTo>
                    <a:pt x="169" y="751"/>
                  </a:lnTo>
                  <a:lnTo>
                    <a:pt x="168" y="750"/>
                  </a:lnTo>
                  <a:lnTo>
                    <a:pt x="167" y="750"/>
                  </a:lnTo>
                  <a:lnTo>
                    <a:pt x="167" y="749"/>
                  </a:lnTo>
                  <a:lnTo>
                    <a:pt x="166" y="749"/>
                  </a:lnTo>
                  <a:lnTo>
                    <a:pt x="164" y="749"/>
                  </a:lnTo>
                  <a:lnTo>
                    <a:pt x="164" y="747"/>
                  </a:lnTo>
                  <a:lnTo>
                    <a:pt x="163" y="747"/>
                  </a:lnTo>
                  <a:lnTo>
                    <a:pt x="163" y="746"/>
                  </a:lnTo>
                  <a:lnTo>
                    <a:pt x="163" y="745"/>
                  </a:lnTo>
                  <a:lnTo>
                    <a:pt x="164" y="745"/>
                  </a:lnTo>
                  <a:lnTo>
                    <a:pt x="166" y="745"/>
                  </a:lnTo>
                  <a:lnTo>
                    <a:pt x="166" y="743"/>
                  </a:lnTo>
                  <a:lnTo>
                    <a:pt x="164" y="743"/>
                  </a:lnTo>
                  <a:lnTo>
                    <a:pt x="164" y="745"/>
                  </a:lnTo>
                  <a:lnTo>
                    <a:pt x="163" y="745"/>
                  </a:lnTo>
                  <a:lnTo>
                    <a:pt x="162" y="745"/>
                  </a:lnTo>
                  <a:lnTo>
                    <a:pt x="162" y="746"/>
                  </a:lnTo>
                  <a:lnTo>
                    <a:pt x="160" y="746"/>
                  </a:lnTo>
                  <a:lnTo>
                    <a:pt x="159" y="746"/>
                  </a:lnTo>
                  <a:lnTo>
                    <a:pt x="159" y="747"/>
                  </a:lnTo>
                  <a:lnTo>
                    <a:pt x="158" y="747"/>
                  </a:lnTo>
                  <a:lnTo>
                    <a:pt x="156" y="747"/>
                  </a:lnTo>
                  <a:lnTo>
                    <a:pt x="155" y="747"/>
                  </a:lnTo>
                  <a:lnTo>
                    <a:pt x="155" y="749"/>
                  </a:lnTo>
                  <a:lnTo>
                    <a:pt x="154" y="749"/>
                  </a:lnTo>
                  <a:lnTo>
                    <a:pt x="152" y="749"/>
                  </a:lnTo>
                  <a:lnTo>
                    <a:pt x="151" y="749"/>
                  </a:lnTo>
                  <a:lnTo>
                    <a:pt x="151" y="750"/>
                  </a:lnTo>
                  <a:lnTo>
                    <a:pt x="150" y="750"/>
                  </a:lnTo>
                  <a:lnTo>
                    <a:pt x="149" y="750"/>
                  </a:lnTo>
                  <a:lnTo>
                    <a:pt x="149" y="751"/>
                  </a:lnTo>
                  <a:lnTo>
                    <a:pt x="147" y="753"/>
                  </a:lnTo>
                  <a:lnTo>
                    <a:pt x="147" y="754"/>
                  </a:lnTo>
                  <a:lnTo>
                    <a:pt x="146" y="754"/>
                  </a:lnTo>
                  <a:lnTo>
                    <a:pt x="146" y="755"/>
                  </a:lnTo>
                  <a:lnTo>
                    <a:pt x="146" y="757"/>
                  </a:lnTo>
                  <a:lnTo>
                    <a:pt x="145" y="757"/>
                  </a:lnTo>
                  <a:lnTo>
                    <a:pt x="145" y="758"/>
                  </a:lnTo>
                  <a:lnTo>
                    <a:pt x="143" y="758"/>
                  </a:lnTo>
                  <a:lnTo>
                    <a:pt x="142" y="758"/>
                  </a:lnTo>
                  <a:lnTo>
                    <a:pt x="142" y="759"/>
                  </a:lnTo>
                  <a:lnTo>
                    <a:pt x="142" y="761"/>
                  </a:lnTo>
                  <a:lnTo>
                    <a:pt x="142" y="762"/>
                  </a:lnTo>
                  <a:lnTo>
                    <a:pt x="141" y="762"/>
                  </a:lnTo>
                  <a:lnTo>
                    <a:pt x="139" y="763"/>
                  </a:lnTo>
                  <a:lnTo>
                    <a:pt x="138" y="763"/>
                  </a:lnTo>
                  <a:lnTo>
                    <a:pt x="138" y="764"/>
                  </a:lnTo>
                  <a:lnTo>
                    <a:pt x="137" y="764"/>
                  </a:lnTo>
                  <a:lnTo>
                    <a:pt x="137" y="766"/>
                  </a:lnTo>
                  <a:lnTo>
                    <a:pt x="135" y="766"/>
                  </a:lnTo>
                  <a:lnTo>
                    <a:pt x="135" y="767"/>
                  </a:lnTo>
                  <a:lnTo>
                    <a:pt x="134" y="768"/>
                  </a:lnTo>
                  <a:lnTo>
                    <a:pt x="134" y="770"/>
                  </a:lnTo>
                  <a:lnTo>
                    <a:pt x="133" y="770"/>
                  </a:lnTo>
                  <a:lnTo>
                    <a:pt x="133" y="771"/>
                  </a:lnTo>
                  <a:lnTo>
                    <a:pt x="133" y="770"/>
                  </a:lnTo>
                  <a:lnTo>
                    <a:pt x="133" y="768"/>
                  </a:lnTo>
                  <a:lnTo>
                    <a:pt x="133" y="767"/>
                  </a:lnTo>
                  <a:lnTo>
                    <a:pt x="134" y="767"/>
                  </a:lnTo>
                  <a:lnTo>
                    <a:pt x="134" y="766"/>
                  </a:lnTo>
                  <a:lnTo>
                    <a:pt x="134" y="764"/>
                  </a:lnTo>
                  <a:lnTo>
                    <a:pt x="134" y="763"/>
                  </a:lnTo>
                  <a:lnTo>
                    <a:pt x="134" y="762"/>
                  </a:lnTo>
                  <a:lnTo>
                    <a:pt x="135" y="762"/>
                  </a:lnTo>
                  <a:lnTo>
                    <a:pt x="135" y="761"/>
                  </a:lnTo>
                  <a:lnTo>
                    <a:pt x="135" y="759"/>
                  </a:lnTo>
                  <a:lnTo>
                    <a:pt x="137" y="758"/>
                  </a:lnTo>
                  <a:lnTo>
                    <a:pt x="138" y="758"/>
                  </a:lnTo>
                  <a:lnTo>
                    <a:pt x="138" y="757"/>
                  </a:lnTo>
                  <a:lnTo>
                    <a:pt x="139" y="757"/>
                  </a:lnTo>
                  <a:lnTo>
                    <a:pt x="139" y="755"/>
                  </a:lnTo>
                  <a:lnTo>
                    <a:pt x="139" y="754"/>
                  </a:lnTo>
                  <a:lnTo>
                    <a:pt x="138" y="754"/>
                  </a:lnTo>
                  <a:lnTo>
                    <a:pt x="138" y="753"/>
                  </a:lnTo>
                  <a:lnTo>
                    <a:pt x="138"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8" y="738"/>
                  </a:lnTo>
                  <a:lnTo>
                    <a:pt x="138" y="737"/>
                  </a:lnTo>
                  <a:lnTo>
                    <a:pt x="138" y="736"/>
                  </a:lnTo>
                  <a:lnTo>
                    <a:pt x="137" y="736"/>
                  </a:lnTo>
                  <a:lnTo>
                    <a:pt x="137" y="734"/>
                  </a:lnTo>
                  <a:lnTo>
                    <a:pt x="137" y="733"/>
                  </a:lnTo>
                  <a:lnTo>
                    <a:pt x="135" y="733"/>
                  </a:lnTo>
                  <a:lnTo>
                    <a:pt x="137" y="733"/>
                  </a:lnTo>
                  <a:lnTo>
                    <a:pt x="137" y="732"/>
                  </a:lnTo>
                  <a:lnTo>
                    <a:pt x="135" y="732"/>
                  </a:lnTo>
                  <a:lnTo>
                    <a:pt x="135" y="730"/>
                  </a:lnTo>
                  <a:lnTo>
                    <a:pt x="135" y="729"/>
                  </a:lnTo>
                  <a:lnTo>
                    <a:pt x="135" y="728"/>
                  </a:lnTo>
                  <a:lnTo>
                    <a:pt x="137" y="728"/>
                  </a:lnTo>
                  <a:lnTo>
                    <a:pt x="135" y="728"/>
                  </a:lnTo>
                  <a:lnTo>
                    <a:pt x="135" y="726"/>
                  </a:lnTo>
                  <a:lnTo>
                    <a:pt x="135" y="725"/>
                  </a:lnTo>
                  <a:lnTo>
                    <a:pt x="135" y="724"/>
                  </a:lnTo>
                  <a:lnTo>
                    <a:pt x="134" y="724"/>
                  </a:lnTo>
                  <a:lnTo>
                    <a:pt x="135" y="724"/>
                  </a:lnTo>
                  <a:lnTo>
                    <a:pt x="135" y="723"/>
                  </a:lnTo>
                  <a:lnTo>
                    <a:pt x="135" y="721"/>
                  </a:lnTo>
                  <a:lnTo>
                    <a:pt x="134" y="721"/>
                  </a:lnTo>
                  <a:lnTo>
                    <a:pt x="134" y="720"/>
                  </a:lnTo>
                  <a:lnTo>
                    <a:pt x="133" y="720"/>
                  </a:lnTo>
                  <a:lnTo>
                    <a:pt x="133" y="719"/>
                  </a:lnTo>
                  <a:lnTo>
                    <a:pt x="133" y="717"/>
                  </a:lnTo>
                  <a:lnTo>
                    <a:pt x="133" y="716"/>
                  </a:lnTo>
                  <a:lnTo>
                    <a:pt x="134" y="716"/>
                  </a:lnTo>
                  <a:lnTo>
                    <a:pt x="134" y="715"/>
                  </a:lnTo>
                  <a:lnTo>
                    <a:pt x="134" y="713"/>
                  </a:lnTo>
                  <a:lnTo>
                    <a:pt x="134" y="712"/>
                  </a:lnTo>
                  <a:lnTo>
                    <a:pt x="133" y="712"/>
                  </a:lnTo>
                  <a:lnTo>
                    <a:pt x="131" y="712"/>
                  </a:lnTo>
                  <a:lnTo>
                    <a:pt x="130" y="712"/>
                  </a:lnTo>
                  <a:lnTo>
                    <a:pt x="130" y="711"/>
                  </a:lnTo>
                  <a:lnTo>
                    <a:pt x="130" y="709"/>
                  </a:lnTo>
                  <a:lnTo>
                    <a:pt x="131" y="709"/>
                  </a:lnTo>
                  <a:lnTo>
                    <a:pt x="131" y="708"/>
                  </a:lnTo>
                  <a:lnTo>
                    <a:pt x="130" y="708"/>
                  </a:lnTo>
                  <a:lnTo>
                    <a:pt x="130" y="707"/>
                  </a:lnTo>
                  <a:lnTo>
                    <a:pt x="130" y="706"/>
                  </a:lnTo>
                  <a:lnTo>
                    <a:pt x="131" y="706"/>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9" y="692"/>
                  </a:lnTo>
                  <a:lnTo>
                    <a:pt x="129" y="691"/>
                  </a:lnTo>
                  <a:lnTo>
                    <a:pt x="129" y="690"/>
                  </a:lnTo>
                  <a:lnTo>
                    <a:pt x="128" y="690"/>
                  </a:lnTo>
                  <a:lnTo>
                    <a:pt x="128" y="689"/>
                  </a:lnTo>
                  <a:lnTo>
                    <a:pt x="128" y="687"/>
                  </a:lnTo>
                  <a:lnTo>
                    <a:pt x="128" y="686"/>
                  </a:lnTo>
                  <a:lnTo>
                    <a:pt x="126" y="686"/>
                  </a:lnTo>
                  <a:lnTo>
                    <a:pt x="126" y="685"/>
                  </a:lnTo>
                  <a:lnTo>
                    <a:pt x="125" y="685"/>
                  </a:lnTo>
                  <a:lnTo>
                    <a:pt x="125" y="683"/>
                  </a:lnTo>
                  <a:lnTo>
                    <a:pt x="126" y="683"/>
                  </a:lnTo>
                  <a:lnTo>
                    <a:pt x="126" y="682"/>
                  </a:lnTo>
                  <a:lnTo>
                    <a:pt x="125" y="682"/>
                  </a:lnTo>
                  <a:lnTo>
                    <a:pt x="125" y="681"/>
                  </a:lnTo>
                  <a:lnTo>
                    <a:pt x="124" y="681"/>
                  </a:lnTo>
                  <a:lnTo>
                    <a:pt x="124" y="679"/>
                  </a:lnTo>
                  <a:lnTo>
                    <a:pt x="122" y="679"/>
                  </a:lnTo>
                  <a:lnTo>
                    <a:pt x="121" y="679"/>
                  </a:lnTo>
                  <a:lnTo>
                    <a:pt x="121" y="678"/>
                  </a:lnTo>
                  <a:lnTo>
                    <a:pt x="120" y="678"/>
                  </a:lnTo>
                  <a:lnTo>
                    <a:pt x="120" y="677"/>
                  </a:lnTo>
                  <a:lnTo>
                    <a:pt x="120" y="675"/>
                  </a:lnTo>
                  <a:lnTo>
                    <a:pt x="118" y="675"/>
                  </a:lnTo>
                  <a:lnTo>
                    <a:pt x="118" y="674"/>
                  </a:lnTo>
                  <a:lnTo>
                    <a:pt x="117" y="674"/>
                  </a:lnTo>
                  <a:lnTo>
                    <a:pt x="117" y="673"/>
                  </a:lnTo>
                  <a:lnTo>
                    <a:pt x="116" y="673"/>
                  </a:lnTo>
                  <a:lnTo>
                    <a:pt x="116" y="671"/>
                  </a:lnTo>
                  <a:lnTo>
                    <a:pt x="114" y="671"/>
                  </a:lnTo>
                  <a:lnTo>
                    <a:pt x="114" y="670"/>
                  </a:lnTo>
                  <a:lnTo>
                    <a:pt x="113" y="670"/>
                  </a:lnTo>
                  <a:lnTo>
                    <a:pt x="112" y="670"/>
                  </a:lnTo>
                  <a:lnTo>
                    <a:pt x="112" y="669"/>
                  </a:lnTo>
                  <a:lnTo>
                    <a:pt x="112" y="670"/>
                  </a:lnTo>
                  <a:lnTo>
                    <a:pt x="111" y="670"/>
                  </a:lnTo>
                  <a:lnTo>
                    <a:pt x="109" y="670"/>
                  </a:lnTo>
                  <a:lnTo>
                    <a:pt x="108" y="670"/>
                  </a:lnTo>
                  <a:lnTo>
                    <a:pt x="107" y="670"/>
                  </a:lnTo>
                  <a:lnTo>
                    <a:pt x="105" y="670"/>
                  </a:lnTo>
                  <a:lnTo>
                    <a:pt x="105" y="671"/>
                  </a:lnTo>
                  <a:lnTo>
                    <a:pt x="104" y="671"/>
                  </a:lnTo>
                  <a:lnTo>
                    <a:pt x="103" y="671"/>
                  </a:lnTo>
                  <a:lnTo>
                    <a:pt x="101" y="671"/>
                  </a:lnTo>
                  <a:lnTo>
                    <a:pt x="100" y="671"/>
                  </a:lnTo>
                  <a:lnTo>
                    <a:pt x="100" y="670"/>
                  </a:lnTo>
                  <a:lnTo>
                    <a:pt x="99" y="670"/>
                  </a:lnTo>
                  <a:lnTo>
                    <a:pt x="97" y="670"/>
                  </a:lnTo>
                  <a:lnTo>
                    <a:pt x="96" y="670"/>
                  </a:lnTo>
                  <a:lnTo>
                    <a:pt x="96" y="669"/>
                  </a:lnTo>
                  <a:lnTo>
                    <a:pt x="96" y="670"/>
                  </a:lnTo>
                  <a:lnTo>
                    <a:pt x="97" y="670"/>
                  </a:lnTo>
                  <a:lnTo>
                    <a:pt x="96" y="670"/>
                  </a:lnTo>
                  <a:lnTo>
                    <a:pt x="96" y="671"/>
                  </a:lnTo>
                  <a:lnTo>
                    <a:pt x="96" y="673"/>
                  </a:lnTo>
                  <a:lnTo>
                    <a:pt x="95" y="673"/>
                  </a:lnTo>
                  <a:lnTo>
                    <a:pt x="95" y="674"/>
                  </a:lnTo>
                  <a:lnTo>
                    <a:pt x="96" y="674"/>
                  </a:lnTo>
                  <a:lnTo>
                    <a:pt x="96" y="675"/>
                  </a:lnTo>
                  <a:lnTo>
                    <a:pt x="96" y="677"/>
                  </a:lnTo>
                  <a:lnTo>
                    <a:pt x="97" y="677"/>
                  </a:lnTo>
                  <a:lnTo>
                    <a:pt x="97" y="678"/>
                  </a:lnTo>
                  <a:lnTo>
                    <a:pt x="99" y="678"/>
                  </a:lnTo>
                  <a:lnTo>
                    <a:pt x="100" y="678"/>
                  </a:lnTo>
                  <a:lnTo>
                    <a:pt x="100" y="679"/>
                  </a:lnTo>
                  <a:lnTo>
                    <a:pt x="101" y="679"/>
                  </a:lnTo>
                  <a:lnTo>
                    <a:pt x="101" y="681"/>
                  </a:lnTo>
                  <a:lnTo>
                    <a:pt x="100" y="681"/>
                  </a:lnTo>
                  <a:lnTo>
                    <a:pt x="100" y="682"/>
                  </a:lnTo>
                  <a:lnTo>
                    <a:pt x="100" y="683"/>
                  </a:lnTo>
                  <a:lnTo>
                    <a:pt x="100" y="685"/>
                  </a:lnTo>
                  <a:lnTo>
                    <a:pt x="99" y="685"/>
                  </a:lnTo>
                  <a:lnTo>
                    <a:pt x="99" y="686"/>
                  </a:lnTo>
                  <a:lnTo>
                    <a:pt x="97" y="686"/>
                  </a:lnTo>
                  <a:lnTo>
                    <a:pt x="96" y="686"/>
                  </a:lnTo>
                  <a:lnTo>
                    <a:pt x="96" y="687"/>
                  </a:lnTo>
                  <a:lnTo>
                    <a:pt x="95" y="687"/>
                  </a:lnTo>
                  <a:lnTo>
                    <a:pt x="95" y="686"/>
                  </a:lnTo>
                  <a:lnTo>
                    <a:pt x="94" y="686"/>
                  </a:lnTo>
                  <a:lnTo>
                    <a:pt x="92" y="686"/>
                  </a:lnTo>
                  <a:lnTo>
                    <a:pt x="91" y="686"/>
                  </a:lnTo>
                  <a:lnTo>
                    <a:pt x="91" y="685"/>
                  </a:lnTo>
                  <a:lnTo>
                    <a:pt x="90" y="685"/>
                  </a:lnTo>
                  <a:lnTo>
                    <a:pt x="90" y="683"/>
                  </a:lnTo>
                  <a:lnTo>
                    <a:pt x="88" y="683"/>
                  </a:lnTo>
                  <a:lnTo>
                    <a:pt x="88" y="682"/>
                  </a:lnTo>
                  <a:lnTo>
                    <a:pt x="87" y="682"/>
                  </a:lnTo>
                  <a:lnTo>
                    <a:pt x="86" y="682"/>
                  </a:lnTo>
                  <a:lnTo>
                    <a:pt x="86" y="681"/>
                  </a:lnTo>
                  <a:lnTo>
                    <a:pt x="84" y="681"/>
                  </a:lnTo>
                  <a:lnTo>
                    <a:pt x="83" y="681"/>
                  </a:lnTo>
                  <a:lnTo>
                    <a:pt x="82" y="679"/>
                  </a:lnTo>
                  <a:lnTo>
                    <a:pt x="82" y="678"/>
                  </a:lnTo>
                  <a:lnTo>
                    <a:pt x="82" y="677"/>
                  </a:lnTo>
                  <a:lnTo>
                    <a:pt x="82" y="675"/>
                  </a:lnTo>
                  <a:lnTo>
                    <a:pt x="82" y="674"/>
                  </a:lnTo>
                  <a:lnTo>
                    <a:pt x="82" y="673"/>
                  </a:lnTo>
                  <a:lnTo>
                    <a:pt x="82" y="671"/>
                  </a:lnTo>
                  <a:lnTo>
                    <a:pt x="80" y="670"/>
                  </a:lnTo>
                  <a:lnTo>
                    <a:pt x="80" y="669"/>
                  </a:lnTo>
                  <a:lnTo>
                    <a:pt x="79" y="669"/>
                  </a:lnTo>
                  <a:lnTo>
                    <a:pt x="78" y="669"/>
                  </a:lnTo>
                  <a:lnTo>
                    <a:pt x="76" y="669"/>
                  </a:lnTo>
                  <a:lnTo>
                    <a:pt x="75" y="669"/>
                  </a:lnTo>
                  <a:lnTo>
                    <a:pt x="74" y="669"/>
                  </a:lnTo>
                  <a:lnTo>
                    <a:pt x="73" y="669"/>
                  </a:lnTo>
                  <a:lnTo>
                    <a:pt x="71" y="669"/>
                  </a:lnTo>
                  <a:lnTo>
                    <a:pt x="70" y="669"/>
                  </a:lnTo>
                  <a:lnTo>
                    <a:pt x="69" y="669"/>
                  </a:lnTo>
                  <a:lnTo>
                    <a:pt x="67" y="669"/>
                  </a:lnTo>
                  <a:lnTo>
                    <a:pt x="66" y="669"/>
                  </a:lnTo>
                  <a:lnTo>
                    <a:pt x="65" y="669"/>
                  </a:lnTo>
                  <a:lnTo>
                    <a:pt x="63" y="669"/>
                  </a:lnTo>
                  <a:lnTo>
                    <a:pt x="62" y="670"/>
                  </a:lnTo>
                  <a:lnTo>
                    <a:pt x="61" y="670"/>
                  </a:lnTo>
                  <a:lnTo>
                    <a:pt x="59" y="669"/>
                  </a:lnTo>
                  <a:lnTo>
                    <a:pt x="58" y="669"/>
                  </a:lnTo>
                  <a:lnTo>
                    <a:pt x="58" y="670"/>
                  </a:lnTo>
                  <a:lnTo>
                    <a:pt x="57" y="670"/>
                  </a:lnTo>
                  <a:lnTo>
                    <a:pt x="56" y="670"/>
                  </a:lnTo>
                  <a:lnTo>
                    <a:pt x="54" y="670"/>
                  </a:lnTo>
                  <a:lnTo>
                    <a:pt x="54" y="669"/>
                  </a:lnTo>
                  <a:lnTo>
                    <a:pt x="53" y="670"/>
                  </a:lnTo>
                  <a:lnTo>
                    <a:pt x="53" y="671"/>
                  </a:lnTo>
                  <a:lnTo>
                    <a:pt x="53" y="673"/>
                  </a:lnTo>
                  <a:lnTo>
                    <a:pt x="53" y="674"/>
                  </a:lnTo>
                  <a:lnTo>
                    <a:pt x="52" y="675"/>
                  </a:lnTo>
                  <a:lnTo>
                    <a:pt x="52" y="677"/>
                  </a:lnTo>
                  <a:lnTo>
                    <a:pt x="52" y="678"/>
                  </a:lnTo>
                  <a:lnTo>
                    <a:pt x="52" y="679"/>
                  </a:lnTo>
                  <a:lnTo>
                    <a:pt x="52" y="681"/>
                  </a:lnTo>
                  <a:lnTo>
                    <a:pt x="52" y="682"/>
                  </a:lnTo>
                  <a:lnTo>
                    <a:pt x="52" y="683"/>
                  </a:lnTo>
                  <a:lnTo>
                    <a:pt x="52" y="685"/>
                  </a:lnTo>
                  <a:lnTo>
                    <a:pt x="52" y="686"/>
                  </a:lnTo>
                  <a:lnTo>
                    <a:pt x="52" y="687"/>
                  </a:lnTo>
                  <a:lnTo>
                    <a:pt x="52" y="689"/>
                  </a:lnTo>
                  <a:lnTo>
                    <a:pt x="52" y="690"/>
                  </a:lnTo>
                  <a:lnTo>
                    <a:pt x="52" y="691"/>
                  </a:lnTo>
                  <a:lnTo>
                    <a:pt x="52" y="692"/>
                  </a:lnTo>
                  <a:lnTo>
                    <a:pt x="52" y="694"/>
                  </a:lnTo>
                  <a:lnTo>
                    <a:pt x="53" y="694"/>
                  </a:lnTo>
                  <a:lnTo>
                    <a:pt x="54" y="694"/>
                  </a:lnTo>
                  <a:lnTo>
                    <a:pt x="56" y="694"/>
                  </a:lnTo>
                  <a:lnTo>
                    <a:pt x="57" y="695"/>
                  </a:lnTo>
                  <a:lnTo>
                    <a:pt x="58" y="695"/>
                  </a:lnTo>
                  <a:lnTo>
                    <a:pt x="58" y="696"/>
                  </a:lnTo>
                  <a:lnTo>
                    <a:pt x="58" y="698"/>
                  </a:lnTo>
                  <a:lnTo>
                    <a:pt x="58" y="699"/>
                  </a:lnTo>
                  <a:lnTo>
                    <a:pt x="58" y="700"/>
                  </a:lnTo>
                  <a:lnTo>
                    <a:pt x="58" y="702"/>
                  </a:lnTo>
                  <a:lnTo>
                    <a:pt x="58" y="703"/>
                  </a:lnTo>
                  <a:lnTo>
                    <a:pt x="59" y="703"/>
                  </a:lnTo>
                  <a:lnTo>
                    <a:pt x="59" y="704"/>
                  </a:lnTo>
                  <a:lnTo>
                    <a:pt x="59" y="706"/>
                  </a:lnTo>
                  <a:lnTo>
                    <a:pt x="58" y="706"/>
                  </a:lnTo>
                  <a:lnTo>
                    <a:pt x="58" y="707"/>
                  </a:lnTo>
                  <a:lnTo>
                    <a:pt x="58" y="708"/>
                  </a:lnTo>
                  <a:lnTo>
                    <a:pt x="57" y="708"/>
                  </a:lnTo>
                  <a:lnTo>
                    <a:pt x="57" y="709"/>
                  </a:lnTo>
                  <a:lnTo>
                    <a:pt x="57" y="711"/>
                  </a:lnTo>
                  <a:lnTo>
                    <a:pt x="57" y="712"/>
                  </a:lnTo>
                  <a:lnTo>
                    <a:pt x="56" y="712"/>
                  </a:lnTo>
                  <a:lnTo>
                    <a:pt x="56" y="713"/>
                  </a:lnTo>
                  <a:lnTo>
                    <a:pt x="56" y="715"/>
                  </a:lnTo>
                  <a:lnTo>
                    <a:pt x="56" y="716"/>
                  </a:lnTo>
                  <a:lnTo>
                    <a:pt x="56" y="717"/>
                  </a:lnTo>
                  <a:lnTo>
                    <a:pt x="54" y="719"/>
                  </a:lnTo>
                  <a:lnTo>
                    <a:pt x="54" y="720"/>
                  </a:lnTo>
                  <a:lnTo>
                    <a:pt x="53" y="720"/>
                  </a:lnTo>
                  <a:lnTo>
                    <a:pt x="53" y="721"/>
                  </a:lnTo>
                  <a:lnTo>
                    <a:pt x="52" y="723"/>
                  </a:lnTo>
                  <a:lnTo>
                    <a:pt x="50" y="724"/>
                  </a:lnTo>
                  <a:lnTo>
                    <a:pt x="50" y="725"/>
                  </a:lnTo>
                  <a:lnTo>
                    <a:pt x="50" y="726"/>
                  </a:lnTo>
                  <a:lnTo>
                    <a:pt x="49" y="726"/>
                  </a:lnTo>
                  <a:lnTo>
                    <a:pt x="49" y="728"/>
                  </a:lnTo>
                  <a:lnTo>
                    <a:pt x="49" y="729"/>
                  </a:lnTo>
                  <a:lnTo>
                    <a:pt x="50" y="730"/>
                  </a:lnTo>
                  <a:lnTo>
                    <a:pt x="50" y="732"/>
                  </a:lnTo>
                  <a:lnTo>
                    <a:pt x="50" y="733"/>
                  </a:lnTo>
                  <a:lnTo>
                    <a:pt x="50" y="734"/>
                  </a:lnTo>
                  <a:lnTo>
                    <a:pt x="50" y="736"/>
                  </a:lnTo>
                  <a:lnTo>
                    <a:pt x="50" y="737"/>
                  </a:lnTo>
                  <a:lnTo>
                    <a:pt x="49" y="737"/>
                  </a:lnTo>
                  <a:lnTo>
                    <a:pt x="49" y="738"/>
                  </a:lnTo>
                  <a:lnTo>
                    <a:pt x="49" y="740"/>
                  </a:lnTo>
                  <a:lnTo>
                    <a:pt x="48" y="743"/>
                  </a:lnTo>
                  <a:lnTo>
                    <a:pt x="46" y="745"/>
                  </a:lnTo>
                  <a:lnTo>
                    <a:pt x="45" y="747"/>
                  </a:lnTo>
                  <a:lnTo>
                    <a:pt x="45" y="749"/>
                  </a:lnTo>
                  <a:lnTo>
                    <a:pt x="45" y="750"/>
                  </a:lnTo>
                  <a:lnTo>
                    <a:pt x="44" y="751"/>
                  </a:lnTo>
                  <a:lnTo>
                    <a:pt x="44" y="753"/>
                  </a:lnTo>
                  <a:lnTo>
                    <a:pt x="42" y="753"/>
                  </a:lnTo>
                  <a:lnTo>
                    <a:pt x="41" y="754"/>
                  </a:lnTo>
                  <a:lnTo>
                    <a:pt x="38" y="754"/>
                  </a:lnTo>
                  <a:lnTo>
                    <a:pt x="38" y="755"/>
                  </a:lnTo>
                  <a:lnTo>
                    <a:pt x="37" y="755"/>
                  </a:lnTo>
                  <a:lnTo>
                    <a:pt x="35" y="755"/>
                  </a:lnTo>
                  <a:lnTo>
                    <a:pt x="33" y="754"/>
                  </a:lnTo>
                  <a:lnTo>
                    <a:pt x="32" y="754"/>
                  </a:lnTo>
                  <a:lnTo>
                    <a:pt x="32" y="753"/>
                  </a:lnTo>
                  <a:lnTo>
                    <a:pt x="31" y="751"/>
                  </a:lnTo>
                  <a:lnTo>
                    <a:pt x="29" y="750"/>
                  </a:lnTo>
                  <a:lnTo>
                    <a:pt x="28" y="751"/>
                  </a:lnTo>
                  <a:lnTo>
                    <a:pt x="27" y="751"/>
                  </a:lnTo>
                  <a:lnTo>
                    <a:pt x="25" y="751"/>
                  </a:lnTo>
                  <a:lnTo>
                    <a:pt x="25" y="753"/>
                  </a:lnTo>
                  <a:lnTo>
                    <a:pt x="24" y="753"/>
                  </a:lnTo>
                  <a:lnTo>
                    <a:pt x="24" y="754"/>
                  </a:lnTo>
                  <a:lnTo>
                    <a:pt x="23" y="754"/>
                  </a:lnTo>
                  <a:lnTo>
                    <a:pt x="21" y="754"/>
                  </a:lnTo>
                  <a:lnTo>
                    <a:pt x="20" y="754"/>
                  </a:lnTo>
                  <a:lnTo>
                    <a:pt x="19" y="754"/>
                  </a:lnTo>
                  <a:lnTo>
                    <a:pt x="18" y="754"/>
                  </a:lnTo>
                  <a:lnTo>
                    <a:pt x="16" y="754"/>
                  </a:lnTo>
                  <a:lnTo>
                    <a:pt x="16" y="753"/>
                  </a:lnTo>
                  <a:lnTo>
                    <a:pt x="16" y="754"/>
                  </a:lnTo>
                  <a:lnTo>
                    <a:pt x="15" y="754"/>
                  </a:lnTo>
                  <a:lnTo>
                    <a:pt x="15" y="753"/>
                  </a:lnTo>
                  <a:lnTo>
                    <a:pt x="14" y="753"/>
                  </a:lnTo>
                  <a:lnTo>
                    <a:pt x="14" y="751"/>
                  </a:lnTo>
                  <a:lnTo>
                    <a:pt x="12" y="750"/>
                  </a:lnTo>
                  <a:lnTo>
                    <a:pt x="14" y="749"/>
                  </a:lnTo>
                  <a:lnTo>
                    <a:pt x="14" y="747"/>
                  </a:lnTo>
                  <a:lnTo>
                    <a:pt x="14" y="746"/>
                  </a:lnTo>
                  <a:lnTo>
                    <a:pt x="15" y="745"/>
                  </a:lnTo>
                  <a:lnTo>
                    <a:pt x="15" y="743"/>
                  </a:lnTo>
                  <a:lnTo>
                    <a:pt x="14" y="743"/>
                  </a:lnTo>
                  <a:lnTo>
                    <a:pt x="14" y="742"/>
                  </a:lnTo>
                  <a:lnTo>
                    <a:pt x="14" y="741"/>
                  </a:lnTo>
                  <a:lnTo>
                    <a:pt x="14" y="740"/>
                  </a:lnTo>
                  <a:lnTo>
                    <a:pt x="15" y="740"/>
                  </a:lnTo>
                  <a:lnTo>
                    <a:pt x="14" y="740"/>
                  </a:lnTo>
                  <a:lnTo>
                    <a:pt x="14" y="738"/>
                  </a:lnTo>
                  <a:lnTo>
                    <a:pt x="15" y="738"/>
                  </a:lnTo>
                  <a:lnTo>
                    <a:pt x="16" y="738"/>
                  </a:lnTo>
                  <a:lnTo>
                    <a:pt x="15" y="737"/>
                  </a:lnTo>
                  <a:lnTo>
                    <a:pt x="16" y="737"/>
                  </a:lnTo>
                  <a:lnTo>
                    <a:pt x="16" y="736"/>
                  </a:lnTo>
                  <a:lnTo>
                    <a:pt x="16" y="734"/>
                  </a:lnTo>
                  <a:lnTo>
                    <a:pt x="15" y="734"/>
                  </a:lnTo>
                  <a:lnTo>
                    <a:pt x="15" y="733"/>
                  </a:lnTo>
                  <a:lnTo>
                    <a:pt x="16" y="733"/>
                  </a:lnTo>
                  <a:lnTo>
                    <a:pt x="16" y="732"/>
                  </a:lnTo>
                  <a:lnTo>
                    <a:pt x="16" y="730"/>
                  </a:lnTo>
                  <a:lnTo>
                    <a:pt x="18" y="730"/>
                  </a:lnTo>
                  <a:lnTo>
                    <a:pt x="18" y="729"/>
                  </a:lnTo>
                  <a:lnTo>
                    <a:pt x="16" y="729"/>
                  </a:lnTo>
                  <a:lnTo>
                    <a:pt x="16" y="728"/>
                  </a:lnTo>
                  <a:lnTo>
                    <a:pt x="16" y="726"/>
                  </a:lnTo>
                  <a:lnTo>
                    <a:pt x="18" y="726"/>
                  </a:lnTo>
                  <a:lnTo>
                    <a:pt x="18" y="725"/>
                  </a:lnTo>
                  <a:lnTo>
                    <a:pt x="16" y="725"/>
                  </a:lnTo>
                  <a:lnTo>
                    <a:pt x="16" y="724"/>
                  </a:lnTo>
                  <a:lnTo>
                    <a:pt x="16" y="723"/>
                  </a:lnTo>
                  <a:lnTo>
                    <a:pt x="15" y="723"/>
                  </a:lnTo>
                  <a:lnTo>
                    <a:pt x="16" y="723"/>
                  </a:lnTo>
                  <a:lnTo>
                    <a:pt x="16" y="721"/>
                  </a:lnTo>
                  <a:lnTo>
                    <a:pt x="18" y="721"/>
                  </a:lnTo>
                  <a:lnTo>
                    <a:pt x="19" y="721"/>
                  </a:lnTo>
                  <a:lnTo>
                    <a:pt x="19" y="720"/>
                  </a:lnTo>
                  <a:lnTo>
                    <a:pt x="18" y="720"/>
                  </a:lnTo>
                  <a:lnTo>
                    <a:pt x="18" y="719"/>
                  </a:lnTo>
                  <a:lnTo>
                    <a:pt x="16" y="719"/>
                  </a:lnTo>
                  <a:lnTo>
                    <a:pt x="16" y="717"/>
                  </a:lnTo>
                  <a:lnTo>
                    <a:pt x="16" y="716"/>
                  </a:lnTo>
                  <a:lnTo>
                    <a:pt x="15" y="716"/>
                  </a:lnTo>
                  <a:lnTo>
                    <a:pt x="15" y="715"/>
                  </a:lnTo>
                  <a:lnTo>
                    <a:pt x="14" y="715"/>
                  </a:lnTo>
                  <a:lnTo>
                    <a:pt x="14" y="713"/>
                  </a:lnTo>
                  <a:lnTo>
                    <a:pt x="12" y="713"/>
                  </a:lnTo>
                  <a:lnTo>
                    <a:pt x="12" y="712"/>
                  </a:lnTo>
                  <a:lnTo>
                    <a:pt x="11" y="712"/>
                  </a:lnTo>
                  <a:lnTo>
                    <a:pt x="11" y="713"/>
                  </a:lnTo>
                  <a:lnTo>
                    <a:pt x="10" y="713"/>
                  </a:lnTo>
                  <a:lnTo>
                    <a:pt x="10" y="712"/>
                  </a:lnTo>
                  <a:lnTo>
                    <a:pt x="10" y="711"/>
                  </a:lnTo>
                  <a:lnTo>
                    <a:pt x="8" y="711"/>
                  </a:lnTo>
                  <a:lnTo>
                    <a:pt x="7" y="712"/>
                  </a:lnTo>
                  <a:lnTo>
                    <a:pt x="8" y="712"/>
                  </a:lnTo>
                  <a:lnTo>
                    <a:pt x="8" y="713"/>
                  </a:lnTo>
                  <a:lnTo>
                    <a:pt x="7" y="713"/>
                  </a:lnTo>
                  <a:lnTo>
                    <a:pt x="7" y="712"/>
                  </a:lnTo>
                  <a:lnTo>
                    <a:pt x="7" y="711"/>
                  </a:lnTo>
                  <a:lnTo>
                    <a:pt x="7" y="709"/>
                  </a:lnTo>
                  <a:lnTo>
                    <a:pt x="7" y="708"/>
                  </a:lnTo>
                  <a:lnTo>
                    <a:pt x="7" y="707"/>
                  </a:lnTo>
                  <a:lnTo>
                    <a:pt x="6" y="707"/>
                  </a:lnTo>
                  <a:lnTo>
                    <a:pt x="4" y="707"/>
                  </a:lnTo>
                  <a:lnTo>
                    <a:pt x="4" y="706"/>
                  </a:lnTo>
                  <a:lnTo>
                    <a:pt x="4" y="704"/>
                  </a:lnTo>
                  <a:lnTo>
                    <a:pt x="4" y="706"/>
                  </a:lnTo>
                  <a:lnTo>
                    <a:pt x="3" y="706"/>
                  </a:lnTo>
                  <a:lnTo>
                    <a:pt x="3" y="707"/>
                  </a:lnTo>
                  <a:lnTo>
                    <a:pt x="3" y="706"/>
                  </a:lnTo>
                  <a:lnTo>
                    <a:pt x="2" y="706"/>
                  </a:lnTo>
                  <a:lnTo>
                    <a:pt x="0" y="706"/>
                  </a:lnTo>
                  <a:lnTo>
                    <a:pt x="0" y="704"/>
                  </a:lnTo>
                  <a:lnTo>
                    <a:pt x="2" y="704"/>
                  </a:lnTo>
                  <a:lnTo>
                    <a:pt x="2" y="706"/>
                  </a:lnTo>
                  <a:lnTo>
                    <a:pt x="3" y="706"/>
                  </a:lnTo>
                  <a:lnTo>
                    <a:pt x="3" y="704"/>
                  </a:lnTo>
                  <a:lnTo>
                    <a:pt x="2" y="704"/>
                  </a:lnTo>
                  <a:lnTo>
                    <a:pt x="2" y="703"/>
                  </a:lnTo>
                  <a:lnTo>
                    <a:pt x="3" y="703"/>
                  </a:lnTo>
                  <a:lnTo>
                    <a:pt x="3" y="702"/>
                  </a:lnTo>
                  <a:lnTo>
                    <a:pt x="4" y="702"/>
                  </a:lnTo>
                  <a:lnTo>
                    <a:pt x="6" y="702"/>
                  </a:lnTo>
                  <a:lnTo>
                    <a:pt x="6" y="700"/>
                  </a:lnTo>
                  <a:lnTo>
                    <a:pt x="7" y="700"/>
                  </a:lnTo>
                  <a:lnTo>
                    <a:pt x="8" y="700"/>
                  </a:lnTo>
                  <a:lnTo>
                    <a:pt x="8" y="699"/>
                  </a:lnTo>
                  <a:lnTo>
                    <a:pt x="8" y="698"/>
                  </a:lnTo>
                  <a:lnTo>
                    <a:pt x="7" y="698"/>
                  </a:lnTo>
                  <a:lnTo>
                    <a:pt x="6" y="698"/>
                  </a:lnTo>
                  <a:lnTo>
                    <a:pt x="6" y="699"/>
                  </a:lnTo>
                  <a:lnTo>
                    <a:pt x="4" y="699"/>
                  </a:lnTo>
                  <a:lnTo>
                    <a:pt x="4" y="698"/>
                  </a:lnTo>
                  <a:lnTo>
                    <a:pt x="3" y="698"/>
                  </a:lnTo>
                  <a:lnTo>
                    <a:pt x="4" y="698"/>
                  </a:lnTo>
                  <a:lnTo>
                    <a:pt x="4" y="696"/>
                  </a:lnTo>
                  <a:lnTo>
                    <a:pt x="4" y="695"/>
                  </a:lnTo>
                  <a:lnTo>
                    <a:pt x="4" y="694"/>
                  </a:lnTo>
                  <a:lnTo>
                    <a:pt x="6" y="694"/>
                  </a:lnTo>
                  <a:lnTo>
                    <a:pt x="6" y="692"/>
                  </a:lnTo>
                  <a:lnTo>
                    <a:pt x="4" y="691"/>
                  </a:lnTo>
                  <a:lnTo>
                    <a:pt x="6" y="690"/>
                  </a:lnTo>
                  <a:lnTo>
                    <a:pt x="6" y="689"/>
                  </a:lnTo>
                  <a:lnTo>
                    <a:pt x="7" y="689"/>
                  </a:lnTo>
                  <a:lnTo>
                    <a:pt x="7" y="690"/>
                  </a:lnTo>
                  <a:lnTo>
                    <a:pt x="7" y="689"/>
                  </a:lnTo>
                  <a:lnTo>
                    <a:pt x="8" y="689"/>
                  </a:lnTo>
                  <a:lnTo>
                    <a:pt x="7" y="689"/>
                  </a:lnTo>
                  <a:lnTo>
                    <a:pt x="7" y="687"/>
                  </a:lnTo>
                  <a:lnTo>
                    <a:pt x="8" y="687"/>
                  </a:lnTo>
                  <a:lnTo>
                    <a:pt x="8" y="689"/>
                  </a:lnTo>
                  <a:lnTo>
                    <a:pt x="10" y="689"/>
                  </a:lnTo>
                  <a:lnTo>
                    <a:pt x="10" y="687"/>
                  </a:lnTo>
                  <a:lnTo>
                    <a:pt x="10" y="686"/>
                  </a:lnTo>
                  <a:lnTo>
                    <a:pt x="10" y="685"/>
                  </a:lnTo>
                  <a:lnTo>
                    <a:pt x="11" y="685"/>
                  </a:lnTo>
                  <a:lnTo>
                    <a:pt x="11" y="683"/>
                  </a:lnTo>
                  <a:lnTo>
                    <a:pt x="11" y="682"/>
                  </a:lnTo>
                  <a:lnTo>
                    <a:pt x="12" y="682"/>
                  </a:lnTo>
                  <a:lnTo>
                    <a:pt x="12" y="681"/>
                  </a:lnTo>
                  <a:lnTo>
                    <a:pt x="12" y="682"/>
                  </a:lnTo>
                  <a:lnTo>
                    <a:pt x="14" y="682"/>
                  </a:lnTo>
                  <a:lnTo>
                    <a:pt x="14" y="681"/>
                  </a:lnTo>
                  <a:lnTo>
                    <a:pt x="12" y="681"/>
                  </a:lnTo>
                  <a:lnTo>
                    <a:pt x="12" y="679"/>
                  </a:lnTo>
                  <a:lnTo>
                    <a:pt x="12" y="681"/>
                  </a:lnTo>
                  <a:lnTo>
                    <a:pt x="14" y="681"/>
                  </a:lnTo>
                  <a:lnTo>
                    <a:pt x="15" y="681"/>
                  </a:lnTo>
                  <a:lnTo>
                    <a:pt x="15" y="679"/>
                  </a:lnTo>
                  <a:lnTo>
                    <a:pt x="16" y="679"/>
                  </a:lnTo>
                  <a:lnTo>
                    <a:pt x="16" y="681"/>
                  </a:lnTo>
                  <a:lnTo>
                    <a:pt x="16" y="679"/>
                  </a:lnTo>
                  <a:lnTo>
                    <a:pt x="16" y="681"/>
                  </a:lnTo>
                  <a:lnTo>
                    <a:pt x="18" y="681"/>
                  </a:lnTo>
                  <a:lnTo>
                    <a:pt x="18" y="679"/>
                  </a:lnTo>
                  <a:lnTo>
                    <a:pt x="16" y="679"/>
                  </a:lnTo>
                  <a:lnTo>
                    <a:pt x="16" y="678"/>
                  </a:lnTo>
                  <a:lnTo>
                    <a:pt x="18" y="678"/>
                  </a:lnTo>
                  <a:lnTo>
                    <a:pt x="18" y="679"/>
                  </a:lnTo>
                  <a:lnTo>
                    <a:pt x="18" y="678"/>
                  </a:lnTo>
                  <a:lnTo>
                    <a:pt x="19" y="678"/>
                  </a:lnTo>
                  <a:lnTo>
                    <a:pt x="19" y="677"/>
                  </a:lnTo>
                  <a:lnTo>
                    <a:pt x="18" y="677"/>
                  </a:lnTo>
                  <a:lnTo>
                    <a:pt x="18" y="678"/>
                  </a:lnTo>
                  <a:lnTo>
                    <a:pt x="16" y="678"/>
                  </a:lnTo>
                  <a:lnTo>
                    <a:pt x="18" y="678"/>
                  </a:lnTo>
                  <a:lnTo>
                    <a:pt x="18" y="677"/>
                  </a:lnTo>
                  <a:lnTo>
                    <a:pt x="16" y="675"/>
                  </a:lnTo>
                  <a:lnTo>
                    <a:pt x="16" y="677"/>
                  </a:lnTo>
                  <a:lnTo>
                    <a:pt x="15" y="677"/>
                  </a:lnTo>
                  <a:lnTo>
                    <a:pt x="15" y="675"/>
                  </a:lnTo>
                  <a:lnTo>
                    <a:pt x="16" y="675"/>
                  </a:lnTo>
                  <a:lnTo>
                    <a:pt x="16" y="674"/>
                  </a:lnTo>
                  <a:lnTo>
                    <a:pt x="15" y="674"/>
                  </a:lnTo>
                  <a:lnTo>
                    <a:pt x="15" y="673"/>
                  </a:lnTo>
                  <a:lnTo>
                    <a:pt x="16" y="673"/>
                  </a:lnTo>
                  <a:lnTo>
                    <a:pt x="15" y="673"/>
                  </a:lnTo>
                  <a:lnTo>
                    <a:pt x="16" y="673"/>
                  </a:lnTo>
                  <a:lnTo>
                    <a:pt x="16" y="671"/>
                  </a:lnTo>
                  <a:lnTo>
                    <a:pt x="18" y="671"/>
                  </a:lnTo>
                  <a:lnTo>
                    <a:pt x="16" y="671"/>
                  </a:lnTo>
                  <a:lnTo>
                    <a:pt x="16" y="670"/>
                  </a:lnTo>
                  <a:lnTo>
                    <a:pt x="16" y="669"/>
                  </a:lnTo>
                  <a:lnTo>
                    <a:pt x="18" y="669"/>
                  </a:lnTo>
                  <a:lnTo>
                    <a:pt x="18" y="670"/>
                  </a:lnTo>
                  <a:lnTo>
                    <a:pt x="19" y="670"/>
                  </a:lnTo>
                  <a:lnTo>
                    <a:pt x="20" y="670"/>
                  </a:lnTo>
                  <a:lnTo>
                    <a:pt x="19" y="670"/>
                  </a:lnTo>
                  <a:lnTo>
                    <a:pt x="19" y="671"/>
                  </a:lnTo>
                  <a:lnTo>
                    <a:pt x="20" y="670"/>
                  </a:lnTo>
                  <a:lnTo>
                    <a:pt x="20" y="671"/>
                  </a:lnTo>
                  <a:lnTo>
                    <a:pt x="21" y="671"/>
                  </a:lnTo>
                  <a:lnTo>
                    <a:pt x="21" y="670"/>
                  </a:lnTo>
                  <a:lnTo>
                    <a:pt x="23" y="670"/>
                  </a:lnTo>
                  <a:lnTo>
                    <a:pt x="21" y="669"/>
                  </a:lnTo>
                  <a:lnTo>
                    <a:pt x="20" y="668"/>
                  </a:lnTo>
                  <a:lnTo>
                    <a:pt x="21" y="668"/>
                  </a:lnTo>
                  <a:lnTo>
                    <a:pt x="21" y="666"/>
                  </a:lnTo>
                  <a:lnTo>
                    <a:pt x="23" y="666"/>
                  </a:lnTo>
                  <a:lnTo>
                    <a:pt x="23" y="665"/>
                  </a:lnTo>
                  <a:lnTo>
                    <a:pt x="23"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7" y="661"/>
                  </a:lnTo>
                  <a:lnTo>
                    <a:pt x="28" y="662"/>
                  </a:lnTo>
                  <a:lnTo>
                    <a:pt x="28" y="661"/>
                  </a:lnTo>
                  <a:lnTo>
                    <a:pt x="29" y="661"/>
                  </a:lnTo>
                  <a:lnTo>
                    <a:pt x="28" y="661"/>
                  </a:lnTo>
                  <a:lnTo>
                    <a:pt x="28" y="660"/>
                  </a:lnTo>
                  <a:lnTo>
                    <a:pt x="29" y="660"/>
                  </a:lnTo>
                  <a:lnTo>
                    <a:pt x="31" y="661"/>
                  </a:lnTo>
                  <a:lnTo>
                    <a:pt x="31" y="662"/>
                  </a:lnTo>
                  <a:lnTo>
                    <a:pt x="32" y="662"/>
                  </a:lnTo>
                  <a:lnTo>
                    <a:pt x="32" y="661"/>
                  </a:lnTo>
                  <a:lnTo>
                    <a:pt x="33" y="662"/>
                  </a:lnTo>
                  <a:lnTo>
                    <a:pt x="33" y="661"/>
                  </a:lnTo>
                  <a:lnTo>
                    <a:pt x="33" y="660"/>
                  </a:lnTo>
                  <a:lnTo>
                    <a:pt x="32" y="658"/>
                  </a:lnTo>
                  <a:lnTo>
                    <a:pt x="32" y="657"/>
                  </a:lnTo>
                  <a:lnTo>
                    <a:pt x="32" y="656"/>
                  </a:lnTo>
                  <a:lnTo>
                    <a:pt x="32" y="654"/>
                  </a:lnTo>
                  <a:lnTo>
                    <a:pt x="32" y="653"/>
                  </a:lnTo>
                  <a:lnTo>
                    <a:pt x="32" y="652"/>
                  </a:lnTo>
                  <a:lnTo>
                    <a:pt x="33" y="652"/>
                  </a:lnTo>
                  <a:lnTo>
                    <a:pt x="33" y="651"/>
                  </a:lnTo>
                  <a:lnTo>
                    <a:pt x="35" y="651"/>
                  </a:lnTo>
                  <a:lnTo>
                    <a:pt x="36" y="649"/>
                  </a:lnTo>
                  <a:lnTo>
                    <a:pt x="36" y="651"/>
                  </a:lnTo>
                  <a:lnTo>
                    <a:pt x="37" y="651"/>
                  </a:lnTo>
                  <a:lnTo>
                    <a:pt x="38" y="651"/>
                  </a:lnTo>
                  <a:lnTo>
                    <a:pt x="40" y="649"/>
                  </a:lnTo>
                  <a:lnTo>
                    <a:pt x="41" y="649"/>
                  </a:lnTo>
                  <a:lnTo>
                    <a:pt x="41" y="648"/>
                  </a:lnTo>
                  <a:lnTo>
                    <a:pt x="41" y="647"/>
                  </a:lnTo>
                  <a:lnTo>
                    <a:pt x="41" y="645"/>
                  </a:lnTo>
                  <a:lnTo>
                    <a:pt x="40" y="645"/>
                  </a:lnTo>
                  <a:lnTo>
                    <a:pt x="41" y="645"/>
                  </a:lnTo>
                  <a:lnTo>
                    <a:pt x="41" y="644"/>
                  </a:lnTo>
                  <a:lnTo>
                    <a:pt x="41" y="643"/>
                  </a:lnTo>
                  <a:lnTo>
                    <a:pt x="42" y="643"/>
                  </a:lnTo>
                  <a:lnTo>
                    <a:pt x="42" y="641"/>
                  </a:lnTo>
                  <a:lnTo>
                    <a:pt x="42" y="643"/>
                  </a:lnTo>
                  <a:lnTo>
                    <a:pt x="42" y="641"/>
                  </a:lnTo>
                  <a:lnTo>
                    <a:pt x="44" y="641"/>
                  </a:lnTo>
                  <a:lnTo>
                    <a:pt x="44" y="643"/>
                  </a:lnTo>
                  <a:lnTo>
                    <a:pt x="45" y="643"/>
                  </a:lnTo>
                  <a:lnTo>
                    <a:pt x="45" y="641"/>
                  </a:lnTo>
                  <a:lnTo>
                    <a:pt x="45" y="640"/>
                  </a:lnTo>
                  <a:lnTo>
                    <a:pt x="44" y="640"/>
                  </a:lnTo>
                  <a:lnTo>
                    <a:pt x="44" y="639"/>
                  </a:lnTo>
                  <a:lnTo>
                    <a:pt x="44" y="637"/>
                  </a:lnTo>
                  <a:lnTo>
                    <a:pt x="45" y="637"/>
                  </a:lnTo>
                  <a:lnTo>
                    <a:pt x="44" y="637"/>
                  </a:lnTo>
                  <a:lnTo>
                    <a:pt x="45" y="637"/>
                  </a:lnTo>
                  <a:lnTo>
                    <a:pt x="45" y="636"/>
                  </a:lnTo>
                  <a:lnTo>
                    <a:pt x="44" y="636"/>
                  </a:lnTo>
                  <a:lnTo>
                    <a:pt x="44" y="635"/>
                  </a:lnTo>
                  <a:lnTo>
                    <a:pt x="42" y="635"/>
                  </a:lnTo>
                  <a:lnTo>
                    <a:pt x="41" y="635"/>
                  </a:lnTo>
                  <a:lnTo>
                    <a:pt x="41" y="634"/>
                  </a:lnTo>
                  <a:lnTo>
                    <a:pt x="40" y="634"/>
                  </a:lnTo>
                  <a:lnTo>
                    <a:pt x="40" y="631"/>
                  </a:lnTo>
                  <a:lnTo>
                    <a:pt x="40" y="630"/>
                  </a:lnTo>
                  <a:lnTo>
                    <a:pt x="40" y="628"/>
                  </a:lnTo>
                  <a:lnTo>
                    <a:pt x="40" y="627"/>
                  </a:lnTo>
                  <a:lnTo>
                    <a:pt x="40" y="626"/>
                  </a:lnTo>
                  <a:lnTo>
                    <a:pt x="40" y="624"/>
                  </a:lnTo>
                  <a:lnTo>
                    <a:pt x="38" y="624"/>
                  </a:lnTo>
                  <a:lnTo>
                    <a:pt x="40" y="624"/>
                  </a:lnTo>
                  <a:lnTo>
                    <a:pt x="40" y="623"/>
                  </a:lnTo>
                  <a:lnTo>
                    <a:pt x="41" y="623"/>
                  </a:lnTo>
                  <a:lnTo>
                    <a:pt x="41" y="622"/>
                  </a:lnTo>
                  <a:lnTo>
                    <a:pt x="42" y="622"/>
                  </a:lnTo>
                  <a:lnTo>
                    <a:pt x="42" y="620"/>
                  </a:lnTo>
                  <a:lnTo>
                    <a:pt x="42" y="619"/>
                  </a:lnTo>
                  <a:lnTo>
                    <a:pt x="42" y="618"/>
                  </a:lnTo>
                  <a:lnTo>
                    <a:pt x="42" y="617"/>
                  </a:lnTo>
                  <a:lnTo>
                    <a:pt x="42" y="615"/>
                  </a:lnTo>
                  <a:lnTo>
                    <a:pt x="42" y="614"/>
                  </a:lnTo>
                  <a:lnTo>
                    <a:pt x="44" y="614"/>
                  </a:lnTo>
                  <a:lnTo>
                    <a:pt x="44" y="613"/>
                  </a:lnTo>
                  <a:lnTo>
                    <a:pt x="45" y="613"/>
                  </a:lnTo>
                  <a:lnTo>
                    <a:pt x="46" y="613"/>
                  </a:lnTo>
                  <a:lnTo>
                    <a:pt x="46" y="611"/>
                  </a:lnTo>
                  <a:lnTo>
                    <a:pt x="48" y="610"/>
                  </a:lnTo>
                  <a:lnTo>
                    <a:pt x="48" y="609"/>
                  </a:lnTo>
                  <a:lnTo>
                    <a:pt x="48" y="607"/>
                  </a:lnTo>
                  <a:lnTo>
                    <a:pt x="46" y="607"/>
                  </a:lnTo>
                  <a:lnTo>
                    <a:pt x="45" y="607"/>
                  </a:lnTo>
                  <a:lnTo>
                    <a:pt x="44" y="607"/>
                  </a:lnTo>
                  <a:lnTo>
                    <a:pt x="44" y="606"/>
                  </a:lnTo>
                  <a:lnTo>
                    <a:pt x="44" y="605"/>
                  </a:lnTo>
                  <a:lnTo>
                    <a:pt x="42" y="605"/>
                  </a:lnTo>
                  <a:lnTo>
                    <a:pt x="42" y="606"/>
                  </a:lnTo>
                  <a:lnTo>
                    <a:pt x="42" y="607"/>
                  </a:lnTo>
                  <a:lnTo>
                    <a:pt x="42" y="606"/>
                  </a:lnTo>
                  <a:lnTo>
                    <a:pt x="41" y="606"/>
                  </a:lnTo>
                  <a:lnTo>
                    <a:pt x="41" y="607"/>
                  </a:lnTo>
                  <a:lnTo>
                    <a:pt x="41" y="606"/>
                  </a:lnTo>
                  <a:lnTo>
                    <a:pt x="40" y="606"/>
                  </a:lnTo>
                  <a:lnTo>
                    <a:pt x="41" y="605"/>
                  </a:lnTo>
                  <a:lnTo>
                    <a:pt x="40" y="605"/>
                  </a:lnTo>
                  <a:lnTo>
                    <a:pt x="41" y="605"/>
                  </a:lnTo>
                  <a:lnTo>
                    <a:pt x="41" y="603"/>
                  </a:lnTo>
                  <a:lnTo>
                    <a:pt x="41" y="602"/>
                  </a:lnTo>
                  <a:lnTo>
                    <a:pt x="40" y="602"/>
                  </a:lnTo>
                  <a:lnTo>
                    <a:pt x="40" y="603"/>
                  </a:lnTo>
                  <a:lnTo>
                    <a:pt x="40" y="602"/>
                  </a:lnTo>
                  <a:lnTo>
                    <a:pt x="40" y="601"/>
                  </a:lnTo>
                  <a:lnTo>
                    <a:pt x="40" y="599"/>
                  </a:lnTo>
                  <a:lnTo>
                    <a:pt x="40" y="598"/>
                  </a:lnTo>
                  <a:lnTo>
                    <a:pt x="38" y="598"/>
                  </a:lnTo>
                  <a:lnTo>
                    <a:pt x="38" y="599"/>
                  </a:lnTo>
                  <a:lnTo>
                    <a:pt x="38" y="598"/>
                  </a:lnTo>
                  <a:lnTo>
                    <a:pt x="38" y="599"/>
                  </a:lnTo>
                  <a:lnTo>
                    <a:pt x="37" y="599"/>
                  </a:lnTo>
                  <a:lnTo>
                    <a:pt x="36" y="599"/>
                  </a:lnTo>
                  <a:lnTo>
                    <a:pt x="36" y="598"/>
                  </a:lnTo>
                  <a:lnTo>
                    <a:pt x="35" y="598"/>
                  </a:lnTo>
                  <a:lnTo>
                    <a:pt x="33" y="598"/>
                  </a:lnTo>
                  <a:lnTo>
                    <a:pt x="33" y="597"/>
                  </a:lnTo>
                  <a:lnTo>
                    <a:pt x="35" y="597"/>
                  </a:lnTo>
                  <a:lnTo>
                    <a:pt x="36" y="597"/>
                  </a:lnTo>
                  <a:lnTo>
                    <a:pt x="35" y="597"/>
                  </a:lnTo>
                  <a:lnTo>
                    <a:pt x="35" y="596"/>
                  </a:lnTo>
                  <a:lnTo>
                    <a:pt x="33" y="596"/>
                  </a:lnTo>
                  <a:lnTo>
                    <a:pt x="33" y="594"/>
                  </a:lnTo>
                  <a:lnTo>
                    <a:pt x="33" y="596"/>
                  </a:lnTo>
                  <a:lnTo>
                    <a:pt x="35" y="596"/>
                  </a:lnTo>
                  <a:lnTo>
                    <a:pt x="35" y="594"/>
                  </a:lnTo>
                  <a:lnTo>
                    <a:pt x="33" y="594"/>
                  </a:lnTo>
                  <a:lnTo>
                    <a:pt x="33" y="593"/>
                  </a:lnTo>
                  <a:lnTo>
                    <a:pt x="35" y="593"/>
                  </a:lnTo>
                  <a:lnTo>
                    <a:pt x="35" y="594"/>
                  </a:lnTo>
                  <a:lnTo>
                    <a:pt x="35" y="593"/>
                  </a:lnTo>
                  <a:lnTo>
                    <a:pt x="35" y="592"/>
                  </a:lnTo>
                  <a:lnTo>
                    <a:pt x="36" y="592"/>
                  </a:lnTo>
                  <a:lnTo>
                    <a:pt x="35" y="590"/>
                  </a:lnTo>
                  <a:lnTo>
                    <a:pt x="33" y="590"/>
                  </a:lnTo>
                  <a:lnTo>
                    <a:pt x="33" y="589"/>
                  </a:lnTo>
                  <a:lnTo>
                    <a:pt x="33" y="590"/>
                  </a:lnTo>
                  <a:lnTo>
                    <a:pt x="32" y="590"/>
                  </a:lnTo>
                  <a:lnTo>
                    <a:pt x="32" y="589"/>
                  </a:lnTo>
                  <a:lnTo>
                    <a:pt x="31" y="589"/>
                  </a:lnTo>
                  <a:lnTo>
                    <a:pt x="31" y="588"/>
                  </a:lnTo>
                  <a:lnTo>
                    <a:pt x="31" y="586"/>
                  </a:lnTo>
                  <a:lnTo>
                    <a:pt x="29" y="586"/>
                  </a:lnTo>
                  <a:lnTo>
                    <a:pt x="29" y="585"/>
                  </a:lnTo>
                  <a:lnTo>
                    <a:pt x="31" y="585"/>
                  </a:lnTo>
                  <a:lnTo>
                    <a:pt x="29" y="585"/>
                  </a:lnTo>
                  <a:lnTo>
                    <a:pt x="29" y="584"/>
                  </a:lnTo>
                  <a:lnTo>
                    <a:pt x="29" y="582"/>
                  </a:lnTo>
                  <a:lnTo>
                    <a:pt x="29" y="584"/>
                  </a:lnTo>
                  <a:lnTo>
                    <a:pt x="31" y="584"/>
                  </a:lnTo>
                  <a:lnTo>
                    <a:pt x="31" y="582"/>
                  </a:lnTo>
                  <a:lnTo>
                    <a:pt x="31" y="581"/>
                  </a:lnTo>
                  <a:lnTo>
                    <a:pt x="31" y="582"/>
                  </a:lnTo>
                  <a:lnTo>
                    <a:pt x="32" y="582"/>
                  </a:lnTo>
                  <a:lnTo>
                    <a:pt x="33" y="582"/>
                  </a:lnTo>
                  <a:lnTo>
                    <a:pt x="33" y="581"/>
                  </a:lnTo>
                  <a:lnTo>
                    <a:pt x="32" y="581"/>
                  </a:lnTo>
                  <a:lnTo>
                    <a:pt x="33" y="581"/>
                  </a:lnTo>
                  <a:lnTo>
                    <a:pt x="33" y="580"/>
                  </a:lnTo>
                  <a:lnTo>
                    <a:pt x="32" y="580"/>
                  </a:lnTo>
                  <a:lnTo>
                    <a:pt x="32" y="579"/>
                  </a:lnTo>
                  <a:lnTo>
                    <a:pt x="33" y="579"/>
                  </a:lnTo>
                  <a:lnTo>
                    <a:pt x="33" y="577"/>
                  </a:lnTo>
                  <a:lnTo>
                    <a:pt x="33" y="576"/>
                  </a:lnTo>
                  <a:lnTo>
                    <a:pt x="33" y="577"/>
                  </a:lnTo>
                  <a:lnTo>
                    <a:pt x="33" y="576"/>
                  </a:lnTo>
                  <a:lnTo>
                    <a:pt x="32" y="576"/>
                  </a:lnTo>
                  <a:lnTo>
                    <a:pt x="31" y="575"/>
                  </a:lnTo>
                  <a:lnTo>
                    <a:pt x="31" y="576"/>
                  </a:lnTo>
                  <a:lnTo>
                    <a:pt x="29" y="576"/>
                  </a:lnTo>
                  <a:lnTo>
                    <a:pt x="28" y="576"/>
                  </a:lnTo>
                  <a:lnTo>
                    <a:pt x="27" y="576"/>
                  </a:lnTo>
                  <a:lnTo>
                    <a:pt x="27" y="577"/>
                  </a:lnTo>
                  <a:lnTo>
                    <a:pt x="27" y="576"/>
                  </a:lnTo>
                  <a:lnTo>
                    <a:pt x="27" y="575"/>
                  </a:lnTo>
                  <a:lnTo>
                    <a:pt x="25" y="575"/>
                  </a:lnTo>
                  <a:lnTo>
                    <a:pt x="24" y="575"/>
                  </a:lnTo>
                  <a:lnTo>
                    <a:pt x="24" y="576"/>
                  </a:lnTo>
                  <a:lnTo>
                    <a:pt x="24" y="575"/>
                  </a:lnTo>
                  <a:lnTo>
                    <a:pt x="23" y="575"/>
                  </a:lnTo>
                  <a:lnTo>
                    <a:pt x="21" y="575"/>
                  </a:lnTo>
                  <a:lnTo>
                    <a:pt x="23" y="573"/>
                  </a:lnTo>
                  <a:lnTo>
                    <a:pt x="21" y="573"/>
                  </a:lnTo>
                  <a:lnTo>
                    <a:pt x="21" y="572"/>
                  </a:lnTo>
                  <a:lnTo>
                    <a:pt x="20" y="572"/>
                  </a:lnTo>
                  <a:lnTo>
                    <a:pt x="20" y="571"/>
                  </a:lnTo>
                  <a:lnTo>
                    <a:pt x="21" y="571"/>
                  </a:lnTo>
                  <a:lnTo>
                    <a:pt x="21" y="569"/>
                  </a:lnTo>
                  <a:lnTo>
                    <a:pt x="23" y="569"/>
                  </a:lnTo>
                  <a:lnTo>
                    <a:pt x="23" y="571"/>
                  </a:lnTo>
                  <a:lnTo>
                    <a:pt x="21" y="571"/>
                  </a:lnTo>
                  <a:lnTo>
                    <a:pt x="23" y="571"/>
                  </a:lnTo>
                  <a:lnTo>
                    <a:pt x="23" y="569"/>
                  </a:lnTo>
                  <a:lnTo>
                    <a:pt x="24" y="569"/>
                  </a:lnTo>
                  <a:lnTo>
                    <a:pt x="25" y="569"/>
                  </a:lnTo>
                  <a:lnTo>
                    <a:pt x="25" y="568"/>
                  </a:lnTo>
                  <a:lnTo>
                    <a:pt x="27" y="568"/>
                  </a:lnTo>
                  <a:lnTo>
                    <a:pt x="27" y="569"/>
                  </a:lnTo>
                  <a:lnTo>
                    <a:pt x="28" y="569"/>
                  </a:lnTo>
                  <a:lnTo>
                    <a:pt x="28" y="568"/>
                  </a:lnTo>
                  <a:lnTo>
                    <a:pt x="28" y="569"/>
                  </a:lnTo>
                  <a:lnTo>
                    <a:pt x="28" y="568"/>
                  </a:lnTo>
                  <a:lnTo>
                    <a:pt x="28" y="567"/>
                  </a:lnTo>
                  <a:lnTo>
                    <a:pt x="29" y="567"/>
                  </a:lnTo>
                  <a:lnTo>
                    <a:pt x="29" y="565"/>
                  </a:lnTo>
                  <a:lnTo>
                    <a:pt x="31" y="565"/>
                  </a:lnTo>
                  <a:lnTo>
                    <a:pt x="31" y="567"/>
                  </a:lnTo>
                  <a:lnTo>
                    <a:pt x="32" y="567"/>
                  </a:lnTo>
                  <a:lnTo>
                    <a:pt x="33" y="567"/>
                  </a:lnTo>
                  <a:lnTo>
                    <a:pt x="32" y="567"/>
                  </a:lnTo>
                  <a:lnTo>
                    <a:pt x="32" y="565"/>
                  </a:lnTo>
                  <a:lnTo>
                    <a:pt x="33" y="565"/>
                  </a:lnTo>
                  <a:lnTo>
                    <a:pt x="35" y="565"/>
                  </a:lnTo>
                  <a:lnTo>
                    <a:pt x="36" y="565"/>
                  </a:lnTo>
                  <a:lnTo>
                    <a:pt x="37" y="565"/>
                  </a:lnTo>
                  <a:lnTo>
                    <a:pt x="37" y="567"/>
                  </a:lnTo>
                  <a:lnTo>
                    <a:pt x="37" y="565"/>
                  </a:lnTo>
                  <a:lnTo>
                    <a:pt x="38" y="565"/>
                  </a:lnTo>
                  <a:lnTo>
                    <a:pt x="38" y="564"/>
                  </a:lnTo>
                  <a:lnTo>
                    <a:pt x="37" y="564"/>
                  </a:lnTo>
                  <a:lnTo>
                    <a:pt x="38" y="564"/>
                  </a:lnTo>
                  <a:lnTo>
                    <a:pt x="38" y="563"/>
                  </a:lnTo>
                  <a:lnTo>
                    <a:pt x="40" y="563"/>
                  </a:lnTo>
                  <a:lnTo>
                    <a:pt x="41" y="563"/>
                  </a:lnTo>
                  <a:lnTo>
                    <a:pt x="42" y="563"/>
                  </a:lnTo>
                  <a:lnTo>
                    <a:pt x="42" y="562"/>
                  </a:lnTo>
                  <a:lnTo>
                    <a:pt x="44" y="562"/>
                  </a:lnTo>
                  <a:lnTo>
                    <a:pt x="44" y="563"/>
                  </a:lnTo>
                  <a:lnTo>
                    <a:pt x="45" y="563"/>
                  </a:lnTo>
                  <a:lnTo>
                    <a:pt x="46" y="563"/>
                  </a:lnTo>
                  <a:lnTo>
                    <a:pt x="48" y="563"/>
                  </a:lnTo>
                  <a:lnTo>
                    <a:pt x="46" y="563"/>
                  </a:lnTo>
                  <a:lnTo>
                    <a:pt x="46" y="562"/>
                  </a:lnTo>
                  <a:lnTo>
                    <a:pt x="48" y="562"/>
                  </a:lnTo>
                  <a:lnTo>
                    <a:pt x="46" y="562"/>
                  </a:lnTo>
                  <a:lnTo>
                    <a:pt x="48" y="562"/>
                  </a:lnTo>
                  <a:lnTo>
                    <a:pt x="48" y="560"/>
                  </a:lnTo>
                  <a:lnTo>
                    <a:pt x="49" y="560"/>
                  </a:lnTo>
                  <a:lnTo>
                    <a:pt x="50" y="560"/>
                  </a:lnTo>
                  <a:lnTo>
                    <a:pt x="49" y="560"/>
                  </a:lnTo>
                  <a:lnTo>
                    <a:pt x="50" y="560"/>
                  </a:lnTo>
                  <a:lnTo>
                    <a:pt x="50" y="559"/>
                  </a:lnTo>
                  <a:lnTo>
                    <a:pt x="52" y="559"/>
                  </a:lnTo>
                  <a:lnTo>
                    <a:pt x="52" y="558"/>
                  </a:lnTo>
                  <a:lnTo>
                    <a:pt x="50" y="558"/>
                  </a:lnTo>
                  <a:lnTo>
                    <a:pt x="50" y="556"/>
                  </a:lnTo>
                  <a:lnTo>
                    <a:pt x="52" y="556"/>
                  </a:lnTo>
                  <a:lnTo>
                    <a:pt x="52" y="555"/>
                  </a:lnTo>
                  <a:lnTo>
                    <a:pt x="50" y="555"/>
                  </a:lnTo>
                  <a:lnTo>
                    <a:pt x="50" y="556"/>
                  </a:lnTo>
                  <a:lnTo>
                    <a:pt x="50" y="555"/>
                  </a:lnTo>
                  <a:lnTo>
                    <a:pt x="52" y="555"/>
                  </a:lnTo>
                  <a:lnTo>
                    <a:pt x="52" y="554"/>
                  </a:lnTo>
                  <a:lnTo>
                    <a:pt x="52" y="552"/>
                  </a:lnTo>
                  <a:lnTo>
                    <a:pt x="53" y="552"/>
                  </a:lnTo>
                  <a:lnTo>
                    <a:pt x="53" y="554"/>
                  </a:lnTo>
                  <a:lnTo>
                    <a:pt x="54" y="554"/>
                  </a:lnTo>
                  <a:lnTo>
                    <a:pt x="54" y="552"/>
                  </a:lnTo>
                  <a:lnTo>
                    <a:pt x="56" y="552"/>
                  </a:lnTo>
                  <a:lnTo>
                    <a:pt x="56" y="551"/>
                  </a:lnTo>
                  <a:lnTo>
                    <a:pt x="57" y="551"/>
                  </a:lnTo>
                  <a:lnTo>
                    <a:pt x="57" y="550"/>
                  </a:lnTo>
                  <a:lnTo>
                    <a:pt x="58" y="550"/>
                  </a:lnTo>
                  <a:lnTo>
                    <a:pt x="59" y="550"/>
                  </a:lnTo>
                  <a:lnTo>
                    <a:pt x="58" y="550"/>
                  </a:lnTo>
                  <a:lnTo>
                    <a:pt x="59" y="550"/>
                  </a:lnTo>
                  <a:lnTo>
                    <a:pt x="59" y="548"/>
                  </a:lnTo>
                  <a:lnTo>
                    <a:pt x="59" y="547"/>
                  </a:lnTo>
                  <a:lnTo>
                    <a:pt x="59" y="548"/>
                  </a:lnTo>
                  <a:lnTo>
                    <a:pt x="59" y="547"/>
                  </a:lnTo>
                  <a:lnTo>
                    <a:pt x="61" y="547"/>
                  </a:lnTo>
                  <a:lnTo>
                    <a:pt x="62" y="547"/>
                  </a:lnTo>
                  <a:lnTo>
                    <a:pt x="61" y="547"/>
                  </a:lnTo>
                  <a:lnTo>
                    <a:pt x="62" y="547"/>
                  </a:lnTo>
                  <a:lnTo>
                    <a:pt x="62" y="546"/>
                  </a:lnTo>
                  <a:lnTo>
                    <a:pt x="62" y="547"/>
                  </a:lnTo>
                  <a:lnTo>
                    <a:pt x="62" y="546"/>
                  </a:lnTo>
                  <a:lnTo>
                    <a:pt x="63" y="546"/>
                  </a:lnTo>
                  <a:lnTo>
                    <a:pt x="63" y="547"/>
                  </a:lnTo>
                  <a:lnTo>
                    <a:pt x="65" y="547"/>
                  </a:lnTo>
                  <a:lnTo>
                    <a:pt x="66" y="547"/>
                  </a:lnTo>
                  <a:lnTo>
                    <a:pt x="67" y="547"/>
                  </a:lnTo>
                  <a:lnTo>
                    <a:pt x="66" y="547"/>
                  </a:lnTo>
                  <a:lnTo>
                    <a:pt x="67" y="547"/>
                  </a:lnTo>
                  <a:lnTo>
                    <a:pt x="67" y="548"/>
                  </a:lnTo>
                  <a:lnTo>
                    <a:pt x="69" y="548"/>
                  </a:lnTo>
                  <a:lnTo>
                    <a:pt x="70" y="548"/>
                  </a:lnTo>
                  <a:lnTo>
                    <a:pt x="71" y="548"/>
                  </a:lnTo>
                  <a:lnTo>
                    <a:pt x="71" y="547"/>
                  </a:lnTo>
                  <a:lnTo>
                    <a:pt x="71" y="548"/>
                  </a:lnTo>
                  <a:lnTo>
                    <a:pt x="73" y="548"/>
                  </a:lnTo>
                  <a:lnTo>
                    <a:pt x="74" y="548"/>
                  </a:lnTo>
                  <a:lnTo>
                    <a:pt x="74" y="550"/>
                  </a:lnTo>
                  <a:lnTo>
                    <a:pt x="74" y="551"/>
                  </a:lnTo>
                  <a:lnTo>
                    <a:pt x="75" y="551"/>
                  </a:lnTo>
                  <a:lnTo>
                    <a:pt x="75" y="550"/>
                  </a:lnTo>
                  <a:lnTo>
                    <a:pt x="75" y="551"/>
                  </a:lnTo>
                  <a:lnTo>
                    <a:pt x="76" y="551"/>
                  </a:lnTo>
                  <a:lnTo>
                    <a:pt x="78" y="551"/>
                  </a:lnTo>
                  <a:lnTo>
                    <a:pt x="76" y="551"/>
                  </a:lnTo>
                  <a:lnTo>
                    <a:pt x="78" y="551"/>
                  </a:lnTo>
                  <a:lnTo>
                    <a:pt x="78" y="550"/>
                  </a:lnTo>
                  <a:lnTo>
                    <a:pt x="79" y="550"/>
                  </a:lnTo>
                  <a:lnTo>
                    <a:pt x="80" y="550"/>
                  </a:lnTo>
                  <a:lnTo>
                    <a:pt x="80" y="551"/>
                  </a:lnTo>
                  <a:lnTo>
                    <a:pt x="82" y="551"/>
                  </a:lnTo>
                  <a:lnTo>
                    <a:pt x="83" y="551"/>
                  </a:lnTo>
                  <a:lnTo>
                    <a:pt x="83" y="552"/>
                  </a:lnTo>
                  <a:lnTo>
                    <a:pt x="84" y="552"/>
                  </a:lnTo>
                  <a:lnTo>
                    <a:pt x="86" y="552"/>
                  </a:lnTo>
                  <a:lnTo>
                    <a:pt x="86" y="554"/>
                  </a:lnTo>
                  <a:lnTo>
                    <a:pt x="86" y="552"/>
                  </a:lnTo>
                  <a:lnTo>
                    <a:pt x="86" y="554"/>
                  </a:lnTo>
                  <a:lnTo>
                    <a:pt x="87" y="554"/>
                  </a:lnTo>
                  <a:lnTo>
                    <a:pt x="87" y="552"/>
                  </a:lnTo>
                  <a:lnTo>
                    <a:pt x="88" y="552"/>
                  </a:lnTo>
                  <a:lnTo>
                    <a:pt x="87" y="552"/>
                  </a:lnTo>
                  <a:lnTo>
                    <a:pt x="88" y="552"/>
                  </a:lnTo>
                  <a:lnTo>
                    <a:pt x="90" y="552"/>
                  </a:lnTo>
                  <a:lnTo>
                    <a:pt x="90" y="551"/>
                  </a:lnTo>
                  <a:lnTo>
                    <a:pt x="90" y="550"/>
                  </a:lnTo>
                  <a:lnTo>
                    <a:pt x="88" y="550"/>
                  </a:lnTo>
                  <a:lnTo>
                    <a:pt x="88" y="548"/>
                  </a:lnTo>
                  <a:lnTo>
                    <a:pt x="90" y="548"/>
                  </a:lnTo>
                  <a:lnTo>
                    <a:pt x="90" y="547"/>
                  </a:lnTo>
                  <a:lnTo>
                    <a:pt x="90" y="546"/>
                  </a:lnTo>
                  <a:lnTo>
                    <a:pt x="91" y="546"/>
                  </a:lnTo>
                  <a:lnTo>
                    <a:pt x="91" y="547"/>
                  </a:lnTo>
                  <a:lnTo>
                    <a:pt x="91" y="546"/>
                  </a:lnTo>
                  <a:lnTo>
                    <a:pt x="91" y="545"/>
                  </a:lnTo>
                  <a:lnTo>
                    <a:pt x="92" y="545"/>
                  </a:lnTo>
                  <a:lnTo>
                    <a:pt x="94" y="545"/>
                  </a:lnTo>
                  <a:lnTo>
                    <a:pt x="94" y="543"/>
                  </a:lnTo>
                  <a:lnTo>
                    <a:pt x="95" y="543"/>
                  </a:lnTo>
                  <a:lnTo>
                    <a:pt x="95" y="542"/>
                  </a:lnTo>
                  <a:lnTo>
                    <a:pt x="95" y="543"/>
                  </a:lnTo>
                  <a:lnTo>
                    <a:pt x="96" y="543"/>
                  </a:lnTo>
                  <a:lnTo>
                    <a:pt x="96" y="542"/>
                  </a:lnTo>
                  <a:lnTo>
                    <a:pt x="97" y="543"/>
                  </a:lnTo>
                  <a:lnTo>
                    <a:pt x="97" y="542"/>
                  </a:lnTo>
                  <a:lnTo>
                    <a:pt x="99" y="542"/>
                  </a:lnTo>
                  <a:lnTo>
                    <a:pt x="97" y="542"/>
                  </a:lnTo>
                  <a:lnTo>
                    <a:pt x="97" y="541"/>
                  </a:lnTo>
                  <a:lnTo>
                    <a:pt x="96" y="541"/>
                  </a:lnTo>
                  <a:lnTo>
                    <a:pt x="96" y="539"/>
                  </a:lnTo>
                  <a:lnTo>
                    <a:pt x="97" y="539"/>
                  </a:lnTo>
                  <a:lnTo>
                    <a:pt x="96" y="539"/>
                  </a:lnTo>
                  <a:lnTo>
                    <a:pt x="96" y="538"/>
                  </a:lnTo>
                  <a:lnTo>
                    <a:pt x="96" y="537"/>
                  </a:lnTo>
                  <a:lnTo>
                    <a:pt x="97" y="537"/>
                  </a:lnTo>
                  <a:lnTo>
                    <a:pt x="99" y="537"/>
                  </a:lnTo>
                  <a:lnTo>
                    <a:pt x="99" y="535"/>
                  </a:lnTo>
                  <a:lnTo>
                    <a:pt x="99" y="534"/>
                  </a:lnTo>
                  <a:lnTo>
                    <a:pt x="100" y="534"/>
                  </a:lnTo>
                  <a:lnTo>
                    <a:pt x="100" y="533"/>
                  </a:lnTo>
                  <a:lnTo>
                    <a:pt x="100" y="531"/>
                  </a:lnTo>
                  <a:lnTo>
                    <a:pt x="101" y="531"/>
                  </a:lnTo>
                  <a:lnTo>
                    <a:pt x="101" y="530"/>
                  </a:lnTo>
                  <a:lnTo>
                    <a:pt x="103" y="530"/>
                  </a:lnTo>
                  <a:lnTo>
                    <a:pt x="103" y="529"/>
                  </a:lnTo>
                  <a:lnTo>
                    <a:pt x="103" y="528"/>
                  </a:lnTo>
                  <a:lnTo>
                    <a:pt x="103" y="526"/>
                  </a:lnTo>
                  <a:lnTo>
                    <a:pt x="104" y="526"/>
                  </a:lnTo>
                  <a:lnTo>
                    <a:pt x="103" y="526"/>
                  </a:lnTo>
                  <a:lnTo>
                    <a:pt x="104" y="526"/>
                  </a:lnTo>
                  <a:lnTo>
                    <a:pt x="104" y="525"/>
                  </a:lnTo>
                  <a:lnTo>
                    <a:pt x="104" y="524"/>
                  </a:lnTo>
                  <a:lnTo>
                    <a:pt x="104" y="522"/>
                  </a:lnTo>
                  <a:lnTo>
                    <a:pt x="104" y="521"/>
                  </a:lnTo>
                  <a:lnTo>
                    <a:pt x="104" y="520"/>
                  </a:lnTo>
                  <a:lnTo>
                    <a:pt x="104" y="518"/>
                  </a:lnTo>
                  <a:lnTo>
                    <a:pt x="105" y="518"/>
                  </a:lnTo>
                  <a:lnTo>
                    <a:pt x="105" y="517"/>
                  </a:lnTo>
                  <a:lnTo>
                    <a:pt x="105" y="516"/>
                  </a:lnTo>
                  <a:lnTo>
                    <a:pt x="105" y="514"/>
                  </a:lnTo>
                  <a:lnTo>
                    <a:pt x="105" y="513"/>
                  </a:lnTo>
                  <a:lnTo>
                    <a:pt x="105" y="512"/>
                  </a:lnTo>
                  <a:lnTo>
                    <a:pt x="107" y="512"/>
                  </a:lnTo>
                  <a:lnTo>
                    <a:pt x="107" y="510"/>
                  </a:lnTo>
                  <a:lnTo>
                    <a:pt x="107" y="509"/>
                  </a:lnTo>
                  <a:lnTo>
                    <a:pt x="108" y="509"/>
                  </a:lnTo>
                  <a:lnTo>
                    <a:pt x="109" y="509"/>
                  </a:lnTo>
                  <a:lnTo>
                    <a:pt x="109" y="508"/>
                  </a:lnTo>
                  <a:lnTo>
                    <a:pt x="108" y="508"/>
                  </a:lnTo>
                  <a:lnTo>
                    <a:pt x="108" y="507"/>
                  </a:lnTo>
                  <a:lnTo>
                    <a:pt x="108" y="505"/>
                  </a:lnTo>
                  <a:lnTo>
                    <a:pt x="108" y="504"/>
                  </a:lnTo>
                  <a:lnTo>
                    <a:pt x="108" y="503"/>
                  </a:lnTo>
                  <a:lnTo>
                    <a:pt x="109" y="503"/>
                  </a:lnTo>
                  <a:lnTo>
                    <a:pt x="109" y="501"/>
                  </a:lnTo>
                  <a:lnTo>
                    <a:pt x="109" y="500"/>
                  </a:lnTo>
                  <a:lnTo>
                    <a:pt x="111" y="500"/>
                  </a:lnTo>
                  <a:lnTo>
                    <a:pt x="111" y="499"/>
                  </a:lnTo>
                  <a:lnTo>
                    <a:pt x="112" y="499"/>
                  </a:lnTo>
                  <a:lnTo>
                    <a:pt x="112" y="497"/>
                  </a:lnTo>
                  <a:lnTo>
                    <a:pt x="113" y="496"/>
                  </a:lnTo>
                  <a:lnTo>
                    <a:pt x="113" y="495"/>
                  </a:lnTo>
                  <a:lnTo>
                    <a:pt x="113" y="493"/>
                  </a:lnTo>
                  <a:lnTo>
                    <a:pt x="114" y="493"/>
                  </a:lnTo>
                  <a:lnTo>
                    <a:pt x="114" y="492"/>
                  </a:lnTo>
                  <a:lnTo>
                    <a:pt x="113" y="491"/>
                  </a:lnTo>
                  <a:lnTo>
                    <a:pt x="113" y="490"/>
                  </a:lnTo>
                  <a:lnTo>
                    <a:pt x="112" y="490"/>
                  </a:lnTo>
                  <a:lnTo>
                    <a:pt x="111" y="488"/>
                  </a:lnTo>
                  <a:lnTo>
                    <a:pt x="109" y="488"/>
                  </a:lnTo>
                  <a:lnTo>
                    <a:pt x="108" y="488"/>
                  </a:lnTo>
                  <a:lnTo>
                    <a:pt x="107" y="488"/>
                  </a:lnTo>
                  <a:lnTo>
                    <a:pt x="105" y="488"/>
                  </a:lnTo>
                  <a:lnTo>
                    <a:pt x="104" y="488"/>
                  </a:lnTo>
                  <a:lnTo>
                    <a:pt x="104" y="487"/>
                  </a:lnTo>
                  <a:lnTo>
                    <a:pt x="103" y="487"/>
                  </a:lnTo>
                  <a:lnTo>
                    <a:pt x="101" y="486"/>
                  </a:lnTo>
                  <a:lnTo>
                    <a:pt x="100" y="487"/>
                  </a:lnTo>
                  <a:lnTo>
                    <a:pt x="99" y="487"/>
                  </a:lnTo>
                  <a:lnTo>
                    <a:pt x="97" y="487"/>
                  </a:lnTo>
                  <a:lnTo>
                    <a:pt x="96" y="487"/>
                  </a:lnTo>
                  <a:lnTo>
                    <a:pt x="94" y="490"/>
                  </a:lnTo>
                  <a:lnTo>
                    <a:pt x="91" y="488"/>
                  </a:lnTo>
                  <a:lnTo>
                    <a:pt x="92" y="488"/>
                  </a:lnTo>
                  <a:lnTo>
                    <a:pt x="90" y="487"/>
                  </a:lnTo>
                  <a:lnTo>
                    <a:pt x="87" y="480"/>
                  </a:lnTo>
                  <a:lnTo>
                    <a:pt x="78" y="486"/>
                  </a:lnTo>
                  <a:lnTo>
                    <a:pt x="73" y="486"/>
                  </a:lnTo>
                  <a:lnTo>
                    <a:pt x="70" y="484"/>
                  </a:lnTo>
                  <a:lnTo>
                    <a:pt x="67" y="480"/>
                  </a:lnTo>
                  <a:lnTo>
                    <a:pt x="66" y="482"/>
                  </a:lnTo>
                  <a:lnTo>
                    <a:pt x="65" y="479"/>
                  </a:lnTo>
                  <a:lnTo>
                    <a:pt x="65" y="478"/>
                  </a:lnTo>
                  <a:lnTo>
                    <a:pt x="63" y="478"/>
                  </a:lnTo>
                  <a:lnTo>
                    <a:pt x="65" y="476"/>
                  </a:lnTo>
                  <a:lnTo>
                    <a:pt x="66" y="476"/>
                  </a:lnTo>
                  <a:lnTo>
                    <a:pt x="66" y="475"/>
                  </a:lnTo>
                  <a:lnTo>
                    <a:pt x="67" y="475"/>
                  </a:lnTo>
                  <a:lnTo>
                    <a:pt x="69" y="474"/>
                  </a:lnTo>
                  <a:lnTo>
                    <a:pt x="69" y="473"/>
                  </a:lnTo>
                  <a:lnTo>
                    <a:pt x="69" y="471"/>
                  </a:lnTo>
                  <a:lnTo>
                    <a:pt x="69" y="470"/>
                  </a:lnTo>
                  <a:lnTo>
                    <a:pt x="70" y="470"/>
                  </a:lnTo>
                  <a:lnTo>
                    <a:pt x="70" y="469"/>
                  </a:lnTo>
                  <a:lnTo>
                    <a:pt x="69" y="469"/>
                  </a:lnTo>
                  <a:lnTo>
                    <a:pt x="67" y="469"/>
                  </a:lnTo>
                  <a:lnTo>
                    <a:pt x="67" y="467"/>
                  </a:lnTo>
                  <a:lnTo>
                    <a:pt x="66" y="467"/>
                  </a:lnTo>
                  <a:lnTo>
                    <a:pt x="66" y="466"/>
                  </a:lnTo>
                  <a:lnTo>
                    <a:pt x="65" y="465"/>
                  </a:lnTo>
                  <a:lnTo>
                    <a:pt x="63" y="463"/>
                  </a:lnTo>
                  <a:lnTo>
                    <a:pt x="63" y="462"/>
                  </a:lnTo>
                  <a:lnTo>
                    <a:pt x="62" y="462"/>
                  </a:lnTo>
                  <a:lnTo>
                    <a:pt x="63" y="461"/>
                  </a:lnTo>
                  <a:lnTo>
                    <a:pt x="62" y="461"/>
                  </a:lnTo>
                  <a:lnTo>
                    <a:pt x="61" y="461"/>
                  </a:lnTo>
                  <a:lnTo>
                    <a:pt x="59" y="461"/>
                  </a:lnTo>
                  <a:lnTo>
                    <a:pt x="59" y="462"/>
                  </a:lnTo>
                  <a:lnTo>
                    <a:pt x="59" y="461"/>
                  </a:lnTo>
                  <a:lnTo>
                    <a:pt x="58" y="461"/>
                  </a:lnTo>
                  <a:lnTo>
                    <a:pt x="58" y="462"/>
                  </a:lnTo>
                  <a:lnTo>
                    <a:pt x="58" y="461"/>
                  </a:lnTo>
                  <a:lnTo>
                    <a:pt x="57" y="461"/>
                  </a:lnTo>
                  <a:lnTo>
                    <a:pt x="56" y="461"/>
                  </a:lnTo>
                  <a:lnTo>
                    <a:pt x="54" y="461"/>
                  </a:lnTo>
                  <a:lnTo>
                    <a:pt x="53" y="461"/>
                  </a:lnTo>
                  <a:lnTo>
                    <a:pt x="53" y="462"/>
                  </a:lnTo>
                  <a:lnTo>
                    <a:pt x="53" y="461"/>
                  </a:lnTo>
                  <a:lnTo>
                    <a:pt x="53" y="462"/>
                  </a:lnTo>
                  <a:lnTo>
                    <a:pt x="53" y="461"/>
                  </a:lnTo>
                  <a:lnTo>
                    <a:pt x="52" y="461"/>
                  </a:lnTo>
                  <a:lnTo>
                    <a:pt x="52" y="462"/>
                  </a:lnTo>
                  <a:lnTo>
                    <a:pt x="50" y="462"/>
                  </a:lnTo>
                  <a:lnTo>
                    <a:pt x="50" y="463"/>
                  </a:lnTo>
                  <a:lnTo>
                    <a:pt x="49" y="463"/>
                  </a:lnTo>
                  <a:lnTo>
                    <a:pt x="49" y="465"/>
                  </a:lnTo>
                  <a:lnTo>
                    <a:pt x="49" y="463"/>
                  </a:lnTo>
                  <a:lnTo>
                    <a:pt x="48" y="463"/>
                  </a:lnTo>
                  <a:lnTo>
                    <a:pt x="48" y="465"/>
                  </a:lnTo>
                  <a:lnTo>
                    <a:pt x="46" y="465"/>
                  </a:lnTo>
                  <a:lnTo>
                    <a:pt x="45" y="465"/>
                  </a:lnTo>
                  <a:lnTo>
                    <a:pt x="45" y="463"/>
                  </a:lnTo>
                  <a:lnTo>
                    <a:pt x="45" y="465"/>
                  </a:lnTo>
                  <a:lnTo>
                    <a:pt x="44" y="465"/>
                  </a:lnTo>
                  <a:lnTo>
                    <a:pt x="44" y="466"/>
                  </a:lnTo>
                  <a:lnTo>
                    <a:pt x="42" y="466"/>
                  </a:lnTo>
                  <a:lnTo>
                    <a:pt x="42" y="467"/>
                  </a:lnTo>
                  <a:lnTo>
                    <a:pt x="41" y="467"/>
                  </a:lnTo>
                  <a:lnTo>
                    <a:pt x="41" y="469"/>
                  </a:lnTo>
                  <a:lnTo>
                    <a:pt x="40" y="469"/>
                  </a:lnTo>
                  <a:lnTo>
                    <a:pt x="38" y="470"/>
                  </a:lnTo>
                  <a:lnTo>
                    <a:pt x="37" y="469"/>
                  </a:lnTo>
                  <a:lnTo>
                    <a:pt x="35" y="469"/>
                  </a:lnTo>
                  <a:lnTo>
                    <a:pt x="35" y="467"/>
                  </a:lnTo>
                  <a:lnTo>
                    <a:pt x="33" y="467"/>
                  </a:lnTo>
                  <a:lnTo>
                    <a:pt x="33" y="466"/>
                  </a:lnTo>
                  <a:lnTo>
                    <a:pt x="32" y="465"/>
                  </a:lnTo>
                  <a:lnTo>
                    <a:pt x="32" y="463"/>
                  </a:lnTo>
                  <a:lnTo>
                    <a:pt x="32" y="462"/>
                  </a:lnTo>
                  <a:lnTo>
                    <a:pt x="31" y="462"/>
                  </a:lnTo>
                  <a:lnTo>
                    <a:pt x="32" y="462"/>
                  </a:lnTo>
                  <a:lnTo>
                    <a:pt x="31" y="462"/>
                  </a:lnTo>
                  <a:lnTo>
                    <a:pt x="31" y="461"/>
                  </a:lnTo>
                  <a:lnTo>
                    <a:pt x="32" y="461"/>
                  </a:lnTo>
                  <a:lnTo>
                    <a:pt x="31" y="461"/>
                  </a:lnTo>
                  <a:lnTo>
                    <a:pt x="31" y="459"/>
                  </a:lnTo>
                  <a:lnTo>
                    <a:pt x="32" y="459"/>
                  </a:lnTo>
                  <a:lnTo>
                    <a:pt x="31" y="459"/>
                  </a:lnTo>
                  <a:lnTo>
                    <a:pt x="31" y="458"/>
                  </a:lnTo>
                  <a:lnTo>
                    <a:pt x="31" y="457"/>
                  </a:lnTo>
                  <a:lnTo>
                    <a:pt x="32" y="457"/>
                  </a:lnTo>
                  <a:lnTo>
                    <a:pt x="32" y="456"/>
                  </a:lnTo>
                  <a:lnTo>
                    <a:pt x="32" y="454"/>
                  </a:lnTo>
                  <a:lnTo>
                    <a:pt x="32" y="456"/>
                  </a:lnTo>
                  <a:lnTo>
                    <a:pt x="32" y="454"/>
                  </a:lnTo>
                  <a:lnTo>
                    <a:pt x="33" y="454"/>
                  </a:lnTo>
                  <a:lnTo>
                    <a:pt x="33" y="453"/>
                  </a:lnTo>
                  <a:lnTo>
                    <a:pt x="35" y="453"/>
                  </a:lnTo>
                  <a:lnTo>
                    <a:pt x="36" y="453"/>
                  </a:lnTo>
                  <a:lnTo>
                    <a:pt x="35" y="453"/>
                  </a:lnTo>
                  <a:lnTo>
                    <a:pt x="36" y="453"/>
                  </a:lnTo>
                  <a:lnTo>
                    <a:pt x="36" y="454"/>
                  </a:lnTo>
                  <a:lnTo>
                    <a:pt x="37" y="454"/>
                  </a:lnTo>
                  <a:lnTo>
                    <a:pt x="37" y="453"/>
                  </a:lnTo>
                  <a:lnTo>
                    <a:pt x="37" y="454"/>
                  </a:lnTo>
                  <a:lnTo>
                    <a:pt x="38" y="454"/>
                  </a:lnTo>
                  <a:lnTo>
                    <a:pt x="38" y="453"/>
                  </a:lnTo>
                  <a:lnTo>
                    <a:pt x="40"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40" y="445"/>
                  </a:lnTo>
                  <a:lnTo>
                    <a:pt x="40" y="444"/>
                  </a:lnTo>
                  <a:lnTo>
                    <a:pt x="41" y="444"/>
                  </a:lnTo>
                  <a:lnTo>
                    <a:pt x="40" y="442"/>
                  </a:lnTo>
                  <a:lnTo>
                    <a:pt x="41" y="442"/>
                  </a:lnTo>
                  <a:lnTo>
                    <a:pt x="41" y="441"/>
                  </a:lnTo>
                  <a:lnTo>
                    <a:pt x="42" y="440"/>
                  </a:lnTo>
                  <a:lnTo>
                    <a:pt x="42" y="441"/>
                  </a:lnTo>
                  <a:lnTo>
                    <a:pt x="44" y="441"/>
                  </a:lnTo>
                  <a:lnTo>
                    <a:pt x="42" y="441"/>
                  </a:lnTo>
                  <a:lnTo>
                    <a:pt x="44" y="441"/>
                  </a:lnTo>
                  <a:lnTo>
                    <a:pt x="45" y="440"/>
                  </a:lnTo>
                  <a:lnTo>
                    <a:pt x="45" y="441"/>
                  </a:lnTo>
                  <a:lnTo>
                    <a:pt x="45" y="440"/>
                  </a:lnTo>
                  <a:lnTo>
                    <a:pt x="46" y="441"/>
                  </a:lnTo>
                  <a:lnTo>
                    <a:pt x="48" y="440"/>
                  </a:lnTo>
                  <a:lnTo>
                    <a:pt x="48" y="441"/>
                  </a:lnTo>
                  <a:lnTo>
                    <a:pt x="48" y="440"/>
                  </a:lnTo>
                  <a:lnTo>
                    <a:pt x="48" y="441"/>
                  </a:lnTo>
                  <a:lnTo>
                    <a:pt x="49" y="440"/>
                  </a:lnTo>
                  <a:lnTo>
                    <a:pt x="50" y="440"/>
                  </a:lnTo>
                  <a:lnTo>
                    <a:pt x="49" y="440"/>
                  </a:lnTo>
                  <a:lnTo>
                    <a:pt x="49" y="438"/>
                  </a:lnTo>
                  <a:lnTo>
                    <a:pt x="50" y="438"/>
                  </a:lnTo>
                  <a:lnTo>
                    <a:pt x="52" y="438"/>
                  </a:lnTo>
                  <a:lnTo>
                    <a:pt x="52" y="437"/>
                  </a:lnTo>
                  <a:lnTo>
                    <a:pt x="52" y="438"/>
                  </a:lnTo>
                  <a:lnTo>
                    <a:pt x="52" y="437"/>
                  </a:lnTo>
                  <a:lnTo>
                    <a:pt x="53" y="437"/>
                  </a:lnTo>
                  <a:lnTo>
                    <a:pt x="52" y="437"/>
                  </a:lnTo>
                  <a:lnTo>
                    <a:pt x="52" y="436"/>
                  </a:lnTo>
                  <a:lnTo>
                    <a:pt x="50" y="436"/>
                  </a:lnTo>
                  <a:lnTo>
                    <a:pt x="50" y="435"/>
                  </a:lnTo>
                  <a:lnTo>
                    <a:pt x="50" y="433"/>
                  </a:lnTo>
                  <a:lnTo>
                    <a:pt x="52" y="433"/>
                  </a:lnTo>
                  <a:lnTo>
                    <a:pt x="52" y="432"/>
                  </a:lnTo>
                  <a:lnTo>
                    <a:pt x="53" y="432"/>
                  </a:lnTo>
                  <a:lnTo>
                    <a:pt x="52" y="432"/>
                  </a:lnTo>
                  <a:lnTo>
                    <a:pt x="53" y="432"/>
                  </a:lnTo>
                  <a:lnTo>
                    <a:pt x="53" y="431"/>
                  </a:lnTo>
                  <a:lnTo>
                    <a:pt x="54" y="431"/>
                  </a:lnTo>
                  <a:lnTo>
                    <a:pt x="56" y="431"/>
                  </a:lnTo>
                  <a:lnTo>
                    <a:pt x="56" y="429"/>
                  </a:lnTo>
                  <a:lnTo>
                    <a:pt x="56" y="431"/>
                  </a:lnTo>
                  <a:lnTo>
                    <a:pt x="57" y="431"/>
                  </a:lnTo>
                  <a:lnTo>
                    <a:pt x="58" y="431"/>
                  </a:lnTo>
                  <a:lnTo>
                    <a:pt x="58" y="429"/>
                  </a:lnTo>
                  <a:lnTo>
                    <a:pt x="58" y="428"/>
                  </a:lnTo>
                  <a:lnTo>
                    <a:pt x="59" y="428"/>
                  </a:lnTo>
                  <a:lnTo>
                    <a:pt x="59" y="429"/>
                  </a:lnTo>
                  <a:lnTo>
                    <a:pt x="59" y="428"/>
                  </a:lnTo>
                  <a:lnTo>
                    <a:pt x="59" y="427"/>
                  </a:lnTo>
                  <a:lnTo>
                    <a:pt x="59" y="428"/>
                  </a:lnTo>
                  <a:lnTo>
                    <a:pt x="61" y="428"/>
                  </a:lnTo>
                  <a:lnTo>
                    <a:pt x="61" y="427"/>
                  </a:lnTo>
                  <a:lnTo>
                    <a:pt x="62" y="427"/>
                  </a:lnTo>
                  <a:lnTo>
                    <a:pt x="61" y="427"/>
                  </a:lnTo>
                  <a:lnTo>
                    <a:pt x="62" y="427"/>
                  </a:lnTo>
                  <a:lnTo>
                    <a:pt x="62" y="425"/>
                  </a:lnTo>
                  <a:lnTo>
                    <a:pt x="61" y="425"/>
                  </a:lnTo>
                  <a:lnTo>
                    <a:pt x="61" y="424"/>
                  </a:lnTo>
                  <a:lnTo>
                    <a:pt x="61" y="423"/>
                  </a:lnTo>
                  <a:lnTo>
                    <a:pt x="62" y="423"/>
                  </a:lnTo>
                  <a:lnTo>
                    <a:pt x="62" y="421"/>
                  </a:lnTo>
                  <a:lnTo>
                    <a:pt x="62" y="423"/>
                  </a:lnTo>
                  <a:lnTo>
                    <a:pt x="63" y="423"/>
                  </a:lnTo>
                  <a:lnTo>
                    <a:pt x="63" y="421"/>
                  </a:lnTo>
                  <a:lnTo>
                    <a:pt x="63" y="423"/>
                  </a:lnTo>
                  <a:lnTo>
                    <a:pt x="65" y="423"/>
                  </a:lnTo>
                  <a:lnTo>
                    <a:pt x="66" y="423"/>
                  </a:lnTo>
                  <a:lnTo>
                    <a:pt x="67" y="423"/>
                  </a:lnTo>
                  <a:lnTo>
                    <a:pt x="67" y="421"/>
                  </a:lnTo>
                  <a:lnTo>
                    <a:pt x="67" y="420"/>
                  </a:lnTo>
                  <a:lnTo>
                    <a:pt x="69" y="420"/>
                  </a:lnTo>
                  <a:lnTo>
                    <a:pt x="69" y="419"/>
                  </a:lnTo>
                  <a:lnTo>
                    <a:pt x="67" y="419"/>
                  </a:lnTo>
                  <a:lnTo>
                    <a:pt x="67" y="418"/>
                  </a:lnTo>
                  <a:lnTo>
                    <a:pt x="67" y="416"/>
                  </a:lnTo>
                  <a:lnTo>
                    <a:pt x="69" y="416"/>
                  </a:lnTo>
                  <a:lnTo>
                    <a:pt x="69" y="415"/>
                  </a:lnTo>
                  <a:lnTo>
                    <a:pt x="70" y="415"/>
                  </a:lnTo>
                  <a:lnTo>
                    <a:pt x="69" y="416"/>
                  </a:lnTo>
                  <a:lnTo>
                    <a:pt x="70" y="416"/>
                  </a:lnTo>
                  <a:lnTo>
                    <a:pt x="70" y="415"/>
                  </a:lnTo>
                  <a:lnTo>
                    <a:pt x="70" y="416"/>
                  </a:lnTo>
                  <a:lnTo>
                    <a:pt x="71" y="415"/>
                  </a:lnTo>
                  <a:lnTo>
                    <a:pt x="70" y="415"/>
                  </a:lnTo>
                  <a:lnTo>
                    <a:pt x="70" y="414"/>
                  </a:lnTo>
                  <a:lnTo>
                    <a:pt x="71" y="414"/>
                  </a:lnTo>
                  <a:lnTo>
                    <a:pt x="71" y="412"/>
                  </a:lnTo>
                  <a:lnTo>
                    <a:pt x="70" y="412"/>
                  </a:lnTo>
                  <a:lnTo>
                    <a:pt x="71" y="412"/>
                  </a:lnTo>
                  <a:lnTo>
                    <a:pt x="71" y="411"/>
                  </a:lnTo>
                  <a:lnTo>
                    <a:pt x="73" y="411"/>
                  </a:lnTo>
                  <a:lnTo>
                    <a:pt x="74" y="411"/>
                  </a:lnTo>
                  <a:lnTo>
                    <a:pt x="74" y="410"/>
                  </a:lnTo>
                  <a:lnTo>
                    <a:pt x="75" y="408"/>
                  </a:lnTo>
                  <a:lnTo>
                    <a:pt x="76" y="408"/>
                  </a:lnTo>
                  <a:lnTo>
                    <a:pt x="76" y="407"/>
                  </a:lnTo>
                  <a:lnTo>
                    <a:pt x="76" y="408"/>
                  </a:lnTo>
                  <a:lnTo>
                    <a:pt x="78" y="408"/>
                  </a:lnTo>
                  <a:lnTo>
                    <a:pt x="78" y="407"/>
                  </a:lnTo>
                  <a:lnTo>
                    <a:pt x="79" y="407"/>
                  </a:lnTo>
                  <a:lnTo>
                    <a:pt x="79" y="406"/>
                  </a:lnTo>
                  <a:lnTo>
                    <a:pt x="79" y="407"/>
                  </a:lnTo>
                  <a:lnTo>
                    <a:pt x="79" y="406"/>
                  </a:lnTo>
                  <a:lnTo>
                    <a:pt x="80" y="406"/>
                  </a:lnTo>
                  <a:lnTo>
                    <a:pt x="80" y="404"/>
                  </a:lnTo>
                  <a:lnTo>
                    <a:pt x="82" y="404"/>
                  </a:lnTo>
                  <a:lnTo>
                    <a:pt x="83" y="404"/>
                  </a:lnTo>
                  <a:lnTo>
                    <a:pt x="83" y="403"/>
                  </a:lnTo>
                  <a:lnTo>
                    <a:pt x="84" y="403"/>
                  </a:lnTo>
                  <a:lnTo>
                    <a:pt x="86" y="403"/>
                  </a:lnTo>
                  <a:lnTo>
                    <a:pt x="87" y="403"/>
                  </a:lnTo>
                  <a:lnTo>
                    <a:pt x="87" y="404"/>
                  </a:lnTo>
                  <a:lnTo>
                    <a:pt x="88" y="404"/>
                  </a:lnTo>
                  <a:lnTo>
                    <a:pt x="88" y="403"/>
                  </a:lnTo>
                  <a:lnTo>
                    <a:pt x="90" y="403"/>
                  </a:lnTo>
                  <a:lnTo>
                    <a:pt x="91" y="403"/>
                  </a:lnTo>
                  <a:lnTo>
                    <a:pt x="92" y="403"/>
                  </a:lnTo>
                  <a:lnTo>
                    <a:pt x="94" y="403"/>
                  </a:lnTo>
                  <a:lnTo>
                    <a:pt x="94" y="402"/>
                  </a:lnTo>
                  <a:lnTo>
                    <a:pt x="95" y="402"/>
                  </a:lnTo>
                  <a:lnTo>
                    <a:pt x="95" y="401"/>
                  </a:lnTo>
                  <a:lnTo>
                    <a:pt x="96" y="401"/>
                  </a:lnTo>
                  <a:lnTo>
                    <a:pt x="97" y="399"/>
                  </a:lnTo>
                  <a:lnTo>
                    <a:pt x="99" y="399"/>
                  </a:lnTo>
                  <a:lnTo>
                    <a:pt x="99" y="398"/>
                  </a:lnTo>
                  <a:lnTo>
                    <a:pt x="99" y="397"/>
                  </a:lnTo>
                  <a:lnTo>
                    <a:pt x="100" y="397"/>
                  </a:lnTo>
                  <a:lnTo>
                    <a:pt x="101" y="397"/>
                  </a:lnTo>
                  <a:lnTo>
                    <a:pt x="103" y="397"/>
                  </a:lnTo>
                  <a:lnTo>
                    <a:pt x="103" y="395"/>
                  </a:lnTo>
                  <a:lnTo>
                    <a:pt x="103" y="394"/>
                  </a:lnTo>
                  <a:lnTo>
                    <a:pt x="104" y="394"/>
                  </a:lnTo>
                  <a:lnTo>
                    <a:pt x="104" y="393"/>
                  </a:lnTo>
                  <a:lnTo>
                    <a:pt x="105" y="393"/>
                  </a:lnTo>
                  <a:lnTo>
                    <a:pt x="107" y="393"/>
                  </a:lnTo>
                  <a:lnTo>
                    <a:pt x="107" y="391"/>
                  </a:lnTo>
                  <a:lnTo>
                    <a:pt x="107" y="393"/>
                  </a:lnTo>
                  <a:lnTo>
                    <a:pt x="107" y="391"/>
                  </a:lnTo>
                  <a:lnTo>
                    <a:pt x="108" y="391"/>
                  </a:lnTo>
                  <a:lnTo>
                    <a:pt x="108" y="390"/>
                  </a:lnTo>
                  <a:lnTo>
                    <a:pt x="109" y="390"/>
                  </a:lnTo>
                  <a:lnTo>
                    <a:pt x="111" y="390"/>
                  </a:lnTo>
                  <a:lnTo>
                    <a:pt x="111" y="389"/>
                  </a:lnTo>
                  <a:lnTo>
                    <a:pt x="112" y="389"/>
                  </a:lnTo>
                  <a:lnTo>
                    <a:pt x="112" y="387"/>
                  </a:lnTo>
                  <a:lnTo>
                    <a:pt x="112" y="386"/>
                  </a:lnTo>
                  <a:lnTo>
                    <a:pt x="113" y="386"/>
                  </a:lnTo>
                  <a:lnTo>
                    <a:pt x="113" y="385"/>
                  </a:lnTo>
                  <a:lnTo>
                    <a:pt x="114" y="385"/>
                  </a:lnTo>
                  <a:lnTo>
                    <a:pt x="114" y="384"/>
                  </a:lnTo>
                  <a:lnTo>
                    <a:pt x="116" y="384"/>
                  </a:lnTo>
                  <a:lnTo>
                    <a:pt x="117" y="384"/>
                  </a:lnTo>
                  <a:lnTo>
                    <a:pt x="117" y="382"/>
                  </a:lnTo>
                  <a:lnTo>
                    <a:pt x="118" y="382"/>
                  </a:lnTo>
                  <a:lnTo>
                    <a:pt x="118" y="381"/>
                  </a:lnTo>
                  <a:lnTo>
                    <a:pt x="120" y="381"/>
                  </a:lnTo>
                  <a:lnTo>
                    <a:pt x="120" y="380"/>
                  </a:lnTo>
                  <a:lnTo>
                    <a:pt x="121" y="380"/>
                  </a:lnTo>
                  <a:lnTo>
                    <a:pt x="121" y="378"/>
                  </a:lnTo>
                  <a:lnTo>
                    <a:pt x="121" y="377"/>
                  </a:lnTo>
                  <a:lnTo>
                    <a:pt x="121" y="376"/>
                  </a:lnTo>
                  <a:lnTo>
                    <a:pt x="121" y="374"/>
                  </a:lnTo>
                  <a:lnTo>
                    <a:pt x="122" y="374"/>
                  </a:lnTo>
                  <a:lnTo>
                    <a:pt x="122" y="373"/>
                  </a:lnTo>
                  <a:lnTo>
                    <a:pt x="124" y="373"/>
                  </a:lnTo>
                  <a:lnTo>
                    <a:pt x="122" y="373"/>
                  </a:lnTo>
                  <a:lnTo>
                    <a:pt x="124" y="373"/>
                  </a:lnTo>
                  <a:lnTo>
                    <a:pt x="124" y="372"/>
                  </a:lnTo>
                  <a:lnTo>
                    <a:pt x="124" y="373"/>
                  </a:lnTo>
                  <a:lnTo>
                    <a:pt x="124" y="372"/>
                  </a:lnTo>
                  <a:lnTo>
                    <a:pt x="125" y="372"/>
                  </a:lnTo>
                  <a:lnTo>
                    <a:pt x="124" y="370"/>
                  </a:lnTo>
                  <a:lnTo>
                    <a:pt x="125" y="370"/>
                  </a:lnTo>
                  <a:lnTo>
                    <a:pt x="125" y="369"/>
                  </a:lnTo>
                  <a:lnTo>
                    <a:pt x="126" y="369"/>
                  </a:lnTo>
                  <a:lnTo>
                    <a:pt x="126" y="368"/>
                  </a:lnTo>
                  <a:lnTo>
                    <a:pt x="128" y="368"/>
                  </a:lnTo>
                  <a:lnTo>
                    <a:pt x="128" y="366"/>
                  </a:lnTo>
                  <a:lnTo>
                    <a:pt x="129"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3" y="364"/>
                  </a:lnTo>
                  <a:lnTo>
                    <a:pt x="133" y="363"/>
                  </a:lnTo>
                  <a:lnTo>
                    <a:pt x="131" y="363"/>
                  </a:lnTo>
                  <a:lnTo>
                    <a:pt x="131" y="361"/>
                  </a:lnTo>
                  <a:lnTo>
                    <a:pt x="133" y="361"/>
                  </a:lnTo>
                  <a:lnTo>
                    <a:pt x="133" y="360"/>
                  </a:lnTo>
                  <a:lnTo>
                    <a:pt x="131" y="360"/>
                  </a:lnTo>
                  <a:lnTo>
                    <a:pt x="131" y="359"/>
                  </a:lnTo>
                  <a:lnTo>
                    <a:pt x="131" y="357"/>
                  </a:lnTo>
                  <a:lnTo>
                    <a:pt x="131" y="356"/>
                  </a:lnTo>
                  <a:lnTo>
                    <a:pt x="131" y="355"/>
                  </a:lnTo>
                  <a:lnTo>
                    <a:pt x="131" y="353"/>
                  </a:lnTo>
                  <a:lnTo>
                    <a:pt x="133" y="352"/>
                  </a:lnTo>
                  <a:lnTo>
                    <a:pt x="134" y="353"/>
                  </a:lnTo>
                  <a:lnTo>
                    <a:pt x="135" y="355"/>
                  </a:lnTo>
                  <a:lnTo>
                    <a:pt x="137" y="356"/>
                  </a:lnTo>
                  <a:lnTo>
                    <a:pt x="138" y="356"/>
                  </a:lnTo>
                  <a:lnTo>
                    <a:pt x="138" y="357"/>
                  </a:lnTo>
                  <a:lnTo>
                    <a:pt x="139" y="357"/>
                  </a:lnTo>
                  <a:lnTo>
                    <a:pt x="141" y="357"/>
                  </a:lnTo>
                  <a:lnTo>
                    <a:pt x="142" y="357"/>
                  </a:lnTo>
                  <a:lnTo>
                    <a:pt x="143" y="357"/>
                  </a:lnTo>
                  <a:lnTo>
                    <a:pt x="145" y="357"/>
                  </a:lnTo>
                  <a:lnTo>
                    <a:pt x="146" y="359"/>
                  </a:lnTo>
                  <a:lnTo>
                    <a:pt x="149" y="360"/>
                  </a:lnTo>
                  <a:lnTo>
                    <a:pt x="150" y="360"/>
                  </a:lnTo>
                  <a:lnTo>
                    <a:pt x="151" y="361"/>
                  </a:lnTo>
                  <a:lnTo>
                    <a:pt x="154" y="361"/>
                  </a:lnTo>
                  <a:lnTo>
                    <a:pt x="156" y="361"/>
                  </a:lnTo>
                  <a:lnTo>
                    <a:pt x="159" y="361"/>
                  </a:lnTo>
                  <a:lnTo>
                    <a:pt x="160" y="361"/>
                  </a:lnTo>
                  <a:lnTo>
                    <a:pt x="160" y="360"/>
                  </a:lnTo>
                  <a:lnTo>
                    <a:pt x="162" y="360"/>
                  </a:lnTo>
                  <a:lnTo>
                    <a:pt x="164" y="361"/>
                  </a:lnTo>
                  <a:lnTo>
                    <a:pt x="164" y="363"/>
                  </a:lnTo>
                  <a:lnTo>
                    <a:pt x="166" y="363"/>
                  </a:lnTo>
                  <a:lnTo>
                    <a:pt x="167" y="364"/>
                  </a:lnTo>
                  <a:lnTo>
                    <a:pt x="168" y="364"/>
                  </a:lnTo>
                  <a:lnTo>
                    <a:pt x="169" y="364"/>
                  </a:lnTo>
                  <a:lnTo>
                    <a:pt x="169" y="363"/>
                  </a:lnTo>
                  <a:lnTo>
                    <a:pt x="171" y="363"/>
                  </a:lnTo>
                  <a:lnTo>
                    <a:pt x="172" y="361"/>
                  </a:lnTo>
                  <a:lnTo>
                    <a:pt x="173" y="360"/>
                  </a:lnTo>
                  <a:lnTo>
                    <a:pt x="175" y="359"/>
                  </a:lnTo>
                  <a:lnTo>
                    <a:pt x="175" y="357"/>
                  </a:lnTo>
                  <a:lnTo>
                    <a:pt x="176" y="357"/>
                  </a:lnTo>
                  <a:lnTo>
                    <a:pt x="177" y="357"/>
                  </a:lnTo>
                  <a:lnTo>
                    <a:pt x="179" y="356"/>
                  </a:lnTo>
                  <a:lnTo>
                    <a:pt x="180" y="356"/>
                  </a:lnTo>
                  <a:lnTo>
                    <a:pt x="181" y="356"/>
                  </a:lnTo>
                  <a:lnTo>
                    <a:pt x="183" y="356"/>
                  </a:lnTo>
                  <a:lnTo>
                    <a:pt x="184" y="356"/>
                  </a:lnTo>
                  <a:lnTo>
                    <a:pt x="185" y="356"/>
                  </a:lnTo>
                  <a:lnTo>
                    <a:pt x="185" y="357"/>
                  </a:lnTo>
                  <a:lnTo>
                    <a:pt x="188" y="357"/>
                  </a:lnTo>
                  <a:lnTo>
                    <a:pt x="188" y="359"/>
                  </a:lnTo>
                  <a:lnTo>
                    <a:pt x="189" y="359"/>
                  </a:lnTo>
                  <a:lnTo>
                    <a:pt x="190" y="360"/>
                  </a:lnTo>
                  <a:lnTo>
                    <a:pt x="192" y="361"/>
                  </a:lnTo>
                  <a:lnTo>
                    <a:pt x="193" y="363"/>
                  </a:lnTo>
                  <a:lnTo>
                    <a:pt x="196" y="363"/>
                  </a:lnTo>
                  <a:lnTo>
                    <a:pt x="197" y="364"/>
                  </a:lnTo>
                  <a:lnTo>
                    <a:pt x="198" y="364"/>
                  </a:lnTo>
                  <a:lnTo>
                    <a:pt x="200" y="364"/>
                  </a:lnTo>
                  <a:lnTo>
                    <a:pt x="201" y="363"/>
                  </a:lnTo>
                  <a:lnTo>
                    <a:pt x="202" y="363"/>
                  </a:lnTo>
                  <a:lnTo>
                    <a:pt x="204" y="363"/>
                  </a:lnTo>
                  <a:lnTo>
                    <a:pt x="205" y="364"/>
                  </a:lnTo>
                  <a:lnTo>
                    <a:pt x="206" y="364"/>
                  </a:lnTo>
                  <a:lnTo>
                    <a:pt x="207" y="364"/>
                  </a:lnTo>
                  <a:lnTo>
                    <a:pt x="209" y="363"/>
                  </a:lnTo>
                  <a:lnTo>
                    <a:pt x="210" y="360"/>
                  </a:lnTo>
                  <a:lnTo>
                    <a:pt x="211" y="357"/>
                  </a:lnTo>
                  <a:lnTo>
                    <a:pt x="213" y="356"/>
                  </a:lnTo>
                  <a:lnTo>
                    <a:pt x="214" y="355"/>
                  </a:lnTo>
                  <a:lnTo>
                    <a:pt x="215" y="355"/>
                  </a:lnTo>
                  <a:lnTo>
                    <a:pt x="217" y="353"/>
                  </a:lnTo>
                  <a:lnTo>
                    <a:pt x="218" y="352"/>
                  </a:lnTo>
                  <a:lnTo>
                    <a:pt x="219" y="352"/>
                  </a:lnTo>
                  <a:lnTo>
                    <a:pt x="221" y="351"/>
                  </a:lnTo>
                  <a:lnTo>
                    <a:pt x="223" y="351"/>
                  </a:lnTo>
                  <a:lnTo>
                    <a:pt x="224" y="349"/>
                  </a:lnTo>
                  <a:lnTo>
                    <a:pt x="228" y="348"/>
                  </a:lnTo>
                  <a:lnTo>
                    <a:pt x="228" y="347"/>
                  </a:lnTo>
                  <a:lnTo>
                    <a:pt x="230" y="347"/>
                  </a:lnTo>
                  <a:lnTo>
                    <a:pt x="231" y="347"/>
                  </a:lnTo>
                  <a:lnTo>
                    <a:pt x="232" y="347"/>
                  </a:lnTo>
                  <a:lnTo>
                    <a:pt x="234" y="347"/>
                  </a:lnTo>
                  <a:lnTo>
                    <a:pt x="235" y="347"/>
                  </a:lnTo>
                  <a:lnTo>
                    <a:pt x="236" y="346"/>
                  </a:lnTo>
                  <a:lnTo>
                    <a:pt x="238" y="346"/>
                  </a:lnTo>
                  <a:lnTo>
                    <a:pt x="242" y="346"/>
                  </a:lnTo>
                  <a:lnTo>
                    <a:pt x="244" y="344"/>
                  </a:lnTo>
                  <a:lnTo>
                    <a:pt x="245" y="343"/>
                  </a:lnTo>
                  <a:lnTo>
                    <a:pt x="248" y="342"/>
                  </a:lnTo>
                  <a:lnTo>
                    <a:pt x="249" y="340"/>
                  </a:lnTo>
                  <a:lnTo>
                    <a:pt x="251" y="339"/>
                  </a:lnTo>
                  <a:lnTo>
                    <a:pt x="252" y="338"/>
                  </a:lnTo>
                  <a:lnTo>
                    <a:pt x="253" y="336"/>
                  </a:lnTo>
                  <a:lnTo>
                    <a:pt x="253" y="334"/>
                  </a:lnTo>
                  <a:lnTo>
                    <a:pt x="256" y="332"/>
                  </a:lnTo>
                  <a:lnTo>
                    <a:pt x="257" y="330"/>
                  </a:lnTo>
                  <a:lnTo>
                    <a:pt x="260" y="329"/>
                  </a:lnTo>
                  <a:lnTo>
                    <a:pt x="262" y="326"/>
                  </a:lnTo>
                  <a:lnTo>
                    <a:pt x="264" y="325"/>
                  </a:lnTo>
                  <a:lnTo>
                    <a:pt x="265" y="325"/>
                  </a:lnTo>
                  <a:lnTo>
                    <a:pt x="266" y="325"/>
                  </a:lnTo>
                  <a:lnTo>
                    <a:pt x="268" y="323"/>
                  </a:lnTo>
                  <a:lnTo>
                    <a:pt x="269" y="323"/>
                  </a:lnTo>
                  <a:lnTo>
                    <a:pt x="272" y="323"/>
                  </a:lnTo>
                  <a:lnTo>
                    <a:pt x="273" y="322"/>
                  </a:lnTo>
                  <a:lnTo>
                    <a:pt x="274" y="321"/>
                  </a:lnTo>
                  <a:lnTo>
                    <a:pt x="276" y="321"/>
                  </a:lnTo>
                  <a:lnTo>
                    <a:pt x="277" y="319"/>
                  </a:lnTo>
                  <a:lnTo>
                    <a:pt x="280" y="319"/>
                  </a:lnTo>
                  <a:lnTo>
                    <a:pt x="281" y="319"/>
                  </a:lnTo>
                  <a:lnTo>
                    <a:pt x="282" y="318"/>
                  </a:lnTo>
                  <a:lnTo>
                    <a:pt x="283" y="318"/>
                  </a:lnTo>
                  <a:lnTo>
                    <a:pt x="285" y="318"/>
                  </a:lnTo>
                  <a:lnTo>
                    <a:pt x="286" y="318"/>
                  </a:lnTo>
                  <a:lnTo>
                    <a:pt x="287" y="318"/>
                  </a:lnTo>
                  <a:lnTo>
                    <a:pt x="290" y="318"/>
                  </a:lnTo>
                  <a:lnTo>
                    <a:pt x="291" y="318"/>
                  </a:lnTo>
                  <a:lnTo>
                    <a:pt x="293" y="318"/>
                  </a:lnTo>
                  <a:lnTo>
                    <a:pt x="294" y="318"/>
                  </a:lnTo>
                  <a:lnTo>
                    <a:pt x="295" y="318"/>
                  </a:lnTo>
                  <a:lnTo>
                    <a:pt x="297" y="319"/>
                  </a:lnTo>
                  <a:lnTo>
                    <a:pt x="304" y="319"/>
                  </a:lnTo>
                  <a:lnTo>
                    <a:pt x="308" y="321"/>
                  </a:lnTo>
                  <a:lnTo>
                    <a:pt x="312" y="317"/>
                  </a:lnTo>
                  <a:lnTo>
                    <a:pt x="316" y="321"/>
                  </a:lnTo>
                  <a:lnTo>
                    <a:pt x="319" y="317"/>
                  </a:lnTo>
                  <a:lnTo>
                    <a:pt x="324" y="318"/>
                  </a:lnTo>
                  <a:lnTo>
                    <a:pt x="331" y="309"/>
                  </a:lnTo>
                  <a:lnTo>
                    <a:pt x="336" y="309"/>
                  </a:lnTo>
                  <a:lnTo>
                    <a:pt x="344" y="308"/>
                  </a:lnTo>
                  <a:lnTo>
                    <a:pt x="352" y="306"/>
                  </a:lnTo>
                  <a:lnTo>
                    <a:pt x="350" y="305"/>
                  </a:lnTo>
                  <a:lnTo>
                    <a:pt x="350" y="304"/>
                  </a:lnTo>
                  <a:lnTo>
                    <a:pt x="352" y="302"/>
                  </a:lnTo>
                  <a:lnTo>
                    <a:pt x="352" y="301"/>
                  </a:lnTo>
                  <a:lnTo>
                    <a:pt x="352" y="300"/>
                  </a:lnTo>
                  <a:lnTo>
                    <a:pt x="352" y="298"/>
                  </a:lnTo>
                  <a:lnTo>
                    <a:pt x="350" y="297"/>
                  </a:lnTo>
                  <a:lnTo>
                    <a:pt x="349" y="297"/>
                  </a:lnTo>
                  <a:lnTo>
                    <a:pt x="344" y="288"/>
                  </a:lnTo>
                  <a:lnTo>
                    <a:pt x="344" y="287"/>
                  </a:lnTo>
                  <a:lnTo>
                    <a:pt x="345" y="249"/>
                  </a:lnTo>
                  <a:lnTo>
                    <a:pt x="345" y="247"/>
                  </a:lnTo>
                  <a:lnTo>
                    <a:pt x="349" y="241"/>
                  </a:lnTo>
                  <a:lnTo>
                    <a:pt x="353" y="238"/>
                  </a:lnTo>
                  <a:lnTo>
                    <a:pt x="366" y="228"/>
                  </a:lnTo>
                  <a:lnTo>
                    <a:pt x="366" y="224"/>
                  </a:lnTo>
                  <a:lnTo>
                    <a:pt x="367" y="223"/>
                  </a:lnTo>
                  <a:lnTo>
                    <a:pt x="367" y="221"/>
                  </a:lnTo>
                  <a:lnTo>
                    <a:pt x="367" y="220"/>
                  </a:lnTo>
                  <a:lnTo>
                    <a:pt x="367" y="219"/>
                  </a:lnTo>
                  <a:lnTo>
                    <a:pt x="366" y="217"/>
                  </a:lnTo>
                  <a:lnTo>
                    <a:pt x="365" y="217"/>
                  </a:lnTo>
                  <a:lnTo>
                    <a:pt x="363" y="217"/>
                  </a:lnTo>
                  <a:lnTo>
                    <a:pt x="362" y="216"/>
                  </a:lnTo>
                  <a:lnTo>
                    <a:pt x="361" y="215"/>
                  </a:lnTo>
                  <a:lnTo>
                    <a:pt x="358" y="212"/>
                  </a:lnTo>
                  <a:lnTo>
                    <a:pt x="357" y="211"/>
                  </a:lnTo>
                  <a:lnTo>
                    <a:pt x="354" y="209"/>
                  </a:lnTo>
                  <a:lnTo>
                    <a:pt x="354" y="208"/>
                  </a:lnTo>
                  <a:lnTo>
                    <a:pt x="353" y="207"/>
                  </a:lnTo>
                  <a:lnTo>
                    <a:pt x="352" y="207"/>
                  </a:lnTo>
                  <a:lnTo>
                    <a:pt x="350" y="207"/>
                  </a:lnTo>
                  <a:lnTo>
                    <a:pt x="349" y="207"/>
                  </a:lnTo>
                  <a:lnTo>
                    <a:pt x="348" y="207"/>
                  </a:lnTo>
                  <a:lnTo>
                    <a:pt x="346" y="207"/>
                  </a:lnTo>
                  <a:lnTo>
                    <a:pt x="345" y="207"/>
                  </a:lnTo>
                  <a:lnTo>
                    <a:pt x="344" y="207"/>
                  </a:lnTo>
                  <a:lnTo>
                    <a:pt x="342" y="208"/>
                  </a:lnTo>
                  <a:lnTo>
                    <a:pt x="341" y="208"/>
                  </a:lnTo>
                  <a:lnTo>
                    <a:pt x="340" y="209"/>
                  </a:lnTo>
                  <a:lnTo>
                    <a:pt x="337" y="211"/>
                  </a:lnTo>
                  <a:lnTo>
                    <a:pt x="336" y="211"/>
                  </a:lnTo>
                  <a:lnTo>
                    <a:pt x="336" y="212"/>
                  </a:lnTo>
                  <a:lnTo>
                    <a:pt x="335" y="212"/>
                  </a:lnTo>
                  <a:lnTo>
                    <a:pt x="333" y="212"/>
                  </a:lnTo>
                  <a:lnTo>
                    <a:pt x="332" y="213"/>
                  </a:lnTo>
                  <a:lnTo>
                    <a:pt x="331" y="213"/>
                  </a:lnTo>
                  <a:lnTo>
                    <a:pt x="329" y="213"/>
                  </a:lnTo>
                  <a:lnTo>
                    <a:pt x="328" y="213"/>
                  </a:lnTo>
                  <a:lnTo>
                    <a:pt x="328" y="215"/>
                  </a:lnTo>
                  <a:lnTo>
                    <a:pt x="327" y="215"/>
                  </a:lnTo>
                  <a:lnTo>
                    <a:pt x="325" y="216"/>
                  </a:lnTo>
                  <a:lnTo>
                    <a:pt x="324" y="216"/>
                  </a:lnTo>
                  <a:lnTo>
                    <a:pt x="321" y="217"/>
                  </a:lnTo>
                  <a:lnTo>
                    <a:pt x="320" y="219"/>
                  </a:lnTo>
                  <a:lnTo>
                    <a:pt x="319" y="219"/>
                  </a:lnTo>
                  <a:lnTo>
                    <a:pt x="317" y="220"/>
                  </a:lnTo>
                  <a:lnTo>
                    <a:pt x="316" y="221"/>
                  </a:lnTo>
                  <a:lnTo>
                    <a:pt x="315" y="221"/>
                  </a:lnTo>
                  <a:lnTo>
                    <a:pt x="314" y="221"/>
                  </a:lnTo>
                  <a:lnTo>
                    <a:pt x="312" y="220"/>
                  </a:lnTo>
                  <a:lnTo>
                    <a:pt x="312" y="219"/>
                  </a:lnTo>
                  <a:lnTo>
                    <a:pt x="311" y="217"/>
                  </a:lnTo>
                  <a:lnTo>
                    <a:pt x="310" y="216"/>
                  </a:lnTo>
                  <a:lnTo>
                    <a:pt x="308" y="216"/>
                  </a:lnTo>
                  <a:lnTo>
                    <a:pt x="307" y="216"/>
                  </a:lnTo>
                  <a:lnTo>
                    <a:pt x="307" y="215"/>
                  </a:lnTo>
                  <a:lnTo>
                    <a:pt x="306" y="215"/>
                  </a:lnTo>
                  <a:lnTo>
                    <a:pt x="303" y="215"/>
                  </a:lnTo>
                  <a:lnTo>
                    <a:pt x="302" y="215"/>
                  </a:lnTo>
                  <a:lnTo>
                    <a:pt x="299" y="216"/>
                  </a:lnTo>
                  <a:lnTo>
                    <a:pt x="298" y="216"/>
                  </a:lnTo>
                  <a:lnTo>
                    <a:pt x="297" y="215"/>
                  </a:lnTo>
                  <a:lnTo>
                    <a:pt x="295" y="213"/>
                  </a:lnTo>
                  <a:lnTo>
                    <a:pt x="294" y="212"/>
                  </a:lnTo>
                  <a:lnTo>
                    <a:pt x="293" y="211"/>
                  </a:lnTo>
                  <a:lnTo>
                    <a:pt x="293" y="209"/>
                  </a:lnTo>
                  <a:lnTo>
                    <a:pt x="291" y="208"/>
                  </a:lnTo>
                  <a:lnTo>
                    <a:pt x="290" y="205"/>
                  </a:lnTo>
                  <a:lnTo>
                    <a:pt x="289" y="204"/>
                  </a:lnTo>
                  <a:lnTo>
                    <a:pt x="289" y="203"/>
                  </a:lnTo>
                  <a:lnTo>
                    <a:pt x="289" y="202"/>
                  </a:lnTo>
                  <a:lnTo>
                    <a:pt x="287" y="200"/>
                  </a:lnTo>
                  <a:lnTo>
                    <a:pt x="286" y="199"/>
                  </a:lnTo>
                  <a:lnTo>
                    <a:pt x="286" y="198"/>
                  </a:lnTo>
                  <a:lnTo>
                    <a:pt x="285" y="196"/>
                  </a:lnTo>
                  <a:lnTo>
                    <a:pt x="283" y="195"/>
                  </a:lnTo>
                  <a:lnTo>
                    <a:pt x="282" y="195"/>
                  </a:lnTo>
                  <a:lnTo>
                    <a:pt x="280" y="194"/>
                  </a:lnTo>
                  <a:lnTo>
                    <a:pt x="278" y="194"/>
                  </a:lnTo>
                  <a:lnTo>
                    <a:pt x="277" y="194"/>
                  </a:lnTo>
                  <a:lnTo>
                    <a:pt x="276" y="194"/>
                  </a:lnTo>
                  <a:lnTo>
                    <a:pt x="274" y="192"/>
                  </a:lnTo>
                  <a:lnTo>
                    <a:pt x="274" y="191"/>
                  </a:lnTo>
                  <a:lnTo>
                    <a:pt x="273" y="190"/>
                  </a:lnTo>
                  <a:lnTo>
                    <a:pt x="272" y="188"/>
                  </a:lnTo>
                  <a:lnTo>
                    <a:pt x="270" y="187"/>
                  </a:lnTo>
                  <a:lnTo>
                    <a:pt x="269" y="186"/>
                  </a:lnTo>
                  <a:lnTo>
                    <a:pt x="268" y="185"/>
                  </a:lnTo>
                  <a:lnTo>
                    <a:pt x="266" y="185"/>
                  </a:lnTo>
                  <a:lnTo>
                    <a:pt x="266" y="183"/>
                  </a:lnTo>
                  <a:lnTo>
                    <a:pt x="264" y="183"/>
                  </a:lnTo>
                  <a:lnTo>
                    <a:pt x="262" y="183"/>
                  </a:lnTo>
                  <a:lnTo>
                    <a:pt x="260" y="183"/>
                  </a:lnTo>
                  <a:lnTo>
                    <a:pt x="259" y="183"/>
                  </a:lnTo>
                  <a:lnTo>
                    <a:pt x="257" y="185"/>
                  </a:lnTo>
                  <a:lnTo>
                    <a:pt x="256" y="185"/>
                  </a:lnTo>
                  <a:lnTo>
                    <a:pt x="245" y="187"/>
                  </a:lnTo>
                  <a:lnTo>
                    <a:pt x="244" y="187"/>
                  </a:lnTo>
                  <a:lnTo>
                    <a:pt x="243" y="187"/>
                  </a:lnTo>
                  <a:lnTo>
                    <a:pt x="242" y="187"/>
                  </a:lnTo>
                  <a:lnTo>
                    <a:pt x="240" y="188"/>
                  </a:lnTo>
                  <a:lnTo>
                    <a:pt x="239" y="188"/>
                  </a:lnTo>
                  <a:lnTo>
                    <a:pt x="238" y="188"/>
                  </a:lnTo>
                  <a:lnTo>
                    <a:pt x="236" y="187"/>
                  </a:lnTo>
                  <a:lnTo>
                    <a:pt x="235" y="187"/>
                  </a:lnTo>
                  <a:lnTo>
                    <a:pt x="234" y="186"/>
                  </a:lnTo>
                  <a:lnTo>
                    <a:pt x="234" y="185"/>
                  </a:lnTo>
                  <a:lnTo>
                    <a:pt x="232" y="183"/>
                  </a:lnTo>
                  <a:lnTo>
                    <a:pt x="232" y="182"/>
                  </a:lnTo>
                  <a:lnTo>
                    <a:pt x="231" y="182"/>
                  </a:lnTo>
                  <a:lnTo>
                    <a:pt x="230" y="181"/>
                  </a:lnTo>
                  <a:lnTo>
                    <a:pt x="228" y="181"/>
                  </a:lnTo>
                  <a:lnTo>
                    <a:pt x="227" y="179"/>
                  </a:lnTo>
                  <a:lnTo>
                    <a:pt x="226" y="179"/>
                  </a:lnTo>
                  <a:lnTo>
                    <a:pt x="224" y="179"/>
                  </a:lnTo>
                  <a:lnTo>
                    <a:pt x="223" y="179"/>
                  </a:lnTo>
                  <a:lnTo>
                    <a:pt x="223" y="178"/>
                  </a:lnTo>
                  <a:lnTo>
                    <a:pt x="222" y="177"/>
                  </a:lnTo>
                  <a:lnTo>
                    <a:pt x="221" y="175"/>
                  </a:lnTo>
                  <a:lnTo>
                    <a:pt x="217" y="171"/>
                  </a:lnTo>
                  <a:lnTo>
                    <a:pt x="213" y="166"/>
                  </a:lnTo>
                  <a:lnTo>
                    <a:pt x="210" y="164"/>
                  </a:lnTo>
                  <a:lnTo>
                    <a:pt x="206" y="158"/>
                  </a:lnTo>
                  <a:lnTo>
                    <a:pt x="205" y="156"/>
                  </a:lnTo>
                  <a:lnTo>
                    <a:pt x="202" y="154"/>
                  </a:lnTo>
                  <a:lnTo>
                    <a:pt x="198" y="149"/>
                  </a:lnTo>
                  <a:lnTo>
                    <a:pt x="196" y="145"/>
                  </a:lnTo>
                  <a:lnTo>
                    <a:pt x="192" y="141"/>
                  </a:lnTo>
                  <a:lnTo>
                    <a:pt x="187" y="135"/>
                  </a:lnTo>
                  <a:lnTo>
                    <a:pt x="187" y="133"/>
                  </a:lnTo>
                  <a:lnTo>
                    <a:pt x="185" y="133"/>
                  </a:lnTo>
                  <a:lnTo>
                    <a:pt x="185" y="132"/>
                  </a:lnTo>
                  <a:lnTo>
                    <a:pt x="185" y="131"/>
                  </a:lnTo>
                  <a:lnTo>
                    <a:pt x="184" y="131"/>
                  </a:lnTo>
                  <a:lnTo>
                    <a:pt x="184" y="130"/>
                  </a:lnTo>
                  <a:lnTo>
                    <a:pt x="184" y="128"/>
                  </a:lnTo>
                  <a:lnTo>
                    <a:pt x="184" y="127"/>
                  </a:lnTo>
                  <a:lnTo>
                    <a:pt x="185" y="127"/>
                  </a:lnTo>
                  <a:lnTo>
                    <a:pt x="185" y="126"/>
                  </a:lnTo>
                  <a:lnTo>
                    <a:pt x="187" y="126"/>
                  </a:lnTo>
                  <a:lnTo>
                    <a:pt x="188" y="126"/>
                  </a:lnTo>
                  <a:lnTo>
                    <a:pt x="188" y="124"/>
                  </a:lnTo>
                  <a:lnTo>
                    <a:pt x="189" y="124"/>
                  </a:lnTo>
                  <a:lnTo>
                    <a:pt x="189" y="123"/>
                  </a:lnTo>
                  <a:lnTo>
                    <a:pt x="190" y="123"/>
                  </a:lnTo>
                  <a:lnTo>
                    <a:pt x="190" y="122"/>
                  </a:lnTo>
                  <a:lnTo>
                    <a:pt x="192" y="122"/>
                  </a:lnTo>
                  <a:lnTo>
                    <a:pt x="193" y="122"/>
                  </a:lnTo>
                  <a:lnTo>
                    <a:pt x="192" y="120"/>
                  </a:lnTo>
                  <a:lnTo>
                    <a:pt x="192" y="119"/>
                  </a:lnTo>
                  <a:lnTo>
                    <a:pt x="193" y="119"/>
                  </a:lnTo>
                  <a:lnTo>
                    <a:pt x="193" y="118"/>
                  </a:lnTo>
                  <a:lnTo>
                    <a:pt x="193" y="116"/>
                  </a:lnTo>
                  <a:lnTo>
                    <a:pt x="192" y="116"/>
                  </a:lnTo>
                  <a:lnTo>
                    <a:pt x="192" y="115"/>
                  </a:lnTo>
                  <a:lnTo>
                    <a:pt x="192" y="114"/>
                  </a:lnTo>
                  <a:lnTo>
                    <a:pt x="193" y="113"/>
                  </a:lnTo>
                  <a:lnTo>
                    <a:pt x="194" y="113"/>
                  </a:lnTo>
                  <a:lnTo>
                    <a:pt x="196" y="113"/>
                  </a:lnTo>
                  <a:lnTo>
                    <a:pt x="196" y="111"/>
                  </a:lnTo>
                  <a:lnTo>
                    <a:pt x="196" y="110"/>
                  </a:lnTo>
                  <a:lnTo>
                    <a:pt x="197" y="110"/>
                  </a:lnTo>
                  <a:lnTo>
                    <a:pt x="197" y="109"/>
                  </a:lnTo>
                  <a:lnTo>
                    <a:pt x="198" y="109"/>
                  </a:lnTo>
                  <a:lnTo>
                    <a:pt x="200" y="109"/>
                  </a:lnTo>
                  <a:lnTo>
                    <a:pt x="200" y="107"/>
                  </a:lnTo>
                  <a:lnTo>
                    <a:pt x="200" y="106"/>
                  </a:lnTo>
                  <a:lnTo>
                    <a:pt x="200" y="105"/>
                  </a:lnTo>
                  <a:lnTo>
                    <a:pt x="200" y="103"/>
                  </a:lnTo>
                  <a:lnTo>
                    <a:pt x="200" y="102"/>
                  </a:lnTo>
                  <a:lnTo>
                    <a:pt x="200" y="101"/>
                  </a:lnTo>
                  <a:lnTo>
                    <a:pt x="201" y="101"/>
                  </a:lnTo>
                  <a:lnTo>
                    <a:pt x="201" y="99"/>
                  </a:lnTo>
                  <a:lnTo>
                    <a:pt x="200" y="99"/>
                  </a:lnTo>
                  <a:lnTo>
                    <a:pt x="200" y="98"/>
                  </a:lnTo>
                  <a:lnTo>
                    <a:pt x="200" y="97"/>
                  </a:lnTo>
                  <a:lnTo>
                    <a:pt x="201" y="96"/>
                  </a:lnTo>
                  <a:lnTo>
                    <a:pt x="202" y="96"/>
                  </a:lnTo>
                  <a:lnTo>
                    <a:pt x="202" y="94"/>
                  </a:lnTo>
                  <a:lnTo>
                    <a:pt x="204" y="94"/>
                  </a:lnTo>
                  <a:lnTo>
                    <a:pt x="205" y="94"/>
                  </a:lnTo>
                  <a:lnTo>
                    <a:pt x="205" y="96"/>
                  </a:lnTo>
                  <a:lnTo>
                    <a:pt x="206" y="96"/>
                  </a:lnTo>
                  <a:lnTo>
                    <a:pt x="207" y="96"/>
                  </a:lnTo>
                  <a:lnTo>
                    <a:pt x="209" y="96"/>
                  </a:lnTo>
                  <a:lnTo>
                    <a:pt x="209" y="97"/>
                  </a:lnTo>
                  <a:lnTo>
                    <a:pt x="210" y="97"/>
                  </a:lnTo>
                  <a:lnTo>
                    <a:pt x="211" y="97"/>
                  </a:lnTo>
                  <a:lnTo>
                    <a:pt x="213" y="97"/>
                  </a:lnTo>
                  <a:lnTo>
                    <a:pt x="213" y="98"/>
                  </a:lnTo>
                  <a:lnTo>
                    <a:pt x="214" y="98"/>
                  </a:lnTo>
                  <a:lnTo>
                    <a:pt x="215" y="98"/>
                  </a:lnTo>
                  <a:lnTo>
                    <a:pt x="217" y="98"/>
                  </a:lnTo>
                  <a:lnTo>
                    <a:pt x="218" y="98"/>
                  </a:lnTo>
                  <a:lnTo>
                    <a:pt x="218" y="99"/>
                  </a:lnTo>
                  <a:lnTo>
                    <a:pt x="219" y="99"/>
                  </a:lnTo>
                  <a:lnTo>
                    <a:pt x="219" y="98"/>
                  </a:lnTo>
                  <a:lnTo>
                    <a:pt x="221" y="98"/>
                  </a:lnTo>
                  <a:lnTo>
                    <a:pt x="221" y="99"/>
                  </a:lnTo>
                  <a:lnTo>
                    <a:pt x="222" y="99"/>
                  </a:lnTo>
                  <a:lnTo>
                    <a:pt x="223" y="99"/>
                  </a:lnTo>
                  <a:lnTo>
                    <a:pt x="224" y="99"/>
                  </a:lnTo>
                  <a:lnTo>
                    <a:pt x="226" y="99"/>
                  </a:lnTo>
                  <a:lnTo>
                    <a:pt x="227" y="99"/>
                  </a:lnTo>
                  <a:lnTo>
                    <a:pt x="228" y="99"/>
                  </a:lnTo>
                  <a:lnTo>
                    <a:pt x="230" y="99"/>
                  </a:lnTo>
                  <a:lnTo>
                    <a:pt x="230" y="101"/>
                  </a:lnTo>
                  <a:lnTo>
                    <a:pt x="231" y="101"/>
                  </a:lnTo>
                  <a:lnTo>
                    <a:pt x="232" y="101"/>
                  </a:lnTo>
                  <a:lnTo>
                    <a:pt x="234" y="101"/>
                  </a:lnTo>
                  <a:lnTo>
                    <a:pt x="234" y="99"/>
                  </a:lnTo>
                  <a:lnTo>
                    <a:pt x="235" y="99"/>
                  </a:lnTo>
                  <a:lnTo>
                    <a:pt x="236" y="99"/>
                  </a:lnTo>
                  <a:lnTo>
                    <a:pt x="238" y="99"/>
                  </a:lnTo>
                  <a:lnTo>
                    <a:pt x="239" y="99"/>
                  </a:lnTo>
                  <a:lnTo>
                    <a:pt x="239" y="98"/>
                  </a:lnTo>
                  <a:lnTo>
                    <a:pt x="240" y="98"/>
                  </a:lnTo>
                  <a:lnTo>
                    <a:pt x="242" y="98"/>
                  </a:lnTo>
                  <a:lnTo>
                    <a:pt x="243" y="98"/>
                  </a:lnTo>
                  <a:lnTo>
                    <a:pt x="244" y="98"/>
                  </a:lnTo>
                  <a:lnTo>
                    <a:pt x="244" y="99"/>
                  </a:lnTo>
                  <a:lnTo>
                    <a:pt x="245" y="99"/>
                  </a:lnTo>
                  <a:lnTo>
                    <a:pt x="245" y="101"/>
                  </a:lnTo>
                  <a:lnTo>
                    <a:pt x="245" y="102"/>
                  </a:lnTo>
                  <a:lnTo>
                    <a:pt x="247" y="102"/>
                  </a:lnTo>
                  <a:lnTo>
                    <a:pt x="248" y="103"/>
                  </a:lnTo>
                  <a:lnTo>
                    <a:pt x="248" y="105"/>
                  </a:lnTo>
                  <a:lnTo>
                    <a:pt x="249" y="106"/>
                  </a:lnTo>
                  <a:lnTo>
                    <a:pt x="251" y="107"/>
                  </a:lnTo>
                  <a:lnTo>
                    <a:pt x="252" y="109"/>
                  </a:lnTo>
                  <a:lnTo>
                    <a:pt x="252" y="111"/>
                  </a:lnTo>
                  <a:lnTo>
                    <a:pt x="253" y="113"/>
                  </a:lnTo>
                  <a:lnTo>
                    <a:pt x="253" y="114"/>
                  </a:lnTo>
                  <a:lnTo>
                    <a:pt x="255" y="114"/>
                  </a:lnTo>
                  <a:lnTo>
                    <a:pt x="255" y="115"/>
                  </a:lnTo>
                  <a:lnTo>
                    <a:pt x="255" y="118"/>
                  </a:lnTo>
                  <a:lnTo>
                    <a:pt x="256" y="116"/>
                  </a:lnTo>
                  <a:lnTo>
                    <a:pt x="257" y="116"/>
                  </a:lnTo>
                  <a:lnTo>
                    <a:pt x="259" y="116"/>
                  </a:lnTo>
                  <a:lnTo>
                    <a:pt x="260" y="118"/>
                  </a:lnTo>
                  <a:lnTo>
                    <a:pt x="261" y="118"/>
                  </a:lnTo>
                  <a:lnTo>
                    <a:pt x="264" y="118"/>
                  </a:lnTo>
                  <a:lnTo>
                    <a:pt x="265" y="118"/>
                  </a:lnTo>
                  <a:lnTo>
                    <a:pt x="268" y="119"/>
                  </a:lnTo>
                  <a:lnTo>
                    <a:pt x="269" y="119"/>
                  </a:lnTo>
                  <a:lnTo>
                    <a:pt x="272" y="119"/>
                  </a:lnTo>
                  <a:lnTo>
                    <a:pt x="274" y="119"/>
                  </a:lnTo>
                  <a:lnTo>
                    <a:pt x="276" y="118"/>
                  </a:lnTo>
                  <a:lnTo>
                    <a:pt x="277" y="118"/>
                  </a:lnTo>
                  <a:lnTo>
                    <a:pt x="280" y="118"/>
                  </a:lnTo>
                  <a:lnTo>
                    <a:pt x="281" y="118"/>
                  </a:lnTo>
                  <a:lnTo>
                    <a:pt x="282" y="118"/>
                  </a:lnTo>
                  <a:lnTo>
                    <a:pt x="285" y="118"/>
                  </a:lnTo>
                  <a:lnTo>
                    <a:pt x="287" y="118"/>
                  </a:lnTo>
                  <a:lnTo>
                    <a:pt x="290" y="118"/>
                  </a:lnTo>
                  <a:lnTo>
                    <a:pt x="291" y="118"/>
                  </a:lnTo>
                  <a:lnTo>
                    <a:pt x="293" y="116"/>
                  </a:lnTo>
                  <a:lnTo>
                    <a:pt x="295" y="115"/>
                  </a:lnTo>
                  <a:lnTo>
                    <a:pt x="297" y="113"/>
                  </a:lnTo>
                  <a:lnTo>
                    <a:pt x="299" y="111"/>
                  </a:lnTo>
                  <a:lnTo>
                    <a:pt x="300" y="109"/>
                  </a:lnTo>
                  <a:lnTo>
                    <a:pt x="302" y="106"/>
                  </a:lnTo>
                  <a:lnTo>
                    <a:pt x="303" y="106"/>
                  </a:lnTo>
                  <a:lnTo>
                    <a:pt x="303" y="107"/>
                  </a:lnTo>
                  <a:lnTo>
                    <a:pt x="303" y="109"/>
                  </a:lnTo>
                  <a:lnTo>
                    <a:pt x="304" y="110"/>
                  </a:lnTo>
                  <a:lnTo>
                    <a:pt x="306" y="110"/>
                  </a:lnTo>
                  <a:lnTo>
                    <a:pt x="306" y="109"/>
                  </a:lnTo>
                  <a:lnTo>
                    <a:pt x="307" y="107"/>
                  </a:lnTo>
                  <a:lnTo>
                    <a:pt x="308" y="106"/>
                  </a:lnTo>
                  <a:lnTo>
                    <a:pt x="310" y="106"/>
                  </a:lnTo>
                  <a:lnTo>
                    <a:pt x="311" y="106"/>
                  </a:lnTo>
                  <a:lnTo>
                    <a:pt x="314" y="106"/>
                  </a:lnTo>
                  <a:lnTo>
                    <a:pt x="315" y="106"/>
                  </a:lnTo>
                  <a:lnTo>
                    <a:pt x="316" y="106"/>
                  </a:lnTo>
                  <a:lnTo>
                    <a:pt x="319" y="106"/>
                  </a:lnTo>
                  <a:lnTo>
                    <a:pt x="323" y="106"/>
                  </a:lnTo>
                  <a:lnTo>
                    <a:pt x="325" y="107"/>
                  </a:lnTo>
                  <a:lnTo>
                    <a:pt x="328" y="109"/>
                  </a:lnTo>
                  <a:lnTo>
                    <a:pt x="329" y="109"/>
                  </a:lnTo>
                  <a:lnTo>
                    <a:pt x="331" y="109"/>
                  </a:lnTo>
                  <a:lnTo>
                    <a:pt x="332" y="107"/>
                  </a:lnTo>
                  <a:lnTo>
                    <a:pt x="333" y="106"/>
                  </a:lnTo>
                  <a:lnTo>
                    <a:pt x="335" y="106"/>
                  </a:lnTo>
                  <a:lnTo>
                    <a:pt x="336" y="105"/>
                  </a:lnTo>
                  <a:lnTo>
                    <a:pt x="336" y="103"/>
                  </a:lnTo>
                  <a:lnTo>
                    <a:pt x="337" y="102"/>
                  </a:lnTo>
                  <a:lnTo>
                    <a:pt x="338" y="101"/>
                  </a:lnTo>
                  <a:lnTo>
                    <a:pt x="340" y="99"/>
                  </a:lnTo>
                  <a:lnTo>
                    <a:pt x="341" y="99"/>
                  </a:lnTo>
                  <a:lnTo>
                    <a:pt x="344" y="97"/>
                  </a:lnTo>
                  <a:lnTo>
                    <a:pt x="348" y="96"/>
                  </a:lnTo>
                  <a:lnTo>
                    <a:pt x="349" y="96"/>
                  </a:lnTo>
                  <a:lnTo>
                    <a:pt x="350" y="94"/>
                  </a:lnTo>
                  <a:lnTo>
                    <a:pt x="352" y="94"/>
                  </a:lnTo>
                  <a:lnTo>
                    <a:pt x="353" y="93"/>
                  </a:lnTo>
                  <a:lnTo>
                    <a:pt x="355" y="93"/>
                  </a:lnTo>
                  <a:lnTo>
                    <a:pt x="358" y="92"/>
                  </a:lnTo>
                  <a:lnTo>
                    <a:pt x="359" y="92"/>
                  </a:lnTo>
                  <a:lnTo>
                    <a:pt x="362" y="90"/>
                  </a:lnTo>
                  <a:lnTo>
                    <a:pt x="362" y="89"/>
                  </a:lnTo>
                  <a:lnTo>
                    <a:pt x="363" y="89"/>
                  </a:lnTo>
                  <a:lnTo>
                    <a:pt x="363" y="88"/>
                  </a:lnTo>
                  <a:lnTo>
                    <a:pt x="365" y="86"/>
                  </a:lnTo>
                  <a:lnTo>
                    <a:pt x="365" y="85"/>
                  </a:lnTo>
                  <a:lnTo>
                    <a:pt x="366" y="85"/>
                  </a:lnTo>
                  <a:lnTo>
                    <a:pt x="366" y="84"/>
                  </a:lnTo>
                  <a:lnTo>
                    <a:pt x="367" y="84"/>
                  </a:lnTo>
                  <a:lnTo>
                    <a:pt x="367" y="82"/>
                  </a:lnTo>
                  <a:lnTo>
                    <a:pt x="367" y="81"/>
                  </a:lnTo>
                  <a:lnTo>
                    <a:pt x="369" y="82"/>
                  </a:lnTo>
                  <a:lnTo>
                    <a:pt x="369" y="84"/>
                  </a:lnTo>
                  <a:lnTo>
                    <a:pt x="369" y="85"/>
                  </a:lnTo>
                  <a:lnTo>
                    <a:pt x="370" y="85"/>
                  </a:lnTo>
                  <a:lnTo>
                    <a:pt x="371" y="86"/>
                  </a:lnTo>
                  <a:lnTo>
                    <a:pt x="371" y="88"/>
                  </a:lnTo>
                  <a:lnTo>
                    <a:pt x="373" y="88"/>
                  </a:lnTo>
                  <a:lnTo>
                    <a:pt x="374" y="88"/>
                  </a:lnTo>
                  <a:lnTo>
                    <a:pt x="375" y="88"/>
                  </a:lnTo>
                  <a:lnTo>
                    <a:pt x="376" y="88"/>
                  </a:lnTo>
                  <a:lnTo>
                    <a:pt x="376" y="89"/>
                  </a:lnTo>
                  <a:lnTo>
                    <a:pt x="376" y="90"/>
                  </a:lnTo>
                  <a:lnTo>
                    <a:pt x="376" y="92"/>
                  </a:lnTo>
                  <a:lnTo>
                    <a:pt x="378" y="92"/>
                  </a:lnTo>
                  <a:lnTo>
                    <a:pt x="378" y="93"/>
                  </a:lnTo>
                  <a:lnTo>
                    <a:pt x="376" y="93"/>
                  </a:lnTo>
                  <a:lnTo>
                    <a:pt x="376" y="94"/>
                  </a:lnTo>
                  <a:lnTo>
                    <a:pt x="376" y="96"/>
                  </a:lnTo>
                  <a:lnTo>
                    <a:pt x="375" y="96"/>
                  </a:lnTo>
                  <a:lnTo>
                    <a:pt x="375" y="97"/>
                  </a:lnTo>
                  <a:lnTo>
                    <a:pt x="374" y="98"/>
                  </a:lnTo>
                  <a:lnTo>
                    <a:pt x="374" y="99"/>
                  </a:lnTo>
                  <a:lnTo>
                    <a:pt x="373" y="101"/>
                  </a:lnTo>
                  <a:lnTo>
                    <a:pt x="373" y="102"/>
                  </a:lnTo>
                  <a:lnTo>
                    <a:pt x="373" y="103"/>
                  </a:lnTo>
                  <a:lnTo>
                    <a:pt x="373" y="105"/>
                  </a:lnTo>
                  <a:lnTo>
                    <a:pt x="373" y="106"/>
                  </a:lnTo>
                  <a:lnTo>
                    <a:pt x="373" y="107"/>
                  </a:lnTo>
                  <a:lnTo>
                    <a:pt x="373" y="109"/>
                  </a:lnTo>
                  <a:lnTo>
                    <a:pt x="373" y="110"/>
                  </a:lnTo>
                  <a:lnTo>
                    <a:pt x="373" y="111"/>
                  </a:lnTo>
                  <a:lnTo>
                    <a:pt x="373" y="113"/>
                  </a:lnTo>
                  <a:lnTo>
                    <a:pt x="373" y="114"/>
                  </a:lnTo>
                  <a:lnTo>
                    <a:pt x="371" y="114"/>
                  </a:lnTo>
                  <a:lnTo>
                    <a:pt x="371" y="115"/>
                  </a:lnTo>
                  <a:lnTo>
                    <a:pt x="371" y="116"/>
                  </a:lnTo>
                  <a:lnTo>
                    <a:pt x="370" y="116"/>
                  </a:lnTo>
                  <a:lnTo>
                    <a:pt x="370" y="118"/>
                  </a:lnTo>
                  <a:lnTo>
                    <a:pt x="370" y="119"/>
                  </a:lnTo>
                  <a:lnTo>
                    <a:pt x="369" y="120"/>
                  </a:lnTo>
                  <a:lnTo>
                    <a:pt x="369" y="122"/>
                  </a:lnTo>
                  <a:lnTo>
                    <a:pt x="369" y="123"/>
                  </a:lnTo>
                  <a:lnTo>
                    <a:pt x="369" y="124"/>
                  </a:lnTo>
                  <a:lnTo>
                    <a:pt x="369" y="126"/>
                  </a:lnTo>
                  <a:lnTo>
                    <a:pt x="369" y="127"/>
                  </a:lnTo>
                  <a:lnTo>
                    <a:pt x="369" y="128"/>
                  </a:lnTo>
                  <a:lnTo>
                    <a:pt x="369" y="130"/>
                  </a:lnTo>
                  <a:lnTo>
                    <a:pt x="367" y="131"/>
                  </a:lnTo>
                  <a:lnTo>
                    <a:pt x="369" y="131"/>
                  </a:lnTo>
                  <a:lnTo>
                    <a:pt x="369" y="132"/>
                  </a:lnTo>
                  <a:lnTo>
                    <a:pt x="369" y="133"/>
                  </a:lnTo>
                  <a:lnTo>
                    <a:pt x="369" y="135"/>
                  </a:lnTo>
                  <a:lnTo>
                    <a:pt x="369" y="136"/>
                  </a:lnTo>
                  <a:lnTo>
                    <a:pt x="370" y="137"/>
                  </a:lnTo>
                  <a:lnTo>
                    <a:pt x="370" y="139"/>
                  </a:lnTo>
                  <a:lnTo>
                    <a:pt x="370" y="140"/>
                  </a:lnTo>
                  <a:lnTo>
                    <a:pt x="371" y="140"/>
                  </a:lnTo>
                  <a:lnTo>
                    <a:pt x="374" y="140"/>
                  </a:lnTo>
                  <a:lnTo>
                    <a:pt x="375" y="140"/>
                  </a:lnTo>
                  <a:lnTo>
                    <a:pt x="376" y="140"/>
                  </a:lnTo>
                  <a:lnTo>
                    <a:pt x="378" y="140"/>
                  </a:lnTo>
                  <a:lnTo>
                    <a:pt x="379" y="140"/>
                  </a:lnTo>
                  <a:lnTo>
                    <a:pt x="380" y="140"/>
                  </a:lnTo>
                  <a:lnTo>
                    <a:pt x="382" y="139"/>
                  </a:lnTo>
                  <a:lnTo>
                    <a:pt x="383" y="139"/>
                  </a:lnTo>
                  <a:lnTo>
                    <a:pt x="383" y="140"/>
                  </a:lnTo>
                  <a:lnTo>
                    <a:pt x="383" y="141"/>
                  </a:lnTo>
                  <a:lnTo>
                    <a:pt x="382" y="141"/>
                  </a:lnTo>
                  <a:lnTo>
                    <a:pt x="382" y="143"/>
                  </a:lnTo>
                  <a:lnTo>
                    <a:pt x="383" y="144"/>
                  </a:lnTo>
                  <a:lnTo>
                    <a:pt x="384" y="144"/>
                  </a:lnTo>
                  <a:lnTo>
                    <a:pt x="386" y="144"/>
                  </a:lnTo>
                  <a:lnTo>
                    <a:pt x="387" y="144"/>
                  </a:lnTo>
                  <a:lnTo>
                    <a:pt x="388" y="144"/>
                  </a:lnTo>
                  <a:lnTo>
                    <a:pt x="390" y="145"/>
                  </a:lnTo>
                  <a:lnTo>
                    <a:pt x="391" y="145"/>
                  </a:lnTo>
                  <a:lnTo>
                    <a:pt x="392" y="145"/>
                  </a:lnTo>
                  <a:lnTo>
                    <a:pt x="393" y="147"/>
                  </a:lnTo>
                  <a:lnTo>
                    <a:pt x="395" y="147"/>
                  </a:lnTo>
                  <a:lnTo>
                    <a:pt x="397" y="147"/>
                  </a:lnTo>
                  <a:lnTo>
                    <a:pt x="399" y="145"/>
                  </a:lnTo>
                  <a:lnTo>
                    <a:pt x="399" y="147"/>
                  </a:lnTo>
                  <a:lnTo>
                    <a:pt x="400" y="147"/>
                  </a:lnTo>
                  <a:lnTo>
                    <a:pt x="401" y="145"/>
                  </a:lnTo>
                  <a:lnTo>
                    <a:pt x="403" y="145"/>
                  </a:lnTo>
                  <a:lnTo>
                    <a:pt x="403" y="147"/>
                  </a:lnTo>
                  <a:lnTo>
                    <a:pt x="401" y="148"/>
                  </a:lnTo>
                  <a:lnTo>
                    <a:pt x="400" y="148"/>
                  </a:lnTo>
                  <a:lnTo>
                    <a:pt x="400" y="149"/>
                  </a:lnTo>
                  <a:lnTo>
                    <a:pt x="399" y="149"/>
                  </a:lnTo>
                  <a:lnTo>
                    <a:pt x="399" y="151"/>
                  </a:lnTo>
                  <a:lnTo>
                    <a:pt x="397" y="151"/>
                  </a:lnTo>
                  <a:lnTo>
                    <a:pt x="397" y="152"/>
                  </a:lnTo>
                  <a:lnTo>
                    <a:pt x="396" y="153"/>
                  </a:lnTo>
                  <a:lnTo>
                    <a:pt x="396" y="154"/>
                  </a:lnTo>
                  <a:lnTo>
                    <a:pt x="395" y="156"/>
                  </a:lnTo>
                  <a:lnTo>
                    <a:pt x="393" y="158"/>
                  </a:lnTo>
                  <a:lnTo>
                    <a:pt x="393" y="160"/>
                  </a:lnTo>
                  <a:lnTo>
                    <a:pt x="392" y="161"/>
                  </a:lnTo>
                  <a:lnTo>
                    <a:pt x="391" y="162"/>
                  </a:lnTo>
                  <a:lnTo>
                    <a:pt x="391" y="164"/>
                  </a:lnTo>
                  <a:lnTo>
                    <a:pt x="392" y="164"/>
                  </a:lnTo>
                  <a:lnTo>
                    <a:pt x="393" y="164"/>
                  </a:lnTo>
                  <a:lnTo>
                    <a:pt x="395" y="164"/>
                  </a:lnTo>
                  <a:lnTo>
                    <a:pt x="396" y="165"/>
                  </a:lnTo>
                  <a:lnTo>
                    <a:pt x="397" y="165"/>
                  </a:lnTo>
                  <a:lnTo>
                    <a:pt x="399" y="165"/>
                  </a:lnTo>
                  <a:lnTo>
                    <a:pt x="400" y="165"/>
                  </a:lnTo>
                  <a:lnTo>
                    <a:pt x="401" y="165"/>
                  </a:lnTo>
                  <a:lnTo>
                    <a:pt x="403" y="166"/>
                  </a:lnTo>
                  <a:lnTo>
                    <a:pt x="403" y="168"/>
                  </a:lnTo>
                  <a:lnTo>
                    <a:pt x="404" y="168"/>
                  </a:lnTo>
                  <a:lnTo>
                    <a:pt x="404" y="169"/>
                  </a:lnTo>
                  <a:lnTo>
                    <a:pt x="404" y="170"/>
                  </a:lnTo>
                  <a:lnTo>
                    <a:pt x="404" y="171"/>
                  </a:lnTo>
                  <a:lnTo>
                    <a:pt x="405" y="171"/>
                  </a:lnTo>
                  <a:lnTo>
                    <a:pt x="405" y="173"/>
                  </a:lnTo>
                  <a:lnTo>
                    <a:pt x="405" y="174"/>
                  </a:lnTo>
                  <a:lnTo>
                    <a:pt x="407" y="174"/>
                  </a:lnTo>
                  <a:lnTo>
                    <a:pt x="408" y="174"/>
                  </a:lnTo>
                  <a:lnTo>
                    <a:pt x="409" y="175"/>
                  </a:lnTo>
                  <a:lnTo>
                    <a:pt x="410" y="175"/>
                  </a:lnTo>
                  <a:lnTo>
                    <a:pt x="412" y="174"/>
                  </a:lnTo>
                  <a:lnTo>
                    <a:pt x="413" y="174"/>
                  </a:lnTo>
                  <a:lnTo>
                    <a:pt x="414" y="174"/>
                  </a:lnTo>
                  <a:lnTo>
                    <a:pt x="416" y="174"/>
                  </a:lnTo>
                  <a:lnTo>
                    <a:pt x="417" y="174"/>
                  </a:lnTo>
                  <a:lnTo>
                    <a:pt x="418" y="174"/>
                  </a:lnTo>
                  <a:lnTo>
                    <a:pt x="418" y="175"/>
                  </a:lnTo>
                  <a:lnTo>
                    <a:pt x="418" y="177"/>
                  </a:lnTo>
                  <a:lnTo>
                    <a:pt x="417" y="177"/>
                  </a:lnTo>
                  <a:lnTo>
                    <a:pt x="417" y="178"/>
                  </a:lnTo>
                  <a:lnTo>
                    <a:pt x="416" y="178"/>
                  </a:lnTo>
                  <a:lnTo>
                    <a:pt x="416" y="179"/>
                  </a:lnTo>
                  <a:lnTo>
                    <a:pt x="416" y="181"/>
                  </a:lnTo>
                  <a:lnTo>
                    <a:pt x="416" y="182"/>
                  </a:lnTo>
                  <a:lnTo>
                    <a:pt x="417" y="183"/>
                  </a:lnTo>
                  <a:lnTo>
                    <a:pt x="417" y="185"/>
                  </a:lnTo>
                  <a:lnTo>
                    <a:pt x="417" y="186"/>
                  </a:lnTo>
                  <a:lnTo>
                    <a:pt x="417" y="187"/>
                  </a:lnTo>
                  <a:lnTo>
                    <a:pt x="416" y="187"/>
                  </a:lnTo>
                  <a:lnTo>
                    <a:pt x="416" y="188"/>
                  </a:lnTo>
                  <a:lnTo>
                    <a:pt x="414" y="188"/>
                  </a:lnTo>
                  <a:lnTo>
                    <a:pt x="414" y="190"/>
                  </a:lnTo>
                  <a:lnTo>
                    <a:pt x="414" y="191"/>
                  </a:lnTo>
                  <a:lnTo>
                    <a:pt x="413" y="192"/>
                  </a:lnTo>
                  <a:lnTo>
                    <a:pt x="414" y="194"/>
                  </a:lnTo>
                  <a:lnTo>
                    <a:pt x="414" y="195"/>
                  </a:lnTo>
                  <a:lnTo>
                    <a:pt x="414" y="198"/>
                  </a:lnTo>
                  <a:lnTo>
                    <a:pt x="416" y="198"/>
                  </a:lnTo>
                  <a:lnTo>
                    <a:pt x="417" y="199"/>
                  </a:lnTo>
                  <a:lnTo>
                    <a:pt x="418" y="199"/>
                  </a:lnTo>
                  <a:lnTo>
                    <a:pt x="420" y="199"/>
                  </a:lnTo>
                  <a:lnTo>
                    <a:pt x="421" y="199"/>
                  </a:lnTo>
                  <a:lnTo>
                    <a:pt x="422" y="199"/>
                  </a:lnTo>
                  <a:lnTo>
                    <a:pt x="422" y="198"/>
                  </a:lnTo>
                  <a:lnTo>
                    <a:pt x="424" y="196"/>
                  </a:lnTo>
                  <a:lnTo>
                    <a:pt x="425" y="195"/>
                  </a:lnTo>
                  <a:lnTo>
                    <a:pt x="425" y="194"/>
                  </a:lnTo>
                  <a:lnTo>
                    <a:pt x="426" y="194"/>
                  </a:lnTo>
                  <a:lnTo>
                    <a:pt x="426" y="192"/>
                  </a:lnTo>
                  <a:lnTo>
                    <a:pt x="428" y="191"/>
                  </a:lnTo>
                  <a:lnTo>
                    <a:pt x="428" y="188"/>
                  </a:lnTo>
                  <a:lnTo>
                    <a:pt x="429" y="187"/>
                  </a:lnTo>
                  <a:lnTo>
                    <a:pt x="429" y="186"/>
                  </a:lnTo>
                  <a:lnTo>
                    <a:pt x="430" y="186"/>
                  </a:lnTo>
                  <a:lnTo>
                    <a:pt x="431" y="185"/>
                  </a:lnTo>
                  <a:lnTo>
                    <a:pt x="433" y="185"/>
                  </a:lnTo>
                  <a:lnTo>
                    <a:pt x="434" y="185"/>
                  </a:lnTo>
                  <a:lnTo>
                    <a:pt x="435" y="183"/>
                  </a:lnTo>
                  <a:lnTo>
                    <a:pt x="437" y="182"/>
                  </a:lnTo>
                  <a:lnTo>
                    <a:pt x="438" y="181"/>
                  </a:lnTo>
                  <a:lnTo>
                    <a:pt x="439" y="181"/>
                  </a:lnTo>
                  <a:lnTo>
                    <a:pt x="439" y="179"/>
                  </a:lnTo>
                  <a:lnTo>
                    <a:pt x="441" y="179"/>
                  </a:lnTo>
                  <a:lnTo>
                    <a:pt x="442" y="179"/>
                  </a:lnTo>
                  <a:lnTo>
                    <a:pt x="443" y="179"/>
                  </a:lnTo>
                  <a:lnTo>
                    <a:pt x="445" y="179"/>
                  </a:lnTo>
                  <a:lnTo>
                    <a:pt x="446" y="181"/>
                  </a:lnTo>
                  <a:lnTo>
                    <a:pt x="447" y="181"/>
                  </a:lnTo>
                  <a:lnTo>
                    <a:pt x="448" y="181"/>
                  </a:lnTo>
                  <a:lnTo>
                    <a:pt x="450" y="179"/>
                  </a:lnTo>
                  <a:lnTo>
                    <a:pt x="452" y="179"/>
                  </a:lnTo>
                  <a:lnTo>
                    <a:pt x="454" y="179"/>
                  </a:lnTo>
                  <a:lnTo>
                    <a:pt x="455" y="179"/>
                  </a:lnTo>
                  <a:lnTo>
                    <a:pt x="456" y="179"/>
                  </a:lnTo>
                  <a:lnTo>
                    <a:pt x="458" y="179"/>
                  </a:lnTo>
                  <a:lnTo>
                    <a:pt x="459" y="179"/>
                  </a:lnTo>
                  <a:lnTo>
                    <a:pt x="460" y="178"/>
                  </a:lnTo>
                  <a:lnTo>
                    <a:pt x="460" y="177"/>
                  </a:lnTo>
                  <a:lnTo>
                    <a:pt x="462" y="177"/>
                  </a:lnTo>
                  <a:lnTo>
                    <a:pt x="462" y="175"/>
                  </a:lnTo>
                  <a:lnTo>
                    <a:pt x="463" y="175"/>
                  </a:lnTo>
                  <a:lnTo>
                    <a:pt x="464" y="175"/>
                  </a:lnTo>
                  <a:lnTo>
                    <a:pt x="467" y="175"/>
                  </a:lnTo>
                  <a:lnTo>
                    <a:pt x="467" y="174"/>
                  </a:lnTo>
                  <a:lnTo>
                    <a:pt x="468" y="174"/>
                  </a:lnTo>
                  <a:lnTo>
                    <a:pt x="469" y="174"/>
                  </a:lnTo>
                  <a:lnTo>
                    <a:pt x="472" y="174"/>
                  </a:lnTo>
                  <a:lnTo>
                    <a:pt x="473" y="174"/>
                  </a:lnTo>
                  <a:lnTo>
                    <a:pt x="475" y="174"/>
                  </a:lnTo>
                  <a:lnTo>
                    <a:pt x="479" y="174"/>
                  </a:lnTo>
                  <a:lnTo>
                    <a:pt x="479" y="173"/>
                  </a:lnTo>
                  <a:lnTo>
                    <a:pt x="479" y="171"/>
                  </a:lnTo>
                  <a:lnTo>
                    <a:pt x="480" y="170"/>
                  </a:lnTo>
                  <a:lnTo>
                    <a:pt x="481" y="170"/>
                  </a:lnTo>
                  <a:lnTo>
                    <a:pt x="481" y="169"/>
                  </a:lnTo>
                  <a:lnTo>
                    <a:pt x="483" y="169"/>
                  </a:lnTo>
                  <a:lnTo>
                    <a:pt x="484" y="169"/>
                  </a:lnTo>
                  <a:lnTo>
                    <a:pt x="485" y="169"/>
                  </a:lnTo>
                  <a:lnTo>
                    <a:pt x="486" y="169"/>
                  </a:lnTo>
                  <a:lnTo>
                    <a:pt x="488" y="169"/>
                  </a:lnTo>
                  <a:lnTo>
                    <a:pt x="489" y="169"/>
                  </a:lnTo>
                  <a:lnTo>
                    <a:pt x="489" y="168"/>
                  </a:lnTo>
                  <a:lnTo>
                    <a:pt x="489" y="166"/>
                  </a:lnTo>
                  <a:lnTo>
                    <a:pt x="490" y="165"/>
                  </a:lnTo>
                  <a:lnTo>
                    <a:pt x="490" y="164"/>
                  </a:lnTo>
                  <a:lnTo>
                    <a:pt x="492" y="164"/>
                  </a:lnTo>
                  <a:lnTo>
                    <a:pt x="492" y="162"/>
                  </a:lnTo>
                  <a:lnTo>
                    <a:pt x="493" y="162"/>
                  </a:lnTo>
                  <a:lnTo>
                    <a:pt x="493" y="161"/>
                  </a:lnTo>
                  <a:lnTo>
                    <a:pt x="494" y="160"/>
                  </a:lnTo>
                  <a:lnTo>
                    <a:pt x="496" y="160"/>
                  </a:lnTo>
                  <a:lnTo>
                    <a:pt x="496" y="158"/>
                  </a:lnTo>
                  <a:lnTo>
                    <a:pt x="497" y="158"/>
                  </a:lnTo>
                  <a:lnTo>
                    <a:pt x="498" y="157"/>
                  </a:lnTo>
                  <a:lnTo>
                    <a:pt x="500" y="157"/>
                  </a:lnTo>
                  <a:lnTo>
                    <a:pt x="500" y="156"/>
                  </a:lnTo>
                  <a:lnTo>
                    <a:pt x="500" y="154"/>
                  </a:lnTo>
                  <a:lnTo>
                    <a:pt x="501" y="154"/>
                  </a:lnTo>
                  <a:lnTo>
                    <a:pt x="501" y="153"/>
                  </a:lnTo>
                  <a:lnTo>
                    <a:pt x="502" y="153"/>
                  </a:lnTo>
                  <a:lnTo>
                    <a:pt x="502" y="152"/>
                  </a:lnTo>
                  <a:lnTo>
                    <a:pt x="503" y="151"/>
                  </a:lnTo>
                  <a:lnTo>
                    <a:pt x="503" y="149"/>
                  </a:lnTo>
                  <a:lnTo>
                    <a:pt x="505" y="148"/>
                  </a:lnTo>
                  <a:lnTo>
                    <a:pt x="506" y="147"/>
                  </a:lnTo>
                  <a:lnTo>
                    <a:pt x="506" y="145"/>
                  </a:lnTo>
                  <a:lnTo>
                    <a:pt x="507" y="144"/>
                  </a:lnTo>
                  <a:lnTo>
                    <a:pt x="507" y="143"/>
                  </a:lnTo>
                  <a:lnTo>
                    <a:pt x="507" y="141"/>
                  </a:lnTo>
                  <a:lnTo>
                    <a:pt x="509" y="140"/>
                  </a:lnTo>
                  <a:lnTo>
                    <a:pt x="510" y="140"/>
                  </a:lnTo>
                  <a:lnTo>
                    <a:pt x="511" y="139"/>
                  </a:lnTo>
                  <a:lnTo>
                    <a:pt x="511" y="137"/>
                  </a:lnTo>
                  <a:lnTo>
                    <a:pt x="513" y="137"/>
                  </a:lnTo>
                  <a:lnTo>
                    <a:pt x="513" y="136"/>
                  </a:lnTo>
                  <a:lnTo>
                    <a:pt x="513" y="135"/>
                  </a:lnTo>
                  <a:lnTo>
                    <a:pt x="514" y="135"/>
                  </a:lnTo>
                  <a:lnTo>
                    <a:pt x="514" y="133"/>
                  </a:lnTo>
                  <a:lnTo>
                    <a:pt x="515" y="133"/>
                  </a:lnTo>
                  <a:lnTo>
                    <a:pt x="517" y="133"/>
                  </a:lnTo>
                  <a:lnTo>
                    <a:pt x="515" y="132"/>
                  </a:lnTo>
                  <a:lnTo>
                    <a:pt x="517" y="132"/>
                  </a:lnTo>
                  <a:lnTo>
                    <a:pt x="517" y="131"/>
                  </a:lnTo>
                  <a:lnTo>
                    <a:pt x="518" y="131"/>
                  </a:lnTo>
                  <a:lnTo>
                    <a:pt x="519" y="131"/>
                  </a:lnTo>
                  <a:lnTo>
                    <a:pt x="521" y="130"/>
                  </a:lnTo>
                  <a:lnTo>
                    <a:pt x="522" y="130"/>
                  </a:lnTo>
                  <a:lnTo>
                    <a:pt x="523" y="130"/>
                  </a:lnTo>
                  <a:lnTo>
                    <a:pt x="524" y="130"/>
                  </a:lnTo>
                  <a:lnTo>
                    <a:pt x="526" y="130"/>
                  </a:lnTo>
                  <a:lnTo>
                    <a:pt x="527" y="130"/>
                  </a:lnTo>
                  <a:lnTo>
                    <a:pt x="527" y="131"/>
                  </a:lnTo>
                  <a:lnTo>
                    <a:pt x="528" y="131"/>
                  </a:lnTo>
                  <a:lnTo>
                    <a:pt x="530" y="131"/>
                  </a:lnTo>
                  <a:lnTo>
                    <a:pt x="531" y="131"/>
                  </a:lnTo>
                  <a:lnTo>
                    <a:pt x="532" y="131"/>
                  </a:lnTo>
                  <a:lnTo>
                    <a:pt x="532" y="132"/>
                  </a:lnTo>
                  <a:lnTo>
                    <a:pt x="534" y="132"/>
                  </a:lnTo>
                  <a:lnTo>
                    <a:pt x="535" y="133"/>
                  </a:lnTo>
                  <a:lnTo>
                    <a:pt x="536" y="133"/>
                  </a:lnTo>
                  <a:lnTo>
                    <a:pt x="538" y="135"/>
                  </a:lnTo>
                  <a:lnTo>
                    <a:pt x="539" y="135"/>
                  </a:lnTo>
                  <a:lnTo>
                    <a:pt x="540" y="135"/>
                  </a:lnTo>
                  <a:lnTo>
                    <a:pt x="541" y="133"/>
                  </a:lnTo>
                  <a:lnTo>
                    <a:pt x="543" y="133"/>
                  </a:lnTo>
                  <a:lnTo>
                    <a:pt x="544" y="133"/>
                  </a:lnTo>
                  <a:lnTo>
                    <a:pt x="545" y="133"/>
                  </a:lnTo>
                  <a:lnTo>
                    <a:pt x="547" y="133"/>
                  </a:lnTo>
                  <a:lnTo>
                    <a:pt x="545" y="132"/>
                  </a:lnTo>
                  <a:lnTo>
                    <a:pt x="547" y="131"/>
                  </a:lnTo>
                  <a:lnTo>
                    <a:pt x="548" y="130"/>
                  </a:lnTo>
                  <a:lnTo>
                    <a:pt x="548" y="128"/>
                  </a:lnTo>
                  <a:lnTo>
                    <a:pt x="547" y="126"/>
                  </a:lnTo>
                  <a:lnTo>
                    <a:pt x="547" y="124"/>
                  </a:lnTo>
                  <a:lnTo>
                    <a:pt x="545" y="124"/>
                  </a:lnTo>
                  <a:lnTo>
                    <a:pt x="545" y="123"/>
                  </a:lnTo>
                  <a:lnTo>
                    <a:pt x="544" y="122"/>
                  </a:lnTo>
                  <a:lnTo>
                    <a:pt x="541" y="119"/>
                  </a:lnTo>
                  <a:lnTo>
                    <a:pt x="541" y="118"/>
                  </a:lnTo>
                  <a:lnTo>
                    <a:pt x="541" y="116"/>
                  </a:lnTo>
                  <a:lnTo>
                    <a:pt x="541" y="115"/>
                  </a:lnTo>
                  <a:lnTo>
                    <a:pt x="541" y="114"/>
                  </a:lnTo>
                  <a:lnTo>
                    <a:pt x="543" y="111"/>
                  </a:lnTo>
                  <a:lnTo>
                    <a:pt x="543" y="110"/>
                  </a:lnTo>
                  <a:lnTo>
                    <a:pt x="544" y="109"/>
                  </a:lnTo>
                  <a:lnTo>
                    <a:pt x="545" y="106"/>
                  </a:lnTo>
                  <a:lnTo>
                    <a:pt x="547" y="105"/>
                  </a:lnTo>
                  <a:lnTo>
                    <a:pt x="545" y="105"/>
                  </a:lnTo>
                  <a:lnTo>
                    <a:pt x="545" y="103"/>
                  </a:lnTo>
                  <a:lnTo>
                    <a:pt x="547" y="102"/>
                  </a:lnTo>
                  <a:lnTo>
                    <a:pt x="548" y="102"/>
                  </a:lnTo>
                  <a:lnTo>
                    <a:pt x="549" y="102"/>
                  </a:lnTo>
                  <a:lnTo>
                    <a:pt x="549" y="101"/>
                  </a:lnTo>
                  <a:lnTo>
                    <a:pt x="551" y="101"/>
                  </a:lnTo>
                  <a:lnTo>
                    <a:pt x="551" y="99"/>
                  </a:lnTo>
                  <a:lnTo>
                    <a:pt x="552" y="99"/>
                  </a:lnTo>
                  <a:lnTo>
                    <a:pt x="553" y="99"/>
                  </a:lnTo>
                  <a:lnTo>
                    <a:pt x="553" y="98"/>
                  </a:lnTo>
                  <a:lnTo>
                    <a:pt x="555" y="98"/>
                  </a:lnTo>
                  <a:lnTo>
                    <a:pt x="557" y="96"/>
                  </a:lnTo>
                  <a:lnTo>
                    <a:pt x="562" y="88"/>
                  </a:lnTo>
                  <a:lnTo>
                    <a:pt x="564" y="88"/>
                  </a:lnTo>
                  <a:lnTo>
                    <a:pt x="564" y="86"/>
                  </a:lnTo>
                  <a:lnTo>
                    <a:pt x="565" y="86"/>
                  </a:lnTo>
                  <a:lnTo>
                    <a:pt x="565" y="85"/>
                  </a:lnTo>
                  <a:lnTo>
                    <a:pt x="566" y="84"/>
                  </a:lnTo>
                  <a:lnTo>
                    <a:pt x="568" y="84"/>
                  </a:lnTo>
                  <a:lnTo>
                    <a:pt x="562" y="72"/>
                  </a:lnTo>
                  <a:lnTo>
                    <a:pt x="576" y="72"/>
                  </a:lnTo>
                  <a:lnTo>
                    <a:pt x="578" y="77"/>
                  </a:lnTo>
                  <a:lnTo>
                    <a:pt x="579" y="76"/>
                  </a:lnTo>
                  <a:lnTo>
                    <a:pt x="579" y="75"/>
                  </a:lnTo>
                  <a:lnTo>
                    <a:pt x="579" y="73"/>
                  </a:lnTo>
                  <a:lnTo>
                    <a:pt x="581" y="72"/>
                  </a:lnTo>
                  <a:lnTo>
                    <a:pt x="581" y="71"/>
                  </a:lnTo>
                  <a:lnTo>
                    <a:pt x="582" y="69"/>
                  </a:lnTo>
                  <a:lnTo>
                    <a:pt x="582" y="68"/>
                  </a:lnTo>
                  <a:lnTo>
                    <a:pt x="583" y="67"/>
                  </a:lnTo>
                  <a:lnTo>
                    <a:pt x="583" y="65"/>
                  </a:lnTo>
                  <a:lnTo>
                    <a:pt x="583" y="64"/>
                  </a:lnTo>
                  <a:lnTo>
                    <a:pt x="585" y="63"/>
                  </a:lnTo>
                  <a:lnTo>
                    <a:pt x="586" y="61"/>
                  </a:lnTo>
                  <a:lnTo>
                    <a:pt x="585" y="60"/>
                  </a:lnTo>
                  <a:lnTo>
                    <a:pt x="585" y="59"/>
                  </a:lnTo>
                  <a:lnTo>
                    <a:pt x="586" y="58"/>
                  </a:lnTo>
                  <a:lnTo>
                    <a:pt x="587" y="58"/>
                  </a:lnTo>
                  <a:lnTo>
                    <a:pt x="587" y="56"/>
                  </a:lnTo>
                  <a:lnTo>
                    <a:pt x="589" y="56"/>
                  </a:lnTo>
                  <a:lnTo>
                    <a:pt x="589" y="55"/>
                  </a:lnTo>
                  <a:lnTo>
                    <a:pt x="589" y="54"/>
                  </a:lnTo>
                  <a:lnTo>
                    <a:pt x="590" y="50"/>
                  </a:lnTo>
                  <a:lnTo>
                    <a:pt x="591" y="48"/>
                  </a:lnTo>
                  <a:lnTo>
                    <a:pt x="593" y="48"/>
                  </a:lnTo>
                  <a:lnTo>
                    <a:pt x="594" y="48"/>
                  </a:lnTo>
                  <a:lnTo>
                    <a:pt x="594" y="47"/>
                  </a:lnTo>
                  <a:lnTo>
                    <a:pt x="595" y="47"/>
                  </a:lnTo>
                  <a:lnTo>
                    <a:pt x="595" y="46"/>
                  </a:lnTo>
                  <a:lnTo>
                    <a:pt x="596" y="44"/>
                  </a:lnTo>
                  <a:lnTo>
                    <a:pt x="596" y="43"/>
                  </a:lnTo>
                  <a:lnTo>
                    <a:pt x="598" y="43"/>
                  </a:lnTo>
                  <a:lnTo>
                    <a:pt x="599" y="42"/>
                  </a:lnTo>
                  <a:lnTo>
                    <a:pt x="599" y="41"/>
                  </a:lnTo>
                  <a:lnTo>
                    <a:pt x="600" y="39"/>
                  </a:lnTo>
                  <a:lnTo>
                    <a:pt x="600" y="38"/>
                  </a:lnTo>
                  <a:lnTo>
                    <a:pt x="602" y="37"/>
                  </a:lnTo>
                  <a:lnTo>
                    <a:pt x="602" y="33"/>
                  </a:lnTo>
                  <a:lnTo>
                    <a:pt x="600" y="31"/>
                  </a:lnTo>
                  <a:lnTo>
                    <a:pt x="600" y="30"/>
                  </a:lnTo>
                  <a:lnTo>
                    <a:pt x="602" y="30"/>
                  </a:lnTo>
                  <a:lnTo>
                    <a:pt x="603" y="30"/>
                  </a:lnTo>
                  <a:lnTo>
                    <a:pt x="604" y="30"/>
                  </a:lnTo>
                  <a:lnTo>
                    <a:pt x="606" y="30"/>
                  </a:lnTo>
                  <a:lnTo>
                    <a:pt x="606" y="29"/>
                  </a:lnTo>
                  <a:lnTo>
                    <a:pt x="607" y="29"/>
                  </a:lnTo>
                  <a:lnTo>
                    <a:pt x="608" y="27"/>
                  </a:lnTo>
                  <a:lnTo>
                    <a:pt x="608" y="26"/>
                  </a:lnTo>
                  <a:lnTo>
                    <a:pt x="610" y="26"/>
                  </a:lnTo>
                  <a:lnTo>
                    <a:pt x="611" y="25"/>
                  </a:lnTo>
                  <a:lnTo>
                    <a:pt x="612" y="24"/>
                  </a:lnTo>
                  <a:lnTo>
                    <a:pt x="614" y="24"/>
                  </a:lnTo>
                  <a:lnTo>
                    <a:pt x="615" y="22"/>
                  </a:lnTo>
                  <a:lnTo>
                    <a:pt x="616" y="22"/>
                  </a:lnTo>
                  <a:lnTo>
                    <a:pt x="617" y="22"/>
                  </a:lnTo>
                  <a:lnTo>
                    <a:pt x="617" y="21"/>
                  </a:lnTo>
                  <a:lnTo>
                    <a:pt x="619" y="21"/>
                  </a:lnTo>
                  <a:lnTo>
                    <a:pt x="619" y="20"/>
                  </a:lnTo>
                  <a:lnTo>
                    <a:pt x="619" y="18"/>
                  </a:lnTo>
                  <a:lnTo>
                    <a:pt x="620" y="18"/>
                  </a:lnTo>
                  <a:lnTo>
                    <a:pt x="620" y="17"/>
                  </a:lnTo>
                  <a:lnTo>
                    <a:pt x="621" y="17"/>
                  </a:lnTo>
                  <a:lnTo>
                    <a:pt x="621" y="16"/>
                  </a:lnTo>
                  <a:lnTo>
                    <a:pt x="623" y="14"/>
                  </a:lnTo>
                  <a:lnTo>
                    <a:pt x="624" y="14"/>
                  </a:lnTo>
                  <a:lnTo>
                    <a:pt x="625" y="14"/>
                  </a:lnTo>
                  <a:lnTo>
                    <a:pt x="627" y="13"/>
                  </a:lnTo>
                  <a:lnTo>
                    <a:pt x="628" y="13"/>
                  </a:lnTo>
                  <a:lnTo>
                    <a:pt x="629" y="13"/>
                  </a:lnTo>
                  <a:lnTo>
                    <a:pt x="629" y="12"/>
                  </a:lnTo>
                  <a:lnTo>
                    <a:pt x="631" y="12"/>
                  </a:lnTo>
                  <a:lnTo>
                    <a:pt x="632" y="10"/>
                  </a:lnTo>
                  <a:lnTo>
                    <a:pt x="632" y="12"/>
                  </a:lnTo>
                  <a:lnTo>
                    <a:pt x="633" y="12"/>
                  </a:lnTo>
                  <a:lnTo>
                    <a:pt x="634" y="12"/>
                  </a:lnTo>
                  <a:lnTo>
                    <a:pt x="638" y="12"/>
                  </a:lnTo>
                  <a:lnTo>
                    <a:pt x="640" y="13"/>
                  </a:lnTo>
                  <a:lnTo>
                    <a:pt x="641" y="13"/>
                  </a:lnTo>
                  <a:lnTo>
                    <a:pt x="641" y="12"/>
                  </a:lnTo>
                  <a:lnTo>
                    <a:pt x="641" y="10"/>
                  </a:lnTo>
                  <a:lnTo>
                    <a:pt x="642" y="10"/>
                  </a:lnTo>
                  <a:lnTo>
                    <a:pt x="642" y="9"/>
                  </a:lnTo>
                  <a:lnTo>
                    <a:pt x="644" y="9"/>
                  </a:lnTo>
                  <a:lnTo>
                    <a:pt x="645" y="9"/>
                  </a:lnTo>
                  <a:lnTo>
                    <a:pt x="646" y="9"/>
                  </a:lnTo>
                  <a:lnTo>
                    <a:pt x="648" y="9"/>
                  </a:lnTo>
                  <a:lnTo>
                    <a:pt x="649" y="9"/>
                  </a:lnTo>
                  <a:lnTo>
                    <a:pt x="650" y="9"/>
                  </a:lnTo>
                  <a:lnTo>
                    <a:pt x="650" y="8"/>
                  </a:lnTo>
                  <a:lnTo>
                    <a:pt x="650" y="7"/>
                  </a:lnTo>
                  <a:lnTo>
                    <a:pt x="652" y="7"/>
                  </a:lnTo>
                  <a:lnTo>
                    <a:pt x="652" y="5"/>
                  </a:lnTo>
                  <a:lnTo>
                    <a:pt x="653" y="5"/>
                  </a:lnTo>
                  <a:lnTo>
                    <a:pt x="653" y="4"/>
                  </a:lnTo>
                  <a:lnTo>
                    <a:pt x="654" y="4"/>
                  </a:lnTo>
                  <a:lnTo>
                    <a:pt x="655" y="3"/>
                  </a:lnTo>
                  <a:lnTo>
                    <a:pt x="657" y="3"/>
                  </a:lnTo>
                  <a:lnTo>
                    <a:pt x="657" y="4"/>
                  </a:lnTo>
                  <a:lnTo>
                    <a:pt x="657" y="3"/>
                  </a:lnTo>
                  <a:lnTo>
                    <a:pt x="658" y="3"/>
                  </a:lnTo>
                  <a:lnTo>
                    <a:pt x="659" y="3"/>
                  </a:lnTo>
                  <a:lnTo>
                    <a:pt x="659" y="1"/>
                  </a:lnTo>
                  <a:lnTo>
                    <a:pt x="661" y="1"/>
                  </a:lnTo>
                  <a:lnTo>
                    <a:pt x="662" y="1"/>
                  </a:lnTo>
                  <a:lnTo>
                    <a:pt x="663" y="1"/>
                  </a:lnTo>
                  <a:lnTo>
                    <a:pt x="665" y="1"/>
                  </a:lnTo>
                  <a:lnTo>
                    <a:pt x="666" y="1"/>
                  </a:lnTo>
                  <a:lnTo>
                    <a:pt x="667" y="1"/>
                  </a:lnTo>
                  <a:lnTo>
                    <a:pt x="669" y="0"/>
                  </a:lnTo>
                  <a:lnTo>
                    <a:pt x="670" y="0"/>
                  </a:lnTo>
                  <a:lnTo>
                    <a:pt x="671" y="0"/>
                  </a:lnTo>
                  <a:lnTo>
                    <a:pt x="672" y="0"/>
                  </a:lnTo>
                  <a:lnTo>
                    <a:pt x="674" y="0"/>
                  </a:lnTo>
                  <a:lnTo>
                    <a:pt x="674" y="1"/>
                  </a:lnTo>
                  <a:lnTo>
                    <a:pt x="675" y="1"/>
                  </a:lnTo>
                  <a:lnTo>
                    <a:pt x="676" y="1"/>
                  </a:lnTo>
                  <a:lnTo>
                    <a:pt x="675" y="1"/>
                  </a:lnTo>
                  <a:lnTo>
                    <a:pt x="675" y="3"/>
                  </a:lnTo>
                  <a:lnTo>
                    <a:pt x="675" y="4"/>
                  </a:lnTo>
                  <a:lnTo>
                    <a:pt x="675" y="5"/>
                  </a:lnTo>
                  <a:lnTo>
                    <a:pt x="674" y="5"/>
                  </a:lnTo>
                  <a:lnTo>
                    <a:pt x="672" y="5"/>
                  </a:lnTo>
                  <a:lnTo>
                    <a:pt x="671" y="7"/>
                  </a:lnTo>
                  <a:lnTo>
                    <a:pt x="671" y="8"/>
                  </a:lnTo>
                  <a:lnTo>
                    <a:pt x="671" y="9"/>
                  </a:lnTo>
                  <a:lnTo>
                    <a:pt x="672" y="10"/>
                  </a:lnTo>
                  <a:lnTo>
                    <a:pt x="672" y="12"/>
                  </a:lnTo>
                  <a:lnTo>
                    <a:pt x="674" y="12"/>
                  </a:lnTo>
                  <a:lnTo>
                    <a:pt x="674" y="13"/>
                  </a:lnTo>
                  <a:lnTo>
                    <a:pt x="674" y="14"/>
                  </a:lnTo>
                  <a:lnTo>
                    <a:pt x="674" y="16"/>
                  </a:lnTo>
                  <a:lnTo>
                    <a:pt x="674" y="17"/>
                  </a:lnTo>
                  <a:lnTo>
                    <a:pt x="672" y="17"/>
                  </a:lnTo>
                  <a:lnTo>
                    <a:pt x="672" y="18"/>
                  </a:lnTo>
                  <a:lnTo>
                    <a:pt x="672" y="20"/>
                  </a:lnTo>
                  <a:lnTo>
                    <a:pt x="674" y="21"/>
                  </a:lnTo>
                  <a:lnTo>
                    <a:pt x="674" y="22"/>
                  </a:lnTo>
                  <a:lnTo>
                    <a:pt x="674" y="24"/>
                  </a:lnTo>
                  <a:lnTo>
                    <a:pt x="674" y="25"/>
                  </a:lnTo>
                  <a:lnTo>
                    <a:pt x="672" y="26"/>
                  </a:lnTo>
                  <a:lnTo>
                    <a:pt x="674" y="27"/>
                  </a:lnTo>
                  <a:lnTo>
                    <a:pt x="675" y="29"/>
                  </a:lnTo>
                  <a:lnTo>
                    <a:pt x="676" y="29"/>
                  </a:lnTo>
                  <a:lnTo>
                    <a:pt x="678" y="29"/>
                  </a:lnTo>
                  <a:lnTo>
                    <a:pt x="678" y="30"/>
                  </a:lnTo>
                  <a:lnTo>
                    <a:pt x="679" y="30"/>
                  </a:lnTo>
                  <a:lnTo>
                    <a:pt x="680" y="30"/>
                  </a:lnTo>
                  <a:lnTo>
                    <a:pt x="682" y="31"/>
                  </a:lnTo>
                  <a:lnTo>
                    <a:pt x="682" y="33"/>
                  </a:lnTo>
                  <a:lnTo>
                    <a:pt x="682" y="34"/>
                  </a:lnTo>
                  <a:lnTo>
                    <a:pt x="682" y="35"/>
                  </a:lnTo>
                  <a:lnTo>
                    <a:pt x="683" y="35"/>
                  </a:lnTo>
                  <a:lnTo>
                    <a:pt x="683" y="37"/>
                  </a:lnTo>
                  <a:lnTo>
                    <a:pt x="684" y="37"/>
                  </a:lnTo>
                  <a:lnTo>
                    <a:pt x="684" y="38"/>
                  </a:lnTo>
                  <a:lnTo>
                    <a:pt x="684" y="39"/>
                  </a:lnTo>
                  <a:lnTo>
                    <a:pt x="684" y="41"/>
                  </a:lnTo>
                  <a:lnTo>
                    <a:pt x="684" y="42"/>
                  </a:lnTo>
                  <a:lnTo>
                    <a:pt x="686" y="42"/>
                  </a:lnTo>
                  <a:lnTo>
                    <a:pt x="684" y="42"/>
                  </a:lnTo>
                  <a:lnTo>
                    <a:pt x="684" y="43"/>
                  </a:lnTo>
                  <a:lnTo>
                    <a:pt x="684" y="46"/>
                  </a:lnTo>
                  <a:lnTo>
                    <a:pt x="684" y="47"/>
                  </a:lnTo>
                  <a:lnTo>
                    <a:pt x="684" y="48"/>
                  </a:lnTo>
                  <a:lnTo>
                    <a:pt x="686" y="50"/>
                  </a:lnTo>
                  <a:lnTo>
                    <a:pt x="686" y="51"/>
                  </a:lnTo>
                  <a:lnTo>
                    <a:pt x="687" y="52"/>
                  </a:lnTo>
                  <a:lnTo>
                    <a:pt x="688" y="52"/>
                  </a:lnTo>
                  <a:lnTo>
                    <a:pt x="690" y="52"/>
                  </a:lnTo>
                  <a:lnTo>
                    <a:pt x="690" y="54"/>
                  </a:lnTo>
                  <a:lnTo>
                    <a:pt x="691" y="54"/>
                  </a:lnTo>
                  <a:lnTo>
                    <a:pt x="692" y="55"/>
                  </a:lnTo>
                  <a:lnTo>
                    <a:pt x="693" y="55"/>
                  </a:lnTo>
                  <a:lnTo>
                    <a:pt x="693" y="56"/>
                  </a:lnTo>
                  <a:lnTo>
                    <a:pt x="695" y="56"/>
                  </a:lnTo>
                  <a:lnTo>
                    <a:pt x="695" y="58"/>
                  </a:lnTo>
                  <a:lnTo>
                    <a:pt x="696" y="58"/>
                  </a:lnTo>
                  <a:lnTo>
                    <a:pt x="697" y="58"/>
                  </a:lnTo>
                  <a:lnTo>
                    <a:pt x="697" y="59"/>
                  </a:lnTo>
                  <a:lnTo>
                    <a:pt x="699" y="59"/>
                  </a:lnTo>
                  <a:lnTo>
                    <a:pt x="699" y="60"/>
                  </a:lnTo>
                  <a:lnTo>
                    <a:pt x="701" y="63"/>
                  </a:lnTo>
                  <a:lnTo>
                    <a:pt x="703" y="63"/>
                  </a:lnTo>
                  <a:lnTo>
                    <a:pt x="704" y="63"/>
                  </a:lnTo>
                  <a:lnTo>
                    <a:pt x="704" y="61"/>
                  </a:lnTo>
                  <a:lnTo>
                    <a:pt x="705" y="61"/>
                  </a:lnTo>
                  <a:lnTo>
                    <a:pt x="707" y="61"/>
                  </a:lnTo>
                  <a:lnTo>
                    <a:pt x="707" y="60"/>
                  </a:lnTo>
                  <a:lnTo>
                    <a:pt x="708" y="60"/>
                  </a:lnTo>
                  <a:lnTo>
                    <a:pt x="708" y="59"/>
                  </a:lnTo>
                  <a:lnTo>
                    <a:pt x="709" y="59"/>
                  </a:lnTo>
                  <a:lnTo>
                    <a:pt x="709" y="58"/>
                  </a:lnTo>
                  <a:lnTo>
                    <a:pt x="710" y="58"/>
                  </a:lnTo>
                  <a:lnTo>
                    <a:pt x="712" y="58"/>
                  </a:lnTo>
                  <a:lnTo>
                    <a:pt x="713" y="58"/>
                  </a:lnTo>
                  <a:lnTo>
                    <a:pt x="714" y="56"/>
                  </a:lnTo>
                  <a:lnTo>
                    <a:pt x="716" y="56"/>
                  </a:lnTo>
                  <a:lnTo>
                    <a:pt x="716" y="55"/>
                  </a:lnTo>
                  <a:lnTo>
                    <a:pt x="717" y="55"/>
                  </a:lnTo>
                  <a:lnTo>
                    <a:pt x="717" y="56"/>
                  </a:lnTo>
                  <a:lnTo>
                    <a:pt x="718" y="56"/>
                  </a:lnTo>
                  <a:lnTo>
                    <a:pt x="720" y="56"/>
                  </a:lnTo>
                  <a:lnTo>
                    <a:pt x="720" y="58"/>
                  </a:lnTo>
                  <a:lnTo>
                    <a:pt x="720" y="59"/>
                  </a:lnTo>
                  <a:lnTo>
                    <a:pt x="720" y="60"/>
                  </a:lnTo>
                  <a:lnTo>
                    <a:pt x="720" y="61"/>
                  </a:lnTo>
                  <a:lnTo>
                    <a:pt x="720" y="63"/>
                  </a:lnTo>
                  <a:lnTo>
                    <a:pt x="720" y="64"/>
                  </a:lnTo>
                  <a:lnTo>
                    <a:pt x="720" y="65"/>
                  </a:lnTo>
                  <a:lnTo>
                    <a:pt x="720" y="67"/>
                  </a:lnTo>
                  <a:lnTo>
                    <a:pt x="720" y="68"/>
                  </a:lnTo>
                  <a:lnTo>
                    <a:pt x="721" y="68"/>
                  </a:lnTo>
                  <a:lnTo>
                    <a:pt x="720" y="69"/>
                  </a:lnTo>
                  <a:lnTo>
                    <a:pt x="721" y="69"/>
                  </a:lnTo>
                  <a:lnTo>
                    <a:pt x="720" y="71"/>
                  </a:lnTo>
                  <a:lnTo>
                    <a:pt x="720" y="72"/>
                  </a:lnTo>
                  <a:lnTo>
                    <a:pt x="721" y="72"/>
                  </a:lnTo>
                  <a:lnTo>
                    <a:pt x="721" y="73"/>
                  </a:lnTo>
                  <a:lnTo>
                    <a:pt x="722" y="73"/>
                  </a:lnTo>
                  <a:lnTo>
                    <a:pt x="724" y="73"/>
                  </a:lnTo>
                  <a:lnTo>
                    <a:pt x="724" y="75"/>
                  </a:lnTo>
                  <a:lnTo>
                    <a:pt x="725" y="75"/>
                  </a:lnTo>
                  <a:lnTo>
                    <a:pt x="725" y="76"/>
                  </a:lnTo>
                  <a:lnTo>
                    <a:pt x="726" y="76"/>
                  </a:lnTo>
                  <a:lnTo>
                    <a:pt x="727" y="76"/>
                  </a:lnTo>
                  <a:lnTo>
                    <a:pt x="727" y="77"/>
                  </a:lnTo>
                  <a:lnTo>
                    <a:pt x="729" y="77"/>
                  </a:lnTo>
                  <a:lnTo>
                    <a:pt x="730" y="77"/>
                  </a:lnTo>
                  <a:lnTo>
                    <a:pt x="731" y="77"/>
                  </a:lnTo>
                  <a:lnTo>
                    <a:pt x="733" y="77"/>
                  </a:lnTo>
                  <a:lnTo>
                    <a:pt x="733" y="76"/>
                  </a:lnTo>
                  <a:lnTo>
                    <a:pt x="733" y="77"/>
                  </a:lnTo>
                  <a:lnTo>
                    <a:pt x="734" y="77"/>
                  </a:lnTo>
                  <a:lnTo>
                    <a:pt x="735" y="77"/>
                  </a:lnTo>
                  <a:lnTo>
                    <a:pt x="737" y="77"/>
                  </a:lnTo>
                  <a:lnTo>
                    <a:pt x="738" y="76"/>
                  </a:lnTo>
                  <a:lnTo>
                    <a:pt x="739" y="76"/>
                  </a:lnTo>
                  <a:lnTo>
                    <a:pt x="739" y="77"/>
                  </a:lnTo>
                  <a:lnTo>
                    <a:pt x="741" y="77"/>
                  </a:lnTo>
                  <a:lnTo>
                    <a:pt x="742" y="79"/>
                  </a:lnTo>
                  <a:lnTo>
                    <a:pt x="743" y="79"/>
                  </a:lnTo>
                  <a:lnTo>
                    <a:pt x="745" y="80"/>
                  </a:lnTo>
                  <a:lnTo>
                    <a:pt x="745" y="81"/>
                  </a:lnTo>
                  <a:lnTo>
                    <a:pt x="746" y="81"/>
                  </a:lnTo>
                  <a:lnTo>
                    <a:pt x="747" y="82"/>
                  </a:lnTo>
                  <a:lnTo>
                    <a:pt x="748" y="82"/>
                  </a:lnTo>
                  <a:lnTo>
                    <a:pt x="750" y="82"/>
                  </a:lnTo>
                  <a:lnTo>
                    <a:pt x="751" y="82"/>
                  </a:lnTo>
                  <a:lnTo>
                    <a:pt x="751" y="84"/>
                  </a:lnTo>
                  <a:lnTo>
                    <a:pt x="751" y="85"/>
                  </a:lnTo>
                  <a:lnTo>
                    <a:pt x="752" y="84"/>
                  </a:lnTo>
                  <a:lnTo>
                    <a:pt x="754" y="84"/>
                  </a:lnTo>
                  <a:lnTo>
                    <a:pt x="754" y="85"/>
                  </a:lnTo>
                  <a:lnTo>
                    <a:pt x="755" y="84"/>
                  </a:lnTo>
                  <a:lnTo>
                    <a:pt x="755" y="85"/>
                  </a:lnTo>
                  <a:lnTo>
                    <a:pt x="756" y="85"/>
                  </a:lnTo>
                  <a:lnTo>
                    <a:pt x="758" y="85"/>
                  </a:lnTo>
                  <a:lnTo>
                    <a:pt x="759" y="85"/>
                  </a:lnTo>
                  <a:lnTo>
                    <a:pt x="760" y="85"/>
                  </a:lnTo>
                  <a:lnTo>
                    <a:pt x="762" y="85"/>
                  </a:lnTo>
                  <a:lnTo>
                    <a:pt x="763" y="85"/>
                  </a:lnTo>
                  <a:lnTo>
                    <a:pt x="764" y="85"/>
                  </a:lnTo>
                  <a:lnTo>
                    <a:pt x="765" y="85"/>
                  </a:lnTo>
                  <a:lnTo>
                    <a:pt x="765" y="86"/>
                  </a:lnTo>
                  <a:lnTo>
                    <a:pt x="765" y="88"/>
                  </a:lnTo>
                  <a:lnTo>
                    <a:pt x="767" y="88"/>
                  </a:lnTo>
                  <a:lnTo>
                    <a:pt x="767" y="89"/>
                  </a:lnTo>
                  <a:lnTo>
                    <a:pt x="767" y="92"/>
                  </a:lnTo>
                  <a:lnTo>
                    <a:pt x="768" y="92"/>
                  </a:lnTo>
                  <a:lnTo>
                    <a:pt x="771" y="92"/>
                  </a:lnTo>
                  <a:lnTo>
                    <a:pt x="772" y="92"/>
                  </a:lnTo>
                  <a:lnTo>
                    <a:pt x="773" y="90"/>
                  </a:lnTo>
                  <a:lnTo>
                    <a:pt x="775" y="90"/>
                  </a:lnTo>
                  <a:lnTo>
                    <a:pt x="775" y="89"/>
                  </a:lnTo>
                  <a:lnTo>
                    <a:pt x="776" y="89"/>
                  </a:lnTo>
                  <a:lnTo>
                    <a:pt x="777" y="90"/>
                  </a:lnTo>
                  <a:lnTo>
                    <a:pt x="779" y="90"/>
                  </a:lnTo>
                  <a:lnTo>
                    <a:pt x="780" y="90"/>
                  </a:lnTo>
                  <a:lnTo>
                    <a:pt x="781" y="90"/>
                  </a:lnTo>
                  <a:lnTo>
                    <a:pt x="783" y="89"/>
                  </a:lnTo>
                  <a:lnTo>
                    <a:pt x="784" y="88"/>
                  </a:lnTo>
                  <a:lnTo>
                    <a:pt x="784" y="86"/>
                  </a:lnTo>
                  <a:lnTo>
                    <a:pt x="785" y="88"/>
                  </a:lnTo>
                  <a:lnTo>
                    <a:pt x="786" y="88"/>
                  </a:lnTo>
                  <a:lnTo>
                    <a:pt x="786" y="89"/>
                  </a:lnTo>
                  <a:lnTo>
                    <a:pt x="786" y="90"/>
                  </a:lnTo>
                  <a:lnTo>
                    <a:pt x="788" y="90"/>
                  </a:lnTo>
                  <a:lnTo>
                    <a:pt x="788" y="89"/>
                  </a:lnTo>
                  <a:lnTo>
                    <a:pt x="788" y="90"/>
                  </a:lnTo>
                  <a:lnTo>
                    <a:pt x="789" y="90"/>
                  </a:lnTo>
                  <a:lnTo>
                    <a:pt x="789" y="89"/>
                  </a:lnTo>
                  <a:lnTo>
                    <a:pt x="790" y="90"/>
                  </a:lnTo>
                  <a:lnTo>
                    <a:pt x="792" y="89"/>
                  </a:lnTo>
                  <a:lnTo>
                    <a:pt x="792" y="90"/>
                  </a:lnTo>
                  <a:lnTo>
                    <a:pt x="793" y="90"/>
                  </a:lnTo>
                  <a:lnTo>
                    <a:pt x="793" y="92"/>
                  </a:lnTo>
                  <a:lnTo>
                    <a:pt x="794" y="93"/>
                  </a:lnTo>
                  <a:lnTo>
                    <a:pt x="794" y="94"/>
                  </a:lnTo>
                  <a:lnTo>
                    <a:pt x="796" y="94"/>
                  </a:lnTo>
                  <a:lnTo>
                    <a:pt x="797" y="94"/>
                  </a:lnTo>
                  <a:lnTo>
                    <a:pt x="797" y="93"/>
                  </a:lnTo>
                  <a:lnTo>
                    <a:pt x="798" y="93"/>
                  </a:lnTo>
                  <a:lnTo>
                    <a:pt x="800" y="93"/>
                  </a:lnTo>
                  <a:lnTo>
                    <a:pt x="800" y="92"/>
                  </a:lnTo>
                  <a:lnTo>
                    <a:pt x="801" y="90"/>
                  </a:lnTo>
                  <a:lnTo>
                    <a:pt x="801" y="89"/>
                  </a:lnTo>
                  <a:lnTo>
                    <a:pt x="802" y="89"/>
                  </a:lnTo>
                  <a:lnTo>
                    <a:pt x="802" y="88"/>
                  </a:lnTo>
                  <a:lnTo>
                    <a:pt x="803" y="88"/>
                  </a:lnTo>
                  <a:lnTo>
                    <a:pt x="803" y="86"/>
                  </a:lnTo>
                  <a:lnTo>
                    <a:pt x="805" y="86"/>
                  </a:lnTo>
                  <a:lnTo>
                    <a:pt x="805" y="85"/>
                  </a:lnTo>
                  <a:lnTo>
                    <a:pt x="806" y="85"/>
                  </a:lnTo>
                  <a:lnTo>
                    <a:pt x="806" y="84"/>
                  </a:lnTo>
                  <a:lnTo>
                    <a:pt x="807" y="84"/>
                  </a:lnTo>
                  <a:lnTo>
                    <a:pt x="807" y="82"/>
                  </a:lnTo>
                  <a:lnTo>
                    <a:pt x="809" y="82"/>
                  </a:lnTo>
                  <a:lnTo>
                    <a:pt x="809" y="81"/>
                  </a:lnTo>
                  <a:lnTo>
                    <a:pt x="810" y="81"/>
                  </a:lnTo>
                  <a:lnTo>
                    <a:pt x="811" y="80"/>
                  </a:lnTo>
                  <a:lnTo>
                    <a:pt x="813" y="81"/>
                  </a:lnTo>
                  <a:lnTo>
                    <a:pt x="814" y="81"/>
                  </a:lnTo>
                  <a:lnTo>
                    <a:pt x="815" y="81"/>
                  </a:lnTo>
                  <a:lnTo>
                    <a:pt x="817" y="81"/>
                  </a:lnTo>
                  <a:lnTo>
                    <a:pt x="817" y="80"/>
                  </a:lnTo>
                  <a:lnTo>
                    <a:pt x="817" y="79"/>
                  </a:lnTo>
                  <a:lnTo>
                    <a:pt x="817" y="77"/>
                  </a:lnTo>
                  <a:lnTo>
                    <a:pt x="818" y="77"/>
                  </a:lnTo>
                  <a:lnTo>
                    <a:pt x="819" y="76"/>
                  </a:lnTo>
                  <a:lnTo>
                    <a:pt x="818" y="75"/>
                  </a:lnTo>
                  <a:lnTo>
                    <a:pt x="818" y="73"/>
                  </a:lnTo>
                  <a:lnTo>
                    <a:pt x="818" y="72"/>
                  </a:lnTo>
                  <a:lnTo>
                    <a:pt x="819" y="72"/>
                  </a:lnTo>
                  <a:lnTo>
                    <a:pt x="819" y="71"/>
                  </a:lnTo>
                  <a:lnTo>
                    <a:pt x="820" y="71"/>
                  </a:lnTo>
                  <a:lnTo>
                    <a:pt x="822" y="71"/>
                  </a:lnTo>
                  <a:lnTo>
                    <a:pt x="823" y="71"/>
                  </a:lnTo>
                  <a:lnTo>
                    <a:pt x="823" y="69"/>
                  </a:lnTo>
                  <a:lnTo>
                    <a:pt x="824" y="69"/>
                  </a:lnTo>
                  <a:lnTo>
                    <a:pt x="826" y="69"/>
                  </a:lnTo>
                  <a:lnTo>
                    <a:pt x="826" y="68"/>
                  </a:lnTo>
                  <a:lnTo>
                    <a:pt x="827" y="68"/>
                  </a:lnTo>
                  <a:lnTo>
                    <a:pt x="828" y="67"/>
                  </a:lnTo>
                  <a:lnTo>
                    <a:pt x="828" y="65"/>
                  </a:lnTo>
                  <a:lnTo>
                    <a:pt x="830" y="65"/>
                  </a:lnTo>
                  <a:lnTo>
                    <a:pt x="830" y="64"/>
                  </a:lnTo>
                  <a:lnTo>
                    <a:pt x="831" y="65"/>
                  </a:lnTo>
                  <a:lnTo>
                    <a:pt x="831" y="64"/>
                  </a:lnTo>
                  <a:lnTo>
                    <a:pt x="832" y="63"/>
                  </a:lnTo>
                  <a:lnTo>
                    <a:pt x="832" y="61"/>
                  </a:lnTo>
                  <a:lnTo>
                    <a:pt x="831" y="61"/>
                  </a:lnTo>
                  <a:lnTo>
                    <a:pt x="832" y="60"/>
                  </a:lnTo>
                  <a:lnTo>
                    <a:pt x="832" y="59"/>
                  </a:lnTo>
                  <a:lnTo>
                    <a:pt x="834" y="59"/>
                  </a:lnTo>
                  <a:lnTo>
                    <a:pt x="832" y="59"/>
                  </a:lnTo>
                  <a:lnTo>
                    <a:pt x="834" y="59"/>
                  </a:lnTo>
                  <a:lnTo>
                    <a:pt x="834" y="58"/>
                  </a:lnTo>
                  <a:lnTo>
                    <a:pt x="835" y="58"/>
                  </a:lnTo>
                  <a:lnTo>
                    <a:pt x="836" y="58"/>
                  </a:lnTo>
                  <a:lnTo>
                    <a:pt x="838" y="58"/>
                  </a:lnTo>
                  <a:lnTo>
                    <a:pt x="839" y="56"/>
                  </a:lnTo>
                  <a:lnTo>
                    <a:pt x="840" y="56"/>
                  </a:lnTo>
                  <a:lnTo>
                    <a:pt x="840" y="55"/>
                  </a:lnTo>
                  <a:lnTo>
                    <a:pt x="841" y="55"/>
                  </a:lnTo>
                  <a:lnTo>
                    <a:pt x="841" y="54"/>
                  </a:lnTo>
                  <a:lnTo>
                    <a:pt x="841" y="55"/>
                  </a:lnTo>
                  <a:lnTo>
                    <a:pt x="841" y="54"/>
                  </a:lnTo>
                  <a:lnTo>
                    <a:pt x="843" y="54"/>
                  </a:lnTo>
                  <a:lnTo>
                    <a:pt x="844" y="54"/>
                  </a:lnTo>
                  <a:lnTo>
                    <a:pt x="845" y="54"/>
                  </a:lnTo>
                  <a:lnTo>
                    <a:pt x="847" y="54"/>
                  </a:lnTo>
                  <a:lnTo>
                    <a:pt x="848" y="54"/>
                  </a:lnTo>
                  <a:lnTo>
                    <a:pt x="848" y="55"/>
                  </a:lnTo>
                  <a:lnTo>
                    <a:pt x="848" y="54"/>
                  </a:lnTo>
                  <a:lnTo>
                    <a:pt x="849" y="54"/>
                  </a:lnTo>
                  <a:lnTo>
                    <a:pt x="849" y="52"/>
                  </a:lnTo>
                  <a:lnTo>
                    <a:pt x="851" y="52"/>
                  </a:lnTo>
                  <a:lnTo>
                    <a:pt x="851" y="54"/>
                  </a:lnTo>
                  <a:lnTo>
                    <a:pt x="852" y="54"/>
                  </a:lnTo>
                  <a:lnTo>
                    <a:pt x="852" y="55"/>
                  </a:lnTo>
                  <a:lnTo>
                    <a:pt x="853" y="55"/>
                  </a:lnTo>
                  <a:lnTo>
                    <a:pt x="855" y="55"/>
                  </a:lnTo>
                  <a:lnTo>
                    <a:pt x="853" y="55"/>
                  </a:lnTo>
                  <a:lnTo>
                    <a:pt x="855" y="56"/>
                  </a:lnTo>
                  <a:lnTo>
                    <a:pt x="856" y="56"/>
                  </a:lnTo>
                  <a:lnTo>
                    <a:pt x="857" y="56"/>
                  </a:lnTo>
                  <a:lnTo>
                    <a:pt x="858" y="56"/>
                  </a:lnTo>
                  <a:lnTo>
                    <a:pt x="860" y="56"/>
                  </a:lnTo>
                  <a:lnTo>
                    <a:pt x="861" y="56"/>
                  </a:lnTo>
                  <a:lnTo>
                    <a:pt x="862" y="56"/>
                  </a:lnTo>
                  <a:lnTo>
                    <a:pt x="864" y="56"/>
                  </a:lnTo>
                  <a:lnTo>
                    <a:pt x="864" y="55"/>
                  </a:lnTo>
                  <a:lnTo>
                    <a:pt x="864" y="54"/>
                  </a:lnTo>
                  <a:lnTo>
                    <a:pt x="865" y="54"/>
                  </a:lnTo>
                  <a:lnTo>
                    <a:pt x="866" y="54"/>
                  </a:lnTo>
                  <a:lnTo>
                    <a:pt x="868" y="54"/>
                  </a:lnTo>
                  <a:lnTo>
                    <a:pt x="868" y="52"/>
                  </a:lnTo>
                  <a:lnTo>
                    <a:pt x="868" y="54"/>
                  </a:lnTo>
                  <a:lnTo>
                    <a:pt x="869" y="54"/>
                  </a:lnTo>
                  <a:lnTo>
                    <a:pt x="870" y="54"/>
                  </a:lnTo>
                  <a:lnTo>
                    <a:pt x="870" y="55"/>
                  </a:lnTo>
                  <a:lnTo>
                    <a:pt x="870" y="56"/>
                  </a:lnTo>
                  <a:lnTo>
                    <a:pt x="872" y="56"/>
                  </a:lnTo>
                  <a:lnTo>
                    <a:pt x="873" y="56"/>
                  </a:lnTo>
                  <a:lnTo>
                    <a:pt x="873" y="58"/>
                  </a:lnTo>
                  <a:lnTo>
                    <a:pt x="872" y="58"/>
                  </a:lnTo>
                  <a:lnTo>
                    <a:pt x="873" y="59"/>
                  </a:lnTo>
                  <a:lnTo>
                    <a:pt x="872" y="59"/>
                  </a:lnTo>
                  <a:lnTo>
                    <a:pt x="873" y="59"/>
                  </a:lnTo>
                  <a:lnTo>
                    <a:pt x="873" y="60"/>
                  </a:lnTo>
                  <a:lnTo>
                    <a:pt x="874" y="60"/>
                  </a:lnTo>
                  <a:lnTo>
                    <a:pt x="874" y="61"/>
                  </a:lnTo>
                  <a:lnTo>
                    <a:pt x="876" y="61"/>
                  </a:lnTo>
                  <a:lnTo>
                    <a:pt x="874" y="61"/>
                  </a:lnTo>
                  <a:lnTo>
                    <a:pt x="876" y="61"/>
                  </a:lnTo>
                  <a:lnTo>
                    <a:pt x="877" y="61"/>
                  </a:lnTo>
                  <a:lnTo>
                    <a:pt x="878" y="63"/>
                  </a:lnTo>
                  <a:lnTo>
                    <a:pt x="878" y="61"/>
                  </a:lnTo>
                  <a:lnTo>
                    <a:pt x="879" y="61"/>
                  </a:lnTo>
                  <a:lnTo>
                    <a:pt x="879" y="60"/>
                  </a:lnTo>
                  <a:lnTo>
                    <a:pt x="879" y="61"/>
                  </a:lnTo>
                  <a:lnTo>
                    <a:pt x="879" y="60"/>
                  </a:lnTo>
                  <a:lnTo>
                    <a:pt x="879" y="61"/>
                  </a:lnTo>
                  <a:lnTo>
                    <a:pt x="881" y="61"/>
                  </a:lnTo>
                  <a:lnTo>
                    <a:pt x="881" y="60"/>
                  </a:lnTo>
                  <a:lnTo>
                    <a:pt x="881" y="61"/>
                  </a:lnTo>
                  <a:lnTo>
                    <a:pt x="881" y="60"/>
                  </a:lnTo>
                  <a:lnTo>
                    <a:pt x="882" y="60"/>
                  </a:lnTo>
                  <a:lnTo>
                    <a:pt x="882" y="59"/>
                  </a:lnTo>
                  <a:lnTo>
                    <a:pt x="883" y="59"/>
                  </a:lnTo>
                  <a:lnTo>
                    <a:pt x="883" y="60"/>
                  </a:lnTo>
                  <a:lnTo>
                    <a:pt x="885" y="60"/>
                  </a:lnTo>
                  <a:lnTo>
                    <a:pt x="885" y="59"/>
                  </a:lnTo>
                  <a:lnTo>
                    <a:pt x="885" y="60"/>
                  </a:lnTo>
                  <a:lnTo>
                    <a:pt x="886" y="60"/>
                  </a:lnTo>
                  <a:lnTo>
                    <a:pt x="886" y="59"/>
                  </a:lnTo>
                  <a:lnTo>
                    <a:pt x="886" y="60"/>
                  </a:lnTo>
                  <a:lnTo>
                    <a:pt x="887" y="60"/>
                  </a:lnTo>
                  <a:lnTo>
                    <a:pt x="887" y="61"/>
                  </a:lnTo>
                  <a:lnTo>
                    <a:pt x="889" y="61"/>
                  </a:lnTo>
                  <a:lnTo>
                    <a:pt x="889" y="63"/>
                  </a:lnTo>
                  <a:lnTo>
                    <a:pt x="890" y="63"/>
                  </a:lnTo>
                  <a:lnTo>
                    <a:pt x="890" y="61"/>
                  </a:lnTo>
                  <a:lnTo>
                    <a:pt x="890" y="63"/>
                  </a:lnTo>
                  <a:lnTo>
                    <a:pt x="891" y="63"/>
                  </a:lnTo>
                  <a:lnTo>
                    <a:pt x="893" y="63"/>
                  </a:lnTo>
                  <a:lnTo>
                    <a:pt x="893" y="64"/>
                  </a:lnTo>
                  <a:lnTo>
                    <a:pt x="894" y="64"/>
                  </a:lnTo>
                  <a:lnTo>
                    <a:pt x="895" y="64"/>
                  </a:lnTo>
                  <a:lnTo>
                    <a:pt x="895" y="65"/>
                  </a:lnTo>
                  <a:lnTo>
                    <a:pt x="896" y="65"/>
                  </a:lnTo>
                  <a:lnTo>
                    <a:pt x="896" y="67"/>
                  </a:lnTo>
                  <a:lnTo>
                    <a:pt x="896" y="68"/>
                  </a:lnTo>
                  <a:lnTo>
                    <a:pt x="898" y="68"/>
                  </a:lnTo>
                  <a:lnTo>
                    <a:pt x="898" y="69"/>
                  </a:lnTo>
                  <a:lnTo>
                    <a:pt x="898" y="71"/>
                  </a:lnTo>
                  <a:lnTo>
                    <a:pt x="898" y="69"/>
                  </a:lnTo>
                  <a:lnTo>
                    <a:pt x="899" y="68"/>
                  </a:lnTo>
                  <a:lnTo>
                    <a:pt x="899" y="69"/>
                  </a:lnTo>
                  <a:lnTo>
                    <a:pt x="900" y="69"/>
                  </a:lnTo>
                  <a:lnTo>
                    <a:pt x="899" y="69"/>
                  </a:lnTo>
                  <a:lnTo>
                    <a:pt x="899" y="71"/>
                  </a:lnTo>
                  <a:lnTo>
                    <a:pt x="900" y="71"/>
                  </a:lnTo>
                  <a:lnTo>
                    <a:pt x="900" y="69"/>
                  </a:lnTo>
                  <a:lnTo>
                    <a:pt x="900" y="71"/>
                  </a:lnTo>
                  <a:lnTo>
                    <a:pt x="902" y="71"/>
                  </a:lnTo>
                  <a:lnTo>
                    <a:pt x="903" y="71"/>
                  </a:lnTo>
                  <a:lnTo>
                    <a:pt x="904" y="71"/>
                  </a:lnTo>
                  <a:lnTo>
                    <a:pt x="906" y="71"/>
                  </a:lnTo>
                  <a:lnTo>
                    <a:pt x="907" y="71"/>
                  </a:lnTo>
                  <a:lnTo>
                    <a:pt x="908" y="71"/>
                  </a:lnTo>
                  <a:lnTo>
                    <a:pt x="908" y="69"/>
                  </a:lnTo>
                  <a:lnTo>
                    <a:pt x="908" y="71"/>
                  </a:lnTo>
                  <a:lnTo>
                    <a:pt x="910" y="69"/>
                  </a:lnTo>
                  <a:lnTo>
                    <a:pt x="910" y="71"/>
                  </a:lnTo>
                  <a:lnTo>
                    <a:pt x="911" y="71"/>
                  </a:lnTo>
                  <a:lnTo>
                    <a:pt x="912" y="71"/>
                  </a:lnTo>
                  <a:lnTo>
                    <a:pt x="913" y="71"/>
                  </a:lnTo>
                  <a:lnTo>
                    <a:pt x="913" y="69"/>
                  </a:lnTo>
                  <a:lnTo>
                    <a:pt x="915" y="69"/>
                  </a:lnTo>
                  <a:lnTo>
                    <a:pt x="916" y="69"/>
                  </a:lnTo>
                  <a:lnTo>
                    <a:pt x="916" y="68"/>
                  </a:lnTo>
                  <a:lnTo>
                    <a:pt x="916" y="69"/>
                  </a:lnTo>
                  <a:lnTo>
                    <a:pt x="917" y="69"/>
                  </a:lnTo>
                  <a:lnTo>
                    <a:pt x="919" y="69"/>
                  </a:lnTo>
                  <a:lnTo>
                    <a:pt x="919" y="71"/>
                  </a:lnTo>
                  <a:lnTo>
                    <a:pt x="920" y="69"/>
                  </a:lnTo>
                  <a:lnTo>
                    <a:pt x="920" y="71"/>
                  </a:lnTo>
                  <a:lnTo>
                    <a:pt x="921" y="71"/>
                  </a:lnTo>
                  <a:lnTo>
                    <a:pt x="921" y="69"/>
                  </a:lnTo>
                  <a:lnTo>
                    <a:pt x="923" y="69"/>
                  </a:lnTo>
                  <a:lnTo>
                    <a:pt x="923" y="68"/>
                  </a:lnTo>
                  <a:lnTo>
                    <a:pt x="921" y="68"/>
                  </a:lnTo>
                  <a:lnTo>
                    <a:pt x="923" y="67"/>
                  </a:lnTo>
                  <a:lnTo>
                    <a:pt x="923" y="65"/>
                  </a:lnTo>
                  <a:lnTo>
                    <a:pt x="923" y="64"/>
                  </a:lnTo>
                  <a:lnTo>
                    <a:pt x="924" y="64"/>
                  </a:lnTo>
                  <a:lnTo>
                    <a:pt x="924" y="63"/>
                  </a:lnTo>
                  <a:lnTo>
                    <a:pt x="924" y="64"/>
                  </a:lnTo>
                  <a:lnTo>
                    <a:pt x="925" y="64"/>
                  </a:lnTo>
                  <a:lnTo>
                    <a:pt x="925" y="65"/>
                  </a:lnTo>
                  <a:lnTo>
                    <a:pt x="927" y="65"/>
                  </a:lnTo>
                  <a:lnTo>
                    <a:pt x="928" y="65"/>
                  </a:lnTo>
                  <a:lnTo>
                    <a:pt x="927" y="65"/>
                  </a:lnTo>
                  <a:lnTo>
                    <a:pt x="927" y="64"/>
                  </a:lnTo>
                  <a:lnTo>
                    <a:pt x="928" y="65"/>
                  </a:lnTo>
                  <a:lnTo>
                    <a:pt x="928" y="64"/>
                  </a:lnTo>
                  <a:lnTo>
                    <a:pt x="929" y="65"/>
                  </a:lnTo>
                  <a:lnTo>
                    <a:pt x="929" y="64"/>
                  </a:lnTo>
                  <a:lnTo>
                    <a:pt x="929" y="65"/>
                  </a:lnTo>
                  <a:lnTo>
                    <a:pt x="929" y="64"/>
                  </a:lnTo>
                  <a:lnTo>
                    <a:pt x="931" y="64"/>
                  </a:lnTo>
                  <a:lnTo>
                    <a:pt x="932" y="65"/>
                  </a:lnTo>
                  <a:lnTo>
                    <a:pt x="932" y="64"/>
                  </a:lnTo>
                  <a:lnTo>
                    <a:pt x="932" y="63"/>
                  </a:lnTo>
                  <a:lnTo>
                    <a:pt x="933" y="64"/>
                  </a:lnTo>
                  <a:lnTo>
                    <a:pt x="933" y="63"/>
                  </a:lnTo>
                  <a:lnTo>
                    <a:pt x="934" y="63"/>
                  </a:lnTo>
                  <a:lnTo>
                    <a:pt x="934" y="61"/>
                  </a:lnTo>
                  <a:lnTo>
                    <a:pt x="936" y="61"/>
                  </a:lnTo>
                  <a:lnTo>
                    <a:pt x="937" y="61"/>
                  </a:lnTo>
                  <a:lnTo>
                    <a:pt x="938" y="61"/>
                  </a:lnTo>
                  <a:lnTo>
                    <a:pt x="938" y="63"/>
                  </a:lnTo>
                  <a:lnTo>
                    <a:pt x="940" y="63"/>
                  </a:lnTo>
                  <a:lnTo>
                    <a:pt x="940" y="64"/>
                  </a:lnTo>
                  <a:lnTo>
                    <a:pt x="938" y="64"/>
                  </a:lnTo>
                  <a:lnTo>
                    <a:pt x="940" y="64"/>
                  </a:lnTo>
                  <a:lnTo>
                    <a:pt x="941" y="64"/>
                  </a:lnTo>
                  <a:lnTo>
                    <a:pt x="942" y="64"/>
                  </a:lnTo>
                  <a:lnTo>
                    <a:pt x="942" y="63"/>
                  </a:lnTo>
                  <a:lnTo>
                    <a:pt x="944" y="63"/>
                  </a:lnTo>
                  <a:lnTo>
                    <a:pt x="945" y="63"/>
                  </a:lnTo>
                  <a:lnTo>
                    <a:pt x="946" y="63"/>
                  </a:lnTo>
                  <a:lnTo>
                    <a:pt x="948" y="63"/>
                  </a:lnTo>
                  <a:lnTo>
                    <a:pt x="949" y="63"/>
                  </a:lnTo>
                  <a:lnTo>
                    <a:pt x="950" y="63"/>
                  </a:lnTo>
                  <a:lnTo>
                    <a:pt x="949" y="63"/>
                  </a:lnTo>
                  <a:lnTo>
                    <a:pt x="950" y="63"/>
                  </a:lnTo>
                  <a:lnTo>
                    <a:pt x="950" y="64"/>
                  </a:lnTo>
                  <a:lnTo>
                    <a:pt x="950" y="65"/>
                  </a:lnTo>
                  <a:lnTo>
                    <a:pt x="950" y="67"/>
                  </a:lnTo>
                  <a:lnTo>
                    <a:pt x="950" y="68"/>
                  </a:lnTo>
                  <a:lnTo>
                    <a:pt x="951" y="68"/>
                  </a:lnTo>
                  <a:lnTo>
                    <a:pt x="953" y="68"/>
                  </a:lnTo>
                  <a:lnTo>
                    <a:pt x="953" y="67"/>
                  </a:lnTo>
                  <a:lnTo>
                    <a:pt x="954" y="68"/>
                  </a:lnTo>
                  <a:lnTo>
                    <a:pt x="955" y="68"/>
                  </a:lnTo>
                  <a:lnTo>
                    <a:pt x="957" y="68"/>
                  </a:lnTo>
                  <a:lnTo>
                    <a:pt x="957" y="67"/>
                  </a:lnTo>
                  <a:lnTo>
                    <a:pt x="958" y="67"/>
                  </a:lnTo>
                  <a:lnTo>
                    <a:pt x="958" y="65"/>
                  </a:lnTo>
                  <a:lnTo>
                    <a:pt x="958" y="67"/>
                  </a:lnTo>
                  <a:lnTo>
                    <a:pt x="959" y="67"/>
                  </a:lnTo>
                  <a:lnTo>
                    <a:pt x="959" y="65"/>
                  </a:lnTo>
                  <a:lnTo>
                    <a:pt x="959" y="67"/>
                  </a:lnTo>
                  <a:lnTo>
                    <a:pt x="961" y="67"/>
                  </a:lnTo>
                  <a:lnTo>
                    <a:pt x="962" y="68"/>
                  </a:lnTo>
                  <a:lnTo>
                    <a:pt x="963" y="68"/>
                  </a:lnTo>
                  <a:lnTo>
                    <a:pt x="965" y="69"/>
                  </a:lnTo>
                  <a:lnTo>
                    <a:pt x="965" y="71"/>
                  </a:lnTo>
                  <a:lnTo>
                    <a:pt x="963" y="71"/>
                  </a:lnTo>
                  <a:lnTo>
                    <a:pt x="963" y="72"/>
                  </a:lnTo>
                  <a:lnTo>
                    <a:pt x="965" y="72"/>
                  </a:lnTo>
                  <a:lnTo>
                    <a:pt x="965" y="73"/>
                  </a:lnTo>
                  <a:lnTo>
                    <a:pt x="966" y="73"/>
                  </a:lnTo>
                  <a:lnTo>
                    <a:pt x="966" y="72"/>
                  </a:lnTo>
                  <a:lnTo>
                    <a:pt x="967" y="72"/>
                  </a:lnTo>
                  <a:lnTo>
                    <a:pt x="967" y="71"/>
                  </a:lnTo>
                  <a:lnTo>
                    <a:pt x="967" y="69"/>
                  </a:lnTo>
                  <a:lnTo>
                    <a:pt x="969" y="69"/>
                  </a:lnTo>
                  <a:lnTo>
                    <a:pt x="970" y="69"/>
                  </a:lnTo>
                  <a:lnTo>
                    <a:pt x="970" y="68"/>
                  </a:lnTo>
                  <a:lnTo>
                    <a:pt x="971" y="68"/>
                  </a:lnTo>
                  <a:lnTo>
                    <a:pt x="971" y="67"/>
                  </a:lnTo>
                  <a:lnTo>
                    <a:pt x="971" y="68"/>
                  </a:lnTo>
                  <a:lnTo>
                    <a:pt x="972" y="68"/>
                  </a:lnTo>
                  <a:lnTo>
                    <a:pt x="972" y="69"/>
                  </a:lnTo>
                  <a:lnTo>
                    <a:pt x="972" y="71"/>
                  </a:lnTo>
                  <a:lnTo>
                    <a:pt x="972" y="72"/>
                  </a:lnTo>
                  <a:lnTo>
                    <a:pt x="974" y="72"/>
                  </a:lnTo>
                  <a:lnTo>
                    <a:pt x="974" y="71"/>
                  </a:lnTo>
                  <a:lnTo>
                    <a:pt x="975" y="71"/>
                  </a:lnTo>
                  <a:lnTo>
                    <a:pt x="975" y="72"/>
                  </a:lnTo>
                  <a:lnTo>
                    <a:pt x="976" y="72"/>
                  </a:lnTo>
                  <a:lnTo>
                    <a:pt x="978" y="72"/>
                  </a:lnTo>
                  <a:lnTo>
                    <a:pt x="978" y="73"/>
                  </a:lnTo>
                  <a:lnTo>
                    <a:pt x="979" y="73"/>
                  </a:lnTo>
                  <a:lnTo>
                    <a:pt x="979" y="75"/>
                  </a:lnTo>
                  <a:lnTo>
                    <a:pt x="979" y="73"/>
                  </a:lnTo>
                  <a:lnTo>
                    <a:pt x="980" y="73"/>
                  </a:lnTo>
                  <a:lnTo>
                    <a:pt x="982" y="73"/>
                  </a:lnTo>
                  <a:lnTo>
                    <a:pt x="983" y="73"/>
                  </a:lnTo>
                  <a:lnTo>
                    <a:pt x="984" y="73"/>
                  </a:lnTo>
                  <a:lnTo>
                    <a:pt x="986" y="73"/>
                  </a:lnTo>
                  <a:lnTo>
                    <a:pt x="986" y="72"/>
                  </a:lnTo>
                  <a:lnTo>
                    <a:pt x="986" y="71"/>
                  </a:lnTo>
                  <a:lnTo>
                    <a:pt x="987" y="71"/>
                  </a:lnTo>
                  <a:lnTo>
                    <a:pt x="987" y="69"/>
                  </a:lnTo>
                  <a:lnTo>
                    <a:pt x="988" y="69"/>
                  </a:lnTo>
                  <a:lnTo>
                    <a:pt x="988" y="68"/>
                  </a:lnTo>
                  <a:lnTo>
                    <a:pt x="989" y="68"/>
                  </a:lnTo>
                  <a:lnTo>
                    <a:pt x="989" y="67"/>
                  </a:lnTo>
                  <a:lnTo>
                    <a:pt x="989" y="65"/>
                  </a:lnTo>
                  <a:lnTo>
                    <a:pt x="991" y="65"/>
                  </a:lnTo>
                  <a:lnTo>
                    <a:pt x="991" y="64"/>
                  </a:lnTo>
                  <a:lnTo>
                    <a:pt x="991" y="63"/>
                  </a:lnTo>
                  <a:lnTo>
                    <a:pt x="991" y="64"/>
                  </a:lnTo>
                  <a:lnTo>
                    <a:pt x="992" y="64"/>
                  </a:lnTo>
                  <a:lnTo>
                    <a:pt x="992" y="63"/>
                  </a:lnTo>
                  <a:lnTo>
                    <a:pt x="993" y="63"/>
                  </a:lnTo>
                  <a:lnTo>
                    <a:pt x="993" y="61"/>
                  </a:lnTo>
                  <a:lnTo>
                    <a:pt x="995" y="63"/>
                  </a:lnTo>
                  <a:lnTo>
                    <a:pt x="995" y="61"/>
                  </a:lnTo>
                  <a:lnTo>
                    <a:pt x="996" y="61"/>
                  </a:lnTo>
                  <a:lnTo>
                    <a:pt x="1017" y="60"/>
                  </a:lnTo>
                  <a:lnTo>
                    <a:pt x="1018" y="60"/>
                  </a:lnTo>
                  <a:lnTo>
                    <a:pt x="1020" y="60"/>
                  </a:lnTo>
                  <a:lnTo>
                    <a:pt x="1021" y="60"/>
                  </a:lnTo>
                  <a:lnTo>
                    <a:pt x="1022" y="60"/>
                  </a:lnTo>
                  <a:lnTo>
                    <a:pt x="1024" y="60"/>
                  </a:lnTo>
                  <a:lnTo>
                    <a:pt x="1024" y="61"/>
                  </a:lnTo>
                  <a:lnTo>
                    <a:pt x="1025" y="61"/>
                  </a:lnTo>
                  <a:lnTo>
                    <a:pt x="1025" y="60"/>
                  </a:lnTo>
                  <a:lnTo>
                    <a:pt x="1026" y="60"/>
                  </a:lnTo>
                  <a:lnTo>
                    <a:pt x="1027" y="59"/>
                  </a:lnTo>
                  <a:lnTo>
                    <a:pt x="1027" y="58"/>
                  </a:lnTo>
                  <a:lnTo>
                    <a:pt x="1029" y="58"/>
                  </a:lnTo>
                  <a:lnTo>
                    <a:pt x="1030" y="58"/>
                  </a:lnTo>
                  <a:lnTo>
                    <a:pt x="1031" y="58"/>
                  </a:lnTo>
                  <a:lnTo>
                    <a:pt x="1031" y="56"/>
                  </a:lnTo>
                  <a:lnTo>
                    <a:pt x="1033" y="56"/>
                  </a:lnTo>
                  <a:lnTo>
                    <a:pt x="1033" y="55"/>
                  </a:lnTo>
                  <a:lnTo>
                    <a:pt x="1033" y="56"/>
                  </a:lnTo>
                  <a:lnTo>
                    <a:pt x="1034" y="56"/>
                  </a:lnTo>
                  <a:lnTo>
                    <a:pt x="1035" y="52"/>
                  </a:lnTo>
                  <a:lnTo>
                    <a:pt x="1037" y="52"/>
                  </a:lnTo>
                  <a:lnTo>
                    <a:pt x="1037" y="51"/>
                  </a:lnTo>
                  <a:lnTo>
                    <a:pt x="1035" y="51"/>
                  </a:lnTo>
                  <a:lnTo>
                    <a:pt x="1035" y="50"/>
                  </a:lnTo>
                  <a:lnTo>
                    <a:pt x="1037" y="50"/>
                  </a:lnTo>
                  <a:lnTo>
                    <a:pt x="1038" y="50"/>
                  </a:lnTo>
                  <a:lnTo>
                    <a:pt x="1039" y="50"/>
                  </a:lnTo>
                  <a:lnTo>
                    <a:pt x="1039" y="48"/>
                  </a:lnTo>
                  <a:lnTo>
                    <a:pt x="1041" y="48"/>
                  </a:lnTo>
                  <a:lnTo>
                    <a:pt x="1041" y="47"/>
                  </a:lnTo>
                  <a:lnTo>
                    <a:pt x="1039" y="47"/>
                  </a:lnTo>
                  <a:lnTo>
                    <a:pt x="1039" y="46"/>
                  </a:lnTo>
                  <a:lnTo>
                    <a:pt x="1039" y="44"/>
                  </a:lnTo>
                  <a:lnTo>
                    <a:pt x="1041" y="44"/>
                  </a:lnTo>
                  <a:lnTo>
                    <a:pt x="1041" y="46"/>
                  </a:lnTo>
                  <a:lnTo>
                    <a:pt x="1042" y="46"/>
                  </a:lnTo>
                  <a:lnTo>
                    <a:pt x="1043" y="46"/>
                  </a:lnTo>
                  <a:lnTo>
                    <a:pt x="1043" y="47"/>
                  </a:lnTo>
                  <a:lnTo>
                    <a:pt x="1044" y="46"/>
                  </a:lnTo>
                  <a:lnTo>
                    <a:pt x="1046" y="46"/>
                  </a:lnTo>
                  <a:lnTo>
                    <a:pt x="1046" y="47"/>
                  </a:lnTo>
                  <a:lnTo>
                    <a:pt x="1044" y="47"/>
                  </a:lnTo>
                  <a:lnTo>
                    <a:pt x="1044" y="48"/>
                  </a:lnTo>
                  <a:lnTo>
                    <a:pt x="1044" y="50"/>
                  </a:lnTo>
                  <a:lnTo>
                    <a:pt x="1044" y="51"/>
                  </a:lnTo>
                  <a:lnTo>
                    <a:pt x="1044" y="52"/>
                  </a:lnTo>
                  <a:lnTo>
                    <a:pt x="1043" y="52"/>
                  </a:lnTo>
                  <a:lnTo>
                    <a:pt x="1044" y="52"/>
                  </a:lnTo>
                  <a:lnTo>
                    <a:pt x="1044" y="51"/>
                  </a:lnTo>
                  <a:lnTo>
                    <a:pt x="1046" y="51"/>
                  </a:lnTo>
                  <a:lnTo>
                    <a:pt x="1046" y="52"/>
                  </a:lnTo>
                  <a:lnTo>
                    <a:pt x="1046" y="54"/>
                  </a:lnTo>
                  <a:lnTo>
                    <a:pt x="1044" y="54"/>
                  </a:lnTo>
                  <a:lnTo>
                    <a:pt x="1044" y="55"/>
                  </a:lnTo>
                  <a:lnTo>
                    <a:pt x="1044" y="56"/>
                  </a:lnTo>
                  <a:lnTo>
                    <a:pt x="1046" y="56"/>
                  </a:lnTo>
                  <a:lnTo>
                    <a:pt x="1046" y="58"/>
                  </a:lnTo>
                  <a:lnTo>
                    <a:pt x="1046" y="59"/>
                  </a:lnTo>
                  <a:lnTo>
                    <a:pt x="1047" y="58"/>
                  </a:lnTo>
                  <a:lnTo>
                    <a:pt x="1048" y="56"/>
                  </a:lnTo>
                  <a:lnTo>
                    <a:pt x="1050" y="56"/>
                  </a:lnTo>
                  <a:lnTo>
                    <a:pt x="1050" y="58"/>
                  </a:lnTo>
                  <a:lnTo>
                    <a:pt x="1050" y="59"/>
                  </a:lnTo>
                  <a:lnTo>
                    <a:pt x="1050" y="60"/>
                  </a:lnTo>
                  <a:lnTo>
                    <a:pt x="1051" y="60"/>
                  </a:lnTo>
                  <a:lnTo>
                    <a:pt x="1051" y="59"/>
                  </a:lnTo>
                  <a:lnTo>
                    <a:pt x="1052" y="60"/>
                  </a:lnTo>
                  <a:lnTo>
                    <a:pt x="1054" y="60"/>
                  </a:lnTo>
                  <a:lnTo>
                    <a:pt x="1055" y="61"/>
                  </a:lnTo>
                  <a:lnTo>
                    <a:pt x="1055" y="60"/>
                  </a:lnTo>
                  <a:lnTo>
                    <a:pt x="1055" y="59"/>
                  </a:lnTo>
                  <a:lnTo>
                    <a:pt x="1054" y="59"/>
                  </a:lnTo>
                  <a:lnTo>
                    <a:pt x="1054" y="58"/>
                  </a:lnTo>
                  <a:lnTo>
                    <a:pt x="1052" y="58"/>
                  </a:lnTo>
                  <a:lnTo>
                    <a:pt x="1052" y="56"/>
                  </a:lnTo>
                  <a:lnTo>
                    <a:pt x="1051" y="55"/>
                  </a:lnTo>
                  <a:lnTo>
                    <a:pt x="1051" y="54"/>
                  </a:lnTo>
                  <a:lnTo>
                    <a:pt x="1052" y="54"/>
                  </a:lnTo>
                  <a:lnTo>
                    <a:pt x="1054" y="54"/>
                  </a:lnTo>
                  <a:lnTo>
                    <a:pt x="1054" y="52"/>
                  </a:lnTo>
                  <a:lnTo>
                    <a:pt x="1055" y="52"/>
                  </a:lnTo>
                  <a:lnTo>
                    <a:pt x="1055" y="54"/>
                  </a:lnTo>
                  <a:lnTo>
                    <a:pt x="1056" y="54"/>
                  </a:lnTo>
                  <a:lnTo>
                    <a:pt x="1056" y="55"/>
                  </a:lnTo>
                  <a:lnTo>
                    <a:pt x="1056" y="54"/>
                  </a:lnTo>
                  <a:lnTo>
                    <a:pt x="1058" y="54"/>
                  </a:lnTo>
                  <a:lnTo>
                    <a:pt x="1058" y="52"/>
                  </a:lnTo>
                  <a:lnTo>
                    <a:pt x="1059" y="52"/>
                  </a:lnTo>
                  <a:lnTo>
                    <a:pt x="1060" y="52"/>
                  </a:lnTo>
                  <a:lnTo>
                    <a:pt x="1060" y="54"/>
                  </a:lnTo>
                  <a:lnTo>
                    <a:pt x="1059" y="54"/>
                  </a:lnTo>
                  <a:lnTo>
                    <a:pt x="1059" y="55"/>
                  </a:lnTo>
                  <a:lnTo>
                    <a:pt x="1060" y="55"/>
                  </a:lnTo>
                  <a:lnTo>
                    <a:pt x="1060" y="54"/>
                  </a:lnTo>
                  <a:lnTo>
                    <a:pt x="1062" y="54"/>
                  </a:lnTo>
                  <a:lnTo>
                    <a:pt x="1063" y="52"/>
                  </a:lnTo>
                  <a:lnTo>
                    <a:pt x="1064" y="51"/>
                  </a:lnTo>
                  <a:lnTo>
                    <a:pt x="1064" y="50"/>
                  </a:lnTo>
                  <a:lnTo>
                    <a:pt x="1064" y="48"/>
                  </a:lnTo>
                  <a:lnTo>
                    <a:pt x="1065" y="50"/>
                  </a:lnTo>
                  <a:lnTo>
                    <a:pt x="1065" y="51"/>
                  </a:lnTo>
                  <a:lnTo>
                    <a:pt x="1065" y="52"/>
                  </a:lnTo>
                  <a:lnTo>
                    <a:pt x="1067" y="52"/>
                  </a:lnTo>
                  <a:lnTo>
                    <a:pt x="1067" y="54"/>
                  </a:lnTo>
                  <a:lnTo>
                    <a:pt x="1068" y="55"/>
                  </a:lnTo>
                  <a:lnTo>
                    <a:pt x="1068" y="54"/>
                  </a:lnTo>
                  <a:lnTo>
                    <a:pt x="1069" y="54"/>
                  </a:lnTo>
                  <a:lnTo>
                    <a:pt x="1069" y="55"/>
                  </a:lnTo>
                  <a:lnTo>
                    <a:pt x="1069" y="56"/>
                  </a:lnTo>
                  <a:lnTo>
                    <a:pt x="1069" y="58"/>
                  </a:lnTo>
                  <a:lnTo>
                    <a:pt x="1069" y="59"/>
                  </a:lnTo>
                  <a:lnTo>
                    <a:pt x="1069" y="60"/>
                  </a:lnTo>
                  <a:lnTo>
                    <a:pt x="1071" y="60"/>
                  </a:lnTo>
                  <a:lnTo>
                    <a:pt x="1071" y="61"/>
                  </a:lnTo>
                  <a:lnTo>
                    <a:pt x="1071" y="63"/>
                  </a:lnTo>
                  <a:lnTo>
                    <a:pt x="1071" y="64"/>
                  </a:lnTo>
                  <a:lnTo>
                    <a:pt x="1072" y="65"/>
                  </a:lnTo>
                  <a:lnTo>
                    <a:pt x="1072" y="67"/>
                  </a:lnTo>
                  <a:lnTo>
                    <a:pt x="1072" y="68"/>
                  </a:lnTo>
                  <a:lnTo>
                    <a:pt x="1072" y="69"/>
                  </a:lnTo>
                  <a:lnTo>
                    <a:pt x="1072" y="71"/>
                  </a:lnTo>
                  <a:lnTo>
                    <a:pt x="1072" y="72"/>
                  </a:lnTo>
                  <a:lnTo>
                    <a:pt x="1073" y="72"/>
                  </a:lnTo>
                  <a:lnTo>
                    <a:pt x="1073" y="73"/>
                  </a:lnTo>
                  <a:lnTo>
                    <a:pt x="1073" y="75"/>
                  </a:lnTo>
                  <a:lnTo>
                    <a:pt x="1075" y="75"/>
                  </a:lnTo>
                  <a:lnTo>
                    <a:pt x="1075" y="76"/>
                  </a:lnTo>
                  <a:lnTo>
                    <a:pt x="1075" y="77"/>
                  </a:lnTo>
                  <a:lnTo>
                    <a:pt x="1075" y="79"/>
                  </a:lnTo>
                  <a:lnTo>
                    <a:pt x="1075" y="80"/>
                  </a:lnTo>
                  <a:lnTo>
                    <a:pt x="1075" y="81"/>
                  </a:lnTo>
                  <a:lnTo>
                    <a:pt x="1075" y="82"/>
                  </a:lnTo>
                  <a:lnTo>
                    <a:pt x="1076" y="82"/>
                  </a:lnTo>
                  <a:lnTo>
                    <a:pt x="1076" y="84"/>
                  </a:lnTo>
                  <a:lnTo>
                    <a:pt x="1076" y="85"/>
                  </a:lnTo>
                  <a:lnTo>
                    <a:pt x="1077" y="85"/>
                  </a:lnTo>
                  <a:lnTo>
                    <a:pt x="1077" y="86"/>
                  </a:lnTo>
                  <a:lnTo>
                    <a:pt x="1079" y="86"/>
                  </a:lnTo>
                  <a:lnTo>
                    <a:pt x="1079" y="88"/>
                  </a:lnTo>
                  <a:lnTo>
                    <a:pt x="1079" y="89"/>
                  </a:lnTo>
                  <a:lnTo>
                    <a:pt x="1080" y="90"/>
                  </a:lnTo>
                  <a:lnTo>
                    <a:pt x="1079" y="90"/>
                  </a:lnTo>
                  <a:lnTo>
                    <a:pt x="1079" y="92"/>
                  </a:lnTo>
                  <a:lnTo>
                    <a:pt x="1080" y="93"/>
                  </a:lnTo>
                  <a:lnTo>
                    <a:pt x="1079" y="93"/>
                  </a:lnTo>
                  <a:lnTo>
                    <a:pt x="1080" y="93"/>
                  </a:lnTo>
                  <a:lnTo>
                    <a:pt x="1079" y="93"/>
                  </a:lnTo>
                  <a:lnTo>
                    <a:pt x="1079" y="94"/>
                  </a:lnTo>
                  <a:lnTo>
                    <a:pt x="1079" y="96"/>
                  </a:lnTo>
                  <a:lnTo>
                    <a:pt x="1079" y="97"/>
                  </a:lnTo>
                  <a:lnTo>
                    <a:pt x="1080" y="97"/>
                  </a:lnTo>
                  <a:lnTo>
                    <a:pt x="1080" y="98"/>
                  </a:lnTo>
                  <a:lnTo>
                    <a:pt x="1081" y="98"/>
                  </a:lnTo>
                  <a:lnTo>
                    <a:pt x="1082" y="98"/>
                  </a:lnTo>
                  <a:lnTo>
                    <a:pt x="1084" y="98"/>
                  </a:lnTo>
                  <a:lnTo>
                    <a:pt x="1085" y="99"/>
                  </a:lnTo>
                  <a:lnTo>
                    <a:pt x="1085" y="101"/>
                  </a:lnTo>
                  <a:lnTo>
                    <a:pt x="1086" y="101"/>
                  </a:lnTo>
                  <a:lnTo>
                    <a:pt x="1086" y="102"/>
                  </a:lnTo>
                  <a:lnTo>
                    <a:pt x="1086" y="103"/>
                  </a:lnTo>
                  <a:lnTo>
                    <a:pt x="1086" y="105"/>
                  </a:lnTo>
                  <a:lnTo>
                    <a:pt x="1086" y="106"/>
                  </a:lnTo>
                  <a:lnTo>
                    <a:pt x="1086" y="107"/>
                  </a:lnTo>
                  <a:lnTo>
                    <a:pt x="1086" y="109"/>
                  </a:lnTo>
                  <a:lnTo>
                    <a:pt x="1088" y="109"/>
                  </a:lnTo>
                  <a:lnTo>
                    <a:pt x="1088" y="110"/>
                  </a:lnTo>
                  <a:lnTo>
                    <a:pt x="1088" y="111"/>
                  </a:lnTo>
                  <a:lnTo>
                    <a:pt x="1088" y="113"/>
                  </a:lnTo>
                  <a:lnTo>
                    <a:pt x="1088" y="114"/>
                  </a:lnTo>
                  <a:lnTo>
                    <a:pt x="1090" y="118"/>
                  </a:lnTo>
                  <a:lnTo>
                    <a:pt x="1092" y="118"/>
                  </a:lnTo>
                  <a:lnTo>
                    <a:pt x="1093" y="118"/>
                  </a:lnTo>
                  <a:lnTo>
                    <a:pt x="1094" y="118"/>
                  </a:lnTo>
                  <a:lnTo>
                    <a:pt x="1094" y="119"/>
                  </a:lnTo>
                  <a:lnTo>
                    <a:pt x="1094" y="120"/>
                  </a:lnTo>
                  <a:lnTo>
                    <a:pt x="1094" y="122"/>
                  </a:lnTo>
                  <a:lnTo>
                    <a:pt x="1094" y="123"/>
                  </a:lnTo>
                  <a:lnTo>
                    <a:pt x="1096" y="123"/>
                  </a:lnTo>
                  <a:lnTo>
                    <a:pt x="1096" y="124"/>
                  </a:lnTo>
                  <a:lnTo>
                    <a:pt x="1096" y="126"/>
                  </a:lnTo>
                  <a:lnTo>
                    <a:pt x="1097" y="126"/>
                  </a:lnTo>
                  <a:lnTo>
                    <a:pt x="1096" y="126"/>
                  </a:lnTo>
                  <a:lnTo>
                    <a:pt x="1097" y="126"/>
                  </a:lnTo>
                  <a:lnTo>
                    <a:pt x="1097" y="127"/>
                  </a:lnTo>
                  <a:lnTo>
                    <a:pt x="1097" y="128"/>
                  </a:lnTo>
                  <a:lnTo>
                    <a:pt x="1097" y="130"/>
                  </a:lnTo>
                  <a:lnTo>
                    <a:pt x="1098" y="131"/>
                  </a:lnTo>
                  <a:lnTo>
                    <a:pt x="1098" y="132"/>
                  </a:lnTo>
                  <a:lnTo>
                    <a:pt x="1098" y="133"/>
                  </a:lnTo>
                  <a:lnTo>
                    <a:pt x="1098" y="135"/>
                  </a:lnTo>
                  <a:lnTo>
                    <a:pt x="1098" y="136"/>
                  </a:lnTo>
                  <a:lnTo>
                    <a:pt x="1098" y="137"/>
                  </a:lnTo>
                  <a:lnTo>
                    <a:pt x="1099" y="139"/>
                  </a:lnTo>
                  <a:lnTo>
                    <a:pt x="1101" y="140"/>
                  </a:lnTo>
                  <a:lnTo>
                    <a:pt x="1102" y="141"/>
                  </a:lnTo>
                  <a:lnTo>
                    <a:pt x="1103" y="143"/>
                  </a:lnTo>
                  <a:lnTo>
                    <a:pt x="1107" y="144"/>
                  </a:lnTo>
                  <a:lnTo>
                    <a:pt x="1107" y="145"/>
                  </a:lnTo>
                  <a:lnTo>
                    <a:pt x="1109" y="147"/>
                  </a:lnTo>
                  <a:lnTo>
                    <a:pt x="1111" y="151"/>
                  </a:lnTo>
                  <a:lnTo>
                    <a:pt x="1113" y="152"/>
                  </a:lnTo>
                  <a:lnTo>
                    <a:pt x="1114" y="154"/>
                  </a:lnTo>
                  <a:lnTo>
                    <a:pt x="1117" y="156"/>
                  </a:lnTo>
                  <a:lnTo>
                    <a:pt x="1119" y="157"/>
                  </a:lnTo>
                  <a:lnTo>
                    <a:pt x="1120" y="157"/>
                  </a:lnTo>
                  <a:lnTo>
                    <a:pt x="1123" y="158"/>
                  </a:lnTo>
                  <a:lnTo>
                    <a:pt x="1126" y="160"/>
                  </a:lnTo>
                  <a:lnTo>
                    <a:pt x="1127" y="161"/>
                  </a:lnTo>
                  <a:lnTo>
                    <a:pt x="1131" y="162"/>
                  </a:lnTo>
                  <a:lnTo>
                    <a:pt x="1137" y="164"/>
                  </a:lnTo>
                  <a:lnTo>
                    <a:pt x="1144" y="165"/>
                  </a:lnTo>
                  <a:lnTo>
                    <a:pt x="1153" y="166"/>
                  </a:lnTo>
                  <a:lnTo>
                    <a:pt x="1155" y="166"/>
                  </a:lnTo>
                  <a:lnTo>
                    <a:pt x="1158" y="166"/>
                  </a:lnTo>
                  <a:lnTo>
                    <a:pt x="1165" y="168"/>
                  </a:lnTo>
                  <a:lnTo>
                    <a:pt x="1166" y="169"/>
                  </a:lnTo>
                  <a:lnTo>
                    <a:pt x="1168" y="169"/>
                  </a:lnTo>
                  <a:lnTo>
                    <a:pt x="1169" y="169"/>
                  </a:lnTo>
                  <a:lnTo>
                    <a:pt x="1173" y="169"/>
                  </a:lnTo>
                  <a:lnTo>
                    <a:pt x="1174" y="168"/>
                  </a:lnTo>
                  <a:lnTo>
                    <a:pt x="1175" y="168"/>
                  </a:lnTo>
                  <a:lnTo>
                    <a:pt x="1177" y="168"/>
                  </a:lnTo>
                  <a:lnTo>
                    <a:pt x="1178" y="168"/>
                  </a:lnTo>
                  <a:lnTo>
                    <a:pt x="1178" y="169"/>
                  </a:lnTo>
                  <a:lnTo>
                    <a:pt x="1179" y="170"/>
                  </a:lnTo>
                  <a:lnTo>
                    <a:pt x="1181" y="174"/>
                  </a:lnTo>
                  <a:lnTo>
                    <a:pt x="1183" y="174"/>
                  </a:lnTo>
                  <a:lnTo>
                    <a:pt x="1189" y="177"/>
                  </a:lnTo>
                  <a:lnTo>
                    <a:pt x="1199" y="181"/>
                  </a:lnTo>
                  <a:lnTo>
                    <a:pt x="1204" y="182"/>
                  </a:lnTo>
                  <a:lnTo>
                    <a:pt x="1204" y="183"/>
                  </a:lnTo>
                  <a:lnTo>
                    <a:pt x="1206" y="183"/>
                  </a:lnTo>
                  <a:lnTo>
                    <a:pt x="1216" y="185"/>
                  </a:lnTo>
                  <a:lnTo>
                    <a:pt x="1217" y="185"/>
                  </a:lnTo>
                  <a:lnTo>
                    <a:pt x="1220" y="185"/>
                  </a:lnTo>
                  <a:lnTo>
                    <a:pt x="1221" y="185"/>
                  </a:lnTo>
                  <a:lnTo>
                    <a:pt x="1224" y="185"/>
                  </a:lnTo>
                  <a:lnTo>
                    <a:pt x="1229" y="183"/>
                  </a:lnTo>
                  <a:lnTo>
                    <a:pt x="1230" y="183"/>
                  </a:lnTo>
                  <a:lnTo>
                    <a:pt x="1237" y="183"/>
                  </a:lnTo>
                  <a:lnTo>
                    <a:pt x="1242" y="182"/>
                  </a:lnTo>
                  <a:lnTo>
                    <a:pt x="1250" y="182"/>
                  </a:lnTo>
                  <a:lnTo>
                    <a:pt x="1254" y="182"/>
                  </a:lnTo>
                  <a:lnTo>
                    <a:pt x="1258" y="182"/>
                  </a:lnTo>
                  <a:lnTo>
                    <a:pt x="1261" y="182"/>
                  </a:lnTo>
                  <a:lnTo>
                    <a:pt x="1262" y="182"/>
                  </a:lnTo>
                  <a:lnTo>
                    <a:pt x="1263" y="182"/>
                  </a:lnTo>
                  <a:lnTo>
                    <a:pt x="1265" y="182"/>
                  </a:lnTo>
                  <a:lnTo>
                    <a:pt x="1265" y="183"/>
                  </a:lnTo>
                  <a:lnTo>
                    <a:pt x="1270" y="187"/>
                  </a:lnTo>
                  <a:lnTo>
                    <a:pt x="1271" y="188"/>
                  </a:lnTo>
                  <a:lnTo>
                    <a:pt x="1275" y="192"/>
                  </a:lnTo>
                  <a:lnTo>
                    <a:pt x="1276" y="194"/>
                  </a:lnTo>
                  <a:lnTo>
                    <a:pt x="1278" y="194"/>
                  </a:lnTo>
                  <a:lnTo>
                    <a:pt x="1279" y="195"/>
                  </a:lnTo>
                  <a:lnTo>
                    <a:pt x="1283" y="196"/>
                  </a:lnTo>
                  <a:lnTo>
                    <a:pt x="1284" y="198"/>
                  </a:lnTo>
                  <a:lnTo>
                    <a:pt x="1284" y="199"/>
                  </a:lnTo>
                  <a:lnTo>
                    <a:pt x="1287" y="203"/>
                  </a:lnTo>
                  <a:lnTo>
                    <a:pt x="1291" y="207"/>
                  </a:lnTo>
                  <a:lnTo>
                    <a:pt x="1292" y="209"/>
                  </a:lnTo>
                  <a:lnTo>
                    <a:pt x="1293" y="212"/>
                  </a:lnTo>
                  <a:lnTo>
                    <a:pt x="1295" y="215"/>
                  </a:lnTo>
                  <a:lnTo>
                    <a:pt x="1296" y="219"/>
                  </a:lnTo>
                  <a:lnTo>
                    <a:pt x="1297" y="221"/>
                  </a:lnTo>
                  <a:lnTo>
                    <a:pt x="1297" y="223"/>
                  </a:lnTo>
                  <a:lnTo>
                    <a:pt x="1299" y="223"/>
                  </a:lnTo>
                  <a:lnTo>
                    <a:pt x="1299" y="224"/>
                  </a:lnTo>
                  <a:lnTo>
                    <a:pt x="1299" y="225"/>
                  </a:lnTo>
                  <a:lnTo>
                    <a:pt x="1300" y="228"/>
                  </a:lnTo>
                  <a:lnTo>
                    <a:pt x="1300" y="229"/>
                  </a:lnTo>
                  <a:lnTo>
                    <a:pt x="1301" y="233"/>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28">
              <a:extLst>
                <a:ext uri="{FF2B5EF4-FFF2-40B4-BE49-F238E27FC236}">
                  <a16:creationId xmlns:a16="http://schemas.microsoft.com/office/drawing/2014/main" id="{0F450EC0-DB9C-462E-9618-D8B985FC346F}"/>
                </a:ext>
              </a:extLst>
            </p:cNvPr>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5 w 881"/>
                <a:gd name="T7" fmla="*/ 183 h 891"/>
                <a:gd name="T8" fmla="*/ 859 w 881"/>
                <a:gd name="T9" fmla="*/ 264 h 891"/>
                <a:gd name="T10" fmla="*/ 794 w 881"/>
                <a:gd name="T11" fmla="*/ 382 h 891"/>
                <a:gd name="T12" fmla="*/ 835 w 881"/>
                <a:gd name="T13" fmla="*/ 379 h 891"/>
                <a:gd name="T14" fmla="*/ 845 w 881"/>
                <a:gd name="T15" fmla="*/ 411 h 891"/>
                <a:gd name="T16" fmla="*/ 846 w 881"/>
                <a:gd name="T17" fmla="*/ 462 h 891"/>
                <a:gd name="T18" fmla="*/ 860 w 881"/>
                <a:gd name="T19" fmla="*/ 493 h 891"/>
                <a:gd name="T20" fmla="*/ 843 w 881"/>
                <a:gd name="T21" fmla="*/ 518 h 891"/>
                <a:gd name="T22" fmla="*/ 815 w 881"/>
                <a:gd name="T23" fmla="*/ 564 h 891"/>
                <a:gd name="T24" fmla="*/ 794 w 881"/>
                <a:gd name="T25" fmla="*/ 618 h 891"/>
                <a:gd name="T26" fmla="*/ 822 w 881"/>
                <a:gd name="T27" fmla="*/ 650 h 891"/>
                <a:gd name="T28" fmla="*/ 784 w 881"/>
                <a:gd name="T29" fmla="*/ 687 h 891"/>
                <a:gd name="T30" fmla="*/ 740 w 881"/>
                <a:gd name="T31" fmla="*/ 712 h 891"/>
                <a:gd name="T32" fmla="*/ 706 w 881"/>
                <a:gd name="T33" fmla="*/ 752 h 891"/>
                <a:gd name="T34" fmla="*/ 660 w 881"/>
                <a:gd name="T35" fmla="*/ 785 h 891"/>
                <a:gd name="T36" fmla="*/ 642 w 881"/>
                <a:gd name="T37" fmla="*/ 826 h 891"/>
                <a:gd name="T38" fmla="*/ 610 w 881"/>
                <a:gd name="T39" fmla="*/ 862 h 891"/>
                <a:gd name="T40" fmla="*/ 577 w 881"/>
                <a:gd name="T41" fmla="*/ 845 h 891"/>
                <a:gd name="T42" fmla="*/ 534 w 881"/>
                <a:gd name="T43" fmla="*/ 855 h 891"/>
                <a:gd name="T44" fmla="*/ 439 w 881"/>
                <a:gd name="T45" fmla="*/ 868 h 891"/>
                <a:gd name="T46" fmla="*/ 374 w 881"/>
                <a:gd name="T47" fmla="*/ 877 h 891"/>
                <a:gd name="T48" fmla="*/ 326 w 881"/>
                <a:gd name="T49" fmla="*/ 862 h 891"/>
                <a:gd name="T50" fmla="*/ 310 w 881"/>
                <a:gd name="T51" fmla="*/ 877 h 891"/>
                <a:gd name="T52" fmla="*/ 253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1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1 h 891"/>
                <a:gd name="T94" fmla="*/ 143 w 881"/>
                <a:gd name="T95" fmla="*/ 428 h 891"/>
                <a:gd name="T96" fmla="*/ 161 w 881"/>
                <a:gd name="T97" fmla="*/ 406 h 891"/>
                <a:gd name="T98" fmla="*/ 181 w 881"/>
                <a:gd name="T99" fmla="*/ 378 h 891"/>
                <a:gd name="T100" fmla="*/ 196 w 881"/>
                <a:gd name="T101" fmla="*/ 344 h 891"/>
                <a:gd name="T102" fmla="*/ 161 w 881"/>
                <a:gd name="T103" fmla="*/ 351 h 891"/>
                <a:gd name="T104" fmla="*/ 171 w 881"/>
                <a:gd name="T105" fmla="*/ 303 h 891"/>
                <a:gd name="T106" fmla="*/ 164 w 881"/>
                <a:gd name="T107" fmla="*/ 272 h 891"/>
                <a:gd name="T108" fmla="*/ 200 w 881"/>
                <a:gd name="T109" fmla="*/ 256 h 891"/>
                <a:gd name="T110" fmla="*/ 237 w 881"/>
                <a:gd name="T111" fmla="*/ 255 h 891"/>
                <a:gd name="T112" fmla="*/ 272 w 881"/>
                <a:gd name="T113" fmla="*/ 243 h 891"/>
                <a:gd name="T114" fmla="*/ 291 w 881"/>
                <a:gd name="T115" fmla="*/ 205 h 891"/>
                <a:gd name="T116" fmla="*/ 302 w 881"/>
                <a:gd name="T117" fmla="*/ 154 h 891"/>
                <a:gd name="T118" fmla="*/ 338 w 881"/>
                <a:gd name="T119" fmla="*/ 116 h 891"/>
                <a:gd name="T120" fmla="*/ 373 w 881"/>
                <a:gd name="T121" fmla="*/ 98 h 891"/>
                <a:gd name="T122" fmla="*/ 458 w 881"/>
                <a:gd name="T123" fmla="*/ 77 h 891"/>
                <a:gd name="T124" fmla="*/ 549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6" y="4"/>
                  </a:moveTo>
                  <a:lnTo>
                    <a:pt x="597" y="4"/>
                  </a:lnTo>
                  <a:lnTo>
                    <a:pt x="600" y="4"/>
                  </a:lnTo>
                  <a:lnTo>
                    <a:pt x="601" y="4"/>
                  </a:lnTo>
                  <a:lnTo>
                    <a:pt x="602" y="4"/>
                  </a:lnTo>
                  <a:lnTo>
                    <a:pt x="602" y="2"/>
                  </a:lnTo>
                  <a:lnTo>
                    <a:pt x="605" y="1"/>
                  </a:lnTo>
                  <a:lnTo>
                    <a:pt x="606" y="0"/>
                  </a:lnTo>
                  <a:lnTo>
                    <a:pt x="606" y="1"/>
                  </a:lnTo>
                  <a:lnTo>
                    <a:pt x="606" y="2"/>
                  </a:lnTo>
                  <a:lnTo>
                    <a:pt x="608" y="2"/>
                  </a:lnTo>
                  <a:lnTo>
                    <a:pt x="608" y="4"/>
                  </a:lnTo>
                  <a:lnTo>
                    <a:pt x="609" y="5"/>
                  </a:lnTo>
                  <a:lnTo>
                    <a:pt x="610" y="6"/>
                  </a:lnTo>
                  <a:lnTo>
                    <a:pt x="610" y="8"/>
                  </a:lnTo>
                  <a:lnTo>
                    <a:pt x="611" y="6"/>
                  </a:lnTo>
                  <a:lnTo>
                    <a:pt x="613" y="6"/>
                  </a:lnTo>
                  <a:lnTo>
                    <a:pt x="613" y="5"/>
                  </a:lnTo>
                  <a:lnTo>
                    <a:pt x="614" y="5"/>
                  </a:lnTo>
                  <a:lnTo>
                    <a:pt x="615" y="4"/>
                  </a:lnTo>
                  <a:lnTo>
                    <a:pt x="617" y="2"/>
                  </a:lnTo>
                  <a:lnTo>
                    <a:pt x="617" y="1"/>
                  </a:lnTo>
                  <a:lnTo>
                    <a:pt x="618" y="1"/>
                  </a:lnTo>
                  <a:lnTo>
                    <a:pt x="621" y="4"/>
                  </a:lnTo>
                  <a:lnTo>
                    <a:pt x="622" y="5"/>
                  </a:lnTo>
                  <a:lnTo>
                    <a:pt x="623" y="5"/>
                  </a:lnTo>
                  <a:lnTo>
                    <a:pt x="626" y="5"/>
                  </a:lnTo>
                  <a:lnTo>
                    <a:pt x="627" y="5"/>
                  </a:lnTo>
                  <a:lnTo>
                    <a:pt x="631" y="5"/>
                  </a:lnTo>
                  <a:lnTo>
                    <a:pt x="635" y="6"/>
                  </a:lnTo>
                  <a:lnTo>
                    <a:pt x="636" y="6"/>
                  </a:lnTo>
                  <a:lnTo>
                    <a:pt x="639" y="6"/>
                  </a:lnTo>
                  <a:lnTo>
                    <a:pt x="642" y="8"/>
                  </a:lnTo>
                  <a:lnTo>
                    <a:pt x="643" y="8"/>
                  </a:lnTo>
                  <a:lnTo>
                    <a:pt x="644" y="8"/>
                  </a:lnTo>
                  <a:lnTo>
                    <a:pt x="647" y="8"/>
                  </a:lnTo>
                  <a:lnTo>
                    <a:pt x="649" y="8"/>
                  </a:lnTo>
                  <a:lnTo>
                    <a:pt x="653" y="9"/>
                  </a:lnTo>
                  <a:lnTo>
                    <a:pt x="655" y="9"/>
                  </a:lnTo>
                  <a:lnTo>
                    <a:pt x="655" y="8"/>
                  </a:lnTo>
                  <a:lnTo>
                    <a:pt x="656" y="8"/>
                  </a:lnTo>
                  <a:lnTo>
                    <a:pt x="661" y="6"/>
                  </a:lnTo>
                  <a:lnTo>
                    <a:pt x="665" y="5"/>
                  </a:lnTo>
                  <a:lnTo>
                    <a:pt x="672" y="9"/>
                  </a:lnTo>
                  <a:lnTo>
                    <a:pt x="682" y="15"/>
                  </a:lnTo>
                  <a:lnTo>
                    <a:pt x="686" y="17"/>
                  </a:lnTo>
                  <a:lnTo>
                    <a:pt x="687" y="17"/>
                  </a:lnTo>
                  <a:lnTo>
                    <a:pt x="689" y="17"/>
                  </a:lnTo>
                  <a:lnTo>
                    <a:pt x="691" y="17"/>
                  </a:lnTo>
                  <a:lnTo>
                    <a:pt x="694" y="15"/>
                  </a:lnTo>
                  <a:lnTo>
                    <a:pt x="695" y="14"/>
                  </a:lnTo>
                  <a:lnTo>
                    <a:pt x="699" y="13"/>
                  </a:lnTo>
                  <a:lnTo>
                    <a:pt x="701" y="13"/>
                  </a:lnTo>
                  <a:lnTo>
                    <a:pt x="702" y="13"/>
                  </a:lnTo>
                  <a:lnTo>
                    <a:pt x="703" y="12"/>
                  </a:lnTo>
                  <a:lnTo>
                    <a:pt x="704" y="12"/>
                  </a:lnTo>
                  <a:lnTo>
                    <a:pt x="706" y="12"/>
                  </a:lnTo>
                  <a:lnTo>
                    <a:pt x="706" y="10"/>
                  </a:lnTo>
                  <a:lnTo>
                    <a:pt x="711" y="8"/>
                  </a:lnTo>
                  <a:lnTo>
                    <a:pt x="715" y="5"/>
                  </a:lnTo>
                  <a:lnTo>
                    <a:pt x="718" y="6"/>
                  </a:lnTo>
                  <a:lnTo>
                    <a:pt x="719" y="6"/>
                  </a:lnTo>
                  <a:lnTo>
                    <a:pt x="720" y="6"/>
                  </a:lnTo>
                  <a:lnTo>
                    <a:pt x="732" y="9"/>
                  </a:lnTo>
                  <a:lnTo>
                    <a:pt x="735" y="10"/>
                  </a:lnTo>
                  <a:lnTo>
                    <a:pt x="740" y="10"/>
                  </a:lnTo>
                  <a:lnTo>
                    <a:pt x="745" y="12"/>
                  </a:lnTo>
                  <a:lnTo>
                    <a:pt x="749" y="13"/>
                  </a:lnTo>
                  <a:lnTo>
                    <a:pt x="750" y="14"/>
                  </a:lnTo>
                  <a:lnTo>
                    <a:pt x="753" y="14"/>
                  </a:lnTo>
                  <a:lnTo>
                    <a:pt x="756" y="14"/>
                  </a:lnTo>
                  <a:lnTo>
                    <a:pt x="760" y="15"/>
                  </a:lnTo>
                  <a:lnTo>
                    <a:pt x="770" y="18"/>
                  </a:lnTo>
                  <a:lnTo>
                    <a:pt x="782" y="17"/>
                  </a:lnTo>
                  <a:lnTo>
                    <a:pt x="795" y="22"/>
                  </a:lnTo>
                  <a:lnTo>
                    <a:pt x="796" y="18"/>
                  </a:lnTo>
                  <a:lnTo>
                    <a:pt x="803" y="15"/>
                  </a:lnTo>
                  <a:lnTo>
                    <a:pt x="807" y="15"/>
                  </a:lnTo>
                  <a:lnTo>
                    <a:pt x="816" y="15"/>
                  </a:lnTo>
                  <a:lnTo>
                    <a:pt x="822" y="15"/>
                  </a:lnTo>
                  <a:lnTo>
                    <a:pt x="828" y="17"/>
                  </a:lnTo>
                  <a:lnTo>
                    <a:pt x="834" y="18"/>
                  </a:lnTo>
                  <a:lnTo>
                    <a:pt x="838" y="18"/>
                  </a:lnTo>
                  <a:lnTo>
                    <a:pt x="841" y="18"/>
                  </a:lnTo>
                  <a:lnTo>
                    <a:pt x="845" y="18"/>
                  </a:lnTo>
                  <a:lnTo>
                    <a:pt x="849" y="18"/>
                  </a:lnTo>
                  <a:lnTo>
                    <a:pt x="850" y="18"/>
                  </a:lnTo>
                  <a:lnTo>
                    <a:pt x="853" y="19"/>
                  </a:lnTo>
                  <a:lnTo>
                    <a:pt x="855" y="19"/>
                  </a:lnTo>
                  <a:lnTo>
                    <a:pt x="856" y="19"/>
                  </a:lnTo>
                  <a:lnTo>
                    <a:pt x="858" y="19"/>
                  </a:lnTo>
                  <a:lnTo>
                    <a:pt x="859" y="21"/>
                  </a:lnTo>
                  <a:lnTo>
                    <a:pt x="863" y="21"/>
                  </a:lnTo>
                  <a:lnTo>
                    <a:pt x="866" y="21"/>
                  </a:lnTo>
                  <a:lnTo>
                    <a:pt x="868" y="22"/>
                  </a:lnTo>
                  <a:lnTo>
                    <a:pt x="871" y="23"/>
                  </a:lnTo>
                  <a:lnTo>
                    <a:pt x="872" y="23"/>
                  </a:lnTo>
                  <a:lnTo>
                    <a:pt x="873" y="23"/>
                  </a:lnTo>
                  <a:lnTo>
                    <a:pt x="876" y="25"/>
                  </a:lnTo>
                  <a:lnTo>
                    <a:pt x="877" y="27"/>
                  </a:lnTo>
                  <a:lnTo>
                    <a:pt x="877" y="29"/>
                  </a:lnTo>
                  <a:lnTo>
                    <a:pt x="879" y="30"/>
                  </a:lnTo>
                  <a:lnTo>
                    <a:pt x="879" y="32"/>
                  </a:lnTo>
                  <a:lnTo>
                    <a:pt x="880" y="32"/>
                  </a:lnTo>
                  <a:lnTo>
                    <a:pt x="880" y="34"/>
                  </a:lnTo>
                  <a:lnTo>
                    <a:pt x="881" y="35"/>
                  </a:lnTo>
                  <a:lnTo>
                    <a:pt x="881" y="39"/>
                  </a:lnTo>
                  <a:lnTo>
                    <a:pt x="881" y="42"/>
                  </a:lnTo>
                  <a:lnTo>
                    <a:pt x="881" y="43"/>
                  </a:lnTo>
                  <a:lnTo>
                    <a:pt x="881" y="46"/>
                  </a:lnTo>
                  <a:lnTo>
                    <a:pt x="881" y="47"/>
                  </a:lnTo>
                  <a:lnTo>
                    <a:pt x="880" y="48"/>
                  </a:lnTo>
                  <a:lnTo>
                    <a:pt x="880" y="49"/>
                  </a:lnTo>
                  <a:lnTo>
                    <a:pt x="879" y="51"/>
                  </a:lnTo>
                  <a:lnTo>
                    <a:pt x="877" y="52"/>
                  </a:lnTo>
                  <a:lnTo>
                    <a:pt x="876" y="55"/>
                  </a:lnTo>
                  <a:lnTo>
                    <a:pt x="876" y="56"/>
                  </a:lnTo>
                  <a:lnTo>
                    <a:pt x="875" y="57"/>
                  </a:lnTo>
                  <a:lnTo>
                    <a:pt x="875" y="59"/>
                  </a:lnTo>
                  <a:lnTo>
                    <a:pt x="872" y="64"/>
                  </a:lnTo>
                  <a:lnTo>
                    <a:pt x="870" y="65"/>
                  </a:lnTo>
                  <a:lnTo>
                    <a:pt x="868" y="67"/>
                  </a:lnTo>
                  <a:lnTo>
                    <a:pt x="867" y="67"/>
                  </a:lnTo>
                  <a:lnTo>
                    <a:pt x="864" y="69"/>
                  </a:lnTo>
                  <a:lnTo>
                    <a:pt x="862" y="72"/>
                  </a:lnTo>
                  <a:lnTo>
                    <a:pt x="860" y="73"/>
                  </a:lnTo>
                  <a:lnTo>
                    <a:pt x="860" y="74"/>
                  </a:lnTo>
                  <a:lnTo>
                    <a:pt x="858" y="76"/>
                  </a:lnTo>
                  <a:lnTo>
                    <a:pt x="856" y="78"/>
                  </a:lnTo>
                  <a:lnTo>
                    <a:pt x="856" y="80"/>
                  </a:lnTo>
                  <a:lnTo>
                    <a:pt x="855" y="80"/>
                  </a:lnTo>
                  <a:lnTo>
                    <a:pt x="855" y="82"/>
                  </a:lnTo>
                  <a:lnTo>
                    <a:pt x="854" y="84"/>
                  </a:lnTo>
                  <a:lnTo>
                    <a:pt x="855" y="89"/>
                  </a:lnTo>
                  <a:lnTo>
                    <a:pt x="855" y="90"/>
                  </a:lnTo>
                  <a:lnTo>
                    <a:pt x="855" y="93"/>
                  </a:lnTo>
                  <a:lnTo>
                    <a:pt x="856" y="97"/>
                  </a:lnTo>
                  <a:lnTo>
                    <a:pt x="858" y="97"/>
                  </a:lnTo>
                  <a:lnTo>
                    <a:pt x="859" y="101"/>
                  </a:lnTo>
                  <a:lnTo>
                    <a:pt x="860" y="103"/>
                  </a:lnTo>
                  <a:lnTo>
                    <a:pt x="862" y="104"/>
                  </a:lnTo>
                  <a:lnTo>
                    <a:pt x="863" y="107"/>
                  </a:lnTo>
                  <a:lnTo>
                    <a:pt x="864" y="111"/>
                  </a:lnTo>
                  <a:lnTo>
                    <a:pt x="866" y="114"/>
                  </a:lnTo>
                  <a:lnTo>
                    <a:pt x="868" y="118"/>
                  </a:lnTo>
                  <a:lnTo>
                    <a:pt x="868" y="120"/>
                  </a:lnTo>
                  <a:lnTo>
                    <a:pt x="870" y="121"/>
                  </a:lnTo>
                  <a:lnTo>
                    <a:pt x="871" y="127"/>
                  </a:lnTo>
                  <a:lnTo>
                    <a:pt x="871" y="131"/>
                  </a:lnTo>
                  <a:lnTo>
                    <a:pt x="871" y="133"/>
                  </a:lnTo>
                  <a:lnTo>
                    <a:pt x="872" y="137"/>
                  </a:lnTo>
                  <a:lnTo>
                    <a:pt x="872" y="139"/>
                  </a:lnTo>
                  <a:lnTo>
                    <a:pt x="871" y="140"/>
                  </a:lnTo>
                  <a:lnTo>
                    <a:pt x="871" y="141"/>
                  </a:lnTo>
                  <a:lnTo>
                    <a:pt x="870" y="142"/>
                  </a:lnTo>
                  <a:lnTo>
                    <a:pt x="870" y="144"/>
                  </a:lnTo>
                  <a:lnTo>
                    <a:pt x="867" y="148"/>
                  </a:lnTo>
                  <a:lnTo>
                    <a:pt x="864" y="152"/>
                  </a:lnTo>
                  <a:lnTo>
                    <a:pt x="863" y="154"/>
                  </a:lnTo>
                  <a:lnTo>
                    <a:pt x="862" y="154"/>
                  </a:lnTo>
                  <a:lnTo>
                    <a:pt x="859" y="158"/>
                  </a:lnTo>
                  <a:lnTo>
                    <a:pt x="858" y="159"/>
                  </a:lnTo>
                  <a:lnTo>
                    <a:pt x="855" y="161"/>
                  </a:lnTo>
                  <a:lnTo>
                    <a:pt x="851" y="162"/>
                  </a:lnTo>
                  <a:lnTo>
                    <a:pt x="850" y="162"/>
                  </a:lnTo>
                  <a:lnTo>
                    <a:pt x="847" y="163"/>
                  </a:lnTo>
                  <a:lnTo>
                    <a:pt x="843" y="165"/>
                  </a:lnTo>
                  <a:lnTo>
                    <a:pt x="839" y="165"/>
                  </a:lnTo>
                  <a:lnTo>
                    <a:pt x="835" y="166"/>
                  </a:lnTo>
                  <a:lnTo>
                    <a:pt x="833" y="167"/>
                  </a:lnTo>
                  <a:lnTo>
                    <a:pt x="829" y="169"/>
                  </a:lnTo>
                  <a:lnTo>
                    <a:pt x="825" y="170"/>
                  </a:lnTo>
                  <a:lnTo>
                    <a:pt x="822" y="173"/>
                  </a:lnTo>
                  <a:lnTo>
                    <a:pt x="821" y="174"/>
                  </a:lnTo>
                  <a:lnTo>
                    <a:pt x="820" y="175"/>
                  </a:lnTo>
                  <a:lnTo>
                    <a:pt x="817" y="176"/>
                  </a:lnTo>
                  <a:lnTo>
                    <a:pt x="817" y="179"/>
                  </a:lnTo>
                  <a:lnTo>
                    <a:pt x="816" y="179"/>
                  </a:lnTo>
                  <a:lnTo>
                    <a:pt x="816" y="180"/>
                  </a:lnTo>
                  <a:lnTo>
                    <a:pt x="815" y="183"/>
                  </a:lnTo>
                  <a:lnTo>
                    <a:pt x="813" y="184"/>
                  </a:lnTo>
                  <a:lnTo>
                    <a:pt x="813" y="186"/>
                  </a:lnTo>
                  <a:lnTo>
                    <a:pt x="812" y="187"/>
                  </a:lnTo>
                  <a:lnTo>
                    <a:pt x="811" y="188"/>
                  </a:lnTo>
                  <a:lnTo>
                    <a:pt x="809" y="191"/>
                  </a:lnTo>
                  <a:lnTo>
                    <a:pt x="809" y="192"/>
                  </a:lnTo>
                  <a:lnTo>
                    <a:pt x="809" y="196"/>
                  </a:lnTo>
                  <a:lnTo>
                    <a:pt x="809" y="197"/>
                  </a:lnTo>
                  <a:lnTo>
                    <a:pt x="808" y="200"/>
                  </a:lnTo>
                  <a:lnTo>
                    <a:pt x="809" y="203"/>
                  </a:lnTo>
                  <a:lnTo>
                    <a:pt x="809" y="204"/>
                  </a:lnTo>
                  <a:lnTo>
                    <a:pt x="809" y="205"/>
                  </a:lnTo>
                  <a:lnTo>
                    <a:pt x="809" y="208"/>
                  </a:lnTo>
                  <a:lnTo>
                    <a:pt x="811" y="212"/>
                  </a:lnTo>
                  <a:lnTo>
                    <a:pt x="811" y="216"/>
                  </a:lnTo>
                  <a:lnTo>
                    <a:pt x="812" y="218"/>
                  </a:lnTo>
                  <a:lnTo>
                    <a:pt x="813" y="220"/>
                  </a:lnTo>
                  <a:lnTo>
                    <a:pt x="815" y="221"/>
                  </a:lnTo>
                  <a:lnTo>
                    <a:pt x="815" y="222"/>
                  </a:lnTo>
                  <a:lnTo>
                    <a:pt x="816" y="224"/>
                  </a:lnTo>
                  <a:lnTo>
                    <a:pt x="818" y="226"/>
                  </a:lnTo>
                  <a:lnTo>
                    <a:pt x="818" y="228"/>
                  </a:lnTo>
                  <a:lnTo>
                    <a:pt x="821" y="229"/>
                  </a:lnTo>
                  <a:lnTo>
                    <a:pt x="824" y="231"/>
                  </a:lnTo>
                  <a:lnTo>
                    <a:pt x="826" y="231"/>
                  </a:lnTo>
                  <a:lnTo>
                    <a:pt x="828" y="231"/>
                  </a:lnTo>
                  <a:lnTo>
                    <a:pt x="832" y="233"/>
                  </a:lnTo>
                  <a:lnTo>
                    <a:pt x="834" y="234"/>
                  </a:lnTo>
                  <a:lnTo>
                    <a:pt x="834" y="235"/>
                  </a:lnTo>
                  <a:lnTo>
                    <a:pt x="835" y="235"/>
                  </a:lnTo>
                  <a:lnTo>
                    <a:pt x="837" y="237"/>
                  </a:lnTo>
                  <a:lnTo>
                    <a:pt x="839" y="239"/>
                  </a:lnTo>
                  <a:lnTo>
                    <a:pt x="841" y="241"/>
                  </a:lnTo>
                  <a:lnTo>
                    <a:pt x="842" y="241"/>
                  </a:lnTo>
                  <a:lnTo>
                    <a:pt x="845" y="243"/>
                  </a:lnTo>
                  <a:lnTo>
                    <a:pt x="847" y="246"/>
                  </a:lnTo>
                  <a:lnTo>
                    <a:pt x="849" y="246"/>
                  </a:lnTo>
                  <a:lnTo>
                    <a:pt x="851" y="248"/>
                  </a:lnTo>
                  <a:lnTo>
                    <a:pt x="853" y="251"/>
                  </a:lnTo>
                  <a:lnTo>
                    <a:pt x="854" y="252"/>
                  </a:lnTo>
                  <a:lnTo>
                    <a:pt x="856" y="255"/>
                  </a:lnTo>
                  <a:lnTo>
                    <a:pt x="858" y="258"/>
                  </a:lnTo>
                  <a:lnTo>
                    <a:pt x="858" y="260"/>
                  </a:lnTo>
                  <a:lnTo>
                    <a:pt x="859" y="262"/>
                  </a:lnTo>
                  <a:lnTo>
                    <a:pt x="859" y="264"/>
                  </a:lnTo>
                  <a:lnTo>
                    <a:pt x="860" y="267"/>
                  </a:lnTo>
                  <a:lnTo>
                    <a:pt x="860" y="268"/>
                  </a:lnTo>
                  <a:lnTo>
                    <a:pt x="860" y="272"/>
                  </a:lnTo>
                  <a:lnTo>
                    <a:pt x="860" y="273"/>
                  </a:lnTo>
                  <a:lnTo>
                    <a:pt x="862" y="275"/>
                  </a:lnTo>
                  <a:lnTo>
                    <a:pt x="859" y="293"/>
                  </a:lnTo>
                  <a:lnTo>
                    <a:pt x="859" y="296"/>
                  </a:lnTo>
                  <a:lnTo>
                    <a:pt x="858" y="300"/>
                  </a:lnTo>
                  <a:lnTo>
                    <a:pt x="856" y="301"/>
                  </a:lnTo>
                  <a:lnTo>
                    <a:pt x="855" y="303"/>
                  </a:lnTo>
                  <a:lnTo>
                    <a:pt x="853" y="303"/>
                  </a:lnTo>
                  <a:lnTo>
                    <a:pt x="851" y="303"/>
                  </a:lnTo>
                  <a:lnTo>
                    <a:pt x="845" y="306"/>
                  </a:lnTo>
                  <a:lnTo>
                    <a:pt x="843" y="306"/>
                  </a:lnTo>
                  <a:lnTo>
                    <a:pt x="842" y="306"/>
                  </a:lnTo>
                  <a:lnTo>
                    <a:pt x="839" y="307"/>
                  </a:lnTo>
                  <a:lnTo>
                    <a:pt x="837" y="307"/>
                  </a:lnTo>
                  <a:lnTo>
                    <a:pt x="830" y="311"/>
                  </a:lnTo>
                  <a:lnTo>
                    <a:pt x="829" y="313"/>
                  </a:lnTo>
                  <a:lnTo>
                    <a:pt x="826" y="314"/>
                  </a:lnTo>
                  <a:lnTo>
                    <a:pt x="824" y="315"/>
                  </a:lnTo>
                  <a:lnTo>
                    <a:pt x="822" y="315"/>
                  </a:lnTo>
                  <a:lnTo>
                    <a:pt x="817" y="318"/>
                  </a:lnTo>
                  <a:lnTo>
                    <a:pt x="816" y="318"/>
                  </a:lnTo>
                  <a:lnTo>
                    <a:pt x="815" y="318"/>
                  </a:lnTo>
                  <a:lnTo>
                    <a:pt x="811" y="322"/>
                  </a:lnTo>
                  <a:lnTo>
                    <a:pt x="809" y="324"/>
                  </a:lnTo>
                  <a:lnTo>
                    <a:pt x="808" y="327"/>
                  </a:lnTo>
                  <a:lnTo>
                    <a:pt x="808" y="330"/>
                  </a:lnTo>
                  <a:lnTo>
                    <a:pt x="807" y="334"/>
                  </a:lnTo>
                  <a:lnTo>
                    <a:pt x="807" y="336"/>
                  </a:lnTo>
                  <a:lnTo>
                    <a:pt x="805" y="340"/>
                  </a:lnTo>
                  <a:lnTo>
                    <a:pt x="804" y="344"/>
                  </a:lnTo>
                  <a:lnTo>
                    <a:pt x="803" y="348"/>
                  </a:lnTo>
                  <a:lnTo>
                    <a:pt x="803" y="352"/>
                  </a:lnTo>
                  <a:lnTo>
                    <a:pt x="801" y="354"/>
                  </a:lnTo>
                  <a:lnTo>
                    <a:pt x="801" y="358"/>
                  </a:lnTo>
                  <a:lnTo>
                    <a:pt x="800" y="366"/>
                  </a:lnTo>
                  <a:lnTo>
                    <a:pt x="800" y="370"/>
                  </a:lnTo>
                  <a:lnTo>
                    <a:pt x="799" y="373"/>
                  </a:lnTo>
                  <a:lnTo>
                    <a:pt x="796" y="375"/>
                  </a:lnTo>
                  <a:lnTo>
                    <a:pt x="795" y="377"/>
                  </a:lnTo>
                  <a:lnTo>
                    <a:pt x="794" y="379"/>
                  </a:lnTo>
                  <a:lnTo>
                    <a:pt x="794" y="381"/>
                  </a:lnTo>
                  <a:lnTo>
                    <a:pt x="794" y="382"/>
                  </a:lnTo>
                  <a:lnTo>
                    <a:pt x="792" y="385"/>
                  </a:lnTo>
                  <a:lnTo>
                    <a:pt x="791" y="387"/>
                  </a:lnTo>
                  <a:lnTo>
                    <a:pt x="791" y="389"/>
                  </a:lnTo>
                  <a:lnTo>
                    <a:pt x="790" y="391"/>
                  </a:lnTo>
                  <a:lnTo>
                    <a:pt x="788" y="392"/>
                  </a:lnTo>
                  <a:lnTo>
                    <a:pt x="788" y="394"/>
                  </a:lnTo>
                  <a:lnTo>
                    <a:pt x="790" y="398"/>
                  </a:lnTo>
                  <a:lnTo>
                    <a:pt x="791" y="399"/>
                  </a:lnTo>
                  <a:lnTo>
                    <a:pt x="792" y="400"/>
                  </a:lnTo>
                  <a:lnTo>
                    <a:pt x="795" y="403"/>
                  </a:lnTo>
                  <a:lnTo>
                    <a:pt x="800" y="404"/>
                  </a:lnTo>
                  <a:lnTo>
                    <a:pt x="801" y="403"/>
                  </a:lnTo>
                  <a:lnTo>
                    <a:pt x="808" y="400"/>
                  </a:lnTo>
                  <a:lnTo>
                    <a:pt x="811" y="398"/>
                  </a:lnTo>
                  <a:lnTo>
                    <a:pt x="812" y="396"/>
                  </a:lnTo>
                  <a:lnTo>
                    <a:pt x="813" y="395"/>
                  </a:lnTo>
                  <a:lnTo>
                    <a:pt x="816" y="392"/>
                  </a:lnTo>
                  <a:lnTo>
                    <a:pt x="817" y="391"/>
                  </a:lnTo>
                  <a:lnTo>
                    <a:pt x="818" y="390"/>
                  </a:lnTo>
                  <a:lnTo>
                    <a:pt x="820" y="389"/>
                  </a:lnTo>
                  <a:lnTo>
                    <a:pt x="820" y="387"/>
                  </a:lnTo>
                  <a:lnTo>
                    <a:pt x="820" y="386"/>
                  </a:lnTo>
                  <a:lnTo>
                    <a:pt x="820" y="385"/>
                  </a:lnTo>
                  <a:lnTo>
                    <a:pt x="820" y="383"/>
                  </a:lnTo>
                  <a:lnTo>
                    <a:pt x="820" y="382"/>
                  </a:lnTo>
                  <a:lnTo>
                    <a:pt x="820" y="381"/>
                  </a:lnTo>
                  <a:lnTo>
                    <a:pt x="821" y="381"/>
                  </a:lnTo>
                  <a:lnTo>
                    <a:pt x="821" y="379"/>
                  </a:lnTo>
                  <a:lnTo>
                    <a:pt x="822" y="379"/>
                  </a:lnTo>
                  <a:lnTo>
                    <a:pt x="824" y="379"/>
                  </a:lnTo>
                  <a:lnTo>
                    <a:pt x="825" y="379"/>
                  </a:lnTo>
                  <a:lnTo>
                    <a:pt x="825" y="378"/>
                  </a:lnTo>
                  <a:lnTo>
                    <a:pt x="825" y="377"/>
                  </a:lnTo>
                  <a:lnTo>
                    <a:pt x="826" y="377"/>
                  </a:lnTo>
                  <a:lnTo>
                    <a:pt x="826" y="375"/>
                  </a:lnTo>
                  <a:lnTo>
                    <a:pt x="828" y="375"/>
                  </a:lnTo>
                  <a:lnTo>
                    <a:pt x="829" y="375"/>
                  </a:lnTo>
                  <a:lnTo>
                    <a:pt x="829" y="374"/>
                  </a:lnTo>
                  <a:lnTo>
                    <a:pt x="830" y="374"/>
                  </a:lnTo>
                  <a:lnTo>
                    <a:pt x="832" y="374"/>
                  </a:lnTo>
                  <a:lnTo>
                    <a:pt x="833" y="375"/>
                  </a:lnTo>
                  <a:lnTo>
                    <a:pt x="834" y="377"/>
                  </a:lnTo>
                  <a:lnTo>
                    <a:pt x="834" y="378"/>
                  </a:lnTo>
                  <a:lnTo>
                    <a:pt x="835" y="378"/>
                  </a:lnTo>
                  <a:lnTo>
                    <a:pt x="835" y="379"/>
                  </a:lnTo>
                  <a:lnTo>
                    <a:pt x="837" y="379"/>
                  </a:lnTo>
                  <a:lnTo>
                    <a:pt x="838" y="381"/>
                  </a:lnTo>
                  <a:lnTo>
                    <a:pt x="839" y="381"/>
                  </a:lnTo>
                  <a:lnTo>
                    <a:pt x="841" y="382"/>
                  </a:lnTo>
                  <a:lnTo>
                    <a:pt x="841" y="383"/>
                  </a:lnTo>
                  <a:lnTo>
                    <a:pt x="842" y="383"/>
                  </a:lnTo>
                  <a:lnTo>
                    <a:pt x="843" y="385"/>
                  </a:lnTo>
                  <a:lnTo>
                    <a:pt x="846" y="385"/>
                  </a:lnTo>
                  <a:lnTo>
                    <a:pt x="847" y="385"/>
                  </a:lnTo>
                  <a:lnTo>
                    <a:pt x="849" y="385"/>
                  </a:lnTo>
                  <a:lnTo>
                    <a:pt x="850" y="385"/>
                  </a:lnTo>
                  <a:lnTo>
                    <a:pt x="851" y="385"/>
                  </a:lnTo>
                  <a:lnTo>
                    <a:pt x="853" y="385"/>
                  </a:lnTo>
                  <a:lnTo>
                    <a:pt x="854" y="385"/>
                  </a:lnTo>
                  <a:lnTo>
                    <a:pt x="854" y="386"/>
                  </a:lnTo>
                  <a:lnTo>
                    <a:pt x="853" y="386"/>
                  </a:lnTo>
                  <a:lnTo>
                    <a:pt x="854" y="386"/>
                  </a:lnTo>
                  <a:lnTo>
                    <a:pt x="854" y="387"/>
                  </a:lnTo>
                  <a:lnTo>
                    <a:pt x="855" y="387"/>
                  </a:lnTo>
                  <a:lnTo>
                    <a:pt x="855" y="389"/>
                  </a:lnTo>
                  <a:lnTo>
                    <a:pt x="855" y="390"/>
                  </a:lnTo>
                  <a:lnTo>
                    <a:pt x="855" y="391"/>
                  </a:lnTo>
                  <a:lnTo>
                    <a:pt x="854" y="392"/>
                  </a:lnTo>
                  <a:lnTo>
                    <a:pt x="854" y="394"/>
                  </a:lnTo>
                  <a:lnTo>
                    <a:pt x="855" y="394"/>
                  </a:lnTo>
                  <a:lnTo>
                    <a:pt x="854" y="394"/>
                  </a:lnTo>
                  <a:lnTo>
                    <a:pt x="854" y="395"/>
                  </a:lnTo>
                  <a:lnTo>
                    <a:pt x="854" y="396"/>
                  </a:lnTo>
                  <a:lnTo>
                    <a:pt x="853" y="396"/>
                  </a:lnTo>
                  <a:lnTo>
                    <a:pt x="853" y="398"/>
                  </a:lnTo>
                  <a:lnTo>
                    <a:pt x="853" y="399"/>
                  </a:lnTo>
                  <a:lnTo>
                    <a:pt x="851" y="399"/>
                  </a:lnTo>
                  <a:lnTo>
                    <a:pt x="851" y="400"/>
                  </a:lnTo>
                  <a:lnTo>
                    <a:pt x="850" y="400"/>
                  </a:lnTo>
                  <a:lnTo>
                    <a:pt x="850" y="402"/>
                  </a:lnTo>
                  <a:lnTo>
                    <a:pt x="850" y="403"/>
                  </a:lnTo>
                  <a:lnTo>
                    <a:pt x="849" y="403"/>
                  </a:lnTo>
                  <a:lnTo>
                    <a:pt x="849" y="404"/>
                  </a:lnTo>
                  <a:lnTo>
                    <a:pt x="847" y="404"/>
                  </a:lnTo>
                  <a:lnTo>
                    <a:pt x="847" y="406"/>
                  </a:lnTo>
                  <a:lnTo>
                    <a:pt x="846" y="406"/>
                  </a:lnTo>
                  <a:lnTo>
                    <a:pt x="846" y="407"/>
                  </a:lnTo>
                  <a:lnTo>
                    <a:pt x="845" y="408"/>
                  </a:lnTo>
                  <a:lnTo>
                    <a:pt x="845" y="409"/>
                  </a:lnTo>
                  <a:lnTo>
                    <a:pt x="845" y="411"/>
                  </a:lnTo>
                  <a:lnTo>
                    <a:pt x="843" y="411"/>
                  </a:lnTo>
                  <a:lnTo>
                    <a:pt x="843" y="412"/>
                  </a:lnTo>
                  <a:lnTo>
                    <a:pt x="842" y="412"/>
                  </a:lnTo>
                  <a:lnTo>
                    <a:pt x="843" y="412"/>
                  </a:lnTo>
                  <a:lnTo>
                    <a:pt x="843" y="413"/>
                  </a:lnTo>
                  <a:lnTo>
                    <a:pt x="843" y="415"/>
                  </a:lnTo>
                  <a:lnTo>
                    <a:pt x="843" y="416"/>
                  </a:lnTo>
                  <a:lnTo>
                    <a:pt x="843" y="417"/>
                  </a:lnTo>
                  <a:lnTo>
                    <a:pt x="845" y="417"/>
                  </a:lnTo>
                  <a:lnTo>
                    <a:pt x="845" y="419"/>
                  </a:lnTo>
                  <a:lnTo>
                    <a:pt x="845" y="420"/>
                  </a:lnTo>
                  <a:lnTo>
                    <a:pt x="845" y="421"/>
                  </a:lnTo>
                  <a:lnTo>
                    <a:pt x="846" y="425"/>
                  </a:lnTo>
                  <a:lnTo>
                    <a:pt x="846" y="426"/>
                  </a:lnTo>
                  <a:lnTo>
                    <a:pt x="847" y="428"/>
                  </a:lnTo>
                  <a:lnTo>
                    <a:pt x="847" y="430"/>
                  </a:lnTo>
                  <a:lnTo>
                    <a:pt x="847" y="432"/>
                  </a:lnTo>
                  <a:lnTo>
                    <a:pt x="849" y="433"/>
                  </a:lnTo>
                  <a:lnTo>
                    <a:pt x="849" y="436"/>
                  </a:lnTo>
                  <a:lnTo>
                    <a:pt x="849" y="437"/>
                  </a:lnTo>
                  <a:lnTo>
                    <a:pt x="849" y="438"/>
                  </a:lnTo>
                  <a:lnTo>
                    <a:pt x="849" y="440"/>
                  </a:lnTo>
                  <a:lnTo>
                    <a:pt x="849" y="441"/>
                  </a:lnTo>
                  <a:lnTo>
                    <a:pt x="847" y="442"/>
                  </a:lnTo>
                  <a:lnTo>
                    <a:pt x="847" y="444"/>
                  </a:lnTo>
                  <a:lnTo>
                    <a:pt x="846" y="444"/>
                  </a:lnTo>
                  <a:lnTo>
                    <a:pt x="846" y="445"/>
                  </a:lnTo>
                  <a:lnTo>
                    <a:pt x="845" y="446"/>
                  </a:lnTo>
                  <a:lnTo>
                    <a:pt x="845" y="447"/>
                  </a:lnTo>
                  <a:lnTo>
                    <a:pt x="845" y="449"/>
                  </a:lnTo>
                  <a:lnTo>
                    <a:pt x="843" y="450"/>
                  </a:lnTo>
                  <a:lnTo>
                    <a:pt x="842" y="451"/>
                  </a:lnTo>
                  <a:lnTo>
                    <a:pt x="842" y="453"/>
                  </a:lnTo>
                  <a:lnTo>
                    <a:pt x="842" y="454"/>
                  </a:lnTo>
                  <a:lnTo>
                    <a:pt x="841" y="455"/>
                  </a:lnTo>
                  <a:lnTo>
                    <a:pt x="841" y="457"/>
                  </a:lnTo>
                  <a:lnTo>
                    <a:pt x="839" y="457"/>
                  </a:lnTo>
                  <a:lnTo>
                    <a:pt x="839" y="458"/>
                  </a:lnTo>
                  <a:lnTo>
                    <a:pt x="841" y="458"/>
                  </a:lnTo>
                  <a:lnTo>
                    <a:pt x="841" y="459"/>
                  </a:lnTo>
                  <a:lnTo>
                    <a:pt x="842" y="461"/>
                  </a:lnTo>
                  <a:lnTo>
                    <a:pt x="843" y="461"/>
                  </a:lnTo>
                  <a:lnTo>
                    <a:pt x="845" y="461"/>
                  </a:lnTo>
                  <a:lnTo>
                    <a:pt x="845" y="462"/>
                  </a:lnTo>
                  <a:lnTo>
                    <a:pt x="846" y="462"/>
                  </a:lnTo>
                  <a:lnTo>
                    <a:pt x="847" y="463"/>
                  </a:lnTo>
                  <a:lnTo>
                    <a:pt x="849" y="464"/>
                  </a:lnTo>
                  <a:lnTo>
                    <a:pt x="850" y="464"/>
                  </a:lnTo>
                  <a:lnTo>
                    <a:pt x="851" y="464"/>
                  </a:lnTo>
                  <a:lnTo>
                    <a:pt x="853" y="464"/>
                  </a:lnTo>
                  <a:lnTo>
                    <a:pt x="854" y="464"/>
                  </a:lnTo>
                  <a:lnTo>
                    <a:pt x="855" y="464"/>
                  </a:lnTo>
                  <a:lnTo>
                    <a:pt x="856" y="464"/>
                  </a:lnTo>
                  <a:lnTo>
                    <a:pt x="858" y="464"/>
                  </a:lnTo>
                  <a:lnTo>
                    <a:pt x="859" y="464"/>
                  </a:lnTo>
                  <a:lnTo>
                    <a:pt x="860" y="464"/>
                  </a:lnTo>
                  <a:lnTo>
                    <a:pt x="860" y="466"/>
                  </a:lnTo>
                  <a:lnTo>
                    <a:pt x="862" y="467"/>
                  </a:lnTo>
                  <a:lnTo>
                    <a:pt x="862" y="468"/>
                  </a:lnTo>
                  <a:lnTo>
                    <a:pt x="862" y="470"/>
                  </a:lnTo>
                  <a:lnTo>
                    <a:pt x="863" y="470"/>
                  </a:lnTo>
                  <a:lnTo>
                    <a:pt x="863" y="471"/>
                  </a:lnTo>
                  <a:lnTo>
                    <a:pt x="863" y="472"/>
                  </a:lnTo>
                  <a:lnTo>
                    <a:pt x="862" y="472"/>
                  </a:lnTo>
                  <a:lnTo>
                    <a:pt x="862" y="474"/>
                  </a:lnTo>
                  <a:lnTo>
                    <a:pt x="862" y="475"/>
                  </a:lnTo>
                  <a:lnTo>
                    <a:pt x="862" y="476"/>
                  </a:lnTo>
                  <a:lnTo>
                    <a:pt x="862" y="478"/>
                  </a:lnTo>
                  <a:lnTo>
                    <a:pt x="862" y="479"/>
                  </a:lnTo>
                  <a:lnTo>
                    <a:pt x="860" y="479"/>
                  </a:lnTo>
                  <a:lnTo>
                    <a:pt x="862" y="479"/>
                  </a:lnTo>
                  <a:lnTo>
                    <a:pt x="862" y="480"/>
                  </a:lnTo>
                  <a:lnTo>
                    <a:pt x="860" y="480"/>
                  </a:lnTo>
                  <a:lnTo>
                    <a:pt x="862" y="480"/>
                  </a:lnTo>
                  <a:lnTo>
                    <a:pt x="862" y="481"/>
                  </a:lnTo>
                  <a:lnTo>
                    <a:pt x="863" y="483"/>
                  </a:lnTo>
                  <a:lnTo>
                    <a:pt x="864" y="484"/>
                  </a:lnTo>
                  <a:lnTo>
                    <a:pt x="866" y="485"/>
                  </a:lnTo>
                  <a:lnTo>
                    <a:pt x="866" y="487"/>
                  </a:lnTo>
                  <a:lnTo>
                    <a:pt x="866" y="488"/>
                  </a:lnTo>
                  <a:lnTo>
                    <a:pt x="864" y="488"/>
                  </a:lnTo>
                  <a:lnTo>
                    <a:pt x="864" y="489"/>
                  </a:lnTo>
                  <a:lnTo>
                    <a:pt x="863" y="489"/>
                  </a:lnTo>
                  <a:lnTo>
                    <a:pt x="863" y="491"/>
                  </a:lnTo>
                  <a:lnTo>
                    <a:pt x="864" y="491"/>
                  </a:lnTo>
                  <a:lnTo>
                    <a:pt x="863" y="491"/>
                  </a:lnTo>
                  <a:lnTo>
                    <a:pt x="863" y="492"/>
                  </a:lnTo>
                  <a:lnTo>
                    <a:pt x="862" y="492"/>
                  </a:lnTo>
                  <a:lnTo>
                    <a:pt x="860" y="492"/>
                  </a:lnTo>
                  <a:lnTo>
                    <a:pt x="860" y="493"/>
                  </a:lnTo>
                  <a:lnTo>
                    <a:pt x="859" y="493"/>
                  </a:lnTo>
                  <a:lnTo>
                    <a:pt x="859" y="495"/>
                  </a:lnTo>
                  <a:lnTo>
                    <a:pt x="859" y="496"/>
                  </a:lnTo>
                  <a:lnTo>
                    <a:pt x="858" y="496"/>
                  </a:lnTo>
                  <a:lnTo>
                    <a:pt x="858" y="495"/>
                  </a:lnTo>
                  <a:lnTo>
                    <a:pt x="858" y="496"/>
                  </a:lnTo>
                  <a:lnTo>
                    <a:pt x="856" y="496"/>
                  </a:lnTo>
                  <a:lnTo>
                    <a:pt x="855" y="496"/>
                  </a:lnTo>
                  <a:lnTo>
                    <a:pt x="856" y="496"/>
                  </a:lnTo>
                  <a:lnTo>
                    <a:pt x="856" y="497"/>
                  </a:lnTo>
                  <a:lnTo>
                    <a:pt x="856" y="498"/>
                  </a:lnTo>
                  <a:lnTo>
                    <a:pt x="858" y="500"/>
                  </a:lnTo>
                  <a:lnTo>
                    <a:pt x="856" y="501"/>
                  </a:lnTo>
                  <a:lnTo>
                    <a:pt x="858" y="501"/>
                  </a:lnTo>
                  <a:lnTo>
                    <a:pt x="858" y="502"/>
                  </a:lnTo>
                  <a:lnTo>
                    <a:pt x="856" y="501"/>
                  </a:lnTo>
                  <a:lnTo>
                    <a:pt x="856" y="502"/>
                  </a:lnTo>
                  <a:lnTo>
                    <a:pt x="858" y="502"/>
                  </a:lnTo>
                  <a:lnTo>
                    <a:pt x="859" y="502"/>
                  </a:lnTo>
                  <a:lnTo>
                    <a:pt x="859" y="504"/>
                  </a:lnTo>
                  <a:lnTo>
                    <a:pt x="858" y="504"/>
                  </a:lnTo>
                  <a:lnTo>
                    <a:pt x="856" y="504"/>
                  </a:lnTo>
                  <a:lnTo>
                    <a:pt x="856" y="505"/>
                  </a:lnTo>
                  <a:lnTo>
                    <a:pt x="856" y="506"/>
                  </a:lnTo>
                  <a:lnTo>
                    <a:pt x="855" y="506"/>
                  </a:lnTo>
                  <a:lnTo>
                    <a:pt x="855" y="505"/>
                  </a:lnTo>
                  <a:lnTo>
                    <a:pt x="854" y="505"/>
                  </a:lnTo>
                  <a:lnTo>
                    <a:pt x="854" y="506"/>
                  </a:lnTo>
                  <a:lnTo>
                    <a:pt x="853" y="506"/>
                  </a:lnTo>
                  <a:lnTo>
                    <a:pt x="853" y="508"/>
                  </a:lnTo>
                  <a:lnTo>
                    <a:pt x="853" y="509"/>
                  </a:lnTo>
                  <a:lnTo>
                    <a:pt x="851" y="509"/>
                  </a:lnTo>
                  <a:lnTo>
                    <a:pt x="851" y="510"/>
                  </a:lnTo>
                  <a:lnTo>
                    <a:pt x="850" y="512"/>
                  </a:lnTo>
                  <a:lnTo>
                    <a:pt x="849" y="512"/>
                  </a:lnTo>
                  <a:lnTo>
                    <a:pt x="847" y="513"/>
                  </a:lnTo>
                  <a:lnTo>
                    <a:pt x="847" y="514"/>
                  </a:lnTo>
                  <a:lnTo>
                    <a:pt x="847" y="516"/>
                  </a:lnTo>
                  <a:lnTo>
                    <a:pt x="846" y="516"/>
                  </a:lnTo>
                  <a:lnTo>
                    <a:pt x="845" y="514"/>
                  </a:lnTo>
                  <a:lnTo>
                    <a:pt x="843" y="516"/>
                  </a:lnTo>
                  <a:lnTo>
                    <a:pt x="842" y="516"/>
                  </a:lnTo>
                  <a:lnTo>
                    <a:pt x="842" y="517"/>
                  </a:lnTo>
                  <a:lnTo>
                    <a:pt x="842" y="518"/>
                  </a:lnTo>
                  <a:lnTo>
                    <a:pt x="843" y="518"/>
                  </a:lnTo>
                  <a:lnTo>
                    <a:pt x="842" y="519"/>
                  </a:lnTo>
                  <a:lnTo>
                    <a:pt x="841" y="519"/>
                  </a:lnTo>
                  <a:lnTo>
                    <a:pt x="839" y="519"/>
                  </a:lnTo>
                  <a:lnTo>
                    <a:pt x="839" y="521"/>
                  </a:lnTo>
                  <a:lnTo>
                    <a:pt x="838" y="521"/>
                  </a:lnTo>
                  <a:lnTo>
                    <a:pt x="837" y="522"/>
                  </a:lnTo>
                  <a:lnTo>
                    <a:pt x="835" y="523"/>
                  </a:lnTo>
                  <a:lnTo>
                    <a:pt x="835" y="526"/>
                  </a:lnTo>
                  <a:lnTo>
                    <a:pt x="835" y="527"/>
                  </a:lnTo>
                  <a:lnTo>
                    <a:pt x="835" y="529"/>
                  </a:lnTo>
                  <a:lnTo>
                    <a:pt x="835" y="530"/>
                  </a:lnTo>
                  <a:lnTo>
                    <a:pt x="837" y="531"/>
                  </a:lnTo>
                  <a:lnTo>
                    <a:pt x="838" y="533"/>
                  </a:lnTo>
                  <a:lnTo>
                    <a:pt x="838" y="534"/>
                  </a:lnTo>
                  <a:lnTo>
                    <a:pt x="838" y="535"/>
                  </a:lnTo>
                  <a:lnTo>
                    <a:pt x="838" y="536"/>
                  </a:lnTo>
                  <a:lnTo>
                    <a:pt x="837" y="536"/>
                  </a:lnTo>
                  <a:lnTo>
                    <a:pt x="835" y="536"/>
                  </a:lnTo>
                  <a:lnTo>
                    <a:pt x="834" y="536"/>
                  </a:lnTo>
                  <a:lnTo>
                    <a:pt x="833" y="536"/>
                  </a:lnTo>
                  <a:lnTo>
                    <a:pt x="832" y="536"/>
                  </a:lnTo>
                  <a:lnTo>
                    <a:pt x="832" y="538"/>
                  </a:lnTo>
                  <a:lnTo>
                    <a:pt x="832" y="539"/>
                  </a:lnTo>
                  <a:lnTo>
                    <a:pt x="830" y="539"/>
                  </a:lnTo>
                  <a:lnTo>
                    <a:pt x="830" y="540"/>
                  </a:lnTo>
                  <a:lnTo>
                    <a:pt x="829" y="540"/>
                  </a:lnTo>
                  <a:lnTo>
                    <a:pt x="829" y="542"/>
                  </a:lnTo>
                  <a:lnTo>
                    <a:pt x="828" y="547"/>
                  </a:lnTo>
                  <a:lnTo>
                    <a:pt x="828" y="548"/>
                  </a:lnTo>
                  <a:lnTo>
                    <a:pt x="826" y="550"/>
                  </a:lnTo>
                  <a:lnTo>
                    <a:pt x="826" y="551"/>
                  </a:lnTo>
                  <a:lnTo>
                    <a:pt x="825" y="551"/>
                  </a:lnTo>
                  <a:lnTo>
                    <a:pt x="824" y="552"/>
                  </a:lnTo>
                  <a:lnTo>
                    <a:pt x="824" y="553"/>
                  </a:lnTo>
                  <a:lnTo>
                    <a:pt x="822" y="555"/>
                  </a:lnTo>
                  <a:lnTo>
                    <a:pt x="821" y="556"/>
                  </a:lnTo>
                  <a:lnTo>
                    <a:pt x="821" y="557"/>
                  </a:lnTo>
                  <a:lnTo>
                    <a:pt x="820" y="557"/>
                  </a:lnTo>
                  <a:lnTo>
                    <a:pt x="820" y="559"/>
                  </a:lnTo>
                  <a:lnTo>
                    <a:pt x="818" y="559"/>
                  </a:lnTo>
                  <a:lnTo>
                    <a:pt x="818" y="560"/>
                  </a:lnTo>
                  <a:lnTo>
                    <a:pt x="817" y="560"/>
                  </a:lnTo>
                  <a:lnTo>
                    <a:pt x="816" y="561"/>
                  </a:lnTo>
                  <a:lnTo>
                    <a:pt x="816" y="563"/>
                  </a:lnTo>
                  <a:lnTo>
                    <a:pt x="815" y="564"/>
                  </a:lnTo>
                  <a:lnTo>
                    <a:pt x="813" y="565"/>
                  </a:lnTo>
                  <a:lnTo>
                    <a:pt x="813" y="567"/>
                  </a:lnTo>
                  <a:lnTo>
                    <a:pt x="812" y="567"/>
                  </a:lnTo>
                  <a:lnTo>
                    <a:pt x="812" y="568"/>
                  </a:lnTo>
                  <a:lnTo>
                    <a:pt x="812" y="569"/>
                  </a:lnTo>
                  <a:lnTo>
                    <a:pt x="812" y="570"/>
                  </a:lnTo>
                  <a:lnTo>
                    <a:pt x="812" y="572"/>
                  </a:lnTo>
                  <a:lnTo>
                    <a:pt x="812" y="573"/>
                  </a:lnTo>
                  <a:lnTo>
                    <a:pt x="811" y="573"/>
                  </a:lnTo>
                  <a:lnTo>
                    <a:pt x="811" y="574"/>
                  </a:lnTo>
                  <a:lnTo>
                    <a:pt x="811" y="576"/>
                  </a:lnTo>
                  <a:lnTo>
                    <a:pt x="811" y="577"/>
                  </a:lnTo>
                  <a:lnTo>
                    <a:pt x="811" y="578"/>
                  </a:lnTo>
                  <a:lnTo>
                    <a:pt x="811" y="580"/>
                  </a:lnTo>
                  <a:lnTo>
                    <a:pt x="809" y="581"/>
                  </a:lnTo>
                  <a:lnTo>
                    <a:pt x="809" y="582"/>
                  </a:lnTo>
                  <a:lnTo>
                    <a:pt x="809" y="584"/>
                  </a:lnTo>
                  <a:lnTo>
                    <a:pt x="807" y="586"/>
                  </a:lnTo>
                  <a:lnTo>
                    <a:pt x="805" y="588"/>
                  </a:lnTo>
                  <a:lnTo>
                    <a:pt x="805" y="589"/>
                  </a:lnTo>
                  <a:lnTo>
                    <a:pt x="805" y="590"/>
                  </a:lnTo>
                  <a:lnTo>
                    <a:pt x="805" y="591"/>
                  </a:lnTo>
                  <a:lnTo>
                    <a:pt x="804" y="593"/>
                  </a:lnTo>
                  <a:lnTo>
                    <a:pt x="804" y="594"/>
                  </a:lnTo>
                  <a:lnTo>
                    <a:pt x="804" y="595"/>
                  </a:lnTo>
                  <a:lnTo>
                    <a:pt x="803" y="597"/>
                  </a:lnTo>
                  <a:lnTo>
                    <a:pt x="803" y="598"/>
                  </a:lnTo>
                  <a:lnTo>
                    <a:pt x="803" y="599"/>
                  </a:lnTo>
                  <a:lnTo>
                    <a:pt x="801" y="601"/>
                  </a:lnTo>
                  <a:lnTo>
                    <a:pt x="801" y="602"/>
                  </a:lnTo>
                  <a:lnTo>
                    <a:pt x="800" y="603"/>
                  </a:lnTo>
                  <a:lnTo>
                    <a:pt x="800" y="605"/>
                  </a:lnTo>
                  <a:lnTo>
                    <a:pt x="800" y="606"/>
                  </a:lnTo>
                  <a:lnTo>
                    <a:pt x="799" y="606"/>
                  </a:lnTo>
                  <a:lnTo>
                    <a:pt x="799" y="607"/>
                  </a:lnTo>
                  <a:lnTo>
                    <a:pt x="797" y="607"/>
                  </a:lnTo>
                  <a:lnTo>
                    <a:pt x="797" y="608"/>
                  </a:lnTo>
                  <a:lnTo>
                    <a:pt x="796" y="610"/>
                  </a:lnTo>
                  <a:lnTo>
                    <a:pt x="795" y="610"/>
                  </a:lnTo>
                  <a:lnTo>
                    <a:pt x="795" y="611"/>
                  </a:lnTo>
                  <a:lnTo>
                    <a:pt x="794" y="612"/>
                  </a:lnTo>
                  <a:lnTo>
                    <a:pt x="794" y="614"/>
                  </a:lnTo>
                  <a:lnTo>
                    <a:pt x="794" y="615"/>
                  </a:lnTo>
                  <a:lnTo>
                    <a:pt x="794" y="616"/>
                  </a:lnTo>
                  <a:lnTo>
                    <a:pt x="794" y="618"/>
                  </a:lnTo>
                  <a:lnTo>
                    <a:pt x="792" y="623"/>
                  </a:lnTo>
                  <a:lnTo>
                    <a:pt x="792" y="624"/>
                  </a:lnTo>
                  <a:lnTo>
                    <a:pt x="794" y="624"/>
                  </a:lnTo>
                  <a:lnTo>
                    <a:pt x="794" y="625"/>
                  </a:lnTo>
                  <a:lnTo>
                    <a:pt x="795" y="625"/>
                  </a:lnTo>
                  <a:lnTo>
                    <a:pt x="795" y="627"/>
                  </a:lnTo>
                  <a:lnTo>
                    <a:pt x="796" y="628"/>
                  </a:lnTo>
                  <a:lnTo>
                    <a:pt x="796" y="629"/>
                  </a:lnTo>
                  <a:lnTo>
                    <a:pt x="797" y="629"/>
                  </a:lnTo>
                  <a:lnTo>
                    <a:pt x="797" y="631"/>
                  </a:lnTo>
                  <a:lnTo>
                    <a:pt x="799" y="631"/>
                  </a:lnTo>
                  <a:lnTo>
                    <a:pt x="799" y="632"/>
                  </a:lnTo>
                  <a:lnTo>
                    <a:pt x="800" y="632"/>
                  </a:lnTo>
                  <a:lnTo>
                    <a:pt x="801" y="632"/>
                  </a:lnTo>
                  <a:lnTo>
                    <a:pt x="801" y="633"/>
                  </a:lnTo>
                  <a:lnTo>
                    <a:pt x="803" y="633"/>
                  </a:lnTo>
                  <a:lnTo>
                    <a:pt x="804" y="633"/>
                  </a:lnTo>
                  <a:lnTo>
                    <a:pt x="805" y="633"/>
                  </a:lnTo>
                  <a:lnTo>
                    <a:pt x="807" y="633"/>
                  </a:lnTo>
                  <a:lnTo>
                    <a:pt x="808" y="633"/>
                  </a:lnTo>
                  <a:lnTo>
                    <a:pt x="808" y="635"/>
                  </a:lnTo>
                  <a:lnTo>
                    <a:pt x="808" y="636"/>
                  </a:lnTo>
                  <a:lnTo>
                    <a:pt x="809" y="636"/>
                  </a:lnTo>
                  <a:lnTo>
                    <a:pt x="809" y="637"/>
                  </a:lnTo>
                  <a:lnTo>
                    <a:pt x="809" y="639"/>
                  </a:lnTo>
                  <a:lnTo>
                    <a:pt x="809" y="640"/>
                  </a:lnTo>
                  <a:lnTo>
                    <a:pt x="811" y="640"/>
                  </a:lnTo>
                  <a:lnTo>
                    <a:pt x="812" y="640"/>
                  </a:lnTo>
                  <a:lnTo>
                    <a:pt x="812" y="641"/>
                  </a:lnTo>
                  <a:lnTo>
                    <a:pt x="813" y="642"/>
                  </a:lnTo>
                  <a:lnTo>
                    <a:pt x="815" y="642"/>
                  </a:lnTo>
                  <a:lnTo>
                    <a:pt x="815" y="644"/>
                  </a:lnTo>
                  <a:lnTo>
                    <a:pt x="816" y="644"/>
                  </a:lnTo>
                  <a:lnTo>
                    <a:pt x="816" y="645"/>
                  </a:lnTo>
                  <a:lnTo>
                    <a:pt x="817" y="645"/>
                  </a:lnTo>
                  <a:lnTo>
                    <a:pt x="817" y="646"/>
                  </a:lnTo>
                  <a:lnTo>
                    <a:pt x="818" y="646"/>
                  </a:lnTo>
                  <a:lnTo>
                    <a:pt x="818" y="648"/>
                  </a:lnTo>
                  <a:lnTo>
                    <a:pt x="820" y="648"/>
                  </a:lnTo>
                  <a:lnTo>
                    <a:pt x="820" y="649"/>
                  </a:lnTo>
                  <a:lnTo>
                    <a:pt x="821" y="649"/>
                  </a:lnTo>
                  <a:lnTo>
                    <a:pt x="821" y="650"/>
                  </a:lnTo>
                  <a:lnTo>
                    <a:pt x="822" y="650"/>
                  </a:lnTo>
                  <a:lnTo>
                    <a:pt x="822" y="649"/>
                  </a:lnTo>
                  <a:lnTo>
                    <a:pt x="822" y="650"/>
                  </a:lnTo>
                  <a:lnTo>
                    <a:pt x="824" y="650"/>
                  </a:lnTo>
                  <a:lnTo>
                    <a:pt x="821" y="654"/>
                  </a:lnTo>
                  <a:lnTo>
                    <a:pt x="821" y="656"/>
                  </a:lnTo>
                  <a:lnTo>
                    <a:pt x="821" y="657"/>
                  </a:lnTo>
                  <a:lnTo>
                    <a:pt x="822" y="658"/>
                  </a:lnTo>
                  <a:lnTo>
                    <a:pt x="822" y="659"/>
                  </a:lnTo>
                  <a:lnTo>
                    <a:pt x="822" y="661"/>
                  </a:lnTo>
                  <a:lnTo>
                    <a:pt x="822" y="662"/>
                  </a:lnTo>
                  <a:lnTo>
                    <a:pt x="824" y="662"/>
                  </a:lnTo>
                  <a:lnTo>
                    <a:pt x="824" y="663"/>
                  </a:lnTo>
                  <a:lnTo>
                    <a:pt x="825" y="665"/>
                  </a:lnTo>
                  <a:lnTo>
                    <a:pt x="824" y="665"/>
                  </a:lnTo>
                  <a:lnTo>
                    <a:pt x="822" y="666"/>
                  </a:lnTo>
                  <a:lnTo>
                    <a:pt x="821" y="667"/>
                  </a:lnTo>
                  <a:lnTo>
                    <a:pt x="820" y="669"/>
                  </a:lnTo>
                  <a:lnTo>
                    <a:pt x="818" y="669"/>
                  </a:lnTo>
                  <a:lnTo>
                    <a:pt x="818" y="670"/>
                  </a:lnTo>
                  <a:lnTo>
                    <a:pt x="817" y="670"/>
                  </a:lnTo>
                  <a:lnTo>
                    <a:pt x="816" y="670"/>
                  </a:lnTo>
                  <a:lnTo>
                    <a:pt x="815" y="670"/>
                  </a:lnTo>
                  <a:lnTo>
                    <a:pt x="813" y="670"/>
                  </a:lnTo>
                  <a:lnTo>
                    <a:pt x="812" y="671"/>
                  </a:lnTo>
                  <a:lnTo>
                    <a:pt x="811" y="671"/>
                  </a:lnTo>
                  <a:lnTo>
                    <a:pt x="809" y="673"/>
                  </a:lnTo>
                  <a:lnTo>
                    <a:pt x="808" y="673"/>
                  </a:lnTo>
                  <a:lnTo>
                    <a:pt x="808" y="674"/>
                  </a:lnTo>
                  <a:lnTo>
                    <a:pt x="807" y="675"/>
                  </a:lnTo>
                  <a:lnTo>
                    <a:pt x="803" y="678"/>
                  </a:lnTo>
                  <a:lnTo>
                    <a:pt x="803" y="679"/>
                  </a:lnTo>
                  <a:lnTo>
                    <a:pt x="800" y="679"/>
                  </a:lnTo>
                  <a:lnTo>
                    <a:pt x="799" y="679"/>
                  </a:lnTo>
                  <a:lnTo>
                    <a:pt x="797" y="679"/>
                  </a:lnTo>
                  <a:lnTo>
                    <a:pt x="797" y="680"/>
                  </a:lnTo>
                  <a:lnTo>
                    <a:pt x="796" y="680"/>
                  </a:lnTo>
                  <a:lnTo>
                    <a:pt x="796" y="682"/>
                  </a:lnTo>
                  <a:lnTo>
                    <a:pt x="795" y="682"/>
                  </a:lnTo>
                  <a:lnTo>
                    <a:pt x="794" y="683"/>
                  </a:lnTo>
                  <a:lnTo>
                    <a:pt x="794" y="684"/>
                  </a:lnTo>
                  <a:lnTo>
                    <a:pt x="792" y="684"/>
                  </a:lnTo>
                  <a:lnTo>
                    <a:pt x="792" y="686"/>
                  </a:lnTo>
                  <a:lnTo>
                    <a:pt x="791" y="686"/>
                  </a:lnTo>
                  <a:lnTo>
                    <a:pt x="790" y="687"/>
                  </a:lnTo>
                  <a:lnTo>
                    <a:pt x="788" y="687"/>
                  </a:lnTo>
                  <a:lnTo>
                    <a:pt x="786" y="687"/>
                  </a:lnTo>
                  <a:lnTo>
                    <a:pt x="784" y="687"/>
                  </a:lnTo>
                  <a:lnTo>
                    <a:pt x="783" y="686"/>
                  </a:lnTo>
                  <a:lnTo>
                    <a:pt x="782" y="686"/>
                  </a:lnTo>
                  <a:lnTo>
                    <a:pt x="780" y="686"/>
                  </a:lnTo>
                  <a:lnTo>
                    <a:pt x="780" y="684"/>
                  </a:lnTo>
                  <a:lnTo>
                    <a:pt x="779" y="684"/>
                  </a:lnTo>
                  <a:lnTo>
                    <a:pt x="778" y="684"/>
                  </a:lnTo>
                  <a:lnTo>
                    <a:pt x="777" y="684"/>
                  </a:lnTo>
                  <a:lnTo>
                    <a:pt x="775" y="684"/>
                  </a:lnTo>
                  <a:lnTo>
                    <a:pt x="774" y="684"/>
                  </a:lnTo>
                  <a:lnTo>
                    <a:pt x="773" y="684"/>
                  </a:lnTo>
                  <a:lnTo>
                    <a:pt x="771" y="684"/>
                  </a:lnTo>
                  <a:lnTo>
                    <a:pt x="770" y="686"/>
                  </a:lnTo>
                  <a:lnTo>
                    <a:pt x="769" y="687"/>
                  </a:lnTo>
                  <a:lnTo>
                    <a:pt x="767" y="688"/>
                  </a:lnTo>
                  <a:lnTo>
                    <a:pt x="766" y="688"/>
                  </a:lnTo>
                  <a:lnTo>
                    <a:pt x="766" y="690"/>
                  </a:lnTo>
                  <a:lnTo>
                    <a:pt x="765" y="690"/>
                  </a:lnTo>
                  <a:lnTo>
                    <a:pt x="763" y="691"/>
                  </a:lnTo>
                  <a:lnTo>
                    <a:pt x="762" y="691"/>
                  </a:lnTo>
                  <a:lnTo>
                    <a:pt x="762" y="692"/>
                  </a:lnTo>
                  <a:lnTo>
                    <a:pt x="761" y="692"/>
                  </a:lnTo>
                  <a:lnTo>
                    <a:pt x="761" y="694"/>
                  </a:lnTo>
                  <a:lnTo>
                    <a:pt x="760" y="694"/>
                  </a:lnTo>
                  <a:lnTo>
                    <a:pt x="758" y="694"/>
                  </a:lnTo>
                  <a:lnTo>
                    <a:pt x="757" y="695"/>
                  </a:lnTo>
                  <a:lnTo>
                    <a:pt x="756" y="695"/>
                  </a:lnTo>
                  <a:lnTo>
                    <a:pt x="754" y="696"/>
                  </a:lnTo>
                  <a:lnTo>
                    <a:pt x="753" y="696"/>
                  </a:lnTo>
                  <a:lnTo>
                    <a:pt x="752" y="696"/>
                  </a:lnTo>
                  <a:lnTo>
                    <a:pt x="750" y="697"/>
                  </a:lnTo>
                  <a:lnTo>
                    <a:pt x="749" y="697"/>
                  </a:lnTo>
                  <a:lnTo>
                    <a:pt x="748" y="697"/>
                  </a:lnTo>
                  <a:lnTo>
                    <a:pt x="748" y="699"/>
                  </a:lnTo>
                  <a:lnTo>
                    <a:pt x="746" y="699"/>
                  </a:lnTo>
                  <a:lnTo>
                    <a:pt x="745" y="700"/>
                  </a:lnTo>
                  <a:lnTo>
                    <a:pt x="744" y="700"/>
                  </a:lnTo>
                  <a:lnTo>
                    <a:pt x="744" y="701"/>
                  </a:lnTo>
                  <a:lnTo>
                    <a:pt x="742" y="703"/>
                  </a:lnTo>
                  <a:lnTo>
                    <a:pt x="742" y="704"/>
                  </a:lnTo>
                  <a:lnTo>
                    <a:pt x="742" y="705"/>
                  </a:lnTo>
                  <a:lnTo>
                    <a:pt x="741" y="705"/>
                  </a:lnTo>
                  <a:lnTo>
                    <a:pt x="741" y="707"/>
                  </a:lnTo>
                  <a:lnTo>
                    <a:pt x="741" y="708"/>
                  </a:lnTo>
                  <a:lnTo>
                    <a:pt x="740" y="709"/>
                  </a:lnTo>
                  <a:lnTo>
                    <a:pt x="740" y="712"/>
                  </a:lnTo>
                  <a:lnTo>
                    <a:pt x="740" y="713"/>
                  </a:lnTo>
                  <a:lnTo>
                    <a:pt x="740" y="714"/>
                  </a:lnTo>
                  <a:lnTo>
                    <a:pt x="739" y="714"/>
                  </a:lnTo>
                  <a:lnTo>
                    <a:pt x="739" y="717"/>
                  </a:lnTo>
                  <a:lnTo>
                    <a:pt x="739" y="718"/>
                  </a:lnTo>
                  <a:lnTo>
                    <a:pt x="739" y="720"/>
                  </a:lnTo>
                  <a:lnTo>
                    <a:pt x="739" y="721"/>
                  </a:lnTo>
                  <a:lnTo>
                    <a:pt x="739" y="722"/>
                  </a:lnTo>
                  <a:lnTo>
                    <a:pt x="739" y="724"/>
                  </a:lnTo>
                  <a:lnTo>
                    <a:pt x="739" y="725"/>
                  </a:lnTo>
                  <a:lnTo>
                    <a:pt x="739" y="726"/>
                  </a:lnTo>
                  <a:lnTo>
                    <a:pt x="739" y="728"/>
                  </a:lnTo>
                  <a:lnTo>
                    <a:pt x="739" y="729"/>
                  </a:lnTo>
                  <a:lnTo>
                    <a:pt x="737" y="729"/>
                  </a:lnTo>
                  <a:lnTo>
                    <a:pt x="737" y="730"/>
                  </a:lnTo>
                  <a:lnTo>
                    <a:pt x="736" y="730"/>
                  </a:lnTo>
                  <a:lnTo>
                    <a:pt x="735" y="731"/>
                  </a:lnTo>
                  <a:lnTo>
                    <a:pt x="733" y="731"/>
                  </a:lnTo>
                  <a:lnTo>
                    <a:pt x="732" y="731"/>
                  </a:lnTo>
                  <a:lnTo>
                    <a:pt x="731" y="733"/>
                  </a:lnTo>
                  <a:lnTo>
                    <a:pt x="731" y="734"/>
                  </a:lnTo>
                  <a:lnTo>
                    <a:pt x="729" y="734"/>
                  </a:lnTo>
                  <a:lnTo>
                    <a:pt x="729" y="735"/>
                  </a:lnTo>
                  <a:lnTo>
                    <a:pt x="728" y="735"/>
                  </a:lnTo>
                  <a:lnTo>
                    <a:pt x="727" y="737"/>
                  </a:lnTo>
                  <a:lnTo>
                    <a:pt x="725" y="737"/>
                  </a:lnTo>
                  <a:lnTo>
                    <a:pt x="724" y="738"/>
                  </a:lnTo>
                  <a:lnTo>
                    <a:pt x="723" y="739"/>
                  </a:lnTo>
                  <a:lnTo>
                    <a:pt x="722" y="741"/>
                  </a:lnTo>
                  <a:lnTo>
                    <a:pt x="720" y="741"/>
                  </a:lnTo>
                  <a:lnTo>
                    <a:pt x="720" y="742"/>
                  </a:lnTo>
                  <a:lnTo>
                    <a:pt x="719" y="742"/>
                  </a:lnTo>
                  <a:lnTo>
                    <a:pt x="719" y="743"/>
                  </a:lnTo>
                  <a:lnTo>
                    <a:pt x="718" y="743"/>
                  </a:lnTo>
                  <a:lnTo>
                    <a:pt x="716" y="745"/>
                  </a:lnTo>
                  <a:lnTo>
                    <a:pt x="715" y="746"/>
                  </a:lnTo>
                  <a:lnTo>
                    <a:pt x="714" y="747"/>
                  </a:lnTo>
                  <a:lnTo>
                    <a:pt x="712" y="747"/>
                  </a:lnTo>
                  <a:lnTo>
                    <a:pt x="711" y="749"/>
                  </a:lnTo>
                  <a:lnTo>
                    <a:pt x="710" y="749"/>
                  </a:lnTo>
                  <a:lnTo>
                    <a:pt x="710" y="750"/>
                  </a:lnTo>
                  <a:lnTo>
                    <a:pt x="708" y="750"/>
                  </a:lnTo>
                  <a:lnTo>
                    <a:pt x="707" y="751"/>
                  </a:lnTo>
                  <a:lnTo>
                    <a:pt x="706" y="751"/>
                  </a:lnTo>
                  <a:lnTo>
                    <a:pt x="706" y="752"/>
                  </a:lnTo>
                  <a:lnTo>
                    <a:pt x="704" y="754"/>
                  </a:lnTo>
                  <a:lnTo>
                    <a:pt x="703" y="754"/>
                  </a:lnTo>
                  <a:lnTo>
                    <a:pt x="702" y="755"/>
                  </a:lnTo>
                  <a:lnTo>
                    <a:pt x="702" y="756"/>
                  </a:lnTo>
                  <a:lnTo>
                    <a:pt x="701" y="756"/>
                  </a:lnTo>
                  <a:lnTo>
                    <a:pt x="701" y="758"/>
                  </a:lnTo>
                  <a:lnTo>
                    <a:pt x="699" y="758"/>
                  </a:lnTo>
                  <a:lnTo>
                    <a:pt x="699" y="759"/>
                  </a:lnTo>
                  <a:lnTo>
                    <a:pt x="698" y="759"/>
                  </a:lnTo>
                  <a:lnTo>
                    <a:pt x="697" y="760"/>
                  </a:lnTo>
                  <a:lnTo>
                    <a:pt x="695" y="760"/>
                  </a:lnTo>
                  <a:lnTo>
                    <a:pt x="694" y="760"/>
                  </a:lnTo>
                  <a:lnTo>
                    <a:pt x="694" y="762"/>
                  </a:lnTo>
                  <a:lnTo>
                    <a:pt x="693" y="762"/>
                  </a:lnTo>
                  <a:lnTo>
                    <a:pt x="693" y="763"/>
                  </a:lnTo>
                  <a:lnTo>
                    <a:pt x="691" y="763"/>
                  </a:lnTo>
                  <a:lnTo>
                    <a:pt x="690" y="764"/>
                  </a:lnTo>
                  <a:lnTo>
                    <a:pt x="689" y="766"/>
                  </a:lnTo>
                  <a:lnTo>
                    <a:pt x="687" y="766"/>
                  </a:lnTo>
                  <a:lnTo>
                    <a:pt x="687" y="767"/>
                  </a:lnTo>
                  <a:lnTo>
                    <a:pt x="686" y="767"/>
                  </a:lnTo>
                  <a:lnTo>
                    <a:pt x="686" y="768"/>
                  </a:lnTo>
                  <a:lnTo>
                    <a:pt x="685" y="768"/>
                  </a:lnTo>
                  <a:lnTo>
                    <a:pt x="684" y="769"/>
                  </a:lnTo>
                  <a:lnTo>
                    <a:pt x="682" y="769"/>
                  </a:lnTo>
                  <a:lnTo>
                    <a:pt x="682" y="771"/>
                  </a:lnTo>
                  <a:lnTo>
                    <a:pt x="681" y="772"/>
                  </a:lnTo>
                  <a:lnTo>
                    <a:pt x="680" y="772"/>
                  </a:lnTo>
                  <a:lnTo>
                    <a:pt x="678" y="773"/>
                  </a:lnTo>
                  <a:lnTo>
                    <a:pt x="677" y="775"/>
                  </a:lnTo>
                  <a:lnTo>
                    <a:pt x="676" y="775"/>
                  </a:lnTo>
                  <a:lnTo>
                    <a:pt x="674" y="776"/>
                  </a:lnTo>
                  <a:lnTo>
                    <a:pt x="673" y="776"/>
                  </a:lnTo>
                  <a:lnTo>
                    <a:pt x="673" y="777"/>
                  </a:lnTo>
                  <a:lnTo>
                    <a:pt x="672" y="779"/>
                  </a:lnTo>
                  <a:lnTo>
                    <a:pt x="670" y="779"/>
                  </a:lnTo>
                  <a:lnTo>
                    <a:pt x="669" y="779"/>
                  </a:lnTo>
                  <a:lnTo>
                    <a:pt x="669" y="780"/>
                  </a:lnTo>
                  <a:lnTo>
                    <a:pt x="668" y="780"/>
                  </a:lnTo>
                  <a:lnTo>
                    <a:pt x="667" y="781"/>
                  </a:lnTo>
                  <a:lnTo>
                    <a:pt x="665" y="781"/>
                  </a:lnTo>
                  <a:lnTo>
                    <a:pt x="663" y="783"/>
                  </a:lnTo>
                  <a:lnTo>
                    <a:pt x="663" y="784"/>
                  </a:lnTo>
                  <a:lnTo>
                    <a:pt x="661" y="785"/>
                  </a:lnTo>
                  <a:lnTo>
                    <a:pt x="660" y="785"/>
                  </a:lnTo>
                  <a:lnTo>
                    <a:pt x="660" y="786"/>
                  </a:lnTo>
                  <a:lnTo>
                    <a:pt x="659" y="786"/>
                  </a:lnTo>
                  <a:lnTo>
                    <a:pt x="659" y="788"/>
                  </a:lnTo>
                  <a:lnTo>
                    <a:pt x="660" y="789"/>
                  </a:lnTo>
                  <a:lnTo>
                    <a:pt x="659" y="790"/>
                  </a:lnTo>
                  <a:lnTo>
                    <a:pt x="657" y="792"/>
                  </a:lnTo>
                  <a:lnTo>
                    <a:pt x="656" y="792"/>
                  </a:lnTo>
                  <a:lnTo>
                    <a:pt x="656" y="793"/>
                  </a:lnTo>
                  <a:lnTo>
                    <a:pt x="655" y="794"/>
                  </a:lnTo>
                  <a:lnTo>
                    <a:pt x="653" y="794"/>
                  </a:lnTo>
                  <a:lnTo>
                    <a:pt x="653" y="796"/>
                  </a:lnTo>
                  <a:lnTo>
                    <a:pt x="652" y="796"/>
                  </a:lnTo>
                  <a:lnTo>
                    <a:pt x="652" y="797"/>
                  </a:lnTo>
                  <a:lnTo>
                    <a:pt x="652" y="798"/>
                  </a:lnTo>
                  <a:lnTo>
                    <a:pt x="651" y="798"/>
                  </a:lnTo>
                  <a:lnTo>
                    <a:pt x="651" y="800"/>
                  </a:lnTo>
                  <a:lnTo>
                    <a:pt x="651" y="801"/>
                  </a:lnTo>
                  <a:lnTo>
                    <a:pt x="651" y="802"/>
                  </a:lnTo>
                  <a:lnTo>
                    <a:pt x="652" y="803"/>
                  </a:lnTo>
                  <a:lnTo>
                    <a:pt x="653" y="803"/>
                  </a:lnTo>
                  <a:lnTo>
                    <a:pt x="653" y="805"/>
                  </a:lnTo>
                  <a:lnTo>
                    <a:pt x="653" y="806"/>
                  </a:lnTo>
                  <a:lnTo>
                    <a:pt x="655" y="807"/>
                  </a:lnTo>
                  <a:lnTo>
                    <a:pt x="655" y="809"/>
                  </a:lnTo>
                  <a:lnTo>
                    <a:pt x="656" y="809"/>
                  </a:lnTo>
                  <a:lnTo>
                    <a:pt x="656" y="810"/>
                  </a:lnTo>
                  <a:lnTo>
                    <a:pt x="655" y="811"/>
                  </a:lnTo>
                  <a:lnTo>
                    <a:pt x="653" y="813"/>
                  </a:lnTo>
                  <a:lnTo>
                    <a:pt x="652" y="813"/>
                  </a:lnTo>
                  <a:lnTo>
                    <a:pt x="652" y="814"/>
                  </a:lnTo>
                  <a:lnTo>
                    <a:pt x="651" y="814"/>
                  </a:lnTo>
                  <a:lnTo>
                    <a:pt x="652" y="814"/>
                  </a:lnTo>
                  <a:lnTo>
                    <a:pt x="652" y="815"/>
                  </a:lnTo>
                  <a:lnTo>
                    <a:pt x="653" y="815"/>
                  </a:lnTo>
                  <a:lnTo>
                    <a:pt x="655" y="817"/>
                  </a:lnTo>
                  <a:lnTo>
                    <a:pt x="656" y="817"/>
                  </a:lnTo>
                  <a:lnTo>
                    <a:pt x="656" y="818"/>
                  </a:lnTo>
                  <a:lnTo>
                    <a:pt x="647" y="818"/>
                  </a:lnTo>
                  <a:lnTo>
                    <a:pt x="646" y="819"/>
                  </a:lnTo>
                  <a:lnTo>
                    <a:pt x="646" y="821"/>
                  </a:lnTo>
                  <a:lnTo>
                    <a:pt x="644" y="822"/>
                  </a:lnTo>
                  <a:lnTo>
                    <a:pt x="644" y="823"/>
                  </a:lnTo>
                  <a:lnTo>
                    <a:pt x="643" y="824"/>
                  </a:lnTo>
                  <a:lnTo>
                    <a:pt x="643" y="826"/>
                  </a:lnTo>
                  <a:lnTo>
                    <a:pt x="642" y="826"/>
                  </a:lnTo>
                  <a:lnTo>
                    <a:pt x="640" y="827"/>
                  </a:lnTo>
                  <a:lnTo>
                    <a:pt x="639" y="827"/>
                  </a:lnTo>
                  <a:lnTo>
                    <a:pt x="639" y="828"/>
                  </a:lnTo>
                  <a:lnTo>
                    <a:pt x="638" y="830"/>
                  </a:lnTo>
                  <a:lnTo>
                    <a:pt x="636" y="831"/>
                  </a:lnTo>
                  <a:lnTo>
                    <a:pt x="635" y="831"/>
                  </a:lnTo>
                  <a:lnTo>
                    <a:pt x="635" y="832"/>
                  </a:lnTo>
                  <a:lnTo>
                    <a:pt x="634" y="832"/>
                  </a:lnTo>
                  <a:lnTo>
                    <a:pt x="634" y="834"/>
                  </a:lnTo>
                  <a:lnTo>
                    <a:pt x="632" y="835"/>
                  </a:lnTo>
                  <a:lnTo>
                    <a:pt x="632" y="836"/>
                  </a:lnTo>
                  <a:lnTo>
                    <a:pt x="632" y="838"/>
                  </a:lnTo>
                  <a:lnTo>
                    <a:pt x="631" y="838"/>
                  </a:lnTo>
                  <a:lnTo>
                    <a:pt x="631" y="839"/>
                  </a:lnTo>
                  <a:lnTo>
                    <a:pt x="629" y="840"/>
                  </a:lnTo>
                  <a:lnTo>
                    <a:pt x="629" y="839"/>
                  </a:lnTo>
                  <a:lnTo>
                    <a:pt x="627" y="839"/>
                  </a:lnTo>
                  <a:lnTo>
                    <a:pt x="626" y="839"/>
                  </a:lnTo>
                  <a:lnTo>
                    <a:pt x="623" y="840"/>
                  </a:lnTo>
                  <a:lnTo>
                    <a:pt x="623" y="841"/>
                  </a:lnTo>
                  <a:lnTo>
                    <a:pt x="622" y="841"/>
                  </a:lnTo>
                  <a:lnTo>
                    <a:pt x="621" y="841"/>
                  </a:lnTo>
                  <a:lnTo>
                    <a:pt x="619" y="841"/>
                  </a:lnTo>
                  <a:lnTo>
                    <a:pt x="618" y="841"/>
                  </a:lnTo>
                  <a:lnTo>
                    <a:pt x="617" y="841"/>
                  </a:lnTo>
                  <a:lnTo>
                    <a:pt x="615" y="843"/>
                  </a:lnTo>
                  <a:lnTo>
                    <a:pt x="614" y="843"/>
                  </a:lnTo>
                  <a:lnTo>
                    <a:pt x="613" y="844"/>
                  </a:lnTo>
                  <a:lnTo>
                    <a:pt x="613" y="845"/>
                  </a:lnTo>
                  <a:lnTo>
                    <a:pt x="614" y="845"/>
                  </a:lnTo>
                  <a:lnTo>
                    <a:pt x="614" y="848"/>
                  </a:lnTo>
                  <a:lnTo>
                    <a:pt x="614" y="849"/>
                  </a:lnTo>
                  <a:lnTo>
                    <a:pt x="614" y="851"/>
                  </a:lnTo>
                  <a:lnTo>
                    <a:pt x="614" y="852"/>
                  </a:lnTo>
                  <a:lnTo>
                    <a:pt x="615" y="853"/>
                  </a:lnTo>
                  <a:lnTo>
                    <a:pt x="617" y="855"/>
                  </a:lnTo>
                  <a:lnTo>
                    <a:pt x="617" y="856"/>
                  </a:lnTo>
                  <a:lnTo>
                    <a:pt x="617" y="857"/>
                  </a:lnTo>
                  <a:lnTo>
                    <a:pt x="615" y="857"/>
                  </a:lnTo>
                  <a:lnTo>
                    <a:pt x="615" y="858"/>
                  </a:lnTo>
                  <a:lnTo>
                    <a:pt x="614" y="858"/>
                  </a:lnTo>
                  <a:lnTo>
                    <a:pt x="613" y="860"/>
                  </a:lnTo>
                  <a:lnTo>
                    <a:pt x="611" y="860"/>
                  </a:lnTo>
                  <a:lnTo>
                    <a:pt x="610" y="861"/>
                  </a:lnTo>
                  <a:lnTo>
                    <a:pt x="610" y="862"/>
                  </a:lnTo>
                  <a:lnTo>
                    <a:pt x="609" y="862"/>
                  </a:lnTo>
                  <a:lnTo>
                    <a:pt x="608" y="864"/>
                  </a:lnTo>
                  <a:lnTo>
                    <a:pt x="608" y="865"/>
                  </a:lnTo>
                  <a:lnTo>
                    <a:pt x="606" y="865"/>
                  </a:lnTo>
                  <a:lnTo>
                    <a:pt x="606" y="866"/>
                  </a:lnTo>
                  <a:lnTo>
                    <a:pt x="605" y="868"/>
                  </a:lnTo>
                  <a:lnTo>
                    <a:pt x="604" y="868"/>
                  </a:lnTo>
                  <a:lnTo>
                    <a:pt x="602" y="866"/>
                  </a:lnTo>
                  <a:lnTo>
                    <a:pt x="604" y="864"/>
                  </a:lnTo>
                  <a:lnTo>
                    <a:pt x="605" y="862"/>
                  </a:lnTo>
                  <a:lnTo>
                    <a:pt x="604" y="861"/>
                  </a:lnTo>
                  <a:lnTo>
                    <a:pt x="605" y="860"/>
                  </a:lnTo>
                  <a:lnTo>
                    <a:pt x="604" y="860"/>
                  </a:lnTo>
                  <a:lnTo>
                    <a:pt x="602" y="860"/>
                  </a:lnTo>
                  <a:lnTo>
                    <a:pt x="601" y="860"/>
                  </a:lnTo>
                  <a:lnTo>
                    <a:pt x="600" y="858"/>
                  </a:lnTo>
                  <a:lnTo>
                    <a:pt x="598" y="858"/>
                  </a:lnTo>
                  <a:lnTo>
                    <a:pt x="597" y="857"/>
                  </a:lnTo>
                  <a:lnTo>
                    <a:pt x="596"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1" y="845"/>
                  </a:lnTo>
                  <a:lnTo>
                    <a:pt x="589" y="845"/>
                  </a:lnTo>
                  <a:lnTo>
                    <a:pt x="588" y="845"/>
                  </a:lnTo>
                  <a:lnTo>
                    <a:pt x="587" y="845"/>
                  </a:lnTo>
                  <a:lnTo>
                    <a:pt x="585" y="845"/>
                  </a:lnTo>
                  <a:lnTo>
                    <a:pt x="584" y="847"/>
                  </a:lnTo>
                  <a:lnTo>
                    <a:pt x="583" y="847"/>
                  </a:lnTo>
                  <a:lnTo>
                    <a:pt x="583" y="848"/>
                  </a:lnTo>
                  <a:lnTo>
                    <a:pt x="581" y="848"/>
                  </a:lnTo>
                  <a:lnTo>
                    <a:pt x="581" y="849"/>
                  </a:lnTo>
                  <a:lnTo>
                    <a:pt x="580" y="849"/>
                  </a:lnTo>
                  <a:lnTo>
                    <a:pt x="579" y="849"/>
                  </a:lnTo>
                  <a:lnTo>
                    <a:pt x="579" y="848"/>
                  </a:lnTo>
                  <a:lnTo>
                    <a:pt x="579" y="847"/>
                  </a:lnTo>
                  <a:lnTo>
                    <a:pt x="577" y="845"/>
                  </a:lnTo>
                  <a:lnTo>
                    <a:pt x="576" y="845"/>
                  </a:lnTo>
                  <a:lnTo>
                    <a:pt x="576" y="844"/>
                  </a:lnTo>
                  <a:lnTo>
                    <a:pt x="575" y="844"/>
                  </a:lnTo>
                  <a:lnTo>
                    <a:pt x="575" y="843"/>
                  </a:lnTo>
                  <a:lnTo>
                    <a:pt x="573" y="843"/>
                  </a:lnTo>
                  <a:lnTo>
                    <a:pt x="573" y="841"/>
                  </a:lnTo>
                  <a:lnTo>
                    <a:pt x="572" y="841"/>
                  </a:lnTo>
                  <a:lnTo>
                    <a:pt x="571" y="840"/>
                  </a:lnTo>
                  <a:lnTo>
                    <a:pt x="570" y="840"/>
                  </a:lnTo>
                  <a:lnTo>
                    <a:pt x="570" y="839"/>
                  </a:lnTo>
                  <a:lnTo>
                    <a:pt x="568" y="839"/>
                  </a:lnTo>
                  <a:lnTo>
                    <a:pt x="567" y="838"/>
                  </a:lnTo>
                  <a:lnTo>
                    <a:pt x="566" y="838"/>
                  </a:lnTo>
                  <a:lnTo>
                    <a:pt x="563" y="836"/>
                  </a:lnTo>
                  <a:lnTo>
                    <a:pt x="562" y="836"/>
                  </a:lnTo>
                  <a:lnTo>
                    <a:pt x="560" y="836"/>
                  </a:lnTo>
                  <a:lnTo>
                    <a:pt x="559" y="836"/>
                  </a:lnTo>
                  <a:lnTo>
                    <a:pt x="558" y="836"/>
                  </a:lnTo>
                  <a:lnTo>
                    <a:pt x="556" y="836"/>
                  </a:lnTo>
                  <a:lnTo>
                    <a:pt x="556" y="838"/>
                  </a:lnTo>
                  <a:lnTo>
                    <a:pt x="555" y="838"/>
                  </a:lnTo>
                  <a:lnTo>
                    <a:pt x="555" y="839"/>
                  </a:lnTo>
                  <a:lnTo>
                    <a:pt x="554" y="839"/>
                  </a:lnTo>
                  <a:lnTo>
                    <a:pt x="554" y="840"/>
                  </a:lnTo>
                  <a:lnTo>
                    <a:pt x="553" y="840"/>
                  </a:lnTo>
                  <a:lnTo>
                    <a:pt x="553" y="841"/>
                  </a:lnTo>
                  <a:lnTo>
                    <a:pt x="551" y="841"/>
                  </a:lnTo>
                  <a:lnTo>
                    <a:pt x="551" y="843"/>
                  </a:lnTo>
                  <a:lnTo>
                    <a:pt x="550" y="844"/>
                  </a:lnTo>
                  <a:lnTo>
                    <a:pt x="549" y="844"/>
                  </a:lnTo>
                  <a:lnTo>
                    <a:pt x="547" y="845"/>
                  </a:lnTo>
                  <a:lnTo>
                    <a:pt x="547" y="847"/>
                  </a:lnTo>
                  <a:lnTo>
                    <a:pt x="546" y="847"/>
                  </a:lnTo>
                  <a:lnTo>
                    <a:pt x="546" y="848"/>
                  </a:lnTo>
                  <a:lnTo>
                    <a:pt x="545" y="849"/>
                  </a:lnTo>
                  <a:lnTo>
                    <a:pt x="543" y="849"/>
                  </a:lnTo>
                  <a:lnTo>
                    <a:pt x="542" y="849"/>
                  </a:lnTo>
                  <a:lnTo>
                    <a:pt x="542" y="851"/>
                  </a:lnTo>
                  <a:lnTo>
                    <a:pt x="541" y="851"/>
                  </a:lnTo>
                  <a:lnTo>
                    <a:pt x="541" y="852"/>
                  </a:lnTo>
                  <a:lnTo>
                    <a:pt x="539" y="852"/>
                  </a:lnTo>
                  <a:lnTo>
                    <a:pt x="538" y="853"/>
                  </a:lnTo>
                  <a:lnTo>
                    <a:pt x="537" y="853"/>
                  </a:lnTo>
                  <a:lnTo>
                    <a:pt x="536" y="853"/>
                  </a:lnTo>
                  <a:lnTo>
                    <a:pt x="534" y="855"/>
                  </a:lnTo>
                  <a:lnTo>
                    <a:pt x="533" y="855"/>
                  </a:lnTo>
                  <a:lnTo>
                    <a:pt x="532" y="855"/>
                  </a:lnTo>
                  <a:lnTo>
                    <a:pt x="530" y="855"/>
                  </a:lnTo>
                  <a:lnTo>
                    <a:pt x="529" y="855"/>
                  </a:lnTo>
                  <a:lnTo>
                    <a:pt x="526" y="855"/>
                  </a:lnTo>
                  <a:lnTo>
                    <a:pt x="525" y="855"/>
                  </a:lnTo>
                  <a:lnTo>
                    <a:pt x="524" y="855"/>
                  </a:lnTo>
                  <a:lnTo>
                    <a:pt x="524" y="856"/>
                  </a:lnTo>
                  <a:lnTo>
                    <a:pt x="522" y="856"/>
                  </a:lnTo>
                  <a:lnTo>
                    <a:pt x="521" y="856"/>
                  </a:lnTo>
                  <a:lnTo>
                    <a:pt x="518" y="855"/>
                  </a:lnTo>
                  <a:lnTo>
                    <a:pt x="518" y="853"/>
                  </a:lnTo>
                  <a:lnTo>
                    <a:pt x="517" y="852"/>
                  </a:lnTo>
                  <a:lnTo>
                    <a:pt x="516" y="851"/>
                  </a:lnTo>
                  <a:lnTo>
                    <a:pt x="515" y="851"/>
                  </a:lnTo>
                  <a:lnTo>
                    <a:pt x="515" y="849"/>
                  </a:lnTo>
                  <a:lnTo>
                    <a:pt x="513" y="849"/>
                  </a:lnTo>
                  <a:lnTo>
                    <a:pt x="515"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6" y="827"/>
                  </a:lnTo>
                  <a:lnTo>
                    <a:pt x="480" y="827"/>
                  </a:lnTo>
                  <a:lnTo>
                    <a:pt x="473"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9" y="865"/>
                  </a:lnTo>
                  <a:lnTo>
                    <a:pt x="439" y="866"/>
                  </a:lnTo>
                  <a:lnTo>
                    <a:pt x="439" y="868"/>
                  </a:lnTo>
                  <a:lnTo>
                    <a:pt x="437" y="869"/>
                  </a:lnTo>
                  <a:lnTo>
                    <a:pt x="437" y="870"/>
                  </a:lnTo>
                  <a:lnTo>
                    <a:pt x="436" y="870"/>
                  </a:lnTo>
                  <a:lnTo>
                    <a:pt x="436" y="872"/>
                  </a:lnTo>
                  <a:lnTo>
                    <a:pt x="435" y="874"/>
                  </a:lnTo>
                  <a:lnTo>
                    <a:pt x="433" y="873"/>
                  </a:lnTo>
                  <a:lnTo>
                    <a:pt x="432" y="873"/>
                  </a:lnTo>
                  <a:lnTo>
                    <a:pt x="431" y="874"/>
                  </a:lnTo>
                  <a:lnTo>
                    <a:pt x="429" y="874"/>
                  </a:lnTo>
                  <a:lnTo>
                    <a:pt x="428" y="874"/>
                  </a:lnTo>
                  <a:lnTo>
                    <a:pt x="425" y="874"/>
                  </a:lnTo>
                  <a:lnTo>
                    <a:pt x="423" y="874"/>
                  </a:lnTo>
                  <a:lnTo>
                    <a:pt x="422" y="874"/>
                  </a:lnTo>
                  <a:lnTo>
                    <a:pt x="419" y="873"/>
                  </a:lnTo>
                  <a:lnTo>
                    <a:pt x="418" y="873"/>
                  </a:lnTo>
                  <a:lnTo>
                    <a:pt x="415" y="873"/>
                  </a:lnTo>
                  <a:lnTo>
                    <a:pt x="414" y="873"/>
                  </a:lnTo>
                  <a:lnTo>
                    <a:pt x="412" y="873"/>
                  </a:lnTo>
                  <a:lnTo>
                    <a:pt x="411" y="873"/>
                  </a:lnTo>
                  <a:lnTo>
                    <a:pt x="410" y="873"/>
                  </a:lnTo>
                  <a:lnTo>
                    <a:pt x="408" y="873"/>
                  </a:lnTo>
                  <a:lnTo>
                    <a:pt x="407" y="874"/>
                  </a:lnTo>
                  <a:lnTo>
                    <a:pt x="406" y="874"/>
                  </a:lnTo>
                  <a:lnTo>
                    <a:pt x="403" y="873"/>
                  </a:lnTo>
                  <a:lnTo>
                    <a:pt x="402" y="873"/>
                  </a:lnTo>
                  <a:lnTo>
                    <a:pt x="401" y="872"/>
                  </a:lnTo>
                  <a:lnTo>
                    <a:pt x="399" y="872"/>
                  </a:lnTo>
                  <a:lnTo>
                    <a:pt x="397" y="873"/>
                  </a:lnTo>
                  <a:lnTo>
                    <a:pt x="395" y="873"/>
                  </a:lnTo>
                  <a:lnTo>
                    <a:pt x="394" y="873"/>
                  </a:lnTo>
                  <a:lnTo>
                    <a:pt x="393" y="874"/>
                  </a:lnTo>
                  <a:lnTo>
                    <a:pt x="391" y="874"/>
                  </a:lnTo>
                  <a:lnTo>
                    <a:pt x="390" y="873"/>
                  </a:lnTo>
                  <a:lnTo>
                    <a:pt x="389" y="873"/>
                  </a:lnTo>
                  <a:lnTo>
                    <a:pt x="387" y="873"/>
                  </a:lnTo>
                  <a:lnTo>
                    <a:pt x="385" y="873"/>
                  </a:lnTo>
                  <a:lnTo>
                    <a:pt x="384" y="873"/>
                  </a:lnTo>
                  <a:lnTo>
                    <a:pt x="382" y="874"/>
                  </a:lnTo>
                  <a:lnTo>
                    <a:pt x="381" y="874"/>
                  </a:lnTo>
                  <a:lnTo>
                    <a:pt x="381" y="875"/>
                  </a:lnTo>
                  <a:lnTo>
                    <a:pt x="380"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3"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50" y="875"/>
                  </a:lnTo>
                  <a:lnTo>
                    <a:pt x="348" y="875"/>
                  </a:lnTo>
                  <a:lnTo>
                    <a:pt x="348" y="874"/>
                  </a:lnTo>
                  <a:lnTo>
                    <a:pt x="347" y="874"/>
                  </a:lnTo>
                  <a:lnTo>
                    <a:pt x="346" y="874"/>
                  </a:lnTo>
                  <a:lnTo>
                    <a:pt x="346" y="873"/>
                  </a:lnTo>
                  <a:lnTo>
                    <a:pt x="344" y="873"/>
                  </a:lnTo>
                  <a:lnTo>
                    <a:pt x="343" y="873"/>
                  </a:lnTo>
                  <a:lnTo>
                    <a:pt x="343" y="872"/>
                  </a:lnTo>
                  <a:lnTo>
                    <a:pt x="342"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9" y="862"/>
                  </a:lnTo>
                  <a:lnTo>
                    <a:pt x="327" y="862"/>
                  </a:lnTo>
                  <a:lnTo>
                    <a:pt x="326" y="862"/>
                  </a:lnTo>
                  <a:lnTo>
                    <a:pt x="326" y="864"/>
                  </a:lnTo>
                  <a:lnTo>
                    <a:pt x="325" y="865"/>
                  </a:lnTo>
                  <a:lnTo>
                    <a:pt x="323" y="865"/>
                  </a:lnTo>
                  <a:lnTo>
                    <a:pt x="323" y="866"/>
                  </a:lnTo>
                  <a:lnTo>
                    <a:pt x="322" y="866"/>
                  </a:lnTo>
                  <a:lnTo>
                    <a:pt x="322" y="868"/>
                  </a:lnTo>
                  <a:lnTo>
                    <a:pt x="322" y="869"/>
                  </a:lnTo>
                  <a:lnTo>
                    <a:pt x="322" y="870"/>
                  </a:lnTo>
                  <a:lnTo>
                    <a:pt x="322" y="872"/>
                  </a:lnTo>
                  <a:lnTo>
                    <a:pt x="322" y="873"/>
                  </a:lnTo>
                  <a:lnTo>
                    <a:pt x="323" y="873"/>
                  </a:lnTo>
                  <a:lnTo>
                    <a:pt x="325" y="873"/>
                  </a:lnTo>
                  <a:lnTo>
                    <a:pt x="326" y="873"/>
                  </a:lnTo>
                  <a:lnTo>
                    <a:pt x="327" y="873"/>
                  </a:lnTo>
                  <a:lnTo>
                    <a:pt x="327" y="874"/>
                  </a:lnTo>
                  <a:lnTo>
                    <a:pt x="329" y="874"/>
                  </a:lnTo>
                  <a:lnTo>
                    <a:pt x="330" y="875"/>
                  </a:lnTo>
                  <a:lnTo>
                    <a:pt x="330" y="877"/>
                  </a:lnTo>
                  <a:lnTo>
                    <a:pt x="331" y="878"/>
                  </a:lnTo>
                  <a:lnTo>
                    <a:pt x="331" y="879"/>
                  </a:lnTo>
                  <a:lnTo>
                    <a:pt x="331" y="881"/>
                  </a:lnTo>
                  <a:lnTo>
                    <a:pt x="331" y="879"/>
                  </a:lnTo>
                  <a:lnTo>
                    <a:pt x="330" y="879"/>
                  </a:lnTo>
                  <a:lnTo>
                    <a:pt x="329" y="879"/>
                  </a:lnTo>
                  <a:lnTo>
                    <a:pt x="329" y="878"/>
                  </a:lnTo>
                  <a:lnTo>
                    <a:pt x="327" y="878"/>
                  </a:lnTo>
                  <a:lnTo>
                    <a:pt x="326" y="878"/>
                  </a:lnTo>
                  <a:lnTo>
                    <a:pt x="325" y="878"/>
                  </a:lnTo>
                  <a:lnTo>
                    <a:pt x="325"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2" y="878"/>
                  </a:lnTo>
                  <a:lnTo>
                    <a:pt x="310" y="878"/>
                  </a:lnTo>
                  <a:lnTo>
                    <a:pt x="310" y="877"/>
                  </a:lnTo>
                  <a:lnTo>
                    <a:pt x="309" y="877"/>
                  </a:lnTo>
                  <a:lnTo>
                    <a:pt x="308"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4" y="879"/>
                  </a:lnTo>
                  <a:lnTo>
                    <a:pt x="272" y="878"/>
                  </a:lnTo>
                  <a:lnTo>
                    <a:pt x="272" y="877"/>
                  </a:lnTo>
                  <a:lnTo>
                    <a:pt x="271" y="875"/>
                  </a:lnTo>
                  <a:lnTo>
                    <a:pt x="270" y="875"/>
                  </a:lnTo>
                  <a:lnTo>
                    <a:pt x="268" y="875"/>
                  </a:lnTo>
                  <a:lnTo>
                    <a:pt x="267" y="874"/>
                  </a:lnTo>
                  <a:lnTo>
                    <a:pt x="264" y="874"/>
                  </a:lnTo>
                  <a:lnTo>
                    <a:pt x="263" y="874"/>
                  </a:lnTo>
                  <a:lnTo>
                    <a:pt x="262" y="874"/>
                  </a:lnTo>
                  <a:lnTo>
                    <a:pt x="260" y="874"/>
                  </a:lnTo>
                  <a:lnTo>
                    <a:pt x="258" y="874"/>
                  </a:lnTo>
                  <a:lnTo>
                    <a:pt x="255" y="875"/>
                  </a:lnTo>
                  <a:lnTo>
                    <a:pt x="254" y="875"/>
                  </a:lnTo>
                  <a:lnTo>
                    <a:pt x="253"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9" y="870"/>
                  </a:lnTo>
                  <a:lnTo>
                    <a:pt x="219" y="869"/>
                  </a:lnTo>
                  <a:lnTo>
                    <a:pt x="219" y="868"/>
                  </a:lnTo>
                  <a:lnTo>
                    <a:pt x="220" y="868"/>
                  </a:lnTo>
                  <a:lnTo>
                    <a:pt x="220" y="866"/>
                  </a:lnTo>
                  <a:lnTo>
                    <a:pt x="220" y="865"/>
                  </a:lnTo>
                  <a:lnTo>
                    <a:pt x="219" y="864"/>
                  </a:lnTo>
                  <a:lnTo>
                    <a:pt x="219" y="862"/>
                  </a:lnTo>
                  <a:lnTo>
                    <a:pt x="217" y="862"/>
                  </a:lnTo>
                  <a:lnTo>
                    <a:pt x="217" y="861"/>
                  </a:lnTo>
                  <a:lnTo>
                    <a:pt x="219"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8" y="857"/>
                  </a:lnTo>
                  <a:lnTo>
                    <a:pt x="198"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1"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4"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6"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8"/>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1"/>
                  </a:lnTo>
                  <a:lnTo>
                    <a:pt x="52" y="821"/>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6"/>
                  </a:lnTo>
                  <a:lnTo>
                    <a:pt x="34" y="766"/>
                  </a:lnTo>
                  <a:lnTo>
                    <a:pt x="33" y="766"/>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5" y="754"/>
                  </a:lnTo>
                  <a:lnTo>
                    <a:pt x="14" y="754"/>
                  </a:lnTo>
                  <a:lnTo>
                    <a:pt x="14" y="752"/>
                  </a:lnTo>
                  <a:lnTo>
                    <a:pt x="13" y="752"/>
                  </a:lnTo>
                  <a:lnTo>
                    <a:pt x="14" y="752"/>
                  </a:lnTo>
                  <a:lnTo>
                    <a:pt x="14" y="751"/>
                  </a:lnTo>
                  <a:lnTo>
                    <a:pt x="14" y="750"/>
                  </a:lnTo>
                  <a:lnTo>
                    <a:pt x="15" y="750"/>
                  </a:lnTo>
                  <a:lnTo>
                    <a:pt x="17" y="750"/>
                  </a:lnTo>
                  <a:lnTo>
                    <a:pt x="17" y="749"/>
                  </a:lnTo>
                  <a:lnTo>
                    <a:pt x="15" y="749"/>
                  </a:lnTo>
                  <a:lnTo>
                    <a:pt x="14" y="749"/>
                  </a:lnTo>
                  <a:lnTo>
                    <a:pt x="14" y="747"/>
                  </a:lnTo>
                  <a:lnTo>
                    <a:pt x="13" y="747"/>
                  </a:lnTo>
                  <a:lnTo>
                    <a:pt x="13" y="746"/>
                  </a:lnTo>
                  <a:lnTo>
                    <a:pt x="14" y="746"/>
                  </a:lnTo>
                  <a:lnTo>
                    <a:pt x="14" y="745"/>
                  </a:lnTo>
                  <a:lnTo>
                    <a:pt x="14" y="743"/>
                  </a:lnTo>
                  <a:lnTo>
                    <a:pt x="15" y="743"/>
                  </a:lnTo>
                  <a:lnTo>
                    <a:pt x="15" y="742"/>
                  </a:lnTo>
                  <a:lnTo>
                    <a:pt x="15" y="741"/>
                  </a:lnTo>
                  <a:lnTo>
                    <a:pt x="14" y="741"/>
                  </a:lnTo>
                  <a:lnTo>
                    <a:pt x="13" y="741"/>
                  </a:lnTo>
                  <a:lnTo>
                    <a:pt x="13" y="739"/>
                  </a:lnTo>
                  <a:lnTo>
                    <a:pt x="14" y="739"/>
                  </a:lnTo>
                  <a:lnTo>
                    <a:pt x="14" y="738"/>
                  </a:lnTo>
                  <a:lnTo>
                    <a:pt x="15" y="738"/>
                  </a:lnTo>
                  <a:lnTo>
                    <a:pt x="17" y="737"/>
                  </a:lnTo>
                  <a:lnTo>
                    <a:pt x="17" y="735"/>
                  </a:lnTo>
                  <a:lnTo>
                    <a:pt x="17" y="734"/>
                  </a:lnTo>
                  <a:lnTo>
                    <a:pt x="15" y="734"/>
                  </a:lnTo>
                  <a:lnTo>
                    <a:pt x="15" y="733"/>
                  </a:lnTo>
                  <a:lnTo>
                    <a:pt x="15" y="731"/>
                  </a:lnTo>
                  <a:lnTo>
                    <a:pt x="15" y="730"/>
                  </a:lnTo>
                  <a:lnTo>
                    <a:pt x="15"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5"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7"/>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5"/>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8"/>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3"/>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6"/>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6" y="472"/>
                  </a:lnTo>
                  <a:lnTo>
                    <a:pt x="126"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1"/>
                  </a:lnTo>
                  <a:lnTo>
                    <a:pt x="137" y="461"/>
                  </a:lnTo>
                  <a:lnTo>
                    <a:pt x="136" y="461"/>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4"/>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4" y="403"/>
                  </a:lnTo>
                  <a:lnTo>
                    <a:pt x="162" y="403"/>
                  </a:lnTo>
                  <a:lnTo>
                    <a:pt x="164" y="403"/>
                  </a:lnTo>
                  <a:lnTo>
                    <a:pt x="162" y="403"/>
                  </a:lnTo>
                  <a:lnTo>
                    <a:pt x="162" y="402"/>
                  </a:lnTo>
                  <a:lnTo>
                    <a:pt x="164" y="402"/>
                  </a:lnTo>
                  <a:lnTo>
                    <a:pt x="162" y="402"/>
                  </a:lnTo>
                  <a:lnTo>
                    <a:pt x="162" y="400"/>
                  </a:lnTo>
                  <a:lnTo>
                    <a:pt x="164" y="400"/>
                  </a:lnTo>
                  <a:lnTo>
                    <a:pt x="164" y="399"/>
                  </a:lnTo>
                  <a:lnTo>
                    <a:pt x="162" y="399"/>
                  </a:lnTo>
                  <a:lnTo>
                    <a:pt x="164" y="399"/>
                  </a:lnTo>
                  <a:lnTo>
                    <a:pt x="164"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1" y="379"/>
                  </a:lnTo>
                  <a:lnTo>
                    <a:pt x="181" y="378"/>
                  </a:lnTo>
                  <a:lnTo>
                    <a:pt x="181" y="377"/>
                  </a:lnTo>
                  <a:lnTo>
                    <a:pt x="181"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2"/>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8" y="358"/>
                  </a:lnTo>
                  <a:lnTo>
                    <a:pt x="198" y="357"/>
                  </a:lnTo>
                  <a:lnTo>
                    <a:pt x="198" y="356"/>
                  </a:lnTo>
                  <a:lnTo>
                    <a:pt x="199" y="356"/>
                  </a:lnTo>
                  <a:lnTo>
                    <a:pt x="199" y="354"/>
                  </a:lnTo>
                  <a:lnTo>
                    <a:pt x="200" y="353"/>
                  </a:lnTo>
                  <a:lnTo>
                    <a:pt x="199" y="354"/>
                  </a:lnTo>
                  <a:lnTo>
                    <a:pt x="199" y="353"/>
                  </a:lnTo>
                  <a:lnTo>
                    <a:pt x="198" y="353"/>
                  </a:lnTo>
                  <a:lnTo>
                    <a:pt x="198" y="352"/>
                  </a:lnTo>
                  <a:lnTo>
                    <a:pt x="198" y="351"/>
                  </a:lnTo>
                  <a:lnTo>
                    <a:pt x="198"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1" y="340"/>
                  </a:lnTo>
                  <a:lnTo>
                    <a:pt x="181"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4" y="352"/>
                  </a:lnTo>
                  <a:lnTo>
                    <a:pt x="164"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4"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300"/>
                  </a:lnTo>
                  <a:lnTo>
                    <a:pt x="174" y="300"/>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3"/>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4" y="279"/>
                  </a:lnTo>
                  <a:lnTo>
                    <a:pt x="161" y="279"/>
                  </a:lnTo>
                  <a:lnTo>
                    <a:pt x="160" y="277"/>
                  </a:lnTo>
                  <a:lnTo>
                    <a:pt x="158" y="277"/>
                  </a:lnTo>
                  <a:lnTo>
                    <a:pt x="157" y="276"/>
                  </a:lnTo>
                  <a:lnTo>
                    <a:pt x="158" y="272"/>
                  </a:lnTo>
                  <a:lnTo>
                    <a:pt x="160" y="272"/>
                  </a:lnTo>
                  <a:lnTo>
                    <a:pt x="161" y="272"/>
                  </a:lnTo>
                  <a:lnTo>
                    <a:pt x="161" y="271"/>
                  </a:lnTo>
                  <a:lnTo>
                    <a:pt x="162" y="271"/>
                  </a:lnTo>
                  <a:lnTo>
                    <a:pt x="164" y="271"/>
                  </a:lnTo>
                  <a:lnTo>
                    <a:pt x="164"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1"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8"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9" y="255"/>
                  </a:lnTo>
                  <a:lnTo>
                    <a:pt x="219"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6"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3" y="248"/>
                  </a:lnTo>
                  <a:lnTo>
                    <a:pt x="254" y="248"/>
                  </a:lnTo>
                  <a:lnTo>
                    <a:pt x="255" y="247"/>
                  </a:lnTo>
                  <a:lnTo>
                    <a:pt x="257"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70" y="247"/>
                  </a:lnTo>
                  <a:lnTo>
                    <a:pt x="271" y="247"/>
                  </a:lnTo>
                  <a:lnTo>
                    <a:pt x="271" y="246"/>
                  </a:lnTo>
                  <a:lnTo>
                    <a:pt x="272" y="246"/>
                  </a:lnTo>
                  <a:lnTo>
                    <a:pt x="272" y="245"/>
                  </a:lnTo>
                  <a:lnTo>
                    <a:pt x="272" y="243"/>
                  </a:lnTo>
                  <a:lnTo>
                    <a:pt x="272" y="242"/>
                  </a:lnTo>
                  <a:lnTo>
                    <a:pt x="274"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8"/>
                  </a:lnTo>
                  <a:lnTo>
                    <a:pt x="281" y="228"/>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1" y="216"/>
                  </a:lnTo>
                  <a:lnTo>
                    <a:pt x="291" y="214"/>
                  </a:lnTo>
                  <a:lnTo>
                    <a:pt x="291" y="213"/>
                  </a:lnTo>
                  <a:lnTo>
                    <a:pt x="289" y="213"/>
                  </a:lnTo>
                  <a:lnTo>
                    <a:pt x="291" y="213"/>
                  </a:lnTo>
                  <a:lnTo>
                    <a:pt x="291" y="212"/>
                  </a:lnTo>
                  <a:lnTo>
                    <a:pt x="291" y="211"/>
                  </a:lnTo>
                  <a:lnTo>
                    <a:pt x="291" y="209"/>
                  </a:lnTo>
                  <a:lnTo>
                    <a:pt x="291" y="208"/>
                  </a:lnTo>
                  <a:lnTo>
                    <a:pt x="291" y="207"/>
                  </a:lnTo>
                  <a:lnTo>
                    <a:pt x="291" y="205"/>
                  </a:lnTo>
                  <a:lnTo>
                    <a:pt x="291" y="204"/>
                  </a:lnTo>
                  <a:lnTo>
                    <a:pt x="291" y="203"/>
                  </a:lnTo>
                  <a:lnTo>
                    <a:pt x="291" y="196"/>
                  </a:lnTo>
                  <a:lnTo>
                    <a:pt x="291" y="191"/>
                  </a:lnTo>
                  <a:lnTo>
                    <a:pt x="291" y="188"/>
                  </a:lnTo>
                  <a:lnTo>
                    <a:pt x="291" y="184"/>
                  </a:lnTo>
                  <a:lnTo>
                    <a:pt x="291" y="183"/>
                  </a:lnTo>
                  <a:lnTo>
                    <a:pt x="292" y="182"/>
                  </a:lnTo>
                  <a:lnTo>
                    <a:pt x="292" y="180"/>
                  </a:lnTo>
                  <a:lnTo>
                    <a:pt x="291" y="180"/>
                  </a:lnTo>
                  <a:lnTo>
                    <a:pt x="289" y="180"/>
                  </a:lnTo>
                  <a:lnTo>
                    <a:pt x="289" y="179"/>
                  </a:lnTo>
                  <a:lnTo>
                    <a:pt x="289" y="178"/>
                  </a:lnTo>
                  <a:lnTo>
                    <a:pt x="291" y="178"/>
                  </a:lnTo>
                  <a:lnTo>
                    <a:pt x="291" y="179"/>
                  </a:lnTo>
                  <a:lnTo>
                    <a:pt x="291" y="178"/>
                  </a:lnTo>
                  <a:lnTo>
                    <a:pt x="291" y="176"/>
                  </a:lnTo>
                  <a:lnTo>
                    <a:pt x="289" y="176"/>
                  </a:lnTo>
                  <a:lnTo>
                    <a:pt x="289" y="175"/>
                  </a:lnTo>
                  <a:lnTo>
                    <a:pt x="291" y="175"/>
                  </a:lnTo>
                  <a:lnTo>
                    <a:pt x="291" y="174"/>
                  </a:lnTo>
                  <a:lnTo>
                    <a:pt x="291" y="171"/>
                  </a:lnTo>
                  <a:lnTo>
                    <a:pt x="291" y="170"/>
                  </a:lnTo>
                  <a:lnTo>
                    <a:pt x="289" y="169"/>
                  </a:lnTo>
                  <a:lnTo>
                    <a:pt x="289" y="167"/>
                  </a:lnTo>
                  <a:lnTo>
                    <a:pt x="291" y="167"/>
                  </a:lnTo>
                  <a:lnTo>
                    <a:pt x="289" y="167"/>
                  </a:lnTo>
                  <a:lnTo>
                    <a:pt x="291" y="167"/>
                  </a:lnTo>
                  <a:lnTo>
                    <a:pt x="291" y="166"/>
                  </a:lnTo>
                  <a:lnTo>
                    <a:pt x="291" y="165"/>
                  </a:lnTo>
                  <a:lnTo>
                    <a:pt x="291" y="163"/>
                  </a:lnTo>
                  <a:lnTo>
                    <a:pt x="292" y="163"/>
                  </a:lnTo>
                  <a:lnTo>
                    <a:pt x="292" y="162"/>
                  </a:lnTo>
                  <a:lnTo>
                    <a:pt x="292" y="161"/>
                  </a:lnTo>
                  <a:lnTo>
                    <a:pt x="293" y="161"/>
                  </a:lnTo>
                  <a:lnTo>
                    <a:pt x="293" y="159"/>
                  </a:lnTo>
                  <a:lnTo>
                    <a:pt x="294" y="159"/>
                  </a:lnTo>
                  <a:lnTo>
                    <a:pt x="294" y="158"/>
                  </a:lnTo>
                  <a:lnTo>
                    <a:pt x="296" y="158"/>
                  </a:lnTo>
                  <a:lnTo>
                    <a:pt x="297" y="157"/>
                  </a:lnTo>
                  <a:lnTo>
                    <a:pt x="298" y="156"/>
                  </a:lnTo>
                  <a:lnTo>
                    <a:pt x="298" y="154"/>
                  </a:lnTo>
                  <a:lnTo>
                    <a:pt x="300" y="154"/>
                  </a:lnTo>
                  <a:lnTo>
                    <a:pt x="301" y="154"/>
                  </a:lnTo>
                  <a:lnTo>
                    <a:pt x="302" y="154"/>
                  </a:lnTo>
                  <a:lnTo>
                    <a:pt x="304" y="154"/>
                  </a:lnTo>
                  <a:lnTo>
                    <a:pt x="305" y="153"/>
                  </a:lnTo>
                  <a:lnTo>
                    <a:pt x="306" y="153"/>
                  </a:lnTo>
                  <a:lnTo>
                    <a:pt x="308" y="153"/>
                  </a:lnTo>
                  <a:lnTo>
                    <a:pt x="309" y="153"/>
                  </a:lnTo>
                  <a:lnTo>
                    <a:pt x="310" y="152"/>
                  </a:lnTo>
                  <a:lnTo>
                    <a:pt x="312"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5" y="142"/>
                  </a:lnTo>
                  <a:lnTo>
                    <a:pt x="326" y="144"/>
                  </a:lnTo>
                  <a:lnTo>
                    <a:pt x="327" y="144"/>
                  </a:lnTo>
                  <a:lnTo>
                    <a:pt x="329" y="144"/>
                  </a:lnTo>
                  <a:lnTo>
                    <a:pt x="330" y="144"/>
                  </a:lnTo>
                  <a:lnTo>
                    <a:pt x="330" y="142"/>
                  </a:lnTo>
                  <a:lnTo>
                    <a:pt x="331" y="142"/>
                  </a:lnTo>
                  <a:lnTo>
                    <a:pt x="331" y="141"/>
                  </a:lnTo>
                  <a:lnTo>
                    <a:pt x="332" y="141"/>
                  </a:lnTo>
                  <a:lnTo>
                    <a:pt x="332" y="140"/>
                  </a:lnTo>
                  <a:lnTo>
                    <a:pt x="334" y="139"/>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2" y="115"/>
                  </a:lnTo>
                  <a:lnTo>
                    <a:pt x="343" y="115"/>
                  </a:lnTo>
                  <a:lnTo>
                    <a:pt x="343" y="114"/>
                  </a:lnTo>
                  <a:lnTo>
                    <a:pt x="344" y="114"/>
                  </a:lnTo>
                  <a:lnTo>
                    <a:pt x="346" y="114"/>
                  </a:lnTo>
                  <a:lnTo>
                    <a:pt x="346" y="112"/>
                  </a:lnTo>
                  <a:lnTo>
                    <a:pt x="347" y="112"/>
                  </a:lnTo>
                  <a:lnTo>
                    <a:pt x="348" y="112"/>
                  </a:lnTo>
                  <a:lnTo>
                    <a:pt x="348" y="114"/>
                  </a:lnTo>
                  <a:lnTo>
                    <a:pt x="350"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3" y="112"/>
                  </a:lnTo>
                  <a:lnTo>
                    <a:pt x="363" y="111"/>
                  </a:lnTo>
                  <a:lnTo>
                    <a:pt x="364" y="111"/>
                  </a:lnTo>
                  <a:lnTo>
                    <a:pt x="364" y="110"/>
                  </a:lnTo>
                  <a:lnTo>
                    <a:pt x="365" y="110"/>
                  </a:lnTo>
                  <a:lnTo>
                    <a:pt x="365" y="108"/>
                  </a:lnTo>
                  <a:lnTo>
                    <a:pt x="365" y="107"/>
                  </a:lnTo>
                  <a:lnTo>
                    <a:pt x="367" y="106"/>
                  </a:lnTo>
                  <a:lnTo>
                    <a:pt x="367"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80" y="94"/>
                  </a:lnTo>
                  <a:lnTo>
                    <a:pt x="381" y="94"/>
                  </a:lnTo>
                  <a:lnTo>
                    <a:pt x="381" y="93"/>
                  </a:lnTo>
                  <a:lnTo>
                    <a:pt x="382" y="91"/>
                  </a:lnTo>
                  <a:lnTo>
                    <a:pt x="382" y="90"/>
                  </a:lnTo>
                  <a:lnTo>
                    <a:pt x="384" y="91"/>
                  </a:lnTo>
                  <a:lnTo>
                    <a:pt x="384" y="89"/>
                  </a:lnTo>
                  <a:lnTo>
                    <a:pt x="384" y="87"/>
                  </a:lnTo>
                  <a:lnTo>
                    <a:pt x="384" y="86"/>
                  </a:lnTo>
                  <a:lnTo>
                    <a:pt x="385" y="86"/>
                  </a:lnTo>
                  <a:lnTo>
                    <a:pt x="387" y="85"/>
                  </a:lnTo>
                  <a:lnTo>
                    <a:pt x="390" y="84"/>
                  </a:lnTo>
                  <a:lnTo>
                    <a:pt x="393" y="82"/>
                  </a:lnTo>
                  <a:lnTo>
                    <a:pt x="395" y="81"/>
                  </a:lnTo>
                  <a:lnTo>
                    <a:pt x="397" y="81"/>
                  </a:lnTo>
                  <a:lnTo>
                    <a:pt x="401" y="82"/>
                  </a:lnTo>
                  <a:lnTo>
                    <a:pt x="402" y="84"/>
                  </a:lnTo>
                  <a:lnTo>
                    <a:pt x="408" y="84"/>
                  </a:lnTo>
                  <a:lnTo>
                    <a:pt x="412" y="84"/>
                  </a:lnTo>
                  <a:lnTo>
                    <a:pt x="414" y="84"/>
                  </a:lnTo>
                  <a:lnTo>
                    <a:pt x="415" y="84"/>
                  </a:lnTo>
                  <a:lnTo>
                    <a:pt x="420" y="84"/>
                  </a:lnTo>
                  <a:lnTo>
                    <a:pt x="424" y="84"/>
                  </a:lnTo>
                  <a:lnTo>
                    <a:pt x="427" y="84"/>
                  </a:lnTo>
                  <a:lnTo>
                    <a:pt x="428" y="85"/>
                  </a:lnTo>
                  <a:lnTo>
                    <a:pt x="429" y="85"/>
                  </a:lnTo>
                  <a:lnTo>
                    <a:pt x="432" y="85"/>
                  </a:lnTo>
                  <a:lnTo>
                    <a:pt x="437" y="86"/>
                  </a:lnTo>
                  <a:lnTo>
                    <a:pt x="439" y="86"/>
                  </a:lnTo>
                  <a:lnTo>
                    <a:pt x="440" y="85"/>
                  </a:lnTo>
                  <a:lnTo>
                    <a:pt x="444" y="81"/>
                  </a:lnTo>
                  <a:lnTo>
                    <a:pt x="448" y="81"/>
                  </a:lnTo>
                  <a:lnTo>
                    <a:pt x="449" y="80"/>
                  </a:lnTo>
                  <a:lnTo>
                    <a:pt x="450" y="80"/>
                  </a:lnTo>
                  <a:lnTo>
                    <a:pt x="452" y="80"/>
                  </a:lnTo>
                  <a:lnTo>
                    <a:pt x="454" y="78"/>
                  </a:lnTo>
                  <a:lnTo>
                    <a:pt x="457" y="77"/>
                  </a:lnTo>
                  <a:lnTo>
                    <a:pt x="458" y="77"/>
                  </a:lnTo>
                  <a:lnTo>
                    <a:pt x="460" y="76"/>
                  </a:lnTo>
                  <a:lnTo>
                    <a:pt x="462" y="74"/>
                  </a:lnTo>
                  <a:lnTo>
                    <a:pt x="463" y="73"/>
                  </a:lnTo>
                  <a:lnTo>
                    <a:pt x="465" y="72"/>
                  </a:lnTo>
                  <a:lnTo>
                    <a:pt x="466" y="72"/>
                  </a:lnTo>
                  <a:lnTo>
                    <a:pt x="466" y="70"/>
                  </a:lnTo>
                  <a:lnTo>
                    <a:pt x="467" y="70"/>
                  </a:lnTo>
                  <a:lnTo>
                    <a:pt x="469" y="69"/>
                  </a:lnTo>
                  <a:lnTo>
                    <a:pt x="470" y="68"/>
                  </a:lnTo>
                  <a:lnTo>
                    <a:pt x="473" y="67"/>
                  </a:lnTo>
                  <a:lnTo>
                    <a:pt x="474" y="65"/>
                  </a:lnTo>
                  <a:lnTo>
                    <a:pt x="475" y="64"/>
                  </a:lnTo>
                  <a:lnTo>
                    <a:pt x="477" y="64"/>
                  </a:lnTo>
                  <a:lnTo>
                    <a:pt x="478" y="64"/>
                  </a:lnTo>
                  <a:lnTo>
                    <a:pt x="483" y="64"/>
                  </a:lnTo>
                  <a:lnTo>
                    <a:pt x="483" y="63"/>
                  </a:lnTo>
                  <a:lnTo>
                    <a:pt x="484" y="63"/>
                  </a:lnTo>
                  <a:lnTo>
                    <a:pt x="484" y="61"/>
                  </a:lnTo>
                  <a:lnTo>
                    <a:pt x="486" y="60"/>
                  </a:lnTo>
                  <a:lnTo>
                    <a:pt x="486" y="59"/>
                  </a:lnTo>
                  <a:lnTo>
                    <a:pt x="488" y="59"/>
                  </a:lnTo>
                  <a:lnTo>
                    <a:pt x="495" y="57"/>
                  </a:lnTo>
                  <a:lnTo>
                    <a:pt x="496" y="57"/>
                  </a:lnTo>
                  <a:lnTo>
                    <a:pt x="498" y="57"/>
                  </a:lnTo>
                  <a:lnTo>
                    <a:pt x="500" y="57"/>
                  </a:lnTo>
                  <a:lnTo>
                    <a:pt x="503" y="56"/>
                  </a:lnTo>
                  <a:lnTo>
                    <a:pt x="504" y="56"/>
                  </a:lnTo>
                  <a:lnTo>
                    <a:pt x="505" y="56"/>
                  </a:lnTo>
                  <a:lnTo>
                    <a:pt x="508" y="56"/>
                  </a:lnTo>
                  <a:lnTo>
                    <a:pt x="509" y="56"/>
                  </a:lnTo>
                  <a:lnTo>
                    <a:pt x="511" y="55"/>
                  </a:lnTo>
                  <a:lnTo>
                    <a:pt x="515" y="53"/>
                  </a:lnTo>
                  <a:lnTo>
                    <a:pt x="522" y="49"/>
                  </a:lnTo>
                  <a:lnTo>
                    <a:pt x="526" y="47"/>
                  </a:lnTo>
                  <a:lnTo>
                    <a:pt x="528" y="46"/>
                  </a:lnTo>
                  <a:lnTo>
                    <a:pt x="532" y="43"/>
                  </a:lnTo>
                  <a:lnTo>
                    <a:pt x="536" y="42"/>
                  </a:lnTo>
                  <a:lnTo>
                    <a:pt x="537" y="42"/>
                  </a:lnTo>
                  <a:lnTo>
                    <a:pt x="538" y="42"/>
                  </a:lnTo>
                  <a:lnTo>
                    <a:pt x="539" y="42"/>
                  </a:lnTo>
                  <a:lnTo>
                    <a:pt x="541" y="42"/>
                  </a:lnTo>
                  <a:lnTo>
                    <a:pt x="546" y="36"/>
                  </a:lnTo>
                  <a:lnTo>
                    <a:pt x="546" y="34"/>
                  </a:lnTo>
                  <a:lnTo>
                    <a:pt x="547" y="32"/>
                  </a:lnTo>
                  <a:lnTo>
                    <a:pt x="549" y="31"/>
                  </a:lnTo>
                  <a:lnTo>
                    <a:pt x="549" y="30"/>
                  </a:lnTo>
                  <a:lnTo>
                    <a:pt x="550" y="29"/>
                  </a:lnTo>
                  <a:lnTo>
                    <a:pt x="551" y="27"/>
                  </a:lnTo>
                  <a:lnTo>
                    <a:pt x="553" y="25"/>
                  </a:lnTo>
                  <a:lnTo>
                    <a:pt x="555" y="21"/>
                  </a:lnTo>
                  <a:lnTo>
                    <a:pt x="555" y="19"/>
                  </a:lnTo>
                  <a:lnTo>
                    <a:pt x="558" y="15"/>
                  </a:lnTo>
                  <a:lnTo>
                    <a:pt x="558" y="13"/>
                  </a:lnTo>
                  <a:lnTo>
                    <a:pt x="559" y="12"/>
                  </a:lnTo>
                  <a:lnTo>
                    <a:pt x="560" y="12"/>
                  </a:lnTo>
                  <a:lnTo>
                    <a:pt x="563" y="10"/>
                  </a:lnTo>
                  <a:lnTo>
                    <a:pt x="564" y="9"/>
                  </a:lnTo>
                  <a:lnTo>
                    <a:pt x="566" y="9"/>
                  </a:lnTo>
                  <a:lnTo>
                    <a:pt x="568" y="8"/>
                  </a:lnTo>
                  <a:lnTo>
                    <a:pt x="570" y="6"/>
                  </a:lnTo>
                  <a:lnTo>
                    <a:pt x="571" y="6"/>
                  </a:lnTo>
                  <a:lnTo>
                    <a:pt x="572" y="6"/>
                  </a:lnTo>
                  <a:lnTo>
                    <a:pt x="573" y="6"/>
                  </a:lnTo>
                  <a:lnTo>
                    <a:pt x="575" y="8"/>
                  </a:lnTo>
                  <a:lnTo>
                    <a:pt x="576" y="8"/>
                  </a:lnTo>
                  <a:lnTo>
                    <a:pt x="577" y="8"/>
                  </a:lnTo>
                  <a:lnTo>
                    <a:pt x="579" y="8"/>
                  </a:lnTo>
                  <a:lnTo>
                    <a:pt x="580" y="8"/>
                  </a:lnTo>
                  <a:lnTo>
                    <a:pt x="583" y="8"/>
                  </a:lnTo>
                  <a:lnTo>
                    <a:pt x="587" y="6"/>
                  </a:lnTo>
                  <a:lnTo>
                    <a:pt x="592" y="5"/>
                  </a:lnTo>
                  <a:lnTo>
                    <a:pt x="593" y="5"/>
                  </a:lnTo>
                  <a:lnTo>
                    <a:pt x="594" y="5"/>
                  </a:lnTo>
                  <a:lnTo>
                    <a:pt x="596" y="4"/>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 name="TextBox 17">
            <a:extLst>
              <a:ext uri="{FF2B5EF4-FFF2-40B4-BE49-F238E27FC236}">
                <a16:creationId xmlns:a16="http://schemas.microsoft.com/office/drawing/2014/main" id="{5D05DD2E-BA06-4C30-BEAD-6F1A25E55667}"/>
              </a:ext>
            </a:extLst>
          </p:cNvPr>
          <p:cNvSpPr txBox="1"/>
          <p:nvPr/>
        </p:nvSpPr>
        <p:spPr>
          <a:xfrm>
            <a:off x="2941004" y="1553461"/>
            <a:ext cx="1283965" cy="923330"/>
          </a:xfrm>
          <a:prstGeom prst="rect">
            <a:avLst/>
          </a:prstGeom>
          <a:noFill/>
        </p:spPr>
        <p:txBody>
          <a:bodyPr wrap="square" rtlCol="0">
            <a:spAutoFit/>
          </a:bodyPr>
          <a:lstStyle/>
          <a:p>
            <a:pPr algn="ctr"/>
            <a:r>
              <a:rPr lang="en-US" b="1" dirty="0"/>
              <a:t>Upper West</a:t>
            </a:r>
          </a:p>
          <a:p>
            <a:pPr algn="ctr"/>
            <a:r>
              <a:rPr lang="en-US" b="1" dirty="0"/>
              <a:t>69%</a:t>
            </a:r>
          </a:p>
        </p:txBody>
      </p:sp>
      <p:sp>
        <p:nvSpPr>
          <p:cNvPr id="19" name="TextBox 18">
            <a:extLst>
              <a:ext uri="{FF2B5EF4-FFF2-40B4-BE49-F238E27FC236}">
                <a16:creationId xmlns:a16="http://schemas.microsoft.com/office/drawing/2014/main" id="{BA11A7F7-073B-414F-A697-212134FD934B}"/>
              </a:ext>
            </a:extLst>
          </p:cNvPr>
          <p:cNvSpPr txBox="1"/>
          <p:nvPr/>
        </p:nvSpPr>
        <p:spPr>
          <a:xfrm>
            <a:off x="4141442" y="1425575"/>
            <a:ext cx="1283965" cy="646331"/>
          </a:xfrm>
          <a:prstGeom prst="rect">
            <a:avLst/>
          </a:prstGeom>
          <a:noFill/>
        </p:spPr>
        <p:txBody>
          <a:bodyPr wrap="square" rtlCol="0">
            <a:spAutoFit/>
          </a:bodyPr>
          <a:lstStyle/>
          <a:p>
            <a:r>
              <a:rPr lang="en-US" b="1" dirty="0"/>
              <a:t>Upper East</a:t>
            </a:r>
          </a:p>
          <a:p>
            <a:r>
              <a:rPr lang="en-US" b="1" dirty="0"/>
              <a:t>67%</a:t>
            </a:r>
          </a:p>
        </p:txBody>
      </p:sp>
      <p:sp>
        <p:nvSpPr>
          <p:cNvPr id="20" name="TextBox 19">
            <a:extLst>
              <a:ext uri="{FF2B5EF4-FFF2-40B4-BE49-F238E27FC236}">
                <a16:creationId xmlns:a16="http://schemas.microsoft.com/office/drawing/2014/main" id="{D11A38D9-17EA-4038-B487-2E39131DC12D}"/>
              </a:ext>
            </a:extLst>
          </p:cNvPr>
          <p:cNvSpPr txBox="1"/>
          <p:nvPr/>
        </p:nvSpPr>
        <p:spPr>
          <a:xfrm>
            <a:off x="3960931" y="2650440"/>
            <a:ext cx="1283965" cy="646331"/>
          </a:xfrm>
          <a:prstGeom prst="rect">
            <a:avLst/>
          </a:prstGeom>
          <a:noFill/>
        </p:spPr>
        <p:txBody>
          <a:bodyPr wrap="square" rtlCol="0">
            <a:spAutoFit/>
          </a:bodyPr>
          <a:lstStyle/>
          <a:p>
            <a:pPr algn="ctr"/>
            <a:r>
              <a:rPr lang="en-US" b="1" dirty="0">
                <a:solidFill>
                  <a:schemeClr val="bg1"/>
                </a:solidFill>
              </a:rPr>
              <a:t>Northern</a:t>
            </a:r>
          </a:p>
          <a:p>
            <a:pPr algn="ctr"/>
            <a:r>
              <a:rPr lang="en-US" b="1" dirty="0">
                <a:solidFill>
                  <a:schemeClr val="bg1"/>
                </a:solidFill>
              </a:rPr>
              <a:t>58%</a:t>
            </a:r>
          </a:p>
        </p:txBody>
      </p:sp>
      <p:sp>
        <p:nvSpPr>
          <p:cNvPr id="21" name="TextBox 20">
            <a:extLst>
              <a:ext uri="{FF2B5EF4-FFF2-40B4-BE49-F238E27FC236}">
                <a16:creationId xmlns:a16="http://schemas.microsoft.com/office/drawing/2014/main" id="{32C6355F-507A-4993-944C-9359E0E06AF8}"/>
              </a:ext>
            </a:extLst>
          </p:cNvPr>
          <p:cNvSpPr txBox="1"/>
          <p:nvPr/>
        </p:nvSpPr>
        <p:spPr>
          <a:xfrm>
            <a:off x="3024627" y="4014784"/>
            <a:ext cx="1690146" cy="707886"/>
          </a:xfrm>
          <a:prstGeom prst="rect">
            <a:avLst/>
          </a:prstGeom>
          <a:noFill/>
        </p:spPr>
        <p:txBody>
          <a:bodyPr wrap="square" rtlCol="0">
            <a:spAutoFit/>
          </a:bodyPr>
          <a:lstStyle/>
          <a:p>
            <a:r>
              <a:rPr lang="en-US" sz="2000" b="1" dirty="0" err="1"/>
              <a:t>Brong</a:t>
            </a:r>
            <a:r>
              <a:rPr lang="en-US" sz="2000" b="1" dirty="0"/>
              <a:t> Ahafo</a:t>
            </a:r>
          </a:p>
          <a:p>
            <a:r>
              <a:rPr lang="en-US" sz="2000" b="1" dirty="0"/>
              <a:t>69%</a:t>
            </a:r>
          </a:p>
        </p:txBody>
      </p:sp>
      <p:sp>
        <p:nvSpPr>
          <p:cNvPr id="22" name="TextBox 21">
            <a:extLst>
              <a:ext uri="{FF2B5EF4-FFF2-40B4-BE49-F238E27FC236}">
                <a16:creationId xmlns:a16="http://schemas.microsoft.com/office/drawing/2014/main" id="{BEABF9E8-A82D-4085-A5EF-AF0FDCD6CBC5}"/>
              </a:ext>
            </a:extLst>
          </p:cNvPr>
          <p:cNvSpPr txBox="1"/>
          <p:nvPr/>
        </p:nvSpPr>
        <p:spPr>
          <a:xfrm>
            <a:off x="3499460" y="4869055"/>
            <a:ext cx="1283965" cy="646331"/>
          </a:xfrm>
          <a:prstGeom prst="rect">
            <a:avLst/>
          </a:prstGeom>
          <a:noFill/>
        </p:spPr>
        <p:txBody>
          <a:bodyPr wrap="square" rtlCol="0">
            <a:spAutoFit/>
          </a:bodyPr>
          <a:lstStyle/>
          <a:p>
            <a:pPr algn="ctr"/>
            <a:r>
              <a:rPr lang="en-US" b="1" dirty="0">
                <a:solidFill>
                  <a:schemeClr val="bg1"/>
                </a:solidFill>
              </a:rPr>
              <a:t>Ashanti</a:t>
            </a:r>
          </a:p>
          <a:p>
            <a:pPr algn="ctr"/>
            <a:r>
              <a:rPr lang="en-US" b="1" dirty="0">
                <a:solidFill>
                  <a:schemeClr val="bg1"/>
                </a:solidFill>
              </a:rPr>
              <a:t>52%</a:t>
            </a:r>
          </a:p>
        </p:txBody>
      </p:sp>
      <p:sp>
        <p:nvSpPr>
          <p:cNvPr id="23" name="TextBox 22">
            <a:extLst>
              <a:ext uri="{FF2B5EF4-FFF2-40B4-BE49-F238E27FC236}">
                <a16:creationId xmlns:a16="http://schemas.microsoft.com/office/drawing/2014/main" id="{C9E718FE-2969-462C-ACDE-124A6EDCB31E}"/>
              </a:ext>
            </a:extLst>
          </p:cNvPr>
          <p:cNvSpPr txBox="1"/>
          <p:nvPr/>
        </p:nvSpPr>
        <p:spPr>
          <a:xfrm>
            <a:off x="4474230" y="5228025"/>
            <a:ext cx="1266712" cy="646331"/>
          </a:xfrm>
          <a:prstGeom prst="rect">
            <a:avLst/>
          </a:prstGeom>
          <a:noFill/>
        </p:spPr>
        <p:txBody>
          <a:bodyPr wrap="square" rtlCol="0">
            <a:spAutoFit/>
          </a:bodyPr>
          <a:lstStyle/>
          <a:p>
            <a:pPr algn="ctr"/>
            <a:r>
              <a:rPr lang="en-US" b="1" dirty="0">
                <a:solidFill>
                  <a:schemeClr val="bg1"/>
                </a:solidFill>
              </a:rPr>
              <a:t>Eastern</a:t>
            </a:r>
          </a:p>
          <a:p>
            <a:pPr algn="ctr"/>
            <a:r>
              <a:rPr lang="en-US" b="1" dirty="0">
                <a:solidFill>
                  <a:schemeClr val="bg1"/>
                </a:solidFill>
              </a:rPr>
              <a:t>44%</a:t>
            </a:r>
          </a:p>
        </p:txBody>
      </p:sp>
      <p:sp>
        <p:nvSpPr>
          <p:cNvPr id="24" name="TextBox 23">
            <a:extLst>
              <a:ext uri="{FF2B5EF4-FFF2-40B4-BE49-F238E27FC236}">
                <a16:creationId xmlns:a16="http://schemas.microsoft.com/office/drawing/2014/main" id="{AA05A339-5052-40D2-99DD-5D5E4A68F1E6}"/>
              </a:ext>
            </a:extLst>
          </p:cNvPr>
          <p:cNvSpPr txBox="1"/>
          <p:nvPr/>
        </p:nvSpPr>
        <p:spPr>
          <a:xfrm>
            <a:off x="2866557" y="5713710"/>
            <a:ext cx="1038099" cy="646331"/>
          </a:xfrm>
          <a:prstGeom prst="rect">
            <a:avLst/>
          </a:prstGeom>
          <a:noFill/>
        </p:spPr>
        <p:txBody>
          <a:bodyPr wrap="square" rtlCol="0">
            <a:spAutoFit/>
          </a:bodyPr>
          <a:lstStyle/>
          <a:p>
            <a:pPr algn="ctr"/>
            <a:r>
              <a:rPr lang="en-US" b="1" dirty="0">
                <a:solidFill>
                  <a:schemeClr val="bg1"/>
                </a:solidFill>
              </a:rPr>
              <a:t>Western</a:t>
            </a:r>
          </a:p>
          <a:p>
            <a:pPr algn="ctr"/>
            <a:r>
              <a:rPr lang="en-US" b="1" dirty="0">
                <a:solidFill>
                  <a:schemeClr val="bg1"/>
                </a:solidFill>
              </a:rPr>
              <a:t>  59%</a:t>
            </a:r>
          </a:p>
        </p:txBody>
      </p:sp>
      <p:sp>
        <p:nvSpPr>
          <p:cNvPr id="25" name="TextBox 24">
            <a:extLst>
              <a:ext uri="{FF2B5EF4-FFF2-40B4-BE49-F238E27FC236}">
                <a16:creationId xmlns:a16="http://schemas.microsoft.com/office/drawing/2014/main" id="{4CA31151-E668-4EC5-8613-D6E71E2671A6}"/>
              </a:ext>
            </a:extLst>
          </p:cNvPr>
          <p:cNvSpPr txBox="1"/>
          <p:nvPr/>
        </p:nvSpPr>
        <p:spPr>
          <a:xfrm>
            <a:off x="3957570" y="5889800"/>
            <a:ext cx="992608" cy="646331"/>
          </a:xfrm>
          <a:prstGeom prst="rect">
            <a:avLst/>
          </a:prstGeom>
          <a:noFill/>
        </p:spPr>
        <p:txBody>
          <a:bodyPr wrap="square" rtlCol="0">
            <a:spAutoFit/>
          </a:bodyPr>
          <a:lstStyle/>
          <a:p>
            <a:pPr algn="ctr"/>
            <a:r>
              <a:rPr lang="en-US" b="1" dirty="0">
                <a:solidFill>
                  <a:schemeClr val="bg1"/>
                </a:solidFill>
              </a:rPr>
              <a:t>Central</a:t>
            </a:r>
          </a:p>
          <a:p>
            <a:pPr algn="ctr"/>
            <a:r>
              <a:rPr lang="en-US" b="1" dirty="0">
                <a:solidFill>
                  <a:schemeClr val="bg1"/>
                </a:solidFill>
              </a:rPr>
              <a:t>56%</a:t>
            </a:r>
          </a:p>
        </p:txBody>
      </p:sp>
      <p:sp>
        <p:nvSpPr>
          <p:cNvPr id="26" name="TextBox 25">
            <a:extLst>
              <a:ext uri="{FF2B5EF4-FFF2-40B4-BE49-F238E27FC236}">
                <a16:creationId xmlns:a16="http://schemas.microsoft.com/office/drawing/2014/main" id="{C5BAD463-4D90-48FA-97AE-4FC8C906640B}"/>
              </a:ext>
            </a:extLst>
          </p:cNvPr>
          <p:cNvSpPr txBox="1"/>
          <p:nvPr/>
        </p:nvSpPr>
        <p:spPr>
          <a:xfrm>
            <a:off x="5229280" y="6115524"/>
            <a:ext cx="1534145" cy="646331"/>
          </a:xfrm>
          <a:prstGeom prst="rect">
            <a:avLst/>
          </a:prstGeom>
          <a:noFill/>
        </p:spPr>
        <p:txBody>
          <a:bodyPr wrap="square" rtlCol="0">
            <a:spAutoFit/>
          </a:bodyPr>
          <a:lstStyle/>
          <a:p>
            <a:pPr algn="ctr"/>
            <a:r>
              <a:rPr lang="en-US" b="1" dirty="0"/>
              <a:t>Greater Accra</a:t>
            </a:r>
          </a:p>
          <a:p>
            <a:pPr algn="ctr"/>
            <a:r>
              <a:rPr lang="en-US" b="1" dirty="0"/>
              <a:t>25%</a:t>
            </a:r>
          </a:p>
        </p:txBody>
      </p:sp>
      <p:cxnSp>
        <p:nvCxnSpPr>
          <p:cNvPr id="27" name="Straight Connector 26">
            <a:extLst>
              <a:ext uri="{FF2B5EF4-FFF2-40B4-BE49-F238E27FC236}">
                <a16:creationId xmlns:a16="http://schemas.microsoft.com/office/drawing/2014/main" id="{B64E9606-A4C8-440C-B815-DD744E21BD96}"/>
              </a:ext>
            </a:extLst>
          </p:cNvPr>
          <p:cNvCxnSpPr>
            <a:stCxn id="15" idx="33"/>
          </p:cNvCxnSpPr>
          <p:nvPr/>
        </p:nvCxnSpPr>
        <p:spPr>
          <a:xfrm>
            <a:off x="5487886" y="6040800"/>
            <a:ext cx="166786" cy="161035"/>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047B292D-2B07-4519-806A-50FE08C9A06A}"/>
              </a:ext>
            </a:extLst>
          </p:cNvPr>
          <p:cNvSpPr txBox="1"/>
          <p:nvPr/>
        </p:nvSpPr>
        <p:spPr>
          <a:xfrm>
            <a:off x="5333752" y="3854944"/>
            <a:ext cx="722933" cy="646331"/>
          </a:xfrm>
          <a:prstGeom prst="rect">
            <a:avLst/>
          </a:prstGeom>
          <a:noFill/>
        </p:spPr>
        <p:txBody>
          <a:bodyPr wrap="square" rtlCol="0">
            <a:spAutoFit/>
          </a:bodyPr>
          <a:lstStyle/>
          <a:p>
            <a:pPr algn="ctr"/>
            <a:r>
              <a:rPr lang="en-US" b="1" dirty="0"/>
              <a:t>Volta</a:t>
            </a:r>
          </a:p>
          <a:p>
            <a:pPr algn="ctr"/>
            <a:r>
              <a:rPr lang="en-US" b="1" dirty="0"/>
              <a:t>68%</a:t>
            </a:r>
          </a:p>
        </p:txBody>
      </p:sp>
    </p:spTree>
    <p:extLst>
      <p:ext uri="{BB962C8B-B14F-4D97-AF65-F5344CB8AC3E}">
        <p14:creationId xmlns:p14="http://schemas.microsoft.com/office/powerpoint/2010/main" val="331176240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Trends in ITN Use among </a:t>
            </a:r>
            <a:br>
              <a:rPr lang="en-GB" noProof="0" dirty="0"/>
            </a:br>
            <a:r>
              <a:rPr lang="en-GB" noProof="0" dirty="0"/>
              <a:t>Children and Pregnant Women</a:t>
            </a:r>
          </a:p>
        </p:txBody>
      </p:sp>
      <p:graphicFrame>
        <p:nvGraphicFramePr>
          <p:cNvPr id="8" name="Content Placeholder 7"/>
          <p:cNvGraphicFramePr>
            <a:graphicFrameLocks noGrp="1"/>
          </p:cNvGraphicFramePr>
          <p:nvPr>
            <p:ph idx="1"/>
          </p:nvPr>
        </p:nvGraphicFramePr>
        <p:xfrm>
          <a:off x="0" y="1789114"/>
          <a:ext cx="9143999" cy="440320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43329"/>
            <a:ext cx="9144000" cy="646331"/>
          </a:xfrm>
          <a:prstGeom prst="rect">
            <a:avLst/>
          </a:prstGeom>
          <a:noFill/>
        </p:spPr>
        <p:txBody>
          <a:bodyPr wrap="square" rtlCol="0">
            <a:spAutoFit/>
          </a:bodyPr>
          <a:lstStyle/>
          <a:p>
            <a:pPr algn="ctr"/>
            <a:r>
              <a:rPr lang="en-US" i="1" dirty="0"/>
              <a:t>Percent of children under 5 and pregnant women age 15-49 </a:t>
            </a:r>
          </a:p>
          <a:p>
            <a:pPr algn="ctr"/>
            <a:r>
              <a:rPr lang="en-US" i="1" dirty="0"/>
              <a:t>who slept under an ITN the night before the survey</a:t>
            </a:r>
          </a:p>
        </p:txBody>
      </p:sp>
      <p:sp>
        <p:nvSpPr>
          <p:cNvPr id="9" name="TextBox 8"/>
          <p:cNvSpPr txBox="1"/>
          <p:nvPr/>
        </p:nvSpPr>
        <p:spPr>
          <a:xfrm>
            <a:off x="2489311" y="4578063"/>
            <a:ext cx="1828800" cy="369332"/>
          </a:xfrm>
          <a:prstGeom prst="rect">
            <a:avLst/>
          </a:prstGeom>
          <a:noFill/>
        </p:spPr>
        <p:txBody>
          <a:bodyPr wrap="square" rtlCol="0">
            <a:spAutoFit/>
          </a:bodyPr>
          <a:lstStyle/>
          <a:p>
            <a:r>
              <a:rPr lang="en-US" b="1" dirty="0">
                <a:solidFill>
                  <a:schemeClr val="accent6"/>
                </a:solidFill>
              </a:rPr>
              <a:t>Pregnant women</a:t>
            </a:r>
          </a:p>
        </p:txBody>
      </p:sp>
      <p:sp>
        <p:nvSpPr>
          <p:cNvPr id="10" name="TextBox 9"/>
          <p:cNvSpPr txBox="1"/>
          <p:nvPr/>
        </p:nvSpPr>
        <p:spPr>
          <a:xfrm>
            <a:off x="1447968" y="3333141"/>
            <a:ext cx="2082687" cy="369332"/>
          </a:xfrm>
          <a:prstGeom prst="rect">
            <a:avLst/>
          </a:prstGeom>
          <a:noFill/>
        </p:spPr>
        <p:txBody>
          <a:bodyPr wrap="square" rtlCol="0">
            <a:spAutoFit/>
          </a:bodyPr>
          <a:lstStyle/>
          <a:p>
            <a:r>
              <a:rPr lang="en-US" b="1" dirty="0">
                <a:solidFill>
                  <a:srgbClr val="A58359"/>
                </a:solidFill>
              </a:rPr>
              <a:t>Children</a:t>
            </a:r>
          </a:p>
        </p:txBody>
      </p:sp>
      <p:sp>
        <p:nvSpPr>
          <p:cNvPr id="7" name="TextBox 6"/>
          <p:cNvSpPr txBox="1"/>
          <p:nvPr/>
        </p:nvSpPr>
        <p:spPr>
          <a:xfrm>
            <a:off x="18256" y="6273225"/>
            <a:ext cx="9144000" cy="523220"/>
          </a:xfrm>
          <a:prstGeom prst="rect">
            <a:avLst/>
          </a:prstGeom>
          <a:noFill/>
        </p:spPr>
        <p:txBody>
          <a:bodyPr wrap="square" rtlCol="0">
            <a:spAutoFit/>
          </a:bodyPr>
          <a:lstStyle/>
          <a:p>
            <a:r>
              <a:rPr lang="en-GB" sz="1400" i="1" dirty="0"/>
              <a:t>*An insecticide-treated net (ITN) is a factory-treated net that does not require any further treatment. The definition of an ITN in surveys prior to the 2016 GMIS included nets that had been soaked with insecticides within the past 12 months. </a:t>
            </a:r>
          </a:p>
        </p:txBody>
      </p:sp>
    </p:spTree>
    <p:extLst>
      <p:ext uri="{BB962C8B-B14F-4D97-AF65-F5344CB8AC3E}">
        <p14:creationId xmlns:p14="http://schemas.microsoft.com/office/powerpoint/2010/main" val="229209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nvPr>
        </p:nvGraphicFramePr>
        <p:xfrm>
          <a:off x="250371" y="2066926"/>
          <a:ext cx="8686800" cy="479107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97972" y="1645415"/>
            <a:ext cx="1948543" cy="369332"/>
          </a:xfrm>
          <a:prstGeom prst="rect">
            <a:avLst/>
          </a:prstGeom>
          <a:noFill/>
        </p:spPr>
        <p:txBody>
          <a:bodyPr wrap="square" rtlCol="0">
            <a:spAutoFit/>
          </a:bodyPr>
          <a:lstStyle/>
          <a:p>
            <a:pPr algn="ctr"/>
            <a:r>
              <a:rPr lang="en-US" i="1"/>
              <a:t>Percent of nets</a:t>
            </a:r>
            <a:endParaRPr lang="en-US" b="1" i="1"/>
          </a:p>
        </p:txBody>
      </p:sp>
      <p:sp>
        <p:nvSpPr>
          <p:cNvPr id="9" name="TextBox 8"/>
          <p:cNvSpPr txBox="1"/>
          <p:nvPr/>
        </p:nvSpPr>
        <p:spPr>
          <a:xfrm>
            <a:off x="2628900" y="1316236"/>
            <a:ext cx="6416040" cy="646331"/>
          </a:xfrm>
          <a:prstGeom prst="rect">
            <a:avLst/>
          </a:prstGeom>
          <a:noFill/>
        </p:spPr>
        <p:txBody>
          <a:bodyPr wrap="square" rtlCol="0">
            <a:spAutoFit/>
          </a:bodyPr>
          <a:lstStyle/>
          <a:p>
            <a:pPr algn="ctr"/>
            <a:r>
              <a:rPr lang="en-US" i="1"/>
              <a:t>Among mosquito nets not used the night before the survey, </a:t>
            </a:r>
          </a:p>
          <a:p>
            <a:pPr algn="ctr"/>
            <a:r>
              <a:rPr lang="en-US" i="1"/>
              <a:t>percent by reason given for not using the net</a:t>
            </a:r>
            <a:endParaRPr lang="en-US" b="1" i="1"/>
          </a:p>
        </p:txBody>
      </p:sp>
      <p:cxnSp>
        <p:nvCxnSpPr>
          <p:cNvPr id="11" name="Straight Connector 10"/>
          <p:cNvCxnSpPr>
            <a:cxnSpLocks/>
          </p:cNvCxnSpPr>
          <p:nvPr/>
        </p:nvCxnSpPr>
        <p:spPr>
          <a:xfrm>
            <a:off x="18256" y="1970312"/>
            <a:ext cx="183231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2628900" y="1970312"/>
            <a:ext cx="64160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
            <a:extLst>
              <a:ext uri="{FF2B5EF4-FFF2-40B4-BE49-F238E27FC236}">
                <a16:creationId xmlns:a16="http://schemas.microsoft.com/office/drawing/2014/main" id="{9973711F-454E-48A5-A6F9-4A6FF825D418}"/>
              </a:ext>
            </a:extLst>
          </p:cNvPr>
          <p:cNvSpPr>
            <a:spLocks noGrp="1"/>
          </p:cNvSpPr>
          <p:nvPr>
            <p:ph type="title"/>
          </p:nvPr>
        </p:nvSpPr>
        <p:spPr>
          <a:xfrm>
            <a:off x="0" y="12701"/>
            <a:ext cx="9144000" cy="923330"/>
          </a:xfrm>
        </p:spPr>
        <p:txBody>
          <a:bodyPr>
            <a:normAutofit/>
          </a:bodyPr>
          <a:lstStyle/>
          <a:p>
            <a:r>
              <a:rPr lang="en-US"/>
              <a:t>Reasons for Not Using a Mosquito Net</a:t>
            </a:r>
          </a:p>
        </p:txBody>
      </p:sp>
    </p:spTree>
    <p:extLst>
      <p:ext uri="{BB962C8B-B14F-4D97-AF65-F5344CB8AC3E}">
        <p14:creationId xmlns:p14="http://schemas.microsoft.com/office/powerpoint/2010/main" val="20860327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1069206"/>
          </a:xfrm>
        </p:spPr>
        <p:txBody>
          <a:bodyPr>
            <a:normAutofit fontScale="90000"/>
          </a:bodyPr>
          <a:lstStyle/>
          <a:p>
            <a:r>
              <a:rPr lang="en-GB"/>
              <a:t>Indoor Residual Spraying (IRS)</a:t>
            </a:r>
            <a:r>
              <a:rPr lang="en-GB" noProof="0"/>
              <a:t> by Region</a:t>
            </a:r>
          </a:p>
        </p:txBody>
      </p:sp>
      <p:sp>
        <p:nvSpPr>
          <p:cNvPr id="4" name="TextBox 3"/>
          <p:cNvSpPr txBox="1"/>
          <p:nvPr/>
        </p:nvSpPr>
        <p:spPr>
          <a:xfrm>
            <a:off x="0" y="917436"/>
            <a:ext cx="9144000" cy="369332"/>
          </a:xfrm>
          <a:prstGeom prst="rect">
            <a:avLst/>
          </a:prstGeom>
          <a:noFill/>
        </p:spPr>
        <p:txBody>
          <a:bodyPr wrap="square" rtlCol="0">
            <a:spAutoFit/>
          </a:bodyPr>
          <a:lstStyle/>
          <a:p>
            <a:pPr algn="ctr"/>
            <a:r>
              <a:rPr lang="en-US" i="1"/>
              <a:t>Percent of households with IRS in the past 12 months</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US" sz="3200" b="1"/>
              <a:t>Ghana</a:t>
            </a:r>
          </a:p>
          <a:p>
            <a:pPr algn="ctr"/>
            <a:r>
              <a:rPr lang="en-US" sz="3200" b="1"/>
              <a:t>6%</a:t>
            </a:r>
          </a:p>
        </p:txBody>
      </p:sp>
      <p:grpSp>
        <p:nvGrpSpPr>
          <p:cNvPr id="6" name="Group 18">
            <a:extLst>
              <a:ext uri="{FF2B5EF4-FFF2-40B4-BE49-F238E27FC236}">
                <a16:creationId xmlns:a16="http://schemas.microsoft.com/office/drawing/2014/main" id="{F708D7AB-4C1B-42D4-83BA-E883329BD8CA}"/>
              </a:ext>
            </a:extLst>
          </p:cNvPr>
          <p:cNvGrpSpPr>
            <a:grpSpLocks noChangeAspect="1"/>
          </p:cNvGrpSpPr>
          <p:nvPr/>
        </p:nvGrpSpPr>
        <p:grpSpPr bwMode="auto">
          <a:xfrm>
            <a:off x="2170854" y="968200"/>
            <a:ext cx="4802292" cy="6211347"/>
            <a:chOff x="1210" y="0"/>
            <a:chExt cx="3340" cy="4320"/>
          </a:xfrm>
        </p:grpSpPr>
        <p:sp>
          <p:nvSpPr>
            <p:cNvPr id="7" name="AutoShape 17">
              <a:extLst>
                <a:ext uri="{FF2B5EF4-FFF2-40B4-BE49-F238E27FC236}">
                  <a16:creationId xmlns:a16="http://schemas.microsoft.com/office/drawing/2014/main" id="{A13CD5FA-27FB-4D14-AA03-F7A38E48CEE3}"/>
                </a:ext>
              </a:extLst>
            </p:cNvPr>
            <p:cNvSpPr>
              <a:spLocks noChangeAspect="1" noChangeArrowheads="1" noTextEdit="1"/>
            </p:cNvSpPr>
            <p:nvPr/>
          </p:nvSpPr>
          <p:spPr bwMode="auto">
            <a:xfrm>
              <a:off x="1210" y="0"/>
              <a:ext cx="33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 name="Freeform 19">
              <a:extLst>
                <a:ext uri="{FF2B5EF4-FFF2-40B4-BE49-F238E27FC236}">
                  <a16:creationId xmlns:a16="http://schemas.microsoft.com/office/drawing/2014/main" id="{D507F325-C156-4628-922E-CDC97EB82AE7}"/>
                </a:ext>
              </a:extLst>
            </p:cNvPr>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8 h 532"/>
                <a:gd name="T18" fmla="*/ 948 w 949"/>
                <a:gd name="T19" fmla="*/ 100 h 532"/>
                <a:gd name="T20" fmla="*/ 922 w 949"/>
                <a:gd name="T21" fmla="*/ 166 h 532"/>
                <a:gd name="T22" fmla="*/ 893 w 949"/>
                <a:gd name="T23" fmla="*/ 227 h 532"/>
                <a:gd name="T24" fmla="*/ 865 w 949"/>
                <a:gd name="T25" fmla="*/ 276 h 532"/>
                <a:gd name="T26" fmla="*/ 837 w 949"/>
                <a:gd name="T27" fmla="*/ 290 h 532"/>
                <a:gd name="T28" fmla="*/ 805 w 949"/>
                <a:gd name="T29" fmla="*/ 301 h 532"/>
                <a:gd name="T30" fmla="*/ 770 w 949"/>
                <a:gd name="T31" fmla="*/ 314 h 532"/>
                <a:gd name="T32" fmla="*/ 740 w 949"/>
                <a:gd name="T33" fmla="*/ 322 h 532"/>
                <a:gd name="T34" fmla="*/ 709 w 949"/>
                <a:gd name="T35" fmla="*/ 322 h 532"/>
                <a:gd name="T36" fmla="*/ 674 w 949"/>
                <a:gd name="T37" fmla="*/ 333 h 532"/>
                <a:gd name="T38" fmla="*/ 643 w 949"/>
                <a:gd name="T39" fmla="*/ 323 h 532"/>
                <a:gd name="T40" fmla="*/ 628 w 949"/>
                <a:gd name="T41" fmla="*/ 346 h 532"/>
                <a:gd name="T42" fmla="*/ 603 w 949"/>
                <a:gd name="T43" fmla="*/ 352 h 532"/>
                <a:gd name="T44" fmla="*/ 573 w 949"/>
                <a:gd name="T45" fmla="*/ 365 h 532"/>
                <a:gd name="T46" fmla="*/ 541 w 949"/>
                <a:gd name="T47" fmla="*/ 367 h 532"/>
                <a:gd name="T48" fmla="*/ 516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3 w 949"/>
                <a:gd name="T93" fmla="*/ 422 h 532"/>
                <a:gd name="T94" fmla="*/ 96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4 w 949"/>
                <a:gd name="T109" fmla="*/ 236 h 532"/>
                <a:gd name="T110" fmla="*/ 45 w 949"/>
                <a:gd name="T111" fmla="*/ 222 h 532"/>
                <a:gd name="T112" fmla="*/ 47 w 949"/>
                <a:gd name="T113" fmla="*/ 199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10" y="108"/>
                  </a:lnTo>
                  <a:lnTo>
                    <a:pt x="406" y="116"/>
                  </a:lnTo>
                  <a:lnTo>
                    <a:pt x="417" y="116"/>
                  </a:lnTo>
                  <a:lnTo>
                    <a:pt x="424" y="99"/>
                  </a:lnTo>
                  <a:lnTo>
                    <a:pt x="425" y="99"/>
                  </a:lnTo>
                  <a:lnTo>
                    <a:pt x="441" y="99"/>
                  </a:lnTo>
                  <a:lnTo>
                    <a:pt x="442" y="98"/>
                  </a:lnTo>
                  <a:lnTo>
                    <a:pt x="444" y="94"/>
                  </a:lnTo>
                  <a:lnTo>
                    <a:pt x="454" y="92"/>
                  </a:lnTo>
                  <a:lnTo>
                    <a:pt x="455" y="98"/>
                  </a:lnTo>
                  <a:lnTo>
                    <a:pt x="455" y="99"/>
                  </a:lnTo>
                  <a:lnTo>
                    <a:pt x="465" y="99"/>
                  </a:lnTo>
                  <a:lnTo>
                    <a:pt x="475" y="99"/>
                  </a:lnTo>
                  <a:lnTo>
                    <a:pt x="485" y="99"/>
                  </a:lnTo>
                  <a:lnTo>
                    <a:pt x="496" y="99"/>
                  </a:lnTo>
                  <a:lnTo>
                    <a:pt x="506" y="99"/>
                  </a:lnTo>
                  <a:lnTo>
                    <a:pt x="517" y="99"/>
                  </a:lnTo>
                  <a:lnTo>
                    <a:pt x="526" y="99"/>
                  </a:lnTo>
                  <a:lnTo>
                    <a:pt x="526" y="103"/>
                  </a:lnTo>
                  <a:lnTo>
                    <a:pt x="526" y="107"/>
                  </a:lnTo>
                  <a:lnTo>
                    <a:pt x="529" y="108"/>
                  </a:lnTo>
                  <a:lnTo>
                    <a:pt x="530" y="108"/>
                  </a:lnTo>
                  <a:lnTo>
                    <a:pt x="533" y="107"/>
                  </a:lnTo>
                  <a:lnTo>
                    <a:pt x="534" y="106"/>
                  </a:lnTo>
                  <a:lnTo>
                    <a:pt x="538" y="106"/>
                  </a:lnTo>
                  <a:lnTo>
                    <a:pt x="541" y="107"/>
                  </a:lnTo>
                  <a:lnTo>
                    <a:pt x="543" y="108"/>
                  </a:lnTo>
                  <a:lnTo>
                    <a:pt x="543" y="112"/>
                  </a:lnTo>
                  <a:lnTo>
                    <a:pt x="542" y="115"/>
                  </a:lnTo>
                  <a:lnTo>
                    <a:pt x="539" y="116"/>
                  </a:lnTo>
                  <a:lnTo>
                    <a:pt x="535" y="117"/>
                  </a:lnTo>
                  <a:lnTo>
                    <a:pt x="534" y="120"/>
                  </a:lnTo>
                  <a:lnTo>
                    <a:pt x="533" y="123"/>
                  </a:lnTo>
                  <a:lnTo>
                    <a:pt x="534" y="124"/>
                  </a:lnTo>
                  <a:lnTo>
                    <a:pt x="535" y="124"/>
                  </a:lnTo>
                  <a:lnTo>
                    <a:pt x="539" y="125"/>
                  </a:lnTo>
                  <a:lnTo>
                    <a:pt x="542" y="127"/>
                  </a:lnTo>
                  <a:lnTo>
                    <a:pt x="544" y="128"/>
                  </a:lnTo>
                  <a:lnTo>
                    <a:pt x="544" y="129"/>
                  </a:lnTo>
                  <a:lnTo>
                    <a:pt x="546" y="130"/>
                  </a:lnTo>
                  <a:lnTo>
                    <a:pt x="547" y="132"/>
                  </a:lnTo>
                  <a:lnTo>
                    <a:pt x="547" y="133"/>
                  </a:lnTo>
                  <a:lnTo>
                    <a:pt x="548" y="136"/>
                  </a:lnTo>
                  <a:lnTo>
                    <a:pt x="550" y="138"/>
                  </a:lnTo>
                  <a:lnTo>
                    <a:pt x="550" y="140"/>
                  </a:lnTo>
                  <a:lnTo>
                    <a:pt x="552" y="140"/>
                  </a:lnTo>
                  <a:lnTo>
                    <a:pt x="554"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7"/>
                  </a:lnTo>
                  <a:lnTo>
                    <a:pt x="582" y="125"/>
                  </a:lnTo>
                  <a:lnTo>
                    <a:pt x="584" y="123"/>
                  </a:lnTo>
                  <a:lnTo>
                    <a:pt x="585" y="120"/>
                  </a:lnTo>
                  <a:lnTo>
                    <a:pt x="586" y="116"/>
                  </a:lnTo>
                  <a:lnTo>
                    <a:pt x="588" y="113"/>
                  </a:lnTo>
                  <a:lnTo>
                    <a:pt x="588" y="111"/>
                  </a:lnTo>
                  <a:lnTo>
                    <a:pt x="589" y="107"/>
                  </a:lnTo>
                  <a:lnTo>
                    <a:pt x="590" y="104"/>
                  </a:lnTo>
                  <a:lnTo>
                    <a:pt x="593" y="103"/>
                  </a:lnTo>
                  <a:lnTo>
                    <a:pt x="596" y="102"/>
                  </a:lnTo>
                  <a:lnTo>
                    <a:pt x="599" y="102"/>
                  </a:lnTo>
                  <a:lnTo>
                    <a:pt x="603" y="103"/>
                  </a:lnTo>
                  <a:lnTo>
                    <a:pt x="606" y="104"/>
                  </a:lnTo>
                  <a:lnTo>
                    <a:pt x="609" y="106"/>
                  </a:lnTo>
                  <a:lnTo>
                    <a:pt x="613"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7" y="90"/>
                  </a:lnTo>
                  <a:lnTo>
                    <a:pt x="651" y="89"/>
                  </a:lnTo>
                  <a:lnTo>
                    <a:pt x="652" y="87"/>
                  </a:lnTo>
                  <a:lnTo>
                    <a:pt x="654" y="86"/>
                  </a:lnTo>
                  <a:lnTo>
                    <a:pt x="658" y="85"/>
                  </a:lnTo>
                  <a:lnTo>
                    <a:pt x="661" y="83"/>
                  </a:lnTo>
                  <a:lnTo>
                    <a:pt x="662" y="81"/>
                  </a:lnTo>
                  <a:lnTo>
                    <a:pt x="665" y="79"/>
                  </a:lnTo>
                  <a:lnTo>
                    <a:pt x="668"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7" y="43"/>
                  </a:lnTo>
                  <a:lnTo>
                    <a:pt x="678" y="41"/>
                  </a:lnTo>
                  <a:lnTo>
                    <a:pt x="681" y="39"/>
                  </a:lnTo>
                  <a:lnTo>
                    <a:pt x="683" y="38"/>
                  </a:lnTo>
                  <a:lnTo>
                    <a:pt x="686" y="36"/>
                  </a:lnTo>
                  <a:lnTo>
                    <a:pt x="690" y="36"/>
                  </a:lnTo>
                  <a:lnTo>
                    <a:pt x="692" y="36"/>
                  </a:lnTo>
                  <a:lnTo>
                    <a:pt x="696" y="35"/>
                  </a:lnTo>
                  <a:lnTo>
                    <a:pt x="699" y="35"/>
                  </a:lnTo>
                  <a:lnTo>
                    <a:pt x="703" y="34"/>
                  </a:lnTo>
                  <a:lnTo>
                    <a:pt x="706" y="35"/>
                  </a:lnTo>
                  <a:lnTo>
                    <a:pt x="708" y="36"/>
                  </a:lnTo>
                  <a:lnTo>
                    <a:pt x="709" y="39"/>
                  </a:lnTo>
                  <a:lnTo>
                    <a:pt x="711" y="41"/>
                  </a:lnTo>
                  <a:lnTo>
                    <a:pt x="712" y="45"/>
                  </a:lnTo>
                  <a:lnTo>
                    <a:pt x="713" y="48"/>
                  </a:lnTo>
                  <a:lnTo>
                    <a:pt x="715" y="51"/>
                  </a:lnTo>
                  <a:lnTo>
                    <a:pt x="716" y="53"/>
                  </a:lnTo>
                  <a:lnTo>
                    <a:pt x="717" y="56"/>
                  </a:lnTo>
                  <a:lnTo>
                    <a:pt x="720" y="57"/>
                  </a:lnTo>
                  <a:lnTo>
                    <a:pt x="723" y="56"/>
                  </a:lnTo>
                  <a:lnTo>
                    <a:pt x="724" y="53"/>
                  </a:lnTo>
                  <a:lnTo>
                    <a:pt x="725" y="51"/>
                  </a:lnTo>
                  <a:lnTo>
                    <a:pt x="728" y="49"/>
                  </a:lnTo>
                  <a:lnTo>
                    <a:pt x="730" y="48"/>
                  </a:lnTo>
                  <a:lnTo>
                    <a:pt x="733" y="47"/>
                  </a:lnTo>
                  <a:lnTo>
                    <a:pt x="734" y="44"/>
                  </a:lnTo>
                  <a:lnTo>
                    <a:pt x="736" y="41"/>
                  </a:lnTo>
                  <a:lnTo>
                    <a:pt x="738" y="39"/>
                  </a:lnTo>
                  <a:lnTo>
                    <a:pt x="741" y="38"/>
                  </a:lnTo>
                  <a:lnTo>
                    <a:pt x="744" y="36"/>
                  </a:lnTo>
                  <a:lnTo>
                    <a:pt x="745" y="34"/>
                  </a:lnTo>
                  <a:lnTo>
                    <a:pt x="749" y="34"/>
                  </a:lnTo>
                  <a:lnTo>
                    <a:pt x="753" y="32"/>
                  </a:lnTo>
                  <a:lnTo>
                    <a:pt x="754" y="31"/>
                  </a:lnTo>
                  <a:lnTo>
                    <a:pt x="757" y="28"/>
                  </a:lnTo>
                  <a:lnTo>
                    <a:pt x="761"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2" y="23"/>
                  </a:lnTo>
                  <a:lnTo>
                    <a:pt x="843" y="27"/>
                  </a:lnTo>
                  <a:lnTo>
                    <a:pt x="844" y="28"/>
                  </a:lnTo>
                  <a:lnTo>
                    <a:pt x="847" y="31"/>
                  </a:lnTo>
                  <a:lnTo>
                    <a:pt x="850" y="32"/>
                  </a:lnTo>
                  <a:lnTo>
                    <a:pt x="854" y="32"/>
                  </a:lnTo>
                  <a:lnTo>
                    <a:pt x="858" y="34"/>
                  </a:lnTo>
                  <a:lnTo>
                    <a:pt x="859" y="35"/>
                  </a:lnTo>
                  <a:lnTo>
                    <a:pt x="861" y="36"/>
                  </a:lnTo>
                  <a:lnTo>
                    <a:pt x="864" y="39"/>
                  </a:lnTo>
                  <a:lnTo>
                    <a:pt x="867" y="40"/>
                  </a:lnTo>
                  <a:lnTo>
                    <a:pt x="868" y="43"/>
                  </a:lnTo>
                  <a:lnTo>
                    <a:pt x="871" y="44"/>
                  </a:lnTo>
                  <a:lnTo>
                    <a:pt x="875" y="44"/>
                  </a:lnTo>
                  <a:lnTo>
                    <a:pt x="878" y="44"/>
                  </a:lnTo>
                  <a:lnTo>
                    <a:pt x="882" y="44"/>
                  </a:lnTo>
                  <a:lnTo>
                    <a:pt x="886" y="44"/>
                  </a:lnTo>
                  <a:lnTo>
                    <a:pt x="889" y="43"/>
                  </a:lnTo>
                  <a:lnTo>
                    <a:pt x="893" y="41"/>
                  </a:lnTo>
                  <a:lnTo>
                    <a:pt x="895" y="40"/>
                  </a:lnTo>
                  <a:lnTo>
                    <a:pt x="898" y="39"/>
                  </a:lnTo>
                  <a:lnTo>
                    <a:pt x="901" y="38"/>
                  </a:lnTo>
                  <a:lnTo>
                    <a:pt x="903" y="36"/>
                  </a:lnTo>
                  <a:lnTo>
                    <a:pt x="907" y="36"/>
                  </a:lnTo>
                  <a:lnTo>
                    <a:pt x="913" y="36"/>
                  </a:lnTo>
                  <a:lnTo>
                    <a:pt x="916" y="38"/>
                  </a:lnTo>
                  <a:lnTo>
                    <a:pt x="919" y="38"/>
                  </a:lnTo>
                  <a:lnTo>
                    <a:pt x="922" y="39"/>
                  </a:lnTo>
                  <a:lnTo>
                    <a:pt x="926" y="40"/>
                  </a:lnTo>
                  <a:lnTo>
                    <a:pt x="928" y="41"/>
                  </a:lnTo>
                  <a:lnTo>
                    <a:pt x="931" y="41"/>
                  </a:lnTo>
                  <a:lnTo>
                    <a:pt x="935" y="43"/>
                  </a:lnTo>
                  <a:lnTo>
                    <a:pt x="937" y="44"/>
                  </a:lnTo>
                  <a:lnTo>
                    <a:pt x="940" y="45"/>
                  </a:lnTo>
                  <a:lnTo>
                    <a:pt x="944" y="47"/>
                  </a:lnTo>
                  <a:lnTo>
                    <a:pt x="945" y="48"/>
                  </a:lnTo>
                  <a:lnTo>
                    <a:pt x="948" y="51"/>
                  </a:lnTo>
                  <a:lnTo>
                    <a:pt x="949" y="55"/>
                  </a:lnTo>
                  <a:lnTo>
                    <a:pt x="949" y="57"/>
                  </a:lnTo>
                  <a:lnTo>
                    <a:pt x="949" y="61"/>
                  </a:lnTo>
                  <a:lnTo>
                    <a:pt x="949" y="65"/>
                  </a:lnTo>
                  <a:lnTo>
                    <a:pt x="949" y="69"/>
                  </a:lnTo>
                  <a:lnTo>
                    <a:pt x="949" y="73"/>
                  </a:lnTo>
                  <a:lnTo>
                    <a:pt x="949" y="78"/>
                  </a:lnTo>
                  <a:lnTo>
                    <a:pt x="949" y="82"/>
                  </a:lnTo>
                  <a:lnTo>
                    <a:pt x="949" y="86"/>
                  </a:lnTo>
                  <a:lnTo>
                    <a:pt x="949" y="90"/>
                  </a:lnTo>
                  <a:lnTo>
                    <a:pt x="948" y="94"/>
                  </a:lnTo>
                  <a:lnTo>
                    <a:pt x="948" y="96"/>
                  </a:lnTo>
                  <a:lnTo>
                    <a:pt x="948" y="98"/>
                  </a:lnTo>
                  <a:lnTo>
                    <a:pt x="948" y="100"/>
                  </a:lnTo>
                  <a:lnTo>
                    <a:pt x="948" y="104"/>
                  </a:lnTo>
                  <a:lnTo>
                    <a:pt x="947" y="108"/>
                  </a:lnTo>
                  <a:lnTo>
                    <a:pt x="944" y="110"/>
                  </a:lnTo>
                  <a:lnTo>
                    <a:pt x="943" y="112"/>
                  </a:lnTo>
                  <a:lnTo>
                    <a:pt x="940" y="113"/>
                  </a:lnTo>
                  <a:lnTo>
                    <a:pt x="937" y="115"/>
                  </a:lnTo>
                  <a:lnTo>
                    <a:pt x="935" y="116"/>
                  </a:lnTo>
                  <a:lnTo>
                    <a:pt x="932" y="117"/>
                  </a:lnTo>
                  <a:lnTo>
                    <a:pt x="930" y="120"/>
                  </a:lnTo>
                  <a:lnTo>
                    <a:pt x="928" y="121"/>
                  </a:lnTo>
                  <a:lnTo>
                    <a:pt x="926" y="124"/>
                  </a:lnTo>
                  <a:lnTo>
                    <a:pt x="926" y="127"/>
                  </a:lnTo>
                  <a:lnTo>
                    <a:pt x="926" y="130"/>
                  </a:lnTo>
                  <a:lnTo>
                    <a:pt x="926" y="134"/>
                  </a:lnTo>
                  <a:lnTo>
                    <a:pt x="927" y="137"/>
                  </a:lnTo>
                  <a:lnTo>
                    <a:pt x="928" y="141"/>
                  </a:lnTo>
                  <a:lnTo>
                    <a:pt x="928" y="144"/>
                  </a:lnTo>
                  <a:lnTo>
                    <a:pt x="927" y="146"/>
                  </a:lnTo>
                  <a:lnTo>
                    <a:pt x="926" y="150"/>
                  </a:lnTo>
                  <a:lnTo>
                    <a:pt x="924" y="153"/>
                  </a:lnTo>
                  <a:lnTo>
                    <a:pt x="923" y="155"/>
                  </a:lnTo>
                  <a:lnTo>
                    <a:pt x="923" y="159"/>
                  </a:lnTo>
                  <a:lnTo>
                    <a:pt x="922" y="162"/>
                  </a:lnTo>
                  <a:lnTo>
                    <a:pt x="922" y="166"/>
                  </a:lnTo>
                  <a:lnTo>
                    <a:pt x="920" y="168"/>
                  </a:lnTo>
                  <a:lnTo>
                    <a:pt x="919" y="172"/>
                  </a:lnTo>
                  <a:lnTo>
                    <a:pt x="919" y="175"/>
                  </a:lnTo>
                  <a:lnTo>
                    <a:pt x="918" y="179"/>
                  </a:lnTo>
                  <a:lnTo>
                    <a:pt x="916" y="181"/>
                  </a:lnTo>
                  <a:lnTo>
                    <a:pt x="916" y="185"/>
                  </a:lnTo>
                  <a:lnTo>
                    <a:pt x="916" y="189"/>
                  </a:lnTo>
                  <a:lnTo>
                    <a:pt x="918" y="192"/>
                  </a:lnTo>
                  <a:lnTo>
                    <a:pt x="919" y="195"/>
                  </a:lnTo>
                  <a:lnTo>
                    <a:pt x="920" y="199"/>
                  </a:lnTo>
                  <a:lnTo>
                    <a:pt x="920" y="201"/>
                  </a:lnTo>
                  <a:lnTo>
                    <a:pt x="920" y="205"/>
                  </a:lnTo>
                  <a:lnTo>
                    <a:pt x="919" y="208"/>
                  </a:lnTo>
                  <a:lnTo>
                    <a:pt x="916" y="209"/>
                  </a:lnTo>
                  <a:lnTo>
                    <a:pt x="914" y="210"/>
                  </a:lnTo>
                  <a:lnTo>
                    <a:pt x="911" y="213"/>
                  </a:lnTo>
                  <a:lnTo>
                    <a:pt x="909" y="214"/>
                  </a:lnTo>
                  <a:lnTo>
                    <a:pt x="907" y="217"/>
                  </a:lnTo>
                  <a:lnTo>
                    <a:pt x="905" y="218"/>
                  </a:lnTo>
                  <a:lnTo>
                    <a:pt x="902" y="219"/>
                  </a:lnTo>
                  <a:lnTo>
                    <a:pt x="899" y="221"/>
                  </a:lnTo>
                  <a:lnTo>
                    <a:pt x="897" y="223"/>
                  </a:lnTo>
                  <a:lnTo>
                    <a:pt x="895" y="225"/>
                  </a:lnTo>
                  <a:lnTo>
                    <a:pt x="893" y="227"/>
                  </a:lnTo>
                  <a:lnTo>
                    <a:pt x="892" y="230"/>
                  </a:lnTo>
                  <a:lnTo>
                    <a:pt x="890" y="233"/>
                  </a:lnTo>
                  <a:lnTo>
                    <a:pt x="889" y="235"/>
                  </a:lnTo>
                  <a:lnTo>
                    <a:pt x="889" y="239"/>
                  </a:lnTo>
                  <a:lnTo>
                    <a:pt x="888" y="242"/>
                  </a:lnTo>
                  <a:lnTo>
                    <a:pt x="888" y="246"/>
                  </a:lnTo>
                  <a:lnTo>
                    <a:pt x="886" y="250"/>
                  </a:lnTo>
                  <a:lnTo>
                    <a:pt x="886" y="253"/>
                  </a:lnTo>
                  <a:lnTo>
                    <a:pt x="886" y="257"/>
                  </a:lnTo>
                  <a:lnTo>
                    <a:pt x="886" y="260"/>
                  </a:lnTo>
                  <a:lnTo>
                    <a:pt x="886" y="263"/>
                  </a:lnTo>
                  <a:lnTo>
                    <a:pt x="886" y="267"/>
                  </a:lnTo>
                  <a:lnTo>
                    <a:pt x="885" y="267"/>
                  </a:lnTo>
                  <a:lnTo>
                    <a:pt x="876" y="267"/>
                  </a:lnTo>
                  <a:lnTo>
                    <a:pt x="876" y="268"/>
                  </a:lnTo>
                  <a:lnTo>
                    <a:pt x="875" y="269"/>
                  </a:lnTo>
                  <a:lnTo>
                    <a:pt x="873" y="269"/>
                  </a:lnTo>
                  <a:lnTo>
                    <a:pt x="873" y="271"/>
                  </a:lnTo>
                  <a:lnTo>
                    <a:pt x="872" y="271"/>
                  </a:lnTo>
                  <a:lnTo>
                    <a:pt x="871" y="272"/>
                  </a:lnTo>
                  <a:lnTo>
                    <a:pt x="869" y="273"/>
                  </a:lnTo>
                  <a:lnTo>
                    <a:pt x="867" y="273"/>
                  </a:lnTo>
                  <a:lnTo>
                    <a:pt x="867" y="274"/>
                  </a:lnTo>
                  <a:lnTo>
                    <a:pt x="865" y="276"/>
                  </a:lnTo>
                  <a:lnTo>
                    <a:pt x="864" y="276"/>
                  </a:lnTo>
                  <a:lnTo>
                    <a:pt x="863" y="277"/>
                  </a:lnTo>
                  <a:lnTo>
                    <a:pt x="863" y="280"/>
                  </a:lnTo>
                  <a:lnTo>
                    <a:pt x="861" y="280"/>
                  </a:lnTo>
                  <a:lnTo>
                    <a:pt x="860" y="281"/>
                  </a:lnTo>
                  <a:lnTo>
                    <a:pt x="859" y="281"/>
                  </a:lnTo>
                  <a:lnTo>
                    <a:pt x="858" y="282"/>
                  </a:lnTo>
                  <a:lnTo>
                    <a:pt x="856" y="284"/>
                  </a:lnTo>
                  <a:lnTo>
                    <a:pt x="855" y="285"/>
                  </a:lnTo>
                  <a:lnTo>
                    <a:pt x="854" y="285"/>
                  </a:lnTo>
                  <a:lnTo>
                    <a:pt x="852" y="285"/>
                  </a:lnTo>
                  <a:lnTo>
                    <a:pt x="851" y="285"/>
                  </a:lnTo>
                  <a:lnTo>
                    <a:pt x="850" y="286"/>
                  </a:lnTo>
                  <a:lnTo>
                    <a:pt x="848" y="286"/>
                  </a:lnTo>
                  <a:lnTo>
                    <a:pt x="847" y="286"/>
                  </a:lnTo>
                  <a:lnTo>
                    <a:pt x="846" y="286"/>
                  </a:lnTo>
                  <a:lnTo>
                    <a:pt x="844" y="288"/>
                  </a:lnTo>
                  <a:lnTo>
                    <a:pt x="844" y="289"/>
                  </a:lnTo>
                  <a:lnTo>
                    <a:pt x="843" y="289"/>
                  </a:lnTo>
                  <a:lnTo>
                    <a:pt x="842" y="290"/>
                  </a:lnTo>
                  <a:lnTo>
                    <a:pt x="840" y="291"/>
                  </a:lnTo>
                  <a:lnTo>
                    <a:pt x="838" y="291"/>
                  </a:lnTo>
                  <a:lnTo>
                    <a:pt x="837" y="291"/>
                  </a:lnTo>
                  <a:lnTo>
                    <a:pt x="837" y="290"/>
                  </a:lnTo>
                  <a:lnTo>
                    <a:pt x="838" y="289"/>
                  </a:lnTo>
                  <a:lnTo>
                    <a:pt x="837" y="289"/>
                  </a:lnTo>
                  <a:lnTo>
                    <a:pt x="835" y="290"/>
                  </a:lnTo>
                  <a:lnTo>
                    <a:pt x="834" y="290"/>
                  </a:lnTo>
                  <a:lnTo>
                    <a:pt x="831" y="293"/>
                  </a:lnTo>
                  <a:lnTo>
                    <a:pt x="830" y="293"/>
                  </a:lnTo>
                  <a:lnTo>
                    <a:pt x="829" y="293"/>
                  </a:lnTo>
                  <a:lnTo>
                    <a:pt x="826" y="293"/>
                  </a:lnTo>
                  <a:lnTo>
                    <a:pt x="823" y="293"/>
                  </a:lnTo>
                  <a:lnTo>
                    <a:pt x="822" y="293"/>
                  </a:lnTo>
                  <a:lnTo>
                    <a:pt x="822" y="294"/>
                  </a:lnTo>
                  <a:lnTo>
                    <a:pt x="821" y="294"/>
                  </a:lnTo>
                  <a:lnTo>
                    <a:pt x="820" y="295"/>
                  </a:lnTo>
                  <a:lnTo>
                    <a:pt x="818" y="295"/>
                  </a:lnTo>
                  <a:lnTo>
                    <a:pt x="817" y="297"/>
                  </a:lnTo>
                  <a:lnTo>
                    <a:pt x="816" y="297"/>
                  </a:lnTo>
                  <a:lnTo>
                    <a:pt x="814" y="297"/>
                  </a:lnTo>
                  <a:lnTo>
                    <a:pt x="813" y="298"/>
                  </a:lnTo>
                  <a:lnTo>
                    <a:pt x="812" y="298"/>
                  </a:lnTo>
                  <a:lnTo>
                    <a:pt x="810" y="299"/>
                  </a:lnTo>
                  <a:lnTo>
                    <a:pt x="809" y="298"/>
                  </a:lnTo>
                  <a:lnTo>
                    <a:pt x="806" y="298"/>
                  </a:lnTo>
                  <a:lnTo>
                    <a:pt x="805" y="299"/>
                  </a:lnTo>
                  <a:lnTo>
                    <a:pt x="805" y="301"/>
                  </a:lnTo>
                  <a:lnTo>
                    <a:pt x="804" y="301"/>
                  </a:lnTo>
                  <a:lnTo>
                    <a:pt x="802" y="302"/>
                  </a:lnTo>
                  <a:lnTo>
                    <a:pt x="800" y="302"/>
                  </a:lnTo>
                  <a:lnTo>
                    <a:pt x="799" y="302"/>
                  </a:lnTo>
                  <a:lnTo>
                    <a:pt x="797" y="302"/>
                  </a:lnTo>
                  <a:lnTo>
                    <a:pt x="796" y="302"/>
                  </a:lnTo>
                  <a:lnTo>
                    <a:pt x="793" y="303"/>
                  </a:lnTo>
                  <a:lnTo>
                    <a:pt x="792" y="303"/>
                  </a:lnTo>
                  <a:lnTo>
                    <a:pt x="791" y="303"/>
                  </a:lnTo>
                  <a:lnTo>
                    <a:pt x="789" y="305"/>
                  </a:lnTo>
                  <a:lnTo>
                    <a:pt x="788" y="306"/>
                  </a:lnTo>
                  <a:lnTo>
                    <a:pt x="788" y="307"/>
                  </a:lnTo>
                  <a:lnTo>
                    <a:pt x="787" y="307"/>
                  </a:lnTo>
                  <a:lnTo>
                    <a:pt x="785" y="308"/>
                  </a:lnTo>
                  <a:lnTo>
                    <a:pt x="784" y="308"/>
                  </a:lnTo>
                  <a:lnTo>
                    <a:pt x="782" y="310"/>
                  </a:lnTo>
                  <a:lnTo>
                    <a:pt x="780" y="310"/>
                  </a:lnTo>
                  <a:lnTo>
                    <a:pt x="779" y="311"/>
                  </a:lnTo>
                  <a:lnTo>
                    <a:pt x="778" y="311"/>
                  </a:lnTo>
                  <a:lnTo>
                    <a:pt x="776" y="312"/>
                  </a:lnTo>
                  <a:lnTo>
                    <a:pt x="775" y="314"/>
                  </a:lnTo>
                  <a:lnTo>
                    <a:pt x="774" y="315"/>
                  </a:lnTo>
                  <a:lnTo>
                    <a:pt x="771" y="314"/>
                  </a:lnTo>
                  <a:lnTo>
                    <a:pt x="770" y="314"/>
                  </a:lnTo>
                  <a:lnTo>
                    <a:pt x="770" y="312"/>
                  </a:lnTo>
                  <a:lnTo>
                    <a:pt x="767" y="312"/>
                  </a:lnTo>
                  <a:lnTo>
                    <a:pt x="766" y="312"/>
                  </a:lnTo>
                  <a:lnTo>
                    <a:pt x="764" y="312"/>
                  </a:lnTo>
                  <a:lnTo>
                    <a:pt x="763" y="312"/>
                  </a:lnTo>
                  <a:lnTo>
                    <a:pt x="762" y="312"/>
                  </a:lnTo>
                  <a:lnTo>
                    <a:pt x="762" y="314"/>
                  </a:lnTo>
                  <a:lnTo>
                    <a:pt x="762" y="315"/>
                  </a:lnTo>
                  <a:lnTo>
                    <a:pt x="759" y="315"/>
                  </a:lnTo>
                  <a:lnTo>
                    <a:pt x="759" y="314"/>
                  </a:lnTo>
                  <a:lnTo>
                    <a:pt x="757" y="314"/>
                  </a:lnTo>
                  <a:lnTo>
                    <a:pt x="754" y="315"/>
                  </a:lnTo>
                  <a:lnTo>
                    <a:pt x="753" y="316"/>
                  </a:lnTo>
                  <a:lnTo>
                    <a:pt x="751" y="316"/>
                  </a:lnTo>
                  <a:lnTo>
                    <a:pt x="750" y="316"/>
                  </a:lnTo>
                  <a:lnTo>
                    <a:pt x="750" y="318"/>
                  </a:lnTo>
                  <a:lnTo>
                    <a:pt x="749" y="319"/>
                  </a:lnTo>
                  <a:lnTo>
                    <a:pt x="747" y="319"/>
                  </a:lnTo>
                  <a:lnTo>
                    <a:pt x="746" y="319"/>
                  </a:lnTo>
                  <a:lnTo>
                    <a:pt x="745" y="320"/>
                  </a:lnTo>
                  <a:lnTo>
                    <a:pt x="744" y="322"/>
                  </a:lnTo>
                  <a:lnTo>
                    <a:pt x="742" y="323"/>
                  </a:lnTo>
                  <a:lnTo>
                    <a:pt x="741" y="322"/>
                  </a:lnTo>
                  <a:lnTo>
                    <a:pt x="740" y="322"/>
                  </a:lnTo>
                  <a:lnTo>
                    <a:pt x="738" y="323"/>
                  </a:lnTo>
                  <a:lnTo>
                    <a:pt x="737" y="322"/>
                  </a:lnTo>
                  <a:lnTo>
                    <a:pt x="737" y="320"/>
                  </a:lnTo>
                  <a:lnTo>
                    <a:pt x="734" y="322"/>
                  </a:lnTo>
                  <a:lnTo>
                    <a:pt x="733" y="322"/>
                  </a:lnTo>
                  <a:lnTo>
                    <a:pt x="733" y="320"/>
                  </a:lnTo>
                  <a:lnTo>
                    <a:pt x="732" y="322"/>
                  </a:lnTo>
                  <a:lnTo>
                    <a:pt x="730" y="323"/>
                  </a:lnTo>
                  <a:lnTo>
                    <a:pt x="729" y="323"/>
                  </a:lnTo>
                  <a:lnTo>
                    <a:pt x="728" y="323"/>
                  </a:lnTo>
                  <a:lnTo>
                    <a:pt x="725" y="323"/>
                  </a:lnTo>
                  <a:lnTo>
                    <a:pt x="724" y="324"/>
                  </a:lnTo>
                  <a:lnTo>
                    <a:pt x="723" y="324"/>
                  </a:lnTo>
                  <a:lnTo>
                    <a:pt x="723" y="323"/>
                  </a:lnTo>
                  <a:lnTo>
                    <a:pt x="721" y="323"/>
                  </a:lnTo>
                  <a:lnTo>
                    <a:pt x="720" y="322"/>
                  </a:lnTo>
                  <a:lnTo>
                    <a:pt x="719" y="320"/>
                  </a:lnTo>
                  <a:lnTo>
                    <a:pt x="717" y="320"/>
                  </a:lnTo>
                  <a:lnTo>
                    <a:pt x="716" y="320"/>
                  </a:lnTo>
                  <a:lnTo>
                    <a:pt x="715" y="320"/>
                  </a:lnTo>
                  <a:lnTo>
                    <a:pt x="713" y="320"/>
                  </a:lnTo>
                  <a:lnTo>
                    <a:pt x="712" y="320"/>
                  </a:lnTo>
                  <a:lnTo>
                    <a:pt x="711" y="322"/>
                  </a:lnTo>
                  <a:lnTo>
                    <a:pt x="709" y="322"/>
                  </a:lnTo>
                  <a:lnTo>
                    <a:pt x="708" y="323"/>
                  </a:lnTo>
                  <a:lnTo>
                    <a:pt x="707" y="323"/>
                  </a:lnTo>
                  <a:lnTo>
                    <a:pt x="706" y="324"/>
                  </a:lnTo>
                  <a:lnTo>
                    <a:pt x="704" y="325"/>
                  </a:lnTo>
                  <a:lnTo>
                    <a:pt x="703" y="327"/>
                  </a:lnTo>
                  <a:lnTo>
                    <a:pt x="702" y="328"/>
                  </a:lnTo>
                  <a:lnTo>
                    <a:pt x="700" y="328"/>
                  </a:lnTo>
                  <a:lnTo>
                    <a:pt x="699" y="329"/>
                  </a:lnTo>
                  <a:lnTo>
                    <a:pt x="698" y="329"/>
                  </a:lnTo>
                  <a:lnTo>
                    <a:pt x="696" y="329"/>
                  </a:lnTo>
                  <a:lnTo>
                    <a:pt x="695" y="331"/>
                  </a:lnTo>
                  <a:lnTo>
                    <a:pt x="694" y="331"/>
                  </a:lnTo>
                  <a:lnTo>
                    <a:pt x="692" y="331"/>
                  </a:lnTo>
                  <a:lnTo>
                    <a:pt x="691" y="332"/>
                  </a:lnTo>
                  <a:lnTo>
                    <a:pt x="689" y="332"/>
                  </a:lnTo>
                  <a:lnTo>
                    <a:pt x="687" y="332"/>
                  </a:lnTo>
                  <a:lnTo>
                    <a:pt x="686" y="332"/>
                  </a:lnTo>
                  <a:lnTo>
                    <a:pt x="685" y="333"/>
                  </a:lnTo>
                  <a:lnTo>
                    <a:pt x="683" y="333"/>
                  </a:lnTo>
                  <a:lnTo>
                    <a:pt x="681" y="333"/>
                  </a:lnTo>
                  <a:lnTo>
                    <a:pt x="679" y="333"/>
                  </a:lnTo>
                  <a:lnTo>
                    <a:pt x="677" y="333"/>
                  </a:lnTo>
                  <a:lnTo>
                    <a:pt x="675" y="333"/>
                  </a:lnTo>
                  <a:lnTo>
                    <a:pt x="674" y="333"/>
                  </a:lnTo>
                  <a:lnTo>
                    <a:pt x="673" y="333"/>
                  </a:lnTo>
                  <a:lnTo>
                    <a:pt x="671" y="335"/>
                  </a:lnTo>
                  <a:lnTo>
                    <a:pt x="670" y="335"/>
                  </a:lnTo>
                  <a:lnTo>
                    <a:pt x="669" y="335"/>
                  </a:lnTo>
                  <a:lnTo>
                    <a:pt x="668" y="336"/>
                  </a:lnTo>
                  <a:lnTo>
                    <a:pt x="665" y="335"/>
                  </a:lnTo>
                  <a:lnTo>
                    <a:pt x="664" y="335"/>
                  </a:lnTo>
                  <a:lnTo>
                    <a:pt x="662" y="335"/>
                  </a:lnTo>
                  <a:lnTo>
                    <a:pt x="661" y="335"/>
                  </a:lnTo>
                  <a:lnTo>
                    <a:pt x="660" y="333"/>
                  </a:lnTo>
                  <a:lnTo>
                    <a:pt x="658" y="333"/>
                  </a:lnTo>
                  <a:lnTo>
                    <a:pt x="657" y="332"/>
                  </a:lnTo>
                  <a:lnTo>
                    <a:pt x="656" y="331"/>
                  </a:lnTo>
                  <a:lnTo>
                    <a:pt x="654" y="329"/>
                  </a:lnTo>
                  <a:lnTo>
                    <a:pt x="653" y="328"/>
                  </a:lnTo>
                  <a:lnTo>
                    <a:pt x="653" y="327"/>
                  </a:lnTo>
                  <a:lnTo>
                    <a:pt x="652" y="325"/>
                  </a:lnTo>
                  <a:lnTo>
                    <a:pt x="651" y="324"/>
                  </a:lnTo>
                  <a:lnTo>
                    <a:pt x="649" y="324"/>
                  </a:lnTo>
                  <a:lnTo>
                    <a:pt x="648" y="324"/>
                  </a:lnTo>
                  <a:lnTo>
                    <a:pt x="647" y="324"/>
                  </a:lnTo>
                  <a:lnTo>
                    <a:pt x="645" y="323"/>
                  </a:lnTo>
                  <a:lnTo>
                    <a:pt x="644" y="323"/>
                  </a:lnTo>
                  <a:lnTo>
                    <a:pt x="643" y="323"/>
                  </a:lnTo>
                  <a:lnTo>
                    <a:pt x="640" y="322"/>
                  </a:lnTo>
                  <a:lnTo>
                    <a:pt x="639" y="322"/>
                  </a:lnTo>
                  <a:lnTo>
                    <a:pt x="637" y="322"/>
                  </a:lnTo>
                  <a:lnTo>
                    <a:pt x="636" y="322"/>
                  </a:lnTo>
                  <a:lnTo>
                    <a:pt x="635" y="322"/>
                  </a:lnTo>
                  <a:lnTo>
                    <a:pt x="634" y="322"/>
                  </a:lnTo>
                  <a:lnTo>
                    <a:pt x="632" y="323"/>
                  </a:lnTo>
                  <a:lnTo>
                    <a:pt x="632" y="324"/>
                  </a:lnTo>
                  <a:lnTo>
                    <a:pt x="631" y="325"/>
                  </a:lnTo>
                  <a:lnTo>
                    <a:pt x="631" y="327"/>
                  </a:lnTo>
                  <a:lnTo>
                    <a:pt x="630" y="328"/>
                  </a:lnTo>
                  <a:lnTo>
                    <a:pt x="630" y="329"/>
                  </a:lnTo>
                  <a:lnTo>
                    <a:pt x="630" y="331"/>
                  </a:lnTo>
                  <a:lnTo>
                    <a:pt x="630" y="332"/>
                  </a:lnTo>
                  <a:lnTo>
                    <a:pt x="630" y="333"/>
                  </a:lnTo>
                  <a:lnTo>
                    <a:pt x="631" y="335"/>
                  </a:lnTo>
                  <a:lnTo>
                    <a:pt x="630" y="336"/>
                  </a:lnTo>
                  <a:lnTo>
                    <a:pt x="630" y="337"/>
                  </a:lnTo>
                  <a:lnTo>
                    <a:pt x="630" y="339"/>
                  </a:lnTo>
                  <a:lnTo>
                    <a:pt x="628" y="340"/>
                  </a:lnTo>
                  <a:lnTo>
                    <a:pt x="628" y="341"/>
                  </a:lnTo>
                  <a:lnTo>
                    <a:pt x="628" y="343"/>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6" y="357"/>
                  </a:lnTo>
                  <a:lnTo>
                    <a:pt x="624" y="358"/>
                  </a:lnTo>
                  <a:lnTo>
                    <a:pt x="623" y="360"/>
                  </a:lnTo>
                  <a:lnTo>
                    <a:pt x="620" y="360"/>
                  </a:lnTo>
                  <a:lnTo>
                    <a:pt x="619" y="361"/>
                  </a:lnTo>
                  <a:lnTo>
                    <a:pt x="616" y="361"/>
                  </a:lnTo>
                  <a:lnTo>
                    <a:pt x="616" y="360"/>
                  </a:lnTo>
                  <a:lnTo>
                    <a:pt x="614" y="360"/>
                  </a:lnTo>
                  <a:lnTo>
                    <a:pt x="614" y="358"/>
                  </a:lnTo>
                  <a:lnTo>
                    <a:pt x="611" y="357"/>
                  </a:lnTo>
                  <a:lnTo>
                    <a:pt x="610" y="357"/>
                  </a:lnTo>
                  <a:lnTo>
                    <a:pt x="609" y="356"/>
                  </a:lnTo>
                  <a:lnTo>
                    <a:pt x="607" y="354"/>
                  </a:lnTo>
                  <a:lnTo>
                    <a:pt x="606" y="354"/>
                  </a:lnTo>
                  <a:lnTo>
                    <a:pt x="605" y="353"/>
                  </a:lnTo>
                  <a:lnTo>
                    <a:pt x="603" y="352"/>
                  </a:lnTo>
                  <a:lnTo>
                    <a:pt x="601" y="352"/>
                  </a:lnTo>
                  <a:lnTo>
                    <a:pt x="599" y="352"/>
                  </a:lnTo>
                  <a:lnTo>
                    <a:pt x="598" y="353"/>
                  </a:lnTo>
                  <a:lnTo>
                    <a:pt x="597" y="353"/>
                  </a:lnTo>
                  <a:lnTo>
                    <a:pt x="596" y="354"/>
                  </a:lnTo>
                  <a:lnTo>
                    <a:pt x="594" y="354"/>
                  </a:lnTo>
                  <a:lnTo>
                    <a:pt x="593" y="356"/>
                  </a:lnTo>
                  <a:lnTo>
                    <a:pt x="593" y="357"/>
                  </a:lnTo>
                  <a:lnTo>
                    <a:pt x="592" y="358"/>
                  </a:lnTo>
                  <a:lnTo>
                    <a:pt x="590" y="360"/>
                  </a:lnTo>
                  <a:lnTo>
                    <a:pt x="589" y="361"/>
                  </a:lnTo>
                  <a:lnTo>
                    <a:pt x="588" y="362"/>
                  </a:lnTo>
                  <a:lnTo>
                    <a:pt x="588" y="363"/>
                  </a:lnTo>
                  <a:lnTo>
                    <a:pt x="588"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1" y="363"/>
                  </a:lnTo>
                  <a:lnTo>
                    <a:pt x="569" y="363"/>
                  </a:lnTo>
                  <a:lnTo>
                    <a:pt x="567" y="363"/>
                  </a:lnTo>
                  <a:lnTo>
                    <a:pt x="565" y="362"/>
                  </a:lnTo>
                  <a:lnTo>
                    <a:pt x="564" y="362"/>
                  </a:lnTo>
                  <a:lnTo>
                    <a:pt x="563" y="361"/>
                  </a:lnTo>
                  <a:lnTo>
                    <a:pt x="561" y="362"/>
                  </a:lnTo>
                  <a:lnTo>
                    <a:pt x="560" y="362"/>
                  </a:lnTo>
                  <a:lnTo>
                    <a:pt x="559" y="363"/>
                  </a:lnTo>
                  <a:lnTo>
                    <a:pt x="558" y="363"/>
                  </a:lnTo>
                  <a:lnTo>
                    <a:pt x="555" y="363"/>
                  </a:lnTo>
                  <a:lnTo>
                    <a:pt x="554"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1" y="367"/>
                  </a:lnTo>
                  <a:lnTo>
                    <a:pt x="541" y="369"/>
                  </a:lnTo>
                  <a:lnTo>
                    <a:pt x="539" y="370"/>
                  </a:lnTo>
                  <a:lnTo>
                    <a:pt x="538" y="371"/>
                  </a:lnTo>
                  <a:lnTo>
                    <a:pt x="537" y="373"/>
                  </a:lnTo>
                  <a:lnTo>
                    <a:pt x="537" y="374"/>
                  </a:lnTo>
                  <a:lnTo>
                    <a:pt x="535" y="375"/>
                  </a:lnTo>
                  <a:lnTo>
                    <a:pt x="535" y="377"/>
                  </a:lnTo>
                  <a:lnTo>
                    <a:pt x="534" y="378"/>
                  </a:lnTo>
                  <a:lnTo>
                    <a:pt x="533"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20" y="370"/>
                  </a:lnTo>
                  <a:lnTo>
                    <a:pt x="518" y="370"/>
                  </a:lnTo>
                  <a:lnTo>
                    <a:pt x="516"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3" y="373"/>
                  </a:lnTo>
                  <a:lnTo>
                    <a:pt x="501" y="373"/>
                  </a:lnTo>
                  <a:lnTo>
                    <a:pt x="501" y="374"/>
                  </a:lnTo>
                  <a:lnTo>
                    <a:pt x="499"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2" y="370"/>
                  </a:lnTo>
                  <a:lnTo>
                    <a:pt x="479" y="371"/>
                  </a:lnTo>
                  <a:lnTo>
                    <a:pt x="478" y="373"/>
                  </a:lnTo>
                  <a:lnTo>
                    <a:pt x="476" y="374"/>
                  </a:lnTo>
                  <a:lnTo>
                    <a:pt x="478" y="374"/>
                  </a:lnTo>
                  <a:lnTo>
                    <a:pt x="478" y="377"/>
                  </a:lnTo>
                  <a:lnTo>
                    <a:pt x="478" y="378"/>
                  </a:lnTo>
                  <a:lnTo>
                    <a:pt x="479" y="379"/>
                  </a:lnTo>
                  <a:lnTo>
                    <a:pt x="482"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5" y="400"/>
                  </a:lnTo>
                  <a:lnTo>
                    <a:pt x="465" y="401"/>
                  </a:lnTo>
                  <a:lnTo>
                    <a:pt x="463" y="401"/>
                  </a:lnTo>
                  <a:lnTo>
                    <a:pt x="465"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4" y="365"/>
                  </a:lnTo>
                  <a:lnTo>
                    <a:pt x="445" y="365"/>
                  </a:lnTo>
                  <a:lnTo>
                    <a:pt x="448" y="363"/>
                  </a:lnTo>
                  <a:lnTo>
                    <a:pt x="449" y="362"/>
                  </a:lnTo>
                  <a:lnTo>
                    <a:pt x="451" y="362"/>
                  </a:lnTo>
                  <a:lnTo>
                    <a:pt x="453" y="362"/>
                  </a:lnTo>
                  <a:lnTo>
                    <a:pt x="454" y="362"/>
                  </a:lnTo>
                  <a:lnTo>
                    <a:pt x="455" y="362"/>
                  </a:lnTo>
                  <a:lnTo>
                    <a:pt x="458" y="362"/>
                  </a:lnTo>
                  <a:lnTo>
                    <a:pt x="462" y="362"/>
                  </a:lnTo>
                  <a:lnTo>
                    <a:pt x="465" y="362"/>
                  </a:lnTo>
                  <a:lnTo>
                    <a:pt x="467" y="361"/>
                  </a:lnTo>
                  <a:lnTo>
                    <a:pt x="468" y="361"/>
                  </a:lnTo>
                  <a:lnTo>
                    <a:pt x="470" y="361"/>
                  </a:lnTo>
                  <a:lnTo>
                    <a:pt x="471" y="360"/>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3"/>
                  </a:lnTo>
                  <a:lnTo>
                    <a:pt x="455" y="341"/>
                  </a:lnTo>
                  <a:lnTo>
                    <a:pt x="454" y="340"/>
                  </a:lnTo>
                  <a:lnTo>
                    <a:pt x="454" y="339"/>
                  </a:lnTo>
                  <a:lnTo>
                    <a:pt x="454" y="337"/>
                  </a:lnTo>
                  <a:lnTo>
                    <a:pt x="454" y="336"/>
                  </a:lnTo>
                  <a:lnTo>
                    <a:pt x="453" y="336"/>
                  </a:lnTo>
                  <a:lnTo>
                    <a:pt x="451" y="335"/>
                  </a:lnTo>
                  <a:lnTo>
                    <a:pt x="449" y="333"/>
                  </a:lnTo>
                  <a:lnTo>
                    <a:pt x="449" y="329"/>
                  </a:lnTo>
                  <a:lnTo>
                    <a:pt x="448" y="331"/>
                  </a:lnTo>
                  <a:lnTo>
                    <a:pt x="446" y="332"/>
                  </a:lnTo>
                  <a:lnTo>
                    <a:pt x="446" y="333"/>
                  </a:lnTo>
                  <a:lnTo>
                    <a:pt x="445" y="333"/>
                  </a:lnTo>
                  <a:lnTo>
                    <a:pt x="444"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3"/>
                  </a:lnTo>
                  <a:lnTo>
                    <a:pt x="430" y="344"/>
                  </a:lnTo>
                  <a:lnTo>
                    <a:pt x="430" y="345"/>
                  </a:lnTo>
                  <a:lnTo>
                    <a:pt x="430" y="346"/>
                  </a:lnTo>
                  <a:lnTo>
                    <a:pt x="430" y="348"/>
                  </a:lnTo>
                  <a:lnTo>
                    <a:pt x="432" y="349"/>
                  </a:lnTo>
                  <a:lnTo>
                    <a:pt x="430" y="349"/>
                  </a:lnTo>
                  <a:lnTo>
                    <a:pt x="429" y="350"/>
                  </a:lnTo>
                  <a:lnTo>
                    <a:pt x="428" y="349"/>
                  </a:lnTo>
                  <a:lnTo>
                    <a:pt x="427" y="348"/>
                  </a:lnTo>
                  <a:lnTo>
                    <a:pt x="424" y="348"/>
                  </a:lnTo>
                  <a:lnTo>
                    <a:pt x="424" y="346"/>
                  </a:lnTo>
                  <a:lnTo>
                    <a:pt x="423" y="346"/>
                  </a:lnTo>
                  <a:lnTo>
                    <a:pt x="423" y="345"/>
                  </a:lnTo>
                  <a:lnTo>
                    <a:pt x="421" y="344"/>
                  </a:lnTo>
                  <a:lnTo>
                    <a:pt x="421" y="343"/>
                  </a:lnTo>
                  <a:lnTo>
                    <a:pt x="420" y="341"/>
                  </a:lnTo>
                  <a:lnTo>
                    <a:pt x="419" y="341"/>
                  </a:lnTo>
                  <a:lnTo>
                    <a:pt x="417" y="340"/>
                  </a:lnTo>
                  <a:lnTo>
                    <a:pt x="416" y="340"/>
                  </a:lnTo>
                  <a:lnTo>
                    <a:pt x="415" y="340"/>
                  </a:lnTo>
                  <a:lnTo>
                    <a:pt x="413" y="340"/>
                  </a:lnTo>
                  <a:lnTo>
                    <a:pt x="412" y="341"/>
                  </a:lnTo>
                  <a:lnTo>
                    <a:pt x="410" y="341"/>
                  </a:lnTo>
                  <a:lnTo>
                    <a:pt x="407" y="343"/>
                  </a:lnTo>
                  <a:lnTo>
                    <a:pt x="406" y="343"/>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9" y="396"/>
                  </a:lnTo>
                  <a:lnTo>
                    <a:pt x="389"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9" y="388"/>
                  </a:lnTo>
                  <a:lnTo>
                    <a:pt x="389" y="387"/>
                  </a:lnTo>
                  <a:lnTo>
                    <a:pt x="390" y="386"/>
                  </a:lnTo>
                  <a:lnTo>
                    <a:pt x="390" y="384"/>
                  </a:lnTo>
                  <a:lnTo>
                    <a:pt x="391" y="383"/>
                  </a:lnTo>
                  <a:lnTo>
                    <a:pt x="391" y="380"/>
                  </a:lnTo>
                  <a:lnTo>
                    <a:pt x="390" y="380"/>
                  </a:lnTo>
                  <a:lnTo>
                    <a:pt x="390" y="379"/>
                  </a:lnTo>
                  <a:lnTo>
                    <a:pt x="389"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2"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7"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5"/>
                  </a:lnTo>
                  <a:lnTo>
                    <a:pt x="267" y="415"/>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2"/>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6"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6" y="492"/>
                  </a:lnTo>
                  <a:lnTo>
                    <a:pt x="208" y="494"/>
                  </a:lnTo>
                  <a:lnTo>
                    <a:pt x="208" y="496"/>
                  </a:lnTo>
                  <a:lnTo>
                    <a:pt x="209" y="498"/>
                  </a:lnTo>
                  <a:lnTo>
                    <a:pt x="209" y="500"/>
                  </a:lnTo>
                  <a:lnTo>
                    <a:pt x="209" y="501"/>
                  </a:lnTo>
                  <a:lnTo>
                    <a:pt x="209" y="502"/>
                  </a:lnTo>
                  <a:lnTo>
                    <a:pt x="209" y="504"/>
                  </a:lnTo>
                  <a:lnTo>
                    <a:pt x="209" y="505"/>
                  </a:lnTo>
                  <a:lnTo>
                    <a:pt x="209" y="506"/>
                  </a:lnTo>
                  <a:lnTo>
                    <a:pt x="208" y="509"/>
                  </a:lnTo>
                  <a:lnTo>
                    <a:pt x="208" y="510"/>
                  </a:lnTo>
                  <a:lnTo>
                    <a:pt x="206" y="511"/>
                  </a:lnTo>
                  <a:lnTo>
                    <a:pt x="205" y="511"/>
                  </a:lnTo>
                  <a:lnTo>
                    <a:pt x="206" y="513"/>
                  </a:lnTo>
                  <a:lnTo>
                    <a:pt x="206" y="515"/>
                  </a:lnTo>
                  <a:lnTo>
                    <a:pt x="205" y="517"/>
                  </a:lnTo>
                  <a:lnTo>
                    <a:pt x="204" y="517"/>
                  </a:lnTo>
                  <a:lnTo>
                    <a:pt x="203" y="517"/>
                  </a:lnTo>
                  <a:lnTo>
                    <a:pt x="201" y="517"/>
                  </a:lnTo>
                  <a:lnTo>
                    <a:pt x="200" y="518"/>
                  </a:lnTo>
                  <a:lnTo>
                    <a:pt x="201" y="519"/>
                  </a:lnTo>
                  <a:lnTo>
                    <a:pt x="203" y="519"/>
                  </a:lnTo>
                  <a:lnTo>
                    <a:pt x="203" y="521"/>
                  </a:lnTo>
                  <a:lnTo>
                    <a:pt x="201" y="522"/>
                  </a:lnTo>
                  <a:lnTo>
                    <a:pt x="200" y="523"/>
                  </a:lnTo>
                  <a:lnTo>
                    <a:pt x="199" y="522"/>
                  </a:lnTo>
                  <a:lnTo>
                    <a:pt x="197" y="521"/>
                  </a:lnTo>
                  <a:lnTo>
                    <a:pt x="196" y="521"/>
                  </a:lnTo>
                  <a:lnTo>
                    <a:pt x="195" y="522"/>
                  </a:lnTo>
                  <a:lnTo>
                    <a:pt x="196" y="523"/>
                  </a:lnTo>
                  <a:lnTo>
                    <a:pt x="196" y="526"/>
                  </a:lnTo>
                  <a:lnTo>
                    <a:pt x="195" y="527"/>
                  </a:lnTo>
                  <a:lnTo>
                    <a:pt x="195" y="528"/>
                  </a:lnTo>
                  <a:lnTo>
                    <a:pt x="193" y="530"/>
                  </a:lnTo>
                  <a:lnTo>
                    <a:pt x="192" y="530"/>
                  </a:lnTo>
                  <a:lnTo>
                    <a:pt x="191" y="531"/>
                  </a:lnTo>
                  <a:lnTo>
                    <a:pt x="189"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1"/>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4"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7" y="466"/>
                  </a:lnTo>
                  <a:lnTo>
                    <a:pt x="116" y="464"/>
                  </a:lnTo>
                  <a:lnTo>
                    <a:pt x="115" y="463"/>
                  </a:lnTo>
                  <a:lnTo>
                    <a:pt x="113" y="462"/>
                  </a:lnTo>
                  <a:lnTo>
                    <a:pt x="113"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3" y="451"/>
                  </a:lnTo>
                  <a:lnTo>
                    <a:pt x="115" y="451"/>
                  </a:lnTo>
                  <a:lnTo>
                    <a:pt x="116" y="450"/>
                  </a:lnTo>
                  <a:lnTo>
                    <a:pt x="116" y="449"/>
                  </a:lnTo>
                  <a:lnTo>
                    <a:pt x="117" y="447"/>
                  </a:lnTo>
                  <a:lnTo>
                    <a:pt x="119" y="447"/>
                  </a:lnTo>
                  <a:lnTo>
                    <a:pt x="120" y="446"/>
                  </a:lnTo>
                  <a:lnTo>
                    <a:pt x="120" y="445"/>
                  </a:lnTo>
                  <a:lnTo>
                    <a:pt x="121" y="443"/>
                  </a:lnTo>
                  <a:lnTo>
                    <a:pt x="121" y="442"/>
                  </a:lnTo>
                  <a:lnTo>
                    <a:pt x="121" y="441"/>
                  </a:lnTo>
                  <a:lnTo>
                    <a:pt x="120" y="441"/>
                  </a:lnTo>
                  <a:lnTo>
                    <a:pt x="119" y="441"/>
                  </a:lnTo>
                  <a:lnTo>
                    <a:pt x="117" y="441"/>
                  </a:lnTo>
                  <a:lnTo>
                    <a:pt x="117" y="438"/>
                  </a:lnTo>
                  <a:lnTo>
                    <a:pt x="117" y="437"/>
                  </a:lnTo>
                  <a:lnTo>
                    <a:pt x="119" y="437"/>
                  </a:lnTo>
                  <a:lnTo>
                    <a:pt x="120" y="437"/>
                  </a:lnTo>
                  <a:lnTo>
                    <a:pt x="121" y="435"/>
                  </a:lnTo>
                  <a:lnTo>
                    <a:pt x="123" y="434"/>
                  </a:lnTo>
                  <a:lnTo>
                    <a:pt x="123" y="433"/>
                  </a:lnTo>
                  <a:lnTo>
                    <a:pt x="123" y="432"/>
                  </a:lnTo>
                  <a:lnTo>
                    <a:pt x="121" y="430"/>
                  </a:lnTo>
                  <a:lnTo>
                    <a:pt x="120" y="429"/>
                  </a:lnTo>
                  <a:lnTo>
                    <a:pt x="119" y="428"/>
                  </a:lnTo>
                  <a:lnTo>
                    <a:pt x="117" y="426"/>
                  </a:lnTo>
                  <a:lnTo>
                    <a:pt x="116" y="425"/>
                  </a:lnTo>
                  <a:lnTo>
                    <a:pt x="116" y="424"/>
                  </a:lnTo>
                  <a:lnTo>
                    <a:pt x="115" y="424"/>
                  </a:lnTo>
                  <a:lnTo>
                    <a:pt x="113" y="422"/>
                  </a:lnTo>
                  <a:lnTo>
                    <a:pt x="112" y="421"/>
                  </a:lnTo>
                  <a:lnTo>
                    <a:pt x="112" y="420"/>
                  </a:lnTo>
                  <a:lnTo>
                    <a:pt x="113" y="420"/>
                  </a:lnTo>
                  <a:lnTo>
                    <a:pt x="115" y="420"/>
                  </a:lnTo>
                  <a:lnTo>
                    <a:pt x="116" y="418"/>
                  </a:lnTo>
                  <a:lnTo>
                    <a:pt x="116" y="417"/>
                  </a:lnTo>
                  <a:lnTo>
                    <a:pt x="116" y="416"/>
                  </a:lnTo>
                  <a:lnTo>
                    <a:pt x="115" y="415"/>
                  </a:lnTo>
                  <a:lnTo>
                    <a:pt x="113" y="415"/>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6" y="405"/>
                  </a:lnTo>
                  <a:lnTo>
                    <a:pt x="96" y="407"/>
                  </a:lnTo>
                  <a:lnTo>
                    <a:pt x="95" y="407"/>
                  </a:lnTo>
                  <a:lnTo>
                    <a:pt x="94" y="408"/>
                  </a:lnTo>
                  <a:lnTo>
                    <a:pt x="94" y="409"/>
                  </a:lnTo>
                  <a:lnTo>
                    <a:pt x="93" y="411"/>
                  </a:lnTo>
                  <a:lnTo>
                    <a:pt x="91" y="412"/>
                  </a:lnTo>
                  <a:lnTo>
                    <a:pt x="91" y="413"/>
                  </a:lnTo>
                  <a:lnTo>
                    <a:pt x="90" y="415"/>
                  </a:lnTo>
                  <a:lnTo>
                    <a:pt x="89" y="415"/>
                  </a:lnTo>
                  <a:lnTo>
                    <a:pt x="87" y="415"/>
                  </a:lnTo>
                  <a:lnTo>
                    <a:pt x="86" y="415"/>
                  </a:lnTo>
                  <a:lnTo>
                    <a:pt x="85" y="416"/>
                  </a:lnTo>
                  <a:lnTo>
                    <a:pt x="83" y="416"/>
                  </a:lnTo>
                  <a:lnTo>
                    <a:pt x="82" y="415"/>
                  </a:lnTo>
                  <a:lnTo>
                    <a:pt x="81" y="415"/>
                  </a:lnTo>
                  <a:lnTo>
                    <a:pt x="79" y="413"/>
                  </a:lnTo>
                  <a:lnTo>
                    <a:pt x="78" y="413"/>
                  </a:lnTo>
                  <a:lnTo>
                    <a:pt x="77" y="413"/>
                  </a:lnTo>
                  <a:lnTo>
                    <a:pt x="75"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2" y="403"/>
                  </a:lnTo>
                  <a:lnTo>
                    <a:pt x="61" y="403"/>
                  </a:lnTo>
                  <a:lnTo>
                    <a:pt x="61" y="401"/>
                  </a:lnTo>
                  <a:lnTo>
                    <a:pt x="62"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2" y="373"/>
                  </a:lnTo>
                  <a:lnTo>
                    <a:pt x="61" y="373"/>
                  </a:lnTo>
                  <a:lnTo>
                    <a:pt x="58"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1" y="362"/>
                  </a:lnTo>
                  <a:lnTo>
                    <a:pt x="40" y="361"/>
                  </a:lnTo>
                  <a:lnTo>
                    <a:pt x="38" y="358"/>
                  </a:lnTo>
                  <a:lnTo>
                    <a:pt x="35" y="360"/>
                  </a:lnTo>
                  <a:lnTo>
                    <a:pt x="34" y="358"/>
                  </a:lnTo>
                  <a:lnTo>
                    <a:pt x="31" y="358"/>
                  </a:lnTo>
                  <a:lnTo>
                    <a:pt x="31" y="357"/>
                  </a:lnTo>
                  <a:lnTo>
                    <a:pt x="30" y="356"/>
                  </a:lnTo>
                  <a:lnTo>
                    <a:pt x="31" y="354"/>
                  </a:lnTo>
                  <a:lnTo>
                    <a:pt x="31" y="352"/>
                  </a:lnTo>
                  <a:lnTo>
                    <a:pt x="32" y="350"/>
                  </a:lnTo>
                  <a:lnTo>
                    <a:pt x="32" y="349"/>
                  </a:lnTo>
                  <a:lnTo>
                    <a:pt x="31" y="348"/>
                  </a:lnTo>
                  <a:lnTo>
                    <a:pt x="27" y="344"/>
                  </a:lnTo>
                  <a:lnTo>
                    <a:pt x="26" y="343"/>
                  </a:lnTo>
                  <a:lnTo>
                    <a:pt x="20" y="343"/>
                  </a:lnTo>
                  <a:lnTo>
                    <a:pt x="18" y="343"/>
                  </a:lnTo>
                  <a:lnTo>
                    <a:pt x="17" y="343"/>
                  </a:lnTo>
                  <a:lnTo>
                    <a:pt x="14" y="343"/>
                  </a:lnTo>
                  <a:lnTo>
                    <a:pt x="13" y="343"/>
                  </a:lnTo>
                  <a:lnTo>
                    <a:pt x="10" y="343"/>
                  </a:lnTo>
                  <a:lnTo>
                    <a:pt x="9" y="343"/>
                  </a:lnTo>
                  <a:lnTo>
                    <a:pt x="9" y="341"/>
                  </a:lnTo>
                  <a:lnTo>
                    <a:pt x="9" y="340"/>
                  </a:lnTo>
                  <a:lnTo>
                    <a:pt x="7" y="339"/>
                  </a:lnTo>
                  <a:lnTo>
                    <a:pt x="5" y="337"/>
                  </a:lnTo>
                  <a:lnTo>
                    <a:pt x="3" y="336"/>
                  </a:lnTo>
                  <a:lnTo>
                    <a:pt x="2" y="335"/>
                  </a:lnTo>
                  <a:lnTo>
                    <a:pt x="2" y="333"/>
                  </a:lnTo>
                  <a:lnTo>
                    <a:pt x="3" y="332"/>
                  </a:lnTo>
                  <a:lnTo>
                    <a:pt x="3" y="329"/>
                  </a:lnTo>
                  <a:lnTo>
                    <a:pt x="3" y="328"/>
                  </a:lnTo>
                  <a:lnTo>
                    <a:pt x="3" y="327"/>
                  </a:lnTo>
                  <a:lnTo>
                    <a:pt x="3" y="325"/>
                  </a:lnTo>
                  <a:lnTo>
                    <a:pt x="3" y="324"/>
                  </a:lnTo>
                  <a:lnTo>
                    <a:pt x="3"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8"/>
                  </a:lnTo>
                  <a:lnTo>
                    <a:pt x="0" y="286"/>
                  </a:lnTo>
                  <a:lnTo>
                    <a:pt x="1" y="284"/>
                  </a:lnTo>
                  <a:lnTo>
                    <a:pt x="1" y="282"/>
                  </a:lnTo>
                  <a:lnTo>
                    <a:pt x="2" y="280"/>
                  </a:lnTo>
                  <a:lnTo>
                    <a:pt x="2" y="277"/>
                  </a:lnTo>
                  <a:lnTo>
                    <a:pt x="2" y="276"/>
                  </a:lnTo>
                  <a:lnTo>
                    <a:pt x="2" y="273"/>
                  </a:lnTo>
                  <a:lnTo>
                    <a:pt x="2" y="272"/>
                  </a:lnTo>
                  <a:lnTo>
                    <a:pt x="2" y="269"/>
                  </a:lnTo>
                  <a:lnTo>
                    <a:pt x="3" y="268"/>
                  </a:lnTo>
                  <a:lnTo>
                    <a:pt x="3" y="267"/>
                  </a:lnTo>
                  <a:lnTo>
                    <a:pt x="2" y="265"/>
                  </a:lnTo>
                  <a:lnTo>
                    <a:pt x="2" y="264"/>
                  </a:lnTo>
                  <a:lnTo>
                    <a:pt x="3" y="261"/>
                  </a:lnTo>
                  <a:lnTo>
                    <a:pt x="5" y="261"/>
                  </a:lnTo>
                  <a:lnTo>
                    <a:pt x="5" y="260"/>
                  </a:lnTo>
                  <a:lnTo>
                    <a:pt x="6" y="257"/>
                  </a:lnTo>
                  <a:lnTo>
                    <a:pt x="5" y="256"/>
                  </a:lnTo>
                  <a:lnTo>
                    <a:pt x="6" y="255"/>
                  </a:lnTo>
                  <a:lnTo>
                    <a:pt x="6" y="253"/>
                  </a:lnTo>
                  <a:lnTo>
                    <a:pt x="7" y="252"/>
                  </a:lnTo>
                  <a:lnTo>
                    <a:pt x="7" y="251"/>
                  </a:lnTo>
                  <a:lnTo>
                    <a:pt x="7" y="250"/>
                  </a:lnTo>
                  <a:lnTo>
                    <a:pt x="9" y="248"/>
                  </a:lnTo>
                  <a:lnTo>
                    <a:pt x="10" y="248"/>
                  </a:lnTo>
                  <a:lnTo>
                    <a:pt x="11" y="247"/>
                  </a:lnTo>
                  <a:lnTo>
                    <a:pt x="13" y="247"/>
                  </a:lnTo>
                  <a:lnTo>
                    <a:pt x="15" y="247"/>
                  </a:lnTo>
                  <a:lnTo>
                    <a:pt x="17" y="248"/>
                  </a:lnTo>
                  <a:lnTo>
                    <a:pt x="19" y="248"/>
                  </a:lnTo>
                  <a:lnTo>
                    <a:pt x="20" y="248"/>
                  </a:lnTo>
                  <a:lnTo>
                    <a:pt x="22" y="248"/>
                  </a:lnTo>
                  <a:lnTo>
                    <a:pt x="23" y="247"/>
                  </a:lnTo>
                  <a:lnTo>
                    <a:pt x="23" y="246"/>
                  </a:lnTo>
                  <a:lnTo>
                    <a:pt x="24" y="246"/>
                  </a:lnTo>
                  <a:lnTo>
                    <a:pt x="24" y="243"/>
                  </a:lnTo>
                  <a:lnTo>
                    <a:pt x="26" y="242"/>
                  </a:lnTo>
                  <a:lnTo>
                    <a:pt x="26" y="240"/>
                  </a:lnTo>
                  <a:lnTo>
                    <a:pt x="24" y="239"/>
                  </a:lnTo>
                  <a:lnTo>
                    <a:pt x="24" y="238"/>
                  </a:lnTo>
                  <a:lnTo>
                    <a:pt x="24"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1" y="229"/>
                  </a:lnTo>
                  <a:lnTo>
                    <a:pt x="43" y="227"/>
                  </a:lnTo>
                  <a:lnTo>
                    <a:pt x="43" y="226"/>
                  </a:lnTo>
                  <a:lnTo>
                    <a:pt x="44" y="226"/>
                  </a:lnTo>
                  <a:lnTo>
                    <a:pt x="44" y="225"/>
                  </a:lnTo>
                  <a:lnTo>
                    <a:pt x="44" y="223"/>
                  </a:lnTo>
                  <a:lnTo>
                    <a:pt x="44" y="222"/>
                  </a:lnTo>
                  <a:lnTo>
                    <a:pt x="45" y="222"/>
                  </a:lnTo>
                  <a:lnTo>
                    <a:pt x="45" y="221"/>
                  </a:lnTo>
                  <a:lnTo>
                    <a:pt x="45" y="219"/>
                  </a:lnTo>
                  <a:lnTo>
                    <a:pt x="45" y="218"/>
                  </a:lnTo>
                  <a:lnTo>
                    <a:pt x="45" y="217"/>
                  </a:lnTo>
                  <a:lnTo>
                    <a:pt x="47" y="216"/>
                  </a:lnTo>
                  <a:lnTo>
                    <a:pt x="47" y="214"/>
                  </a:lnTo>
                  <a:lnTo>
                    <a:pt x="47" y="213"/>
                  </a:lnTo>
                  <a:lnTo>
                    <a:pt x="45" y="213"/>
                  </a:lnTo>
                  <a:lnTo>
                    <a:pt x="45" y="212"/>
                  </a:lnTo>
                  <a:lnTo>
                    <a:pt x="44" y="212"/>
                  </a:lnTo>
                  <a:lnTo>
                    <a:pt x="43" y="210"/>
                  </a:lnTo>
                  <a:lnTo>
                    <a:pt x="41" y="210"/>
                  </a:lnTo>
                  <a:lnTo>
                    <a:pt x="41" y="209"/>
                  </a:lnTo>
                  <a:lnTo>
                    <a:pt x="41" y="208"/>
                  </a:lnTo>
                  <a:lnTo>
                    <a:pt x="43" y="208"/>
                  </a:lnTo>
                  <a:lnTo>
                    <a:pt x="43" y="206"/>
                  </a:lnTo>
                  <a:lnTo>
                    <a:pt x="43" y="205"/>
                  </a:lnTo>
                  <a:lnTo>
                    <a:pt x="44" y="205"/>
                  </a:lnTo>
                  <a:lnTo>
                    <a:pt x="44" y="204"/>
                  </a:lnTo>
                  <a:lnTo>
                    <a:pt x="44" y="202"/>
                  </a:lnTo>
                  <a:lnTo>
                    <a:pt x="45" y="202"/>
                  </a:lnTo>
                  <a:lnTo>
                    <a:pt x="45" y="201"/>
                  </a:lnTo>
                  <a:lnTo>
                    <a:pt x="45" y="200"/>
                  </a:lnTo>
                  <a:lnTo>
                    <a:pt x="47" y="199"/>
                  </a:lnTo>
                  <a:lnTo>
                    <a:pt x="47" y="197"/>
                  </a:lnTo>
                  <a:lnTo>
                    <a:pt x="47" y="199"/>
                  </a:lnTo>
                  <a:lnTo>
                    <a:pt x="48" y="199"/>
                  </a:lnTo>
                  <a:lnTo>
                    <a:pt x="49" y="199"/>
                  </a:lnTo>
                  <a:lnTo>
                    <a:pt x="51" y="199"/>
                  </a:lnTo>
                  <a:lnTo>
                    <a:pt x="52" y="199"/>
                  </a:lnTo>
                  <a:lnTo>
                    <a:pt x="53" y="199"/>
                  </a:lnTo>
                  <a:lnTo>
                    <a:pt x="55" y="200"/>
                  </a:lnTo>
                  <a:lnTo>
                    <a:pt x="55" y="199"/>
                  </a:lnTo>
                  <a:lnTo>
                    <a:pt x="55" y="197"/>
                  </a:lnTo>
                  <a:lnTo>
                    <a:pt x="55" y="196"/>
                  </a:lnTo>
                  <a:lnTo>
                    <a:pt x="56" y="196"/>
                  </a:lnTo>
                  <a:lnTo>
                    <a:pt x="55" y="196"/>
                  </a:lnTo>
                  <a:lnTo>
                    <a:pt x="55" y="195"/>
                  </a:lnTo>
                  <a:lnTo>
                    <a:pt x="56" y="193"/>
                  </a:lnTo>
                  <a:lnTo>
                    <a:pt x="57" y="193"/>
                  </a:lnTo>
                  <a:lnTo>
                    <a:pt x="58" y="192"/>
                  </a:lnTo>
                  <a:lnTo>
                    <a:pt x="58" y="191"/>
                  </a:lnTo>
                  <a:lnTo>
                    <a:pt x="60" y="191"/>
                  </a:lnTo>
                  <a:lnTo>
                    <a:pt x="61" y="191"/>
                  </a:lnTo>
                  <a:lnTo>
                    <a:pt x="62"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7"/>
                  </a:lnTo>
                  <a:lnTo>
                    <a:pt x="73" y="127"/>
                  </a:lnTo>
                  <a:lnTo>
                    <a:pt x="73" y="125"/>
                  </a:lnTo>
                  <a:lnTo>
                    <a:pt x="73" y="124"/>
                  </a:lnTo>
                  <a:lnTo>
                    <a:pt x="73" y="123"/>
                  </a:lnTo>
                  <a:lnTo>
                    <a:pt x="73" y="121"/>
                  </a:lnTo>
                  <a:lnTo>
                    <a:pt x="73" y="120"/>
                  </a:lnTo>
                  <a:lnTo>
                    <a:pt x="73" y="119"/>
                  </a:lnTo>
                  <a:lnTo>
                    <a:pt x="73" y="117"/>
                  </a:lnTo>
                  <a:lnTo>
                    <a:pt x="74" y="117"/>
                  </a:lnTo>
                  <a:lnTo>
                    <a:pt x="74" y="115"/>
                  </a:lnTo>
                  <a:lnTo>
                    <a:pt x="74" y="113"/>
                  </a:lnTo>
                  <a:lnTo>
                    <a:pt x="75" y="113"/>
                  </a:lnTo>
                  <a:lnTo>
                    <a:pt x="77" y="113"/>
                  </a:lnTo>
                  <a:lnTo>
                    <a:pt x="77" y="112"/>
                  </a:lnTo>
                  <a:lnTo>
                    <a:pt x="75" y="111"/>
                  </a:lnTo>
                  <a:lnTo>
                    <a:pt x="77" y="110"/>
                  </a:lnTo>
                  <a:lnTo>
                    <a:pt x="77" y="108"/>
                  </a:lnTo>
                  <a:lnTo>
                    <a:pt x="78" y="107"/>
                  </a:lnTo>
                  <a:lnTo>
                    <a:pt x="78" y="106"/>
                  </a:lnTo>
                  <a:lnTo>
                    <a:pt x="79"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6" y="86"/>
                  </a:lnTo>
                  <a:lnTo>
                    <a:pt x="107" y="92"/>
                  </a:lnTo>
                  <a:lnTo>
                    <a:pt x="116" y="98"/>
                  </a:lnTo>
                  <a:lnTo>
                    <a:pt x="117" y="98"/>
                  </a:lnTo>
                  <a:lnTo>
                    <a:pt x="123" y="98"/>
                  </a:lnTo>
                  <a:lnTo>
                    <a:pt x="124" y="98"/>
                  </a:lnTo>
                  <a:lnTo>
                    <a:pt x="128" y="98"/>
                  </a:lnTo>
                  <a:lnTo>
                    <a:pt x="138" y="98"/>
                  </a:lnTo>
                  <a:lnTo>
                    <a:pt x="149" y="99"/>
                  </a:lnTo>
                  <a:lnTo>
                    <a:pt x="159" y="98"/>
                  </a:lnTo>
                  <a:lnTo>
                    <a:pt x="170" y="98"/>
                  </a:lnTo>
                  <a:lnTo>
                    <a:pt x="179" y="99"/>
                  </a:lnTo>
                  <a:lnTo>
                    <a:pt x="189"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rgbClr val="467082"/>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0">
              <a:extLst>
                <a:ext uri="{FF2B5EF4-FFF2-40B4-BE49-F238E27FC236}">
                  <a16:creationId xmlns:a16="http://schemas.microsoft.com/office/drawing/2014/main" id="{2543DFCF-5DAD-416B-BAC1-5CEBAF7DB841}"/>
                </a:ext>
              </a:extLst>
            </p:cNvPr>
            <p:cNvSpPr>
              <a:spLocks noEditPoints="1"/>
            </p:cNvSpPr>
            <p:nvPr/>
          </p:nvSpPr>
          <p:spPr bwMode="auto">
            <a:xfrm>
              <a:off x="1569" y="2736"/>
              <a:ext cx="1092" cy="1342"/>
            </a:xfrm>
            <a:custGeom>
              <a:avLst/>
              <a:gdLst>
                <a:gd name="T0" fmla="*/ 103 w 1092"/>
                <a:gd name="T1" fmla="*/ 31 h 1342"/>
                <a:gd name="T2" fmla="*/ 153 w 1092"/>
                <a:gd name="T3" fmla="*/ 37 h 1342"/>
                <a:gd name="T4" fmla="*/ 199 w 1092"/>
                <a:gd name="T5" fmla="*/ 55 h 1342"/>
                <a:gd name="T6" fmla="*/ 220 w 1092"/>
                <a:gd name="T7" fmla="*/ 88 h 1342"/>
                <a:gd name="T8" fmla="*/ 237 w 1092"/>
                <a:gd name="T9" fmla="*/ 118 h 1342"/>
                <a:gd name="T10" fmla="*/ 238 w 1092"/>
                <a:gd name="T11" fmla="*/ 144 h 1342"/>
                <a:gd name="T12" fmla="*/ 230 w 1092"/>
                <a:gd name="T13" fmla="*/ 183 h 1342"/>
                <a:gd name="T14" fmla="*/ 227 w 1092"/>
                <a:gd name="T15" fmla="*/ 205 h 1342"/>
                <a:gd name="T16" fmla="*/ 240 w 1092"/>
                <a:gd name="T17" fmla="*/ 220 h 1342"/>
                <a:gd name="T18" fmla="*/ 268 w 1092"/>
                <a:gd name="T19" fmla="*/ 239 h 1342"/>
                <a:gd name="T20" fmla="*/ 333 w 1092"/>
                <a:gd name="T21" fmla="*/ 256 h 1342"/>
                <a:gd name="T22" fmla="*/ 413 w 1092"/>
                <a:gd name="T23" fmla="*/ 319 h 1342"/>
                <a:gd name="T24" fmla="*/ 409 w 1092"/>
                <a:gd name="T25" fmla="*/ 356 h 1342"/>
                <a:gd name="T26" fmla="*/ 468 w 1092"/>
                <a:gd name="T27" fmla="*/ 373 h 1342"/>
                <a:gd name="T28" fmla="*/ 513 w 1092"/>
                <a:gd name="T29" fmla="*/ 389 h 1342"/>
                <a:gd name="T30" fmla="*/ 525 w 1092"/>
                <a:gd name="T31" fmla="*/ 330 h 1342"/>
                <a:gd name="T32" fmla="*/ 554 w 1092"/>
                <a:gd name="T33" fmla="*/ 317 h 1342"/>
                <a:gd name="T34" fmla="*/ 578 w 1092"/>
                <a:gd name="T35" fmla="*/ 306 h 1342"/>
                <a:gd name="T36" fmla="*/ 601 w 1092"/>
                <a:gd name="T37" fmla="*/ 342 h 1342"/>
                <a:gd name="T38" fmla="*/ 609 w 1092"/>
                <a:gd name="T39" fmla="*/ 387 h 1342"/>
                <a:gd name="T40" fmla="*/ 626 w 1092"/>
                <a:gd name="T41" fmla="*/ 383 h 1342"/>
                <a:gd name="T42" fmla="*/ 660 w 1092"/>
                <a:gd name="T43" fmla="*/ 416 h 1342"/>
                <a:gd name="T44" fmla="*/ 668 w 1092"/>
                <a:gd name="T45" fmla="*/ 449 h 1342"/>
                <a:gd name="T46" fmla="*/ 631 w 1092"/>
                <a:gd name="T47" fmla="*/ 525 h 1342"/>
                <a:gd name="T48" fmla="*/ 694 w 1092"/>
                <a:gd name="T49" fmla="*/ 551 h 1342"/>
                <a:gd name="T50" fmla="*/ 764 w 1092"/>
                <a:gd name="T51" fmla="*/ 602 h 1342"/>
                <a:gd name="T52" fmla="*/ 796 w 1092"/>
                <a:gd name="T53" fmla="*/ 637 h 1342"/>
                <a:gd name="T54" fmla="*/ 836 w 1092"/>
                <a:gd name="T55" fmla="*/ 654 h 1342"/>
                <a:gd name="T56" fmla="*/ 837 w 1092"/>
                <a:gd name="T57" fmla="*/ 698 h 1342"/>
                <a:gd name="T58" fmla="*/ 855 w 1092"/>
                <a:gd name="T59" fmla="*/ 739 h 1342"/>
                <a:gd name="T60" fmla="*/ 845 w 1092"/>
                <a:gd name="T61" fmla="*/ 788 h 1342"/>
                <a:gd name="T62" fmla="*/ 880 w 1092"/>
                <a:gd name="T63" fmla="*/ 818 h 1342"/>
                <a:gd name="T64" fmla="*/ 933 w 1092"/>
                <a:gd name="T65" fmla="*/ 806 h 1342"/>
                <a:gd name="T66" fmla="*/ 961 w 1092"/>
                <a:gd name="T67" fmla="*/ 831 h 1342"/>
                <a:gd name="T68" fmla="*/ 978 w 1092"/>
                <a:gd name="T69" fmla="*/ 870 h 1342"/>
                <a:gd name="T70" fmla="*/ 967 w 1092"/>
                <a:gd name="T71" fmla="*/ 912 h 1342"/>
                <a:gd name="T72" fmla="*/ 965 w 1092"/>
                <a:gd name="T73" fmla="*/ 936 h 1342"/>
                <a:gd name="T74" fmla="*/ 1010 w 1092"/>
                <a:gd name="T75" fmla="*/ 946 h 1342"/>
                <a:gd name="T76" fmla="*/ 1057 w 1092"/>
                <a:gd name="T77" fmla="*/ 970 h 1342"/>
                <a:gd name="T78" fmla="*/ 1086 w 1092"/>
                <a:gd name="T79" fmla="*/ 1014 h 1342"/>
                <a:gd name="T80" fmla="*/ 1058 w 1092"/>
                <a:gd name="T81" fmla="*/ 1051 h 1342"/>
                <a:gd name="T82" fmla="*/ 1027 w 1092"/>
                <a:gd name="T83" fmla="*/ 1079 h 1342"/>
                <a:gd name="T84" fmla="*/ 971 w 1092"/>
                <a:gd name="T85" fmla="*/ 1096 h 1342"/>
                <a:gd name="T86" fmla="*/ 984 w 1092"/>
                <a:gd name="T87" fmla="*/ 1148 h 1342"/>
                <a:gd name="T88" fmla="*/ 948 w 1092"/>
                <a:gd name="T89" fmla="*/ 1200 h 1342"/>
                <a:gd name="T90" fmla="*/ 888 w 1092"/>
                <a:gd name="T91" fmla="*/ 1249 h 1342"/>
                <a:gd name="T92" fmla="*/ 849 w 1092"/>
                <a:gd name="T93" fmla="*/ 1263 h 1342"/>
                <a:gd name="T94" fmla="*/ 806 w 1092"/>
                <a:gd name="T95" fmla="*/ 1284 h 1342"/>
                <a:gd name="T96" fmla="*/ 730 w 1092"/>
                <a:gd name="T97" fmla="*/ 1330 h 1342"/>
                <a:gd name="T98" fmla="*/ 675 w 1092"/>
                <a:gd name="T99" fmla="*/ 1319 h 1342"/>
                <a:gd name="T100" fmla="*/ 608 w 1092"/>
                <a:gd name="T101" fmla="*/ 1277 h 1342"/>
                <a:gd name="T102" fmla="*/ 528 w 1092"/>
                <a:gd name="T103" fmla="*/ 1228 h 1342"/>
                <a:gd name="T104" fmla="*/ 436 w 1092"/>
                <a:gd name="T105" fmla="*/ 1205 h 1342"/>
                <a:gd name="T106" fmla="*/ 347 w 1092"/>
                <a:gd name="T107" fmla="*/ 1186 h 1342"/>
                <a:gd name="T108" fmla="*/ 251 w 1092"/>
                <a:gd name="T109" fmla="*/ 1166 h 1342"/>
                <a:gd name="T110" fmla="*/ 84 w 1092"/>
                <a:gd name="T111" fmla="*/ 1107 h 1342"/>
                <a:gd name="T112" fmla="*/ 255 w 1092"/>
                <a:gd name="T113" fmla="*/ 1122 h 1342"/>
                <a:gd name="T114" fmla="*/ 289 w 1092"/>
                <a:gd name="T115" fmla="*/ 1042 h 1342"/>
                <a:gd name="T116" fmla="*/ 306 w 1092"/>
                <a:gd name="T117" fmla="*/ 937 h 1342"/>
                <a:gd name="T118" fmla="*/ 241 w 1092"/>
                <a:gd name="T119" fmla="*/ 813 h 1342"/>
                <a:gd name="T120" fmla="*/ 119 w 1092"/>
                <a:gd name="T121" fmla="*/ 628 h 1342"/>
                <a:gd name="T122" fmla="*/ 10 w 1092"/>
                <a:gd name="T123" fmla="*/ 256 h 1342"/>
                <a:gd name="T124" fmla="*/ 13 w 1092"/>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1342">
                  <a:moveTo>
                    <a:pt x="778" y="1305"/>
                  </a:moveTo>
                  <a:lnTo>
                    <a:pt x="777" y="1305"/>
                  </a:lnTo>
                  <a:lnTo>
                    <a:pt x="777" y="1304"/>
                  </a:lnTo>
                  <a:lnTo>
                    <a:pt x="778" y="1304"/>
                  </a:lnTo>
                  <a:lnTo>
                    <a:pt x="778" y="1305"/>
                  </a:lnTo>
                  <a:close/>
                  <a:moveTo>
                    <a:pt x="591" y="1270"/>
                  </a:moveTo>
                  <a:lnTo>
                    <a:pt x="589" y="1268"/>
                  </a:lnTo>
                  <a:lnTo>
                    <a:pt x="592" y="1266"/>
                  </a:lnTo>
                  <a:lnTo>
                    <a:pt x="593" y="1267"/>
                  </a:lnTo>
                  <a:lnTo>
                    <a:pt x="591" y="1268"/>
                  </a:lnTo>
                  <a:lnTo>
                    <a:pt x="592" y="1270"/>
                  </a:lnTo>
                  <a:lnTo>
                    <a:pt x="591" y="1270"/>
                  </a:lnTo>
                  <a:close/>
                  <a:moveTo>
                    <a:pt x="589" y="1259"/>
                  </a:moveTo>
                  <a:lnTo>
                    <a:pt x="588" y="1259"/>
                  </a:lnTo>
                  <a:lnTo>
                    <a:pt x="587" y="1258"/>
                  </a:lnTo>
                  <a:lnTo>
                    <a:pt x="588" y="1258"/>
                  </a:lnTo>
                  <a:lnTo>
                    <a:pt x="589" y="1258"/>
                  </a:lnTo>
                  <a:lnTo>
                    <a:pt x="589" y="1259"/>
                  </a:lnTo>
                  <a:close/>
                  <a:moveTo>
                    <a:pt x="82" y="5"/>
                  </a:moveTo>
                  <a:lnTo>
                    <a:pt x="84" y="6"/>
                  </a:lnTo>
                  <a:lnTo>
                    <a:pt x="84" y="5"/>
                  </a:lnTo>
                  <a:lnTo>
                    <a:pt x="85" y="6"/>
                  </a:lnTo>
                  <a:lnTo>
                    <a:pt x="86" y="6"/>
                  </a:lnTo>
                  <a:lnTo>
                    <a:pt x="88" y="6"/>
                  </a:lnTo>
                  <a:lnTo>
                    <a:pt x="89" y="8"/>
                  </a:lnTo>
                  <a:lnTo>
                    <a:pt x="89" y="9"/>
                  </a:lnTo>
                  <a:lnTo>
                    <a:pt x="90" y="10"/>
                  </a:lnTo>
                  <a:lnTo>
                    <a:pt x="90" y="12"/>
                  </a:lnTo>
                  <a:lnTo>
                    <a:pt x="92" y="13"/>
                  </a:lnTo>
                  <a:lnTo>
                    <a:pt x="92" y="14"/>
                  </a:lnTo>
                  <a:lnTo>
                    <a:pt x="92" y="16"/>
                  </a:lnTo>
                  <a:lnTo>
                    <a:pt x="92" y="17"/>
                  </a:lnTo>
                  <a:lnTo>
                    <a:pt x="93" y="17"/>
                  </a:lnTo>
                  <a:lnTo>
                    <a:pt x="94" y="17"/>
                  </a:lnTo>
                  <a:lnTo>
                    <a:pt x="94" y="18"/>
                  </a:lnTo>
                  <a:lnTo>
                    <a:pt x="96" y="18"/>
                  </a:lnTo>
                  <a:lnTo>
                    <a:pt x="97" y="18"/>
                  </a:lnTo>
                  <a:lnTo>
                    <a:pt x="97" y="20"/>
                  </a:lnTo>
                  <a:lnTo>
                    <a:pt x="98" y="20"/>
                  </a:lnTo>
                  <a:lnTo>
                    <a:pt x="99" y="20"/>
                  </a:lnTo>
                  <a:lnTo>
                    <a:pt x="101" y="20"/>
                  </a:lnTo>
                  <a:lnTo>
                    <a:pt x="101" y="21"/>
                  </a:lnTo>
                  <a:lnTo>
                    <a:pt x="102" y="21"/>
                  </a:lnTo>
                  <a:lnTo>
                    <a:pt x="102" y="22"/>
                  </a:lnTo>
                  <a:lnTo>
                    <a:pt x="103" y="23"/>
                  </a:lnTo>
                  <a:lnTo>
                    <a:pt x="103" y="25"/>
                  </a:lnTo>
                  <a:lnTo>
                    <a:pt x="103" y="26"/>
                  </a:lnTo>
                  <a:lnTo>
                    <a:pt x="105" y="26"/>
                  </a:lnTo>
                  <a:lnTo>
                    <a:pt x="105" y="27"/>
                  </a:lnTo>
                  <a:lnTo>
                    <a:pt x="105" y="29"/>
                  </a:lnTo>
                  <a:lnTo>
                    <a:pt x="103" y="30"/>
                  </a:lnTo>
                  <a:lnTo>
                    <a:pt x="103" y="31"/>
                  </a:lnTo>
                  <a:lnTo>
                    <a:pt x="103" y="33"/>
                  </a:lnTo>
                  <a:lnTo>
                    <a:pt x="105" y="33"/>
                  </a:lnTo>
                  <a:lnTo>
                    <a:pt x="105" y="35"/>
                  </a:lnTo>
                  <a:lnTo>
                    <a:pt x="105" y="37"/>
                  </a:lnTo>
                  <a:lnTo>
                    <a:pt x="103" y="38"/>
                  </a:lnTo>
                  <a:lnTo>
                    <a:pt x="103" y="40"/>
                  </a:lnTo>
                  <a:lnTo>
                    <a:pt x="106" y="42"/>
                  </a:lnTo>
                  <a:lnTo>
                    <a:pt x="107" y="42"/>
                  </a:lnTo>
                  <a:lnTo>
                    <a:pt x="109" y="40"/>
                  </a:lnTo>
                  <a:lnTo>
                    <a:pt x="110" y="40"/>
                  </a:lnTo>
                  <a:lnTo>
                    <a:pt x="111" y="40"/>
                  </a:lnTo>
                  <a:lnTo>
                    <a:pt x="113" y="42"/>
                  </a:lnTo>
                  <a:lnTo>
                    <a:pt x="114" y="40"/>
                  </a:lnTo>
                  <a:lnTo>
                    <a:pt x="115" y="42"/>
                  </a:lnTo>
                  <a:lnTo>
                    <a:pt x="117" y="40"/>
                  </a:lnTo>
                  <a:lnTo>
                    <a:pt x="118" y="42"/>
                  </a:lnTo>
                  <a:lnTo>
                    <a:pt x="119" y="42"/>
                  </a:lnTo>
                  <a:lnTo>
                    <a:pt x="120" y="42"/>
                  </a:lnTo>
                  <a:lnTo>
                    <a:pt x="123" y="44"/>
                  </a:lnTo>
                  <a:lnTo>
                    <a:pt x="124" y="44"/>
                  </a:lnTo>
                  <a:lnTo>
                    <a:pt x="124" y="46"/>
                  </a:lnTo>
                  <a:lnTo>
                    <a:pt x="126" y="46"/>
                  </a:lnTo>
                  <a:lnTo>
                    <a:pt x="126" y="47"/>
                  </a:lnTo>
                  <a:lnTo>
                    <a:pt x="127" y="47"/>
                  </a:lnTo>
                  <a:lnTo>
                    <a:pt x="127" y="48"/>
                  </a:lnTo>
                  <a:lnTo>
                    <a:pt x="128" y="48"/>
                  </a:lnTo>
                  <a:lnTo>
                    <a:pt x="130" y="48"/>
                  </a:lnTo>
                  <a:lnTo>
                    <a:pt x="131" y="48"/>
                  </a:lnTo>
                  <a:lnTo>
                    <a:pt x="131" y="47"/>
                  </a:lnTo>
                  <a:lnTo>
                    <a:pt x="132" y="47"/>
                  </a:lnTo>
                  <a:lnTo>
                    <a:pt x="134" y="47"/>
                  </a:lnTo>
                  <a:lnTo>
                    <a:pt x="134" y="46"/>
                  </a:lnTo>
                  <a:lnTo>
                    <a:pt x="135" y="46"/>
                  </a:lnTo>
                  <a:lnTo>
                    <a:pt x="136" y="46"/>
                  </a:lnTo>
                  <a:lnTo>
                    <a:pt x="137" y="46"/>
                  </a:lnTo>
                  <a:lnTo>
                    <a:pt x="137" y="44"/>
                  </a:lnTo>
                  <a:lnTo>
                    <a:pt x="139" y="43"/>
                  </a:lnTo>
                  <a:lnTo>
                    <a:pt x="139" y="42"/>
                  </a:lnTo>
                  <a:lnTo>
                    <a:pt x="140" y="42"/>
                  </a:lnTo>
                  <a:lnTo>
                    <a:pt x="141" y="42"/>
                  </a:lnTo>
                  <a:lnTo>
                    <a:pt x="141" y="40"/>
                  </a:lnTo>
                  <a:lnTo>
                    <a:pt x="143" y="40"/>
                  </a:lnTo>
                  <a:lnTo>
                    <a:pt x="144" y="40"/>
                  </a:lnTo>
                  <a:lnTo>
                    <a:pt x="145" y="40"/>
                  </a:lnTo>
                  <a:lnTo>
                    <a:pt x="147" y="40"/>
                  </a:lnTo>
                  <a:lnTo>
                    <a:pt x="148" y="40"/>
                  </a:lnTo>
                  <a:lnTo>
                    <a:pt x="149" y="40"/>
                  </a:lnTo>
                  <a:lnTo>
                    <a:pt x="149" y="39"/>
                  </a:lnTo>
                  <a:lnTo>
                    <a:pt x="151" y="39"/>
                  </a:lnTo>
                  <a:lnTo>
                    <a:pt x="151" y="38"/>
                  </a:lnTo>
                  <a:lnTo>
                    <a:pt x="152" y="38"/>
                  </a:lnTo>
                  <a:lnTo>
                    <a:pt x="153" y="37"/>
                  </a:lnTo>
                  <a:lnTo>
                    <a:pt x="155" y="37"/>
                  </a:lnTo>
                  <a:lnTo>
                    <a:pt x="156" y="37"/>
                  </a:lnTo>
                  <a:lnTo>
                    <a:pt x="157" y="37"/>
                  </a:lnTo>
                  <a:lnTo>
                    <a:pt x="158" y="38"/>
                  </a:lnTo>
                  <a:lnTo>
                    <a:pt x="160" y="38"/>
                  </a:lnTo>
                  <a:lnTo>
                    <a:pt x="160" y="39"/>
                  </a:lnTo>
                  <a:lnTo>
                    <a:pt x="161" y="39"/>
                  </a:lnTo>
                  <a:lnTo>
                    <a:pt x="161" y="40"/>
                  </a:lnTo>
                  <a:lnTo>
                    <a:pt x="162" y="40"/>
                  </a:lnTo>
                  <a:lnTo>
                    <a:pt x="164" y="40"/>
                  </a:lnTo>
                  <a:lnTo>
                    <a:pt x="164" y="42"/>
                  </a:lnTo>
                  <a:lnTo>
                    <a:pt x="165" y="42"/>
                  </a:lnTo>
                  <a:lnTo>
                    <a:pt x="166" y="42"/>
                  </a:lnTo>
                  <a:lnTo>
                    <a:pt x="168" y="42"/>
                  </a:lnTo>
                  <a:lnTo>
                    <a:pt x="169" y="42"/>
                  </a:lnTo>
                  <a:lnTo>
                    <a:pt x="170" y="42"/>
                  </a:lnTo>
                  <a:lnTo>
                    <a:pt x="172" y="42"/>
                  </a:lnTo>
                  <a:lnTo>
                    <a:pt x="172" y="40"/>
                  </a:lnTo>
                  <a:lnTo>
                    <a:pt x="173" y="40"/>
                  </a:lnTo>
                  <a:lnTo>
                    <a:pt x="174" y="40"/>
                  </a:lnTo>
                  <a:lnTo>
                    <a:pt x="175" y="40"/>
                  </a:lnTo>
                  <a:lnTo>
                    <a:pt x="177" y="40"/>
                  </a:lnTo>
                  <a:lnTo>
                    <a:pt x="178" y="40"/>
                  </a:lnTo>
                  <a:lnTo>
                    <a:pt x="179" y="40"/>
                  </a:lnTo>
                  <a:lnTo>
                    <a:pt x="181" y="40"/>
                  </a:lnTo>
                  <a:lnTo>
                    <a:pt x="181" y="39"/>
                  </a:lnTo>
                  <a:lnTo>
                    <a:pt x="182" y="39"/>
                  </a:lnTo>
                  <a:lnTo>
                    <a:pt x="183" y="39"/>
                  </a:lnTo>
                  <a:lnTo>
                    <a:pt x="183" y="40"/>
                  </a:lnTo>
                  <a:lnTo>
                    <a:pt x="185" y="40"/>
                  </a:lnTo>
                  <a:lnTo>
                    <a:pt x="185" y="42"/>
                  </a:lnTo>
                  <a:lnTo>
                    <a:pt x="186" y="42"/>
                  </a:lnTo>
                  <a:lnTo>
                    <a:pt x="186" y="43"/>
                  </a:lnTo>
                  <a:lnTo>
                    <a:pt x="187" y="43"/>
                  </a:lnTo>
                  <a:lnTo>
                    <a:pt x="187" y="44"/>
                  </a:lnTo>
                  <a:lnTo>
                    <a:pt x="189" y="44"/>
                  </a:lnTo>
                  <a:lnTo>
                    <a:pt x="189" y="46"/>
                  </a:lnTo>
                  <a:lnTo>
                    <a:pt x="189" y="47"/>
                  </a:lnTo>
                  <a:lnTo>
                    <a:pt x="190" y="47"/>
                  </a:lnTo>
                  <a:lnTo>
                    <a:pt x="191" y="47"/>
                  </a:lnTo>
                  <a:lnTo>
                    <a:pt x="191" y="48"/>
                  </a:lnTo>
                  <a:lnTo>
                    <a:pt x="192" y="48"/>
                  </a:lnTo>
                  <a:lnTo>
                    <a:pt x="194" y="48"/>
                  </a:lnTo>
                  <a:lnTo>
                    <a:pt x="194" y="50"/>
                  </a:lnTo>
                  <a:lnTo>
                    <a:pt x="194" y="51"/>
                  </a:lnTo>
                  <a:lnTo>
                    <a:pt x="195" y="51"/>
                  </a:lnTo>
                  <a:lnTo>
                    <a:pt x="195" y="52"/>
                  </a:lnTo>
                  <a:lnTo>
                    <a:pt x="195" y="54"/>
                  </a:lnTo>
                  <a:lnTo>
                    <a:pt x="196" y="54"/>
                  </a:lnTo>
                  <a:lnTo>
                    <a:pt x="198" y="54"/>
                  </a:lnTo>
                  <a:lnTo>
                    <a:pt x="198" y="55"/>
                  </a:lnTo>
                  <a:lnTo>
                    <a:pt x="199" y="55"/>
                  </a:lnTo>
                  <a:lnTo>
                    <a:pt x="199" y="56"/>
                  </a:lnTo>
                  <a:lnTo>
                    <a:pt x="199" y="57"/>
                  </a:lnTo>
                  <a:lnTo>
                    <a:pt x="200" y="57"/>
                  </a:lnTo>
                  <a:lnTo>
                    <a:pt x="200" y="59"/>
                  </a:lnTo>
                  <a:lnTo>
                    <a:pt x="202" y="59"/>
                  </a:lnTo>
                  <a:lnTo>
                    <a:pt x="202" y="60"/>
                  </a:lnTo>
                  <a:lnTo>
                    <a:pt x="203" y="60"/>
                  </a:lnTo>
                  <a:lnTo>
                    <a:pt x="203" y="61"/>
                  </a:lnTo>
                  <a:lnTo>
                    <a:pt x="203" y="63"/>
                  </a:lnTo>
                  <a:lnTo>
                    <a:pt x="204" y="63"/>
                  </a:lnTo>
                  <a:lnTo>
                    <a:pt x="204" y="64"/>
                  </a:lnTo>
                  <a:lnTo>
                    <a:pt x="206" y="64"/>
                  </a:lnTo>
                  <a:lnTo>
                    <a:pt x="206" y="65"/>
                  </a:lnTo>
                  <a:lnTo>
                    <a:pt x="207" y="65"/>
                  </a:lnTo>
                  <a:lnTo>
                    <a:pt x="207" y="67"/>
                  </a:lnTo>
                  <a:lnTo>
                    <a:pt x="207" y="68"/>
                  </a:lnTo>
                  <a:lnTo>
                    <a:pt x="208" y="68"/>
                  </a:lnTo>
                  <a:lnTo>
                    <a:pt x="208" y="69"/>
                  </a:lnTo>
                  <a:lnTo>
                    <a:pt x="208" y="71"/>
                  </a:lnTo>
                  <a:lnTo>
                    <a:pt x="208" y="72"/>
                  </a:lnTo>
                  <a:lnTo>
                    <a:pt x="210" y="72"/>
                  </a:lnTo>
                  <a:lnTo>
                    <a:pt x="210" y="73"/>
                  </a:lnTo>
                  <a:lnTo>
                    <a:pt x="211" y="73"/>
                  </a:lnTo>
                  <a:lnTo>
                    <a:pt x="210" y="73"/>
                  </a:lnTo>
                  <a:lnTo>
                    <a:pt x="211" y="73"/>
                  </a:lnTo>
                  <a:lnTo>
                    <a:pt x="211" y="74"/>
                  </a:lnTo>
                  <a:lnTo>
                    <a:pt x="212" y="74"/>
                  </a:lnTo>
                  <a:lnTo>
                    <a:pt x="212" y="76"/>
                  </a:lnTo>
                  <a:lnTo>
                    <a:pt x="213" y="76"/>
                  </a:lnTo>
                  <a:lnTo>
                    <a:pt x="215" y="76"/>
                  </a:lnTo>
                  <a:lnTo>
                    <a:pt x="215" y="77"/>
                  </a:lnTo>
                  <a:lnTo>
                    <a:pt x="215" y="78"/>
                  </a:lnTo>
                  <a:lnTo>
                    <a:pt x="213" y="78"/>
                  </a:lnTo>
                  <a:lnTo>
                    <a:pt x="215" y="78"/>
                  </a:lnTo>
                  <a:lnTo>
                    <a:pt x="215" y="80"/>
                  </a:lnTo>
                  <a:lnTo>
                    <a:pt x="215" y="78"/>
                  </a:lnTo>
                  <a:lnTo>
                    <a:pt x="216" y="80"/>
                  </a:lnTo>
                  <a:lnTo>
                    <a:pt x="215" y="80"/>
                  </a:lnTo>
                  <a:lnTo>
                    <a:pt x="216" y="80"/>
                  </a:lnTo>
                  <a:lnTo>
                    <a:pt x="216" y="81"/>
                  </a:lnTo>
                  <a:lnTo>
                    <a:pt x="217" y="81"/>
                  </a:lnTo>
                  <a:lnTo>
                    <a:pt x="217" y="82"/>
                  </a:lnTo>
                  <a:lnTo>
                    <a:pt x="217" y="81"/>
                  </a:lnTo>
                  <a:lnTo>
                    <a:pt x="217" y="82"/>
                  </a:lnTo>
                  <a:lnTo>
                    <a:pt x="219" y="82"/>
                  </a:lnTo>
                  <a:lnTo>
                    <a:pt x="217" y="82"/>
                  </a:lnTo>
                  <a:lnTo>
                    <a:pt x="219" y="82"/>
                  </a:lnTo>
                  <a:lnTo>
                    <a:pt x="219" y="84"/>
                  </a:lnTo>
                  <a:lnTo>
                    <a:pt x="219" y="85"/>
                  </a:lnTo>
                  <a:lnTo>
                    <a:pt x="220" y="85"/>
                  </a:lnTo>
                  <a:lnTo>
                    <a:pt x="220" y="86"/>
                  </a:lnTo>
                  <a:lnTo>
                    <a:pt x="220" y="88"/>
                  </a:lnTo>
                  <a:lnTo>
                    <a:pt x="221" y="88"/>
                  </a:lnTo>
                  <a:lnTo>
                    <a:pt x="221" y="89"/>
                  </a:lnTo>
                  <a:lnTo>
                    <a:pt x="223" y="89"/>
                  </a:lnTo>
                  <a:lnTo>
                    <a:pt x="223" y="90"/>
                  </a:lnTo>
                  <a:lnTo>
                    <a:pt x="221" y="90"/>
                  </a:lnTo>
                  <a:lnTo>
                    <a:pt x="223" y="90"/>
                  </a:lnTo>
                  <a:lnTo>
                    <a:pt x="223" y="92"/>
                  </a:lnTo>
                  <a:lnTo>
                    <a:pt x="224" y="92"/>
                  </a:lnTo>
                  <a:lnTo>
                    <a:pt x="225" y="92"/>
                  </a:lnTo>
                  <a:lnTo>
                    <a:pt x="225" y="93"/>
                  </a:lnTo>
                  <a:lnTo>
                    <a:pt x="225" y="92"/>
                  </a:lnTo>
                  <a:lnTo>
                    <a:pt x="227" y="92"/>
                  </a:lnTo>
                  <a:lnTo>
                    <a:pt x="227" y="93"/>
                  </a:lnTo>
                  <a:lnTo>
                    <a:pt x="227" y="94"/>
                  </a:lnTo>
                  <a:lnTo>
                    <a:pt x="227" y="93"/>
                  </a:lnTo>
                  <a:lnTo>
                    <a:pt x="227" y="94"/>
                  </a:lnTo>
                  <a:lnTo>
                    <a:pt x="228" y="94"/>
                  </a:lnTo>
                  <a:lnTo>
                    <a:pt x="228" y="95"/>
                  </a:lnTo>
                  <a:lnTo>
                    <a:pt x="228" y="97"/>
                  </a:lnTo>
                  <a:lnTo>
                    <a:pt x="228" y="98"/>
                  </a:lnTo>
                  <a:lnTo>
                    <a:pt x="229" y="98"/>
                  </a:lnTo>
                  <a:lnTo>
                    <a:pt x="230" y="98"/>
                  </a:lnTo>
                  <a:lnTo>
                    <a:pt x="230" y="99"/>
                  </a:lnTo>
                  <a:lnTo>
                    <a:pt x="232" y="99"/>
                  </a:lnTo>
                  <a:lnTo>
                    <a:pt x="232" y="101"/>
                  </a:lnTo>
                  <a:lnTo>
                    <a:pt x="232" y="102"/>
                  </a:lnTo>
                  <a:lnTo>
                    <a:pt x="233" y="102"/>
                  </a:lnTo>
                  <a:lnTo>
                    <a:pt x="233" y="103"/>
                  </a:lnTo>
                  <a:lnTo>
                    <a:pt x="232" y="103"/>
                  </a:lnTo>
                  <a:lnTo>
                    <a:pt x="233" y="103"/>
                  </a:lnTo>
                  <a:lnTo>
                    <a:pt x="233" y="105"/>
                  </a:lnTo>
                  <a:lnTo>
                    <a:pt x="232" y="105"/>
                  </a:lnTo>
                  <a:lnTo>
                    <a:pt x="232" y="106"/>
                  </a:lnTo>
                  <a:lnTo>
                    <a:pt x="232" y="107"/>
                  </a:lnTo>
                  <a:lnTo>
                    <a:pt x="230" y="107"/>
                  </a:lnTo>
                  <a:lnTo>
                    <a:pt x="232" y="107"/>
                  </a:lnTo>
                  <a:lnTo>
                    <a:pt x="232" y="109"/>
                  </a:lnTo>
                  <a:lnTo>
                    <a:pt x="230" y="109"/>
                  </a:lnTo>
                  <a:lnTo>
                    <a:pt x="230" y="110"/>
                  </a:lnTo>
                  <a:lnTo>
                    <a:pt x="230" y="111"/>
                  </a:lnTo>
                  <a:lnTo>
                    <a:pt x="232" y="111"/>
                  </a:lnTo>
                  <a:lnTo>
                    <a:pt x="232" y="112"/>
                  </a:lnTo>
                  <a:lnTo>
                    <a:pt x="233" y="112"/>
                  </a:lnTo>
                  <a:lnTo>
                    <a:pt x="234" y="112"/>
                  </a:lnTo>
                  <a:lnTo>
                    <a:pt x="236" y="112"/>
                  </a:lnTo>
                  <a:lnTo>
                    <a:pt x="236" y="114"/>
                  </a:lnTo>
                  <a:lnTo>
                    <a:pt x="237" y="114"/>
                  </a:lnTo>
                  <a:lnTo>
                    <a:pt x="237" y="115"/>
                  </a:lnTo>
                  <a:lnTo>
                    <a:pt x="236" y="115"/>
                  </a:lnTo>
                  <a:lnTo>
                    <a:pt x="236" y="116"/>
                  </a:lnTo>
                  <a:lnTo>
                    <a:pt x="237" y="116"/>
                  </a:lnTo>
                  <a:lnTo>
                    <a:pt x="237" y="118"/>
                  </a:lnTo>
                  <a:lnTo>
                    <a:pt x="237" y="116"/>
                  </a:lnTo>
                  <a:lnTo>
                    <a:pt x="238" y="116"/>
                  </a:lnTo>
                  <a:lnTo>
                    <a:pt x="238" y="118"/>
                  </a:lnTo>
                  <a:lnTo>
                    <a:pt x="240" y="118"/>
                  </a:lnTo>
                  <a:lnTo>
                    <a:pt x="240" y="119"/>
                  </a:lnTo>
                  <a:lnTo>
                    <a:pt x="240" y="120"/>
                  </a:lnTo>
                  <a:lnTo>
                    <a:pt x="238" y="120"/>
                  </a:lnTo>
                  <a:lnTo>
                    <a:pt x="237" y="120"/>
                  </a:lnTo>
                  <a:lnTo>
                    <a:pt x="237" y="122"/>
                  </a:lnTo>
                  <a:lnTo>
                    <a:pt x="237" y="120"/>
                  </a:lnTo>
                  <a:lnTo>
                    <a:pt x="237" y="122"/>
                  </a:lnTo>
                  <a:lnTo>
                    <a:pt x="236" y="122"/>
                  </a:lnTo>
                  <a:lnTo>
                    <a:pt x="237" y="122"/>
                  </a:lnTo>
                  <a:lnTo>
                    <a:pt x="237" y="123"/>
                  </a:lnTo>
                  <a:lnTo>
                    <a:pt x="237" y="122"/>
                  </a:lnTo>
                  <a:lnTo>
                    <a:pt x="236" y="123"/>
                  </a:lnTo>
                  <a:lnTo>
                    <a:pt x="237" y="123"/>
                  </a:lnTo>
                  <a:lnTo>
                    <a:pt x="236" y="123"/>
                  </a:lnTo>
                  <a:lnTo>
                    <a:pt x="237" y="123"/>
                  </a:lnTo>
                  <a:lnTo>
                    <a:pt x="237" y="124"/>
                  </a:lnTo>
                  <a:lnTo>
                    <a:pt x="238" y="124"/>
                  </a:lnTo>
                  <a:lnTo>
                    <a:pt x="238" y="126"/>
                  </a:lnTo>
                  <a:lnTo>
                    <a:pt x="240" y="126"/>
                  </a:lnTo>
                  <a:lnTo>
                    <a:pt x="241" y="126"/>
                  </a:lnTo>
                  <a:lnTo>
                    <a:pt x="241" y="127"/>
                  </a:lnTo>
                  <a:lnTo>
                    <a:pt x="242" y="127"/>
                  </a:lnTo>
                  <a:lnTo>
                    <a:pt x="241" y="127"/>
                  </a:lnTo>
                  <a:lnTo>
                    <a:pt x="242" y="127"/>
                  </a:lnTo>
                  <a:lnTo>
                    <a:pt x="242" y="128"/>
                  </a:lnTo>
                  <a:lnTo>
                    <a:pt x="242" y="129"/>
                  </a:lnTo>
                  <a:lnTo>
                    <a:pt x="244" y="129"/>
                  </a:lnTo>
                  <a:lnTo>
                    <a:pt x="242" y="129"/>
                  </a:lnTo>
                  <a:lnTo>
                    <a:pt x="242" y="131"/>
                  </a:lnTo>
                  <a:lnTo>
                    <a:pt x="241" y="131"/>
                  </a:lnTo>
                  <a:lnTo>
                    <a:pt x="241" y="132"/>
                  </a:lnTo>
                  <a:lnTo>
                    <a:pt x="240" y="132"/>
                  </a:lnTo>
                  <a:lnTo>
                    <a:pt x="240" y="133"/>
                  </a:lnTo>
                  <a:lnTo>
                    <a:pt x="240" y="135"/>
                  </a:lnTo>
                  <a:lnTo>
                    <a:pt x="238" y="135"/>
                  </a:lnTo>
                  <a:lnTo>
                    <a:pt x="240" y="135"/>
                  </a:lnTo>
                  <a:lnTo>
                    <a:pt x="240" y="136"/>
                  </a:lnTo>
                  <a:lnTo>
                    <a:pt x="240" y="137"/>
                  </a:lnTo>
                  <a:lnTo>
                    <a:pt x="238" y="137"/>
                  </a:lnTo>
                  <a:lnTo>
                    <a:pt x="237" y="137"/>
                  </a:lnTo>
                  <a:lnTo>
                    <a:pt x="236" y="137"/>
                  </a:lnTo>
                  <a:lnTo>
                    <a:pt x="236" y="139"/>
                  </a:lnTo>
                  <a:lnTo>
                    <a:pt x="236" y="140"/>
                  </a:lnTo>
                  <a:lnTo>
                    <a:pt x="236" y="141"/>
                  </a:lnTo>
                  <a:lnTo>
                    <a:pt x="237" y="141"/>
                  </a:lnTo>
                  <a:lnTo>
                    <a:pt x="237" y="143"/>
                  </a:lnTo>
                  <a:lnTo>
                    <a:pt x="238" y="143"/>
                  </a:lnTo>
                  <a:lnTo>
                    <a:pt x="238" y="144"/>
                  </a:lnTo>
                  <a:lnTo>
                    <a:pt x="238" y="145"/>
                  </a:lnTo>
                  <a:lnTo>
                    <a:pt x="240" y="145"/>
                  </a:lnTo>
                  <a:lnTo>
                    <a:pt x="240" y="146"/>
                  </a:lnTo>
                  <a:lnTo>
                    <a:pt x="241" y="146"/>
                  </a:lnTo>
                  <a:lnTo>
                    <a:pt x="241" y="148"/>
                  </a:lnTo>
                  <a:lnTo>
                    <a:pt x="241" y="149"/>
                  </a:lnTo>
                  <a:lnTo>
                    <a:pt x="241" y="150"/>
                  </a:lnTo>
                  <a:lnTo>
                    <a:pt x="241" y="152"/>
                  </a:lnTo>
                  <a:lnTo>
                    <a:pt x="240" y="152"/>
                  </a:lnTo>
                  <a:lnTo>
                    <a:pt x="240" y="153"/>
                  </a:lnTo>
                  <a:lnTo>
                    <a:pt x="238" y="154"/>
                  </a:lnTo>
                  <a:lnTo>
                    <a:pt x="238" y="156"/>
                  </a:lnTo>
                  <a:lnTo>
                    <a:pt x="238" y="154"/>
                  </a:lnTo>
                  <a:lnTo>
                    <a:pt x="238" y="156"/>
                  </a:lnTo>
                  <a:lnTo>
                    <a:pt x="238" y="157"/>
                  </a:lnTo>
                  <a:lnTo>
                    <a:pt x="238" y="158"/>
                  </a:lnTo>
                  <a:lnTo>
                    <a:pt x="237" y="158"/>
                  </a:lnTo>
                  <a:lnTo>
                    <a:pt x="237" y="160"/>
                  </a:lnTo>
                  <a:lnTo>
                    <a:pt x="236" y="160"/>
                  </a:lnTo>
                  <a:lnTo>
                    <a:pt x="234" y="160"/>
                  </a:lnTo>
                  <a:lnTo>
                    <a:pt x="234" y="161"/>
                  </a:lnTo>
                  <a:lnTo>
                    <a:pt x="233" y="161"/>
                  </a:lnTo>
                  <a:lnTo>
                    <a:pt x="232" y="161"/>
                  </a:lnTo>
                  <a:lnTo>
                    <a:pt x="232" y="162"/>
                  </a:lnTo>
                  <a:lnTo>
                    <a:pt x="230" y="162"/>
                  </a:lnTo>
                  <a:lnTo>
                    <a:pt x="230" y="164"/>
                  </a:lnTo>
                  <a:lnTo>
                    <a:pt x="230" y="165"/>
                  </a:lnTo>
                  <a:lnTo>
                    <a:pt x="230" y="166"/>
                  </a:lnTo>
                  <a:lnTo>
                    <a:pt x="229" y="166"/>
                  </a:lnTo>
                  <a:lnTo>
                    <a:pt x="229" y="167"/>
                  </a:lnTo>
                  <a:lnTo>
                    <a:pt x="229" y="169"/>
                  </a:lnTo>
                  <a:lnTo>
                    <a:pt x="228" y="169"/>
                  </a:lnTo>
                  <a:lnTo>
                    <a:pt x="228" y="170"/>
                  </a:lnTo>
                  <a:lnTo>
                    <a:pt x="227" y="170"/>
                  </a:lnTo>
                  <a:lnTo>
                    <a:pt x="227" y="171"/>
                  </a:lnTo>
                  <a:lnTo>
                    <a:pt x="227" y="173"/>
                  </a:lnTo>
                  <a:lnTo>
                    <a:pt x="227" y="174"/>
                  </a:lnTo>
                  <a:lnTo>
                    <a:pt x="228" y="174"/>
                  </a:lnTo>
                  <a:lnTo>
                    <a:pt x="228" y="175"/>
                  </a:lnTo>
                  <a:lnTo>
                    <a:pt x="228" y="174"/>
                  </a:lnTo>
                  <a:lnTo>
                    <a:pt x="229" y="174"/>
                  </a:lnTo>
                  <a:lnTo>
                    <a:pt x="229" y="175"/>
                  </a:lnTo>
                  <a:lnTo>
                    <a:pt x="229" y="174"/>
                  </a:lnTo>
                  <a:lnTo>
                    <a:pt x="229" y="175"/>
                  </a:lnTo>
                  <a:lnTo>
                    <a:pt x="230" y="175"/>
                  </a:lnTo>
                  <a:lnTo>
                    <a:pt x="229" y="177"/>
                  </a:lnTo>
                  <a:lnTo>
                    <a:pt x="229" y="178"/>
                  </a:lnTo>
                  <a:lnTo>
                    <a:pt x="228" y="179"/>
                  </a:lnTo>
                  <a:lnTo>
                    <a:pt x="229" y="179"/>
                  </a:lnTo>
                  <a:lnTo>
                    <a:pt x="229" y="181"/>
                  </a:lnTo>
                  <a:lnTo>
                    <a:pt x="230" y="182"/>
                  </a:lnTo>
                  <a:lnTo>
                    <a:pt x="230" y="183"/>
                  </a:lnTo>
                  <a:lnTo>
                    <a:pt x="229" y="183"/>
                  </a:lnTo>
                  <a:lnTo>
                    <a:pt x="228" y="183"/>
                  </a:lnTo>
                  <a:lnTo>
                    <a:pt x="228" y="184"/>
                  </a:lnTo>
                  <a:lnTo>
                    <a:pt x="228" y="186"/>
                  </a:lnTo>
                  <a:lnTo>
                    <a:pt x="229" y="186"/>
                  </a:lnTo>
                  <a:lnTo>
                    <a:pt x="229" y="187"/>
                  </a:lnTo>
                  <a:lnTo>
                    <a:pt x="230" y="187"/>
                  </a:lnTo>
                  <a:lnTo>
                    <a:pt x="230" y="188"/>
                  </a:lnTo>
                  <a:lnTo>
                    <a:pt x="232" y="188"/>
                  </a:lnTo>
                  <a:lnTo>
                    <a:pt x="230" y="188"/>
                  </a:lnTo>
                  <a:lnTo>
                    <a:pt x="230" y="190"/>
                  </a:lnTo>
                  <a:lnTo>
                    <a:pt x="230" y="191"/>
                  </a:lnTo>
                  <a:lnTo>
                    <a:pt x="232" y="191"/>
                  </a:lnTo>
                  <a:lnTo>
                    <a:pt x="230" y="191"/>
                  </a:lnTo>
                  <a:lnTo>
                    <a:pt x="232" y="191"/>
                  </a:lnTo>
                  <a:lnTo>
                    <a:pt x="233" y="191"/>
                  </a:lnTo>
                  <a:lnTo>
                    <a:pt x="233" y="192"/>
                  </a:lnTo>
                  <a:lnTo>
                    <a:pt x="232" y="192"/>
                  </a:lnTo>
                  <a:lnTo>
                    <a:pt x="233" y="192"/>
                  </a:lnTo>
                  <a:lnTo>
                    <a:pt x="233" y="194"/>
                  </a:lnTo>
                  <a:lnTo>
                    <a:pt x="234" y="194"/>
                  </a:lnTo>
                  <a:lnTo>
                    <a:pt x="236" y="194"/>
                  </a:lnTo>
                  <a:lnTo>
                    <a:pt x="236" y="195"/>
                  </a:lnTo>
                  <a:lnTo>
                    <a:pt x="236" y="196"/>
                  </a:lnTo>
                  <a:lnTo>
                    <a:pt x="236" y="198"/>
                  </a:lnTo>
                  <a:lnTo>
                    <a:pt x="237" y="198"/>
                  </a:lnTo>
                  <a:lnTo>
                    <a:pt x="237" y="199"/>
                  </a:lnTo>
                  <a:lnTo>
                    <a:pt x="236" y="199"/>
                  </a:lnTo>
                  <a:lnTo>
                    <a:pt x="236" y="200"/>
                  </a:lnTo>
                  <a:lnTo>
                    <a:pt x="237" y="200"/>
                  </a:lnTo>
                  <a:lnTo>
                    <a:pt x="237" y="201"/>
                  </a:lnTo>
                  <a:lnTo>
                    <a:pt x="236" y="201"/>
                  </a:lnTo>
                  <a:lnTo>
                    <a:pt x="236" y="200"/>
                  </a:lnTo>
                  <a:lnTo>
                    <a:pt x="236" y="201"/>
                  </a:lnTo>
                  <a:lnTo>
                    <a:pt x="234" y="201"/>
                  </a:lnTo>
                  <a:lnTo>
                    <a:pt x="236" y="201"/>
                  </a:lnTo>
                  <a:lnTo>
                    <a:pt x="234" y="201"/>
                  </a:lnTo>
                  <a:lnTo>
                    <a:pt x="234" y="203"/>
                  </a:lnTo>
                  <a:lnTo>
                    <a:pt x="234" y="204"/>
                  </a:lnTo>
                  <a:lnTo>
                    <a:pt x="233" y="204"/>
                  </a:lnTo>
                  <a:lnTo>
                    <a:pt x="232" y="204"/>
                  </a:lnTo>
                  <a:lnTo>
                    <a:pt x="232" y="205"/>
                  </a:lnTo>
                  <a:lnTo>
                    <a:pt x="232" y="204"/>
                  </a:lnTo>
                  <a:lnTo>
                    <a:pt x="232" y="205"/>
                  </a:lnTo>
                  <a:lnTo>
                    <a:pt x="230" y="205"/>
                  </a:lnTo>
                  <a:lnTo>
                    <a:pt x="232" y="205"/>
                  </a:lnTo>
                  <a:lnTo>
                    <a:pt x="230" y="205"/>
                  </a:lnTo>
                  <a:lnTo>
                    <a:pt x="229" y="205"/>
                  </a:lnTo>
                  <a:lnTo>
                    <a:pt x="228" y="205"/>
                  </a:lnTo>
                  <a:lnTo>
                    <a:pt x="227" y="205"/>
                  </a:lnTo>
                  <a:lnTo>
                    <a:pt x="227" y="207"/>
                  </a:lnTo>
                  <a:lnTo>
                    <a:pt x="227" y="205"/>
                  </a:lnTo>
                  <a:lnTo>
                    <a:pt x="225" y="207"/>
                  </a:lnTo>
                  <a:lnTo>
                    <a:pt x="224" y="207"/>
                  </a:lnTo>
                  <a:lnTo>
                    <a:pt x="223" y="207"/>
                  </a:lnTo>
                  <a:lnTo>
                    <a:pt x="221" y="207"/>
                  </a:lnTo>
                  <a:lnTo>
                    <a:pt x="221" y="208"/>
                  </a:lnTo>
                  <a:lnTo>
                    <a:pt x="220" y="208"/>
                  </a:lnTo>
                  <a:lnTo>
                    <a:pt x="220" y="209"/>
                  </a:lnTo>
                  <a:lnTo>
                    <a:pt x="219" y="209"/>
                  </a:lnTo>
                  <a:lnTo>
                    <a:pt x="220" y="209"/>
                  </a:lnTo>
                  <a:lnTo>
                    <a:pt x="220" y="211"/>
                  </a:lnTo>
                  <a:lnTo>
                    <a:pt x="220" y="209"/>
                  </a:lnTo>
                  <a:lnTo>
                    <a:pt x="221" y="209"/>
                  </a:lnTo>
                  <a:lnTo>
                    <a:pt x="223" y="209"/>
                  </a:lnTo>
                  <a:lnTo>
                    <a:pt x="223" y="211"/>
                  </a:lnTo>
                  <a:lnTo>
                    <a:pt x="223" y="209"/>
                  </a:lnTo>
                  <a:lnTo>
                    <a:pt x="223" y="211"/>
                  </a:lnTo>
                  <a:lnTo>
                    <a:pt x="224" y="211"/>
                  </a:lnTo>
                  <a:lnTo>
                    <a:pt x="223" y="211"/>
                  </a:lnTo>
                  <a:lnTo>
                    <a:pt x="224" y="211"/>
                  </a:lnTo>
                  <a:lnTo>
                    <a:pt x="225" y="211"/>
                  </a:lnTo>
                  <a:lnTo>
                    <a:pt x="225" y="212"/>
                  </a:lnTo>
                  <a:lnTo>
                    <a:pt x="227" y="212"/>
                  </a:lnTo>
                  <a:lnTo>
                    <a:pt x="225" y="212"/>
                  </a:lnTo>
                  <a:lnTo>
                    <a:pt x="225" y="213"/>
                  </a:lnTo>
                  <a:lnTo>
                    <a:pt x="224" y="213"/>
                  </a:lnTo>
                  <a:lnTo>
                    <a:pt x="224" y="215"/>
                  </a:lnTo>
                  <a:lnTo>
                    <a:pt x="225" y="215"/>
                  </a:lnTo>
                  <a:lnTo>
                    <a:pt x="224" y="215"/>
                  </a:lnTo>
                  <a:lnTo>
                    <a:pt x="225" y="215"/>
                  </a:lnTo>
                  <a:lnTo>
                    <a:pt x="224" y="215"/>
                  </a:lnTo>
                  <a:lnTo>
                    <a:pt x="224" y="216"/>
                  </a:lnTo>
                  <a:lnTo>
                    <a:pt x="223" y="216"/>
                  </a:lnTo>
                  <a:lnTo>
                    <a:pt x="223" y="217"/>
                  </a:lnTo>
                  <a:lnTo>
                    <a:pt x="224" y="217"/>
                  </a:lnTo>
                  <a:lnTo>
                    <a:pt x="224" y="218"/>
                  </a:lnTo>
                  <a:lnTo>
                    <a:pt x="225" y="218"/>
                  </a:lnTo>
                  <a:lnTo>
                    <a:pt x="227" y="218"/>
                  </a:lnTo>
                  <a:lnTo>
                    <a:pt x="227" y="217"/>
                  </a:lnTo>
                  <a:lnTo>
                    <a:pt x="228" y="217"/>
                  </a:lnTo>
                  <a:lnTo>
                    <a:pt x="229" y="217"/>
                  </a:lnTo>
                  <a:lnTo>
                    <a:pt x="229" y="216"/>
                  </a:lnTo>
                  <a:lnTo>
                    <a:pt x="230" y="216"/>
                  </a:lnTo>
                  <a:lnTo>
                    <a:pt x="232" y="216"/>
                  </a:lnTo>
                  <a:lnTo>
                    <a:pt x="233" y="216"/>
                  </a:lnTo>
                  <a:lnTo>
                    <a:pt x="234" y="216"/>
                  </a:lnTo>
                  <a:lnTo>
                    <a:pt x="236" y="216"/>
                  </a:lnTo>
                  <a:lnTo>
                    <a:pt x="236" y="217"/>
                  </a:lnTo>
                  <a:lnTo>
                    <a:pt x="237" y="217"/>
                  </a:lnTo>
                  <a:lnTo>
                    <a:pt x="237" y="218"/>
                  </a:lnTo>
                  <a:lnTo>
                    <a:pt x="238" y="218"/>
                  </a:lnTo>
                  <a:lnTo>
                    <a:pt x="240" y="218"/>
                  </a:lnTo>
                  <a:lnTo>
                    <a:pt x="240" y="220"/>
                  </a:lnTo>
                  <a:lnTo>
                    <a:pt x="238" y="220"/>
                  </a:lnTo>
                  <a:lnTo>
                    <a:pt x="240" y="220"/>
                  </a:lnTo>
                  <a:lnTo>
                    <a:pt x="240" y="218"/>
                  </a:lnTo>
                  <a:lnTo>
                    <a:pt x="240" y="220"/>
                  </a:lnTo>
                  <a:lnTo>
                    <a:pt x="241" y="218"/>
                  </a:lnTo>
                  <a:lnTo>
                    <a:pt x="241" y="220"/>
                  </a:lnTo>
                  <a:lnTo>
                    <a:pt x="242" y="220"/>
                  </a:lnTo>
                  <a:lnTo>
                    <a:pt x="242" y="221"/>
                  </a:lnTo>
                  <a:lnTo>
                    <a:pt x="244" y="221"/>
                  </a:lnTo>
                  <a:lnTo>
                    <a:pt x="245" y="221"/>
                  </a:lnTo>
                  <a:lnTo>
                    <a:pt x="245" y="220"/>
                  </a:lnTo>
                  <a:lnTo>
                    <a:pt x="245" y="221"/>
                  </a:lnTo>
                  <a:lnTo>
                    <a:pt x="246" y="221"/>
                  </a:lnTo>
                  <a:lnTo>
                    <a:pt x="246" y="222"/>
                  </a:lnTo>
                  <a:lnTo>
                    <a:pt x="246" y="224"/>
                  </a:lnTo>
                  <a:lnTo>
                    <a:pt x="246" y="225"/>
                  </a:lnTo>
                  <a:lnTo>
                    <a:pt x="248" y="225"/>
                  </a:lnTo>
                  <a:lnTo>
                    <a:pt x="246" y="225"/>
                  </a:lnTo>
                  <a:lnTo>
                    <a:pt x="248" y="225"/>
                  </a:lnTo>
                  <a:lnTo>
                    <a:pt x="248" y="226"/>
                  </a:lnTo>
                  <a:lnTo>
                    <a:pt x="248" y="225"/>
                  </a:lnTo>
                  <a:lnTo>
                    <a:pt x="249" y="225"/>
                  </a:lnTo>
                  <a:lnTo>
                    <a:pt x="250" y="225"/>
                  </a:lnTo>
                  <a:lnTo>
                    <a:pt x="250" y="226"/>
                  </a:lnTo>
                  <a:lnTo>
                    <a:pt x="251" y="226"/>
                  </a:lnTo>
                  <a:lnTo>
                    <a:pt x="250" y="226"/>
                  </a:lnTo>
                  <a:lnTo>
                    <a:pt x="250" y="228"/>
                  </a:lnTo>
                  <a:lnTo>
                    <a:pt x="251" y="228"/>
                  </a:lnTo>
                  <a:lnTo>
                    <a:pt x="253" y="228"/>
                  </a:lnTo>
                  <a:lnTo>
                    <a:pt x="253" y="229"/>
                  </a:lnTo>
                  <a:lnTo>
                    <a:pt x="254" y="229"/>
                  </a:lnTo>
                  <a:lnTo>
                    <a:pt x="254" y="230"/>
                  </a:lnTo>
                  <a:lnTo>
                    <a:pt x="255" y="230"/>
                  </a:lnTo>
                  <a:lnTo>
                    <a:pt x="255" y="232"/>
                  </a:lnTo>
                  <a:lnTo>
                    <a:pt x="257" y="232"/>
                  </a:lnTo>
                  <a:lnTo>
                    <a:pt x="258" y="232"/>
                  </a:lnTo>
                  <a:lnTo>
                    <a:pt x="259" y="232"/>
                  </a:lnTo>
                  <a:lnTo>
                    <a:pt x="261" y="232"/>
                  </a:lnTo>
                  <a:lnTo>
                    <a:pt x="261" y="233"/>
                  </a:lnTo>
                  <a:lnTo>
                    <a:pt x="261" y="232"/>
                  </a:lnTo>
                  <a:lnTo>
                    <a:pt x="262" y="232"/>
                  </a:lnTo>
                  <a:lnTo>
                    <a:pt x="263" y="232"/>
                  </a:lnTo>
                  <a:lnTo>
                    <a:pt x="263" y="233"/>
                  </a:lnTo>
                  <a:lnTo>
                    <a:pt x="265" y="233"/>
                  </a:lnTo>
                  <a:lnTo>
                    <a:pt x="265" y="234"/>
                  </a:lnTo>
                  <a:lnTo>
                    <a:pt x="265" y="235"/>
                  </a:lnTo>
                  <a:lnTo>
                    <a:pt x="265" y="237"/>
                  </a:lnTo>
                  <a:lnTo>
                    <a:pt x="266" y="237"/>
                  </a:lnTo>
                  <a:lnTo>
                    <a:pt x="266" y="238"/>
                  </a:lnTo>
                  <a:lnTo>
                    <a:pt x="267" y="238"/>
                  </a:lnTo>
                  <a:lnTo>
                    <a:pt x="267" y="239"/>
                  </a:lnTo>
                  <a:lnTo>
                    <a:pt x="268" y="239"/>
                  </a:lnTo>
                  <a:lnTo>
                    <a:pt x="268" y="241"/>
                  </a:lnTo>
                  <a:lnTo>
                    <a:pt x="270" y="241"/>
                  </a:lnTo>
                  <a:lnTo>
                    <a:pt x="270" y="239"/>
                  </a:lnTo>
                  <a:lnTo>
                    <a:pt x="271" y="239"/>
                  </a:lnTo>
                  <a:lnTo>
                    <a:pt x="271" y="241"/>
                  </a:lnTo>
                  <a:lnTo>
                    <a:pt x="272" y="241"/>
                  </a:lnTo>
                  <a:lnTo>
                    <a:pt x="272" y="242"/>
                  </a:lnTo>
                  <a:lnTo>
                    <a:pt x="272" y="243"/>
                  </a:lnTo>
                  <a:lnTo>
                    <a:pt x="274" y="243"/>
                  </a:lnTo>
                  <a:lnTo>
                    <a:pt x="274" y="245"/>
                  </a:lnTo>
                  <a:lnTo>
                    <a:pt x="274" y="246"/>
                  </a:lnTo>
                  <a:lnTo>
                    <a:pt x="275" y="246"/>
                  </a:lnTo>
                  <a:lnTo>
                    <a:pt x="274" y="246"/>
                  </a:lnTo>
                  <a:lnTo>
                    <a:pt x="275" y="246"/>
                  </a:lnTo>
                  <a:lnTo>
                    <a:pt x="275" y="247"/>
                  </a:lnTo>
                  <a:lnTo>
                    <a:pt x="275" y="249"/>
                  </a:lnTo>
                  <a:lnTo>
                    <a:pt x="275" y="250"/>
                  </a:lnTo>
                  <a:lnTo>
                    <a:pt x="275" y="251"/>
                  </a:lnTo>
                  <a:lnTo>
                    <a:pt x="276" y="251"/>
                  </a:lnTo>
                  <a:lnTo>
                    <a:pt x="276" y="253"/>
                  </a:lnTo>
                  <a:lnTo>
                    <a:pt x="276" y="254"/>
                  </a:lnTo>
                  <a:lnTo>
                    <a:pt x="276" y="255"/>
                  </a:lnTo>
                  <a:lnTo>
                    <a:pt x="278" y="255"/>
                  </a:lnTo>
                  <a:lnTo>
                    <a:pt x="279" y="255"/>
                  </a:lnTo>
                  <a:lnTo>
                    <a:pt x="280" y="255"/>
                  </a:lnTo>
                  <a:lnTo>
                    <a:pt x="280" y="254"/>
                  </a:lnTo>
                  <a:lnTo>
                    <a:pt x="282" y="254"/>
                  </a:lnTo>
                  <a:lnTo>
                    <a:pt x="283" y="254"/>
                  </a:lnTo>
                  <a:lnTo>
                    <a:pt x="283" y="253"/>
                  </a:lnTo>
                  <a:lnTo>
                    <a:pt x="284" y="253"/>
                  </a:lnTo>
                  <a:lnTo>
                    <a:pt x="288" y="253"/>
                  </a:lnTo>
                  <a:lnTo>
                    <a:pt x="289" y="253"/>
                  </a:lnTo>
                  <a:lnTo>
                    <a:pt x="292" y="253"/>
                  </a:lnTo>
                  <a:lnTo>
                    <a:pt x="293" y="253"/>
                  </a:lnTo>
                  <a:lnTo>
                    <a:pt x="293" y="254"/>
                  </a:lnTo>
                  <a:lnTo>
                    <a:pt x="295" y="254"/>
                  </a:lnTo>
                  <a:lnTo>
                    <a:pt x="295" y="253"/>
                  </a:lnTo>
                  <a:lnTo>
                    <a:pt x="296" y="253"/>
                  </a:lnTo>
                  <a:lnTo>
                    <a:pt x="297" y="253"/>
                  </a:lnTo>
                  <a:lnTo>
                    <a:pt x="300" y="251"/>
                  </a:lnTo>
                  <a:lnTo>
                    <a:pt x="305" y="249"/>
                  </a:lnTo>
                  <a:lnTo>
                    <a:pt x="308" y="247"/>
                  </a:lnTo>
                  <a:lnTo>
                    <a:pt x="314" y="249"/>
                  </a:lnTo>
                  <a:lnTo>
                    <a:pt x="321" y="250"/>
                  </a:lnTo>
                  <a:lnTo>
                    <a:pt x="322" y="250"/>
                  </a:lnTo>
                  <a:lnTo>
                    <a:pt x="323" y="250"/>
                  </a:lnTo>
                  <a:lnTo>
                    <a:pt x="325" y="251"/>
                  </a:lnTo>
                  <a:lnTo>
                    <a:pt x="326" y="253"/>
                  </a:lnTo>
                  <a:lnTo>
                    <a:pt x="326" y="254"/>
                  </a:lnTo>
                  <a:lnTo>
                    <a:pt x="327" y="254"/>
                  </a:lnTo>
                  <a:lnTo>
                    <a:pt x="329" y="255"/>
                  </a:lnTo>
                  <a:lnTo>
                    <a:pt x="333" y="256"/>
                  </a:lnTo>
                  <a:lnTo>
                    <a:pt x="335" y="258"/>
                  </a:lnTo>
                  <a:lnTo>
                    <a:pt x="335" y="260"/>
                  </a:lnTo>
                  <a:lnTo>
                    <a:pt x="335" y="262"/>
                  </a:lnTo>
                  <a:lnTo>
                    <a:pt x="337" y="273"/>
                  </a:lnTo>
                  <a:lnTo>
                    <a:pt x="338" y="283"/>
                  </a:lnTo>
                  <a:lnTo>
                    <a:pt x="339" y="285"/>
                  </a:lnTo>
                  <a:lnTo>
                    <a:pt x="339" y="289"/>
                  </a:lnTo>
                  <a:lnTo>
                    <a:pt x="339" y="290"/>
                  </a:lnTo>
                  <a:lnTo>
                    <a:pt x="339" y="292"/>
                  </a:lnTo>
                  <a:lnTo>
                    <a:pt x="341" y="296"/>
                  </a:lnTo>
                  <a:lnTo>
                    <a:pt x="341" y="298"/>
                  </a:lnTo>
                  <a:lnTo>
                    <a:pt x="342" y="297"/>
                  </a:lnTo>
                  <a:lnTo>
                    <a:pt x="347" y="293"/>
                  </a:lnTo>
                  <a:lnTo>
                    <a:pt x="354" y="289"/>
                  </a:lnTo>
                  <a:lnTo>
                    <a:pt x="360" y="285"/>
                  </a:lnTo>
                  <a:lnTo>
                    <a:pt x="363" y="283"/>
                  </a:lnTo>
                  <a:lnTo>
                    <a:pt x="365" y="285"/>
                  </a:lnTo>
                  <a:lnTo>
                    <a:pt x="369" y="288"/>
                  </a:lnTo>
                  <a:lnTo>
                    <a:pt x="372" y="290"/>
                  </a:lnTo>
                  <a:lnTo>
                    <a:pt x="373" y="290"/>
                  </a:lnTo>
                  <a:lnTo>
                    <a:pt x="377" y="294"/>
                  </a:lnTo>
                  <a:lnTo>
                    <a:pt x="382" y="298"/>
                  </a:lnTo>
                  <a:lnTo>
                    <a:pt x="384" y="298"/>
                  </a:lnTo>
                  <a:lnTo>
                    <a:pt x="390" y="304"/>
                  </a:lnTo>
                  <a:lnTo>
                    <a:pt x="390" y="305"/>
                  </a:lnTo>
                  <a:lnTo>
                    <a:pt x="392" y="306"/>
                  </a:lnTo>
                  <a:lnTo>
                    <a:pt x="393" y="306"/>
                  </a:lnTo>
                  <a:lnTo>
                    <a:pt x="394" y="306"/>
                  </a:lnTo>
                  <a:lnTo>
                    <a:pt x="394" y="307"/>
                  </a:lnTo>
                  <a:lnTo>
                    <a:pt x="396" y="307"/>
                  </a:lnTo>
                  <a:lnTo>
                    <a:pt x="397" y="307"/>
                  </a:lnTo>
                  <a:lnTo>
                    <a:pt x="398" y="309"/>
                  </a:lnTo>
                  <a:lnTo>
                    <a:pt x="399" y="309"/>
                  </a:lnTo>
                  <a:lnTo>
                    <a:pt x="401" y="309"/>
                  </a:lnTo>
                  <a:lnTo>
                    <a:pt x="401" y="310"/>
                  </a:lnTo>
                  <a:lnTo>
                    <a:pt x="402" y="310"/>
                  </a:lnTo>
                  <a:lnTo>
                    <a:pt x="403" y="310"/>
                  </a:lnTo>
                  <a:lnTo>
                    <a:pt x="403" y="311"/>
                  </a:lnTo>
                  <a:lnTo>
                    <a:pt x="405" y="311"/>
                  </a:lnTo>
                  <a:lnTo>
                    <a:pt x="406" y="311"/>
                  </a:lnTo>
                  <a:lnTo>
                    <a:pt x="406" y="313"/>
                  </a:lnTo>
                  <a:lnTo>
                    <a:pt x="406" y="314"/>
                  </a:lnTo>
                  <a:lnTo>
                    <a:pt x="407" y="314"/>
                  </a:lnTo>
                  <a:lnTo>
                    <a:pt x="409" y="314"/>
                  </a:lnTo>
                  <a:lnTo>
                    <a:pt x="409" y="315"/>
                  </a:lnTo>
                  <a:lnTo>
                    <a:pt x="409" y="314"/>
                  </a:lnTo>
                  <a:lnTo>
                    <a:pt x="410" y="314"/>
                  </a:lnTo>
                  <a:lnTo>
                    <a:pt x="410" y="315"/>
                  </a:lnTo>
                  <a:lnTo>
                    <a:pt x="411" y="317"/>
                  </a:lnTo>
                  <a:lnTo>
                    <a:pt x="413" y="317"/>
                  </a:lnTo>
                  <a:lnTo>
                    <a:pt x="413" y="318"/>
                  </a:lnTo>
                  <a:lnTo>
                    <a:pt x="413" y="319"/>
                  </a:lnTo>
                  <a:lnTo>
                    <a:pt x="414" y="319"/>
                  </a:lnTo>
                  <a:lnTo>
                    <a:pt x="415" y="319"/>
                  </a:lnTo>
                  <a:lnTo>
                    <a:pt x="415" y="321"/>
                  </a:lnTo>
                  <a:lnTo>
                    <a:pt x="416" y="321"/>
                  </a:lnTo>
                  <a:lnTo>
                    <a:pt x="416" y="322"/>
                  </a:lnTo>
                  <a:lnTo>
                    <a:pt x="418" y="322"/>
                  </a:lnTo>
                  <a:lnTo>
                    <a:pt x="419" y="322"/>
                  </a:lnTo>
                  <a:lnTo>
                    <a:pt x="420" y="322"/>
                  </a:lnTo>
                  <a:lnTo>
                    <a:pt x="422" y="322"/>
                  </a:lnTo>
                  <a:lnTo>
                    <a:pt x="422" y="323"/>
                  </a:lnTo>
                  <a:lnTo>
                    <a:pt x="423" y="323"/>
                  </a:lnTo>
                  <a:lnTo>
                    <a:pt x="423" y="325"/>
                  </a:lnTo>
                  <a:lnTo>
                    <a:pt x="424" y="323"/>
                  </a:lnTo>
                  <a:lnTo>
                    <a:pt x="426" y="323"/>
                  </a:lnTo>
                  <a:lnTo>
                    <a:pt x="426" y="325"/>
                  </a:lnTo>
                  <a:lnTo>
                    <a:pt x="424" y="325"/>
                  </a:lnTo>
                  <a:lnTo>
                    <a:pt x="424" y="326"/>
                  </a:lnTo>
                  <a:lnTo>
                    <a:pt x="423" y="326"/>
                  </a:lnTo>
                  <a:lnTo>
                    <a:pt x="423" y="327"/>
                  </a:lnTo>
                  <a:lnTo>
                    <a:pt x="422" y="327"/>
                  </a:lnTo>
                  <a:lnTo>
                    <a:pt x="422" y="328"/>
                  </a:lnTo>
                  <a:lnTo>
                    <a:pt x="420" y="328"/>
                  </a:lnTo>
                  <a:lnTo>
                    <a:pt x="420" y="330"/>
                  </a:lnTo>
                  <a:lnTo>
                    <a:pt x="419" y="330"/>
                  </a:lnTo>
                  <a:lnTo>
                    <a:pt x="418" y="330"/>
                  </a:lnTo>
                  <a:lnTo>
                    <a:pt x="416" y="330"/>
                  </a:lnTo>
                  <a:lnTo>
                    <a:pt x="415" y="330"/>
                  </a:lnTo>
                  <a:lnTo>
                    <a:pt x="415" y="331"/>
                  </a:lnTo>
                  <a:lnTo>
                    <a:pt x="414" y="331"/>
                  </a:lnTo>
                  <a:lnTo>
                    <a:pt x="413" y="331"/>
                  </a:lnTo>
                  <a:lnTo>
                    <a:pt x="413" y="332"/>
                  </a:lnTo>
                  <a:lnTo>
                    <a:pt x="413" y="334"/>
                  </a:lnTo>
                  <a:lnTo>
                    <a:pt x="411" y="335"/>
                  </a:lnTo>
                  <a:lnTo>
                    <a:pt x="410" y="335"/>
                  </a:lnTo>
                  <a:lnTo>
                    <a:pt x="409" y="336"/>
                  </a:lnTo>
                  <a:lnTo>
                    <a:pt x="409" y="338"/>
                  </a:lnTo>
                  <a:lnTo>
                    <a:pt x="409" y="339"/>
                  </a:lnTo>
                  <a:lnTo>
                    <a:pt x="407" y="339"/>
                  </a:lnTo>
                  <a:lnTo>
                    <a:pt x="407" y="340"/>
                  </a:lnTo>
                  <a:lnTo>
                    <a:pt x="407" y="342"/>
                  </a:lnTo>
                  <a:lnTo>
                    <a:pt x="407" y="343"/>
                  </a:lnTo>
                  <a:lnTo>
                    <a:pt x="406" y="344"/>
                  </a:lnTo>
                  <a:lnTo>
                    <a:pt x="406" y="345"/>
                  </a:lnTo>
                  <a:lnTo>
                    <a:pt x="405" y="347"/>
                  </a:lnTo>
                  <a:lnTo>
                    <a:pt x="403" y="348"/>
                  </a:lnTo>
                  <a:lnTo>
                    <a:pt x="403" y="349"/>
                  </a:lnTo>
                  <a:lnTo>
                    <a:pt x="405" y="349"/>
                  </a:lnTo>
                  <a:lnTo>
                    <a:pt x="406" y="351"/>
                  </a:lnTo>
                  <a:lnTo>
                    <a:pt x="407" y="352"/>
                  </a:lnTo>
                  <a:lnTo>
                    <a:pt x="409" y="353"/>
                  </a:lnTo>
                  <a:lnTo>
                    <a:pt x="409" y="355"/>
                  </a:lnTo>
                  <a:lnTo>
                    <a:pt x="409" y="356"/>
                  </a:lnTo>
                  <a:lnTo>
                    <a:pt x="410" y="356"/>
                  </a:lnTo>
                  <a:lnTo>
                    <a:pt x="411" y="357"/>
                  </a:lnTo>
                  <a:lnTo>
                    <a:pt x="411" y="359"/>
                  </a:lnTo>
                  <a:lnTo>
                    <a:pt x="413" y="359"/>
                  </a:lnTo>
                  <a:lnTo>
                    <a:pt x="414" y="360"/>
                  </a:lnTo>
                  <a:lnTo>
                    <a:pt x="434" y="352"/>
                  </a:lnTo>
                  <a:lnTo>
                    <a:pt x="435" y="352"/>
                  </a:lnTo>
                  <a:lnTo>
                    <a:pt x="436" y="352"/>
                  </a:lnTo>
                  <a:lnTo>
                    <a:pt x="436" y="351"/>
                  </a:lnTo>
                  <a:lnTo>
                    <a:pt x="437" y="351"/>
                  </a:lnTo>
                  <a:lnTo>
                    <a:pt x="439" y="351"/>
                  </a:lnTo>
                  <a:lnTo>
                    <a:pt x="440" y="351"/>
                  </a:lnTo>
                  <a:lnTo>
                    <a:pt x="441" y="352"/>
                  </a:lnTo>
                  <a:lnTo>
                    <a:pt x="443" y="352"/>
                  </a:lnTo>
                  <a:lnTo>
                    <a:pt x="443" y="353"/>
                  </a:lnTo>
                  <a:lnTo>
                    <a:pt x="444" y="353"/>
                  </a:lnTo>
                  <a:lnTo>
                    <a:pt x="445" y="353"/>
                  </a:lnTo>
                  <a:lnTo>
                    <a:pt x="447" y="353"/>
                  </a:lnTo>
                  <a:lnTo>
                    <a:pt x="447" y="355"/>
                  </a:lnTo>
                  <a:lnTo>
                    <a:pt x="448" y="353"/>
                  </a:lnTo>
                  <a:lnTo>
                    <a:pt x="448" y="355"/>
                  </a:lnTo>
                  <a:lnTo>
                    <a:pt x="449" y="355"/>
                  </a:lnTo>
                  <a:lnTo>
                    <a:pt x="451" y="355"/>
                  </a:lnTo>
                  <a:lnTo>
                    <a:pt x="452" y="355"/>
                  </a:lnTo>
                  <a:lnTo>
                    <a:pt x="452" y="356"/>
                  </a:lnTo>
                  <a:lnTo>
                    <a:pt x="453" y="356"/>
                  </a:lnTo>
                  <a:lnTo>
                    <a:pt x="453" y="357"/>
                  </a:lnTo>
                  <a:lnTo>
                    <a:pt x="454" y="357"/>
                  </a:lnTo>
                  <a:lnTo>
                    <a:pt x="456" y="357"/>
                  </a:lnTo>
                  <a:lnTo>
                    <a:pt x="456" y="359"/>
                  </a:lnTo>
                  <a:lnTo>
                    <a:pt x="457" y="359"/>
                  </a:lnTo>
                  <a:lnTo>
                    <a:pt x="457" y="360"/>
                  </a:lnTo>
                  <a:lnTo>
                    <a:pt x="458" y="360"/>
                  </a:lnTo>
                  <a:lnTo>
                    <a:pt x="458" y="361"/>
                  </a:lnTo>
                  <a:lnTo>
                    <a:pt x="460" y="361"/>
                  </a:lnTo>
                  <a:lnTo>
                    <a:pt x="460" y="362"/>
                  </a:lnTo>
                  <a:lnTo>
                    <a:pt x="460" y="364"/>
                  </a:lnTo>
                  <a:lnTo>
                    <a:pt x="461" y="364"/>
                  </a:lnTo>
                  <a:lnTo>
                    <a:pt x="461" y="365"/>
                  </a:lnTo>
                  <a:lnTo>
                    <a:pt x="461" y="366"/>
                  </a:lnTo>
                  <a:lnTo>
                    <a:pt x="460" y="366"/>
                  </a:lnTo>
                  <a:lnTo>
                    <a:pt x="460" y="368"/>
                  </a:lnTo>
                  <a:lnTo>
                    <a:pt x="460" y="369"/>
                  </a:lnTo>
                  <a:lnTo>
                    <a:pt x="461" y="369"/>
                  </a:lnTo>
                  <a:lnTo>
                    <a:pt x="461" y="370"/>
                  </a:lnTo>
                  <a:lnTo>
                    <a:pt x="461" y="372"/>
                  </a:lnTo>
                  <a:lnTo>
                    <a:pt x="462" y="372"/>
                  </a:lnTo>
                  <a:lnTo>
                    <a:pt x="464" y="372"/>
                  </a:lnTo>
                  <a:lnTo>
                    <a:pt x="465" y="372"/>
                  </a:lnTo>
                  <a:lnTo>
                    <a:pt x="466" y="372"/>
                  </a:lnTo>
                  <a:lnTo>
                    <a:pt x="466" y="373"/>
                  </a:lnTo>
                  <a:lnTo>
                    <a:pt x="468" y="373"/>
                  </a:lnTo>
                  <a:lnTo>
                    <a:pt x="468" y="372"/>
                  </a:lnTo>
                  <a:lnTo>
                    <a:pt x="468" y="373"/>
                  </a:lnTo>
                  <a:lnTo>
                    <a:pt x="469" y="373"/>
                  </a:lnTo>
                  <a:lnTo>
                    <a:pt x="469" y="374"/>
                  </a:lnTo>
                  <a:lnTo>
                    <a:pt x="470" y="374"/>
                  </a:lnTo>
                  <a:lnTo>
                    <a:pt x="471" y="374"/>
                  </a:lnTo>
                  <a:lnTo>
                    <a:pt x="471" y="376"/>
                  </a:lnTo>
                  <a:lnTo>
                    <a:pt x="473" y="376"/>
                  </a:lnTo>
                  <a:lnTo>
                    <a:pt x="473" y="377"/>
                  </a:lnTo>
                  <a:lnTo>
                    <a:pt x="474" y="377"/>
                  </a:lnTo>
                  <a:lnTo>
                    <a:pt x="474" y="378"/>
                  </a:lnTo>
                  <a:lnTo>
                    <a:pt x="475" y="378"/>
                  </a:lnTo>
                  <a:lnTo>
                    <a:pt x="475" y="379"/>
                  </a:lnTo>
                  <a:lnTo>
                    <a:pt x="477" y="379"/>
                  </a:lnTo>
                  <a:lnTo>
                    <a:pt x="477" y="381"/>
                  </a:lnTo>
                  <a:lnTo>
                    <a:pt x="478" y="381"/>
                  </a:lnTo>
                  <a:lnTo>
                    <a:pt x="478" y="382"/>
                  </a:lnTo>
                  <a:lnTo>
                    <a:pt x="479" y="383"/>
                  </a:lnTo>
                  <a:lnTo>
                    <a:pt x="479" y="385"/>
                  </a:lnTo>
                  <a:lnTo>
                    <a:pt x="481" y="385"/>
                  </a:lnTo>
                  <a:lnTo>
                    <a:pt x="481" y="386"/>
                  </a:lnTo>
                  <a:lnTo>
                    <a:pt x="482" y="386"/>
                  </a:lnTo>
                  <a:lnTo>
                    <a:pt x="483" y="386"/>
                  </a:lnTo>
                  <a:lnTo>
                    <a:pt x="485" y="387"/>
                  </a:lnTo>
                  <a:lnTo>
                    <a:pt x="485" y="389"/>
                  </a:lnTo>
                  <a:lnTo>
                    <a:pt x="486" y="389"/>
                  </a:lnTo>
                  <a:lnTo>
                    <a:pt x="486" y="390"/>
                  </a:lnTo>
                  <a:lnTo>
                    <a:pt x="487" y="390"/>
                  </a:lnTo>
                  <a:lnTo>
                    <a:pt x="487" y="389"/>
                  </a:lnTo>
                  <a:lnTo>
                    <a:pt x="487" y="390"/>
                  </a:lnTo>
                  <a:lnTo>
                    <a:pt x="489" y="390"/>
                  </a:lnTo>
                  <a:lnTo>
                    <a:pt x="490" y="390"/>
                  </a:lnTo>
                  <a:lnTo>
                    <a:pt x="491" y="390"/>
                  </a:lnTo>
                  <a:lnTo>
                    <a:pt x="492" y="390"/>
                  </a:lnTo>
                  <a:lnTo>
                    <a:pt x="494" y="390"/>
                  </a:lnTo>
                  <a:lnTo>
                    <a:pt x="495" y="390"/>
                  </a:lnTo>
                  <a:lnTo>
                    <a:pt x="495" y="389"/>
                  </a:lnTo>
                  <a:lnTo>
                    <a:pt x="496" y="389"/>
                  </a:lnTo>
                  <a:lnTo>
                    <a:pt x="496" y="387"/>
                  </a:lnTo>
                  <a:lnTo>
                    <a:pt x="498" y="387"/>
                  </a:lnTo>
                  <a:lnTo>
                    <a:pt x="499" y="387"/>
                  </a:lnTo>
                  <a:lnTo>
                    <a:pt x="500" y="386"/>
                  </a:lnTo>
                  <a:lnTo>
                    <a:pt x="502" y="387"/>
                  </a:lnTo>
                  <a:lnTo>
                    <a:pt x="503" y="389"/>
                  </a:lnTo>
                  <a:lnTo>
                    <a:pt x="503" y="390"/>
                  </a:lnTo>
                  <a:lnTo>
                    <a:pt x="504" y="390"/>
                  </a:lnTo>
                  <a:lnTo>
                    <a:pt x="506" y="391"/>
                  </a:lnTo>
                  <a:lnTo>
                    <a:pt x="508" y="391"/>
                  </a:lnTo>
                  <a:lnTo>
                    <a:pt x="509" y="391"/>
                  </a:lnTo>
                  <a:lnTo>
                    <a:pt x="509" y="390"/>
                  </a:lnTo>
                  <a:lnTo>
                    <a:pt x="512" y="390"/>
                  </a:lnTo>
                  <a:lnTo>
                    <a:pt x="513" y="389"/>
                  </a:lnTo>
                  <a:lnTo>
                    <a:pt x="515" y="389"/>
                  </a:lnTo>
                  <a:lnTo>
                    <a:pt x="515" y="387"/>
                  </a:lnTo>
                  <a:lnTo>
                    <a:pt x="516" y="386"/>
                  </a:lnTo>
                  <a:lnTo>
                    <a:pt x="516" y="385"/>
                  </a:lnTo>
                  <a:lnTo>
                    <a:pt x="516" y="383"/>
                  </a:lnTo>
                  <a:lnTo>
                    <a:pt x="517" y="381"/>
                  </a:lnTo>
                  <a:lnTo>
                    <a:pt x="519" y="379"/>
                  </a:lnTo>
                  <a:lnTo>
                    <a:pt x="520" y="376"/>
                  </a:lnTo>
                  <a:lnTo>
                    <a:pt x="520" y="374"/>
                  </a:lnTo>
                  <a:lnTo>
                    <a:pt x="520" y="373"/>
                  </a:lnTo>
                  <a:lnTo>
                    <a:pt x="521" y="373"/>
                  </a:lnTo>
                  <a:lnTo>
                    <a:pt x="521" y="372"/>
                  </a:lnTo>
                  <a:lnTo>
                    <a:pt x="521" y="370"/>
                  </a:lnTo>
                  <a:lnTo>
                    <a:pt x="521" y="369"/>
                  </a:lnTo>
                  <a:lnTo>
                    <a:pt x="521" y="368"/>
                  </a:lnTo>
                  <a:lnTo>
                    <a:pt x="521" y="366"/>
                  </a:lnTo>
                  <a:lnTo>
                    <a:pt x="520" y="365"/>
                  </a:lnTo>
                  <a:lnTo>
                    <a:pt x="520" y="364"/>
                  </a:lnTo>
                  <a:lnTo>
                    <a:pt x="520" y="362"/>
                  </a:lnTo>
                  <a:lnTo>
                    <a:pt x="521" y="362"/>
                  </a:lnTo>
                  <a:lnTo>
                    <a:pt x="521" y="361"/>
                  </a:lnTo>
                  <a:lnTo>
                    <a:pt x="521" y="360"/>
                  </a:lnTo>
                  <a:lnTo>
                    <a:pt x="523" y="359"/>
                  </a:lnTo>
                  <a:lnTo>
                    <a:pt x="524" y="357"/>
                  </a:lnTo>
                  <a:lnTo>
                    <a:pt x="524" y="356"/>
                  </a:lnTo>
                  <a:lnTo>
                    <a:pt x="525" y="356"/>
                  </a:lnTo>
                  <a:lnTo>
                    <a:pt x="525" y="355"/>
                  </a:lnTo>
                  <a:lnTo>
                    <a:pt x="527" y="353"/>
                  </a:lnTo>
                  <a:lnTo>
                    <a:pt x="527" y="352"/>
                  </a:lnTo>
                  <a:lnTo>
                    <a:pt x="527" y="351"/>
                  </a:lnTo>
                  <a:lnTo>
                    <a:pt x="527" y="349"/>
                  </a:lnTo>
                  <a:lnTo>
                    <a:pt x="527" y="348"/>
                  </a:lnTo>
                  <a:lnTo>
                    <a:pt x="528" y="348"/>
                  </a:lnTo>
                  <a:lnTo>
                    <a:pt x="528" y="347"/>
                  </a:lnTo>
                  <a:lnTo>
                    <a:pt x="528" y="345"/>
                  </a:lnTo>
                  <a:lnTo>
                    <a:pt x="528" y="344"/>
                  </a:lnTo>
                  <a:lnTo>
                    <a:pt x="529" y="344"/>
                  </a:lnTo>
                  <a:lnTo>
                    <a:pt x="529" y="343"/>
                  </a:lnTo>
                  <a:lnTo>
                    <a:pt x="529" y="342"/>
                  </a:lnTo>
                  <a:lnTo>
                    <a:pt x="530" y="342"/>
                  </a:lnTo>
                  <a:lnTo>
                    <a:pt x="530" y="340"/>
                  </a:lnTo>
                  <a:lnTo>
                    <a:pt x="530" y="339"/>
                  </a:lnTo>
                  <a:lnTo>
                    <a:pt x="529" y="339"/>
                  </a:lnTo>
                  <a:lnTo>
                    <a:pt x="529" y="338"/>
                  </a:lnTo>
                  <a:lnTo>
                    <a:pt x="529" y="336"/>
                  </a:lnTo>
                  <a:lnTo>
                    <a:pt x="529" y="335"/>
                  </a:lnTo>
                  <a:lnTo>
                    <a:pt x="529" y="334"/>
                  </a:lnTo>
                  <a:lnTo>
                    <a:pt x="529" y="332"/>
                  </a:lnTo>
                  <a:lnTo>
                    <a:pt x="529" y="331"/>
                  </a:lnTo>
                  <a:lnTo>
                    <a:pt x="528" y="331"/>
                  </a:lnTo>
                  <a:lnTo>
                    <a:pt x="527" y="330"/>
                  </a:lnTo>
                  <a:lnTo>
                    <a:pt x="525" y="330"/>
                  </a:lnTo>
                  <a:lnTo>
                    <a:pt x="524" y="330"/>
                  </a:lnTo>
                  <a:lnTo>
                    <a:pt x="523" y="330"/>
                  </a:lnTo>
                  <a:lnTo>
                    <a:pt x="523" y="328"/>
                  </a:lnTo>
                  <a:lnTo>
                    <a:pt x="523" y="327"/>
                  </a:lnTo>
                  <a:lnTo>
                    <a:pt x="523" y="326"/>
                  </a:lnTo>
                  <a:lnTo>
                    <a:pt x="523" y="325"/>
                  </a:lnTo>
                  <a:lnTo>
                    <a:pt x="523" y="323"/>
                  </a:lnTo>
                  <a:lnTo>
                    <a:pt x="523" y="322"/>
                  </a:lnTo>
                  <a:lnTo>
                    <a:pt x="523" y="321"/>
                  </a:lnTo>
                  <a:lnTo>
                    <a:pt x="523" y="319"/>
                  </a:lnTo>
                  <a:lnTo>
                    <a:pt x="523" y="318"/>
                  </a:lnTo>
                  <a:lnTo>
                    <a:pt x="523" y="317"/>
                  </a:lnTo>
                  <a:lnTo>
                    <a:pt x="523" y="315"/>
                  </a:lnTo>
                  <a:lnTo>
                    <a:pt x="523" y="314"/>
                  </a:lnTo>
                  <a:lnTo>
                    <a:pt x="523" y="313"/>
                  </a:lnTo>
                  <a:lnTo>
                    <a:pt x="523" y="311"/>
                  </a:lnTo>
                  <a:lnTo>
                    <a:pt x="524" y="310"/>
                  </a:lnTo>
                  <a:lnTo>
                    <a:pt x="524" y="309"/>
                  </a:lnTo>
                  <a:lnTo>
                    <a:pt x="524" y="307"/>
                  </a:lnTo>
                  <a:lnTo>
                    <a:pt x="524" y="306"/>
                  </a:lnTo>
                  <a:lnTo>
                    <a:pt x="525" y="305"/>
                  </a:lnTo>
                  <a:lnTo>
                    <a:pt x="525" y="306"/>
                  </a:lnTo>
                  <a:lnTo>
                    <a:pt x="527" y="306"/>
                  </a:lnTo>
                  <a:lnTo>
                    <a:pt x="528" y="306"/>
                  </a:lnTo>
                  <a:lnTo>
                    <a:pt x="529" y="306"/>
                  </a:lnTo>
                  <a:lnTo>
                    <a:pt x="529" y="305"/>
                  </a:lnTo>
                  <a:lnTo>
                    <a:pt x="530" y="305"/>
                  </a:lnTo>
                  <a:lnTo>
                    <a:pt x="532" y="306"/>
                  </a:lnTo>
                  <a:lnTo>
                    <a:pt x="533" y="306"/>
                  </a:lnTo>
                  <a:lnTo>
                    <a:pt x="534" y="305"/>
                  </a:lnTo>
                  <a:lnTo>
                    <a:pt x="536" y="305"/>
                  </a:lnTo>
                  <a:lnTo>
                    <a:pt x="537" y="305"/>
                  </a:lnTo>
                  <a:lnTo>
                    <a:pt x="538" y="305"/>
                  </a:lnTo>
                  <a:lnTo>
                    <a:pt x="540" y="305"/>
                  </a:lnTo>
                  <a:lnTo>
                    <a:pt x="541" y="305"/>
                  </a:lnTo>
                  <a:lnTo>
                    <a:pt x="542" y="305"/>
                  </a:lnTo>
                  <a:lnTo>
                    <a:pt x="544" y="305"/>
                  </a:lnTo>
                  <a:lnTo>
                    <a:pt x="545" y="305"/>
                  </a:lnTo>
                  <a:lnTo>
                    <a:pt x="546" y="305"/>
                  </a:lnTo>
                  <a:lnTo>
                    <a:pt x="547" y="305"/>
                  </a:lnTo>
                  <a:lnTo>
                    <a:pt x="549" y="305"/>
                  </a:lnTo>
                  <a:lnTo>
                    <a:pt x="550" y="305"/>
                  </a:lnTo>
                  <a:lnTo>
                    <a:pt x="551" y="305"/>
                  </a:lnTo>
                  <a:lnTo>
                    <a:pt x="551" y="306"/>
                  </a:lnTo>
                  <a:lnTo>
                    <a:pt x="553" y="307"/>
                  </a:lnTo>
                  <a:lnTo>
                    <a:pt x="553" y="309"/>
                  </a:lnTo>
                  <a:lnTo>
                    <a:pt x="553" y="310"/>
                  </a:lnTo>
                  <a:lnTo>
                    <a:pt x="553" y="311"/>
                  </a:lnTo>
                  <a:lnTo>
                    <a:pt x="553" y="313"/>
                  </a:lnTo>
                  <a:lnTo>
                    <a:pt x="553" y="314"/>
                  </a:lnTo>
                  <a:lnTo>
                    <a:pt x="553" y="315"/>
                  </a:lnTo>
                  <a:lnTo>
                    <a:pt x="554" y="317"/>
                  </a:lnTo>
                  <a:lnTo>
                    <a:pt x="555" y="317"/>
                  </a:lnTo>
                  <a:lnTo>
                    <a:pt x="557" y="317"/>
                  </a:lnTo>
                  <a:lnTo>
                    <a:pt x="557" y="318"/>
                  </a:lnTo>
                  <a:lnTo>
                    <a:pt x="558" y="318"/>
                  </a:lnTo>
                  <a:lnTo>
                    <a:pt x="559" y="318"/>
                  </a:lnTo>
                  <a:lnTo>
                    <a:pt x="559" y="319"/>
                  </a:lnTo>
                  <a:lnTo>
                    <a:pt x="561" y="319"/>
                  </a:lnTo>
                  <a:lnTo>
                    <a:pt x="561" y="321"/>
                  </a:lnTo>
                  <a:lnTo>
                    <a:pt x="562" y="321"/>
                  </a:lnTo>
                  <a:lnTo>
                    <a:pt x="562" y="322"/>
                  </a:lnTo>
                  <a:lnTo>
                    <a:pt x="563" y="322"/>
                  </a:lnTo>
                  <a:lnTo>
                    <a:pt x="565" y="322"/>
                  </a:lnTo>
                  <a:lnTo>
                    <a:pt x="566" y="322"/>
                  </a:lnTo>
                  <a:lnTo>
                    <a:pt x="566" y="323"/>
                  </a:lnTo>
                  <a:lnTo>
                    <a:pt x="567" y="323"/>
                  </a:lnTo>
                  <a:lnTo>
                    <a:pt x="567" y="322"/>
                  </a:lnTo>
                  <a:lnTo>
                    <a:pt x="568" y="322"/>
                  </a:lnTo>
                  <a:lnTo>
                    <a:pt x="570" y="322"/>
                  </a:lnTo>
                  <a:lnTo>
                    <a:pt x="570" y="321"/>
                  </a:lnTo>
                  <a:lnTo>
                    <a:pt x="571" y="321"/>
                  </a:lnTo>
                  <a:lnTo>
                    <a:pt x="571" y="319"/>
                  </a:lnTo>
                  <a:lnTo>
                    <a:pt x="571" y="318"/>
                  </a:lnTo>
                  <a:lnTo>
                    <a:pt x="571" y="317"/>
                  </a:lnTo>
                  <a:lnTo>
                    <a:pt x="572" y="317"/>
                  </a:lnTo>
                  <a:lnTo>
                    <a:pt x="572" y="315"/>
                  </a:lnTo>
                  <a:lnTo>
                    <a:pt x="571" y="315"/>
                  </a:lnTo>
                  <a:lnTo>
                    <a:pt x="571" y="314"/>
                  </a:lnTo>
                  <a:lnTo>
                    <a:pt x="570" y="314"/>
                  </a:lnTo>
                  <a:lnTo>
                    <a:pt x="568" y="314"/>
                  </a:lnTo>
                  <a:lnTo>
                    <a:pt x="568" y="313"/>
                  </a:lnTo>
                  <a:lnTo>
                    <a:pt x="567" y="313"/>
                  </a:lnTo>
                  <a:lnTo>
                    <a:pt x="567" y="311"/>
                  </a:lnTo>
                  <a:lnTo>
                    <a:pt x="567" y="310"/>
                  </a:lnTo>
                  <a:lnTo>
                    <a:pt x="566" y="310"/>
                  </a:lnTo>
                  <a:lnTo>
                    <a:pt x="566" y="309"/>
                  </a:lnTo>
                  <a:lnTo>
                    <a:pt x="567" y="309"/>
                  </a:lnTo>
                  <a:lnTo>
                    <a:pt x="567" y="307"/>
                  </a:lnTo>
                  <a:lnTo>
                    <a:pt x="567" y="306"/>
                  </a:lnTo>
                  <a:lnTo>
                    <a:pt x="568" y="306"/>
                  </a:lnTo>
                  <a:lnTo>
                    <a:pt x="567" y="306"/>
                  </a:lnTo>
                  <a:lnTo>
                    <a:pt x="567" y="305"/>
                  </a:lnTo>
                  <a:lnTo>
                    <a:pt x="567" y="306"/>
                  </a:lnTo>
                  <a:lnTo>
                    <a:pt x="568" y="306"/>
                  </a:lnTo>
                  <a:lnTo>
                    <a:pt x="570" y="306"/>
                  </a:lnTo>
                  <a:lnTo>
                    <a:pt x="571" y="306"/>
                  </a:lnTo>
                  <a:lnTo>
                    <a:pt x="571" y="307"/>
                  </a:lnTo>
                  <a:lnTo>
                    <a:pt x="572" y="307"/>
                  </a:lnTo>
                  <a:lnTo>
                    <a:pt x="574" y="307"/>
                  </a:lnTo>
                  <a:lnTo>
                    <a:pt x="575" y="307"/>
                  </a:lnTo>
                  <a:lnTo>
                    <a:pt x="576" y="307"/>
                  </a:lnTo>
                  <a:lnTo>
                    <a:pt x="576" y="306"/>
                  </a:lnTo>
                  <a:lnTo>
                    <a:pt x="578" y="306"/>
                  </a:lnTo>
                  <a:lnTo>
                    <a:pt x="579" y="306"/>
                  </a:lnTo>
                  <a:lnTo>
                    <a:pt x="580" y="306"/>
                  </a:lnTo>
                  <a:lnTo>
                    <a:pt x="582" y="306"/>
                  </a:lnTo>
                  <a:lnTo>
                    <a:pt x="583" y="306"/>
                  </a:lnTo>
                  <a:lnTo>
                    <a:pt x="583" y="305"/>
                  </a:lnTo>
                  <a:lnTo>
                    <a:pt x="583" y="306"/>
                  </a:lnTo>
                  <a:lnTo>
                    <a:pt x="584" y="306"/>
                  </a:lnTo>
                  <a:lnTo>
                    <a:pt x="585" y="306"/>
                  </a:lnTo>
                  <a:lnTo>
                    <a:pt x="585" y="307"/>
                  </a:lnTo>
                  <a:lnTo>
                    <a:pt x="587" y="307"/>
                  </a:lnTo>
                  <a:lnTo>
                    <a:pt x="587" y="309"/>
                  </a:lnTo>
                  <a:lnTo>
                    <a:pt x="588" y="309"/>
                  </a:lnTo>
                  <a:lnTo>
                    <a:pt x="588" y="310"/>
                  </a:lnTo>
                  <a:lnTo>
                    <a:pt x="589" y="310"/>
                  </a:lnTo>
                  <a:lnTo>
                    <a:pt x="589" y="311"/>
                  </a:lnTo>
                  <a:lnTo>
                    <a:pt x="591" y="311"/>
                  </a:lnTo>
                  <a:lnTo>
                    <a:pt x="591" y="313"/>
                  </a:lnTo>
                  <a:lnTo>
                    <a:pt x="591" y="314"/>
                  </a:lnTo>
                  <a:lnTo>
                    <a:pt x="592" y="314"/>
                  </a:lnTo>
                  <a:lnTo>
                    <a:pt x="592" y="315"/>
                  </a:lnTo>
                  <a:lnTo>
                    <a:pt x="593" y="315"/>
                  </a:lnTo>
                  <a:lnTo>
                    <a:pt x="595" y="315"/>
                  </a:lnTo>
                  <a:lnTo>
                    <a:pt x="595" y="317"/>
                  </a:lnTo>
                  <a:lnTo>
                    <a:pt x="596" y="317"/>
                  </a:lnTo>
                  <a:lnTo>
                    <a:pt x="596" y="318"/>
                  </a:lnTo>
                  <a:lnTo>
                    <a:pt x="597" y="318"/>
                  </a:lnTo>
                  <a:lnTo>
                    <a:pt x="597" y="319"/>
                  </a:lnTo>
                  <a:lnTo>
                    <a:pt x="596" y="319"/>
                  </a:lnTo>
                  <a:lnTo>
                    <a:pt x="596" y="321"/>
                  </a:lnTo>
                  <a:lnTo>
                    <a:pt x="597" y="321"/>
                  </a:lnTo>
                  <a:lnTo>
                    <a:pt x="597" y="322"/>
                  </a:lnTo>
                  <a:lnTo>
                    <a:pt x="599" y="322"/>
                  </a:lnTo>
                  <a:lnTo>
                    <a:pt x="599" y="323"/>
                  </a:lnTo>
                  <a:lnTo>
                    <a:pt x="599" y="325"/>
                  </a:lnTo>
                  <a:lnTo>
                    <a:pt x="599" y="326"/>
                  </a:lnTo>
                  <a:lnTo>
                    <a:pt x="600" y="326"/>
                  </a:lnTo>
                  <a:lnTo>
                    <a:pt x="600" y="327"/>
                  </a:lnTo>
                  <a:lnTo>
                    <a:pt x="600"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2"/>
                  </a:lnTo>
                  <a:lnTo>
                    <a:pt x="601" y="342"/>
                  </a:lnTo>
                  <a:lnTo>
                    <a:pt x="601" y="343"/>
                  </a:lnTo>
                  <a:lnTo>
                    <a:pt x="601" y="344"/>
                  </a:lnTo>
                  <a:lnTo>
                    <a:pt x="602" y="344"/>
                  </a:lnTo>
                  <a:lnTo>
                    <a:pt x="602" y="345"/>
                  </a:lnTo>
                  <a:lnTo>
                    <a:pt x="601" y="345"/>
                  </a:lnTo>
                  <a:lnTo>
                    <a:pt x="601" y="347"/>
                  </a:lnTo>
                  <a:lnTo>
                    <a:pt x="601" y="348"/>
                  </a:lnTo>
                  <a:lnTo>
                    <a:pt x="602" y="348"/>
                  </a:lnTo>
                  <a:lnTo>
                    <a:pt x="604" y="348"/>
                  </a:lnTo>
                  <a:lnTo>
                    <a:pt x="605" y="348"/>
                  </a:lnTo>
                  <a:lnTo>
                    <a:pt x="605" y="349"/>
                  </a:lnTo>
                  <a:lnTo>
                    <a:pt x="605" y="351"/>
                  </a:lnTo>
                  <a:lnTo>
                    <a:pt x="605" y="352"/>
                  </a:lnTo>
                  <a:lnTo>
                    <a:pt x="604" y="352"/>
                  </a:lnTo>
                  <a:lnTo>
                    <a:pt x="604" y="353"/>
                  </a:lnTo>
                  <a:lnTo>
                    <a:pt x="604" y="355"/>
                  </a:lnTo>
                  <a:lnTo>
                    <a:pt x="604" y="356"/>
                  </a:lnTo>
                  <a:lnTo>
                    <a:pt x="605" y="356"/>
                  </a:lnTo>
                  <a:lnTo>
                    <a:pt x="605" y="357"/>
                  </a:lnTo>
                  <a:lnTo>
                    <a:pt x="606" y="357"/>
                  </a:lnTo>
                  <a:lnTo>
                    <a:pt x="606" y="359"/>
                  </a:lnTo>
                  <a:lnTo>
                    <a:pt x="606" y="360"/>
                  </a:lnTo>
                  <a:lnTo>
                    <a:pt x="605" y="360"/>
                  </a:lnTo>
                  <a:lnTo>
                    <a:pt x="606" y="360"/>
                  </a:lnTo>
                  <a:lnTo>
                    <a:pt x="606" y="361"/>
                  </a:lnTo>
                  <a:lnTo>
                    <a:pt x="606" y="362"/>
                  </a:lnTo>
                  <a:lnTo>
                    <a:pt x="606" y="364"/>
                  </a:lnTo>
                  <a:lnTo>
                    <a:pt x="608" y="364"/>
                  </a:lnTo>
                  <a:lnTo>
                    <a:pt x="606" y="364"/>
                  </a:lnTo>
                  <a:lnTo>
                    <a:pt x="606" y="365"/>
                  </a:lnTo>
                  <a:lnTo>
                    <a:pt x="606" y="366"/>
                  </a:lnTo>
                  <a:lnTo>
                    <a:pt x="606" y="368"/>
                  </a:lnTo>
                  <a:lnTo>
                    <a:pt x="608" y="368"/>
                  </a:lnTo>
                  <a:lnTo>
                    <a:pt x="608" y="369"/>
                  </a:lnTo>
                  <a:lnTo>
                    <a:pt x="606" y="369"/>
                  </a:lnTo>
                  <a:lnTo>
                    <a:pt x="608" y="369"/>
                  </a:lnTo>
                  <a:lnTo>
                    <a:pt x="608" y="370"/>
                  </a:lnTo>
                  <a:lnTo>
                    <a:pt x="608" y="372"/>
                  </a:lnTo>
                  <a:lnTo>
                    <a:pt x="609" y="372"/>
                  </a:lnTo>
                  <a:lnTo>
                    <a:pt x="609" y="373"/>
                  </a:lnTo>
                  <a:lnTo>
                    <a:pt x="609"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9" y="387"/>
                  </a:lnTo>
                  <a:lnTo>
                    <a:pt x="609" y="389"/>
                  </a:lnTo>
                  <a:lnTo>
                    <a:pt x="609" y="390"/>
                  </a:lnTo>
                  <a:lnTo>
                    <a:pt x="610" y="390"/>
                  </a:lnTo>
                  <a:lnTo>
                    <a:pt x="610" y="391"/>
                  </a:lnTo>
                  <a:lnTo>
                    <a:pt x="610" y="393"/>
                  </a:lnTo>
                  <a:lnTo>
                    <a:pt x="609" y="393"/>
                  </a:lnTo>
                  <a:lnTo>
                    <a:pt x="609" y="394"/>
                  </a:lnTo>
                  <a:lnTo>
                    <a:pt x="608" y="394"/>
                  </a:lnTo>
                  <a:lnTo>
                    <a:pt x="606" y="395"/>
                  </a:lnTo>
                  <a:lnTo>
                    <a:pt x="606" y="397"/>
                  </a:lnTo>
                  <a:lnTo>
                    <a:pt x="606" y="398"/>
                  </a:lnTo>
                  <a:lnTo>
                    <a:pt x="605" y="398"/>
                  </a:lnTo>
                  <a:lnTo>
                    <a:pt x="605" y="399"/>
                  </a:lnTo>
                  <a:lnTo>
                    <a:pt x="605" y="400"/>
                  </a:lnTo>
                  <a:lnTo>
                    <a:pt x="605" y="402"/>
                  </a:lnTo>
                  <a:lnTo>
                    <a:pt x="605" y="403"/>
                  </a:lnTo>
                  <a:lnTo>
                    <a:pt x="604" y="403"/>
                  </a:lnTo>
                  <a:lnTo>
                    <a:pt x="604" y="404"/>
                  </a:lnTo>
                  <a:lnTo>
                    <a:pt x="604" y="406"/>
                  </a:lnTo>
                  <a:lnTo>
                    <a:pt x="604" y="407"/>
                  </a:lnTo>
                  <a:lnTo>
                    <a:pt x="604" y="406"/>
                  </a:lnTo>
                  <a:lnTo>
                    <a:pt x="605" y="406"/>
                  </a:lnTo>
                  <a:lnTo>
                    <a:pt x="605" y="404"/>
                  </a:lnTo>
                  <a:lnTo>
                    <a:pt x="606" y="403"/>
                  </a:lnTo>
                  <a:lnTo>
                    <a:pt x="606" y="402"/>
                  </a:lnTo>
                  <a:lnTo>
                    <a:pt x="608" y="402"/>
                  </a:lnTo>
                  <a:lnTo>
                    <a:pt x="608" y="400"/>
                  </a:lnTo>
                  <a:lnTo>
                    <a:pt x="609" y="400"/>
                  </a:lnTo>
                  <a:lnTo>
                    <a:pt x="609" y="399"/>
                  </a:lnTo>
                  <a:lnTo>
                    <a:pt x="610" y="399"/>
                  </a:lnTo>
                  <a:lnTo>
                    <a:pt x="612" y="398"/>
                  </a:lnTo>
                  <a:lnTo>
                    <a:pt x="613" y="398"/>
                  </a:lnTo>
                  <a:lnTo>
                    <a:pt x="613" y="397"/>
                  </a:lnTo>
                  <a:lnTo>
                    <a:pt x="613" y="395"/>
                  </a:lnTo>
                  <a:lnTo>
                    <a:pt x="613" y="394"/>
                  </a:lnTo>
                  <a:lnTo>
                    <a:pt x="614" y="394"/>
                  </a:lnTo>
                  <a:lnTo>
                    <a:pt x="616" y="394"/>
                  </a:lnTo>
                  <a:lnTo>
                    <a:pt x="616" y="393"/>
                  </a:lnTo>
                  <a:lnTo>
                    <a:pt x="617" y="393"/>
                  </a:lnTo>
                  <a:lnTo>
                    <a:pt x="617" y="391"/>
                  </a:lnTo>
                  <a:lnTo>
                    <a:pt x="617" y="390"/>
                  </a:lnTo>
                  <a:lnTo>
                    <a:pt x="618" y="390"/>
                  </a:lnTo>
                  <a:lnTo>
                    <a:pt x="618" y="389"/>
                  </a:lnTo>
                  <a:lnTo>
                    <a:pt x="620" y="387"/>
                  </a:lnTo>
                  <a:lnTo>
                    <a:pt x="620" y="386"/>
                  </a:lnTo>
                  <a:lnTo>
                    <a:pt x="621" y="386"/>
                  </a:lnTo>
                  <a:lnTo>
                    <a:pt x="622" y="386"/>
                  </a:lnTo>
                  <a:lnTo>
                    <a:pt x="622" y="385"/>
                  </a:lnTo>
                  <a:lnTo>
                    <a:pt x="623" y="385"/>
                  </a:lnTo>
                  <a:lnTo>
                    <a:pt x="625" y="385"/>
                  </a:lnTo>
                  <a:lnTo>
                    <a:pt x="626" y="385"/>
                  </a:lnTo>
                  <a:lnTo>
                    <a:pt x="626" y="383"/>
                  </a:lnTo>
                  <a:lnTo>
                    <a:pt x="627" y="383"/>
                  </a:lnTo>
                  <a:lnTo>
                    <a:pt x="629" y="383"/>
                  </a:lnTo>
                  <a:lnTo>
                    <a:pt x="630" y="383"/>
                  </a:lnTo>
                  <a:lnTo>
                    <a:pt x="630" y="382"/>
                  </a:lnTo>
                  <a:lnTo>
                    <a:pt x="631" y="382"/>
                  </a:lnTo>
                  <a:lnTo>
                    <a:pt x="633" y="382"/>
                  </a:lnTo>
                  <a:lnTo>
                    <a:pt x="633" y="381"/>
                  </a:lnTo>
                  <a:lnTo>
                    <a:pt x="634" y="381"/>
                  </a:lnTo>
                  <a:lnTo>
                    <a:pt x="635" y="381"/>
                  </a:lnTo>
                  <a:lnTo>
                    <a:pt x="635" y="379"/>
                  </a:lnTo>
                  <a:lnTo>
                    <a:pt x="637" y="379"/>
                  </a:lnTo>
                  <a:lnTo>
                    <a:pt x="637" y="381"/>
                  </a:lnTo>
                  <a:lnTo>
                    <a:pt x="635" y="381"/>
                  </a:lnTo>
                  <a:lnTo>
                    <a:pt x="634" y="381"/>
                  </a:lnTo>
                  <a:lnTo>
                    <a:pt x="634" y="382"/>
                  </a:lnTo>
                  <a:lnTo>
                    <a:pt x="634" y="383"/>
                  </a:lnTo>
                  <a:lnTo>
                    <a:pt x="635" y="383"/>
                  </a:lnTo>
                  <a:lnTo>
                    <a:pt x="635" y="385"/>
                  </a:lnTo>
                  <a:lnTo>
                    <a:pt x="637" y="385"/>
                  </a:lnTo>
                  <a:lnTo>
                    <a:pt x="638" y="385"/>
                  </a:lnTo>
                  <a:lnTo>
                    <a:pt x="638" y="386"/>
                  </a:lnTo>
                  <a:lnTo>
                    <a:pt x="639" y="386"/>
                  </a:lnTo>
                  <a:lnTo>
                    <a:pt x="640" y="387"/>
                  </a:lnTo>
                  <a:lnTo>
                    <a:pt x="642" y="387"/>
                  </a:lnTo>
                  <a:lnTo>
                    <a:pt x="643" y="389"/>
                  </a:lnTo>
                  <a:lnTo>
                    <a:pt x="644" y="389"/>
                  </a:lnTo>
                  <a:lnTo>
                    <a:pt x="644" y="390"/>
                  </a:lnTo>
                  <a:lnTo>
                    <a:pt x="646" y="390"/>
                  </a:lnTo>
                  <a:lnTo>
                    <a:pt x="647" y="391"/>
                  </a:lnTo>
                  <a:lnTo>
                    <a:pt x="647" y="393"/>
                  </a:lnTo>
                  <a:lnTo>
                    <a:pt x="650" y="393"/>
                  </a:lnTo>
                  <a:lnTo>
                    <a:pt x="651" y="393"/>
                  </a:lnTo>
                  <a:lnTo>
                    <a:pt x="652" y="394"/>
                  </a:lnTo>
                  <a:lnTo>
                    <a:pt x="654" y="394"/>
                  </a:lnTo>
                  <a:lnTo>
                    <a:pt x="655" y="394"/>
                  </a:lnTo>
                  <a:lnTo>
                    <a:pt x="656" y="395"/>
                  </a:lnTo>
                  <a:lnTo>
                    <a:pt x="658" y="395"/>
                  </a:lnTo>
                  <a:lnTo>
                    <a:pt x="659" y="397"/>
                  </a:lnTo>
                  <a:lnTo>
                    <a:pt x="659" y="398"/>
                  </a:lnTo>
                  <a:lnTo>
                    <a:pt x="660" y="398"/>
                  </a:lnTo>
                  <a:lnTo>
                    <a:pt x="660" y="399"/>
                  </a:lnTo>
                  <a:lnTo>
                    <a:pt x="660" y="400"/>
                  </a:lnTo>
                  <a:lnTo>
                    <a:pt x="660" y="402"/>
                  </a:lnTo>
                  <a:lnTo>
                    <a:pt x="660" y="403"/>
                  </a:lnTo>
                  <a:lnTo>
                    <a:pt x="660" y="404"/>
                  </a:lnTo>
                  <a:lnTo>
                    <a:pt x="659" y="407"/>
                  </a:lnTo>
                  <a:lnTo>
                    <a:pt x="659" y="408"/>
                  </a:lnTo>
                  <a:lnTo>
                    <a:pt x="659" y="410"/>
                  </a:lnTo>
                  <a:lnTo>
                    <a:pt x="659" y="411"/>
                  </a:lnTo>
                  <a:lnTo>
                    <a:pt x="659" y="412"/>
                  </a:lnTo>
                  <a:lnTo>
                    <a:pt x="660" y="415"/>
                  </a:lnTo>
                  <a:lnTo>
                    <a:pt x="660" y="416"/>
                  </a:lnTo>
                  <a:lnTo>
                    <a:pt x="660" y="419"/>
                  </a:lnTo>
                  <a:lnTo>
                    <a:pt x="661" y="420"/>
                  </a:lnTo>
                  <a:lnTo>
                    <a:pt x="663" y="420"/>
                  </a:lnTo>
                  <a:lnTo>
                    <a:pt x="667" y="417"/>
                  </a:lnTo>
                  <a:lnTo>
                    <a:pt x="671" y="415"/>
                  </a:lnTo>
                  <a:lnTo>
                    <a:pt x="673" y="415"/>
                  </a:lnTo>
                  <a:lnTo>
                    <a:pt x="676" y="415"/>
                  </a:lnTo>
                  <a:lnTo>
                    <a:pt x="678" y="416"/>
                  </a:lnTo>
                  <a:lnTo>
                    <a:pt x="680" y="417"/>
                  </a:lnTo>
                  <a:lnTo>
                    <a:pt x="681" y="419"/>
                  </a:lnTo>
                  <a:lnTo>
                    <a:pt x="684" y="420"/>
                  </a:lnTo>
                  <a:lnTo>
                    <a:pt x="686" y="421"/>
                  </a:lnTo>
                  <a:lnTo>
                    <a:pt x="689" y="423"/>
                  </a:lnTo>
                  <a:lnTo>
                    <a:pt x="692" y="424"/>
                  </a:lnTo>
                  <a:lnTo>
                    <a:pt x="693" y="424"/>
                  </a:lnTo>
                  <a:lnTo>
                    <a:pt x="694" y="424"/>
                  </a:lnTo>
                  <a:lnTo>
                    <a:pt x="693" y="425"/>
                  </a:lnTo>
                  <a:lnTo>
                    <a:pt x="693" y="427"/>
                  </a:lnTo>
                  <a:lnTo>
                    <a:pt x="692" y="427"/>
                  </a:lnTo>
                  <a:lnTo>
                    <a:pt x="692" y="428"/>
                  </a:lnTo>
                  <a:lnTo>
                    <a:pt x="692" y="429"/>
                  </a:lnTo>
                  <a:lnTo>
                    <a:pt x="690" y="431"/>
                  </a:lnTo>
                  <a:lnTo>
                    <a:pt x="692" y="431"/>
                  </a:lnTo>
                  <a:lnTo>
                    <a:pt x="692" y="432"/>
                  </a:lnTo>
                  <a:lnTo>
                    <a:pt x="690" y="432"/>
                  </a:lnTo>
                  <a:lnTo>
                    <a:pt x="690" y="433"/>
                  </a:lnTo>
                  <a:lnTo>
                    <a:pt x="690" y="434"/>
                  </a:lnTo>
                  <a:lnTo>
                    <a:pt x="689" y="434"/>
                  </a:lnTo>
                  <a:lnTo>
                    <a:pt x="689" y="436"/>
                  </a:lnTo>
                  <a:lnTo>
                    <a:pt x="689" y="437"/>
                  </a:lnTo>
                  <a:lnTo>
                    <a:pt x="688" y="437"/>
                  </a:lnTo>
                  <a:lnTo>
                    <a:pt x="688" y="438"/>
                  </a:lnTo>
                  <a:lnTo>
                    <a:pt x="688" y="440"/>
                  </a:lnTo>
                  <a:lnTo>
                    <a:pt x="686" y="441"/>
                  </a:lnTo>
                  <a:lnTo>
                    <a:pt x="685" y="442"/>
                  </a:lnTo>
                  <a:lnTo>
                    <a:pt x="685" y="444"/>
                  </a:lnTo>
                  <a:lnTo>
                    <a:pt x="685" y="445"/>
                  </a:lnTo>
                  <a:lnTo>
                    <a:pt x="682" y="446"/>
                  </a:lnTo>
                  <a:lnTo>
                    <a:pt x="681" y="446"/>
                  </a:lnTo>
                  <a:lnTo>
                    <a:pt x="681" y="448"/>
                  </a:lnTo>
                  <a:lnTo>
                    <a:pt x="680" y="448"/>
                  </a:lnTo>
                  <a:lnTo>
                    <a:pt x="680" y="449"/>
                  </a:lnTo>
                  <a:lnTo>
                    <a:pt x="678" y="449"/>
                  </a:lnTo>
                  <a:lnTo>
                    <a:pt x="677" y="450"/>
                  </a:lnTo>
                  <a:lnTo>
                    <a:pt x="676" y="450"/>
                  </a:lnTo>
                  <a:lnTo>
                    <a:pt x="675" y="450"/>
                  </a:lnTo>
                  <a:lnTo>
                    <a:pt x="673" y="450"/>
                  </a:lnTo>
                  <a:lnTo>
                    <a:pt x="672" y="450"/>
                  </a:lnTo>
                  <a:lnTo>
                    <a:pt x="672" y="449"/>
                  </a:lnTo>
                  <a:lnTo>
                    <a:pt x="671" y="449"/>
                  </a:lnTo>
                  <a:lnTo>
                    <a:pt x="669" y="449"/>
                  </a:lnTo>
                  <a:lnTo>
                    <a:pt x="668" y="449"/>
                  </a:lnTo>
                  <a:lnTo>
                    <a:pt x="667" y="449"/>
                  </a:lnTo>
                  <a:lnTo>
                    <a:pt x="667" y="448"/>
                  </a:lnTo>
                  <a:lnTo>
                    <a:pt x="665" y="448"/>
                  </a:lnTo>
                  <a:lnTo>
                    <a:pt x="664" y="448"/>
                  </a:lnTo>
                  <a:lnTo>
                    <a:pt x="663" y="448"/>
                  </a:lnTo>
                  <a:lnTo>
                    <a:pt x="663" y="446"/>
                  </a:lnTo>
                  <a:lnTo>
                    <a:pt x="661" y="446"/>
                  </a:lnTo>
                  <a:lnTo>
                    <a:pt x="661" y="445"/>
                  </a:lnTo>
                  <a:lnTo>
                    <a:pt x="660" y="444"/>
                  </a:lnTo>
                  <a:lnTo>
                    <a:pt x="661" y="444"/>
                  </a:lnTo>
                  <a:lnTo>
                    <a:pt x="660" y="444"/>
                  </a:lnTo>
                  <a:lnTo>
                    <a:pt x="660" y="442"/>
                  </a:lnTo>
                  <a:lnTo>
                    <a:pt x="660" y="444"/>
                  </a:lnTo>
                  <a:lnTo>
                    <a:pt x="656" y="446"/>
                  </a:lnTo>
                  <a:lnTo>
                    <a:pt x="655" y="448"/>
                  </a:lnTo>
                  <a:lnTo>
                    <a:pt x="654" y="449"/>
                  </a:lnTo>
                  <a:lnTo>
                    <a:pt x="652" y="451"/>
                  </a:lnTo>
                  <a:lnTo>
                    <a:pt x="651" y="454"/>
                  </a:lnTo>
                  <a:lnTo>
                    <a:pt x="648" y="455"/>
                  </a:lnTo>
                  <a:lnTo>
                    <a:pt x="648" y="457"/>
                  </a:lnTo>
                  <a:lnTo>
                    <a:pt x="647" y="457"/>
                  </a:lnTo>
                  <a:lnTo>
                    <a:pt x="646" y="458"/>
                  </a:lnTo>
                  <a:lnTo>
                    <a:pt x="644" y="459"/>
                  </a:lnTo>
                  <a:lnTo>
                    <a:pt x="643" y="461"/>
                  </a:lnTo>
                  <a:lnTo>
                    <a:pt x="639" y="463"/>
                  </a:lnTo>
                  <a:lnTo>
                    <a:pt x="637" y="466"/>
                  </a:lnTo>
                  <a:lnTo>
                    <a:pt x="630" y="472"/>
                  </a:lnTo>
                  <a:lnTo>
                    <a:pt x="630" y="474"/>
                  </a:lnTo>
                  <a:lnTo>
                    <a:pt x="629" y="474"/>
                  </a:lnTo>
                  <a:lnTo>
                    <a:pt x="629" y="475"/>
                  </a:lnTo>
                  <a:lnTo>
                    <a:pt x="625" y="475"/>
                  </a:lnTo>
                  <a:lnTo>
                    <a:pt x="623" y="476"/>
                  </a:lnTo>
                  <a:lnTo>
                    <a:pt x="622" y="478"/>
                  </a:lnTo>
                  <a:lnTo>
                    <a:pt x="621" y="478"/>
                  </a:lnTo>
                  <a:lnTo>
                    <a:pt x="618" y="478"/>
                  </a:lnTo>
                  <a:lnTo>
                    <a:pt x="617" y="479"/>
                  </a:lnTo>
                  <a:lnTo>
                    <a:pt x="620" y="489"/>
                  </a:lnTo>
                  <a:lnTo>
                    <a:pt x="625" y="505"/>
                  </a:lnTo>
                  <a:lnTo>
                    <a:pt x="626" y="505"/>
                  </a:lnTo>
                  <a:lnTo>
                    <a:pt x="626" y="506"/>
                  </a:lnTo>
                  <a:lnTo>
                    <a:pt x="626" y="508"/>
                  </a:lnTo>
                  <a:lnTo>
                    <a:pt x="627" y="509"/>
                  </a:lnTo>
                  <a:lnTo>
                    <a:pt x="627" y="510"/>
                  </a:lnTo>
                  <a:lnTo>
                    <a:pt x="629" y="512"/>
                  </a:lnTo>
                  <a:lnTo>
                    <a:pt x="629" y="514"/>
                  </a:lnTo>
                  <a:lnTo>
                    <a:pt x="629" y="516"/>
                  </a:lnTo>
                  <a:lnTo>
                    <a:pt x="630" y="517"/>
                  </a:lnTo>
                  <a:lnTo>
                    <a:pt x="631" y="520"/>
                  </a:lnTo>
                  <a:lnTo>
                    <a:pt x="631" y="521"/>
                  </a:lnTo>
                  <a:lnTo>
                    <a:pt x="631" y="522"/>
                  </a:lnTo>
                  <a:lnTo>
                    <a:pt x="631" y="523"/>
                  </a:lnTo>
                  <a:lnTo>
                    <a:pt x="631" y="525"/>
                  </a:lnTo>
                  <a:lnTo>
                    <a:pt x="633" y="525"/>
                  </a:lnTo>
                  <a:lnTo>
                    <a:pt x="634" y="525"/>
                  </a:lnTo>
                  <a:lnTo>
                    <a:pt x="634" y="523"/>
                  </a:lnTo>
                  <a:lnTo>
                    <a:pt x="635" y="523"/>
                  </a:lnTo>
                  <a:lnTo>
                    <a:pt x="635" y="522"/>
                  </a:lnTo>
                  <a:lnTo>
                    <a:pt x="637" y="522"/>
                  </a:lnTo>
                  <a:lnTo>
                    <a:pt x="638" y="522"/>
                  </a:lnTo>
                  <a:lnTo>
                    <a:pt x="638" y="523"/>
                  </a:lnTo>
                  <a:lnTo>
                    <a:pt x="639" y="523"/>
                  </a:lnTo>
                  <a:lnTo>
                    <a:pt x="640" y="523"/>
                  </a:lnTo>
                  <a:lnTo>
                    <a:pt x="640" y="525"/>
                  </a:lnTo>
                  <a:lnTo>
                    <a:pt x="642" y="525"/>
                  </a:lnTo>
                  <a:lnTo>
                    <a:pt x="642" y="526"/>
                  </a:lnTo>
                  <a:lnTo>
                    <a:pt x="643" y="526"/>
                  </a:lnTo>
                  <a:lnTo>
                    <a:pt x="643" y="527"/>
                  </a:lnTo>
                  <a:lnTo>
                    <a:pt x="643" y="529"/>
                  </a:lnTo>
                  <a:lnTo>
                    <a:pt x="644" y="529"/>
                  </a:lnTo>
                  <a:lnTo>
                    <a:pt x="644" y="530"/>
                  </a:lnTo>
                  <a:lnTo>
                    <a:pt x="646" y="530"/>
                  </a:lnTo>
                  <a:lnTo>
                    <a:pt x="646" y="531"/>
                  </a:lnTo>
                  <a:lnTo>
                    <a:pt x="647" y="533"/>
                  </a:lnTo>
                  <a:lnTo>
                    <a:pt x="647" y="534"/>
                  </a:lnTo>
                  <a:lnTo>
                    <a:pt x="648" y="534"/>
                  </a:lnTo>
                  <a:lnTo>
                    <a:pt x="650" y="534"/>
                  </a:lnTo>
                  <a:lnTo>
                    <a:pt x="650" y="535"/>
                  </a:lnTo>
                  <a:lnTo>
                    <a:pt x="651" y="535"/>
                  </a:lnTo>
                  <a:lnTo>
                    <a:pt x="651" y="537"/>
                  </a:lnTo>
                  <a:lnTo>
                    <a:pt x="652" y="537"/>
                  </a:lnTo>
                  <a:lnTo>
                    <a:pt x="652" y="535"/>
                  </a:lnTo>
                  <a:lnTo>
                    <a:pt x="654" y="535"/>
                  </a:lnTo>
                  <a:lnTo>
                    <a:pt x="654" y="537"/>
                  </a:lnTo>
                  <a:lnTo>
                    <a:pt x="655" y="537"/>
                  </a:lnTo>
                  <a:lnTo>
                    <a:pt x="655" y="538"/>
                  </a:lnTo>
                  <a:lnTo>
                    <a:pt x="655" y="539"/>
                  </a:lnTo>
                  <a:lnTo>
                    <a:pt x="655" y="540"/>
                  </a:lnTo>
                  <a:lnTo>
                    <a:pt x="655" y="542"/>
                  </a:lnTo>
                  <a:lnTo>
                    <a:pt x="656" y="542"/>
                  </a:lnTo>
                  <a:lnTo>
                    <a:pt x="658" y="542"/>
                  </a:lnTo>
                  <a:lnTo>
                    <a:pt x="660" y="542"/>
                  </a:lnTo>
                  <a:lnTo>
                    <a:pt x="661" y="542"/>
                  </a:lnTo>
                  <a:lnTo>
                    <a:pt x="661" y="540"/>
                  </a:lnTo>
                  <a:lnTo>
                    <a:pt x="667" y="542"/>
                  </a:lnTo>
                  <a:lnTo>
                    <a:pt x="671" y="543"/>
                  </a:lnTo>
                  <a:lnTo>
                    <a:pt x="675" y="544"/>
                  </a:lnTo>
                  <a:lnTo>
                    <a:pt x="677" y="546"/>
                  </a:lnTo>
                  <a:lnTo>
                    <a:pt x="680" y="546"/>
                  </a:lnTo>
                  <a:lnTo>
                    <a:pt x="681" y="547"/>
                  </a:lnTo>
                  <a:lnTo>
                    <a:pt x="684" y="547"/>
                  </a:lnTo>
                  <a:lnTo>
                    <a:pt x="686" y="548"/>
                  </a:lnTo>
                  <a:lnTo>
                    <a:pt x="692" y="550"/>
                  </a:lnTo>
                  <a:lnTo>
                    <a:pt x="693" y="550"/>
                  </a:lnTo>
                  <a:lnTo>
                    <a:pt x="694" y="551"/>
                  </a:lnTo>
                  <a:lnTo>
                    <a:pt x="695" y="551"/>
                  </a:lnTo>
                  <a:lnTo>
                    <a:pt x="698" y="552"/>
                  </a:lnTo>
                  <a:lnTo>
                    <a:pt x="702" y="556"/>
                  </a:lnTo>
                  <a:lnTo>
                    <a:pt x="705" y="559"/>
                  </a:lnTo>
                  <a:lnTo>
                    <a:pt x="705" y="560"/>
                  </a:lnTo>
                  <a:lnTo>
                    <a:pt x="709" y="565"/>
                  </a:lnTo>
                  <a:lnTo>
                    <a:pt x="710" y="567"/>
                  </a:lnTo>
                  <a:lnTo>
                    <a:pt x="713" y="568"/>
                  </a:lnTo>
                  <a:lnTo>
                    <a:pt x="714" y="568"/>
                  </a:lnTo>
                  <a:lnTo>
                    <a:pt x="716" y="568"/>
                  </a:lnTo>
                  <a:lnTo>
                    <a:pt x="718" y="569"/>
                  </a:lnTo>
                  <a:lnTo>
                    <a:pt x="722" y="571"/>
                  </a:lnTo>
                  <a:lnTo>
                    <a:pt x="723" y="571"/>
                  </a:lnTo>
                  <a:lnTo>
                    <a:pt x="724" y="572"/>
                  </a:lnTo>
                  <a:lnTo>
                    <a:pt x="726" y="573"/>
                  </a:lnTo>
                  <a:lnTo>
                    <a:pt x="727" y="573"/>
                  </a:lnTo>
                  <a:lnTo>
                    <a:pt x="728" y="573"/>
                  </a:lnTo>
                  <a:lnTo>
                    <a:pt x="728" y="575"/>
                  </a:lnTo>
                  <a:lnTo>
                    <a:pt x="730" y="575"/>
                  </a:lnTo>
                  <a:lnTo>
                    <a:pt x="731" y="575"/>
                  </a:lnTo>
                  <a:lnTo>
                    <a:pt x="732" y="575"/>
                  </a:lnTo>
                  <a:lnTo>
                    <a:pt x="732" y="576"/>
                  </a:lnTo>
                  <a:lnTo>
                    <a:pt x="735" y="576"/>
                  </a:lnTo>
                  <a:lnTo>
                    <a:pt x="736" y="576"/>
                  </a:lnTo>
                  <a:lnTo>
                    <a:pt x="736" y="577"/>
                  </a:lnTo>
                  <a:lnTo>
                    <a:pt x="739" y="577"/>
                  </a:lnTo>
                  <a:lnTo>
                    <a:pt x="739" y="578"/>
                  </a:lnTo>
                  <a:lnTo>
                    <a:pt x="740" y="578"/>
                  </a:lnTo>
                  <a:lnTo>
                    <a:pt x="740" y="580"/>
                  </a:lnTo>
                  <a:lnTo>
                    <a:pt x="741" y="581"/>
                  </a:lnTo>
                  <a:lnTo>
                    <a:pt x="743" y="582"/>
                  </a:lnTo>
                  <a:lnTo>
                    <a:pt x="744" y="584"/>
                  </a:lnTo>
                  <a:lnTo>
                    <a:pt x="744" y="585"/>
                  </a:lnTo>
                  <a:lnTo>
                    <a:pt x="744" y="586"/>
                  </a:lnTo>
                  <a:lnTo>
                    <a:pt x="745" y="588"/>
                  </a:lnTo>
                  <a:lnTo>
                    <a:pt x="747" y="589"/>
                  </a:lnTo>
                  <a:lnTo>
                    <a:pt x="747" y="590"/>
                  </a:lnTo>
                  <a:lnTo>
                    <a:pt x="749" y="592"/>
                  </a:lnTo>
                  <a:lnTo>
                    <a:pt x="751" y="593"/>
                  </a:lnTo>
                  <a:lnTo>
                    <a:pt x="752" y="593"/>
                  </a:lnTo>
                  <a:lnTo>
                    <a:pt x="753" y="593"/>
                  </a:lnTo>
                  <a:lnTo>
                    <a:pt x="754" y="594"/>
                  </a:lnTo>
                  <a:lnTo>
                    <a:pt x="756" y="594"/>
                  </a:lnTo>
                  <a:lnTo>
                    <a:pt x="757" y="595"/>
                  </a:lnTo>
                  <a:lnTo>
                    <a:pt x="757" y="597"/>
                  </a:lnTo>
                  <a:lnTo>
                    <a:pt x="758" y="597"/>
                  </a:lnTo>
                  <a:lnTo>
                    <a:pt x="758" y="598"/>
                  </a:lnTo>
                  <a:lnTo>
                    <a:pt x="760" y="598"/>
                  </a:lnTo>
                  <a:lnTo>
                    <a:pt x="760" y="599"/>
                  </a:lnTo>
                  <a:lnTo>
                    <a:pt x="761" y="599"/>
                  </a:lnTo>
                  <a:lnTo>
                    <a:pt x="762" y="601"/>
                  </a:lnTo>
                  <a:lnTo>
                    <a:pt x="764" y="602"/>
                  </a:lnTo>
                  <a:lnTo>
                    <a:pt x="764" y="603"/>
                  </a:lnTo>
                  <a:lnTo>
                    <a:pt x="765" y="603"/>
                  </a:lnTo>
                  <a:lnTo>
                    <a:pt x="765" y="605"/>
                  </a:lnTo>
                  <a:lnTo>
                    <a:pt x="766" y="605"/>
                  </a:lnTo>
                  <a:lnTo>
                    <a:pt x="766" y="606"/>
                  </a:lnTo>
                  <a:lnTo>
                    <a:pt x="768" y="606"/>
                  </a:lnTo>
                  <a:lnTo>
                    <a:pt x="769" y="606"/>
                  </a:lnTo>
                  <a:lnTo>
                    <a:pt x="770" y="606"/>
                  </a:lnTo>
                  <a:lnTo>
                    <a:pt x="771" y="606"/>
                  </a:lnTo>
                  <a:lnTo>
                    <a:pt x="771" y="607"/>
                  </a:lnTo>
                  <a:lnTo>
                    <a:pt x="771" y="609"/>
                  </a:lnTo>
                  <a:lnTo>
                    <a:pt x="771" y="610"/>
                  </a:lnTo>
                  <a:lnTo>
                    <a:pt x="773" y="610"/>
                  </a:lnTo>
                  <a:lnTo>
                    <a:pt x="773" y="611"/>
                  </a:lnTo>
                  <a:lnTo>
                    <a:pt x="773" y="612"/>
                  </a:lnTo>
                  <a:lnTo>
                    <a:pt x="774" y="612"/>
                  </a:lnTo>
                  <a:lnTo>
                    <a:pt x="774" y="614"/>
                  </a:lnTo>
                  <a:lnTo>
                    <a:pt x="774" y="615"/>
                  </a:lnTo>
                  <a:lnTo>
                    <a:pt x="774" y="616"/>
                  </a:lnTo>
                  <a:lnTo>
                    <a:pt x="774" y="618"/>
                  </a:lnTo>
                  <a:lnTo>
                    <a:pt x="774" y="619"/>
                  </a:lnTo>
                  <a:lnTo>
                    <a:pt x="773" y="619"/>
                  </a:lnTo>
                  <a:lnTo>
                    <a:pt x="773" y="620"/>
                  </a:lnTo>
                  <a:lnTo>
                    <a:pt x="774" y="620"/>
                  </a:lnTo>
                  <a:lnTo>
                    <a:pt x="774" y="622"/>
                  </a:lnTo>
                  <a:lnTo>
                    <a:pt x="775" y="622"/>
                  </a:lnTo>
                  <a:lnTo>
                    <a:pt x="775" y="623"/>
                  </a:lnTo>
                  <a:lnTo>
                    <a:pt x="777" y="623"/>
                  </a:lnTo>
                  <a:lnTo>
                    <a:pt x="777" y="624"/>
                  </a:lnTo>
                  <a:lnTo>
                    <a:pt x="777" y="626"/>
                  </a:lnTo>
                  <a:lnTo>
                    <a:pt x="778" y="627"/>
                  </a:lnTo>
                  <a:lnTo>
                    <a:pt x="779" y="627"/>
                  </a:lnTo>
                  <a:lnTo>
                    <a:pt x="779" y="628"/>
                  </a:lnTo>
                  <a:lnTo>
                    <a:pt x="781" y="628"/>
                  </a:lnTo>
                  <a:lnTo>
                    <a:pt x="781" y="630"/>
                  </a:lnTo>
                  <a:lnTo>
                    <a:pt x="782" y="630"/>
                  </a:lnTo>
                  <a:lnTo>
                    <a:pt x="782" y="631"/>
                  </a:lnTo>
                  <a:lnTo>
                    <a:pt x="783" y="631"/>
                  </a:lnTo>
                  <a:lnTo>
                    <a:pt x="785" y="631"/>
                  </a:lnTo>
                  <a:lnTo>
                    <a:pt x="786" y="631"/>
                  </a:lnTo>
                  <a:lnTo>
                    <a:pt x="787" y="631"/>
                  </a:lnTo>
                  <a:lnTo>
                    <a:pt x="787" y="630"/>
                  </a:lnTo>
                  <a:lnTo>
                    <a:pt x="788" y="630"/>
                  </a:lnTo>
                  <a:lnTo>
                    <a:pt x="790" y="630"/>
                  </a:lnTo>
                  <a:lnTo>
                    <a:pt x="791" y="630"/>
                  </a:lnTo>
                  <a:lnTo>
                    <a:pt x="791" y="631"/>
                  </a:lnTo>
                  <a:lnTo>
                    <a:pt x="792" y="631"/>
                  </a:lnTo>
                  <a:lnTo>
                    <a:pt x="792" y="632"/>
                  </a:lnTo>
                  <a:lnTo>
                    <a:pt x="794" y="633"/>
                  </a:lnTo>
                  <a:lnTo>
                    <a:pt x="795" y="635"/>
                  </a:lnTo>
                  <a:lnTo>
                    <a:pt x="795" y="636"/>
                  </a:lnTo>
                  <a:lnTo>
                    <a:pt x="796" y="637"/>
                  </a:lnTo>
                  <a:lnTo>
                    <a:pt x="796" y="639"/>
                  </a:lnTo>
                  <a:lnTo>
                    <a:pt x="798" y="640"/>
                  </a:lnTo>
                  <a:lnTo>
                    <a:pt x="798" y="641"/>
                  </a:lnTo>
                  <a:lnTo>
                    <a:pt x="799" y="641"/>
                  </a:lnTo>
                  <a:lnTo>
                    <a:pt x="799" y="643"/>
                  </a:lnTo>
                  <a:lnTo>
                    <a:pt x="799" y="644"/>
                  </a:lnTo>
                  <a:lnTo>
                    <a:pt x="800" y="644"/>
                  </a:lnTo>
                  <a:lnTo>
                    <a:pt x="800" y="645"/>
                  </a:lnTo>
                  <a:lnTo>
                    <a:pt x="802" y="645"/>
                  </a:lnTo>
                  <a:lnTo>
                    <a:pt x="802" y="647"/>
                  </a:lnTo>
                  <a:lnTo>
                    <a:pt x="803" y="647"/>
                  </a:lnTo>
                  <a:lnTo>
                    <a:pt x="803" y="648"/>
                  </a:lnTo>
                  <a:lnTo>
                    <a:pt x="804" y="648"/>
                  </a:lnTo>
                  <a:lnTo>
                    <a:pt x="804" y="649"/>
                  </a:lnTo>
                  <a:lnTo>
                    <a:pt x="804" y="650"/>
                  </a:lnTo>
                  <a:lnTo>
                    <a:pt x="804" y="652"/>
                  </a:lnTo>
                  <a:lnTo>
                    <a:pt x="804" y="653"/>
                  </a:lnTo>
                  <a:lnTo>
                    <a:pt x="804" y="654"/>
                  </a:lnTo>
                  <a:lnTo>
                    <a:pt x="804" y="656"/>
                  </a:lnTo>
                  <a:lnTo>
                    <a:pt x="804" y="657"/>
                  </a:lnTo>
                  <a:lnTo>
                    <a:pt x="806" y="657"/>
                  </a:lnTo>
                  <a:lnTo>
                    <a:pt x="807" y="657"/>
                  </a:lnTo>
                  <a:lnTo>
                    <a:pt x="807" y="658"/>
                  </a:lnTo>
                  <a:lnTo>
                    <a:pt x="808" y="660"/>
                  </a:lnTo>
                  <a:lnTo>
                    <a:pt x="808" y="661"/>
                  </a:lnTo>
                  <a:lnTo>
                    <a:pt x="809" y="661"/>
                  </a:lnTo>
                  <a:lnTo>
                    <a:pt x="811" y="661"/>
                  </a:lnTo>
                  <a:lnTo>
                    <a:pt x="811" y="662"/>
                  </a:lnTo>
                  <a:lnTo>
                    <a:pt x="812" y="662"/>
                  </a:lnTo>
                  <a:lnTo>
                    <a:pt x="812" y="664"/>
                  </a:lnTo>
                  <a:lnTo>
                    <a:pt x="813" y="664"/>
                  </a:lnTo>
                  <a:lnTo>
                    <a:pt x="815" y="665"/>
                  </a:lnTo>
                  <a:lnTo>
                    <a:pt x="816" y="664"/>
                  </a:lnTo>
                  <a:lnTo>
                    <a:pt x="817" y="664"/>
                  </a:lnTo>
                  <a:lnTo>
                    <a:pt x="819" y="662"/>
                  </a:lnTo>
                  <a:lnTo>
                    <a:pt x="820" y="662"/>
                  </a:lnTo>
                  <a:lnTo>
                    <a:pt x="821" y="662"/>
                  </a:lnTo>
                  <a:lnTo>
                    <a:pt x="823" y="662"/>
                  </a:lnTo>
                  <a:lnTo>
                    <a:pt x="823" y="661"/>
                  </a:lnTo>
                  <a:lnTo>
                    <a:pt x="824" y="661"/>
                  </a:lnTo>
                  <a:lnTo>
                    <a:pt x="824" y="660"/>
                  </a:lnTo>
                  <a:lnTo>
                    <a:pt x="824" y="658"/>
                  </a:lnTo>
                  <a:lnTo>
                    <a:pt x="824" y="657"/>
                  </a:lnTo>
                  <a:lnTo>
                    <a:pt x="825" y="657"/>
                  </a:lnTo>
                  <a:lnTo>
                    <a:pt x="826" y="657"/>
                  </a:lnTo>
                  <a:lnTo>
                    <a:pt x="826" y="656"/>
                  </a:lnTo>
                  <a:lnTo>
                    <a:pt x="829" y="656"/>
                  </a:lnTo>
                  <a:lnTo>
                    <a:pt x="830" y="654"/>
                  </a:lnTo>
                  <a:lnTo>
                    <a:pt x="832" y="654"/>
                  </a:lnTo>
                  <a:lnTo>
                    <a:pt x="833" y="654"/>
                  </a:lnTo>
                  <a:lnTo>
                    <a:pt x="834" y="654"/>
                  </a:lnTo>
                  <a:lnTo>
                    <a:pt x="836" y="654"/>
                  </a:lnTo>
                  <a:lnTo>
                    <a:pt x="837" y="654"/>
                  </a:lnTo>
                  <a:lnTo>
                    <a:pt x="838" y="654"/>
                  </a:lnTo>
                  <a:lnTo>
                    <a:pt x="840" y="656"/>
                  </a:lnTo>
                  <a:lnTo>
                    <a:pt x="840" y="654"/>
                  </a:lnTo>
                  <a:lnTo>
                    <a:pt x="841" y="654"/>
                  </a:lnTo>
                  <a:lnTo>
                    <a:pt x="841" y="656"/>
                  </a:lnTo>
                  <a:lnTo>
                    <a:pt x="842" y="656"/>
                  </a:lnTo>
                  <a:lnTo>
                    <a:pt x="842" y="657"/>
                  </a:lnTo>
                  <a:lnTo>
                    <a:pt x="844" y="658"/>
                  </a:lnTo>
                  <a:lnTo>
                    <a:pt x="845" y="658"/>
                  </a:lnTo>
                  <a:lnTo>
                    <a:pt x="846" y="660"/>
                  </a:lnTo>
                  <a:lnTo>
                    <a:pt x="847" y="660"/>
                  </a:lnTo>
                  <a:lnTo>
                    <a:pt x="847" y="661"/>
                  </a:lnTo>
                  <a:lnTo>
                    <a:pt x="847" y="662"/>
                  </a:lnTo>
                  <a:lnTo>
                    <a:pt x="847" y="664"/>
                  </a:lnTo>
                  <a:lnTo>
                    <a:pt x="847" y="665"/>
                  </a:lnTo>
                  <a:lnTo>
                    <a:pt x="847" y="666"/>
                  </a:lnTo>
                  <a:lnTo>
                    <a:pt x="847" y="667"/>
                  </a:lnTo>
                  <a:lnTo>
                    <a:pt x="849" y="667"/>
                  </a:lnTo>
                  <a:lnTo>
                    <a:pt x="849" y="669"/>
                  </a:lnTo>
                  <a:lnTo>
                    <a:pt x="847" y="669"/>
                  </a:lnTo>
                  <a:lnTo>
                    <a:pt x="847" y="670"/>
                  </a:lnTo>
                  <a:lnTo>
                    <a:pt x="847" y="671"/>
                  </a:lnTo>
                  <a:lnTo>
                    <a:pt x="847" y="673"/>
                  </a:lnTo>
                  <a:lnTo>
                    <a:pt x="847" y="674"/>
                  </a:lnTo>
                  <a:lnTo>
                    <a:pt x="849" y="674"/>
                  </a:lnTo>
                  <a:lnTo>
                    <a:pt x="847" y="674"/>
                  </a:lnTo>
                  <a:lnTo>
                    <a:pt x="847" y="675"/>
                  </a:lnTo>
                  <a:lnTo>
                    <a:pt x="846" y="675"/>
                  </a:lnTo>
                  <a:lnTo>
                    <a:pt x="846" y="677"/>
                  </a:lnTo>
                  <a:lnTo>
                    <a:pt x="846" y="678"/>
                  </a:lnTo>
                  <a:lnTo>
                    <a:pt x="846" y="679"/>
                  </a:lnTo>
                  <a:lnTo>
                    <a:pt x="845" y="679"/>
                  </a:lnTo>
                  <a:lnTo>
                    <a:pt x="845" y="681"/>
                  </a:lnTo>
                  <a:lnTo>
                    <a:pt x="844" y="681"/>
                  </a:lnTo>
                  <a:lnTo>
                    <a:pt x="844" y="682"/>
                  </a:lnTo>
                  <a:lnTo>
                    <a:pt x="842" y="682"/>
                  </a:lnTo>
                  <a:lnTo>
                    <a:pt x="844" y="683"/>
                  </a:lnTo>
                  <a:lnTo>
                    <a:pt x="842" y="683"/>
                  </a:lnTo>
                  <a:lnTo>
                    <a:pt x="842" y="684"/>
                  </a:lnTo>
                  <a:lnTo>
                    <a:pt x="842" y="686"/>
                  </a:lnTo>
                  <a:lnTo>
                    <a:pt x="842" y="687"/>
                  </a:lnTo>
                  <a:lnTo>
                    <a:pt x="841" y="688"/>
                  </a:lnTo>
                  <a:lnTo>
                    <a:pt x="841" y="690"/>
                  </a:lnTo>
                  <a:lnTo>
                    <a:pt x="841" y="691"/>
                  </a:lnTo>
                  <a:lnTo>
                    <a:pt x="840" y="691"/>
                  </a:lnTo>
                  <a:lnTo>
                    <a:pt x="840" y="692"/>
                  </a:lnTo>
                  <a:lnTo>
                    <a:pt x="840" y="694"/>
                  </a:lnTo>
                  <a:lnTo>
                    <a:pt x="838" y="695"/>
                  </a:lnTo>
                  <a:lnTo>
                    <a:pt x="838" y="696"/>
                  </a:lnTo>
                  <a:lnTo>
                    <a:pt x="837" y="696"/>
                  </a:lnTo>
                  <a:lnTo>
                    <a:pt x="837" y="698"/>
                  </a:lnTo>
                  <a:lnTo>
                    <a:pt x="837" y="699"/>
                  </a:lnTo>
                  <a:lnTo>
                    <a:pt x="838" y="700"/>
                  </a:lnTo>
                  <a:lnTo>
                    <a:pt x="838" y="702"/>
                  </a:lnTo>
                  <a:lnTo>
                    <a:pt x="837" y="702"/>
                  </a:lnTo>
                  <a:lnTo>
                    <a:pt x="837" y="703"/>
                  </a:lnTo>
                  <a:lnTo>
                    <a:pt x="836" y="703"/>
                  </a:lnTo>
                  <a:lnTo>
                    <a:pt x="836" y="704"/>
                  </a:lnTo>
                  <a:lnTo>
                    <a:pt x="834" y="704"/>
                  </a:lnTo>
                  <a:lnTo>
                    <a:pt x="834" y="705"/>
                  </a:lnTo>
                  <a:lnTo>
                    <a:pt x="834" y="707"/>
                  </a:lnTo>
                  <a:lnTo>
                    <a:pt x="834" y="708"/>
                  </a:lnTo>
                  <a:lnTo>
                    <a:pt x="833" y="708"/>
                  </a:lnTo>
                  <a:lnTo>
                    <a:pt x="833" y="707"/>
                  </a:lnTo>
                  <a:lnTo>
                    <a:pt x="833" y="708"/>
                  </a:lnTo>
                  <a:lnTo>
                    <a:pt x="832" y="709"/>
                  </a:lnTo>
                  <a:lnTo>
                    <a:pt x="832" y="711"/>
                  </a:lnTo>
                  <a:lnTo>
                    <a:pt x="832" y="712"/>
                  </a:lnTo>
                  <a:lnTo>
                    <a:pt x="832" y="713"/>
                  </a:lnTo>
                  <a:lnTo>
                    <a:pt x="830" y="713"/>
                  </a:lnTo>
                  <a:lnTo>
                    <a:pt x="830" y="715"/>
                  </a:lnTo>
                  <a:lnTo>
                    <a:pt x="830" y="716"/>
                  </a:lnTo>
                  <a:lnTo>
                    <a:pt x="829" y="717"/>
                  </a:lnTo>
                  <a:lnTo>
                    <a:pt x="829" y="719"/>
                  </a:lnTo>
                  <a:lnTo>
                    <a:pt x="829" y="720"/>
                  </a:lnTo>
                  <a:lnTo>
                    <a:pt x="829" y="721"/>
                  </a:lnTo>
                  <a:lnTo>
                    <a:pt x="829" y="722"/>
                  </a:lnTo>
                  <a:lnTo>
                    <a:pt x="829" y="725"/>
                  </a:lnTo>
                  <a:lnTo>
                    <a:pt x="828" y="726"/>
                  </a:lnTo>
                  <a:lnTo>
                    <a:pt x="828" y="728"/>
                  </a:lnTo>
                  <a:lnTo>
                    <a:pt x="828" y="729"/>
                  </a:lnTo>
                  <a:lnTo>
                    <a:pt x="828" y="732"/>
                  </a:lnTo>
                  <a:lnTo>
                    <a:pt x="828" y="733"/>
                  </a:lnTo>
                  <a:lnTo>
                    <a:pt x="826" y="733"/>
                  </a:lnTo>
                  <a:lnTo>
                    <a:pt x="825" y="734"/>
                  </a:lnTo>
                  <a:lnTo>
                    <a:pt x="825" y="736"/>
                  </a:lnTo>
                  <a:lnTo>
                    <a:pt x="826" y="736"/>
                  </a:lnTo>
                  <a:lnTo>
                    <a:pt x="828" y="736"/>
                  </a:lnTo>
                  <a:lnTo>
                    <a:pt x="830" y="736"/>
                  </a:lnTo>
                  <a:lnTo>
                    <a:pt x="832" y="736"/>
                  </a:lnTo>
                  <a:lnTo>
                    <a:pt x="833" y="736"/>
                  </a:lnTo>
                  <a:lnTo>
                    <a:pt x="836" y="736"/>
                  </a:lnTo>
                  <a:lnTo>
                    <a:pt x="837" y="736"/>
                  </a:lnTo>
                  <a:lnTo>
                    <a:pt x="840" y="736"/>
                  </a:lnTo>
                  <a:lnTo>
                    <a:pt x="844" y="736"/>
                  </a:lnTo>
                  <a:lnTo>
                    <a:pt x="845" y="737"/>
                  </a:lnTo>
                  <a:lnTo>
                    <a:pt x="847" y="737"/>
                  </a:lnTo>
                  <a:lnTo>
                    <a:pt x="849" y="737"/>
                  </a:lnTo>
                  <a:lnTo>
                    <a:pt x="850" y="738"/>
                  </a:lnTo>
                  <a:lnTo>
                    <a:pt x="851" y="738"/>
                  </a:lnTo>
                  <a:lnTo>
                    <a:pt x="853" y="738"/>
                  </a:lnTo>
                  <a:lnTo>
                    <a:pt x="854" y="739"/>
                  </a:lnTo>
                  <a:lnTo>
                    <a:pt x="855" y="739"/>
                  </a:lnTo>
                  <a:lnTo>
                    <a:pt x="857" y="741"/>
                  </a:lnTo>
                  <a:lnTo>
                    <a:pt x="858" y="741"/>
                  </a:lnTo>
                  <a:lnTo>
                    <a:pt x="859" y="742"/>
                  </a:lnTo>
                  <a:lnTo>
                    <a:pt x="858" y="742"/>
                  </a:lnTo>
                  <a:lnTo>
                    <a:pt x="858" y="743"/>
                  </a:lnTo>
                  <a:lnTo>
                    <a:pt x="857" y="743"/>
                  </a:lnTo>
                  <a:lnTo>
                    <a:pt x="857" y="745"/>
                  </a:lnTo>
                  <a:lnTo>
                    <a:pt x="857" y="746"/>
                  </a:lnTo>
                  <a:lnTo>
                    <a:pt x="855" y="747"/>
                  </a:lnTo>
                  <a:lnTo>
                    <a:pt x="854" y="747"/>
                  </a:lnTo>
                  <a:lnTo>
                    <a:pt x="854" y="749"/>
                  </a:lnTo>
                  <a:lnTo>
                    <a:pt x="853" y="749"/>
                  </a:lnTo>
                  <a:lnTo>
                    <a:pt x="853" y="750"/>
                  </a:lnTo>
                  <a:lnTo>
                    <a:pt x="851" y="750"/>
                  </a:lnTo>
                  <a:lnTo>
                    <a:pt x="851" y="751"/>
                  </a:lnTo>
                  <a:lnTo>
                    <a:pt x="850" y="753"/>
                  </a:lnTo>
                  <a:lnTo>
                    <a:pt x="849" y="753"/>
                  </a:lnTo>
                  <a:lnTo>
                    <a:pt x="849" y="754"/>
                  </a:lnTo>
                  <a:lnTo>
                    <a:pt x="849" y="755"/>
                  </a:lnTo>
                  <a:lnTo>
                    <a:pt x="849" y="756"/>
                  </a:lnTo>
                  <a:lnTo>
                    <a:pt x="850" y="756"/>
                  </a:lnTo>
                  <a:lnTo>
                    <a:pt x="851" y="756"/>
                  </a:lnTo>
                  <a:lnTo>
                    <a:pt x="853" y="756"/>
                  </a:lnTo>
                  <a:lnTo>
                    <a:pt x="854" y="755"/>
                  </a:lnTo>
                  <a:lnTo>
                    <a:pt x="855" y="755"/>
                  </a:lnTo>
                  <a:lnTo>
                    <a:pt x="857" y="754"/>
                  </a:lnTo>
                  <a:lnTo>
                    <a:pt x="858" y="754"/>
                  </a:lnTo>
                  <a:lnTo>
                    <a:pt x="859" y="753"/>
                  </a:lnTo>
                  <a:lnTo>
                    <a:pt x="861" y="753"/>
                  </a:lnTo>
                  <a:lnTo>
                    <a:pt x="862" y="753"/>
                  </a:lnTo>
                  <a:lnTo>
                    <a:pt x="864" y="753"/>
                  </a:lnTo>
                  <a:lnTo>
                    <a:pt x="866" y="753"/>
                  </a:lnTo>
                  <a:lnTo>
                    <a:pt x="867" y="753"/>
                  </a:lnTo>
                  <a:lnTo>
                    <a:pt x="868" y="754"/>
                  </a:lnTo>
                  <a:lnTo>
                    <a:pt x="870" y="755"/>
                  </a:lnTo>
                  <a:lnTo>
                    <a:pt x="868" y="759"/>
                  </a:lnTo>
                  <a:lnTo>
                    <a:pt x="868" y="762"/>
                  </a:lnTo>
                  <a:lnTo>
                    <a:pt x="867" y="763"/>
                  </a:lnTo>
                  <a:lnTo>
                    <a:pt x="867" y="764"/>
                  </a:lnTo>
                  <a:lnTo>
                    <a:pt x="864" y="768"/>
                  </a:lnTo>
                  <a:lnTo>
                    <a:pt x="864" y="770"/>
                  </a:lnTo>
                  <a:lnTo>
                    <a:pt x="863" y="772"/>
                  </a:lnTo>
                  <a:lnTo>
                    <a:pt x="862" y="774"/>
                  </a:lnTo>
                  <a:lnTo>
                    <a:pt x="861" y="775"/>
                  </a:lnTo>
                  <a:lnTo>
                    <a:pt x="859" y="776"/>
                  </a:lnTo>
                  <a:lnTo>
                    <a:pt x="853" y="777"/>
                  </a:lnTo>
                  <a:lnTo>
                    <a:pt x="851" y="777"/>
                  </a:lnTo>
                  <a:lnTo>
                    <a:pt x="851" y="784"/>
                  </a:lnTo>
                  <a:lnTo>
                    <a:pt x="850" y="784"/>
                  </a:lnTo>
                  <a:lnTo>
                    <a:pt x="849" y="785"/>
                  </a:lnTo>
                  <a:lnTo>
                    <a:pt x="846" y="788"/>
                  </a:lnTo>
                  <a:lnTo>
                    <a:pt x="845" y="788"/>
                  </a:lnTo>
                  <a:lnTo>
                    <a:pt x="841" y="788"/>
                  </a:lnTo>
                  <a:lnTo>
                    <a:pt x="842" y="788"/>
                  </a:lnTo>
                  <a:lnTo>
                    <a:pt x="842" y="789"/>
                  </a:lnTo>
                  <a:lnTo>
                    <a:pt x="844" y="789"/>
                  </a:lnTo>
                  <a:lnTo>
                    <a:pt x="845" y="789"/>
                  </a:lnTo>
                  <a:lnTo>
                    <a:pt x="846" y="791"/>
                  </a:lnTo>
                  <a:lnTo>
                    <a:pt x="846" y="792"/>
                  </a:lnTo>
                  <a:lnTo>
                    <a:pt x="847" y="792"/>
                  </a:lnTo>
                  <a:lnTo>
                    <a:pt x="849" y="792"/>
                  </a:lnTo>
                  <a:lnTo>
                    <a:pt x="849" y="793"/>
                  </a:lnTo>
                  <a:lnTo>
                    <a:pt x="849" y="794"/>
                  </a:lnTo>
                  <a:lnTo>
                    <a:pt x="849" y="796"/>
                  </a:lnTo>
                  <a:lnTo>
                    <a:pt x="849" y="797"/>
                  </a:lnTo>
                  <a:lnTo>
                    <a:pt x="847" y="798"/>
                  </a:lnTo>
                  <a:lnTo>
                    <a:pt x="847" y="800"/>
                  </a:lnTo>
                  <a:lnTo>
                    <a:pt x="844" y="813"/>
                  </a:lnTo>
                  <a:lnTo>
                    <a:pt x="844" y="814"/>
                  </a:lnTo>
                  <a:lnTo>
                    <a:pt x="838" y="836"/>
                  </a:lnTo>
                  <a:lnTo>
                    <a:pt x="838" y="835"/>
                  </a:lnTo>
                  <a:lnTo>
                    <a:pt x="840" y="835"/>
                  </a:lnTo>
                  <a:lnTo>
                    <a:pt x="841" y="834"/>
                  </a:lnTo>
                  <a:lnTo>
                    <a:pt x="842" y="834"/>
                  </a:lnTo>
                  <a:lnTo>
                    <a:pt x="844" y="834"/>
                  </a:lnTo>
                  <a:lnTo>
                    <a:pt x="845" y="832"/>
                  </a:lnTo>
                  <a:lnTo>
                    <a:pt x="846" y="832"/>
                  </a:lnTo>
                  <a:lnTo>
                    <a:pt x="847" y="831"/>
                  </a:lnTo>
                  <a:lnTo>
                    <a:pt x="849" y="831"/>
                  </a:lnTo>
                  <a:lnTo>
                    <a:pt x="850" y="831"/>
                  </a:lnTo>
                  <a:lnTo>
                    <a:pt x="850" y="830"/>
                  </a:lnTo>
                  <a:lnTo>
                    <a:pt x="851" y="830"/>
                  </a:lnTo>
                  <a:lnTo>
                    <a:pt x="851" y="831"/>
                  </a:lnTo>
                  <a:lnTo>
                    <a:pt x="851" y="832"/>
                  </a:lnTo>
                  <a:lnTo>
                    <a:pt x="851" y="831"/>
                  </a:lnTo>
                  <a:lnTo>
                    <a:pt x="853" y="830"/>
                  </a:lnTo>
                  <a:lnTo>
                    <a:pt x="854" y="830"/>
                  </a:lnTo>
                  <a:lnTo>
                    <a:pt x="855" y="828"/>
                  </a:lnTo>
                  <a:lnTo>
                    <a:pt x="857" y="828"/>
                  </a:lnTo>
                  <a:lnTo>
                    <a:pt x="858" y="828"/>
                  </a:lnTo>
                  <a:lnTo>
                    <a:pt x="858" y="827"/>
                  </a:lnTo>
                  <a:lnTo>
                    <a:pt x="859" y="827"/>
                  </a:lnTo>
                  <a:lnTo>
                    <a:pt x="861" y="827"/>
                  </a:lnTo>
                  <a:lnTo>
                    <a:pt x="862" y="826"/>
                  </a:lnTo>
                  <a:lnTo>
                    <a:pt x="863" y="826"/>
                  </a:lnTo>
                  <a:lnTo>
                    <a:pt x="864" y="825"/>
                  </a:lnTo>
                  <a:lnTo>
                    <a:pt x="867" y="823"/>
                  </a:lnTo>
                  <a:lnTo>
                    <a:pt x="870" y="822"/>
                  </a:lnTo>
                  <a:lnTo>
                    <a:pt x="872" y="821"/>
                  </a:lnTo>
                  <a:lnTo>
                    <a:pt x="874" y="821"/>
                  </a:lnTo>
                  <a:lnTo>
                    <a:pt x="875" y="821"/>
                  </a:lnTo>
                  <a:lnTo>
                    <a:pt x="878" y="819"/>
                  </a:lnTo>
                  <a:lnTo>
                    <a:pt x="879" y="818"/>
                  </a:lnTo>
                  <a:lnTo>
                    <a:pt x="880" y="818"/>
                  </a:lnTo>
                  <a:lnTo>
                    <a:pt x="881" y="817"/>
                  </a:lnTo>
                  <a:lnTo>
                    <a:pt x="883" y="817"/>
                  </a:lnTo>
                  <a:lnTo>
                    <a:pt x="884" y="815"/>
                  </a:lnTo>
                  <a:lnTo>
                    <a:pt x="885" y="815"/>
                  </a:lnTo>
                  <a:lnTo>
                    <a:pt x="885" y="817"/>
                  </a:lnTo>
                  <a:lnTo>
                    <a:pt x="887" y="817"/>
                  </a:lnTo>
                  <a:lnTo>
                    <a:pt x="888" y="817"/>
                  </a:lnTo>
                  <a:lnTo>
                    <a:pt x="888" y="818"/>
                  </a:lnTo>
                  <a:lnTo>
                    <a:pt x="889" y="818"/>
                  </a:lnTo>
                  <a:lnTo>
                    <a:pt x="891" y="818"/>
                  </a:lnTo>
                  <a:lnTo>
                    <a:pt x="892" y="818"/>
                  </a:lnTo>
                  <a:lnTo>
                    <a:pt x="893" y="818"/>
                  </a:lnTo>
                  <a:lnTo>
                    <a:pt x="893" y="817"/>
                  </a:lnTo>
                  <a:lnTo>
                    <a:pt x="895" y="817"/>
                  </a:lnTo>
                  <a:lnTo>
                    <a:pt x="896" y="815"/>
                  </a:lnTo>
                  <a:lnTo>
                    <a:pt x="897" y="815"/>
                  </a:lnTo>
                  <a:lnTo>
                    <a:pt x="899" y="815"/>
                  </a:lnTo>
                  <a:lnTo>
                    <a:pt x="900" y="815"/>
                  </a:lnTo>
                  <a:lnTo>
                    <a:pt x="901" y="815"/>
                  </a:lnTo>
                  <a:lnTo>
                    <a:pt x="902" y="814"/>
                  </a:lnTo>
                  <a:lnTo>
                    <a:pt x="904" y="814"/>
                  </a:lnTo>
                  <a:lnTo>
                    <a:pt x="905" y="814"/>
                  </a:lnTo>
                  <a:lnTo>
                    <a:pt x="905" y="813"/>
                  </a:lnTo>
                  <a:lnTo>
                    <a:pt x="905" y="811"/>
                  </a:lnTo>
                  <a:lnTo>
                    <a:pt x="906" y="811"/>
                  </a:lnTo>
                  <a:lnTo>
                    <a:pt x="906" y="810"/>
                  </a:lnTo>
                  <a:lnTo>
                    <a:pt x="908" y="810"/>
                  </a:lnTo>
                  <a:lnTo>
                    <a:pt x="909" y="810"/>
                  </a:lnTo>
                  <a:lnTo>
                    <a:pt x="910" y="810"/>
                  </a:lnTo>
                  <a:lnTo>
                    <a:pt x="912" y="810"/>
                  </a:lnTo>
                  <a:lnTo>
                    <a:pt x="913" y="810"/>
                  </a:lnTo>
                  <a:lnTo>
                    <a:pt x="914" y="810"/>
                  </a:lnTo>
                  <a:lnTo>
                    <a:pt x="914" y="809"/>
                  </a:lnTo>
                  <a:lnTo>
                    <a:pt x="916" y="809"/>
                  </a:lnTo>
                  <a:lnTo>
                    <a:pt x="917" y="809"/>
                  </a:lnTo>
                  <a:lnTo>
                    <a:pt x="918" y="809"/>
                  </a:lnTo>
                  <a:lnTo>
                    <a:pt x="919" y="808"/>
                  </a:lnTo>
                  <a:lnTo>
                    <a:pt x="921" y="808"/>
                  </a:lnTo>
                  <a:lnTo>
                    <a:pt x="922" y="808"/>
                  </a:lnTo>
                  <a:lnTo>
                    <a:pt x="923" y="806"/>
                  </a:lnTo>
                  <a:lnTo>
                    <a:pt x="923" y="808"/>
                  </a:lnTo>
                  <a:lnTo>
                    <a:pt x="925" y="808"/>
                  </a:lnTo>
                  <a:lnTo>
                    <a:pt x="925" y="809"/>
                  </a:lnTo>
                  <a:lnTo>
                    <a:pt x="926" y="809"/>
                  </a:lnTo>
                  <a:lnTo>
                    <a:pt x="926" y="810"/>
                  </a:lnTo>
                  <a:lnTo>
                    <a:pt x="927" y="810"/>
                  </a:lnTo>
                  <a:lnTo>
                    <a:pt x="929" y="810"/>
                  </a:lnTo>
                  <a:lnTo>
                    <a:pt x="930" y="810"/>
                  </a:lnTo>
                  <a:lnTo>
                    <a:pt x="930" y="809"/>
                  </a:lnTo>
                  <a:lnTo>
                    <a:pt x="931" y="808"/>
                  </a:lnTo>
                  <a:lnTo>
                    <a:pt x="931" y="806"/>
                  </a:lnTo>
                  <a:lnTo>
                    <a:pt x="933" y="806"/>
                  </a:lnTo>
                  <a:lnTo>
                    <a:pt x="934" y="806"/>
                  </a:lnTo>
                  <a:lnTo>
                    <a:pt x="935" y="806"/>
                  </a:lnTo>
                  <a:lnTo>
                    <a:pt x="937" y="806"/>
                  </a:lnTo>
                  <a:lnTo>
                    <a:pt x="938" y="805"/>
                  </a:lnTo>
                  <a:lnTo>
                    <a:pt x="938" y="804"/>
                  </a:lnTo>
                  <a:lnTo>
                    <a:pt x="939" y="804"/>
                  </a:lnTo>
                  <a:lnTo>
                    <a:pt x="939" y="805"/>
                  </a:lnTo>
                  <a:lnTo>
                    <a:pt x="940" y="805"/>
                  </a:lnTo>
                  <a:lnTo>
                    <a:pt x="942" y="806"/>
                  </a:lnTo>
                  <a:lnTo>
                    <a:pt x="943" y="806"/>
                  </a:lnTo>
                  <a:lnTo>
                    <a:pt x="943" y="808"/>
                  </a:lnTo>
                  <a:lnTo>
                    <a:pt x="944" y="808"/>
                  </a:lnTo>
                  <a:lnTo>
                    <a:pt x="944" y="809"/>
                  </a:lnTo>
                  <a:lnTo>
                    <a:pt x="946" y="809"/>
                  </a:lnTo>
                  <a:lnTo>
                    <a:pt x="947" y="809"/>
                  </a:lnTo>
                  <a:lnTo>
                    <a:pt x="947" y="810"/>
                  </a:lnTo>
                  <a:lnTo>
                    <a:pt x="947" y="809"/>
                  </a:lnTo>
                  <a:lnTo>
                    <a:pt x="948" y="809"/>
                  </a:lnTo>
                  <a:lnTo>
                    <a:pt x="948" y="810"/>
                  </a:lnTo>
                  <a:lnTo>
                    <a:pt x="950" y="810"/>
                  </a:lnTo>
                  <a:lnTo>
                    <a:pt x="950" y="811"/>
                  </a:lnTo>
                  <a:lnTo>
                    <a:pt x="951" y="811"/>
                  </a:lnTo>
                  <a:lnTo>
                    <a:pt x="951" y="813"/>
                  </a:lnTo>
                  <a:lnTo>
                    <a:pt x="952" y="813"/>
                  </a:lnTo>
                  <a:lnTo>
                    <a:pt x="952" y="814"/>
                  </a:lnTo>
                  <a:lnTo>
                    <a:pt x="954" y="814"/>
                  </a:lnTo>
                  <a:lnTo>
                    <a:pt x="954" y="815"/>
                  </a:lnTo>
                  <a:lnTo>
                    <a:pt x="955" y="815"/>
                  </a:lnTo>
                  <a:lnTo>
                    <a:pt x="954" y="815"/>
                  </a:lnTo>
                  <a:lnTo>
                    <a:pt x="954" y="817"/>
                  </a:lnTo>
                  <a:lnTo>
                    <a:pt x="955" y="817"/>
                  </a:lnTo>
                  <a:lnTo>
                    <a:pt x="954" y="817"/>
                  </a:lnTo>
                  <a:lnTo>
                    <a:pt x="955" y="817"/>
                  </a:lnTo>
                  <a:lnTo>
                    <a:pt x="955" y="818"/>
                  </a:lnTo>
                  <a:lnTo>
                    <a:pt x="955" y="819"/>
                  </a:lnTo>
                  <a:lnTo>
                    <a:pt x="956" y="819"/>
                  </a:lnTo>
                  <a:lnTo>
                    <a:pt x="956" y="821"/>
                  </a:lnTo>
                  <a:lnTo>
                    <a:pt x="956" y="822"/>
                  </a:lnTo>
                  <a:lnTo>
                    <a:pt x="956" y="823"/>
                  </a:lnTo>
                  <a:lnTo>
                    <a:pt x="957" y="823"/>
                  </a:lnTo>
                  <a:lnTo>
                    <a:pt x="956" y="823"/>
                  </a:lnTo>
                  <a:lnTo>
                    <a:pt x="957" y="823"/>
                  </a:lnTo>
                  <a:lnTo>
                    <a:pt x="959" y="823"/>
                  </a:lnTo>
                  <a:lnTo>
                    <a:pt x="959" y="825"/>
                  </a:lnTo>
                  <a:lnTo>
                    <a:pt x="960" y="825"/>
                  </a:lnTo>
                  <a:lnTo>
                    <a:pt x="960" y="826"/>
                  </a:lnTo>
                  <a:lnTo>
                    <a:pt x="960" y="827"/>
                  </a:lnTo>
                  <a:lnTo>
                    <a:pt x="960" y="828"/>
                  </a:lnTo>
                  <a:lnTo>
                    <a:pt x="961" y="830"/>
                  </a:lnTo>
                  <a:lnTo>
                    <a:pt x="961" y="831"/>
                  </a:lnTo>
                  <a:lnTo>
                    <a:pt x="963" y="831"/>
                  </a:lnTo>
                  <a:lnTo>
                    <a:pt x="961" y="831"/>
                  </a:lnTo>
                  <a:lnTo>
                    <a:pt x="961" y="832"/>
                  </a:lnTo>
                  <a:lnTo>
                    <a:pt x="963" y="832"/>
                  </a:lnTo>
                  <a:lnTo>
                    <a:pt x="963" y="834"/>
                  </a:lnTo>
                  <a:lnTo>
                    <a:pt x="963" y="835"/>
                  </a:lnTo>
                  <a:lnTo>
                    <a:pt x="963" y="836"/>
                  </a:lnTo>
                  <a:lnTo>
                    <a:pt x="964" y="836"/>
                  </a:lnTo>
                  <a:lnTo>
                    <a:pt x="963" y="836"/>
                  </a:lnTo>
                  <a:lnTo>
                    <a:pt x="964" y="838"/>
                  </a:lnTo>
                  <a:lnTo>
                    <a:pt x="964" y="839"/>
                  </a:lnTo>
                  <a:lnTo>
                    <a:pt x="964" y="840"/>
                  </a:lnTo>
                  <a:lnTo>
                    <a:pt x="964" y="842"/>
                  </a:lnTo>
                  <a:lnTo>
                    <a:pt x="965" y="842"/>
                  </a:lnTo>
                  <a:lnTo>
                    <a:pt x="965" y="843"/>
                  </a:lnTo>
                  <a:lnTo>
                    <a:pt x="967" y="843"/>
                  </a:lnTo>
                  <a:lnTo>
                    <a:pt x="965" y="843"/>
                  </a:lnTo>
                  <a:lnTo>
                    <a:pt x="965" y="844"/>
                  </a:lnTo>
                  <a:lnTo>
                    <a:pt x="967" y="844"/>
                  </a:lnTo>
                  <a:lnTo>
                    <a:pt x="967" y="845"/>
                  </a:lnTo>
                  <a:lnTo>
                    <a:pt x="968" y="845"/>
                  </a:lnTo>
                  <a:lnTo>
                    <a:pt x="969" y="847"/>
                  </a:lnTo>
                  <a:lnTo>
                    <a:pt x="969" y="848"/>
                  </a:lnTo>
                  <a:lnTo>
                    <a:pt x="969" y="849"/>
                  </a:lnTo>
                  <a:lnTo>
                    <a:pt x="969" y="851"/>
                  </a:lnTo>
                  <a:lnTo>
                    <a:pt x="971" y="851"/>
                  </a:lnTo>
                  <a:lnTo>
                    <a:pt x="972" y="851"/>
                  </a:lnTo>
                  <a:lnTo>
                    <a:pt x="972" y="852"/>
                  </a:lnTo>
                  <a:lnTo>
                    <a:pt x="973" y="852"/>
                  </a:lnTo>
                  <a:lnTo>
                    <a:pt x="974" y="852"/>
                  </a:lnTo>
                  <a:lnTo>
                    <a:pt x="976" y="852"/>
                  </a:lnTo>
                  <a:lnTo>
                    <a:pt x="977" y="852"/>
                  </a:lnTo>
                  <a:lnTo>
                    <a:pt x="977" y="853"/>
                  </a:lnTo>
                  <a:lnTo>
                    <a:pt x="978" y="853"/>
                  </a:lnTo>
                  <a:lnTo>
                    <a:pt x="980" y="853"/>
                  </a:lnTo>
                  <a:lnTo>
                    <a:pt x="980" y="855"/>
                  </a:lnTo>
                  <a:lnTo>
                    <a:pt x="978" y="855"/>
                  </a:lnTo>
                  <a:lnTo>
                    <a:pt x="978" y="856"/>
                  </a:lnTo>
                  <a:lnTo>
                    <a:pt x="980" y="856"/>
                  </a:lnTo>
                  <a:lnTo>
                    <a:pt x="980" y="857"/>
                  </a:lnTo>
                  <a:lnTo>
                    <a:pt x="978" y="857"/>
                  </a:lnTo>
                  <a:lnTo>
                    <a:pt x="980" y="857"/>
                  </a:lnTo>
                  <a:lnTo>
                    <a:pt x="980" y="859"/>
                  </a:lnTo>
                  <a:lnTo>
                    <a:pt x="981" y="859"/>
                  </a:lnTo>
                  <a:lnTo>
                    <a:pt x="981" y="860"/>
                  </a:lnTo>
                  <a:lnTo>
                    <a:pt x="981" y="861"/>
                  </a:lnTo>
                  <a:lnTo>
                    <a:pt x="980" y="863"/>
                  </a:lnTo>
                  <a:lnTo>
                    <a:pt x="980" y="864"/>
                  </a:lnTo>
                  <a:lnTo>
                    <a:pt x="978" y="864"/>
                  </a:lnTo>
                  <a:lnTo>
                    <a:pt x="978" y="865"/>
                  </a:lnTo>
                  <a:lnTo>
                    <a:pt x="978" y="866"/>
                  </a:lnTo>
                  <a:lnTo>
                    <a:pt x="978" y="868"/>
                  </a:lnTo>
                  <a:lnTo>
                    <a:pt x="978" y="869"/>
                  </a:lnTo>
                  <a:lnTo>
                    <a:pt x="978" y="870"/>
                  </a:lnTo>
                  <a:lnTo>
                    <a:pt x="978" y="872"/>
                  </a:lnTo>
                  <a:lnTo>
                    <a:pt x="978" y="873"/>
                  </a:lnTo>
                  <a:lnTo>
                    <a:pt x="978" y="874"/>
                  </a:lnTo>
                  <a:lnTo>
                    <a:pt x="977" y="874"/>
                  </a:lnTo>
                  <a:lnTo>
                    <a:pt x="976" y="874"/>
                  </a:lnTo>
                  <a:lnTo>
                    <a:pt x="976" y="873"/>
                  </a:lnTo>
                  <a:lnTo>
                    <a:pt x="974" y="873"/>
                  </a:lnTo>
                  <a:lnTo>
                    <a:pt x="973" y="873"/>
                  </a:lnTo>
                  <a:lnTo>
                    <a:pt x="972" y="873"/>
                  </a:lnTo>
                  <a:lnTo>
                    <a:pt x="971" y="873"/>
                  </a:lnTo>
                  <a:lnTo>
                    <a:pt x="969" y="873"/>
                  </a:lnTo>
                  <a:lnTo>
                    <a:pt x="969" y="874"/>
                  </a:lnTo>
                  <a:lnTo>
                    <a:pt x="968" y="874"/>
                  </a:lnTo>
                  <a:lnTo>
                    <a:pt x="968" y="876"/>
                  </a:lnTo>
                  <a:lnTo>
                    <a:pt x="968" y="877"/>
                  </a:lnTo>
                  <a:lnTo>
                    <a:pt x="967" y="877"/>
                  </a:lnTo>
                  <a:lnTo>
                    <a:pt x="967" y="878"/>
                  </a:lnTo>
                  <a:lnTo>
                    <a:pt x="965" y="878"/>
                  </a:lnTo>
                  <a:lnTo>
                    <a:pt x="965" y="880"/>
                  </a:lnTo>
                  <a:lnTo>
                    <a:pt x="965" y="881"/>
                  </a:lnTo>
                  <a:lnTo>
                    <a:pt x="965" y="882"/>
                  </a:lnTo>
                  <a:lnTo>
                    <a:pt x="965" y="883"/>
                  </a:lnTo>
                  <a:lnTo>
                    <a:pt x="965" y="885"/>
                  </a:lnTo>
                  <a:lnTo>
                    <a:pt x="964" y="886"/>
                  </a:lnTo>
                  <a:lnTo>
                    <a:pt x="965" y="886"/>
                  </a:lnTo>
                  <a:lnTo>
                    <a:pt x="965" y="887"/>
                  </a:lnTo>
                  <a:lnTo>
                    <a:pt x="965" y="889"/>
                  </a:lnTo>
                  <a:lnTo>
                    <a:pt x="964" y="889"/>
                  </a:lnTo>
                  <a:lnTo>
                    <a:pt x="965" y="890"/>
                  </a:lnTo>
                  <a:lnTo>
                    <a:pt x="964" y="890"/>
                  </a:lnTo>
                  <a:lnTo>
                    <a:pt x="964" y="891"/>
                  </a:lnTo>
                  <a:lnTo>
                    <a:pt x="965" y="891"/>
                  </a:lnTo>
                  <a:lnTo>
                    <a:pt x="965" y="893"/>
                  </a:lnTo>
                  <a:lnTo>
                    <a:pt x="965" y="894"/>
                  </a:lnTo>
                  <a:lnTo>
                    <a:pt x="965" y="895"/>
                  </a:lnTo>
                  <a:lnTo>
                    <a:pt x="965" y="897"/>
                  </a:lnTo>
                  <a:lnTo>
                    <a:pt x="967" y="897"/>
                  </a:lnTo>
                  <a:lnTo>
                    <a:pt x="964" y="897"/>
                  </a:lnTo>
                  <a:lnTo>
                    <a:pt x="964" y="898"/>
                  </a:lnTo>
                  <a:lnTo>
                    <a:pt x="964" y="899"/>
                  </a:lnTo>
                  <a:lnTo>
                    <a:pt x="964" y="900"/>
                  </a:lnTo>
                  <a:lnTo>
                    <a:pt x="965" y="900"/>
                  </a:lnTo>
                  <a:lnTo>
                    <a:pt x="965" y="902"/>
                  </a:lnTo>
                  <a:lnTo>
                    <a:pt x="965" y="903"/>
                  </a:lnTo>
                  <a:lnTo>
                    <a:pt x="967" y="903"/>
                  </a:lnTo>
                  <a:lnTo>
                    <a:pt x="967" y="904"/>
                  </a:lnTo>
                  <a:lnTo>
                    <a:pt x="967" y="906"/>
                  </a:lnTo>
                  <a:lnTo>
                    <a:pt x="967" y="907"/>
                  </a:lnTo>
                  <a:lnTo>
                    <a:pt x="967" y="908"/>
                  </a:lnTo>
                  <a:lnTo>
                    <a:pt x="967" y="910"/>
                  </a:lnTo>
                  <a:lnTo>
                    <a:pt x="967" y="911"/>
                  </a:lnTo>
                  <a:lnTo>
                    <a:pt x="967" y="912"/>
                  </a:lnTo>
                  <a:lnTo>
                    <a:pt x="968" y="912"/>
                  </a:lnTo>
                  <a:lnTo>
                    <a:pt x="968" y="914"/>
                  </a:lnTo>
                  <a:lnTo>
                    <a:pt x="968" y="915"/>
                  </a:lnTo>
                  <a:lnTo>
                    <a:pt x="969" y="915"/>
                  </a:lnTo>
                  <a:lnTo>
                    <a:pt x="969" y="916"/>
                  </a:lnTo>
                  <a:lnTo>
                    <a:pt x="971" y="916"/>
                  </a:lnTo>
                  <a:lnTo>
                    <a:pt x="972" y="916"/>
                  </a:lnTo>
                  <a:lnTo>
                    <a:pt x="973" y="917"/>
                  </a:lnTo>
                  <a:lnTo>
                    <a:pt x="973" y="919"/>
                  </a:lnTo>
                  <a:lnTo>
                    <a:pt x="973" y="920"/>
                  </a:lnTo>
                  <a:lnTo>
                    <a:pt x="973" y="921"/>
                  </a:lnTo>
                  <a:lnTo>
                    <a:pt x="972" y="921"/>
                  </a:lnTo>
                  <a:lnTo>
                    <a:pt x="971" y="921"/>
                  </a:lnTo>
                  <a:lnTo>
                    <a:pt x="969" y="923"/>
                  </a:lnTo>
                  <a:lnTo>
                    <a:pt x="968" y="923"/>
                  </a:lnTo>
                  <a:lnTo>
                    <a:pt x="967" y="923"/>
                  </a:lnTo>
                  <a:lnTo>
                    <a:pt x="965" y="923"/>
                  </a:lnTo>
                  <a:lnTo>
                    <a:pt x="965" y="924"/>
                  </a:lnTo>
                  <a:lnTo>
                    <a:pt x="964" y="924"/>
                  </a:lnTo>
                  <a:lnTo>
                    <a:pt x="964" y="925"/>
                  </a:lnTo>
                  <a:lnTo>
                    <a:pt x="963" y="925"/>
                  </a:lnTo>
                  <a:lnTo>
                    <a:pt x="961" y="925"/>
                  </a:lnTo>
                  <a:lnTo>
                    <a:pt x="961" y="927"/>
                  </a:lnTo>
                  <a:lnTo>
                    <a:pt x="960" y="927"/>
                  </a:lnTo>
                  <a:lnTo>
                    <a:pt x="960" y="928"/>
                  </a:lnTo>
                  <a:lnTo>
                    <a:pt x="959" y="928"/>
                  </a:lnTo>
                  <a:lnTo>
                    <a:pt x="959" y="929"/>
                  </a:lnTo>
                  <a:lnTo>
                    <a:pt x="959" y="931"/>
                  </a:lnTo>
                  <a:lnTo>
                    <a:pt x="957" y="931"/>
                  </a:lnTo>
                  <a:lnTo>
                    <a:pt x="957" y="932"/>
                  </a:lnTo>
                  <a:lnTo>
                    <a:pt x="957" y="933"/>
                  </a:lnTo>
                  <a:lnTo>
                    <a:pt x="959" y="933"/>
                  </a:lnTo>
                  <a:lnTo>
                    <a:pt x="957" y="933"/>
                  </a:lnTo>
                  <a:lnTo>
                    <a:pt x="957" y="935"/>
                  </a:lnTo>
                  <a:lnTo>
                    <a:pt x="957" y="936"/>
                  </a:lnTo>
                  <a:lnTo>
                    <a:pt x="957" y="937"/>
                  </a:lnTo>
                  <a:lnTo>
                    <a:pt x="956" y="937"/>
                  </a:lnTo>
                  <a:lnTo>
                    <a:pt x="957" y="937"/>
                  </a:lnTo>
                  <a:lnTo>
                    <a:pt x="957" y="938"/>
                  </a:lnTo>
                  <a:lnTo>
                    <a:pt x="957" y="937"/>
                  </a:lnTo>
                  <a:lnTo>
                    <a:pt x="959" y="937"/>
                  </a:lnTo>
                  <a:lnTo>
                    <a:pt x="959" y="938"/>
                  </a:lnTo>
                  <a:lnTo>
                    <a:pt x="959" y="937"/>
                  </a:lnTo>
                  <a:lnTo>
                    <a:pt x="959" y="938"/>
                  </a:lnTo>
                  <a:lnTo>
                    <a:pt x="960" y="938"/>
                  </a:lnTo>
                  <a:lnTo>
                    <a:pt x="961" y="938"/>
                  </a:lnTo>
                  <a:lnTo>
                    <a:pt x="961" y="937"/>
                  </a:lnTo>
                  <a:lnTo>
                    <a:pt x="961" y="936"/>
                  </a:lnTo>
                  <a:lnTo>
                    <a:pt x="961" y="935"/>
                  </a:lnTo>
                  <a:lnTo>
                    <a:pt x="963" y="935"/>
                  </a:lnTo>
                  <a:lnTo>
                    <a:pt x="964" y="936"/>
                  </a:lnTo>
                  <a:lnTo>
                    <a:pt x="965" y="936"/>
                  </a:lnTo>
                  <a:lnTo>
                    <a:pt x="967" y="936"/>
                  </a:lnTo>
                  <a:lnTo>
                    <a:pt x="967" y="937"/>
                  </a:lnTo>
                  <a:lnTo>
                    <a:pt x="968" y="937"/>
                  </a:lnTo>
                  <a:lnTo>
                    <a:pt x="969" y="937"/>
                  </a:lnTo>
                  <a:lnTo>
                    <a:pt x="969" y="936"/>
                  </a:lnTo>
                  <a:lnTo>
                    <a:pt x="969" y="937"/>
                  </a:lnTo>
                  <a:lnTo>
                    <a:pt x="971" y="937"/>
                  </a:lnTo>
                  <a:lnTo>
                    <a:pt x="971" y="938"/>
                  </a:lnTo>
                  <a:lnTo>
                    <a:pt x="972" y="937"/>
                  </a:lnTo>
                  <a:lnTo>
                    <a:pt x="972" y="938"/>
                  </a:lnTo>
                  <a:lnTo>
                    <a:pt x="972" y="940"/>
                  </a:lnTo>
                  <a:lnTo>
                    <a:pt x="971" y="940"/>
                  </a:lnTo>
                  <a:lnTo>
                    <a:pt x="972" y="940"/>
                  </a:lnTo>
                  <a:lnTo>
                    <a:pt x="972" y="941"/>
                  </a:lnTo>
                  <a:lnTo>
                    <a:pt x="973" y="941"/>
                  </a:lnTo>
                  <a:lnTo>
                    <a:pt x="973" y="942"/>
                  </a:lnTo>
                  <a:lnTo>
                    <a:pt x="974" y="942"/>
                  </a:lnTo>
                  <a:lnTo>
                    <a:pt x="974" y="944"/>
                  </a:lnTo>
                  <a:lnTo>
                    <a:pt x="976" y="944"/>
                  </a:lnTo>
                  <a:lnTo>
                    <a:pt x="977" y="944"/>
                  </a:lnTo>
                  <a:lnTo>
                    <a:pt x="978" y="944"/>
                  </a:lnTo>
                  <a:lnTo>
                    <a:pt x="980" y="944"/>
                  </a:lnTo>
                  <a:lnTo>
                    <a:pt x="981" y="944"/>
                  </a:lnTo>
                  <a:lnTo>
                    <a:pt x="982" y="944"/>
                  </a:lnTo>
                  <a:lnTo>
                    <a:pt x="984" y="944"/>
                  </a:lnTo>
                  <a:lnTo>
                    <a:pt x="985" y="944"/>
                  </a:lnTo>
                  <a:lnTo>
                    <a:pt x="986" y="944"/>
                  </a:lnTo>
                  <a:lnTo>
                    <a:pt x="988" y="944"/>
                  </a:lnTo>
                  <a:lnTo>
                    <a:pt x="989" y="944"/>
                  </a:lnTo>
                  <a:lnTo>
                    <a:pt x="990" y="944"/>
                  </a:lnTo>
                  <a:lnTo>
                    <a:pt x="992" y="942"/>
                  </a:lnTo>
                  <a:lnTo>
                    <a:pt x="993" y="942"/>
                  </a:lnTo>
                  <a:lnTo>
                    <a:pt x="994" y="941"/>
                  </a:lnTo>
                  <a:lnTo>
                    <a:pt x="994" y="942"/>
                  </a:lnTo>
                  <a:lnTo>
                    <a:pt x="995" y="941"/>
                  </a:lnTo>
                  <a:lnTo>
                    <a:pt x="997" y="941"/>
                  </a:lnTo>
                  <a:lnTo>
                    <a:pt x="998" y="941"/>
                  </a:lnTo>
                  <a:lnTo>
                    <a:pt x="998" y="942"/>
                  </a:lnTo>
                  <a:lnTo>
                    <a:pt x="998" y="944"/>
                  </a:lnTo>
                  <a:lnTo>
                    <a:pt x="999" y="942"/>
                  </a:lnTo>
                  <a:lnTo>
                    <a:pt x="999" y="944"/>
                  </a:lnTo>
                  <a:lnTo>
                    <a:pt x="1001" y="944"/>
                  </a:lnTo>
                  <a:lnTo>
                    <a:pt x="1002" y="945"/>
                  </a:lnTo>
                  <a:lnTo>
                    <a:pt x="1003" y="945"/>
                  </a:lnTo>
                  <a:lnTo>
                    <a:pt x="1005" y="945"/>
                  </a:lnTo>
                  <a:lnTo>
                    <a:pt x="1005" y="946"/>
                  </a:lnTo>
                  <a:lnTo>
                    <a:pt x="1006" y="946"/>
                  </a:lnTo>
                  <a:lnTo>
                    <a:pt x="1006" y="945"/>
                  </a:lnTo>
                  <a:lnTo>
                    <a:pt x="1007" y="945"/>
                  </a:lnTo>
                  <a:lnTo>
                    <a:pt x="1007" y="946"/>
                  </a:lnTo>
                  <a:lnTo>
                    <a:pt x="1009" y="946"/>
                  </a:lnTo>
                  <a:lnTo>
                    <a:pt x="1010" y="946"/>
                  </a:lnTo>
                  <a:lnTo>
                    <a:pt x="1011" y="946"/>
                  </a:lnTo>
                  <a:lnTo>
                    <a:pt x="1011" y="948"/>
                  </a:lnTo>
                  <a:lnTo>
                    <a:pt x="1012" y="948"/>
                  </a:lnTo>
                  <a:lnTo>
                    <a:pt x="1012" y="949"/>
                  </a:lnTo>
                  <a:lnTo>
                    <a:pt x="1014" y="949"/>
                  </a:lnTo>
                  <a:lnTo>
                    <a:pt x="1015" y="949"/>
                  </a:lnTo>
                  <a:lnTo>
                    <a:pt x="1015" y="948"/>
                  </a:lnTo>
                  <a:lnTo>
                    <a:pt x="1016" y="948"/>
                  </a:lnTo>
                  <a:lnTo>
                    <a:pt x="1018" y="949"/>
                  </a:lnTo>
                  <a:lnTo>
                    <a:pt x="1019" y="949"/>
                  </a:lnTo>
                  <a:lnTo>
                    <a:pt x="1020" y="949"/>
                  </a:lnTo>
                  <a:lnTo>
                    <a:pt x="1020" y="950"/>
                  </a:lnTo>
                  <a:lnTo>
                    <a:pt x="1020" y="952"/>
                  </a:lnTo>
                  <a:lnTo>
                    <a:pt x="1022" y="952"/>
                  </a:lnTo>
                  <a:lnTo>
                    <a:pt x="1023" y="952"/>
                  </a:lnTo>
                  <a:lnTo>
                    <a:pt x="1024" y="952"/>
                  </a:lnTo>
                  <a:lnTo>
                    <a:pt x="1026" y="952"/>
                  </a:lnTo>
                  <a:lnTo>
                    <a:pt x="1027" y="952"/>
                  </a:lnTo>
                  <a:lnTo>
                    <a:pt x="1028" y="952"/>
                  </a:lnTo>
                  <a:lnTo>
                    <a:pt x="1030" y="952"/>
                  </a:lnTo>
                  <a:lnTo>
                    <a:pt x="1030" y="950"/>
                  </a:lnTo>
                  <a:lnTo>
                    <a:pt x="1031" y="950"/>
                  </a:lnTo>
                  <a:lnTo>
                    <a:pt x="1032" y="950"/>
                  </a:lnTo>
                  <a:lnTo>
                    <a:pt x="1032" y="949"/>
                  </a:lnTo>
                  <a:lnTo>
                    <a:pt x="1032" y="950"/>
                  </a:lnTo>
                  <a:lnTo>
                    <a:pt x="1033" y="950"/>
                  </a:lnTo>
                  <a:lnTo>
                    <a:pt x="1035" y="950"/>
                  </a:lnTo>
                  <a:lnTo>
                    <a:pt x="1036" y="950"/>
                  </a:lnTo>
                  <a:lnTo>
                    <a:pt x="1037" y="950"/>
                  </a:lnTo>
                  <a:lnTo>
                    <a:pt x="1039" y="950"/>
                  </a:lnTo>
                  <a:lnTo>
                    <a:pt x="1040" y="950"/>
                  </a:lnTo>
                  <a:lnTo>
                    <a:pt x="1040" y="952"/>
                  </a:lnTo>
                  <a:lnTo>
                    <a:pt x="1040" y="953"/>
                  </a:lnTo>
                  <a:lnTo>
                    <a:pt x="1040" y="954"/>
                  </a:lnTo>
                  <a:lnTo>
                    <a:pt x="1040" y="955"/>
                  </a:lnTo>
                  <a:lnTo>
                    <a:pt x="1041" y="955"/>
                  </a:lnTo>
                  <a:lnTo>
                    <a:pt x="1043" y="955"/>
                  </a:lnTo>
                  <a:lnTo>
                    <a:pt x="1044" y="955"/>
                  </a:lnTo>
                  <a:lnTo>
                    <a:pt x="1044" y="957"/>
                  </a:lnTo>
                  <a:lnTo>
                    <a:pt x="1045" y="961"/>
                  </a:lnTo>
                  <a:lnTo>
                    <a:pt x="1047" y="961"/>
                  </a:lnTo>
                  <a:lnTo>
                    <a:pt x="1047" y="962"/>
                  </a:lnTo>
                  <a:lnTo>
                    <a:pt x="1048" y="962"/>
                  </a:lnTo>
                  <a:lnTo>
                    <a:pt x="1049" y="963"/>
                  </a:lnTo>
                  <a:lnTo>
                    <a:pt x="1050" y="963"/>
                  </a:lnTo>
                  <a:lnTo>
                    <a:pt x="1052" y="962"/>
                  </a:lnTo>
                  <a:lnTo>
                    <a:pt x="1056" y="962"/>
                  </a:lnTo>
                  <a:lnTo>
                    <a:pt x="1057" y="963"/>
                  </a:lnTo>
                  <a:lnTo>
                    <a:pt x="1057" y="965"/>
                  </a:lnTo>
                  <a:lnTo>
                    <a:pt x="1057" y="967"/>
                  </a:lnTo>
                  <a:lnTo>
                    <a:pt x="1057" y="969"/>
                  </a:lnTo>
                  <a:lnTo>
                    <a:pt x="1057" y="970"/>
                  </a:lnTo>
                  <a:lnTo>
                    <a:pt x="1058" y="972"/>
                  </a:lnTo>
                  <a:lnTo>
                    <a:pt x="1058" y="975"/>
                  </a:lnTo>
                  <a:lnTo>
                    <a:pt x="1058" y="976"/>
                  </a:lnTo>
                  <a:lnTo>
                    <a:pt x="1058" y="978"/>
                  </a:lnTo>
                  <a:lnTo>
                    <a:pt x="1057" y="978"/>
                  </a:lnTo>
                  <a:lnTo>
                    <a:pt x="1057" y="979"/>
                  </a:lnTo>
                  <a:lnTo>
                    <a:pt x="1058" y="980"/>
                  </a:lnTo>
                  <a:lnTo>
                    <a:pt x="1057" y="982"/>
                  </a:lnTo>
                  <a:lnTo>
                    <a:pt x="1056" y="983"/>
                  </a:lnTo>
                  <a:lnTo>
                    <a:pt x="1054" y="984"/>
                  </a:lnTo>
                  <a:lnTo>
                    <a:pt x="1056" y="984"/>
                  </a:lnTo>
                  <a:lnTo>
                    <a:pt x="1057" y="986"/>
                  </a:lnTo>
                  <a:lnTo>
                    <a:pt x="1057" y="987"/>
                  </a:lnTo>
                  <a:lnTo>
                    <a:pt x="1058" y="987"/>
                  </a:lnTo>
                  <a:lnTo>
                    <a:pt x="1060" y="987"/>
                  </a:lnTo>
                  <a:lnTo>
                    <a:pt x="1060" y="988"/>
                  </a:lnTo>
                  <a:lnTo>
                    <a:pt x="1061" y="988"/>
                  </a:lnTo>
                  <a:lnTo>
                    <a:pt x="1062" y="988"/>
                  </a:lnTo>
                  <a:lnTo>
                    <a:pt x="1064" y="988"/>
                  </a:lnTo>
                  <a:lnTo>
                    <a:pt x="1064" y="989"/>
                  </a:lnTo>
                  <a:lnTo>
                    <a:pt x="1065" y="989"/>
                  </a:lnTo>
                  <a:lnTo>
                    <a:pt x="1066" y="989"/>
                  </a:lnTo>
                  <a:lnTo>
                    <a:pt x="1066" y="991"/>
                  </a:lnTo>
                  <a:lnTo>
                    <a:pt x="1067" y="991"/>
                  </a:lnTo>
                  <a:lnTo>
                    <a:pt x="1069" y="991"/>
                  </a:lnTo>
                  <a:lnTo>
                    <a:pt x="1070" y="992"/>
                  </a:lnTo>
                  <a:lnTo>
                    <a:pt x="1070" y="993"/>
                  </a:lnTo>
                  <a:lnTo>
                    <a:pt x="1071" y="993"/>
                  </a:lnTo>
                  <a:lnTo>
                    <a:pt x="1073" y="993"/>
                  </a:lnTo>
                  <a:lnTo>
                    <a:pt x="1074" y="995"/>
                  </a:lnTo>
                  <a:lnTo>
                    <a:pt x="1075" y="995"/>
                  </a:lnTo>
                  <a:lnTo>
                    <a:pt x="1077" y="995"/>
                  </a:lnTo>
                  <a:lnTo>
                    <a:pt x="1078" y="995"/>
                  </a:lnTo>
                  <a:lnTo>
                    <a:pt x="1079" y="996"/>
                  </a:lnTo>
                  <a:lnTo>
                    <a:pt x="1083" y="997"/>
                  </a:lnTo>
                  <a:lnTo>
                    <a:pt x="1083" y="999"/>
                  </a:lnTo>
                  <a:lnTo>
                    <a:pt x="1085" y="1000"/>
                  </a:lnTo>
                  <a:lnTo>
                    <a:pt x="1086" y="1001"/>
                  </a:lnTo>
                  <a:lnTo>
                    <a:pt x="1087" y="1003"/>
                  </a:lnTo>
                  <a:lnTo>
                    <a:pt x="1088" y="1004"/>
                  </a:lnTo>
                  <a:lnTo>
                    <a:pt x="1088" y="1005"/>
                  </a:lnTo>
                  <a:lnTo>
                    <a:pt x="1090" y="1005"/>
                  </a:lnTo>
                  <a:lnTo>
                    <a:pt x="1090" y="1007"/>
                  </a:lnTo>
                  <a:lnTo>
                    <a:pt x="1091" y="1008"/>
                  </a:lnTo>
                  <a:lnTo>
                    <a:pt x="1091" y="1009"/>
                  </a:lnTo>
                  <a:lnTo>
                    <a:pt x="1092" y="1010"/>
                  </a:lnTo>
                  <a:lnTo>
                    <a:pt x="1092" y="1012"/>
                  </a:lnTo>
                  <a:lnTo>
                    <a:pt x="1091" y="1013"/>
                  </a:lnTo>
                  <a:lnTo>
                    <a:pt x="1090" y="1013"/>
                  </a:lnTo>
                  <a:lnTo>
                    <a:pt x="1088" y="1013"/>
                  </a:lnTo>
                  <a:lnTo>
                    <a:pt x="1087" y="1014"/>
                  </a:lnTo>
                  <a:lnTo>
                    <a:pt x="1086" y="1014"/>
                  </a:lnTo>
                  <a:lnTo>
                    <a:pt x="1085" y="1014"/>
                  </a:lnTo>
                  <a:lnTo>
                    <a:pt x="1083" y="1016"/>
                  </a:lnTo>
                  <a:lnTo>
                    <a:pt x="1082" y="1016"/>
                  </a:lnTo>
                  <a:lnTo>
                    <a:pt x="1079" y="1016"/>
                  </a:lnTo>
                  <a:lnTo>
                    <a:pt x="1078" y="1017"/>
                  </a:lnTo>
                  <a:lnTo>
                    <a:pt x="1077" y="1017"/>
                  </a:lnTo>
                  <a:lnTo>
                    <a:pt x="1077" y="1018"/>
                  </a:lnTo>
                  <a:lnTo>
                    <a:pt x="1075" y="1020"/>
                  </a:lnTo>
                  <a:lnTo>
                    <a:pt x="1075" y="1021"/>
                  </a:lnTo>
                  <a:lnTo>
                    <a:pt x="1074" y="1022"/>
                  </a:lnTo>
                  <a:lnTo>
                    <a:pt x="1074" y="1024"/>
                  </a:lnTo>
                  <a:lnTo>
                    <a:pt x="1074" y="1025"/>
                  </a:lnTo>
                  <a:lnTo>
                    <a:pt x="1074" y="1026"/>
                  </a:lnTo>
                  <a:lnTo>
                    <a:pt x="1073" y="1027"/>
                  </a:lnTo>
                  <a:lnTo>
                    <a:pt x="1073" y="1029"/>
                  </a:lnTo>
                  <a:lnTo>
                    <a:pt x="1073" y="1030"/>
                  </a:lnTo>
                  <a:lnTo>
                    <a:pt x="1074" y="1030"/>
                  </a:lnTo>
                  <a:lnTo>
                    <a:pt x="1075" y="1030"/>
                  </a:lnTo>
                  <a:lnTo>
                    <a:pt x="1077" y="1031"/>
                  </a:lnTo>
                  <a:lnTo>
                    <a:pt x="1078" y="1031"/>
                  </a:lnTo>
                  <a:lnTo>
                    <a:pt x="1078" y="1033"/>
                  </a:lnTo>
                  <a:lnTo>
                    <a:pt x="1079" y="1034"/>
                  </a:lnTo>
                  <a:lnTo>
                    <a:pt x="1081" y="1035"/>
                  </a:lnTo>
                  <a:lnTo>
                    <a:pt x="1082" y="1037"/>
                  </a:lnTo>
                  <a:lnTo>
                    <a:pt x="1083" y="1038"/>
                  </a:lnTo>
                  <a:lnTo>
                    <a:pt x="1083" y="1039"/>
                  </a:lnTo>
                  <a:lnTo>
                    <a:pt x="1083" y="1041"/>
                  </a:lnTo>
                  <a:lnTo>
                    <a:pt x="1083" y="1043"/>
                  </a:lnTo>
                  <a:lnTo>
                    <a:pt x="1083" y="1044"/>
                  </a:lnTo>
                  <a:lnTo>
                    <a:pt x="1082" y="1046"/>
                  </a:lnTo>
                  <a:lnTo>
                    <a:pt x="1083" y="1048"/>
                  </a:lnTo>
                  <a:lnTo>
                    <a:pt x="1083" y="1050"/>
                  </a:lnTo>
                  <a:lnTo>
                    <a:pt x="1083" y="1051"/>
                  </a:lnTo>
                  <a:lnTo>
                    <a:pt x="1082" y="1052"/>
                  </a:lnTo>
                  <a:lnTo>
                    <a:pt x="1081" y="1051"/>
                  </a:lnTo>
                  <a:lnTo>
                    <a:pt x="1079" y="1051"/>
                  </a:lnTo>
                  <a:lnTo>
                    <a:pt x="1078" y="1051"/>
                  </a:lnTo>
                  <a:lnTo>
                    <a:pt x="1077" y="1051"/>
                  </a:lnTo>
                  <a:lnTo>
                    <a:pt x="1075" y="1051"/>
                  </a:lnTo>
                  <a:lnTo>
                    <a:pt x="1074" y="1051"/>
                  </a:lnTo>
                  <a:lnTo>
                    <a:pt x="1073" y="1051"/>
                  </a:lnTo>
                  <a:lnTo>
                    <a:pt x="1071" y="1051"/>
                  </a:lnTo>
                  <a:lnTo>
                    <a:pt x="1070" y="1051"/>
                  </a:lnTo>
                  <a:lnTo>
                    <a:pt x="1069" y="1050"/>
                  </a:lnTo>
                  <a:lnTo>
                    <a:pt x="1067" y="1051"/>
                  </a:lnTo>
                  <a:lnTo>
                    <a:pt x="1066" y="1051"/>
                  </a:lnTo>
                  <a:lnTo>
                    <a:pt x="1065" y="1051"/>
                  </a:lnTo>
                  <a:lnTo>
                    <a:pt x="1064" y="1051"/>
                  </a:lnTo>
                  <a:lnTo>
                    <a:pt x="1062" y="1052"/>
                  </a:lnTo>
                  <a:lnTo>
                    <a:pt x="1061" y="1054"/>
                  </a:lnTo>
                  <a:lnTo>
                    <a:pt x="1061" y="1052"/>
                  </a:lnTo>
                  <a:lnTo>
                    <a:pt x="1058" y="1051"/>
                  </a:lnTo>
                  <a:lnTo>
                    <a:pt x="1056" y="1051"/>
                  </a:lnTo>
                  <a:lnTo>
                    <a:pt x="1054" y="1051"/>
                  </a:lnTo>
                  <a:lnTo>
                    <a:pt x="1053" y="1051"/>
                  </a:lnTo>
                  <a:lnTo>
                    <a:pt x="1052" y="1051"/>
                  </a:lnTo>
                  <a:lnTo>
                    <a:pt x="1052" y="1052"/>
                  </a:lnTo>
                  <a:lnTo>
                    <a:pt x="1050" y="1052"/>
                  </a:lnTo>
                  <a:lnTo>
                    <a:pt x="1049" y="1052"/>
                  </a:lnTo>
                  <a:lnTo>
                    <a:pt x="1048" y="1052"/>
                  </a:lnTo>
                  <a:lnTo>
                    <a:pt x="1047" y="1054"/>
                  </a:lnTo>
                  <a:lnTo>
                    <a:pt x="1043" y="1054"/>
                  </a:lnTo>
                  <a:lnTo>
                    <a:pt x="1041" y="1054"/>
                  </a:lnTo>
                  <a:lnTo>
                    <a:pt x="1039" y="1054"/>
                  </a:lnTo>
                  <a:lnTo>
                    <a:pt x="1037" y="1054"/>
                  </a:lnTo>
                  <a:lnTo>
                    <a:pt x="1036" y="1054"/>
                  </a:lnTo>
                  <a:lnTo>
                    <a:pt x="1035" y="1054"/>
                  </a:lnTo>
                  <a:lnTo>
                    <a:pt x="1033" y="1054"/>
                  </a:lnTo>
                  <a:lnTo>
                    <a:pt x="1032" y="1054"/>
                  </a:lnTo>
                  <a:lnTo>
                    <a:pt x="1028" y="1056"/>
                  </a:lnTo>
                  <a:lnTo>
                    <a:pt x="1028" y="1055"/>
                  </a:lnTo>
                  <a:lnTo>
                    <a:pt x="1026" y="1056"/>
                  </a:lnTo>
                  <a:lnTo>
                    <a:pt x="1023" y="1058"/>
                  </a:lnTo>
                  <a:lnTo>
                    <a:pt x="1022" y="1059"/>
                  </a:lnTo>
                  <a:lnTo>
                    <a:pt x="1022" y="1060"/>
                  </a:lnTo>
                  <a:lnTo>
                    <a:pt x="1023" y="1061"/>
                  </a:lnTo>
                  <a:lnTo>
                    <a:pt x="1024" y="1061"/>
                  </a:lnTo>
                  <a:lnTo>
                    <a:pt x="1026" y="1061"/>
                  </a:lnTo>
                  <a:lnTo>
                    <a:pt x="1026" y="1063"/>
                  </a:lnTo>
                  <a:lnTo>
                    <a:pt x="1026" y="1065"/>
                  </a:lnTo>
                  <a:lnTo>
                    <a:pt x="1026" y="1067"/>
                  </a:lnTo>
                  <a:lnTo>
                    <a:pt x="1024" y="1067"/>
                  </a:lnTo>
                  <a:lnTo>
                    <a:pt x="1023" y="1067"/>
                  </a:lnTo>
                  <a:lnTo>
                    <a:pt x="1022" y="1068"/>
                  </a:lnTo>
                  <a:lnTo>
                    <a:pt x="1020" y="1068"/>
                  </a:lnTo>
                  <a:lnTo>
                    <a:pt x="1020" y="1069"/>
                  </a:lnTo>
                  <a:lnTo>
                    <a:pt x="1020" y="1071"/>
                  </a:lnTo>
                  <a:lnTo>
                    <a:pt x="1020" y="1072"/>
                  </a:lnTo>
                  <a:lnTo>
                    <a:pt x="1020" y="1073"/>
                  </a:lnTo>
                  <a:lnTo>
                    <a:pt x="1020" y="1075"/>
                  </a:lnTo>
                  <a:lnTo>
                    <a:pt x="1020" y="1076"/>
                  </a:lnTo>
                  <a:lnTo>
                    <a:pt x="1020" y="1077"/>
                  </a:lnTo>
                  <a:lnTo>
                    <a:pt x="1022" y="1077"/>
                  </a:lnTo>
                  <a:lnTo>
                    <a:pt x="1022" y="1076"/>
                  </a:lnTo>
                  <a:lnTo>
                    <a:pt x="1023" y="1075"/>
                  </a:lnTo>
                  <a:lnTo>
                    <a:pt x="1024" y="1073"/>
                  </a:lnTo>
                  <a:lnTo>
                    <a:pt x="1027" y="1073"/>
                  </a:lnTo>
                  <a:lnTo>
                    <a:pt x="1028" y="1072"/>
                  </a:lnTo>
                  <a:lnTo>
                    <a:pt x="1030" y="1073"/>
                  </a:lnTo>
                  <a:lnTo>
                    <a:pt x="1030" y="1075"/>
                  </a:lnTo>
                  <a:lnTo>
                    <a:pt x="1030" y="1076"/>
                  </a:lnTo>
                  <a:lnTo>
                    <a:pt x="1028" y="1077"/>
                  </a:lnTo>
                  <a:lnTo>
                    <a:pt x="1027" y="1077"/>
                  </a:lnTo>
                  <a:lnTo>
                    <a:pt x="1027" y="1079"/>
                  </a:lnTo>
                  <a:lnTo>
                    <a:pt x="1026" y="1079"/>
                  </a:lnTo>
                  <a:lnTo>
                    <a:pt x="1026" y="1080"/>
                  </a:lnTo>
                  <a:lnTo>
                    <a:pt x="1024" y="1080"/>
                  </a:lnTo>
                  <a:lnTo>
                    <a:pt x="1023" y="1080"/>
                  </a:lnTo>
                  <a:lnTo>
                    <a:pt x="1022" y="1080"/>
                  </a:lnTo>
                  <a:lnTo>
                    <a:pt x="1022" y="1082"/>
                  </a:lnTo>
                  <a:lnTo>
                    <a:pt x="1022" y="1084"/>
                  </a:lnTo>
                  <a:lnTo>
                    <a:pt x="1022" y="1085"/>
                  </a:lnTo>
                  <a:lnTo>
                    <a:pt x="1022" y="1086"/>
                  </a:lnTo>
                  <a:lnTo>
                    <a:pt x="1020" y="1088"/>
                  </a:lnTo>
                  <a:lnTo>
                    <a:pt x="1019" y="1088"/>
                  </a:lnTo>
                  <a:lnTo>
                    <a:pt x="1018" y="1086"/>
                  </a:lnTo>
                  <a:lnTo>
                    <a:pt x="1016" y="1086"/>
                  </a:lnTo>
                  <a:lnTo>
                    <a:pt x="1016" y="1085"/>
                  </a:lnTo>
                  <a:lnTo>
                    <a:pt x="1015" y="1085"/>
                  </a:lnTo>
                  <a:lnTo>
                    <a:pt x="1012" y="1085"/>
                  </a:lnTo>
                  <a:lnTo>
                    <a:pt x="1012" y="1088"/>
                  </a:lnTo>
                  <a:lnTo>
                    <a:pt x="1012" y="1089"/>
                  </a:lnTo>
                  <a:lnTo>
                    <a:pt x="1012" y="1090"/>
                  </a:lnTo>
                  <a:lnTo>
                    <a:pt x="1011" y="1090"/>
                  </a:lnTo>
                  <a:lnTo>
                    <a:pt x="1010" y="1092"/>
                  </a:lnTo>
                  <a:lnTo>
                    <a:pt x="1006" y="1092"/>
                  </a:lnTo>
                  <a:lnTo>
                    <a:pt x="1006" y="1093"/>
                  </a:lnTo>
                  <a:lnTo>
                    <a:pt x="1005" y="1093"/>
                  </a:lnTo>
                  <a:lnTo>
                    <a:pt x="1003" y="1093"/>
                  </a:lnTo>
                  <a:lnTo>
                    <a:pt x="1002" y="1093"/>
                  </a:lnTo>
                  <a:lnTo>
                    <a:pt x="1001" y="1093"/>
                  </a:lnTo>
                  <a:lnTo>
                    <a:pt x="998" y="1093"/>
                  </a:lnTo>
                  <a:lnTo>
                    <a:pt x="997" y="1093"/>
                  </a:lnTo>
                  <a:lnTo>
                    <a:pt x="995" y="1093"/>
                  </a:lnTo>
                  <a:lnTo>
                    <a:pt x="994" y="1093"/>
                  </a:lnTo>
                  <a:lnTo>
                    <a:pt x="993" y="1093"/>
                  </a:lnTo>
                  <a:lnTo>
                    <a:pt x="993" y="1094"/>
                  </a:lnTo>
                  <a:lnTo>
                    <a:pt x="990" y="1094"/>
                  </a:lnTo>
                  <a:lnTo>
                    <a:pt x="989" y="1094"/>
                  </a:lnTo>
                  <a:lnTo>
                    <a:pt x="988" y="1096"/>
                  </a:lnTo>
                  <a:lnTo>
                    <a:pt x="986" y="1094"/>
                  </a:lnTo>
                  <a:lnTo>
                    <a:pt x="985" y="1094"/>
                  </a:lnTo>
                  <a:lnTo>
                    <a:pt x="984" y="1094"/>
                  </a:lnTo>
                  <a:lnTo>
                    <a:pt x="982" y="1094"/>
                  </a:lnTo>
                  <a:lnTo>
                    <a:pt x="981" y="1094"/>
                  </a:lnTo>
                  <a:lnTo>
                    <a:pt x="977" y="1094"/>
                  </a:lnTo>
                  <a:lnTo>
                    <a:pt x="977" y="1093"/>
                  </a:lnTo>
                  <a:lnTo>
                    <a:pt x="976" y="1093"/>
                  </a:lnTo>
                  <a:lnTo>
                    <a:pt x="974" y="1093"/>
                  </a:lnTo>
                  <a:lnTo>
                    <a:pt x="973" y="1092"/>
                  </a:lnTo>
                  <a:lnTo>
                    <a:pt x="972" y="1092"/>
                  </a:lnTo>
                  <a:lnTo>
                    <a:pt x="971" y="1092"/>
                  </a:lnTo>
                  <a:lnTo>
                    <a:pt x="969" y="1092"/>
                  </a:lnTo>
                  <a:lnTo>
                    <a:pt x="969" y="1093"/>
                  </a:lnTo>
                  <a:lnTo>
                    <a:pt x="971" y="1094"/>
                  </a:lnTo>
                  <a:lnTo>
                    <a:pt x="971" y="1096"/>
                  </a:lnTo>
                  <a:lnTo>
                    <a:pt x="971" y="1097"/>
                  </a:lnTo>
                  <a:lnTo>
                    <a:pt x="971" y="1098"/>
                  </a:lnTo>
                  <a:lnTo>
                    <a:pt x="969" y="1098"/>
                  </a:lnTo>
                  <a:lnTo>
                    <a:pt x="969" y="1099"/>
                  </a:lnTo>
                  <a:lnTo>
                    <a:pt x="971" y="1101"/>
                  </a:lnTo>
                  <a:lnTo>
                    <a:pt x="972" y="1102"/>
                  </a:lnTo>
                  <a:lnTo>
                    <a:pt x="972" y="1103"/>
                  </a:lnTo>
                  <a:lnTo>
                    <a:pt x="973" y="1103"/>
                  </a:lnTo>
                  <a:lnTo>
                    <a:pt x="973" y="1105"/>
                  </a:lnTo>
                  <a:lnTo>
                    <a:pt x="974" y="1105"/>
                  </a:lnTo>
                  <a:lnTo>
                    <a:pt x="974" y="1106"/>
                  </a:lnTo>
                  <a:lnTo>
                    <a:pt x="976" y="1106"/>
                  </a:lnTo>
                  <a:lnTo>
                    <a:pt x="977" y="1106"/>
                  </a:lnTo>
                  <a:lnTo>
                    <a:pt x="978" y="1107"/>
                  </a:lnTo>
                  <a:lnTo>
                    <a:pt x="978" y="1109"/>
                  </a:lnTo>
                  <a:lnTo>
                    <a:pt x="980" y="1109"/>
                  </a:lnTo>
                  <a:lnTo>
                    <a:pt x="978" y="1110"/>
                  </a:lnTo>
                  <a:lnTo>
                    <a:pt x="978" y="1111"/>
                  </a:lnTo>
                  <a:lnTo>
                    <a:pt x="977" y="1113"/>
                  </a:lnTo>
                  <a:lnTo>
                    <a:pt x="977" y="1114"/>
                  </a:lnTo>
                  <a:lnTo>
                    <a:pt x="977" y="1115"/>
                  </a:lnTo>
                  <a:lnTo>
                    <a:pt x="978" y="1116"/>
                  </a:lnTo>
                  <a:lnTo>
                    <a:pt x="980" y="1116"/>
                  </a:lnTo>
                  <a:lnTo>
                    <a:pt x="980" y="1118"/>
                  </a:lnTo>
                  <a:lnTo>
                    <a:pt x="981" y="1118"/>
                  </a:lnTo>
                  <a:lnTo>
                    <a:pt x="982" y="1118"/>
                  </a:lnTo>
                  <a:lnTo>
                    <a:pt x="984" y="1118"/>
                  </a:lnTo>
                  <a:lnTo>
                    <a:pt x="985" y="1119"/>
                  </a:lnTo>
                  <a:lnTo>
                    <a:pt x="985" y="1120"/>
                  </a:lnTo>
                  <a:lnTo>
                    <a:pt x="985" y="1122"/>
                  </a:lnTo>
                  <a:lnTo>
                    <a:pt x="985" y="1123"/>
                  </a:lnTo>
                  <a:lnTo>
                    <a:pt x="986" y="1123"/>
                  </a:lnTo>
                  <a:lnTo>
                    <a:pt x="985" y="1124"/>
                  </a:lnTo>
                  <a:lnTo>
                    <a:pt x="985" y="1126"/>
                  </a:lnTo>
                  <a:lnTo>
                    <a:pt x="985" y="1127"/>
                  </a:lnTo>
                  <a:lnTo>
                    <a:pt x="986" y="1127"/>
                  </a:lnTo>
                  <a:lnTo>
                    <a:pt x="988" y="1127"/>
                  </a:lnTo>
                  <a:lnTo>
                    <a:pt x="988" y="1128"/>
                  </a:lnTo>
                  <a:lnTo>
                    <a:pt x="988" y="1130"/>
                  </a:lnTo>
                  <a:lnTo>
                    <a:pt x="986" y="1131"/>
                  </a:lnTo>
                  <a:lnTo>
                    <a:pt x="986" y="1133"/>
                  </a:lnTo>
                  <a:lnTo>
                    <a:pt x="985" y="1133"/>
                  </a:lnTo>
                  <a:lnTo>
                    <a:pt x="985" y="1136"/>
                  </a:lnTo>
                  <a:lnTo>
                    <a:pt x="984" y="1137"/>
                  </a:lnTo>
                  <a:lnTo>
                    <a:pt x="985" y="1139"/>
                  </a:lnTo>
                  <a:lnTo>
                    <a:pt x="985" y="1140"/>
                  </a:lnTo>
                  <a:lnTo>
                    <a:pt x="985" y="1141"/>
                  </a:lnTo>
                  <a:lnTo>
                    <a:pt x="985" y="1143"/>
                  </a:lnTo>
                  <a:lnTo>
                    <a:pt x="984" y="1144"/>
                  </a:lnTo>
                  <a:lnTo>
                    <a:pt x="984" y="1145"/>
                  </a:lnTo>
                  <a:lnTo>
                    <a:pt x="984" y="1147"/>
                  </a:lnTo>
                  <a:lnTo>
                    <a:pt x="984" y="1148"/>
                  </a:lnTo>
                  <a:lnTo>
                    <a:pt x="984" y="1149"/>
                  </a:lnTo>
                  <a:lnTo>
                    <a:pt x="984" y="1151"/>
                  </a:lnTo>
                  <a:lnTo>
                    <a:pt x="984" y="1152"/>
                  </a:lnTo>
                  <a:lnTo>
                    <a:pt x="985" y="1152"/>
                  </a:lnTo>
                  <a:lnTo>
                    <a:pt x="985" y="1153"/>
                  </a:lnTo>
                  <a:lnTo>
                    <a:pt x="986" y="1153"/>
                  </a:lnTo>
                  <a:lnTo>
                    <a:pt x="989" y="1154"/>
                  </a:lnTo>
                  <a:lnTo>
                    <a:pt x="990" y="1156"/>
                  </a:lnTo>
                  <a:lnTo>
                    <a:pt x="992" y="1156"/>
                  </a:lnTo>
                  <a:lnTo>
                    <a:pt x="993" y="1156"/>
                  </a:lnTo>
                  <a:lnTo>
                    <a:pt x="993" y="1157"/>
                  </a:lnTo>
                  <a:lnTo>
                    <a:pt x="993" y="1158"/>
                  </a:lnTo>
                  <a:lnTo>
                    <a:pt x="993" y="1160"/>
                  </a:lnTo>
                  <a:lnTo>
                    <a:pt x="992" y="1160"/>
                  </a:lnTo>
                  <a:lnTo>
                    <a:pt x="992" y="1161"/>
                  </a:lnTo>
                  <a:lnTo>
                    <a:pt x="989" y="1168"/>
                  </a:lnTo>
                  <a:lnTo>
                    <a:pt x="984" y="1168"/>
                  </a:lnTo>
                  <a:lnTo>
                    <a:pt x="980" y="1168"/>
                  </a:lnTo>
                  <a:lnTo>
                    <a:pt x="980" y="1169"/>
                  </a:lnTo>
                  <a:lnTo>
                    <a:pt x="977" y="1169"/>
                  </a:lnTo>
                  <a:lnTo>
                    <a:pt x="974" y="1170"/>
                  </a:lnTo>
                  <a:lnTo>
                    <a:pt x="973" y="1170"/>
                  </a:lnTo>
                  <a:lnTo>
                    <a:pt x="972" y="1170"/>
                  </a:lnTo>
                  <a:lnTo>
                    <a:pt x="969" y="1171"/>
                  </a:lnTo>
                  <a:lnTo>
                    <a:pt x="965" y="1173"/>
                  </a:lnTo>
                  <a:lnTo>
                    <a:pt x="964" y="1174"/>
                  </a:lnTo>
                  <a:lnTo>
                    <a:pt x="961" y="1175"/>
                  </a:lnTo>
                  <a:lnTo>
                    <a:pt x="957" y="1179"/>
                  </a:lnTo>
                  <a:lnTo>
                    <a:pt x="957" y="1177"/>
                  </a:lnTo>
                  <a:lnTo>
                    <a:pt x="961" y="1174"/>
                  </a:lnTo>
                  <a:lnTo>
                    <a:pt x="963" y="1173"/>
                  </a:lnTo>
                  <a:lnTo>
                    <a:pt x="964" y="1171"/>
                  </a:lnTo>
                  <a:lnTo>
                    <a:pt x="965" y="1171"/>
                  </a:lnTo>
                  <a:lnTo>
                    <a:pt x="964" y="1170"/>
                  </a:lnTo>
                  <a:lnTo>
                    <a:pt x="961" y="1173"/>
                  </a:lnTo>
                  <a:lnTo>
                    <a:pt x="957" y="1177"/>
                  </a:lnTo>
                  <a:lnTo>
                    <a:pt x="957" y="1179"/>
                  </a:lnTo>
                  <a:lnTo>
                    <a:pt x="957" y="1181"/>
                  </a:lnTo>
                  <a:lnTo>
                    <a:pt x="957" y="1182"/>
                  </a:lnTo>
                  <a:lnTo>
                    <a:pt x="957" y="1183"/>
                  </a:lnTo>
                  <a:lnTo>
                    <a:pt x="956" y="1185"/>
                  </a:lnTo>
                  <a:lnTo>
                    <a:pt x="955" y="1186"/>
                  </a:lnTo>
                  <a:lnTo>
                    <a:pt x="955" y="1187"/>
                  </a:lnTo>
                  <a:lnTo>
                    <a:pt x="956" y="1188"/>
                  </a:lnTo>
                  <a:lnTo>
                    <a:pt x="956" y="1190"/>
                  </a:lnTo>
                  <a:lnTo>
                    <a:pt x="955" y="1191"/>
                  </a:lnTo>
                  <a:lnTo>
                    <a:pt x="952" y="1192"/>
                  </a:lnTo>
                  <a:lnTo>
                    <a:pt x="952" y="1194"/>
                  </a:lnTo>
                  <a:lnTo>
                    <a:pt x="954" y="1195"/>
                  </a:lnTo>
                  <a:lnTo>
                    <a:pt x="954" y="1196"/>
                  </a:lnTo>
                  <a:lnTo>
                    <a:pt x="950" y="1199"/>
                  </a:lnTo>
                  <a:lnTo>
                    <a:pt x="948" y="1200"/>
                  </a:lnTo>
                  <a:lnTo>
                    <a:pt x="947" y="1200"/>
                  </a:lnTo>
                  <a:lnTo>
                    <a:pt x="947" y="1203"/>
                  </a:lnTo>
                  <a:lnTo>
                    <a:pt x="946" y="1204"/>
                  </a:lnTo>
                  <a:lnTo>
                    <a:pt x="942" y="1204"/>
                  </a:lnTo>
                  <a:lnTo>
                    <a:pt x="940" y="1205"/>
                  </a:lnTo>
                  <a:lnTo>
                    <a:pt x="939" y="1205"/>
                  </a:lnTo>
                  <a:lnTo>
                    <a:pt x="938" y="1205"/>
                  </a:lnTo>
                  <a:lnTo>
                    <a:pt x="931" y="1205"/>
                  </a:lnTo>
                  <a:lnTo>
                    <a:pt x="930" y="1207"/>
                  </a:lnTo>
                  <a:lnTo>
                    <a:pt x="929" y="1208"/>
                  </a:lnTo>
                  <a:lnTo>
                    <a:pt x="925" y="1208"/>
                  </a:lnTo>
                  <a:lnTo>
                    <a:pt x="923" y="1208"/>
                  </a:lnTo>
                  <a:lnTo>
                    <a:pt x="922" y="1208"/>
                  </a:lnTo>
                  <a:lnTo>
                    <a:pt x="918" y="1209"/>
                  </a:lnTo>
                  <a:lnTo>
                    <a:pt x="917" y="1211"/>
                  </a:lnTo>
                  <a:lnTo>
                    <a:pt x="916" y="1211"/>
                  </a:lnTo>
                  <a:lnTo>
                    <a:pt x="913" y="1213"/>
                  </a:lnTo>
                  <a:lnTo>
                    <a:pt x="912" y="1213"/>
                  </a:lnTo>
                  <a:lnTo>
                    <a:pt x="910" y="1215"/>
                  </a:lnTo>
                  <a:lnTo>
                    <a:pt x="910" y="1216"/>
                  </a:lnTo>
                  <a:lnTo>
                    <a:pt x="912" y="1217"/>
                  </a:lnTo>
                  <a:lnTo>
                    <a:pt x="910" y="1219"/>
                  </a:lnTo>
                  <a:lnTo>
                    <a:pt x="909" y="1219"/>
                  </a:lnTo>
                  <a:lnTo>
                    <a:pt x="909" y="1220"/>
                  </a:lnTo>
                  <a:lnTo>
                    <a:pt x="909" y="1222"/>
                  </a:lnTo>
                  <a:lnTo>
                    <a:pt x="910" y="1224"/>
                  </a:lnTo>
                  <a:lnTo>
                    <a:pt x="910" y="1225"/>
                  </a:lnTo>
                  <a:lnTo>
                    <a:pt x="908" y="1226"/>
                  </a:lnTo>
                  <a:lnTo>
                    <a:pt x="905" y="1226"/>
                  </a:lnTo>
                  <a:lnTo>
                    <a:pt x="904" y="1228"/>
                  </a:lnTo>
                  <a:lnTo>
                    <a:pt x="902" y="1228"/>
                  </a:lnTo>
                  <a:lnTo>
                    <a:pt x="901" y="1226"/>
                  </a:lnTo>
                  <a:lnTo>
                    <a:pt x="901" y="1225"/>
                  </a:lnTo>
                  <a:lnTo>
                    <a:pt x="900" y="1224"/>
                  </a:lnTo>
                  <a:lnTo>
                    <a:pt x="899" y="1225"/>
                  </a:lnTo>
                  <a:lnTo>
                    <a:pt x="901" y="1226"/>
                  </a:lnTo>
                  <a:lnTo>
                    <a:pt x="901" y="1228"/>
                  </a:lnTo>
                  <a:lnTo>
                    <a:pt x="900" y="1229"/>
                  </a:lnTo>
                  <a:lnTo>
                    <a:pt x="899" y="1229"/>
                  </a:lnTo>
                  <a:lnTo>
                    <a:pt x="897" y="1230"/>
                  </a:lnTo>
                  <a:lnTo>
                    <a:pt x="896" y="1232"/>
                  </a:lnTo>
                  <a:lnTo>
                    <a:pt x="895" y="1232"/>
                  </a:lnTo>
                  <a:lnTo>
                    <a:pt x="892" y="1234"/>
                  </a:lnTo>
                  <a:lnTo>
                    <a:pt x="891" y="1234"/>
                  </a:lnTo>
                  <a:lnTo>
                    <a:pt x="889" y="1236"/>
                  </a:lnTo>
                  <a:lnTo>
                    <a:pt x="889" y="1237"/>
                  </a:lnTo>
                  <a:lnTo>
                    <a:pt x="889" y="1238"/>
                  </a:lnTo>
                  <a:lnTo>
                    <a:pt x="889" y="1241"/>
                  </a:lnTo>
                  <a:lnTo>
                    <a:pt x="889" y="1242"/>
                  </a:lnTo>
                  <a:lnTo>
                    <a:pt x="888" y="1245"/>
                  </a:lnTo>
                  <a:lnTo>
                    <a:pt x="888" y="1246"/>
                  </a:lnTo>
                  <a:lnTo>
                    <a:pt x="888" y="1249"/>
                  </a:lnTo>
                  <a:lnTo>
                    <a:pt x="889" y="1250"/>
                  </a:lnTo>
                  <a:lnTo>
                    <a:pt x="889" y="1253"/>
                  </a:lnTo>
                  <a:lnTo>
                    <a:pt x="888" y="1253"/>
                  </a:lnTo>
                  <a:lnTo>
                    <a:pt x="888" y="1257"/>
                  </a:lnTo>
                  <a:lnTo>
                    <a:pt x="887" y="1258"/>
                  </a:lnTo>
                  <a:lnTo>
                    <a:pt x="885" y="1258"/>
                  </a:lnTo>
                  <a:lnTo>
                    <a:pt x="880" y="1259"/>
                  </a:lnTo>
                  <a:lnTo>
                    <a:pt x="879" y="1259"/>
                  </a:lnTo>
                  <a:lnTo>
                    <a:pt x="878" y="1260"/>
                  </a:lnTo>
                  <a:lnTo>
                    <a:pt x="872" y="1260"/>
                  </a:lnTo>
                  <a:lnTo>
                    <a:pt x="871" y="1259"/>
                  </a:lnTo>
                  <a:lnTo>
                    <a:pt x="871" y="1258"/>
                  </a:lnTo>
                  <a:lnTo>
                    <a:pt x="874" y="1255"/>
                  </a:lnTo>
                  <a:lnTo>
                    <a:pt x="874" y="1254"/>
                  </a:lnTo>
                  <a:lnTo>
                    <a:pt x="871" y="1254"/>
                  </a:lnTo>
                  <a:lnTo>
                    <a:pt x="871" y="1257"/>
                  </a:lnTo>
                  <a:lnTo>
                    <a:pt x="871" y="1258"/>
                  </a:lnTo>
                  <a:lnTo>
                    <a:pt x="870" y="1257"/>
                  </a:lnTo>
                  <a:lnTo>
                    <a:pt x="868" y="1258"/>
                  </a:lnTo>
                  <a:lnTo>
                    <a:pt x="867" y="1257"/>
                  </a:lnTo>
                  <a:lnTo>
                    <a:pt x="867" y="1254"/>
                  </a:lnTo>
                  <a:lnTo>
                    <a:pt x="863" y="1250"/>
                  </a:lnTo>
                  <a:lnTo>
                    <a:pt x="861" y="1247"/>
                  </a:lnTo>
                  <a:lnTo>
                    <a:pt x="859" y="1247"/>
                  </a:lnTo>
                  <a:lnTo>
                    <a:pt x="858" y="1247"/>
                  </a:lnTo>
                  <a:lnTo>
                    <a:pt x="857" y="1246"/>
                  </a:lnTo>
                  <a:lnTo>
                    <a:pt x="857" y="1247"/>
                  </a:lnTo>
                  <a:lnTo>
                    <a:pt x="858" y="1247"/>
                  </a:lnTo>
                  <a:lnTo>
                    <a:pt x="859" y="1247"/>
                  </a:lnTo>
                  <a:lnTo>
                    <a:pt x="861" y="1249"/>
                  </a:lnTo>
                  <a:lnTo>
                    <a:pt x="862" y="1250"/>
                  </a:lnTo>
                  <a:lnTo>
                    <a:pt x="863" y="1251"/>
                  </a:lnTo>
                  <a:lnTo>
                    <a:pt x="866" y="1254"/>
                  </a:lnTo>
                  <a:lnTo>
                    <a:pt x="866" y="1257"/>
                  </a:lnTo>
                  <a:lnTo>
                    <a:pt x="867" y="1257"/>
                  </a:lnTo>
                  <a:lnTo>
                    <a:pt x="868" y="1258"/>
                  </a:lnTo>
                  <a:lnTo>
                    <a:pt x="870" y="1259"/>
                  </a:lnTo>
                  <a:lnTo>
                    <a:pt x="870" y="1260"/>
                  </a:lnTo>
                  <a:lnTo>
                    <a:pt x="868" y="1260"/>
                  </a:lnTo>
                  <a:lnTo>
                    <a:pt x="862" y="1262"/>
                  </a:lnTo>
                  <a:lnTo>
                    <a:pt x="861" y="1263"/>
                  </a:lnTo>
                  <a:lnTo>
                    <a:pt x="858" y="1263"/>
                  </a:lnTo>
                  <a:lnTo>
                    <a:pt x="857" y="1262"/>
                  </a:lnTo>
                  <a:lnTo>
                    <a:pt x="854" y="1262"/>
                  </a:lnTo>
                  <a:lnTo>
                    <a:pt x="854" y="1260"/>
                  </a:lnTo>
                  <a:lnTo>
                    <a:pt x="854" y="1259"/>
                  </a:lnTo>
                  <a:lnTo>
                    <a:pt x="853" y="1259"/>
                  </a:lnTo>
                  <a:lnTo>
                    <a:pt x="851" y="1259"/>
                  </a:lnTo>
                  <a:lnTo>
                    <a:pt x="853" y="1260"/>
                  </a:lnTo>
                  <a:lnTo>
                    <a:pt x="853" y="1262"/>
                  </a:lnTo>
                  <a:lnTo>
                    <a:pt x="849" y="1262"/>
                  </a:lnTo>
                  <a:lnTo>
                    <a:pt x="849" y="1263"/>
                  </a:lnTo>
                  <a:lnTo>
                    <a:pt x="847" y="1264"/>
                  </a:lnTo>
                  <a:lnTo>
                    <a:pt x="847" y="1266"/>
                  </a:lnTo>
                  <a:lnTo>
                    <a:pt x="842" y="1266"/>
                  </a:lnTo>
                  <a:lnTo>
                    <a:pt x="841" y="1267"/>
                  </a:lnTo>
                  <a:lnTo>
                    <a:pt x="840" y="1267"/>
                  </a:lnTo>
                  <a:lnTo>
                    <a:pt x="838" y="1270"/>
                  </a:lnTo>
                  <a:lnTo>
                    <a:pt x="837" y="1268"/>
                  </a:lnTo>
                  <a:lnTo>
                    <a:pt x="838" y="1266"/>
                  </a:lnTo>
                  <a:lnTo>
                    <a:pt x="840" y="1266"/>
                  </a:lnTo>
                  <a:lnTo>
                    <a:pt x="841" y="1266"/>
                  </a:lnTo>
                  <a:lnTo>
                    <a:pt x="842" y="1264"/>
                  </a:lnTo>
                  <a:lnTo>
                    <a:pt x="841" y="1263"/>
                  </a:lnTo>
                  <a:lnTo>
                    <a:pt x="841" y="1264"/>
                  </a:lnTo>
                  <a:lnTo>
                    <a:pt x="840" y="1264"/>
                  </a:lnTo>
                  <a:lnTo>
                    <a:pt x="840" y="1263"/>
                  </a:lnTo>
                  <a:lnTo>
                    <a:pt x="838" y="1262"/>
                  </a:lnTo>
                  <a:lnTo>
                    <a:pt x="837" y="1260"/>
                  </a:lnTo>
                  <a:lnTo>
                    <a:pt x="837" y="1258"/>
                  </a:lnTo>
                  <a:lnTo>
                    <a:pt x="836" y="1258"/>
                  </a:lnTo>
                  <a:lnTo>
                    <a:pt x="837" y="1260"/>
                  </a:lnTo>
                  <a:lnTo>
                    <a:pt x="836" y="1260"/>
                  </a:lnTo>
                  <a:lnTo>
                    <a:pt x="838" y="1263"/>
                  </a:lnTo>
                  <a:lnTo>
                    <a:pt x="838" y="1264"/>
                  </a:lnTo>
                  <a:lnTo>
                    <a:pt x="837" y="1266"/>
                  </a:lnTo>
                  <a:lnTo>
                    <a:pt x="836" y="1267"/>
                  </a:lnTo>
                  <a:lnTo>
                    <a:pt x="836" y="1270"/>
                  </a:lnTo>
                  <a:lnTo>
                    <a:pt x="836" y="1271"/>
                  </a:lnTo>
                  <a:lnTo>
                    <a:pt x="834" y="1272"/>
                  </a:lnTo>
                  <a:lnTo>
                    <a:pt x="834" y="1275"/>
                  </a:lnTo>
                  <a:lnTo>
                    <a:pt x="832" y="1275"/>
                  </a:lnTo>
                  <a:lnTo>
                    <a:pt x="832" y="1276"/>
                  </a:lnTo>
                  <a:lnTo>
                    <a:pt x="828" y="1276"/>
                  </a:lnTo>
                  <a:lnTo>
                    <a:pt x="826" y="1276"/>
                  </a:lnTo>
                  <a:lnTo>
                    <a:pt x="825" y="1276"/>
                  </a:lnTo>
                  <a:lnTo>
                    <a:pt x="824" y="1277"/>
                  </a:lnTo>
                  <a:lnTo>
                    <a:pt x="820" y="1277"/>
                  </a:lnTo>
                  <a:lnTo>
                    <a:pt x="819" y="1277"/>
                  </a:lnTo>
                  <a:lnTo>
                    <a:pt x="817" y="1276"/>
                  </a:lnTo>
                  <a:lnTo>
                    <a:pt x="816" y="1276"/>
                  </a:lnTo>
                  <a:lnTo>
                    <a:pt x="817" y="1275"/>
                  </a:lnTo>
                  <a:lnTo>
                    <a:pt x="817" y="1274"/>
                  </a:lnTo>
                  <a:lnTo>
                    <a:pt x="816" y="1275"/>
                  </a:lnTo>
                  <a:lnTo>
                    <a:pt x="816" y="1276"/>
                  </a:lnTo>
                  <a:lnTo>
                    <a:pt x="815" y="1276"/>
                  </a:lnTo>
                  <a:lnTo>
                    <a:pt x="815" y="1277"/>
                  </a:lnTo>
                  <a:lnTo>
                    <a:pt x="816" y="1277"/>
                  </a:lnTo>
                  <a:lnTo>
                    <a:pt x="817" y="1279"/>
                  </a:lnTo>
                  <a:lnTo>
                    <a:pt x="816" y="1279"/>
                  </a:lnTo>
                  <a:lnTo>
                    <a:pt x="813" y="1279"/>
                  </a:lnTo>
                  <a:lnTo>
                    <a:pt x="811" y="1281"/>
                  </a:lnTo>
                  <a:lnTo>
                    <a:pt x="807" y="1283"/>
                  </a:lnTo>
                  <a:lnTo>
                    <a:pt x="806" y="1284"/>
                  </a:lnTo>
                  <a:lnTo>
                    <a:pt x="806" y="1285"/>
                  </a:lnTo>
                  <a:lnTo>
                    <a:pt x="802" y="1289"/>
                  </a:lnTo>
                  <a:lnTo>
                    <a:pt x="799" y="1289"/>
                  </a:lnTo>
                  <a:lnTo>
                    <a:pt x="799" y="1288"/>
                  </a:lnTo>
                  <a:lnTo>
                    <a:pt x="792" y="1288"/>
                  </a:lnTo>
                  <a:lnTo>
                    <a:pt x="792" y="1289"/>
                  </a:lnTo>
                  <a:lnTo>
                    <a:pt x="791" y="1289"/>
                  </a:lnTo>
                  <a:lnTo>
                    <a:pt x="786" y="1292"/>
                  </a:lnTo>
                  <a:lnTo>
                    <a:pt x="787" y="1293"/>
                  </a:lnTo>
                  <a:lnTo>
                    <a:pt x="788" y="1293"/>
                  </a:lnTo>
                  <a:lnTo>
                    <a:pt x="787" y="1294"/>
                  </a:lnTo>
                  <a:lnTo>
                    <a:pt x="787" y="1296"/>
                  </a:lnTo>
                  <a:lnTo>
                    <a:pt x="785" y="1297"/>
                  </a:lnTo>
                  <a:lnTo>
                    <a:pt x="782" y="1297"/>
                  </a:lnTo>
                  <a:lnTo>
                    <a:pt x="781" y="1298"/>
                  </a:lnTo>
                  <a:lnTo>
                    <a:pt x="777" y="1298"/>
                  </a:lnTo>
                  <a:lnTo>
                    <a:pt x="774" y="1301"/>
                  </a:lnTo>
                  <a:lnTo>
                    <a:pt x="773" y="1302"/>
                  </a:lnTo>
                  <a:lnTo>
                    <a:pt x="774" y="1305"/>
                  </a:lnTo>
                  <a:lnTo>
                    <a:pt x="773" y="1306"/>
                  </a:lnTo>
                  <a:lnTo>
                    <a:pt x="771" y="1308"/>
                  </a:lnTo>
                  <a:lnTo>
                    <a:pt x="770" y="1308"/>
                  </a:lnTo>
                  <a:lnTo>
                    <a:pt x="769" y="1309"/>
                  </a:lnTo>
                  <a:lnTo>
                    <a:pt x="768" y="1309"/>
                  </a:lnTo>
                  <a:lnTo>
                    <a:pt x="769" y="1310"/>
                  </a:lnTo>
                  <a:lnTo>
                    <a:pt x="768" y="1312"/>
                  </a:lnTo>
                  <a:lnTo>
                    <a:pt x="766" y="1312"/>
                  </a:lnTo>
                  <a:lnTo>
                    <a:pt x="766" y="1313"/>
                  </a:lnTo>
                  <a:lnTo>
                    <a:pt x="765" y="1314"/>
                  </a:lnTo>
                  <a:lnTo>
                    <a:pt x="764" y="1314"/>
                  </a:lnTo>
                  <a:lnTo>
                    <a:pt x="762" y="1315"/>
                  </a:lnTo>
                  <a:lnTo>
                    <a:pt x="761" y="1317"/>
                  </a:lnTo>
                  <a:lnTo>
                    <a:pt x="760" y="1318"/>
                  </a:lnTo>
                  <a:lnTo>
                    <a:pt x="758" y="1318"/>
                  </a:lnTo>
                  <a:lnTo>
                    <a:pt x="758" y="1319"/>
                  </a:lnTo>
                  <a:lnTo>
                    <a:pt x="756" y="1322"/>
                  </a:lnTo>
                  <a:lnTo>
                    <a:pt x="754" y="1322"/>
                  </a:lnTo>
                  <a:lnTo>
                    <a:pt x="754" y="1323"/>
                  </a:lnTo>
                  <a:lnTo>
                    <a:pt x="754" y="1325"/>
                  </a:lnTo>
                  <a:lnTo>
                    <a:pt x="753" y="1325"/>
                  </a:lnTo>
                  <a:lnTo>
                    <a:pt x="753" y="1327"/>
                  </a:lnTo>
                  <a:lnTo>
                    <a:pt x="752" y="1329"/>
                  </a:lnTo>
                  <a:lnTo>
                    <a:pt x="751" y="1329"/>
                  </a:lnTo>
                  <a:lnTo>
                    <a:pt x="749" y="1329"/>
                  </a:lnTo>
                  <a:lnTo>
                    <a:pt x="749" y="1330"/>
                  </a:lnTo>
                  <a:lnTo>
                    <a:pt x="747" y="1330"/>
                  </a:lnTo>
                  <a:lnTo>
                    <a:pt x="744" y="1329"/>
                  </a:lnTo>
                  <a:lnTo>
                    <a:pt x="737" y="1329"/>
                  </a:lnTo>
                  <a:lnTo>
                    <a:pt x="736" y="1329"/>
                  </a:lnTo>
                  <a:lnTo>
                    <a:pt x="733" y="1329"/>
                  </a:lnTo>
                  <a:lnTo>
                    <a:pt x="731" y="1329"/>
                  </a:lnTo>
                  <a:lnTo>
                    <a:pt x="730" y="1330"/>
                  </a:lnTo>
                  <a:lnTo>
                    <a:pt x="722" y="1330"/>
                  </a:lnTo>
                  <a:lnTo>
                    <a:pt x="720" y="1331"/>
                  </a:lnTo>
                  <a:lnTo>
                    <a:pt x="719" y="1331"/>
                  </a:lnTo>
                  <a:lnTo>
                    <a:pt x="716" y="1332"/>
                  </a:lnTo>
                  <a:lnTo>
                    <a:pt x="715" y="1332"/>
                  </a:lnTo>
                  <a:lnTo>
                    <a:pt x="716" y="1331"/>
                  </a:lnTo>
                  <a:lnTo>
                    <a:pt x="715" y="1331"/>
                  </a:lnTo>
                  <a:lnTo>
                    <a:pt x="714" y="1332"/>
                  </a:lnTo>
                  <a:lnTo>
                    <a:pt x="711" y="1332"/>
                  </a:lnTo>
                  <a:lnTo>
                    <a:pt x="710" y="1335"/>
                  </a:lnTo>
                  <a:lnTo>
                    <a:pt x="707" y="1336"/>
                  </a:lnTo>
                  <a:lnTo>
                    <a:pt x="706" y="1336"/>
                  </a:lnTo>
                  <a:lnTo>
                    <a:pt x="705" y="1339"/>
                  </a:lnTo>
                  <a:lnTo>
                    <a:pt x="702" y="1339"/>
                  </a:lnTo>
                  <a:lnTo>
                    <a:pt x="702" y="1338"/>
                  </a:lnTo>
                  <a:lnTo>
                    <a:pt x="699" y="1338"/>
                  </a:lnTo>
                  <a:lnTo>
                    <a:pt x="697" y="1339"/>
                  </a:lnTo>
                  <a:lnTo>
                    <a:pt x="695" y="1336"/>
                  </a:lnTo>
                  <a:lnTo>
                    <a:pt x="694" y="1336"/>
                  </a:lnTo>
                  <a:lnTo>
                    <a:pt x="689" y="1336"/>
                  </a:lnTo>
                  <a:lnTo>
                    <a:pt x="688" y="1338"/>
                  </a:lnTo>
                  <a:lnTo>
                    <a:pt x="686" y="1338"/>
                  </a:lnTo>
                  <a:lnTo>
                    <a:pt x="685" y="1339"/>
                  </a:lnTo>
                  <a:lnTo>
                    <a:pt x="685" y="1340"/>
                  </a:lnTo>
                  <a:lnTo>
                    <a:pt x="684" y="1342"/>
                  </a:lnTo>
                  <a:lnTo>
                    <a:pt x="682" y="1340"/>
                  </a:lnTo>
                  <a:lnTo>
                    <a:pt x="684" y="1338"/>
                  </a:lnTo>
                  <a:lnTo>
                    <a:pt x="684" y="1336"/>
                  </a:lnTo>
                  <a:lnTo>
                    <a:pt x="682" y="1335"/>
                  </a:lnTo>
                  <a:lnTo>
                    <a:pt x="681" y="1332"/>
                  </a:lnTo>
                  <a:lnTo>
                    <a:pt x="680" y="1332"/>
                  </a:lnTo>
                  <a:lnTo>
                    <a:pt x="680" y="1331"/>
                  </a:lnTo>
                  <a:lnTo>
                    <a:pt x="677" y="1331"/>
                  </a:lnTo>
                  <a:lnTo>
                    <a:pt x="677" y="1332"/>
                  </a:lnTo>
                  <a:lnTo>
                    <a:pt x="676" y="1332"/>
                  </a:lnTo>
                  <a:lnTo>
                    <a:pt x="675" y="1331"/>
                  </a:lnTo>
                  <a:lnTo>
                    <a:pt x="673" y="1332"/>
                  </a:lnTo>
                  <a:lnTo>
                    <a:pt x="673" y="1331"/>
                  </a:lnTo>
                  <a:lnTo>
                    <a:pt x="673" y="1330"/>
                  </a:lnTo>
                  <a:lnTo>
                    <a:pt x="672" y="1331"/>
                  </a:lnTo>
                  <a:lnTo>
                    <a:pt x="672" y="1330"/>
                  </a:lnTo>
                  <a:lnTo>
                    <a:pt x="672" y="1329"/>
                  </a:lnTo>
                  <a:lnTo>
                    <a:pt x="673" y="1327"/>
                  </a:lnTo>
                  <a:lnTo>
                    <a:pt x="672" y="1326"/>
                  </a:lnTo>
                  <a:lnTo>
                    <a:pt x="672" y="1327"/>
                  </a:lnTo>
                  <a:lnTo>
                    <a:pt x="671" y="1327"/>
                  </a:lnTo>
                  <a:lnTo>
                    <a:pt x="669" y="1326"/>
                  </a:lnTo>
                  <a:lnTo>
                    <a:pt x="671" y="1325"/>
                  </a:lnTo>
                  <a:lnTo>
                    <a:pt x="671" y="1323"/>
                  </a:lnTo>
                  <a:lnTo>
                    <a:pt x="672" y="1323"/>
                  </a:lnTo>
                  <a:lnTo>
                    <a:pt x="672" y="1321"/>
                  </a:lnTo>
                  <a:lnTo>
                    <a:pt x="675" y="1319"/>
                  </a:lnTo>
                  <a:lnTo>
                    <a:pt x="675" y="1317"/>
                  </a:lnTo>
                  <a:lnTo>
                    <a:pt x="675" y="1315"/>
                  </a:lnTo>
                  <a:lnTo>
                    <a:pt x="669" y="1312"/>
                  </a:lnTo>
                  <a:lnTo>
                    <a:pt x="668" y="1312"/>
                  </a:lnTo>
                  <a:lnTo>
                    <a:pt x="667" y="1312"/>
                  </a:lnTo>
                  <a:lnTo>
                    <a:pt x="664" y="1310"/>
                  </a:lnTo>
                  <a:lnTo>
                    <a:pt x="660" y="1310"/>
                  </a:lnTo>
                  <a:lnTo>
                    <a:pt x="659" y="1310"/>
                  </a:lnTo>
                  <a:lnTo>
                    <a:pt x="658" y="1310"/>
                  </a:lnTo>
                  <a:lnTo>
                    <a:pt x="656" y="1309"/>
                  </a:lnTo>
                  <a:lnTo>
                    <a:pt x="655" y="1308"/>
                  </a:lnTo>
                  <a:lnTo>
                    <a:pt x="654" y="1306"/>
                  </a:lnTo>
                  <a:lnTo>
                    <a:pt x="652" y="1308"/>
                  </a:lnTo>
                  <a:lnTo>
                    <a:pt x="651" y="1308"/>
                  </a:lnTo>
                  <a:lnTo>
                    <a:pt x="648" y="1308"/>
                  </a:lnTo>
                  <a:lnTo>
                    <a:pt x="648" y="1306"/>
                  </a:lnTo>
                  <a:lnTo>
                    <a:pt x="642" y="1306"/>
                  </a:lnTo>
                  <a:lnTo>
                    <a:pt x="640" y="1308"/>
                  </a:lnTo>
                  <a:lnTo>
                    <a:pt x="640" y="1309"/>
                  </a:lnTo>
                  <a:lnTo>
                    <a:pt x="639" y="1310"/>
                  </a:lnTo>
                  <a:lnTo>
                    <a:pt x="638" y="1310"/>
                  </a:lnTo>
                  <a:lnTo>
                    <a:pt x="638" y="1309"/>
                  </a:lnTo>
                  <a:lnTo>
                    <a:pt x="639" y="1308"/>
                  </a:lnTo>
                  <a:lnTo>
                    <a:pt x="639" y="1306"/>
                  </a:lnTo>
                  <a:lnTo>
                    <a:pt x="638" y="1305"/>
                  </a:lnTo>
                  <a:lnTo>
                    <a:pt x="639" y="1304"/>
                  </a:lnTo>
                  <a:lnTo>
                    <a:pt x="638" y="1302"/>
                  </a:lnTo>
                  <a:lnTo>
                    <a:pt x="637" y="1301"/>
                  </a:lnTo>
                  <a:lnTo>
                    <a:pt x="638" y="1300"/>
                  </a:lnTo>
                  <a:lnTo>
                    <a:pt x="638" y="1298"/>
                  </a:lnTo>
                  <a:lnTo>
                    <a:pt x="635" y="1298"/>
                  </a:lnTo>
                  <a:lnTo>
                    <a:pt x="635" y="1296"/>
                  </a:lnTo>
                  <a:lnTo>
                    <a:pt x="634" y="1296"/>
                  </a:lnTo>
                  <a:lnTo>
                    <a:pt x="633" y="1296"/>
                  </a:lnTo>
                  <a:lnTo>
                    <a:pt x="631" y="1294"/>
                  </a:lnTo>
                  <a:lnTo>
                    <a:pt x="629" y="1293"/>
                  </a:lnTo>
                  <a:lnTo>
                    <a:pt x="627" y="1293"/>
                  </a:lnTo>
                  <a:lnTo>
                    <a:pt x="622" y="1293"/>
                  </a:lnTo>
                  <a:lnTo>
                    <a:pt x="622" y="1292"/>
                  </a:lnTo>
                  <a:lnTo>
                    <a:pt x="621" y="1292"/>
                  </a:lnTo>
                  <a:lnTo>
                    <a:pt x="620" y="1292"/>
                  </a:lnTo>
                  <a:lnTo>
                    <a:pt x="618" y="1292"/>
                  </a:lnTo>
                  <a:lnTo>
                    <a:pt x="617" y="1292"/>
                  </a:lnTo>
                  <a:lnTo>
                    <a:pt x="617" y="1291"/>
                  </a:lnTo>
                  <a:lnTo>
                    <a:pt x="618" y="1289"/>
                  </a:lnTo>
                  <a:lnTo>
                    <a:pt x="618" y="1288"/>
                  </a:lnTo>
                  <a:lnTo>
                    <a:pt x="616" y="1287"/>
                  </a:lnTo>
                  <a:lnTo>
                    <a:pt x="616" y="1285"/>
                  </a:lnTo>
                  <a:lnTo>
                    <a:pt x="612" y="1280"/>
                  </a:lnTo>
                  <a:lnTo>
                    <a:pt x="610" y="1280"/>
                  </a:lnTo>
                  <a:lnTo>
                    <a:pt x="608" y="1279"/>
                  </a:lnTo>
                  <a:lnTo>
                    <a:pt x="608" y="1277"/>
                  </a:lnTo>
                  <a:lnTo>
                    <a:pt x="605" y="1277"/>
                  </a:lnTo>
                  <a:lnTo>
                    <a:pt x="604" y="1276"/>
                  </a:lnTo>
                  <a:lnTo>
                    <a:pt x="600" y="1275"/>
                  </a:lnTo>
                  <a:lnTo>
                    <a:pt x="599" y="1275"/>
                  </a:lnTo>
                  <a:lnTo>
                    <a:pt x="595" y="1275"/>
                  </a:lnTo>
                  <a:lnTo>
                    <a:pt x="593" y="1274"/>
                  </a:lnTo>
                  <a:lnTo>
                    <a:pt x="592" y="1272"/>
                  </a:lnTo>
                  <a:lnTo>
                    <a:pt x="591" y="1271"/>
                  </a:lnTo>
                  <a:lnTo>
                    <a:pt x="593" y="1270"/>
                  </a:lnTo>
                  <a:lnTo>
                    <a:pt x="593" y="1267"/>
                  </a:lnTo>
                  <a:lnTo>
                    <a:pt x="592" y="1264"/>
                  </a:lnTo>
                  <a:lnTo>
                    <a:pt x="593" y="1262"/>
                  </a:lnTo>
                  <a:lnTo>
                    <a:pt x="591" y="1262"/>
                  </a:lnTo>
                  <a:lnTo>
                    <a:pt x="591" y="1260"/>
                  </a:lnTo>
                  <a:lnTo>
                    <a:pt x="591" y="1258"/>
                  </a:lnTo>
                  <a:lnTo>
                    <a:pt x="588" y="1255"/>
                  </a:lnTo>
                  <a:lnTo>
                    <a:pt x="585" y="1255"/>
                  </a:lnTo>
                  <a:lnTo>
                    <a:pt x="583" y="1253"/>
                  </a:lnTo>
                  <a:lnTo>
                    <a:pt x="580" y="1251"/>
                  </a:lnTo>
                  <a:lnTo>
                    <a:pt x="578" y="1251"/>
                  </a:lnTo>
                  <a:lnTo>
                    <a:pt x="576" y="1250"/>
                  </a:lnTo>
                  <a:lnTo>
                    <a:pt x="576" y="1249"/>
                  </a:lnTo>
                  <a:lnTo>
                    <a:pt x="579" y="1246"/>
                  </a:lnTo>
                  <a:lnTo>
                    <a:pt x="579" y="1245"/>
                  </a:lnTo>
                  <a:lnTo>
                    <a:pt x="578" y="1243"/>
                  </a:lnTo>
                  <a:lnTo>
                    <a:pt x="578" y="1246"/>
                  </a:lnTo>
                  <a:lnTo>
                    <a:pt x="576" y="1246"/>
                  </a:lnTo>
                  <a:lnTo>
                    <a:pt x="574" y="1245"/>
                  </a:lnTo>
                  <a:lnTo>
                    <a:pt x="571" y="1245"/>
                  </a:lnTo>
                  <a:lnTo>
                    <a:pt x="571" y="1243"/>
                  </a:lnTo>
                  <a:lnTo>
                    <a:pt x="570" y="1243"/>
                  </a:lnTo>
                  <a:lnTo>
                    <a:pt x="568" y="1242"/>
                  </a:lnTo>
                  <a:lnTo>
                    <a:pt x="565" y="1242"/>
                  </a:lnTo>
                  <a:lnTo>
                    <a:pt x="563" y="1241"/>
                  </a:lnTo>
                  <a:lnTo>
                    <a:pt x="562" y="1241"/>
                  </a:lnTo>
                  <a:lnTo>
                    <a:pt x="561" y="1240"/>
                  </a:lnTo>
                  <a:lnTo>
                    <a:pt x="559" y="1240"/>
                  </a:lnTo>
                  <a:lnTo>
                    <a:pt x="555" y="1237"/>
                  </a:lnTo>
                  <a:lnTo>
                    <a:pt x="551" y="1236"/>
                  </a:lnTo>
                  <a:lnTo>
                    <a:pt x="549" y="1234"/>
                  </a:lnTo>
                  <a:lnTo>
                    <a:pt x="547" y="1234"/>
                  </a:lnTo>
                  <a:lnTo>
                    <a:pt x="546" y="1234"/>
                  </a:lnTo>
                  <a:lnTo>
                    <a:pt x="545" y="1233"/>
                  </a:lnTo>
                  <a:lnTo>
                    <a:pt x="542" y="1232"/>
                  </a:lnTo>
                  <a:lnTo>
                    <a:pt x="540" y="1232"/>
                  </a:lnTo>
                  <a:lnTo>
                    <a:pt x="540" y="1230"/>
                  </a:lnTo>
                  <a:lnTo>
                    <a:pt x="537" y="1230"/>
                  </a:lnTo>
                  <a:lnTo>
                    <a:pt x="537" y="1229"/>
                  </a:lnTo>
                  <a:lnTo>
                    <a:pt x="534" y="1229"/>
                  </a:lnTo>
                  <a:lnTo>
                    <a:pt x="532" y="1229"/>
                  </a:lnTo>
                  <a:lnTo>
                    <a:pt x="529" y="1228"/>
                  </a:lnTo>
                  <a:lnTo>
                    <a:pt x="528" y="1228"/>
                  </a:lnTo>
                  <a:lnTo>
                    <a:pt x="527" y="1226"/>
                  </a:lnTo>
                  <a:lnTo>
                    <a:pt x="524" y="1226"/>
                  </a:lnTo>
                  <a:lnTo>
                    <a:pt x="524" y="1225"/>
                  </a:lnTo>
                  <a:lnTo>
                    <a:pt x="523" y="1225"/>
                  </a:lnTo>
                  <a:lnTo>
                    <a:pt x="520" y="1225"/>
                  </a:lnTo>
                  <a:lnTo>
                    <a:pt x="517" y="1225"/>
                  </a:lnTo>
                  <a:lnTo>
                    <a:pt x="517" y="1224"/>
                  </a:lnTo>
                  <a:lnTo>
                    <a:pt x="515" y="1224"/>
                  </a:lnTo>
                  <a:lnTo>
                    <a:pt x="513" y="1224"/>
                  </a:lnTo>
                  <a:lnTo>
                    <a:pt x="511" y="1221"/>
                  </a:lnTo>
                  <a:lnTo>
                    <a:pt x="507" y="1221"/>
                  </a:lnTo>
                  <a:lnTo>
                    <a:pt x="503" y="1221"/>
                  </a:lnTo>
                  <a:lnTo>
                    <a:pt x="503" y="1220"/>
                  </a:lnTo>
                  <a:lnTo>
                    <a:pt x="500" y="1220"/>
                  </a:lnTo>
                  <a:lnTo>
                    <a:pt x="499" y="1220"/>
                  </a:lnTo>
                  <a:lnTo>
                    <a:pt x="495" y="1219"/>
                  </a:lnTo>
                  <a:lnTo>
                    <a:pt x="492" y="1219"/>
                  </a:lnTo>
                  <a:lnTo>
                    <a:pt x="491" y="1217"/>
                  </a:lnTo>
                  <a:lnTo>
                    <a:pt x="487" y="1217"/>
                  </a:lnTo>
                  <a:lnTo>
                    <a:pt x="485" y="1217"/>
                  </a:lnTo>
                  <a:lnTo>
                    <a:pt x="483" y="1216"/>
                  </a:lnTo>
                  <a:lnTo>
                    <a:pt x="482" y="1216"/>
                  </a:lnTo>
                  <a:lnTo>
                    <a:pt x="479" y="1215"/>
                  </a:lnTo>
                  <a:lnTo>
                    <a:pt x="475" y="1213"/>
                  </a:lnTo>
                  <a:lnTo>
                    <a:pt x="474" y="1213"/>
                  </a:lnTo>
                  <a:lnTo>
                    <a:pt x="471" y="1213"/>
                  </a:lnTo>
                  <a:lnTo>
                    <a:pt x="471" y="1212"/>
                  </a:lnTo>
                  <a:lnTo>
                    <a:pt x="470" y="1212"/>
                  </a:lnTo>
                  <a:lnTo>
                    <a:pt x="469" y="1212"/>
                  </a:lnTo>
                  <a:lnTo>
                    <a:pt x="468" y="1212"/>
                  </a:lnTo>
                  <a:lnTo>
                    <a:pt x="466" y="1212"/>
                  </a:lnTo>
                  <a:lnTo>
                    <a:pt x="464" y="1211"/>
                  </a:lnTo>
                  <a:lnTo>
                    <a:pt x="462" y="1211"/>
                  </a:lnTo>
                  <a:lnTo>
                    <a:pt x="462" y="1209"/>
                  </a:lnTo>
                  <a:lnTo>
                    <a:pt x="461" y="1209"/>
                  </a:lnTo>
                  <a:lnTo>
                    <a:pt x="460" y="1209"/>
                  </a:lnTo>
                  <a:lnTo>
                    <a:pt x="457" y="1209"/>
                  </a:lnTo>
                  <a:lnTo>
                    <a:pt x="456" y="1209"/>
                  </a:lnTo>
                  <a:lnTo>
                    <a:pt x="456" y="1208"/>
                  </a:lnTo>
                  <a:lnTo>
                    <a:pt x="453" y="1208"/>
                  </a:lnTo>
                  <a:lnTo>
                    <a:pt x="452" y="1208"/>
                  </a:lnTo>
                  <a:lnTo>
                    <a:pt x="451" y="1208"/>
                  </a:lnTo>
                  <a:lnTo>
                    <a:pt x="449" y="1208"/>
                  </a:lnTo>
                  <a:lnTo>
                    <a:pt x="449" y="1207"/>
                  </a:lnTo>
                  <a:lnTo>
                    <a:pt x="447" y="1207"/>
                  </a:lnTo>
                  <a:lnTo>
                    <a:pt x="445" y="1207"/>
                  </a:lnTo>
                  <a:lnTo>
                    <a:pt x="444" y="1207"/>
                  </a:lnTo>
                  <a:lnTo>
                    <a:pt x="444" y="1205"/>
                  </a:lnTo>
                  <a:lnTo>
                    <a:pt x="443" y="1205"/>
                  </a:lnTo>
                  <a:lnTo>
                    <a:pt x="441" y="1205"/>
                  </a:lnTo>
                  <a:lnTo>
                    <a:pt x="440" y="1205"/>
                  </a:lnTo>
                  <a:lnTo>
                    <a:pt x="436" y="1205"/>
                  </a:lnTo>
                  <a:lnTo>
                    <a:pt x="436" y="1204"/>
                  </a:lnTo>
                  <a:lnTo>
                    <a:pt x="435" y="1204"/>
                  </a:lnTo>
                  <a:lnTo>
                    <a:pt x="434" y="1204"/>
                  </a:lnTo>
                  <a:lnTo>
                    <a:pt x="432" y="1204"/>
                  </a:lnTo>
                  <a:lnTo>
                    <a:pt x="431" y="1204"/>
                  </a:lnTo>
                  <a:lnTo>
                    <a:pt x="427" y="1204"/>
                  </a:lnTo>
                  <a:lnTo>
                    <a:pt x="426" y="1203"/>
                  </a:lnTo>
                  <a:lnTo>
                    <a:pt x="422" y="1203"/>
                  </a:lnTo>
                  <a:lnTo>
                    <a:pt x="422" y="1202"/>
                  </a:lnTo>
                  <a:lnTo>
                    <a:pt x="420" y="1202"/>
                  </a:lnTo>
                  <a:lnTo>
                    <a:pt x="419" y="1202"/>
                  </a:lnTo>
                  <a:lnTo>
                    <a:pt x="418" y="1202"/>
                  </a:lnTo>
                  <a:lnTo>
                    <a:pt x="416" y="1202"/>
                  </a:lnTo>
                  <a:lnTo>
                    <a:pt x="415" y="1202"/>
                  </a:lnTo>
                  <a:lnTo>
                    <a:pt x="415" y="1200"/>
                  </a:lnTo>
                  <a:lnTo>
                    <a:pt x="413" y="1200"/>
                  </a:lnTo>
                  <a:lnTo>
                    <a:pt x="410" y="1200"/>
                  </a:lnTo>
                  <a:lnTo>
                    <a:pt x="409" y="1200"/>
                  </a:lnTo>
                  <a:lnTo>
                    <a:pt x="407" y="1200"/>
                  </a:lnTo>
                  <a:lnTo>
                    <a:pt x="407" y="1199"/>
                  </a:lnTo>
                  <a:lnTo>
                    <a:pt x="403" y="1199"/>
                  </a:lnTo>
                  <a:lnTo>
                    <a:pt x="401" y="1199"/>
                  </a:lnTo>
                  <a:lnTo>
                    <a:pt x="401" y="1198"/>
                  </a:lnTo>
                  <a:lnTo>
                    <a:pt x="399" y="1198"/>
                  </a:lnTo>
                  <a:lnTo>
                    <a:pt x="397" y="1198"/>
                  </a:lnTo>
                  <a:lnTo>
                    <a:pt x="396" y="1198"/>
                  </a:lnTo>
                  <a:lnTo>
                    <a:pt x="394" y="1196"/>
                  </a:lnTo>
                  <a:lnTo>
                    <a:pt x="392" y="1196"/>
                  </a:lnTo>
                  <a:lnTo>
                    <a:pt x="390" y="1196"/>
                  </a:lnTo>
                  <a:lnTo>
                    <a:pt x="386" y="1196"/>
                  </a:lnTo>
                  <a:lnTo>
                    <a:pt x="385" y="1195"/>
                  </a:lnTo>
                  <a:lnTo>
                    <a:pt x="384" y="1195"/>
                  </a:lnTo>
                  <a:lnTo>
                    <a:pt x="382" y="1194"/>
                  </a:lnTo>
                  <a:lnTo>
                    <a:pt x="381" y="1194"/>
                  </a:lnTo>
                  <a:lnTo>
                    <a:pt x="378" y="1194"/>
                  </a:lnTo>
                  <a:lnTo>
                    <a:pt x="377" y="1194"/>
                  </a:lnTo>
                  <a:lnTo>
                    <a:pt x="375" y="1192"/>
                  </a:lnTo>
                  <a:lnTo>
                    <a:pt x="373" y="1192"/>
                  </a:lnTo>
                  <a:lnTo>
                    <a:pt x="372" y="1192"/>
                  </a:lnTo>
                  <a:lnTo>
                    <a:pt x="371" y="1192"/>
                  </a:lnTo>
                  <a:lnTo>
                    <a:pt x="369" y="1191"/>
                  </a:lnTo>
                  <a:lnTo>
                    <a:pt x="364" y="1191"/>
                  </a:lnTo>
                  <a:lnTo>
                    <a:pt x="363" y="1190"/>
                  </a:lnTo>
                  <a:lnTo>
                    <a:pt x="359" y="1190"/>
                  </a:lnTo>
                  <a:lnTo>
                    <a:pt x="359" y="1188"/>
                  </a:lnTo>
                  <a:lnTo>
                    <a:pt x="355" y="1188"/>
                  </a:lnTo>
                  <a:lnTo>
                    <a:pt x="354" y="1188"/>
                  </a:lnTo>
                  <a:lnTo>
                    <a:pt x="351" y="1188"/>
                  </a:lnTo>
                  <a:lnTo>
                    <a:pt x="350" y="1188"/>
                  </a:lnTo>
                  <a:lnTo>
                    <a:pt x="350" y="1187"/>
                  </a:lnTo>
                  <a:lnTo>
                    <a:pt x="348" y="1187"/>
                  </a:lnTo>
                  <a:lnTo>
                    <a:pt x="347" y="1186"/>
                  </a:lnTo>
                  <a:lnTo>
                    <a:pt x="346" y="1186"/>
                  </a:lnTo>
                  <a:lnTo>
                    <a:pt x="344" y="1185"/>
                  </a:lnTo>
                  <a:lnTo>
                    <a:pt x="342" y="1185"/>
                  </a:lnTo>
                  <a:lnTo>
                    <a:pt x="341" y="1185"/>
                  </a:lnTo>
                  <a:lnTo>
                    <a:pt x="339" y="1183"/>
                  </a:lnTo>
                  <a:lnTo>
                    <a:pt x="338" y="1183"/>
                  </a:lnTo>
                  <a:lnTo>
                    <a:pt x="334" y="1182"/>
                  </a:lnTo>
                  <a:lnTo>
                    <a:pt x="330" y="1182"/>
                  </a:lnTo>
                  <a:lnTo>
                    <a:pt x="327" y="1182"/>
                  </a:lnTo>
                  <a:lnTo>
                    <a:pt x="327" y="1181"/>
                  </a:lnTo>
                  <a:lnTo>
                    <a:pt x="326" y="1181"/>
                  </a:lnTo>
                  <a:lnTo>
                    <a:pt x="323" y="1181"/>
                  </a:lnTo>
                  <a:lnTo>
                    <a:pt x="322" y="1181"/>
                  </a:lnTo>
                  <a:lnTo>
                    <a:pt x="318" y="1179"/>
                  </a:lnTo>
                  <a:lnTo>
                    <a:pt x="317" y="1179"/>
                  </a:lnTo>
                  <a:lnTo>
                    <a:pt x="314" y="1179"/>
                  </a:lnTo>
                  <a:lnTo>
                    <a:pt x="313" y="1178"/>
                  </a:lnTo>
                  <a:lnTo>
                    <a:pt x="309" y="1178"/>
                  </a:lnTo>
                  <a:lnTo>
                    <a:pt x="308" y="1178"/>
                  </a:lnTo>
                  <a:lnTo>
                    <a:pt x="303" y="1177"/>
                  </a:lnTo>
                  <a:lnTo>
                    <a:pt x="301" y="1177"/>
                  </a:lnTo>
                  <a:lnTo>
                    <a:pt x="300" y="1175"/>
                  </a:lnTo>
                  <a:lnTo>
                    <a:pt x="299" y="1175"/>
                  </a:lnTo>
                  <a:lnTo>
                    <a:pt x="297" y="1175"/>
                  </a:lnTo>
                  <a:lnTo>
                    <a:pt x="296" y="1175"/>
                  </a:lnTo>
                  <a:lnTo>
                    <a:pt x="293" y="1175"/>
                  </a:lnTo>
                  <a:lnTo>
                    <a:pt x="293" y="1174"/>
                  </a:lnTo>
                  <a:lnTo>
                    <a:pt x="289" y="1174"/>
                  </a:lnTo>
                  <a:lnTo>
                    <a:pt x="288" y="1174"/>
                  </a:lnTo>
                  <a:lnTo>
                    <a:pt x="287" y="1173"/>
                  </a:lnTo>
                  <a:lnTo>
                    <a:pt x="285" y="1173"/>
                  </a:lnTo>
                  <a:lnTo>
                    <a:pt x="284" y="1173"/>
                  </a:lnTo>
                  <a:lnTo>
                    <a:pt x="283" y="1173"/>
                  </a:lnTo>
                  <a:lnTo>
                    <a:pt x="283" y="1171"/>
                  </a:lnTo>
                  <a:lnTo>
                    <a:pt x="280" y="1171"/>
                  </a:lnTo>
                  <a:lnTo>
                    <a:pt x="278" y="1171"/>
                  </a:lnTo>
                  <a:lnTo>
                    <a:pt x="276" y="1170"/>
                  </a:lnTo>
                  <a:lnTo>
                    <a:pt x="274" y="1170"/>
                  </a:lnTo>
                  <a:lnTo>
                    <a:pt x="270" y="1170"/>
                  </a:lnTo>
                  <a:lnTo>
                    <a:pt x="268" y="1169"/>
                  </a:lnTo>
                  <a:lnTo>
                    <a:pt x="267" y="1169"/>
                  </a:lnTo>
                  <a:lnTo>
                    <a:pt x="266" y="1169"/>
                  </a:lnTo>
                  <a:lnTo>
                    <a:pt x="265" y="1168"/>
                  </a:lnTo>
                  <a:lnTo>
                    <a:pt x="263" y="1168"/>
                  </a:lnTo>
                  <a:lnTo>
                    <a:pt x="262" y="1168"/>
                  </a:lnTo>
                  <a:lnTo>
                    <a:pt x="259" y="1168"/>
                  </a:lnTo>
                  <a:lnTo>
                    <a:pt x="258" y="1168"/>
                  </a:lnTo>
                  <a:lnTo>
                    <a:pt x="255" y="1168"/>
                  </a:lnTo>
                  <a:lnTo>
                    <a:pt x="255" y="1166"/>
                  </a:lnTo>
                  <a:lnTo>
                    <a:pt x="254" y="1166"/>
                  </a:lnTo>
                  <a:lnTo>
                    <a:pt x="253" y="1166"/>
                  </a:lnTo>
                  <a:lnTo>
                    <a:pt x="251" y="1166"/>
                  </a:lnTo>
                  <a:lnTo>
                    <a:pt x="250" y="1166"/>
                  </a:lnTo>
                  <a:lnTo>
                    <a:pt x="246" y="1165"/>
                  </a:lnTo>
                  <a:lnTo>
                    <a:pt x="244" y="1164"/>
                  </a:lnTo>
                  <a:lnTo>
                    <a:pt x="242" y="1164"/>
                  </a:lnTo>
                  <a:lnTo>
                    <a:pt x="241" y="1164"/>
                  </a:lnTo>
                  <a:lnTo>
                    <a:pt x="238" y="1164"/>
                  </a:lnTo>
                  <a:lnTo>
                    <a:pt x="237" y="1162"/>
                  </a:lnTo>
                  <a:lnTo>
                    <a:pt x="234" y="1162"/>
                  </a:lnTo>
                  <a:lnTo>
                    <a:pt x="233" y="1162"/>
                  </a:lnTo>
                  <a:lnTo>
                    <a:pt x="232" y="1162"/>
                  </a:lnTo>
                  <a:lnTo>
                    <a:pt x="230" y="1162"/>
                  </a:lnTo>
                  <a:lnTo>
                    <a:pt x="229" y="1161"/>
                  </a:lnTo>
                  <a:lnTo>
                    <a:pt x="228" y="1161"/>
                  </a:lnTo>
                  <a:lnTo>
                    <a:pt x="227" y="1160"/>
                  </a:lnTo>
                  <a:lnTo>
                    <a:pt x="223" y="1160"/>
                  </a:lnTo>
                  <a:lnTo>
                    <a:pt x="217" y="1160"/>
                  </a:lnTo>
                  <a:lnTo>
                    <a:pt x="217" y="1158"/>
                  </a:lnTo>
                  <a:lnTo>
                    <a:pt x="215" y="1158"/>
                  </a:lnTo>
                  <a:lnTo>
                    <a:pt x="213" y="1158"/>
                  </a:lnTo>
                  <a:lnTo>
                    <a:pt x="212" y="1158"/>
                  </a:lnTo>
                  <a:lnTo>
                    <a:pt x="210" y="1158"/>
                  </a:lnTo>
                  <a:lnTo>
                    <a:pt x="210" y="1157"/>
                  </a:lnTo>
                  <a:lnTo>
                    <a:pt x="208" y="1157"/>
                  </a:lnTo>
                  <a:lnTo>
                    <a:pt x="206" y="1157"/>
                  </a:lnTo>
                  <a:lnTo>
                    <a:pt x="204" y="1156"/>
                  </a:lnTo>
                  <a:lnTo>
                    <a:pt x="202" y="1156"/>
                  </a:lnTo>
                  <a:lnTo>
                    <a:pt x="200" y="1156"/>
                  </a:lnTo>
                  <a:lnTo>
                    <a:pt x="196" y="1156"/>
                  </a:lnTo>
                  <a:lnTo>
                    <a:pt x="196" y="1154"/>
                  </a:lnTo>
                  <a:lnTo>
                    <a:pt x="194" y="1154"/>
                  </a:lnTo>
                  <a:lnTo>
                    <a:pt x="190" y="1154"/>
                  </a:lnTo>
                  <a:lnTo>
                    <a:pt x="189" y="1153"/>
                  </a:lnTo>
                  <a:lnTo>
                    <a:pt x="187" y="1152"/>
                  </a:lnTo>
                  <a:lnTo>
                    <a:pt x="183" y="1152"/>
                  </a:lnTo>
                  <a:lnTo>
                    <a:pt x="182" y="1152"/>
                  </a:lnTo>
                  <a:lnTo>
                    <a:pt x="181" y="1152"/>
                  </a:lnTo>
                  <a:lnTo>
                    <a:pt x="173" y="1151"/>
                  </a:lnTo>
                  <a:lnTo>
                    <a:pt x="168" y="1149"/>
                  </a:lnTo>
                  <a:lnTo>
                    <a:pt x="165" y="1149"/>
                  </a:lnTo>
                  <a:lnTo>
                    <a:pt x="165" y="1148"/>
                  </a:lnTo>
                  <a:lnTo>
                    <a:pt x="160" y="1148"/>
                  </a:lnTo>
                  <a:lnTo>
                    <a:pt x="158" y="1148"/>
                  </a:lnTo>
                  <a:lnTo>
                    <a:pt x="157" y="1148"/>
                  </a:lnTo>
                  <a:lnTo>
                    <a:pt x="155" y="1147"/>
                  </a:lnTo>
                  <a:lnTo>
                    <a:pt x="152" y="1147"/>
                  </a:lnTo>
                  <a:lnTo>
                    <a:pt x="149" y="1145"/>
                  </a:lnTo>
                  <a:lnTo>
                    <a:pt x="148" y="1145"/>
                  </a:lnTo>
                  <a:lnTo>
                    <a:pt x="140" y="1143"/>
                  </a:lnTo>
                  <a:lnTo>
                    <a:pt x="124" y="1140"/>
                  </a:lnTo>
                  <a:lnTo>
                    <a:pt x="98" y="1135"/>
                  </a:lnTo>
                  <a:lnTo>
                    <a:pt x="84" y="1131"/>
                  </a:lnTo>
                  <a:lnTo>
                    <a:pt x="84" y="1107"/>
                  </a:lnTo>
                  <a:lnTo>
                    <a:pt x="109" y="1106"/>
                  </a:lnTo>
                  <a:lnTo>
                    <a:pt x="132" y="1111"/>
                  </a:lnTo>
                  <a:lnTo>
                    <a:pt x="137" y="1111"/>
                  </a:lnTo>
                  <a:lnTo>
                    <a:pt x="140" y="1113"/>
                  </a:lnTo>
                  <a:lnTo>
                    <a:pt x="143" y="1114"/>
                  </a:lnTo>
                  <a:lnTo>
                    <a:pt x="145" y="1115"/>
                  </a:lnTo>
                  <a:lnTo>
                    <a:pt x="147" y="1115"/>
                  </a:lnTo>
                  <a:lnTo>
                    <a:pt x="148" y="1116"/>
                  </a:lnTo>
                  <a:lnTo>
                    <a:pt x="151" y="1118"/>
                  </a:lnTo>
                  <a:lnTo>
                    <a:pt x="155" y="1118"/>
                  </a:lnTo>
                  <a:lnTo>
                    <a:pt x="157" y="1119"/>
                  </a:lnTo>
                  <a:lnTo>
                    <a:pt x="158" y="1122"/>
                  </a:lnTo>
                  <a:lnTo>
                    <a:pt x="161" y="1123"/>
                  </a:lnTo>
                  <a:lnTo>
                    <a:pt x="165" y="1124"/>
                  </a:lnTo>
                  <a:lnTo>
                    <a:pt x="169" y="1124"/>
                  </a:lnTo>
                  <a:lnTo>
                    <a:pt x="172" y="1124"/>
                  </a:lnTo>
                  <a:lnTo>
                    <a:pt x="175" y="1126"/>
                  </a:lnTo>
                  <a:lnTo>
                    <a:pt x="179" y="1126"/>
                  </a:lnTo>
                  <a:lnTo>
                    <a:pt x="182" y="1127"/>
                  </a:lnTo>
                  <a:lnTo>
                    <a:pt x="186" y="1126"/>
                  </a:lnTo>
                  <a:lnTo>
                    <a:pt x="189" y="1126"/>
                  </a:lnTo>
                  <a:lnTo>
                    <a:pt x="191" y="1126"/>
                  </a:lnTo>
                  <a:lnTo>
                    <a:pt x="195" y="1127"/>
                  </a:lnTo>
                  <a:lnTo>
                    <a:pt x="196" y="1126"/>
                  </a:lnTo>
                  <a:lnTo>
                    <a:pt x="198" y="1126"/>
                  </a:lnTo>
                  <a:lnTo>
                    <a:pt x="198" y="1124"/>
                  </a:lnTo>
                  <a:lnTo>
                    <a:pt x="199" y="1123"/>
                  </a:lnTo>
                  <a:lnTo>
                    <a:pt x="203" y="1122"/>
                  </a:lnTo>
                  <a:lnTo>
                    <a:pt x="204" y="1123"/>
                  </a:lnTo>
                  <a:lnTo>
                    <a:pt x="208" y="1124"/>
                  </a:lnTo>
                  <a:lnTo>
                    <a:pt x="211" y="1123"/>
                  </a:lnTo>
                  <a:lnTo>
                    <a:pt x="212" y="1120"/>
                  </a:lnTo>
                  <a:lnTo>
                    <a:pt x="215" y="1119"/>
                  </a:lnTo>
                  <a:lnTo>
                    <a:pt x="216" y="1118"/>
                  </a:lnTo>
                  <a:lnTo>
                    <a:pt x="216" y="1116"/>
                  </a:lnTo>
                  <a:lnTo>
                    <a:pt x="216" y="1115"/>
                  </a:lnTo>
                  <a:lnTo>
                    <a:pt x="219" y="1114"/>
                  </a:lnTo>
                  <a:lnTo>
                    <a:pt x="223" y="1114"/>
                  </a:lnTo>
                  <a:lnTo>
                    <a:pt x="227" y="1114"/>
                  </a:lnTo>
                  <a:lnTo>
                    <a:pt x="230" y="1114"/>
                  </a:lnTo>
                  <a:lnTo>
                    <a:pt x="233" y="1115"/>
                  </a:lnTo>
                  <a:lnTo>
                    <a:pt x="236" y="1116"/>
                  </a:lnTo>
                  <a:lnTo>
                    <a:pt x="237" y="1119"/>
                  </a:lnTo>
                  <a:lnTo>
                    <a:pt x="240" y="1120"/>
                  </a:lnTo>
                  <a:lnTo>
                    <a:pt x="242" y="1122"/>
                  </a:lnTo>
                  <a:lnTo>
                    <a:pt x="245" y="1119"/>
                  </a:lnTo>
                  <a:lnTo>
                    <a:pt x="248" y="1118"/>
                  </a:lnTo>
                  <a:lnTo>
                    <a:pt x="249" y="1115"/>
                  </a:lnTo>
                  <a:lnTo>
                    <a:pt x="251" y="1115"/>
                  </a:lnTo>
                  <a:lnTo>
                    <a:pt x="253" y="1116"/>
                  </a:lnTo>
                  <a:lnTo>
                    <a:pt x="254" y="1119"/>
                  </a:lnTo>
                  <a:lnTo>
                    <a:pt x="255" y="1122"/>
                  </a:lnTo>
                  <a:lnTo>
                    <a:pt x="258" y="1123"/>
                  </a:lnTo>
                  <a:lnTo>
                    <a:pt x="261" y="1122"/>
                  </a:lnTo>
                  <a:lnTo>
                    <a:pt x="263" y="1123"/>
                  </a:lnTo>
                  <a:lnTo>
                    <a:pt x="265" y="1126"/>
                  </a:lnTo>
                  <a:lnTo>
                    <a:pt x="267" y="1124"/>
                  </a:lnTo>
                  <a:lnTo>
                    <a:pt x="270" y="1122"/>
                  </a:lnTo>
                  <a:lnTo>
                    <a:pt x="271" y="1124"/>
                  </a:lnTo>
                  <a:lnTo>
                    <a:pt x="275" y="1124"/>
                  </a:lnTo>
                  <a:lnTo>
                    <a:pt x="276" y="1123"/>
                  </a:lnTo>
                  <a:lnTo>
                    <a:pt x="278" y="1120"/>
                  </a:lnTo>
                  <a:lnTo>
                    <a:pt x="280" y="1122"/>
                  </a:lnTo>
                  <a:lnTo>
                    <a:pt x="282" y="1123"/>
                  </a:lnTo>
                  <a:lnTo>
                    <a:pt x="284" y="1122"/>
                  </a:lnTo>
                  <a:lnTo>
                    <a:pt x="287" y="1123"/>
                  </a:lnTo>
                  <a:lnTo>
                    <a:pt x="289" y="1126"/>
                  </a:lnTo>
                  <a:lnTo>
                    <a:pt x="292" y="1126"/>
                  </a:lnTo>
                  <a:lnTo>
                    <a:pt x="293" y="1123"/>
                  </a:lnTo>
                  <a:lnTo>
                    <a:pt x="295" y="1120"/>
                  </a:lnTo>
                  <a:lnTo>
                    <a:pt x="297" y="1119"/>
                  </a:lnTo>
                  <a:lnTo>
                    <a:pt x="301" y="1119"/>
                  </a:lnTo>
                  <a:lnTo>
                    <a:pt x="304" y="1119"/>
                  </a:lnTo>
                  <a:lnTo>
                    <a:pt x="303" y="1115"/>
                  </a:lnTo>
                  <a:lnTo>
                    <a:pt x="301" y="1113"/>
                  </a:lnTo>
                  <a:lnTo>
                    <a:pt x="303" y="1110"/>
                  </a:lnTo>
                  <a:lnTo>
                    <a:pt x="305" y="1107"/>
                  </a:lnTo>
                  <a:lnTo>
                    <a:pt x="306" y="1105"/>
                  </a:lnTo>
                  <a:lnTo>
                    <a:pt x="306" y="1102"/>
                  </a:lnTo>
                  <a:lnTo>
                    <a:pt x="306" y="1098"/>
                  </a:lnTo>
                  <a:lnTo>
                    <a:pt x="305" y="1096"/>
                  </a:lnTo>
                  <a:lnTo>
                    <a:pt x="303" y="1094"/>
                  </a:lnTo>
                  <a:lnTo>
                    <a:pt x="303" y="1090"/>
                  </a:lnTo>
                  <a:lnTo>
                    <a:pt x="303" y="1086"/>
                  </a:lnTo>
                  <a:lnTo>
                    <a:pt x="300" y="1085"/>
                  </a:lnTo>
                  <a:lnTo>
                    <a:pt x="297" y="1082"/>
                  </a:lnTo>
                  <a:lnTo>
                    <a:pt x="299" y="1080"/>
                  </a:lnTo>
                  <a:lnTo>
                    <a:pt x="300" y="1077"/>
                  </a:lnTo>
                  <a:lnTo>
                    <a:pt x="300" y="1073"/>
                  </a:lnTo>
                  <a:lnTo>
                    <a:pt x="297" y="1072"/>
                  </a:lnTo>
                  <a:lnTo>
                    <a:pt x="295" y="1071"/>
                  </a:lnTo>
                  <a:lnTo>
                    <a:pt x="295" y="1067"/>
                  </a:lnTo>
                  <a:lnTo>
                    <a:pt x="292" y="1065"/>
                  </a:lnTo>
                  <a:lnTo>
                    <a:pt x="289" y="1068"/>
                  </a:lnTo>
                  <a:lnTo>
                    <a:pt x="288" y="1065"/>
                  </a:lnTo>
                  <a:lnTo>
                    <a:pt x="287" y="1063"/>
                  </a:lnTo>
                  <a:lnTo>
                    <a:pt x="287" y="1060"/>
                  </a:lnTo>
                  <a:lnTo>
                    <a:pt x="288" y="1058"/>
                  </a:lnTo>
                  <a:lnTo>
                    <a:pt x="289" y="1055"/>
                  </a:lnTo>
                  <a:lnTo>
                    <a:pt x="289" y="1052"/>
                  </a:lnTo>
                  <a:lnTo>
                    <a:pt x="288" y="1050"/>
                  </a:lnTo>
                  <a:lnTo>
                    <a:pt x="287" y="1047"/>
                  </a:lnTo>
                  <a:lnTo>
                    <a:pt x="287" y="1043"/>
                  </a:lnTo>
                  <a:lnTo>
                    <a:pt x="289" y="1042"/>
                  </a:lnTo>
                  <a:lnTo>
                    <a:pt x="289" y="1041"/>
                  </a:lnTo>
                  <a:lnTo>
                    <a:pt x="291" y="1039"/>
                  </a:lnTo>
                  <a:lnTo>
                    <a:pt x="289" y="1037"/>
                  </a:lnTo>
                  <a:lnTo>
                    <a:pt x="287" y="1034"/>
                  </a:lnTo>
                  <a:lnTo>
                    <a:pt x="283" y="1034"/>
                  </a:lnTo>
                  <a:lnTo>
                    <a:pt x="280" y="1034"/>
                  </a:lnTo>
                  <a:lnTo>
                    <a:pt x="279" y="1031"/>
                  </a:lnTo>
                  <a:lnTo>
                    <a:pt x="282" y="1029"/>
                  </a:lnTo>
                  <a:lnTo>
                    <a:pt x="282" y="1025"/>
                  </a:lnTo>
                  <a:lnTo>
                    <a:pt x="279" y="1022"/>
                  </a:lnTo>
                  <a:lnTo>
                    <a:pt x="276" y="1022"/>
                  </a:lnTo>
                  <a:lnTo>
                    <a:pt x="275" y="1020"/>
                  </a:lnTo>
                  <a:lnTo>
                    <a:pt x="275" y="1016"/>
                  </a:lnTo>
                  <a:lnTo>
                    <a:pt x="276" y="1016"/>
                  </a:lnTo>
                  <a:lnTo>
                    <a:pt x="276" y="1014"/>
                  </a:lnTo>
                  <a:lnTo>
                    <a:pt x="278" y="1014"/>
                  </a:lnTo>
                  <a:lnTo>
                    <a:pt x="279" y="1012"/>
                  </a:lnTo>
                  <a:lnTo>
                    <a:pt x="282" y="1010"/>
                  </a:lnTo>
                  <a:lnTo>
                    <a:pt x="283" y="1007"/>
                  </a:lnTo>
                  <a:lnTo>
                    <a:pt x="283" y="1004"/>
                  </a:lnTo>
                  <a:lnTo>
                    <a:pt x="283" y="1000"/>
                  </a:lnTo>
                  <a:lnTo>
                    <a:pt x="282" y="997"/>
                  </a:lnTo>
                  <a:lnTo>
                    <a:pt x="280" y="993"/>
                  </a:lnTo>
                  <a:lnTo>
                    <a:pt x="280" y="991"/>
                  </a:lnTo>
                  <a:lnTo>
                    <a:pt x="282" y="987"/>
                  </a:lnTo>
                  <a:lnTo>
                    <a:pt x="283" y="984"/>
                  </a:lnTo>
                  <a:lnTo>
                    <a:pt x="282" y="982"/>
                  </a:lnTo>
                  <a:lnTo>
                    <a:pt x="280" y="978"/>
                  </a:lnTo>
                  <a:lnTo>
                    <a:pt x="284" y="978"/>
                  </a:lnTo>
                  <a:lnTo>
                    <a:pt x="288" y="978"/>
                  </a:lnTo>
                  <a:lnTo>
                    <a:pt x="291" y="979"/>
                  </a:lnTo>
                  <a:lnTo>
                    <a:pt x="293" y="980"/>
                  </a:lnTo>
                  <a:lnTo>
                    <a:pt x="295" y="983"/>
                  </a:lnTo>
                  <a:lnTo>
                    <a:pt x="299" y="983"/>
                  </a:lnTo>
                  <a:lnTo>
                    <a:pt x="301" y="982"/>
                  </a:lnTo>
                  <a:lnTo>
                    <a:pt x="304" y="982"/>
                  </a:lnTo>
                  <a:lnTo>
                    <a:pt x="308"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2" y="948"/>
                  </a:lnTo>
                  <a:lnTo>
                    <a:pt x="310" y="945"/>
                  </a:lnTo>
                  <a:lnTo>
                    <a:pt x="309" y="942"/>
                  </a:lnTo>
                  <a:lnTo>
                    <a:pt x="308" y="940"/>
                  </a:lnTo>
                  <a:lnTo>
                    <a:pt x="306" y="937"/>
                  </a:lnTo>
                  <a:lnTo>
                    <a:pt x="305" y="935"/>
                  </a:lnTo>
                  <a:lnTo>
                    <a:pt x="304" y="932"/>
                  </a:lnTo>
                  <a:lnTo>
                    <a:pt x="303" y="929"/>
                  </a:lnTo>
                  <a:lnTo>
                    <a:pt x="301" y="927"/>
                  </a:lnTo>
                  <a:lnTo>
                    <a:pt x="301" y="924"/>
                  </a:lnTo>
                  <a:lnTo>
                    <a:pt x="300" y="921"/>
                  </a:lnTo>
                  <a:lnTo>
                    <a:pt x="299" y="917"/>
                  </a:lnTo>
                  <a:lnTo>
                    <a:pt x="299" y="915"/>
                  </a:lnTo>
                  <a:lnTo>
                    <a:pt x="297" y="911"/>
                  </a:lnTo>
                  <a:lnTo>
                    <a:pt x="296" y="908"/>
                  </a:lnTo>
                  <a:lnTo>
                    <a:pt x="296" y="906"/>
                  </a:lnTo>
                  <a:lnTo>
                    <a:pt x="295" y="902"/>
                  </a:lnTo>
                  <a:lnTo>
                    <a:pt x="293" y="899"/>
                  </a:lnTo>
                  <a:lnTo>
                    <a:pt x="293" y="895"/>
                  </a:lnTo>
                  <a:lnTo>
                    <a:pt x="292" y="891"/>
                  </a:lnTo>
                  <a:lnTo>
                    <a:pt x="292" y="889"/>
                  </a:lnTo>
                  <a:lnTo>
                    <a:pt x="291" y="885"/>
                  </a:lnTo>
                  <a:lnTo>
                    <a:pt x="291" y="881"/>
                  </a:lnTo>
                  <a:lnTo>
                    <a:pt x="289" y="878"/>
                  </a:lnTo>
                  <a:lnTo>
                    <a:pt x="289" y="876"/>
                  </a:lnTo>
                  <a:lnTo>
                    <a:pt x="288" y="873"/>
                  </a:lnTo>
                  <a:lnTo>
                    <a:pt x="287" y="869"/>
                  </a:lnTo>
                  <a:lnTo>
                    <a:pt x="285" y="866"/>
                  </a:lnTo>
                  <a:lnTo>
                    <a:pt x="285" y="863"/>
                  </a:lnTo>
                  <a:lnTo>
                    <a:pt x="285" y="859"/>
                  </a:lnTo>
                  <a:lnTo>
                    <a:pt x="285" y="855"/>
                  </a:lnTo>
                  <a:lnTo>
                    <a:pt x="285" y="851"/>
                  </a:lnTo>
                  <a:lnTo>
                    <a:pt x="285" y="847"/>
                  </a:lnTo>
                  <a:lnTo>
                    <a:pt x="285" y="843"/>
                  </a:lnTo>
                  <a:lnTo>
                    <a:pt x="287" y="840"/>
                  </a:lnTo>
                  <a:lnTo>
                    <a:pt x="287" y="838"/>
                  </a:lnTo>
                  <a:lnTo>
                    <a:pt x="285" y="836"/>
                  </a:lnTo>
                  <a:lnTo>
                    <a:pt x="284" y="834"/>
                  </a:lnTo>
                  <a:lnTo>
                    <a:pt x="283" y="831"/>
                  </a:lnTo>
                  <a:lnTo>
                    <a:pt x="282" y="828"/>
                  </a:lnTo>
                  <a:lnTo>
                    <a:pt x="280" y="825"/>
                  </a:lnTo>
                  <a:lnTo>
                    <a:pt x="279" y="823"/>
                  </a:lnTo>
                  <a:lnTo>
                    <a:pt x="276" y="823"/>
                  </a:lnTo>
                  <a:lnTo>
                    <a:pt x="275" y="822"/>
                  </a:lnTo>
                  <a:lnTo>
                    <a:pt x="274" y="818"/>
                  </a:lnTo>
                  <a:lnTo>
                    <a:pt x="271" y="818"/>
                  </a:lnTo>
                  <a:lnTo>
                    <a:pt x="268" y="819"/>
                  </a:lnTo>
                  <a:lnTo>
                    <a:pt x="266" y="822"/>
                  </a:lnTo>
                  <a:lnTo>
                    <a:pt x="263" y="821"/>
                  </a:lnTo>
                  <a:lnTo>
                    <a:pt x="261" y="818"/>
                  </a:lnTo>
                  <a:lnTo>
                    <a:pt x="257" y="818"/>
                  </a:lnTo>
                  <a:lnTo>
                    <a:pt x="254" y="818"/>
                  </a:lnTo>
                  <a:lnTo>
                    <a:pt x="251" y="815"/>
                  </a:lnTo>
                  <a:lnTo>
                    <a:pt x="250" y="814"/>
                  </a:lnTo>
                  <a:lnTo>
                    <a:pt x="248" y="811"/>
                  </a:lnTo>
                  <a:lnTo>
                    <a:pt x="245" y="813"/>
                  </a:lnTo>
                  <a:lnTo>
                    <a:pt x="241" y="813"/>
                  </a:lnTo>
                  <a:lnTo>
                    <a:pt x="240" y="811"/>
                  </a:lnTo>
                  <a:lnTo>
                    <a:pt x="237" y="809"/>
                  </a:lnTo>
                  <a:lnTo>
                    <a:pt x="236" y="806"/>
                  </a:lnTo>
                  <a:lnTo>
                    <a:pt x="233" y="805"/>
                  </a:lnTo>
                  <a:lnTo>
                    <a:pt x="230" y="805"/>
                  </a:lnTo>
                  <a:lnTo>
                    <a:pt x="229" y="808"/>
                  </a:lnTo>
                  <a:lnTo>
                    <a:pt x="227" y="809"/>
                  </a:lnTo>
                  <a:lnTo>
                    <a:pt x="224" y="810"/>
                  </a:lnTo>
                  <a:lnTo>
                    <a:pt x="221" y="811"/>
                  </a:lnTo>
                  <a:lnTo>
                    <a:pt x="219" y="814"/>
                  </a:lnTo>
                  <a:lnTo>
                    <a:pt x="217" y="817"/>
                  </a:lnTo>
                  <a:lnTo>
                    <a:pt x="213" y="817"/>
                  </a:lnTo>
                  <a:lnTo>
                    <a:pt x="211" y="817"/>
                  </a:lnTo>
                  <a:lnTo>
                    <a:pt x="208" y="819"/>
                  </a:lnTo>
                  <a:lnTo>
                    <a:pt x="206" y="821"/>
                  </a:lnTo>
                  <a:lnTo>
                    <a:pt x="202" y="821"/>
                  </a:lnTo>
                  <a:lnTo>
                    <a:pt x="198" y="821"/>
                  </a:lnTo>
                  <a:lnTo>
                    <a:pt x="195" y="822"/>
                  </a:lnTo>
                  <a:lnTo>
                    <a:pt x="194" y="823"/>
                  </a:lnTo>
                  <a:lnTo>
                    <a:pt x="190" y="825"/>
                  </a:lnTo>
                  <a:lnTo>
                    <a:pt x="186" y="823"/>
                  </a:lnTo>
                  <a:lnTo>
                    <a:pt x="183" y="822"/>
                  </a:lnTo>
                  <a:lnTo>
                    <a:pt x="182" y="819"/>
                  </a:lnTo>
                  <a:lnTo>
                    <a:pt x="181" y="817"/>
                  </a:lnTo>
                  <a:lnTo>
                    <a:pt x="178" y="815"/>
                  </a:lnTo>
                  <a:lnTo>
                    <a:pt x="175" y="814"/>
                  </a:lnTo>
                  <a:lnTo>
                    <a:pt x="173" y="815"/>
                  </a:lnTo>
                  <a:lnTo>
                    <a:pt x="170" y="814"/>
                  </a:lnTo>
                  <a:lnTo>
                    <a:pt x="170" y="813"/>
                  </a:lnTo>
                  <a:lnTo>
                    <a:pt x="172" y="802"/>
                  </a:lnTo>
                  <a:lnTo>
                    <a:pt x="173" y="792"/>
                  </a:lnTo>
                  <a:lnTo>
                    <a:pt x="174" y="783"/>
                  </a:lnTo>
                  <a:lnTo>
                    <a:pt x="175" y="772"/>
                  </a:lnTo>
                  <a:lnTo>
                    <a:pt x="177" y="764"/>
                  </a:lnTo>
                  <a:lnTo>
                    <a:pt x="168" y="764"/>
                  </a:lnTo>
                  <a:lnTo>
                    <a:pt x="157" y="766"/>
                  </a:lnTo>
                  <a:lnTo>
                    <a:pt x="147" y="767"/>
                  </a:lnTo>
                  <a:lnTo>
                    <a:pt x="139" y="767"/>
                  </a:lnTo>
                  <a:lnTo>
                    <a:pt x="139" y="756"/>
                  </a:lnTo>
                  <a:lnTo>
                    <a:pt x="140" y="747"/>
                  </a:lnTo>
                  <a:lnTo>
                    <a:pt x="140" y="737"/>
                  </a:lnTo>
                  <a:lnTo>
                    <a:pt x="140" y="726"/>
                  </a:lnTo>
                  <a:lnTo>
                    <a:pt x="141" y="717"/>
                  </a:lnTo>
                  <a:lnTo>
                    <a:pt x="141" y="707"/>
                  </a:lnTo>
                  <a:lnTo>
                    <a:pt x="141" y="696"/>
                  </a:lnTo>
                  <a:lnTo>
                    <a:pt x="143" y="687"/>
                  </a:lnTo>
                  <a:lnTo>
                    <a:pt x="143" y="678"/>
                  </a:lnTo>
                  <a:lnTo>
                    <a:pt x="137" y="669"/>
                  </a:lnTo>
                  <a:lnTo>
                    <a:pt x="134" y="658"/>
                  </a:lnTo>
                  <a:lnTo>
                    <a:pt x="128" y="648"/>
                  </a:lnTo>
                  <a:lnTo>
                    <a:pt x="124" y="637"/>
                  </a:lnTo>
                  <a:lnTo>
                    <a:pt x="119" y="628"/>
                  </a:lnTo>
                  <a:lnTo>
                    <a:pt x="114" y="618"/>
                  </a:lnTo>
                  <a:lnTo>
                    <a:pt x="110" y="607"/>
                  </a:lnTo>
                  <a:lnTo>
                    <a:pt x="105" y="599"/>
                  </a:lnTo>
                  <a:lnTo>
                    <a:pt x="105" y="594"/>
                  </a:lnTo>
                  <a:lnTo>
                    <a:pt x="103" y="589"/>
                  </a:lnTo>
                  <a:lnTo>
                    <a:pt x="102" y="578"/>
                  </a:lnTo>
                  <a:lnTo>
                    <a:pt x="101" y="569"/>
                  </a:lnTo>
                  <a:lnTo>
                    <a:pt x="99" y="559"/>
                  </a:lnTo>
                  <a:lnTo>
                    <a:pt x="97" y="548"/>
                  </a:lnTo>
                  <a:lnTo>
                    <a:pt x="96" y="539"/>
                  </a:lnTo>
                  <a:lnTo>
                    <a:pt x="96" y="538"/>
                  </a:lnTo>
                  <a:lnTo>
                    <a:pt x="94" y="529"/>
                  </a:lnTo>
                  <a:lnTo>
                    <a:pt x="92" y="518"/>
                  </a:lnTo>
                  <a:lnTo>
                    <a:pt x="90" y="509"/>
                  </a:lnTo>
                  <a:lnTo>
                    <a:pt x="86" y="499"/>
                  </a:lnTo>
                  <a:lnTo>
                    <a:pt x="81" y="488"/>
                  </a:lnTo>
                  <a:lnTo>
                    <a:pt x="76" y="478"/>
                  </a:lnTo>
                  <a:lnTo>
                    <a:pt x="71" y="469"/>
                  </a:lnTo>
                  <a:lnTo>
                    <a:pt x="65" y="458"/>
                  </a:lnTo>
                  <a:lnTo>
                    <a:pt x="62"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7" y="381"/>
                  </a:lnTo>
                  <a:lnTo>
                    <a:pt x="34" y="370"/>
                  </a:lnTo>
                  <a:lnTo>
                    <a:pt x="31" y="361"/>
                  </a:lnTo>
                  <a:lnTo>
                    <a:pt x="29" y="351"/>
                  </a:lnTo>
                  <a:lnTo>
                    <a:pt x="26" y="340"/>
                  </a:lnTo>
                  <a:lnTo>
                    <a:pt x="24" y="330"/>
                  </a:lnTo>
                  <a:lnTo>
                    <a:pt x="21" y="321"/>
                  </a:lnTo>
                  <a:lnTo>
                    <a:pt x="20" y="310"/>
                  </a:lnTo>
                  <a:lnTo>
                    <a:pt x="16" y="300"/>
                  </a:lnTo>
                  <a:lnTo>
                    <a:pt x="14" y="289"/>
                  </a:lnTo>
                  <a:lnTo>
                    <a:pt x="12" y="280"/>
                  </a:lnTo>
                  <a:lnTo>
                    <a:pt x="9" y="273"/>
                  </a:lnTo>
                  <a:lnTo>
                    <a:pt x="10" y="271"/>
                  </a:lnTo>
                  <a:lnTo>
                    <a:pt x="10" y="267"/>
                  </a:lnTo>
                  <a:lnTo>
                    <a:pt x="10" y="263"/>
                  </a:lnTo>
                  <a:lnTo>
                    <a:pt x="10" y="260"/>
                  </a:lnTo>
                  <a:lnTo>
                    <a:pt x="10" y="256"/>
                  </a:lnTo>
                  <a:lnTo>
                    <a:pt x="12" y="253"/>
                  </a:lnTo>
                  <a:lnTo>
                    <a:pt x="12" y="249"/>
                  </a:lnTo>
                  <a:lnTo>
                    <a:pt x="10" y="246"/>
                  </a:lnTo>
                  <a:lnTo>
                    <a:pt x="10" y="242"/>
                  </a:lnTo>
                  <a:lnTo>
                    <a:pt x="9" y="239"/>
                  </a:lnTo>
                  <a:lnTo>
                    <a:pt x="6" y="238"/>
                  </a:lnTo>
                  <a:lnTo>
                    <a:pt x="4" y="235"/>
                  </a:lnTo>
                  <a:lnTo>
                    <a:pt x="3" y="234"/>
                  </a:lnTo>
                  <a:lnTo>
                    <a:pt x="0" y="233"/>
                  </a:lnTo>
                  <a:lnTo>
                    <a:pt x="0" y="230"/>
                  </a:lnTo>
                  <a:lnTo>
                    <a:pt x="1" y="228"/>
                  </a:lnTo>
                  <a:lnTo>
                    <a:pt x="1" y="224"/>
                  </a:lnTo>
                  <a:lnTo>
                    <a:pt x="1" y="221"/>
                  </a:lnTo>
                  <a:lnTo>
                    <a:pt x="1" y="217"/>
                  </a:lnTo>
                  <a:lnTo>
                    <a:pt x="3" y="215"/>
                  </a:lnTo>
                  <a:lnTo>
                    <a:pt x="5" y="212"/>
                  </a:lnTo>
                  <a:lnTo>
                    <a:pt x="6" y="211"/>
                  </a:lnTo>
                  <a:lnTo>
                    <a:pt x="8" y="208"/>
                  </a:lnTo>
                  <a:lnTo>
                    <a:pt x="10" y="205"/>
                  </a:lnTo>
                  <a:lnTo>
                    <a:pt x="13" y="205"/>
                  </a:lnTo>
                  <a:lnTo>
                    <a:pt x="16" y="207"/>
                  </a:lnTo>
                  <a:lnTo>
                    <a:pt x="18" y="205"/>
                  </a:lnTo>
                  <a:lnTo>
                    <a:pt x="20" y="203"/>
                  </a:lnTo>
                  <a:lnTo>
                    <a:pt x="21" y="200"/>
                  </a:lnTo>
                  <a:lnTo>
                    <a:pt x="21" y="196"/>
                  </a:lnTo>
                  <a:lnTo>
                    <a:pt x="22" y="195"/>
                  </a:lnTo>
                  <a:lnTo>
                    <a:pt x="22" y="194"/>
                  </a:lnTo>
                  <a:lnTo>
                    <a:pt x="22" y="190"/>
                  </a:lnTo>
                  <a:lnTo>
                    <a:pt x="24" y="186"/>
                  </a:lnTo>
                  <a:lnTo>
                    <a:pt x="25" y="183"/>
                  </a:lnTo>
                  <a:lnTo>
                    <a:pt x="26" y="182"/>
                  </a:lnTo>
                  <a:lnTo>
                    <a:pt x="29" y="181"/>
                  </a:lnTo>
                  <a:lnTo>
                    <a:pt x="31" y="178"/>
                  </a:lnTo>
                  <a:lnTo>
                    <a:pt x="34" y="177"/>
                  </a:lnTo>
                  <a:lnTo>
                    <a:pt x="35" y="174"/>
                  </a:lnTo>
                  <a:lnTo>
                    <a:pt x="37" y="171"/>
                  </a:lnTo>
                  <a:lnTo>
                    <a:pt x="35" y="169"/>
                  </a:lnTo>
                  <a:lnTo>
                    <a:pt x="34" y="166"/>
                  </a:lnTo>
                  <a:lnTo>
                    <a:pt x="31" y="165"/>
                  </a:lnTo>
                  <a:lnTo>
                    <a:pt x="29" y="164"/>
                  </a:lnTo>
                  <a:lnTo>
                    <a:pt x="27" y="161"/>
                  </a:lnTo>
                  <a:lnTo>
                    <a:pt x="26" y="158"/>
                  </a:lnTo>
                  <a:lnTo>
                    <a:pt x="25" y="154"/>
                  </a:lnTo>
                  <a:lnTo>
                    <a:pt x="25" y="152"/>
                  </a:lnTo>
                  <a:lnTo>
                    <a:pt x="24" y="149"/>
                  </a:lnTo>
                  <a:lnTo>
                    <a:pt x="21" y="146"/>
                  </a:lnTo>
                  <a:lnTo>
                    <a:pt x="18" y="145"/>
                  </a:lnTo>
                  <a:lnTo>
                    <a:pt x="16" y="144"/>
                  </a:lnTo>
                  <a:lnTo>
                    <a:pt x="13" y="143"/>
                  </a:lnTo>
                  <a:lnTo>
                    <a:pt x="12" y="140"/>
                  </a:lnTo>
                  <a:lnTo>
                    <a:pt x="12" y="137"/>
                  </a:lnTo>
                  <a:lnTo>
                    <a:pt x="13" y="135"/>
                  </a:lnTo>
                  <a:lnTo>
                    <a:pt x="13" y="131"/>
                  </a:lnTo>
                  <a:lnTo>
                    <a:pt x="14" y="128"/>
                  </a:lnTo>
                  <a:lnTo>
                    <a:pt x="14" y="124"/>
                  </a:lnTo>
                  <a:lnTo>
                    <a:pt x="16" y="120"/>
                  </a:lnTo>
                  <a:lnTo>
                    <a:pt x="16" y="116"/>
                  </a:lnTo>
                  <a:lnTo>
                    <a:pt x="14" y="114"/>
                  </a:lnTo>
                  <a:lnTo>
                    <a:pt x="14" y="111"/>
                  </a:lnTo>
                  <a:lnTo>
                    <a:pt x="20" y="101"/>
                  </a:lnTo>
                  <a:lnTo>
                    <a:pt x="26" y="90"/>
                  </a:lnTo>
                  <a:lnTo>
                    <a:pt x="31" y="81"/>
                  </a:lnTo>
                  <a:lnTo>
                    <a:pt x="37" y="71"/>
                  </a:lnTo>
                  <a:lnTo>
                    <a:pt x="43" y="60"/>
                  </a:lnTo>
                  <a:lnTo>
                    <a:pt x="48" y="50"/>
                  </a:lnTo>
                  <a:lnTo>
                    <a:pt x="55" y="40"/>
                  </a:lnTo>
                  <a:lnTo>
                    <a:pt x="60" y="30"/>
                  </a:lnTo>
                  <a:lnTo>
                    <a:pt x="65" y="20"/>
                  </a:lnTo>
                  <a:lnTo>
                    <a:pt x="72" y="10"/>
                  </a:lnTo>
                  <a:lnTo>
                    <a:pt x="76" y="4"/>
                  </a:lnTo>
                  <a:lnTo>
                    <a:pt x="76" y="2"/>
                  </a:lnTo>
                  <a:lnTo>
                    <a:pt x="77" y="0"/>
                  </a:lnTo>
                  <a:lnTo>
                    <a:pt x="79" y="1"/>
                  </a:lnTo>
                  <a:lnTo>
                    <a:pt x="79" y="2"/>
                  </a:lnTo>
                  <a:lnTo>
                    <a:pt x="80" y="2"/>
                  </a:lnTo>
                  <a:lnTo>
                    <a:pt x="81" y="4"/>
                  </a:lnTo>
                  <a:lnTo>
                    <a:pt x="81" y="5"/>
                  </a:lnTo>
                  <a:lnTo>
                    <a:pt x="82" y="5"/>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1">
              <a:extLst>
                <a:ext uri="{FF2B5EF4-FFF2-40B4-BE49-F238E27FC236}">
                  <a16:creationId xmlns:a16="http://schemas.microsoft.com/office/drawing/2014/main" id="{21396572-C11F-42A3-A0A5-64BA95A1747A}"/>
                </a:ext>
              </a:extLst>
            </p:cNvPr>
            <p:cNvSpPr>
              <a:spLocks/>
            </p:cNvSpPr>
            <p:nvPr/>
          </p:nvSpPr>
          <p:spPr bwMode="auto">
            <a:xfrm>
              <a:off x="1755" y="360"/>
              <a:ext cx="893" cy="825"/>
            </a:xfrm>
            <a:custGeom>
              <a:avLst/>
              <a:gdLst>
                <a:gd name="T0" fmla="*/ 832 w 893"/>
                <a:gd name="T1" fmla="*/ 374 h 825"/>
                <a:gd name="T2" fmla="*/ 795 w 893"/>
                <a:gd name="T3" fmla="*/ 414 h 825"/>
                <a:gd name="T4" fmla="*/ 773 w 893"/>
                <a:gd name="T5" fmla="*/ 456 h 825"/>
                <a:gd name="T6" fmla="*/ 736 w 893"/>
                <a:gd name="T7" fmla="*/ 478 h 825"/>
                <a:gd name="T8" fmla="*/ 749 w 893"/>
                <a:gd name="T9" fmla="*/ 504 h 825"/>
                <a:gd name="T10" fmla="*/ 771 w 893"/>
                <a:gd name="T11" fmla="*/ 525 h 825"/>
                <a:gd name="T12" fmla="*/ 792 w 893"/>
                <a:gd name="T13" fmla="*/ 542 h 825"/>
                <a:gd name="T14" fmla="*/ 792 w 893"/>
                <a:gd name="T15" fmla="*/ 563 h 825"/>
                <a:gd name="T16" fmla="*/ 758 w 893"/>
                <a:gd name="T17" fmla="*/ 564 h 825"/>
                <a:gd name="T18" fmla="*/ 765 w 893"/>
                <a:gd name="T19" fmla="*/ 585 h 825"/>
                <a:gd name="T20" fmla="*/ 739 w 893"/>
                <a:gd name="T21" fmla="*/ 586 h 825"/>
                <a:gd name="T22" fmla="*/ 719 w 893"/>
                <a:gd name="T23" fmla="*/ 610 h 825"/>
                <a:gd name="T24" fmla="*/ 724 w 893"/>
                <a:gd name="T25" fmla="*/ 638 h 825"/>
                <a:gd name="T26" fmla="*/ 726 w 893"/>
                <a:gd name="T27" fmla="*/ 664 h 825"/>
                <a:gd name="T28" fmla="*/ 724 w 893"/>
                <a:gd name="T29" fmla="*/ 692 h 825"/>
                <a:gd name="T30" fmla="*/ 726 w 893"/>
                <a:gd name="T31" fmla="*/ 715 h 825"/>
                <a:gd name="T32" fmla="*/ 579 w 893"/>
                <a:gd name="T33" fmla="*/ 716 h 825"/>
                <a:gd name="T34" fmla="*/ 546 w 893"/>
                <a:gd name="T35" fmla="*/ 725 h 825"/>
                <a:gd name="T36" fmla="*/ 516 w 893"/>
                <a:gd name="T37" fmla="*/ 745 h 825"/>
                <a:gd name="T38" fmla="*/ 478 w 893"/>
                <a:gd name="T39" fmla="*/ 764 h 825"/>
                <a:gd name="T40" fmla="*/ 424 w 893"/>
                <a:gd name="T41" fmla="*/ 762 h 825"/>
                <a:gd name="T42" fmla="*/ 381 w 893"/>
                <a:gd name="T43" fmla="*/ 755 h 825"/>
                <a:gd name="T44" fmla="*/ 346 w 893"/>
                <a:gd name="T45" fmla="*/ 761 h 825"/>
                <a:gd name="T46" fmla="*/ 312 w 893"/>
                <a:gd name="T47" fmla="*/ 763 h 825"/>
                <a:gd name="T48" fmla="*/ 276 w 893"/>
                <a:gd name="T49" fmla="*/ 763 h 825"/>
                <a:gd name="T50" fmla="*/ 253 w 893"/>
                <a:gd name="T51" fmla="*/ 768 h 825"/>
                <a:gd name="T52" fmla="*/ 228 w 893"/>
                <a:gd name="T53" fmla="*/ 799 h 825"/>
                <a:gd name="T54" fmla="*/ 198 w 893"/>
                <a:gd name="T55" fmla="*/ 814 h 825"/>
                <a:gd name="T56" fmla="*/ 161 w 893"/>
                <a:gd name="T57" fmla="*/ 821 h 825"/>
                <a:gd name="T58" fmla="*/ 126 w 893"/>
                <a:gd name="T59" fmla="*/ 823 h 825"/>
                <a:gd name="T60" fmla="*/ 94 w 893"/>
                <a:gd name="T61" fmla="*/ 792 h 825"/>
                <a:gd name="T62" fmla="*/ 98 w 893"/>
                <a:gd name="T63" fmla="*/ 729 h 825"/>
                <a:gd name="T64" fmla="*/ 97 w 893"/>
                <a:gd name="T65" fmla="*/ 668 h 825"/>
                <a:gd name="T66" fmla="*/ 90 w 893"/>
                <a:gd name="T67" fmla="*/ 596 h 825"/>
                <a:gd name="T68" fmla="*/ 82 w 893"/>
                <a:gd name="T69" fmla="*/ 513 h 825"/>
                <a:gd name="T70" fmla="*/ 107 w 893"/>
                <a:gd name="T71" fmla="*/ 457 h 825"/>
                <a:gd name="T72" fmla="*/ 54 w 893"/>
                <a:gd name="T73" fmla="*/ 414 h 825"/>
                <a:gd name="T74" fmla="*/ 98 w 893"/>
                <a:gd name="T75" fmla="*/ 361 h 825"/>
                <a:gd name="T76" fmla="*/ 38 w 893"/>
                <a:gd name="T77" fmla="*/ 323 h 825"/>
                <a:gd name="T78" fmla="*/ 10 w 893"/>
                <a:gd name="T79" fmla="*/ 254 h 825"/>
                <a:gd name="T80" fmla="*/ 6 w 893"/>
                <a:gd name="T81" fmla="*/ 190 h 825"/>
                <a:gd name="T82" fmla="*/ 34 w 893"/>
                <a:gd name="T83" fmla="*/ 126 h 825"/>
                <a:gd name="T84" fmla="*/ 67 w 893"/>
                <a:gd name="T85" fmla="*/ 72 h 825"/>
                <a:gd name="T86" fmla="*/ 97 w 893"/>
                <a:gd name="T87" fmla="*/ 14 h 825"/>
                <a:gd name="T88" fmla="*/ 282 w 893"/>
                <a:gd name="T89" fmla="*/ 16 h 825"/>
                <a:gd name="T90" fmla="*/ 499 w 893"/>
                <a:gd name="T91" fmla="*/ 16 h 825"/>
                <a:gd name="T92" fmla="*/ 671 w 893"/>
                <a:gd name="T93" fmla="*/ 16 h 825"/>
                <a:gd name="T94" fmla="*/ 893 w 893"/>
                <a:gd name="T95" fmla="*/ 0 h 825"/>
                <a:gd name="T96" fmla="*/ 881 w 893"/>
                <a:gd name="T97" fmla="*/ 29 h 825"/>
                <a:gd name="T98" fmla="*/ 879 w 893"/>
                <a:gd name="T99" fmla="*/ 55 h 825"/>
                <a:gd name="T100" fmla="*/ 876 w 893"/>
                <a:gd name="T101" fmla="*/ 81 h 825"/>
                <a:gd name="T102" fmla="*/ 872 w 893"/>
                <a:gd name="T103" fmla="*/ 102 h 825"/>
                <a:gd name="T104" fmla="*/ 859 w 893"/>
                <a:gd name="T105" fmla="*/ 117 h 825"/>
                <a:gd name="T106" fmla="*/ 853 w 893"/>
                <a:gd name="T107" fmla="*/ 131 h 825"/>
                <a:gd name="T108" fmla="*/ 834 w 893"/>
                <a:gd name="T109" fmla="*/ 148 h 825"/>
                <a:gd name="T110" fmla="*/ 815 w 893"/>
                <a:gd name="T111" fmla="*/ 166 h 825"/>
                <a:gd name="T112" fmla="*/ 806 w 893"/>
                <a:gd name="T113" fmla="*/ 206 h 825"/>
                <a:gd name="T114" fmla="*/ 809 w 893"/>
                <a:gd name="T115" fmla="*/ 250 h 825"/>
                <a:gd name="T116" fmla="*/ 837 w 893"/>
                <a:gd name="T117" fmla="*/ 276 h 825"/>
                <a:gd name="T118" fmla="*/ 872 w 893"/>
                <a:gd name="T119" fmla="*/ 292 h 825"/>
                <a:gd name="T120" fmla="*/ 870 w 893"/>
                <a:gd name="T121" fmla="*/ 322 h 825"/>
                <a:gd name="T122" fmla="*/ 880 w 893"/>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3" h="825">
                  <a:moveTo>
                    <a:pt x="871" y="346"/>
                  </a:moveTo>
                  <a:lnTo>
                    <a:pt x="870" y="346"/>
                  </a:lnTo>
                  <a:lnTo>
                    <a:pt x="867" y="347"/>
                  </a:lnTo>
                  <a:lnTo>
                    <a:pt x="866" y="350"/>
                  </a:lnTo>
                  <a:lnTo>
                    <a:pt x="864" y="351"/>
                  </a:lnTo>
                  <a:lnTo>
                    <a:pt x="863" y="352"/>
                  </a:lnTo>
                  <a:lnTo>
                    <a:pt x="862" y="353"/>
                  </a:lnTo>
                  <a:lnTo>
                    <a:pt x="861" y="355"/>
                  </a:lnTo>
                  <a:lnTo>
                    <a:pt x="858" y="356"/>
                  </a:lnTo>
                  <a:lnTo>
                    <a:pt x="857" y="357"/>
                  </a:lnTo>
                  <a:lnTo>
                    <a:pt x="855" y="357"/>
                  </a:lnTo>
                  <a:lnTo>
                    <a:pt x="853" y="359"/>
                  </a:lnTo>
                  <a:lnTo>
                    <a:pt x="851" y="360"/>
                  </a:lnTo>
                  <a:lnTo>
                    <a:pt x="849" y="361"/>
                  </a:lnTo>
                  <a:lnTo>
                    <a:pt x="847" y="363"/>
                  </a:lnTo>
                  <a:lnTo>
                    <a:pt x="846" y="364"/>
                  </a:lnTo>
                  <a:lnTo>
                    <a:pt x="842" y="365"/>
                  </a:lnTo>
                  <a:lnTo>
                    <a:pt x="841" y="368"/>
                  </a:lnTo>
                  <a:lnTo>
                    <a:pt x="840" y="368"/>
                  </a:lnTo>
                  <a:lnTo>
                    <a:pt x="837" y="369"/>
                  </a:lnTo>
                  <a:lnTo>
                    <a:pt x="836" y="370"/>
                  </a:lnTo>
                  <a:lnTo>
                    <a:pt x="834" y="372"/>
                  </a:lnTo>
                  <a:lnTo>
                    <a:pt x="833" y="373"/>
                  </a:lnTo>
                  <a:lnTo>
                    <a:pt x="832" y="374"/>
                  </a:lnTo>
                  <a:lnTo>
                    <a:pt x="829" y="376"/>
                  </a:lnTo>
                  <a:lnTo>
                    <a:pt x="828" y="377"/>
                  </a:lnTo>
                  <a:lnTo>
                    <a:pt x="826" y="378"/>
                  </a:lnTo>
                  <a:lnTo>
                    <a:pt x="824" y="381"/>
                  </a:lnTo>
                  <a:lnTo>
                    <a:pt x="823" y="382"/>
                  </a:lnTo>
                  <a:lnTo>
                    <a:pt x="821" y="384"/>
                  </a:lnTo>
                  <a:lnTo>
                    <a:pt x="820" y="385"/>
                  </a:lnTo>
                  <a:lnTo>
                    <a:pt x="816" y="389"/>
                  </a:lnTo>
                  <a:lnTo>
                    <a:pt x="815" y="390"/>
                  </a:lnTo>
                  <a:lnTo>
                    <a:pt x="813" y="393"/>
                  </a:lnTo>
                  <a:lnTo>
                    <a:pt x="812" y="393"/>
                  </a:lnTo>
                  <a:lnTo>
                    <a:pt x="811" y="395"/>
                  </a:lnTo>
                  <a:lnTo>
                    <a:pt x="808" y="397"/>
                  </a:lnTo>
                  <a:lnTo>
                    <a:pt x="807" y="399"/>
                  </a:lnTo>
                  <a:lnTo>
                    <a:pt x="804" y="402"/>
                  </a:lnTo>
                  <a:lnTo>
                    <a:pt x="803" y="403"/>
                  </a:lnTo>
                  <a:lnTo>
                    <a:pt x="802" y="404"/>
                  </a:lnTo>
                  <a:lnTo>
                    <a:pt x="802" y="406"/>
                  </a:lnTo>
                  <a:lnTo>
                    <a:pt x="800" y="407"/>
                  </a:lnTo>
                  <a:lnTo>
                    <a:pt x="799" y="407"/>
                  </a:lnTo>
                  <a:lnTo>
                    <a:pt x="798" y="410"/>
                  </a:lnTo>
                  <a:lnTo>
                    <a:pt x="796" y="411"/>
                  </a:lnTo>
                  <a:lnTo>
                    <a:pt x="796" y="412"/>
                  </a:lnTo>
                  <a:lnTo>
                    <a:pt x="795" y="414"/>
                  </a:lnTo>
                  <a:lnTo>
                    <a:pt x="794" y="415"/>
                  </a:lnTo>
                  <a:lnTo>
                    <a:pt x="792" y="416"/>
                  </a:lnTo>
                  <a:lnTo>
                    <a:pt x="792" y="419"/>
                  </a:lnTo>
                  <a:lnTo>
                    <a:pt x="791" y="420"/>
                  </a:lnTo>
                  <a:lnTo>
                    <a:pt x="790" y="422"/>
                  </a:lnTo>
                  <a:lnTo>
                    <a:pt x="790" y="423"/>
                  </a:lnTo>
                  <a:lnTo>
                    <a:pt x="788" y="425"/>
                  </a:lnTo>
                  <a:lnTo>
                    <a:pt x="787" y="427"/>
                  </a:lnTo>
                  <a:lnTo>
                    <a:pt x="786" y="429"/>
                  </a:lnTo>
                  <a:lnTo>
                    <a:pt x="785" y="431"/>
                  </a:lnTo>
                  <a:lnTo>
                    <a:pt x="783" y="432"/>
                  </a:lnTo>
                  <a:lnTo>
                    <a:pt x="783" y="433"/>
                  </a:lnTo>
                  <a:lnTo>
                    <a:pt x="783" y="435"/>
                  </a:lnTo>
                  <a:lnTo>
                    <a:pt x="781" y="439"/>
                  </a:lnTo>
                  <a:lnTo>
                    <a:pt x="781" y="440"/>
                  </a:lnTo>
                  <a:lnTo>
                    <a:pt x="779" y="442"/>
                  </a:lnTo>
                  <a:lnTo>
                    <a:pt x="778" y="444"/>
                  </a:lnTo>
                  <a:lnTo>
                    <a:pt x="778" y="445"/>
                  </a:lnTo>
                  <a:lnTo>
                    <a:pt x="777" y="446"/>
                  </a:lnTo>
                  <a:lnTo>
                    <a:pt x="777" y="448"/>
                  </a:lnTo>
                  <a:lnTo>
                    <a:pt x="775" y="452"/>
                  </a:lnTo>
                  <a:lnTo>
                    <a:pt x="774" y="453"/>
                  </a:lnTo>
                  <a:lnTo>
                    <a:pt x="774" y="454"/>
                  </a:lnTo>
                  <a:lnTo>
                    <a:pt x="773" y="456"/>
                  </a:lnTo>
                  <a:lnTo>
                    <a:pt x="773" y="457"/>
                  </a:lnTo>
                  <a:lnTo>
                    <a:pt x="771" y="458"/>
                  </a:lnTo>
                  <a:lnTo>
                    <a:pt x="770" y="461"/>
                  </a:lnTo>
                  <a:lnTo>
                    <a:pt x="770" y="462"/>
                  </a:lnTo>
                  <a:lnTo>
                    <a:pt x="769" y="463"/>
                  </a:lnTo>
                  <a:lnTo>
                    <a:pt x="768" y="466"/>
                  </a:lnTo>
                  <a:lnTo>
                    <a:pt x="764" y="466"/>
                  </a:lnTo>
                  <a:lnTo>
                    <a:pt x="719" y="465"/>
                  </a:lnTo>
                  <a:lnTo>
                    <a:pt x="715" y="465"/>
                  </a:lnTo>
                  <a:lnTo>
                    <a:pt x="714" y="465"/>
                  </a:lnTo>
                  <a:lnTo>
                    <a:pt x="711" y="465"/>
                  </a:lnTo>
                  <a:lnTo>
                    <a:pt x="714" y="466"/>
                  </a:lnTo>
                  <a:lnTo>
                    <a:pt x="716" y="467"/>
                  </a:lnTo>
                  <a:lnTo>
                    <a:pt x="718" y="469"/>
                  </a:lnTo>
                  <a:lnTo>
                    <a:pt x="719" y="470"/>
                  </a:lnTo>
                  <a:lnTo>
                    <a:pt x="719" y="471"/>
                  </a:lnTo>
                  <a:lnTo>
                    <a:pt x="720" y="473"/>
                  </a:lnTo>
                  <a:lnTo>
                    <a:pt x="723" y="474"/>
                  </a:lnTo>
                  <a:lnTo>
                    <a:pt x="724" y="474"/>
                  </a:lnTo>
                  <a:lnTo>
                    <a:pt x="727" y="475"/>
                  </a:lnTo>
                  <a:lnTo>
                    <a:pt x="730" y="476"/>
                  </a:lnTo>
                  <a:lnTo>
                    <a:pt x="732" y="475"/>
                  </a:lnTo>
                  <a:lnTo>
                    <a:pt x="735" y="475"/>
                  </a:lnTo>
                  <a:lnTo>
                    <a:pt x="736" y="478"/>
                  </a:lnTo>
                  <a:lnTo>
                    <a:pt x="739" y="476"/>
                  </a:lnTo>
                  <a:lnTo>
                    <a:pt x="740" y="476"/>
                  </a:lnTo>
                  <a:lnTo>
                    <a:pt x="740" y="478"/>
                  </a:lnTo>
                  <a:lnTo>
                    <a:pt x="741" y="479"/>
                  </a:lnTo>
                  <a:lnTo>
                    <a:pt x="741" y="480"/>
                  </a:lnTo>
                  <a:lnTo>
                    <a:pt x="743" y="483"/>
                  </a:lnTo>
                  <a:lnTo>
                    <a:pt x="744" y="483"/>
                  </a:lnTo>
                  <a:lnTo>
                    <a:pt x="744" y="484"/>
                  </a:lnTo>
                  <a:lnTo>
                    <a:pt x="745" y="486"/>
                  </a:lnTo>
                  <a:lnTo>
                    <a:pt x="747" y="487"/>
                  </a:lnTo>
                  <a:lnTo>
                    <a:pt x="745" y="487"/>
                  </a:lnTo>
                  <a:lnTo>
                    <a:pt x="744" y="488"/>
                  </a:lnTo>
                  <a:lnTo>
                    <a:pt x="744" y="490"/>
                  </a:lnTo>
                  <a:lnTo>
                    <a:pt x="745" y="492"/>
                  </a:lnTo>
                  <a:lnTo>
                    <a:pt x="745" y="494"/>
                  </a:lnTo>
                  <a:lnTo>
                    <a:pt x="747" y="494"/>
                  </a:lnTo>
                  <a:lnTo>
                    <a:pt x="748" y="495"/>
                  </a:lnTo>
                  <a:lnTo>
                    <a:pt x="748" y="496"/>
                  </a:lnTo>
                  <a:lnTo>
                    <a:pt x="748" y="497"/>
                  </a:lnTo>
                  <a:lnTo>
                    <a:pt x="748" y="499"/>
                  </a:lnTo>
                  <a:lnTo>
                    <a:pt x="748" y="500"/>
                  </a:lnTo>
                  <a:lnTo>
                    <a:pt x="748" y="501"/>
                  </a:lnTo>
                  <a:lnTo>
                    <a:pt x="748" y="503"/>
                  </a:lnTo>
                  <a:lnTo>
                    <a:pt x="749" y="504"/>
                  </a:lnTo>
                  <a:lnTo>
                    <a:pt x="749" y="505"/>
                  </a:lnTo>
                  <a:lnTo>
                    <a:pt x="751" y="505"/>
                  </a:lnTo>
                  <a:lnTo>
                    <a:pt x="752" y="505"/>
                  </a:lnTo>
                  <a:lnTo>
                    <a:pt x="752" y="507"/>
                  </a:lnTo>
                  <a:lnTo>
                    <a:pt x="753" y="507"/>
                  </a:lnTo>
                  <a:lnTo>
                    <a:pt x="753" y="508"/>
                  </a:lnTo>
                  <a:lnTo>
                    <a:pt x="753" y="509"/>
                  </a:lnTo>
                  <a:lnTo>
                    <a:pt x="754" y="511"/>
                  </a:lnTo>
                  <a:lnTo>
                    <a:pt x="756" y="512"/>
                  </a:lnTo>
                  <a:lnTo>
                    <a:pt x="757" y="512"/>
                  </a:lnTo>
                  <a:lnTo>
                    <a:pt x="757" y="513"/>
                  </a:lnTo>
                  <a:lnTo>
                    <a:pt x="760" y="514"/>
                  </a:lnTo>
                  <a:lnTo>
                    <a:pt x="761" y="514"/>
                  </a:lnTo>
                  <a:lnTo>
                    <a:pt x="762" y="514"/>
                  </a:lnTo>
                  <a:lnTo>
                    <a:pt x="764" y="516"/>
                  </a:lnTo>
                  <a:lnTo>
                    <a:pt x="765" y="517"/>
                  </a:lnTo>
                  <a:lnTo>
                    <a:pt x="766" y="516"/>
                  </a:lnTo>
                  <a:lnTo>
                    <a:pt x="768" y="517"/>
                  </a:lnTo>
                  <a:lnTo>
                    <a:pt x="768" y="518"/>
                  </a:lnTo>
                  <a:lnTo>
                    <a:pt x="769" y="518"/>
                  </a:lnTo>
                  <a:lnTo>
                    <a:pt x="770" y="521"/>
                  </a:lnTo>
                  <a:lnTo>
                    <a:pt x="771" y="522"/>
                  </a:lnTo>
                  <a:lnTo>
                    <a:pt x="771" y="524"/>
                  </a:lnTo>
                  <a:lnTo>
                    <a:pt x="771" y="525"/>
                  </a:lnTo>
                  <a:lnTo>
                    <a:pt x="773" y="525"/>
                  </a:lnTo>
                  <a:lnTo>
                    <a:pt x="774" y="526"/>
                  </a:lnTo>
                  <a:lnTo>
                    <a:pt x="775" y="528"/>
                  </a:lnTo>
                  <a:lnTo>
                    <a:pt x="775" y="529"/>
                  </a:lnTo>
                  <a:lnTo>
                    <a:pt x="778" y="529"/>
                  </a:lnTo>
                  <a:lnTo>
                    <a:pt x="779" y="529"/>
                  </a:lnTo>
                  <a:lnTo>
                    <a:pt x="781" y="528"/>
                  </a:lnTo>
                  <a:lnTo>
                    <a:pt x="782" y="529"/>
                  </a:lnTo>
                  <a:lnTo>
                    <a:pt x="785" y="529"/>
                  </a:lnTo>
                  <a:lnTo>
                    <a:pt x="786" y="529"/>
                  </a:lnTo>
                  <a:lnTo>
                    <a:pt x="787" y="529"/>
                  </a:lnTo>
                  <a:lnTo>
                    <a:pt x="788" y="529"/>
                  </a:lnTo>
                  <a:lnTo>
                    <a:pt x="788" y="530"/>
                  </a:lnTo>
                  <a:lnTo>
                    <a:pt x="790" y="531"/>
                  </a:lnTo>
                  <a:lnTo>
                    <a:pt x="790" y="533"/>
                  </a:lnTo>
                  <a:lnTo>
                    <a:pt x="791" y="534"/>
                  </a:lnTo>
                  <a:lnTo>
                    <a:pt x="790" y="535"/>
                  </a:lnTo>
                  <a:lnTo>
                    <a:pt x="790" y="537"/>
                  </a:lnTo>
                  <a:lnTo>
                    <a:pt x="791" y="537"/>
                  </a:lnTo>
                  <a:lnTo>
                    <a:pt x="791" y="538"/>
                  </a:lnTo>
                  <a:lnTo>
                    <a:pt x="791" y="539"/>
                  </a:lnTo>
                  <a:lnTo>
                    <a:pt x="792" y="539"/>
                  </a:lnTo>
                  <a:lnTo>
                    <a:pt x="794" y="541"/>
                  </a:lnTo>
                  <a:lnTo>
                    <a:pt x="792" y="542"/>
                  </a:lnTo>
                  <a:lnTo>
                    <a:pt x="792" y="543"/>
                  </a:lnTo>
                  <a:lnTo>
                    <a:pt x="791" y="545"/>
                  </a:lnTo>
                  <a:lnTo>
                    <a:pt x="792" y="546"/>
                  </a:lnTo>
                  <a:lnTo>
                    <a:pt x="794" y="546"/>
                  </a:lnTo>
                  <a:lnTo>
                    <a:pt x="795" y="546"/>
                  </a:lnTo>
                  <a:lnTo>
                    <a:pt x="795" y="547"/>
                  </a:lnTo>
                  <a:lnTo>
                    <a:pt x="796" y="548"/>
                  </a:lnTo>
                  <a:lnTo>
                    <a:pt x="796" y="550"/>
                  </a:lnTo>
                  <a:lnTo>
                    <a:pt x="796" y="551"/>
                  </a:lnTo>
                  <a:lnTo>
                    <a:pt x="795" y="551"/>
                  </a:lnTo>
                  <a:lnTo>
                    <a:pt x="795" y="552"/>
                  </a:lnTo>
                  <a:lnTo>
                    <a:pt x="795" y="554"/>
                  </a:lnTo>
                  <a:lnTo>
                    <a:pt x="796" y="555"/>
                  </a:lnTo>
                  <a:lnTo>
                    <a:pt x="798" y="555"/>
                  </a:lnTo>
                  <a:lnTo>
                    <a:pt x="799" y="555"/>
                  </a:lnTo>
                  <a:lnTo>
                    <a:pt x="800" y="555"/>
                  </a:lnTo>
                  <a:lnTo>
                    <a:pt x="800" y="556"/>
                  </a:lnTo>
                  <a:lnTo>
                    <a:pt x="800" y="559"/>
                  </a:lnTo>
                  <a:lnTo>
                    <a:pt x="800" y="560"/>
                  </a:lnTo>
                  <a:lnTo>
                    <a:pt x="799" y="560"/>
                  </a:lnTo>
                  <a:lnTo>
                    <a:pt x="796" y="562"/>
                  </a:lnTo>
                  <a:lnTo>
                    <a:pt x="795" y="563"/>
                  </a:lnTo>
                  <a:lnTo>
                    <a:pt x="794" y="563"/>
                  </a:lnTo>
                  <a:lnTo>
                    <a:pt x="792" y="563"/>
                  </a:lnTo>
                  <a:lnTo>
                    <a:pt x="791" y="564"/>
                  </a:lnTo>
                  <a:lnTo>
                    <a:pt x="790" y="564"/>
                  </a:lnTo>
                  <a:lnTo>
                    <a:pt x="788" y="564"/>
                  </a:lnTo>
                  <a:lnTo>
                    <a:pt x="787" y="566"/>
                  </a:lnTo>
                  <a:lnTo>
                    <a:pt x="785" y="566"/>
                  </a:lnTo>
                  <a:lnTo>
                    <a:pt x="783" y="567"/>
                  </a:lnTo>
                  <a:lnTo>
                    <a:pt x="782" y="567"/>
                  </a:lnTo>
                  <a:lnTo>
                    <a:pt x="779" y="567"/>
                  </a:lnTo>
                  <a:lnTo>
                    <a:pt x="778" y="567"/>
                  </a:lnTo>
                  <a:lnTo>
                    <a:pt x="777" y="567"/>
                  </a:lnTo>
                  <a:lnTo>
                    <a:pt x="774" y="566"/>
                  </a:lnTo>
                  <a:lnTo>
                    <a:pt x="774" y="564"/>
                  </a:lnTo>
                  <a:lnTo>
                    <a:pt x="774" y="563"/>
                  </a:lnTo>
                  <a:lnTo>
                    <a:pt x="773" y="562"/>
                  </a:lnTo>
                  <a:lnTo>
                    <a:pt x="771" y="562"/>
                  </a:lnTo>
                  <a:lnTo>
                    <a:pt x="770" y="562"/>
                  </a:lnTo>
                  <a:lnTo>
                    <a:pt x="769" y="562"/>
                  </a:lnTo>
                  <a:lnTo>
                    <a:pt x="768" y="562"/>
                  </a:lnTo>
                  <a:lnTo>
                    <a:pt x="765" y="563"/>
                  </a:lnTo>
                  <a:lnTo>
                    <a:pt x="764" y="563"/>
                  </a:lnTo>
                  <a:lnTo>
                    <a:pt x="762" y="564"/>
                  </a:lnTo>
                  <a:lnTo>
                    <a:pt x="761" y="564"/>
                  </a:lnTo>
                  <a:lnTo>
                    <a:pt x="760" y="564"/>
                  </a:lnTo>
                  <a:lnTo>
                    <a:pt x="758" y="564"/>
                  </a:lnTo>
                  <a:lnTo>
                    <a:pt x="757" y="564"/>
                  </a:lnTo>
                  <a:lnTo>
                    <a:pt x="756" y="564"/>
                  </a:lnTo>
                  <a:lnTo>
                    <a:pt x="757" y="567"/>
                  </a:lnTo>
                  <a:lnTo>
                    <a:pt x="758" y="567"/>
                  </a:lnTo>
                  <a:lnTo>
                    <a:pt x="758" y="568"/>
                  </a:lnTo>
                  <a:lnTo>
                    <a:pt x="760" y="569"/>
                  </a:lnTo>
                  <a:lnTo>
                    <a:pt x="761" y="571"/>
                  </a:lnTo>
                  <a:lnTo>
                    <a:pt x="762" y="572"/>
                  </a:lnTo>
                  <a:lnTo>
                    <a:pt x="762" y="573"/>
                  </a:lnTo>
                  <a:lnTo>
                    <a:pt x="764" y="573"/>
                  </a:lnTo>
                  <a:lnTo>
                    <a:pt x="765" y="575"/>
                  </a:lnTo>
                  <a:lnTo>
                    <a:pt x="766" y="575"/>
                  </a:lnTo>
                  <a:lnTo>
                    <a:pt x="766" y="576"/>
                  </a:lnTo>
                  <a:lnTo>
                    <a:pt x="768" y="576"/>
                  </a:lnTo>
                  <a:lnTo>
                    <a:pt x="769" y="576"/>
                  </a:lnTo>
                  <a:lnTo>
                    <a:pt x="770" y="576"/>
                  </a:lnTo>
                  <a:lnTo>
                    <a:pt x="771" y="577"/>
                  </a:lnTo>
                  <a:lnTo>
                    <a:pt x="771" y="579"/>
                  </a:lnTo>
                  <a:lnTo>
                    <a:pt x="770" y="580"/>
                  </a:lnTo>
                  <a:lnTo>
                    <a:pt x="769" y="581"/>
                  </a:lnTo>
                  <a:lnTo>
                    <a:pt x="769" y="583"/>
                  </a:lnTo>
                  <a:lnTo>
                    <a:pt x="768" y="584"/>
                  </a:lnTo>
                  <a:lnTo>
                    <a:pt x="766" y="584"/>
                  </a:lnTo>
                  <a:lnTo>
                    <a:pt x="765" y="585"/>
                  </a:lnTo>
                  <a:lnTo>
                    <a:pt x="764" y="585"/>
                  </a:lnTo>
                  <a:lnTo>
                    <a:pt x="761" y="585"/>
                  </a:lnTo>
                  <a:lnTo>
                    <a:pt x="760" y="585"/>
                  </a:lnTo>
                  <a:lnTo>
                    <a:pt x="758" y="584"/>
                  </a:lnTo>
                  <a:lnTo>
                    <a:pt x="757" y="584"/>
                  </a:lnTo>
                  <a:lnTo>
                    <a:pt x="756" y="583"/>
                  </a:lnTo>
                  <a:lnTo>
                    <a:pt x="754" y="583"/>
                  </a:lnTo>
                  <a:lnTo>
                    <a:pt x="752" y="581"/>
                  </a:lnTo>
                  <a:lnTo>
                    <a:pt x="751" y="581"/>
                  </a:lnTo>
                  <a:lnTo>
                    <a:pt x="749" y="581"/>
                  </a:lnTo>
                  <a:lnTo>
                    <a:pt x="748" y="583"/>
                  </a:lnTo>
                  <a:lnTo>
                    <a:pt x="748" y="584"/>
                  </a:lnTo>
                  <a:lnTo>
                    <a:pt x="749" y="585"/>
                  </a:lnTo>
                  <a:lnTo>
                    <a:pt x="749" y="586"/>
                  </a:lnTo>
                  <a:lnTo>
                    <a:pt x="748" y="589"/>
                  </a:lnTo>
                  <a:lnTo>
                    <a:pt x="747" y="590"/>
                  </a:lnTo>
                  <a:lnTo>
                    <a:pt x="747" y="592"/>
                  </a:lnTo>
                  <a:lnTo>
                    <a:pt x="745" y="593"/>
                  </a:lnTo>
                  <a:lnTo>
                    <a:pt x="744" y="593"/>
                  </a:lnTo>
                  <a:lnTo>
                    <a:pt x="744" y="592"/>
                  </a:lnTo>
                  <a:lnTo>
                    <a:pt x="743" y="590"/>
                  </a:lnTo>
                  <a:lnTo>
                    <a:pt x="741" y="589"/>
                  </a:lnTo>
                  <a:lnTo>
                    <a:pt x="740" y="588"/>
                  </a:lnTo>
                  <a:lnTo>
                    <a:pt x="739" y="586"/>
                  </a:lnTo>
                  <a:lnTo>
                    <a:pt x="739" y="585"/>
                  </a:lnTo>
                  <a:lnTo>
                    <a:pt x="737" y="586"/>
                  </a:lnTo>
                  <a:lnTo>
                    <a:pt x="735" y="586"/>
                  </a:lnTo>
                  <a:lnTo>
                    <a:pt x="735" y="588"/>
                  </a:lnTo>
                  <a:lnTo>
                    <a:pt x="733" y="589"/>
                  </a:lnTo>
                  <a:lnTo>
                    <a:pt x="732" y="590"/>
                  </a:lnTo>
                  <a:lnTo>
                    <a:pt x="732" y="592"/>
                  </a:lnTo>
                  <a:lnTo>
                    <a:pt x="731" y="593"/>
                  </a:lnTo>
                  <a:lnTo>
                    <a:pt x="730" y="594"/>
                  </a:lnTo>
                  <a:lnTo>
                    <a:pt x="728" y="596"/>
                  </a:lnTo>
                  <a:lnTo>
                    <a:pt x="728" y="597"/>
                  </a:lnTo>
                  <a:lnTo>
                    <a:pt x="728" y="598"/>
                  </a:lnTo>
                  <a:lnTo>
                    <a:pt x="728" y="600"/>
                  </a:lnTo>
                  <a:lnTo>
                    <a:pt x="727" y="601"/>
                  </a:lnTo>
                  <a:lnTo>
                    <a:pt x="726" y="601"/>
                  </a:lnTo>
                  <a:lnTo>
                    <a:pt x="723" y="601"/>
                  </a:lnTo>
                  <a:lnTo>
                    <a:pt x="722" y="601"/>
                  </a:lnTo>
                  <a:lnTo>
                    <a:pt x="720" y="601"/>
                  </a:lnTo>
                  <a:lnTo>
                    <a:pt x="720" y="602"/>
                  </a:lnTo>
                  <a:lnTo>
                    <a:pt x="719" y="605"/>
                  </a:lnTo>
                  <a:lnTo>
                    <a:pt x="719" y="606"/>
                  </a:lnTo>
                  <a:lnTo>
                    <a:pt x="719" y="607"/>
                  </a:lnTo>
                  <a:lnTo>
                    <a:pt x="719" y="609"/>
                  </a:lnTo>
                  <a:lnTo>
                    <a:pt x="719" y="610"/>
                  </a:lnTo>
                  <a:lnTo>
                    <a:pt x="719" y="611"/>
                  </a:lnTo>
                  <a:lnTo>
                    <a:pt x="720" y="613"/>
                  </a:lnTo>
                  <a:lnTo>
                    <a:pt x="720" y="614"/>
                  </a:lnTo>
                  <a:lnTo>
                    <a:pt x="720" y="615"/>
                  </a:lnTo>
                  <a:lnTo>
                    <a:pt x="722" y="615"/>
                  </a:lnTo>
                  <a:lnTo>
                    <a:pt x="722" y="617"/>
                  </a:lnTo>
                  <a:lnTo>
                    <a:pt x="723" y="618"/>
                  </a:lnTo>
                  <a:lnTo>
                    <a:pt x="723" y="619"/>
                  </a:lnTo>
                  <a:lnTo>
                    <a:pt x="723" y="620"/>
                  </a:lnTo>
                  <a:lnTo>
                    <a:pt x="723" y="622"/>
                  </a:lnTo>
                  <a:lnTo>
                    <a:pt x="723" y="623"/>
                  </a:lnTo>
                  <a:lnTo>
                    <a:pt x="723" y="624"/>
                  </a:lnTo>
                  <a:lnTo>
                    <a:pt x="722" y="626"/>
                  </a:lnTo>
                  <a:lnTo>
                    <a:pt x="723" y="627"/>
                  </a:lnTo>
                  <a:lnTo>
                    <a:pt x="724" y="627"/>
                  </a:lnTo>
                  <a:lnTo>
                    <a:pt x="724" y="628"/>
                  </a:lnTo>
                  <a:lnTo>
                    <a:pt x="724" y="630"/>
                  </a:lnTo>
                  <a:lnTo>
                    <a:pt x="724" y="631"/>
                  </a:lnTo>
                  <a:lnTo>
                    <a:pt x="723" y="631"/>
                  </a:lnTo>
                  <a:lnTo>
                    <a:pt x="724" y="632"/>
                  </a:lnTo>
                  <a:lnTo>
                    <a:pt x="724" y="634"/>
                  </a:lnTo>
                  <a:lnTo>
                    <a:pt x="724" y="635"/>
                  </a:lnTo>
                  <a:lnTo>
                    <a:pt x="724" y="636"/>
                  </a:lnTo>
                  <a:lnTo>
                    <a:pt x="724" y="638"/>
                  </a:lnTo>
                  <a:lnTo>
                    <a:pt x="724" y="639"/>
                  </a:lnTo>
                  <a:lnTo>
                    <a:pt x="726" y="639"/>
                  </a:lnTo>
                  <a:lnTo>
                    <a:pt x="726" y="640"/>
                  </a:lnTo>
                  <a:lnTo>
                    <a:pt x="724" y="641"/>
                  </a:lnTo>
                  <a:lnTo>
                    <a:pt x="723" y="641"/>
                  </a:lnTo>
                  <a:lnTo>
                    <a:pt x="722" y="641"/>
                  </a:lnTo>
                  <a:lnTo>
                    <a:pt x="720" y="641"/>
                  </a:lnTo>
                  <a:lnTo>
                    <a:pt x="720" y="643"/>
                  </a:lnTo>
                  <a:lnTo>
                    <a:pt x="720" y="645"/>
                  </a:lnTo>
                  <a:lnTo>
                    <a:pt x="720" y="647"/>
                  </a:lnTo>
                  <a:lnTo>
                    <a:pt x="722" y="648"/>
                  </a:lnTo>
                  <a:lnTo>
                    <a:pt x="722" y="649"/>
                  </a:lnTo>
                  <a:lnTo>
                    <a:pt x="723" y="651"/>
                  </a:lnTo>
                  <a:lnTo>
                    <a:pt x="724" y="651"/>
                  </a:lnTo>
                  <a:lnTo>
                    <a:pt x="726" y="652"/>
                  </a:lnTo>
                  <a:lnTo>
                    <a:pt x="727" y="653"/>
                  </a:lnTo>
                  <a:lnTo>
                    <a:pt x="727" y="656"/>
                  </a:lnTo>
                  <a:lnTo>
                    <a:pt x="727" y="657"/>
                  </a:lnTo>
                  <a:lnTo>
                    <a:pt x="726" y="658"/>
                  </a:lnTo>
                  <a:lnTo>
                    <a:pt x="726" y="660"/>
                  </a:lnTo>
                  <a:lnTo>
                    <a:pt x="727" y="660"/>
                  </a:lnTo>
                  <a:lnTo>
                    <a:pt x="727" y="662"/>
                  </a:lnTo>
                  <a:lnTo>
                    <a:pt x="727" y="664"/>
                  </a:lnTo>
                  <a:lnTo>
                    <a:pt x="726" y="664"/>
                  </a:lnTo>
                  <a:lnTo>
                    <a:pt x="726" y="665"/>
                  </a:lnTo>
                  <a:lnTo>
                    <a:pt x="726" y="666"/>
                  </a:lnTo>
                  <a:lnTo>
                    <a:pt x="726" y="668"/>
                  </a:lnTo>
                  <a:lnTo>
                    <a:pt x="727" y="668"/>
                  </a:lnTo>
                  <a:lnTo>
                    <a:pt x="727" y="669"/>
                  </a:lnTo>
                  <a:lnTo>
                    <a:pt x="728" y="669"/>
                  </a:lnTo>
                  <a:lnTo>
                    <a:pt x="728" y="670"/>
                  </a:lnTo>
                  <a:lnTo>
                    <a:pt x="730" y="670"/>
                  </a:lnTo>
                  <a:lnTo>
                    <a:pt x="731" y="673"/>
                  </a:lnTo>
                  <a:lnTo>
                    <a:pt x="731" y="674"/>
                  </a:lnTo>
                  <a:lnTo>
                    <a:pt x="732" y="675"/>
                  </a:lnTo>
                  <a:lnTo>
                    <a:pt x="731" y="677"/>
                  </a:lnTo>
                  <a:lnTo>
                    <a:pt x="731" y="678"/>
                  </a:lnTo>
                  <a:lnTo>
                    <a:pt x="730" y="679"/>
                  </a:lnTo>
                  <a:lnTo>
                    <a:pt x="731" y="682"/>
                  </a:lnTo>
                  <a:lnTo>
                    <a:pt x="732" y="683"/>
                  </a:lnTo>
                  <a:lnTo>
                    <a:pt x="730" y="685"/>
                  </a:lnTo>
                  <a:lnTo>
                    <a:pt x="727" y="685"/>
                  </a:lnTo>
                  <a:lnTo>
                    <a:pt x="727" y="686"/>
                  </a:lnTo>
                  <a:lnTo>
                    <a:pt x="726" y="687"/>
                  </a:lnTo>
                  <a:lnTo>
                    <a:pt x="726" y="689"/>
                  </a:lnTo>
                  <a:lnTo>
                    <a:pt x="726" y="690"/>
                  </a:lnTo>
                  <a:lnTo>
                    <a:pt x="724" y="691"/>
                  </a:lnTo>
                  <a:lnTo>
                    <a:pt x="724" y="692"/>
                  </a:lnTo>
                  <a:lnTo>
                    <a:pt x="726" y="694"/>
                  </a:lnTo>
                  <a:lnTo>
                    <a:pt x="724" y="695"/>
                  </a:lnTo>
                  <a:lnTo>
                    <a:pt x="724" y="696"/>
                  </a:lnTo>
                  <a:lnTo>
                    <a:pt x="723" y="698"/>
                  </a:lnTo>
                  <a:lnTo>
                    <a:pt x="724" y="698"/>
                  </a:lnTo>
                  <a:lnTo>
                    <a:pt x="724" y="699"/>
                  </a:lnTo>
                  <a:lnTo>
                    <a:pt x="723" y="699"/>
                  </a:lnTo>
                  <a:lnTo>
                    <a:pt x="724" y="700"/>
                  </a:lnTo>
                  <a:lnTo>
                    <a:pt x="726" y="702"/>
                  </a:lnTo>
                  <a:lnTo>
                    <a:pt x="724" y="702"/>
                  </a:lnTo>
                  <a:lnTo>
                    <a:pt x="724" y="703"/>
                  </a:lnTo>
                  <a:lnTo>
                    <a:pt x="724" y="704"/>
                  </a:lnTo>
                  <a:lnTo>
                    <a:pt x="724" y="706"/>
                  </a:lnTo>
                  <a:lnTo>
                    <a:pt x="724" y="707"/>
                  </a:lnTo>
                  <a:lnTo>
                    <a:pt x="726" y="707"/>
                  </a:lnTo>
                  <a:lnTo>
                    <a:pt x="726" y="708"/>
                  </a:lnTo>
                  <a:lnTo>
                    <a:pt x="726" y="707"/>
                  </a:lnTo>
                  <a:lnTo>
                    <a:pt x="726" y="708"/>
                  </a:lnTo>
                  <a:lnTo>
                    <a:pt x="724" y="709"/>
                  </a:lnTo>
                  <a:lnTo>
                    <a:pt x="724" y="711"/>
                  </a:lnTo>
                  <a:lnTo>
                    <a:pt x="724" y="712"/>
                  </a:lnTo>
                  <a:lnTo>
                    <a:pt x="724" y="713"/>
                  </a:lnTo>
                  <a:lnTo>
                    <a:pt x="726" y="713"/>
                  </a:lnTo>
                  <a:lnTo>
                    <a:pt x="726" y="715"/>
                  </a:lnTo>
                  <a:lnTo>
                    <a:pt x="727" y="716"/>
                  </a:lnTo>
                  <a:lnTo>
                    <a:pt x="723" y="717"/>
                  </a:lnTo>
                  <a:lnTo>
                    <a:pt x="722" y="719"/>
                  </a:lnTo>
                  <a:lnTo>
                    <a:pt x="720" y="719"/>
                  </a:lnTo>
                  <a:lnTo>
                    <a:pt x="718" y="719"/>
                  </a:lnTo>
                  <a:lnTo>
                    <a:pt x="715" y="719"/>
                  </a:lnTo>
                  <a:lnTo>
                    <a:pt x="707" y="719"/>
                  </a:lnTo>
                  <a:lnTo>
                    <a:pt x="703" y="719"/>
                  </a:lnTo>
                  <a:lnTo>
                    <a:pt x="605" y="717"/>
                  </a:lnTo>
                  <a:lnTo>
                    <a:pt x="604" y="717"/>
                  </a:lnTo>
                  <a:lnTo>
                    <a:pt x="601" y="717"/>
                  </a:lnTo>
                  <a:lnTo>
                    <a:pt x="600" y="717"/>
                  </a:lnTo>
                  <a:lnTo>
                    <a:pt x="597" y="716"/>
                  </a:lnTo>
                  <a:lnTo>
                    <a:pt x="596" y="716"/>
                  </a:lnTo>
                  <a:lnTo>
                    <a:pt x="593" y="716"/>
                  </a:lnTo>
                  <a:lnTo>
                    <a:pt x="592" y="716"/>
                  </a:lnTo>
                  <a:lnTo>
                    <a:pt x="589" y="716"/>
                  </a:lnTo>
                  <a:lnTo>
                    <a:pt x="588" y="716"/>
                  </a:lnTo>
                  <a:lnTo>
                    <a:pt x="587" y="716"/>
                  </a:lnTo>
                  <a:lnTo>
                    <a:pt x="585" y="716"/>
                  </a:lnTo>
                  <a:lnTo>
                    <a:pt x="584" y="716"/>
                  </a:lnTo>
                  <a:lnTo>
                    <a:pt x="582" y="716"/>
                  </a:lnTo>
                  <a:lnTo>
                    <a:pt x="580" y="716"/>
                  </a:lnTo>
                  <a:lnTo>
                    <a:pt x="579" y="716"/>
                  </a:lnTo>
                  <a:lnTo>
                    <a:pt x="578" y="716"/>
                  </a:lnTo>
                  <a:lnTo>
                    <a:pt x="576" y="716"/>
                  </a:lnTo>
                  <a:lnTo>
                    <a:pt x="575" y="716"/>
                  </a:lnTo>
                  <a:lnTo>
                    <a:pt x="574" y="716"/>
                  </a:lnTo>
                  <a:lnTo>
                    <a:pt x="572" y="716"/>
                  </a:lnTo>
                  <a:lnTo>
                    <a:pt x="571" y="716"/>
                  </a:lnTo>
                  <a:lnTo>
                    <a:pt x="570" y="716"/>
                  </a:lnTo>
                  <a:lnTo>
                    <a:pt x="568" y="716"/>
                  </a:lnTo>
                  <a:lnTo>
                    <a:pt x="567" y="716"/>
                  </a:lnTo>
                  <a:lnTo>
                    <a:pt x="566" y="716"/>
                  </a:lnTo>
                  <a:lnTo>
                    <a:pt x="565" y="716"/>
                  </a:lnTo>
                  <a:lnTo>
                    <a:pt x="563" y="716"/>
                  </a:lnTo>
                  <a:lnTo>
                    <a:pt x="561" y="716"/>
                  </a:lnTo>
                  <a:lnTo>
                    <a:pt x="559" y="716"/>
                  </a:lnTo>
                  <a:lnTo>
                    <a:pt x="558" y="716"/>
                  </a:lnTo>
                  <a:lnTo>
                    <a:pt x="557" y="717"/>
                  </a:lnTo>
                  <a:lnTo>
                    <a:pt x="554" y="717"/>
                  </a:lnTo>
                  <a:lnTo>
                    <a:pt x="553" y="717"/>
                  </a:lnTo>
                  <a:lnTo>
                    <a:pt x="550" y="717"/>
                  </a:lnTo>
                  <a:lnTo>
                    <a:pt x="549" y="719"/>
                  </a:lnTo>
                  <a:lnTo>
                    <a:pt x="547" y="721"/>
                  </a:lnTo>
                  <a:lnTo>
                    <a:pt x="547" y="723"/>
                  </a:lnTo>
                  <a:lnTo>
                    <a:pt x="547" y="724"/>
                  </a:lnTo>
                  <a:lnTo>
                    <a:pt x="546" y="725"/>
                  </a:lnTo>
                  <a:lnTo>
                    <a:pt x="546" y="727"/>
                  </a:lnTo>
                  <a:lnTo>
                    <a:pt x="546" y="729"/>
                  </a:lnTo>
                  <a:lnTo>
                    <a:pt x="545" y="730"/>
                  </a:lnTo>
                  <a:lnTo>
                    <a:pt x="545" y="732"/>
                  </a:lnTo>
                  <a:lnTo>
                    <a:pt x="544" y="734"/>
                  </a:lnTo>
                  <a:lnTo>
                    <a:pt x="542" y="736"/>
                  </a:lnTo>
                  <a:lnTo>
                    <a:pt x="542" y="737"/>
                  </a:lnTo>
                  <a:lnTo>
                    <a:pt x="541" y="738"/>
                  </a:lnTo>
                  <a:lnTo>
                    <a:pt x="540" y="740"/>
                  </a:lnTo>
                  <a:lnTo>
                    <a:pt x="538" y="740"/>
                  </a:lnTo>
                  <a:lnTo>
                    <a:pt x="537" y="741"/>
                  </a:lnTo>
                  <a:lnTo>
                    <a:pt x="536" y="742"/>
                  </a:lnTo>
                  <a:lnTo>
                    <a:pt x="534" y="744"/>
                  </a:lnTo>
                  <a:lnTo>
                    <a:pt x="533" y="744"/>
                  </a:lnTo>
                  <a:lnTo>
                    <a:pt x="532" y="745"/>
                  </a:lnTo>
                  <a:lnTo>
                    <a:pt x="529" y="745"/>
                  </a:lnTo>
                  <a:lnTo>
                    <a:pt x="527" y="746"/>
                  </a:lnTo>
                  <a:lnTo>
                    <a:pt x="525" y="746"/>
                  </a:lnTo>
                  <a:lnTo>
                    <a:pt x="524" y="746"/>
                  </a:lnTo>
                  <a:lnTo>
                    <a:pt x="523" y="746"/>
                  </a:lnTo>
                  <a:lnTo>
                    <a:pt x="520" y="746"/>
                  </a:lnTo>
                  <a:lnTo>
                    <a:pt x="519" y="745"/>
                  </a:lnTo>
                  <a:lnTo>
                    <a:pt x="517" y="745"/>
                  </a:lnTo>
                  <a:lnTo>
                    <a:pt x="516" y="745"/>
                  </a:lnTo>
                  <a:lnTo>
                    <a:pt x="515" y="746"/>
                  </a:lnTo>
                  <a:lnTo>
                    <a:pt x="513" y="746"/>
                  </a:lnTo>
                  <a:lnTo>
                    <a:pt x="512" y="747"/>
                  </a:lnTo>
                  <a:lnTo>
                    <a:pt x="511" y="747"/>
                  </a:lnTo>
                  <a:lnTo>
                    <a:pt x="508" y="750"/>
                  </a:lnTo>
                  <a:lnTo>
                    <a:pt x="507" y="751"/>
                  </a:lnTo>
                  <a:lnTo>
                    <a:pt x="506" y="753"/>
                  </a:lnTo>
                  <a:lnTo>
                    <a:pt x="504" y="754"/>
                  </a:lnTo>
                  <a:lnTo>
                    <a:pt x="503" y="755"/>
                  </a:lnTo>
                  <a:lnTo>
                    <a:pt x="502" y="755"/>
                  </a:lnTo>
                  <a:lnTo>
                    <a:pt x="500" y="757"/>
                  </a:lnTo>
                  <a:lnTo>
                    <a:pt x="498" y="758"/>
                  </a:lnTo>
                  <a:lnTo>
                    <a:pt x="496" y="759"/>
                  </a:lnTo>
                  <a:lnTo>
                    <a:pt x="495" y="759"/>
                  </a:lnTo>
                  <a:lnTo>
                    <a:pt x="492" y="761"/>
                  </a:lnTo>
                  <a:lnTo>
                    <a:pt x="491" y="762"/>
                  </a:lnTo>
                  <a:lnTo>
                    <a:pt x="490" y="763"/>
                  </a:lnTo>
                  <a:lnTo>
                    <a:pt x="487" y="763"/>
                  </a:lnTo>
                  <a:lnTo>
                    <a:pt x="486" y="764"/>
                  </a:lnTo>
                  <a:lnTo>
                    <a:pt x="485" y="764"/>
                  </a:lnTo>
                  <a:lnTo>
                    <a:pt x="483" y="764"/>
                  </a:lnTo>
                  <a:lnTo>
                    <a:pt x="481" y="764"/>
                  </a:lnTo>
                  <a:lnTo>
                    <a:pt x="479" y="764"/>
                  </a:lnTo>
                  <a:lnTo>
                    <a:pt x="478" y="764"/>
                  </a:lnTo>
                  <a:lnTo>
                    <a:pt x="477" y="763"/>
                  </a:lnTo>
                  <a:lnTo>
                    <a:pt x="475" y="763"/>
                  </a:lnTo>
                  <a:lnTo>
                    <a:pt x="474" y="763"/>
                  </a:lnTo>
                  <a:lnTo>
                    <a:pt x="473" y="763"/>
                  </a:lnTo>
                  <a:lnTo>
                    <a:pt x="470" y="763"/>
                  </a:lnTo>
                  <a:lnTo>
                    <a:pt x="470" y="762"/>
                  </a:lnTo>
                  <a:lnTo>
                    <a:pt x="469" y="762"/>
                  </a:lnTo>
                  <a:lnTo>
                    <a:pt x="465" y="762"/>
                  </a:lnTo>
                  <a:lnTo>
                    <a:pt x="462" y="762"/>
                  </a:lnTo>
                  <a:lnTo>
                    <a:pt x="460" y="762"/>
                  </a:lnTo>
                  <a:lnTo>
                    <a:pt x="454" y="762"/>
                  </a:lnTo>
                  <a:lnTo>
                    <a:pt x="453" y="762"/>
                  </a:lnTo>
                  <a:lnTo>
                    <a:pt x="451" y="762"/>
                  </a:lnTo>
                  <a:lnTo>
                    <a:pt x="448" y="762"/>
                  </a:lnTo>
                  <a:lnTo>
                    <a:pt x="445" y="762"/>
                  </a:lnTo>
                  <a:lnTo>
                    <a:pt x="444" y="762"/>
                  </a:lnTo>
                  <a:lnTo>
                    <a:pt x="441" y="762"/>
                  </a:lnTo>
                  <a:lnTo>
                    <a:pt x="439" y="763"/>
                  </a:lnTo>
                  <a:lnTo>
                    <a:pt x="436" y="762"/>
                  </a:lnTo>
                  <a:lnTo>
                    <a:pt x="434" y="762"/>
                  </a:lnTo>
                  <a:lnTo>
                    <a:pt x="431" y="762"/>
                  </a:lnTo>
                  <a:lnTo>
                    <a:pt x="428" y="762"/>
                  </a:lnTo>
                  <a:lnTo>
                    <a:pt x="427" y="762"/>
                  </a:lnTo>
                  <a:lnTo>
                    <a:pt x="424" y="762"/>
                  </a:lnTo>
                  <a:lnTo>
                    <a:pt x="423" y="762"/>
                  </a:lnTo>
                  <a:lnTo>
                    <a:pt x="420" y="761"/>
                  </a:lnTo>
                  <a:lnTo>
                    <a:pt x="419" y="761"/>
                  </a:lnTo>
                  <a:lnTo>
                    <a:pt x="418" y="762"/>
                  </a:lnTo>
                  <a:lnTo>
                    <a:pt x="415" y="762"/>
                  </a:lnTo>
                  <a:lnTo>
                    <a:pt x="414" y="762"/>
                  </a:lnTo>
                  <a:lnTo>
                    <a:pt x="413" y="762"/>
                  </a:lnTo>
                  <a:lnTo>
                    <a:pt x="411" y="762"/>
                  </a:lnTo>
                  <a:lnTo>
                    <a:pt x="403" y="757"/>
                  </a:lnTo>
                  <a:lnTo>
                    <a:pt x="401" y="757"/>
                  </a:lnTo>
                  <a:lnTo>
                    <a:pt x="399" y="757"/>
                  </a:lnTo>
                  <a:lnTo>
                    <a:pt x="398" y="757"/>
                  </a:lnTo>
                  <a:lnTo>
                    <a:pt x="397" y="757"/>
                  </a:lnTo>
                  <a:lnTo>
                    <a:pt x="396" y="755"/>
                  </a:lnTo>
                  <a:lnTo>
                    <a:pt x="394" y="755"/>
                  </a:lnTo>
                  <a:lnTo>
                    <a:pt x="392" y="755"/>
                  </a:lnTo>
                  <a:lnTo>
                    <a:pt x="390" y="755"/>
                  </a:lnTo>
                  <a:lnTo>
                    <a:pt x="389" y="755"/>
                  </a:lnTo>
                  <a:lnTo>
                    <a:pt x="388" y="755"/>
                  </a:lnTo>
                  <a:lnTo>
                    <a:pt x="386" y="755"/>
                  </a:lnTo>
                  <a:lnTo>
                    <a:pt x="385" y="755"/>
                  </a:lnTo>
                  <a:lnTo>
                    <a:pt x="384" y="755"/>
                  </a:lnTo>
                  <a:lnTo>
                    <a:pt x="382" y="755"/>
                  </a:lnTo>
                  <a:lnTo>
                    <a:pt x="381" y="755"/>
                  </a:lnTo>
                  <a:lnTo>
                    <a:pt x="380" y="755"/>
                  </a:lnTo>
                  <a:lnTo>
                    <a:pt x="377" y="755"/>
                  </a:lnTo>
                  <a:lnTo>
                    <a:pt x="376" y="755"/>
                  </a:lnTo>
                  <a:lnTo>
                    <a:pt x="373" y="755"/>
                  </a:lnTo>
                  <a:lnTo>
                    <a:pt x="372" y="754"/>
                  </a:lnTo>
                  <a:lnTo>
                    <a:pt x="369" y="754"/>
                  </a:lnTo>
                  <a:lnTo>
                    <a:pt x="368" y="755"/>
                  </a:lnTo>
                  <a:lnTo>
                    <a:pt x="367" y="755"/>
                  </a:lnTo>
                  <a:lnTo>
                    <a:pt x="365" y="755"/>
                  </a:lnTo>
                  <a:lnTo>
                    <a:pt x="364" y="755"/>
                  </a:lnTo>
                  <a:lnTo>
                    <a:pt x="363" y="755"/>
                  </a:lnTo>
                  <a:lnTo>
                    <a:pt x="361" y="755"/>
                  </a:lnTo>
                  <a:lnTo>
                    <a:pt x="361" y="757"/>
                  </a:lnTo>
                  <a:lnTo>
                    <a:pt x="360" y="757"/>
                  </a:lnTo>
                  <a:lnTo>
                    <a:pt x="359" y="757"/>
                  </a:lnTo>
                  <a:lnTo>
                    <a:pt x="358" y="758"/>
                  </a:lnTo>
                  <a:lnTo>
                    <a:pt x="356" y="758"/>
                  </a:lnTo>
                  <a:lnTo>
                    <a:pt x="355" y="761"/>
                  </a:lnTo>
                  <a:lnTo>
                    <a:pt x="354" y="762"/>
                  </a:lnTo>
                  <a:lnTo>
                    <a:pt x="352" y="763"/>
                  </a:lnTo>
                  <a:lnTo>
                    <a:pt x="351" y="763"/>
                  </a:lnTo>
                  <a:lnTo>
                    <a:pt x="348" y="763"/>
                  </a:lnTo>
                  <a:lnTo>
                    <a:pt x="347" y="762"/>
                  </a:lnTo>
                  <a:lnTo>
                    <a:pt x="346" y="761"/>
                  </a:lnTo>
                  <a:lnTo>
                    <a:pt x="344" y="761"/>
                  </a:lnTo>
                  <a:lnTo>
                    <a:pt x="343" y="759"/>
                  </a:lnTo>
                  <a:lnTo>
                    <a:pt x="342" y="759"/>
                  </a:lnTo>
                  <a:lnTo>
                    <a:pt x="341" y="759"/>
                  </a:lnTo>
                  <a:lnTo>
                    <a:pt x="339" y="759"/>
                  </a:lnTo>
                  <a:lnTo>
                    <a:pt x="338" y="759"/>
                  </a:lnTo>
                  <a:lnTo>
                    <a:pt x="337" y="759"/>
                  </a:lnTo>
                  <a:lnTo>
                    <a:pt x="335" y="759"/>
                  </a:lnTo>
                  <a:lnTo>
                    <a:pt x="334" y="761"/>
                  </a:lnTo>
                  <a:lnTo>
                    <a:pt x="333" y="761"/>
                  </a:lnTo>
                  <a:lnTo>
                    <a:pt x="331" y="761"/>
                  </a:lnTo>
                  <a:lnTo>
                    <a:pt x="330" y="762"/>
                  </a:lnTo>
                  <a:lnTo>
                    <a:pt x="329" y="763"/>
                  </a:lnTo>
                  <a:lnTo>
                    <a:pt x="327" y="763"/>
                  </a:lnTo>
                  <a:lnTo>
                    <a:pt x="325" y="763"/>
                  </a:lnTo>
                  <a:lnTo>
                    <a:pt x="323" y="763"/>
                  </a:lnTo>
                  <a:lnTo>
                    <a:pt x="322" y="763"/>
                  </a:lnTo>
                  <a:lnTo>
                    <a:pt x="321" y="762"/>
                  </a:lnTo>
                  <a:lnTo>
                    <a:pt x="320" y="762"/>
                  </a:lnTo>
                  <a:lnTo>
                    <a:pt x="318" y="762"/>
                  </a:lnTo>
                  <a:lnTo>
                    <a:pt x="317" y="762"/>
                  </a:lnTo>
                  <a:lnTo>
                    <a:pt x="316" y="763"/>
                  </a:lnTo>
                  <a:lnTo>
                    <a:pt x="313" y="763"/>
                  </a:lnTo>
                  <a:lnTo>
                    <a:pt x="312" y="763"/>
                  </a:lnTo>
                  <a:lnTo>
                    <a:pt x="310" y="763"/>
                  </a:lnTo>
                  <a:lnTo>
                    <a:pt x="309" y="763"/>
                  </a:lnTo>
                  <a:lnTo>
                    <a:pt x="308" y="763"/>
                  </a:lnTo>
                  <a:lnTo>
                    <a:pt x="306" y="763"/>
                  </a:lnTo>
                  <a:lnTo>
                    <a:pt x="305" y="763"/>
                  </a:lnTo>
                  <a:lnTo>
                    <a:pt x="303" y="763"/>
                  </a:lnTo>
                  <a:lnTo>
                    <a:pt x="301" y="763"/>
                  </a:lnTo>
                  <a:lnTo>
                    <a:pt x="299" y="763"/>
                  </a:lnTo>
                  <a:lnTo>
                    <a:pt x="297" y="762"/>
                  </a:lnTo>
                  <a:lnTo>
                    <a:pt x="296" y="762"/>
                  </a:lnTo>
                  <a:lnTo>
                    <a:pt x="295" y="761"/>
                  </a:lnTo>
                  <a:lnTo>
                    <a:pt x="293" y="761"/>
                  </a:lnTo>
                  <a:lnTo>
                    <a:pt x="292" y="761"/>
                  </a:lnTo>
                  <a:lnTo>
                    <a:pt x="291" y="761"/>
                  </a:lnTo>
                  <a:lnTo>
                    <a:pt x="289" y="761"/>
                  </a:lnTo>
                  <a:lnTo>
                    <a:pt x="288" y="762"/>
                  </a:lnTo>
                  <a:lnTo>
                    <a:pt x="287" y="763"/>
                  </a:lnTo>
                  <a:lnTo>
                    <a:pt x="285" y="763"/>
                  </a:lnTo>
                  <a:lnTo>
                    <a:pt x="284" y="763"/>
                  </a:lnTo>
                  <a:lnTo>
                    <a:pt x="283" y="763"/>
                  </a:lnTo>
                  <a:lnTo>
                    <a:pt x="282" y="763"/>
                  </a:lnTo>
                  <a:lnTo>
                    <a:pt x="279" y="763"/>
                  </a:lnTo>
                  <a:lnTo>
                    <a:pt x="278" y="763"/>
                  </a:lnTo>
                  <a:lnTo>
                    <a:pt x="276" y="763"/>
                  </a:lnTo>
                  <a:lnTo>
                    <a:pt x="274" y="762"/>
                  </a:lnTo>
                  <a:lnTo>
                    <a:pt x="272" y="762"/>
                  </a:lnTo>
                  <a:lnTo>
                    <a:pt x="271" y="762"/>
                  </a:lnTo>
                  <a:lnTo>
                    <a:pt x="270" y="761"/>
                  </a:lnTo>
                  <a:lnTo>
                    <a:pt x="268" y="761"/>
                  </a:lnTo>
                  <a:lnTo>
                    <a:pt x="267" y="759"/>
                  </a:lnTo>
                  <a:lnTo>
                    <a:pt x="266" y="759"/>
                  </a:lnTo>
                  <a:lnTo>
                    <a:pt x="265" y="759"/>
                  </a:lnTo>
                  <a:lnTo>
                    <a:pt x="263" y="759"/>
                  </a:lnTo>
                  <a:lnTo>
                    <a:pt x="262" y="758"/>
                  </a:lnTo>
                  <a:lnTo>
                    <a:pt x="262" y="757"/>
                  </a:lnTo>
                  <a:lnTo>
                    <a:pt x="261" y="757"/>
                  </a:lnTo>
                  <a:lnTo>
                    <a:pt x="259" y="755"/>
                  </a:lnTo>
                  <a:lnTo>
                    <a:pt x="258" y="755"/>
                  </a:lnTo>
                  <a:lnTo>
                    <a:pt x="257" y="757"/>
                  </a:lnTo>
                  <a:lnTo>
                    <a:pt x="255" y="757"/>
                  </a:lnTo>
                  <a:lnTo>
                    <a:pt x="254" y="758"/>
                  </a:lnTo>
                  <a:lnTo>
                    <a:pt x="253" y="758"/>
                  </a:lnTo>
                  <a:lnTo>
                    <a:pt x="251" y="761"/>
                  </a:lnTo>
                  <a:lnTo>
                    <a:pt x="251" y="762"/>
                  </a:lnTo>
                  <a:lnTo>
                    <a:pt x="251" y="763"/>
                  </a:lnTo>
                  <a:lnTo>
                    <a:pt x="253" y="764"/>
                  </a:lnTo>
                  <a:lnTo>
                    <a:pt x="253" y="766"/>
                  </a:lnTo>
                  <a:lnTo>
                    <a:pt x="253" y="768"/>
                  </a:lnTo>
                  <a:lnTo>
                    <a:pt x="253" y="770"/>
                  </a:lnTo>
                  <a:lnTo>
                    <a:pt x="253" y="771"/>
                  </a:lnTo>
                  <a:lnTo>
                    <a:pt x="253" y="772"/>
                  </a:lnTo>
                  <a:lnTo>
                    <a:pt x="253" y="774"/>
                  </a:lnTo>
                  <a:lnTo>
                    <a:pt x="253" y="775"/>
                  </a:lnTo>
                  <a:lnTo>
                    <a:pt x="251" y="778"/>
                  </a:lnTo>
                  <a:lnTo>
                    <a:pt x="251" y="779"/>
                  </a:lnTo>
                  <a:lnTo>
                    <a:pt x="251" y="780"/>
                  </a:lnTo>
                  <a:lnTo>
                    <a:pt x="250" y="781"/>
                  </a:lnTo>
                  <a:lnTo>
                    <a:pt x="250" y="783"/>
                  </a:lnTo>
                  <a:lnTo>
                    <a:pt x="249" y="785"/>
                  </a:lnTo>
                  <a:lnTo>
                    <a:pt x="248" y="787"/>
                  </a:lnTo>
                  <a:lnTo>
                    <a:pt x="246" y="788"/>
                  </a:lnTo>
                  <a:lnTo>
                    <a:pt x="246" y="789"/>
                  </a:lnTo>
                  <a:lnTo>
                    <a:pt x="245" y="791"/>
                  </a:lnTo>
                  <a:lnTo>
                    <a:pt x="242" y="792"/>
                  </a:lnTo>
                  <a:lnTo>
                    <a:pt x="241" y="793"/>
                  </a:lnTo>
                  <a:lnTo>
                    <a:pt x="238" y="795"/>
                  </a:lnTo>
                  <a:lnTo>
                    <a:pt x="236" y="795"/>
                  </a:lnTo>
                  <a:lnTo>
                    <a:pt x="234" y="796"/>
                  </a:lnTo>
                  <a:lnTo>
                    <a:pt x="233" y="796"/>
                  </a:lnTo>
                  <a:lnTo>
                    <a:pt x="232" y="796"/>
                  </a:lnTo>
                  <a:lnTo>
                    <a:pt x="229" y="797"/>
                  </a:lnTo>
                  <a:lnTo>
                    <a:pt x="228" y="799"/>
                  </a:lnTo>
                  <a:lnTo>
                    <a:pt x="225" y="799"/>
                  </a:lnTo>
                  <a:lnTo>
                    <a:pt x="224" y="799"/>
                  </a:lnTo>
                  <a:lnTo>
                    <a:pt x="223" y="800"/>
                  </a:lnTo>
                  <a:lnTo>
                    <a:pt x="220" y="800"/>
                  </a:lnTo>
                  <a:lnTo>
                    <a:pt x="217" y="801"/>
                  </a:lnTo>
                  <a:lnTo>
                    <a:pt x="216" y="801"/>
                  </a:lnTo>
                  <a:lnTo>
                    <a:pt x="215" y="802"/>
                  </a:lnTo>
                  <a:lnTo>
                    <a:pt x="212" y="802"/>
                  </a:lnTo>
                  <a:lnTo>
                    <a:pt x="211" y="802"/>
                  </a:lnTo>
                  <a:lnTo>
                    <a:pt x="210" y="802"/>
                  </a:lnTo>
                  <a:lnTo>
                    <a:pt x="210" y="804"/>
                  </a:lnTo>
                  <a:lnTo>
                    <a:pt x="210" y="805"/>
                  </a:lnTo>
                  <a:lnTo>
                    <a:pt x="208" y="806"/>
                  </a:lnTo>
                  <a:lnTo>
                    <a:pt x="207" y="808"/>
                  </a:lnTo>
                  <a:lnTo>
                    <a:pt x="207" y="809"/>
                  </a:lnTo>
                  <a:lnTo>
                    <a:pt x="206" y="809"/>
                  </a:lnTo>
                  <a:lnTo>
                    <a:pt x="206" y="810"/>
                  </a:lnTo>
                  <a:lnTo>
                    <a:pt x="206" y="812"/>
                  </a:lnTo>
                  <a:lnTo>
                    <a:pt x="204" y="813"/>
                  </a:lnTo>
                  <a:lnTo>
                    <a:pt x="203" y="813"/>
                  </a:lnTo>
                  <a:lnTo>
                    <a:pt x="202" y="813"/>
                  </a:lnTo>
                  <a:lnTo>
                    <a:pt x="200" y="813"/>
                  </a:lnTo>
                  <a:lnTo>
                    <a:pt x="200" y="814"/>
                  </a:lnTo>
                  <a:lnTo>
                    <a:pt x="198" y="814"/>
                  </a:lnTo>
                  <a:lnTo>
                    <a:pt x="196" y="813"/>
                  </a:lnTo>
                  <a:lnTo>
                    <a:pt x="194" y="813"/>
                  </a:lnTo>
                  <a:lnTo>
                    <a:pt x="192" y="813"/>
                  </a:lnTo>
                  <a:lnTo>
                    <a:pt x="191" y="813"/>
                  </a:lnTo>
                  <a:lnTo>
                    <a:pt x="189" y="813"/>
                  </a:lnTo>
                  <a:lnTo>
                    <a:pt x="187" y="813"/>
                  </a:lnTo>
                  <a:lnTo>
                    <a:pt x="186" y="814"/>
                  </a:lnTo>
                  <a:lnTo>
                    <a:pt x="185" y="814"/>
                  </a:lnTo>
                  <a:lnTo>
                    <a:pt x="183" y="814"/>
                  </a:lnTo>
                  <a:lnTo>
                    <a:pt x="182" y="816"/>
                  </a:lnTo>
                  <a:lnTo>
                    <a:pt x="181" y="816"/>
                  </a:lnTo>
                  <a:lnTo>
                    <a:pt x="179" y="816"/>
                  </a:lnTo>
                  <a:lnTo>
                    <a:pt x="178" y="816"/>
                  </a:lnTo>
                  <a:lnTo>
                    <a:pt x="175" y="816"/>
                  </a:lnTo>
                  <a:lnTo>
                    <a:pt x="174" y="816"/>
                  </a:lnTo>
                  <a:lnTo>
                    <a:pt x="174" y="817"/>
                  </a:lnTo>
                  <a:lnTo>
                    <a:pt x="173" y="817"/>
                  </a:lnTo>
                  <a:lnTo>
                    <a:pt x="172" y="817"/>
                  </a:lnTo>
                  <a:lnTo>
                    <a:pt x="169" y="817"/>
                  </a:lnTo>
                  <a:lnTo>
                    <a:pt x="168" y="818"/>
                  </a:lnTo>
                  <a:lnTo>
                    <a:pt x="166" y="818"/>
                  </a:lnTo>
                  <a:lnTo>
                    <a:pt x="165" y="818"/>
                  </a:lnTo>
                  <a:lnTo>
                    <a:pt x="164" y="819"/>
                  </a:lnTo>
                  <a:lnTo>
                    <a:pt x="161" y="821"/>
                  </a:lnTo>
                  <a:lnTo>
                    <a:pt x="160" y="821"/>
                  </a:lnTo>
                  <a:lnTo>
                    <a:pt x="158" y="822"/>
                  </a:lnTo>
                  <a:lnTo>
                    <a:pt x="157" y="822"/>
                  </a:lnTo>
                  <a:lnTo>
                    <a:pt x="156" y="822"/>
                  </a:lnTo>
                  <a:lnTo>
                    <a:pt x="155" y="822"/>
                  </a:lnTo>
                  <a:lnTo>
                    <a:pt x="152" y="823"/>
                  </a:lnTo>
                  <a:lnTo>
                    <a:pt x="151" y="823"/>
                  </a:lnTo>
                  <a:lnTo>
                    <a:pt x="149" y="823"/>
                  </a:lnTo>
                  <a:lnTo>
                    <a:pt x="147" y="823"/>
                  </a:lnTo>
                  <a:lnTo>
                    <a:pt x="147" y="825"/>
                  </a:lnTo>
                  <a:lnTo>
                    <a:pt x="144" y="825"/>
                  </a:lnTo>
                  <a:lnTo>
                    <a:pt x="143" y="825"/>
                  </a:lnTo>
                  <a:lnTo>
                    <a:pt x="141" y="825"/>
                  </a:lnTo>
                  <a:lnTo>
                    <a:pt x="140" y="825"/>
                  </a:lnTo>
                  <a:lnTo>
                    <a:pt x="139" y="825"/>
                  </a:lnTo>
                  <a:lnTo>
                    <a:pt x="137" y="823"/>
                  </a:lnTo>
                  <a:lnTo>
                    <a:pt x="136" y="823"/>
                  </a:lnTo>
                  <a:lnTo>
                    <a:pt x="135" y="823"/>
                  </a:lnTo>
                  <a:lnTo>
                    <a:pt x="134" y="823"/>
                  </a:lnTo>
                  <a:lnTo>
                    <a:pt x="132" y="823"/>
                  </a:lnTo>
                  <a:lnTo>
                    <a:pt x="130" y="823"/>
                  </a:lnTo>
                  <a:lnTo>
                    <a:pt x="128" y="823"/>
                  </a:lnTo>
                  <a:lnTo>
                    <a:pt x="127" y="823"/>
                  </a:lnTo>
                  <a:lnTo>
                    <a:pt x="126" y="823"/>
                  </a:lnTo>
                  <a:lnTo>
                    <a:pt x="123" y="822"/>
                  </a:lnTo>
                  <a:lnTo>
                    <a:pt x="122" y="821"/>
                  </a:lnTo>
                  <a:lnTo>
                    <a:pt x="120" y="819"/>
                  </a:lnTo>
                  <a:lnTo>
                    <a:pt x="120" y="818"/>
                  </a:lnTo>
                  <a:lnTo>
                    <a:pt x="119" y="818"/>
                  </a:lnTo>
                  <a:lnTo>
                    <a:pt x="118" y="818"/>
                  </a:lnTo>
                  <a:lnTo>
                    <a:pt x="117" y="818"/>
                  </a:lnTo>
                  <a:lnTo>
                    <a:pt x="115" y="818"/>
                  </a:lnTo>
                  <a:lnTo>
                    <a:pt x="114" y="818"/>
                  </a:lnTo>
                  <a:lnTo>
                    <a:pt x="113" y="818"/>
                  </a:lnTo>
                  <a:lnTo>
                    <a:pt x="111" y="818"/>
                  </a:lnTo>
                  <a:lnTo>
                    <a:pt x="110" y="818"/>
                  </a:lnTo>
                  <a:lnTo>
                    <a:pt x="111" y="816"/>
                  </a:lnTo>
                  <a:lnTo>
                    <a:pt x="111" y="812"/>
                  </a:lnTo>
                  <a:lnTo>
                    <a:pt x="109" y="810"/>
                  </a:lnTo>
                  <a:lnTo>
                    <a:pt x="106" y="809"/>
                  </a:lnTo>
                  <a:lnTo>
                    <a:pt x="105" y="808"/>
                  </a:lnTo>
                  <a:lnTo>
                    <a:pt x="102" y="805"/>
                  </a:lnTo>
                  <a:lnTo>
                    <a:pt x="102" y="801"/>
                  </a:lnTo>
                  <a:lnTo>
                    <a:pt x="102" y="797"/>
                  </a:lnTo>
                  <a:lnTo>
                    <a:pt x="101" y="795"/>
                  </a:lnTo>
                  <a:lnTo>
                    <a:pt x="101" y="792"/>
                  </a:lnTo>
                  <a:lnTo>
                    <a:pt x="97" y="791"/>
                  </a:lnTo>
                  <a:lnTo>
                    <a:pt x="94" y="792"/>
                  </a:lnTo>
                  <a:lnTo>
                    <a:pt x="92" y="793"/>
                  </a:lnTo>
                  <a:lnTo>
                    <a:pt x="89" y="793"/>
                  </a:lnTo>
                  <a:lnTo>
                    <a:pt x="88" y="791"/>
                  </a:lnTo>
                  <a:lnTo>
                    <a:pt x="86" y="788"/>
                  </a:lnTo>
                  <a:lnTo>
                    <a:pt x="86" y="783"/>
                  </a:lnTo>
                  <a:lnTo>
                    <a:pt x="86" y="779"/>
                  </a:lnTo>
                  <a:lnTo>
                    <a:pt x="85" y="776"/>
                  </a:lnTo>
                  <a:lnTo>
                    <a:pt x="84" y="774"/>
                  </a:lnTo>
                  <a:lnTo>
                    <a:pt x="84" y="770"/>
                  </a:lnTo>
                  <a:lnTo>
                    <a:pt x="82" y="767"/>
                  </a:lnTo>
                  <a:lnTo>
                    <a:pt x="82" y="763"/>
                  </a:lnTo>
                  <a:lnTo>
                    <a:pt x="84" y="761"/>
                  </a:lnTo>
                  <a:lnTo>
                    <a:pt x="85" y="758"/>
                  </a:lnTo>
                  <a:lnTo>
                    <a:pt x="86" y="755"/>
                  </a:lnTo>
                  <a:lnTo>
                    <a:pt x="89" y="753"/>
                  </a:lnTo>
                  <a:lnTo>
                    <a:pt x="90" y="750"/>
                  </a:lnTo>
                  <a:lnTo>
                    <a:pt x="92" y="749"/>
                  </a:lnTo>
                  <a:lnTo>
                    <a:pt x="93" y="746"/>
                  </a:lnTo>
                  <a:lnTo>
                    <a:pt x="94" y="742"/>
                  </a:lnTo>
                  <a:lnTo>
                    <a:pt x="96" y="740"/>
                  </a:lnTo>
                  <a:lnTo>
                    <a:pt x="96" y="736"/>
                  </a:lnTo>
                  <a:lnTo>
                    <a:pt x="97" y="733"/>
                  </a:lnTo>
                  <a:lnTo>
                    <a:pt x="97" y="732"/>
                  </a:lnTo>
                  <a:lnTo>
                    <a:pt x="98" y="729"/>
                  </a:lnTo>
                  <a:lnTo>
                    <a:pt x="99" y="725"/>
                  </a:lnTo>
                  <a:lnTo>
                    <a:pt x="102" y="724"/>
                  </a:lnTo>
                  <a:lnTo>
                    <a:pt x="105" y="723"/>
                  </a:lnTo>
                  <a:lnTo>
                    <a:pt x="107" y="721"/>
                  </a:lnTo>
                  <a:lnTo>
                    <a:pt x="110" y="720"/>
                  </a:lnTo>
                  <a:lnTo>
                    <a:pt x="113" y="719"/>
                  </a:lnTo>
                  <a:lnTo>
                    <a:pt x="115" y="716"/>
                  </a:lnTo>
                  <a:lnTo>
                    <a:pt x="115" y="713"/>
                  </a:lnTo>
                  <a:lnTo>
                    <a:pt x="115" y="709"/>
                  </a:lnTo>
                  <a:lnTo>
                    <a:pt x="114" y="707"/>
                  </a:lnTo>
                  <a:lnTo>
                    <a:pt x="113" y="704"/>
                  </a:lnTo>
                  <a:lnTo>
                    <a:pt x="111" y="702"/>
                  </a:lnTo>
                  <a:lnTo>
                    <a:pt x="109" y="699"/>
                  </a:lnTo>
                  <a:lnTo>
                    <a:pt x="107" y="698"/>
                  </a:lnTo>
                  <a:lnTo>
                    <a:pt x="106" y="694"/>
                  </a:lnTo>
                  <a:lnTo>
                    <a:pt x="105" y="691"/>
                  </a:lnTo>
                  <a:lnTo>
                    <a:pt x="103" y="690"/>
                  </a:lnTo>
                  <a:lnTo>
                    <a:pt x="102" y="687"/>
                  </a:lnTo>
                  <a:lnTo>
                    <a:pt x="99" y="685"/>
                  </a:lnTo>
                  <a:lnTo>
                    <a:pt x="98" y="682"/>
                  </a:lnTo>
                  <a:lnTo>
                    <a:pt x="98" y="678"/>
                  </a:lnTo>
                  <a:lnTo>
                    <a:pt x="97" y="675"/>
                  </a:lnTo>
                  <a:lnTo>
                    <a:pt x="97" y="672"/>
                  </a:lnTo>
                  <a:lnTo>
                    <a:pt x="97" y="668"/>
                  </a:lnTo>
                  <a:lnTo>
                    <a:pt x="98" y="665"/>
                  </a:lnTo>
                  <a:lnTo>
                    <a:pt x="99" y="661"/>
                  </a:lnTo>
                  <a:lnTo>
                    <a:pt x="99" y="658"/>
                  </a:lnTo>
                  <a:lnTo>
                    <a:pt x="101" y="655"/>
                  </a:lnTo>
                  <a:lnTo>
                    <a:pt x="102" y="652"/>
                  </a:lnTo>
                  <a:lnTo>
                    <a:pt x="102" y="648"/>
                  </a:lnTo>
                  <a:lnTo>
                    <a:pt x="103" y="645"/>
                  </a:lnTo>
                  <a:lnTo>
                    <a:pt x="105" y="643"/>
                  </a:lnTo>
                  <a:lnTo>
                    <a:pt x="106" y="639"/>
                  </a:lnTo>
                  <a:lnTo>
                    <a:pt x="106" y="636"/>
                  </a:lnTo>
                  <a:lnTo>
                    <a:pt x="107" y="632"/>
                  </a:lnTo>
                  <a:lnTo>
                    <a:pt x="107" y="628"/>
                  </a:lnTo>
                  <a:lnTo>
                    <a:pt x="106" y="624"/>
                  </a:lnTo>
                  <a:lnTo>
                    <a:pt x="105" y="622"/>
                  </a:lnTo>
                  <a:lnTo>
                    <a:pt x="103" y="619"/>
                  </a:lnTo>
                  <a:lnTo>
                    <a:pt x="102" y="618"/>
                  </a:lnTo>
                  <a:lnTo>
                    <a:pt x="101" y="615"/>
                  </a:lnTo>
                  <a:lnTo>
                    <a:pt x="98" y="613"/>
                  </a:lnTo>
                  <a:lnTo>
                    <a:pt x="97" y="610"/>
                  </a:lnTo>
                  <a:lnTo>
                    <a:pt x="96" y="607"/>
                  </a:lnTo>
                  <a:lnTo>
                    <a:pt x="94" y="605"/>
                  </a:lnTo>
                  <a:lnTo>
                    <a:pt x="93" y="602"/>
                  </a:lnTo>
                  <a:lnTo>
                    <a:pt x="92" y="600"/>
                  </a:lnTo>
                  <a:lnTo>
                    <a:pt x="90" y="596"/>
                  </a:lnTo>
                  <a:lnTo>
                    <a:pt x="90" y="593"/>
                  </a:lnTo>
                  <a:lnTo>
                    <a:pt x="89" y="590"/>
                  </a:lnTo>
                  <a:lnTo>
                    <a:pt x="88" y="588"/>
                  </a:lnTo>
                  <a:lnTo>
                    <a:pt x="86" y="584"/>
                  </a:lnTo>
                  <a:lnTo>
                    <a:pt x="85" y="581"/>
                  </a:lnTo>
                  <a:lnTo>
                    <a:pt x="84" y="579"/>
                  </a:lnTo>
                  <a:lnTo>
                    <a:pt x="82" y="576"/>
                  </a:lnTo>
                  <a:lnTo>
                    <a:pt x="81" y="573"/>
                  </a:lnTo>
                  <a:lnTo>
                    <a:pt x="81" y="569"/>
                  </a:lnTo>
                  <a:lnTo>
                    <a:pt x="82" y="566"/>
                  </a:lnTo>
                  <a:lnTo>
                    <a:pt x="82" y="563"/>
                  </a:lnTo>
                  <a:lnTo>
                    <a:pt x="84" y="559"/>
                  </a:lnTo>
                  <a:lnTo>
                    <a:pt x="84" y="555"/>
                  </a:lnTo>
                  <a:lnTo>
                    <a:pt x="84" y="551"/>
                  </a:lnTo>
                  <a:lnTo>
                    <a:pt x="84" y="547"/>
                  </a:lnTo>
                  <a:lnTo>
                    <a:pt x="84" y="543"/>
                  </a:lnTo>
                  <a:lnTo>
                    <a:pt x="84" y="539"/>
                  </a:lnTo>
                  <a:lnTo>
                    <a:pt x="85" y="535"/>
                  </a:lnTo>
                  <a:lnTo>
                    <a:pt x="84" y="531"/>
                  </a:lnTo>
                  <a:lnTo>
                    <a:pt x="84" y="528"/>
                  </a:lnTo>
                  <a:lnTo>
                    <a:pt x="84" y="525"/>
                  </a:lnTo>
                  <a:lnTo>
                    <a:pt x="84" y="521"/>
                  </a:lnTo>
                  <a:lnTo>
                    <a:pt x="84" y="517"/>
                  </a:lnTo>
                  <a:lnTo>
                    <a:pt x="82" y="513"/>
                  </a:lnTo>
                  <a:lnTo>
                    <a:pt x="82" y="511"/>
                  </a:lnTo>
                  <a:lnTo>
                    <a:pt x="81" y="511"/>
                  </a:lnTo>
                  <a:lnTo>
                    <a:pt x="81" y="509"/>
                  </a:lnTo>
                  <a:lnTo>
                    <a:pt x="80" y="507"/>
                  </a:lnTo>
                  <a:lnTo>
                    <a:pt x="79" y="504"/>
                  </a:lnTo>
                  <a:lnTo>
                    <a:pt x="77" y="501"/>
                  </a:lnTo>
                  <a:lnTo>
                    <a:pt x="77" y="497"/>
                  </a:lnTo>
                  <a:lnTo>
                    <a:pt x="79" y="494"/>
                  </a:lnTo>
                  <a:lnTo>
                    <a:pt x="80" y="492"/>
                  </a:lnTo>
                  <a:lnTo>
                    <a:pt x="82" y="490"/>
                  </a:lnTo>
                  <a:lnTo>
                    <a:pt x="85" y="488"/>
                  </a:lnTo>
                  <a:lnTo>
                    <a:pt x="86" y="486"/>
                  </a:lnTo>
                  <a:lnTo>
                    <a:pt x="89" y="484"/>
                  </a:lnTo>
                  <a:lnTo>
                    <a:pt x="92" y="483"/>
                  </a:lnTo>
                  <a:lnTo>
                    <a:pt x="93" y="480"/>
                  </a:lnTo>
                  <a:lnTo>
                    <a:pt x="96" y="479"/>
                  </a:lnTo>
                  <a:lnTo>
                    <a:pt x="98" y="476"/>
                  </a:lnTo>
                  <a:lnTo>
                    <a:pt x="99" y="475"/>
                  </a:lnTo>
                  <a:lnTo>
                    <a:pt x="102" y="473"/>
                  </a:lnTo>
                  <a:lnTo>
                    <a:pt x="103" y="470"/>
                  </a:lnTo>
                  <a:lnTo>
                    <a:pt x="105" y="467"/>
                  </a:lnTo>
                  <a:lnTo>
                    <a:pt x="105" y="463"/>
                  </a:lnTo>
                  <a:lnTo>
                    <a:pt x="106" y="461"/>
                  </a:lnTo>
                  <a:lnTo>
                    <a:pt x="107" y="457"/>
                  </a:lnTo>
                  <a:lnTo>
                    <a:pt x="107" y="453"/>
                  </a:lnTo>
                  <a:lnTo>
                    <a:pt x="106" y="450"/>
                  </a:lnTo>
                  <a:lnTo>
                    <a:pt x="103" y="449"/>
                  </a:lnTo>
                  <a:lnTo>
                    <a:pt x="99" y="448"/>
                  </a:lnTo>
                  <a:lnTo>
                    <a:pt x="96" y="448"/>
                  </a:lnTo>
                  <a:lnTo>
                    <a:pt x="92" y="448"/>
                  </a:lnTo>
                  <a:lnTo>
                    <a:pt x="88" y="448"/>
                  </a:lnTo>
                  <a:lnTo>
                    <a:pt x="85" y="446"/>
                  </a:lnTo>
                  <a:lnTo>
                    <a:pt x="82" y="445"/>
                  </a:lnTo>
                  <a:lnTo>
                    <a:pt x="80" y="444"/>
                  </a:lnTo>
                  <a:lnTo>
                    <a:pt x="79" y="440"/>
                  </a:lnTo>
                  <a:lnTo>
                    <a:pt x="77" y="439"/>
                  </a:lnTo>
                  <a:lnTo>
                    <a:pt x="76" y="435"/>
                  </a:lnTo>
                  <a:lnTo>
                    <a:pt x="73" y="433"/>
                  </a:lnTo>
                  <a:lnTo>
                    <a:pt x="72" y="431"/>
                  </a:lnTo>
                  <a:lnTo>
                    <a:pt x="69" y="429"/>
                  </a:lnTo>
                  <a:lnTo>
                    <a:pt x="65" y="428"/>
                  </a:lnTo>
                  <a:lnTo>
                    <a:pt x="63" y="428"/>
                  </a:lnTo>
                  <a:lnTo>
                    <a:pt x="59" y="427"/>
                  </a:lnTo>
                  <a:lnTo>
                    <a:pt x="56" y="425"/>
                  </a:lnTo>
                  <a:lnTo>
                    <a:pt x="55" y="424"/>
                  </a:lnTo>
                  <a:lnTo>
                    <a:pt x="54" y="420"/>
                  </a:lnTo>
                  <a:lnTo>
                    <a:pt x="52" y="418"/>
                  </a:lnTo>
                  <a:lnTo>
                    <a:pt x="54" y="414"/>
                  </a:lnTo>
                  <a:lnTo>
                    <a:pt x="55" y="412"/>
                  </a:lnTo>
                  <a:lnTo>
                    <a:pt x="56" y="408"/>
                  </a:lnTo>
                  <a:lnTo>
                    <a:pt x="58" y="406"/>
                  </a:lnTo>
                  <a:lnTo>
                    <a:pt x="58" y="402"/>
                  </a:lnTo>
                  <a:lnTo>
                    <a:pt x="58" y="398"/>
                  </a:lnTo>
                  <a:lnTo>
                    <a:pt x="58" y="394"/>
                  </a:lnTo>
                  <a:lnTo>
                    <a:pt x="59" y="391"/>
                  </a:lnTo>
                  <a:lnTo>
                    <a:pt x="60" y="389"/>
                  </a:lnTo>
                  <a:lnTo>
                    <a:pt x="62" y="385"/>
                  </a:lnTo>
                  <a:lnTo>
                    <a:pt x="63" y="384"/>
                  </a:lnTo>
                  <a:lnTo>
                    <a:pt x="64" y="381"/>
                  </a:lnTo>
                  <a:lnTo>
                    <a:pt x="67" y="378"/>
                  </a:lnTo>
                  <a:lnTo>
                    <a:pt x="69" y="377"/>
                  </a:lnTo>
                  <a:lnTo>
                    <a:pt x="72" y="376"/>
                  </a:lnTo>
                  <a:lnTo>
                    <a:pt x="75" y="374"/>
                  </a:lnTo>
                  <a:lnTo>
                    <a:pt x="79" y="374"/>
                  </a:lnTo>
                  <a:lnTo>
                    <a:pt x="82" y="373"/>
                  </a:lnTo>
                  <a:lnTo>
                    <a:pt x="86" y="373"/>
                  </a:lnTo>
                  <a:lnTo>
                    <a:pt x="89" y="372"/>
                  </a:lnTo>
                  <a:lnTo>
                    <a:pt x="92" y="370"/>
                  </a:lnTo>
                  <a:lnTo>
                    <a:pt x="94" y="369"/>
                  </a:lnTo>
                  <a:lnTo>
                    <a:pt x="97" y="367"/>
                  </a:lnTo>
                  <a:lnTo>
                    <a:pt x="98" y="365"/>
                  </a:lnTo>
                  <a:lnTo>
                    <a:pt x="98" y="361"/>
                  </a:lnTo>
                  <a:lnTo>
                    <a:pt x="96" y="359"/>
                  </a:lnTo>
                  <a:lnTo>
                    <a:pt x="92" y="359"/>
                  </a:lnTo>
                  <a:lnTo>
                    <a:pt x="88" y="359"/>
                  </a:lnTo>
                  <a:lnTo>
                    <a:pt x="84" y="359"/>
                  </a:lnTo>
                  <a:lnTo>
                    <a:pt x="80" y="359"/>
                  </a:lnTo>
                  <a:lnTo>
                    <a:pt x="76" y="359"/>
                  </a:lnTo>
                  <a:lnTo>
                    <a:pt x="72" y="359"/>
                  </a:lnTo>
                  <a:lnTo>
                    <a:pt x="69" y="357"/>
                  </a:lnTo>
                  <a:lnTo>
                    <a:pt x="65" y="356"/>
                  </a:lnTo>
                  <a:lnTo>
                    <a:pt x="64" y="355"/>
                  </a:lnTo>
                  <a:lnTo>
                    <a:pt x="62" y="353"/>
                  </a:lnTo>
                  <a:lnTo>
                    <a:pt x="60" y="351"/>
                  </a:lnTo>
                  <a:lnTo>
                    <a:pt x="58" y="348"/>
                  </a:lnTo>
                  <a:lnTo>
                    <a:pt x="56" y="346"/>
                  </a:lnTo>
                  <a:lnTo>
                    <a:pt x="54" y="344"/>
                  </a:lnTo>
                  <a:lnTo>
                    <a:pt x="51" y="343"/>
                  </a:lnTo>
                  <a:lnTo>
                    <a:pt x="48" y="342"/>
                  </a:lnTo>
                  <a:lnTo>
                    <a:pt x="47" y="339"/>
                  </a:lnTo>
                  <a:lnTo>
                    <a:pt x="44" y="336"/>
                  </a:lnTo>
                  <a:lnTo>
                    <a:pt x="43" y="334"/>
                  </a:lnTo>
                  <a:lnTo>
                    <a:pt x="42" y="331"/>
                  </a:lnTo>
                  <a:lnTo>
                    <a:pt x="41" y="329"/>
                  </a:lnTo>
                  <a:lnTo>
                    <a:pt x="39" y="326"/>
                  </a:lnTo>
                  <a:lnTo>
                    <a:pt x="38" y="323"/>
                  </a:lnTo>
                  <a:lnTo>
                    <a:pt x="37" y="321"/>
                  </a:lnTo>
                  <a:lnTo>
                    <a:pt x="37" y="317"/>
                  </a:lnTo>
                  <a:lnTo>
                    <a:pt x="35" y="314"/>
                  </a:lnTo>
                  <a:lnTo>
                    <a:pt x="34" y="312"/>
                  </a:lnTo>
                  <a:lnTo>
                    <a:pt x="31" y="309"/>
                  </a:lnTo>
                  <a:lnTo>
                    <a:pt x="30" y="308"/>
                  </a:lnTo>
                  <a:lnTo>
                    <a:pt x="27" y="305"/>
                  </a:lnTo>
                  <a:lnTo>
                    <a:pt x="26" y="302"/>
                  </a:lnTo>
                  <a:lnTo>
                    <a:pt x="25" y="300"/>
                  </a:lnTo>
                  <a:lnTo>
                    <a:pt x="25" y="297"/>
                  </a:lnTo>
                  <a:lnTo>
                    <a:pt x="24" y="293"/>
                  </a:lnTo>
                  <a:lnTo>
                    <a:pt x="22" y="289"/>
                  </a:lnTo>
                  <a:lnTo>
                    <a:pt x="22" y="287"/>
                  </a:lnTo>
                  <a:lnTo>
                    <a:pt x="21" y="283"/>
                  </a:lnTo>
                  <a:lnTo>
                    <a:pt x="20" y="280"/>
                  </a:lnTo>
                  <a:lnTo>
                    <a:pt x="20" y="278"/>
                  </a:lnTo>
                  <a:lnTo>
                    <a:pt x="18" y="275"/>
                  </a:lnTo>
                  <a:lnTo>
                    <a:pt x="16" y="272"/>
                  </a:lnTo>
                  <a:lnTo>
                    <a:pt x="14" y="270"/>
                  </a:lnTo>
                  <a:lnTo>
                    <a:pt x="12" y="268"/>
                  </a:lnTo>
                  <a:lnTo>
                    <a:pt x="10" y="264"/>
                  </a:lnTo>
                  <a:lnTo>
                    <a:pt x="10" y="262"/>
                  </a:lnTo>
                  <a:lnTo>
                    <a:pt x="10" y="258"/>
                  </a:lnTo>
                  <a:lnTo>
                    <a:pt x="10" y="254"/>
                  </a:lnTo>
                  <a:lnTo>
                    <a:pt x="8" y="251"/>
                  </a:lnTo>
                  <a:lnTo>
                    <a:pt x="6" y="249"/>
                  </a:lnTo>
                  <a:lnTo>
                    <a:pt x="5" y="246"/>
                  </a:lnTo>
                  <a:lnTo>
                    <a:pt x="3" y="243"/>
                  </a:lnTo>
                  <a:lnTo>
                    <a:pt x="1" y="241"/>
                  </a:lnTo>
                  <a:lnTo>
                    <a:pt x="0" y="238"/>
                  </a:lnTo>
                  <a:lnTo>
                    <a:pt x="0" y="234"/>
                  </a:lnTo>
                  <a:lnTo>
                    <a:pt x="1" y="232"/>
                  </a:lnTo>
                  <a:lnTo>
                    <a:pt x="3" y="229"/>
                  </a:lnTo>
                  <a:lnTo>
                    <a:pt x="5" y="226"/>
                  </a:lnTo>
                  <a:lnTo>
                    <a:pt x="6" y="225"/>
                  </a:lnTo>
                  <a:lnTo>
                    <a:pt x="9" y="223"/>
                  </a:lnTo>
                  <a:lnTo>
                    <a:pt x="10" y="220"/>
                  </a:lnTo>
                  <a:lnTo>
                    <a:pt x="10" y="216"/>
                  </a:lnTo>
                  <a:lnTo>
                    <a:pt x="12" y="213"/>
                  </a:lnTo>
                  <a:lnTo>
                    <a:pt x="13" y="211"/>
                  </a:lnTo>
                  <a:lnTo>
                    <a:pt x="14" y="207"/>
                  </a:lnTo>
                  <a:lnTo>
                    <a:pt x="14" y="204"/>
                  </a:lnTo>
                  <a:lnTo>
                    <a:pt x="16" y="200"/>
                  </a:lnTo>
                  <a:lnTo>
                    <a:pt x="16" y="196"/>
                  </a:lnTo>
                  <a:lnTo>
                    <a:pt x="16" y="194"/>
                  </a:lnTo>
                  <a:lnTo>
                    <a:pt x="13" y="191"/>
                  </a:lnTo>
                  <a:lnTo>
                    <a:pt x="9" y="191"/>
                  </a:lnTo>
                  <a:lnTo>
                    <a:pt x="6" y="190"/>
                  </a:lnTo>
                  <a:lnTo>
                    <a:pt x="4" y="189"/>
                  </a:lnTo>
                  <a:lnTo>
                    <a:pt x="3" y="185"/>
                  </a:lnTo>
                  <a:lnTo>
                    <a:pt x="4" y="182"/>
                  </a:lnTo>
                  <a:lnTo>
                    <a:pt x="5" y="179"/>
                  </a:lnTo>
                  <a:lnTo>
                    <a:pt x="8" y="178"/>
                  </a:lnTo>
                  <a:lnTo>
                    <a:pt x="10" y="177"/>
                  </a:lnTo>
                  <a:lnTo>
                    <a:pt x="13" y="174"/>
                  </a:lnTo>
                  <a:lnTo>
                    <a:pt x="14" y="173"/>
                  </a:lnTo>
                  <a:lnTo>
                    <a:pt x="17" y="170"/>
                  </a:lnTo>
                  <a:lnTo>
                    <a:pt x="18" y="168"/>
                  </a:lnTo>
                  <a:lnTo>
                    <a:pt x="20" y="165"/>
                  </a:lnTo>
                  <a:lnTo>
                    <a:pt x="21" y="162"/>
                  </a:lnTo>
                  <a:lnTo>
                    <a:pt x="21" y="158"/>
                  </a:lnTo>
                  <a:lnTo>
                    <a:pt x="21" y="154"/>
                  </a:lnTo>
                  <a:lnTo>
                    <a:pt x="22" y="152"/>
                  </a:lnTo>
                  <a:lnTo>
                    <a:pt x="24" y="148"/>
                  </a:lnTo>
                  <a:lnTo>
                    <a:pt x="25" y="145"/>
                  </a:lnTo>
                  <a:lnTo>
                    <a:pt x="26" y="143"/>
                  </a:lnTo>
                  <a:lnTo>
                    <a:pt x="27" y="140"/>
                  </a:lnTo>
                  <a:lnTo>
                    <a:pt x="29" y="137"/>
                  </a:lnTo>
                  <a:lnTo>
                    <a:pt x="30" y="135"/>
                  </a:lnTo>
                  <a:lnTo>
                    <a:pt x="31" y="132"/>
                  </a:lnTo>
                  <a:lnTo>
                    <a:pt x="33" y="128"/>
                  </a:lnTo>
                  <a:lnTo>
                    <a:pt x="34" y="126"/>
                  </a:lnTo>
                  <a:lnTo>
                    <a:pt x="34" y="123"/>
                  </a:lnTo>
                  <a:lnTo>
                    <a:pt x="34" y="122"/>
                  </a:lnTo>
                  <a:lnTo>
                    <a:pt x="35" y="119"/>
                  </a:lnTo>
                  <a:lnTo>
                    <a:pt x="37" y="117"/>
                  </a:lnTo>
                  <a:lnTo>
                    <a:pt x="37" y="115"/>
                  </a:lnTo>
                  <a:lnTo>
                    <a:pt x="38" y="113"/>
                  </a:lnTo>
                  <a:lnTo>
                    <a:pt x="38" y="110"/>
                  </a:lnTo>
                  <a:lnTo>
                    <a:pt x="39" y="107"/>
                  </a:lnTo>
                  <a:lnTo>
                    <a:pt x="39" y="106"/>
                  </a:lnTo>
                  <a:lnTo>
                    <a:pt x="41" y="103"/>
                  </a:lnTo>
                  <a:lnTo>
                    <a:pt x="41" y="99"/>
                  </a:lnTo>
                  <a:lnTo>
                    <a:pt x="41" y="96"/>
                  </a:lnTo>
                  <a:lnTo>
                    <a:pt x="41" y="93"/>
                  </a:lnTo>
                  <a:lnTo>
                    <a:pt x="42" y="89"/>
                  </a:lnTo>
                  <a:lnTo>
                    <a:pt x="44" y="88"/>
                  </a:lnTo>
                  <a:lnTo>
                    <a:pt x="47" y="86"/>
                  </a:lnTo>
                  <a:lnTo>
                    <a:pt x="51" y="86"/>
                  </a:lnTo>
                  <a:lnTo>
                    <a:pt x="54" y="85"/>
                  </a:lnTo>
                  <a:lnTo>
                    <a:pt x="58" y="84"/>
                  </a:lnTo>
                  <a:lnTo>
                    <a:pt x="59" y="82"/>
                  </a:lnTo>
                  <a:lnTo>
                    <a:pt x="62" y="80"/>
                  </a:lnTo>
                  <a:lnTo>
                    <a:pt x="64" y="79"/>
                  </a:lnTo>
                  <a:lnTo>
                    <a:pt x="65" y="75"/>
                  </a:lnTo>
                  <a:lnTo>
                    <a:pt x="67" y="72"/>
                  </a:lnTo>
                  <a:lnTo>
                    <a:pt x="68" y="69"/>
                  </a:lnTo>
                  <a:lnTo>
                    <a:pt x="68" y="65"/>
                  </a:lnTo>
                  <a:lnTo>
                    <a:pt x="69" y="63"/>
                  </a:lnTo>
                  <a:lnTo>
                    <a:pt x="69" y="59"/>
                  </a:lnTo>
                  <a:lnTo>
                    <a:pt x="69" y="56"/>
                  </a:lnTo>
                  <a:lnTo>
                    <a:pt x="68" y="52"/>
                  </a:lnTo>
                  <a:lnTo>
                    <a:pt x="67" y="50"/>
                  </a:lnTo>
                  <a:lnTo>
                    <a:pt x="65" y="47"/>
                  </a:lnTo>
                  <a:lnTo>
                    <a:pt x="63" y="46"/>
                  </a:lnTo>
                  <a:lnTo>
                    <a:pt x="62" y="43"/>
                  </a:lnTo>
                  <a:lnTo>
                    <a:pt x="59" y="42"/>
                  </a:lnTo>
                  <a:lnTo>
                    <a:pt x="58" y="38"/>
                  </a:lnTo>
                  <a:lnTo>
                    <a:pt x="56" y="35"/>
                  </a:lnTo>
                  <a:lnTo>
                    <a:pt x="56" y="33"/>
                  </a:lnTo>
                  <a:lnTo>
                    <a:pt x="55" y="29"/>
                  </a:lnTo>
                  <a:lnTo>
                    <a:pt x="55" y="25"/>
                  </a:lnTo>
                  <a:lnTo>
                    <a:pt x="56" y="21"/>
                  </a:lnTo>
                  <a:lnTo>
                    <a:pt x="56" y="18"/>
                  </a:lnTo>
                  <a:lnTo>
                    <a:pt x="58" y="16"/>
                  </a:lnTo>
                  <a:lnTo>
                    <a:pt x="59" y="14"/>
                  </a:lnTo>
                  <a:lnTo>
                    <a:pt x="65" y="14"/>
                  </a:lnTo>
                  <a:lnTo>
                    <a:pt x="76" y="14"/>
                  </a:lnTo>
                  <a:lnTo>
                    <a:pt x="86" y="16"/>
                  </a:lnTo>
                  <a:lnTo>
                    <a:pt x="97" y="14"/>
                  </a:lnTo>
                  <a:lnTo>
                    <a:pt x="107" y="14"/>
                  </a:lnTo>
                  <a:lnTo>
                    <a:pt x="109" y="14"/>
                  </a:lnTo>
                  <a:lnTo>
                    <a:pt x="118" y="14"/>
                  </a:lnTo>
                  <a:lnTo>
                    <a:pt x="118" y="16"/>
                  </a:lnTo>
                  <a:lnTo>
                    <a:pt x="118" y="22"/>
                  </a:lnTo>
                  <a:lnTo>
                    <a:pt x="119" y="22"/>
                  </a:lnTo>
                  <a:lnTo>
                    <a:pt x="130" y="22"/>
                  </a:lnTo>
                  <a:lnTo>
                    <a:pt x="140" y="22"/>
                  </a:lnTo>
                  <a:lnTo>
                    <a:pt x="151" y="22"/>
                  </a:lnTo>
                  <a:lnTo>
                    <a:pt x="160" y="22"/>
                  </a:lnTo>
                  <a:lnTo>
                    <a:pt x="170" y="22"/>
                  </a:lnTo>
                  <a:lnTo>
                    <a:pt x="181" y="22"/>
                  </a:lnTo>
                  <a:lnTo>
                    <a:pt x="191" y="22"/>
                  </a:lnTo>
                  <a:lnTo>
                    <a:pt x="191" y="16"/>
                  </a:lnTo>
                  <a:lnTo>
                    <a:pt x="198" y="16"/>
                  </a:lnTo>
                  <a:lnTo>
                    <a:pt x="208" y="16"/>
                  </a:lnTo>
                  <a:lnTo>
                    <a:pt x="219" y="16"/>
                  </a:lnTo>
                  <a:lnTo>
                    <a:pt x="229" y="16"/>
                  </a:lnTo>
                  <a:lnTo>
                    <a:pt x="240" y="16"/>
                  </a:lnTo>
                  <a:lnTo>
                    <a:pt x="250" y="16"/>
                  </a:lnTo>
                  <a:lnTo>
                    <a:pt x="257" y="16"/>
                  </a:lnTo>
                  <a:lnTo>
                    <a:pt x="261" y="16"/>
                  </a:lnTo>
                  <a:lnTo>
                    <a:pt x="271" y="16"/>
                  </a:lnTo>
                  <a:lnTo>
                    <a:pt x="282" y="16"/>
                  </a:lnTo>
                  <a:lnTo>
                    <a:pt x="292" y="16"/>
                  </a:lnTo>
                  <a:lnTo>
                    <a:pt x="303" y="16"/>
                  </a:lnTo>
                  <a:lnTo>
                    <a:pt x="312" y="16"/>
                  </a:lnTo>
                  <a:lnTo>
                    <a:pt x="322" y="16"/>
                  </a:lnTo>
                  <a:lnTo>
                    <a:pt x="333" y="16"/>
                  </a:lnTo>
                  <a:lnTo>
                    <a:pt x="338" y="16"/>
                  </a:lnTo>
                  <a:lnTo>
                    <a:pt x="343" y="16"/>
                  </a:lnTo>
                  <a:lnTo>
                    <a:pt x="354" y="16"/>
                  </a:lnTo>
                  <a:lnTo>
                    <a:pt x="364" y="16"/>
                  </a:lnTo>
                  <a:lnTo>
                    <a:pt x="375" y="16"/>
                  </a:lnTo>
                  <a:lnTo>
                    <a:pt x="385" y="16"/>
                  </a:lnTo>
                  <a:lnTo>
                    <a:pt x="396" y="16"/>
                  </a:lnTo>
                  <a:lnTo>
                    <a:pt x="406" y="16"/>
                  </a:lnTo>
                  <a:lnTo>
                    <a:pt x="416" y="16"/>
                  </a:lnTo>
                  <a:lnTo>
                    <a:pt x="426" y="16"/>
                  </a:lnTo>
                  <a:lnTo>
                    <a:pt x="436" y="16"/>
                  </a:lnTo>
                  <a:lnTo>
                    <a:pt x="447" y="16"/>
                  </a:lnTo>
                  <a:lnTo>
                    <a:pt x="457" y="16"/>
                  </a:lnTo>
                  <a:lnTo>
                    <a:pt x="468" y="16"/>
                  </a:lnTo>
                  <a:lnTo>
                    <a:pt x="478" y="16"/>
                  </a:lnTo>
                  <a:lnTo>
                    <a:pt x="489" y="16"/>
                  </a:lnTo>
                  <a:lnTo>
                    <a:pt x="495" y="16"/>
                  </a:lnTo>
                  <a:lnTo>
                    <a:pt x="496" y="16"/>
                  </a:lnTo>
                  <a:lnTo>
                    <a:pt x="499" y="16"/>
                  </a:lnTo>
                  <a:lnTo>
                    <a:pt x="504" y="16"/>
                  </a:lnTo>
                  <a:lnTo>
                    <a:pt x="509" y="16"/>
                  </a:lnTo>
                  <a:lnTo>
                    <a:pt x="520" y="16"/>
                  </a:lnTo>
                  <a:lnTo>
                    <a:pt x="530" y="16"/>
                  </a:lnTo>
                  <a:lnTo>
                    <a:pt x="541" y="16"/>
                  </a:lnTo>
                  <a:lnTo>
                    <a:pt x="546" y="16"/>
                  </a:lnTo>
                  <a:lnTo>
                    <a:pt x="547" y="16"/>
                  </a:lnTo>
                  <a:lnTo>
                    <a:pt x="550" y="16"/>
                  </a:lnTo>
                  <a:lnTo>
                    <a:pt x="551" y="16"/>
                  </a:lnTo>
                  <a:lnTo>
                    <a:pt x="554" y="16"/>
                  </a:lnTo>
                  <a:lnTo>
                    <a:pt x="557" y="16"/>
                  </a:lnTo>
                  <a:lnTo>
                    <a:pt x="567" y="16"/>
                  </a:lnTo>
                  <a:lnTo>
                    <a:pt x="578" y="16"/>
                  </a:lnTo>
                  <a:lnTo>
                    <a:pt x="588" y="16"/>
                  </a:lnTo>
                  <a:lnTo>
                    <a:pt x="599" y="16"/>
                  </a:lnTo>
                  <a:lnTo>
                    <a:pt x="610" y="16"/>
                  </a:lnTo>
                  <a:lnTo>
                    <a:pt x="620" y="16"/>
                  </a:lnTo>
                  <a:lnTo>
                    <a:pt x="630" y="16"/>
                  </a:lnTo>
                  <a:lnTo>
                    <a:pt x="640" y="16"/>
                  </a:lnTo>
                  <a:lnTo>
                    <a:pt x="655" y="16"/>
                  </a:lnTo>
                  <a:lnTo>
                    <a:pt x="658" y="16"/>
                  </a:lnTo>
                  <a:lnTo>
                    <a:pt x="659" y="16"/>
                  </a:lnTo>
                  <a:lnTo>
                    <a:pt x="660" y="16"/>
                  </a:lnTo>
                  <a:lnTo>
                    <a:pt x="671" y="16"/>
                  </a:lnTo>
                  <a:lnTo>
                    <a:pt x="681" y="16"/>
                  </a:lnTo>
                  <a:lnTo>
                    <a:pt x="692" y="16"/>
                  </a:lnTo>
                  <a:lnTo>
                    <a:pt x="702" y="16"/>
                  </a:lnTo>
                  <a:lnTo>
                    <a:pt x="713" y="16"/>
                  </a:lnTo>
                  <a:lnTo>
                    <a:pt x="723" y="16"/>
                  </a:lnTo>
                  <a:lnTo>
                    <a:pt x="733" y="16"/>
                  </a:lnTo>
                  <a:lnTo>
                    <a:pt x="744" y="16"/>
                  </a:lnTo>
                  <a:lnTo>
                    <a:pt x="754" y="16"/>
                  </a:lnTo>
                  <a:lnTo>
                    <a:pt x="764" y="16"/>
                  </a:lnTo>
                  <a:lnTo>
                    <a:pt x="774" y="16"/>
                  </a:lnTo>
                  <a:lnTo>
                    <a:pt x="785" y="16"/>
                  </a:lnTo>
                  <a:lnTo>
                    <a:pt x="795" y="16"/>
                  </a:lnTo>
                  <a:lnTo>
                    <a:pt x="806" y="16"/>
                  </a:lnTo>
                  <a:lnTo>
                    <a:pt x="806" y="0"/>
                  </a:lnTo>
                  <a:lnTo>
                    <a:pt x="815" y="0"/>
                  </a:lnTo>
                  <a:lnTo>
                    <a:pt x="825" y="0"/>
                  </a:lnTo>
                  <a:lnTo>
                    <a:pt x="836" y="0"/>
                  </a:lnTo>
                  <a:lnTo>
                    <a:pt x="846" y="0"/>
                  </a:lnTo>
                  <a:lnTo>
                    <a:pt x="847" y="0"/>
                  </a:lnTo>
                  <a:lnTo>
                    <a:pt x="857" y="0"/>
                  </a:lnTo>
                  <a:lnTo>
                    <a:pt x="867" y="0"/>
                  </a:lnTo>
                  <a:lnTo>
                    <a:pt x="878" y="0"/>
                  </a:lnTo>
                  <a:lnTo>
                    <a:pt x="888" y="0"/>
                  </a:lnTo>
                  <a:lnTo>
                    <a:pt x="893" y="0"/>
                  </a:lnTo>
                  <a:lnTo>
                    <a:pt x="893" y="7"/>
                  </a:lnTo>
                  <a:lnTo>
                    <a:pt x="893" y="8"/>
                  </a:lnTo>
                  <a:lnTo>
                    <a:pt x="892" y="9"/>
                  </a:lnTo>
                  <a:lnTo>
                    <a:pt x="891" y="9"/>
                  </a:lnTo>
                  <a:lnTo>
                    <a:pt x="889" y="9"/>
                  </a:lnTo>
                  <a:lnTo>
                    <a:pt x="889" y="10"/>
                  </a:lnTo>
                  <a:lnTo>
                    <a:pt x="889" y="12"/>
                  </a:lnTo>
                  <a:lnTo>
                    <a:pt x="889" y="13"/>
                  </a:lnTo>
                  <a:lnTo>
                    <a:pt x="891" y="14"/>
                  </a:lnTo>
                  <a:lnTo>
                    <a:pt x="891" y="16"/>
                  </a:lnTo>
                  <a:lnTo>
                    <a:pt x="891" y="17"/>
                  </a:lnTo>
                  <a:lnTo>
                    <a:pt x="891" y="18"/>
                  </a:lnTo>
                  <a:lnTo>
                    <a:pt x="889" y="18"/>
                  </a:lnTo>
                  <a:lnTo>
                    <a:pt x="889" y="20"/>
                  </a:lnTo>
                  <a:lnTo>
                    <a:pt x="889" y="21"/>
                  </a:lnTo>
                  <a:lnTo>
                    <a:pt x="888" y="21"/>
                  </a:lnTo>
                  <a:lnTo>
                    <a:pt x="887" y="21"/>
                  </a:lnTo>
                  <a:lnTo>
                    <a:pt x="887" y="22"/>
                  </a:lnTo>
                  <a:lnTo>
                    <a:pt x="885" y="22"/>
                  </a:lnTo>
                  <a:lnTo>
                    <a:pt x="884" y="24"/>
                  </a:lnTo>
                  <a:lnTo>
                    <a:pt x="884" y="25"/>
                  </a:lnTo>
                  <a:lnTo>
                    <a:pt x="883" y="26"/>
                  </a:lnTo>
                  <a:lnTo>
                    <a:pt x="883" y="28"/>
                  </a:lnTo>
                  <a:lnTo>
                    <a:pt x="881" y="29"/>
                  </a:lnTo>
                  <a:lnTo>
                    <a:pt x="883" y="30"/>
                  </a:lnTo>
                  <a:lnTo>
                    <a:pt x="883" y="31"/>
                  </a:lnTo>
                  <a:lnTo>
                    <a:pt x="881" y="31"/>
                  </a:lnTo>
                  <a:lnTo>
                    <a:pt x="880" y="31"/>
                  </a:lnTo>
                  <a:lnTo>
                    <a:pt x="880" y="33"/>
                  </a:lnTo>
                  <a:lnTo>
                    <a:pt x="880" y="35"/>
                  </a:lnTo>
                  <a:lnTo>
                    <a:pt x="879" y="35"/>
                  </a:lnTo>
                  <a:lnTo>
                    <a:pt x="879" y="37"/>
                  </a:lnTo>
                  <a:lnTo>
                    <a:pt x="879" y="38"/>
                  </a:lnTo>
                  <a:lnTo>
                    <a:pt x="879" y="39"/>
                  </a:lnTo>
                  <a:lnTo>
                    <a:pt x="879" y="41"/>
                  </a:lnTo>
                  <a:lnTo>
                    <a:pt x="879" y="42"/>
                  </a:lnTo>
                  <a:lnTo>
                    <a:pt x="879" y="43"/>
                  </a:lnTo>
                  <a:lnTo>
                    <a:pt x="879" y="45"/>
                  </a:lnTo>
                  <a:lnTo>
                    <a:pt x="880" y="45"/>
                  </a:lnTo>
                  <a:lnTo>
                    <a:pt x="880" y="46"/>
                  </a:lnTo>
                  <a:lnTo>
                    <a:pt x="880" y="47"/>
                  </a:lnTo>
                  <a:lnTo>
                    <a:pt x="880" y="48"/>
                  </a:lnTo>
                  <a:lnTo>
                    <a:pt x="880" y="50"/>
                  </a:lnTo>
                  <a:lnTo>
                    <a:pt x="879" y="51"/>
                  </a:lnTo>
                  <a:lnTo>
                    <a:pt x="879" y="52"/>
                  </a:lnTo>
                  <a:lnTo>
                    <a:pt x="879" y="54"/>
                  </a:lnTo>
                  <a:lnTo>
                    <a:pt x="880" y="54"/>
                  </a:lnTo>
                  <a:lnTo>
                    <a:pt x="879" y="55"/>
                  </a:lnTo>
                  <a:lnTo>
                    <a:pt x="879" y="56"/>
                  </a:lnTo>
                  <a:lnTo>
                    <a:pt x="879" y="58"/>
                  </a:lnTo>
                  <a:lnTo>
                    <a:pt x="879" y="59"/>
                  </a:lnTo>
                  <a:lnTo>
                    <a:pt x="878" y="60"/>
                  </a:lnTo>
                  <a:lnTo>
                    <a:pt x="878" y="62"/>
                  </a:lnTo>
                  <a:lnTo>
                    <a:pt x="878" y="63"/>
                  </a:lnTo>
                  <a:lnTo>
                    <a:pt x="876" y="63"/>
                  </a:lnTo>
                  <a:lnTo>
                    <a:pt x="876" y="64"/>
                  </a:lnTo>
                  <a:lnTo>
                    <a:pt x="876" y="65"/>
                  </a:lnTo>
                  <a:lnTo>
                    <a:pt x="875" y="67"/>
                  </a:lnTo>
                  <a:lnTo>
                    <a:pt x="874" y="67"/>
                  </a:lnTo>
                  <a:lnTo>
                    <a:pt x="875" y="68"/>
                  </a:lnTo>
                  <a:lnTo>
                    <a:pt x="874" y="69"/>
                  </a:lnTo>
                  <a:lnTo>
                    <a:pt x="875" y="71"/>
                  </a:lnTo>
                  <a:lnTo>
                    <a:pt x="876" y="71"/>
                  </a:lnTo>
                  <a:lnTo>
                    <a:pt x="876" y="72"/>
                  </a:lnTo>
                  <a:lnTo>
                    <a:pt x="875" y="73"/>
                  </a:lnTo>
                  <a:lnTo>
                    <a:pt x="875" y="75"/>
                  </a:lnTo>
                  <a:lnTo>
                    <a:pt x="875" y="76"/>
                  </a:lnTo>
                  <a:lnTo>
                    <a:pt x="875" y="77"/>
                  </a:lnTo>
                  <a:lnTo>
                    <a:pt x="875" y="79"/>
                  </a:lnTo>
                  <a:lnTo>
                    <a:pt x="876" y="79"/>
                  </a:lnTo>
                  <a:lnTo>
                    <a:pt x="876" y="80"/>
                  </a:lnTo>
                  <a:lnTo>
                    <a:pt x="876" y="81"/>
                  </a:lnTo>
                  <a:lnTo>
                    <a:pt x="875" y="81"/>
                  </a:lnTo>
                  <a:lnTo>
                    <a:pt x="876" y="82"/>
                  </a:lnTo>
                  <a:lnTo>
                    <a:pt x="876" y="84"/>
                  </a:lnTo>
                  <a:lnTo>
                    <a:pt x="875" y="84"/>
                  </a:lnTo>
                  <a:lnTo>
                    <a:pt x="875" y="85"/>
                  </a:lnTo>
                  <a:lnTo>
                    <a:pt x="875" y="86"/>
                  </a:lnTo>
                  <a:lnTo>
                    <a:pt x="874" y="86"/>
                  </a:lnTo>
                  <a:lnTo>
                    <a:pt x="874" y="88"/>
                  </a:lnTo>
                  <a:lnTo>
                    <a:pt x="872" y="89"/>
                  </a:lnTo>
                  <a:lnTo>
                    <a:pt x="872" y="90"/>
                  </a:lnTo>
                  <a:lnTo>
                    <a:pt x="874" y="90"/>
                  </a:lnTo>
                  <a:lnTo>
                    <a:pt x="874" y="92"/>
                  </a:lnTo>
                  <a:lnTo>
                    <a:pt x="875" y="92"/>
                  </a:lnTo>
                  <a:lnTo>
                    <a:pt x="875" y="93"/>
                  </a:lnTo>
                  <a:lnTo>
                    <a:pt x="875" y="94"/>
                  </a:lnTo>
                  <a:lnTo>
                    <a:pt x="874" y="94"/>
                  </a:lnTo>
                  <a:lnTo>
                    <a:pt x="875" y="96"/>
                  </a:lnTo>
                  <a:lnTo>
                    <a:pt x="875" y="97"/>
                  </a:lnTo>
                  <a:lnTo>
                    <a:pt x="874" y="98"/>
                  </a:lnTo>
                  <a:lnTo>
                    <a:pt x="874" y="99"/>
                  </a:lnTo>
                  <a:lnTo>
                    <a:pt x="874" y="101"/>
                  </a:lnTo>
                  <a:lnTo>
                    <a:pt x="872" y="101"/>
                  </a:lnTo>
                  <a:lnTo>
                    <a:pt x="874" y="101"/>
                  </a:lnTo>
                  <a:lnTo>
                    <a:pt x="872" y="102"/>
                  </a:lnTo>
                  <a:lnTo>
                    <a:pt x="872" y="103"/>
                  </a:lnTo>
                  <a:lnTo>
                    <a:pt x="872" y="105"/>
                  </a:lnTo>
                  <a:lnTo>
                    <a:pt x="872" y="106"/>
                  </a:lnTo>
                  <a:lnTo>
                    <a:pt x="872" y="107"/>
                  </a:lnTo>
                  <a:lnTo>
                    <a:pt x="872" y="106"/>
                  </a:lnTo>
                  <a:lnTo>
                    <a:pt x="871" y="106"/>
                  </a:lnTo>
                  <a:lnTo>
                    <a:pt x="870" y="106"/>
                  </a:lnTo>
                  <a:lnTo>
                    <a:pt x="870" y="107"/>
                  </a:lnTo>
                  <a:lnTo>
                    <a:pt x="870" y="109"/>
                  </a:lnTo>
                  <a:lnTo>
                    <a:pt x="868" y="109"/>
                  </a:lnTo>
                  <a:lnTo>
                    <a:pt x="867" y="109"/>
                  </a:lnTo>
                  <a:lnTo>
                    <a:pt x="866" y="109"/>
                  </a:lnTo>
                  <a:lnTo>
                    <a:pt x="864" y="109"/>
                  </a:lnTo>
                  <a:lnTo>
                    <a:pt x="864" y="110"/>
                  </a:lnTo>
                  <a:lnTo>
                    <a:pt x="863" y="111"/>
                  </a:lnTo>
                  <a:lnTo>
                    <a:pt x="862" y="111"/>
                  </a:lnTo>
                  <a:lnTo>
                    <a:pt x="861" y="113"/>
                  </a:lnTo>
                  <a:lnTo>
                    <a:pt x="861" y="114"/>
                  </a:lnTo>
                  <a:lnTo>
                    <a:pt x="862" y="114"/>
                  </a:lnTo>
                  <a:lnTo>
                    <a:pt x="861" y="114"/>
                  </a:lnTo>
                  <a:lnTo>
                    <a:pt x="861" y="115"/>
                  </a:lnTo>
                  <a:lnTo>
                    <a:pt x="861" y="117"/>
                  </a:lnTo>
                  <a:lnTo>
                    <a:pt x="861" y="118"/>
                  </a:lnTo>
                  <a:lnTo>
                    <a:pt x="859" y="117"/>
                  </a:lnTo>
                  <a:lnTo>
                    <a:pt x="858" y="117"/>
                  </a:lnTo>
                  <a:lnTo>
                    <a:pt x="857" y="117"/>
                  </a:lnTo>
                  <a:lnTo>
                    <a:pt x="855" y="117"/>
                  </a:lnTo>
                  <a:lnTo>
                    <a:pt x="854" y="117"/>
                  </a:lnTo>
                  <a:lnTo>
                    <a:pt x="853" y="117"/>
                  </a:lnTo>
                  <a:lnTo>
                    <a:pt x="853" y="115"/>
                  </a:lnTo>
                  <a:lnTo>
                    <a:pt x="853" y="117"/>
                  </a:lnTo>
                  <a:lnTo>
                    <a:pt x="851" y="118"/>
                  </a:lnTo>
                  <a:lnTo>
                    <a:pt x="851" y="119"/>
                  </a:lnTo>
                  <a:lnTo>
                    <a:pt x="851" y="120"/>
                  </a:lnTo>
                  <a:lnTo>
                    <a:pt x="850" y="120"/>
                  </a:lnTo>
                  <a:lnTo>
                    <a:pt x="850" y="122"/>
                  </a:lnTo>
                  <a:lnTo>
                    <a:pt x="850" y="123"/>
                  </a:lnTo>
                  <a:lnTo>
                    <a:pt x="849" y="123"/>
                  </a:lnTo>
                  <a:lnTo>
                    <a:pt x="849" y="124"/>
                  </a:lnTo>
                  <a:lnTo>
                    <a:pt x="849" y="126"/>
                  </a:lnTo>
                  <a:lnTo>
                    <a:pt x="847" y="126"/>
                  </a:lnTo>
                  <a:lnTo>
                    <a:pt x="847" y="127"/>
                  </a:lnTo>
                  <a:lnTo>
                    <a:pt x="847" y="128"/>
                  </a:lnTo>
                  <a:lnTo>
                    <a:pt x="849" y="128"/>
                  </a:lnTo>
                  <a:lnTo>
                    <a:pt x="850" y="130"/>
                  </a:lnTo>
                  <a:lnTo>
                    <a:pt x="851" y="130"/>
                  </a:lnTo>
                  <a:lnTo>
                    <a:pt x="851" y="131"/>
                  </a:lnTo>
                  <a:lnTo>
                    <a:pt x="853" y="131"/>
                  </a:lnTo>
                  <a:lnTo>
                    <a:pt x="853" y="132"/>
                  </a:lnTo>
                  <a:lnTo>
                    <a:pt x="853" y="134"/>
                  </a:lnTo>
                  <a:lnTo>
                    <a:pt x="851" y="135"/>
                  </a:lnTo>
                  <a:lnTo>
                    <a:pt x="851" y="136"/>
                  </a:lnTo>
                  <a:lnTo>
                    <a:pt x="851" y="137"/>
                  </a:lnTo>
                  <a:lnTo>
                    <a:pt x="851" y="139"/>
                  </a:lnTo>
                  <a:lnTo>
                    <a:pt x="851" y="140"/>
                  </a:lnTo>
                  <a:lnTo>
                    <a:pt x="850" y="140"/>
                  </a:lnTo>
                  <a:lnTo>
                    <a:pt x="850" y="141"/>
                  </a:lnTo>
                  <a:lnTo>
                    <a:pt x="850" y="143"/>
                  </a:lnTo>
                  <a:lnTo>
                    <a:pt x="850" y="144"/>
                  </a:lnTo>
                  <a:lnTo>
                    <a:pt x="849" y="144"/>
                  </a:lnTo>
                  <a:lnTo>
                    <a:pt x="849" y="145"/>
                  </a:lnTo>
                  <a:lnTo>
                    <a:pt x="847" y="147"/>
                  </a:lnTo>
                  <a:lnTo>
                    <a:pt x="846" y="147"/>
                  </a:lnTo>
                  <a:lnTo>
                    <a:pt x="845" y="147"/>
                  </a:lnTo>
                  <a:lnTo>
                    <a:pt x="842" y="148"/>
                  </a:lnTo>
                  <a:lnTo>
                    <a:pt x="841" y="147"/>
                  </a:lnTo>
                  <a:lnTo>
                    <a:pt x="841" y="148"/>
                  </a:lnTo>
                  <a:lnTo>
                    <a:pt x="840" y="148"/>
                  </a:lnTo>
                  <a:lnTo>
                    <a:pt x="838" y="148"/>
                  </a:lnTo>
                  <a:lnTo>
                    <a:pt x="837" y="148"/>
                  </a:lnTo>
                  <a:lnTo>
                    <a:pt x="836" y="148"/>
                  </a:lnTo>
                  <a:lnTo>
                    <a:pt x="834" y="148"/>
                  </a:lnTo>
                  <a:lnTo>
                    <a:pt x="834" y="149"/>
                  </a:lnTo>
                  <a:lnTo>
                    <a:pt x="833" y="149"/>
                  </a:lnTo>
                  <a:lnTo>
                    <a:pt x="833" y="151"/>
                  </a:lnTo>
                  <a:lnTo>
                    <a:pt x="832" y="151"/>
                  </a:lnTo>
                  <a:lnTo>
                    <a:pt x="832" y="152"/>
                  </a:lnTo>
                  <a:lnTo>
                    <a:pt x="832" y="153"/>
                  </a:lnTo>
                  <a:lnTo>
                    <a:pt x="830" y="154"/>
                  </a:lnTo>
                  <a:lnTo>
                    <a:pt x="830" y="156"/>
                  </a:lnTo>
                  <a:lnTo>
                    <a:pt x="830" y="157"/>
                  </a:lnTo>
                  <a:lnTo>
                    <a:pt x="832" y="158"/>
                  </a:lnTo>
                  <a:lnTo>
                    <a:pt x="832" y="160"/>
                  </a:lnTo>
                  <a:lnTo>
                    <a:pt x="830" y="161"/>
                  </a:lnTo>
                  <a:lnTo>
                    <a:pt x="830" y="164"/>
                  </a:lnTo>
                  <a:lnTo>
                    <a:pt x="829" y="164"/>
                  </a:lnTo>
                  <a:lnTo>
                    <a:pt x="829" y="165"/>
                  </a:lnTo>
                  <a:lnTo>
                    <a:pt x="828" y="166"/>
                  </a:lnTo>
                  <a:lnTo>
                    <a:pt x="826" y="166"/>
                  </a:lnTo>
                  <a:lnTo>
                    <a:pt x="825" y="166"/>
                  </a:lnTo>
                  <a:lnTo>
                    <a:pt x="823" y="166"/>
                  </a:lnTo>
                  <a:lnTo>
                    <a:pt x="821" y="165"/>
                  </a:lnTo>
                  <a:lnTo>
                    <a:pt x="819" y="165"/>
                  </a:lnTo>
                  <a:lnTo>
                    <a:pt x="817" y="165"/>
                  </a:lnTo>
                  <a:lnTo>
                    <a:pt x="816" y="166"/>
                  </a:lnTo>
                  <a:lnTo>
                    <a:pt x="815" y="166"/>
                  </a:lnTo>
                  <a:lnTo>
                    <a:pt x="813" y="168"/>
                  </a:lnTo>
                  <a:lnTo>
                    <a:pt x="813" y="169"/>
                  </a:lnTo>
                  <a:lnTo>
                    <a:pt x="813" y="170"/>
                  </a:lnTo>
                  <a:lnTo>
                    <a:pt x="812" y="171"/>
                  </a:lnTo>
                  <a:lnTo>
                    <a:pt x="812" y="173"/>
                  </a:lnTo>
                  <a:lnTo>
                    <a:pt x="811" y="174"/>
                  </a:lnTo>
                  <a:lnTo>
                    <a:pt x="812" y="175"/>
                  </a:lnTo>
                  <a:lnTo>
                    <a:pt x="811" y="178"/>
                  </a:lnTo>
                  <a:lnTo>
                    <a:pt x="811" y="179"/>
                  </a:lnTo>
                  <a:lnTo>
                    <a:pt x="809" y="179"/>
                  </a:lnTo>
                  <a:lnTo>
                    <a:pt x="808" y="182"/>
                  </a:lnTo>
                  <a:lnTo>
                    <a:pt x="808" y="183"/>
                  </a:lnTo>
                  <a:lnTo>
                    <a:pt x="809" y="185"/>
                  </a:lnTo>
                  <a:lnTo>
                    <a:pt x="809" y="186"/>
                  </a:lnTo>
                  <a:lnTo>
                    <a:pt x="808" y="187"/>
                  </a:lnTo>
                  <a:lnTo>
                    <a:pt x="808" y="190"/>
                  </a:lnTo>
                  <a:lnTo>
                    <a:pt x="808" y="191"/>
                  </a:lnTo>
                  <a:lnTo>
                    <a:pt x="808" y="194"/>
                  </a:lnTo>
                  <a:lnTo>
                    <a:pt x="808" y="195"/>
                  </a:lnTo>
                  <a:lnTo>
                    <a:pt x="808" y="198"/>
                  </a:lnTo>
                  <a:lnTo>
                    <a:pt x="807" y="200"/>
                  </a:lnTo>
                  <a:lnTo>
                    <a:pt x="807" y="202"/>
                  </a:lnTo>
                  <a:lnTo>
                    <a:pt x="806" y="204"/>
                  </a:lnTo>
                  <a:lnTo>
                    <a:pt x="806" y="206"/>
                  </a:lnTo>
                  <a:lnTo>
                    <a:pt x="806" y="207"/>
                  </a:lnTo>
                  <a:lnTo>
                    <a:pt x="806" y="208"/>
                  </a:lnTo>
                  <a:lnTo>
                    <a:pt x="806" y="209"/>
                  </a:lnTo>
                  <a:lnTo>
                    <a:pt x="806" y="211"/>
                  </a:lnTo>
                  <a:lnTo>
                    <a:pt x="806" y="215"/>
                  </a:lnTo>
                  <a:lnTo>
                    <a:pt x="806" y="216"/>
                  </a:lnTo>
                  <a:lnTo>
                    <a:pt x="807" y="217"/>
                  </a:lnTo>
                  <a:lnTo>
                    <a:pt x="807" y="219"/>
                  </a:lnTo>
                  <a:lnTo>
                    <a:pt x="807" y="221"/>
                  </a:lnTo>
                  <a:lnTo>
                    <a:pt x="807" y="223"/>
                  </a:lnTo>
                  <a:lnTo>
                    <a:pt x="808" y="224"/>
                  </a:lnTo>
                  <a:lnTo>
                    <a:pt x="808" y="225"/>
                  </a:lnTo>
                  <a:lnTo>
                    <a:pt x="808" y="228"/>
                  </a:lnTo>
                  <a:lnTo>
                    <a:pt x="808" y="229"/>
                  </a:lnTo>
                  <a:lnTo>
                    <a:pt x="808" y="232"/>
                  </a:lnTo>
                  <a:lnTo>
                    <a:pt x="808" y="234"/>
                  </a:lnTo>
                  <a:lnTo>
                    <a:pt x="808" y="238"/>
                  </a:lnTo>
                  <a:lnTo>
                    <a:pt x="809" y="240"/>
                  </a:lnTo>
                  <a:lnTo>
                    <a:pt x="809" y="242"/>
                  </a:lnTo>
                  <a:lnTo>
                    <a:pt x="809" y="243"/>
                  </a:lnTo>
                  <a:lnTo>
                    <a:pt x="809" y="245"/>
                  </a:lnTo>
                  <a:lnTo>
                    <a:pt x="809" y="246"/>
                  </a:lnTo>
                  <a:lnTo>
                    <a:pt x="809" y="247"/>
                  </a:lnTo>
                  <a:lnTo>
                    <a:pt x="809" y="250"/>
                  </a:lnTo>
                  <a:lnTo>
                    <a:pt x="808" y="251"/>
                  </a:lnTo>
                  <a:lnTo>
                    <a:pt x="808" y="253"/>
                  </a:lnTo>
                  <a:lnTo>
                    <a:pt x="809" y="254"/>
                  </a:lnTo>
                  <a:lnTo>
                    <a:pt x="811" y="255"/>
                  </a:lnTo>
                  <a:lnTo>
                    <a:pt x="813" y="257"/>
                  </a:lnTo>
                  <a:lnTo>
                    <a:pt x="815" y="258"/>
                  </a:lnTo>
                  <a:lnTo>
                    <a:pt x="815" y="259"/>
                  </a:lnTo>
                  <a:lnTo>
                    <a:pt x="815" y="261"/>
                  </a:lnTo>
                  <a:lnTo>
                    <a:pt x="816" y="261"/>
                  </a:lnTo>
                  <a:lnTo>
                    <a:pt x="819" y="261"/>
                  </a:lnTo>
                  <a:lnTo>
                    <a:pt x="820" y="261"/>
                  </a:lnTo>
                  <a:lnTo>
                    <a:pt x="823" y="261"/>
                  </a:lnTo>
                  <a:lnTo>
                    <a:pt x="824" y="261"/>
                  </a:lnTo>
                  <a:lnTo>
                    <a:pt x="826" y="261"/>
                  </a:lnTo>
                  <a:lnTo>
                    <a:pt x="832" y="261"/>
                  </a:lnTo>
                  <a:lnTo>
                    <a:pt x="833" y="262"/>
                  </a:lnTo>
                  <a:lnTo>
                    <a:pt x="837" y="266"/>
                  </a:lnTo>
                  <a:lnTo>
                    <a:pt x="838" y="267"/>
                  </a:lnTo>
                  <a:lnTo>
                    <a:pt x="838" y="268"/>
                  </a:lnTo>
                  <a:lnTo>
                    <a:pt x="837" y="270"/>
                  </a:lnTo>
                  <a:lnTo>
                    <a:pt x="837" y="272"/>
                  </a:lnTo>
                  <a:lnTo>
                    <a:pt x="836" y="274"/>
                  </a:lnTo>
                  <a:lnTo>
                    <a:pt x="837" y="275"/>
                  </a:lnTo>
                  <a:lnTo>
                    <a:pt x="837" y="276"/>
                  </a:lnTo>
                  <a:lnTo>
                    <a:pt x="840" y="276"/>
                  </a:lnTo>
                  <a:lnTo>
                    <a:pt x="841" y="278"/>
                  </a:lnTo>
                  <a:lnTo>
                    <a:pt x="844" y="276"/>
                  </a:lnTo>
                  <a:lnTo>
                    <a:pt x="846" y="279"/>
                  </a:lnTo>
                  <a:lnTo>
                    <a:pt x="847" y="280"/>
                  </a:lnTo>
                  <a:lnTo>
                    <a:pt x="849" y="281"/>
                  </a:lnTo>
                  <a:lnTo>
                    <a:pt x="850" y="281"/>
                  </a:lnTo>
                  <a:lnTo>
                    <a:pt x="853" y="283"/>
                  </a:lnTo>
                  <a:lnTo>
                    <a:pt x="854" y="283"/>
                  </a:lnTo>
                  <a:lnTo>
                    <a:pt x="855" y="284"/>
                  </a:lnTo>
                  <a:lnTo>
                    <a:pt x="855" y="285"/>
                  </a:lnTo>
                  <a:lnTo>
                    <a:pt x="854" y="288"/>
                  </a:lnTo>
                  <a:lnTo>
                    <a:pt x="855" y="289"/>
                  </a:lnTo>
                  <a:lnTo>
                    <a:pt x="857" y="291"/>
                  </a:lnTo>
                  <a:lnTo>
                    <a:pt x="858" y="291"/>
                  </a:lnTo>
                  <a:lnTo>
                    <a:pt x="859" y="291"/>
                  </a:lnTo>
                  <a:lnTo>
                    <a:pt x="861" y="291"/>
                  </a:lnTo>
                  <a:lnTo>
                    <a:pt x="862" y="291"/>
                  </a:lnTo>
                  <a:lnTo>
                    <a:pt x="864" y="291"/>
                  </a:lnTo>
                  <a:lnTo>
                    <a:pt x="867" y="291"/>
                  </a:lnTo>
                  <a:lnTo>
                    <a:pt x="868" y="291"/>
                  </a:lnTo>
                  <a:lnTo>
                    <a:pt x="870" y="292"/>
                  </a:lnTo>
                  <a:lnTo>
                    <a:pt x="871" y="292"/>
                  </a:lnTo>
                  <a:lnTo>
                    <a:pt x="872" y="292"/>
                  </a:lnTo>
                  <a:lnTo>
                    <a:pt x="874" y="293"/>
                  </a:lnTo>
                  <a:lnTo>
                    <a:pt x="874" y="297"/>
                  </a:lnTo>
                  <a:lnTo>
                    <a:pt x="875" y="298"/>
                  </a:lnTo>
                  <a:lnTo>
                    <a:pt x="876" y="300"/>
                  </a:lnTo>
                  <a:lnTo>
                    <a:pt x="876" y="301"/>
                  </a:lnTo>
                  <a:lnTo>
                    <a:pt x="875" y="301"/>
                  </a:lnTo>
                  <a:lnTo>
                    <a:pt x="874" y="302"/>
                  </a:lnTo>
                  <a:lnTo>
                    <a:pt x="872" y="302"/>
                  </a:lnTo>
                  <a:lnTo>
                    <a:pt x="871" y="304"/>
                  </a:lnTo>
                  <a:lnTo>
                    <a:pt x="871" y="306"/>
                  </a:lnTo>
                  <a:lnTo>
                    <a:pt x="870" y="306"/>
                  </a:lnTo>
                  <a:lnTo>
                    <a:pt x="870" y="308"/>
                  </a:lnTo>
                  <a:lnTo>
                    <a:pt x="870" y="309"/>
                  </a:lnTo>
                  <a:lnTo>
                    <a:pt x="870" y="310"/>
                  </a:lnTo>
                  <a:lnTo>
                    <a:pt x="871" y="312"/>
                  </a:lnTo>
                  <a:lnTo>
                    <a:pt x="872" y="313"/>
                  </a:lnTo>
                  <a:lnTo>
                    <a:pt x="871" y="314"/>
                  </a:lnTo>
                  <a:lnTo>
                    <a:pt x="870" y="315"/>
                  </a:lnTo>
                  <a:lnTo>
                    <a:pt x="870" y="317"/>
                  </a:lnTo>
                  <a:lnTo>
                    <a:pt x="868" y="318"/>
                  </a:lnTo>
                  <a:lnTo>
                    <a:pt x="867" y="319"/>
                  </a:lnTo>
                  <a:lnTo>
                    <a:pt x="867" y="321"/>
                  </a:lnTo>
                  <a:lnTo>
                    <a:pt x="868" y="321"/>
                  </a:lnTo>
                  <a:lnTo>
                    <a:pt x="870" y="322"/>
                  </a:lnTo>
                  <a:lnTo>
                    <a:pt x="871" y="323"/>
                  </a:lnTo>
                  <a:lnTo>
                    <a:pt x="871" y="325"/>
                  </a:lnTo>
                  <a:lnTo>
                    <a:pt x="872" y="325"/>
                  </a:lnTo>
                  <a:lnTo>
                    <a:pt x="874" y="326"/>
                  </a:lnTo>
                  <a:lnTo>
                    <a:pt x="875" y="325"/>
                  </a:lnTo>
                  <a:lnTo>
                    <a:pt x="876" y="325"/>
                  </a:lnTo>
                  <a:lnTo>
                    <a:pt x="878" y="325"/>
                  </a:lnTo>
                  <a:lnTo>
                    <a:pt x="879" y="326"/>
                  </a:lnTo>
                  <a:lnTo>
                    <a:pt x="879" y="329"/>
                  </a:lnTo>
                  <a:lnTo>
                    <a:pt x="879" y="330"/>
                  </a:lnTo>
                  <a:lnTo>
                    <a:pt x="879" y="331"/>
                  </a:lnTo>
                  <a:lnTo>
                    <a:pt x="880" y="331"/>
                  </a:lnTo>
                  <a:lnTo>
                    <a:pt x="881" y="331"/>
                  </a:lnTo>
                  <a:lnTo>
                    <a:pt x="883" y="331"/>
                  </a:lnTo>
                  <a:lnTo>
                    <a:pt x="884" y="331"/>
                  </a:lnTo>
                  <a:lnTo>
                    <a:pt x="885" y="331"/>
                  </a:lnTo>
                  <a:lnTo>
                    <a:pt x="887" y="333"/>
                  </a:lnTo>
                  <a:lnTo>
                    <a:pt x="887" y="335"/>
                  </a:lnTo>
                  <a:lnTo>
                    <a:pt x="887" y="336"/>
                  </a:lnTo>
                  <a:lnTo>
                    <a:pt x="884" y="336"/>
                  </a:lnTo>
                  <a:lnTo>
                    <a:pt x="883" y="336"/>
                  </a:lnTo>
                  <a:lnTo>
                    <a:pt x="883" y="338"/>
                  </a:lnTo>
                  <a:lnTo>
                    <a:pt x="881" y="339"/>
                  </a:lnTo>
                  <a:lnTo>
                    <a:pt x="880" y="339"/>
                  </a:lnTo>
                  <a:lnTo>
                    <a:pt x="878" y="340"/>
                  </a:lnTo>
                  <a:lnTo>
                    <a:pt x="876" y="342"/>
                  </a:lnTo>
                  <a:lnTo>
                    <a:pt x="875" y="343"/>
                  </a:lnTo>
                  <a:lnTo>
                    <a:pt x="872" y="344"/>
                  </a:lnTo>
                  <a:lnTo>
                    <a:pt x="871" y="346"/>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7DF2899F-E04C-4D36-ACCA-F1C53576FA82}"/>
                </a:ext>
              </a:extLst>
            </p:cNvPr>
            <p:cNvSpPr>
              <a:spLocks/>
            </p:cNvSpPr>
            <p:nvPr/>
          </p:nvSpPr>
          <p:spPr bwMode="auto">
            <a:xfrm>
              <a:off x="1849" y="545"/>
              <a:ext cx="1968" cy="1610"/>
            </a:xfrm>
            <a:custGeom>
              <a:avLst/>
              <a:gdLst>
                <a:gd name="T0" fmla="*/ 1859 w 1968"/>
                <a:gd name="T1" fmla="*/ 1170 h 1610"/>
                <a:gd name="T2" fmla="*/ 1809 w 1968"/>
                <a:gd name="T3" fmla="*/ 1176 h 1610"/>
                <a:gd name="T4" fmla="*/ 1748 w 1968"/>
                <a:gd name="T5" fmla="*/ 1161 h 1610"/>
                <a:gd name="T6" fmla="*/ 1725 w 1968"/>
                <a:gd name="T7" fmla="*/ 1208 h 1610"/>
                <a:gd name="T8" fmla="*/ 1706 w 1968"/>
                <a:gd name="T9" fmla="*/ 1255 h 1610"/>
                <a:gd name="T10" fmla="*/ 1753 w 1968"/>
                <a:gd name="T11" fmla="*/ 1366 h 1610"/>
                <a:gd name="T12" fmla="*/ 1655 w 1968"/>
                <a:gd name="T13" fmla="*/ 1449 h 1610"/>
                <a:gd name="T14" fmla="*/ 1576 w 1968"/>
                <a:gd name="T15" fmla="*/ 1407 h 1610"/>
                <a:gd name="T16" fmla="*/ 1528 w 1968"/>
                <a:gd name="T17" fmla="*/ 1468 h 1610"/>
                <a:gd name="T18" fmla="*/ 1435 w 1968"/>
                <a:gd name="T19" fmla="*/ 1489 h 1610"/>
                <a:gd name="T20" fmla="*/ 1267 w 1968"/>
                <a:gd name="T21" fmla="*/ 1475 h 1610"/>
                <a:gd name="T22" fmla="*/ 1182 w 1968"/>
                <a:gd name="T23" fmla="*/ 1413 h 1610"/>
                <a:gd name="T24" fmla="*/ 1106 w 1968"/>
                <a:gd name="T25" fmla="*/ 1455 h 1610"/>
                <a:gd name="T26" fmla="*/ 1023 w 1968"/>
                <a:gd name="T27" fmla="*/ 1589 h 1610"/>
                <a:gd name="T28" fmla="*/ 954 w 1968"/>
                <a:gd name="T29" fmla="*/ 1593 h 1610"/>
                <a:gd name="T30" fmla="*/ 887 w 1968"/>
                <a:gd name="T31" fmla="*/ 1433 h 1610"/>
                <a:gd name="T32" fmla="*/ 895 w 1968"/>
                <a:gd name="T33" fmla="*/ 1347 h 1610"/>
                <a:gd name="T34" fmla="*/ 953 w 1968"/>
                <a:gd name="T35" fmla="*/ 1301 h 1610"/>
                <a:gd name="T36" fmla="*/ 962 w 1968"/>
                <a:gd name="T37" fmla="*/ 1226 h 1610"/>
                <a:gd name="T38" fmla="*/ 915 w 1968"/>
                <a:gd name="T39" fmla="*/ 1206 h 1610"/>
                <a:gd name="T40" fmla="*/ 823 w 1968"/>
                <a:gd name="T41" fmla="*/ 1150 h 1610"/>
                <a:gd name="T42" fmla="*/ 747 w 1968"/>
                <a:gd name="T43" fmla="*/ 1196 h 1610"/>
                <a:gd name="T44" fmla="*/ 617 w 1968"/>
                <a:gd name="T45" fmla="*/ 1234 h 1610"/>
                <a:gd name="T46" fmla="*/ 519 w 1968"/>
                <a:gd name="T47" fmla="*/ 1336 h 1610"/>
                <a:gd name="T48" fmla="*/ 556 w 1968"/>
                <a:gd name="T49" fmla="*/ 1458 h 1610"/>
                <a:gd name="T50" fmla="*/ 426 w 1968"/>
                <a:gd name="T51" fmla="*/ 1517 h 1610"/>
                <a:gd name="T52" fmla="*/ 330 w 1968"/>
                <a:gd name="T53" fmla="*/ 1449 h 1610"/>
                <a:gd name="T54" fmla="*/ 254 w 1968"/>
                <a:gd name="T55" fmla="*/ 1333 h 1610"/>
                <a:gd name="T56" fmla="*/ 194 w 1968"/>
                <a:gd name="T57" fmla="*/ 1221 h 1610"/>
                <a:gd name="T58" fmla="*/ 105 w 1968"/>
                <a:gd name="T59" fmla="*/ 1106 h 1610"/>
                <a:gd name="T60" fmla="*/ 8 w 1968"/>
                <a:gd name="T61" fmla="*/ 941 h 1610"/>
                <a:gd name="T62" fmla="*/ 58 w 1968"/>
                <a:gd name="T63" fmla="*/ 776 h 1610"/>
                <a:gd name="T64" fmla="*/ 41 w 1968"/>
                <a:gd name="T65" fmla="*/ 638 h 1610"/>
                <a:gd name="T66" fmla="*/ 147 w 1968"/>
                <a:gd name="T67" fmla="*/ 608 h 1610"/>
                <a:gd name="T68" fmla="*/ 229 w 1968"/>
                <a:gd name="T69" fmla="*/ 578 h 1610"/>
                <a:gd name="T70" fmla="*/ 351 w 1968"/>
                <a:gd name="T71" fmla="*/ 577 h 1610"/>
                <a:gd name="T72" fmla="*/ 465 w 1968"/>
                <a:gd name="T73" fmla="*/ 531 h 1610"/>
                <a:gd name="T74" fmla="*/ 637 w 1968"/>
                <a:gd name="T75" fmla="*/ 493 h 1610"/>
                <a:gd name="T76" fmla="*/ 634 w 1968"/>
                <a:gd name="T77" fmla="*/ 413 h 1610"/>
                <a:gd name="T78" fmla="*/ 680 w 1968"/>
                <a:gd name="T79" fmla="*/ 381 h 1610"/>
                <a:gd name="T80" fmla="*/ 663 w 1968"/>
                <a:gd name="T81" fmla="*/ 327 h 1610"/>
                <a:gd name="T82" fmla="*/ 692 w 1968"/>
                <a:gd name="T83" fmla="*/ 244 h 1610"/>
                <a:gd name="T84" fmla="*/ 799 w 1968"/>
                <a:gd name="T85" fmla="*/ 148 h 1610"/>
                <a:gd name="T86" fmla="*/ 825 w 1968"/>
                <a:gd name="T87" fmla="*/ 193 h 1610"/>
                <a:gd name="T88" fmla="*/ 894 w 1968"/>
                <a:gd name="T89" fmla="*/ 252 h 1610"/>
                <a:gd name="T90" fmla="*/ 913 w 1968"/>
                <a:gd name="T91" fmla="*/ 195 h 1610"/>
                <a:gd name="T92" fmla="*/ 1018 w 1968"/>
                <a:gd name="T93" fmla="*/ 127 h 1610"/>
                <a:gd name="T94" fmla="*/ 1098 w 1968"/>
                <a:gd name="T95" fmla="*/ 127 h 1610"/>
                <a:gd name="T96" fmla="*/ 1156 w 1968"/>
                <a:gd name="T97" fmla="*/ 66 h 1610"/>
                <a:gd name="T98" fmla="*/ 1187 w 1968"/>
                <a:gd name="T99" fmla="*/ 123 h 1610"/>
                <a:gd name="T100" fmla="*/ 1253 w 1968"/>
                <a:gd name="T101" fmla="*/ 102 h 1610"/>
                <a:gd name="T102" fmla="*/ 1340 w 1968"/>
                <a:gd name="T103" fmla="*/ 79 h 1610"/>
                <a:gd name="T104" fmla="*/ 1423 w 1968"/>
                <a:gd name="T105" fmla="*/ 55 h 1610"/>
                <a:gd name="T106" fmla="*/ 1518 w 1968"/>
                <a:gd name="T107" fmla="*/ 31 h 1610"/>
                <a:gd name="T108" fmla="*/ 1598 w 1968"/>
                <a:gd name="T109" fmla="*/ 45 h 1610"/>
                <a:gd name="T110" fmla="*/ 1754 w 1968"/>
                <a:gd name="T111" fmla="*/ 182 h 1610"/>
                <a:gd name="T112" fmla="*/ 1864 w 1968"/>
                <a:gd name="T113" fmla="*/ 255 h 1610"/>
                <a:gd name="T114" fmla="*/ 1850 w 1968"/>
                <a:gd name="T115" fmla="*/ 434 h 1610"/>
                <a:gd name="T116" fmla="*/ 1833 w 1968"/>
                <a:gd name="T117" fmla="*/ 631 h 1610"/>
                <a:gd name="T118" fmla="*/ 1816 w 1968"/>
                <a:gd name="T119" fmla="*/ 676 h 1610"/>
                <a:gd name="T120" fmla="*/ 1800 w 1968"/>
                <a:gd name="T121" fmla="*/ 765 h 1610"/>
                <a:gd name="T122" fmla="*/ 1968 w 1968"/>
                <a:gd name="T123" fmla="*/ 777 h 1610"/>
                <a:gd name="T124" fmla="*/ 1913 w 1968"/>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8" h="1610">
                  <a:moveTo>
                    <a:pt x="1913" y="1013"/>
                  </a:moveTo>
                  <a:lnTo>
                    <a:pt x="1917" y="1018"/>
                  </a:lnTo>
                  <a:lnTo>
                    <a:pt x="1923" y="1028"/>
                  </a:lnTo>
                  <a:lnTo>
                    <a:pt x="1930" y="1039"/>
                  </a:lnTo>
                  <a:lnTo>
                    <a:pt x="1936" y="1048"/>
                  </a:lnTo>
                  <a:lnTo>
                    <a:pt x="1936" y="1049"/>
                  </a:lnTo>
                  <a:lnTo>
                    <a:pt x="1943" y="1060"/>
                  </a:lnTo>
                  <a:lnTo>
                    <a:pt x="1944" y="1061"/>
                  </a:lnTo>
                  <a:lnTo>
                    <a:pt x="1944" y="1065"/>
                  </a:lnTo>
                  <a:lnTo>
                    <a:pt x="1944" y="1069"/>
                  </a:lnTo>
                  <a:lnTo>
                    <a:pt x="1944" y="1072"/>
                  </a:lnTo>
                  <a:lnTo>
                    <a:pt x="1947" y="1074"/>
                  </a:lnTo>
                  <a:lnTo>
                    <a:pt x="1948" y="1077"/>
                  </a:lnTo>
                  <a:lnTo>
                    <a:pt x="1948" y="1081"/>
                  </a:lnTo>
                  <a:lnTo>
                    <a:pt x="1947" y="1083"/>
                  </a:lnTo>
                  <a:lnTo>
                    <a:pt x="1947" y="1087"/>
                  </a:lnTo>
                  <a:lnTo>
                    <a:pt x="1945" y="1090"/>
                  </a:lnTo>
                  <a:lnTo>
                    <a:pt x="1944" y="1093"/>
                  </a:lnTo>
                  <a:lnTo>
                    <a:pt x="1944" y="1097"/>
                  </a:lnTo>
                  <a:lnTo>
                    <a:pt x="1944" y="1100"/>
                  </a:lnTo>
                  <a:lnTo>
                    <a:pt x="1943" y="1104"/>
                  </a:lnTo>
                  <a:lnTo>
                    <a:pt x="1943" y="1106"/>
                  </a:lnTo>
                  <a:lnTo>
                    <a:pt x="1939" y="1108"/>
                  </a:lnTo>
                  <a:lnTo>
                    <a:pt x="1936" y="1108"/>
                  </a:lnTo>
                  <a:lnTo>
                    <a:pt x="1935" y="1108"/>
                  </a:lnTo>
                  <a:lnTo>
                    <a:pt x="1932" y="1110"/>
                  </a:lnTo>
                  <a:lnTo>
                    <a:pt x="1931" y="1114"/>
                  </a:lnTo>
                  <a:lnTo>
                    <a:pt x="1931" y="1116"/>
                  </a:lnTo>
                  <a:lnTo>
                    <a:pt x="1931" y="1120"/>
                  </a:lnTo>
                  <a:lnTo>
                    <a:pt x="1932" y="1128"/>
                  </a:lnTo>
                  <a:lnTo>
                    <a:pt x="1932" y="1131"/>
                  </a:lnTo>
                  <a:lnTo>
                    <a:pt x="1931" y="1133"/>
                  </a:lnTo>
                  <a:lnTo>
                    <a:pt x="1928" y="1134"/>
                  </a:lnTo>
                  <a:lnTo>
                    <a:pt x="1926" y="1136"/>
                  </a:lnTo>
                  <a:lnTo>
                    <a:pt x="1922" y="1136"/>
                  </a:lnTo>
                  <a:lnTo>
                    <a:pt x="1918" y="1134"/>
                  </a:lnTo>
                  <a:lnTo>
                    <a:pt x="1915" y="1134"/>
                  </a:lnTo>
                  <a:lnTo>
                    <a:pt x="1913" y="1133"/>
                  </a:lnTo>
                  <a:lnTo>
                    <a:pt x="1909" y="1132"/>
                  </a:lnTo>
                  <a:lnTo>
                    <a:pt x="1906" y="1131"/>
                  </a:lnTo>
                  <a:lnTo>
                    <a:pt x="1902" y="1131"/>
                  </a:lnTo>
                  <a:lnTo>
                    <a:pt x="1900" y="1131"/>
                  </a:lnTo>
                  <a:lnTo>
                    <a:pt x="1898" y="1134"/>
                  </a:lnTo>
                  <a:lnTo>
                    <a:pt x="1900" y="1137"/>
                  </a:lnTo>
                  <a:lnTo>
                    <a:pt x="1901" y="1140"/>
                  </a:lnTo>
                  <a:lnTo>
                    <a:pt x="1902" y="1142"/>
                  </a:lnTo>
                  <a:lnTo>
                    <a:pt x="1901" y="1146"/>
                  </a:lnTo>
                  <a:lnTo>
                    <a:pt x="1901" y="1149"/>
                  </a:lnTo>
                  <a:lnTo>
                    <a:pt x="1897" y="1150"/>
                  </a:lnTo>
                  <a:lnTo>
                    <a:pt x="1894" y="1150"/>
                  </a:lnTo>
                  <a:lnTo>
                    <a:pt x="1890" y="1150"/>
                  </a:lnTo>
                  <a:lnTo>
                    <a:pt x="1888" y="1149"/>
                  </a:lnTo>
                  <a:lnTo>
                    <a:pt x="1888" y="1145"/>
                  </a:lnTo>
                  <a:lnTo>
                    <a:pt x="1888" y="1141"/>
                  </a:lnTo>
                  <a:lnTo>
                    <a:pt x="1885" y="1138"/>
                  </a:lnTo>
                  <a:lnTo>
                    <a:pt x="1883" y="1137"/>
                  </a:lnTo>
                  <a:lnTo>
                    <a:pt x="1879" y="1137"/>
                  </a:lnTo>
                  <a:lnTo>
                    <a:pt x="1875" y="1137"/>
                  </a:lnTo>
                  <a:lnTo>
                    <a:pt x="1871" y="1138"/>
                  </a:lnTo>
                  <a:lnTo>
                    <a:pt x="1868" y="1140"/>
                  </a:lnTo>
                  <a:lnTo>
                    <a:pt x="1867" y="1142"/>
                  </a:lnTo>
                  <a:lnTo>
                    <a:pt x="1866" y="1146"/>
                  </a:lnTo>
                  <a:lnTo>
                    <a:pt x="1866" y="1150"/>
                  </a:lnTo>
                  <a:lnTo>
                    <a:pt x="1867" y="1154"/>
                  </a:lnTo>
                  <a:lnTo>
                    <a:pt x="1868" y="1157"/>
                  </a:lnTo>
                  <a:lnTo>
                    <a:pt x="1869" y="1159"/>
                  </a:lnTo>
                  <a:lnTo>
                    <a:pt x="1871" y="1162"/>
                  </a:lnTo>
                  <a:lnTo>
                    <a:pt x="1869" y="1163"/>
                  </a:lnTo>
                  <a:lnTo>
                    <a:pt x="1869" y="1166"/>
                  </a:lnTo>
                  <a:lnTo>
                    <a:pt x="1864" y="1170"/>
                  </a:lnTo>
                  <a:lnTo>
                    <a:pt x="1863" y="1170"/>
                  </a:lnTo>
                  <a:lnTo>
                    <a:pt x="1862" y="1170"/>
                  </a:lnTo>
                  <a:lnTo>
                    <a:pt x="1859" y="1170"/>
                  </a:lnTo>
                  <a:lnTo>
                    <a:pt x="1858" y="1170"/>
                  </a:lnTo>
                  <a:lnTo>
                    <a:pt x="1856" y="1170"/>
                  </a:lnTo>
                  <a:lnTo>
                    <a:pt x="1856" y="1169"/>
                  </a:lnTo>
                  <a:lnTo>
                    <a:pt x="1854" y="1169"/>
                  </a:lnTo>
                  <a:lnTo>
                    <a:pt x="1852" y="1167"/>
                  </a:lnTo>
                  <a:lnTo>
                    <a:pt x="1851" y="1167"/>
                  </a:lnTo>
                  <a:lnTo>
                    <a:pt x="1850" y="1167"/>
                  </a:lnTo>
                  <a:lnTo>
                    <a:pt x="1849" y="1166"/>
                  </a:lnTo>
                  <a:lnTo>
                    <a:pt x="1846" y="1167"/>
                  </a:lnTo>
                  <a:lnTo>
                    <a:pt x="1845" y="1169"/>
                  </a:lnTo>
                  <a:lnTo>
                    <a:pt x="1846" y="1170"/>
                  </a:lnTo>
                  <a:lnTo>
                    <a:pt x="1847" y="1170"/>
                  </a:lnTo>
                  <a:lnTo>
                    <a:pt x="1849" y="1171"/>
                  </a:lnTo>
                  <a:lnTo>
                    <a:pt x="1850" y="1172"/>
                  </a:lnTo>
                  <a:lnTo>
                    <a:pt x="1850" y="1174"/>
                  </a:lnTo>
                  <a:lnTo>
                    <a:pt x="1851" y="1175"/>
                  </a:lnTo>
                  <a:lnTo>
                    <a:pt x="1852" y="1176"/>
                  </a:lnTo>
                  <a:lnTo>
                    <a:pt x="1854" y="1176"/>
                  </a:lnTo>
                  <a:lnTo>
                    <a:pt x="1854" y="1178"/>
                  </a:lnTo>
                  <a:lnTo>
                    <a:pt x="1854" y="1179"/>
                  </a:lnTo>
                  <a:lnTo>
                    <a:pt x="1852" y="1180"/>
                  </a:lnTo>
                  <a:lnTo>
                    <a:pt x="1851" y="1180"/>
                  </a:lnTo>
                  <a:lnTo>
                    <a:pt x="1850" y="1180"/>
                  </a:lnTo>
                  <a:lnTo>
                    <a:pt x="1849" y="1180"/>
                  </a:lnTo>
                  <a:lnTo>
                    <a:pt x="1847" y="1180"/>
                  </a:lnTo>
                  <a:lnTo>
                    <a:pt x="1846" y="1180"/>
                  </a:lnTo>
                  <a:lnTo>
                    <a:pt x="1843" y="1180"/>
                  </a:lnTo>
                  <a:lnTo>
                    <a:pt x="1843" y="1179"/>
                  </a:lnTo>
                  <a:lnTo>
                    <a:pt x="1843" y="1178"/>
                  </a:lnTo>
                  <a:lnTo>
                    <a:pt x="1843" y="1176"/>
                  </a:lnTo>
                  <a:lnTo>
                    <a:pt x="1843" y="1175"/>
                  </a:lnTo>
                  <a:lnTo>
                    <a:pt x="1842" y="1174"/>
                  </a:lnTo>
                  <a:lnTo>
                    <a:pt x="1841" y="1174"/>
                  </a:lnTo>
                  <a:lnTo>
                    <a:pt x="1839" y="1174"/>
                  </a:lnTo>
                  <a:lnTo>
                    <a:pt x="1838" y="1174"/>
                  </a:lnTo>
                  <a:lnTo>
                    <a:pt x="1837" y="1174"/>
                  </a:lnTo>
                  <a:lnTo>
                    <a:pt x="1835" y="1174"/>
                  </a:lnTo>
                  <a:lnTo>
                    <a:pt x="1834" y="1174"/>
                  </a:lnTo>
                  <a:lnTo>
                    <a:pt x="1833" y="1175"/>
                  </a:lnTo>
                  <a:lnTo>
                    <a:pt x="1831" y="1175"/>
                  </a:lnTo>
                  <a:lnTo>
                    <a:pt x="1831" y="1174"/>
                  </a:lnTo>
                  <a:lnTo>
                    <a:pt x="1830" y="1172"/>
                  </a:lnTo>
                  <a:lnTo>
                    <a:pt x="1829" y="1171"/>
                  </a:lnTo>
                  <a:lnTo>
                    <a:pt x="1828" y="1171"/>
                  </a:lnTo>
                  <a:lnTo>
                    <a:pt x="1826" y="1171"/>
                  </a:lnTo>
                  <a:lnTo>
                    <a:pt x="1825" y="1171"/>
                  </a:lnTo>
                  <a:lnTo>
                    <a:pt x="1825" y="1172"/>
                  </a:lnTo>
                  <a:lnTo>
                    <a:pt x="1824" y="1174"/>
                  </a:lnTo>
                  <a:lnTo>
                    <a:pt x="1822" y="1174"/>
                  </a:lnTo>
                  <a:lnTo>
                    <a:pt x="1822" y="1175"/>
                  </a:lnTo>
                  <a:lnTo>
                    <a:pt x="1821" y="1175"/>
                  </a:lnTo>
                  <a:lnTo>
                    <a:pt x="1820" y="1176"/>
                  </a:lnTo>
                  <a:lnTo>
                    <a:pt x="1818" y="1176"/>
                  </a:lnTo>
                  <a:lnTo>
                    <a:pt x="1818" y="1175"/>
                  </a:lnTo>
                  <a:lnTo>
                    <a:pt x="1818" y="1174"/>
                  </a:lnTo>
                  <a:lnTo>
                    <a:pt x="1818" y="1172"/>
                  </a:lnTo>
                  <a:lnTo>
                    <a:pt x="1817" y="1171"/>
                  </a:lnTo>
                  <a:lnTo>
                    <a:pt x="1817" y="1170"/>
                  </a:lnTo>
                  <a:lnTo>
                    <a:pt x="1817" y="1169"/>
                  </a:lnTo>
                  <a:lnTo>
                    <a:pt x="1817" y="1167"/>
                  </a:lnTo>
                  <a:lnTo>
                    <a:pt x="1817" y="1166"/>
                  </a:lnTo>
                  <a:lnTo>
                    <a:pt x="1816" y="1166"/>
                  </a:lnTo>
                  <a:lnTo>
                    <a:pt x="1814" y="1167"/>
                  </a:lnTo>
                  <a:lnTo>
                    <a:pt x="1813" y="1169"/>
                  </a:lnTo>
                  <a:lnTo>
                    <a:pt x="1813" y="1170"/>
                  </a:lnTo>
                  <a:lnTo>
                    <a:pt x="1813" y="1171"/>
                  </a:lnTo>
                  <a:lnTo>
                    <a:pt x="1813" y="1172"/>
                  </a:lnTo>
                  <a:lnTo>
                    <a:pt x="1812" y="1172"/>
                  </a:lnTo>
                  <a:lnTo>
                    <a:pt x="1811" y="1171"/>
                  </a:lnTo>
                  <a:lnTo>
                    <a:pt x="1809" y="1172"/>
                  </a:lnTo>
                  <a:lnTo>
                    <a:pt x="1809" y="1174"/>
                  </a:lnTo>
                  <a:lnTo>
                    <a:pt x="1809" y="1175"/>
                  </a:lnTo>
                  <a:lnTo>
                    <a:pt x="1809" y="1176"/>
                  </a:lnTo>
                  <a:lnTo>
                    <a:pt x="1808" y="1176"/>
                  </a:lnTo>
                  <a:lnTo>
                    <a:pt x="1808" y="1178"/>
                  </a:lnTo>
                  <a:lnTo>
                    <a:pt x="1807" y="1178"/>
                  </a:lnTo>
                  <a:lnTo>
                    <a:pt x="1807" y="1176"/>
                  </a:lnTo>
                  <a:lnTo>
                    <a:pt x="1805" y="1176"/>
                  </a:lnTo>
                  <a:lnTo>
                    <a:pt x="1804" y="1175"/>
                  </a:lnTo>
                  <a:lnTo>
                    <a:pt x="1803" y="1175"/>
                  </a:lnTo>
                  <a:lnTo>
                    <a:pt x="1803" y="1174"/>
                  </a:lnTo>
                  <a:lnTo>
                    <a:pt x="1801" y="1174"/>
                  </a:lnTo>
                  <a:lnTo>
                    <a:pt x="1800" y="1174"/>
                  </a:lnTo>
                  <a:lnTo>
                    <a:pt x="1800" y="1172"/>
                  </a:lnTo>
                  <a:lnTo>
                    <a:pt x="1799" y="1171"/>
                  </a:lnTo>
                  <a:lnTo>
                    <a:pt x="1799" y="1170"/>
                  </a:lnTo>
                  <a:lnTo>
                    <a:pt x="1800" y="1169"/>
                  </a:lnTo>
                  <a:lnTo>
                    <a:pt x="1799" y="1167"/>
                  </a:lnTo>
                  <a:lnTo>
                    <a:pt x="1797" y="1167"/>
                  </a:lnTo>
                  <a:lnTo>
                    <a:pt x="1796" y="1167"/>
                  </a:lnTo>
                  <a:lnTo>
                    <a:pt x="1796" y="1166"/>
                  </a:lnTo>
                  <a:lnTo>
                    <a:pt x="1795" y="1166"/>
                  </a:lnTo>
                  <a:lnTo>
                    <a:pt x="1795" y="1165"/>
                  </a:lnTo>
                  <a:lnTo>
                    <a:pt x="1793" y="1163"/>
                  </a:lnTo>
                  <a:lnTo>
                    <a:pt x="1791" y="1163"/>
                  </a:lnTo>
                  <a:lnTo>
                    <a:pt x="1790" y="1163"/>
                  </a:lnTo>
                  <a:lnTo>
                    <a:pt x="1790" y="1165"/>
                  </a:lnTo>
                  <a:lnTo>
                    <a:pt x="1788" y="1165"/>
                  </a:lnTo>
                  <a:lnTo>
                    <a:pt x="1787" y="1166"/>
                  </a:lnTo>
                  <a:lnTo>
                    <a:pt x="1787" y="1167"/>
                  </a:lnTo>
                  <a:lnTo>
                    <a:pt x="1786" y="1167"/>
                  </a:lnTo>
                  <a:lnTo>
                    <a:pt x="1784" y="1167"/>
                  </a:lnTo>
                  <a:lnTo>
                    <a:pt x="1783" y="1166"/>
                  </a:lnTo>
                  <a:lnTo>
                    <a:pt x="1783" y="1165"/>
                  </a:lnTo>
                  <a:lnTo>
                    <a:pt x="1783" y="1163"/>
                  </a:lnTo>
                  <a:lnTo>
                    <a:pt x="1783" y="1162"/>
                  </a:lnTo>
                  <a:lnTo>
                    <a:pt x="1782" y="1161"/>
                  </a:lnTo>
                  <a:lnTo>
                    <a:pt x="1780" y="1161"/>
                  </a:lnTo>
                  <a:lnTo>
                    <a:pt x="1779" y="1159"/>
                  </a:lnTo>
                  <a:lnTo>
                    <a:pt x="1778" y="1159"/>
                  </a:lnTo>
                  <a:lnTo>
                    <a:pt x="1776" y="1159"/>
                  </a:lnTo>
                  <a:lnTo>
                    <a:pt x="1775" y="1161"/>
                  </a:lnTo>
                  <a:lnTo>
                    <a:pt x="1774" y="1161"/>
                  </a:lnTo>
                  <a:lnTo>
                    <a:pt x="1774" y="1162"/>
                  </a:lnTo>
                  <a:lnTo>
                    <a:pt x="1773" y="1162"/>
                  </a:lnTo>
                  <a:lnTo>
                    <a:pt x="1771" y="1162"/>
                  </a:lnTo>
                  <a:lnTo>
                    <a:pt x="1770" y="1161"/>
                  </a:lnTo>
                  <a:lnTo>
                    <a:pt x="1769" y="1159"/>
                  </a:lnTo>
                  <a:lnTo>
                    <a:pt x="1767" y="1158"/>
                  </a:lnTo>
                  <a:lnTo>
                    <a:pt x="1766" y="1159"/>
                  </a:lnTo>
                  <a:lnTo>
                    <a:pt x="1765" y="1159"/>
                  </a:lnTo>
                  <a:lnTo>
                    <a:pt x="1765" y="1161"/>
                  </a:lnTo>
                  <a:lnTo>
                    <a:pt x="1763" y="1161"/>
                  </a:lnTo>
                  <a:lnTo>
                    <a:pt x="1762" y="1161"/>
                  </a:lnTo>
                  <a:lnTo>
                    <a:pt x="1762" y="1162"/>
                  </a:lnTo>
                  <a:lnTo>
                    <a:pt x="1761" y="1162"/>
                  </a:lnTo>
                  <a:lnTo>
                    <a:pt x="1761" y="1163"/>
                  </a:lnTo>
                  <a:lnTo>
                    <a:pt x="1759" y="1165"/>
                  </a:lnTo>
                  <a:lnTo>
                    <a:pt x="1758" y="1165"/>
                  </a:lnTo>
                  <a:lnTo>
                    <a:pt x="1757" y="1165"/>
                  </a:lnTo>
                  <a:lnTo>
                    <a:pt x="1756" y="1165"/>
                  </a:lnTo>
                  <a:lnTo>
                    <a:pt x="1754" y="1165"/>
                  </a:lnTo>
                  <a:lnTo>
                    <a:pt x="1754" y="1166"/>
                  </a:lnTo>
                  <a:lnTo>
                    <a:pt x="1753" y="1166"/>
                  </a:lnTo>
                  <a:lnTo>
                    <a:pt x="1753" y="1165"/>
                  </a:lnTo>
                  <a:lnTo>
                    <a:pt x="1752" y="1163"/>
                  </a:lnTo>
                  <a:lnTo>
                    <a:pt x="1752" y="1165"/>
                  </a:lnTo>
                  <a:lnTo>
                    <a:pt x="1752" y="1166"/>
                  </a:lnTo>
                  <a:lnTo>
                    <a:pt x="1752" y="1167"/>
                  </a:lnTo>
                  <a:lnTo>
                    <a:pt x="1750" y="1167"/>
                  </a:lnTo>
                  <a:lnTo>
                    <a:pt x="1749" y="1167"/>
                  </a:lnTo>
                  <a:lnTo>
                    <a:pt x="1749" y="1166"/>
                  </a:lnTo>
                  <a:lnTo>
                    <a:pt x="1748" y="1165"/>
                  </a:lnTo>
                  <a:lnTo>
                    <a:pt x="1748" y="1163"/>
                  </a:lnTo>
                  <a:lnTo>
                    <a:pt x="1748" y="1162"/>
                  </a:lnTo>
                  <a:lnTo>
                    <a:pt x="1748" y="1161"/>
                  </a:lnTo>
                  <a:lnTo>
                    <a:pt x="1748" y="1159"/>
                  </a:lnTo>
                  <a:lnTo>
                    <a:pt x="1748" y="1158"/>
                  </a:lnTo>
                  <a:lnTo>
                    <a:pt x="1748" y="1157"/>
                  </a:lnTo>
                  <a:lnTo>
                    <a:pt x="1748" y="1155"/>
                  </a:lnTo>
                  <a:lnTo>
                    <a:pt x="1748" y="1154"/>
                  </a:lnTo>
                  <a:lnTo>
                    <a:pt x="1746" y="1153"/>
                  </a:lnTo>
                  <a:lnTo>
                    <a:pt x="1746" y="1154"/>
                  </a:lnTo>
                  <a:lnTo>
                    <a:pt x="1745" y="1154"/>
                  </a:lnTo>
                  <a:lnTo>
                    <a:pt x="1744" y="1153"/>
                  </a:lnTo>
                  <a:lnTo>
                    <a:pt x="1742" y="1153"/>
                  </a:lnTo>
                  <a:lnTo>
                    <a:pt x="1741" y="1153"/>
                  </a:lnTo>
                  <a:lnTo>
                    <a:pt x="1741" y="1152"/>
                  </a:lnTo>
                  <a:lnTo>
                    <a:pt x="1742" y="1150"/>
                  </a:lnTo>
                  <a:lnTo>
                    <a:pt x="1744" y="1150"/>
                  </a:lnTo>
                  <a:lnTo>
                    <a:pt x="1744" y="1149"/>
                  </a:lnTo>
                  <a:lnTo>
                    <a:pt x="1742" y="1149"/>
                  </a:lnTo>
                  <a:lnTo>
                    <a:pt x="1742" y="1148"/>
                  </a:lnTo>
                  <a:lnTo>
                    <a:pt x="1741" y="1148"/>
                  </a:lnTo>
                  <a:lnTo>
                    <a:pt x="1740" y="1148"/>
                  </a:lnTo>
                  <a:lnTo>
                    <a:pt x="1740" y="1149"/>
                  </a:lnTo>
                  <a:lnTo>
                    <a:pt x="1738" y="1150"/>
                  </a:lnTo>
                  <a:lnTo>
                    <a:pt x="1738" y="1152"/>
                  </a:lnTo>
                  <a:lnTo>
                    <a:pt x="1738" y="1153"/>
                  </a:lnTo>
                  <a:lnTo>
                    <a:pt x="1738" y="1154"/>
                  </a:lnTo>
                  <a:lnTo>
                    <a:pt x="1738" y="1155"/>
                  </a:lnTo>
                  <a:lnTo>
                    <a:pt x="1738" y="1157"/>
                  </a:lnTo>
                  <a:lnTo>
                    <a:pt x="1738" y="1158"/>
                  </a:lnTo>
                  <a:lnTo>
                    <a:pt x="1740" y="1158"/>
                  </a:lnTo>
                  <a:lnTo>
                    <a:pt x="1740" y="1159"/>
                  </a:lnTo>
                  <a:lnTo>
                    <a:pt x="1740" y="1161"/>
                  </a:lnTo>
                  <a:lnTo>
                    <a:pt x="1741" y="1162"/>
                  </a:lnTo>
                  <a:lnTo>
                    <a:pt x="1741" y="1163"/>
                  </a:lnTo>
                  <a:lnTo>
                    <a:pt x="1742" y="1165"/>
                  </a:lnTo>
                  <a:lnTo>
                    <a:pt x="1742" y="1166"/>
                  </a:lnTo>
                  <a:lnTo>
                    <a:pt x="1744" y="1167"/>
                  </a:lnTo>
                  <a:lnTo>
                    <a:pt x="1744" y="1169"/>
                  </a:lnTo>
                  <a:lnTo>
                    <a:pt x="1745" y="1170"/>
                  </a:lnTo>
                  <a:lnTo>
                    <a:pt x="1745" y="1171"/>
                  </a:lnTo>
                  <a:lnTo>
                    <a:pt x="1746" y="1172"/>
                  </a:lnTo>
                  <a:lnTo>
                    <a:pt x="1748" y="1175"/>
                  </a:lnTo>
                  <a:lnTo>
                    <a:pt x="1748" y="1176"/>
                  </a:lnTo>
                  <a:lnTo>
                    <a:pt x="1749" y="1178"/>
                  </a:lnTo>
                  <a:lnTo>
                    <a:pt x="1749" y="1179"/>
                  </a:lnTo>
                  <a:lnTo>
                    <a:pt x="1749" y="1180"/>
                  </a:lnTo>
                  <a:lnTo>
                    <a:pt x="1749" y="1182"/>
                  </a:lnTo>
                  <a:lnTo>
                    <a:pt x="1749" y="1183"/>
                  </a:lnTo>
                  <a:lnTo>
                    <a:pt x="1748" y="1184"/>
                  </a:lnTo>
                  <a:lnTo>
                    <a:pt x="1748" y="1186"/>
                  </a:lnTo>
                  <a:lnTo>
                    <a:pt x="1748" y="1187"/>
                  </a:lnTo>
                  <a:lnTo>
                    <a:pt x="1746" y="1187"/>
                  </a:lnTo>
                  <a:lnTo>
                    <a:pt x="1746" y="1188"/>
                  </a:lnTo>
                  <a:lnTo>
                    <a:pt x="1745" y="1188"/>
                  </a:lnTo>
                  <a:lnTo>
                    <a:pt x="1744" y="1188"/>
                  </a:lnTo>
                  <a:lnTo>
                    <a:pt x="1742" y="1189"/>
                  </a:lnTo>
                  <a:lnTo>
                    <a:pt x="1741" y="1189"/>
                  </a:lnTo>
                  <a:lnTo>
                    <a:pt x="1741" y="1191"/>
                  </a:lnTo>
                  <a:lnTo>
                    <a:pt x="1740" y="1191"/>
                  </a:lnTo>
                  <a:lnTo>
                    <a:pt x="1740" y="1192"/>
                  </a:lnTo>
                  <a:lnTo>
                    <a:pt x="1738" y="1192"/>
                  </a:lnTo>
                  <a:lnTo>
                    <a:pt x="1738" y="1193"/>
                  </a:lnTo>
                  <a:lnTo>
                    <a:pt x="1737" y="1195"/>
                  </a:lnTo>
                  <a:lnTo>
                    <a:pt x="1736" y="1196"/>
                  </a:lnTo>
                  <a:lnTo>
                    <a:pt x="1736" y="1197"/>
                  </a:lnTo>
                  <a:lnTo>
                    <a:pt x="1735" y="1197"/>
                  </a:lnTo>
                  <a:lnTo>
                    <a:pt x="1735" y="1199"/>
                  </a:lnTo>
                  <a:lnTo>
                    <a:pt x="1733" y="1199"/>
                  </a:lnTo>
                  <a:lnTo>
                    <a:pt x="1732" y="1200"/>
                  </a:lnTo>
                  <a:lnTo>
                    <a:pt x="1731" y="1201"/>
                  </a:lnTo>
                  <a:lnTo>
                    <a:pt x="1729" y="1203"/>
                  </a:lnTo>
                  <a:lnTo>
                    <a:pt x="1728" y="1204"/>
                  </a:lnTo>
                  <a:lnTo>
                    <a:pt x="1728" y="1205"/>
                  </a:lnTo>
                  <a:lnTo>
                    <a:pt x="1727" y="1206"/>
                  </a:lnTo>
                  <a:lnTo>
                    <a:pt x="1725" y="1208"/>
                  </a:lnTo>
                  <a:lnTo>
                    <a:pt x="1724" y="1209"/>
                  </a:lnTo>
                  <a:lnTo>
                    <a:pt x="1723" y="1210"/>
                  </a:lnTo>
                  <a:lnTo>
                    <a:pt x="1723" y="1212"/>
                  </a:lnTo>
                  <a:lnTo>
                    <a:pt x="1723" y="1213"/>
                  </a:lnTo>
                  <a:lnTo>
                    <a:pt x="1721" y="1216"/>
                  </a:lnTo>
                  <a:lnTo>
                    <a:pt x="1721" y="1217"/>
                  </a:lnTo>
                  <a:lnTo>
                    <a:pt x="1721" y="1218"/>
                  </a:lnTo>
                  <a:lnTo>
                    <a:pt x="1721" y="1220"/>
                  </a:lnTo>
                  <a:lnTo>
                    <a:pt x="1721" y="1221"/>
                  </a:lnTo>
                  <a:lnTo>
                    <a:pt x="1723" y="1221"/>
                  </a:lnTo>
                  <a:lnTo>
                    <a:pt x="1723" y="1222"/>
                  </a:lnTo>
                  <a:lnTo>
                    <a:pt x="1723" y="1224"/>
                  </a:lnTo>
                  <a:lnTo>
                    <a:pt x="1723" y="1225"/>
                  </a:lnTo>
                  <a:lnTo>
                    <a:pt x="1723" y="1226"/>
                  </a:lnTo>
                  <a:lnTo>
                    <a:pt x="1724" y="1227"/>
                  </a:lnTo>
                  <a:lnTo>
                    <a:pt x="1725" y="1229"/>
                  </a:lnTo>
                  <a:lnTo>
                    <a:pt x="1725" y="1230"/>
                  </a:lnTo>
                  <a:lnTo>
                    <a:pt x="1727" y="1231"/>
                  </a:lnTo>
                  <a:lnTo>
                    <a:pt x="1728" y="1231"/>
                  </a:lnTo>
                  <a:lnTo>
                    <a:pt x="1729" y="1233"/>
                  </a:lnTo>
                  <a:lnTo>
                    <a:pt x="1729" y="1234"/>
                  </a:lnTo>
                  <a:lnTo>
                    <a:pt x="1731" y="1234"/>
                  </a:lnTo>
                  <a:lnTo>
                    <a:pt x="1731" y="1235"/>
                  </a:lnTo>
                  <a:lnTo>
                    <a:pt x="1732" y="1237"/>
                  </a:lnTo>
                  <a:lnTo>
                    <a:pt x="1733" y="1237"/>
                  </a:lnTo>
                  <a:lnTo>
                    <a:pt x="1735" y="1238"/>
                  </a:lnTo>
                  <a:lnTo>
                    <a:pt x="1736" y="1238"/>
                  </a:lnTo>
                  <a:lnTo>
                    <a:pt x="1737" y="1238"/>
                  </a:lnTo>
                  <a:lnTo>
                    <a:pt x="1737" y="1239"/>
                  </a:lnTo>
                  <a:lnTo>
                    <a:pt x="1738" y="1239"/>
                  </a:lnTo>
                  <a:lnTo>
                    <a:pt x="1740" y="1239"/>
                  </a:lnTo>
                  <a:lnTo>
                    <a:pt x="1741" y="1239"/>
                  </a:lnTo>
                  <a:lnTo>
                    <a:pt x="1741" y="1241"/>
                  </a:lnTo>
                  <a:lnTo>
                    <a:pt x="1742" y="1241"/>
                  </a:lnTo>
                  <a:lnTo>
                    <a:pt x="1742" y="1242"/>
                  </a:lnTo>
                  <a:lnTo>
                    <a:pt x="1742" y="1243"/>
                  </a:lnTo>
                  <a:lnTo>
                    <a:pt x="1744" y="1246"/>
                  </a:lnTo>
                  <a:lnTo>
                    <a:pt x="1744" y="1247"/>
                  </a:lnTo>
                  <a:lnTo>
                    <a:pt x="1744" y="1248"/>
                  </a:lnTo>
                  <a:lnTo>
                    <a:pt x="1744" y="1250"/>
                  </a:lnTo>
                  <a:lnTo>
                    <a:pt x="1744" y="1251"/>
                  </a:lnTo>
                  <a:lnTo>
                    <a:pt x="1744" y="1252"/>
                  </a:lnTo>
                  <a:lnTo>
                    <a:pt x="1741" y="1254"/>
                  </a:lnTo>
                  <a:lnTo>
                    <a:pt x="1740" y="1254"/>
                  </a:lnTo>
                  <a:lnTo>
                    <a:pt x="1738" y="1254"/>
                  </a:lnTo>
                  <a:lnTo>
                    <a:pt x="1737" y="1255"/>
                  </a:lnTo>
                  <a:lnTo>
                    <a:pt x="1736" y="1255"/>
                  </a:lnTo>
                  <a:lnTo>
                    <a:pt x="1735" y="1256"/>
                  </a:lnTo>
                  <a:lnTo>
                    <a:pt x="1733" y="1256"/>
                  </a:lnTo>
                  <a:lnTo>
                    <a:pt x="1732" y="1256"/>
                  </a:lnTo>
                  <a:lnTo>
                    <a:pt x="1729" y="1258"/>
                  </a:lnTo>
                  <a:lnTo>
                    <a:pt x="1728" y="1258"/>
                  </a:lnTo>
                  <a:lnTo>
                    <a:pt x="1727" y="1256"/>
                  </a:lnTo>
                  <a:lnTo>
                    <a:pt x="1725" y="1255"/>
                  </a:lnTo>
                  <a:lnTo>
                    <a:pt x="1724" y="1254"/>
                  </a:lnTo>
                  <a:lnTo>
                    <a:pt x="1724" y="1252"/>
                  </a:lnTo>
                  <a:lnTo>
                    <a:pt x="1723" y="1252"/>
                  </a:lnTo>
                  <a:lnTo>
                    <a:pt x="1721" y="1251"/>
                  </a:lnTo>
                  <a:lnTo>
                    <a:pt x="1720" y="1250"/>
                  </a:lnTo>
                  <a:lnTo>
                    <a:pt x="1719" y="1248"/>
                  </a:lnTo>
                  <a:lnTo>
                    <a:pt x="1718" y="1247"/>
                  </a:lnTo>
                  <a:lnTo>
                    <a:pt x="1716" y="1247"/>
                  </a:lnTo>
                  <a:lnTo>
                    <a:pt x="1715" y="1248"/>
                  </a:lnTo>
                  <a:lnTo>
                    <a:pt x="1714" y="1248"/>
                  </a:lnTo>
                  <a:lnTo>
                    <a:pt x="1714" y="1250"/>
                  </a:lnTo>
                  <a:lnTo>
                    <a:pt x="1712" y="1250"/>
                  </a:lnTo>
                  <a:lnTo>
                    <a:pt x="1711" y="1251"/>
                  </a:lnTo>
                  <a:lnTo>
                    <a:pt x="1710" y="1251"/>
                  </a:lnTo>
                  <a:lnTo>
                    <a:pt x="1708" y="1251"/>
                  </a:lnTo>
                  <a:lnTo>
                    <a:pt x="1707" y="1252"/>
                  </a:lnTo>
                  <a:lnTo>
                    <a:pt x="1706" y="1252"/>
                  </a:lnTo>
                  <a:lnTo>
                    <a:pt x="1706" y="1254"/>
                  </a:lnTo>
                  <a:lnTo>
                    <a:pt x="1706" y="1255"/>
                  </a:lnTo>
                  <a:lnTo>
                    <a:pt x="1704" y="1255"/>
                  </a:lnTo>
                  <a:lnTo>
                    <a:pt x="1704" y="1256"/>
                  </a:lnTo>
                  <a:lnTo>
                    <a:pt x="1704" y="1258"/>
                  </a:lnTo>
                  <a:lnTo>
                    <a:pt x="1703" y="1259"/>
                  </a:lnTo>
                  <a:lnTo>
                    <a:pt x="1703" y="1260"/>
                  </a:lnTo>
                  <a:lnTo>
                    <a:pt x="1702" y="1261"/>
                  </a:lnTo>
                  <a:lnTo>
                    <a:pt x="1702" y="1263"/>
                  </a:lnTo>
                  <a:lnTo>
                    <a:pt x="1702" y="1264"/>
                  </a:lnTo>
                  <a:lnTo>
                    <a:pt x="1700" y="1265"/>
                  </a:lnTo>
                  <a:lnTo>
                    <a:pt x="1700" y="1267"/>
                  </a:lnTo>
                  <a:lnTo>
                    <a:pt x="1699" y="1268"/>
                  </a:lnTo>
                  <a:lnTo>
                    <a:pt x="1699" y="1269"/>
                  </a:lnTo>
                  <a:lnTo>
                    <a:pt x="1698" y="1271"/>
                  </a:lnTo>
                  <a:lnTo>
                    <a:pt x="1698" y="1272"/>
                  </a:lnTo>
                  <a:lnTo>
                    <a:pt x="1698" y="1273"/>
                  </a:lnTo>
                  <a:lnTo>
                    <a:pt x="1698" y="1275"/>
                  </a:lnTo>
                  <a:lnTo>
                    <a:pt x="1698" y="1276"/>
                  </a:lnTo>
                  <a:lnTo>
                    <a:pt x="1697" y="1276"/>
                  </a:lnTo>
                  <a:lnTo>
                    <a:pt x="1697" y="1277"/>
                  </a:lnTo>
                  <a:lnTo>
                    <a:pt x="1697" y="1278"/>
                  </a:lnTo>
                  <a:lnTo>
                    <a:pt x="1697" y="1280"/>
                  </a:lnTo>
                  <a:lnTo>
                    <a:pt x="1695" y="1282"/>
                  </a:lnTo>
                  <a:lnTo>
                    <a:pt x="1694" y="1282"/>
                  </a:lnTo>
                  <a:lnTo>
                    <a:pt x="1694" y="1284"/>
                  </a:lnTo>
                  <a:lnTo>
                    <a:pt x="1693" y="1285"/>
                  </a:lnTo>
                  <a:lnTo>
                    <a:pt x="1693" y="1286"/>
                  </a:lnTo>
                  <a:lnTo>
                    <a:pt x="1691" y="1288"/>
                  </a:lnTo>
                  <a:lnTo>
                    <a:pt x="1691" y="1289"/>
                  </a:lnTo>
                  <a:lnTo>
                    <a:pt x="1690" y="1290"/>
                  </a:lnTo>
                  <a:lnTo>
                    <a:pt x="1690" y="1292"/>
                  </a:lnTo>
                  <a:lnTo>
                    <a:pt x="1690" y="1293"/>
                  </a:lnTo>
                  <a:lnTo>
                    <a:pt x="1687" y="1293"/>
                  </a:lnTo>
                  <a:lnTo>
                    <a:pt x="1686" y="1293"/>
                  </a:lnTo>
                  <a:lnTo>
                    <a:pt x="1685" y="1293"/>
                  </a:lnTo>
                  <a:lnTo>
                    <a:pt x="1689" y="1297"/>
                  </a:lnTo>
                  <a:lnTo>
                    <a:pt x="1689" y="1299"/>
                  </a:lnTo>
                  <a:lnTo>
                    <a:pt x="1689" y="1302"/>
                  </a:lnTo>
                  <a:lnTo>
                    <a:pt x="1689" y="1303"/>
                  </a:lnTo>
                  <a:lnTo>
                    <a:pt x="1690" y="1305"/>
                  </a:lnTo>
                  <a:lnTo>
                    <a:pt x="1691" y="1306"/>
                  </a:lnTo>
                  <a:lnTo>
                    <a:pt x="1693" y="1307"/>
                  </a:lnTo>
                  <a:lnTo>
                    <a:pt x="1693" y="1309"/>
                  </a:lnTo>
                  <a:lnTo>
                    <a:pt x="1695" y="1309"/>
                  </a:lnTo>
                  <a:lnTo>
                    <a:pt x="1697" y="1309"/>
                  </a:lnTo>
                  <a:lnTo>
                    <a:pt x="1698" y="1310"/>
                  </a:lnTo>
                  <a:lnTo>
                    <a:pt x="1700" y="1311"/>
                  </a:lnTo>
                  <a:lnTo>
                    <a:pt x="1707" y="1314"/>
                  </a:lnTo>
                  <a:lnTo>
                    <a:pt x="1708" y="1315"/>
                  </a:lnTo>
                  <a:lnTo>
                    <a:pt x="1706" y="1322"/>
                  </a:lnTo>
                  <a:lnTo>
                    <a:pt x="1700" y="1324"/>
                  </a:lnTo>
                  <a:lnTo>
                    <a:pt x="1695" y="1327"/>
                  </a:lnTo>
                  <a:lnTo>
                    <a:pt x="1693" y="1332"/>
                  </a:lnTo>
                  <a:lnTo>
                    <a:pt x="1690" y="1336"/>
                  </a:lnTo>
                  <a:lnTo>
                    <a:pt x="1691" y="1340"/>
                  </a:lnTo>
                  <a:lnTo>
                    <a:pt x="1691" y="1343"/>
                  </a:lnTo>
                  <a:lnTo>
                    <a:pt x="1693" y="1350"/>
                  </a:lnTo>
                  <a:lnTo>
                    <a:pt x="1694" y="1357"/>
                  </a:lnTo>
                  <a:lnTo>
                    <a:pt x="1694" y="1365"/>
                  </a:lnTo>
                  <a:lnTo>
                    <a:pt x="1694" y="1369"/>
                  </a:lnTo>
                  <a:lnTo>
                    <a:pt x="1697" y="1370"/>
                  </a:lnTo>
                  <a:lnTo>
                    <a:pt x="1699" y="1373"/>
                  </a:lnTo>
                  <a:lnTo>
                    <a:pt x="1700" y="1374"/>
                  </a:lnTo>
                  <a:lnTo>
                    <a:pt x="1704" y="1375"/>
                  </a:lnTo>
                  <a:lnTo>
                    <a:pt x="1708" y="1377"/>
                  </a:lnTo>
                  <a:lnTo>
                    <a:pt x="1711" y="1377"/>
                  </a:lnTo>
                  <a:lnTo>
                    <a:pt x="1716" y="1378"/>
                  </a:lnTo>
                  <a:lnTo>
                    <a:pt x="1723" y="1377"/>
                  </a:lnTo>
                  <a:lnTo>
                    <a:pt x="1727" y="1378"/>
                  </a:lnTo>
                  <a:lnTo>
                    <a:pt x="1732" y="1375"/>
                  </a:lnTo>
                  <a:lnTo>
                    <a:pt x="1737" y="1374"/>
                  </a:lnTo>
                  <a:lnTo>
                    <a:pt x="1742" y="1370"/>
                  </a:lnTo>
                  <a:lnTo>
                    <a:pt x="1746" y="1369"/>
                  </a:lnTo>
                  <a:lnTo>
                    <a:pt x="1753" y="1366"/>
                  </a:lnTo>
                  <a:lnTo>
                    <a:pt x="1758" y="1365"/>
                  </a:lnTo>
                  <a:lnTo>
                    <a:pt x="1762" y="1364"/>
                  </a:lnTo>
                  <a:lnTo>
                    <a:pt x="1767" y="1364"/>
                  </a:lnTo>
                  <a:lnTo>
                    <a:pt x="1771" y="1365"/>
                  </a:lnTo>
                  <a:lnTo>
                    <a:pt x="1775" y="1366"/>
                  </a:lnTo>
                  <a:lnTo>
                    <a:pt x="1778" y="1368"/>
                  </a:lnTo>
                  <a:lnTo>
                    <a:pt x="1780" y="1370"/>
                  </a:lnTo>
                  <a:lnTo>
                    <a:pt x="1783" y="1374"/>
                  </a:lnTo>
                  <a:lnTo>
                    <a:pt x="1784" y="1377"/>
                  </a:lnTo>
                  <a:lnTo>
                    <a:pt x="1786" y="1382"/>
                  </a:lnTo>
                  <a:lnTo>
                    <a:pt x="1786" y="1385"/>
                  </a:lnTo>
                  <a:lnTo>
                    <a:pt x="1784" y="1388"/>
                  </a:lnTo>
                  <a:lnTo>
                    <a:pt x="1784" y="1392"/>
                  </a:lnTo>
                  <a:lnTo>
                    <a:pt x="1784" y="1396"/>
                  </a:lnTo>
                  <a:lnTo>
                    <a:pt x="1782" y="1399"/>
                  </a:lnTo>
                  <a:lnTo>
                    <a:pt x="1779" y="1400"/>
                  </a:lnTo>
                  <a:lnTo>
                    <a:pt x="1776" y="1403"/>
                  </a:lnTo>
                  <a:lnTo>
                    <a:pt x="1774" y="1404"/>
                  </a:lnTo>
                  <a:lnTo>
                    <a:pt x="1770" y="1405"/>
                  </a:lnTo>
                  <a:lnTo>
                    <a:pt x="1767" y="1407"/>
                  </a:lnTo>
                  <a:lnTo>
                    <a:pt x="1765" y="1409"/>
                  </a:lnTo>
                  <a:lnTo>
                    <a:pt x="1763" y="1409"/>
                  </a:lnTo>
                  <a:lnTo>
                    <a:pt x="1763" y="1408"/>
                  </a:lnTo>
                  <a:lnTo>
                    <a:pt x="1761" y="1409"/>
                  </a:lnTo>
                  <a:lnTo>
                    <a:pt x="1759" y="1411"/>
                  </a:lnTo>
                  <a:lnTo>
                    <a:pt x="1759" y="1413"/>
                  </a:lnTo>
                  <a:lnTo>
                    <a:pt x="1761" y="1415"/>
                  </a:lnTo>
                  <a:lnTo>
                    <a:pt x="1761" y="1416"/>
                  </a:lnTo>
                  <a:lnTo>
                    <a:pt x="1756" y="1428"/>
                  </a:lnTo>
                  <a:lnTo>
                    <a:pt x="1757" y="1434"/>
                  </a:lnTo>
                  <a:lnTo>
                    <a:pt x="1756" y="1438"/>
                  </a:lnTo>
                  <a:lnTo>
                    <a:pt x="1750" y="1458"/>
                  </a:lnTo>
                  <a:lnTo>
                    <a:pt x="1749" y="1459"/>
                  </a:lnTo>
                  <a:lnTo>
                    <a:pt x="1746" y="1460"/>
                  </a:lnTo>
                  <a:lnTo>
                    <a:pt x="1742" y="1460"/>
                  </a:lnTo>
                  <a:lnTo>
                    <a:pt x="1741" y="1460"/>
                  </a:lnTo>
                  <a:lnTo>
                    <a:pt x="1737" y="1460"/>
                  </a:lnTo>
                  <a:lnTo>
                    <a:pt x="1728" y="1463"/>
                  </a:lnTo>
                  <a:lnTo>
                    <a:pt x="1721" y="1467"/>
                  </a:lnTo>
                  <a:lnTo>
                    <a:pt x="1714" y="1471"/>
                  </a:lnTo>
                  <a:lnTo>
                    <a:pt x="1710" y="1476"/>
                  </a:lnTo>
                  <a:lnTo>
                    <a:pt x="1708" y="1477"/>
                  </a:lnTo>
                  <a:lnTo>
                    <a:pt x="1707" y="1477"/>
                  </a:lnTo>
                  <a:lnTo>
                    <a:pt x="1707" y="1479"/>
                  </a:lnTo>
                  <a:lnTo>
                    <a:pt x="1707" y="1480"/>
                  </a:lnTo>
                  <a:lnTo>
                    <a:pt x="1700" y="1483"/>
                  </a:lnTo>
                  <a:lnTo>
                    <a:pt x="1697" y="1483"/>
                  </a:lnTo>
                  <a:lnTo>
                    <a:pt x="1695" y="1484"/>
                  </a:lnTo>
                  <a:lnTo>
                    <a:pt x="1694" y="1484"/>
                  </a:lnTo>
                  <a:lnTo>
                    <a:pt x="1691" y="1484"/>
                  </a:lnTo>
                  <a:lnTo>
                    <a:pt x="1689" y="1484"/>
                  </a:lnTo>
                  <a:lnTo>
                    <a:pt x="1685" y="1483"/>
                  </a:lnTo>
                  <a:lnTo>
                    <a:pt x="1685" y="1481"/>
                  </a:lnTo>
                  <a:lnTo>
                    <a:pt x="1683" y="1481"/>
                  </a:lnTo>
                  <a:lnTo>
                    <a:pt x="1682" y="1481"/>
                  </a:lnTo>
                  <a:lnTo>
                    <a:pt x="1682" y="1480"/>
                  </a:lnTo>
                  <a:lnTo>
                    <a:pt x="1681" y="1480"/>
                  </a:lnTo>
                  <a:lnTo>
                    <a:pt x="1680" y="1479"/>
                  </a:lnTo>
                  <a:lnTo>
                    <a:pt x="1678" y="1477"/>
                  </a:lnTo>
                  <a:lnTo>
                    <a:pt x="1676" y="1476"/>
                  </a:lnTo>
                  <a:lnTo>
                    <a:pt x="1674" y="1474"/>
                  </a:lnTo>
                  <a:lnTo>
                    <a:pt x="1673" y="1472"/>
                  </a:lnTo>
                  <a:lnTo>
                    <a:pt x="1672" y="1472"/>
                  </a:lnTo>
                  <a:lnTo>
                    <a:pt x="1670" y="1471"/>
                  </a:lnTo>
                  <a:lnTo>
                    <a:pt x="1666" y="1468"/>
                  </a:lnTo>
                  <a:lnTo>
                    <a:pt x="1663" y="1464"/>
                  </a:lnTo>
                  <a:lnTo>
                    <a:pt x="1660" y="1460"/>
                  </a:lnTo>
                  <a:lnTo>
                    <a:pt x="1659" y="1459"/>
                  </a:lnTo>
                  <a:lnTo>
                    <a:pt x="1656" y="1457"/>
                  </a:lnTo>
                  <a:lnTo>
                    <a:pt x="1656" y="1454"/>
                  </a:lnTo>
                  <a:lnTo>
                    <a:pt x="1655" y="1453"/>
                  </a:lnTo>
                  <a:lnTo>
                    <a:pt x="1655" y="1451"/>
                  </a:lnTo>
                  <a:lnTo>
                    <a:pt x="1655" y="1449"/>
                  </a:lnTo>
                  <a:lnTo>
                    <a:pt x="1655" y="1447"/>
                  </a:lnTo>
                  <a:lnTo>
                    <a:pt x="1655" y="1445"/>
                  </a:lnTo>
                  <a:lnTo>
                    <a:pt x="1655" y="1443"/>
                  </a:lnTo>
                  <a:lnTo>
                    <a:pt x="1653" y="1443"/>
                  </a:lnTo>
                  <a:lnTo>
                    <a:pt x="1652" y="1442"/>
                  </a:lnTo>
                  <a:lnTo>
                    <a:pt x="1647" y="1438"/>
                  </a:lnTo>
                  <a:lnTo>
                    <a:pt x="1645" y="1437"/>
                  </a:lnTo>
                  <a:lnTo>
                    <a:pt x="1645" y="1436"/>
                  </a:lnTo>
                  <a:lnTo>
                    <a:pt x="1644" y="1436"/>
                  </a:lnTo>
                  <a:lnTo>
                    <a:pt x="1643" y="1433"/>
                  </a:lnTo>
                  <a:lnTo>
                    <a:pt x="1643" y="1432"/>
                  </a:lnTo>
                  <a:lnTo>
                    <a:pt x="1643" y="1430"/>
                  </a:lnTo>
                  <a:lnTo>
                    <a:pt x="1643" y="1429"/>
                  </a:lnTo>
                  <a:lnTo>
                    <a:pt x="1642" y="1426"/>
                  </a:lnTo>
                  <a:lnTo>
                    <a:pt x="1642" y="1422"/>
                  </a:lnTo>
                  <a:lnTo>
                    <a:pt x="1640" y="1422"/>
                  </a:lnTo>
                  <a:lnTo>
                    <a:pt x="1639" y="1419"/>
                  </a:lnTo>
                  <a:lnTo>
                    <a:pt x="1638" y="1416"/>
                  </a:lnTo>
                  <a:lnTo>
                    <a:pt x="1634" y="1413"/>
                  </a:lnTo>
                  <a:lnTo>
                    <a:pt x="1631" y="1413"/>
                  </a:lnTo>
                  <a:lnTo>
                    <a:pt x="1630" y="1412"/>
                  </a:lnTo>
                  <a:lnTo>
                    <a:pt x="1628" y="1413"/>
                  </a:lnTo>
                  <a:lnTo>
                    <a:pt x="1628" y="1412"/>
                  </a:lnTo>
                  <a:lnTo>
                    <a:pt x="1627" y="1411"/>
                  </a:lnTo>
                  <a:lnTo>
                    <a:pt x="1626" y="1411"/>
                  </a:lnTo>
                  <a:lnTo>
                    <a:pt x="1625" y="1411"/>
                  </a:lnTo>
                  <a:lnTo>
                    <a:pt x="1622" y="1411"/>
                  </a:lnTo>
                  <a:lnTo>
                    <a:pt x="1621" y="1411"/>
                  </a:lnTo>
                  <a:lnTo>
                    <a:pt x="1619" y="1409"/>
                  </a:lnTo>
                  <a:lnTo>
                    <a:pt x="1618" y="1408"/>
                  </a:lnTo>
                  <a:lnTo>
                    <a:pt x="1617" y="1407"/>
                  </a:lnTo>
                  <a:lnTo>
                    <a:pt x="1615" y="1404"/>
                  </a:lnTo>
                  <a:lnTo>
                    <a:pt x="1615" y="1403"/>
                  </a:lnTo>
                  <a:lnTo>
                    <a:pt x="1615" y="1402"/>
                  </a:lnTo>
                  <a:lnTo>
                    <a:pt x="1617" y="1402"/>
                  </a:lnTo>
                  <a:lnTo>
                    <a:pt x="1615" y="1399"/>
                  </a:lnTo>
                  <a:lnTo>
                    <a:pt x="1614" y="1398"/>
                  </a:lnTo>
                  <a:lnTo>
                    <a:pt x="1613" y="1396"/>
                  </a:lnTo>
                  <a:lnTo>
                    <a:pt x="1611" y="1396"/>
                  </a:lnTo>
                  <a:lnTo>
                    <a:pt x="1611" y="1398"/>
                  </a:lnTo>
                  <a:lnTo>
                    <a:pt x="1610" y="1398"/>
                  </a:lnTo>
                  <a:lnTo>
                    <a:pt x="1607" y="1396"/>
                  </a:lnTo>
                  <a:lnTo>
                    <a:pt x="1606" y="1396"/>
                  </a:lnTo>
                  <a:lnTo>
                    <a:pt x="1605" y="1398"/>
                  </a:lnTo>
                  <a:lnTo>
                    <a:pt x="1604" y="1398"/>
                  </a:lnTo>
                  <a:lnTo>
                    <a:pt x="1602" y="1398"/>
                  </a:lnTo>
                  <a:lnTo>
                    <a:pt x="1601" y="1399"/>
                  </a:lnTo>
                  <a:lnTo>
                    <a:pt x="1601" y="1400"/>
                  </a:lnTo>
                  <a:lnTo>
                    <a:pt x="1601" y="1402"/>
                  </a:lnTo>
                  <a:lnTo>
                    <a:pt x="1601" y="1403"/>
                  </a:lnTo>
                  <a:lnTo>
                    <a:pt x="1601" y="1404"/>
                  </a:lnTo>
                  <a:lnTo>
                    <a:pt x="1600" y="1404"/>
                  </a:lnTo>
                  <a:lnTo>
                    <a:pt x="1597" y="1404"/>
                  </a:lnTo>
                  <a:lnTo>
                    <a:pt x="1596" y="1404"/>
                  </a:lnTo>
                  <a:lnTo>
                    <a:pt x="1594" y="1404"/>
                  </a:lnTo>
                  <a:lnTo>
                    <a:pt x="1594" y="1405"/>
                  </a:lnTo>
                  <a:lnTo>
                    <a:pt x="1593" y="1405"/>
                  </a:lnTo>
                  <a:lnTo>
                    <a:pt x="1592" y="1405"/>
                  </a:lnTo>
                  <a:lnTo>
                    <a:pt x="1590" y="1405"/>
                  </a:lnTo>
                  <a:lnTo>
                    <a:pt x="1590" y="1407"/>
                  </a:lnTo>
                  <a:lnTo>
                    <a:pt x="1589" y="1407"/>
                  </a:lnTo>
                  <a:lnTo>
                    <a:pt x="1589" y="1408"/>
                  </a:lnTo>
                  <a:lnTo>
                    <a:pt x="1588" y="1408"/>
                  </a:lnTo>
                  <a:lnTo>
                    <a:pt x="1587" y="1408"/>
                  </a:lnTo>
                  <a:lnTo>
                    <a:pt x="1585" y="1408"/>
                  </a:lnTo>
                  <a:lnTo>
                    <a:pt x="1584" y="1408"/>
                  </a:lnTo>
                  <a:lnTo>
                    <a:pt x="1583" y="1408"/>
                  </a:lnTo>
                  <a:lnTo>
                    <a:pt x="1581" y="1408"/>
                  </a:lnTo>
                  <a:lnTo>
                    <a:pt x="1581" y="1407"/>
                  </a:lnTo>
                  <a:lnTo>
                    <a:pt x="1580" y="1407"/>
                  </a:lnTo>
                  <a:lnTo>
                    <a:pt x="1580" y="1405"/>
                  </a:lnTo>
                  <a:lnTo>
                    <a:pt x="1577" y="1407"/>
                  </a:lnTo>
                  <a:lnTo>
                    <a:pt x="1576" y="1407"/>
                  </a:lnTo>
                  <a:lnTo>
                    <a:pt x="1575" y="1408"/>
                  </a:lnTo>
                  <a:lnTo>
                    <a:pt x="1575" y="1409"/>
                  </a:lnTo>
                  <a:lnTo>
                    <a:pt x="1575" y="1411"/>
                  </a:lnTo>
                  <a:lnTo>
                    <a:pt x="1575" y="1412"/>
                  </a:lnTo>
                  <a:lnTo>
                    <a:pt x="1573" y="1413"/>
                  </a:lnTo>
                  <a:lnTo>
                    <a:pt x="1573" y="1415"/>
                  </a:lnTo>
                  <a:lnTo>
                    <a:pt x="1573" y="1416"/>
                  </a:lnTo>
                  <a:lnTo>
                    <a:pt x="1573" y="1417"/>
                  </a:lnTo>
                  <a:lnTo>
                    <a:pt x="1573" y="1419"/>
                  </a:lnTo>
                  <a:lnTo>
                    <a:pt x="1573" y="1420"/>
                  </a:lnTo>
                  <a:lnTo>
                    <a:pt x="1573" y="1421"/>
                  </a:lnTo>
                  <a:lnTo>
                    <a:pt x="1573" y="1422"/>
                  </a:lnTo>
                  <a:lnTo>
                    <a:pt x="1573" y="1424"/>
                  </a:lnTo>
                  <a:lnTo>
                    <a:pt x="1573" y="1425"/>
                  </a:lnTo>
                  <a:lnTo>
                    <a:pt x="1573" y="1426"/>
                  </a:lnTo>
                  <a:lnTo>
                    <a:pt x="1572" y="1428"/>
                  </a:lnTo>
                  <a:lnTo>
                    <a:pt x="1572" y="1429"/>
                  </a:lnTo>
                  <a:lnTo>
                    <a:pt x="1573" y="1429"/>
                  </a:lnTo>
                  <a:lnTo>
                    <a:pt x="1572" y="1430"/>
                  </a:lnTo>
                  <a:lnTo>
                    <a:pt x="1572" y="1432"/>
                  </a:lnTo>
                  <a:lnTo>
                    <a:pt x="1571" y="1433"/>
                  </a:lnTo>
                  <a:lnTo>
                    <a:pt x="1571" y="1434"/>
                  </a:lnTo>
                  <a:lnTo>
                    <a:pt x="1570" y="1436"/>
                  </a:lnTo>
                  <a:lnTo>
                    <a:pt x="1570" y="1437"/>
                  </a:lnTo>
                  <a:lnTo>
                    <a:pt x="1570" y="1438"/>
                  </a:lnTo>
                  <a:lnTo>
                    <a:pt x="1568" y="1438"/>
                  </a:lnTo>
                  <a:lnTo>
                    <a:pt x="1568" y="1439"/>
                  </a:lnTo>
                  <a:lnTo>
                    <a:pt x="1568" y="1441"/>
                  </a:lnTo>
                  <a:lnTo>
                    <a:pt x="1568" y="1442"/>
                  </a:lnTo>
                  <a:lnTo>
                    <a:pt x="1567" y="1443"/>
                  </a:lnTo>
                  <a:lnTo>
                    <a:pt x="1566" y="1443"/>
                  </a:lnTo>
                  <a:lnTo>
                    <a:pt x="1563" y="1443"/>
                  </a:lnTo>
                  <a:lnTo>
                    <a:pt x="1562" y="1443"/>
                  </a:lnTo>
                  <a:lnTo>
                    <a:pt x="1560" y="1443"/>
                  </a:lnTo>
                  <a:lnTo>
                    <a:pt x="1559" y="1443"/>
                  </a:lnTo>
                  <a:lnTo>
                    <a:pt x="1558" y="1443"/>
                  </a:lnTo>
                  <a:lnTo>
                    <a:pt x="1556" y="1445"/>
                  </a:lnTo>
                  <a:lnTo>
                    <a:pt x="1555" y="1443"/>
                  </a:lnTo>
                  <a:lnTo>
                    <a:pt x="1554" y="1445"/>
                  </a:lnTo>
                  <a:lnTo>
                    <a:pt x="1554" y="1446"/>
                  </a:lnTo>
                  <a:lnTo>
                    <a:pt x="1552" y="1446"/>
                  </a:lnTo>
                  <a:lnTo>
                    <a:pt x="1552" y="1447"/>
                  </a:lnTo>
                  <a:lnTo>
                    <a:pt x="1551" y="1449"/>
                  </a:lnTo>
                  <a:lnTo>
                    <a:pt x="1550" y="1450"/>
                  </a:lnTo>
                  <a:lnTo>
                    <a:pt x="1549" y="1450"/>
                  </a:lnTo>
                  <a:lnTo>
                    <a:pt x="1547" y="1451"/>
                  </a:lnTo>
                  <a:lnTo>
                    <a:pt x="1546" y="1451"/>
                  </a:lnTo>
                  <a:lnTo>
                    <a:pt x="1546" y="1453"/>
                  </a:lnTo>
                  <a:lnTo>
                    <a:pt x="1545" y="1453"/>
                  </a:lnTo>
                  <a:lnTo>
                    <a:pt x="1543" y="1454"/>
                  </a:lnTo>
                  <a:lnTo>
                    <a:pt x="1542" y="1455"/>
                  </a:lnTo>
                  <a:lnTo>
                    <a:pt x="1541" y="1455"/>
                  </a:lnTo>
                  <a:lnTo>
                    <a:pt x="1541" y="1457"/>
                  </a:lnTo>
                  <a:lnTo>
                    <a:pt x="1541" y="1458"/>
                  </a:lnTo>
                  <a:lnTo>
                    <a:pt x="1541" y="1459"/>
                  </a:lnTo>
                  <a:lnTo>
                    <a:pt x="1541" y="1460"/>
                  </a:lnTo>
                  <a:lnTo>
                    <a:pt x="1542" y="1462"/>
                  </a:lnTo>
                  <a:lnTo>
                    <a:pt x="1542" y="1463"/>
                  </a:lnTo>
                  <a:lnTo>
                    <a:pt x="1542" y="1464"/>
                  </a:lnTo>
                  <a:lnTo>
                    <a:pt x="1542" y="1466"/>
                  </a:lnTo>
                  <a:lnTo>
                    <a:pt x="1541" y="1467"/>
                  </a:lnTo>
                  <a:lnTo>
                    <a:pt x="1541" y="1468"/>
                  </a:lnTo>
                  <a:lnTo>
                    <a:pt x="1539" y="1468"/>
                  </a:lnTo>
                  <a:lnTo>
                    <a:pt x="1538" y="1470"/>
                  </a:lnTo>
                  <a:lnTo>
                    <a:pt x="1537" y="1470"/>
                  </a:lnTo>
                  <a:lnTo>
                    <a:pt x="1535" y="1470"/>
                  </a:lnTo>
                  <a:lnTo>
                    <a:pt x="1534" y="1468"/>
                  </a:lnTo>
                  <a:lnTo>
                    <a:pt x="1533" y="1468"/>
                  </a:lnTo>
                  <a:lnTo>
                    <a:pt x="1533" y="1467"/>
                  </a:lnTo>
                  <a:lnTo>
                    <a:pt x="1532" y="1467"/>
                  </a:lnTo>
                  <a:lnTo>
                    <a:pt x="1530" y="1468"/>
                  </a:lnTo>
                  <a:lnTo>
                    <a:pt x="1529" y="1468"/>
                  </a:lnTo>
                  <a:lnTo>
                    <a:pt x="1528" y="1468"/>
                  </a:lnTo>
                  <a:lnTo>
                    <a:pt x="1526" y="1470"/>
                  </a:lnTo>
                  <a:lnTo>
                    <a:pt x="1525" y="1474"/>
                  </a:lnTo>
                  <a:lnTo>
                    <a:pt x="1524" y="1475"/>
                  </a:lnTo>
                  <a:lnTo>
                    <a:pt x="1520" y="1475"/>
                  </a:lnTo>
                  <a:lnTo>
                    <a:pt x="1520" y="1476"/>
                  </a:lnTo>
                  <a:lnTo>
                    <a:pt x="1518" y="1476"/>
                  </a:lnTo>
                  <a:lnTo>
                    <a:pt x="1517" y="1475"/>
                  </a:lnTo>
                  <a:lnTo>
                    <a:pt x="1516" y="1476"/>
                  </a:lnTo>
                  <a:lnTo>
                    <a:pt x="1514" y="1476"/>
                  </a:lnTo>
                  <a:lnTo>
                    <a:pt x="1513" y="1476"/>
                  </a:lnTo>
                  <a:lnTo>
                    <a:pt x="1512" y="1476"/>
                  </a:lnTo>
                  <a:lnTo>
                    <a:pt x="1511" y="1477"/>
                  </a:lnTo>
                  <a:lnTo>
                    <a:pt x="1509" y="1477"/>
                  </a:lnTo>
                  <a:lnTo>
                    <a:pt x="1509" y="1479"/>
                  </a:lnTo>
                  <a:lnTo>
                    <a:pt x="1508" y="1479"/>
                  </a:lnTo>
                  <a:lnTo>
                    <a:pt x="1507" y="1479"/>
                  </a:lnTo>
                  <a:lnTo>
                    <a:pt x="1505" y="1479"/>
                  </a:lnTo>
                  <a:lnTo>
                    <a:pt x="1504" y="1479"/>
                  </a:lnTo>
                  <a:lnTo>
                    <a:pt x="1503" y="1479"/>
                  </a:lnTo>
                  <a:lnTo>
                    <a:pt x="1501" y="1477"/>
                  </a:lnTo>
                  <a:lnTo>
                    <a:pt x="1503" y="1477"/>
                  </a:lnTo>
                  <a:lnTo>
                    <a:pt x="1503" y="1476"/>
                  </a:lnTo>
                  <a:lnTo>
                    <a:pt x="1500" y="1476"/>
                  </a:lnTo>
                  <a:lnTo>
                    <a:pt x="1496" y="1476"/>
                  </a:lnTo>
                  <a:lnTo>
                    <a:pt x="1492" y="1477"/>
                  </a:lnTo>
                  <a:lnTo>
                    <a:pt x="1491" y="1477"/>
                  </a:lnTo>
                  <a:lnTo>
                    <a:pt x="1487" y="1477"/>
                  </a:lnTo>
                  <a:lnTo>
                    <a:pt x="1484" y="1476"/>
                  </a:lnTo>
                  <a:lnTo>
                    <a:pt x="1483" y="1475"/>
                  </a:lnTo>
                  <a:lnTo>
                    <a:pt x="1480" y="1474"/>
                  </a:lnTo>
                  <a:lnTo>
                    <a:pt x="1479" y="1471"/>
                  </a:lnTo>
                  <a:lnTo>
                    <a:pt x="1478" y="1470"/>
                  </a:lnTo>
                  <a:lnTo>
                    <a:pt x="1478" y="1467"/>
                  </a:lnTo>
                  <a:lnTo>
                    <a:pt x="1476" y="1464"/>
                  </a:lnTo>
                  <a:lnTo>
                    <a:pt x="1475" y="1462"/>
                  </a:lnTo>
                  <a:lnTo>
                    <a:pt x="1474" y="1460"/>
                  </a:lnTo>
                  <a:lnTo>
                    <a:pt x="1471" y="1460"/>
                  </a:lnTo>
                  <a:lnTo>
                    <a:pt x="1469" y="1462"/>
                  </a:lnTo>
                  <a:lnTo>
                    <a:pt x="1466" y="1463"/>
                  </a:lnTo>
                  <a:lnTo>
                    <a:pt x="1463" y="1464"/>
                  </a:lnTo>
                  <a:lnTo>
                    <a:pt x="1461" y="1467"/>
                  </a:lnTo>
                  <a:lnTo>
                    <a:pt x="1458" y="1468"/>
                  </a:lnTo>
                  <a:lnTo>
                    <a:pt x="1456" y="1470"/>
                  </a:lnTo>
                  <a:lnTo>
                    <a:pt x="1452" y="1471"/>
                  </a:lnTo>
                  <a:lnTo>
                    <a:pt x="1448" y="1471"/>
                  </a:lnTo>
                  <a:lnTo>
                    <a:pt x="1445" y="1471"/>
                  </a:lnTo>
                  <a:lnTo>
                    <a:pt x="1441" y="1471"/>
                  </a:lnTo>
                  <a:lnTo>
                    <a:pt x="1436" y="1470"/>
                  </a:lnTo>
                  <a:lnTo>
                    <a:pt x="1432" y="1470"/>
                  </a:lnTo>
                  <a:lnTo>
                    <a:pt x="1431" y="1468"/>
                  </a:lnTo>
                  <a:lnTo>
                    <a:pt x="1427" y="1468"/>
                  </a:lnTo>
                  <a:lnTo>
                    <a:pt x="1421" y="1468"/>
                  </a:lnTo>
                  <a:lnTo>
                    <a:pt x="1419" y="1470"/>
                  </a:lnTo>
                  <a:lnTo>
                    <a:pt x="1416" y="1470"/>
                  </a:lnTo>
                  <a:lnTo>
                    <a:pt x="1414" y="1471"/>
                  </a:lnTo>
                  <a:lnTo>
                    <a:pt x="1411" y="1472"/>
                  </a:lnTo>
                  <a:lnTo>
                    <a:pt x="1410" y="1476"/>
                  </a:lnTo>
                  <a:lnTo>
                    <a:pt x="1410" y="1479"/>
                  </a:lnTo>
                  <a:lnTo>
                    <a:pt x="1410" y="1483"/>
                  </a:lnTo>
                  <a:lnTo>
                    <a:pt x="1410" y="1484"/>
                  </a:lnTo>
                  <a:lnTo>
                    <a:pt x="1410" y="1487"/>
                  </a:lnTo>
                  <a:lnTo>
                    <a:pt x="1411" y="1489"/>
                  </a:lnTo>
                  <a:lnTo>
                    <a:pt x="1412" y="1491"/>
                  </a:lnTo>
                  <a:lnTo>
                    <a:pt x="1415" y="1489"/>
                  </a:lnTo>
                  <a:lnTo>
                    <a:pt x="1418" y="1489"/>
                  </a:lnTo>
                  <a:lnTo>
                    <a:pt x="1420" y="1488"/>
                  </a:lnTo>
                  <a:lnTo>
                    <a:pt x="1421" y="1487"/>
                  </a:lnTo>
                  <a:lnTo>
                    <a:pt x="1424" y="1485"/>
                  </a:lnTo>
                  <a:lnTo>
                    <a:pt x="1428" y="1485"/>
                  </a:lnTo>
                  <a:lnTo>
                    <a:pt x="1431" y="1485"/>
                  </a:lnTo>
                  <a:lnTo>
                    <a:pt x="1433" y="1485"/>
                  </a:lnTo>
                  <a:lnTo>
                    <a:pt x="1436" y="1488"/>
                  </a:lnTo>
                  <a:lnTo>
                    <a:pt x="1435" y="1489"/>
                  </a:lnTo>
                  <a:lnTo>
                    <a:pt x="1432" y="1491"/>
                  </a:lnTo>
                  <a:lnTo>
                    <a:pt x="1431" y="1493"/>
                  </a:lnTo>
                  <a:lnTo>
                    <a:pt x="1428" y="1494"/>
                  </a:lnTo>
                  <a:lnTo>
                    <a:pt x="1428" y="1496"/>
                  </a:lnTo>
                  <a:lnTo>
                    <a:pt x="1429" y="1497"/>
                  </a:lnTo>
                  <a:lnTo>
                    <a:pt x="1429" y="1500"/>
                  </a:lnTo>
                  <a:lnTo>
                    <a:pt x="1432" y="1501"/>
                  </a:lnTo>
                  <a:lnTo>
                    <a:pt x="1433" y="1502"/>
                  </a:lnTo>
                  <a:lnTo>
                    <a:pt x="1432" y="1505"/>
                  </a:lnTo>
                  <a:lnTo>
                    <a:pt x="1431" y="1508"/>
                  </a:lnTo>
                  <a:lnTo>
                    <a:pt x="1428" y="1508"/>
                  </a:lnTo>
                  <a:lnTo>
                    <a:pt x="1425" y="1509"/>
                  </a:lnTo>
                  <a:lnTo>
                    <a:pt x="1421" y="1509"/>
                  </a:lnTo>
                  <a:lnTo>
                    <a:pt x="1420" y="1510"/>
                  </a:lnTo>
                  <a:lnTo>
                    <a:pt x="1418" y="1511"/>
                  </a:lnTo>
                  <a:lnTo>
                    <a:pt x="1416" y="1513"/>
                  </a:lnTo>
                  <a:lnTo>
                    <a:pt x="1415" y="1515"/>
                  </a:lnTo>
                  <a:lnTo>
                    <a:pt x="1416" y="1518"/>
                  </a:lnTo>
                  <a:lnTo>
                    <a:pt x="1418" y="1519"/>
                  </a:lnTo>
                  <a:lnTo>
                    <a:pt x="1420" y="1521"/>
                  </a:lnTo>
                  <a:lnTo>
                    <a:pt x="1421" y="1523"/>
                  </a:lnTo>
                  <a:lnTo>
                    <a:pt x="1425" y="1526"/>
                  </a:lnTo>
                  <a:lnTo>
                    <a:pt x="1439" y="1536"/>
                  </a:lnTo>
                  <a:lnTo>
                    <a:pt x="1411" y="1535"/>
                  </a:lnTo>
                  <a:lnTo>
                    <a:pt x="1407" y="1539"/>
                  </a:lnTo>
                  <a:lnTo>
                    <a:pt x="1403" y="1539"/>
                  </a:lnTo>
                  <a:lnTo>
                    <a:pt x="1387" y="1539"/>
                  </a:lnTo>
                  <a:lnTo>
                    <a:pt x="1369" y="1539"/>
                  </a:lnTo>
                  <a:lnTo>
                    <a:pt x="1360" y="1536"/>
                  </a:lnTo>
                  <a:lnTo>
                    <a:pt x="1351" y="1532"/>
                  </a:lnTo>
                  <a:lnTo>
                    <a:pt x="1340" y="1526"/>
                  </a:lnTo>
                  <a:lnTo>
                    <a:pt x="1326" y="1522"/>
                  </a:lnTo>
                  <a:lnTo>
                    <a:pt x="1319" y="1518"/>
                  </a:lnTo>
                  <a:lnTo>
                    <a:pt x="1314" y="1515"/>
                  </a:lnTo>
                  <a:lnTo>
                    <a:pt x="1313" y="1514"/>
                  </a:lnTo>
                  <a:lnTo>
                    <a:pt x="1309" y="1510"/>
                  </a:lnTo>
                  <a:lnTo>
                    <a:pt x="1306" y="1508"/>
                  </a:lnTo>
                  <a:lnTo>
                    <a:pt x="1305" y="1506"/>
                  </a:lnTo>
                  <a:lnTo>
                    <a:pt x="1301" y="1502"/>
                  </a:lnTo>
                  <a:lnTo>
                    <a:pt x="1290" y="1493"/>
                  </a:lnTo>
                  <a:lnTo>
                    <a:pt x="1287" y="1492"/>
                  </a:lnTo>
                  <a:lnTo>
                    <a:pt x="1287" y="1491"/>
                  </a:lnTo>
                  <a:lnTo>
                    <a:pt x="1285" y="1489"/>
                  </a:lnTo>
                  <a:lnTo>
                    <a:pt x="1284" y="1489"/>
                  </a:lnTo>
                  <a:lnTo>
                    <a:pt x="1284" y="1488"/>
                  </a:lnTo>
                  <a:lnTo>
                    <a:pt x="1283" y="1488"/>
                  </a:lnTo>
                  <a:lnTo>
                    <a:pt x="1281" y="1488"/>
                  </a:lnTo>
                  <a:lnTo>
                    <a:pt x="1280" y="1488"/>
                  </a:lnTo>
                  <a:lnTo>
                    <a:pt x="1279" y="1488"/>
                  </a:lnTo>
                  <a:lnTo>
                    <a:pt x="1279" y="1487"/>
                  </a:lnTo>
                  <a:lnTo>
                    <a:pt x="1279" y="1485"/>
                  </a:lnTo>
                  <a:lnTo>
                    <a:pt x="1279" y="1484"/>
                  </a:lnTo>
                  <a:lnTo>
                    <a:pt x="1279" y="1483"/>
                  </a:lnTo>
                  <a:lnTo>
                    <a:pt x="1277" y="1483"/>
                  </a:lnTo>
                  <a:lnTo>
                    <a:pt x="1277" y="1481"/>
                  </a:lnTo>
                  <a:lnTo>
                    <a:pt x="1276" y="1481"/>
                  </a:lnTo>
                  <a:lnTo>
                    <a:pt x="1275" y="1481"/>
                  </a:lnTo>
                  <a:lnTo>
                    <a:pt x="1273" y="1481"/>
                  </a:lnTo>
                  <a:lnTo>
                    <a:pt x="1272" y="1481"/>
                  </a:lnTo>
                  <a:lnTo>
                    <a:pt x="1271" y="1481"/>
                  </a:lnTo>
                  <a:lnTo>
                    <a:pt x="1270" y="1481"/>
                  </a:lnTo>
                  <a:lnTo>
                    <a:pt x="1270" y="1483"/>
                  </a:lnTo>
                  <a:lnTo>
                    <a:pt x="1268" y="1483"/>
                  </a:lnTo>
                  <a:lnTo>
                    <a:pt x="1263" y="1480"/>
                  </a:lnTo>
                  <a:lnTo>
                    <a:pt x="1263" y="1479"/>
                  </a:lnTo>
                  <a:lnTo>
                    <a:pt x="1263" y="1477"/>
                  </a:lnTo>
                  <a:lnTo>
                    <a:pt x="1262" y="1477"/>
                  </a:lnTo>
                  <a:lnTo>
                    <a:pt x="1262" y="1476"/>
                  </a:lnTo>
                  <a:lnTo>
                    <a:pt x="1263" y="1476"/>
                  </a:lnTo>
                  <a:lnTo>
                    <a:pt x="1264" y="1476"/>
                  </a:lnTo>
                  <a:lnTo>
                    <a:pt x="1266" y="1476"/>
                  </a:lnTo>
                  <a:lnTo>
                    <a:pt x="1267" y="1476"/>
                  </a:lnTo>
                  <a:lnTo>
                    <a:pt x="1267" y="1475"/>
                  </a:lnTo>
                  <a:lnTo>
                    <a:pt x="1267" y="1474"/>
                  </a:lnTo>
                  <a:lnTo>
                    <a:pt x="1266" y="1474"/>
                  </a:lnTo>
                  <a:lnTo>
                    <a:pt x="1266" y="1472"/>
                  </a:lnTo>
                  <a:lnTo>
                    <a:pt x="1266" y="1471"/>
                  </a:lnTo>
                  <a:lnTo>
                    <a:pt x="1264" y="1471"/>
                  </a:lnTo>
                  <a:lnTo>
                    <a:pt x="1263" y="1471"/>
                  </a:lnTo>
                  <a:lnTo>
                    <a:pt x="1263" y="1470"/>
                  </a:lnTo>
                  <a:lnTo>
                    <a:pt x="1262" y="1470"/>
                  </a:lnTo>
                  <a:lnTo>
                    <a:pt x="1262" y="1468"/>
                  </a:lnTo>
                  <a:lnTo>
                    <a:pt x="1262" y="1470"/>
                  </a:lnTo>
                  <a:lnTo>
                    <a:pt x="1260" y="1468"/>
                  </a:lnTo>
                  <a:lnTo>
                    <a:pt x="1259" y="1468"/>
                  </a:lnTo>
                  <a:lnTo>
                    <a:pt x="1259" y="1467"/>
                  </a:lnTo>
                  <a:lnTo>
                    <a:pt x="1258" y="1467"/>
                  </a:lnTo>
                  <a:lnTo>
                    <a:pt x="1256" y="1467"/>
                  </a:lnTo>
                  <a:lnTo>
                    <a:pt x="1256" y="1466"/>
                  </a:lnTo>
                  <a:lnTo>
                    <a:pt x="1255" y="1466"/>
                  </a:lnTo>
                  <a:lnTo>
                    <a:pt x="1254" y="1466"/>
                  </a:lnTo>
                  <a:lnTo>
                    <a:pt x="1253" y="1466"/>
                  </a:lnTo>
                  <a:lnTo>
                    <a:pt x="1251" y="1466"/>
                  </a:lnTo>
                  <a:lnTo>
                    <a:pt x="1250" y="1466"/>
                  </a:lnTo>
                  <a:lnTo>
                    <a:pt x="1249" y="1466"/>
                  </a:lnTo>
                  <a:lnTo>
                    <a:pt x="1249" y="1464"/>
                  </a:lnTo>
                  <a:lnTo>
                    <a:pt x="1249" y="1466"/>
                  </a:lnTo>
                  <a:lnTo>
                    <a:pt x="1247" y="1466"/>
                  </a:lnTo>
                  <a:lnTo>
                    <a:pt x="1246" y="1464"/>
                  </a:lnTo>
                  <a:lnTo>
                    <a:pt x="1245" y="1463"/>
                  </a:lnTo>
                  <a:lnTo>
                    <a:pt x="1243" y="1463"/>
                  </a:lnTo>
                  <a:lnTo>
                    <a:pt x="1243" y="1462"/>
                  </a:lnTo>
                  <a:lnTo>
                    <a:pt x="1242" y="1462"/>
                  </a:lnTo>
                  <a:lnTo>
                    <a:pt x="1242" y="1460"/>
                  </a:lnTo>
                  <a:lnTo>
                    <a:pt x="1241" y="1460"/>
                  </a:lnTo>
                  <a:lnTo>
                    <a:pt x="1239" y="1459"/>
                  </a:lnTo>
                  <a:lnTo>
                    <a:pt x="1238" y="1459"/>
                  </a:lnTo>
                  <a:lnTo>
                    <a:pt x="1237" y="1458"/>
                  </a:lnTo>
                  <a:lnTo>
                    <a:pt x="1237" y="1457"/>
                  </a:lnTo>
                  <a:lnTo>
                    <a:pt x="1235" y="1457"/>
                  </a:lnTo>
                  <a:lnTo>
                    <a:pt x="1234" y="1455"/>
                  </a:lnTo>
                  <a:lnTo>
                    <a:pt x="1229" y="1455"/>
                  </a:lnTo>
                  <a:lnTo>
                    <a:pt x="1226" y="1453"/>
                  </a:lnTo>
                  <a:lnTo>
                    <a:pt x="1224" y="1450"/>
                  </a:lnTo>
                  <a:lnTo>
                    <a:pt x="1225" y="1449"/>
                  </a:lnTo>
                  <a:lnTo>
                    <a:pt x="1224" y="1447"/>
                  </a:lnTo>
                  <a:lnTo>
                    <a:pt x="1224" y="1446"/>
                  </a:lnTo>
                  <a:lnTo>
                    <a:pt x="1224" y="1445"/>
                  </a:lnTo>
                  <a:lnTo>
                    <a:pt x="1222" y="1445"/>
                  </a:lnTo>
                  <a:lnTo>
                    <a:pt x="1222" y="1443"/>
                  </a:lnTo>
                  <a:lnTo>
                    <a:pt x="1222" y="1442"/>
                  </a:lnTo>
                  <a:lnTo>
                    <a:pt x="1221" y="1442"/>
                  </a:lnTo>
                  <a:lnTo>
                    <a:pt x="1221" y="1441"/>
                  </a:lnTo>
                  <a:lnTo>
                    <a:pt x="1220" y="1441"/>
                  </a:lnTo>
                  <a:lnTo>
                    <a:pt x="1220" y="1439"/>
                  </a:lnTo>
                  <a:lnTo>
                    <a:pt x="1218" y="1439"/>
                  </a:lnTo>
                  <a:lnTo>
                    <a:pt x="1218" y="1438"/>
                  </a:lnTo>
                  <a:lnTo>
                    <a:pt x="1216" y="1434"/>
                  </a:lnTo>
                  <a:lnTo>
                    <a:pt x="1215" y="1433"/>
                  </a:lnTo>
                  <a:lnTo>
                    <a:pt x="1215" y="1432"/>
                  </a:lnTo>
                  <a:lnTo>
                    <a:pt x="1215" y="1430"/>
                  </a:lnTo>
                  <a:lnTo>
                    <a:pt x="1215" y="1429"/>
                  </a:lnTo>
                  <a:lnTo>
                    <a:pt x="1215" y="1428"/>
                  </a:lnTo>
                  <a:lnTo>
                    <a:pt x="1213" y="1428"/>
                  </a:lnTo>
                  <a:lnTo>
                    <a:pt x="1212" y="1428"/>
                  </a:lnTo>
                  <a:lnTo>
                    <a:pt x="1211" y="1428"/>
                  </a:lnTo>
                  <a:lnTo>
                    <a:pt x="1209" y="1428"/>
                  </a:lnTo>
                  <a:lnTo>
                    <a:pt x="1209" y="1426"/>
                  </a:lnTo>
                  <a:lnTo>
                    <a:pt x="1201" y="1421"/>
                  </a:lnTo>
                  <a:lnTo>
                    <a:pt x="1195" y="1419"/>
                  </a:lnTo>
                  <a:lnTo>
                    <a:pt x="1188" y="1417"/>
                  </a:lnTo>
                  <a:lnTo>
                    <a:pt x="1184" y="1417"/>
                  </a:lnTo>
                  <a:lnTo>
                    <a:pt x="1184" y="1416"/>
                  </a:lnTo>
                  <a:lnTo>
                    <a:pt x="1183" y="1416"/>
                  </a:lnTo>
                  <a:lnTo>
                    <a:pt x="1183" y="1415"/>
                  </a:lnTo>
                  <a:lnTo>
                    <a:pt x="1182" y="1413"/>
                  </a:lnTo>
                  <a:lnTo>
                    <a:pt x="1180" y="1413"/>
                  </a:lnTo>
                  <a:lnTo>
                    <a:pt x="1179" y="1413"/>
                  </a:lnTo>
                  <a:lnTo>
                    <a:pt x="1178" y="1413"/>
                  </a:lnTo>
                  <a:lnTo>
                    <a:pt x="1177" y="1413"/>
                  </a:lnTo>
                  <a:lnTo>
                    <a:pt x="1175" y="1413"/>
                  </a:lnTo>
                  <a:lnTo>
                    <a:pt x="1175" y="1412"/>
                  </a:lnTo>
                  <a:lnTo>
                    <a:pt x="1174" y="1412"/>
                  </a:lnTo>
                  <a:lnTo>
                    <a:pt x="1173" y="1411"/>
                  </a:lnTo>
                  <a:lnTo>
                    <a:pt x="1171" y="1411"/>
                  </a:lnTo>
                  <a:lnTo>
                    <a:pt x="1170" y="1411"/>
                  </a:lnTo>
                  <a:lnTo>
                    <a:pt x="1169" y="1411"/>
                  </a:lnTo>
                  <a:lnTo>
                    <a:pt x="1167" y="1411"/>
                  </a:lnTo>
                  <a:lnTo>
                    <a:pt x="1166" y="1411"/>
                  </a:lnTo>
                  <a:lnTo>
                    <a:pt x="1165" y="1411"/>
                  </a:lnTo>
                  <a:lnTo>
                    <a:pt x="1163" y="1411"/>
                  </a:lnTo>
                  <a:lnTo>
                    <a:pt x="1162" y="1411"/>
                  </a:lnTo>
                  <a:lnTo>
                    <a:pt x="1161" y="1411"/>
                  </a:lnTo>
                  <a:lnTo>
                    <a:pt x="1160" y="1411"/>
                  </a:lnTo>
                  <a:lnTo>
                    <a:pt x="1160" y="1412"/>
                  </a:lnTo>
                  <a:lnTo>
                    <a:pt x="1160" y="1411"/>
                  </a:lnTo>
                  <a:lnTo>
                    <a:pt x="1158" y="1411"/>
                  </a:lnTo>
                  <a:lnTo>
                    <a:pt x="1157" y="1411"/>
                  </a:lnTo>
                  <a:lnTo>
                    <a:pt x="1156" y="1412"/>
                  </a:lnTo>
                  <a:lnTo>
                    <a:pt x="1156" y="1411"/>
                  </a:lnTo>
                  <a:lnTo>
                    <a:pt x="1154" y="1411"/>
                  </a:lnTo>
                  <a:lnTo>
                    <a:pt x="1153" y="1411"/>
                  </a:lnTo>
                  <a:lnTo>
                    <a:pt x="1152" y="1411"/>
                  </a:lnTo>
                  <a:lnTo>
                    <a:pt x="1150" y="1411"/>
                  </a:lnTo>
                  <a:lnTo>
                    <a:pt x="1150" y="1412"/>
                  </a:lnTo>
                  <a:lnTo>
                    <a:pt x="1150" y="1413"/>
                  </a:lnTo>
                  <a:lnTo>
                    <a:pt x="1149" y="1412"/>
                  </a:lnTo>
                  <a:lnTo>
                    <a:pt x="1148" y="1412"/>
                  </a:lnTo>
                  <a:lnTo>
                    <a:pt x="1146" y="1413"/>
                  </a:lnTo>
                  <a:lnTo>
                    <a:pt x="1145" y="1413"/>
                  </a:lnTo>
                  <a:lnTo>
                    <a:pt x="1145" y="1415"/>
                  </a:lnTo>
                  <a:lnTo>
                    <a:pt x="1144" y="1415"/>
                  </a:lnTo>
                  <a:lnTo>
                    <a:pt x="1144" y="1413"/>
                  </a:lnTo>
                  <a:lnTo>
                    <a:pt x="1142" y="1413"/>
                  </a:lnTo>
                  <a:lnTo>
                    <a:pt x="1141" y="1413"/>
                  </a:lnTo>
                  <a:lnTo>
                    <a:pt x="1140" y="1413"/>
                  </a:lnTo>
                  <a:lnTo>
                    <a:pt x="1139" y="1413"/>
                  </a:lnTo>
                  <a:lnTo>
                    <a:pt x="1137" y="1413"/>
                  </a:lnTo>
                  <a:lnTo>
                    <a:pt x="1136" y="1413"/>
                  </a:lnTo>
                  <a:lnTo>
                    <a:pt x="1133" y="1415"/>
                  </a:lnTo>
                  <a:lnTo>
                    <a:pt x="1135" y="1415"/>
                  </a:lnTo>
                  <a:lnTo>
                    <a:pt x="1135" y="1416"/>
                  </a:lnTo>
                  <a:lnTo>
                    <a:pt x="1136" y="1416"/>
                  </a:lnTo>
                  <a:lnTo>
                    <a:pt x="1136" y="1419"/>
                  </a:lnTo>
                  <a:lnTo>
                    <a:pt x="1136" y="1421"/>
                  </a:lnTo>
                  <a:lnTo>
                    <a:pt x="1136" y="1422"/>
                  </a:lnTo>
                  <a:lnTo>
                    <a:pt x="1136" y="1425"/>
                  </a:lnTo>
                  <a:lnTo>
                    <a:pt x="1135" y="1426"/>
                  </a:lnTo>
                  <a:lnTo>
                    <a:pt x="1135" y="1428"/>
                  </a:lnTo>
                  <a:lnTo>
                    <a:pt x="1135" y="1429"/>
                  </a:lnTo>
                  <a:lnTo>
                    <a:pt x="1133" y="1432"/>
                  </a:lnTo>
                  <a:lnTo>
                    <a:pt x="1131" y="1439"/>
                  </a:lnTo>
                  <a:lnTo>
                    <a:pt x="1131" y="1441"/>
                  </a:lnTo>
                  <a:lnTo>
                    <a:pt x="1131" y="1442"/>
                  </a:lnTo>
                  <a:lnTo>
                    <a:pt x="1131" y="1443"/>
                  </a:lnTo>
                  <a:lnTo>
                    <a:pt x="1131" y="1445"/>
                  </a:lnTo>
                  <a:lnTo>
                    <a:pt x="1131" y="1446"/>
                  </a:lnTo>
                  <a:lnTo>
                    <a:pt x="1128" y="1446"/>
                  </a:lnTo>
                  <a:lnTo>
                    <a:pt x="1127" y="1447"/>
                  </a:lnTo>
                  <a:lnTo>
                    <a:pt x="1125" y="1447"/>
                  </a:lnTo>
                  <a:lnTo>
                    <a:pt x="1123" y="1449"/>
                  </a:lnTo>
                  <a:lnTo>
                    <a:pt x="1122" y="1450"/>
                  </a:lnTo>
                  <a:lnTo>
                    <a:pt x="1119" y="1451"/>
                  </a:lnTo>
                  <a:lnTo>
                    <a:pt x="1116" y="1453"/>
                  </a:lnTo>
                  <a:lnTo>
                    <a:pt x="1114" y="1453"/>
                  </a:lnTo>
                  <a:lnTo>
                    <a:pt x="1112" y="1454"/>
                  </a:lnTo>
                  <a:lnTo>
                    <a:pt x="1110" y="1454"/>
                  </a:lnTo>
                  <a:lnTo>
                    <a:pt x="1108" y="1455"/>
                  </a:lnTo>
                  <a:lnTo>
                    <a:pt x="1106" y="1455"/>
                  </a:lnTo>
                  <a:lnTo>
                    <a:pt x="1106" y="1454"/>
                  </a:lnTo>
                  <a:lnTo>
                    <a:pt x="1104" y="1453"/>
                  </a:lnTo>
                  <a:lnTo>
                    <a:pt x="1099" y="1457"/>
                  </a:lnTo>
                  <a:lnTo>
                    <a:pt x="1097" y="1460"/>
                  </a:lnTo>
                  <a:lnTo>
                    <a:pt x="1084" y="1464"/>
                  </a:lnTo>
                  <a:lnTo>
                    <a:pt x="1077" y="1468"/>
                  </a:lnTo>
                  <a:lnTo>
                    <a:pt x="1051" y="1481"/>
                  </a:lnTo>
                  <a:lnTo>
                    <a:pt x="1040" y="1485"/>
                  </a:lnTo>
                  <a:lnTo>
                    <a:pt x="1029" y="1489"/>
                  </a:lnTo>
                  <a:lnTo>
                    <a:pt x="1025" y="1491"/>
                  </a:lnTo>
                  <a:lnTo>
                    <a:pt x="1018" y="1493"/>
                  </a:lnTo>
                  <a:lnTo>
                    <a:pt x="1017" y="1498"/>
                  </a:lnTo>
                  <a:lnTo>
                    <a:pt x="1017" y="1501"/>
                  </a:lnTo>
                  <a:lnTo>
                    <a:pt x="1017" y="1502"/>
                  </a:lnTo>
                  <a:lnTo>
                    <a:pt x="1017" y="1506"/>
                  </a:lnTo>
                  <a:lnTo>
                    <a:pt x="1018" y="1513"/>
                  </a:lnTo>
                  <a:lnTo>
                    <a:pt x="1017" y="1519"/>
                  </a:lnTo>
                  <a:lnTo>
                    <a:pt x="1019" y="1542"/>
                  </a:lnTo>
                  <a:lnTo>
                    <a:pt x="1019" y="1543"/>
                  </a:lnTo>
                  <a:lnTo>
                    <a:pt x="1019" y="1544"/>
                  </a:lnTo>
                  <a:lnTo>
                    <a:pt x="1021" y="1544"/>
                  </a:lnTo>
                  <a:lnTo>
                    <a:pt x="1022" y="1546"/>
                  </a:lnTo>
                  <a:lnTo>
                    <a:pt x="1022" y="1547"/>
                  </a:lnTo>
                  <a:lnTo>
                    <a:pt x="1023" y="1548"/>
                  </a:lnTo>
                  <a:lnTo>
                    <a:pt x="1023" y="1549"/>
                  </a:lnTo>
                  <a:lnTo>
                    <a:pt x="1023" y="1551"/>
                  </a:lnTo>
                  <a:lnTo>
                    <a:pt x="1025" y="1552"/>
                  </a:lnTo>
                  <a:lnTo>
                    <a:pt x="1025" y="1553"/>
                  </a:lnTo>
                  <a:lnTo>
                    <a:pt x="1025" y="1555"/>
                  </a:lnTo>
                  <a:lnTo>
                    <a:pt x="1025" y="1556"/>
                  </a:lnTo>
                  <a:lnTo>
                    <a:pt x="1025" y="1557"/>
                  </a:lnTo>
                  <a:lnTo>
                    <a:pt x="1025" y="1559"/>
                  </a:lnTo>
                  <a:lnTo>
                    <a:pt x="1025" y="1560"/>
                  </a:lnTo>
                  <a:lnTo>
                    <a:pt x="1023" y="1560"/>
                  </a:lnTo>
                  <a:lnTo>
                    <a:pt x="1023" y="1561"/>
                  </a:lnTo>
                  <a:lnTo>
                    <a:pt x="1022" y="1561"/>
                  </a:lnTo>
                  <a:lnTo>
                    <a:pt x="1022" y="1563"/>
                  </a:lnTo>
                  <a:lnTo>
                    <a:pt x="1022" y="1564"/>
                  </a:lnTo>
                  <a:lnTo>
                    <a:pt x="1021" y="1565"/>
                  </a:lnTo>
                  <a:lnTo>
                    <a:pt x="1021" y="1566"/>
                  </a:lnTo>
                  <a:lnTo>
                    <a:pt x="1021" y="1568"/>
                  </a:lnTo>
                  <a:lnTo>
                    <a:pt x="1022" y="1569"/>
                  </a:lnTo>
                  <a:lnTo>
                    <a:pt x="1023" y="1569"/>
                  </a:lnTo>
                  <a:lnTo>
                    <a:pt x="1026" y="1569"/>
                  </a:lnTo>
                  <a:lnTo>
                    <a:pt x="1026" y="1570"/>
                  </a:lnTo>
                  <a:lnTo>
                    <a:pt x="1027" y="1570"/>
                  </a:lnTo>
                  <a:lnTo>
                    <a:pt x="1029" y="1570"/>
                  </a:lnTo>
                  <a:lnTo>
                    <a:pt x="1029" y="1572"/>
                  </a:lnTo>
                  <a:lnTo>
                    <a:pt x="1029" y="1573"/>
                  </a:lnTo>
                  <a:lnTo>
                    <a:pt x="1030" y="1573"/>
                  </a:lnTo>
                  <a:lnTo>
                    <a:pt x="1030" y="1574"/>
                  </a:lnTo>
                  <a:lnTo>
                    <a:pt x="1029" y="1576"/>
                  </a:lnTo>
                  <a:lnTo>
                    <a:pt x="1029" y="1577"/>
                  </a:lnTo>
                  <a:lnTo>
                    <a:pt x="1030" y="1578"/>
                  </a:lnTo>
                  <a:lnTo>
                    <a:pt x="1031" y="1580"/>
                  </a:lnTo>
                  <a:lnTo>
                    <a:pt x="1034" y="1583"/>
                  </a:lnTo>
                  <a:lnTo>
                    <a:pt x="1036" y="1585"/>
                  </a:lnTo>
                  <a:lnTo>
                    <a:pt x="1038" y="1586"/>
                  </a:lnTo>
                  <a:lnTo>
                    <a:pt x="1038" y="1587"/>
                  </a:lnTo>
                  <a:lnTo>
                    <a:pt x="1039" y="1589"/>
                  </a:lnTo>
                  <a:lnTo>
                    <a:pt x="1039" y="1590"/>
                  </a:lnTo>
                  <a:lnTo>
                    <a:pt x="1039" y="1591"/>
                  </a:lnTo>
                  <a:lnTo>
                    <a:pt x="1036" y="1593"/>
                  </a:lnTo>
                  <a:lnTo>
                    <a:pt x="1035" y="1593"/>
                  </a:lnTo>
                  <a:lnTo>
                    <a:pt x="1034" y="1593"/>
                  </a:lnTo>
                  <a:lnTo>
                    <a:pt x="1031" y="1593"/>
                  </a:lnTo>
                  <a:lnTo>
                    <a:pt x="1030" y="1591"/>
                  </a:lnTo>
                  <a:lnTo>
                    <a:pt x="1029" y="1591"/>
                  </a:lnTo>
                  <a:lnTo>
                    <a:pt x="1029" y="1590"/>
                  </a:lnTo>
                  <a:lnTo>
                    <a:pt x="1027" y="1590"/>
                  </a:lnTo>
                  <a:lnTo>
                    <a:pt x="1026" y="1589"/>
                  </a:lnTo>
                  <a:lnTo>
                    <a:pt x="1025" y="1589"/>
                  </a:lnTo>
                  <a:lnTo>
                    <a:pt x="1023" y="1589"/>
                  </a:lnTo>
                  <a:lnTo>
                    <a:pt x="1023" y="1587"/>
                  </a:lnTo>
                  <a:lnTo>
                    <a:pt x="1022" y="1587"/>
                  </a:lnTo>
                  <a:lnTo>
                    <a:pt x="1021" y="1587"/>
                  </a:lnTo>
                  <a:lnTo>
                    <a:pt x="1019" y="1587"/>
                  </a:lnTo>
                  <a:lnTo>
                    <a:pt x="1018" y="1587"/>
                  </a:lnTo>
                  <a:lnTo>
                    <a:pt x="1018" y="1589"/>
                  </a:lnTo>
                  <a:lnTo>
                    <a:pt x="1017" y="1589"/>
                  </a:lnTo>
                  <a:lnTo>
                    <a:pt x="1015" y="1590"/>
                  </a:lnTo>
                  <a:lnTo>
                    <a:pt x="1014" y="1590"/>
                  </a:lnTo>
                  <a:lnTo>
                    <a:pt x="1013" y="1590"/>
                  </a:lnTo>
                  <a:lnTo>
                    <a:pt x="1011" y="1591"/>
                  </a:lnTo>
                  <a:lnTo>
                    <a:pt x="1010" y="1591"/>
                  </a:lnTo>
                  <a:lnTo>
                    <a:pt x="1009" y="1591"/>
                  </a:lnTo>
                  <a:lnTo>
                    <a:pt x="1008" y="1591"/>
                  </a:lnTo>
                  <a:lnTo>
                    <a:pt x="1006" y="1593"/>
                  </a:lnTo>
                  <a:lnTo>
                    <a:pt x="1006" y="1594"/>
                  </a:lnTo>
                  <a:lnTo>
                    <a:pt x="1005" y="1594"/>
                  </a:lnTo>
                  <a:lnTo>
                    <a:pt x="1004" y="1594"/>
                  </a:lnTo>
                  <a:lnTo>
                    <a:pt x="1002" y="1594"/>
                  </a:lnTo>
                  <a:lnTo>
                    <a:pt x="1001" y="1595"/>
                  </a:lnTo>
                  <a:lnTo>
                    <a:pt x="1001" y="1597"/>
                  </a:lnTo>
                  <a:lnTo>
                    <a:pt x="1000" y="1597"/>
                  </a:lnTo>
                  <a:lnTo>
                    <a:pt x="998" y="1598"/>
                  </a:lnTo>
                  <a:lnTo>
                    <a:pt x="997" y="1599"/>
                  </a:lnTo>
                  <a:lnTo>
                    <a:pt x="997" y="1601"/>
                  </a:lnTo>
                  <a:lnTo>
                    <a:pt x="997" y="1602"/>
                  </a:lnTo>
                  <a:lnTo>
                    <a:pt x="996" y="1602"/>
                  </a:lnTo>
                  <a:lnTo>
                    <a:pt x="994" y="1603"/>
                  </a:lnTo>
                  <a:lnTo>
                    <a:pt x="994" y="1604"/>
                  </a:lnTo>
                  <a:lnTo>
                    <a:pt x="993" y="1604"/>
                  </a:lnTo>
                  <a:lnTo>
                    <a:pt x="993" y="1606"/>
                  </a:lnTo>
                  <a:lnTo>
                    <a:pt x="992" y="1606"/>
                  </a:lnTo>
                  <a:lnTo>
                    <a:pt x="991" y="1606"/>
                  </a:lnTo>
                  <a:lnTo>
                    <a:pt x="989" y="1607"/>
                  </a:lnTo>
                  <a:lnTo>
                    <a:pt x="988" y="1607"/>
                  </a:lnTo>
                  <a:lnTo>
                    <a:pt x="987" y="1608"/>
                  </a:lnTo>
                  <a:lnTo>
                    <a:pt x="987" y="1610"/>
                  </a:lnTo>
                  <a:lnTo>
                    <a:pt x="985" y="1608"/>
                  </a:lnTo>
                  <a:lnTo>
                    <a:pt x="984" y="1608"/>
                  </a:lnTo>
                  <a:lnTo>
                    <a:pt x="983" y="1607"/>
                  </a:lnTo>
                  <a:lnTo>
                    <a:pt x="983" y="1608"/>
                  </a:lnTo>
                  <a:lnTo>
                    <a:pt x="981" y="1608"/>
                  </a:lnTo>
                  <a:lnTo>
                    <a:pt x="980" y="1608"/>
                  </a:lnTo>
                  <a:lnTo>
                    <a:pt x="979" y="1608"/>
                  </a:lnTo>
                  <a:lnTo>
                    <a:pt x="977" y="1608"/>
                  </a:lnTo>
                  <a:lnTo>
                    <a:pt x="976" y="1607"/>
                  </a:lnTo>
                  <a:lnTo>
                    <a:pt x="975" y="1606"/>
                  </a:lnTo>
                  <a:lnTo>
                    <a:pt x="975" y="1607"/>
                  </a:lnTo>
                  <a:lnTo>
                    <a:pt x="974" y="1607"/>
                  </a:lnTo>
                  <a:lnTo>
                    <a:pt x="972" y="1607"/>
                  </a:lnTo>
                  <a:lnTo>
                    <a:pt x="971" y="1607"/>
                  </a:lnTo>
                  <a:lnTo>
                    <a:pt x="970" y="1607"/>
                  </a:lnTo>
                  <a:lnTo>
                    <a:pt x="970" y="1606"/>
                  </a:lnTo>
                  <a:lnTo>
                    <a:pt x="968" y="1606"/>
                  </a:lnTo>
                  <a:lnTo>
                    <a:pt x="966" y="1606"/>
                  </a:lnTo>
                  <a:lnTo>
                    <a:pt x="966" y="1607"/>
                  </a:lnTo>
                  <a:lnTo>
                    <a:pt x="964" y="1607"/>
                  </a:lnTo>
                  <a:lnTo>
                    <a:pt x="963" y="1606"/>
                  </a:lnTo>
                  <a:lnTo>
                    <a:pt x="962" y="1604"/>
                  </a:lnTo>
                  <a:lnTo>
                    <a:pt x="960" y="1604"/>
                  </a:lnTo>
                  <a:lnTo>
                    <a:pt x="959" y="1606"/>
                  </a:lnTo>
                  <a:lnTo>
                    <a:pt x="958" y="1606"/>
                  </a:lnTo>
                  <a:lnTo>
                    <a:pt x="956" y="1606"/>
                  </a:lnTo>
                  <a:lnTo>
                    <a:pt x="956" y="1604"/>
                  </a:lnTo>
                  <a:lnTo>
                    <a:pt x="955" y="1602"/>
                  </a:lnTo>
                  <a:lnTo>
                    <a:pt x="954" y="1602"/>
                  </a:lnTo>
                  <a:lnTo>
                    <a:pt x="954" y="1601"/>
                  </a:lnTo>
                  <a:lnTo>
                    <a:pt x="954" y="1599"/>
                  </a:lnTo>
                  <a:lnTo>
                    <a:pt x="954" y="1598"/>
                  </a:lnTo>
                  <a:lnTo>
                    <a:pt x="954" y="1597"/>
                  </a:lnTo>
                  <a:lnTo>
                    <a:pt x="954" y="1595"/>
                  </a:lnTo>
                  <a:lnTo>
                    <a:pt x="954" y="1594"/>
                  </a:lnTo>
                  <a:lnTo>
                    <a:pt x="954" y="1593"/>
                  </a:lnTo>
                  <a:lnTo>
                    <a:pt x="955" y="1593"/>
                  </a:lnTo>
                  <a:lnTo>
                    <a:pt x="955" y="1591"/>
                  </a:lnTo>
                  <a:lnTo>
                    <a:pt x="955" y="1590"/>
                  </a:lnTo>
                  <a:lnTo>
                    <a:pt x="955" y="1589"/>
                  </a:lnTo>
                  <a:lnTo>
                    <a:pt x="955" y="1587"/>
                  </a:lnTo>
                  <a:lnTo>
                    <a:pt x="955" y="1586"/>
                  </a:lnTo>
                  <a:lnTo>
                    <a:pt x="955" y="1585"/>
                  </a:lnTo>
                  <a:lnTo>
                    <a:pt x="955" y="1583"/>
                  </a:lnTo>
                  <a:lnTo>
                    <a:pt x="954" y="1582"/>
                  </a:lnTo>
                  <a:lnTo>
                    <a:pt x="954" y="1581"/>
                  </a:lnTo>
                  <a:lnTo>
                    <a:pt x="954" y="1580"/>
                  </a:lnTo>
                  <a:lnTo>
                    <a:pt x="954" y="1578"/>
                  </a:lnTo>
                  <a:lnTo>
                    <a:pt x="953" y="1577"/>
                  </a:lnTo>
                  <a:lnTo>
                    <a:pt x="953" y="1576"/>
                  </a:lnTo>
                  <a:lnTo>
                    <a:pt x="951" y="1576"/>
                  </a:lnTo>
                  <a:lnTo>
                    <a:pt x="951" y="1574"/>
                  </a:lnTo>
                  <a:lnTo>
                    <a:pt x="951" y="1573"/>
                  </a:lnTo>
                  <a:lnTo>
                    <a:pt x="951" y="1572"/>
                  </a:lnTo>
                  <a:lnTo>
                    <a:pt x="951" y="1570"/>
                  </a:lnTo>
                  <a:lnTo>
                    <a:pt x="951" y="1569"/>
                  </a:lnTo>
                  <a:lnTo>
                    <a:pt x="951" y="1568"/>
                  </a:lnTo>
                  <a:lnTo>
                    <a:pt x="953" y="1566"/>
                  </a:lnTo>
                  <a:lnTo>
                    <a:pt x="951" y="1566"/>
                  </a:lnTo>
                  <a:lnTo>
                    <a:pt x="951" y="1565"/>
                  </a:lnTo>
                  <a:lnTo>
                    <a:pt x="951" y="1564"/>
                  </a:lnTo>
                  <a:lnTo>
                    <a:pt x="951" y="1563"/>
                  </a:lnTo>
                  <a:lnTo>
                    <a:pt x="953" y="1563"/>
                  </a:lnTo>
                  <a:lnTo>
                    <a:pt x="953" y="1561"/>
                  </a:lnTo>
                  <a:lnTo>
                    <a:pt x="954" y="1560"/>
                  </a:lnTo>
                  <a:lnTo>
                    <a:pt x="954" y="1559"/>
                  </a:lnTo>
                  <a:lnTo>
                    <a:pt x="955" y="1559"/>
                  </a:lnTo>
                  <a:lnTo>
                    <a:pt x="955" y="1557"/>
                  </a:lnTo>
                  <a:lnTo>
                    <a:pt x="956" y="1557"/>
                  </a:lnTo>
                  <a:lnTo>
                    <a:pt x="956" y="1556"/>
                  </a:lnTo>
                  <a:lnTo>
                    <a:pt x="956" y="1555"/>
                  </a:lnTo>
                  <a:lnTo>
                    <a:pt x="956" y="1553"/>
                  </a:lnTo>
                  <a:lnTo>
                    <a:pt x="956" y="1552"/>
                  </a:lnTo>
                  <a:lnTo>
                    <a:pt x="956" y="1551"/>
                  </a:lnTo>
                  <a:lnTo>
                    <a:pt x="955" y="1551"/>
                  </a:lnTo>
                  <a:lnTo>
                    <a:pt x="955" y="1549"/>
                  </a:lnTo>
                  <a:lnTo>
                    <a:pt x="955" y="1548"/>
                  </a:lnTo>
                  <a:lnTo>
                    <a:pt x="954" y="1548"/>
                  </a:lnTo>
                  <a:lnTo>
                    <a:pt x="954" y="1547"/>
                  </a:lnTo>
                  <a:lnTo>
                    <a:pt x="953" y="1546"/>
                  </a:lnTo>
                  <a:lnTo>
                    <a:pt x="953" y="1544"/>
                  </a:lnTo>
                  <a:lnTo>
                    <a:pt x="953" y="1543"/>
                  </a:lnTo>
                  <a:lnTo>
                    <a:pt x="951" y="1542"/>
                  </a:lnTo>
                  <a:lnTo>
                    <a:pt x="950" y="1540"/>
                  </a:lnTo>
                  <a:lnTo>
                    <a:pt x="950" y="1539"/>
                  </a:lnTo>
                  <a:lnTo>
                    <a:pt x="949" y="1539"/>
                  </a:lnTo>
                  <a:lnTo>
                    <a:pt x="949" y="1538"/>
                  </a:lnTo>
                  <a:lnTo>
                    <a:pt x="947" y="1538"/>
                  </a:lnTo>
                  <a:lnTo>
                    <a:pt x="947" y="1536"/>
                  </a:lnTo>
                  <a:lnTo>
                    <a:pt x="946" y="1536"/>
                  </a:lnTo>
                  <a:lnTo>
                    <a:pt x="946" y="1535"/>
                  </a:lnTo>
                  <a:lnTo>
                    <a:pt x="945" y="1535"/>
                  </a:lnTo>
                  <a:lnTo>
                    <a:pt x="945" y="1534"/>
                  </a:lnTo>
                  <a:lnTo>
                    <a:pt x="937" y="1521"/>
                  </a:lnTo>
                  <a:lnTo>
                    <a:pt x="932" y="1513"/>
                  </a:lnTo>
                  <a:lnTo>
                    <a:pt x="925" y="1502"/>
                  </a:lnTo>
                  <a:lnTo>
                    <a:pt x="913" y="1484"/>
                  </a:lnTo>
                  <a:lnTo>
                    <a:pt x="913" y="1480"/>
                  </a:lnTo>
                  <a:lnTo>
                    <a:pt x="909" y="1472"/>
                  </a:lnTo>
                  <a:lnTo>
                    <a:pt x="900" y="1462"/>
                  </a:lnTo>
                  <a:lnTo>
                    <a:pt x="896" y="1458"/>
                  </a:lnTo>
                  <a:lnTo>
                    <a:pt x="896" y="1457"/>
                  </a:lnTo>
                  <a:lnTo>
                    <a:pt x="892" y="1453"/>
                  </a:lnTo>
                  <a:lnTo>
                    <a:pt x="890" y="1445"/>
                  </a:lnTo>
                  <a:lnTo>
                    <a:pt x="890" y="1442"/>
                  </a:lnTo>
                  <a:lnTo>
                    <a:pt x="890" y="1441"/>
                  </a:lnTo>
                  <a:lnTo>
                    <a:pt x="887" y="1436"/>
                  </a:lnTo>
                  <a:lnTo>
                    <a:pt x="887" y="1434"/>
                  </a:lnTo>
                  <a:lnTo>
                    <a:pt x="887" y="1433"/>
                  </a:lnTo>
                  <a:lnTo>
                    <a:pt x="886" y="1432"/>
                  </a:lnTo>
                  <a:lnTo>
                    <a:pt x="887" y="1430"/>
                  </a:lnTo>
                  <a:lnTo>
                    <a:pt x="886" y="1429"/>
                  </a:lnTo>
                  <a:lnTo>
                    <a:pt x="886" y="1428"/>
                  </a:lnTo>
                  <a:lnTo>
                    <a:pt x="886" y="1426"/>
                  </a:lnTo>
                  <a:lnTo>
                    <a:pt x="886" y="1425"/>
                  </a:lnTo>
                  <a:lnTo>
                    <a:pt x="886" y="1424"/>
                  </a:lnTo>
                  <a:lnTo>
                    <a:pt x="884" y="1424"/>
                  </a:lnTo>
                  <a:lnTo>
                    <a:pt x="883" y="1422"/>
                  </a:lnTo>
                  <a:lnTo>
                    <a:pt x="886" y="1421"/>
                  </a:lnTo>
                  <a:lnTo>
                    <a:pt x="887" y="1421"/>
                  </a:lnTo>
                  <a:lnTo>
                    <a:pt x="887" y="1420"/>
                  </a:lnTo>
                  <a:lnTo>
                    <a:pt x="886" y="1419"/>
                  </a:lnTo>
                  <a:lnTo>
                    <a:pt x="886" y="1417"/>
                  </a:lnTo>
                  <a:lnTo>
                    <a:pt x="886" y="1416"/>
                  </a:lnTo>
                  <a:lnTo>
                    <a:pt x="886" y="1415"/>
                  </a:lnTo>
                  <a:lnTo>
                    <a:pt x="886" y="1413"/>
                  </a:lnTo>
                  <a:lnTo>
                    <a:pt x="887" y="1412"/>
                  </a:lnTo>
                  <a:lnTo>
                    <a:pt x="886" y="1411"/>
                  </a:lnTo>
                  <a:lnTo>
                    <a:pt x="887" y="1409"/>
                  </a:lnTo>
                  <a:lnTo>
                    <a:pt x="888" y="1408"/>
                  </a:lnTo>
                  <a:lnTo>
                    <a:pt x="888" y="1407"/>
                  </a:lnTo>
                  <a:lnTo>
                    <a:pt x="891" y="1405"/>
                  </a:lnTo>
                  <a:lnTo>
                    <a:pt x="892" y="1404"/>
                  </a:lnTo>
                  <a:lnTo>
                    <a:pt x="892" y="1403"/>
                  </a:lnTo>
                  <a:lnTo>
                    <a:pt x="894" y="1402"/>
                  </a:lnTo>
                  <a:lnTo>
                    <a:pt x="894" y="1400"/>
                  </a:lnTo>
                  <a:lnTo>
                    <a:pt x="894" y="1399"/>
                  </a:lnTo>
                  <a:lnTo>
                    <a:pt x="894" y="1398"/>
                  </a:lnTo>
                  <a:lnTo>
                    <a:pt x="895" y="1398"/>
                  </a:lnTo>
                  <a:lnTo>
                    <a:pt x="896" y="1396"/>
                  </a:lnTo>
                  <a:lnTo>
                    <a:pt x="896" y="1395"/>
                  </a:lnTo>
                  <a:lnTo>
                    <a:pt x="898" y="1394"/>
                  </a:lnTo>
                  <a:lnTo>
                    <a:pt x="898" y="1392"/>
                  </a:lnTo>
                  <a:lnTo>
                    <a:pt x="896" y="1391"/>
                  </a:lnTo>
                  <a:lnTo>
                    <a:pt x="895" y="1390"/>
                  </a:lnTo>
                  <a:lnTo>
                    <a:pt x="896" y="1390"/>
                  </a:lnTo>
                  <a:lnTo>
                    <a:pt x="895" y="1388"/>
                  </a:lnTo>
                  <a:lnTo>
                    <a:pt x="895" y="1387"/>
                  </a:lnTo>
                  <a:lnTo>
                    <a:pt x="896" y="1386"/>
                  </a:lnTo>
                  <a:lnTo>
                    <a:pt x="898" y="1385"/>
                  </a:lnTo>
                  <a:lnTo>
                    <a:pt x="899" y="1383"/>
                  </a:lnTo>
                  <a:lnTo>
                    <a:pt x="899" y="1382"/>
                  </a:lnTo>
                  <a:lnTo>
                    <a:pt x="900" y="1381"/>
                  </a:lnTo>
                  <a:lnTo>
                    <a:pt x="899" y="1379"/>
                  </a:lnTo>
                  <a:lnTo>
                    <a:pt x="899" y="1378"/>
                  </a:lnTo>
                  <a:lnTo>
                    <a:pt x="899" y="1377"/>
                  </a:lnTo>
                  <a:lnTo>
                    <a:pt x="899" y="1375"/>
                  </a:lnTo>
                  <a:lnTo>
                    <a:pt x="899" y="1374"/>
                  </a:lnTo>
                  <a:lnTo>
                    <a:pt x="898" y="1374"/>
                  </a:lnTo>
                  <a:lnTo>
                    <a:pt x="898" y="1373"/>
                  </a:lnTo>
                  <a:lnTo>
                    <a:pt x="898" y="1370"/>
                  </a:lnTo>
                  <a:lnTo>
                    <a:pt x="896" y="1370"/>
                  </a:lnTo>
                  <a:lnTo>
                    <a:pt x="898" y="1369"/>
                  </a:lnTo>
                  <a:lnTo>
                    <a:pt x="898" y="1368"/>
                  </a:lnTo>
                  <a:lnTo>
                    <a:pt x="898" y="1366"/>
                  </a:lnTo>
                  <a:lnTo>
                    <a:pt x="896" y="1365"/>
                  </a:lnTo>
                  <a:lnTo>
                    <a:pt x="896" y="1364"/>
                  </a:lnTo>
                  <a:lnTo>
                    <a:pt x="896" y="1362"/>
                  </a:lnTo>
                  <a:lnTo>
                    <a:pt x="898" y="1361"/>
                  </a:lnTo>
                  <a:lnTo>
                    <a:pt x="896" y="1360"/>
                  </a:lnTo>
                  <a:lnTo>
                    <a:pt x="898" y="1358"/>
                  </a:lnTo>
                  <a:lnTo>
                    <a:pt x="899" y="1358"/>
                  </a:lnTo>
                  <a:lnTo>
                    <a:pt x="899" y="1357"/>
                  </a:lnTo>
                  <a:lnTo>
                    <a:pt x="898" y="1356"/>
                  </a:lnTo>
                  <a:lnTo>
                    <a:pt x="899" y="1354"/>
                  </a:lnTo>
                  <a:lnTo>
                    <a:pt x="899" y="1353"/>
                  </a:lnTo>
                  <a:lnTo>
                    <a:pt x="898" y="1352"/>
                  </a:lnTo>
                  <a:lnTo>
                    <a:pt x="896" y="1352"/>
                  </a:lnTo>
                  <a:lnTo>
                    <a:pt x="895" y="1350"/>
                  </a:lnTo>
                  <a:lnTo>
                    <a:pt x="894" y="1349"/>
                  </a:lnTo>
                  <a:lnTo>
                    <a:pt x="894" y="1348"/>
                  </a:lnTo>
                  <a:lnTo>
                    <a:pt x="895" y="1347"/>
                  </a:lnTo>
                  <a:lnTo>
                    <a:pt x="895" y="1345"/>
                  </a:lnTo>
                  <a:lnTo>
                    <a:pt x="895" y="1344"/>
                  </a:lnTo>
                  <a:lnTo>
                    <a:pt x="895" y="1343"/>
                  </a:lnTo>
                  <a:lnTo>
                    <a:pt x="896" y="1341"/>
                  </a:lnTo>
                  <a:lnTo>
                    <a:pt x="896" y="1340"/>
                  </a:lnTo>
                  <a:lnTo>
                    <a:pt x="898" y="1340"/>
                  </a:lnTo>
                  <a:lnTo>
                    <a:pt x="896" y="1339"/>
                  </a:lnTo>
                  <a:lnTo>
                    <a:pt x="896" y="1337"/>
                  </a:lnTo>
                  <a:lnTo>
                    <a:pt x="898" y="1336"/>
                  </a:lnTo>
                  <a:lnTo>
                    <a:pt x="898" y="1335"/>
                  </a:lnTo>
                  <a:lnTo>
                    <a:pt x="899" y="1333"/>
                  </a:lnTo>
                  <a:lnTo>
                    <a:pt x="899" y="1332"/>
                  </a:lnTo>
                  <a:lnTo>
                    <a:pt x="901" y="1332"/>
                  </a:lnTo>
                  <a:lnTo>
                    <a:pt x="903" y="1332"/>
                  </a:lnTo>
                  <a:lnTo>
                    <a:pt x="904" y="1331"/>
                  </a:lnTo>
                  <a:lnTo>
                    <a:pt x="905" y="1330"/>
                  </a:lnTo>
                  <a:lnTo>
                    <a:pt x="905" y="1328"/>
                  </a:lnTo>
                  <a:lnTo>
                    <a:pt x="907" y="1327"/>
                  </a:lnTo>
                  <a:lnTo>
                    <a:pt x="908" y="1327"/>
                  </a:lnTo>
                  <a:lnTo>
                    <a:pt x="909" y="1327"/>
                  </a:lnTo>
                  <a:lnTo>
                    <a:pt x="911" y="1327"/>
                  </a:lnTo>
                  <a:lnTo>
                    <a:pt x="913" y="1326"/>
                  </a:lnTo>
                  <a:lnTo>
                    <a:pt x="912" y="1324"/>
                  </a:lnTo>
                  <a:lnTo>
                    <a:pt x="913" y="1323"/>
                  </a:lnTo>
                  <a:lnTo>
                    <a:pt x="915" y="1323"/>
                  </a:lnTo>
                  <a:lnTo>
                    <a:pt x="916" y="1323"/>
                  </a:lnTo>
                  <a:lnTo>
                    <a:pt x="917" y="1323"/>
                  </a:lnTo>
                  <a:lnTo>
                    <a:pt x="918" y="1322"/>
                  </a:lnTo>
                  <a:lnTo>
                    <a:pt x="918" y="1320"/>
                  </a:lnTo>
                  <a:lnTo>
                    <a:pt x="920" y="1320"/>
                  </a:lnTo>
                  <a:lnTo>
                    <a:pt x="920" y="1319"/>
                  </a:lnTo>
                  <a:lnTo>
                    <a:pt x="918" y="1318"/>
                  </a:lnTo>
                  <a:lnTo>
                    <a:pt x="918" y="1316"/>
                  </a:lnTo>
                  <a:lnTo>
                    <a:pt x="920" y="1315"/>
                  </a:lnTo>
                  <a:lnTo>
                    <a:pt x="921" y="1315"/>
                  </a:lnTo>
                  <a:lnTo>
                    <a:pt x="922" y="1315"/>
                  </a:lnTo>
                  <a:lnTo>
                    <a:pt x="924" y="1314"/>
                  </a:lnTo>
                  <a:lnTo>
                    <a:pt x="925" y="1313"/>
                  </a:lnTo>
                  <a:lnTo>
                    <a:pt x="926" y="1313"/>
                  </a:lnTo>
                  <a:lnTo>
                    <a:pt x="928" y="1313"/>
                  </a:lnTo>
                  <a:lnTo>
                    <a:pt x="929" y="1313"/>
                  </a:lnTo>
                  <a:lnTo>
                    <a:pt x="930" y="1313"/>
                  </a:lnTo>
                  <a:lnTo>
                    <a:pt x="933" y="1313"/>
                  </a:lnTo>
                  <a:lnTo>
                    <a:pt x="934" y="1313"/>
                  </a:lnTo>
                  <a:lnTo>
                    <a:pt x="936" y="1311"/>
                  </a:lnTo>
                  <a:lnTo>
                    <a:pt x="936" y="1310"/>
                  </a:lnTo>
                  <a:lnTo>
                    <a:pt x="936" y="1309"/>
                  </a:lnTo>
                  <a:lnTo>
                    <a:pt x="936" y="1307"/>
                  </a:lnTo>
                  <a:lnTo>
                    <a:pt x="936" y="1306"/>
                  </a:lnTo>
                  <a:lnTo>
                    <a:pt x="936" y="1305"/>
                  </a:lnTo>
                  <a:lnTo>
                    <a:pt x="934" y="1303"/>
                  </a:lnTo>
                  <a:lnTo>
                    <a:pt x="934" y="1302"/>
                  </a:lnTo>
                  <a:lnTo>
                    <a:pt x="936" y="1302"/>
                  </a:lnTo>
                  <a:lnTo>
                    <a:pt x="937" y="1302"/>
                  </a:lnTo>
                  <a:lnTo>
                    <a:pt x="938" y="1303"/>
                  </a:lnTo>
                  <a:lnTo>
                    <a:pt x="939" y="1303"/>
                  </a:lnTo>
                  <a:lnTo>
                    <a:pt x="941" y="1303"/>
                  </a:lnTo>
                  <a:lnTo>
                    <a:pt x="942" y="1303"/>
                  </a:lnTo>
                  <a:lnTo>
                    <a:pt x="941" y="1302"/>
                  </a:lnTo>
                  <a:lnTo>
                    <a:pt x="942" y="1301"/>
                  </a:lnTo>
                  <a:lnTo>
                    <a:pt x="942" y="1299"/>
                  </a:lnTo>
                  <a:lnTo>
                    <a:pt x="943" y="1299"/>
                  </a:lnTo>
                  <a:lnTo>
                    <a:pt x="946" y="1299"/>
                  </a:lnTo>
                  <a:lnTo>
                    <a:pt x="946" y="1301"/>
                  </a:lnTo>
                  <a:lnTo>
                    <a:pt x="946" y="1302"/>
                  </a:lnTo>
                  <a:lnTo>
                    <a:pt x="946" y="1303"/>
                  </a:lnTo>
                  <a:lnTo>
                    <a:pt x="947" y="1305"/>
                  </a:lnTo>
                  <a:lnTo>
                    <a:pt x="949" y="1305"/>
                  </a:lnTo>
                  <a:lnTo>
                    <a:pt x="950" y="1305"/>
                  </a:lnTo>
                  <a:lnTo>
                    <a:pt x="950" y="1303"/>
                  </a:lnTo>
                  <a:lnTo>
                    <a:pt x="951" y="1302"/>
                  </a:lnTo>
                  <a:lnTo>
                    <a:pt x="953" y="1302"/>
                  </a:lnTo>
                  <a:lnTo>
                    <a:pt x="953" y="1301"/>
                  </a:lnTo>
                  <a:lnTo>
                    <a:pt x="951" y="1299"/>
                  </a:lnTo>
                  <a:lnTo>
                    <a:pt x="951" y="1298"/>
                  </a:lnTo>
                  <a:lnTo>
                    <a:pt x="951" y="1297"/>
                  </a:lnTo>
                  <a:lnTo>
                    <a:pt x="951" y="1296"/>
                  </a:lnTo>
                  <a:lnTo>
                    <a:pt x="950" y="1294"/>
                  </a:lnTo>
                  <a:lnTo>
                    <a:pt x="949" y="1294"/>
                  </a:lnTo>
                  <a:lnTo>
                    <a:pt x="947" y="1293"/>
                  </a:lnTo>
                  <a:lnTo>
                    <a:pt x="947" y="1292"/>
                  </a:lnTo>
                  <a:lnTo>
                    <a:pt x="949" y="1290"/>
                  </a:lnTo>
                  <a:lnTo>
                    <a:pt x="947" y="1290"/>
                  </a:lnTo>
                  <a:lnTo>
                    <a:pt x="947" y="1289"/>
                  </a:lnTo>
                  <a:lnTo>
                    <a:pt x="949" y="1288"/>
                  </a:lnTo>
                  <a:lnTo>
                    <a:pt x="950" y="1289"/>
                  </a:lnTo>
                  <a:lnTo>
                    <a:pt x="951" y="1288"/>
                  </a:lnTo>
                  <a:lnTo>
                    <a:pt x="953" y="1288"/>
                  </a:lnTo>
                  <a:lnTo>
                    <a:pt x="954" y="1288"/>
                  </a:lnTo>
                  <a:lnTo>
                    <a:pt x="955" y="1286"/>
                  </a:lnTo>
                  <a:lnTo>
                    <a:pt x="956" y="1286"/>
                  </a:lnTo>
                  <a:lnTo>
                    <a:pt x="956" y="1285"/>
                  </a:lnTo>
                  <a:lnTo>
                    <a:pt x="958" y="1284"/>
                  </a:lnTo>
                  <a:lnTo>
                    <a:pt x="959" y="1284"/>
                  </a:lnTo>
                  <a:lnTo>
                    <a:pt x="960" y="1284"/>
                  </a:lnTo>
                  <a:lnTo>
                    <a:pt x="962" y="1282"/>
                  </a:lnTo>
                  <a:lnTo>
                    <a:pt x="963" y="1284"/>
                  </a:lnTo>
                  <a:lnTo>
                    <a:pt x="964" y="1284"/>
                  </a:lnTo>
                  <a:lnTo>
                    <a:pt x="966" y="1282"/>
                  </a:lnTo>
                  <a:lnTo>
                    <a:pt x="966" y="1281"/>
                  </a:lnTo>
                  <a:lnTo>
                    <a:pt x="966" y="1280"/>
                  </a:lnTo>
                  <a:lnTo>
                    <a:pt x="966" y="1278"/>
                  </a:lnTo>
                  <a:lnTo>
                    <a:pt x="966" y="1277"/>
                  </a:lnTo>
                  <a:lnTo>
                    <a:pt x="967" y="1276"/>
                  </a:lnTo>
                  <a:lnTo>
                    <a:pt x="967" y="1275"/>
                  </a:lnTo>
                  <a:lnTo>
                    <a:pt x="968" y="1273"/>
                  </a:lnTo>
                  <a:lnTo>
                    <a:pt x="968" y="1272"/>
                  </a:lnTo>
                  <a:lnTo>
                    <a:pt x="970" y="1271"/>
                  </a:lnTo>
                  <a:lnTo>
                    <a:pt x="970" y="1269"/>
                  </a:lnTo>
                  <a:lnTo>
                    <a:pt x="972" y="1268"/>
                  </a:lnTo>
                  <a:lnTo>
                    <a:pt x="972" y="1267"/>
                  </a:lnTo>
                  <a:lnTo>
                    <a:pt x="971" y="1267"/>
                  </a:lnTo>
                  <a:lnTo>
                    <a:pt x="971" y="1265"/>
                  </a:lnTo>
                  <a:lnTo>
                    <a:pt x="971" y="1264"/>
                  </a:lnTo>
                  <a:lnTo>
                    <a:pt x="971" y="1263"/>
                  </a:lnTo>
                  <a:lnTo>
                    <a:pt x="972" y="1261"/>
                  </a:lnTo>
                  <a:lnTo>
                    <a:pt x="974" y="1261"/>
                  </a:lnTo>
                  <a:lnTo>
                    <a:pt x="974" y="1260"/>
                  </a:lnTo>
                  <a:lnTo>
                    <a:pt x="974" y="1259"/>
                  </a:lnTo>
                  <a:lnTo>
                    <a:pt x="974" y="1258"/>
                  </a:lnTo>
                  <a:lnTo>
                    <a:pt x="972" y="1258"/>
                  </a:lnTo>
                  <a:lnTo>
                    <a:pt x="972" y="1256"/>
                  </a:lnTo>
                  <a:lnTo>
                    <a:pt x="972" y="1255"/>
                  </a:lnTo>
                  <a:lnTo>
                    <a:pt x="972" y="1252"/>
                  </a:lnTo>
                  <a:lnTo>
                    <a:pt x="972" y="1251"/>
                  </a:lnTo>
                  <a:lnTo>
                    <a:pt x="971" y="1250"/>
                  </a:lnTo>
                  <a:lnTo>
                    <a:pt x="971" y="1248"/>
                  </a:lnTo>
                  <a:lnTo>
                    <a:pt x="970" y="1247"/>
                  </a:lnTo>
                  <a:lnTo>
                    <a:pt x="970" y="1246"/>
                  </a:lnTo>
                  <a:lnTo>
                    <a:pt x="970" y="1244"/>
                  </a:lnTo>
                  <a:lnTo>
                    <a:pt x="968" y="1243"/>
                  </a:lnTo>
                  <a:lnTo>
                    <a:pt x="968" y="1242"/>
                  </a:lnTo>
                  <a:lnTo>
                    <a:pt x="968" y="1241"/>
                  </a:lnTo>
                  <a:lnTo>
                    <a:pt x="967" y="1239"/>
                  </a:lnTo>
                  <a:lnTo>
                    <a:pt x="966" y="1238"/>
                  </a:lnTo>
                  <a:lnTo>
                    <a:pt x="966" y="1237"/>
                  </a:lnTo>
                  <a:lnTo>
                    <a:pt x="966" y="1235"/>
                  </a:lnTo>
                  <a:lnTo>
                    <a:pt x="964" y="1235"/>
                  </a:lnTo>
                  <a:lnTo>
                    <a:pt x="966" y="1234"/>
                  </a:lnTo>
                  <a:lnTo>
                    <a:pt x="964" y="1233"/>
                  </a:lnTo>
                  <a:lnTo>
                    <a:pt x="964" y="1231"/>
                  </a:lnTo>
                  <a:lnTo>
                    <a:pt x="963" y="1230"/>
                  </a:lnTo>
                  <a:lnTo>
                    <a:pt x="963" y="1229"/>
                  </a:lnTo>
                  <a:lnTo>
                    <a:pt x="962" y="1229"/>
                  </a:lnTo>
                  <a:lnTo>
                    <a:pt x="962" y="1227"/>
                  </a:lnTo>
                  <a:lnTo>
                    <a:pt x="962" y="1226"/>
                  </a:lnTo>
                  <a:lnTo>
                    <a:pt x="963" y="1226"/>
                  </a:lnTo>
                  <a:lnTo>
                    <a:pt x="964" y="1227"/>
                  </a:lnTo>
                  <a:lnTo>
                    <a:pt x="966" y="1227"/>
                  </a:lnTo>
                  <a:lnTo>
                    <a:pt x="966" y="1226"/>
                  </a:lnTo>
                  <a:lnTo>
                    <a:pt x="964" y="1225"/>
                  </a:lnTo>
                  <a:lnTo>
                    <a:pt x="964" y="1224"/>
                  </a:lnTo>
                  <a:lnTo>
                    <a:pt x="966" y="1222"/>
                  </a:lnTo>
                  <a:lnTo>
                    <a:pt x="966" y="1221"/>
                  </a:lnTo>
                  <a:lnTo>
                    <a:pt x="967" y="1220"/>
                  </a:lnTo>
                  <a:lnTo>
                    <a:pt x="966" y="1218"/>
                  </a:lnTo>
                  <a:lnTo>
                    <a:pt x="966" y="1217"/>
                  </a:lnTo>
                  <a:lnTo>
                    <a:pt x="966" y="1214"/>
                  </a:lnTo>
                  <a:lnTo>
                    <a:pt x="966" y="1213"/>
                  </a:lnTo>
                  <a:lnTo>
                    <a:pt x="967" y="1212"/>
                  </a:lnTo>
                  <a:lnTo>
                    <a:pt x="968" y="1210"/>
                  </a:lnTo>
                  <a:lnTo>
                    <a:pt x="971" y="1208"/>
                  </a:lnTo>
                  <a:lnTo>
                    <a:pt x="972" y="1210"/>
                  </a:lnTo>
                  <a:lnTo>
                    <a:pt x="974" y="1206"/>
                  </a:lnTo>
                  <a:lnTo>
                    <a:pt x="975" y="1205"/>
                  </a:lnTo>
                  <a:lnTo>
                    <a:pt x="976" y="1205"/>
                  </a:lnTo>
                  <a:lnTo>
                    <a:pt x="977" y="1204"/>
                  </a:lnTo>
                  <a:lnTo>
                    <a:pt x="979" y="1201"/>
                  </a:lnTo>
                  <a:lnTo>
                    <a:pt x="977" y="1201"/>
                  </a:lnTo>
                  <a:lnTo>
                    <a:pt x="976" y="1201"/>
                  </a:lnTo>
                  <a:lnTo>
                    <a:pt x="975" y="1201"/>
                  </a:lnTo>
                  <a:lnTo>
                    <a:pt x="974" y="1201"/>
                  </a:lnTo>
                  <a:lnTo>
                    <a:pt x="972" y="1201"/>
                  </a:lnTo>
                  <a:lnTo>
                    <a:pt x="971" y="1201"/>
                  </a:lnTo>
                  <a:lnTo>
                    <a:pt x="970" y="1203"/>
                  </a:lnTo>
                  <a:lnTo>
                    <a:pt x="968" y="1203"/>
                  </a:lnTo>
                  <a:lnTo>
                    <a:pt x="967" y="1203"/>
                  </a:lnTo>
                  <a:lnTo>
                    <a:pt x="966" y="1203"/>
                  </a:lnTo>
                  <a:lnTo>
                    <a:pt x="964" y="1203"/>
                  </a:lnTo>
                  <a:lnTo>
                    <a:pt x="963" y="1201"/>
                  </a:lnTo>
                  <a:lnTo>
                    <a:pt x="962" y="1201"/>
                  </a:lnTo>
                  <a:lnTo>
                    <a:pt x="960" y="1201"/>
                  </a:lnTo>
                  <a:lnTo>
                    <a:pt x="959" y="1201"/>
                  </a:lnTo>
                  <a:lnTo>
                    <a:pt x="958" y="1201"/>
                  </a:lnTo>
                  <a:lnTo>
                    <a:pt x="956" y="1201"/>
                  </a:lnTo>
                  <a:lnTo>
                    <a:pt x="955" y="1201"/>
                  </a:lnTo>
                  <a:lnTo>
                    <a:pt x="954" y="1201"/>
                  </a:lnTo>
                  <a:lnTo>
                    <a:pt x="953" y="1201"/>
                  </a:lnTo>
                  <a:lnTo>
                    <a:pt x="951" y="1201"/>
                  </a:lnTo>
                  <a:lnTo>
                    <a:pt x="950" y="1201"/>
                  </a:lnTo>
                  <a:lnTo>
                    <a:pt x="949" y="1201"/>
                  </a:lnTo>
                  <a:lnTo>
                    <a:pt x="947" y="1201"/>
                  </a:lnTo>
                  <a:lnTo>
                    <a:pt x="946" y="1201"/>
                  </a:lnTo>
                  <a:lnTo>
                    <a:pt x="943" y="1201"/>
                  </a:lnTo>
                  <a:lnTo>
                    <a:pt x="942" y="1201"/>
                  </a:lnTo>
                  <a:lnTo>
                    <a:pt x="941" y="1203"/>
                  </a:lnTo>
                  <a:lnTo>
                    <a:pt x="939" y="1203"/>
                  </a:lnTo>
                  <a:lnTo>
                    <a:pt x="938" y="1204"/>
                  </a:lnTo>
                  <a:lnTo>
                    <a:pt x="937" y="1204"/>
                  </a:lnTo>
                  <a:lnTo>
                    <a:pt x="937" y="1205"/>
                  </a:lnTo>
                  <a:lnTo>
                    <a:pt x="936" y="1205"/>
                  </a:lnTo>
                  <a:lnTo>
                    <a:pt x="934" y="1206"/>
                  </a:lnTo>
                  <a:lnTo>
                    <a:pt x="934" y="1208"/>
                  </a:lnTo>
                  <a:lnTo>
                    <a:pt x="933" y="1208"/>
                  </a:lnTo>
                  <a:lnTo>
                    <a:pt x="932" y="1209"/>
                  </a:lnTo>
                  <a:lnTo>
                    <a:pt x="930" y="1209"/>
                  </a:lnTo>
                  <a:lnTo>
                    <a:pt x="929" y="1209"/>
                  </a:lnTo>
                  <a:lnTo>
                    <a:pt x="928" y="1209"/>
                  </a:lnTo>
                  <a:lnTo>
                    <a:pt x="926" y="1209"/>
                  </a:lnTo>
                  <a:lnTo>
                    <a:pt x="925" y="1209"/>
                  </a:lnTo>
                  <a:lnTo>
                    <a:pt x="924" y="1209"/>
                  </a:lnTo>
                  <a:lnTo>
                    <a:pt x="922" y="1209"/>
                  </a:lnTo>
                  <a:lnTo>
                    <a:pt x="922" y="1208"/>
                  </a:lnTo>
                  <a:lnTo>
                    <a:pt x="921" y="1208"/>
                  </a:lnTo>
                  <a:lnTo>
                    <a:pt x="920" y="1208"/>
                  </a:lnTo>
                  <a:lnTo>
                    <a:pt x="918" y="1206"/>
                  </a:lnTo>
                  <a:lnTo>
                    <a:pt x="917" y="1206"/>
                  </a:lnTo>
                  <a:lnTo>
                    <a:pt x="916" y="1206"/>
                  </a:lnTo>
                  <a:lnTo>
                    <a:pt x="915" y="1206"/>
                  </a:lnTo>
                  <a:lnTo>
                    <a:pt x="915" y="1205"/>
                  </a:lnTo>
                  <a:lnTo>
                    <a:pt x="912" y="1205"/>
                  </a:lnTo>
                  <a:lnTo>
                    <a:pt x="912" y="1204"/>
                  </a:lnTo>
                  <a:lnTo>
                    <a:pt x="911" y="1204"/>
                  </a:lnTo>
                  <a:lnTo>
                    <a:pt x="909" y="1203"/>
                  </a:lnTo>
                  <a:lnTo>
                    <a:pt x="908" y="1203"/>
                  </a:lnTo>
                  <a:lnTo>
                    <a:pt x="907" y="1203"/>
                  </a:lnTo>
                  <a:lnTo>
                    <a:pt x="905" y="1201"/>
                  </a:lnTo>
                  <a:lnTo>
                    <a:pt x="904" y="1201"/>
                  </a:lnTo>
                  <a:lnTo>
                    <a:pt x="903" y="1200"/>
                  </a:lnTo>
                  <a:lnTo>
                    <a:pt x="901" y="1200"/>
                  </a:lnTo>
                  <a:lnTo>
                    <a:pt x="900" y="1199"/>
                  </a:lnTo>
                  <a:lnTo>
                    <a:pt x="899" y="1199"/>
                  </a:lnTo>
                  <a:lnTo>
                    <a:pt x="898" y="1197"/>
                  </a:lnTo>
                  <a:lnTo>
                    <a:pt x="896" y="1197"/>
                  </a:lnTo>
                  <a:lnTo>
                    <a:pt x="895" y="1196"/>
                  </a:lnTo>
                  <a:lnTo>
                    <a:pt x="894" y="1196"/>
                  </a:lnTo>
                  <a:lnTo>
                    <a:pt x="892" y="1195"/>
                  </a:lnTo>
                  <a:lnTo>
                    <a:pt x="891" y="1192"/>
                  </a:lnTo>
                  <a:lnTo>
                    <a:pt x="891" y="1191"/>
                  </a:lnTo>
                  <a:lnTo>
                    <a:pt x="890" y="1191"/>
                  </a:lnTo>
                  <a:lnTo>
                    <a:pt x="888" y="1189"/>
                  </a:lnTo>
                  <a:lnTo>
                    <a:pt x="887" y="1188"/>
                  </a:lnTo>
                  <a:lnTo>
                    <a:pt x="886" y="1187"/>
                  </a:lnTo>
                  <a:lnTo>
                    <a:pt x="884" y="1186"/>
                  </a:lnTo>
                  <a:lnTo>
                    <a:pt x="883" y="1184"/>
                  </a:lnTo>
                  <a:lnTo>
                    <a:pt x="883" y="1183"/>
                  </a:lnTo>
                  <a:lnTo>
                    <a:pt x="882" y="1182"/>
                  </a:lnTo>
                  <a:lnTo>
                    <a:pt x="882" y="1180"/>
                  </a:lnTo>
                  <a:lnTo>
                    <a:pt x="881" y="1179"/>
                  </a:lnTo>
                  <a:lnTo>
                    <a:pt x="879" y="1179"/>
                  </a:lnTo>
                  <a:lnTo>
                    <a:pt x="878" y="1178"/>
                  </a:lnTo>
                  <a:lnTo>
                    <a:pt x="877" y="1178"/>
                  </a:lnTo>
                  <a:lnTo>
                    <a:pt x="875" y="1178"/>
                  </a:lnTo>
                  <a:lnTo>
                    <a:pt x="873" y="1179"/>
                  </a:lnTo>
                  <a:lnTo>
                    <a:pt x="871" y="1178"/>
                  </a:lnTo>
                  <a:lnTo>
                    <a:pt x="870" y="1178"/>
                  </a:lnTo>
                  <a:lnTo>
                    <a:pt x="869" y="1178"/>
                  </a:lnTo>
                  <a:lnTo>
                    <a:pt x="866" y="1178"/>
                  </a:lnTo>
                  <a:lnTo>
                    <a:pt x="863" y="1175"/>
                  </a:lnTo>
                  <a:lnTo>
                    <a:pt x="862" y="1175"/>
                  </a:lnTo>
                  <a:lnTo>
                    <a:pt x="861" y="1174"/>
                  </a:lnTo>
                  <a:lnTo>
                    <a:pt x="860" y="1172"/>
                  </a:lnTo>
                  <a:lnTo>
                    <a:pt x="858" y="1171"/>
                  </a:lnTo>
                  <a:lnTo>
                    <a:pt x="857" y="1170"/>
                  </a:lnTo>
                  <a:lnTo>
                    <a:pt x="856" y="1169"/>
                  </a:lnTo>
                  <a:lnTo>
                    <a:pt x="854" y="1169"/>
                  </a:lnTo>
                  <a:lnTo>
                    <a:pt x="854" y="1167"/>
                  </a:lnTo>
                  <a:lnTo>
                    <a:pt x="853" y="1166"/>
                  </a:lnTo>
                  <a:lnTo>
                    <a:pt x="850" y="1166"/>
                  </a:lnTo>
                  <a:lnTo>
                    <a:pt x="849" y="1165"/>
                  </a:lnTo>
                  <a:lnTo>
                    <a:pt x="848" y="1163"/>
                  </a:lnTo>
                  <a:lnTo>
                    <a:pt x="846" y="1163"/>
                  </a:lnTo>
                  <a:lnTo>
                    <a:pt x="845" y="1162"/>
                  </a:lnTo>
                  <a:lnTo>
                    <a:pt x="844" y="1161"/>
                  </a:lnTo>
                  <a:lnTo>
                    <a:pt x="844" y="1159"/>
                  </a:lnTo>
                  <a:lnTo>
                    <a:pt x="843" y="1158"/>
                  </a:lnTo>
                  <a:lnTo>
                    <a:pt x="841" y="1158"/>
                  </a:lnTo>
                  <a:lnTo>
                    <a:pt x="840" y="1157"/>
                  </a:lnTo>
                  <a:lnTo>
                    <a:pt x="840" y="1155"/>
                  </a:lnTo>
                  <a:lnTo>
                    <a:pt x="839" y="1155"/>
                  </a:lnTo>
                  <a:lnTo>
                    <a:pt x="837" y="1155"/>
                  </a:lnTo>
                  <a:lnTo>
                    <a:pt x="836" y="1154"/>
                  </a:lnTo>
                  <a:lnTo>
                    <a:pt x="835" y="1154"/>
                  </a:lnTo>
                  <a:lnTo>
                    <a:pt x="833" y="1154"/>
                  </a:lnTo>
                  <a:lnTo>
                    <a:pt x="832" y="1153"/>
                  </a:lnTo>
                  <a:lnTo>
                    <a:pt x="831" y="1153"/>
                  </a:lnTo>
                  <a:lnTo>
                    <a:pt x="829" y="1152"/>
                  </a:lnTo>
                  <a:lnTo>
                    <a:pt x="828" y="1152"/>
                  </a:lnTo>
                  <a:lnTo>
                    <a:pt x="827" y="1150"/>
                  </a:lnTo>
                  <a:lnTo>
                    <a:pt x="825" y="1150"/>
                  </a:lnTo>
                  <a:lnTo>
                    <a:pt x="824" y="1150"/>
                  </a:lnTo>
                  <a:lnTo>
                    <a:pt x="823" y="1150"/>
                  </a:lnTo>
                  <a:lnTo>
                    <a:pt x="822" y="1150"/>
                  </a:lnTo>
                  <a:lnTo>
                    <a:pt x="820" y="1150"/>
                  </a:lnTo>
                  <a:lnTo>
                    <a:pt x="819" y="1149"/>
                  </a:lnTo>
                  <a:lnTo>
                    <a:pt x="818" y="1149"/>
                  </a:lnTo>
                  <a:lnTo>
                    <a:pt x="816" y="1149"/>
                  </a:lnTo>
                  <a:lnTo>
                    <a:pt x="815" y="1149"/>
                  </a:lnTo>
                  <a:lnTo>
                    <a:pt x="814" y="1148"/>
                  </a:lnTo>
                  <a:lnTo>
                    <a:pt x="812" y="1148"/>
                  </a:lnTo>
                  <a:lnTo>
                    <a:pt x="811" y="1148"/>
                  </a:lnTo>
                  <a:lnTo>
                    <a:pt x="810" y="1148"/>
                  </a:lnTo>
                  <a:lnTo>
                    <a:pt x="808" y="1146"/>
                  </a:lnTo>
                  <a:lnTo>
                    <a:pt x="807" y="1146"/>
                  </a:lnTo>
                  <a:lnTo>
                    <a:pt x="806" y="1146"/>
                  </a:lnTo>
                  <a:lnTo>
                    <a:pt x="805" y="1148"/>
                  </a:lnTo>
                  <a:lnTo>
                    <a:pt x="803" y="1148"/>
                  </a:lnTo>
                  <a:lnTo>
                    <a:pt x="802" y="1148"/>
                  </a:lnTo>
                  <a:lnTo>
                    <a:pt x="801" y="1148"/>
                  </a:lnTo>
                  <a:lnTo>
                    <a:pt x="799" y="1148"/>
                  </a:lnTo>
                  <a:lnTo>
                    <a:pt x="798" y="1149"/>
                  </a:lnTo>
                  <a:lnTo>
                    <a:pt x="797" y="1149"/>
                  </a:lnTo>
                  <a:lnTo>
                    <a:pt x="795" y="1149"/>
                  </a:lnTo>
                  <a:lnTo>
                    <a:pt x="794" y="1150"/>
                  </a:lnTo>
                  <a:lnTo>
                    <a:pt x="793" y="1150"/>
                  </a:lnTo>
                  <a:lnTo>
                    <a:pt x="791" y="1150"/>
                  </a:lnTo>
                  <a:lnTo>
                    <a:pt x="790" y="1152"/>
                  </a:lnTo>
                  <a:lnTo>
                    <a:pt x="789" y="1152"/>
                  </a:lnTo>
                  <a:lnTo>
                    <a:pt x="787" y="1152"/>
                  </a:lnTo>
                  <a:lnTo>
                    <a:pt x="786" y="1152"/>
                  </a:lnTo>
                  <a:lnTo>
                    <a:pt x="785" y="1152"/>
                  </a:lnTo>
                  <a:lnTo>
                    <a:pt x="784" y="1152"/>
                  </a:lnTo>
                  <a:lnTo>
                    <a:pt x="782" y="1152"/>
                  </a:lnTo>
                  <a:lnTo>
                    <a:pt x="781" y="1152"/>
                  </a:lnTo>
                  <a:lnTo>
                    <a:pt x="780" y="1152"/>
                  </a:lnTo>
                  <a:lnTo>
                    <a:pt x="778" y="1152"/>
                  </a:lnTo>
                  <a:lnTo>
                    <a:pt x="777" y="1152"/>
                  </a:lnTo>
                  <a:lnTo>
                    <a:pt x="776" y="1152"/>
                  </a:lnTo>
                  <a:lnTo>
                    <a:pt x="773" y="1152"/>
                  </a:lnTo>
                  <a:lnTo>
                    <a:pt x="772" y="1152"/>
                  </a:lnTo>
                  <a:lnTo>
                    <a:pt x="770" y="1152"/>
                  </a:lnTo>
                  <a:lnTo>
                    <a:pt x="769" y="1152"/>
                  </a:lnTo>
                  <a:lnTo>
                    <a:pt x="768" y="1152"/>
                  </a:lnTo>
                  <a:lnTo>
                    <a:pt x="767" y="1153"/>
                  </a:lnTo>
                  <a:lnTo>
                    <a:pt x="765" y="1154"/>
                  </a:lnTo>
                  <a:lnTo>
                    <a:pt x="764" y="1154"/>
                  </a:lnTo>
                  <a:lnTo>
                    <a:pt x="763" y="1155"/>
                  </a:lnTo>
                  <a:lnTo>
                    <a:pt x="761" y="1157"/>
                  </a:lnTo>
                  <a:lnTo>
                    <a:pt x="760" y="1158"/>
                  </a:lnTo>
                  <a:lnTo>
                    <a:pt x="759" y="1161"/>
                  </a:lnTo>
                  <a:lnTo>
                    <a:pt x="757" y="1161"/>
                  </a:lnTo>
                  <a:lnTo>
                    <a:pt x="757" y="1162"/>
                  </a:lnTo>
                  <a:lnTo>
                    <a:pt x="756" y="1163"/>
                  </a:lnTo>
                  <a:lnTo>
                    <a:pt x="756" y="1165"/>
                  </a:lnTo>
                  <a:lnTo>
                    <a:pt x="755" y="1166"/>
                  </a:lnTo>
                  <a:lnTo>
                    <a:pt x="755" y="1167"/>
                  </a:lnTo>
                  <a:lnTo>
                    <a:pt x="753" y="1169"/>
                  </a:lnTo>
                  <a:lnTo>
                    <a:pt x="753" y="1170"/>
                  </a:lnTo>
                  <a:lnTo>
                    <a:pt x="752" y="1171"/>
                  </a:lnTo>
                  <a:lnTo>
                    <a:pt x="752" y="1172"/>
                  </a:lnTo>
                  <a:lnTo>
                    <a:pt x="752" y="1174"/>
                  </a:lnTo>
                  <a:lnTo>
                    <a:pt x="752" y="1175"/>
                  </a:lnTo>
                  <a:lnTo>
                    <a:pt x="752" y="1176"/>
                  </a:lnTo>
                  <a:lnTo>
                    <a:pt x="752" y="1179"/>
                  </a:lnTo>
                  <a:lnTo>
                    <a:pt x="751" y="1180"/>
                  </a:lnTo>
                  <a:lnTo>
                    <a:pt x="751" y="1183"/>
                  </a:lnTo>
                  <a:lnTo>
                    <a:pt x="751" y="1184"/>
                  </a:lnTo>
                  <a:lnTo>
                    <a:pt x="750" y="1186"/>
                  </a:lnTo>
                  <a:lnTo>
                    <a:pt x="750" y="1187"/>
                  </a:lnTo>
                  <a:lnTo>
                    <a:pt x="750" y="1189"/>
                  </a:lnTo>
                  <a:lnTo>
                    <a:pt x="750" y="1191"/>
                  </a:lnTo>
                  <a:lnTo>
                    <a:pt x="748" y="1192"/>
                  </a:lnTo>
                  <a:lnTo>
                    <a:pt x="748" y="1193"/>
                  </a:lnTo>
                  <a:lnTo>
                    <a:pt x="748" y="1195"/>
                  </a:lnTo>
                  <a:lnTo>
                    <a:pt x="747" y="1196"/>
                  </a:lnTo>
                  <a:lnTo>
                    <a:pt x="746" y="1197"/>
                  </a:lnTo>
                  <a:lnTo>
                    <a:pt x="744" y="1199"/>
                  </a:lnTo>
                  <a:lnTo>
                    <a:pt x="743" y="1199"/>
                  </a:lnTo>
                  <a:lnTo>
                    <a:pt x="742" y="1200"/>
                  </a:lnTo>
                  <a:lnTo>
                    <a:pt x="739" y="1201"/>
                  </a:lnTo>
                  <a:lnTo>
                    <a:pt x="738" y="1201"/>
                  </a:lnTo>
                  <a:lnTo>
                    <a:pt x="736" y="1203"/>
                  </a:lnTo>
                  <a:lnTo>
                    <a:pt x="735" y="1203"/>
                  </a:lnTo>
                  <a:lnTo>
                    <a:pt x="732" y="1204"/>
                  </a:lnTo>
                  <a:lnTo>
                    <a:pt x="730" y="1204"/>
                  </a:lnTo>
                  <a:lnTo>
                    <a:pt x="729" y="1204"/>
                  </a:lnTo>
                  <a:lnTo>
                    <a:pt x="726" y="1205"/>
                  </a:lnTo>
                  <a:lnTo>
                    <a:pt x="723" y="1205"/>
                  </a:lnTo>
                  <a:lnTo>
                    <a:pt x="722" y="1205"/>
                  </a:lnTo>
                  <a:lnTo>
                    <a:pt x="721" y="1205"/>
                  </a:lnTo>
                  <a:lnTo>
                    <a:pt x="717" y="1205"/>
                  </a:lnTo>
                  <a:lnTo>
                    <a:pt x="714" y="1205"/>
                  </a:lnTo>
                  <a:lnTo>
                    <a:pt x="713" y="1205"/>
                  </a:lnTo>
                  <a:lnTo>
                    <a:pt x="710" y="1204"/>
                  </a:lnTo>
                  <a:lnTo>
                    <a:pt x="709" y="1204"/>
                  </a:lnTo>
                  <a:lnTo>
                    <a:pt x="706" y="1205"/>
                  </a:lnTo>
                  <a:lnTo>
                    <a:pt x="704" y="1205"/>
                  </a:lnTo>
                  <a:lnTo>
                    <a:pt x="701" y="1205"/>
                  </a:lnTo>
                  <a:lnTo>
                    <a:pt x="698" y="1205"/>
                  </a:lnTo>
                  <a:lnTo>
                    <a:pt x="697" y="1205"/>
                  </a:lnTo>
                  <a:lnTo>
                    <a:pt x="696" y="1205"/>
                  </a:lnTo>
                  <a:lnTo>
                    <a:pt x="694" y="1205"/>
                  </a:lnTo>
                  <a:lnTo>
                    <a:pt x="691" y="1205"/>
                  </a:lnTo>
                  <a:lnTo>
                    <a:pt x="688" y="1205"/>
                  </a:lnTo>
                  <a:lnTo>
                    <a:pt x="684" y="1204"/>
                  </a:lnTo>
                  <a:lnTo>
                    <a:pt x="681" y="1204"/>
                  </a:lnTo>
                  <a:lnTo>
                    <a:pt x="680" y="1203"/>
                  </a:lnTo>
                  <a:lnTo>
                    <a:pt x="677" y="1203"/>
                  </a:lnTo>
                  <a:lnTo>
                    <a:pt x="675" y="1201"/>
                  </a:lnTo>
                  <a:lnTo>
                    <a:pt x="674" y="1200"/>
                  </a:lnTo>
                  <a:lnTo>
                    <a:pt x="672" y="1199"/>
                  </a:lnTo>
                  <a:lnTo>
                    <a:pt x="671" y="1199"/>
                  </a:lnTo>
                  <a:lnTo>
                    <a:pt x="668" y="1196"/>
                  </a:lnTo>
                  <a:lnTo>
                    <a:pt x="667" y="1196"/>
                  </a:lnTo>
                  <a:lnTo>
                    <a:pt x="666" y="1195"/>
                  </a:lnTo>
                  <a:lnTo>
                    <a:pt x="663" y="1195"/>
                  </a:lnTo>
                  <a:lnTo>
                    <a:pt x="662" y="1193"/>
                  </a:lnTo>
                  <a:lnTo>
                    <a:pt x="660" y="1193"/>
                  </a:lnTo>
                  <a:lnTo>
                    <a:pt x="658" y="1195"/>
                  </a:lnTo>
                  <a:lnTo>
                    <a:pt x="657" y="1196"/>
                  </a:lnTo>
                  <a:lnTo>
                    <a:pt x="654" y="1197"/>
                  </a:lnTo>
                  <a:lnTo>
                    <a:pt x="651" y="1199"/>
                  </a:lnTo>
                  <a:lnTo>
                    <a:pt x="650" y="1199"/>
                  </a:lnTo>
                  <a:lnTo>
                    <a:pt x="649" y="1200"/>
                  </a:lnTo>
                  <a:lnTo>
                    <a:pt x="647" y="1201"/>
                  </a:lnTo>
                  <a:lnTo>
                    <a:pt x="646" y="1203"/>
                  </a:lnTo>
                  <a:lnTo>
                    <a:pt x="646" y="1205"/>
                  </a:lnTo>
                  <a:lnTo>
                    <a:pt x="645" y="1206"/>
                  </a:lnTo>
                  <a:lnTo>
                    <a:pt x="645" y="1209"/>
                  </a:lnTo>
                  <a:lnTo>
                    <a:pt x="646" y="1210"/>
                  </a:lnTo>
                  <a:lnTo>
                    <a:pt x="646" y="1213"/>
                  </a:lnTo>
                  <a:lnTo>
                    <a:pt x="646" y="1214"/>
                  </a:lnTo>
                  <a:lnTo>
                    <a:pt x="645" y="1217"/>
                  </a:lnTo>
                  <a:lnTo>
                    <a:pt x="645" y="1220"/>
                  </a:lnTo>
                  <a:lnTo>
                    <a:pt x="643" y="1221"/>
                  </a:lnTo>
                  <a:lnTo>
                    <a:pt x="639" y="1225"/>
                  </a:lnTo>
                  <a:lnTo>
                    <a:pt x="638" y="1225"/>
                  </a:lnTo>
                  <a:lnTo>
                    <a:pt x="637" y="1226"/>
                  </a:lnTo>
                  <a:lnTo>
                    <a:pt x="634" y="1227"/>
                  </a:lnTo>
                  <a:lnTo>
                    <a:pt x="632" y="1227"/>
                  </a:lnTo>
                  <a:lnTo>
                    <a:pt x="630" y="1227"/>
                  </a:lnTo>
                  <a:lnTo>
                    <a:pt x="629" y="1229"/>
                  </a:lnTo>
                  <a:lnTo>
                    <a:pt x="626" y="1229"/>
                  </a:lnTo>
                  <a:lnTo>
                    <a:pt x="625" y="1230"/>
                  </a:lnTo>
                  <a:lnTo>
                    <a:pt x="624" y="1231"/>
                  </a:lnTo>
                  <a:lnTo>
                    <a:pt x="621" y="1231"/>
                  </a:lnTo>
                  <a:lnTo>
                    <a:pt x="620" y="1233"/>
                  </a:lnTo>
                  <a:lnTo>
                    <a:pt x="617" y="1234"/>
                  </a:lnTo>
                  <a:lnTo>
                    <a:pt x="616" y="1234"/>
                  </a:lnTo>
                  <a:lnTo>
                    <a:pt x="612" y="1234"/>
                  </a:lnTo>
                  <a:lnTo>
                    <a:pt x="611" y="1234"/>
                  </a:lnTo>
                  <a:lnTo>
                    <a:pt x="609" y="1234"/>
                  </a:lnTo>
                  <a:lnTo>
                    <a:pt x="608" y="1233"/>
                  </a:lnTo>
                  <a:lnTo>
                    <a:pt x="605" y="1233"/>
                  </a:lnTo>
                  <a:lnTo>
                    <a:pt x="604" y="1233"/>
                  </a:lnTo>
                  <a:lnTo>
                    <a:pt x="601" y="1231"/>
                  </a:lnTo>
                  <a:lnTo>
                    <a:pt x="600" y="1230"/>
                  </a:lnTo>
                  <a:lnTo>
                    <a:pt x="598" y="1229"/>
                  </a:lnTo>
                  <a:lnTo>
                    <a:pt x="596" y="1227"/>
                  </a:lnTo>
                  <a:lnTo>
                    <a:pt x="596" y="1226"/>
                  </a:lnTo>
                  <a:lnTo>
                    <a:pt x="592" y="1224"/>
                  </a:lnTo>
                  <a:lnTo>
                    <a:pt x="590" y="1222"/>
                  </a:lnTo>
                  <a:lnTo>
                    <a:pt x="587" y="1221"/>
                  </a:lnTo>
                  <a:lnTo>
                    <a:pt x="586" y="1220"/>
                  </a:lnTo>
                  <a:lnTo>
                    <a:pt x="582" y="1218"/>
                  </a:lnTo>
                  <a:lnTo>
                    <a:pt x="581" y="1218"/>
                  </a:lnTo>
                  <a:lnTo>
                    <a:pt x="579" y="1217"/>
                  </a:lnTo>
                  <a:lnTo>
                    <a:pt x="574" y="1216"/>
                  </a:lnTo>
                  <a:lnTo>
                    <a:pt x="573" y="1214"/>
                  </a:lnTo>
                  <a:lnTo>
                    <a:pt x="570" y="1214"/>
                  </a:lnTo>
                  <a:lnTo>
                    <a:pt x="567" y="1213"/>
                  </a:lnTo>
                  <a:lnTo>
                    <a:pt x="564" y="1213"/>
                  </a:lnTo>
                  <a:lnTo>
                    <a:pt x="562" y="1214"/>
                  </a:lnTo>
                  <a:lnTo>
                    <a:pt x="560" y="1214"/>
                  </a:lnTo>
                  <a:lnTo>
                    <a:pt x="558" y="1214"/>
                  </a:lnTo>
                  <a:lnTo>
                    <a:pt x="557" y="1213"/>
                  </a:lnTo>
                  <a:lnTo>
                    <a:pt x="554" y="1213"/>
                  </a:lnTo>
                  <a:lnTo>
                    <a:pt x="552" y="1214"/>
                  </a:lnTo>
                  <a:lnTo>
                    <a:pt x="549" y="1214"/>
                  </a:lnTo>
                  <a:lnTo>
                    <a:pt x="548" y="1216"/>
                  </a:lnTo>
                  <a:lnTo>
                    <a:pt x="545" y="1217"/>
                  </a:lnTo>
                  <a:lnTo>
                    <a:pt x="544" y="1217"/>
                  </a:lnTo>
                  <a:lnTo>
                    <a:pt x="543" y="1218"/>
                  </a:lnTo>
                  <a:lnTo>
                    <a:pt x="541" y="1220"/>
                  </a:lnTo>
                  <a:lnTo>
                    <a:pt x="539" y="1221"/>
                  </a:lnTo>
                  <a:lnTo>
                    <a:pt x="537" y="1222"/>
                  </a:lnTo>
                  <a:lnTo>
                    <a:pt x="535" y="1226"/>
                  </a:lnTo>
                  <a:lnTo>
                    <a:pt x="533" y="1229"/>
                  </a:lnTo>
                  <a:lnTo>
                    <a:pt x="532" y="1235"/>
                  </a:lnTo>
                  <a:lnTo>
                    <a:pt x="529" y="1239"/>
                  </a:lnTo>
                  <a:lnTo>
                    <a:pt x="528" y="1244"/>
                  </a:lnTo>
                  <a:lnTo>
                    <a:pt x="527" y="1247"/>
                  </a:lnTo>
                  <a:lnTo>
                    <a:pt x="526" y="1252"/>
                  </a:lnTo>
                  <a:lnTo>
                    <a:pt x="524" y="1254"/>
                  </a:lnTo>
                  <a:lnTo>
                    <a:pt x="524" y="1255"/>
                  </a:lnTo>
                  <a:lnTo>
                    <a:pt x="523" y="1256"/>
                  </a:lnTo>
                  <a:lnTo>
                    <a:pt x="523" y="1259"/>
                  </a:lnTo>
                  <a:lnTo>
                    <a:pt x="523" y="1261"/>
                  </a:lnTo>
                  <a:lnTo>
                    <a:pt x="522" y="1275"/>
                  </a:lnTo>
                  <a:lnTo>
                    <a:pt x="519" y="1278"/>
                  </a:lnTo>
                  <a:lnTo>
                    <a:pt x="519" y="1286"/>
                  </a:lnTo>
                  <a:lnTo>
                    <a:pt x="519" y="1289"/>
                  </a:lnTo>
                  <a:lnTo>
                    <a:pt x="519" y="1294"/>
                  </a:lnTo>
                  <a:lnTo>
                    <a:pt x="522" y="1299"/>
                  </a:lnTo>
                  <a:lnTo>
                    <a:pt x="522" y="1302"/>
                  </a:lnTo>
                  <a:lnTo>
                    <a:pt x="523" y="1306"/>
                  </a:lnTo>
                  <a:lnTo>
                    <a:pt x="524" y="1309"/>
                  </a:lnTo>
                  <a:lnTo>
                    <a:pt x="524" y="1310"/>
                  </a:lnTo>
                  <a:lnTo>
                    <a:pt x="524" y="1311"/>
                  </a:lnTo>
                  <a:lnTo>
                    <a:pt x="524" y="1313"/>
                  </a:lnTo>
                  <a:lnTo>
                    <a:pt x="527" y="1316"/>
                  </a:lnTo>
                  <a:lnTo>
                    <a:pt x="527" y="1319"/>
                  </a:lnTo>
                  <a:lnTo>
                    <a:pt x="527" y="1322"/>
                  </a:lnTo>
                  <a:lnTo>
                    <a:pt x="527" y="1323"/>
                  </a:lnTo>
                  <a:lnTo>
                    <a:pt x="527" y="1326"/>
                  </a:lnTo>
                  <a:lnTo>
                    <a:pt x="526" y="1326"/>
                  </a:lnTo>
                  <a:lnTo>
                    <a:pt x="526" y="1330"/>
                  </a:lnTo>
                  <a:lnTo>
                    <a:pt x="524" y="1330"/>
                  </a:lnTo>
                  <a:lnTo>
                    <a:pt x="523" y="1332"/>
                  </a:lnTo>
                  <a:lnTo>
                    <a:pt x="523" y="1333"/>
                  </a:lnTo>
                  <a:lnTo>
                    <a:pt x="519" y="1336"/>
                  </a:lnTo>
                  <a:lnTo>
                    <a:pt x="519" y="1337"/>
                  </a:lnTo>
                  <a:lnTo>
                    <a:pt x="518" y="1337"/>
                  </a:lnTo>
                  <a:lnTo>
                    <a:pt x="516" y="1337"/>
                  </a:lnTo>
                  <a:lnTo>
                    <a:pt x="515" y="1339"/>
                  </a:lnTo>
                  <a:lnTo>
                    <a:pt x="514" y="1340"/>
                  </a:lnTo>
                  <a:lnTo>
                    <a:pt x="514" y="1341"/>
                  </a:lnTo>
                  <a:lnTo>
                    <a:pt x="511" y="1344"/>
                  </a:lnTo>
                  <a:lnTo>
                    <a:pt x="510" y="1347"/>
                  </a:lnTo>
                  <a:lnTo>
                    <a:pt x="510" y="1349"/>
                  </a:lnTo>
                  <a:lnTo>
                    <a:pt x="508" y="1356"/>
                  </a:lnTo>
                  <a:lnTo>
                    <a:pt x="510" y="1361"/>
                  </a:lnTo>
                  <a:lnTo>
                    <a:pt x="510" y="1364"/>
                  </a:lnTo>
                  <a:lnTo>
                    <a:pt x="510" y="1366"/>
                  </a:lnTo>
                  <a:lnTo>
                    <a:pt x="512" y="1370"/>
                  </a:lnTo>
                  <a:lnTo>
                    <a:pt x="514" y="1375"/>
                  </a:lnTo>
                  <a:lnTo>
                    <a:pt x="515" y="1377"/>
                  </a:lnTo>
                  <a:lnTo>
                    <a:pt x="515" y="1378"/>
                  </a:lnTo>
                  <a:lnTo>
                    <a:pt x="518" y="1381"/>
                  </a:lnTo>
                  <a:lnTo>
                    <a:pt x="519" y="1383"/>
                  </a:lnTo>
                  <a:lnTo>
                    <a:pt x="523" y="1388"/>
                  </a:lnTo>
                  <a:lnTo>
                    <a:pt x="523" y="1390"/>
                  </a:lnTo>
                  <a:lnTo>
                    <a:pt x="523" y="1392"/>
                  </a:lnTo>
                  <a:lnTo>
                    <a:pt x="526" y="1396"/>
                  </a:lnTo>
                  <a:lnTo>
                    <a:pt x="527" y="1398"/>
                  </a:lnTo>
                  <a:lnTo>
                    <a:pt x="528" y="1400"/>
                  </a:lnTo>
                  <a:lnTo>
                    <a:pt x="533" y="1407"/>
                  </a:lnTo>
                  <a:lnTo>
                    <a:pt x="536" y="1407"/>
                  </a:lnTo>
                  <a:lnTo>
                    <a:pt x="546" y="1409"/>
                  </a:lnTo>
                  <a:lnTo>
                    <a:pt x="549" y="1409"/>
                  </a:lnTo>
                  <a:lnTo>
                    <a:pt x="549" y="1411"/>
                  </a:lnTo>
                  <a:lnTo>
                    <a:pt x="556" y="1407"/>
                  </a:lnTo>
                  <a:lnTo>
                    <a:pt x="557" y="1407"/>
                  </a:lnTo>
                  <a:lnTo>
                    <a:pt x="558" y="1407"/>
                  </a:lnTo>
                  <a:lnTo>
                    <a:pt x="560" y="1407"/>
                  </a:lnTo>
                  <a:lnTo>
                    <a:pt x="564" y="1405"/>
                  </a:lnTo>
                  <a:lnTo>
                    <a:pt x="567" y="1404"/>
                  </a:lnTo>
                  <a:lnTo>
                    <a:pt x="569" y="1404"/>
                  </a:lnTo>
                  <a:lnTo>
                    <a:pt x="571" y="1403"/>
                  </a:lnTo>
                  <a:lnTo>
                    <a:pt x="574" y="1404"/>
                  </a:lnTo>
                  <a:lnTo>
                    <a:pt x="578" y="1404"/>
                  </a:lnTo>
                  <a:lnTo>
                    <a:pt x="579" y="1405"/>
                  </a:lnTo>
                  <a:lnTo>
                    <a:pt x="584" y="1408"/>
                  </a:lnTo>
                  <a:lnTo>
                    <a:pt x="586" y="1408"/>
                  </a:lnTo>
                  <a:lnTo>
                    <a:pt x="587" y="1409"/>
                  </a:lnTo>
                  <a:lnTo>
                    <a:pt x="594" y="1412"/>
                  </a:lnTo>
                  <a:lnTo>
                    <a:pt x="595" y="1415"/>
                  </a:lnTo>
                  <a:lnTo>
                    <a:pt x="596" y="1417"/>
                  </a:lnTo>
                  <a:lnTo>
                    <a:pt x="596" y="1421"/>
                  </a:lnTo>
                  <a:lnTo>
                    <a:pt x="603" y="1432"/>
                  </a:lnTo>
                  <a:lnTo>
                    <a:pt x="608" y="1438"/>
                  </a:lnTo>
                  <a:lnTo>
                    <a:pt x="608" y="1443"/>
                  </a:lnTo>
                  <a:lnTo>
                    <a:pt x="608" y="1449"/>
                  </a:lnTo>
                  <a:lnTo>
                    <a:pt x="605" y="1453"/>
                  </a:lnTo>
                  <a:lnTo>
                    <a:pt x="604" y="1454"/>
                  </a:lnTo>
                  <a:lnTo>
                    <a:pt x="604" y="1455"/>
                  </a:lnTo>
                  <a:lnTo>
                    <a:pt x="603" y="1455"/>
                  </a:lnTo>
                  <a:lnTo>
                    <a:pt x="603" y="1457"/>
                  </a:lnTo>
                  <a:lnTo>
                    <a:pt x="600" y="1459"/>
                  </a:lnTo>
                  <a:lnTo>
                    <a:pt x="598" y="1460"/>
                  </a:lnTo>
                  <a:lnTo>
                    <a:pt x="595" y="1464"/>
                  </a:lnTo>
                  <a:lnTo>
                    <a:pt x="592" y="1467"/>
                  </a:lnTo>
                  <a:lnTo>
                    <a:pt x="590" y="1468"/>
                  </a:lnTo>
                  <a:lnTo>
                    <a:pt x="586" y="1470"/>
                  </a:lnTo>
                  <a:lnTo>
                    <a:pt x="586" y="1471"/>
                  </a:lnTo>
                  <a:lnTo>
                    <a:pt x="584" y="1471"/>
                  </a:lnTo>
                  <a:lnTo>
                    <a:pt x="581" y="1471"/>
                  </a:lnTo>
                  <a:lnTo>
                    <a:pt x="575" y="1471"/>
                  </a:lnTo>
                  <a:lnTo>
                    <a:pt x="574" y="1470"/>
                  </a:lnTo>
                  <a:lnTo>
                    <a:pt x="573" y="1468"/>
                  </a:lnTo>
                  <a:lnTo>
                    <a:pt x="567" y="1463"/>
                  </a:lnTo>
                  <a:lnTo>
                    <a:pt x="562" y="1462"/>
                  </a:lnTo>
                  <a:lnTo>
                    <a:pt x="560" y="1459"/>
                  </a:lnTo>
                  <a:lnTo>
                    <a:pt x="556" y="1458"/>
                  </a:lnTo>
                  <a:lnTo>
                    <a:pt x="553" y="1455"/>
                  </a:lnTo>
                  <a:lnTo>
                    <a:pt x="552" y="1455"/>
                  </a:lnTo>
                  <a:lnTo>
                    <a:pt x="548" y="1454"/>
                  </a:lnTo>
                  <a:lnTo>
                    <a:pt x="546" y="1454"/>
                  </a:lnTo>
                  <a:lnTo>
                    <a:pt x="540" y="1453"/>
                  </a:lnTo>
                  <a:lnTo>
                    <a:pt x="537" y="1451"/>
                  </a:lnTo>
                  <a:lnTo>
                    <a:pt x="536" y="1451"/>
                  </a:lnTo>
                  <a:lnTo>
                    <a:pt x="531" y="1451"/>
                  </a:lnTo>
                  <a:lnTo>
                    <a:pt x="528" y="1450"/>
                  </a:lnTo>
                  <a:lnTo>
                    <a:pt x="526" y="1450"/>
                  </a:lnTo>
                  <a:lnTo>
                    <a:pt x="522" y="1450"/>
                  </a:lnTo>
                  <a:lnTo>
                    <a:pt x="520" y="1450"/>
                  </a:lnTo>
                  <a:lnTo>
                    <a:pt x="518" y="1451"/>
                  </a:lnTo>
                  <a:lnTo>
                    <a:pt x="515" y="1454"/>
                  </a:lnTo>
                  <a:lnTo>
                    <a:pt x="514" y="1457"/>
                  </a:lnTo>
                  <a:lnTo>
                    <a:pt x="514" y="1458"/>
                  </a:lnTo>
                  <a:lnTo>
                    <a:pt x="512" y="1460"/>
                  </a:lnTo>
                  <a:lnTo>
                    <a:pt x="511" y="1463"/>
                  </a:lnTo>
                  <a:lnTo>
                    <a:pt x="510" y="1467"/>
                  </a:lnTo>
                  <a:lnTo>
                    <a:pt x="508" y="1470"/>
                  </a:lnTo>
                  <a:lnTo>
                    <a:pt x="507" y="1471"/>
                  </a:lnTo>
                  <a:lnTo>
                    <a:pt x="506" y="1474"/>
                  </a:lnTo>
                  <a:lnTo>
                    <a:pt x="502" y="1476"/>
                  </a:lnTo>
                  <a:lnTo>
                    <a:pt x="499" y="1479"/>
                  </a:lnTo>
                  <a:lnTo>
                    <a:pt x="498" y="1481"/>
                  </a:lnTo>
                  <a:lnTo>
                    <a:pt x="498" y="1484"/>
                  </a:lnTo>
                  <a:lnTo>
                    <a:pt x="497" y="1487"/>
                  </a:lnTo>
                  <a:lnTo>
                    <a:pt x="497" y="1488"/>
                  </a:lnTo>
                  <a:lnTo>
                    <a:pt x="495" y="1489"/>
                  </a:lnTo>
                  <a:lnTo>
                    <a:pt x="494" y="1491"/>
                  </a:lnTo>
                  <a:lnTo>
                    <a:pt x="494" y="1492"/>
                  </a:lnTo>
                  <a:lnTo>
                    <a:pt x="491" y="1496"/>
                  </a:lnTo>
                  <a:lnTo>
                    <a:pt x="489" y="1497"/>
                  </a:lnTo>
                  <a:lnTo>
                    <a:pt x="489" y="1498"/>
                  </a:lnTo>
                  <a:lnTo>
                    <a:pt x="486" y="1501"/>
                  </a:lnTo>
                  <a:lnTo>
                    <a:pt x="485" y="1502"/>
                  </a:lnTo>
                  <a:lnTo>
                    <a:pt x="482" y="1504"/>
                  </a:lnTo>
                  <a:lnTo>
                    <a:pt x="481" y="1505"/>
                  </a:lnTo>
                  <a:lnTo>
                    <a:pt x="480" y="1505"/>
                  </a:lnTo>
                  <a:lnTo>
                    <a:pt x="477" y="1506"/>
                  </a:lnTo>
                  <a:lnTo>
                    <a:pt x="476" y="1506"/>
                  </a:lnTo>
                  <a:lnTo>
                    <a:pt x="474" y="1506"/>
                  </a:lnTo>
                  <a:lnTo>
                    <a:pt x="473" y="1506"/>
                  </a:lnTo>
                  <a:lnTo>
                    <a:pt x="472" y="1506"/>
                  </a:lnTo>
                  <a:lnTo>
                    <a:pt x="471" y="1508"/>
                  </a:lnTo>
                  <a:lnTo>
                    <a:pt x="468" y="1508"/>
                  </a:lnTo>
                  <a:lnTo>
                    <a:pt x="467" y="1509"/>
                  </a:lnTo>
                  <a:lnTo>
                    <a:pt x="465" y="1509"/>
                  </a:lnTo>
                  <a:lnTo>
                    <a:pt x="464" y="1510"/>
                  </a:lnTo>
                  <a:lnTo>
                    <a:pt x="463" y="1510"/>
                  </a:lnTo>
                  <a:lnTo>
                    <a:pt x="461" y="1511"/>
                  </a:lnTo>
                  <a:lnTo>
                    <a:pt x="460" y="1511"/>
                  </a:lnTo>
                  <a:lnTo>
                    <a:pt x="457" y="1511"/>
                  </a:lnTo>
                  <a:lnTo>
                    <a:pt x="456" y="1513"/>
                  </a:lnTo>
                  <a:lnTo>
                    <a:pt x="455" y="1513"/>
                  </a:lnTo>
                  <a:lnTo>
                    <a:pt x="453" y="1513"/>
                  </a:lnTo>
                  <a:lnTo>
                    <a:pt x="452" y="1513"/>
                  </a:lnTo>
                  <a:lnTo>
                    <a:pt x="450" y="1513"/>
                  </a:lnTo>
                  <a:lnTo>
                    <a:pt x="448" y="1513"/>
                  </a:lnTo>
                  <a:lnTo>
                    <a:pt x="446" y="1513"/>
                  </a:lnTo>
                  <a:lnTo>
                    <a:pt x="444" y="1511"/>
                  </a:lnTo>
                  <a:lnTo>
                    <a:pt x="442" y="1513"/>
                  </a:lnTo>
                  <a:lnTo>
                    <a:pt x="440" y="1513"/>
                  </a:lnTo>
                  <a:lnTo>
                    <a:pt x="439" y="1514"/>
                  </a:lnTo>
                  <a:lnTo>
                    <a:pt x="438" y="1514"/>
                  </a:lnTo>
                  <a:lnTo>
                    <a:pt x="436" y="1515"/>
                  </a:lnTo>
                  <a:lnTo>
                    <a:pt x="435" y="1517"/>
                  </a:lnTo>
                  <a:lnTo>
                    <a:pt x="434" y="1517"/>
                  </a:lnTo>
                  <a:lnTo>
                    <a:pt x="433" y="1517"/>
                  </a:lnTo>
                  <a:lnTo>
                    <a:pt x="430" y="1517"/>
                  </a:lnTo>
                  <a:lnTo>
                    <a:pt x="429" y="1517"/>
                  </a:lnTo>
                  <a:lnTo>
                    <a:pt x="427" y="1517"/>
                  </a:lnTo>
                  <a:lnTo>
                    <a:pt x="426" y="1517"/>
                  </a:lnTo>
                  <a:lnTo>
                    <a:pt x="425" y="1517"/>
                  </a:lnTo>
                  <a:lnTo>
                    <a:pt x="423" y="1517"/>
                  </a:lnTo>
                  <a:lnTo>
                    <a:pt x="421" y="1518"/>
                  </a:lnTo>
                  <a:lnTo>
                    <a:pt x="418" y="1518"/>
                  </a:lnTo>
                  <a:lnTo>
                    <a:pt x="417" y="1517"/>
                  </a:lnTo>
                  <a:lnTo>
                    <a:pt x="415" y="1517"/>
                  </a:lnTo>
                  <a:lnTo>
                    <a:pt x="414" y="1515"/>
                  </a:lnTo>
                  <a:lnTo>
                    <a:pt x="413" y="1515"/>
                  </a:lnTo>
                  <a:lnTo>
                    <a:pt x="412" y="1514"/>
                  </a:lnTo>
                  <a:lnTo>
                    <a:pt x="410" y="1514"/>
                  </a:lnTo>
                  <a:lnTo>
                    <a:pt x="409" y="1514"/>
                  </a:lnTo>
                  <a:lnTo>
                    <a:pt x="408" y="1514"/>
                  </a:lnTo>
                  <a:lnTo>
                    <a:pt x="406" y="1513"/>
                  </a:lnTo>
                  <a:lnTo>
                    <a:pt x="405" y="1513"/>
                  </a:lnTo>
                  <a:lnTo>
                    <a:pt x="404" y="1513"/>
                  </a:lnTo>
                  <a:lnTo>
                    <a:pt x="402" y="1513"/>
                  </a:lnTo>
                  <a:lnTo>
                    <a:pt x="401" y="1513"/>
                  </a:lnTo>
                  <a:lnTo>
                    <a:pt x="400" y="1513"/>
                  </a:lnTo>
                  <a:lnTo>
                    <a:pt x="398" y="1511"/>
                  </a:lnTo>
                  <a:lnTo>
                    <a:pt x="396" y="1511"/>
                  </a:lnTo>
                  <a:lnTo>
                    <a:pt x="393" y="1511"/>
                  </a:lnTo>
                  <a:lnTo>
                    <a:pt x="392" y="1511"/>
                  </a:lnTo>
                  <a:lnTo>
                    <a:pt x="391" y="1511"/>
                  </a:lnTo>
                  <a:lnTo>
                    <a:pt x="388" y="1511"/>
                  </a:lnTo>
                  <a:lnTo>
                    <a:pt x="387" y="1513"/>
                  </a:lnTo>
                  <a:lnTo>
                    <a:pt x="385" y="1515"/>
                  </a:lnTo>
                  <a:lnTo>
                    <a:pt x="385" y="1517"/>
                  </a:lnTo>
                  <a:lnTo>
                    <a:pt x="384" y="1517"/>
                  </a:lnTo>
                  <a:lnTo>
                    <a:pt x="383" y="1515"/>
                  </a:lnTo>
                  <a:lnTo>
                    <a:pt x="380" y="1514"/>
                  </a:lnTo>
                  <a:lnTo>
                    <a:pt x="379" y="1513"/>
                  </a:lnTo>
                  <a:lnTo>
                    <a:pt x="378" y="1509"/>
                  </a:lnTo>
                  <a:lnTo>
                    <a:pt x="376" y="1508"/>
                  </a:lnTo>
                  <a:lnTo>
                    <a:pt x="375" y="1506"/>
                  </a:lnTo>
                  <a:lnTo>
                    <a:pt x="374" y="1508"/>
                  </a:lnTo>
                  <a:lnTo>
                    <a:pt x="372" y="1508"/>
                  </a:lnTo>
                  <a:lnTo>
                    <a:pt x="368" y="1502"/>
                  </a:lnTo>
                  <a:lnTo>
                    <a:pt x="367" y="1501"/>
                  </a:lnTo>
                  <a:lnTo>
                    <a:pt x="366" y="1501"/>
                  </a:lnTo>
                  <a:lnTo>
                    <a:pt x="364" y="1500"/>
                  </a:lnTo>
                  <a:lnTo>
                    <a:pt x="363" y="1500"/>
                  </a:lnTo>
                  <a:lnTo>
                    <a:pt x="362" y="1498"/>
                  </a:lnTo>
                  <a:lnTo>
                    <a:pt x="362" y="1497"/>
                  </a:lnTo>
                  <a:lnTo>
                    <a:pt x="362" y="1494"/>
                  </a:lnTo>
                  <a:lnTo>
                    <a:pt x="362" y="1493"/>
                  </a:lnTo>
                  <a:lnTo>
                    <a:pt x="362" y="1491"/>
                  </a:lnTo>
                  <a:lnTo>
                    <a:pt x="362" y="1489"/>
                  </a:lnTo>
                  <a:lnTo>
                    <a:pt x="360" y="1484"/>
                  </a:lnTo>
                  <a:lnTo>
                    <a:pt x="359" y="1483"/>
                  </a:lnTo>
                  <a:lnTo>
                    <a:pt x="359" y="1480"/>
                  </a:lnTo>
                  <a:lnTo>
                    <a:pt x="359" y="1479"/>
                  </a:lnTo>
                  <a:lnTo>
                    <a:pt x="358" y="1477"/>
                  </a:lnTo>
                  <a:lnTo>
                    <a:pt x="354" y="1474"/>
                  </a:lnTo>
                  <a:lnTo>
                    <a:pt x="353" y="1474"/>
                  </a:lnTo>
                  <a:lnTo>
                    <a:pt x="350" y="1474"/>
                  </a:lnTo>
                  <a:lnTo>
                    <a:pt x="347" y="1472"/>
                  </a:lnTo>
                  <a:lnTo>
                    <a:pt x="346" y="1472"/>
                  </a:lnTo>
                  <a:lnTo>
                    <a:pt x="343" y="1471"/>
                  </a:lnTo>
                  <a:lnTo>
                    <a:pt x="341" y="1468"/>
                  </a:lnTo>
                  <a:lnTo>
                    <a:pt x="338" y="1466"/>
                  </a:lnTo>
                  <a:lnTo>
                    <a:pt x="336" y="1463"/>
                  </a:lnTo>
                  <a:lnTo>
                    <a:pt x="334" y="1460"/>
                  </a:lnTo>
                  <a:lnTo>
                    <a:pt x="334" y="1459"/>
                  </a:lnTo>
                  <a:lnTo>
                    <a:pt x="336" y="1459"/>
                  </a:lnTo>
                  <a:lnTo>
                    <a:pt x="336" y="1458"/>
                  </a:lnTo>
                  <a:lnTo>
                    <a:pt x="336" y="1457"/>
                  </a:lnTo>
                  <a:lnTo>
                    <a:pt x="336" y="1454"/>
                  </a:lnTo>
                  <a:lnTo>
                    <a:pt x="336" y="1453"/>
                  </a:lnTo>
                  <a:lnTo>
                    <a:pt x="336" y="1451"/>
                  </a:lnTo>
                  <a:lnTo>
                    <a:pt x="334" y="1450"/>
                  </a:lnTo>
                  <a:lnTo>
                    <a:pt x="333" y="1450"/>
                  </a:lnTo>
                  <a:lnTo>
                    <a:pt x="332" y="1449"/>
                  </a:lnTo>
                  <a:lnTo>
                    <a:pt x="330" y="1449"/>
                  </a:lnTo>
                  <a:lnTo>
                    <a:pt x="329" y="1447"/>
                  </a:lnTo>
                  <a:lnTo>
                    <a:pt x="325" y="1449"/>
                  </a:lnTo>
                  <a:lnTo>
                    <a:pt x="324" y="1447"/>
                  </a:lnTo>
                  <a:lnTo>
                    <a:pt x="322" y="1445"/>
                  </a:lnTo>
                  <a:lnTo>
                    <a:pt x="321" y="1443"/>
                  </a:lnTo>
                  <a:lnTo>
                    <a:pt x="319" y="1438"/>
                  </a:lnTo>
                  <a:lnTo>
                    <a:pt x="316" y="1437"/>
                  </a:lnTo>
                  <a:lnTo>
                    <a:pt x="316" y="1436"/>
                  </a:lnTo>
                  <a:lnTo>
                    <a:pt x="315" y="1436"/>
                  </a:lnTo>
                  <a:lnTo>
                    <a:pt x="312" y="1437"/>
                  </a:lnTo>
                  <a:lnTo>
                    <a:pt x="312" y="1438"/>
                  </a:lnTo>
                  <a:lnTo>
                    <a:pt x="311" y="1439"/>
                  </a:lnTo>
                  <a:lnTo>
                    <a:pt x="309" y="1439"/>
                  </a:lnTo>
                  <a:lnTo>
                    <a:pt x="308" y="1438"/>
                  </a:lnTo>
                  <a:lnTo>
                    <a:pt x="304" y="1436"/>
                  </a:lnTo>
                  <a:lnTo>
                    <a:pt x="303" y="1436"/>
                  </a:lnTo>
                  <a:lnTo>
                    <a:pt x="303" y="1434"/>
                  </a:lnTo>
                  <a:lnTo>
                    <a:pt x="300" y="1433"/>
                  </a:lnTo>
                  <a:lnTo>
                    <a:pt x="298" y="1432"/>
                  </a:lnTo>
                  <a:lnTo>
                    <a:pt x="296" y="1430"/>
                  </a:lnTo>
                  <a:lnTo>
                    <a:pt x="290" y="1429"/>
                  </a:lnTo>
                  <a:lnTo>
                    <a:pt x="288" y="1428"/>
                  </a:lnTo>
                  <a:lnTo>
                    <a:pt x="288" y="1426"/>
                  </a:lnTo>
                  <a:lnTo>
                    <a:pt x="288" y="1425"/>
                  </a:lnTo>
                  <a:lnTo>
                    <a:pt x="290" y="1424"/>
                  </a:lnTo>
                  <a:lnTo>
                    <a:pt x="291" y="1422"/>
                  </a:lnTo>
                  <a:lnTo>
                    <a:pt x="290" y="1421"/>
                  </a:lnTo>
                  <a:lnTo>
                    <a:pt x="290" y="1419"/>
                  </a:lnTo>
                  <a:lnTo>
                    <a:pt x="288" y="1417"/>
                  </a:lnTo>
                  <a:lnTo>
                    <a:pt x="290" y="1416"/>
                  </a:lnTo>
                  <a:lnTo>
                    <a:pt x="288" y="1413"/>
                  </a:lnTo>
                  <a:lnTo>
                    <a:pt x="288" y="1412"/>
                  </a:lnTo>
                  <a:lnTo>
                    <a:pt x="287" y="1412"/>
                  </a:lnTo>
                  <a:lnTo>
                    <a:pt x="286" y="1412"/>
                  </a:lnTo>
                  <a:lnTo>
                    <a:pt x="285" y="1411"/>
                  </a:lnTo>
                  <a:lnTo>
                    <a:pt x="283" y="1408"/>
                  </a:lnTo>
                  <a:lnTo>
                    <a:pt x="283" y="1407"/>
                  </a:lnTo>
                  <a:lnTo>
                    <a:pt x="283" y="1405"/>
                  </a:lnTo>
                  <a:lnTo>
                    <a:pt x="283" y="1404"/>
                  </a:lnTo>
                  <a:lnTo>
                    <a:pt x="282" y="1400"/>
                  </a:lnTo>
                  <a:lnTo>
                    <a:pt x="279" y="1395"/>
                  </a:lnTo>
                  <a:lnTo>
                    <a:pt x="278" y="1394"/>
                  </a:lnTo>
                  <a:lnTo>
                    <a:pt x="279" y="1391"/>
                  </a:lnTo>
                  <a:lnTo>
                    <a:pt x="281" y="1390"/>
                  </a:lnTo>
                  <a:lnTo>
                    <a:pt x="281" y="1388"/>
                  </a:lnTo>
                  <a:lnTo>
                    <a:pt x="281" y="1387"/>
                  </a:lnTo>
                  <a:lnTo>
                    <a:pt x="279" y="1385"/>
                  </a:lnTo>
                  <a:lnTo>
                    <a:pt x="281" y="1382"/>
                  </a:lnTo>
                  <a:lnTo>
                    <a:pt x="282" y="1378"/>
                  </a:lnTo>
                  <a:lnTo>
                    <a:pt x="281" y="1377"/>
                  </a:lnTo>
                  <a:lnTo>
                    <a:pt x="281" y="1375"/>
                  </a:lnTo>
                  <a:lnTo>
                    <a:pt x="278" y="1375"/>
                  </a:lnTo>
                  <a:lnTo>
                    <a:pt x="278" y="1374"/>
                  </a:lnTo>
                  <a:lnTo>
                    <a:pt x="277" y="1370"/>
                  </a:lnTo>
                  <a:lnTo>
                    <a:pt x="275" y="1368"/>
                  </a:lnTo>
                  <a:lnTo>
                    <a:pt x="274" y="1366"/>
                  </a:lnTo>
                  <a:lnTo>
                    <a:pt x="273" y="1364"/>
                  </a:lnTo>
                  <a:lnTo>
                    <a:pt x="269" y="1360"/>
                  </a:lnTo>
                  <a:lnTo>
                    <a:pt x="266" y="1358"/>
                  </a:lnTo>
                  <a:lnTo>
                    <a:pt x="265" y="1356"/>
                  </a:lnTo>
                  <a:lnTo>
                    <a:pt x="265" y="1354"/>
                  </a:lnTo>
                  <a:lnTo>
                    <a:pt x="265" y="1353"/>
                  </a:lnTo>
                  <a:lnTo>
                    <a:pt x="264" y="1353"/>
                  </a:lnTo>
                  <a:lnTo>
                    <a:pt x="264" y="1352"/>
                  </a:lnTo>
                  <a:lnTo>
                    <a:pt x="262" y="1347"/>
                  </a:lnTo>
                  <a:lnTo>
                    <a:pt x="262" y="1343"/>
                  </a:lnTo>
                  <a:lnTo>
                    <a:pt x="261" y="1341"/>
                  </a:lnTo>
                  <a:lnTo>
                    <a:pt x="261" y="1340"/>
                  </a:lnTo>
                  <a:lnTo>
                    <a:pt x="260" y="1337"/>
                  </a:lnTo>
                  <a:lnTo>
                    <a:pt x="258" y="1336"/>
                  </a:lnTo>
                  <a:lnTo>
                    <a:pt x="258" y="1335"/>
                  </a:lnTo>
                  <a:lnTo>
                    <a:pt x="256" y="1335"/>
                  </a:lnTo>
                  <a:lnTo>
                    <a:pt x="254" y="1333"/>
                  </a:lnTo>
                  <a:lnTo>
                    <a:pt x="252" y="1332"/>
                  </a:lnTo>
                  <a:lnTo>
                    <a:pt x="249" y="1328"/>
                  </a:lnTo>
                  <a:lnTo>
                    <a:pt x="248" y="1327"/>
                  </a:lnTo>
                  <a:lnTo>
                    <a:pt x="245" y="1324"/>
                  </a:lnTo>
                  <a:lnTo>
                    <a:pt x="243" y="1323"/>
                  </a:lnTo>
                  <a:lnTo>
                    <a:pt x="241" y="1320"/>
                  </a:lnTo>
                  <a:lnTo>
                    <a:pt x="241" y="1316"/>
                  </a:lnTo>
                  <a:lnTo>
                    <a:pt x="240" y="1314"/>
                  </a:lnTo>
                  <a:lnTo>
                    <a:pt x="240" y="1309"/>
                  </a:lnTo>
                  <a:lnTo>
                    <a:pt x="240" y="1306"/>
                  </a:lnTo>
                  <a:lnTo>
                    <a:pt x="241" y="1303"/>
                  </a:lnTo>
                  <a:lnTo>
                    <a:pt x="241" y="1302"/>
                  </a:lnTo>
                  <a:lnTo>
                    <a:pt x="243" y="1302"/>
                  </a:lnTo>
                  <a:lnTo>
                    <a:pt x="244" y="1301"/>
                  </a:lnTo>
                  <a:lnTo>
                    <a:pt x="244" y="1299"/>
                  </a:lnTo>
                  <a:lnTo>
                    <a:pt x="247" y="1298"/>
                  </a:lnTo>
                  <a:lnTo>
                    <a:pt x="247" y="1296"/>
                  </a:lnTo>
                  <a:lnTo>
                    <a:pt x="245" y="1294"/>
                  </a:lnTo>
                  <a:lnTo>
                    <a:pt x="244" y="1293"/>
                  </a:lnTo>
                  <a:lnTo>
                    <a:pt x="244" y="1292"/>
                  </a:lnTo>
                  <a:lnTo>
                    <a:pt x="241" y="1288"/>
                  </a:lnTo>
                  <a:lnTo>
                    <a:pt x="241" y="1286"/>
                  </a:lnTo>
                  <a:lnTo>
                    <a:pt x="241" y="1285"/>
                  </a:lnTo>
                  <a:lnTo>
                    <a:pt x="240" y="1284"/>
                  </a:lnTo>
                  <a:lnTo>
                    <a:pt x="240" y="1282"/>
                  </a:lnTo>
                  <a:lnTo>
                    <a:pt x="239" y="1280"/>
                  </a:lnTo>
                  <a:lnTo>
                    <a:pt x="237" y="1278"/>
                  </a:lnTo>
                  <a:lnTo>
                    <a:pt x="237" y="1277"/>
                  </a:lnTo>
                  <a:lnTo>
                    <a:pt x="235" y="1275"/>
                  </a:lnTo>
                  <a:lnTo>
                    <a:pt x="232" y="1273"/>
                  </a:lnTo>
                  <a:lnTo>
                    <a:pt x="231" y="1272"/>
                  </a:lnTo>
                  <a:lnTo>
                    <a:pt x="229" y="1272"/>
                  </a:lnTo>
                  <a:lnTo>
                    <a:pt x="229" y="1271"/>
                  </a:lnTo>
                  <a:lnTo>
                    <a:pt x="228" y="1271"/>
                  </a:lnTo>
                  <a:lnTo>
                    <a:pt x="227" y="1268"/>
                  </a:lnTo>
                  <a:lnTo>
                    <a:pt x="226" y="1268"/>
                  </a:lnTo>
                  <a:lnTo>
                    <a:pt x="223" y="1267"/>
                  </a:lnTo>
                  <a:lnTo>
                    <a:pt x="222" y="1265"/>
                  </a:lnTo>
                  <a:lnTo>
                    <a:pt x="219" y="1264"/>
                  </a:lnTo>
                  <a:lnTo>
                    <a:pt x="220" y="1264"/>
                  </a:lnTo>
                  <a:lnTo>
                    <a:pt x="220" y="1263"/>
                  </a:lnTo>
                  <a:lnTo>
                    <a:pt x="222" y="1261"/>
                  </a:lnTo>
                  <a:lnTo>
                    <a:pt x="222" y="1260"/>
                  </a:lnTo>
                  <a:lnTo>
                    <a:pt x="220" y="1258"/>
                  </a:lnTo>
                  <a:lnTo>
                    <a:pt x="219" y="1256"/>
                  </a:lnTo>
                  <a:lnTo>
                    <a:pt x="219" y="1254"/>
                  </a:lnTo>
                  <a:lnTo>
                    <a:pt x="220" y="1252"/>
                  </a:lnTo>
                  <a:lnTo>
                    <a:pt x="220" y="1251"/>
                  </a:lnTo>
                  <a:lnTo>
                    <a:pt x="220" y="1248"/>
                  </a:lnTo>
                  <a:lnTo>
                    <a:pt x="219" y="1248"/>
                  </a:lnTo>
                  <a:lnTo>
                    <a:pt x="219" y="1246"/>
                  </a:lnTo>
                  <a:lnTo>
                    <a:pt x="218" y="1244"/>
                  </a:lnTo>
                  <a:lnTo>
                    <a:pt x="216" y="1243"/>
                  </a:lnTo>
                  <a:lnTo>
                    <a:pt x="212" y="1241"/>
                  </a:lnTo>
                  <a:lnTo>
                    <a:pt x="211" y="1238"/>
                  </a:lnTo>
                  <a:lnTo>
                    <a:pt x="212" y="1237"/>
                  </a:lnTo>
                  <a:lnTo>
                    <a:pt x="211" y="1235"/>
                  </a:lnTo>
                  <a:lnTo>
                    <a:pt x="211" y="1234"/>
                  </a:lnTo>
                  <a:lnTo>
                    <a:pt x="209" y="1234"/>
                  </a:lnTo>
                  <a:lnTo>
                    <a:pt x="206" y="1231"/>
                  </a:lnTo>
                  <a:lnTo>
                    <a:pt x="206" y="1230"/>
                  </a:lnTo>
                  <a:lnTo>
                    <a:pt x="205" y="1230"/>
                  </a:lnTo>
                  <a:lnTo>
                    <a:pt x="205" y="1229"/>
                  </a:lnTo>
                  <a:lnTo>
                    <a:pt x="203" y="1227"/>
                  </a:lnTo>
                  <a:lnTo>
                    <a:pt x="203" y="1226"/>
                  </a:lnTo>
                  <a:lnTo>
                    <a:pt x="202" y="1225"/>
                  </a:lnTo>
                  <a:lnTo>
                    <a:pt x="201" y="1224"/>
                  </a:lnTo>
                  <a:lnTo>
                    <a:pt x="199" y="1222"/>
                  </a:lnTo>
                  <a:lnTo>
                    <a:pt x="199" y="1221"/>
                  </a:lnTo>
                  <a:lnTo>
                    <a:pt x="198" y="1221"/>
                  </a:lnTo>
                  <a:lnTo>
                    <a:pt x="197" y="1221"/>
                  </a:lnTo>
                  <a:lnTo>
                    <a:pt x="195" y="1220"/>
                  </a:lnTo>
                  <a:lnTo>
                    <a:pt x="194" y="1221"/>
                  </a:lnTo>
                  <a:lnTo>
                    <a:pt x="191" y="1221"/>
                  </a:lnTo>
                  <a:lnTo>
                    <a:pt x="190" y="1220"/>
                  </a:lnTo>
                  <a:lnTo>
                    <a:pt x="189" y="1220"/>
                  </a:lnTo>
                  <a:lnTo>
                    <a:pt x="188" y="1218"/>
                  </a:lnTo>
                  <a:lnTo>
                    <a:pt x="186" y="1217"/>
                  </a:lnTo>
                  <a:lnTo>
                    <a:pt x="185" y="1216"/>
                  </a:lnTo>
                  <a:lnTo>
                    <a:pt x="184" y="1216"/>
                  </a:lnTo>
                  <a:lnTo>
                    <a:pt x="182" y="1214"/>
                  </a:lnTo>
                  <a:lnTo>
                    <a:pt x="180" y="1212"/>
                  </a:lnTo>
                  <a:lnTo>
                    <a:pt x="178" y="1210"/>
                  </a:lnTo>
                  <a:lnTo>
                    <a:pt x="177" y="1209"/>
                  </a:lnTo>
                  <a:lnTo>
                    <a:pt x="177" y="1208"/>
                  </a:lnTo>
                  <a:lnTo>
                    <a:pt x="177" y="1205"/>
                  </a:lnTo>
                  <a:lnTo>
                    <a:pt x="176" y="1205"/>
                  </a:lnTo>
                  <a:lnTo>
                    <a:pt x="174" y="1203"/>
                  </a:lnTo>
                  <a:lnTo>
                    <a:pt x="173" y="1200"/>
                  </a:lnTo>
                  <a:lnTo>
                    <a:pt x="172" y="1199"/>
                  </a:lnTo>
                  <a:lnTo>
                    <a:pt x="171" y="1200"/>
                  </a:lnTo>
                  <a:lnTo>
                    <a:pt x="169" y="1197"/>
                  </a:lnTo>
                  <a:lnTo>
                    <a:pt x="169" y="1196"/>
                  </a:lnTo>
                  <a:lnTo>
                    <a:pt x="171" y="1196"/>
                  </a:lnTo>
                  <a:lnTo>
                    <a:pt x="171" y="1195"/>
                  </a:lnTo>
                  <a:lnTo>
                    <a:pt x="169" y="1192"/>
                  </a:lnTo>
                  <a:lnTo>
                    <a:pt x="168" y="1189"/>
                  </a:lnTo>
                  <a:lnTo>
                    <a:pt x="168" y="1188"/>
                  </a:lnTo>
                  <a:lnTo>
                    <a:pt x="167" y="1186"/>
                  </a:lnTo>
                  <a:lnTo>
                    <a:pt x="164" y="1180"/>
                  </a:lnTo>
                  <a:lnTo>
                    <a:pt x="163" y="1179"/>
                  </a:lnTo>
                  <a:lnTo>
                    <a:pt x="163" y="1178"/>
                  </a:lnTo>
                  <a:lnTo>
                    <a:pt x="160" y="1175"/>
                  </a:lnTo>
                  <a:lnTo>
                    <a:pt x="157" y="1174"/>
                  </a:lnTo>
                  <a:lnTo>
                    <a:pt x="157" y="1172"/>
                  </a:lnTo>
                  <a:lnTo>
                    <a:pt x="154" y="1171"/>
                  </a:lnTo>
                  <a:lnTo>
                    <a:pt x="150" y="1170"/>
                  </a:lnTo>
                  <a:lnTo>
                    <a:pt x="147" y="1170"/>
                  </a:lnTo>
                  <a:lnTo>
                    <a:pt x="144" y="1169"/>
                  </a:lnTo>
                  <a:lnTo>
                    <a:pt x="142" y="1166"/>
                  </a:lnTo>
                  <a:lnTo>
                    <a:pt x="142" y="1163"/>
                  </a:lnTo>
                  <a:lnTo>
                    <a:pt x="142" y="1162"/>
                  </a:lnTo>
                  <a:lnTo>
                    <a:pt x="140" y="1161"/>
                  </a:lnTo>
                  <a:lnTo>
                    <a:pt x="139" y="1159"/>
                  </a:lnTo>
                  <a:lnTo>
                    <a:pt x="139" y="1155"/>
                  </a:lnTo>
                  <a:lnTo>
                    <a:pt x="139" y="1154"/>
                  </a:lnTo>
                  <a:lnTo>
                    <a:pt x="139" y="1153"/>
                  </a:lnTo>
                  <a:lnTo>
                    <a:pt x="138" y="1153"/>
                  </a:lnTo>
                  <a:lnTo>
                    <a:pt x="136" y="1152"/>
                  </a:lnTo>
                  <a:lnTo>
                    <a:pt x="135" y="1153"/>
                  </a:lnTo>
                  <a:lnTo>
                    <a:pt x="133" y="1153"/>
                  </a:lnTo>
                  <a:lnTo>
                    <a:pt x="129" y="1150"/>
                  </a:lnTo>
                  <a:lnTo>
                    <a:pt x="126" y="1149"/>
                  </a:lnTo>
                  <a:lnTo>
                    <a:pt x="122" y="1146"/>
                  </a:lnTo>
                  <a:lnTo>
                    <a:pt x="119" y="1145"/>
                  </a:lnTo>
                  <a:lnTo>
                    <a:pt x="113" y="1140"/>
                  </a:lnTo>
                  <a:lnTo>
                    <a:pt x="112" y="1142"/>
                  </a:lnTo>
                  <a:lnTo>
                    <a:pt x="109" y="1142"/>
                  </a:lnTo>
                  <a:lnTo>
                    <a:pt x="105" y="1142"/>
                  </a:lnTo>
                  <a:lnTo>
                    <a:pt x="101" y="1142"/>
                  </a:lnTo>
                  <a:lnTo>
                    <a:pt x="98" y="1142"/>
                  </a:lnTo>
                  <a:lnTo>
                    <a:pt x="95" y="1142"/>
                  </a:lnTo>
                  <a:lnTo>
                    <a:pt x="93" y="1140"/>
                  </a:lnTo>
                  <a:lnTo>
                    <a:pt x="92" y="1137"/>
                  </a:lnTo>
                  <a:lnTo>
                    <a:pt x="92" y="1134"/>
                  </a:lnTo>
                  <a:lnTo>
                    <a:pt x="93" y="1132"/>
                  </a:lnTo>
                  <a:lnTo>
                    <a:pt x="96" y="1131"/>
                  </a:lnTo>
                  <a:lnTo>
                    <a:pt x="98" y="1129"/>
                  </a:lnTo>
                  <a:lnTo>
                    <a:pt x="101" y="1128"/>
                  </a:lnTo>
                  <a:lnTo>
                    <a:pt x="104" y="1127"/>
                  </a:lnTo>
                  <a:lnTo>
                    <a:pt x="105" y="1123"/>
                  </a:lnTo>
                  <a:lnTo>
                    <a:pt x="105" y="1120"/>
                  </a:lnTo>
                  <a:lnTo>
                    <a:pt x="106" y="1116"/>
                  </a:lnTo>
                  <a:lnTo>
                    <a:pt x="105" y="1114"/>
                  </a:lnTo>
                  <a:lnTo>
                    <a:pt x="105" y="1110"/>
                  </a:lnTo>
                  <a:lnTo>
                    <a:pt x="105" y="1106"/>
                  </a:lnTo>
                  <a:lnTo>
                    <a:pt x="104" y="1103"/>
                  </a:lnTo>
                  <a:lnTo>
                    <a:pt x="101" y="1100"/>
                  </a:lnTo>
                  <a:lnTo>
                    <a:pt x="100" y="1098"/>
                  </a:lnTo>
                  <a:lnTo>
                    <a:pt x="98" y="1095"/>
                  </a:lnTo>
                  <a:lnTo>
                    <a:pt x="96" y="1094"/>
                  </a:lnTo>
                  <a:lnTo>
                    <a:pt x="95" y="1091"/>
                  </a:lnTo>
                  <a:lnTo>
                    <a:pt x="93" y="1089"/>
                  </a:lnTo>
                  <a:lnTo>
                    <a:pt x="93" y="1085"/>
                  </a:lnTo>
                  <a:lnTo>
                    <a:pt x="93" y="1081"/>
                  </a:lnTo>
                  <a:lnTo>
                    <a:pt x="93" y="1078"/>
                  </a:lnTo>
                  <a:lnTo>
                    <a:pt x="95" y="1074"/>
                  </a:lnTo>
                  <a:lnTo>
                    <a:pt x="95" y="1070"/>
                  </a:lnTo>
                  <a:lnTo>
                    <a:pt x="95" y="1066"/>
                  </a:lnTo>
                  <a:lnTo>
                    <a:pt x="93" y="1064"/>
                  </a:lnTo>
                  <a:lnTo>
                    <a:pt x="92" y="1061"/>
                  </a:lnTo>
                  <a:lnTo>
                    <a:pt x="91" y="1059"/>
                  </a:lnTo>
                  <a:lnTo>
                    <a:pt x="87" y="1057"/>
                  </a:lnTo>
                  <a:lnTo>
                    <a:pt x="84" y="1056"/>
                  </a:lnTo>
                  <a:lnTo>
                    <a:pt x="81" y="1055"/>
                  </a:lnTo>
                  <a:lnTo>
                    <a:pt x="78" y="1053"/>
                  </a:lnTo>
                  <a:lnTo>
                    <a:pt x="76" y="1052"/>
                  </a:lnTo>
                  <a:lnTo>
                    <a:pt x="76" y="1048"/>
                  </a:lnTo>
                  <a:lnTo>
                    <a:pt x="75" y="1045"/>
                  </a:lnTo>
                  <a:lnTo>
                    <a:pt x="75" y="1042"/>
                  </a:lnTo>
                  <a:lnTo>
                    <a:pt x="74" y="1039"/>
                  </a:lnTo>
                  <a:lnTo>
                    <a:pt x="72" y="1035"/>
                  </a:lnTo>
                  <a:lnTo>
                    <a:pt x="71" y="1032"/>
                  </a:lnTo>
                  <a:lnTo>
                    <a:pt x="70" y="1030"/>
                  </a:lnTo>
                  <a:lnTo>
                    <a:pt x="68" y="1027"/>
                  </a:lnTo>
                  <a:lnTo>
                    <a:pt x="68" y="1023"/>
                  </a:lnTo>
                  <a:lnTo>
                    <a:pt x="70" y="1019"/>
                  </a:lnTo>
                  <a:lnTo>
                    <a:pt x="71" y="1017"/>
                  </a:lnTo>
                  <a:lnTo>
                    <a:pt x="72" y="1014"/>
                  </a:lnTo>
                  <a:lnTo>
                    <a:pt x="72" y="1013"/>
                  </a:lnTo>
                  <a:lnTo>
                    <a:pt x="74" y="1010"/>
                  </a:lnTo>
                  <a:lnTo>
                    <a:pt x="72" y="1008"/>
                  </a:lnTo>
                  <a:lnTo>
                    <a:pt x="70" y="1005"/>
                  </a:lnTo>
                  <a:lnTo>
                    <a:pt x="68" y="1004"/>
                  </a:lnTo>
                  <a:lnTo>
                    <a:pt x="66" y="1002"/>
                  </a:lnTo>
                  <a:lnTo>
                    <a:pt x="63" y="1001"/>
                  </a:lnTo>
                  <a:lnTo>
                    <a:pt x="59" y="1000"/>
                  </a:lnTo>
                  <a:lnTo>
                    <a:pt x="57" y="998"/>
                  </a:lnTo>
                  <a:lnTo>
                    <a:pt x="53" y="998"/>
                  </a:lnTo>
                  <a:lnTo>
                    <a:pt x="49" y="998"/>
                  </a:lnTo>
                  <a:lnTo>
                    <a:pt x="45" y="998"/>
                  </a:lnTo>
                  <a:lnTo>
                    <a:pt x="41" y="998"/>
                  </a:lnTo>
                  <a:lnTo>
                    <a:pt x="37" y="997"/>
                  </a:lnTo>
                  <a:lnTo>
                    <a:pt x="34" y="996"/>
                  </a:lnTo>
                  <a:lnTo>
                    <a:pt x="32" y="994"/>
                  </a:lnTo>
                  <a:lnTo>
                    <a:pt x="29" y="993"/>
                  </a:lnTo>
                  <a:lnTo>
                    <a:pt x="24" y="993"/>
                  </a:lnTo>
                  <a:lnTo>
                    <a:pt x="21" y="994"/>
                  </a:lnTo>
                  <a:lnTo>
                    <a:pt x="19" y="996"/>
                  </a:lnTo>
                  <a:lnTo>
                    <a:pt x="15" y="994"/>
                  </a:lnTo>
                  <a:lnTo>
                    <a:pt x="12" y="993"/>
                  </a:lnTo>
                  <a:lnTo>
                    <a:pt x="11" y="991"/>
                  </a:lnTo>
                  <a:lnTo>
                    <a:pt x="9" y="988"/>
                  </a:lnTo>
                  <a:lnTo>
                    <a:pt x="7" y="987"/>
                  </a:lnTo>
                  <a:lnTo>
                    <a:pt x="4" y="985"/>
                  </a:lnTo>
                  <a:lnTo>
                    <a:pt x="3" y="983"/>
                  </a:lnTo>
                  <a:lnTo>
                    <a:pt x="0" y="980"/>
                  </a:lnTo>
                  <a:lnTo>
                    <a:pt x="3" y="977"/>
                  </a:lnTo>
                  <a:lnTo>
                    <a:pt x="4" y="975"/>
                  </a:lnTo>
                  <a:lnTo>
                    <a:pt x="5" y="972"/>
                  </a:lnTo>
                  <a:lnTo>
                    <a:pt x="7" y="970"/>
                  </a:lnTo>
                  <a:lnTo>
                    <a:pt x="7" y="967"/>
                  </a:lnTo>
                  <a:lnTo>
                    <a:pt x="8" y="963"/>
                  </a:lnTo>
                  <a:lnTo>
                    <a:pt x="8" y="959"/>
                  </a:lnTo>
                  <a:lnTo>
                    <a:pt x="9" y="956"/>
                  </a:lnTo>
                  <a:lnTo>
                    <a:pt x="9" y="951"/>
                  </a:lnTo>
                  <a:lnTo>
                    <a:pt x="9" y="947"/>
                  </a:lnTo>
                  <a:lnTo>
                    <a:pt x="9" y="945"/>
                  </a:lnTo>
                  <a:lnTo>
                    <a:pt x="8" y="941"/>
                  </a:lnTo>
                  <a:lnTo>
                    <a:pt x="7" y="938"/>
                  </a:lnTo>
                  <a:lnTo>
                    <a:pt x="4" y="936"/>
                  </a:lnTo>
                  <a:lnTo>
                    <a:pt x="4" y="933"/>
                  </a:lnTo>
                  <a:lnTo>
                    <a:pt x="5" y="930"/>
                  </a:lnTo>
                  <a:lnTo>
                    <a:pt x="8" y="929"/>
                  </a:lnTo>
                  <a:lnTo>
                    <a:pt x="12" y="928"/>
                  </a:lnTo>
                  <a:lnTo>
                    <a:pt x="15" y="928"/>
                  </a:lnTo>
                  <a:lnTo>
                    <a:pt x="17" y="926"/>
                  </a:lnTo>
                  <a:lnTo>
                    <a:pt x="20" y="924"/>
                  </a:lnTo>
                  <a:lnTo>
                    <a:pt x="23" y="922"/>
                  </a:lnTo>
                  <a:lnTo>
                    <a:pt x="24" y="920"/>
                  </a:lnTo>
                  <a:lnTo>
                    <a:pt x="25" y="917"/>
                  </a:lnTo>
                  <a:lnTo>
                    <a:pt x="26" y="913"/>
                  </a:lnTo>
                  <a:lnTo>
                    <a:pt x="28" y="911"/>
                  </a:lnTo>
                  <a:lnTo>
                    <a:pt x="29" y="908"/>
                  </a:lnTo>
                  <a:lnTo>
                    <a:pt x="29" y="905"/>
                  </a:lnTo>
                  <a:lnTo>
                    <a:pt x="30" y="903"/>
                  </a:lnTo>
                  <a:lnTo>
                    <a:pt x="33" y="900"/>
                  </a:lnTo>
                  <a:lnTo>
                    <a:pt x="34" y="898"/>
                  </a:lnTo>
                  <a:lnTo>
                    <a:pt x="36" y="895"/>
                  </a:lnTo>
                  <a:lnTo>
                    <a:pt x="38" y="892"/>
                  </a:lnTo>
                  <a:lnTo>
                    <a:pt x="40" y="891"/>
                  </a:lnTo>
                  <a:lnTo>
                    <a:pt x="42" y="888"/>
                  </a:lnTo>
                  <a:lnTo>
                    <a:pt x="43" y="887"/>
                  </a:lnTo>
                  <a:lnTo>
                    <a:pt x="46" y="884"/>
                  </a:lnTo>
                  <a:lnTo>
                    <a:pt x="49" y="882"/>
                  </a:lnTo>
                  <a:lnTo>
                    <a:pt x="50" y="881"/>
                  </a:lnTo>
                  <a:lnTo>
                    <a:pt x="53" y="879"/>
                  </a:lnTo>
                  <a:lnTo>
                    <a:pt x="55" y="877"/>
                  </a:lnTo>
                  <a:lnTo>
                    <a:pt x="58" y="875"/>
                  </a:lnTo>
                  <a:lnTo>
                    <a:pt x="59" y="874"/>
                  </a:lnTo>
                  <a:lnTo>
                    <a:pt x="62" y="871"/>
                  </a:lnTo>
                  <a:lnTo>
                    <a:pt x="64" y="870"/>
                  </a:lnTo>
                  <a:lnTo>
                    <a:pt x="66" y="867"/>
                  </a:lnTo>
                  <a:lnTo>
                    <a:pt x="66" y="864"/>
                  </a:lnTo>
                  <a:lnTo>
                    <a:pt x="67" y="861"/>
                  </a:lnTo>
                  <a:lnTo>
                    <a:pt x="67" y="857"/>
                  </a:lnTo>
                  <a:lnTo>
                    <a:pt x="66" y="854"/>
                  </a:lnTo>
                  <a:lnTo>
                    <a:pt x="64" y="852"/>
                  </a:lnTo>
                  <a:lnTo>
                    <a:pt x="62" y="849"/>
                  </a:lnTo>
                  <a:lnTo>
                    <a:pt x="59" y="848"/>
                  </a:lnTo>
                  <a:lnTo>
                    <a:pt x="55" y="848"/>
                  </a:lnTo>
                  <a:lnTo>
                    <a:pt x="53" y="848"/>
                  </a:lnTo>
                  <a:lnTo>
                    <a:pt x="49" y="848"/>
                  </a:lnTo>
                  <a:lnTo>
                    <a:pt x="46" y="847"/>
                  </a:lnTo>
                  <a:lnTo>
                    <a:pt x="43" y="844"/>
                  </a:lnTo>
                  <a:lnTo>
                    <a:pt x="41" y="843"/>
                  </a:lnTo>
                  <a:lnTo>
                    <a:pt x="40" y="840"/>
                  </a:lnTo>
                  <a:lnTo>
                    <a:pt x="38" y="837"/>
                  </a:lnTo>
                  <a:lnTo>
                    <a:pt x="37" y="835"/>
                  </a:lnTo>
                  <a:lnTo>
                    <a:pt x="36" y="832"/>
                  </a:lnTo>
                  <a:lnTo>
                    <a:pt x="34" y="828"/>
                  </a:lnTo>
                  <a:lnTo>
                    <a:pt x="36" y="826"/>
                  </a:lnTo>
                  <a:lnTo>
                    <a:pt x="36" y="822"/>
                  </a:lnTo>
                  <a:lnTo>
                    <a:pt x="37" y="819"/>
                  </a:lnTo>
                  <a:lnTo>
                    <a:pt x="38" y="816"/>
                  </a:lnTo>
                  <a:lnTo>
                    <a:pt x="41" y="814"/>
                  </a:lnTo>
                  <a:lnTo>
                    <a:pt x="45" y="814"/>
                  </a:lnTo>
                  <a:lnTo>
                    <a:pt x="47" y="812"/>
                  </a:lnTo>
                  <a:lnTo>
                    <a:pt x="49" y="810"/>
                  </a:lnTo>
                  <a:lnTo>
                    <a:pt x="50" y="807"/>
                  </a:lnTo>
                  <a:lnTo>
                    <a:pt x="54" y="806"/>
                  </a:lnTo>
                  <a:lnTo>
                    <a:pt x="57" y="806"/>
                  </a:lnTo>
                  <a:lnTo>
                    <a:pt x="58" y="802"/>
                  </a:lnTo>
                  <a:lnTo>
                    <a:pt x="59" y="799"/>
                  </a:lnTo>
                  <a:lnTo>
                    <a:pt x="61" y="797"/>
                  </a:lnTo>
                  <a:lnTo>
                    <a:pt x="62" y="793"/>
                  </a:lnTo>
                  <a:lnTo>
                    <a:pt x="63" y="790"/>
                  </a:lnTo>
                  <a:lnTo>
                    <a:pt x="63" y="786"/>
                  </a:lnTo>
                  <a:lnTo>
                    <a:pt x="63" y="784"/>
                  </a:lnTo>
                  <a:lnTo>
                    <a:pt x="62" y="780"/>
                  </a:lnTo>
                  <a:lnTo>
                    <a:pt x="61" y="777"/>
                  </a:lnTo>
                  <a:lnTo>
                    <a:pt x="58" y="776"/>
                  </a:lnTo>
                  <a:lnTo>
                    <a:pt x="57" y="773"/>
                  </a:lnTo>
                  <a:lnTo>
                    <a:pt x="55" y="771"/>
                  </a:lnTo>
                  <a:lnTo>
                    <a:pt x="55" y="765"/>
                  </a:lnTo>
                  <a:lnTo>
                    <a:pt x="55" y="763"/>
                  </a:lnTo>
                  <a:lnTo>
                    <a:pt x="57" y="759"/>
                  </a:lnTo>
                  <a:lnTo>
                    <a:pt x="58" y="755"/>
                  </a:lnTo>
                  <a:lnTo>
                    <a:pt x="58" y="752"/>
                  </a:lnTo>
                  <a:lnTo>
                    <a:pt x="59" y="748"/>
                  </a:lnTo>
                  <a:lnTo>
                    <a:pt x="59" y="744"/>
                  </a:lnTo>
                  <a:lnTo>
                    <a:pt x="59" y="740"/>
                  </a:lnTo>
                  <a:lnTo>
                    <a:pt x="59" y="738"/>
                  </a:lnTo>
                  <a:lnTo>
                    <a:pt x="58" y="734"/>
                  </a:lnTo>
                  <a:lnTo>
                    <a:pt x="57" y="733"/>
                  </a:lnTo>
                  <a:lnTo>
                    <a:pt x="54" y="730"/>
                  </a:lnTo>
                  <a:lnTo>
                    <a:pt x="53" y="729"/>
                  </a:lnTo>
                  <a:lnTo>
                    <a:pt x="51" y="727"/>
                  </a:lnTo>
                  <a:lnTo>
                    <a:pt x="50" y="725"/>
                  </a:lnTo>
                  <a:lnTo>
                    <a:pt x="49" y="722"/>
                  </a:lnTo>
                  <a:lnTo>
                    <a:pt x="47" y="720"/>
                  </a:lnTo>
                  <a:lnTo>
                    <a:pt x="46" y="718"/>
                  </a:lnTo>
                  <a:lnTo>
                    <a:pt x="43" y="716"/>
                  </a:lnTo>
                  <a:lnTo>
                    <a:pt x="42" y="713"/>
                  </a:lnTo>
                  <a:lnTo>
                    <a:pt x="41" y="710"/>
                  </a:lnTo>
                  <a:lnTo>
                    <a:pt x="38" y="708"/>
                  </a:lnTo>
                  <a:lnTo>
                    <a:pt x="37" y="705"/>
                  </a:lnTo>
                  <a:lnTo>
                    <a:pt x="36" y="704"/>
                  </a:lnTo>
                  <a:lnTo>
                    <a:pt x="33" y="701"/>
                  </a:lnTo>
                  <a:lnTo>
                    <a:pt x="30" y="700"/>
                  </a:lnTo>
                  <a:lnTo>
                    <a:pt x="28" y="699"/>
                  </a:lnTo>
                  <a:lnTo>
                    <a:pt x="25" y="696"/>
                  </a:lnTo>
                  <a:lnTo>
                    <a:pt x="23" y="695"/>
                  </a:lnTo>
                  <a:lnTo>
                    <a:pt x="21" y="693"/>
                  </a:lnTo>
                  <a:lnTo>
                    <a:pt x="17" y="692"/>
                  </a:lnTo>
                  <a:lnTo>
                    <a:pt x="15" y="691"/>
                  </a:lnTo>
                  <a:lnTo>
                    <a:pt x="13" y="688"/>
                  </a:lnTo>
                  <a:lnTo>
                    <a:pt x="11" y="687"/>
                  </a:lnTo>
                  <a:lnTo>
                    <a:pt x="8" y="684"/>
                  </a:lnTo>
                  <a:lnTo>
                    <a:pt x="7" y="683"/>
                  </a:lnTo>
                  <a:lnTo>
                    <a:pt x="4" y="680"/>
                  </a:lnTo>
                  <a:lnTo>
                    <a:pt x="3" y="678"/>
                  </a:lnTo>
                  <a:lnTo>
                    <a:pt x="2" y="675"/>
                  </a:lnTo>
                  <a:lnTo>
                    <a:pt x="2" y="671"/>
                  </a:lnTo>
                  <a:lnTo>
                    <a:pt x="2" y="667"/>
                  </a:lnTo>
                  <a:lnTo>
                    <a:pt x="2" y="663"/>
                  </a:lnTo>
                  <a:lnTo>
                    <a:pt x="3" y="659"/>
                  </a:lnTo>
                  <a:lnTo>
                    <a:pt x="3" y="657"/>
                  </a:lnTo>
                  <a:lnTo>
                    <a:pt x="4" y="653"/>
                  </a:lnTo>
                  <a:lnTo>
                    <a:pt x="5" y="650"/>
                  </a:lnTo>
                  <a:lnTo>
                    <a:pt x="7" y="648"/>
                  </a:lnTo>
                  <a:lnTo>
                    <a:pt x="7" y="644"/>
                  </a:lnTo>
                  <a:lnTo>
                    <a:pt x="8" y="641"/>
                  </a:lnTo>
                  <a:lnTo>
                    <a:pt x="11" y="638"/>
                  </a:lnTo>
                  <a:lnTo>
                    <a:pt x="12" y="637"/>
                  </a:lnTo>
                  <a:lnTo>
                    <a:pt x="15" y="636"/>
                  </a:lnTo>
                  <a:lnTo>
                    <a:pt x="16" y="633"/>
                  </a:lnTo>
                  <a:lnTo>
                    <a:pt x="17" y="633"/>
                  </a:lnTo>
                  <a:lnTo>
                    <a:pt x="19" y="633"/>
                  </a:lnTo>
                  <a:lnTo>
                    <a:pt x="20" y="633"/>
                  </a:lnTo>
                  <a:lnTo>
                    <a:pt x="21" y="633"/>
                  </a:lnTo>
                  <a:lnTo>
                    <a:pt x="23" y="633"/>
                  </a:lnTo>
                  <a:lnTo>
                    <a:pt x="24" y="633"/>
                  </a:lnTo>
                  <a:lnTo>
                    <a:pt x="25" y="633"/>
                  </a:lnTo>
                  <a:lnTo>
                    <a:pt x="26" y="633"/>
                  </a:lnTo>
                  <a:lnTo>
                    <a:pt x="26" y="634"/>
                  </a:lnTo>
                  <a:lnTo>
                    <a:pt x="28" y="636"/>
                  </a:lnTo>
                  <a:lnTo>
                    <a:pt x="29" y="637"/>
                  </a:lnTo>
                  <a:lnTo>
                    <a:pt x="32" y="638"/>
                  </a:lnTo>
                  <a:lnTo>
                    <a:pt x="33" y="638"/>
                  </a:lnTo>
                  <a:lnTo>
                    <a:pt x="34" y="638"/>
                  </a:lnTo>
                  <a:lnTo>
                    <a:pt x="36" y="638"/>
                  </a:lnTo>
                  <a:lnTo>
                    <a:pt x="38" y="638"/>
                  </a:lnTo>
                  <a:lnTo>
                    <a:pt x="40" y="638"/>
                  </a:lnTo>
                  <a:lnTo>
                    <a:pt x="41" y="638"/>
                  </a:lnTo>
                  <a:lnTo>
                    <a:pt x="42" y="638"/>
                  </a:lnTo>
                  <a:lnTo>
                    <a:pt x="43" y="638"/>
                  </a:lnTo>
                  <a:lnTo>
                    <a:pt x="45" y="640"/>
                  </a:lnTo>
                  <a:lnTo>
                    <a:pt x="46" y="640"/>
                  </a:lnTo>
                  <a:lnTo>
                    <a:pt x="47" y="640"/>
                  </a:lnTo>
                  <a:lnTo>
                    <a:pt x="49" y="640"/>
                  </a:lnTo>
                  <a:lnTo>
                    <a:pt x="50" y="640"/>
                  </a:lnTo>
                  <a:lnTo>
                    <a:pt x="53" y="640"/>
                  </a:lnTo>
                  <a:lnTo>
                    <a:pt x="53" y="638"/>
                  </a:lnTo>
                  <a:lnTo>
                    <a:pt x="55" y="638"/>
                  </a:lnTo>
                  <a:lnTo>
                    <a:pt x="57" y="638"/>
                  </a:lnTo>
                  <a:lnTo>
                    <a:pt x="58" y="638"/>
                  </a:lnTo>
                  <a:lnTo>
                    <a:pt x="61" y="637"/>
                  </a:lnTo>
                  <a:lnTo>
                    <a:pt x="62" y="637"/>
                  </a:lnTo>
                  <a:lnTo>
                    <a:pt x="63" y="637"/>
                  </a:lnTo>
                  <a:lnTo>
                    <a:pt x="64" y="637"/>
                  </a:lnTo>
                  <a:lnTo>
                    <a:pt x="66" y="636"/>
                  </a:lnTo>
                  <a:lnTo>
                    <a:pt x="67" y="636"/>
                  </a:lnTo>
                  <a:lnTo>
                    <a:pt x="70" y="634"/>
                  </a:lnTo>
                  <a:lnTo>
                    <a:pt x="71" y="633"/>
                  </a:lnTo>
                  <a:lnTo>
                    <a:pt x="72" y="633"/>
                  </a:lnTo>
                  <a:lnTo>
                    <a:pt x="74" y="633"/>
                  </a:lnTo>
                  <a:lnTo>
                    <a:pt x="75" y="632"/>
                  </a:lnTo>
                  <a:lnTo>
                    <a:pt x="78" y="632"/>
                  </a:lnTo>
                  <a:lnTo>
                    <a:pt x="79" y="632"/>
                  </a:lnTo>
                  <a:lnTo>
                    <a:pt x="80" y="632"/>
                  </a:lnTo>
                  <a:lnTo>
                    <a:pt x="80" y="631"/>
                  </a:lnTo>
                  <a:lnTo>
                    <a:pt x="81" y="631"/>
                  </a:lnTo>
                  <a:lnTo>
                    <a:pt x="84" y="631"/>
                  </a:lnTo>
                  <a:lnTo>
                    <a:pt x="85" y="631"/>
                  </a:lnTo>
                  <a:lnTo>
                    <a:pt x="87" y="631"/>
                  </a:lnTo>
                  <a:lnTo>
                    <a:pt x="88" y="631"/>
                  </a:lnTo>
                  <a:lnTo>
                    <a:pt x="89" y="629"/>
                  </a:lnTo>
                  <a:lnTo>
                    <a:pt x="91" y="629"/>
                  </a:lnTo>
                  <a:lnTo>
                    <a:pt x="92" y="629"/>
                  </a:lnTo>
                  <a:lnTo>
                    <a:pt x="93" y="628"/>
                  </a:lnTo>
                  <a:lnTo>
                    <a:pt x="95" y="628"/>
                  </a:lnTo>
                  <a:lnTo>
                    <a:pt x="97" y="628"/>
                  </a:lnTo>
                  <a:lnTo>
                    <a:pt x="98" y="628"/>
                  </a:lnTo>
                  <a:lnTo>
                    <a:pt x="100" y="628"/>
                  </a:lnTo>
                  <a:lnTo>
                    <a:pt x="102" y="628"/>
                  </a:lnTo>
                  <a:lnTo>
                    <a:pt x="104" y="629"/>
                  </a:lnTo>
                  <a:lnTo>
                    <a:pt x="106" y="629"/>
                  </a:lnTo>
                  <a:lnTo>
                    <a:pt x="106" y="628"/>
                  </a:lnTo>
                  <a:lnTo>
                    <a:pt x="108" y="628"/>
                  </a:lnTo>
                  <a:lnTo>
                    <a:pt x="109" y="628"/>
                  </a:lnTo>
                  <a:lnTo>
                    <a:pt x="110" y="628"/>
                  </a:lnTo>
                  <a:lnTo>
                    <a:pt x="112" y="627"/>
                  </a:lnTo>
                  <a:lnTo>
                    <a:pt x="112" y="625"/>
                  </a:lnTo>
                  <a:lnTo>
                    <a:pt x="112" y="624"/>
                  </a:lnTo>
                  <a:lnTo>
                    <a:pt x="113" y="624"/>
                  </a:lnTo>
                  <a:lnTo>
                    <a:pt x="113" y="623"/>
                  </a:lnTo>
                  <a:lnTo>
                    <a:pt x="114" y="621"/>
                  </a:lnTo>
                  <a:lnTo>
                    <a:pt x="116" y="620"/>
                  </a:lnTo>
                  <a:lnTo>
                    <a:pt x="116" y="619"/>
                  </a:lnTo>
                  <a:lnTo>
                    <a:pt x="116" y="617"/>
                  </a:lnTo>
                  <a:lnTo>
                    <a:pt x="117" y="617"/>
                  </a:lnTo>
                  <a:lnTo>
                    <a:pt x="118" y="617"/>
                  </a:lnTo>
                  <a:lnTo>
                    <a:pt x="121" y="617"/>
                  </a:lnTo>
                  <a:lnTo>
                    <a:pt x="122" y="616"/>
                  </a:lnTo>
                  <a:lnTo>
                    <a:pt x="123" y="616"/>
                  </a:lnTo>
                  <a:lnTo>
                    <a:pt x="126" y="615"/>
                  </a:lnTo>
                  <a:lnTo>
                    <a:pt x="129" y="615"/>
                  </a:lnTo>
                  <a:lnTo>
                    <a:pt x="130" y="614"/>
                  </a:lnTo>
                  <a:lnTo>
                    <a:pt x="131" y="614"/>
                  </a:lnTo>
                  <a:lnTo>
                    <a:pt x="134" y="614"/>
                  </a:lnTo>
                  <a:lnTo>
                    <a:pt x="135" y="612"/>
                  </a:lnTo>
                  <a:lnTo>
                    <a:pt x="138" y="611"/>
                  </a:lnTo>
                  <a:lnTo>
                    <a:pt x="139" y="611"/>
                  </a:lnTo>
                  <a:lnTo>
                    <a:pt x="140" y="611"/>
                  </a:lnTo>
                  <a:lnTo>
                    <a:pt x="142" y="610"/>
                  </a:lnTo>
                  <a:lnTo>
                    <a:pt x="144" y="610"/>
                  </a:lnTo>
                  <a:lnTo>
                    <a:pt x="147" y="608"/>
                  </a:lnTo>
                  <a:lnTo>
                    <a:pt x="148" y="607"/>
                  </a:lnTo>
                  <a:lnTo>
                    <a:pt x="151" y="606"/>
                  </a:lnTo>
                  <a:lnTo>
                    <a:pt x="152" y="604"/>
                  </a:lnTo>
                  <a:lnTo>
                    <a:pt x="152" y="603"/>
                  </a:lnTo>
                  <a:lnTo>
                    <a:pt x="154" y="602"/>
                  </a:lnTo>
                  <a:lnTo>
                    <a:pt x="155" y="600"/>
                  </a:lnTo>
                  <a:lnTo>
                    <a:pt x="156" y="598"/>
                  </a:lnTo>
                  <a:lnTo>
                    <a:pt x="156" y="596"/>
                  </a:lnTo>
                  <a:lnTo>
                    <a:pt x="157" y="595"/>
                  </a:lnTo>
                  <a:lnTo>
                    <a:pt x="157" y="594"/>
                  </a:lnTo>
                  <a:lnTo>
                    <a:pt x="157" y="593"/>
                  </a:lnTo>
                  <a:lnTo>
                    <a:pt x="159" y="590"/>
                  </a:lnTo>
                  <a:lnTo>
                    <a:pt x="159" y="589"/>
                  </a:lnTo>
                  <a:lnTo>
                    <a:pt x="159" y="587"/>
                  </a:lnTo>
                  <a:lnTo>
                    <a:pt x="159" y="586"/>
                  </a:lnTo>
                  <a:lnTo>
                    <a:pt x="159" y="585"/>
                  </a:lnTo>
                  <a:lnTo>
                    <a:pt x="159" y="583"/>
                  </a:lnTo>
                  <a:lnTo>
                    <a:pt x="159" y="581"/>
                  </a:lnTo>
                  <a:lnTo>
                    <a:pt x="159" y="579"/>
                  </a:lnTo>
                  <a:lnTo>
                    <a:pt x="157" y="578"/>
                  </a:lnTo>
                  <a:lnTo>
                    <a:pt x="157" y="577"/>
                  </a:lnTo>
                  <a:lnTo>
                    <a:pt x="157" y="576"/>
                  </a:lnTo>
                  <a:lnTo>
                    <a:pt x="159" y="573"/>
                  </a:lnTo>
                  <a:lnTo>
                    <a:pt x="160" y="573"/>
                  </a:lnTo>
                  <a:lnTo>
                    <a:pt x="161" y="572"/>
                  </a:lnTo>
                  <a:lnTo>
                    <a:pt x="163" y="572"/>
                  </a:lnTo>
                  <a:lnTo>
                    <a:pt x="164" y="570"/>
                  </a:lnTo>
                  <a:lnTo>
                    <a:pt x="165" y="570"/>
                  </a:lnTo>
                  <a:lnTo>
                    <a:pt x="167" y="572"/>
                  </a:lnTo>
                  <a:lnTo>
                    <a:pt x="168" y="572"/>
                  </a:lnTo>
                  <a:lnTo>
                    <a:pt x="168" y="573"/>
                  </a:lnTo>
                  <a:lnTo>
                    <a:pt x="169" y="574"/>
                  </a:lnTo>
                  <a:lnTo>
                    <a:pt x="171" y="574"/>
                  </a:lnTo>
                  <a:lnTo>
                    <a:pt x="172" y="574"/>
                  </a:lnTo>
                  <a:lnTo>
                    <a:pt x="173" y="574"/>
                  </a:lnTo>
                  <a:lnTo>
                    <a:pt x="174" y="576"/>
                  </a:lnTo>
                  <a:lnTo>
                    <a:pt x="176" y="576"/>
                  </a:lnTo>
                  <a:lnTo>
                    <a:pt x="177" y="577"/>
                  </a:lnTo>
                  <a:lnTo>
                    <a:pt x="178" y="577"/>
                  </a:lnTo>
                  <a:lnTo>
                    <a:pt x="180" y="577"/>
                  </a:lnTo>
                  <a:lnTo>
                    <a:pt x="182" y="578"/>
                  </a:lnTo>
                  <a:lnTo>
                    <a:pt x="184" y="578"/>
                  </a:lnTo>
                  <a:lnTo>
                    <a:pt x="185" y="578"/>
                  </a:lnTo>
                  <a:lnTo>
                    <a:pt x="188" y="578"/>
                  </a:lnTo>
                  <a:lnTo>
                    <a:pt x="189" y="578"/>
                  </a:lnTo>
                  <a:lnTo>
                    <a:pt x="190" y="578"/>
                  </a:lnTo>
                  <a:lnTo>
                    <a:pt x="191" y="578"/>
                  </a:lnTo>
                  <a:lnTo>
                    <a:pt x="193" y="578"/>
                  </a:lnTo>
                  <a:lnTo>
                    <a:pt x="194" y="577"/>
                  </a:lnTo>
                  <a:lnTo>
                    <a:pt x="195" y="576"/>
                  </a:lnTo>
                  <a:lnTo>
                    <a:pt x="197" y="576"/>
                  </a:lnTo>
                  <a:lnTo>
                    <a:pt x="198" y="576"/>
                  </a:lnTo>
                  <a:lnTo>
                    <a:pt x="199" y="576"/>
                  </a:lnTo>
                  <a:lnTo>
                    <a:pt x="201" y="576"/>
                  </a:lnTo>
                  <a:lnTo>
                    <a:pt x="202" y="577"/>
                  </a:lnTo>
                  <a:lnTo>
                    <a:pt x="203" y="577"/>
                  </a:lnTo>
                  <a:lnTo>
                    <a:pt x="205" y="578"/>
                  </a:lnTo>
                  <a:lnTo>
                    <a:pt x="207" y="578"/>
                  </a:lnTo>
                  <a:lnTo>
                    <a:pt x="209" y="578"/>
                  </a:lnTo>
                  <a:lnTo>
                    <a:pt x="211" y="578"/>
                  </a:lnTo>
                  <a:lnTo>
                    <a:pt x="212" y="578"/>
                  </a:lnTo>
                  <a:lnTo>
                    <a:pt x="214" y="578"/>
                  </a:lnTo>
                  <a:lnTo>
                    <a:pt x="215" y="578"/>
                  </a:lnTo>
                  <a:lnTo>
                    <a:pt x="216" y="578"/>
                  </a:lnTo>
                  <a:lnTo>
                    <a:pt x="218" y="578"/>
                  </a:lnTo>
                  <a:lnTo>
                    <a:pt x="219" y="578"/>
                  </a:lnTo>
                  <a:lnTo>
                    <a:pt x="222" y="578"/>
                  </a:lnTo>
                  <a:lnTo>
                    <a:pt x="223" y="577"/>
                  </a:lnTo>
                  <a:lnTo>
                    <a:pt x="224" y="577"/>
                  </a:lnTo>
                  <a:lnTo>
                    <a:pt x="226" y="577"/>
                  </a:lnTo>
                  <a:lnTo>
                    <a:pt x="227" y="577"/>
                  </a:lnTo>
                  <a:lnTo>
                    <a:pt x="228" y="578"/>
                  </a:lnTo>
                  <a:lnTo>
                    <a:pt x="229" y="578"/>
                  </a:lnTo>
                  <a:lnTo>
                    <a:pt x="231" y="578"/>
                  </a:lnTo>
                  <a:lnTo>
                    <a:pt x="233" y="578"/>
                  </a:lnTo>
                  <a:lnTo>
                    <a:pt x="235" y="578"/>
                  </a:lnTo>
                  <a:lnTo>
                    <a:pt x="236" y="577"/>
                  </a:lnTo>
                  <a:lnTo>
                    <a:pt x="237" y="576"/>
                  </a:lnTo>
                  <a:lnTo>
                    <a:pt x="239" y="576"/>
                  </a:lnTo>
                  <a:lnTo>
                    <a:pt x="240" y="576"/>
                  </a:lnTo>
                  <a:lnTo>
                    <a:pt x="241" y="574"/>
                  </a:lnTo>
                  <a:lnTo>
                    <a:pt x="243" y="574"/>
                  </a:lnTo>
                  <a:lnTo>
                    <a:pt x="244" y="574"/>
                  </a:lnTo>
                  <a:lnTo>
                    <a:pt x="245" y="574"/>
                  </a:lnTo>
                  <a:lnTo>
                    <a:pt x="247" y="574"/>
                  </a:lnTo>
                  <a:lnTo>
                    <a:pt x="248" y="574"/>
                  </a:lnTo>
                  <a:lnTo>
                    <a:pt x="249" y="574"/>
                  </a:lnTo>
                  <a:lnTo>
                    <a:pt x="250" y="576"/>
                  </a:lnTo>
                  <a:lnTo>
                    <a:pt x="252" y="576"/>
                  </a:lnTo>
                  <a:lnTo>
                    <a:pt x="253" y="577"/>
                  </a:lnTo>
                  <a:lnTo>
                    <a:pt x="254" y="578"/>
                  </a:lnTo>
                  <a:lnTo>
                    <a:pt x="257" y="578"/>
                  </a:lnTo>
                  <a:lnTo>
                    <a:pt x="258" y="578"/>
                  </a:lnTo>
                  <a:lnTo>
                    <a:pt x="260" y="577"/>
                  </a:lnTo>
                  <a:lnTo>
                    <a:pt x="261" y="576"/>
                  </a:lnTo>
                  <a:lnTo>
                    <a:pt x="262" y="573"/>
                  </a:lnTo>
                  <a:lnTo>
                    <a:pt x="264" y="573"/>
                  </a:lnTo>
                  <a:lnTo>
                    <a:pt x="265" y="572"/>
                  </a:lnTo>
                  <a:lnTo>
                    <a:pt x="266" y="572"/>
                  </a:lnTo>
                  <a:lnTo>
                    <a:pt x="267" y="572"/>
                  </a:lnTo>
                  <a:lnTo>
                    <a:pt x="267" y="570"/>
                  </a:lnTo>
                  <a:lnTo>
                    <a:pt x="269" y="570"/>
                  </a:lnTo>
                  <a:lnTo>
                    <a:pt x="270" y="570"/>
                  </a:lnTo>
                  <a:lnTo>
                    <a:pt x="271" y="570"/>
                  </a:lnTo>
                  <a:lnTo>
                    <a:pt x="273" y="570"/>
                  </a:lnTo>
                  <a:lnTo>
                    <a:pt x="274" y="570"/>
                  </a:lnTo>
                  <a:lnTo>
                    <a:pt x="275" y="569"/>
                  </a:lnTo>
                  <a:lnTo>
                    <a:pt x="278" y="569"/>
                  </a:lnTo>
                  <a:lnTo>
                    <a:pt x="279" y="570"/>
                  </a:lnTo>
                  <a:lnTo>
                    <a:pt x="282" y="570"/>
                  </a:lnTo>
                  <a:lnTo>
                    <a:pt x="283" y="570"/>
                  </a:lnTo>
                  <a:lnTo>
                    <a:pt x="286" y="570"/>
                  </a:lnTo>
                  <a:lnTo>
                    <a:pt x="287" y="570"/>
                  </a:lnTo>
                  <a:lnTo>
                    <a:pt x="288" y="570"/>
                  </a:lnTo>
                  <a:lnTo>
                    <a:pt x="290" y="570"/>
                  </a:lnTo>
                  <a:lnTo>
                    <a:pt x="291" y="570"/>
                  </a:lnTo>
                  <a:lnTo>
                    <a:pt x="292" y="570"/>
                  </a:lnTo>
                  <a:lnTo>
                    <a:pt x="294" y="570"/>
                  </a:lnTo>
                  <a:lnTo>
                    <a:pt x="295" y="570"/>
                  </a:lnTo>
                  <a:lnTo>
                    <a:pt x="296" y="570"/>
                  </a:lnTo>
                  <a:lnTo>
                    <a:pt x="298" y="570"/>
                  </a:lnTo>
                  <a:lnTo>
                    <a:pt x="300" y="570"/>
                  </a:lnTo>
                  <a:lnTo>
                    <a:pt x="302" y="570"/>
                  </a:lnTo>
                  <a:lnTo>
                    <a:pt x="303" y="572"/>
                  </a:lnTo>
                  <a:lnTo>
                    <a:pt x="304" y="572"/>
                  </a:lnTo>
                  <a:lnTo>
                    <a:pt x="305" y="572"/>
                  </a:lnTo>
                  <a:lnTo>
                    <a:pt x="307" y="572"/>
                  </a:lnTo>
                  <a:lnTo>
                    <a:pt x="309" y="572"/>
                  </a:lnTo>
                  <a:lnTo>
                    <a:pt x="317" y="577"/>
                  </a:lnTo>
                  <a:lnTo>
                    <a:pt x="319" y="577"/>
                  </a:lnTo>
                  <a:lnTo>
                    <a:pt x="320" y="577"/>
                  </a:lnTo>
                  <a:lnTo>
                    <a:pt x="321" y="577"/>
                  </a:lnTo>
                  <a:lnTo>
                    <a:pt x="324" y="577"/>
                  </a:lnTo>
                  <a:lnTo>
                    <a:pt x="325" y="576"/>
                  </a:lnTo>
                  <a:lnTo>
                    <a:pt x="326" y="576"/>
                  </a:lnTo>
                  <a:lnTo>
                    <a:pt x="329" y="577"/>
                  </a:lnTo>
                  <a:lnTo>
                    <a:pt x="330" y="577"/>
                  </a:lnTo>
                  <a:lnTo>
                    <a:pt x="333" y="577"/>
                  </a:lnTo>
                  <a:lnTo>
                    <a:pt x="334" y="577"/>
                  </a:lnTo>
                  <a:lnTo>
                    <a:pt x="337" y="577"/>
                  </a:lnTo>
                  <a:lnTo>
                    <a:pt x="340" y="577"/>
                  </a:lnTo>
                  <a:lnTo>
                    <a:pt x="342" y="577"/>
                  </a:lnTo>
                  <a:lnTo>
                    <a:pt x="345" y="578"/>
                  </a:lnTo>
                  <a:lnTo>
                    <a:pt x="347" y="577"/>
                  </a:lnTo>
                  <a:lnTo>
                    <a:pt x="350" y="577"/>
                  </a:lnTo>
                  <a:lnTo>
                    <a:pt x="351" y="577"/>
                  </a:lnTo>
                  <a:lnTo>
                    <a:pt x="354" y="577"/>
                  </a:lnTo>
                  <a:lnTo>
                    <a:pt x="357" y="577"/>
                  </a:lnTo>
                  <a:lnTo>
                    <a:pt x="359" y="577"/>
                  </a:lnTo>
                  <a:lnTo>
                    <a:pt x="360" y="577"/>
                  </a:lnTo>
                  <a:lnTo>
                    <a:pt x="366" y="577"/>
                  </a:lnTo>
                  <a:lnTo>
                    <a:pt x="368" y="577"/>
                  </a:lnTo>
                  <a:lnTo>
                    <a:pt x="371" y="577"/>
                  </a:lnTo>
                  <a:lnTo>
                    <a:pt x="375" y="577"/>
                  </a:lnTo>
                  <a:lnTo>
                    <a:pt x="376" y="577"/>
                  </a:lnTo>
                  <a:lnTo>
                    <a:pt x="376" y="578"/>
                  </a:lnTo>
                  <a:lnTo>
                    <a:pt x="379" y="578"/>
                  </a:lnTo>
                  <a:lnTo>
                    <a:pt x="380" y="578"/>
                  </a:lnTo>
                  <a:lnTo>
                    <a:pt x="381" y="578"/>
                  </a:lnTo>
                  <a:lnTo>
                    <a:pt x="383" y="578"/>
                  </a:lnTo>
                  <a:lnTo>
                    <a:pt x="384" y="579"/>
                  </a:lnTo>
                  <a:lnTo>
                    <a:pt x="385" y="579"/>
                  </a:lnTo>
                  <a:lnTo>
                    <a:pt x="387" y="579"/>
                  </a:lnTo>
                  <a:lnTo>
                    <a:pt x="389" y="579"/>
                  </a:lnTo>
                  <a:lnTo>
                    <a:pt x="391" y="579"/>
                  </a:lnTo>
                  <a:lnTo>
                    <a:pt x="392" y="579"/>
                  </a:lnTo>
                  <a:lnTo>
                    <a:pt x="393" y="578"/>
                  </a:lnTo>
                  <a:lnTo>
                    <a:pt x="396" y="578"/>
                  </a:lnTo>
                  <a:lnTo>
                    <a:pt x="397" y="577"/>
                  </a:lnTo>
                  <a:lnTo>
                    <a:pt x="398" y="576"/>
                  </a:lnTo>
                  <a:lnTo>
                    <a:pt x="401" y="574"/>
                  </a:lnTo>
                  <a:lnTo>
                    <a:pt x="402" y="574"/>
                  </a:lnTo>
                  <a:lnTo>
                    <a:pt x="404" y="573"/>
                  </a:lnTo>
                  <a:lnTo>
                    <a:pt x="406" y="572"/>
                  </a:lnTo>
                  <a:lnTo>
                    <a:pt x="408" y="570"/>
                  </a:lnTo>
                  <a:lnTo>
                    <a:pt x="409" y="570"/>
                  </a:lnTo>
                  <a:lnTo>
                    <a:pt x="410" y="569"/>
                  </a:lnTo>
                  <a:lnTo>
                    <a:pt x="412" y="568"/>
                  </a:lnTo>
                  <a:lnTo>
                    <a:pt x="413" y="566"/>
                  </a:lnTo>
                  <a:lnTo>
                    <a:pt x="414" y="565"/>
                  </a:lnTo>
                  <a:lnTo>
                    <a:pt x="417" y="562"/>
                  </a:lnTo>
                  <a:lnTo>
                    <a:pt x="418" y="562"/>
                  </a:lnTo>
                  <a:lnTo>
                    <a:pt x="419" y="561"/>
                  </a:lnTo>
                  <a:lnTo>
                    <a:pt x="421" y="561"/>
                  </a:lnTo>
                  <a:lnTo>
                    <a:pt x="422" y="560"/>
                  </a:lnTo>
                  <a:lnTo>
                    <a:pt x="423" y="560"/>
                  </a:lnTo>
                  <a:lnTo>
                    <a:pt x="425" y="560"/>
                  </a:lnTo>
                  <a:lnTo>
                    <a:pt x="426" y="561"/>
                  </a:lnTo>
                  <a:lnTo>
                    <a:pt x="429" y="561"/>
                  </a:lnTo>
                  <a:lnTo>
                    <a:pt x="430" y="561"/>
                  </a:lnTo>
                  <a:lnTo>
                    <a:pt x="431" y="561"/>
                  </a:lnTo>
                  <a:lnTo>
                    <a:pt x="433" y="561"/>
                  </a:lnTo>
                  <a:lnTo>
                    <a:pt x="435" y="560"/>
                  </a:lnTo>
                  <a:lnTo>
                    <a:pt x="438" y="560"/>
                  </a:lnTo>
                  <a:lnTo>
                    <a:pt x="439" y="559"/>
                  </a:lnTo>
                  <a:lnTo>
                    <a:pt x="440" y="559"/>
                  </a:lnTo>
                  <a:lnTo>
                    <a:pt x="442" y="557"/>
                  </a:lnTo>
                  <a:lnTo>
                    <a:pt x="443" y="556"/>
                  </a:lnTo>
                  <a:lnTo>
                    <a:pt x="444" y="555"/>
                  </a:lnTo>
                  <a:lnTo>
                    <a:pt x="446" y="555"/>
                  </a:lnTo>
                  <a:lnTo>
                    <a:pt x="447" y="553"/>
                  </a:lnTo>
                  <a:lnTo>
                    <a:pt x="448" y="552"/>
                  </a:lnTo>
                  <a:lnTo>
                    <a:pt x="448" y="551"/>
                  </a:lnTo>
                  <a:lnTo>
                    <a:pt x="450" y="549"/>
                  </a:lnTo>
                  <a:lnTo>
                    <a:pt x="451" y="547"/>
                  </a:lnTo>
                  <a:lnTo>
                    <a:pt x="451" y="545"/>
                  </a:lnTo>
                  <a:lnTo>
                    <a:pt x="452" y="544"/>
                  </a:lnTo>
                  <a:lnTo>
                    <a:pt x="452" y="542"/>
                  </a:lnTo>
                  <a:lnTo>
                    <a:pt x="452" y="540"/>
                  </a:lnTo>
                  <a:lnTo>
                    <a:pt x="453" y="539"/>
                  </a:lnTo>
                  <a:lnTo>
                    <a:pt x="453" y="538"/>
                  </a:lnTo>
                  <a:lnTo>
                    <a:pt x="453" y="536"/>
                  </a:lnTo>
                  <a:lnTo>
                    <a:pt x="455" y="534"/>
                  </a:lnTo>
                  <a:lnTo>
                    <a:pt x="456" y="532"/>
                  </a:lnTo>
                  <a:lnTo>
                    <a:pt x="459" y="532"/>
                  </a:lnTo>
                  <a:lnTo>
                    <a:pt x="460" y="532"/>
                  </a:lnTo>
                  <a:lnTo>
                    <a:pt x="463" y="532"/>
                  </a:lnTo>
                  <a:lnTo>
                    <a:pt x="464" y="531"/>
                  </a:lnTo>
                  <a:lnTo>
                    <a:pt x="465" y="531"/>
                  </a:lnTo>
                  <a:lnTo>
                    <a:pt x="467" y="531"/>
                  </a:lnTo>
                  <a:lnTo>
                    <a:pt x="469" y="531"/>
                  </a:lnTo>
                  <a:lnTo>
                    <a:pt x="471" y="531"/>
                  </a:lnTo>
                  <a:lnTo>
                    <a:pt x="472" y="531"/>
                  </a:lnTo>
                  <a:lnTo>
                    <a:pt x="473" y="531"/>
                  </a:lnTo>
                  <a:lnTo>
                    <a:pt x="474" y="531"/>
                  </a:lnTo>
                  <a:lnTo>
                    <a:pt x="476" y="531"/>
                  </a:lnTo>
                  <a:lnTo>
                    <a:pt x="477" y="531"/>
                  </a:lnTo>
                  <a:lnTo>
                    <a:pt x="478" y="531"/>
                  </a:lnTo>
                  <a:lnTo>
                    <a:pt x="480" y="531"/>
                  </a:lnTo>
                  <a:lnTo>
                    <a:pt x="481" y="531"/>
                  </a:lnTo>
                  <a:lnTo>
                    <a:pt x="482" y="531"/>
                  </a:lnTo>
                  <a:lnTo>
                    <a:pt x="484" y="531"/>
                  </a:lnTo>
                  <a:lnTo>
                    <a:pt x="485" y="531"/>
                  </a:lnTo>
                  <a:lnTo>
                    <a:pt x="486" y="531"/>
                  </a:lnTo>
                  <a:lnTo>
                    <a:pt x="488" y="531"/>
                  </a:lnTo>
                  <a:lnTo>
                    <a:pt x="490" y="531"/>
                  </a:lnTo>
                  <a:lnTo>
                    <a:pt x="491" y="531"/>
                  </a:lnTo>
                  <a:lnTo>
                    <a:pt x="493" y="531"/>
                  </a:lnTo>
                  <a:lnTo>
                    <a:pt x="494" y="531"/>
                  </a:lnTo>
                  <a:lnTo>
                    <a:pt x="495" y="531"/>
                  </a:lnTo>
                  <a:lnTo>
                    <a:pt x="498" y="531"/>
                  </a:lnTo>
                  <a:lnTo>
                    <a:pt x="499" y="531"/>
                  </a:lnTo>
                  <a:lnTo>
                    <a:pt x="502" y="531"/>
                  </a:lnTo>
                  <a:lnTo>
                    <a:pt x="503" y="531"/>
                  </a:lnTo>
                  <a:lnTo>
                    <a:pt x="506" y="532"/>
                  </a:lnTo>
                  <a:lnTo>
                    <a:pt x="507" y="532"/>
                  </a:lnTo>
                  <a:lnTo>
                    <a:pt x="510" y="532"/>
                  </a:lnTo>
                  <a:lnTo>
                    <a:pt x="511" y="532"/>
                  </a:lnTo>
                  <a:lnTo>
                    <a:pt x="609" y="534"/>
                  </a:lnTo>
                  <a:lnTo>
                    <a:pt x="613" y="534"/>
                  </a:lnTo>
                  <a:lnTo>
                    <a:pt x="621" y="534"/>
                  </a:lnTo>
                  <a:lnTo>
                    <a:pt x="624" y="534"/>
                  </a:lnTo>
                  <a:lnTo>
                    <a:pt x="626" y="534"/>
                  </a:lnTo>
                  <a:lnTo>
                    <a:pt x="628" y="534"/>
                  </a:lnTo>
                  <a:lnTo>
                    <a:pt x="629" y="532"/>
                  </a:lnTo>
                  <a:lnTo>
                    <a:pt x="633" y="531"/>
                  </a:lnTo>
                  <a:lnTo>
                    <a:pt x="632" y="530"/>
                  </a:lnTo>
                  <a:lnTo>
                    <a:pt x="632" y="528"/>
                  </a:lnTo>
                  <a:lnTo>
                    <a:pt x="630" y="528"/>
                  </a:lnTo>
                  <a:lnTo>
                    <a:pt x="630" y="527"/>
                  </a:lnTo>
                  <a:lnTo>
                    <a:pt x="630" y="526"/>
                  </a:lnTo>
                  <a:lnTo>
                    <a:pt x="630" y="524"/>
                  </a:lnTo>
                  <a:lnTo>
                    <a:pt x="632" y="523"/>
                  </a:lnTo>
                  <a:lnTo>
                    <a:pt x="632" y="522"/>
                  </a:lnTo>
                  <a:lnTo>
                    <a:pt x="632" y="523"/>
                  </a:lnTo>
                  <a:lnTo>
                    <a:pt x="632" y="522"/>
                  </a:lnTo>
                  <a:lnTo>
                    <a:pt x="630" y="522"/>
                  </a:lnTo>
                  <a:lnTo>
                    <a:pt x="630" y="521"/>
                  </a:lnTo>
                  <a:lnTo>
                    <a:pt x="630" y="519"/>
                  </a:lnTo>
                  <a:lnTo>
                    <a:pt x="630" y="518"/>
                  </a:lnTo>
                  <a:lnTo>
                    <a:pt x="630" y="517"/>
                  </a:lnTo>
                  <a:lnTo>
                    <a:pt x="632" y="517"/>
                  </a:lnTo>
                  <a:lnTo>
                    <a:pt x="630" y="515"/>
                  </a:lnTo>
                  <a:lnTo>
                    <a:pt x="629" y="514"/>
                  </a:lnTo>
                  <a:lnTo>
                    <a:pt x="630" y="514"/>
                  </a:lnTo>
                  <a:lnTo>
                    <a:pt x="630" y="513"/>
                  </a:lnTo>
                  <a:lnTo>
                    <a:pt x="629" y="513"/>
                  </a:lnTo>
                  <a:lnTo>
                    <a:pt x="630" y="511"/>
                  </a:lnTo>
                  <a:lnTo>
                    <a:pt x="630" y="510"/>
                  </a:lnTo>
                  <a:lnTo>
                    <a:pt x="632" y="509"/>
                  </a:lnTo>
                  <a:lnTo>
                    <a:pt x="630" y="507"/>
                  </a:lnTo>
                  <a:lnTo>
                    <a:pt x="630" y="506"/>
                  </a:lnTo>
                  <a:lnTo>
                    <a:pt x="632" y="505"/>
                  </a:lnTo>
                  <a:lnTo>
                    <a:pt x="632" y="504"/>
                  </a:lnTo>
                  <a:lnTo>
                    <a:pt x="632" y="502"/>
                  </a:lnTo>
                  <a:lnTo>
                    <a:pt x="633" y="501"/>
                  </a:lnTo>
                  <a:lnTo>
                    <a:pt x="633" y="500"/>
                  </a:lnTo>
                  <a:lnTo>
                    <a:pt x="636" y="500"/>
                  </a:lnTo>
                  <a:lnTo>
                    <a:pt x="638" y="498"/>
                  </a:lnTo>
                  <a:lnTo>
                    <a:pt x="637" y="497"/>
                  </a:lnTo>
                  <a:lnTo>
                    <a:pt x="636" y="494"/>
                  </a:lnTo>
                  <a:lnTo>
                    <a:pt x="637" y="493"/>
                  </a:lnTo>
                  <a:lnTo>
                    <a:pt x="637" y="492"/>
                  </a:lnTo>
                  <a:lnTo>
                    <a:pt x="638" y="490"/>
                  </a:lnTo>
                  <a:lnTo>
                    <a:pt x="637" y="489"/>
                  </a:lnTo>
                  <a:lnTo>
                    <a:pt x="637" y="488"/>
                  </a:lnTo>
                  <a:lnTo>
                    <a:pt x="636" y="485"/>
                  </a:lnTo>
                  <a:lnTo>
                    <a:pt x="634" y="485"/>
                  </a:lnTo>
                  <a:lnTo>
                    <a:pt x="634" y="484"/>
                  </a:lnTo>
                  <a:lnTo>
                    <a:pt x="633" y="484"/>
                  </a:lnTo>
                  <a:lnTo>
                    <a:pt x="633" y="483"/>
                  </a:lnTo>
                  <a:lnTo>
                    <a:pt x="632" y="483"/>
                  </a:lnTo>
                  <a:lnTo>
                    <a:pt x="632" y="481"/>
                  </a:lnTo>
                  <a:lnTo>
                    <a:pt x="632" y="480"/>
                  </a:lnTo>
                  <a:lnTo>
                    <a:pt x="632" y="479"/>
                  </a:lnTo>
                  <a:lnTo>
                    <a:pt x="633" y="479"/>
                  </a:lnTo>
                  <a:lnTo>
                    <a:pt x="633" y="477"/>
                  </a:lnTo>
                  <a:lnTo>
                    <a:pt x="633" y="475"/>
                  </a:lnTo>
                  <a:lnTo>
                    <a:pt x="632" y="475"/>
                  </a:lnTo>
                  <a:lnTo>
                    <a:pt x="632" y="473"/>
                  </a:lnTo>
                  <a:lnTo>
                    <a:pt x="633" y="472"/>
                  </a:lnTo>
                  <a:lnTo>
                    <a:pt x="633" y="471"/>
                  </a:lnTo>
                  <a:lnTo>
                    <a:pt x="633" y="468"/>
                  </a:lnTo>
                  <a:lnTo>
                    <a:pt x="632" y="467"/>
                  </a:lnTo>
                  <a:lnTo>
                    <a:pt x="630" y="466"/>
                  </a:lnTo>
                  <a:lnTo>
                    <a:pt x="629" y="466"/>
                  </a:lnTo>
                  <a:lnTo>
                    <a:pt x="628" y="464"/>
                  </a:lnTo>
                  <a:lnTo>
                    <a:pt x="628" y="463"/>
                  </a:lnTo>
                  <a:lnTo>
                    <a:pt x="626" y="462"/>
                  </a:lnTo>
                  <a:lnTo>
                    <a:pt x="626" y="460"/>
                  </a:lnTo>
                  <a:lnTo>
                    <a:pt x="626" y="458"/>
                  </a:lnTo>
                  <a:lnTo>
                    <a:pt x="626" y="456"/>
                  </a:lnTo>
                  <a:lnTo>
                    <a:pt x="628" y="456"/>
                  </a:lnTo>
                  <a:lnTo>
                    <a:pt x="629" y="456"/>
                  </a:lnTo>
                  <a:lnTo>
                    <a:pt x="630" y="456"/>
                  </a:lnTo>
                  <a:lnTo>
                    <a:pt x="632" y="455"/>
                  </a:lnTo>
                  <a:lnTo>
                    <a:pt x="632" y="454"/>
                  </a:lnTo>
                  <a:lnTo>
                    <a:pt x="630" y="454"/>
                  </a:lnTo>
                  <a:lnTo>
                    <a:pt x="630" y="453"/>
                  </a:lnTo>
                  <a:lnTo>
                    <a:pt x="630" y="451"/>
                  </a:lnTo>
                  <a:lnTo>
                    <a:pt x="630" y="450"/>
                  </a:lnTo>
                  <a:lnTo>
                    <a:pt x="630" y="449"/>
                  </a:lnTo>
                  <a:lnTo>
                    <a:pt x="630" y="447"/>
                  </a:lnTo>
                  <a:lnTo>
                    <a:pt x="629" y="446"/>
                  </a:lnTo>
                  <a:lnTo>
                    <a:pt x="630" y="446"/>
                  </a:lnTo>
                  <a:lnTo>
                    <a:pt x="630" y="445"/>
                  </a:lnTo>
                  <a:lnTo>
                    <a:pt x="630" y="443"/>
                  </a:lnTo>
                  <a:lnTo>
                    <a:pt x="630" y="442"/>
                  </a:lnTo>
                  <a:lnTo>
                    <a:pt x="629" y="442"/>
                  </a:lnTo>
                  <a:lnTo>
                    <a:pt x="628" y="441"/>
                  </a:lnTo>
                  <a:lnTo>
                    <a:pt x="629" y="439"/>
                  </a:lnTo>
                  <a:lnTo>
                    <a:pt x="629" y="438"/>
                  </a:lnTo>
                  <a:lnTo>
                    <a:pt x="629" y="437"/>
                  </a:lnTo>
                  <a:lnTo>
                    <a:pt x="629" y="435"/>
                  </a:lnTo>
                  <a:lnTo>
                    <a:pt x="629" y="434"/>
                  </a:lnTo>
                  <a:lnTo>
                    <a:pt x="629" y="433"/>
                  </a:lnTo>
                  <a:lnTo>
                    <a:pt x="628" y="432"/>
                  </a:lnTo>
                  <a:lnTo>
                    <a:pt x="628" y="430"/>
                  </a:lnTo>
                  <a:lnTo>
                    <a:pt x="626" y="430"/>
                  </a:lnTo>
                  <a:lnTo>
                    <a:pt x="626" y="429"/>
                  </a:lnTo>
                  <a:lnTo>
                    <a:pt x="626" y="428"/>
                  </a:lnTo>
                  <a:lnTo>
                    <a:pt x="625" y="426"/>
                  </a:lnTo>
                  <a:lnTo>
                    <a:pt x="625" y="425"/>
                  </a:lnTo>
                  <a:lnTo>
                    <a:pt x="625" y="424"/>
                  </a:lnTo>
                  <a:lnTo>
                    <a:pt x="625" y="422"/>
                  </a:lnTo>
                  <a:lnTo>
                    <a:pt x="625" y="421"/>
                  </a:lnTo>
                  <a:lnTo>
                    <a:pt x="625" y="420"/>
                  </a:lnTo>
                  <a:lnTo>
                    <a:pt x="626" y="417"/>
                  </a:lnTo>
                  <a:lnTo>
                    <a:pt x="626" y="416"/>
                  </a:lnTo>
                  <a:lnTo>
                    <a:pt x="628" y="416"/>
                  </a:lnTo>
                  <a:lnTo>
                    <a:pt x="629" y="416"/>
                  </a:lnTo>
                  <a:lnTo>
                    <a:pt x="632" y="416"/>
                  </a:lnTo>
                  <a:lnTo>
                    <a:pt x="633" y="416"/>
                  </a:lnTo>
                  <a:lnTo>
                    <a:pt x="634" y="415"/>
                  </a:lnTo>
                  <a:lnTo>
                    <a:pt x="634" y="413"/>
                  </a:lnTo>
                  <a:lnTo>
                    <a:pt x="634" y="412"/>
                  </a:lnTo>
                  <a:lnTo>
                    <a:pt x="634" y="411"/>
                  </a:lnTo>
                  <a:lnTo>
                    <a:pt x="636" y="409"/>
                  </a:lnTo>
                  <a:lnTo>
                    <a:pt x="637" y="408"/>
                  </a:lnTo>
                  <a:lnTo>
                    <a:pt x="638" y="407"/>
                  </a:lnTo>
                  <a:lnTo>
                    <a:pt x="638" y="405"/>
                  </a:lnTo>
                  <a:lnTo>
                    <a:pt x="639" y="404"/>
                  </a:lnTo>
                  <a:lnTo>
                    <a:pt x="641" y="403"/>
                  </a:lnTo>
                  <a:lnTo>
                    <a:pt x="641" y="401"/>
                  </a:lnTo>
                  <a:lnTo>
                    <a:pt x="643" y="401"/>
                  </a:lnTo>
                  <a:lnTo>
                    <a:pt x="645" y="400"/>
                  </a:lnTo>
                  <a:lnTo>
                    <a:pt x="645" y="401"/>
                  </a:lnTo>
                  <a:lnTo>
                    <a:pt x="646" y="403"/>
                  </a:lnTo>
                  <a:lnTo>
                    <a:pt x="647" y="404"/>
                  </a:lnTo>
                  <a:lnTo>
                    <a:pt x="649" y="405"/>
                  </a:lnTo>
                  <a:lnTo>
                    <a:pt x="650" y="407"/>
                  </a:lnTo>
                  <a:lnTo>
                    <a:pt x="650" y="408"/>
                  </a:lnTo>
                  <a:lnTo>
                    <a:pt x="651" y="408"/>
                  </a:lnTo>
                  <a:lnTo>
                    <a:pt x="653" y="407"/>
                  </a:lnTo>
                  <a:lnTo>
                    <a:pt x="653" y="405"/>
                  </a:lnTo>
                  <a:lnTo>
                    <a:pt x="654" y="404"/>
                  </a:lnTo>
                  <a:lnTo>
                    <a:pt x="655" y="401"/>
                  </a:lnTo>
                  <a:lnTo>
                    <a:pt x="655" y="400"/>
                  </a:lnTo>
                  <a:lnTo>
                    <a:pt x="654" y="399"/>
                  </a:lnTo>
                  <a:lnTo>
                    <a:pt x="654" y="398"/>
                  </a:lnTo>
                  <a:lnTo>
                    <a:pt x="655" y="396"/>
                  </a:lnTo>
                  <a:lnTo>
                    <a:pt x="657" y="396"/>
                  </a:lnTo>
                  <a:lnTo>
                    <a:pt x="658" y="396"/>
                  </a:lnTo>
                  <a:lnTo>
                    <a:pt x="660" y="398"/>
                  </a:lnTo>
                  <a:lnTo>
                    <a:pt x="662" y="398"/>
                  </a:lnTo>
                  <a:lnTo>
                    <a:pt x="663" y="399"/>
                  </a:lnTo>
                  <a:lnTo>
                    <a:pt x="664" y="399"/>
                  </a:lnTo>
                  <a:lnTo>
                    <a:pt x="666" y="400"/>
                  </a:lnTo>
                  <a:lnTo>
                    <a:pt x="667" y="400"/>
                  </a:lnTo>
                  <a:lnTo>
                    <a:pt x="670" y="400"/>
                  </a:lnTo>
                  <a:lnTo>
                    <a:pt x="671" y="400"/>
                  </a:lnTo>
                  <a:lnTo>
                    <a:pt x="672" y="399"/>
                  </a:lnTo>
                  <a:lnTo>
                    <a:pt x="674" y="399"/>
                  </a:lnTo>
                  <a:lnTo>
                    <a:pt x="675" y="398"/>
                  </a:lnTo>
                  <a:lnTo>
                    <a:pt x="675" y="396"/>
                  </a:lnTo>
                  <a:lnTo>
                    <a:pt x="676" y="395"/>
                  </a:lnTo>
                  <a:lnTo>
                    <a:pt x="677" y="394"/>
                  </a:lnTo>
                  <a:lnTo>
                    <a:pt x="677" y="392"/>
                  </a:lnTo>
                  <a:lnTo>
                    <a:pt x="676" y="391"/>
                  </a:lnTo>
                  <a:lnTo>
                    <a:pt x="675" y="391"/>
                  </a:lnTo>
                  <a:lnTo>
                    <a:pt x="674" y="391"/>
                  </a:lnTo>
                  <a:lnTo>
                    <a:pt x="672" y="391"/>
                  </a:lnTo>
                  <a:lnTo>
                    <a:pt x="672" y="390"/>
                  </a:lnTo>
                  <a:lnTo>
                    <a:pt x="671" y="390"/>
                  </a:lnTo>
                  <a:lnTo>
                    <a:pt x="670" y="388"/>
                  </a:lnTo>
                  <a:lnTo>
                    <a:pt x="668" y="388"/>
                  </a:lnTo>
                  <a:lnTo>
                    <a:pt x="668" y="387"/>
                  </a:lnTo>
                  <a:lnTo>
                    <a:pt x="667" y="386"/>
                  </a:lnTo>
                  <a:lnTo>
                    <a:pt x="666" y="384"/>
                  </a:lnTo>
                  <a:lnTo>
                    <a:pt x="664" y="383"/>
                  </a:lnTo>
                  <a:lnTo>
                    <a:pt x="664" y="382"/>
                  </a:lnTo>
                  <a:lnTo>
                    <a:pt x="663" y="382"/>
                  </a:lnTo>
                  <a:lnTo>
                    <a:pt x="662" y="379"/>
                  </a:lnTo>
                  <a:lnTo>
                    <a:pt x="663" y="379"/>
                  </a:lnTo>
                  <a:lnTo>
                    <a:pt x="664" y="379"/>
                  </a:lnTo>
                  <a:lnTo>
                    <a:pt x="666" y="379"/>
                  </a:lnTo>
                  <a:lnTo>
                    <a:pt x="667" y="379"/>
                  </a:lnTo>
                  <a:lnTo>
                    <a:pt x="668" y="379"/>
                  </a:lnTo>
                  <a:lnTo>
                    <a:pt x="670" y="378"/>
                  </a:lnTo>
                  <a:lnTo>
                    <a:pt x="671" y="378"/>
                  </a:lnTo>
                  <a:lnTo>
                    <a:pt x="674" y="377"/>
                  </a:lnTo>
                  <a:lnTo>
                    <a:pt x="675" y="377"/>
                  </a:lnTo>
                  <a:lnTo>
                    <a:pt x="676" y="377"/>
                  </a:lnTo>
                  <a:lnTo>
                    <a:pt x="677" y="377"/>
                  </a:lnTo>
                  <a:lnTo>
                    <a:pt x="679" y="377"/>
                  </a:lnTo>
                  <a:lnTo>
                    <a:pt x="680" y="378"/>
                  </a:lnTo>
                  <a:lnTo>
                    <a:pt x="680" y="379"/>
                  </a:lnTo>
                  <a:lnTo>
                    <a:pt x="680" y="381"/>
                  </a:lnTo>
                  <a:lnTo>
                    <a:pt x="683" y="382"/>
                  </a:lnTo>
                  <a:lnTo>
                    <a:pt x="684" y="382"/>
                  </a:lnTo>
                  <a:lnTo>
                    <a:pt x="685" y="382"/>
                  </a:lnTo>
                  <a:lnTo>
                    <a:pt x="688" y="382"/>
                  </a:lnTo>
                  <a:lnTo>
                    <a:pt x="689" y="382"/>
                  </a:lnTo>
                  <a:lnTo>
                    <a:pt x="691" y="381"/>
                  </a:lnTo>
                  <a:lnTo>
                    <a:pt x="693" y="381"/>
                  </a:lnTo>
                  <a:lnTo>
                    <a:pt x="694" y="379"/>
                  </a:lnTo>
                  <a:lnTo>
                    <a:pt x="696" y="379"/>
                  </a:lnTo>
                  <a:lnTo>
                    <a:pt x="697" y="379"/>
                  </a:lnTo>
                  <a:lnTo>
                    <a:pt x="698" y="378"/>
                  </a:lnTo>
                  <a:lnTo>
                    <a:pt x="700" y="378"/>
                  </a:lnTo>
                  <a:lnTo>
                    <a:pt x="701" y="378"/>
                  </a:lnTo>
                  <a:lnTo>
                    <a:pt x="702" y="377"/>
                  </a:lnTo>
                  <a:lnTo>
                    <a:pt x="705" y="375"/>
                  </a:lnTo>
                  <a:lnTo>
                    <a:pt x="706" y="375"/>
                  </a:lnTo>
                  <a:lnTo>
                    <a:pt x="706" y="374"/>
                  </a:lnTo>
                  <a:lnTo>
                    <a:pt x="706" y="371"/>
                  </a:lnTo>
                  <a:lnTo>
                    <a:pt x="706" y="370"/>
                  </a:lnTo>
                  <a:lnTo>
                    <a:pt x="705" y="370"/>
                  </a:lnTo>
                  <a:lnTo>
                    <a:pt x="704" y="370"/>
                  </a:lnTo>
                  <a:lnTo>
                    <a:pt x="702" y="370"/>
                  </a:lnTo>
                  <a:lnTo>
                    <a:pt x="701" y="369"/>
                  </a:lnTo>
                  <a:lnTo>
                    <a:pt x="701" y="367"/>
                  </a:lnTo>
                  <a:lnTo>
                    <a:pt x="701" y="366"/>
                  </a:lnTo>
                  <a:lnTo>
                    <a:pt x="702" y="366"/>
                  </a:lnTo>
                  <a:lnTo>
                    <a:pt x="702" y="365"/>
                  </a:lnTo>
                  <a:lnTo>
                    <a:pt x="702" y="363"/>
                  </a:lnTo>
                  <a:lnTo>
                    <a:pt x="701" y="362"/>
                  </a:lnTo>
                  <a:lnTo>
                    <a:pt x="701" y="361"/>
                  </a:lnTo>
                  <a:lnTo>
                    <a:pt x="700" y="361"/>
                  </a:lnTo>
                  <a:lnTo>
                    <a:pt x="698" y="361"/>
                  </a:lnTo>
                  <a:lnTo>
                    <a:pt x="697" y="360"/>
                  </a:lnTo>
                  <a:lnTo>
                    <a:pt x="698" y="358"/>
                  </a:lnTo>
                  <a:lnTo>
                    <a:pt x="698" y="357"/>
                  </a:lnTo>
                  <a:lnTo>
                    <a:pt x="700" y="356"/>
                  </a:lnTo>
                  <a:lnTo>
                    <a:pt x="698" y="354"/>
                  </a:lnTo>
                  <a:lnTo>
                    <a:pt x="697" y="354"/>
                  </a:lnTo>
                  <a:lnTo>
                    <a:pt x="697" y="353"/>
                  </a:lnTo>
                  <a:lnTo>
                    <a:pt x="697" y="352"/>
                  </a:lnTo>
                  <a:lnTo>
                    <a:pt x="696" y="352"/>
                  </a:lnTo>
                  <a:lnTo>
                    <a:pt x="696" y="350"/>
                  </a:lnTo>
                  <a:lnTo>
                    <a:pt x="697" y="349"/>
                  </a:lnTo>
                  <a:lnTo>
                    <a:pt x="696" y="348"/>
                  </a:lnTo>
                  <a:lnTo>
                    <a:pt x="696" y="346"/>
                  </a:lnTo>
                  <a:lnTo>
                    <a:pt x="694" y="345"/>
                  </a:lnTo>
                  <a:lnTo>
                    <a:pt x="694" y="344"/>
                  </a:lnTo>
                  <a:lnTo>
                    <a:pt x="693" y="344"/>
                  </a:lnTo>
                  <a:lnTo>
                    <a:pt x="692" y="344"/>
                  </a:lnTo>
                  <a:lnTo>
                    <a:pt x="691" y="344"/>
                  </a:lnTo>
                  <a:lnTo>
                    <a:pt x="688" y="344"/>
                  </a:lnTo>
                  <a:lnTo>
                    <a:pt x="687" y="343"/>
                  </a:lnTo>
                  <a:lnTo>
                    <a:pt x="685" y="344"/>
                  </a:lnTo>
                  <a:lnTo>
                    <a:pt x="684" y="344"/>
                  </a:lnTo>
                  <a:lnTo>
                    <a:pt x="681" y="344"/>
                  </a:lnTo>
                  <a:lnTo>
                    <a:pt x="681" y="343"/>
                  </a:lnTo>
                  <a:lnTo>
                    <a:pt x="680" y="341"/>
                  </a:lnTo>
                  <a:lnTo>
                    <a:pt x="679" y="340"/>
                  </a:lnTo>
                  <a:lnTo>
                    <a:pt x="677" y="340"/>
                  </a:lnTo>
                  <a:lnTo>
                    <a:pt x="677" y="339"/>
                  </a:lnTo>
                  <a:lnTo>
                    <a:pt x="677" y="337"/>
                  </a:lnTo>
                  <a:lnTo>
                    <a:pt x="676" y="336"/>
                  </a:lnTo>
                  <a:lnTo>
                    <a:pt x="675" y="333"/>
                  </a:lnTo>
                  <a:lnTo>
                    <a:pt x="674" y="333"/>
                  </a:lnTo>
                  <a:lnTo>
                    <a:pt x="674" y="332"/>
                  </a:lnTo>
                  <a:lnTo>
                    <a:pt x="672" y="331"/>
                  </a:lnTo>
                  <a:lnTo>
                    <a:pt x="671" y="332"/>
                  </a:lnTo>
                  <a:lnTo>
                    <a:pt x="670" y="331"/>
                  </a:lnTo>
                  <a:lnTo>
                    <a:pt x="668" y="329"/>
                  </a:lnTo>
                  <a:lnTo>
                    <a:pt x="667" y="329"/>
                  </a:lnTo>
                  <a:lnTo>
                    <a:pt x="666" y="329"/>
                  </a:lnTo>
                  <a:lnTo>
                    <a:pt x="663" y="328"/>
                  </a:lnTo>
                  <a:lnTo>
                    <a:pt x="663" y="327"/>
                  </a:lnTo>
                  <a:lnTo>
                    <a:pt x="662" y="327"/>
                  </a:lnTo>
                  <a:lnTo>
                    <a:pt x="660" y="326"/>
                  </a:lnTo>
                  <a:lnTo>
                    <a:pt x="659" y="324"/>
                  </a:lnTo>
                  <a:lnTo>
                    <a:pt x="659" y="323"/>
                  </a:lnTo>
                  <a:lnTo>
                    <a:pt x="659" y="322"/>
                  </a:lnTo>
                  <a:lnTo>
                    <a:pt x="658" y="322"/>
                  </a:lnTo>
                  <a:lnTo>
                    <a:pt x="658" y="320"/>
                  </a:lnTo>
                  <a:lnTo>
                    <a:pt x="657" y="320"/>
                  </a:lnTo>
                  <a:lnTo>
                    <a:pt x="655" y="320"/>
                  </a:lnTo>
                  <a:lnTo>
                    <a:pt x="655" y="319"/>
                  </a:lnTo>
                  <a:lnTo>
                    <a:pt x="654" y="318"/>
                  </a:lnTo>
                  <a:lnTo>
                    <a:pt x="654" y="316"/>
                  </a:lnTo>
                  <a:lnTo>
                    <a:pt x="654" y="315"/>
                  </a:lnTo>
                  <a:lnTo>
                    <a:pt x="654" y="314"/>
                  </a:lnTo>
                  <a:lnTo>
                    <a:pt x="654" y="312"/>
                  </a:lnTo>
                  <a:lnTo>
                    <a:pt x="654" y="311"/>
                  </a:lnTo>
                  <a:lnTo>
                    <a:pt x="654" y="310"/>
                  </a:lnTo>
                  <a:lnTo>
                    <a:pt x="653" y="309"/>
                  </a:lnTo>
                  <a:lnTo>
                    <a:pt x="651" y="309"/>
                  </a:lnTo>
                  <a:lnTo>
                    <a:pt x="651" y="307"/>
                  </a:lnTo>
                  <a:lnTo>
                    <a:pt x="650" y="305"/>
                  </a:lnTo>
                  <a:lnTo>
                    <a:pt x="650" y="303"/>
                  </a:lnTo>
                  <a:lnTo>
                    <a:pt x="651" y="302"/>
                  </a:lnTo>
                  <a:lnTo>
                    <a:pt x="653" y="302"/>
                  </a:lnTo>
                  <a:lnTo>
                    <a:pt x="651" y="301"/>
                  </a:lnTo>
                  <a:lnTo>
                    <a:pt x="650" y="299"/>
                  </a:lnTo>
                  <a:lnTo>
                    <a:pt x="650" y="298"/>
                  </a:lnTo>
                  <a:lnTo>
                    <a:pt x="649" y="298"/>
                  </a:lnTo>
                  <a:lnTo>
                    <a:pt x="647" y="295"/>
                  </a:lnTo>
                  <a:lnTo>
                    <a:pt x="647" y="294"/>
                  </a:lnTo>
                  <a:lnTo>
                    <a:pt x="646" y="293"/>
                  </a:lnTo>
                  <a:lnTo>
                    <a:pt x="646" y="291"/>
                  </a:lnTo>
                  <a:lnTo>
                    <a:pt x="645" y="291"/>
                  </a:lnTo>
                  <a:lnTo>
                    <a:pt x="642" y="293"/>
                  </a:lnTo>
                  <a:lnTo>
                    <a:pt x="641" y="290"/>
                  </a:lnTo>
                  <a:lnTo>
                    <a:pt x="638" y="290"/>
                  </a:lnTo>
                  <a:lnTo>
                    <a:pt x="636" y="291"/>
                  </a:lnTo>
                  <a:lnTo>
                    <a:pt x="633" y="290"/>
                  </a:lnTo>
                  <a:lnTo>
                    <a:pt x="630" y="289"/>
                  </a:lnTo>
                  <a:lnTo>
                    <a:pt x="629" y="289"/>
                  </a:lnTo>
                  <a:lnTo>
                    <a:pt x="626" y="288"/>
                  </a:lnTo>
                  <a:lnTo>
                    <a:pt x="625" y="286"/>
                  </a:lnTo>
                  <a:lnTo>
                    <a:pt x="625" y="285"/>
                  </a:lnTo>
                  <a:lnTo>
                    <a:pt x="624" y="284"/>
                  </a:lnTo>
                  <a:lnTo>
                    <a:pt x="622" y="282"/>
                  </a:lnTo>
                  <a:lnTo>
                    <a:pt x="620" y="281"/>
                  </a:lnTo>
                  <a:lnTo>
                    <a:pt x="617" y="280"/>
                  </a:lnTo>
                  <a:lnTo>
                    <a:pt x="620" y="280"/>
                  </a:lnTo>
                  <a:lnTo>
                    <a:pt x="621" y="280"/>
                  </a:lnTo>
                  <a:lnTo>
                    <a:pt x="625" y="280"/>
                  </a:lnTo>
                  <a:lnTo>
                    <a:pt x="670" y="281"/>
                  </a:lnTo>
                  <a:lnTo>
                    <a:pt x="674" y="281"/>
                  </a:lnTo>
                  <a:lnTo>
                    <a:pt x="675" y="278"/>
                  </a:lnTo>
                  <a:lnTo>
                    <a:pt x="676" y="277"/>
                  </a:lnTo>
                  <a:lnTo>
                    <a:pt x="676" y="276"/>
                  </a:lnTo>
                  <a:lnTo>
                    <a:pt x="677" y="273"/>
                  </a:lnTo>
                  <a:lnTo>
                    <a:pt x="679" y="272"/>
                  </a:lnTo>
                  <a:lnTo>
                    <a:pt x="679" y="271"/>
                  </a:lnTo>
                  <a:lnTo>
                    <a:pt x="680" y="269"/>
                  </a:lnTo>
                  <a:lnTo>
                    <a:pt x="680" y="268"/>
                  </a:lnTo>
                  <a:lnTo>
                    <a:pt x="681" y="267"/>
                  </a:lnTo>
                  <a:lnTo>
                    <a:pt x="683" y="263"/>
                  </a:lnTo>
                  <a:lnTo>
                    <a:pt x="683" y="261"/>
                  </a:lnTo>
                  <a:lnTo>
                    <a:pt x="684" y="260"/>
                  </a:lnTo>
                  <a:lnTo>
                    <a:pt x="684" y="259"/>
                  </a:lnTo>
                  <a:lnTo>
                    <a:pt x="685" y="257"/>
                  </a:lnTo>
                  <a:lnTo>
                    <a:pt x="687" y="255"/>
                  </a:lnTo>
                  <a:lnTo>
                    <a:pt x="687" y="254"/>
                  </a:lnTo>
                  <a:lnTo>
                    <a:pt x="689" y="250"/>
                  </a:lnTo>
                  <a:lnTo>
                    <a:pt x="689" y="248"/>
                  </a:lnTo>
                  <a:lnTo>
                    <a:pt x="689" y="247"/>
                  </a:lnTo>
                  <a:lnTo>
                    <a:pt x="691" y="246"/>
                  </a:lnTo>
                  <a:lnTo>
                    <a:pt x="692" y="244"/>
                  </a:lnTo>
                  <a:lnTo>
                    <a:pt x="693" y="242"/>
                  </a:lnTo>
                  <a:lnTo>
                    <a:pt x="694" y="240"/>
                  </a:lnTo>
                  <a:lnTo>
                    <a:pt x="696" y="238"/>
                  </a:lnTo>
                  <a:lnTo>
                    <a:pt x="696" y="237"/>
                  </a:lnTo>
                  <a:lnTo>
                    <a:pt x="697" y="235"/>
                  </a:lnTo>
                  <a:lnTo>
                    <a:pt x="698" y="234"/>
                  </a:lnTo>
                  <a:lnTo>
                    <a:pt x="698" y="231"/>
                  </a:lnTo>
                  <a:lnTo>
                    <a:pt x="700" y="230"/>
                  </a:lnTo>
                  <a:lnTo>
                    <a:pt x="701" y="229"/>
                  </a:lnTo>
                  <a:lnTo>
                    <a:pt x="702" y="227"/>
                  </a:lnTo>
                  <a:lnTo>
                    <a:pt x="702" y="226"/>
                  </a:lnTo>
                  <a:lnTo>
                    <a:pt x="704" y="225"/>
                  </a:lnTo>
                  <a:lnTo>
                    <a:pt x="705" y="222"/>
                  </a:lnTo>
                  <a:lnTo>
                    <a:pt x="706" y="222"/>
                  </a:lnTo>
                  <a:lnTo>
                    <a:pt x="708" y="221"/>
                  </a:lnTo>
                  <a:lnTo>
                    <a:pt x="708" y="219"/>
                  </a:lnTo>
                  <a:lnTo>
                    <a:pt x="709" y="218"/>
                  </a:lnTo>
                  <a:lnTo>
                    <a:pt x="710" y="217"/>
                  </a:lnTo>
                  <a:lnTo>
                    <a:pt x="713" y="214"/>
                  </a:lnTo>
                  <a:lnTo>
                    <a:pt x="714" y="212"/>
                  </a:lnTo>
                  <a:lnTo>
                    <a:pt x="717" y="210"/>
                  </a:lnTo>
                  <a:lnTo>
                    <a:pt x="718" y="208"/>
                  </a:lnTo>
                  <a:lnTo>
                    <a:pt x="719" y="208"/>
                  </a:lnTo>
                  <a:lnTo>
                    <a:pt x="721" y="205"/>
                  </a:lnTo>
                  <a:lnTo>
                    <a:pt x="722" y="204"/>
                  </a:lnTo>
                  <a:lnTo>
                    <a:pt x="726" y="200"/>
                  </a:lnTo>
                  <a:lnTo>
                    <a:pt x="727" y="199"/>
                  </a:lnTo>
                  <a:lnTo>
                    <a:pt x="729" y="197"/>
                  </a:lnTo>
                  <a:lnTo>
                    <a:pt x="730" y="196"/>
                  </a:lnTo>
                  <a:lnTo>
                    <a:pt x="732" y="193"/>
                  </a:lnTo>
                  <a:lnTo>
                    <a:pt x="734" y="192"/>
                  </a:lnTo>
                  <a:lnTo>
                    <a:pt x="735" y="191"/>
                  </a:lnTo>
                  <a:lnTo>
                    <a:pt x="738" y="189"/>
                  </a:lnTo>
                  <a:lnTo>
                    <a:pt x="739" y="188"/>
                  </a:lnTo>
                  <a:lnTo>
                    <a:pt x="740" y="187"/>
                  </a:lnTo>
                  <a:lnTo>
                    <a:pt x="742" y="185"/>
                  </a:lnTo>
                  <a:lnTo>
                    <a:pt x="743" y="184"/>
                  </a:lnTo>
                  <a:lnTo>
                    <a:pt x="746" y="183"/>
                  </a:lnTo>
                  <a:lnTo>
                    <a:pt x="747" y="183"/>
                  </a:lnTo>
                  <a:lnTo>
                    <a:pt x="748" y="180"/>
                  </a:lnTo>
                  <a:lnTo>
                    <a:pt x="752" y="179"/>
                  </a:lnTo>
                  <a:lnTo>
                    <a:pt x="753" y="178"/>
                  </a:lnTo>
                  <a:lnTo>
                    <a:pt x="755" y="176"/>
                  </a:lnTo>
                  <a:lnTo>
                    <a:pt x="757" y="175"/>
                  </a:lnTo>
                  <a:lnTo>
                    <a:pt x="759" y="174"/>
                  </a:lnTo>
                  <a:lnTo>
                    <a:pt x="761" y="172"/>
                  </a:lnTo>
                  <a:lnTo>
                    <a:pt x="763" y="172"/>
                  </a:lnTo>
                  <a:lnTo>
                    <a:pt x="764" y="171"/>
                  </a:lnTo>
                  <a:lnTo>
                    <a:pt x="767" y="170"/>
                  </a:lnTo>
                  <a:lnTo>
                    <a:pt x="768" y="168"/>
                  </a:lnTo>
                  <a:lnTo>
                    <a:pt x="769" y="167"/>
                  </a:lnTo>
                  <a:lnTo>
                    <a:pt x="770" y="166"/>
                  </a:lnTo>
                  <a:lnTo>
                    <a:pt x="772" y="165"/>
                  </a:lnTo>
                  <a:lnTo>
                    <a:pt x="773" y="162"/>
                  </a:lnTo>
                  <a:lnTo>
                    <a:pt x="776" y="161"/>
                  </a:lnTo>
                  <a:lnTo>
                    <a:pt x="777" y="161"/>
                  </a:lnTo>
                  <a:lnTo>
                    <a:pt x="778" y="159"/>
                  </a:lnTo>
                  <a:lnTo>
                    <a:pt x="781" y="158"/>
                  </a:lnTo>
                  <a:lnTo>
                    <a:pt x="782" y="157"/>
                  </a:lnTo>
                  <a:lnTo>
                    <a:pt x="784" y="155"/>
                  </a:lnTo>
                  <a:lnTo>
                    <a:pt x="786" y="154"/>
                  </a:lnTo>
                  <a:lnTo>
                    <a:pt x="787" y="154"/>
                  </a:lnTo>
                  <a:lnTo>
                    <a:pt x="789" y="153"/>
                  </a:lnTo>
                  <a:lnTo>
                    <a:pt x="789" y="151"/>
                  </a:lnTo>
                  <a:lnTo>
                    <a:pt x="790" y="151"/>
                  </a:lnTo>
                  <a:lnTo>
                    <a:pt x="793" y="151"/>
                  </a:lnTo>
                  <a:lnTo>
                    <a:pt x="793" y="150"/>
                  </a:lnTo>
                  <a:lnTo>
                    <a:pt x="793" y="148"/>
                  </a:lnTo>
                  <a:lnTo>
                    <a:pt x="794" y="148"/>
                  </a:lnTo>
                  <a:lnTo>
                    <a:pt x="795" y="149"/>
                  </a:lnTo>
                  <a:lnTo>
                    <a:pt x="797" y="149"/>
                  </a:lnTo>
                  <a:lnTo>
                    <a:pt x="798" y="148"/>
                  </a:lnTo>
                  <a:lnTo>
                    <a:pt x="799" y="148"/>
                  </a:lnTo>
                  <a:lnTo>
                    <a:pt x="801" y="148"/>
                  </a:lnTo>
                  <a:lnTo>
                    <a:pt x="802" y="148"/>
                  </a:lnTo>
                  <a:lnTo>
                    <a:pt x="803" y="146"/>
                  </a:lnTo>
                  <a:lnTo>
                    <a:pt x="803" y="145"/>
                  </a:lnTo>
                  <a:lnTo>
                    <a:pt x="805" y="144"/>
                  </a:lnTo>
                  <a:lnTo>
                    <a:pt x="806" y="142"/>
                  </a:lnTo>
                  <a:lnTo>
                    <a:pt x="806" y="141"/>
                  </a:lnTo>
                  <a:lnTo>
                    <a:pt x="807" y="140"/>
                  </a:lnTo>
                  <a:lnTo>
                    <a:pt x="808" y="140"/>
                  </a:lnTo>
                  <a:lnTo>
                    <a:pt x="808" y="138"/>
                  </a:lnTo>
                  <a:lnTo>
                    <a:pt x="810" y="137"/>
                  </a:lnTo>
                  <a:lnTo>
                    <a:pt x="811" y="137"/>
                  </a:lnTo>
                  <a:lnTo>
                    <a:pt x="812" y="137"/>
                  </a:lnTo>
                  <a:lnTo>
                    <a:pt x="814" y="137"/>
                  </a:lnTo>
                  <a:lnTo>
                    <a:pt x="814" y="138"/>
                  </a:lnTo>
                  <a:lnTo>
                    <a:pt x="815" y="140"/>
                  </a:lnTo>
                  <a:lnTo>
                    <a:pt x="816" y="141"/>
                  </a:lnTo>
                  <a:lnTo>
                    <a:pt x="816" y="142"/>
                  </a:lnTo>
                  <a:lnTo>
                    <a:pt x="818" y="144"/>
                  </a:lnTo>
                  <a:lnTo>
                    <a:pt x="820" y="144"/>
                  </a:lnTo>
                  <a:lnTo>
                    <a:pt x="822" y="145"/>
                  </a:lnTo>
                  <a:lnTo>
                    <a:pt x="823" y="146"/>
                  </a:lnTo>
                  <a:lnTo>
                    <a:pt x="824" y="146"/>
                  </a:lnTo>
                  <a:lnTo>
                    <a:pt x="825" y="148"/>
                  </a:lnTo>
                  <a:lnTo>
                    <a:pt x="827" y="148"/>
                  </a:lnTo>
                  <a:lnTo>
                    <a:pt x="828" y="149"/>
                  </a:lnTo>
                  <a:lnTo>
                    <a:pt x="828" y="150"/>
                  </a:lnTo>
                  <a:lnTo>
                    <a:pt x="828" y="151"/>
                  </a:lnTo>
                  <a:lnTo>
                    <a:pt x="827" y="153"/>
                  </a:lnTo>
                  <a:lnTo>
                    <a:pt x="825" y="153"/>
                  </a:lnTo>
                  <a:lnTo>
                    <a:pt x="824" y="153"/>
                  </a:lnTo>
                  <a:lnTo>
                    <a:pt x="824" y="154"/>
                  </a:lnTo>
                  <a:lnTo>
                    <a:pt x="825" y="155"/>
                  </a:lnTo>
                  <a:lnTo>
                    <a:pt x="827" y="157"/>
                  </a:lnTo>
                  <a:lnTo>
                    <a:pt x="828" y="157"/>
                  </a:lnTo>
                  <a:lnTo>
                    <a:pt x="828" y="158"/>
                  </a:lnTo>
                  <a:lnTo>
                    <a:pt x="829" y="159"/>
                  </a:lnTo>
                  <a:lnTo>
                    <a:pt x="831" y="161"/>
                  </a:lnTo>
                  <a:lnTo>
                    <a:pt x="832" y="162"/>
                  </a:lnTo>
                  <a:lnTo>
                    <a:pt x="833" y="163"/>
                  </a:lnTo>
                  <a:lnTo>
                    <a:pt x="835" y="165"/>
                  </a:lnTo>
                  <a:lnTo>
                    <a:pt x="835" y="166"/>
                  </a:lnTo>
                  <a:lnTo>
                    <a:pt x="835" y="167"/>
                  </a:lnTo>
                  <a:lnTo>
                    <a:pt x="833" y="168"/>
                  </a:lnTo>
                  <a:lnTo>
                    <a:pt x="832" y="170"/>
                  </a:lnTo>
                  <a:lnTo>
                    <a:pt x="831" y="170"/>
                  </a:lnTo>
                  <a:lnTo>
                    <a:pt x="829" y="170"/>
                  </a:lnTo>
                  <a:lnTo>
                    <a:pt x="829" y="171"/>
                  </a:lnTo>
                  <a:lnTo>
                    <a:pt x="829" y="174"/>
                  </a:lnTo>
                  <a:lnTo>
                    <a:pt x="831" y="174"/>
                  </a:lnTo>
                  <a:lnTo>
                    <a:pt x="832" y="174"/>
                  </a:lnTo>
                  <a:lnTo>
                    <a:pt x="833" y="174"/>
                  </a:lnTo>
                  <a:lnTo>
                    <a:pt x="833" y="175"/>
                  </a:lnTo>
                  <a:lnTo>
                    <a:pt x="833" y="176"/>
                  </a:lnTo>
                  <a:lnTo>
                    <a:pt x="832" y="178"/>
                  </a:lnTo>
                  <a:lnTo>
                    <a:pt x="832" y="179"/>
                  </a:lnTo>
                  <a:lnTo>
                    <a:pt x="831" y="180"/>
                  </a:lnTo>
                  <a:lnTo>
                    <a:pt x="829" y="180"/>
                  </a:lnTo>
                  <a:lnTo>
                    <a:pt x="828" y="182"/>
                  </a:lnTo>
                  <a:lnTo>
                    <a:pt x="828" y="183"/>
                  </a:lnTo>
                  <a:lnTo>
                    <a:pt x="827" y="184"/>
                  </a:lnTo>
                  <a:lnTo>
                    <a:pt x="825" y="184"/>
                  </a:lnTo>
                  <a:lnTo>
                    <a:pt x="824" y="183"/>
                  </a:lnTo>
                  <a:lnTo>
                    <a:pt x="823" y="183"/>
                  </a:lnTo>
                  <a:lnTo>
                    <a:pt x="822" y="183"/>
                  </a:lnTo>
                  <a:lnTo>
                    <a:pt x="822" y="185"/>
                  </a:lnTo>
                  <a:lnTo>
                    <a:pt x="822" y="187"/>
                  </a:lnTo>
                  <a:lnTo>
                    <a:pt x="822" y="188"/>
                  </a:lnTo>
                  <a:lnTo>
                    <a:pt x="823" y="189"/>
                  </a:lnTo>
                  <a:lnTo>
                    <a:pt x="823" y="191"/>
                  </a:lnTo>
                  <a:lnTo>
                    <a:pt x="823" y="192"/>
                  </a:lnTo>
                  <a:lnTo>
                    <a:pt x="824" y="193"/>
                  </a:lnTo>
                  <a:lnTo>
                    <a:pt x="825" y="193"/>
                  </a:lnTo>
                  <a:lnTo>
                    <a:pt x="825" y="195"/>
                  </a:lnTo>
                  <a:lnTo>
                    <a:pt x="827" y="196"/>
                  </a:lnTo>
                  <a:lnTo>
                    <a:pt x="828" y="197"/>
                  </a:lnTo>
                  <a:lnTo>
                    <a:pt x="829" y="199"/>
                  </a:lnTo>
                  <a:lnTo>
                    <a:pt x="831" y="199"/>
                  </a:lnTo>
                  <a:lnTo>
                    <a:pt x="832" y="200"/>
                  </a:lnTo>
                  <a:lnTo>
                    <a:pt x="833" y="200"/>
                  </a:lnTo>
                  <a:lnTo>
                    <a:pt x="835" y="200"/>
                  </a:lnTo>
                  <a:lnTo>
                    <a:pt x="836" y="201"/>
                  </a:lnTo>
                  <a:lnTo>
                    <a:pt x="837" y="201"/>
                  </a:lnTo>
                  <a:lnTo>
                    <a:pt x="839" y="201"/>
                  </a:lnTo>
                  <a:lnTo>
                    <a:pt x="840" y="200"/>
                  </a:lnTo>
                  <a:lnTo>
                    <a:pt x="841" y="201"/>
                  </a:lnTo>
                  <a:lnTo>
                    <a:pt x="843" y="202"/>
                  </a:lnTo>
                  <a:lnTo>
                    <a:pt x="843" y="204"/>
                  </a:lnTo>
                  <a:lnTo>
                    <a:pt x="844" y="205"/>
                  </a:lnTo>
                  <a:lnTo>
                    <a:pt x="844" y="206"/>
                  </a:lnTo>
                  <a:lnTo>
                    <a:pt x="845" y="208"/>
                  </a:lnTo>
                  <a:lnTo>
                    <a:pt x="845" y="209"/>
                  </a:lnTo>
                  <a:lnTo>
                    <a:pt x="845" y="210"/>
                  </a:lnTo>
                  <a:lnTo>
                    <a:pt x="845" y="212"/>
                  </a:lnTo>
                  <a:lnTo>
                    <a:pt x="845" y="213"/>
                  </a:lnTo>
                  <a:lnTo>
                    <a:pt x="845" y="214"/>
                  </a:lnTo>
                  <a:lnTo>
                    <a:pt x="845" y="216"/>
                  </a:lnTo>
                  <a:lnTo>
                    <a:pt x="845" y="217"/>
                  </a:lnTo>
                  <a:lnTo>
                    <a:pt x="843" y="217"/>
                  </a:lnTo>
                  <a:lnTo>
                    <a:pt x="844" y="218"/>
                  </a:lnTo>
                  <a:lnTo>
                    <a:pt x="845" y="218"/>
                  </a:lnTo>
                  <a:lnTo>
                    <a:pt x="846" y="219"/>
                  </a:lnTo>
                  <a:lnTo>
                    <a:pt x="848" y="221"/>
                  </a:lnTo>
                  <a:lnTo>
                    <a:pt x="849" y="219"/>
                  </a:lnTo>
                  <a:lnTo>
                    <a:pt x="849" y="218"/>
                  </a:lnTo>
                  <a:lnTo>
                    <a:pt x="852" y="218"/>
                  </a:lnTo>
                  <a:lnTo>
                    <a:pt x="852" y="219"/>
                  </a:lnTo>
                  <a:lnTo>
                    <a:pt x="853" y="221"/>
                  </a:lnTo>
                  <a:lnTo>
                    <a:pt x="854" y="221"/>
                  </a:lnTo>
                  <a:lnTo>
                    <a:pt x="856" y="222"/>
                  </a:lnTo>
                  <a:lnTo>
                    <a:pt x="857" y="222"/>
                  </a:lnTo>
                  <a:lnTo>
                    <a:pt x="860" y="223"/>
                  </a:lnTo>
                  <a:lnTo>
                    <a:pt x="860" y="225"/>
                  </a:lnTo>
                  <a:lnTo>
                    <a:pt x="861" y="226"/>
                  </a:lnTo>
                  <a:lnTo>
                    <a:pt x="862" y="227"/>
                  </a:lnTo>
                  <a:lnTo>
                    <a:pt x="865" y="229"/>
                  </a:lnTo>
                  <a:lnTo>
                    <a:pt x="869" y="231"/>
                  </a:lnTo>
                  <a:lnTo>
                    <a:pt x="870" y="233"/>
                  </a:lnTo>
                  <a:lnTo>
                    <a:pt x="871" y="233"/>
                  </a:lnTo>
                  <a:lnTo>
                    <a:pt x="870" y="235"/>
                  </a:lnTo>
                  <a:lnTo>
                    <a:pt x="869" y="235"/>
                  </a:lnTo>
                  <a:lnTo>
                    <a:pt x="870" y="238"/>
                  </a:lnTo>
                  <a:lnTo>
                    <a:pt x="871" y="238"/>
                  </a:lnTo>
                  <a:lnTo>
                    <a:pt x="873" y="238"/>
                  </a:lnTo>
                  <a:lnTo>
                    <a:pt x="874" y="239"/>
                  </a:lnTo>
                  <a:lnTo>
                    <a:pt x="877" y="240"/>
                  </a:lnTo>
                  <a:lnTo>
                    <a:pt x="877" y="242"/>
                  </a:lnTo>
                  <a:lnTo>
                    <a:pt x="878" y="242"/>
                  </a:lnTo>
                  <a:lnTo>
                    <a:pt x="879" y="243"/>
                  </a:lnTo>
                  <a:lnTo>
                    <a:pt x="881" y="244"/>
                  </a:lnTo>
                  <a:lnTo>
                    <a:pt x="883" y="244"/>
                  </a:lnTo>
                  <a:lnTo>
                    <a:pt x="884" y="244"/>
                  </a:lnTo>
                  <a:lnTo>
                    <a:pt x="886" y="244"/>
                  </a:lnTo>
                  <a:lnTo>
                    <a:pt x="887" y="244"/>
                  </a:lnTo>
                  <a:lnTo>
                    <a:pt x="887" y="246"/>
                  </a:lnTo>
                  <a:lnTo>
                    <a:pt x="888" y="246"/>
                  </a:lnTo>
                  <a:lnTo>
                    <a:pt x="890" y="247"/>
                  </a:lnTo>
                  <a:lnTo>
                    <a:pt x="891" y="247"/>
                  </a:lnTo>
                  <a:lnTo>
                    <a:pt x="892" y="246"/>
                  </a:lnTo>
                  <a:lnTo>
                    <a:pt x="894" y="247"/>
                  </a:lnTo>
                  <a:lnTo>
                    <a:pt x="894" y="248"/>
                  </a:lnTo>
                  <a:lnTo>
                    <a:pt x="892" y="248"/>
                  </a:lnTo>
                  <a:lnTo>
                    <a:pt x="891" y="250"/>
                  </a:lnTo>
                  <a:lnTo>
                    <a:pt x="892" y="250"/>
                  </a:lnTo>
                  <a:lnTo>
                    <a:pt x="894" y="251"/>
                  </a:lnTo>
                  <a:lnTo>
                    <a:pt x="894" y="252"/>
                  </a:lnTo>
                  <a:lnTo>
                    <a:pt x="895" y="252"/>
                  </a:lnTo>
                  <a:lnTo>
                    <a:pt x="894" y="254"/>
                  </a:lnTo>
                  <a:lnTo>
                    <a:pt x="894" y="255"/>
                  </a:lnTo>
                  <a:lnTo>
                    <a:pt x="894" y="256"/>
                  </a:lnTo>
                  <a:lnTo>
                    <a:pt x="895" y="257"/>
                  </a:lnTo>
                  <a:lnTo>
                    <a:pt x="895" y="259"/>
                  </a:lnTo>
                  <a:lnTo>
                    <a:pt x="895" y="260"/>
                  </a:lnTo>
                  <a:lnTo>
                    <a:pt x="895" y="261"/>
                  </a:lnTo>
                  <a:lnTo>
                    <a:pt x="896" y="263"/>
                  </a:lnTo>
                  <a:lnTo>
                    <a:pt x="896" y="264"/>
                  </a:lnTo>
                  <a:lnTo>
                    <a:pt x="898" y="264"/>
                  </a:lnTo>
                  <a:lnTo>
                    <a:pt x="899" y="264"/>
                  </a:lnTo>
                  <a:lnTo>
                    <a:pt x="899" y="265"/>
                  </a:lnTo>
                  <a:lnTo>
                    <a:pt x="900" y="265"/>
                  </a:lnTo>
                  <a:lnTo>
                    <a:pt x="901" y="265"/>
                  </a:lnTo>
                  <a:lnTo>
                    <a:pt x="903" y="264"/>
                  </a:lnTo>
                  <a:lnTo>
                    <a:pt x="904" y="263"/>
                  </a:lnTo>
                  <a:lnTo>
                    <a:pt x="905" y="263"/>
                  </a:lnTo>
                  <a:lnTo>
                    <a:pt x="907" y="261"/>
                  </a:lnTo>
                  <a:lnTo>
                    <a:pt x="907" y="260"/>
                  </a:lnTo>
                  <a:lnTo>
                    <a:pt x="908" y="259"/>
                  </a:lnTo>
                  <a:lnTo>
                    <a:pt x="908" y="256"/>
                  </a:lnTo>
                  <a:lnTo>
                    <a:pt x="907" y="255"/>
                  </a:lnTo>
                  <a:lnTo>
                    <a:pt x="908" y="254"/>
                  </a:lnTo>
                  <a:lnTo>
                    <a:pt x="909" y="254"/>
                  </a:lnTo>
                  <a:lnTo>
                    <a:pt x="911" y="255"/>
                  </a:lnTo>
                  <a:lnTo>
                    <a:pt x="912" y="256"/>
                  </a:lnTo>
                  <a:lnTo>
                    <a:pt x="913" y="255"/>
                  </a:lnTo>
                  <a:lnTo>
                    <a:pt x="915" y="254"/>
                  </a:lnTo>
                  <a:lnTo>
                    <a:pt x="915" y="252"/>
                  </a:lnTo>
                  <a:lnTo>
                    <a:pt x="913" y="252"/>
                  </a:lnTo>
                  <a:lnTo>
                    <a:pt x="912" y="251"/>
                  </a:lnTo>
                  <a:lnTo>
                    <a:pt x="913" y="250"/>
                  </a:lnTo>
                  <a:lnTo>
                    <a:pt x="915" y="250"/>
                  </a:lnTo>
                  <a:lnTo>
                    <a:pt x="916" y="250"/>
                  </a:lnTo>
                  <a:lnTo>
                    <a:pt x="917" y="250"/>
                  </a:lnTo>
                  <a:lnTo>
                    <a:pt x="918" y="248"/>
                  </a:lnTo>
                  <a:lnTo>
                    <a:pt x="918" y="246"/>
                  </a:lnTo>
                  <a:lnTo>
                    <a:pt x="917" y="244"/>
                  </a:lnTo>
                  <a:lnTo>
                    <a:pt x="918" y="244"/>
                  </a:lnTo>
                  <a:lnTo>
                    <a:pt x="920" y="243"/>
                  </a:lnTo>
                  <a:lnTo>
                    <a:pt x="920" y="242"/>
                  </a:lnTo>
                  <a:lnTo>
                    <a:pt x="921" y="239"/>
                  </a:lnTo>
                  <a:lnTo>
                    <a:pt x="921" y="238"/>
                  </a:lnTo>
                  <a:lnTo>
                    <a:pt x="921" y="237"/>
                  </a:lnTo>
                  <a:lnTo>
                    <a:pt x="921" y="235"/>
                  </a:lnTo>
                  <a:lnTo>
                    <a:pt x="921" y="234"/>
                  </a:lnTo>
                  <a:lnTo>
                    <a:pt x="921" y="233"/>
                  </a:lnTo>
                  <a:lnTo>
                    <a:pt x="921" y="231"/>
                  </a:lnTo>
                  <a:lnTo>
                    <a:pt x="920" y="229"/>
                  </a:lnTo>
                  <a:lnTo>
                    <a:pt x="920" y="227"/>
                  </a:lnTo>
                  <a:lnTo>
                    <a:pt x="918" y="225"/>
                  </a:lnTo>
                  <a:lnTo>
                    <a:pt x="917" y="222"/>
                  </a:lnTo>
                  <a:lnTo>
                    <a:pt x="916" y="221"/>
                  </a:lnTo>
                  <a:lnTo>
                    <a:pt x="917" y="219"/>
                  </a:lnTo>
                  <a:lnTo>
                    <a:pt x="915" y="219"/>
                  </a:lnTo>
                  <a:lnTo>
                    <a:pt x="915" y="218"/>
                  </a:lnTo>
                  <a:lnTo>
                    <a:pt x="912" y="217"/>
                  </a:lnTo>
                  <a:lnTo>
                    <a:pt x="912" y="216"/>
                  </a:lnTo>
                  <a:lnTo>
                    <a:pt x="911" y="214"/>
                  </a:lnTo>
                  <a:lnTo>
                    <a:pt x="909" y="213"/>
                  </a:lnTo>
                  <a:lnTo>
                    <a:pt x="908" y="212"/>
                  </a:lnTo>
                  <a:lnTo>
                    <a:pt x="908" y="209"/>
                  </a:lnTo>
                  <a:lnTo>
                    <a:pt x="908" y="208"/>
                  </a:lnTo>
                  <a:lnTo>
                    <a:pt x="907" y="205"/>
                  </a:lnTo>
                  <a:lnTo>
                    <a:pt x="907" y="204"/>
                  </a:lnTo>
                  <a:lnTo>
                    <a:pt x="908" y="202"/>
                  </a:lnTo>
                  <a:lnTo>
                    <a:pt x="908" y="200"/>
                  </a:lnTo>
                  <a:lnTo>
                    <a:pt x="909" y="199"/>
                  </a:lnTo>
                  <a:lnTo>
                    <a:pt x="909" y="197"/>
                  </a:lnTo>
                  <a:lnTo>
                    <a:pt x="911" y="196"/>
                  </a:lnTo>
                  <a:lnTo>
                    <a:pt x="912" y="195"/>
                  </a:lnTo>
                  <a:lnTo>
                    <a:pt x="913" y="195"/>
                  </a:lnTo>
                  <a:lnTo>
                    <a:pt x="915" y="193"/>
                  </a:lnTo>
                  <a:lnTo>
                    <a:pt x="917" y="193"/>
                  </a:lnTo>
                  <a:lnTo>
                    <a:pt x="918" y="192"/>
                  </a:lnTo>
                  <a:lnTo>
                    <a:pt x="921" y="192"/>
                  </a:lnTo>
                  <a:lnTo>
                    <a:pt x="924" y="191"/>
                  </a:lnTo>
                  <a:lnTo>
                    <a:pt x="925" y="191"/>
                  </a:lnTo>
                  <a:lnTo>
                    <a:pt x="928" y="189"/>
                  </a:lnTo>
                  <a:lnTo>
                    <a:pt x="929" y="189"/>
                  </a:lnTo>
                  <a:lnTo>
                    <a:pt x="930" y="189"/>
                  </a:lnTo>
                  <a:lnTo>
                    <a:pt x="933" y="188"/>
                  </a:lnTo>
                  <a:lnTo>
                    <a:pt x="934" y="188"/>
                  </a:lnTo>
                  <a:lnTo>
                    <a:pt x="937" y="188"/>
                  </a:lnTo>
                  <a:lnTo>
                    <a:pt x="938" y="187"/>
                  </a:lnTo>
                  <a:lnTo>
                    <a:pt x="941" y="187"/>
                  </a:lnTo>
                  <a:lnTo>
                    <a:pt x="942" y="185"/>
                  </a:lnTo>
                  <a:lnTo>
                    <a:pt x="942" y="184"/>
                  </a:lnTo>
                  <a:lnTo>
                    <a:pt x="945" y="183"/>
                  </a:lnTo>
                  <a:lnTo>
                    <a:pt x="946" y="182"/>
                  </a:lnTo>
                  <a:lnTo>
                    <a:pt x="947" y="180"/>
                  </a:lnTo>
                  <a:lnTo>
                    <a:pt x="949" y="179"/>
                  </a:lnTo>
                  <a:lnTo>
                    <a:pt x="950" y="178"/>
                  </a:lnTo>
                  <a:lnTo>
                    <a:pt x="951" y="176"/>
                  </a:lnTo>
                  <a:lnTo>
                    <a:pt x="953" y="175"/>
                  </a:lnTo>
                  <a:lnTo>
                    <a:pt x="954" y="172"/>
                  </a:lnTo>
                  <a:lnTo>
                    <a:pt x="955" y="172"/>
                  </a:lnTo>
                  <a:lnTo>
                    <a:pt x="958" y="170"/>
                  </a:lnTo>
                  <a:lnTo>
                    <a:pt x="959" y="168"/>
                  </a:lnTo>
                  <a:lnTo>
                    <a:pt x="960" y="167"/>
                  </a:lnTo>
                  <a:lnTo>
                    <a:pt x="960" y="166"/>
                  </a:lnTo>
                  <a:lnTo>
                    <a:pt x="962" y="166"/>
                  </a:lnTo>
                  <a:lnTo>
                    <a:pt x="962" y="165"/>
                  </a:lnTo>
                  <a:lnTo>
                    <a:pt x="963" y="163"/>
                  </a:lnTo>
                  <a:lnTo>
                    <a:pt x="964" y="162"/>
                  </a:lnTo>
                  <a:lnTo>
                    <a:pt x="966" y="159"/>
                  </a:lnTo>
                  <a:lnTo>
                    <a:pt x="968" y="158"/>
                  </a:lnTo>
                  <a:lnTo>
                    <a:pt x="968" y="157"/>
                  </a:lnTo>
                  <a:lnTo>
                    <a:pt x="970" y="155"/>
                  </a:lnTo>
                  <a:lnTo>
                    <a:pt x="971" y="154"/>
                  </a:lnTo>
                  <a:lnTo>
                    <a:pt x="972" y="151"/>
                  </a:lnTo>
                  <a:lnTo>
                    <a:pt x="974" y="151"/>
                  </a:lnTo>
                  <a:lnTo>
                    <a:pt x="976" y="149"/>
                  </a:lnTo>
                  <a:lnTo>
                    <a:pt x="977" y="149"/>
                  </a:lnTo>
                  <a:lnTo>
                    <a:pt x="979" y="148"/>
                  </a:lnTo>
                  <a:lnTo>
                    <a:pt x="980" y="148"/>
                  </a:lnTo>
                  <a:lnTo>
                    <a:pt x="980" y="146"/>
                  </a:lnTo>
                  <a:lnTo>
                    <a:pt x="981" y="146"/>
                  </a:lnTo>
                  <a:lnTo>
                    <a:pt x="984" y="145"/>
                  </a:lnTo>
                  <a:lnTo>
                    <a:pt x="985" y="144"/>
                  </a:lnTo>
                  <a:lnTo>
                    <a:pt x="987" y="142"/>
                  </a:lnTo>
                  <a:lnTo>
                    <a:pt x="988" y="142"/>
                  </a:lnTo>
                  <a:lnTo>
                    <a:pt x="989" y="141"/>
                  </a:lnTo>
                  <a:lnTo>
                    <a:pt x="991" y="141"/>
                  </a:lnTo>
                  <a:lnTo>
                    <a:pt x="992" y="141"/>
                  </a:lnTo>
                  <a:lnTo>
                    <a:pt x="993" y="140"/>
                  </a:lnTo>
                  <a:lnTo>
                    <a:pt x="994" y="140"/>
                  </a:lnTo>
                  <a:lnTo>
                    <a:pt x="997" y="138"/>
                  </a:lnTo>
                  <a:lnTo>
                    <a:pt x="1000" y="138"/>
                  </a:lnTo>
                  <a:lnTo>
                    <a:pt x="1001" y="138"/>
                  </a:lnTo>
                  <a:lnTo>
                    <a:pt x="1002" y="138"/>
                  </a:lnTo>
                  <a:lnTo>
                    <a:pt x="1004" y="138"/>
                  </a:lnTo>
                  <a:lnTo>
                    <a:pt x="1005" y="138"/>
                  </a:lnTo>
                  <a:lnTo>
                    <a:pt x="1006" y="140"/>
                  </a:lnTo>
                  <a:lnTo>
                    <a:pt x="1006" y="137"/>
                  </a:lnTo>
                  <a:lnTo>
                    <a:pt x="1006" y="136"/>
                  </a:lnTo>
                  <a:lnTo>
                    <a:pt x="1006" y="134"/>
                  </a:lnTo>
                  <a:lnTo>
                    <a:pt x="1009" y="132"/>
                  </a:lnTo>
                  <a:lnTo>
                    <a:pt x="1009" y="130"/>
                  </a:lnTo>
                  <a:lnTo>
                    <a:pt x="1010" y="129"/>
                  </a:lnTo>
                  <a:lnTo>
                    <a:pt x="1011" y="129"/>
                  </a:lnTo>
                  <a:lnTo>
                    <a:pt x="1013" y="129"/>
                  </a:lnTo>
                  <a:lnTo>
                    <a:pt x="1015" y="129"/>
                  </a:lnTo>
                  <a:lnTo>
                    <a:pt x="1017" y="129"/>
                  </a:lnTo>
                  <a:lnTo>
                    <a:pt x="1018" y="127"/>
                  </a:lnTo>
                  <a:lnTo>
                    <a:pt x="1018" y="125"/>
                  </a:lnTo>
                  <a:lnTo>
                    <a:pt x="1019" y="124"/>
                  </a:lnTo>
                  <a:lnTo>
                    <a:pt x="1019" y="121"/>
                  </a:lnTo>
                  <a:lnTo>
                    <a:pt x="1021" y="121"/>
                  </a:lnTo>
                  <a:lnTo>
                    <a:pt x="1022" y="120"/>
                  </a:lnTo>
                  <a:lnTo>
                    <a:pt x="1023" y="120"/>
                  </a:lnTo>
                  <a:lnTo>
                    <a:pt x="1025" y="119"/>
                  </a:lnTo>
                  <a:lnTo>
                    <a:pt x="1025" y="116"/>
                  </a:lnTo>
                  <a:lnTo>
                    <a:pt x="1026" y="115"/>
                  </a:lnTo>
                  <a:lnTo>
                    <a:pt x="1027" y="115"/>
                  </a:lnTo>
                  <a:lnTo>
                    <a:pt x="1029" y="113"/>
                  </a:lnTo>
                  <a:lnTo>
                    <a:pt x="1030" y="112"/>
                  </a:lnTo>
                  <a:lnTo>
                    <a:pt x="1030" y="111"/>
                  </a:lnTo>
                  <a:lnTo>
                    <a:pt x="1031" y="111"/>
                  </a:lnTo>
                  <a:lnTo>
                    <a:pt x="1034" y="111"/>
                  </a:lnTo>
                  <a:lnTo>
                    <a:pt x="1034" y="110"/>
                  </a:lnTo>
                  <a:lnTo>
                    <a:pt x="1035" y="108"/>
                  </a:lnTo>
                  <a:lnTo>
                    <a:pt x="1038" y="108"/>
                  </a:lnTo>
                  <a:lnTo>
                    <a:pt x="1039" y="107"/>
                  </a:lnTo>
                  <a:lnTo>
                    <a:pt x="1040" y="107"/>
                  </a:lnTo>
                  <a:lnTo>
                    <a:pt x="1042" y="106"/>
                  </a:lnTo>
                  <a:lnTo>
                    <a:pt x="1043" y="106"/>
                  </a:lnTo>
                  <a:lnTo>
                    <a:pt x="1044" y="106"/>
                  </a:lnTo>
                  <a:lnTo>
                    <a:pt x="1047" y="106"/>
                  </a:lnTo>
                  <a:lnTo>
                    <a:pt x="1048" y="106"/>
                  </a:lnTo>
                  <a:lnTo>
                    <a:pt x="1049" y="107"/>
                  </a:lnTo>
                  <a:lnTo>
                    <a:pt x="1052" y="107"/>
                  </a:lnTo>
                  <a:lnTo>
                    <a:pt x="1053" y="107"/>
                  </a:lnTo>
                  <a:lnTo>
                    <a:pt x="1055" y="107"/>
                  </a:lnTo>
                  <a:lnTo>
                    <a:pt x="1056" y="108"/>
                  </a:lnTo>
                  <a:lnTo>
                    <a:pt x="1059" y="108"/>
                  </a:lnTo>
                  <a:lnTo>
                    <a:pt x="1060" y="108"/>
                  </a:lnTo>
                  <a:lnTo>
                    <a:pt x="1061" y="108"/>
                  </a:lnTo>
                  <a:lnTo>
                    <a:pt x="1063" y="108"/>
                  </a:lnTo>
                  <a:lnTo>
                    <a:pt x="1064" y="108"/>
                  </a:lnTo>
                  <a:lnTo>
                    <a:pt x="1068" y="107"/>
                  </a:lnTo>
                  <a:lnTo>
                    <a:pt x="1069" y="107"/>
                  </a:lnTo>
                  <a:lnTo>
                    <a:pt x="1070" y="107"/>
                  </a:lnTo>
                  <a:lnTo>
                    <a:pt x="1072" y="108"/>
                  </a:lnTo>
                  <a:lnTo>
                    <a:pt x="1072" y="110"/>
                  </a:lnTo>
                  <a:lnTo>
                    <a:pt x="1073" y="111"/>
                  </a:lnTo>
                  <a:lnTo>
                    <a:pt x="1074" y="111"/>
                  </a:lnTo>
                  <a:lnTo>
                    <a:pt x="1076" y="111"/>
                  </a:lnTo>
                  <a:lnTo>
                    <a:pt x="1077" y="110"/>
                  </a:lnTo>
                  <a:lnTo>
                    <a:pt x="1078" y="108"/>
                  </a:lnTo>
                  <a:lnTo>
                    <a:pt x="1080" y="108"/>
                  </a:lnTo>
                  <a:lnTo>
                    <a:pt x="1081" y="108"/>
                  </a:lnTo>
                  <a:lnTo>
                    <a:pt x="1082" y="110"/>
                  </a:lnTo>
                  <a:lnTo>
                    <a:pt x="1084" y="111"/>
                  </a:lnTo>
                  <a:lnTo>
                    <a:pt x="1085" y="111"/>
                  </a:lnTo>
                  <a:lnTo>
                    <a:pt x="1085" y="112"/>
                  </a:lnTo>
                  <a:lnTo>
                    <a:pt x="1087" y="112"/>
                  </a:lnTo>
                  <a:lnTo>
                    <a:pt x="1089" y="112"/>
                  </a:lnTo>
                  <a:lnTo>
                    <a:pt x="1090" y="113"/>
                  </a:lnTo>
                  <a:lnTo>
                    <a:pt x="1091" y="113"/>
                  </a:lnTo>
                  <a:lnTo>
                    <a:pt x="1093" y="113"/>
                  </a:lnTo>
                  <a:lnTo>
                    <a:pt x="1094" y="112"/>
                  </a:lnTo>
                  <a:lnTo>
                    <a:pt x="1095" y="112"/>
                  </a:lnTo>
                  <a:lnTo>
                    <a:pt x="1097" y="112"/>
                  </a:lnTo>
                  <a:lnTo>
                    <a:pt x="1098" y="111"/>
                  </a:lnTo>
                  <a:lnTo>
                    <a:pt x="1099" y="111"/>
                  </a:lnTo>
                  <a:lnTo>
                    <a:pt x="1101" y="111"/>
                  </a:lnTo>
                  <a:lnTo>
                    <a:pt x="1102" y="112"/>
                  </a:lnTo>
                  <a:lnTo>
                    <a:pt x="1102" y="113"/>
                  </a:lnTo>
                  <a:lnTo>
                    <a:pt x="1103" y="113"/>
                  </a:lnTo>
                  <a:lnTo>
                    <a:pt x="1103" y="116"/>
                  </a:lnTo>
                  <a:lnTo>
                    <a:pt x="1102" y="117"/>
                  </a:lnTo>
                  <a:lnTo>
                    <a:pt x="1102" y="119"/>
                  </a:lnTo>
                  <a:lnTo>
                    <a:pt x="1101" y="120"/>
                  </a:lnTo>
                  <a:lnTo>
                    <a:pt x="1101" y="121"/>
                  </a:lnTo>
                  <a:lnTo>
                    <a:pt x="1099" y="123"/>
                  </a:lnTo>
                  <a:lnTo>
                    <a:pt x="1098" y="124"/>
                  </a:lnTo>
                  <a:lnTo>
                    <a:pt x="1098" y="127"/>
                  </a:lnTo>
                  <a:lnTo>
                    <a:pt x="1095" y="128"/>
                  </a:lnTo>
                  <a:lnTo>
                    <a:pt x="1093" y="129"/>
                  </a:lnTo>
                  <a:lnTo>
                    <a:pt x="1093" y="130"/>
                  </a:lnTo>
                  <a:lnTo>
                    <a:pt x="1090" y="132"/>
                  </a:lnTo>
                  <a:lnTo>
                    <a:pt x="1089" y="133"/>
                  </a:lnTo>
                  <a:lnTo>
                    <a:pt x="1087" y="134"/>
                  </a:lnTo>
                  <a:lnTo>
                    <a:pt x="1087" y="138"/>
                  </a:lnTo>
                  <a:lnTo>
                    <a:pt x="1089" y="140"/>
                  </a:lnTo>
                  <a:lnTo>
                    <a:pt x="1091" y="140"/>
                  </a:lnTo>
                  <a:lnTo>
                    <a:pt x="1093" y="138"/>
                  </a:lnTo>
                  <a:lnTo>
                    <a:pt x="1094" y="138"/>
                  </a:lnTo>
                  <a:lnTo>
                    <a:pt x="1097" y="137"/>
                  </a:lnTo>
                  <a:lnTo>
                    <a:pt x="1098" y="136"/>
                  </a:lnTo>
                  <a:lnTo>
                    <a:pt x="1099" y="133"/>
                  </a:lnTo>
                  <a:lnTo>
                    <a:pt x="1101" y="130"/>
                  </a:lnTo>
                  <a:lnTo>
                    <a:pt x="1101" y="129"/>
                  </a:lnTo>
                  <a:lnTo>
                    <a:pt x="1103" y="127"/>
                  </a:lnTo>
                  <a:lnTo>
                    <a:pt x="1104" y="125"/>
                  </a:lnTo>
                  <a:lnTo>
                    <a:pt x="1107" y="124"/>
                  </a:lnTo>
                  <a:lnTo>
                    <a:pt x="1107" y="123"/>
                  </a:lnTo>
                  <a:lnTo>
                    <a:pt x="1108" y="121"/>
                  </a:lnTo>
                  <a:lnTo>
                    <a:pt x="1110" y="120"/>
                  </a:lnTo>
                  <a:lnTo>
                    <a:pt x="1111" y="119"/>
                  </a:lnTo>
                  <a:lnTo>
                    <a:pt x="1112" y="119"/>
                  </a:lnTo>
                  <a:lnTo>
                    <a:pt x="1112" y="117"/>
                  </a:lnTo>
                  <a:lnTo>
                    <a:pt x="1114" y="116"/>
                  </a:lnTo>
                  <a:lnTo>
                    <a:pt x="1104" y="91"/>
                  </a:lnTo>
                  <a:lnTo>
                    <a:pt x="1103" y="82"/>
                  </a:lnTo>
                  <a:lnTo>
                    <a:pt x="1106" y="81"/>
                  </a:lnTo>
                  <a:lnTo>
                    <a:pt x="1108" y="79"/>
                  </a:lnTo>
                  <a:lnTo>
                    <a:pt x="1110" y="79"/>
                  </a:lnTo>
                  <a:lnTo>
                    <a:pt x="1112" y="78"/>
                  </a:lnTo>
                  <a:lnTo>
                    <a:pt x="1115" y="77"/>
                  </a:lnTo>
                  <a:lnTo>
                    <a:pt x="1116" y="77"/>
                  </a:lnTo>
                  <a:lnTo>
                    <a:pt x="1118" y="76"/>
                  </a:lnTo>
                  <a:lnTo>
                    <a:pt x="1119" y="76"/>
                  </a:lnTo>
                  <a:lnTo>
                    <a:pt x="1122" y="74"/>
                  </a:lnTo>
                  <a:lnTo>
                    <a:pt x="1124" y="74"/>
                  </a:lnTo>
                  <a:lnTo>
                    <a:pt x="1125" y="73"/>
                  </a:lnTo>
                  <a:lnTo>
                    <a:pt x="1127" y="73"/>
                  </a:lnTo>
                  <a:lnTo>
                    <a:pt x="1128" y="73"/>
                  </a:lnTo>
                  <a:lnTo>
                    <a:pt x="1129" y="73"/>
                  </a:lnTo>
                  <a:lnTo>
                    <a:pt x="1131" y="74"/>
                  </a:lnTo>
                  <a:lnTo>
                    <a:pt x="1132" y="74"/>
                  </a:lnTo>
                  <a:lnTo>
                    <a:pt x="1133" y="76"/>
                  </a:lnTo>
                  <a:lnTo>
                    <a:pt x="1133" y="77"/>
                  </a:lnTo>
                  <a:lnTo>
                    <a:pt x="1135" y="78"/>
                  </a:lnTo>
                  <a:lnTo>
                    <a:pt x="1135" y="79"/>
                  </a:lnTo>
                  <a:lnTo>
                    <a:pt x="1136" y="79"/>
                  </a:lnTo>
                  <a:lnTo>
                    <a:pt x="1136" y="81"/>
                  </a:lnTo>
                  <a:lnTo>
                    <a:pt x="1139" y="81"/>
                  </a:lnTo>
                  <a:lnTo>
                    <a:pt x="1140" y="82"/>
                  </a:lnTo>
                  <a:lnTo>
                    <a:pt x="1141" y="83"/>
                  </a:lnTo>
                  <a:lnTo>
                    <a:pt x="1142" y="82"/>
                  </a:lnTo>
                  <a:lnTo>
                    <a:pt x="1144" y="82"/>
                  </a:lnTo>
                  <a:lnTo>
                    <a:pt x="1142" y="81"/>
                  </a:lnTo>
                  <a:lnTo>
                    <a:pt x="1142" y="79"/>
                  </a:lnTo>
                  <a:lnTo>
                    <a:pt x="1142" y="78"/>
                  </a:lnTo>
                  <a:lnTo>
                    <a:pt x="1142" y="77"/>
                  </a:lnTo>
                  <a:lnTo>
                    <a:pt x="1142" y="76"/>
                  </a:lnTo>
                  <a:lnTo>
                    <a:pt x="1144" y="74"/>
                  </a:lnTo>
                  <a:lnTo>
                    <a:pt x="1144" y="73"/>
                  </a:lnTo>
                  <a:lnTo>
                    <a:pt x="1144" y="72"/>
                  </a:lnTo>
                  <a:lnTo>
                    <a:pt x="1144" y="70"/>
                  </a:lnTo>
                  <a:lnTo>
                    <a:pt x="1145" y="69"/>
                  </a:lnTo>
                  <a:lnTo>
                    <a:pt x="1145" y="68"/>
                  </a:lnTo>
                  <a:lnTo>
                    <a:pt x="1146" y="68"/>
                  </a:lnTo>
                  <a:lnTo>
                    <a:pt x="1148" y="68"/>
                  </a:lnTo>
                  <a:lnTo>
                    <a:pt x="1149" y="69"/>
                  </a:lnTo>
                  <a:lnTo>
                    <a:pt x="1150" y="69"/>
                  </a:lnTo>
                  <a:lnTo>
                    <a:pt x="1153" y="69"/>
                  </a:lnTo>
                  <a:lnTo>
                    <a:pt x="1154" y="68"/>
                  </a:lnTo>
                  <a:lnTo>
                    <a:pt x="1156" y="66"/>
                  </a:lnTo>
                  <a:lnTo>
                    <a:pt x="1157" y="66"/>
                  </a:lnTo>
                  <a:lnTo>
                    <a:pt x="1158" y="66"/>
                  </a:lnTo>
                  <a:lnTo>
                    <a:pt x="1158" y="65"/>
                  </a:lnTo>
                  <a:lnTo>
                    <a:pt x="1160" y="64"/>
                  </a:lnTo>
                  <a:lnTo>
                    <a:pt x="1161" y="62"/>
                  </a:lnTo>
                  <a:lnTo>
                    <a:pt x="1161" y="66"/>
                  </a:lnTo>
                  <a:lnTo>
                    <a:pt x="1163" y="68"/>
                  </a:lnTo>
                  <a:lnTo>
                    <a:pt x="1165" y="69"/>
                  </a:lnTo>
                  <a:lnTo>
                    <a:pt x="1166" y="69"/>
                  </a:lnTo>
                  <a:lnTo>
                    <a:pt x="1166" y="70"/>
                  </a:lnTo>
                  <a:lnTo>
                    <a:pt x="1166" y="72"/>
                  </a:lnTo>
                  <a:lnTo>
                    <a:pt x="1166" y="73"/>
                  </a:lnTo>
                  <a:lnTo>
                    <a:pt x="1167" y="74"/>
                  </a:lnTo>
                  <a:lnTo>
                    <a:pt x="1167" y="76"/>
                  </a:lnTo>
                  <a:lnTo>
                    <a:pt x="1167" y="77"/>
                  </a:lnTo>
                  <a:lnTo>
                    <a:pt x="1169" y="78"/>
                  </a:lnTo>
                  <a:lnTo>
                    <a:pt x="1170" y="79"/>
                  </a:lnTo>
                  <a:lnTo>
                    <a:pt x="1171" y="79"/>
                  </a:lnTo>
                  <a:lnTo>
                    <a:pt x="1174" y="81"/>
                  </a:lnTo>
                  <a:lnTo>
                    <a:pt x="1175" y="81"/>
                  </a:lnTo>
                  <a:lnTo>
                    <a:pt x="1178" y="81"/>
                  </a:lnTo>
                  <a:lnTo>
                    <a:pt x="1179" y="82"/>
                  </a:lnTo>
                  <a:lnTo>
                    <a:pt x="1180" y="82"/>
                  </a:lnTo>
                  <a:lnTo>
                    <a:pt x="1182" y="82"/>
                  </a:lnTo>
                  <a:lnTo>
                    <a:pt x="1184" y="83"/>
                  </a:lnTo>
                  <a:lnTo>
                    <a:pt x="1186" y="83"/>
                  </a:lnTo>
                  <a:lnTo>
                    <a:pt x="1187" y="83"/>
                  </a:lnTo>
                  <a:lnTo>
                    <a:pt x="1188" y="83"/>
                  </a:lnTo>
                  <a:lnTo>
                    <a:pt x="1188" y="85"/>
                  </a:lnTo>
                  <a:lnTo>
                    <a:pt x="1188" y="86"/>
                  </a:lnTo>
                  <a:lnTo>
                    <a:pt x="1187" y="87"/>
                  </a:lnTo>
                  <a:lnTo>
                    <a:pt x="1186" y="89"/>
                  </a:lnTo>
                  <a:lnTo>
                    <a:pt x="1184" y="91"/>
                  </a:lnTo>
                  <a:lnTo>
                    <a:pt x="1183" y="93"/>
                  </a:lnTo>
                  <a:lnTo>
                    <a:pt x="1182" y="94"/>
                  </a:lnTo>
                  <a:lnTo>
                    <a:pt x="1180" y="94"/>
                  </a:lnTo>
                  <a:lnTo>
                    <a:pt x="1179" y="94"/>
                  </a:lnTo>
                  <a:lnTo>
                    <a:pt x="1177" y="95"/>
                  </a:lnTo>
                  <a:lnTo>
                    <a:pt x="1174" y="95"/>
                  </a:lnTo>
                  <a:lnTo>
                    <a:pt x="1170" y="95"/>
                  </a:lnTo>
                  <a:lnTo>
                    <a:pt x="1167" y="95"/>
                  </a:lnTo>
                  <a:lnTo>
                    <a:pt x="1166" y="95"/>
                  </a:lnTo>
                  <a:lnTo>
                    <a:pt x="1165" y="95"/>
                  </a:lnTo>
                  <a:lnTo>
                    <a:pt x="1163" y="95"/>
                  </a:lnTo>
                  <a:lnTo>
                    <a:pt x="1161" y="95"/>
                  </a:lnTo>
                  <a:lnTo>
                    <a:pt x="1160" y="96"/>
                  </a:lnTo>
                  <a:lnTo>
                    <a:pt x="1157" y="98"/>
                  </a:lnTo>
                  <a:lnTo>
                    <a:pt x="1156" y="98"/>
                  </a:lnTo>
                  <a:lnTo>
                    <a:pt x="1153" y="98"/>
                  </a:lnTo>
                  <a:lnTo>
                    <a:pt x="1150" y="95"/>
                  </a:lnTo>
                  <a:lnTo>
                    <a:pt x="1150" y="98"/>
                  </a:lnTo>
                  <a:lnTo>
                    <a:pt x="1150" y="99"/>
                  </a:lnTo>
                  <a:lnTo>
                    <a:pt x="1161" y="117"/>
                  </a:lnTo>
                  <a:lnTo>
                    <a:pt x="1166" y="132"/>
                  </a:lnTo>
                  <a:lnTo>
                    <a:pt x="1167" y="132"/>
                  </a:lnTo>
                  <a:lnTo>
                    <a:pt x="1170" y="140"/>
                  </a:lnTo>
                  <a:lnTo>
                    <a:pt x="1171" y="140"/>
                  </a:lnTo>
                  <a:lnTo>
                    <a:pt x="1174" y="140"/>
                  </a:lnTo>
                  <a:lnTo>
                    <a:pt x="1175" y="138"/>
                  </a:lnTo>
                  <a:lnTo>
                    <a:pt x="1175" y="137"/>
                  </a:lnTo>
                  <a:lnTo>
                    <a:pt x="1177" y="136"/>
                  </a:lnTo>
                  <a:lnTo>
                    <a:pt x="1175" y="134"/>
                  </a:lnTo>
                  <a:lnTo>
                    <a:pt x="1177" y="134"/>
                  </a:lnTo>
                  <a:lnTo>
                    <a:pt x="1177" y="133"/>
                  </a:lnTo>
                  <a:lnTo>
                    <a:pt x="1178" y="132"/>
                  </a:lnTo>
                  <a:lnTo>
                    <a:pt x="1178" y="130"/>
                  </a:lnTo>
                  <a:lnTo>
                    <a:pt x="1179" y="129"/>
                  </a:lnTo>
                  <a:lnTo>
                    <a:pt x="1180" y="129"/>
                  </a:lnTo>
                  <a:lnTo>
                    <a:pt x="1182" y="128"/>
                  </a:lnTo>
                  <a:lnTo>
                    <a:pt x="1183" y="127"/>
                  </a:lnTo>
                  <a:lnTo>
                    <a:pt x="1184" y="124"/>
                  </a:lnTo>
                  <a:lnTo>
                    <a:pt x="1186" y="123"/>
                  </a:lnTo>
                  <a:lnTo>
                    <a:pt x="1187" y="123"/>
                  </a:lnTo>
                  <a:lnTo>
                    <a:pt x="1187" y="121"/>
                  </a:lnTo>
                  <a:lnTo>
                    <a:pt x="1188" y="120"/>
                  </a:lnTo>
                  <a:lnTo>
                    <a:pt x="1188" y="119"/>
                  </a:lnTo>
                  <a:lnTo>
                    <a:pt x="1190" y="119"/>
                  </a:lnTo>
                  <a:lnTo>
                    <a:pt x="1191" y="117"/>
                  </a:lnTo>
                  <a:lnTo>
                    <a:pt x="1191" y="116"/>
                  </a:lnTo>
                  <a:lnTo>
                    <a:pt x="1192" y="115"/>
                  </a:lnTo>
                  <a:lnTo>
                    <a:pt x="1194" y="113"/>
                  </a:lnTo>
                  <a:lnTo>
                    <a:pt x="1191" y="112"/>
                  </a:lnTo>
                  <a:lnTo>
                    <a:pt x="1190" y="111"/>
                  </a:lnTo>
                  <a:lnTo>
                    <a:pt x="1190" y="110"/>
                  </a:lnTo>
                  <a:lnTo>
                    <a:pt x="1190" y="107"/>
                  </a:lnTo>
                  <a:lnTo>
                    <a:pt x="1188" y="107"/>
                  </a:lnTo>
                  <a:lnTo>
                    <a:pt x="1190" y="106"/>
                  </a:lnTo>
                  <a:lnTo>
                    <a:pt x="1191" y="104"/>
                  </a:lnTo>
                  <a:lnTo>
                    <a:pt x="1194" y="103"/>
                  </a:lnTo>
                  <a:lnTo>
                    <a:pt x="1195" y="103"/>
                  </a:lnTo>
                  <a:lnTo>
                    <a:pt x="1197" y="103"/>
                  </a:lnTo>
                  <a:lnTo>
                    <a:pt x="1197" y="104"/>
                  </a:lnTo>
                  <a:lnTo>
                    <a:pt x="1199" y="106"/>
                  </a:lnTo>
                  <a:lnTo>
                    <a:pt x="1200" y="107"/>
                  </a:lnTo>
                  <a:lnTo>
                    <a:pt x="1200" y="108"/>
                  </a:lnTo>
                  <a:lnTo>
                    <a:pt x="1203" y="107"/>
                  </a:lnTo>
                  <a:lnTo>
                    <a:pt x="1204" y="107"/>
                  </a:lnTo>
                  <a:lnTo>
                    <a:pt x="1207" y="108"/>
                  </a:lnTo>
                  <a:lnTo>
                    <a:pt x="1207" y="107"/>
                  </a:lnTo>
                  <a:lnTo>
                    <a:pt x="1208" y="107"/>
                  </a:lnTo>
                  <a:lnTo>
                    <a:pt x="1209" y="107"/>
                  </a:lnTo>
                  <a:lnTo>
                    <a:pt x="1211" y="107"/>
                  </a:lnTo>
                  <a:lnTo>
                    <a:pt x="1213" y="107"/>
                  </a:lnTo>
                  <a:lnTo>
                    <a:pt x="1213" y="106"/>
                  </a:lnTo>
                  <a:lnTo>
                    <a:pt x="1215" y="106"/>
                  </a:lnTo>
                  <a:lnTo>
                    <a:pt x="1216" y="104"/>
                  </a:lnTo>
                  <a:lnTo>
                    <a:pt x="1217" y="104"/>
                  </a:lnTo>
                  <a:lnTo>
                    <a:pt x="1218" y="106"/>
                  </a:lnTo>
                  <a:lnTo>
                    <a:pt x="1217" y="107"/>
                  </a:lnTo>
                  <a:lnTo>
                    <a:pt x="1217" y="108"/>
                  </a:lnTo>
                  <a:lnTo>
                    <a:pt x="1217" y="110"/>
                  </a:lnTo>
                  <a:lnTo>
                    <a:pt x="1218" y="111"/>
                  </a:lnTo>
                  <a:lnTo>
                    <a:pt x="1220" y="112"/>
                  </a:lnTo>
                  <a:lnTo>
                    <a:pt x="1220" y="113"/>
                  </a:lnTo>
                  <a:lnTo>
                    <a:pt x="1221" y="113"/>
                  </a:lnTo>
                  <a:lnTo>
                    <a:pt x="1224" y="113"/>
                  </a:lnTo>
                  <a:lnTo>
                    <a:pt x="1225" y="113"/>
                  </a:lnTo>
                  <a:lnTo>
                    <a:pt x="1225" y="112"/>
                  </a:lnTo>
                  <a:lnTo>
                    <a:pt x="1225" y="111"/>
                  </a:lnTo>
                  <a:lnTo>
                    <a:pt x="1225" y="110"/>
                  </a:lnTo>
                  <a:lnTo>
                    <a:pt x="1225" y="108"/>
                  </a:lnTo>
                  <a:lnTo>
                    <a:pt x="1226" y="107"/>
                  </a:lnTo>
                  <a:lnTo>
                    <a:pt x="1228" y="106"/>
                  </a:lnTo>
                  <a:lnTo>
                    <a:pt x="1230" y="103"/>
                  </a:lnTo>
                  <a:lnTo>
                    <a:pt x="1232" y="103"/>
                  </a:lnTo>
                  <a:lnTo>
                    <a:pt x="1233" y="103"/>
                  </a:lnTo>
                  <a:lnTo>
                    <a:pt x="1234" y="103"/>
                  </a:lnTo>
                  <a:lnTo>
                    <a:pt x="1234" y="104"/>
                  </a:lnTo>
                  <a:lnTo>
                    <a:pt x="1235" y="106"/>
                  </a:lnTo>
                  <a:lnTo>
                    <a:pt x="1235" y="108"/>
                  </a:lnTo>
                  <a:lnTo>
                    <a:pt x="1235" y="110"/>
                  </a:lnTo>
                  <a:lnTo>
                    <a:pt x="1235" y="111"/>
                  </a:lnTo>
                  <a:lnTo>
                    <a:pt x="1237" y="111"/>
                  </a:lnTo>
                  <a:lnTo>
                    <a:pt x="1238" y="112"/>
                  </a:lnTo>
                  <a:lnTo>
                    <a:pt x="1239" y="112"/>
                  </a:lnTo>
                  <a:lnTo>
                    <a:pt x="1241" y="112"/>
                  </a:lnTo>
                  <a:lnTo>
                    <a:pt x="1243" y="112"/>
                  </a:lnTo>
                  <a:lnTo>
                    <a:pt x="1245" y="112"/>
                  </a:lnTo>
                  <a:lnTo>
                    <a:pt x="1246" y="111"/>
                  </a:lnTo>
                  <a:lnTo>
                    <a:pt x="1247" y="110"/>
                  </a:lnTo>
                  <a:lnTo>
                    <a:pt x="1247" y="108"/>
                  </a:lnTo>
                  <a:lnTo>
                    <a:pt x="1249" y="107"/>
                  </a:lnTo>
                  <a:lnTo>
                    <a:pt x="1249" y="106"/>
                  </a:lnTo>
                  <a:lnTo>
                    <a:pt x="1250" y="104"/>
                  </a:lnTo>
                  <a:lnTo>
                    <a:pt x="1251" y="103"/>
                  </a:lnTo>
                  <a:lnTo>
                    <a:pt x="1253" y="102"/>
                  </a:lnTo>
                  <a:lnTo>
                    <a:pt x="1253" y="100"/>
                  </a:lnTo>
                  <a:lnTo>
                    <a:pt x="1254" y="99"/>
                  </a:lnTo>
                  <a:lnTo>
                    <a:pt x="1254" y="98"/>
                  </a:lnTo>
                  <a:lnTo>
                    <a:pt x="1255" y="98"/>
                  </a:lnTo>
                  <a:lnTo>
                    <a:pt x="1256" y="96"/>
                  </a:lnTo>
                  <a:lnTo>
                    <a:pt x="1258" y="96"/>
                  </a:lnTo>
                  <a:lnTo>
                    <a:pt x="1259" y="95"/>
                  </a:lnTo>
                  <a:lnTo>
                    <a:pt x="1260" y="95"/>
                  </a:lnTo>
                  <a:lnTo>
                    <a:pt x="1262" y="95"/>
                  </a:lnTo>
                  <a:lnTo>
                    <a:pt x="1263" y="94"/>
                  </a:lnTo>
                  <a:lnTo>
                    <a:pt x="1264" y="95"/>
                  </a:lnTo>
                  <a:lnTo>
                    <a:pt x="1266" y="95"/>
                  </a:lnTo>
                  <a:lnTo>
                    <a:pt x="1267" y="96"/>
                  </a:lnTo>
                  <a:lnTo>
                    <a:pt x="1270" y="96"/>
                  </a:lnTo>
                  <a:lnTo>
                    <a:pt x="1271" y="96"/>
                  </a:lnTo>
                  <a:lnTo>
                    <a:pt x="1272" y="95"/>
                  </a:lnTo>
                  <a:lnTo>
                    <a:pt x="1273" y="95"/>
                  </a:lnTo>
                  <a:lnTo>
                    <a:pt x="1275" y="94"/>
                  </a:lnTo>
                  <a:lnTo>
                    <a:pt x="1276" y="95"/>
                  </a:lnTo>
                  <a:lnTo>
                    <a:pt x="1277" y="95"/>
                  </a:lnTo>
                  <a:lnTo>
                    <a:pt x="1279" y="96"/>
                  </a:lnTo>
                  <a:lnTo>
                    <a:pt x="1281" y="96"/>
                  </a:lnTo>
                  <a:lnTo>
                    <a:pt x="1283" y="96"/>
                  </a:lnTo>
                  <a:lnTo>
                    <a:pt x="1284" y="96"/>
                  </a:lnTo>
                  <a:lnTo>
                    <a:pt x="1285" y="98"/>
                  </a:lnTo>
                  <a:lnTo>
                    <a:pt x="1285" y="99"/>
                  </a:lnTo>
                  <a:lnTo>
                    <a:pt x="1288" y="99"/>
                  </a:lnTo>
                  <a:lnTo>
                    <a:pt x="1289" y="100"/>
                  </a:lnTo>
                  <a:lnTo>
                    <a:pt x="1290" y="100"/>
                  </a:lnTo>
                  <a:lnTo>
                    <a:pt x="1292" y="99"/>
                  </a:lnTo>
                  <a:lnTo>
                    <a:pt x="1293" y="99"/>
                  </a:lnTo>
                  <a:lnTo>
                    <a:pt x="1294" y="99"/>
                  </a:lnTo>
                  <a:lnTo>
                    <a:pt x="1296" y="99"/>
                  </a:lnTo>
                  <a:lnTo>
                    <a:pt x="1298" y="98"/>
                  </a:lnTo>
                  <a:lnTo>
                    <a:pt x="1300" y="98"/>
                  </a:lnTo>
                  <a:lnTo>
                    <a:pt x="1300" y="96"/>
                  </a:lnTo>
                  <a:lnTo>
                    <a:pt x="1300" y="95"/>
                  </a:lnTo>
                  <a:lnTo>
                    <a:pt x="1301" y="94"/>
                  </a:lnTo>
                  <a:lnTo>
                    <a:pt x="1302" y="93"/>
                  </a:lnTo>
                  <a:lnTo>
                    <a:pt x="1304" y="91"/>
                  </a:lnTo>
                  <a:lnTo>
                    <a:pt x="1305" y="90"/>
                  </a:lnTo>
                  <a:lnTo>
                    <a:pt x="1305" y="89"/>
                  </a:lnTo>
                  <a:lnTo>
                    <a:pt x="1306" y="87"/>
                  </a:lnTo>
                  <a:lnTo>
                    <a:pt x="1308" y="87"/>
                  </a:lnTo>
                  <a:lnTo>
                    <a:pt x="1309" y="86"/>
                  </a:lnTo>
                  <a:lnTo>
                    <a:pt x="1310" y="86"/>
                  </a:lnTo>
                  <a:lnTo>
                    <a:pt x="1311" y="85"/>
                  </a:lnTo>
                  <a:lnTo>
                    <a:pt x="1313" y="85"/>
                  </a:lnTo>
                  <a:lnTo>
                    <a:pt x="1315" y="85"/>
                  </a:lnTo>
                  <a:lnTo>
                    <a:pt x="1317" y="86"/>
                  </a:lnTo>
                  <a:lnTo>
                    <a:pt x="1318" y="87"/>
                  </a:lnTo>
                  <a:lnTo>
                    <a:pt x="1319" y="87"/>
                  </a:lnTo>
                  <a:lnTo>
                    <a:pt x="1321" y="89"/>
                  </a:lnTo>
                  <a:lnTo>
                    <a:pt x="1322" y="90"/>
                  </a:lnTo>
                  <a:lnTo>
                    <a:pt x="1323" y="90"/>
                  </a:lnTo>
                  <a:lnTo>
                    <a:pt x="1326" y="91"/>
                  </a:lnTo>
                  <a:lnTo>
                    <a:pt x="1326" y="93"/>
                  </a:lnTo>
                  <a:lnTo>
                    <a:pt x="1328" y="93"/>
                  </a:lnTo>
                  <a:lnTo>
                    <a:pt x="1328" y="94"/>
                  </a:lnTo>
                  <a:lnTo>
                    <a:pt x="1331" y="94"/>
                  </a:lnTo>
                  <a:lnTo>
                    <a:pt x="1332" y="93"/>
                  </a:lnTo>
                  <a:lnTo>
                    <a:pt x="1335" y="93"/>
                  </a:lnTo>
                  <a:lnTo>
                    <a:pt x="1336" y="91"/>
                  </a:lnTo>
                  <a:lnTo>
                    <a:pt x="1338" y="90"/>
                  </a:lnTo>
                  <a:lnTo>
                    <a:pt x="1339" y="90"/>
                  </a:lnTo>
                  <a:lnTo>
                    <a:pt x="1340" y="89"/>
                  </a:lnTo>
                  <a:lnTo>
                    <a:pt x="1340" y="87"/>
                  </a:lnTo>
                  <a:lnTo>
                    <a:pt x="1340" y="86"/>
                  </a:lnTo>
                  <a:lnTo>
                    <a:pt x="1340" y="85"/>
                  </a:lnTo>
                  <a:lnTo>
                    <a:pt x="1340" y="83"/>
                  </a:lnTo>
                  <a:lnTo>
                    <a:pt x="1339" y="82"/>
                  </a:lnTo>
                  <a:lnTo>
                    <a:pt x="1340" y="81"/>
                  </a:lnTo>
                  <a:lnTo>
                    <a:pt x="1340" y="79"/>
                  </a:lnTo>
                  <a:lnTo>
                    <a:pt x="1340" y="78"/>
                  </a:lnTo>
                  <a:lnTo>
                    <a:pt x="1340" y="76"/>
                  </a:lnTo>
                  <a:lnTo>
                    <a:pt x="1340" y="74"/>
                  </a:lnTo>
                  <a:lnTo>
                    <a:pt x="1340" y="73"/>
                  </a:lnTo>
                  <a:lnTo>
                    <a:pt x="1342" y="72"/>
                  </a:lnTo>
                  <a:lnTo>
                    <a:pt x="1342" y="70"/>
                  </a:lnTo>
                  <a:lnTo>
                    <a:pt x="1342" y="69"/>
                  </a:lnTo>
                  <a:lnTo>
                    <a:pt x="1343" y="68"/>
                  </a:lnTo>
                  <a:lnTo>
                    <a:pt x="1342" y="66"/>
                  </a:lnTo>
                  <a:lnTo>
                    <a:pt x="1342" y="65"/>
                  </a:lnTo>
                  <a:lnTo>
                    <a:pt x="1342" y="64"/>
                  </a:lnTo>
                  <a:lnTo>
                    <a:pt x="1342" y="62"/>
                  </a:lnTo>
                  <a:lnTo>
                    <a:pt x="1342" y="61"/>
                  </a:lnTo>
                  <a:lnTo>
                    <a:pt x="1343" y="60"/>
                  </a:lnTo>
                  <a:lnTo>
                    <a:pt x="1343" y="58"/>
                  </a:lnTo>
                  <a:lnTo>
                    <a:pt x="1344" y="57"/>
                  </a:lnTo>
                  <a:lnTo>
                    <a:pt x="1344" y="56"/>
                  </a:lnTo>
                  <a:lnTo>
                    <a:pt x="1346" y="55"/>
                  </a:lnTo>
                  <a:lnTo>
                    <a:pt x="1347" y="55"/>
                  </a:lnTo>
                  <a:lnTo>
                    <a:pt x="1348" y="55"/>
                  </a:lnTo>
                  <a:lnTo>
                    <a:pt x="1349" y="55"/>
                  </a:lnTo>
                  <a:lnTo>
                    <a:pt x="1351" y="55"/>
                  </a:lnTo>
                  <a:lnTo>
                    <a:pt x="1352" y="55"/>
                  </a:lnTo>
                  <a:lnTo>
                    <a:pt x="1355" y="56"/>
                  </a:lnTo>
                  <a:lnTo>
                    <a:pt x="1356" y="56"/>
                  </a:lnTo>
                  <a:lnTo>
                    <a:pt x="1357" y="56"/>
                  </a:lnTo>
                  <a:lnTo>
                    <a:pt x="1359" y="57"/>
                  </a:lnTo>
                  <a:lnTo>
                    <a:pt x="1360" y="57"/>
                  </a:lnTo>
                  <a:lnTo>
                    <a:pt x="1361" y="57"/>
                  </a:lnTo>
                  <a:lnTo>
                    <a:pt x="1363" y="57"/>
                  </a:lnTo>
                  <a:lnTo>
                    <a:pt x="1364" y="58"/>
                  </a:lnTo>
                  <a:lnTo>
                    <a:pt x="1365" y="60"/>
                  </a:lnTo>
                  <a:lnTo>
                    <a:pt x="1365" y="61"/>
                  </a:lnTo>
                  <a:lnTo>
                    <a:pt x="1366" y="62"/>
                  </a:lnTo>
                  <a:lnTo>
                    <a:pt x="1368" y="64"/>
                  </a:lnTo>
                  <a:lnTo>
                    <a:pt x="1369" y="65"/>
                  </a:lnTo>
                  <a:lnTo>
                    <a:pt x="1370" y="66"/>
                  </a:lnTo>
                  <a:lnTo>
                    <a:pt x="1372" y="66"/>
                  </a:lnTo>
                  <a:lnTo>
                    <a:pt x="1373" y="68"/>
                  </a:lnTo>
                  <a:lnTo>
                    <a:pt x="1374" y="68"/>
                  </a:lnTo>
                  <a:lnTo>
                    <a:pt x="1376" y="68"/>
                  </a:lnTo>
                  <a:lnTo>
                    <a:pt x="1377" y="68"/>
                  </a:lnTo>
                  <a:lnTo>
                    <a:pt x="1380" y="69"/>
                  </a:lnTo>
                  <a:lnTo>
                    <a:pt x="1381" y="68"/>
                  </a:lnTo>
                  <a:lnTo>
                    <a:pt x="1382" y="68"/>
                  </a:lnTo>
                  <a:lnTo>
                    <a:pt x="1383" y="68"/>
                  </a:lnTo>
                  <a:lnTo>
                    <a:pt x="1385" y="66"/>
                  </a:lnTo>
                  <a:lnTo>
                    <a:pt x="1386" y="66"/>
                  </a:lnTo>
                  <a:lnTo>
                    <a:pt x="1387" y="66"/>
                  </a:lnTo>
                  <a:lnTo>
                    <a:pt x="1389" y="66"/>
                  </a:lnTo>
                  <a:lnTo>
                    <a:pt x="1391" y="66"/>
                  </a:lnTo>
                  <a:lnTo>
                    <a:pt x="1393" y="66"/>
                  </a:lnTo>
                  <a:lnTo>
                    <a:pt x="1395" y="66"/>
                  </a:lnTo>
                  <a:lnTo>
                    <a:pt x="1397" y="66"/>
                  </a:lnTo>
                  <a:lnTo>
                    <a:pt x="1398" y="65"/>
                  </a:lnTo>
                  <a:lnTo>
                    <a:pt x="1399" y="65"/>
                  </a:lnTo>
                  <a:lnTo>
                    <a:pt x="1401" y="65"/>
                  </a:lnTo>
                  <a:lnTo>
                    <a:pt x="1403" y="65"/>
                  </a:lnTo>
                  <a:lnTo>
                    <a:pt x="1404" y="64"/>
                  </a:lnTo>
                  <a:lnTo>
                    <a:pt x="1406" y="64"/>
                  </a:lnTo>
                  <a:lnTo>
                    <a:pt x="1407" y="64"/>
                  </a:lnTo>
                  <a:lnTo>
                    <a:pt x="1408" y="62"/>
                  </a:lnTo>
                  <a:lnTo>
                    <a:pt x="1410" y="62"/>
                  </a:lnTo>
                  <a:lnTo>
                    <a:pt x="1411" y="62"/>
                  </a:lnTo>
                  <a:lnTo>
                    <a:pt x="1412" y="61"/>
                  </a:lnTo>
                  <a:lnTo>
                    <a:pt x="1414" y="61"/>
                  </a:lnTo>
                  <a:lnTo>
                    <a:pt x="1415" y="60"/>
                  </a:lnTo>
                  <a:lnTo>
                    <a:pt x="1416" y="58"/>
                  </a:lnTo>
                  <a:lnTo>
                    <a:pt x="1418" y="57"/>
                  </a:lnTo>
                  <a:lnTo>
                    <a:pt x="1419" y="56"/>
                  </a:lnTo>
                  <a:lnTo>
                    <a:pt x="1420" y="56"/>
                  </a:lnTo>
                  <a:lnTo>
                    <a:pt x="1421" y="55"/>
                  </a:lnTo>
                  <a:lnTo>
                    <a:pt x="1423" y="55"/>
                  </a:lnTo>
                  <a:lnTo>
                    <a:pt x="1424" y="53"/>
                  </a:lnTo>
                  <a:lnTo>
                    <a:pt x="1425" y="53"/>
                  </a:lnTo>
                  <a:lnTo>
                    <a:pt x="1427" y="53"/>
                  </a:lnTo>
                  <a:lnTo>
                    <a:pt x="1428" y="53"/>
                  </a:lnTo>
                  <a:lnTo>
                    <a:pt x="1429" y="53"/>
                  </a:lnTo>
                  <a:lnTo>
                    <a:pt x="1431" y="53"/>
                  </a:lnTo>
                  <a:lnTo>
                    <a:pt x="1432" y="55"/>
                  </a:lnTo>
                  <a:lnTo>
                    <a:pt x="1433" y="56"/>
                  </a:lnTo>
                  <a:lnTo>
                    <a:pt x="1435" y="56"/>
                  </a:lnTo>
                  <a:lnTo>
                    <a:pt x="1435" y="57"/>
                  </a:lnTo>
                  <a:lnTo>
                    <a:pt x="1436" y="57"/>
                  </a:lnTo>
                  <a:lnTo>
                    <a:pt x="1437" y="56"/>
                  </a:lnTo>
                  <a:lnTo>
                    <a:pt x="1440" y="56"/>
                  </a:lnTo>
                  <a:lnTo>
                    <a:pt x="1441" y="56"/>
                  </a:lnTo>
                  <a:lnTo>
                    <a:pt x="1442" y="56"/>
                  </a:lnTo>
                  <a:lnTo>
                    <a:pt x="1444" y="55"/>
                  </a:lnTo>
                  <a:lnTo>
                    <a:pt x="1445" y="53"/>
                  </a:lnTo>
                  <a:lnTo>
                    <a:pt x="1445" y="55"/>
                  </a:lnTo>
                  <a:lnTo>
                    <a:pt x="1446" y="55"/>
                  </a:lnTo>
                  <a:lnTo>
                    <a:pt x="1449" y="53"/>
                  </a:lnTo>
                  <a:lnTo>
                    <a:pt x="1449" y="55"/>
                  </a:lnTo>
                  <a:lnTo>
                    <a:pt x="1450" y="56"/>
                  </a:lnTo>
                  <a:lnTo>
                    <a:pt x="1452" y="55"/>
                  </a:lnTo>
                  <a:lnTo>
                    <a:pt x="1453" y="55"/>
                  </a:lnTo>
                  <a:lnTo>
                    <a:pt x="1454" y="56"/>
                  </a:lnTo>
                  <a:lnTo>
                    <a:pt x="1456" y="55"/>
                  </a:lnTo>
                  <a:lnTo>
                    <a:pt x="1457" y="53"/>
                  </a:lnTo>
                  <a:lnTo>
                    <a:pt x="1458" y="52"/>
                  </a:lnTo>
                  <a:lnTo>
                    <a:pt x="1459" y="52"/>
                  </a:lnTo>
                  <a:lnTo>
                    <a:pt x="1461" y="52"/>
                  </a:lnTo>
                  <a:lnTo>
                    <a:pt x="1462" y="51"/>
                  </a:lnTo>
                  <a:lnTo>
                    <a:pt x="1462" y="49"/>
                  </a:lnTo>
                  <a:lnTo>
                    <a:pt x="1463" y="49"/>
                  </a:lnTo>
                  <a:lnTo>
                    <a:pt x="1465" y="49"/>
                  </a:lnTo>
                  <a:lnTo>
                    <a:pt x="1466" y="48"/>
                  </a:lnTo>
                  <a:lnTo>
                    <a:pt x="1469" y="47"/>
                  </a:lnTo>
                  <a:lnTo>
                    <a:pt x="1471" y="47"/>
                  </a:lnTo>
                  <a:lnTo>
                    <a:pt x="1471" y="48"/>
                  </a:lnTo>
                  <a:lnTo>
                    <a:pt x="1474" y="48"/>
                  </a:lnTo>
                  <a:lnTo>
                    <a:pt x="1474" y="47"/>
                  </a:lnTo>
                  <a:lnTo>
                    <a:pt x="1474" y="45"/>
                  </a:lnTo>
                  <a:lnTo>
                    <a:pt x="1475" y="45"/>
                  </a:lnTo>
                  <a:lnTo>
                    <a:pt x="1476" y="45"/>
                  </a:lnTo>
                  <a:lnTo>
                    <a:pt x="1478" y="45"/>
                  </a:lnTo>
                  <a:lnTo>
                    <a:pt x="1479" y="45"/>
                  </a:lnTo>
                  <a:lnTo>
                    <a:pt x="1482" y="45"/>
                  </a:lnTo>
                  <a:lnTo>
                    <a:pt x="1482" y="47"/>
                  </a:lnTo>
                  <a:lnTo>
                    <a:pt x="1483" y="47"/>
                  </a:lnTo>
                  <a:lnTo>
                    <a:pt x="1486" y="48"/>
                  </a:lnTo>
                  <a:lnTo>
                    <a:pt x="1487" y="47"/>
                  </a:lnTo>
                  <a:lnTo>
                    <a:pt x="1488" y="45"/>
                  </a:lnTo>
                  <a:lnTo>
                    <a:pt x="1490" y="44"/>
                  </a:lnTo>
                  <a:lnTo>
                    <a:pt x="1491" y="44"/>
                  </a:lnTo>
                  <a:lnTo>
                    <a:pt x="1492" y="43"/>
                  </a:lnTo>
                  <a:lnTo>
                    <a:pt x="1494" y="43"/>
                  </a:lnTo>
                  <a:lnTo>
                    <a:pt x="1496" y="41"/>
                  </a:lnTo>
                  <a:lnTo>
                    <a:pt x="1497" y="41"/>
                  </a:lnTo>
                  <a:lnTo>
                    <a:pt x="1499" y="40"/>
                  </a:lnTo>
                  <a:lnTo>
                    <a:pt x="1500" y="40"/>
                  </a:lnTo>
                  <a:lnTo>
                    <a:pt x="1500" y="39"/>
                  </a:lnTo>
                  <a:lnTo>
                    <a:pt x="1501" y="38"/>
                  </a:lnTo>
                  <a:lnTo>
                    <a:pt x="1503" y="36"/>
                  </a:lnTo>
                  <a:lnTo>
                    <a:pt x="1504" y="36"/>
                  </a:lnTo>
                  <a:lnTo>
                    <a:pt x="1505" y="36"/>
                  </a:lnTo>
                  <a:lnTo>
                    <a:pt x="1508" y="35"/>
                  </a:lnTo>
                  <a:lnTo>
                    <a:pt x="1509" y="35"/>
                  </a:lnTo>
                  <a:lnTo>
                    <a:pt x="1511" y="35"/>
                  </a:lnTo>
                  <a:lnTo>
                    <a:pt x="1512" y="35"/>
                  </a:lnTo>
                  <a:lnTo>
                    <a:pt x="1514" y="35"/>
                  </a:lnTo>
                  <a:lnTo>
                    <a:pt x="1516" y="34"/>
                  </a:lnTo>
                  <a:lnTo>
                    <a:pt x="1517" y="34"/>
                  </a:lnTo>
                  <a:lnTo>
                    <a:pt x="1517" y="32"/>
                  </a:lnTo>
                  <a:lnTo>
                    <a:pt x="1518" y="31"/>
                  </a:lnTo>
                  <a:lnTo>
                    <a:pt x="1521" y="31"/>
                  </a:lnTo>
                  <a:lnTo>
                    <a:pt x="1522" y="32"/>
                  </a:lnTo>
                  <a:lnTo>
                    <a:pt x="1524" y="31"/>
                  </a:lnTo>
                  <a:lnTo>
                    <a:pt x="1525" y="31"/>
                  </a:lnTo>
                  <a:lnTo>
                    <a:pt x="1526" y="30"/>
                  </a:lnTo>
                  <a:lnTo>
                    <a:pt x="1528" y="30"/>
                  </a:lnTo>
                  <a:lnTo>
                    <a:pt x="1529" y="30"/>
                  </a:lnTo>
                  <a:lnTo>
                    <a:pt x="1530" y="28"/>
                  </a:lnTo>
                  <a:lnTo>
                    <a:pt x="1532" y="28"/>
                  </a:lnTo>
                  <a:lnTo>
                    <a:pt x="1533" y="27"/>
                  </a:lnTo>
                  <a:lnTo>
                    <a:pt x="1534" y="27"/>
                  </a:lnTo>
                  <a:lnTo>
                    <a:pt x="1534" y="26"/>
                  </a:lnTo>
                  <a:lnTo>
                    <a:pt x="1535" y="26"/>
                  </a:lnTo>
                  <a:lnTo>
                    <a:pt x="1538" y="26"/>
                  </a:lnTo>
                  <a:lnTo>
                    <a:pt x="1541" y="26"/>
                  </a:lnTo>
                  <a:lnTo>
                    <a:pt x="1542" y="26"/>
                  </a:lnTo>
                  <a:lnTo>
                    <a:pt x="1543" y="26"/>
                  </a:lnTo>
                  <a:lnTo>
                    <a:pt x="1546" y="23"/>
                  </a:lnTo>
                  <a:lnTo>
                    <a:pt x="1547" y="23"/>
                  </a:lnTo>
                  <a:lnTo>
                    <a:pt x="1549" y="22"/>
                  </a:lnTo>
                  <a:lnTo>
                    <a:pt x="1550" y="22"/>
                  </a:lnTo>
                  <a:lnTo>
                    <a:pt x="1549" y="23"/>
                  </a:lnTo>
                  <a:lnTo>
                    <a:pt x="1549" y="24"/>
                  </a:lnTo>
                  <a:lnTo>
                    <a:pt x="1550" y="24"/>
                  </a:lnTo>
                  <a:lnTo>
                    <a:pt x="1552" y="24"/>
                  </a:lnTo>
                  <a:lnTo>
                    <a:pt x="1554" y="23"/>
                  </a:lnTo>
                  <a:lnTo>
                    <a:pt x="1555" y="22"/>
                  </a:lnTo>
                  <a:lnTo>
                    <a:pt x="1556" y="22"/>
                  </a:lnTo>
                  <a:lnTo>
                    <a:pt x="1556" y="21"/>
                  </a:lnTo>
                  <a:lnTo>
                    <a:pt x="1558" y="19"/>
                  </a:lnTo>
                  <a:lnTo>
                    <a:pt x="1559" y="19"/>
                  </a:lnTo>
                  <a:lnTo>
                    <a:pt x="1560" y="19"/>
                  </a:lnTo>
                  <a:lnTo>
                    <a:pt x="1562" y="19"/>
                  </a:lnTo>
                  <a:lnTo>
                    <a:pt x="1563" y="18"/>
                  </a:lnTo>
                  <a:lnTo>
                    <a:pt x="1564" y="18"/>
                  </a:lnTo>
                  <a:lnTo>
                    <a:pt x="1566" y="18"/>
                  </a:lnTo>
                  <a:lnTo>
                    <a:pt x="1567" y="18"/>
                  </a:lnTo>
                  <a:lnTo>
                    <a:pt x="1568" y="17"/>
                  </a:lnTo>
                  <a:lnTo>
                    <a:pt x="1570" y="15"/>
                  </a:lnTo>
                  <a:lnTo>
                    <a:pt x="1571" y="14"/>
                  </a:lnTo>
                  <a:lnTo>
                    <a:pt x="1572" y="14"/>
                  </a:lnTo>
                  <a:lnTo>
                    <a:pt x="1573" y="13"/>
                  </a:lnTo>
                  <a:lnTo>
                    <a:pt x="1575" y="13"/>
                  </a:lnTo>
                  <a:lnTo>
                    <a:pt x="1575" y="10"/>
                  </a:lnTo>
                  <a:lnTo>
                    <a:pt x="1576" y="9"/>
                  </a:lnTo>
                  <a:lnTo>
                    <a:pt x="1577" y="9"/>
                  </a:lnTo>
                  <a:lnTo>
                    <a:pt x="1579" y="7"/>
                  </a:lnTo>
                  <a:lnTo>
                    <a:pt x="1579" y="6"/>
                  </a:lnTo>
                  <a:lnTo>
                    <a:pt x="1581" y="6"/>
                  </a:lnTo>
                  <a:lnTo>
                    <a:pt x="1583" y="5"/>
                  </a:lnTo>
                  <a:lnTo>
                    <a:pt x="1584" y="4"/>
                  </a:lnTo>
                  <a:lnTo>
                    <a:pt x="1585" y="4"/>
                  </a:lnTo>
                  <a:lnTo>
                    <a:pt x="1585" y="2"/>
                  </a:lnTo>
                  <a:lnTo>
                    <a:pt x="1587" y="2"/>
                  </a:lnTo>
                  <a:lnTo>
                    <a:pt x="1588" y="1"/>
                  </a:lnTo>
                  <a:lnTo>
                    <a:pt x="1588" y="0"/>
                  </a:lnTo>
                  <a:lnTo>
                    <a:pt x="1597" y="0"/>
                  </a:lnTo>
                  <a:lnTo>
                    <a:pt x="1596" y="2"/>
                  </a:lnTo>
                  <a:lnTo>
                    <a:pt x="1594" y="5"/>
                  </a:lnTo>
                  <a:lnTo>
                    <a:pt x="1592" y="6"/>
                  </a:lnTo>
                  <a:lnTo>
                    <a:pt x="1592" y="7"/>
                  </a:lnTo>
                  <a:lnTo>
                    <a:pt x="1590" y="9"/>
                  </a:lnTo>
                  <a:lnTo>
                    <a:pt x="1592" y="13"/>
                  </a:lnTo>
                  <a:lnTo>
                    <a:pt x="1592" y="17"/>
                  </a:lnTo>
                  <a:lnTo>
                    <a:pt x="1592" y="21"/>
                  </a:lnTo>
                  <a:lnTo>
                    <a:pt x="1592" y="24"/>
                  </a:lnTo>
                  <a:lnTo>
                    <a:pt x="1593" y="27"/>
                  </a:lnTo>
                  <a:lnTo>
                    <a:pt x="1592" y="31"/>
                  </a:lnTo>
                  <a:lnTo>
                    <a:pt x="1593" y="35"/>
                  </a:lnTo>
                  <a:lnTo>
                    <a:pt x="1594" y="38"/>
                  </a:lnTo>
                  <a:lnTo>
                    <a:pt x="1594" y="40"/>
                  </a:lnTo>
                  <a:lnTo>
                    <a:pt x="1596" y="43"/>
                  </a:lnTo>
                  <a:lnTo>
                    <a:pt x="1598" y="45"/>
                  </a:lnTo>
                  <a:lnTo>
                    <a:pt x="1600" y="48"/>
                  </a:lnTo>
                  <a:lnTo>
                    <a:pt x="1602" y="49"/>
                  </a:lnTo>
                  <a:lnTo>
                    <a:pt x="1605" y="51"/>
                  </a:lnTo>
                  <a:lnTo>
                    <a:pt x="1607" y="52"/>
                  </a:lnTo>
                  <a:lnTo>
                    <a:pt x="1611" y="53"/>
                  </a:lnTo>
                  <a:lnTo>
                    <a:pt x="1614" y="53"/>
                  </a:lnTo>
                  <a:lnTo>
                    <a:pt x="1618" y="55"/>
                  </a:lnTo>
                  <a:lnTo>
                    <a:pt x="1622" y="56"/>
                  </a:lnTo>
                  <a:lnTo>
                    <a:pt x="1626" y="56"/>
                  </a:lnTo>
                  <a:lnTo>
                    <a:pt x="1630" y="56"/>
                  </a:lnTo>
                  <a:lnTo>
                    <a:pt x="1632" y="56"/>
                  </a:lnTo>
                  <a:lnTo>
                    <a:pt x="1636" y="57"/>
                  </a:lnTo>
                  <a:lnTo>
                    <a:pt x="1638" y="60"/>
                  </a:lnTo>
                  <a:lnTo>
                    <a:pt x="1639" y="62"/>
                  </a:lnTo>
                  <a:lnTo>
                    <a:pt x="1640" y="64"/>
                  </a:lnTo>
                  <a:lnTo>
                    <a:pt x="1642" y="65"/>
                  </a:lnTo>
                  <a:lnTo>
                    <a:pt x="1644" y="66"/>
                  </a:lnTo>
                  <a:lnTo>
                    <a:pt x="1647" y="68"/>
                  </a:lnTo>
                  <a:lnTo>
                    <a:pt x="1649" y="69"/>
                  </a:lnTo>
                  <a:lnTo>
                    <a:pt x="1652" y="70"/>
                  </a:lnTo>
                  <a:lnTo>
                    <a:pt x="1656" y="70"/>
                  </a:lnTo>
                  <a:lnTo>
                    <a:pt x="1659" y="72"/>
                  </a:lnTo>
                  <a:lnTo>
                    <a:pt x="1663" y="73"/>
                  </a:lnTo>
                  <a:lnTo>
                    <a:pt x="1665" y="74"/>
                  </a:lnTo>
                  <a:lnTo>
                    <a:pt x="1668" y="76"/>
                  </a:lnTo>
                  <a:lnTo>
                    <a:pt x="1669" y="78"/>
                  </a:lnTo>
                  <a:lnTo>
                    <a:pt x="1670" y="81"/>
                  </a:lnTo>
                  <a:lnTo>
                    <a:pt x="1672" y="83"/>
                  </a:lnTo>
                  <a:lnTo>
                    <a:pt x="1673" y="86"/>
                  </a:lnTo>
                  <a:lnTo>
                    <a:pt x="1674" y="89"/>
                  </a:lnTo>
                  <a:lnTo>
                    <a:pt x="1676" y="91"/>
                  </a:lnTo>
                  <a:lnTo>
                    <a:pt x="1677" y="94"/>
                  </a:lnTo>
                  <a:lnTo>
                    <a:pt x="1680" y="96"/>
                  </a:lnTo>
                  <a:lnTo>
                    <a:pt x="1681" y="98"/>
                  </a:lnTo>
                  <a:lnTo>
                    <a:pt x="1683" y="100"/>
                  </a:lnTo>
                  <a:lnTo>
                    <a:pt x="1687" y="100"/>
                  </a:lnTo>
                  <a:lnTo>
                    <a:pt x="1690" y="102"/>
                  </a:lnTo>
                  <a:lnTo>
                    <a:pt x="1693" y="103"/>
                  </a:lnTo>
                  <a:lnTo>
                    <a:pt x="1695" y="104"/>
                  </a:lnTo>
                  <a:lnTo>
                    <a:pt x="1699" y="106"/>
                  </a:lnTo>
                  <a:lnTo>
                    <a:pt x="1700" y="108"/>
                  </a:lnTo>
                  <a:lnTo>
                    <a:pt x="1704" y="110"/>
                  </a:lnTo>
                  <a:lnTo>
                    <a:pt x="1706" y="111"/>
                  </a:lnTo>
                  <a:lnTo>
                    <a:pt x="1708" y="112"/>
                  </a:lnTo>
                  <a:lnTo>
                    <a:pt x="1711" y="113"/>
                  </a:lnTo>
                  <a:lnTo>
                    <a:pt x="1714" y="116"/>
                  </a:lnTo>
                  <a:lnTo>
                    <a:pt x="1716" y="117"/>
                  </a:lnTo>
                  <a:lnTo>
                    <a:pt x="1718" y="120"/>
                  </a:lnTo>
                  <a:lnTo>
                    <a:pt x="1720" y="121"/>
                  </a:lnTo>
                  <a:lnTo>
                    <a:pt x="1721" y="124"/>
                  </a:lnTo>
                  <a:lnTo>
                    <a:pt x="1723" y="127"/>
                  </a:lnTo>
                  <a:lnTo>
                    <a:pt x="1724" y="127"/>
                  </a:lnTo>
                  <a:lnTo>
                    <a:pt x="1724" y="129"/>
                  </a:lnTo>
                  <a:lnTo>
                    <a:pt x="1725" y="133"/>
                  </a:lnTo>
                  <a:lnTo>
                    <a:pt x="1727" y="136"/>
                  </a:lnTo>
                  <a:lnTo>
                    <a:pt x="1727" y="138"/>
                  </a:lnTo>
                  <a:lnTo>
                    <a:pt x="1728" y="142"/>
                  </a:lnTo>
                  <a:lnTo>
                    <a:pt x="1731" y="144"/>
                  </a:lnTo>
                  <a:lnTo>
                    <a:pt x="1732" y="146"/>
                  </a:lnTo>
                  <a:lnTo>
                    <a:pt x="1735" y="149"/>
                  </a:lnTo>
                  <a:lnTo>
                    <a:pt x="1736" y="150"/>
                  </a:lnTo>
                  <a:lnTo>
                    <a:pt x="1737" y="153"/>
                  </a:lnTo>
                  <a:lnTo>
                    <a:pt x="1738" y="157"/>
                  </a:lnTo>
                  <a:lnTo>
                    <a:pt x="1740" y="159"/>
                  </a:lnTo>
                  <a:lnTo>
                    <a:pt x="1740" y="163"/>
                  </a:lnTo>
                  <a:lnTo>
                    <a:pt x="1741" y="166"/>
                  </a:lnTo>
                  <a:lnTo>
                    <a:pt x="1742" y="168"/>
                  </a:lnTo>
                  <a:lnTo>
                    <a:pt x="1745" y="171"/>
                  </a:lnTo>
                  <a:lnTo>
                    <a:pt x="1746" y="172"/>
                  </a:lnTo>
                  <a:lnTo>
                    <a:pt x="1749" y="174"/>
                  </a:lnTo>
                  <a:lnTo>
                    <a:pt x="1752" y="175"/>
                  </a:lnTo>
                  <a:lnTo>
                    <a:pt x="1753" y="178"/>
                  </a:lnTo>
                  <a:lnTo>
                    <a:pt x="1754" y="182"/>
                  </a:lnTo>
                  <a:lnTo>
                    <a:pt x="1754" y="185"/>
                  </a:lnTo>
                  <a:lnTo>
                    <a:pt x="1757" y="187"/>
                  </a:lnTo>
                  <a:lnTo>
                    <a:pt x="1761" y="188"/>
                  </a:lnTo>
                  <a:lnTo>
                    <a:pt x="1762" y="185"/>
                  </a:lnTo>
                  <a:lnTo>
                    <a:pt x="1763" y="183"/>
                  </a:lnTo>
                  <a:lnTo>
                    <a:pt x="1765" y="180"/>
                  </a:lnTo>
                  <a:lnTo>
                    <a:pt x="1766" y="178"/>
                  </a:lnTo>
                  <a:lnTo>
                    <a:pt x="1769" y="175"/>
                  </a:lnTo>
                  <a:lnTo>
                    <a:pt x="1773" y="175"/>
                  </a:lnTo>
                  <a:lnTo>
                    <a:pt x="1774" y="178"/>
                  </a:lnTo>
                  <a:lnTo>
                    <a:pt x="1775" y="180"/>
                  </a:lnTo>
                  <a:lnTo>
                    <a:pt x="1779" y="182"/>
                  </a:lnTo>
                  <a:lnTo>
                    <a:pt x="1782" y="183"/>
                  </a:lnTo>
                  <a:lnTo>
                    <a:pt x="1786" y="183"/>
                  </a:lnTo>
                  <a:lnTo>
                    <a:pt x="1788" y="184"/>
                  </a:lnTo>
                  <a:lnTo>
                    <a:pt x="1791" y="185"/>
                  </a:lnTo>
                  <a:lnTo>
                    <a:pt x="1793" y="187"/>
                  </a:lnTo>
                  <a:lnTo>
                    <a:pt x="1796" y="185"/>
                  </a:lnTo>
                  <a:lnTo>
                    <a:pt x="1799" y="183"/>
                  </a:lnTo>
                  <a:lnTo>
                    <a:pt x="1800" y="182"/>
                  </a:lnTo>
                  <a:lnTo>
                    <a:pt x="1801" y="179"/>
                  </a:lnTo>
                  <a:lnTo>
                    <a:pt x="1804" y="176"/>
                  </a:lnTo>
                  <a:lnTo>
                    <a:pt x="1807" y="176"/>
                  </a:lnTo>
                  <a:lnTo>
                    <a:pt x="1809" y="178"/>
                  </a:lnTo>
                  <a:lnTo>
                    <a:pt x="1812" y="180"/>
                  </a:lnTo>
                  <a:lnTo>
                    <a:pt x="1812" y="183"/>
                  </a:lnTo>
                  <a:lnTo>
                    <a:pt x="1814" y="185"/>
                  </a:lnTo>
                  <a:lnTo>
                    <a:pt x="1816" y="188"/>
                  </a:lnTo>
                  <a:lnTo>
                    <a:pt x="1818" y="189"/>
                  </a:lnTo>
                  <a:lnTo>
                    <a:pt x="1820" y="192"/>
                  </a:lnTo>
                  <a:lnTo>
                    <a:pt x="1821" y="195"/>
                  </a:lnTo>
                  <a:lnTo>
                    <a:pt x="1818" y="197"/>
                  </a:lnTo>
                  <a:lnTo>
                    <a:pt x="1817" y="200"/>
                  </a:lnTo>
                  <a:lnTo>
                    <a:pt x="1814" y="201"/>
                  </a:lnTo>
                  <a:lnTo>
                    <a:pt x="1816" y="205"/>
                  </a:lnTo>
                  <a:lnTo>
                    <a:pt x="1817" y="208"/>
                  </a:lnTo>
                  <a:lnTo>
                    <a:pt x="1820" y="209"/>
                  </a:lnTo>
                  <a:lnTo>
                    <a:pt x="1822" y="210"/>
                  </a:lnTo>
                  <a:lnTo>
                    <a:pt x="1825" y="212"/>
                  </a:lnTo>
                  <a:lnTo>
                    <a:pt x="1828" y="214"/>
                  </a:lnTo>
                  <a:lnTo>
                    <a:pt x="1828" y="217"/>
                  </a:lnTo>
                  <a:lnTo>
                    <a:pt x="1828" y="221"/>
                  </a:lnTo>
                  <a:lnTo>
                    <a:pt x="1829" y="225"/>
                  </a:lnTo>
                  <a:lnTo>
                    <a:pt x="1830" y="227"/>
                  </a:lnTo>
                  <a:lnTo>
                    <a:pt x="1833" y="227"/>
                  </a:lnTo>
                  <a:lnTo>
                    <a:pt x="1837" y="227"/>
                  </a:lnTo>
                  <a:lnTo>
                    <a:pt x="1838" y="229"/>
                  </a:lnTo>
                  <a:lnTo>
                    <a:pt x="1839" y="233"/>
                  </a:lnTo>
                  <a:lnTo>
                    <a:pt x="1838" y="235"/>
                  </a:lnTo>
                  <a:lnTo>
                    <a:pt x="1837" y="238"/>
                  </a:lnTo>
                  <a:lnTo>
                    <a:pt x="1835" y="240"/>
                  </a:lnTo>
                  <a:lnTo>
                    <a:pt x="1833" y="242"/>
                  </a:lnTo>
                  <a:lnTo>
                    <a:pt x="1833" y="244"/>
                  </a:lnTo>
                  <a:lnTo>
                    <a:pt x="1835" y="246"/>
                  </a:lnTo>
                  <a:lnTo>
                    <a:pt x="1838" y="246"/>
                  </a:lnTo>
                  <a:lnTo>
                    <a:pt x="1842" y="246"/>
                  </a:lnTo>
                  <a:lnTo>
                    <a:pt x="1845" y="243"/>
                  </a:lnTo>
                  <a:lnTo>
                    <a:pt x="1847" y="242"/>
                  </a:lnTo>
                  <a:lnTo>
                    <a:pt x="1850" y="240"/>
                  </a:lnTo>
                  <a:lnTo>
                    <a:pt x="1854" y="242"/>
                  </a:lnTo>
                  <a:lnTo>
                    <a:pt x="1858" y="242"/>
                  </a:lnTo>
                  <a:lnTo>
                    <a:pt x="1862" y="240"/>
                  </a:lnTo>
                  <a:lnTo>
                    <a:pt x="1866" y="240"/>
                  </a:lnTo>
                  <a:lnTo>
                    <a:pt x="1868" y="240"/>
                  </a:lnTo>
                  <a:lnTo>
                    <a:pt x="1873" y="240"/>
                  </a:lnTo>
                  <a:lnTo>
                    <a:pt x="1875" y="242"/>
                  </a:lnTo>
                  <a:lnTo>
                    <a:pt x="1875" y="243"/>
                  </a:lnTo>
                  <a:lnTo>
                    <a:pt x="1873" y="246"/>
                  </a:lnTo>
                  <a:lnTo>
                    <a:pt x="1872" y="247"/>
                  </a:lnTo>
                  <a:lnTo>
                    <a:pt x="1869" y="248"/>
                  </a:lnTo>
                  <a:lnTo>
                    <a:pt x="1867" y="251"/>
                  </a:lnTo>
                  <a:lnTo>
                    <a:pt x="1866" y="254"/>
                  </a:lnTo>
                  <a:lnTo>
                    <a:pt x="1864" y="255"/>
                  </a:lnTo>
                  <a:lnTo>
                    <a:pt x="1866" y="259"/>
                  </a:lnTo>
                  <a:lnTo>
                    <a:pt x="1866" y="260"/>
                  </a:lnTo>
                  <a:lnTo>
                    <a:pt x="1864" y="261"/>
                  </a:lnTo>
                  <a:lnTo>
                    <a:pt x="1862" y="264"/>
                  </a:lnTo>
                  <a:lnTo>
                    <a:pt x="1860" y="267"/>
                  </a:lnTo>
                  <a:lnTo>
                    <a:pt x="1858" y="269"/>
                  </a:lnTo>
                  <a:lnTo>
                    <a:pt x="1856" y="272"/>
                  </a:lnTo>
                  <a:lnTo>
                    <a:pt x="1856" y="274"/>
                  </a:lnTo>
                  <a:lnTo>
                    <a:pt x="1856" y="278"/>
                  </a:lnTo>
                  <a:lnTo>
                    <a:pt x="1856" y="282"/>
                  </a:lnTo>
                  <a:lnTo>
                    <a:pt x="1856" y="286"/>
                  </a:lnTo>
                  <a:lnTo>
                    <a:pt x="1855" y="289"/>
                  </a:lnTo>
                  <a:lnTo>
                    <a:pt x="1854" y="291"/>
                  </a:lnTo>
                  <a:lnTo>
                    <a:pt x="1852" y="295"/>
                  </a:lnTo>
                  <a:lnTo>
                    <a:pt x="1854" y="299"/>
                  </a:lnTo>
                  <a:lnTo>
                    <a:pt x="1852" y="302"/>
                  </a:lnTo>
                  <a:lnTo>
                    <a:pt x="1852" y="306"/>
                  </a:lnTo>
                  <a:lnTo>
                    <a:pt x="1850" y="309"/>
                  </a:lnTo>
                  <a:lnTo>
                    <a:pt x="1850" y="310"/>
                  </a:lnTo>
                  <a:lnTo>
                    <a:pt x="1850" y="311"/>
                  </a:lnTo>
                  <a:lnTo>
                    <a:pt x="1851" y="314"/>
                  </a:lnTo>
                  <a:lnTo>
                    <a:pt x="1851" y="318"/>
                  </a:lnTo>
                  <a:lnTo>
                    <a:pt x="1851" y="322"/>
                  </a:lnTo>
                  <a:lnTo>
                    <a:pt x="1851" y="326"/>
                  </a:lnTo>
                  <a:lnTo>
                    <a:pt x="1851" y="328"/>
                  </a:lnTo>
                  <a:lnTo>
                    <a:pt x="1851" y="332"/>
                  </a:lnTo>
                  <a:lnTo>
                    <a:pt x="1852" y="336"/>
                  </a:lnTo>
                  <a:lnTo>
                    <a:pt x="1852" y="339"/>
                  </a:lnTo>
                  <a:lnTo>
                    <a:pt x="1852" y="343"/>
                  </a:lnTo>
                  <a:lnTo>
                    <a:pt x="1851" y="346"/>
                  </a:lnTo>
                  <a:lnTo>
                    <a:pt x="1850" y="349"/>
                  </a:lnTo>
                  <a:lnTo>
                    <a:pt x="1849" y="352"/>
                  </a:lnTo>
                  <a:lnTo>
                    <a:pt x="1847" y="354"/>
                  </a:lnTo>
                  <a:lnTo>
                    <a:pt x="1849" y="357"/>
                  </a:lnTo>
                  <a:lnTo>
                    <a:pt x="1849" y="361"/>
                  </a:lnTo>
                  <a:lnTo>
                    <a:pt x="1849" y="363"/>
                  </a:lnTo>
                  <a:lnTo>
                    <a:pt x="1850" y="367"/>
                  </a:lnTo>
                  <a:lnTo>
                    <a:pt x="1851" y="370"/>
                  </a:lnTo>
                  <a:lnTo>
                    <a:pt x="1854" y="371"/>
                  </a:lnTo>
                  <a:lnTo>
                    <a:pt x="1858" y="373"/>
                  </a:lnTo>
                  <a:lnTo>
                    <a:pt x="1860" y="373"/>
                  </a:lnTo>
                  <a:lnTo>
                    <a:pt x="1864" y="374"/>
                  </a:lnTo>
                  <a:lnTo>
                    <a:pt x="1867" y="375"/>
                  </a:lnTo>
                  <a:lnTo>
                    <a:pt x="1871" y="377"/>
                  </a:lnTo>
                  <a:lnTo>
                    <a:pt x="1872" y="378"/>
                  </a:lnTo>
                  <a:lnTo>
                    <a:pt x="1875" y="381"/>
                  </a:lnTo>
                  <a:lnTo>
                    <a:pt x="1876" y="383"/>
                  </a:lnTo>
                  <a:lnTo>
                    <a:pt x="1876" y="386"/>
                  </a:lnTo>
                  <a:lnTo>
                    <a:pt x="1877" y="390"/>
                  </a:lnTo>
                  <a:lnTo>
                    <a:pt x="1877" y="394"/>
                  </a:lnTo>
                  <a:lnTo>
                    <a:pt x="1877" y="398"/>
                  </a:lnTo>
                  <a:lnTo>
                    <a:pt x="1877" y="404"/>
                  </a:lnTo>
                  <a:lnTo>
                    <a:pt x="1877" y="405"/>
                  </a:lnTo>
                  <a:lnTo>
                    <a:pt x="1875" y="408"/>
                  </a:lnTo>
                  <a:lnTo>
                    <a:pt x="1872" y="408"/>
                  </a:lnTo>
                  <a:lnTo>
                    <a:pt x="1869" y="407"/>
                  </a:lnTo>
                  <a:lnTo>
                    <a:pt x="1867" y="405"/>
                  </a:lnTo>
                  <a:lnTo>
                    <a:pt x="1864" y="405"/>
                  </a:lnTo>
                  <a:lnTo>
                    <a:pt x="1860" y="407"/>
                  </a:lnTo>
                  <a:lnTo>
                    <a:pt x="1858" y="405"/>
                  </a:lnTo>
                  <a:lnTo>
                    <a:pt x="1855" y="404"/>
                  </a:lnTo>
                  <a:lnTo>
                    <a:pt x="1852" y="403"/>
                  </a:lnTo>
                  <a:lnTo>
                    <a:pt x="1850" y="404"/>
                  </a:lnTo>
                  <a:lnTo>
                    <a:pt x="1849" y="407"/>
                  </a:lnTo>
                  <a:lnTo>
                    <a:pt x="1850" y="411"/>
                  </a:lnTo>
                  <a:lnTo>
                    <a:pt x="1850" y="413"/>
                  </a:lnTo>
                  <a:lnTo>
                    <a:pt x="1850" y="417"/>
                  </a:lnTo>
                  <a:lnTo>
                    <a:pt x="1850" y="420"/>
                  </a:lnTo>
                  <a:lnTo>
                    <a:pt x="1849" y="422"/>
                  </a:lnTo>
                  <a:lnTo>
                    <a:pt x="1849" y="424"/>
                  </a:lnTo>
                  <a:lnTo>
                    <a:pt x="1849" y="428"/>
                  </a:lnTo>
                  <a:lnTo>
                    <a:pt x="1849" y="432"/>
                  </a:lnTo>
                  <a:lnTo>
                    <a:pt x="1850" y="434"/>
                  </a:lnTo>
                  <a:lnTo>
                    <a:pt x="1851" y="437"/>
                  </a:lnTo>
                  <a:lnTo>
                    <a:pt x="1852" y="439"/>
                  </a:lnTo>
                  <a:lnTo>
                    <a:pt x="1855" y="442"/>
                  </a:lnTo>
                  <a:lnTo>
                    <a:pt x="1856" y="445"/>
                  </a:lnTo>
                  <a:lnTo>
                    <a:pt x="1858" y="447"/>
                  </a:lnTo>
                  <a:lnTo>
                    <a:pt x="1860" y="449"/>
                  </a:lnTo>
                  <a:lnTo>
                    <a:pt x="1862" y="451"/>
                  </a:lnTo>
                  <a:lnTo>
                    <a:pt x="1863" y="454"/>
                  </a:lnTo>
                  <a:lnTo>
                    <a:pt x="1863" y="458"/>
                  </a:lnTo>
                  <a:lnTo>
                    <a:pt x="1863" y="460"/>
                  </a:lnTo>
                  <a:lnTo>
                    <a:pt x="1860" y="463"/>
                  </a:lnTo>
                  <a:lnTo>
                    <a:pt x="1858" y="464"/>
                  </a:lnTo>
                  <a:lnTo>
                    <a:pt x="1855" y="466"/>
                  </a:lnTo>
                  <a:lnTo>
                    <a:pt x="1851" y="466"/>
                  </a:lnTo>
                  <a:lnTo>
                    <a:pt x="1849" y="468"/>
                  </a:lnTo>
                  <a:lnTo>
                    <a:pt x="1847" y="470"/>
                  </a:lnTo>
                  <a:lnTo>
                    <a:pt x="1846" y="472"/>
                  </a:lnTo>
                  <a:lnTo>
                    <a:pt x="1845" y="475"/>
                  </a:lnTo>
                  <a:lnTo>
                    <a:pt x="1843" y="477"/>
                  </a:lnTo>
                  <a:lnTo>
                    <a:pt x="1842" y="480"/>
                  </a:lnTo>
                  <a:lnTo>
                    <a:pt x="1841" y="484"/>
                  </a:lnTo>
                  <a:lnTo>
                    <a:pt x="1841" y="487"/>
                  </a:lnTo>
                  <a:lnTo>
                    <a:pt x="1839" y="490"/>
                  </a:lnTo>
                  <a:lnTo>
                    <a:pt x="1841" y="494"/>
                  </a:lnTo>
                  <a:lnTo>
                    <a:pt x="1841" y="498"/>
                  </a:lnTo>
                  <a:lnTo>
                    <a:pt x="1841" y="501"/>
                  </a:lnTo>
                  <a:lnTo>
                    <a:pt x="1842" y="505"/>
                  </a:lnTo>
                  <a:lnTo>
                    <a:pt x="1843" y="507"/>
                  </a:lnTo>
                  <a:lnTo>
                    <a:pt x="1845" y="510"/>
                  </a:lnTo>
                  <a:lnTo>
                    <a:pt x="1846" y="513"/>
                  </a:lnTo>
                  <a:lnTo>
                    <a:pt x="1847" y="515"/>
                  </a:lnTo>
                  <a:lnTo>
                    <a:pt x="1847" y="519"/>
                  </a:lnTo>
                  <a:lnTo>
                    <a:pt x="1847" y="523"/>
                  </a:lnTo>
                  <a:lnTo>
                    <a:pt x="1847" y="527"/>
                  </a:lnTo>
                  <a:lnTo>
                    <a:pt x="1846" y="530"/>
                  </a:lnTo>
                  <a:lnTo>
                    <a:pt x="1843" y="532"/>
                  </a:lnTo>
                  <a:lnTo>
                    <a:pt x="1842" y="534"/>
                  </a:lnTo>
                  <a:lnTo>
                    <a:pt x="1841" y="536"/>
                  </a:lnTo>
                  <a:lnTo>
                    <a:pt x="1838" y="539"/>
                  </a:lnTo>
                  <a:lnTo>
                    <a:pt x="1835" y="540"/>
                  </a:lnTo>
                  <a:lnTo>
                    <a:pt x="1835" y="544"/>
                  </a:lnTo>
                  <a:lnTo>
                    <a:pt x="1834" y="548"/>
                  </a:lnTo>
                  <a:lnTo>
                    <a:pt x="1834" y="551"/>
                  </a:lnTo>
                  <a:lnTo>
                    <a:pt x="1835" y="553"/>
                  </a:lnTo>
                  <a:lnTo>
                    <a:pt x="1834" y="556"/>
                  </a:lnTo>
                  <a:lnTo>
                    <a:pt x="1833" y="560"/>
                  </a:lnTo>
                  <a:lnTo>
                    <a:pt x="1831" y="562"/>
                  </a:lnTo>
                  <a:lnTo>
                    <a:pt x="1831" y="566"/>
                  </a:lnTo>
                  <a:lnTo>
                    <a:pt x="1831" y="570"/>
                  </a:lnTo>
                  <a:lnTo>
                    <a:pt x="1831" y="574"/>
                  </a:lnTo>
                  <a:lnTo>
                    <a:pt x="1831" y="578"/>
                  </a:lnTo>
                  <a:lnTo>
                    <a:pt x="1831" y="582"/>
                  </a:lnTo>
                  <a:lnTo>
                    <a:pt x="1831" y="586"/>
                  </a:lnTo>
                  <a:lnTo>
                    <a:pt x="1833" y="587"/>
                  </a:lnTo>
                  <a:lnTo>
                    <a:pt x="1834" y="587"/>
                  </a:lnTo>
                  <a:lnTo>
                    <a:pt x="1838" y="587"/>
                  </a:lnTo>
                  <a:lnTo>
                    <a:pt x="1842" y="589"/>
                  </a:lnTo>
                  <a:lnTo>
                    <a:pt x="1843" y="591"/>
                  </a:lnTo>
                  <a:lnTo>
                    <a:pt x="1845" y="594"/>
                  </a:lnTo>
                  <a:lnTo>
                    <a:pt x="1846" y="598"/>
                  </a:lnTo>
                  <a:lnTo>
                    <a:pt x="1846" y="600"/>
                  </a:lnTo>
                  <a:lnTo>
                    <a:pt x="1847" y="604"/>
                  </a:lnTo>
                  <a:lnTo>
                    <a:pt x="1847" y="608"/>
                  </a:lnTo>
                  <a:lnTo>
                    <a:pt x="1847" y="610"/>
                  </a:lnTo>
                  <a:lnTo>
                    <a:pt x="1847" y="612"/>
                  </a:lnTo>
                  <a:lnTo>
                    <a:pt x="1847" y="616"/>
                  </a:lnTo>
                  <a:lnTo>
                    <a:pt x="1846" y="619"/>
                  </a:lnTo>
                  <a:lnTo>
                    <a:pt x="1845" y="623"/>
                  </a:lnTo>
                  <a:lnTo>
                    <a:pt x="1843" y="624"/>
                  </a:lnTo>
                  <a:lnTo>
                    <a:pt x="1841" y="627"/>
                  </a:lnTo>
                  <a:lnTo>
                    <a:pt x="1839" y="629"/>
                  </a:lnTo>
                  <a:lnTo>
                    <a:pt x="1835" y="631"/>
                  </a:lnTo>
                  <a:lnTo>
                    <a:pt x="1833" y="631"/>
                  </a:lnTo>
                  <a:lnTo>
                    <a:pt x="1829" y="631"/>
                  </a:lnTo>
                  <a:lnTo>
                    <a:pt x="1826" y="629"/>
                  </a:lnTo>
                  <a:lnTo>
                    <a:pt x="1822" y="628"/>
                  </a:lnTo>
                  <a:lnTo>
                    <a:pt x="1821" y="627"/>
                  </a:lnTo>
                  <a:lnTo>
                    <a:pt x="1818" y="624"/>
                  </a:lnTo>
                  <a:lnTo>
                    <a:pt x="1816" y="623"/>
                  </a:lnTo>
                  <a:lnTo>
                    <a:pt x="1814" y="620"/>
                  </a:lnTo>
                  <a:lnTo>
                    <a:pt x="1812" y="619"/>
                  </a:lnTo>
                  <a:lnTo>
                    <a:pt x="1811" y="616"/>
                  </a:lnTo>
                  <a:lnTo>
                    <a:pt x="1808" y="614"/>
                  </a:lnTo>
                  <a:lnTo>
                    <a:pt x="1807" y="612"/>
                  </a:lnTo>
                  <a:lnTo>
                    <a:pt x="1803" y="611"/>
                  </a:lnTo>
                  <a:lnTo>
                    <a:pt x="1800" y="612"/>
                  </a:lnTo>
                  <a:lnTo>
                    <a:pt x="1799" y="615"/>
                  </a:lnTo>
                  <a:lnTo>
                    <a:pt x="1796" y="616"/>
                  </a:lnTo>
                  <a:lnTo>
                    <a:pt x="1795" y="619"/>
                  </a:lnTo>
                  <a:lnTo>
                    <a:pt x="1792" y="621"/>
                  </a:lnTo>
                  <a:lnTo>
                    <a:pt x="1791" y="624"/>
                  </a:lnTo>
                  <a:lnTo>
                    <a:pt x="1790" y="627"/>
                  </a:lnTo>
                  <a:lnTo>
                    <a:pt x="1791" y="631"/>
                  </a:lnTo>
                  <a:lnTo>
                    <a:pt x="1792" y="633"/>
                  </a:lnTo>
                  <a:lnTo>
                    <a:pt x="1793" y="634"/>
                  </a:lnTo>
                  <a:lnTo>
                    <a:pt x="1796" y="637"/>
                  </a:lnTo>
                  <a:lnTo>
                    <a:pt x="1797" y="640"/>
                  </a:lnTo>
                  <a:lnTo>
                    <a:pt x="1797" y="642"/>
                  </a:lnTo>
                  <a:lnTo>
                    <a:pt x="1797" y="646"/>
                  </a:lnTo>
                  <a:lnTo>
                    <a:pt x="1797" y="649"/>
                  </a:lnTo>
                  <a:lnTo>
                    <a:pt x="1797" y="650"/>
                  </a:lnTo>
                  <a:lnTo>
                    <a:pt x="1799" y="654"/>
                  </a:lnTo>
                  <a:lnTo>
                    <a:pt x="1800" y="655"/>
                  </a:lnTo>
                  <a:lnTo>
                    <a:pt x="1803" y="657"/>
                  </a:lnTo>
                  <a:lnTo>
                    <a:pt x="1807" y="658"/>
                  </a:lnTo>
                  <a:lnTo>
                    <a:pt x="1808" y="661"/>
                  </a:lnTo>
                  <a:lnTo>
                    <a:pt x="1809" y="663"/>
                  </a:lnTo>
                  <a:lnTo>
                    <a:pt x="1813" y="665"/>
                  </a:lnTo>
                  <a:lnTo>
                    <a:pt x="1816" y="663"/>
                  </a:lnTo>
                  <a:lnTo>
                    <a:pt x="1818" y="662"/>
                  </a:lnTo>
                  <a:lnTo>
                    <a:pt x="1821" y="662"/>
                  </a:lnTo>
                  <a:lnTo>
                    <a:pt x="1822" y="659"/>
                  </a:lnTo>
                  <a:lnTo>
                    <a:pt x="1825" y="658"/>
                  </a:lnTo>
                  <a:lnTo>
                    <a:pt x="1829" y="657"/>
                  </a:lnTo>
                  <a:lnTo>
                    <a:pt x="1831" y="655"/>
                  </a:lnTo>
                  <a:lnTo>
                    <a:pt x="1833" y="654"/>
                  </a:lnTo>
                  <a:lnTo>
                    <a:pt x="1837" y="653"/>
                  </a:lnTo>
                  <a:lnTo>
                    <a:pt x="1839" y="651"/>
                  </a:lnTo>
                  <a:lnTo>
                    <a:pt x="1843" y="651"/>
                  </a:lnTo>
                  <a:lnTo>
                    <a:pt x="1847" y="651"/>
                  </a:lnTo>
                  <a:lnTo>
                    <a:pt x="1850" y="653"/>
                  </a:lnTo>
                  <a:lnTo>
                    <a:pt x="1852" y="654"/>
                  </a:lnTo>
                  <a:lnTo>
                    <a:pt x="1855" y="655"/>
                  </a:lnTo>
                  <a:lnTo>
                    <a:pt x="1858" y="657"/>
                  </a:lnTo>
                  <a:lnTo>
                    <a:pt x="1859" y="659"/>
                  </a:lnTo>
                  <a:lnTo>
                    <a:pt x="1862" y="662"/>
                  </a:lnTo>
                  <a:lnTo>
                    <a:pt x="1863" y="665"/>
                  </a:lnTo>
                  <a:lnTo>
                    <a:pt x="1863" y="667"/>
                  </a:lnTo>
                  <a:lnTo>
                    <a:pt x="1862" y="670"/>
                  </a:lnTo>
                  <a:lnTo>
                    <a:pt x="1859" y="671"/>
                  </a:lnTo>
                  <a:lnTo>
                    <a:pt x="1856" y="672"/>
                  </a:lnTo>
                  <a:lnTo>
                    <a:pt x="1854" y="674"/>
                  </a:lnTo>
                  <a:lnTo>
                    <a:pt x="1851" y="676"/>
                  </a:lnTo>
                  <a:lnTo>
                    <a:pt x="1849" y="678"/>
                  </a:lnTo>
                  <a:lnTo>
                    <a:pt x="1846" y="679"/>
                  </a:lnTo>
                  <a:lnTo>
                    <a:pt x="1842" y="679"/>
                  </a:lnTo>
                  <a:lnTo>
                    <a:pt x="1839" y="678"/>
                  </a:lnTo>
                  <a:lnTo>
                    <a:pt x="1838" y="675"/>
                  </a:lnTo>
                  <a:lnTo>
                    <a:pt x="1835" y="674"/>
                  </a:lnTo>
                  <a:lnTo>
                    <a:pt x="1833" y="672"/>
                  </a:lnTo>
                  <a:lnTo>
                    <a:pt x="1829" y="672"/>
                  </a:lnTo>
                  <a:lnTo>
                    <a:pt x="1826" y="674"/>
                  </a:lnTo>
                  <a:lnTo>
                    <a:pt x="1825" y="676"/>
                  </a:lnTo>
                  <a:lnTo>
                    <a:pt x="1822" y="676"/>
                  </a:lnTo>
                  <a:lnTo>
                    <a:pt x="1818" y="678"/>
                  </a:lnTo>
                  <a:lnTo>
                    <a:pt x="1816" y="676"/>
                  </a:lnTo>
                  <a:lnTo>
                    <a:pt x="1813" y="675"/>
                  </a:lnTo>
                  <a:lnTo>
                    <a:pt x="1811" y="674"/>
                  </a:lnTo>
                  <a:lnTo>
                    <a:pt x="1807" y="672"/>
                  </a:lnTo>
                  <a:lnTo>
                    <a:pt x="1804" y="674"/>
                  </a:lnTo>
                  <a:lnTo>
                    <a:pt x="1801" y="675"/>
                  </a:lnTo>
                  <a:lnTo>
                    <a:pt x="1799" y="676"/>
                  </a:lnTo>
                  <a:lnTo>
                    <a:pt x="1795" y="678"/>
                  </a:lnTo>
                  <a:lnTo>
                    <a:pt x="1792" y="678"/>
                  </a:lnTo>
                  <a:lnTo>
                    <a:pt x="1788" y="678"/>
                  </a:lnTo>
                  <a:lnTo>
                    <a:pt x="1784" y="676"/>
                  </a:lnTo>
                  <a:lnTo>
                    <a:pt x="1782" y="675"/>
                  </a:lnTo>
                  <a:lnTo>
                    <a:pt x="1778" y="675"/>
                  </a:lnTo>
                  <a:lnTo>
                    <a:pt x="1775" y="676"/>
                  </a:lnTo>
                  <a:lnTo>
                    <a:pt x="1774" y="679"/>
                  </a:lnTo>
                  <a:lnTo>
                    <a:pt x="1773" y="683"/>
                  </a:lnTo>
                  <a:lnTo>
                    <a:pt x="1773" y="686"/>
                  </a:lnTo>
                  <a:lnTo>
                    <a:pt x="1773" y="689"/>
                  </a:lnTo>
                  <a:lnTo>
                    <a:pt x="1771" y="693"/>
                  </a:lnTo>
                  <a:lnTo>
                    <a:pt x="1771" y="697"/>
                  </a:lnTo>
                  <a:lnTo>
                    <a:pt x="1773" y="700"/>
                  </a:lnTo>
                  <a:lnTo>
                    <a:pt x="1774" y="704"/>
                  </a:lnTo>
                  <a:lnTo>
                    <a:pt x="1775" y="706"/>
                  </a:lnTo>
                  <a:lnTo>
                    <a:pt x="1776" y="708"/>
                  </a:lnTo>
                  <a:lnTo>
                    <a:pt x="1779" y="710"/>
                  </a:lnTo>
                  <a:lnTo>
                    <a:pt x="1782" y="712"/>
                  </a:lnTo>
                  <a:lnTo>
                    <a:pt x="1786" y="712"/>
                  </a:lnTo>
                  <a:lnTo>
                    <a:pt x="1790" y="712"/>
                  </a:lnTo>
                  <a:lnTo>
                    <a:pt x="1793" y="710"/>
                  </a:lnTo>
                  <a:lnTo>
                    <a:pt x="1796" y="709"/>
                  </a:lnTo>
                  <a:lnTo>
                    <a:pt x="1799" y="709"/>
                  </a:lnTo>
                  <a:lnTo>
                    <a:pt x="1803" y="708"/>
                  </a:lnTo>
                  <a:lnTo>
                    <a:pt x="1807" y="708"/>
                  </a:lnTo>
                  <a:lnTo>
                    <a:pt x="1811" y="709"/>
                  </a:lnTo>
                  <a:lnTo>
                    <a:pt x="1814" y="709"/>
                  </a:lnTo>
                  <a:lnTo>
                    <a:pt x="1816" y="712"/>
                  </a:lnTo>
                  <a:lnTo>
                    <a:pt x="1817" y="714"/>
                  </a:lnTo>
                  <a:lnTo>
                    <a:pt x="1816" y="718"/>
                  </a:lnTo>
                  <a:lnTo>
                    <a:pt x="1814" y="721"/>
                  </a:lnTo>
                  <a:lnTo>
                    <a:pt x="1813" y="722"/>
                  </a:lnTo>
                  <a:lnTo>
                    <a:pt x="1811" y="725"/>
                  </a:lnTo>
                  <a:lnTo>
                    <a:pt x="1808" y="726"/>
                  </a:lnTo>
                  <a:lnTo>
                    <a:pt x="1805" y="727"/>
                  </a:lnTo>
                  <a:lnTo>
                    <a:pt x="1803" y="729"/>
                  </a:lnTo>
                  <a:lnTo>
                    <a:pt x="1800" y="730"/>
                  </a:lnTo>
                  <a:lnTo>
                    <a:pt x="1796" y="731"/>
                  </a:lnTo>
                  <a:lnTo>
                    <a:pt x="1793" y="731"/>
                  </a:lnTo>
                  <a:lnTo>
                    <a:pt x="1791" y="733"/>
                  </a:lnTo>
                  <a:lnTo>
                    <a:pt x="1787" y="734"/>
                  </a:lnTo>
                  <a:lnTo>
                    <a:pt x="1783" y="734"/>
                  </a:lnTo>
                  <a:lnTo>
                    <a:pt x="1780" y="734"/>
                  </a:lnTo>
                  <a:lnTo>
                    <a:pt x="1776" y="733"/>
                  </a:lnTo>
                  <a:lnTo>
                    <a:pt x="1774" y="731"/>
                  </a:lnTo>
                  <a:lnTo>
                    <a:pt x="1771" y="734"/>
                  </a:lnTo>
                  <a:lnTo>
                    <a:pt x="1770" y="735"/>
                  </a:lnTo>
                  <a:lnTo>
                    <a:pt x="1769" y="739"/>
                  </a:lnTo>
                  <a:lnTo>
                    <a:pt x="1769" y="743"/>
                  </a:lnTo>
                  <a:lnTo>
                    <a:pt x="1771" y="744"/>
                  </a:lnTo>
                  <a:lnTo>
                    <a:pt x="1774" y="746"/>
                  </a:lnTo>
                  <a:lnTo>
                    <a:pt x="1778" y="747"/>
                  </a:lnTo>
                  <a:lnTo>
                    <a:pt x="1780" y="748"/>
                  </a:lnTo>
                  <a:lnTo>
                    <a:pt x="1782" y="751"/>
                  </a:lnTo>
                  <a:lnTo>
                    <a:pt x="1780" y="754"/>
                  </a:lnTo>
                  <a:lnTo>
                    <a:pt x="1779" y="756"/>
                  </a:lnTo>
                  <a:lnTo>
                    <a:pt x="1776" y="758"/>
                  </a:lnTo>
                  <a:lnTo>
                    <a:pt x="1775" y="758"/>
                  </a:lnTo>
                  <a:lnTo>
                    <a:pt x="1776" y="759"/>
                  </a:lnTo>
                  <a:lnTo>
                    <a:pt x="1779" y="760"/>
                  </a:lnTo>
                  <a:lnTo>
                    <a:pt x="1782" y="761"/>
                  </a:lnTo>
                  <a:lnTo>
                    <a:pt x="1786" y="763"/>
                  </a:lnTo>
                  <a:lnTo>
                    <a:pt x="1790" y="764"/>
                  </a:lnTo>
                  <a:lnTo>
                    <a:pt x="1792" y="764"/>
                  </a:lnTo>
                  <a:lnTo>
                    <a:pt x="1796" y="765"/>
                  </a:lnTo>
                  <a:lnTo>
                    <a:pt x="1800" y="765"/>
                  </a:lnTo>
                  <a:lnTo>
                    <a:pt x="1804" y="765"/>
                  </a:lnTo>
                  <a:lnTo>
                    <a:pt x="1807" y="764"/>
                  </a:lnTo>
                  <a:lnTo>
                    <a:pt x="1811" y="764"/>
                  </a:lnTo>
                  <a:lnTo>
                    <a:pt x="1813" y="763"/>
                  </a:lnTo>
                  <a:lnTo>
                    <a:pt x="1816" y="760"/>
                  </a:lnTo>
                  <a:lnTo>
                    <a:pt x="1818" y="759"/>
                  </a:lnTo>
                  <a:lnTo>
                    <a:pt x="1821" y="758"/>
                  </a:lnTo>
                  <a:lnTo>
                    <a:pt x="1824" y="758"/>
                  </a:lnTo>
                  <a:lnTo>
                    <a:pt x="1828" y="756"/>
                  </a:lnTo>
                  <a:lnTo>
                    <a:pt x="1830" y="755"/>
                  </a:lnTo>
                  <a:lnTo>
                    <a:pt x="1833" y="755"/>
                  </a:lnTo>
                  <a:lnTo>
                    <a:pt x="1837" y="754"/>
                  </a:lnTo>
                  <a:lnTo>
                    <a:pt x="1838" y="751"/>
                  </a:lnTo>
                  <a:lnTo>
                    <a:pt x="1841" y="750"/>
                  </a:lnTo>
                  <a:lnTo>
                    <a:pt x="1842" y="746"/>
                  </a:lnTo>
                  <a:lnTo>
                    <a:pt x="1843" y="743"/>
                  </a:lnTo>
                  <a:lnTo>
                    <a:pt x="1843" y="739"/>
                  </a:lnTo>
                  <a:lnTo>
                    <a:pt x="1845" y="737"/>
                  </a:lnTo>
                  <a:lnTo>
                    <a:pt x="1845" y="733"/>
                  </a:lnTo>
                  <a:lnTo>
                    <a:pt x="1846" y="730"/>
                  </a:lnTo>
                  <a:lnTo>
                    <a:pt x="1847" y="727"/>
                  </a:lnTo>
                  <a:lnTo>
                    <a:pt x="1850" y="726"/>
                  </a:lnTo>
                  <a:lnTo>
                    <a:pt x="1852" y="725"/>
                  </a:lnTo>
                  <a:lnTo>
                    <a:pt x="1856" y="723"/>
                  </a:lnTo>
                  <a:lnTo>
                    <a:pt x="1860" y="723"/>
                  </a:lnTo>
                  <a:lnTo>
                    <a:pt x="1864" y="723"/>
                  </a:lnTo>
                  <a:lnTo>
                    <a:pt x="1868" y="725"/>
                  </a:lnTo>
                  <a:lnTo>
                    <a:pt x="1871" y="725"/>
                  </a:lnTo>
                  <a:lnTo>
                    <a:pt x="1875" y="725"/>
                  </a:lnTo>
                  <a:lnTo>
                    <a:pt x="1877" y="723"/>
                  </a:lnTo>
                  <a:lnTo>
                    <a:pt x="1880" y="722"/>
                  </a:lnTo>
                  <a:lnTo>
                    <a:pt x="1883" y="720"/>
                  </a:lnTo>
                  <a:lnTo>
                    <a:pt x="1885" y="720"/>
                  </a:lnTo>
                  <a:lnTo>
                    <a:pt x="1889" y="720"/>
                  </a:lnTo>
                  <a:lnTo>
                    <a:pt x="1893" y="720"/>
                  </a:lnTo>
                  <a:lnTo>
                    <a:pt x="1897" y="721"/>
                  </a:lnTo>
                  <a:lnTo>
                    <a:pt x="1901" y="721"/>
                  </a:lnTo>
                  <a:lnTo>
                    <a:pt x="1904" y="722"/>
                  </a:lnTo>
                  <a:lnTo>
                    <a:pt x="1907" y="722"/>
                  </a:lnTo>
                  <a:lnTo>
                    <a:pt x="1910" y="723"/>
                  </a:lnTo>
                  <a:lnTo>
                    <a:pt x="1914" y="725"/>
                  </a:lnTo>
                  <a:lnTo>
                    <a:pt x="1917" y="726"/>
                  </a:lnTo>
                  <a:lnTo>
                    <a:pt x="1919" y="727"/>
                  </a:lnTo>
                  <a:lnTo>
                    <a:pt x="1922" y="729"/>
                  </a:lnTo>
                  <a:lnTo>
                    <a:pt x="1924" y="730"/>
                  </a:lnTo>
                  <a:lnTo>
                    <a:pt x="1928" y="731"/>
                  </a:lnTo>
                  <a:lnTo>
                    <a:pt x="1931" y="731"/>
                  </a:lnTo>
                  <a:lnTo>
                    <a:pt x="1935" y="733"/>
                  </a:lnTo>
                  <a:lnTo>
                    <a:pt x="1936" y="733"/>
                  </a:lnTo>
                  <a:lnTo>
                    <a:pt x="1938" y="734"/>
                  </a:lnTo>
                  <a:lnTo>
                    <a:pt x="1939" y="735"/>
                  </a:lnTo>
                  <a:lnTo>
                    <a:pt x="1940" y="739"/>
                  </a:lnTo>
                  <a:lnTo>
                    <a:pt x="1942" y="742"/>
                  </a:lnTo>
                  <a:lnTo>
                    <a:pt x="1940" y="746"/>
                  </a:lnTo>
                  <a:lnTo>
                    <a:pt x="1939" y="748"/>
                  </a:lnTo>
                  <a:lnTo>
                    <a:pt x="1938" y="752"/>
                  </a:lnTo>
                  <a:lnTo>
                    <a:pt x="1936" y="755"/>
                  </a:lnTo>
                  <a:lnTo>
                    <a:pt x="1936" y="756"/>
                  </a:lnTo>
                  <a:lnTo>
                    <a:pt x="1935" y="758"/>
                  </a:lnTo>
                  <a:lnTo>
                    <a:pt x="1936" y="759"/>
                  </a:lnTo>
                  <a:lnTo>
                    <a:pt x="1936" y="760"/>
                  </a:lnTo>
                  <a:lnTo>
                    <a:pt x="1939" y="760"/>
                  </a:lnTo>
                  <a:lnTo>
                    <a:pt x="1944" y="760"/>
                  </a:lnTo>
                  <a:lnTo>
                    <a:pt x="1947" y="761"/>
                  </a:lnTo>
                  <a:lnTo>
                    <a:pt x="1951" y="761"/>
                  </a:lnTo>
                  <a:lnTo>
                    <a:pt x="1953" y="763"/>
                  </a:lnTo>
                  <a:lnTo>
                    <a:pt x="1957" y="764"/>
                  </a:lnTo>
                  <a:lnTo>
                    <a:pt x="1960" y="764"/>
                  </a:lnTo>
                  <a:lnTo>
                    <a:pt x="1962" y="765"/>
                  </a:lnTo>
                  <a:lnTo>
                    <a:pt x="1965" y="768"/>
                  </a:lnTo>
                  <a:lnTo>
                    <a:pt x="1966" y="769"/>
                  </a:lnTo>
                  <a:lnTo>
                    <a:pt x="1966" y="773"/>
                  </a:lnTo>
                  <a:lnTo>
                    <a:pt x="1968" y="777"/>
                  </a:lnTo>
                  <a:lnTo>
                    <a:pt x="1968" y="780"/>
                  </a:lnTo>
                  <a:lnTo>
                    <a:pt x="1968" y="784"/>
                  </a:lnTo>
                  <a:lnTo>
                    <a:pt x="1968" y="788"/>
                  </a:lnTo>
                  <a:lnTo>
                    <a:pt x="1968" y="792"/>
                  </a:lnTo>
                  <a:lnTo>
                    <a:pt x="1968" y="795"/>
                  </a:lnTo>
                  <a:lnTo>
                    <a:pt x="1966" y="799"/>
                  </a:lnTo>
                  <a:lnTo>
                    <a:pt x="1965" y="802"/>
                  </a:lnTo>
                  <a:lnTo>
                    <a:pt x="1965" y="806"/>
                  </a:lnTo>
                  <a:lnTo>
                    <a:pt x="1964" y="809"/>
                  </a:lnTo>
                  <a:lnTo>
                    <a:pt x="1962" y="812"/>
                  </a:lnTo>
                  <a:lnTo>
                    <a:pt x="1961" y="815"/>
                  </a:lnTo>
                  <a:lnTo>
                    <a:pt x="1960" y="818"/>
                  </a:lnTo>
                  <a:lnTo>
                    <a:pt x="1960" y="822"/>
                  </a:lnTo>
                  <a:lnTo>
                    <a:pt x="1960" y="826"/>
                  </a:lnTo>
                  <a:lnTo>
                    <a:pt x="1961" y="828"/>
                  </a:lnTo>
                  <a:lnTo>
                    <a:pt x="1962" y="831"/>
                  </a:lnTo>
                  <a:lnTo>
                    <a:pt x="1964" y="833"/>
                  </a:lnTo>
                  <a:lnTo>
                    <a:pt x="1965" y="836"/>
                  </a:lnTo>
                  <a:lnTo>
                    <a:pt x="1964" y="839"/>
                  </a:lnTo>
                  <a:lnTo>
                    <a:pt x="1962" y="841"/>
                  </a:lnTo>
                  <a:lnTo>
                    <a:pt x="1959" y="843"/>
                  </a:lnTo>
                  <a:lnTo>
                    <a:pt x="1956" y="843"/>
                  </a:lnTo>
                  <a:lnTo>
                    <a:pt x="1952" y="844"/>
                  </a:lnTo>
                  <a:lnTo>
                    <a:pt x="1949" y="845"/>
                  </a:lnTo>
                  <a:lnTo>
                    <a:pt x="1947" y="847"/>
                  </a:lnTo>
                  <a:lnTo>
                    <a:pt x="1944" y="849"/>
                  </a:lnTo>
                  <a:lnTo>
                    <a:pt x="1943" y="850"/>
                  </a:lnTo>
                  <a:lnTo>
                    <a:pt x="1942" y="853"/>
                  </a:lnTo>
                  <a:lnTo>
                    <a:pt x="1940" y="856"/>
                  </a:lnTo>
                  <a:lnTo>
                    <a:pt x="1939" y="860"/>
                  </a:lnTo>
                  <a:lnTo>
                    <a:pt x="1939" y="864"/>
                  </a:lnTo>
                  <a:lnTo>
                    <a:pt x="1939" y="867"/>
                  </a:lnTo>
                  <a:lnTo>
                    <a:pt x="1942" y="870"/>
                  </a:lnTo>
                  <a:lnTo>
                    <a:pt x="1943" y="873"/>
                  </a:lnTo>
                  <a:lnTo>
                    <a:pt x="1944" y="875"/>
                  </a:lnTo>
                  <a:lnTo>
                    <a:pt x="1945" y="878"/>
                  </a:lnTo>
                  <a:lnTo>
                    <a:pt x="1947" y="881"/>
                  </a:lnTo>
                  <a:lnTo>
                    <a:pt x="1948" y="883"/>
                  </a:lnTo>
                  <a:lnTo>
                    <a:pt x="1949" y="886"/>
                  </a:lnTo>
                  <a:lnTo>
                    <a:pt x="1951" y="888"/>
                  </a:lnTo>
                  <a:lnTo>
                    <a:pt x="1952" y="891"/>
                  </a:lnTo>
                  <a:lnTo>
                    <a:pt x="1951" y="894"/>
                  </a:lnTo>
                  <a:lnTo>
                    <a:pt x="1949" y="896"/>
                  </a:lnTo>
                  <a:lnTo>
                    <a:pt x="1948" y="899"/>
                  </a:lnTo>
                  <a:lnTo>
                    <a:pt x="1947" y="901"/>
                  </a:lnTo>
                  <a:lnTo>
                    <a:pt x="1945" y="904"/>
                  </a:lnTo>
                  <a:lnTo>
                    <a:pt x="1944" y="907"/>
                  </a:lnTo>
                  <a:lnTo>
                    <a:pt x="1943" y="909"/>
                  </a:lnTo>
                  <a:lnTo>
                    <a:pt x="1942" y="912"/>
                  </a:lnTo>
                  <a:lnTo>
                    <a:pt x="1940" y="915"/>
                  </a:lnTo>
                  <a:lnTo>
                    <a:pt x="1939" y="917"/>
                  </a:lnTo>
                  <a:lnTo>
                    <a:pt x="1936" y="920"/>
                  </a:lnTo>
                  <a:lnTo>
                    <a:pt x="1934" y="921"/>
                  </a:lnTo>
                  <a:lnTo>
                    <a:pt x="1931" y="922"/>
                  </a:lnTo>
                  <a:lnTo>
                    <a:pt x="1930" y="924"/>
                  </a:lnTo>
                  <a:lnTo>
                    <a:pt x="1926" y="925"/>
                  </a:lnTo>
                  <a:lnTo>
                    <a:pt x="1923" y="925"/>
                  </a:lnTo>
                  <a:lnTo>
                    <a:pt x="1922" y="928"/>
                  </a:lnTo>
                  <a:lnTo>
                    <a:pt x="1922" y="932"/>
                  </a:lnTo>
                  <a:lnTo>
                    <a:pt x="1923" y="934"/>
                  </a:lnTo>
                  <a:lnTo>
                    <a:pt x="1924" y="937"/>
                  </a:lnTo>
                  <a:lnTo>
                    <a:pt x="1924" y="941"/>
                  </a:lnTo>
                  <a:lnTo>
                    <a:pt x="1924" y="945"/>
                  </a:lnTo>
                  <a:lnTo>
                    <a:pt x="1926" y="949"/>
                  </a:lnTo>
                  <a:lnTo>
                    <a:pt x="1926" y="953"/>
                  </a:lnTo>
                  <a:lnTo>
                    <a:pt x="1924" y="955"/>
                  </a:lnTo>
                  <a:lnTo>
                    <a:pt x="1923" y="959"/>
                  </a:lnTo>
                  <a:lnTo>
                    <a:pt x="1922" y="962"/>
                  </a:lnTo>
                  <a:lnTo>
                    <a:pt x="1921" y="963"/>
                  </a:lnTo>
                  <a:lnTo>
                    <a:pt x="1918" y="966"/>
                  </a:lnTo>
                  <a:lnTo>
                    <a:pt x="1917" y="968"/>
                  </a:lnTo>
                  <a:lnTo>
                    <a:pt x="1914" y="970"/>
                  </a:lnTo>
                  <a:lnTo>
                    <a:pt x="1913" y="972"/>
                  </a:lnTo>
                  <a:lnTo>
                    <a:pt x="1911" y="975"/>
                  </a:lnTo>
                  <a:lnTo>
                    <a:pt x="1910" y="977"/>
                  </a:lnTo>
                  <a:lnTo>
                    <a:pt x="1909" y="980"/>
                  </a:lnTo>
                  <a:lnTo>
                    <a:pt x="1907" y="984"/>
                  </a:lnTo>
                  <a:lnTo>
                    <a:pt x="1906" y="987"/>
                  </a:lnTo>
                  <a:lnTo>
                    <a:pt x="1906" y="991"/>
                  </a:lnTo>
                  <a:lnTo>
                    <a:pt x="1905" y="994"/>
                  </a:lnTo>
                  <a:lnTo>
                    <a:pt x="1905" y="998"/>
                  </a:lnTo>
                  <a:lnTo>
                    <a:pt x="1905" y="1001"/>
                  </a:lnTo>
                  <a:lnTo>
                    <a:pt x="1910" y="1008"/>
                  </a:lnTo>
                  <a:lnTo>
                    <a:pt x="1913" y="1013"/>
                  </a:lnTo>
                  <a:close/>
                </a:path>
              </a:pathLst>
            </a:custGeom>
            <a:solidFill>
              <a:srgbClr val="467082"/>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3">
              <a:extLst>
                <a:ext uri="{FF2B5EF4-FFF2-40B4-BE49-F238E27FC236}">
                  <a16:creationId xmlns:a16="http://schemas.microsoft.com/office/drawing/2014/main" id="{2A3F7F4D-7701-4108-B811-1082C63FE525}"/>
                </a:ext>
              </a:extLst>
            </p:cNvPr>
            <p:cNvSpPr>
              <a:spLocks/>
            </p:cNvSpPr>
            <p:nvPr/>
          </p:nvSpPr>
          <p:spPr bwMode="auto">
            <a:xfrm>
              <a:off x="1646" y="1685"/>
              <a:ext cx="1970" cy="1437"/>
            </a:xfrm>
            <a:custGeom>
              <a:avLst/>
              <a:gdLst>
                <a:gd name="T0" fmla="*/ 971 w 1970"/>
                <a:gd name="T1" fmla="*/ 12 h 1437"/>
                <a:gd name="T2" fmla="*/ 1078 w 1970"/>
                <a:gd name="T3" fmla="*/ 38 h 1437"/>
                <a:gd name="T4" fmla="*/ 1175 w 1970"/>
                <a:gd name="T5" fmla="*/ 61 h 1437"/>
                <a:gd name="T6" fmla="*/ 1161 w 1970"/>
                <a:gd name="T7" fmla="*/ 144 h 1437"/>
                <a:gd name="T8" fmla="*/ 1104 w 1970"/>
                <a:gd name="T9" fmla="*/ 192 h 1437"/>
                <a:gd name="T10" fmla="*/ 1089 w 1970"/>
                <a:gd name="T11" fmla="*/ 285 h 1437"/>
                <a:gd name="T12" fmla="*/ 1157 w 1970"/>
                <a:gd name="T13" fmla="*/ 454 h 1437"/>
                <a:gd name="T14" fmla="*/ 1237 w 1970"/>
                <a:gd name="T15" fmla="*/ 453 h 1437"/>
                <a:gd name="T16" fmla="*/ 1334 w 1970"/>
                <a:gd name="T17" fmla="*/ 302 h 1437"/>
                <a:gd name="T18" fmla="*/ 1423 w 1970"/>
                <a:gd name="T19" fmla="*/ 301 h 1437"/>
                <a:gd name="T20" fmla="*/ 1487 w 1970"/>
                <a:gd name="T21" fmla="*/ 349 h 1437"/>
                <a:gd name="T22" fmla="*/ 1964 w 1970"/>
                <a:gd name="T23" fmla="*/ 835 h 1437"/>
                <a:gd name="T24" fmla="*/ 1749 w 1970"/>
                <a:gd name="T25" fmla="*/ 940 h 1437"/>
                <a:gd name="T26" fmla="*/ 1600 w 1970"/>
                <a:gd name="T27" fmla="*/ 870 h 1437"/>
                <a:gd name="T28" fmla="*/ 1474 w 1970"/>
                <a:gd name="T29" fmla="*/ 785 h 1437"/>
                <a:gd name="T30" fmla="*/ 1448 w 1970"/>
                <a:gd name="T31" fmla="*/ 746 h 1437"/>
                <a:gd name="T32" fmla="*/ 1385 w 1970"/>
                <a:gd name="T33" fmla="*/ 751 h 1437"/>
                <a:gd name="T34" fmla="*/ 1334 w 1970"/>
                <a:gd name="T35" fmla="*/ 751 h 1437"/>
                <a:gd name="T36" fmla="*/ 1287 w 1970"/>
                <a:gd name="T37" fmla="*/ 751 h 1437"/>
                <a:gd name="T38" fmla="*/ 1235 w 1970"/>
                <a:gd name="T39" fmla="*/ 741 h 1437"/>
                <a:gd name="T40" fmla="*/ 1182 w 1970"/>
                <a:gd name="T41" fmla="*/ 777 h 1437"/>
                <a:gd name="T42" fmla="*/ 1114 w 1970"/>
                <a:gd name="T43" fmla="*/ 750 h 1437"/>
                <a:gd name="T44" fmla="*/ 1066 w 1970"/>
                <a:gd name="T45" fmla="*/ 699 h 1437"/>
                <a:gd name="T46" fmla="*/ 1002 w 1970"/>
                <a:gd name="T47" fmla="*/ 714 h 1437"/>
                <a:gd name="T48" fmla="*/ 939 w 1970"/>
                <a:gd name="T49" fmla="*/ 811 h 1437"/>
                <a:gd name="T50" fmla="*/ 875 w 1970"/>
                <a:gd name="T51" fmla="*/ 856 h 1437"/>
                <a:gd name="T52" fmla="*/ 811 w 1970"/>
                <a:gd name="T53" fmla="*/ 861 h 1437"/>
                <a:gd name="T54" fmla="*/ 763 w 1970"/>
                <a:gd name="T55" fmla="*/ 817 h 1437"/>
                <a:gd name="T56" fmla="*/ 717 w 1970"/>
                <a:gd name="T57" fmla="*/ 793 h 1437"/>
                <a:gd name="T58" fmla="*/ 613 w 1970"/>
                <a:gd name="T59" fmla="*/ 785 h 1437"/>
                <a:gd name="T60" fmla="*/ 617 w 1970"/>
                <a:gd name="T61" fmla="*/ 865 h 1437"/>
                <a:gd name="T62" fmla="*/ 723 w 1970"/>
                <a:gd name="T63" fmla="*/ 900 h 1437"/>
                <a:gd name="T64" fmla="*/ 658 w 1970"/>
                <a:gd name="T65" fmla="*/ 1012 h 1437"/>
                <a:gd name="T66" fmla="*/ 543 w 1970"/>
                <a:gd name="T67" fmla="*/ 1047 h 1437"/>
                <a:gd name="T68" fmla="*/ 499 w 1970"/>
                <a:gd name="T69" fmla="*/ 1080 h 1437"/>
                <a:gd name="T70" fmla="*/ 455 w 1970"/>
                <a:gd name="T71" fmla="*/ 1114 h 1437"/>
                <a:gd name="T72" fmla="*/ 430 w 1970"/>
                <a:gd name="T73" fmla="*/ 1140 h 1437"/>
                <a:gd name="T74" fmla="*/ 463 w 1970"/>
                <a:gd name="T75" fmla="*/ 1161 h 1437"/>
                <a:gd name="T76" fmla="*/ 494 w 1970"/>
                <a:gd name="T77" fmla="*/ 1221 h 1437"/>
                <a:gd name="T78" fmla="*/ 456 w 1970"/>
                <a:gd name="T79" fmla="*/ 1234 h 1437"/>
                <a:gd name="T80" fmla="*/ 418 w 1970"/>
                <a:gd name="T81" fmla="*/ 1256 h 1437"/>
                <a:gd name="T82" fmla="*/ 430 w 1970"/>
                <a:gd name="T83" fmla="*/ 1285 h 1437"/>
                <a:gd name="T84" fmla="*/ 435 w 1970"/>
                <a:gd name="T85" fmla="*/ 1331 h 1437"/>
                <a:gd name="T86" fmla="*/ 410 w 1970"/>
                <a:gd name="T87" fmla="*/ 1362 h 1437"/>
                <a:gd name="T88" fmla="*/ 397 w 1970"/>
                <a:gd name="T89" fmla="*/ 1393 h 1437"/>
                <a:gd name="T90" fmla="*/ 400 w 1970"/>
                <a:gd name="T91" fmla="*/ 1430 h 1437"/>
                <a:gd name="T92" fmla="*/ 330 w 1970"/>
                <a:gd name="T93" fmla="*/ 1390 h 1437"/>
                <a:gd name="T94" fmla="*/ 264 w 1970"/>
                <a:gd name="T95" fmla="*/ 1347 h 1437"/>
                <a:gd name="T96" fmla="*/ 178 w 1970"/>
                <a:gd name="T97" fmla="*/ 1283 h 1437"/>
                <a:gd name="T98" fmla="*/ 143 w 1970"/>
                <a:gd name="T99" fmla="*/ 1259 h 1437"/>
                <a:gd name="T100" fmla="*/ 152 w 1970"/>
                <a:gd name="T101" fmla="*/ 1218 h 1437"/>
                <a:gd name="T102" fmla="*/ 161 w 1970"/>
                <a:gd name="T103" fmla="*/ 1167 h 1437"/>
                <a:gd name="T104" fmla="*/ 134 w 1970"/>
                <a:gd name="T105" fmla="*/ 1125 h 1437"/>
                <a:gd name="T106" fmla="*/ 74 w 1970"/>
                <a:gd name="T107" fmla="*/ 1089 h 1437"/>
                <a:gd name="T108" fmla="*/ 8 w 1970"/>
                <a:gd name="T109" fmla="*/ 1057 h 1437"/>
                <a:gd name="T110" fmla="*/ 184 w 1970"/>
                <a:gd name="T111" fmla="*/ 560 h 1437"/>
                <a:gd name="T112" fmla="*/ 339 w 1970"/>
                <a:gd name="T113" fmla="*/ 362 h 1437"/>
                <a:gd name="T114" fmla="*/ 379 w 1970"/>
                <a:gd name="T115" fmla="*/ 65 h 1437"/>
                <a:gd name="T116" fmla="*/ 444 w 1970"/>
                <a:gd name="T117" fmla="*/ 176 h 1437"/>
                <a:gd name="T118" fmla="*/ 533 w 1970"/>
                <a:gd name="T119" fmla="*/ 309 h 1437"/>
                <a:gd name="T120" fmla="*/ 639 w 1970"/>
                <a:gd name="T121" fmla="*/ 375 h 1437"/>
                <a:gd name="T122" fmla="*/ 801 w 1970"/>
                <a:gd name="T123" fmla="*/ 320 h 1437"/>
                <a:gd name="T124" fmla="*/ 722 w 1970"/>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0" h="1437">
                  <a:moveTo>
                    <a:pt x="854" y="59"/>
                  </a:moveTo>
                  <a:lnTo>
                    <a:pt x="857" y="57"/>
                  </a:lnTo>
                  <a:lnTo>
                    <a:pt x="860" y="56"/>
                  </a:lnTo>
                  <a:lnTo>
                    <a:pt x="861" y="55"/>
                  </a:lnTo>
                  <a:lnTo>
                    <a:pt x="863" y="53"/>
                  </a:lnTo>
                  <a:lnTo>
                    <a:pt x="865" y="53"/>
                  </a:lnTo>
                  <a:lnTo>
                    <a:pt x="866" y="55"/>
                  </a:lnTo>
                  <a:lnTo>
                    <a:pt x="869" y="55"/>
                  </a:lnTo>
                  <a:lnTo>
                    <a:pt x="870" y="56"/>
                  </a:lnTo>
                  <a:lnTo>
                    <a:pt x="871" y="56"/>
                  </a:lnTo>
                  <a:lnTo>
                    <a:pt x="874" y="59"/>
                  </a:lnTo>
                  <a:lnTo>
                    <a:pt x="875" y="59"/>
                  </a:lnTo>
                  <a:lnTo>
                    <a:pt x="877" y="60"/>
                  </a:lnTo>
                  <a:lnTo>
                    <a:pt x="878" y="61"/>
                  </a:lnTo>
                  <a:lnTo>
                    <a:pt x="880" y="63"/>
                  </a:lnTo>
                  <a:lnTo>
                    <a:pt x="883" y="63"/>
                  </a:lnTo>
                  <a:lnTo>
                    <a:pt x="884" y="64"/>
                  </a:lnTo>
                  <a:lnTo>
                    <a:pt x="887" y="64"/>
                  </a:lnTo>
                  <a:lnTo>
                    <a:pt x="891" y="65"/>
                  </a:lnTo>
                  <a:lnTo>
                    <a:pt x="894" y="65"/>
                  </a:lnTo>
                  <a:lnTo>
                    <a:pt x="897" y="65"/>
                  </a:lnTo>
                  <a:lnTo>
                    <a:pt x="899" y="65"/>
                  </a:lnTo>
                  <a:lnTo>
                    <a:pt x="900" y="65"/>
                  </a:lnTo>
                  <a:lnTo>
                    <a:pt x="901" y="65"/>
                  </a:lnTo>
                  <a:lnTo>
                    <a:pt x="904" y="65"/>
                  </a:lnTo>
                  <a:lnTo>
                    <a:pt x="907" y="65"/>
                  </a:lnTo>
                  <a:lnTo>
                    <a:pt x="909" y="65"/>
                  </a:lnTo>
                  <a:lnTo>
                    <a:pt x="912" y="64"/>
                  </a:lnTo>
                  <a:lnTo>
                    <a:pt x="913" y="64"/>
                  </a:lnTo>
                  <a:lnTo>
                    <a:pt x="916" y="65"/>
                  </a:lnTo>
                  <a:lnTo>
                    <a:pt x="917" y="65"/>
                  </a:lnTo>
                  <a:lnTo>
                    <a:pt x="920" y="65"/>
                  </a:lnTo>
                  <a:lnTo>
                    <a:pt x="924" y="65"/>
                  </a:lnTo>
                  <a:lnTo>
                    <a:pt x="925" y="65"/>
                  </a:lnTo>
                  <a:lnTo>
                    <a:pt x="926" y="65"/>
                  </a:lnTo>
                  <a:lnTo>
                    <a:pt x="929" y="65"/>
                  </a:lnTo>
                  <a:lnTo>
                    <a:pt x="932" y="64"/>
                  </a:lnTo>
                  <a:lnTo>
                    <a:pt x="933" y="64"/>
                  </a:lnTo>
                  <a:lnTo>
                    <a:pt x="935" y="64"/>
                  </a:lnTo>
                  <a:lnTo>
                    <a:pt x="938" y="63"/>
                  </a:lnTo>
                  <a:lnTo>
                    <a:pt x="939" y="63"/>
                  </a:lnTo>
                  <a:lnTo>
                    <a:pt x="941" y="61"/>
                  </a:lnTo>
                  <a:lnTo>
                    <a:pt x="942" y="61"/>
                  </a:lnTo>
                  <a:lnTo>
                    <a:pt x="945" y="60"/>
                  </a:lnTo>
                  <a:lnTo>
                    <a:pt x="946" y="59"/>
                  </a:lnTo>
                  <a:lnTo>
                    <a:pt x="947" y="59"/>
                  </a:lnTo>
                  <a:lnTo>
                    <a:pt x="949" y="57"/>
                  </a:lnTo>
                  <a:lnTo>
                    <a:pt x="950" y="56"/>
                  </a:lnTo>
                  <a:lnTo>
                    <a:pt x="951" y="55"/>
                  </a:lnTo>
                  <a:lnTo>
                    <a:pt x="951" y="53"/>
                  </a:lnTo>
                  <a:lnTo>
                    <a:pt x="951" y="52"/>
                  </a:lnTo>
                  <a:lnTo>
                    <a:pt x="953" y="51"/>
                  </a:lnTo>
                  <a:lnTo>
                    <a:pt x="953" y="49"/>
                  </a:lnTo>
                  <a:lnTo>
                    <a:pt x="953" y="47"/>
                  </a:lnTo>
                  <a:lnTo>
                    <a:pt x="953" y="46"/>
                  </a:lnTo>
                  <a:lnTo>
                    <a:pt x="954" y="44"/>
                  </a:lnTo>
                  <a:lnTo>
                    <a:pt x="954" y="43"/>
                  </a:lnTo>
                  <a:lnTo>
                    <a:pt x="954" y="40"/>
                  </a:lnTo>
                  <a:lnTo>
                    <a:pt x="955" y="39"/>
                  </a:lnTo>
                  <a:lnTo>
                    <a:pt x="955" y="36"/>
                  </a:lnTo>
                  <a:lnTo>
                    <a:pt x="955" y="35"/>
                  </a:lnTo>
                  <a:lnTo>
                    <a:pt x="955" y="34"/>
                  </a:lnTo>
                  <a:lnTo>
                    <a:pt x="955" y="32"/>
                  </a:lnTo>
                  <a:lnTo>
                    <a:pt x="955" y="31"/>
                  </a:lnTo>
                  <a:lnTo>
                    <a:pt x="956" y="30"/>
                  </a:lnTo>
                  <a:lnTo>
                    <a:pt x="956" y="29"/>
                  </a:lnTo>
                  <a:lnTo>
                    <a:pt x="958" y="27"/>
                  </a:lnTo>
                  <a:lnTo>
                    <a:pt x="958" y="26"/>
                  </a:lnTo>
                  <a:lnTo>
                    <a:pt x="959" y="25"/>
                  </a:lnTo>
                  <a:lnTo>
                    <a:pt x="959" y="23"/>
                  </a:lnTo>
                  <a:lnTo>
                    <a:pt x="960" y="22"/>
                  </a:lnTo>
                  <a:lnTo>
                    <a:pt x="960" y="21"/>
                  </a:lnTo>
                  <a:lnTo>
                    <a:pt x="962" y="21"/>
                  </a:lnTo>
                  <a:lnTo>
                    <a:pt x="963" y="18"/>
                  </a:lnTo>
                  <a:lnTo>
                    <a:pt x="964" y="17"/>
                  </a:lnTo>
                  <a:lnTo>
                    <a:pt x="966" y="15"/>
                  </a:lnTo>
                  <a:lnTo>
                    <a:pt x="967" y="14"/>
                  </a:lnTo>
                  <a:lnTo>
                    <a:pt x="968" y="14"/>
                  </a:lnTo>
                  <a:lnTo>
                    <a:pt x="970" y="13"/>
                  </a:lnTo>
                  <a:lnTo>
                    <a:pt x="971" y="12"/>
                  </a:lnTo>
                  <a:lnTo>
                    <a:pt x="972" y="12"/>
                  </a:lnTo>
                  <a:lnTo>
                    <a:pt x="973" y="12"/>
                  </a:lnTo>
                  <a:lnTo>
                    <a:pt x="975" y="12"/>
                  </a:lnTo>
                  <a:lnTo>
                    <a:pt x="976" y="12"/>
                  </a:lnTo>
                  <a:lnTo>
                    <a:pt x="979" y="12"/>
                  </a:lnTo>
                  <a:lnTo>
                    <a:pt x="980" y="12"/>
                  </a:lnTo>
                  <a:lnTo>
                    <a:pt x="981" y="12"/>
                  </a:lnTo>
                  <a:lnTo>
                    <a:pt x="983" y="12"/>
                  </a:lnTo>
                  <a:lnTo>
                    <a:pt x="984" y="12"/>
                  </a:lnTo>
                  <a:lnTo>
                    <a:pt x="985" y="12"/>
                  </a:lnTo>
                  <a:lnTo>
                    <a:pt x="987" y="12"/>
                  </a:lnTo>
                  <a:lnTo>
                    <a:pt x="988" y="12"/>
                  </a:lnTo>
                  <a:lnTo>
                    <a:pt x="989" y="12"/>
                  </a:lnTo>
                  <a:lnTo>
                    <a:pt x="990" y="12"/>
                  </a:lnTo>
                  <a:lnTo>
                    <a:pt x="992" y="12"/>
                  </a:lnTo>
                  <a:lnTo>
                    <a:pt x="993" y="12"/>
                  </a:lnTo>
                  <a:lnTo>
                    <a:pt x="994" y="10"/>
                  </a:lnTo>
                  <a:lnTo>
                    <a:pt x="996" y="10"/>
                  </a:lnTo>
                  <a:lnTo>
                    <a:pt x="997" y="10"/>
                  </a:lnTo>
                  <a:lnTo>
                    <a:pt x="998" y="9"/>
                  </a:lnTo>
                  <a:lnTo>
                    <a:pt x="1000" y="9"/>
                  </a:lnTo>
                  <a:lnTo>
                    <a:pt x="1001" y="9"/>
                  </a:lnTo>
                  <a:lnTo>
                    <a:pt x="1002" y="8"/>
                  </a:lnTo>
                  <a:lnTo>
                    <a:pt x="1004" y="8"/>
                  </a:lnTo>
                  <a:lnTo>
                    <a:pt x="1005" y="8"/>
                  </a:lnTo>
                  <a:lnTo>
                    <a:pt x="1006" y="8"/>
                  </a:lnTo>
                  <a:lnTo>
                    <a:pt x="1008" y="8"/>
                  </a:lnTo>
                  <a:lnTo>
                    <a:pt x="1009" y="6"/>
                  </a:lnTo>
                  <a:lnTo>
                    <a:pt x="1010" y="6"/>
                  </a:lnTo>
                  <a:lnTo>
                    <a:pt x="1011" y="6"/>
                  </a:lnTo>
                  <a:lnTo>
                    <a:pt x="1013" y="8"/>
                  </a:lnTo>
                  <a:lnTo>
                    <a:pt x="1014" y="8"/>
                  </a:lnTo>
                  <a:lnTo>
                    <a:pt x="1015" y="8"/>
                  </a:lnTo>
                  <a:lnTo>
                    <a:pt x="1017" y="8"/>
                  </a:lnTo>
                  <a:lnTo>
                    <a:pt x="1018" y="9"/>
                  </a:lnTo>
                  <a:lnTo>
                    <a:pt x="1019" y="9"/>
                  </a:lnTo>
                  <a:lnTo>
                    <a:pt x="1021" y="9"/>
                  </a:lnTo>
                  <a:lnTo>
                    <a:pt x="1022" y="9"/>
                  </a:lnTo>
                  <a:lnTo>
                    <a:pt x="1023" y="10"/>
                  </a:lnTo>
                  <a:lnTo>
                    <a:pt x="1025" y="10"/>
                  </a:lnTo>
                  <a:lnTo>
                    <a:pt x="1026" y="10"/>
                  </a:lnTo>
                  <a:lnTo>
                    <a:pt x="1027" y="10"/>
                  </a:lnTo>
                  <a:lnTo>
                    <a:pt x="1028" y="10"/>
                  </a:lnTo>
                  <a:lnTo>
                    <a:pt x="1030" y="10"/>
                  </a:lnTo>
                  <a:lnTo>
                    <a:pt x="1031" y="12"/>
                  </a:lnTo>
                  <a:lnTo>
                    <a:pt x="1032" y="12"/>
                  </a:lnTo>
                  <a:lnTo>
                    <a:pt x="1034" y="13"/>
                  </a:lnTo>
                  <a:lnTo>
                    <a:pt x="1035" y="13"/>
                  </a:lnTo>
                  <a:lnTo>
                    <a:pt x="1036" y="14"/>
                  </a:lnTo>
                  <a:lnTo>
                    <a:pt x="1038" y="14"/>
                  </a:lnTo>
                  <a:lnTo>
                    <a:pt x="1039" y="14"/>
                  </a:lnTo>
                  <a:lnTo>
                    <a:pt x="1040" y="15"/>
                  </a:lnTo>
                  <a:lnTo>
                    <a:pt x="1042" y="15"/>
                  </a:lnTo>
                  <a:lnTo>
                    <a:pt x="1043" y="15"/>
                  </a:lnTo>
                  <a:lnTo>
                    <a:pt x="1043" y="17"/>
                  </a:lnTo>
                  <a:lnTo>
                    <a:pt x="1044" y="18"/>
                  </a:lnTo>
                  <a:lnTo>
                    <a:pt x="1046" y="18"/>
                  </a:lnTo>
                  <a:lnTo>
                    <a:pt x="1047" y="19"/>
                  </a:lnTo>
                  <a:lnTo>
                    <a:pt x="1047" y="21"/>
                  </a:lnTo>
                  <a:lnTo>
                    <a:pt x="1048" y="22"/>
                  </a:lnTo>
                  <a:lnTo>
                    <a:pt x="1049" y="23"/>
                  </a:lnTo>
                  <a:lnTo>
                    <a:pt x="1051" y="23"/>
                  </a:lnTo>
                  <a:lnTo>
                    <a:pt x="1052" y="25"/>
                  </a:lnTo>
                  <a:lnTo>
                    <a:pt x="1053" y="26"/>
                  </a:lnTo>
                  <a:lnTo>
                    <a:pt x="1056" y="26"/>
                  </a:lnTo>
                  <a:lnTo>
                    <a:pt x="1057" y="27"/>
                  </a:lnTo>
                  <a:lnTo>
                    <a:pt x="1057" y="29"/>
                  </a:lnTo>
                  <a:lnTo>
                    <a:pt x="1059" y="29"/>
                  </a:lnTo>
                  <a:lnTo>
                    <a:pt x="1060" y="30"/>
                  </a:lnTo>
                  <a:lnTo>
                    <a:pt x="1061" y="31"/>
                  </a:lnTo>
                  <a:lnTo>
                    <a:pt x="1063" y="32"/>
                  </a:lnTo>
                  <a:lnTo>
                    <a:pt x="1064" y="34"/>
                  </a:lnTo>
                  <a:lnTo>
                    <a:pt x="1065" y="35"/>
                  </a:lnTo>
                  <a:lnTo>
                    <a:pt x="1066" y="35"/>
                  </a:lnTo>
                  <a:lnTo>
                    <a:pt x="1069" y="38"/>
                  </a:lnTo>
                  <a:lnTo>
                    <a:pt x="1072" y="38"/>
                  </a:lnTo>
                  <a:lnTo>
                    <a:pt x="1073" y="38"/>
                  </a:lnTo>
                  <a:lnTo>
                    <a:pt x="1074" y="38"/>
                  </a:lnTo>
                  <a:lnTo>
                    <a:pt x="1076" y="39"/>
                  </a:lnTo>
                  <a:lnTo>
                    <a:pt x="1078" y="38"/>
                  </a:lnTo>
                  <a:lnTo>
                    <a:pt x="1080" y="38"/>
                  </a:lnTo>
                  <a:lnTo>
                    <a:pt x="1081" y="38"/>
                  </a:lnTo>
                  <a:lnTo>
                    <a:pt x="1082" y="39"/>
                  </a:lnTo>
                  <a:lnTo>
                    <a:pt x="1084" y="39"/>
                  </a:lnTo>
                  <a:lnTo>
                    <a:pt x="1085" y="40"/>
                  </a:lnTo>
                  <a:lnTo>
                    <a:pt x="1085" y="42"/>
                  </a:lnTo>
                  <a:lnTo>
                    <a:pt x="1086" y="43"/>
                  </a:lnTo>
                  <a:lnTo>
                    <a:pt x="1086" y="44"/>
                  </a:lnTo>
                  <a:lnTo>
                    <a:pt x="1087" y="46"/>
                  </a:lnTo>
                  <a:lnTo>
                    <a:pt x="1089" y="47"/>
                  </a:lnTo>
                  <a:lnTo>
                    <a:pt x="1090" y="48"/>
                  </a:lnTo>
                  <a:lnTo>
                    <a:pt x="1091" y="49"/>
                  </a:lnTo>
                  <a:lnTo>
                    <a:pt x="1093" y="51"/>
                  </a:lnTo>
                  <a:lnTo>
                    <a:pt x="1094" y="51"/>
                  </a:lnTo>
                  <a:lnTo>
                    <a:pt x="1094" y="52"/>
                  </a:lnTo>
                  <a:lnTo>
                    <a:pt x="1095" y="55"/>
                  </a:lnTo>
                  <a:lnTo>
                    <a:pt x="1097" y="56"/>
                  </a:lnTo>
                  <a:lnTo>
                    <a:pt x="1098" y="56"/>
                  </a:lnTo>
                  <a:lnTo>
                    <a:pt x="1099" y="57"/>
                  </a:lnTo>
                  <a:lnTo>
                    <a:pt x="1101" y="57"/>
                  </a:lnTo>
                  <a:lnTo>
                    <a:pt x="1102" y="59"/>
                  </a:lnTo>
                  <a:lnTo>
                    <a:pt x="1103" y="59"/>
                  </a:lnTo>
                  <a:lnTo>
                    <a:pt x="1104" y="60"/>
                  </a:lnTo>
                  <a:lnTo>
                    <a:pt x="1106" y="60"/>
                  </a:lnTo>
                  <a:lnTo>
                    <a:pt x="1107" y="61"/>
                  </a:lnTo>
                  <a:lnTo>
                    <a:pt x="1108" y="61"/>
                  </a:lnTo>
                  <a:lnTo>
                    <a:pt x="1110" y="63"/>
                  </a:lnTo>
                  <a:lnTo>
                    <a:pt x="1111" y="63"/>
                  </a:lnTo>
                  <a:lnTo>
                    <a:pt x="1112" y="63"/>
                  </a:lnTo>
                  <a:lnTo>
                    <a:pt x="1114" y="64"/>
                  </a:lnTo>
                  <a:lnTo>
                    <a:pt x="1115" y="64"/>
                  </a:lnTo>
                  <a:lnTo>
                    <a:pt x="1115" y="65"/>
                  </a:lnTo>
                  <a:lnTo>
                    <a:pt x="1118" y="65"/>
                  </a:lnTo>
                  <a:lnTo>
                    <a:pt x="1118" y="66"/>
                  </a:lnTo>
                  <a:lnTo>
                    <a:pt x="1119" y="66"/>
                  </a:lnTo>
                  <a:lnTo>
                    <a:pt x="1120" y="66"/>
                  </a:lnTo>
                  <a:lnTo>
                    <a:pt x="1121" y="66"/>
                  </a:lnTo>
                  <a:lnTo>
                    <a:pt x="1123" y="68"/>
                  </a:lnTo>
                  <a:lnTo>
                    <a:pt x="1124" y="68"/>
                  </a:lnTo>
                  <a:lnTo>
                    <a:pt x="1125" y="68"/>
                  </a:lnTo>
                  <a:lnTo>
                    <a:pt x="1125" y="69"/>
                  </a:lnTo>
                  <a:lnTo>
                    <a:pt x="1127" y="69"/>
                  </a:lnTo>
                  <a:lnTo>
                    <a:pt x="1128" y="69"/>
                  </a:lnTo>
                  <a:lnTo>
                    <a:pt x="1129" y="69"/>
                  </a:lnTo>
                  <a:lnTo>
                    <a:pt x="1131" y="69"/>
                  </a:lnTo>
                  <a:lnTo>
                    <a:pt x="1132" y="69"/>
                  </a:lnTo>
                  <a:lnTo>
                    <a:pt x="1133" y="69"/>
                  </a:lnTo>
                  <a:lnTo>
                    <a:pt x="1135" y="69"/>
                  </a:lnTo>
                  <a:lnTo>
                    <a:pt x="1136" y="68"/>
                  </a:lnTo>
                  <a:lnTo>
                    <a:pt x="1137" y="68"/>
                  </a:lnTo>
                  <a:lnTo>
                    <a:pt x="1137" y="66"/>
                  </a:lnTo>
                  <a:lnTo>
                    <a:pt x="1139" y="65"/>
                  </a:lnTo>
                  <a:lnTo>
                    <a:pt x="1140" y="65"/>
                  </a:lnTo>
                  <a:lnTo>
                    <a:pt x="1140" y="64"/>
                  </a:lnTo>
                  <a:lnTo>
                    <a:pt x="1141" y="64"/>
                  </a:lnTo>
                  <a:lnTo>
                    <a:pt x="1142" y="63"/>
                  </a:lnTo>
                  <a:lnTo>
                    <a:pt x="1144" y="63"/>
                  </a:lnTo>
                  <a:lnTo>
                    <a:pt x="1145" y="61"/>
                  </a:lnTo>
                  <a:lnTo>
                    <a:pt x="1146" y="61"/>
                  </a:lnTo>
                  <a:lnTo>
                    <a:pt x="1149" y="61"/>
                  </a:lnTo>
                  <a:lnTo>
                    <a:pt x="1150" y="61"/>
                  </a:lnTo>
                  <a:lnTo>
                    <a:pt x="1152" y="61"/>
                  </a:lnTo>
                  <a:lnTo>
                    <a:pt x="1153" y="61"/>
                  </a:lnTo>
                  <a:lnTo>
                    <a:pt x="1154" y="61"/>
                  </a:lnTo>
                  <a:lnTo>
                    <a:pt x="1156" y="61"/>
                  </a:lnTo>
                  <a:lnTo>
                    <a:pt x="1157" y="61"/>
                  </a:lnTo>
                  <a:lnTo>
                    <a:pt x="1158" y="61"/>
                  </a:lnTo>
                  <a:lnTo>
                    <a:pt x="1159" y="61"/>
                  </a:lnTo>
                  <a:lnTo>
                    <a:pt x="1161" y="61"/>
                  </a:lnTo>
                  <a:lnTo>
                    <a:pt x="1162" y="61"/>
                  </a:lnTo>
                  <a:lnTo>
                    <a:pt x="1163" y="61"/>
                  </a:lnTo>
                  <a:lnTo>
                    <a:pt x="1165" y="61"/>
                  </a:lnTo>
                  <a:lnTo>
                    <a:pt x="1166" y="61"/>
                  </a:lnTo>
                  <a:lnTo>
                    <a:pt x="1167" y="63"/>
                  </a:lnTo>
                  <a:lnTo>
                    <a:pt x="1169" y="63"/>
                  </a:lnTo>
                  <a:lnTo>
                    <a:pt x="1170" y="63"/>
                  </a:lnTo>
                  <a:lnTo>
                    <a:pt x="1171" y="63"/>
                  </a:lnTo>
                  <a:lnTo>
                    <a:pt x="1173" y="63"/>
                  </a:lnTo>
                  <a:lnTo>
                    <a:pt x="1174" y="61"/>
                  </a:lnTo>
                  <a:lnTo>
                    <a:pt x="1175" y="61"/>
                  </a:lnTo>
                  <a:lnTo>
                    <a:pt x="1177" y="61"/>
                  </a:lnTo>
                  <a:lnTo>
                    <a:pt x="1178" y="61"/>
                  </a:lnTo>
                  <a:lnTo>
                    <a:pt x="1179" y="61"/>
                  </a:lnTo>
                  <a:lnTo>
                    <a:pt x="1180" y="61"/>
                  </a:lnTo>
                  <a:lnTo>
                    <a:pt x="1182" y="61"/>
                  </a:lnTo>
                  <a:lnTo>
                    <a:pt x="1180" y="64"/>
                  </a:lnTo>
                  <a:lnTo>
                    <a:pt x="1179" y="65"/>
                  </a:lnTo>
                  <a:lnTo>
                    <a:pt x="1178" y="65"/>
                  </a:lnTo>
                  <a:lnTo>
                    <a:pt x="1177" y="66"/>
                  </a:lnTo>
                  <a:lnTo>
                    <a:pt x="1175" y="70"/>
                  </a:lnTo>
                  <a:lnTo>
                    <a:pt x="1174" y="68"/>
                  </a:lnTo>
                  <a:lnTo>
                    <a:pt x="1171" y="70"/>
                  </a:lnTo>
                  <a:lnTo>
                    <a:pt x="1170" y="72"/>
                  </a:lnTo>
                  <a:lnTo>
                    <a:pt x="1169" y="73"/>
                  </a:lnTo>
                  <a:lnTo>
                    <a:pt x="1169" y="74"/>
                  </a:lnTo>
                  <a:lnTo>
                    <a:pt x="1169" y="77"/>
                  </a:lnTo>
                  <a:lnTo>
                    <a:pt x="1169" y="78"/>
                  </a:lnTo>
                  <a:lnTo>
                    <a:pt x="1170" y="80"/>
                  </a:lnTo>
                  <a:lnTo>
                    <a:pt x="1169" y="81"/>
                  </a:lnTo>
                  <a:lnTo>
                    <a:pt x="1169" y="82"/>
                  </a:lnTo>
                  <a:lnTo>
                    <a:pt x="1167" y="84"/>
                  </a:lnTo>
                  <a:lnTo>
                    <a:pt x="1167" y="85"/>
                  </a:lnTo>
                  <a:lnTo>
                    <a:pt x="1169" y="86"/>
                  </a:lnTo>
                  <a:lnTo>
                    <a:pt x="1169" y="87"/>
                  </a:lnTo>
                  <a:lnTo>
                    <a:pt x="1167" y="87"/>
                  </a:lnTo>
                  <a:lnTo>
                    <a:pt x="1166" y="86"/>
                  </a:lnTo>
                  <a:lnTo>
                    <a:pt x="1165" y="86"/>
                  </a:lnTo>
                  <a:lnTo>
                    <a:pt x="1165" y="87"/>
                  </a:lnTo>
                  <a:lnTo>
                    <a:pt x="1165" y="89"/>
                  </a:lnTo>
                  <a:lnTo>
                    <a:pt x="1166" y="89"/>
                  </a:lnTo>
                  <a:lnTo>
                    <a:pt x="1166" y="90"/>
                  </a:lnTo>
                  <a:lnTo>
                    <a:pt x="1167" y="91"/>
                  </a:lnTo>
                  <a:lnTo>
                    <a:pt x="1167" y="93"/>
                  </a:lnTo>
                  <a:lnTo>
                    <a:pt x="1169" y="94"/>
                  </a:lnTo>
                  <a:lnTo>
                    <a:pt x="1167" y="95"/>
                  </a:lnTo>
                  <a:lnTo>
                    <a:pt x="1169" y="95"/>
                  </a:lnTo>
                  <a:lnTo>
                    <a:pt x="1169" y="97"/>
                  </a:lnTo>
                  <a:lnTo>
                    <a:pt x="1169" y="98"/>
                  </a:lnTo>
                  <a:lnTo>
                    <a:pt x="1170" y="99"/>
                  </a:lnTo>
                  <a:lnTo>
                    <a:pt x="1171" y="101"/>
                  </a:lnTo>
                  <a:lnTo>
                    <a:pt x="1171" y="102"/>
                  </a:lnTo>
                  <a:lnTo>
                    <a:pt x="1171" y="103"/>
                  </a:lnTo>
                  <a:lnTo>
                    <a:pt x="1173" y="104"/>
                  </a:lnTo>
                  <a:lnTo>
                    <a:pt x="1173" y="106"/>
                  </a:lnTo>
                  <a:lnTo>
                    <a:pt x="1173" y="107"/>
                  </a:lnTo>
                  <a:lnTo>
                    <a:pt x="1174" y="108"/>
                  </a:lnTo>
                  <a:lnTo>
                    <a:pt x="1174" y="110"/>
                  </a:lnTo>
                  <a:lnTo>
                    <a:pt x="1175" y="111"/>
                  </a:lnTo>
                  <a:lnTo>
                    <a:pt x="1175" y="112"/>
                  </a:lnTo>
                  <a:lnTo>
                    <a:pt x="1175" y="115"/>
                  </a:lnTo>
                  <a:lnTo>
                    <a:pt x="1175" y="116"/>
                  </a:lnTo>
                  <a:lnTo>
                    <a:pt x="1175" y="118"/>
                  </a:lnTo>
                  <a:lnTo>
                    <a:pt x="1177" y="118"/>
                  </a:lnTo>
                  <a:lnTo>
                    <a:pt x="1177" y="119"/>
                  </a:lnTo>
                  <a:lnTo>
                    <a:pt x="1177" y="120"/>
                  </a:lnTo>
                  <a:lnTo>
                    <a:pt x="1177" y="121"/>
                  </a:lnTo>
                  <a:lnTo>
                    <a:pt x="1175" y="121"/>
                  </a:lnTo>
                  <a:lnTo>
                    <a:pt x="1174" y="123"/>
                  </a:lnTo>
                  <a:lnTo>
                    <a:pt x="1174" y="124"/>
                  </a:lnTo>
                  <a:lnTo>
                    <a:pt x="1174" y="125"/>
                  </a:lnTo>
                  <a:lnTo>
                    <a:pt x="1174" y="127"/>
                  </a:lnTo>
                  <a:lnTo>
                    <a:pt x="1175" y="127"/>
                  </a:lnTo>
                  <a:lnTo>
                    <a:pt x="1175" y="128"/>
                  </a:lnTo>
                  <a:lnTo>
                    <a:pt x="1173" y="129"/>
                  </a:lnTo>
                  <a:lnTo>
                    <a:pt x="1173" y="131"/>
                  </a:lnTo>
                  <a:lnTo>
                    <a:pt x="1171" y="132"/>
                  </a:lnTo>
                  <a:lnTo>
                    <a:pt x="1171" y="133"/>
                  </a:lnTo>
                  <a:lnTo>
                    <a:pt x="1170" y="135"/>
                  </a:lnTo>
                  <a:lnTo>
                    <a:pt x="1170" y="136"/>
                  </a:lnTo>
                  <a:lnTo>
                    <a:pt x="1169" y="137"/>
                  </a:lnTo>
                  <a:lnTo>
                    <a:pt x="1169" y="138"/>
                  </a:lnTo>
                  <a:lnTo>
                    <a:pt x="1169" y="140"/>
                  </a:lnTo>
                  <a:lnTo>
                    <a:pt x="1169" y="141"/>
                  </a:lnTo>
                  <a:lnTo>
                    <a:pt x="1169" y="142"/>
                  </a:lnTo>
                  <a:lnTo>
                    <a:pt x="1167" y="144"/>
                  </a:lnTo>
                  <a:lnTo>
                    <a:pt x="1166" y="144"/>
                  </a:lnTo>
                  <a:lnTo>
                    <a:pt x="1165" y="142"/>
                  </a:lnTo>
                  <a:lnTo>
                    <a:pt x="1163" y="144"/>
                  </a:lnTo>
                  <a:lnTo>
                    <a:pt x="1162" y="144"/>
                  </a:lnTo>
                  <a:lnTo>
                    <a:pt x="1161" y="144"/>
                  </a:lnTo>
                  <a:lnTo>
                    <a:pt x="1159" y="145"/>
                  </a:lnTo>
                  <a:lnTo>
                    <a:pt x="1159" y="146"/>
                  </a:lnTo>
                  <a:lnTo>
                    <a:pt x="1158" y="146"/>
                  </a:lnTo>
                  <a:lnTo>
                    <a:pt x="1157" y="148"/>
                  </a:lnTo>
                  <a:lnTo>
                    <a:pt x="1156" y="148"/>
                  </a:lnTo>
                  <a:lnTo>
                    <a:pt x="1154" y="148"/>
                  </a:lnTo>
                  <a:lnTo>
                    <a:pt x="1153" y="149"/>
                  </a:lnTo>
                  <a:lnTo>
                    <a:pt x="1152" y="148"/>
                  </a:lnTo>
                  <a:lnTo>
                    <a:pt x="1150" y="149"/>
                  </a:lnTo>
                  <a:lnTo>
                    <a:pt x="1150" y="150"/>
                  </a:lnTo>
                  <a:lnTo>
                    <a:pt x="1152" y="150"/>
                  </a:lnTo>
                  <a:lnTo>
                    <a:pt x="1150" y="152"/>
                  </a:lnTo>
                  <a:lnTo>
                    <a:pt x="1150" y="153"/>
                  </a:lnTo>
                  <a:lnTo>
                    <a:pt x="1152" y="154"/>
                  </a:lnTo>
                  <a:lnTo>
                    <a:pt x="1153" y="154"/>
                  </a:lnTo>
                  <a:lnTo>
                    <a:pt x="1154" y="156"/>
                  </a:lnTo>
                  <a:lnTo>
                    <a:pt x="1154" y="157"/>
                  </a:lnTo>
                  <a:lnTo>
                    <a:pt x="1154" y="158"/>
                  </a:lnTo>
                  <a:lnTo>
                    <a:pt x="1154" y="159"/>
                  </a:lnTo>
                  <a:lnTo>
                    <a:pt x="1156" y="161"/>
                  </a:lnTo>
                  <a:lnTo>
                    <a:pt x="1156" y="162"/>
                  </a:lnTo>
                  <a:lnTo>
                    <a:pt x="1154" y="162"/>
                  </a:lnTo>
                  <a:lnTo>
                    <a:pt x="1153" y="163"/>
                  </a:lnTo>
                  <a:lnTo>
                    <a:pt x="1153" y="165"/>
                  </a:lnTo>
                  <a:lnTo>
                    <a:pt x="1152" y="165"/>
                  </a:lnTo>
                  <a:lnTo>
                    <a:pt x="1150" y="165"/>
                  </a:lnTo>
                  <a:lnTo>
                    <a:pt x="1149" y="163"/>
                  </a:lnTo>
                  <a:lnTo>
                    <a:pt x="1149" y="162"/>
                  </a:lnTo>
                  <a:lnTo>
                    <a:pt x="1149" y="161"/>
                  </a:lnTo>
                  <a:lnTo>
                    <a:pt x="1149" y="159"/>
                  </a:lnTo>
                  <a:lnTo>
                    <a:pt x="1146" y="159"/>
                  </a:lnTo>
                  <a:lnTo>
                    <a:pt x="1145" y="159"/>
                  </a:lnTo>
                  <a:lnTo>
                    <a:pt x="1145" y="161"/>
                  </a:lnTo>
                  <a:lnTo>
                    <a:pt x="1144" y="162"/>
                  </a:lnTo>
                  <a:lnTo>
                    <a:pt x="1145" y="163"/>
                  </a:lnTo>
                  <a:lnTo>
                    <a:pt x="1144" y="163"/>
                  </a:lnTo>
                  <a:lnTo>
                    <a:pt x="1142" y="163"/>
                  </a:lnTo>
                  <a:lnTo>
                    <a:pt x="1141" y="163"/>
                  </a:lnTo>
                  <a:lnTo>
                    <a:pt x="1140" y="162"/>
                  </a:lnTo>
                  <a:lnTo>
                    <a:pt x="1139" y="162"/>
                  </a:lnTo>
                  <a:lnTo>
                    <a:pt x="1137" y="162"/>
                  </a:lnTo>
                  <a:lnTo>
                    <a:pt x="1137" y="163"/>
                  </a:lnTo>
                  <a:lnTo>
                    <a:pt x="1139" y="165"/>
                  </a:lnTo>
                  <a:lnTo>
                    <a:pt x="1139" y="166"/>
                  </a:lnTo>
                  <a:lnTo>
                    <a:pt x="1139" y="167"/>
                  </a:lnTo>
                  <a:lnTo>
                    <a:pt x="1139" y="169"/>
                  </a:lnTo>
                  <a:lnTo>
                    <a:pt x="1139" y="170"/>
                  </a:lnTo>
                  <a:lnTo>
                    <a:pt x="1139" y="171"/>
                  </a:lnTo>
                  <a:lnTo>
                    <a:pt x="1137" y="173"/>
                  </a:lnTo>
                  <a:lnTo>
                    <a:pt x="1136" y="173"/>
                  </a:lnTo>
                  <a:lnTo>
                    <a:pt x="1133" y="173"/>
                  </a:lnTo>
                  <a:lnTo>
                    <a:pt x="1132" y="173"/>
                  </a:lnTo>
                  <a:lnTo>
                    <a:pt x="1131" y="173"/>
                  </a:lnTo>
                  <a:lnTo>
                    <a:pt x="1129" y="173"/>
                  </a:lnTo>
                  <a:lnTo>
                    <a:pt x="1128" y="173"/>
                  </a:lnTo>
                  <a:lnTo>
                    <a:pt x="1127" y="174"/>
                  </a:lnTo>
                  <a:lnTo>
                    <a:pt x="1125" y="175"/>
                  </a:lnTo>
                  <a:lnTo>
                    <a:pt x="1124" y="175"/>
                  </a:lnTo>
                  <a:lnTo>
                    <a:pt x="1123" y="175"/>
                  </a:lnTo>
                  <a:lnTo>
                    <a:pt x="1121" y="176"/>
                  </a:lnTo>
                  <a:lnTo>
                    <a:pt x="1121" y="178"/>
                  </a:lnTo>
                  <a:lnTo>
                    <a:pt x="1123" y="179"/>
                  </a:lnTo>
                  <a:lnTo>
                    <a:pt x="1123" y="180"/>
                  </a:lnTo>
                  <a:lnTo>
                    <a:pt x="1121" y="180"/>
                  </a:lnTo>
                  <a:lnTo>
                    <a:pt x="1121" y="182"/>
                  </a:lnTo>
                  <a:lnTo>
                    <a:pt x="1120" y="183"/>
                  </a:lnTo>
                  <a:lnTo>
                    <a:pt x="1119" y="183"/>
                  </a:lnTo>
                  <a:lnTo>
                    <a:pt x="1118" y="183"/>
                  </a:lnTo>
                  <a:lnTo>
                    <a:pt x="1116" y="183"/>
                  </a:lnTo>
                  <a:lnTo>
                    <a:pt x="1115" y="184"/>
                  </a:lnTo>
                  <a:lnTo>
                    <a:pt x="1116" y="186"/>
                  </a:lnTo>
                  <a:lnTo>
                    <a:pt x="1114" y="187"/>
                  </a:lnTo>
                  <a:lnTo>
                    <a:pt x="1112" y="187"/>
                  </a:lnTo>
                  <a:lnTo>
                    <a:pt x="1111" y="187"/>
                  </a:lnTo>
                  <a:lnTo>
                    <a:pt x="1110" y="187"/>
                  </a:lnTo>
                  <a:lnTo>
                    <a:pt x="1108" y="188"/>
                  </a:lnTo>
                  <a:lnTo>
                    <a:pt x="1108" y="190"/>
                  </a:lnTo>
                  <a:lnTo>
                    <a:pt x="1107" y="191"/>
                  </a:lnTo>
                  <a:lnTo>
                    <a:pt x="1106" y="192"/>
                  </a:lnTo>
                  <a:lnTo>
                    <a:pt x="1104" y="192"/>
                  </a:lnTo>
                  <a:lnTo>
                    <a:pt x="1102" y="192"/>
                  </a:lnTo>
                  <a:lnTo>
                    <a:pt x="1102" y="193"/>
                  </a:lnTo>
                  <a:lnTo>
                    <a:pt x="1101" y="195"/>
                  </a:lnTo>
                  <a:lnTo>
                    <a:pt x="1101" y="196"/>
                  </a:lnTo>
                  <a:lnTo>
                    <a:pt x="1099" y="197"/>
                  </a:lnTo>
                  <a:lnTo>
                    <a:pt x="1099" y="199"/>
                  </a:lnTo>
                  <a:lnTo>
                    <a:pt x="1101" y="200"/>
                  </a:lnTo>
                  <a:lnTo>
                    <a:pt x="1099" y="200"/>
                  </a:lnTo>
                  <a:lnTo>
                    <a:pt x="1099" y="201"/>
                  </a:lnTo>
                  <a:lnTo>
                    <a:pt x="1098" y="203"/>
                  </a:lnTo>
                  <a:lnTo>
                    <a:pt x="1098" y="204"/>
                  </a:lnTo>
                  <a:lnTo>
                    <a:pt x="1098" y="205"/>
                  </a:lnTo>
                  <a:lnTo>
                    <a:pt x="1098" y="207"/>
                  </a:lnTo>
                  <a:lnTo>
                    <a:pt x="1097" y="208"/>
                  </a:lnTo>
                  <a:lnTo>
                    <a:pt x="1097" y="209"/>
                  </a:lnTo>
                  <a:lnTo>
                    <a:pt x="1098" y="210"/>
                  </a:lnTo>
                  <a:lnTo>
                    <a:pt x="1099" y="212"/>
                  </a:lnTo>
                  <a:lnTo>
                    <a:pt x="1101" y="212"/>
                  </a:lnTo>
                  <a:lnTo>
                    <a:pt x="1102" y="213"/>
                  </a:lnTo>
                  <a:lnTo>
                    <a:pt x="1102" y="214"/>
                  </a:lnTo>
                  <a:lnTo>
                    <a:pt x="1101" y="216"/>
                  </a:lnTo>
                  <a:lnTo>
                    <a:pt x="1102" y="217"/>
                  </a:lnTo>
                  <a:lnTo>
                    <a:pt x="1102" y="218"/>
                  </a:lnTo>
                  <a:lnTo>
                    <a:pt x="1101" y="218"/>
                  </a:lnTo>
                  <a:lnTo>
                    <a:pt x="1099" y="220"/>
                  </a:lnTo>
                  <a:lnTo>
                    <a:pt x="1101" y="221"/>
                  </a:lnTo>
                  <a:lnTo>
                    <a:pt x="1099" y="222"/>
                  </a:lnTo>
                  <a:lnTo>
                    <a:pt x="1099" y="224"/>
                  </a:lnTo>
                  <a:lnTo>
                    <a:pt x="1099" y="225"/>
                  </a:lnTo>
                  <a:lnTo>
                    <a:pt x="1101" y="226"/>
                  </a:lnTo>
                  <a:lnTo>
                    <a:pt x="1101" y="228"/>
                  </a:lnTo>
                  <a:lnTo>
                    <a:pt x="1101" y="229"/>
                  </a:lnTo>
                  <a:lnTo>
                    <a:pt x="1099" y="230"/>
                  </a:lnTo>
                  <a:lnTo>
                    <a:pt x="1101" y="230"/>
                  </a:lnTo>
                  <a:lnTo>
                    <a:pt x="1101" y="233"/>
                  </a:lnTo>
                  <a:lnTo>
                    <a:pt x="1101" y="234"/>
                  </a:lnTo>
                  <a:lnTo>
                    <a:pt x="1102" y="234"/>
                  </a:lnTo>
                  <a:lnTo>
                    <a:pt x="1102" y="235"/>
                  </a:lnTo>
                  <a:lnTo>
                    <a:pt x="1102" y="237"/>
                  </a:lnTo>
                  <a:lnTo>
                    <a:pt x="1102" y="238"/>
                  </a:lnTo>
                  <a:lnTo>
                    <a:pt x="1102" y="239"/>
                  </a:lnTo>
                  <a:lnTo>
                    <a:pt x="1103" y="241"/>
                  </a:lnTo>
                  <a:lnTo>
                    <a:pt x="1102" y="242"/>
                  </a:lnTo>
                  <a:lnTo>
                    <a:pt x="1102" y="243"/>
                  </a:lnTo>
                  <a:lnTo>
                    <a:pt x="1101" y="245"/>
                  </a:lnTo>
                  <a:lnTo>
                    <a:pt x="1099" y="246"/>
                  </a:lnTo>
                  <a:lnTo>
                    <a:pt x="1098" y="247"/>
                  </a:lnTo>
                  <a:lnTo>
                    <a:pt x="1098" y="248"/>
                  </a:lnTo>
                  <a:lnTo>
                    <a:pt x="1099" y="250"/>
                  </a:lnTo>
                  <a:lnTo>
                    <a:pt x="1098" y="250"/>
                  </a:lnTo>
                  <a:lnTo>
                    <a:pt x="1099" y="251"/>
                  </a:lnTo>
                  <a:lnTo>
                    <a:pt x="1101" y="252"/>
                  </a:lnTo>
                  <a:lnTo>
                    <a:pt x="1101" y="254"/>
                  </a:lnTo>
                  <a:lnTo>
                    <a:pt x="1099" y="255"/>
                  </a:lnTo>
                  <a:lnTo>
                    <a:pt x="1099" y="256"/>
                  </a:lnTo>
                  <a:lnTo>
                    <a:pt x="1098" y="258"/>
                  </a:lnTo>
                  <a:lnTo>
                    <a:pt x="1097" y="258"/>
                  </a:lnTo>
                  <a:lnTo>
                    <a:pt x="1097" y="259"/>
                  </a:lnTo>
                  <a:lnTo>
                    <a:pt x="1097" y="260"/>
                  </a:lnTo>
                  <a:lnTo>
                    <a:pt x="1097" y="262"/>
                  </a:lnTo>
                  <a:lnTo>
                    <a:pt x="1095" y="263"/>
                  </a:lnTo>
                  <a:lnTo>
                    <a:pt x="1095" y="264"/>
                  </a:lnTo>
                  <a:lnTo>
                    <a:pt x="1094" y="265"/>
                  </a:lnTo>
                  <a:lnTo>
                    <a:pt x="1091" y="267"/>
                  </a:lnTo>
                  <a:lnTo>
                    <a:pt x="1091" y="268"/>
                  </a:lnTo>
                  <a:lnTo>
                    <a:pt x="1090" y="269"/>
                  </a:lnTo>
                  <a:lnTo>
                    <a:pt x="1089" y="271"/>
                  </a:lnTo>
                  <a:lnTo>
                    <a:pt x="1090" y="272"/>
                  </a:lnTo>
                  <a:lnTo>
                    <a:pt x="1089" y="273"/>
                  </a:lnTo>
                  <a:lnTo>
                    <a:pt x="1089" y="275"/>
                  </a:lnTo>
                  <a:lnTo>
                    <a:pt x="1089" y="276"/>
                  </a:lnTo>
                  <a:lnTo>
                    <a:pt x="1089" y="277"/>
                  </a:lnTo>
                  <a:lnTo>
                    <a:pt x="1089" y="279"/>
                  </a:lnTo>
                  <a:lnTo>
                    <a:pt x="1090" y="280"/>
                  </a:lnTo>
                  <a:lnTo>
                    <a:pt x="1090" y="281"/>
                  </a:lnTo>
                  <a:lnTo>
                    <a:pt x="1089" y="281"/>
                  </a:lnTo>
                  <a:lnTo>
                    <a:pt x="1086" y="282"/>
                  </a:lnTo>
                  <a:lnTo>
                    <a:pt x="1087" y="284"/>
                  </a:lnTo>
                  <a:lnTo>
                    <a:pt x="1089" y="284"/>
                  </a:lnTo>
                  <a:lnTo>
                    <a:pt x="1089" y="285"/>
                  </a:lnTo>
                  <a:lnTo>
                    <a:pt x="1089" y="286"/>
                  </a:lnTo>
                  <a:lnTo>
                    <a:pt x="1089" y="288"/>
                  </a:lnTo>
                  <a:lnTo>
                    <a:pt x="1089" y="289"/>
                  </a:lnTo>
                  <a:lnTo>
                    <a:pt x="1090" y="290"/>
                  </a:lnTo>
                  <a:lnTo>
                    <a:pt x="1089" y="292"/>
                  </a:lnTo>
                  <a:lnTo>
                    <a:pt x="1090" y="293"/>
                  </a:lnTo>
                  <a:lnTo>
                    <a:pt x="1090" y="294"/>
                  </a:lnTo>
                  <a:lnTo>
                    <a:pt x="1090" y="296"/>
                  </a:lnTo>
                  <a:lnTo>
                    <a:pt x="1093" y="301"/>
                  </a:lnTo>
                  <a:lnTo>
                    <a:pt x="1093" y="302"/>
                  </a:lnTo>
                  <a:lnTo>
                    <a:pt x="1093" y="305"/>
                  </a:lnTo>
                  <a:lnTo>
                    <a:pt x="1095" y="313"/>
                  </a:lnTo>
                  <a:lnTo>
                    <a:pt x="1099" y="317"/>
                  </a:lnTo>
                  <a:lnTo>
                    <a:pt x="1099" y="318"/>
                  </a:lnTo>
                  <a:lnTo>
                    <a:pt x="1103" y="322"/>
                  </a:lnTo>
                  <a:lnTo>
                    <a:pt x="1112" y="332"/>
                  </a:lnTo>
                  <a:lnTo>
                    <a:pt x="1116" y="340"/>
                  </a:lnTo>
                  <a:lnTo>
                    <a:pt x="1116" y="344"/>
                  </a:lnTo>
                  <a:lnTo>
                    <a:pt x="1128" y="362"/>
                  </a:lnTo>
                  <a:lnTo>
                    <a:pt x="1135" y="373"/>
                  </a:lnTo>
                  <a:lnTo>
                    <a:pt x="1140" y="381"/>
                  </a:lnTo>
                  <a:lnTo>
                    <a:pt x="1148" y="394"/>
                  </a:lnTo>
                  <a:lnTo>
                    <a:pt x="1148" y="395"/>
                  </a:lnTo>
                  <a:lnTo>
                    <a:pt x="1149" y="395"/>
                  </a:lnTo>
                  <a:lnTo>
                    <a:pt x="1149" y="396"/>
                  </a:lnTo>
                  <a:lnTo>
                    <a:pt x="1150" y="396"/>
                  </a:lnTo>
                  <a:lnTo>
                    <a:pt x="1150" y="398"/>
                  </a:lnTo>
                  <a:lnTo>
                    <a:pt x="1152" y="398"/>
                  </a:lnTo>
                  <a:lnTo>
                    <a:pt x="1152" y="399"/>
                  </a:lnTo>
                  <a:lnTo>
                    <a:pt x="1153" y="399"/>
                  </a:lnTo>
                  <a:lnTo>
                    <a:pt x="1153" y="400"/>
                  </a:lnTo>
                  <a:lnTo>
                    <a:pt x="1154" y="402"/>
                  </a:lnTo>
                  <a:lnTo>
                    <a:pt x="1156" y="403"/>
                  </a:lnTo>
                  <a:lnTo>
                    <a:pt x="1156" y="404"/>
                  </a:lnTo>
                  <a:lnTo>
                    <a:pt x="1156" y="406"/>
                  </a:lnTo>
                  <a:lnTo>
                    <a:pt x="1157" y="407"/>
                  </a:lnTo>
                  <a:lnTo>
                    <a:pt x="1157" y="408"/>
                  </a:lnTo>
                  <a:lnTo>
                    <a:pt x="1158" y="408"/>
                  </a:lnTo>
                  <a:lnTo>
                    <a:pt x="1158" y="409"/>
                  </a:lnTo>
                  <a:lnTo>
                    <a:pt x="1158" y="411"/>
                  </a:lnTo>
                  <a:lnTo>
                    <a:pt x="1159" y="411"/>
                  </a:lnTo>
                  <a:lnTo>
                    <a:pt x="1159" y="412"/>
                  </a:lnTo>
                  <a:lnTo>
                    <a:pt x="1159" y="413"/>
                  </a:lnTo>
                  <a:lnTo>
                    <a:pt x="1159" y="415"/>
                  </a:lnTo>
                  <a:lnTo>
                    <a:pt x="1159" y="416"/>
                  </a:lnTo>
                  <a:lnTo>
                    <a:pt x="1159" y="417"/>
                  </a:lnTo>
                  <a:lnTo>
                    <a:pt x="1158" y="417"/>
                  </a:lnTo>
                  <a:lnTo>
                    <a:pt x="1158" y="419"/>
                  </a:lnTo>
                  <a:lnTo>
                    <a:pt x="1157" y="419"/>
                  </a:lnTo>
                  <a:lnTo>
                    <a:pt x="1157" y="420"/>
                  </a:lnTo>
                  <a:lnTo>
                    <a:pt x="1156" y="421"/>
                  </a:lnTo>
                  <a:lnTo>
                    <a:pt x="1156" y="423"/>
                  </a:lnTo>
                  <a:lnTo>
                    <a:pt x="1154" y="423"/>
                  </a:lnTo>
                  <a:lnTo>
                    <a:pt x="1154" y="424"/>
                  </a:lnTo>
                  <a:lnTo>
                    <a:pt x="1154" y="425"/>
                  </a:lnTo>
                  <a:lnTo>
                    <a:pt x="1154" y="426"/>
                  </a:lnTo>
                  <a:lnTo>
                    <a:pt x="1156" y="426"/>
                  </a:lnTo>
                  <a:lnTo>
                    <a:pt x="1154" y="428"/>
                  </a:lnTo>
                  <a:lnTo>
                    <a:pt x="1154" y="429"/>
                  </a:lnTo>
                  <a:lnTo>
                    <a:pt x="1154" y="430"/>
                  </a:lnTo>
                  <a:lnTo>
                    <a:pt x="1154" y="432"/>
                  </a:lnTo>
                  <a:lnTo>
                    <a:pt x="1154" y="433"/>
                  </a:lnTo>
                  <a:lnTo>
                    <a:pt x="1154" y="434"/>
                  </a:lnTo>
                  <a:lnTo>
                    <a:pt x="1154" y="436"/>
                  </a:lnTo>
                  <a:lnTo>
                    <a:pt x="1156" y="436"/>
                  </a:lnTo>
                  <a:lnTo>
                    <a:pt x="1156" y="437"/>
                  </a:lnTo>
                  <a:lnTo>
                    <a:pt x="1157" y="438"/>
                  </a:lnTo>
                  <a:lnTo>
                    <a:pt x="1157" y="440"/>
                  </a:lnTo>
                  <a:lnTo>
                    <a:pt x="1157" y="441"/>
                  </a:lnTo>
                  <a:lnTo>
                    <a:pt x="1157" y="442"/>
                  </a:lnTo>
                  <a:lnTo>
                    <a:pt x="1158" y="443"/>
                  </a:lnTo>
                  <a:lnTo>
                    <a:pt x="1158" y="445"/>
                  </a:lnTo>
                  <a:lnTo>
                    <a:pt x="1158" y="446"/>
                  </a:lnTo>
                  <a:lnTo>
                    <a:pt x="1158" y="447"/>
                  </a:lnTo>
                  <a:lnTo>
                    <a:pt x="1158" y="449"/>
                  </a:lnTo>
                  <a:lnTo>
                    <a:pt x="1158" y="450"/>
                  </a:lnTo>
                  <a:lnTo>
                    <a:pt x="1158" y="451"/>
                  </a:lnTo>
                  <a:lnTo>
                    <a:pt x="1158" y="453"/>
                  </a:lnTo>
                  <a:lnTo>
                    <a:pt x="1157" y="453"/>
                  </a:lnTo>
                  <a:lnTo>
                    <a:pt x="1157" y="454"/>
                  </a:lnTo>
                  <a:lnTo>
                    <a:pt x="1157" y="455"/>
                  </a:lnTo>
                  <a:lnTo>
                    <a:pt x="1157" y="457"/>
                  </a:lnTo>
                  <a:lnTo>
                    <a:pt x="1157" y="458"/>
                  </a:lnTo>
                  <a:lnTo>
                    <a:pt x="1157" y="459"/>
                  </a:lnTo>
                  <a:lnTo>
                    <a:pt x="1157" y="461"/>
                  </a:lnTo>
                  <a:lnTo>
                    <a:pt x="1157" y="462"/>
                  </a:lnTo>
                  <a:lnTo>
                    <a:pt x="1158" y="462"/>
                  </a:lnTo>
                  <a:lnTo>
                    <a:pt x="1159" y="464"/>
                  </a:lnTo>
                  <a:lnTo>
                    <a:pt x="1159" y="466"/>
                  </a:lnTo>
                  <a:lnTo>
                    <a:pt x="1161" y="466"/>
                  </a:lnTo>
                  <a:lnTo>
                    <a:pt x="1162" y="466"/>
                  </a:lnTo>
                  <a:lnTo>
                    <a:pt x="1163" y="464"/>
                  </a:lnTo>
                  <a:lnTo>
                    <a:pt x="1165" y="464"/>
                  </a:lnTo>
                  <a:lnTo>
                    <a:pt x="1166" y="466"/>
                  </a:lnTo>
                  <a:lnTo>
                    <a:pt x="1167" y="467"/>
                  </a:lnTo>
                  <a:lnTo>
                    <a:pt x="1169" y="467"/>
                  </a:lnTo>
                  <a:lnTo>
                    <a:pt x="1169" y="466"/>
                  </a:lnTo>
                  <a:lnTo>
                    <a:pt x="1171" y="466"/>
                  </a:lnTo>
                  <a:lnTo>
                    <a:pt x="1173" y="466"/>
                  </a:lnTo>
                  <a:lnTo>
                    <a:pt x="1173" y="467"/>
                  </a:lnTo>
                  <a:lnTo>
                    <a:pt x="1174" y="467"/>
                  </a:lnTo>
                  <a:lnTo>
                    <a:pt x="1175" y="467"/>
                  </a:lnTo>
                  <a:lnTo>
                    <a:pt x="1177" y="467"/>
                  </a:lnTo>
                  <a:lnTo>
                    <a:pt x="1178" y="467"/>
                  </a:lnTo>
                  <a:lnTo>
                    <a:pt x="1178" y="466"/>
                  </a:lnTo>
                  <a:lnTo>
                    <a:pt x="1179" y="467"/>
                  </a:lnTo>
                  <a:lnTo>
                    <a:pt x="1180" y="468"/>
                  </a:lnTo>
                  <a:lnTo>
                    <a:pt x="1182" y="468"/>
                  </a:lnTo>
                  <a:lnTo>
                    <a:pt x="1183" y="468"/>
                  </a:lnTo>
                  <a:lnTo>
                    <a:pt x="1184" y="468"/>
                  </a:lnTo>
                  <a:lnTo>
                    <a:pt x="1186" y="468"/>
                  </a:lnTo>
                  <a:lnTo>
                    <a:pt x="1186" y="467"/>
                  </a:lnTo>
                  <a:lnTo>
                    <a:pt x="1187" y="468"/>
                  </a:lnTo>
                  <a:lnTo>
                    <a:pt x="1188" y="468"/>
                  </a:lnTo>
                  <a:lnTo>
                    <a:pt x="1190" y="470"/>
                  </a:lnTo>
                  <a:lnTo>
                    <a:pt x="1190" y="468"/>
                  </a:lnTo>
                  <a:lnTo>
                    <a:pt x="1191" y="467"/>
                  </a:lnTo>
                  <a:lnTo>
                    <a:pt x="1192" y="467"/>
                  </a:lnTo>
                  <a:lnTo>
                    <a:pt x="1194" y="466"/>
                  </a:lnTo>
                  <a:lnTo>
                    <a:pt x="1195" y="466"/>
                  </a:lnTo>
                  <a:lnTo>
                    <a:pt x="1196" y="466"/>
                  </a:lnTo>
                  <a:lnTo>
                    <a:pt x="1196" y="464"/>
                  </a:lnTo>
                  <a:lnTo>
                    <a:pt x="1197" y="464"/>
                  </a:lnTo>
                  <a:lnTo>
                    <a:pt x="1197" y="463"/>
                  </a:lnTo>
                  <a:lnTo>
                    <a:pt x="1199" y="462"/>
                  </a:lnTo>
                  <a:lnTo>
                    <a:pt x="1200" y="462"/>
                  </a:lnTo>
                  <a:lnTo>
                    <a:pt x="1200" y="461"/>
                  </a:lnTo>
                  <a:lnTo>
                    <a:pt x="1200" y="459"/>
                  </a:lnTo>
                  <a:lnTo>
                    <a:pt x="1201" y="458"/>
                  </a:lnTo>
                  <a:lnTo>
                    <a:pt x="1203" y="457"/>
                  </a:lnTo>
                  <a:lnTo>
                    <a:pt x="1204" y="457"/>
                  </a:lnTo>
                  <a:lnTo>
                    <a:pt x="1204" y="455"/>
                  </a:lnTo>
                  <a:lnTo>
                    <a:pt x="1205" y="454"/>
                  </a:lnTo>
                  <a:lnTo>
                    <a:pt x="1207" y="454"/>
                  </a:lnTo>
                  <a:lnTo>
                    <a:pt x="1208" y="454"/>
                  </a:lnTo>
                  <a:lnTo>
                    <a:pt x="1209" y="454"/>
                  </a:lnTo>
                  <a:lnTo>
                    <a:pt x="1209" y="453"/>
                  </a:lnTo>
                  <a:lnTo>
                    <a:pt x="1211" y="451"/>
                  </a:lnTo>
                  <a:lnTo>
                    <a:pt x="1212" y="451"/>
                  </a:lnTo>
                  <a:lnTo>
                    <a:pt x="1213" y="451"/>
                  </a:lnTo>
                  <a:lnTo>
                    <a:pt x="1214" y="451"/>
                  </a:lnTo>
                  <a:lnTo>
                    <a:pt x="1216" y="450"/>
                  </a:lnTo>
                  <a:lnTo>
                    <a:pt x="1217" y="450"/>
                  </a:lnTo>
                  <a:lnTo>
                    <a:pt x="1218" y="450"/>
                  </a:lnTo>
                  <a:lnTo>
                    <a:pt x="1220" y="449"/>
                  </a:lnTo>
                  <a:lnTo>
                    <a:pt x="1221" y="449"/>
                  </a:lnTo>
                  <a:lnTo>
                    <a:pt x="1221" y="447"/>
                  </a:lnTo>
                  <a:lnTo>
                    <a:pt x="1222" y="447"/>
                  </a:lnTo>
                  <a:lnTo>
                    <a:pt x="1224" y="447"/>
                  </a:lnTo>
                  <a:lnTo>
                    <a:pt x="1225" y="447"/>
                  </a:lnTo>
                  <a:lnTo>
                    <a:pt x="1226" y="447"/>
                  </a:lnTo>
                  <a:lnTo>
                    <a:pt x="1226" y="449"/>
                  </a:lnTo>
                  <a:lnTo>
                    <a:pt x="1228" y="449"/>
                  </a:lnTo>
                  <a:lnTo>
                    <a:pt x="1229" y="449"/>
                  </a:lnTo>
                  <a:lnTo>
                    <a:pt x="1230" y="450"/>
                  </a:lnTo>
                  <a:lnTo>
                    <a:pt x="1232" y="450"/>
                  </a:lnTo>
                  <a:lnTo>
                    <a:pt x="1232" y="451"/>
                  </a:lnTo>
                  <a:lnTo>
                    <a:pt x="1233" y="451"/>
                  </a:lnTo>
                  <a:lnTo>
                    <a:pt x="1234" y="453"/>
                  </a:lnTo>
                  <a:lnTo>
                    <a:pt x="1237" y="453"/>
                  </a:lnTo>
                  <a:lnTo>
                    <a:pt x="1238" y="453"/>
                  </a:lnTo>
                  <a:lnTo>
                    <a:pt x="1239" y="453"/>
                  </a:lnTo>
                  <a:lnTo>
                    <a:pt x="1242" y="451"/>
                  </a:lnTo>
                  <a:lnTo>
                    <a:pt x="1242" y="450"/>
                  </a:lnTo>
                  <a:lnTo>
                    <a:pt x="1242" y="449"/>
                  </a:lnTo>
                  <a:lnTo>
                    <a:pt x="1241" y="447"/>
                  </a:lnTo>
                  <a:lnTo>
                    <a:pt x="1241" y="446"/>
                  </a:lnTo>
                  <a:lnTo>
                    <a:pt x="1239" y="445"/>
                  </a:lnTo>
                  <a:lnTo>
                    <a:pt x="1237" y="443"/>
                  </a:lnTo>
                  <a:lnTo>
                    <a:pt x="1234" y="440"/>
                  </a:lnTo>
                  <a:lnTo>
                    <a:pt x="1233" y="438"/>
                  </a:lnTo>
                  <a:lnTo>
                    <a:pt x="1232" y="437"/>
                  </a:lnTo>
                  <a:lnTo>
                    <a:pt x="1232" y="436"/>
                  </a:lnTo>
                  <a:lnTo>
                    <a:pt x="1233" y="434"/>
                  </a:lnTo>
                  <a:lnTo>
                    <a:pt x="1233" y="433"/>
                  </a:lnTo>
                  <a:lnTo>
                    <a:pt x="1232" y="433"/>
                  </a:lnTo>
                  <a:lnTo>
                    <a:pt x="1232" y="432"/>
                  </a:lnTo>
                  <a:lnTo>
                    <a:pt x="1232" y="430"/>
                  </a:lnTo>
                  <a:lnTo>
                    <a:pt x="1230" y="430"/>
                  </a:lnTo>
                  <a:lnTo>
                    <a:pt x="1229" y="430"/>
                  </a:lnTo>
                  <a:lnTo>
                    <a:pt x="1229" y="429"/>
                  </a:lnTo>
                  <a:lnTo>
                    <a:pt x="1226" y="429"/>
                  </a:lnTo>
                  <a:lnTo>
                    <a:pt x="1225" y="429"/>
                  </a:lnTo>
                  <a:lnTo>
                    <a:pt x="1224" y="428"/>
                  </a:lnTo>
                  <a:lnTo>
                    <a:pt x="1224" y="426"/>
                  </a:lnTo>
                  <a:lnTo>
                    <a:pt x="1224" y="425"/>
                  </a:lnTo>
                  <a:lnTo>
                    <a:pt x="1225" y="424"/>
                  </a:lnTo>
                  <a:lnTo>
                    <a:pt x="1225" y="423"/>
                  </a:lnTo>
                  <a:lnTo>
                    <a:pt x="1225" y="421"/>
                  </a:lnTo>
                  <a:lnTo>
                    <a:pt x="1226" y="421"/>
                  </a:lnTo>
                  <a:lnTo>
                    <a:pt x="1226" y="420"/>
                  </a:lnTo>
                  <a:lnTo>
                    <a:pt x="1228" y="420"/>
                  </a:lnTo>
                  <a:lnTo>
                    <a:pt x="1228" y="419"/>
                  </a:lnTo>
                  <a:lnTo>
                    <a:pt x="1228" y="417"/>
                  </a:lnTo>
                  <a:lnTo>
                    <a:pt x="1228" y="416"/>
                  </a:lnTo>
                  <a:lnTo>
                    <a:pt x="1228" y="415"/>
                  </a:lnTo>
                  <a:lnTo>
                    <a:pt x="1228" y="413"/>
                  </a:lnTo>
                  <a:lnTo>
                    <a:pt x="1228" y="412"/>
                  </a:lnTo>
                  <a:lnTo>
                    <a:pt x="1226" y="411"/>
                  </a:lnTo>
                  <a:lnTo>
                    <a:pt x="1226" y="409"/>
                  </a:lnTo>
                  <a:lnTo>
                    <a:pt x="1226" y="408"/>
                  </a:lnTo>
                  <a:lnTo>
                    <a:pt x="1225" y="407"/>
                  </a:lnTo>
                  <a:lnTo>
                    <a:pt x="1225" y="406"/>
                  </a:lnTo>
                  <a:lnTo>
                    <a:pt x="1224" y="404"/>
                  </a:lnTo>
                  <a:lnTo>
                    <a:pt x="1222" y="404"/>
                  </a:lnTo>
                  <a:lnTo>
                    <a:pt x="1222" y="403"/>
                  </a:lnTo>
                  <a:lnTo>
                    <a:pt x="1222" y="402"/>
                  </a:lnTo>
                  <a:lnTo>
                    <a:pt x="1220" y="379"/>
                  </a:lnTo>
                  <a:lnTo>
                    <a:pt x="1221" y="373"/>
                  </a:lnTo>
                  <a:lnTo>
                    <a:pt x="1220" y="366"/>
                  </a:lnTo>
                  <a:lnTo>
                    <a:pt x="1220" y="362"/>
                  </a:lnTo>
                  <a:lnTo>
                    <a:pt x="1220" y="361"/>
                  </a:lnTo>
                  <a:lnTo>
                    <a:pt x="1220" y="358"/>
                  </a:lnTo>
                  <a:lnTo>
                    <a:pt x="1221" y="353"/>
                  </a:lnTo>
                  <a:lnTo>
                    <a:pt x="1228" y="351"/>
                  </a:lnTo>
                  <a:lnTo>
                    <a:pt x="1232" y="349"/>
                  </a:lnTo>
                  <a:lnTo>
                    <a:pt x="1243" y="345"/>
                  </a:lnTo>
                  <a:lnTo>
                    <a:pt x="1254" y="341"/>
                  </a:lnTo>
                  <a:lnTo>
                    <a:pt x="1280" y="328"/>
                  </a:lnTo>
                  <a:lnTo>
                    <a:pt x="1287" y="324"/>
                  </a:lnTo>
                  <a:lnTo>
                    <a:pt x="1300" y="320"/>
                  </a:lnTo>
                  <a:lnTo>
                    <a:pt x="1302" y="317"/>
                  </a:lnTo>
                  <a:lnTo>
                    <a:pt x="1307" y="313"/>
                  </a:lnTo>
                  <a:lnTo>
                    <a:pt x="1309" y="314"/>
                  </a:lnTo>
                  <a:lnTo>
                    <a:pt x="1309" y="315"/>
                  </a:lnTo>
                  <a:lnTo>
                    <a:pt x="1311" y="315"/>
                  </a:lnTo>
                  <a:lnTo>
                    <a:pt x="1313" y="314"/>
                  </a:lnTo>
                  <a:lnTo>
                    <a:pt x="1315" y="314"/>
                  </a:lnTo>
                  <a:lnTo>
                    <a:pt x="1317" y="313"/>
                  </a:lnTo>
                  <a:lnTo>
                    <a:pt x="1319" y="313"/>
                  </a:lnTo>
                  <a:lnTo>
                    <a:pt x="1322" y="311"/>
                  </a:lnTo>
                  <a:lnTo>
                    <a:pt x="1325" y="310"/>
                  </a:lnTo>
                  <a:lnTo>
                    <a:pt x="1326" y="309"/>
                  </a:lnTo>
                  <a:lnTo>
                    <a:pt x="1328" y="307"/>
                  </a:lnTo>
                  <a:lnTo>
                    <a:pt x="1330" y="307"/>
                  </a:lnTo>
                  <a:lnTo>
                    <a:pt x="1331" y="306"/>
                  </a:lnTo>
                  <a:lnTo>
                    <a:pt x="1334" y="306"/>
                  </a:lnTo>
                  <a:lnTo>
                    <a:pt x="1334" y="305"/>
                  </a:lnTo>
                  <a:lnTo>
                    <a:pt x="1334" y="303"/>
                  </a:lnTo>
                  <a:lnTo>
                    <a:pt x="1334" y="302"/>
                  </a:lnTo>
                  <a:lnTo>
                    <a:pt x="1334" y="301"/>
                  </a:lnTo>
                  <a:lnTo>
                    <a:pt x="1334" y="299"/>
                  </a:lnTo>
                  <a:lnTo>
                    <a:pt x="1336" y="292"/>
                  </a:lnTo>
                  <a:lnTo>
                    <a:pt x="1338" y="289"/>
                  </a:lnTo>
                  <a:lnTo>
                    <a:pt x="1338" y="288"/>
                  </a:lnTo>
                  <a:lnTo>
                    <a:pt x="1338" y="286"/>
                  </a:lnTo>
                  <a:lnTo>
                    <a:pt x="1339" y="285"/>
                  </a:lnTo>
                  <a:lnTo>
                    <a:pt x="1339" y="282"/>
                  </a:lnTo>
                  <a:lnTo>
                    <a:pt x="1339" y="281"/>
                  </a:lnTo>
                  <a:lnTo>
                    <a:pt x="1339" y="279"/>
                  </a:lnTo>
                  <a:lnTo>
                    <a:pt x="1339" y="276"/>
                  </a:lnTo>
                  <a:lnTo>
                    <a:pt x="1338" y="276"/>
                  </a:lnTo>
                  <a:lnTo>
                    <a:pt x="1338" y="275"/>
                  </a:lnTo>
                  <a:lnTo>
                    <a:pt x="1336" y="275"/>
                  </a:lnTo>
                  <a:lnTo>
                    <a:pt x="1339" y="273"/>
                  </a:lnTo>
                  <a:lnTo>
                    <a:pt x="1340" y="273"/>
                  </a:lnTo>
                  <a:lnTo>
                    <a:pt x="1342" y="273"/>
                  </a:lnTo>
                  <a:lnTo>
                    <a:pt x="1343" y="273"/>
                  </a:lnTo>
                  <a:lnTo>
                    <a:pt x="1344" y="273"/>
                  </a:lnTo>
                  <a:lnTo>
                    <a:pt x="1345" y="273"/>
                  </a:lnTo>
                  <a:lnTo>
                    <a:pt x="1347" y="273"/>
                  </a:lnTo>
                  <a:lnTo>
                    <a:pt x="1347" y="275"/>
                  </a:lnTo>
                  <a:lnTo>
                    <a:pt x="1348" y="275"/>
                  </a:lnTo>
                  <a:lnTo>
                    <a:pt x="1348" y="273"/>
                  </a:lnTo>
                  <a:lnTo>
                    <a:pt x="1349" y="273"/>
                  </a:lnTo>
                  <a:lnTo>
                    <a:pt x="1351" y="272"/>
                  </a:lnTo>
                  <a:lnTo>
                    <a:pt x="1352" y="272"/>
                  </a:lnTo>
                  <a:lnTo>
                    <a:pt x="1353" y="273"/>
                  </a:lnTo>
                  <a:lnTo>
                    <a:pt x="1353" y="272"/>
                  </a:lnTo>
                  <a:lnTo>
                    <a:pt x="1353" y="271"/>
                  </a:lnTo>
                  <a:lnTo>
                    <a:pt x="1355" y="271"/>
                  </a:lnTo>
                  <a:lnTo>
                    <a:pt x="1356" y="271"/>
                  </a:lnTo>
                  <a:lnTo>
                    <a:pt x="1357" y="271"/>
                  </a:lnTo>
                  <a:lnTo>
                    <a:pt x="1359" y="271"/>
                  </a:lnTo>
                  <a:lnTo>
                    <a:pt x="1359" y="272"/>
                  </a:lnTo>
                  <a:lnTo>
                    <a:pt x="1360" y="271"/>
                  </a:lnTo>
                  <a:lnTo>
                    <a:pt x="1361" y="271"/>
                  </a:lnTo>
                  <a:lnTo>
                    <a:pt x="1363" y="271"/>
                  </a:lnTo>
                  <a:lnTo>
                    <a:pt x="1363" y="272"/>
                  </a:lnTo>
                  <a:lnTo>
                    <a:pt x="1363" y="271"/>
                  </a:lnTo>
                  <a:lnTo>
                    <a:pt x="1364" y="271"/>
                  </a:lnTo>
                  <a:lnTo>
                    <a:pt x="1365" y="271"/>
                  </a:lnTo>
                  <a:lnTo>
                    <a:pt x="1366" y="271"/>
                  </a:lnTo>
                  <a:lnTo>
                    <a:pt x="1368" y="271"/>
                  </a:lnTo>
                  <a:lnTo>
                    <a:pt x="1369" y="271"/>
                  </a:lnTo>
                  <a:lnTo>
                    <a:pt x="1370" y="271"/>
                  </a:lnTo>
                  <a:lnTo>
                    <a:pt x="1372" y="271"/>
                  </a:lnTo>
                  <a:lnTo>
                    <a:pt x="1373" y="271"/>
                  </a:lnTo>
                  <a:lnTo>
                    <a:pt x="1374" y="271"/>
                  </a:lnTo>
                  <a:lnTo>
                    <a:pt x="1376" y="271"/>
                  </a:lnTo>
                  <a:lnTo>
                    <a:pt x="1377" y="272"/>
                  </a:lnTo>
                  <a:lnTo>
                    <a:pt x="1378" y="272"/>
                  </a:lnTo>
                  <a:lnTo>
                    <a:pt x="1378" y="273"/>
                  </a:lnTo>
                  <a:lnTo>
                    <a:pt x="1380" y="273"/>
                  </a:lnTo>
                  <a:lnTo>
                    <a:pt x="1381" y="273"/>
                  </a:lnTo>
                  <a:lnTo>
                    <a:pt x="1382" y="273"/>
                  </a:lnTo>
                  <a:lnTo>
                    <a:pt x="1383" y="273"/>
                  </a:lnTo>
                  <a:lnTo>
                    <a:pt x="1385" y="273"/>
                  </a:lnTo>
                  <a:lnTo>
                    <a:pt x="1386" y="275"/>
                  </a:lnTo>
                  <a:lnTo>
                    <a:pt x="1386" y="276"/>
                  </a:lnTo>
                  <a:lnTo>
                    <a:pt x="1387" y="276"/>
                  </a:lnTo>
                  <a:lnTo>
                    <a:pt x="1387" y="277"/>
                  </a:lnTo>
                  <a:lnTo>
                    <a:pt x="1391" y="277"/>
                  </a:lnTo>
                  <a:lnTo>
                    <a:pt x="1398" y="279"/>
                  </a:lnTo>
                  <a:lnTo>
                    <a:pt x="1404" y="281"/>
                  </a:lnTo>
                  <a:lnTo>
                    <a:pt x="1412" y="286"/>
                  </a:lnTo>
                  <a:lnTo>
                    <a:pt x="1412" y="288"/>
                  </a:lnTo>
                  <a:lnTo>
                    <a:pt x="1414" y="288"/>
                  </a:lnTo>
                  <a:lnTo>
                    <a:pt x="1415" y="288"/>
                  </a:lnTo>
                  <a:lnTo>
                    <a:pt x="1416" y="288"/>
                  </a:lnTo>
                  <a:lnTo>
                    <a:pt x="1418" y="288"/>
                  </a:lnTo>
                  <a:lnTo>
                    <a:pt x="1418" y="289"/>
                  </a:lnTo>
                  <a:lnTo>
                    <a:pt x="1418" y="290"/>
                  </a:lnTo>
                  <a:lnTo>
                    <a:pt x="1418" y="292"/>
                  </a:lnTo>
                  <a:lnTo>
                    <a:pt x="1418" y="293"/>
                  </a:lnTo>
                  <a:lnTo>
                    <a:pt x="1419" y="294"/>
                  </a:lnTo>
                  <a:lnTo>
                    <a:pt x="1421" y="298"/>
                  </a:lnTo>
                  <a:lnTo>
                    <a:pt x="1421" y="299"/>
                  </a:lnTo>
                  <a:lnTo>
                    <a:pt x="1423" y="299"/>
                  </a:lnTo>
                  <a:lnTo>
                    <a:pt x="1423" y="301"/>
                  </a:lnTo>
                  <a:lnTo>
                    <a:pt x="1424" y="301"/>
                  </a:lnTo>
                  <a:lnTo>
                    <a:pt x="1424" y="302"/>
                  </a:lnTo>
                  <a:lnTo>
                    <a:pt x="1425" y="302"/>
                  </a:lnTo>
                  <a:lnTo>
                    <a:pt x="1425" y="303"/>
                  </a:lnTo>
                  <a:lnTo>
                    <a:pt x="1425" y="305"/>
                  </a:lnTo>
                  <a:lnTo>
                    <a:pt x="1427" y="305"/>
                  </a:lnTo>
                  <a:lnTo>
                    <a:pt x="1427" y="306"/>
                  </a:lnTo>
                  <a:lnTo>
                    <a:pt x="1427" y="307"/>
                  </a:lnTo>
                  <a:lnTo>
                    <a:pt x="1428" y="309"/>
                  </a:lnTo>
                  <a:lnTo>
                    <a:pt x="1427" y="310"/>
                  </a:lnTo>
                  <a:lnTo>
                    <a:pt x="1429" y="313"/>
                  </a:lnTo>
                  <a:lnTo>
                    <a:pt x="1432" y="315"/>
                  </a:lnTo>
                  <a:lnTo>
                    <a:pt x="1437" y="315"/>
                  </a:lnTo>
                  <a:lnTo>
                    <a:pt x="1438" y="317"/>
                  </a:lnTo>
                  <a:lnTo>
                    <a:pt x="1440" y="317"/>
                  </a:lnTo>
                  <a:lnTo>
                    <a:pt x="1440" y="318"/>
                  </a:lnTo>
                  <a:lnTo>
                    <a:pt x="1441" y="319"/>
                  </a:lnTo>
                  <a:lnTo>
                    <a:pt x="1442" y="319"/>
                  </a:lnTo>
                  <a:lnTo>
                    <a:pt x="1444" y="320"/>
                  </a:lnTo>
                  <a:lnTo>
                    <a:pt x="1445" y="320"/>
                  </a:lnTo>
                  <a:lnTo>
                    <a:pt x="1445" y="322"/>
                  </a:lnTo>
                  <a:lnTo>
                    <a:pt x="1446" y="322"/>
                  </a:lnTo>
                  <a:lnTo>
                    <a:pt x="1446" y="323"/>
                  </a:lnTo>
                  <a:lnTo>
                    <a:pt x="1448" y="323"/>
                  </a:lnTo>
                  <a:lnTo>
                    <a:pt x="1449" y="324"/>
                  </a:lnTo>
                  <a:lnTo>
                    <a:pt x="1450" y="326"/>
                  </a:lnTo>
                  <a:lnTo>
                    <a:pt x="1452" y="326"/>
                  </a:lnTo>
                  <a:lnTo>
                    <a:pt x="1452" y="324"/>
                  </a:lnTo>
                  <a:lnTo>
                    <a:pt x="1452" y="326"/>
                  </a:lnTo>
                  <a:lnTo>
                    <a:pt x="1453" y="326"/>
                  </a:lnTo>
                  <a:lnTo>
                    <a:pt x="1454" y="326"/>
                  </a:lnTo>
                  <a:lnTo>
                    <a:pt x="1456" y="326"/>
                  </a:lnTo>
                  <a:lnTo>
                    <a:pt x="1457" y="326"/>
                  </a:lnTo>
                  <a:lnTo>
                    <a:pt x="1458" y="326"/>
                  </a:lnTo>
                  <a:lnTo>
                    <a:pt x="1459" y="326"/>
                  </a:lnTo>
                  <a:lnTo>
                    <a:pt x="1459" y="327"/>
                  </a:lnTo>
                  <a:lnTo>
                    <a:pt x="1461" y="327"/>
                  </a:lnTo>
                  <a:lnTo>
                    <a:pt x="1462" y="327"/>
                  </a:lnTo>
                  <a:lnTo>
                    <a:pt x="1462" y="328"/>
                  </a:lnTo>
                  <a:lnTo>
                    <a:pt x="1463" y="328"/>
                  </a:lnTo>
                  <a:lnTo>
                    <a:pt x="1465" y="330"/>
                  </a:lnTo>
                  <a:lnTo>
                    <a:pt x="1465" y="328"/>
                  </a:lnTo>
                  <a:lnTo>
                    <a:pt x="1465" y="330"/>
                  </a:lnTo>
                  <a:lnTo>
                    <a:pt x="1466" y="330"/>
                  </a:lnTo>
                  <a:lnTo>
                    <a:pt x="1466" y="331"/>
                  </a:lnTo>
                  <a:lnTo>
                    <a:pt x="1467" y="331"/>
                  </a:lnTo>
                  <a:lnTo>
                    <a:pt x="1469" y="331"/>
                  </a:lnTo>
                  <a:lnTo>
                    <a:pt x="1469" y="332"/>
                  </a:lnTo>
                  <a:lnTo>
                    <a:pt x="1469" y="334"/>
                  </a:lnTo>
                  <a:lnTo>
                    <a:pt x="1470" y="334"/>
                  </a:lnTo>
                  <a:lnTo>
                    <a:pt x="1470" y="335"/>
                  </a:lnTo>
                  <a:lnTo>
                    <a:pt x="1470" y="336"/>
                  </a:lnTo>
                  <a:lnTo>
                    <a:pt x="1469" y="336"/>
                  </a:lnTo>
                  <a:lnTo>
                    <a:pt x="1467" y="336"/>
                  </a:lnTo>
                  <a:lnTo>
                    <a:pt x="1466" y="336"/>
                  </a:lnTo>
                  <a:lnTo>
                    <a:pt x="1465" y="336"/>
                  </a:lnTo>
                  <a:lnTo>
                    <a:pt x="1465" y="337"/>
                  </a:lnTo>
                  <a:lnTo>
                    <a:pt x="1466" y="337"/>
                  </a:lnTo>
                  <a:lnTo>
                    <a:pt x="1466" y="339"/>
                  </a:lnTo>
                  <a:lnTo>
                    <a:pt x="1466" y="340"/>
                  </a:lnTo>
                  <a:lnTo>
                    <a:pt x="1471" y="343"/>
                  </a:lnTo>
                  <a:lnTo>
                    <a:pt x="1473" y="343"/>
                  </a:lnTo>
                  <a:lnTo>
                    <a:pt x="1473" y="341"/>
                  </a:lnTo>
                  <a:lnTo>
                    <a:pt x="1474" y="341"/>
                  </a:lnTo>
                  <a:lnTo>
                    <a:pt x="1475" y="341"/>
                  </a:lnTo>
                  <a:lnTo>
                    <a:pt x="1476" y="341"/>
                  </a:lnTo>
                  <a:lnTo>
                    <a:pt x="1478" y="341"/>
                  </a:lnTo>
                  <a:lnTo>
                    <a:pt x="1479" y="341"/>
                  </a:lnTo>
                  <a:lnTo>
                    <a:pt x="1480" y="341"/>
                  </a:lnTo>
                  <a:lnTo>
                    <a:pt x="1480" y="343"/>
                  </a:lnTo>
                  <a:lnTo>
                    <a:pt x="1482" y="343"/>
                  </a:lnTo>
                  <a:lnTo>
                    <a:pt x="1482" y="344"/>
                  </a:lnTo>
                  <a:lnTo>
                    <a:pt x="1482" y="345"/>
                  </a:lnTo>
                  <a:lnTo>
                    <a:pt x="1482" y="347"/>
                  </a:lnTo>
                  <a:lnTo>
                    <a:pt x="1482" y="348"/>
                  </a:lnTo>
                  <a:lnTo>
                    <a:pt x="1483" y="348"/>
                  </a:lnTo>
                  <a:lnTo>
                    <a:pt x="1484" y="348"/>
                  </a:lnTo>
                  <a:lnTo>
                    <a:pt x="1486" y="348"/>
                  </a:lnTo>
                  <a:lnTo>
                    <a:pt x="1487" y="348"/>
                  </a:lnTo>
                  <a:lnTo>
                    <a:pt x="1487" y="349"/>
                  </a:lnTo>
                  <a:lnTo>
                    <a:pt x="1488" y="349"/>
                  </a:lnTo>
                  <a:lnTo>
                    <a:pt x="1490" y="351"/>
                  </a:lnTo>
                  <a:lnTo>
                    <a:pt x="1490" y="352"/>
                  </a:lnTo>
                  <a:lnTo>
                    <a:pt x="1493" y="353"/>
                  </a:lnTo>
                  <a:lnTo>
                    <a:pt x="1504" y="362"/>
                  </a:lnTo>
                  <a:lnTo>
                    <a:pt x="1508" y="366"/>
                  </a:lnTo>
                  <a:lnTo>
                    <a:pt x="1509" y="368"/>
                  </a:lnTo>
                  <a:lnTo>
                    <a:pt x="1512" y="370"/>
                  </a:lnTo>
                  <a:lnTo>
                    <a:pt x="1516" y="374"/>
                  </a:lnTo>
                  <a:lnTo>
                    <a:pt x="1517" y="375"/>
                  </a:lnTo>
                  <a:lnTo>
                    <a:pt x="1522" y="378"/>
                  </a:lnTo>
                  <a:lnTo>
                    <a:pt x="1529" y="382"/>
                  </a:lnTo>
                  <a:lnTo>
                    <a:pt x="1543" y="386"/>
                  </a:lnTo>
                  <a:lnTo>
                    <a:pt x="1554" y="392"/>
                  </a:lnTo>
                  <a:lnTo>
                    <a:pt x="1563" y="396"/>
                  </a:lnTo>
                  <a:lnTo>
                    <a:pt x="1572" y="399"/>
                  </a:lnTo>
                  <a:lnTo>
                    <a:pt x="1590" y="399"/>
                  </a:lnTo>
                  <a:lnTo>
                    <a:pt x="1606" y="399"/>
                  </a:lnTo>
                  <a:lnTo>
                    <a:pt x="1610" y="399"/>
                  </a:lnTo>
                  <a:lnTo>
                    <a:pt x="1614" y="395"/>
                  </a:lnTo>
                  <a:lnTo>
                    <a:pt x="1642" y="396"/>
                  </a:lnTo>
                  <a:lnTo>
                    <a:pt x="1643" y="396"/>
                  </a:lnTo>
                  <a:lnTo>
                    <a:pt x="1648" y="399"/>
                  </a:lnTo>
                  <a:lnTo>
                    <a:pt x="1649" y="399"/>
                  </a:lnTo>
                  <a:lnTo>
                    <a:pt x="1651" y="400"/>
                  </a:lnTo>
                  <a:lnTo>
                    <a:pt x="1651" y="402"/>
                  </a:lnTo>
                  <a:lnTo>
                    <a:pt x="1670" y="398"/>
                  </a:lnTo>
                  <a:lnTo>
                    <a:pt x="1682" y="406"/>
                  </a:lnTo>
                  <a:lnTo>
                    <a:pt x="1693" y="412"/>
                  </a:lnTo>
                  <a:lnTo>
                    <a:pt x="1694" y="420"/>
                  </a:lnTo>
                  <a:lnTo>
                    <a:pt x="1699" y="432"/>
                  </a:lnTo>
                  <a:lnTo>
                    <a:pt x="1710" y="438"/>
                  </a:lnTo>
                  <a:lnTo>
                    <a:pt x="1717" y="441"/>
                  </a:lnTo>
                  <a:lnTo>
                    <a:pt x="1727" y="446"/>
                  </a:lnTo>
                  <a:lnTo>
                    <a:pt x="1736" y="447"/>
                  </a:lnTo>
                  <a:lnTo>
                    <a:pt x="1738" y="449"/>
                  </a:lnTo>
                  <a:lnTo>
                    <a:pt x="1748" y="453"/>
                  </a:lnTo>
                  <a:lnTo>
                    <a:pt x="1749" y="455"/>
                  </a:lnTo>
                  <a:lnTo>
                    <a:pt x="1750" y="455"/>
                  </a:lnTo>
                  <a:lnTo>
                    <a:pt x="1752" y="455"/>
                  </a:lnTo>
                  <a:lnTo>
                    <a:pt x="1753" y="455"/>
                  </a:lnTo>
                  <a:lnTo>
                    <a:pt x="1753" y="457"/>
                  </a:lnTo>
                  <a:lnTo>
                    <a:pt x="1752" y="457"/>
                  </a:lnTo>
                  <a:lnTo>
                    <a:pt x="1752" y="458"/>
                  </a:lnTo>
                  <a:lnTo>
                    <a:pt x="1750" y="458"/>
                  </a:lnTo>
                  <a:lnTo>
                    <a:pt x="1755" y="467"/>
                  </a:lnTo>
                  <a:lnTo>
                    <a:pt x="1762" y="487"/>
                  </a:lnTo>
                  <a:lnTo>
                    <a:pt x="1767" y="513"/>
                  </a:lnTo>
                  <a:lnTo>
                    <a:pt x="1774" y="527"/>
                  </a:lnTo>
                  <a:lnTo>
                    <a:pt x="1783" y="544"/>
                  </a:lnTo>
                  <a:lnTo>
                    <a:pt x="1783" y="556"/>
                  </a:lnTo>
                  <a:lnTo>
                    <a:pt x="1783" y="570"/>
                  </a:lnTo>
                  <a:lnTo>
                    <a:pt x="1786" y="576"/>
                  </a:lnTo>
                  <a:lnTo>
                    <a:pt x="1788" y="585"/>
                  </a:lnTo>
                  <a:lnTo>
                    <a:pt x="1795" y="594"/>
                  </a:lnTo>
                  <a:lnTo>
                    <a:pt x="1813" y="603"/>
                  </a:lnTo>
                  <a:lnTo>
                    <a:pt x="1842" y="602"/>
                  </a:lnTo>
                  <a:lnTo>
                    <a:pt x="1852" y="608"/>
                  </a:lnTo>
                  <a:lnTo>
                    <a:pt x="1863" y="620"/>
                  </a:lnTo>
                  <a:lnTo>
                    <a:pt x="1866" y="631"/>
                  </a:lnTo>
                  <a:lnTo>
                    <a:pt x="1864" y="648"/>
                  </a:lnTo>
                  <a:lnTo>
                    <a:pt x="1859" y="659"/>
                  </a:lnTo>
                  <a:lnTo>
                    <a:pt x="1863" y="674"/>
                  </a:lnTo>
                  <a:lnTo>
                    <a:pt x="1859" y="711"/>
                  </a:lnTo>
                  <a:lnTo>
                    <a:pt x="1867" y="721"/>
                  </a:lnTo>
                  <a:lnTo>
                    <a:pt x="1875" y="730"/>
                  </a:lnTo>
                  <a:lnTo>
                    <a:pt x="1879" y="741"/>
                  </a:lnTo>
                  <a:lnTo>
                    <a:pt x="1880" y="748"/>
                  </a:lnTo>
                  <a:lnTo>
                    <a:pt x="1884" y="763"/>
                  </a:lnTo>
                  <a:lnTo>
                    <a:pt x="1889" y="771"/>
                  </a:lnTo>
                  <a:lnTo>
                    <a:pt x="1890" y="779"/>
                  </a:lnTo>
                  <a:lnTo>
                    <a:pt x="1893" y="790"/>
                  </a:lnTo>
                  <a:lnTo>
                    <a:pt x="1893" y="793"/>
                  </a:lnTo>
                  <a:lnTo>
                    <a:pt x="1906" y="802"/>
                  </a:lnTo>
                  <a:lnTo>
                    <a:pt x="1923" y="810"/>
                  </a:lnTo>
                  <a:lnTo>
                    <a:pt x="1927" y="811"/>
                  </a:lnTo>
                  <a:lnTo>
                    <a:pt x="1944" y="819"/>
                  </a:lnTo>
                  <a:lnTo>
                    <a:pt x="1955" y="827"/>
                  </a:lnTo>
                  <a:lnTo>
                    <a:pt x="1964" y="834"/>
                  </a:lnTo>
                  <a:lnTo>
                    <a:pt x="1964" y="835"/>
                  </a:lnTo>
                  <a:lnTo>
                    <a:pt x="1962" y="841"/>
                  </a:lnTo>
                  <a:lnTo>
                    <a:pt x="1965" y="847"/>
                  </a:lnTo>
                  <a:lnTo>
                    <a:pt x="1968" y="853"/>
                  </a:lnTo>
                  <a:lnTo>
                    <a:pt x="1969" y="860"/>
                  </a:lnTo>
                  <a:lnTo>
                    <a:pt x="1970" y="872"/>
                  </a:lnTo>
                  <a:lnTo>
                    <a:pt x="1970" y="873"/>
                  </a:lnTo>
                  <a:lnTo>
                    <a:pt x="1968" y="883"/>
                  </a:lnTo>
                  <a:lnTo>
                    <a:pt x="1965" y="890"/>
                  </a:lnTo>
                  <a:lnTo>
                    <a:pt x="1964" y="894"/>
                  </a:lnTo>
                  <a:lnTo>
                    <a:pt x="1962" y="900"/>
                  </a:lnTo>
                  <a:lnTo>
                    <a:pt x="1961" y="904"/>
                  </a:lnTo>
                  <a:lnTo>
                    <a:pt x="1961" y="910"/>
                  </a:lnTo>
                  <a:lnTo>
                    <a:pt x="1960" y="912"/>
                  </a:lnTo>
                  <a:lnTo>
                    <a:pt x="1960" y="915"/>
                  </a:lnTo>
                  <a:lnTo>
                    <a:pt x="1960" y="916"/>
                  </a:lnTo>
                  <a:lnTo>
                    <a:pt x="1959" y="919"/>
                  </a:lnTo>
                  <a:lnTo>
                    <a:pt x="1959" y="923"/>
                  </a:lnTo>
                  <a:lnTo>
                    <a:pt x="1957" y="924"/>
                  </a:lnTo>
                  <a:lnTo>
                    <a:pt x="1957" y="925"/>
                  </a:lnTo>
                  <a:lnTo>
                    <a:pt x="1956" y="928"/>
                  </a:lnTo>
                  <a:lnTo>
                    <a:pt x="1956" y="929"/>
                  </a:lnTo>
                  <a:lnTo>
                    <a:pt x="1955" y="932"/>
                  </a:lnTo>
                  <a:lnTo>
                    <a:pt x="1955" y="934"/>
                  </a:lnTo>
                  <a:lnTo>
                    <a:pt x="1953" y="937"/>
                  </a:lnTo>
                  <a:lnTo>
                    <a:pt x="1952" y="940"/>
                  </a:lnTo>
                  <a:lnTo>
                    <a:pt x="1952" y="942"/>
                  </a:lnTo>
                  <a:lnTo>
                    <a:pt x="1952" y="945"/>
                  </a:lnTo>
                  <a:lnTo>
                    <a:pt x="1951" y="946"/>
                  </a:lnTo>
                  <a:lnTo>
                    <a:pt x="1951" y="950"/>
                  </a:lnTo>
                  <a:lnTo>
                    <a:pt x="1947" y="950"/>
                  </a:lnTo>
                  <a:lnTo>
                    <a:pt x="1944" y="950"/>
                  </a:lnTo>
                  <a:lnTo>
                    <a:pt x="1940" y="950"/>
                  </a:lnTo>
                  <a:lnTo>
                    <a:pt x="1934" y="949"/>
                  </a:lnTo>
                  <a:lnTo>
                    <a:pt x="1928" y="947"/>
                  </a:lnTo>
                  <a:lnTo>
                    <a:pt x="1922" y="947"/>
                  </a:lnTo>
                  <a:lnTo>
                    <a:pt x="1913" y="947"/>
                  </a:lnTo>
                  <a:lnTo>
                    <a:pt x="1909" y="947"/>
                  </a:lnTo>
                  <a:lnTo>
                    <a:pt x="1902" y="950"/>
                  </a:lnTo>
                  <a:lnTo>
                    <a:pt x="1901" y="954"/>
                  </a:lnTo>
                  <a:lnTo>
                    <a:pt x="1888" y="949"/>
                  </a:lnTo>
                  <a:lnTo>
                    <a:pt x="1876" y="950"/>
                  </a:lnTo>
                  <a:lnTo>
                    <a:pt x="1866" y="947"/>
                  </a:lnTo>
                  <a:lnTo>
                    <a:pt x="1862" y="946"/>
                  </a:lnTo>
                  <a:lnTo>
                    <a:pt x="1859" y="946"/>
                  </a:lnTo>
                  <a:lnTo>
                    <a:pt x="1856" y="946"/>
                  </a:lnTo>
                  <a:lnTo>
                    <a:pt x="1855" y="945"/>
                  </a:lnTo>
                  <a:lnTo>
                    <a:pt x="1851" y="944"/>
                  </a:lnTo>
                  <a:lnTo>
                    <a:pt x="1846" y="942"/>
                  </a:lnTo>
                  <a:lnTo>
                    <a:pt x="1841" y="942"/>
                  </a:lnTo>
                  <a:lnTo>
                    <a:pt x="1838" y="941"/>
                  </a:lnTo>
                  <a:lnTo>
                    <a:pt x="1826" y="938"/>
                  </a:lnTo>
                  <a:lnTo>
                    <a:pt x="1825" y="938"/>
                  </a:lnTo>
                  <a:lnTo>
                    <a:pt x="1824" y="938"/>
                  </a:lnTo>
                  <a:lnTo>
                    <a:pt x="1821" y="937"/>
                  </a:lnTo>
                  <a:lnTo>
                    <a:pt x="1817" y="940"/>
                  </a:lnTo>
                  <a:lnTo>
                    <a:pt x="1812" y="942"/>
                  </a:lnTo>
                  <a:lnTo>
                    <a:pt x="1812" y="944"/>
                  </a:lnTo>
                  <a:lnTo>
                    <a:pt x="1810" y="944"/>
                  </a:lnTo>
                  <a:lnTo>
                    <a:pt x="1809" y="944"/>
                  </a:lnTo>
                  <a:lnTo>
                    <a:pt x="1808" y="945"/>
                  </a:lnTo>
                  <a:lnTo>
                    <a:pt x="1807" y="945"/>
                  </a:lnTo>
                  <a:lnTo>
                    <a:pt x="1805" y="945"/>
                  </a:lnTo>
                  <a:lnTo>
                    <a:pt x="1801" y="946"/>
                  </a:lnTo>
                  <a:lnTo>
                    <a:pt x="1800" y="947"/>
                  </a:lnTo>
                  <a:lnTo>
                    <a:pt x="1797" y="949"/>
                  </a:lnTo>
                  <a:lnTo>
                    <a:pt x="1795" y="949"/>
                  </a:lnTo>
                  <a:lnTo>
                    <a:pt x="1793" y="949"/>
                  </a:lnTo>
                  <a:lnTo>
                    <a:pt x="1792" y="949"/>
                  </a:lnTo>
                  <a:lnTo>
                    <a:pt x="1788" y="947"/>
                  </a:lnTo>
                  <a:lnTo>
                    <a:pt x="1778" y="941"/>
                  </a:lnTo>
                  <a:lnTo>
                    <a:pt x="1771" y="937"/>
                  </a:lnTo>
                  <a:lnTo>
                    <a:pt x="1767" y="938"/>
                  </a:lnTo>
                  <a:lnTo>
                    <a:pt x="1762" y="940"/>
                  </a:lnTo>
                  <a:lnTo>
                    <a:pt x="1761" y="940"/>
                  </a:lnTo>
                  <a:lnTo>
                    <a:pt x="1761" y="941"/>
                  </a:lnTo>
                  <a:lnTo>
                    <a:pt x="1759" y="941"/>
                  </a:lnTo>
                  <a:lnTo>
                    <a:pt x="1755" y="940"/>
                  </a:lnTo>
                  <a:lnTo>
                    <a:pt x="1753" y="940"/>
                  </a:lnTo>
                  <a:lnTo>
                    <a:pt x="1750" y="940"/>
                  </a:lnTo>
                  <a:lnTo>
                    <a:pt x="1749" y="940"/>
                  </a:lnTo>
                  <a:lnTo>
                    <a:pt x="1748" y="940"/>
                  </a:lnTo>
                  <a:lnTo>
                    <a:pt x="1745" y="938"/>
                  </a:lnTo>
                  <a:lnTo>
                    <a:pt x="1742" y="938"/>
                  </a:lnTo>
                  <a:lnTo>
                    <a:pt x="1741" y="938"/>
                  </a:lnTo>
                  <a:lnTo>
                    <a:pt x="1737" y="937"/>
                  </a:lnTo>
                  <a:lnTo>
                    <a:pt x="1733" y="937"/>
                  </a:lnTo>
                  <a:lnTo>
                    <a:pt x="1732" y="937"/>
                  </a:lnTo>
                  <a:lnTo>
                    <a:pt x="1729" y="937"/>
                  </a:lnTo>
                  <a:lnTo>
                    <a:pt x="1728" y="937"/>
                  </a:lnTo>
                  <a:lnTo>
                    <a:pt x="1727" y="936"/>
                  </a:lnTo>
                  <a:lnTo>
                    <a:pt x="1724" y="933"/>
                  </a:lnTo>
                  <a:lnTo>
                    <a:pt x="1723" y="933"/>
                  </a:lnTo>
                  <a:lnTo>
                    <a:pt x="1723" y="934"/>
                  </a:lnTo>
                  <a:lnTo>
                    <a:pt x="1721" y="936"/>
                  </a:lnTo>
                  <a:lnTo>
                    <a:pt x="1720" y="937"/>
                  </a:lnTo>
                  <a:lnTo>
                    <a:pt x="1719" y="937"/>
                  </a:lnTo>
                  <a:lnTo>
                    <a:pt x="1719" y="938"/>
                  </a:lnTo>
                  <a:lnTo>
                    <a:pt x="1717" y="938"/>
                  </a:lnTo>
                  <a:lnTo>
                    <a:pt x="1716" y="940"/>
                  </a:lnTo>
                  <a:lnTo>
                    <a:pt x="1716" y="938"/>
                  </a:lnTo>
                  <a:lnTo>
                    <a:pt x="1715" y="937"/>
                  </a:lnTo>
                  <a:lnTo>
                    <a:pt x="1714" y="936"/>
                  </a:lnTo>
                  <a:lnTo>
                    <a:pt x="1714" y="934"/>
                  </a:lnTo>
                  <a:lnTo>
                    <a:pt x="1712" y="934"/>
                  </a:lnTo>
                  <a:lnTo>
                    <a:pt x="1712" y="933"/>
                  </a:lnTo>
                  <a:lnTo>
                    <a:pt x="1712" y="932"/>
                  </a:lnTo>
                  <a:lnTo>
                    <a:pt x="1711" y="933"/>
                  </a:lnTo>
                  <a:lnTo>
                    <a:pt x="1708" y="934"/>
                  </a:lnTo>
                  <a:lnTo>
                    <a:pt x="1708" y="936"/>
                  </a:lnTo>
                  <a:lnTo>
                    <a:pt x="1707" y="936"/>
                  </a:lnTo>
                  <a:lnTo>
                    <a:pt x="1706" y="936"/>
                  </a:lnTo>
                  <a:lnTo>
                    <a:pt x="1703" y="936"/>
                  </a:lnTo>
                  <a:lnTo>
                    <a:pt x="1702" y="936"/>
                  </a:lnTo>
                  <a:lnTo>
                    <a:pt x="1700" y="932"/>
                  </a:lnTo>
                  <a:lnTo>
                    <a:pt x="1699" y="930"/>
                  </a:lnTo>
                  <a:lnTo>
                    <a:pt x="1699" y="929"/>
                  </a:lnTo>
                  <a:lnTo>
                    <a:pt x="1699" y="928"/>
                  </a:lnTo>
                  <a:lnTo>
                    <a:pt x="1698" y="927"/>
                  </a:lnTo>
                  <a:lnTo>
                    <a:pt x="1698" y="925"/>
                  </a:lnTo>
                  <a:lnTo>
                    <a:pt x="1695" y="920"/>
                  </a:lnTo>
                  <a:lnTo>
                    <a:pt x="1694" y="916"/>
                  </a:lnTo>
                  <a:lnTo>
                    <a:pt x="1694" y="915"/>
                  </a:lnTo>
                  <a:lnTo>
                    <a:pt x="1693" y="912"/>
                  </a:lnTo>
                  <a:lnTo>
                    <a:pt x="1693" y="911"/>
                  </a:lnTo>
                  <a:lnTo>
                    <a:pt x="1693" y="910"/>
                  </a:lnTo>
                  <a:lnTo>
                    <a:pt x="1691" y="910"/>
                  </a:lnTo>
                  <a:lnTo>
                    <a:pt x="1691" y="908"/>
                  </a:lnTo>
                  <a:lnTo>
                    <a:pt x="1690" y="906"/>
                  </a:lnTo>
                  <a:lnTo>
                    <a:pt x="1689" y="902"/>
                  </a:lnTo>
                  <a:lnTo>
                    <a:pt x="1687" y="899"/>
                  </a:lnTo>
                  <a:lnTo>
                    <a:pt x="1686" y="896"/>
                  </a:lnTo>
                  <a:lnTo>
                    <a:pt x="1685" y="894"/>
                  </a:lnTo>
                  <a:lnTo>
                    <a:pt x="1681" y="890"/>
                  </a:lnTo>
                  <a:lnTo>
                    <a:pt x="1678" y="886"/>
                  </a:lnTo>
                  <a:lnTo>
                    <a:pt x="1678" y="885"/>
                  </a:lnTo>
                  <a:lnTo>
                    <a:pt x="1677" y="883"/>
                  </a:lnTo>
                  <a:lnTo>
                    <a:pt x="1673" y="882"/>
                  </a:lnTo>
                  <a:lnTo>
                    <a:pt x="1672" y="881"/>
                  </a:lnTo>
                  <a:lnTo>
                    <a:pt x="1670" y="881"/>
                  </a:lnTo>
                  <a:lnTo>
                    <a:pt x="1669" y="879"/>
                  </a:lnTo>
                  <a:lnTo>
                    <a:pt x="1665" y="875"/>
                  </a:lnTo>
                  <a:lnTo>
                    <a:pt x="1664" y="874"/>
                  </a:lnTo>
                  <a:lnTo>
                    <a:pt x="1659" y="870"/>
                  </a:lnTo>
                  <a:lnTo>
                    <a:pt x="1659" y="869"/>
                  </a:lnTo>
                  <a:lnTo>
                    <a:pt x="1657" y="869"/>
                  </a:lnTo>
                  <a:lnTo>
                    <a:pt x="1656" y="869"/>
                  </a:lnTo>
                  <a:lnTo>
                    <a:pt x="1655" y="869"/>
                  </a:lnTo>
                  <a:lnTo>
                    <a:pt x="1652" y="869"/>
                  </a:lnTo>
                  <a:lnTo>
                    <a:pt x="1648" y="869"/>
                  </a:lnTo>
                  <a:lnTo>
                    <a:pt x="1644" y="869"/>
                  </a:lnTo>
                  <a:lnTo>
                    <a:pt x="1636" y="869"/>
                  </a:lnTo>
                  <a:lnTo>
                    <a:pt x="1631" y="870"/>
                  </a:lnTo>
                  <a:lnTo>
                    <a:pt x="1624" y="870"/>
                  </a:lnTo>
                  <a:lnTo>
                    <a:pt x="1623" y="870"/>
                  </a:lnTo>
                  <a:lnTo>
                    <a:pt x="1618" y="872"/>
                  </a:lnTo>
                  <a:lnTo>
                    <a:pt x="1615" y="872"/>
                  </a:lnTo>
                  <a:lnTo>
                    <a:pt x="1614" y="872"/>
                  </a:lnTo>
                  <a:lnTo>
                    <a:pt x="1611" y="872"/>
                  </a:lnTo>
                  <a:lnTo>
                    <a:pt x="1610" y="872"/>
                  </a:lnTo>
                  <a:lnTo>
                    <a:pt x="1600" y="870"/>
                  </a:lnTo>
                  <a:lnTo>
                    <a:pt x="1598" y="870"/>
                  </a:lnTo>
                  <a:lnTo>
                    <a:pt x="1598" y="869"/>
                  </a:lnTo>
                  <a:lnTo>
                    <a:pt x="1593" y="868"/>
                  </a:lnTo>
                  <a:lnTo>
                    <a:pt x="1583" y="864"/>
                  </a:lnTo>
                  <a:lnTo>
                    <a:pt x="1577" y="861"/>
                  </a:lnTo>
                  <a:lnTo>
                    <a:pt x="1575" y="861"/>
                  </a:lnTo>
                  <a:lnTo>
                    <a:pt x="1573" y="857"/>
                  </a:lnTo>
                  <a:lnTo>
                    <a:pt x="1572" y="856"/>
                  </a:lnTo>
                  <a:lnTo>
                    <a:pt x="1572" y="855"/>
                  </a:lnTo>
                  <a:lnTo>
                    <a:pt x="1571" y="855"/>
                  </a:lnTo>
                  <a:lnTo>
                    <a:pt x="1569" y="855"/>
                  </a:lnTo>
                  <a:lnTo>
                    <a:pt x="1568" y="855"/>
                  </a:lnTo>
                  <a:lnTo>
                    <a:pt x="1567" y="856"/>
                  </a:lnTo>
                  <a:lnTo>
                    <a:pt x="1563" y="856"/>
                  </a:lnTo>
                  <a:lnTo>
                    <a:pt x="1562" y="856"/>
                  </a:lnTo>
                  <a:lnTo>
                    <a:pt x="1560" y="856"/>
                  </a:lnTo>
                  <a:lnTo>
                    <a:pt x="1559" y="855"/>
                  </a:lnTo>
                  <a:lnTo>
                    <a:pt x="1552" y="853"/>
                  </a:lnTo>
                  <a:lnTo>
                    <a:pt x="1549" y="853"/>
                  </a:lnTo>
                  <a:lnTo>
                    <a:pt x="1547" y="853"/>
                  </a:lnTo>
                  <a:lnTo>
                    <a:pt x="1538" y="852"/>
                  </a:lnTo>
                  <a:lnTo>
                    <a:pt x="1531" y="851"/>
                  </a:lnTo>
                  <a:lnTo>
                    <a:pt x="1525" y="849"/>
                  </a:lnTo>
                  <a:lnTo>
                    <a:pt x="1521" y="848"/>
                  </a:lnTo>
                  <a:lnTo>
                    <a:pt x="1520" y="847"/>
                  </a:lnTo>
                  <a:lnTo>
                    <a:pt x="1517" y="845"/>
                  </a:lnTo>
                  <a:lnTo>
                    <a:pt x="1514" y="844"/>
                  </a:lnTo>
                  <a:lnTo>
                    <a:pt x="1513" y="844"/>
                  </a:lnTo>
                  <a:lnTo>
                    <a:pt x="1511" y="843"/>
                  </a:lnTo>
                  <a:lnTo>
                    <a:pt x="1508" y="841"/>
                  </a:lnTo>
                  <a:lnTo>
                    <a:pt x="1507" y="839"/>
                  </a:lnTo>
                  <a:lnTo>
                    <a:pt x="1505" y="838"/>
                  </a:lnTo>
                  <a:lnTo>
                    <a:pt x="1503" y="834"/>
                  </a:lnTo>
                  <a:lnTo>
                    <a:pt x="1501" y="832"/>
                  </a:lnTo>
                  <a:lnTo>
                    <a:pt x="1501" y="831"/>
                  </a:lnTo>
                  <a:lnTo>
                    <a:pt x="1497" y="830"/>
                  </a:lnTo>
                  <a:lnTo>
                    <a:pt x="1496" y="828"/>
                  </a:lnTo>
                  <a:lnTo>
                    <a:pt x="1495" y="827"/>
                  </a:lnTo>
                  <a:lnTo>
                    <a:pt x="1493" y="826"/>
                  </a:lnTo>
                  <a:lnTo>
                    <a:pt x="1492" y="824"/>
                  </a:lnTo>
                  <a:lnTo>
                    <a:pt x="1492" y="823"/>
                  </a:lnTo>
                  <a:lnTo>
                    <a:pt x="1492" y="822"/>
                  </a:lnTo>
                  <a:lnTo>
                    <a:pt x="1492" y="820"/>
                  </a:lnTo>
                  <a:lnTo>
                    <a:pt x="1492" y="819"/>
                  </a:lnTo>
                  <a:lnTo>
                    <a:pt x="1492" y="818"/>
                  </a:lnTo>
                  <a:lnTo>
                    <a:pt x="1491" y="817"/>
                  </a:lnTo>
                  <a:lnTo>
                    <a:pt x="1491" y="815"/>
                  </a:lnTo>
                  <a:lnTo>
                    <a:pt x="1491" y="814"/>
                  </a:lnTo>
                  <a:lnTo>
                    <a:pt x="1491" y="813"/>
                  </a:lnTo>
                  <a:lnTo>
                    <a:pt x="1490" y="813"/>
                  </a:lnTo>
                  <a:lnTo>
                    <a:pt x="1491" y="813"/>
                  </a:lnTo>
                  <a:lnTo>
                    <a:pt x="1490" y="813"/>
                  </a:lnTo>
                  <a:lnTo>
                    <a:pt x="1490" y="811"/>
                  </a:lnTo>
                  <a:lnTo>
                    <a:pt x="1490" y="810"/>
                  </a:lnTo>
                  <a:lnTo>
                    <a:pt x="1488" y="810"/>
                  </a:lnTo>
                  <a:lnTo>
                    <a:pt x="1488" y="809"/>
                  </a:lnTo>
                  <a:lnTo>
                    <a:pt x="1488" y="807"/>
                  </a:lnTo>
                  <a:lnTo>
                    <a:pt x="1488" y="806"/>
                  </a:lnTo>
                  <a:lnTo>
                    <a:pt x="1488" y="805"/>
                  </a:lnTo>
                  <a:lnTo>
                    <a:pt x="1487" y="805"/>
                  </a:lnTo>
                  <a:lnTo>
                    <a:pt x="1486" y="805"/>
                  </a:lnTo>
                  <a:lnTo>
                    <a:pt x="1484" y="805"/>
                  </a:lnTo>
                  <a:lnTo>
                    <a:pt x="1482" y="801"/>
                  </a:lnTo>
                  <a:lnTo>
                    <a:pt x="1482" y="800"/>
                  </a:lnTo>
                  <a:lnTo>
                    <a:pt x="1482" y="798"/>
                  </a:lnTo>
                  <a:lnTo>
                    <a:pt x="1482" y="797"/>
                  </a:lnTo>
                  <a:lnTo>
                    <a:pt x="1482" y="796"/>
                  </a:lnTo>
                  <a:lnTo>
                    <a:pt x="1480" y="796"/>
                  </a:lnTo>
                  <a:lnTo>
                    <a:pt x="1480" y="794"/>
                  </a:lnTo>
                  <a:lnTo>
                    <a:pt x="1480" y="793"/>
                  </a:lnTo>
                  <a:lnTo>
                    <a:pt x="1480" y="792"/>
                  </a:lnTo>
                  <a:lnTo>
                    <a:pt x="1480" y="790"/>
                  </a:lnTo>
                  <a:lnTo>
                    <a:pt x="1480" y="789"/>
                  </a:lnTo>
                  <a:lnTo>
                    <a:pt x="1480" y="788"/>
                  </a:lnTo>
                  <a:lnTo>
                    <a:pt x="1479" y="788"/>
                  </a:lnTo>
                  <a:lnTo>
                    <a:pt x="1479" y="786"/>
                  </a:lnTo>
                  <a:lnTo>
                    <a:pt x="1478" y="785"/>
                  </a:lnTo>
                  <a:lnTo>
                    <a:pt x="1476" y="785"/>
                  </a:lnTo>
                  <a:lnTo>
                    <a:pt x="1475" y="785"/>
                  </a:lnTo>
                  <a:lnTo>
                    <a:pt x="1474" y="785"/>
                  </a:lnTo>
                  <a:lnTo>
                    <a:pt x="1474" y="784"/>
                  </a:lnTo>
                  <a:lnTo>
                    <a:pt x="1473" y="784"/>
                  </a:lnTo>
                  <a:lnTo>
                    <a:pt x="1473" y="783"/>
                  </a:lnTo>
                  <a:lnTo>
                    <a:pt x="1473" y="781"/>
                  </a:lnTo>
                  <a:lnTo>
                    <a:pt x="1473" y="780"/>
                  </a:lnTo>
                  <a:lnTo>
                    <a:pt x="1474" y="780"/>
                  </a:lnTo>
                  <a:lnTo>
                    <a:pt x="1473" y="780"/>
                  </a:lnTo>
                  <a:lnTo>
                    <a:pt x="1474" y="780"/>
                  </a:lnTo>
                  <a:lnTo>
                    <a:pt x="1473" y="779"/>
                  </a:lnTo>
                  <a:lnTo>
                    <a:pt x="1473" y="777"/>
                  </a:lnTo>
                  <a:lnTo>
                    <a:pt x="1474" y="777"/>
                  </a:lnTo>
                  <a:lnTo>
                    <a:pt x="1473" y="776"/>
                  </a:lnTo>
                  <a:lnTo>
                    <a:pt x="1473" y="775"/>
                  </a:lnTo>
                  <a:lnTo>
                    <a:pt x="1473" y="773"/>
                  </a:lnTo>
                  <a:lnTo>
                    <a:pt x="1471" y="773"/>
                  </a:lnTo>
                  <a:lnTo>
                    <a:pt x="1471" y="772"/>
                  </a:lnTo>
                  <a:lnTo>
                    <a:pt x="1470" y="772"/>
                  </a:lnTo>
                  <a:lnTo>
                    <a:pt x="1470" y="771"/>
                  </a:lnTo>
                  <a:lnTo>
                    <a:pt x="1470" y="769"/>
                  </a:lnTo>
                  <a:lnTo>
                    <a:pt x="1469" y="769"/>
                  </a:lnTo>
                  <a:lnTo>
                    <a:pt x="1469" y="768"/>
                  </a:lnTo>
                  <a:lnTo>
                    <a:pt x="1469" y="767"/>
                  </a:lnTo>
                  <a:lnTo>
                    <a:pt x="1469" y="766"/>
                  </a:lnTo>
                  <a:lnTo>
                    <a:pt x="1469" y="764"/>
                  </a:lnTo>
                  <a:lnTo>
                    <a:pt x="1469" y="763"/>
                  </a:lnTo>
                  <a:lnTo>
                    <a:pt x="1469" y="762"/>
                  </a:lnTo>
                  <a:lnTo>
                    <a:pt x="1467" y="762"/>
                  </a:lnTo>
                  <a:lnTo>
                    <a:pt x="1467" y="760"/>
                  </a:lnTo>
                  <a:lnTo>
                    <a:pt x="1467" y="759"/>
                  </a:lnTo>
                  <a:lnTo>
                    <a:pt x="1466" y="759"/>
                  </a:lnTo>
                  <a:lnTo>
                    <a:pt x="1466" y="758"/>
                  </a:lnTo>
                  <a:lnTo>
                    <a:pt x="1466" y="756"/>
                  </a:lnTo>
                  <a:lnTo>
                    <a:pt x="1466" y="755"/>
                  </a:lnTo>
                  <a:lnTo>
                    <a:pt x="1466" y="754"/>
                  </a:lnTo>
                  <a:lnTo>
                    <a:pt x="1466" y="752"/>
                  </a:lnTo>
                  <a:lnTo>
                    <a:pt x="1465" y="751"/>
                  </a:lnTo>
                  <a:lnTo>
                    <a:pt x="1465" y="750"/>
                  </a:lnTo>
                  <a:lnTo>
                    <a:pt x="1465" y="748"/>
                  </a:lnTo>
                  <a:lnTo>
                    <a:pt x="1465" y="747"/>
                  </a:lnTo>
                  <a:lnTo>
                    <a:pt x="1463" y="747"/>
                  </a:lnTo>
                  <a:lnTo>
                    <a:pt x="1463" y="746"/>
                  </a:lnTo>
                  <a:lnTo>
                    <a:pt x="1463" y="745"/>
                  </a:lnTo>
                  <a:lnTo>
                    <a:pt x="1463" y="743"/>
                  </a:lnTo>
                  <a:lnTo>
                    <a:pt x="1463" y="742"/>
                  </a:lnTo>
                  <a:lnTo>
                    <a:pt x="1463" y="741"/>
                  </a:lnTo>
                  <a:lnTo>
                    <a:pt x="1462" y="741"/>
                  </a:lnTo>
                  <a:lnTo>
                    <a:pt x="1462" y="742"/>
                  </a:lnTo>
                  <a:lnTo>
                    <a:pt x="1461" y="741"/>
                  </a:lnTo>
                  <a:lnTo>
                    <a:pt x="1461" y="739"/>
                  </a:lnTo>
                  <a:lnTo>
                    <a:pt x="1459" y="739"/>
                  </a:lnTo>
                  <a:lnTo>
                    <a:pt x="1459" y="738"/>
                  </a:lnTo>
                  <a:lnTo>
                    <a:pt x="1459" y="737"/>
                  </a:lnTo>
                  <a:lnTo>
                    <a:pt x="1458" y="735"/>
                  </a:lnTo>
                  <a:lnTo>
                    <a:pt x="1458" y="737"/>
                  </a:lnTo>
                  <a:lnTo>
                    <a:pt x="1458" y="738"/>
                  </a:lnTo>
                  <a:lnTo>
                    <a:pt x="1457" y="739"/>
                  </a:lnTo>
                  <a:lnTo>
                    <a:pt x="1456" y="741"/>
                  </a:lnTo>
                  <a:lnTo>
                    <a:pt x="1454" y="741"/>
                  </a:lnTo>
                  <a:lnTo>
                    <a:pt x="1454" y="742"/>
                  </a:lnTo>
                  <a:lnTo>
                    <a:pt x="1453" y="742"/>
                  </a:lnTo>
                  <a:lnTo>
                    <a:pt x="1453" y="741"/>
                  </a:lnTo>
                  <a:lnTo>
                    <a:pt x="1454" y="741"/>
                  </a:lnTo>
                  <a:lnTo>
                    <a:pt x="1454" y="739"/>
                  </a:lnTo>
                  <a:lnTo>
                    <a:pt x="1453" y="739"/>
                  </a:lnTo>
                  <a:lnTo>
                    <a:pt x="1452" y="739"/>
                  </a:lnTo>
                  <a:lnTo>
                    <a:pt x="1452" y="741"/>
                  </a:lnTo>
                  <a:lnTo>
                    <a:pt x="1450" y="741"/>
                  </a:lnTo>
                  <a:lnTo>
                    <a:pt x="1450" y="742"/>
                  </a:lnTo>
                  <a:lnTo>
                    <a:pt x="1450" y="741"/>
                  </a:lnTo>
                  <a:lnTo>
                    <a:pt x="1449" y="741"/>
                  </a:lnTo>
                  <a:lnTo>
                    <a:pt x="1449" y="739"/>
                  </a:lnTo>
                  <a:lnTo>
                    <a:pt x="1448" y="739"/>
                  </a:lnTo>
                  <a:lnTo>
                    <a:pt x="1448" y="741"/>
                  </a:lnTo>
                  <a:lnTo>
                    <a:pt x="1446" y="741"/>
                  </a:lnTo>
                  <a:lnTo>
                    <a:pt x="1445" y="741"/>
                  </a:lnTo>
                  <a:lnTo>
                    <a:pt x="1445" y="742"/>
                  </a:lnTo>
                  <a:lnTo>
                    <a:pt x="1446" y="743"/>
                  </a:lnTo>
                  <a:lnTo>
                    <a:pt x="1446" y="745"/>
                  </a:lnTo>
                  <a:lnTo>
                    <a:pt x="1448" y="745"/>
                  </a:lnTo>
                  <a:lnTo>
                    <a:pt x="1448" y="746"/>
                  </a:lnTo>
                  <a:lnTo>
                    <a:pt x="1449" y="746"/>
                  </a:lnTo>
                  <a:lnTo>
                    <a:pt x="1449" y="747"/>
                  </a:lnTo>
                  <a:lnTo>
                    <a:pt x="1449" y="748"/>
                  </a:lnTo>
                  <a:lnTo>
                    <a:pt x="1448" y="747"/>
                  </a:lnTo>
                  <a:lnTo>
                    <a:pt x="1446" y="747"/>
                  </a:lnTo>
                  <a:lnTo>
                    <a:pt x="1445" y="746"/>
                  </a:lnTo>
                  <a:lnTo>
                    <a:pt x="1445" y="747"/>
                  </a:lnTo>
                  <a:lnTo>
                    <a:pt x="1444" y="747"/>
                  </a:lnTo>
                  <a:lnTo>
                    <a:pt x="1444" y="746"/>
                  </a:lnTo>
                  <a:lnTo>
                    <a:pt x="1444" y="745"/>
                  </a:lnTo>
                  <a:lnTo>
                    <a:pt x="1444" y="743"/>
                  </a:lnTo>
                  <a:lnTo>
                    <a:pt x="1442" y="743"/>
                  </a:lnTo>
                  <a:lnTo>
                    <a:pt x="1441" y="745"/>
                  </a:lnTo>
                  <a:lnTo>
                    <a:pt x="1440" y="746"/>
                  </a:lnTo>
                  <a:lnTo>
                    <a:pt x="1440" y="745"/>
                  </a:lnTo>
                  <a:lnTo>
                    <a:pt x="1440" y="743"/>
                  </a:lnTo>
                  <a:lnTo>
                    <a:pt x="1438" y="743"/>
                  </a:lnTo>
                  <a:lnTo>
                    <a:pt x="1438" y="742"/>
                  </a:lnTo>
                  <a:lnTo>
                    <a:pt x="1438" y="741"/>
                  </a:lnTo>
                  <a:lnTo>
                    <a:pt x="1440" y="741"/>
                  </a:lnTo>
                  <a:lnTo>
                    <a:pt x="1440" y="739"/>
                  </a:lnTo>
                  <a:lnTo>
                    <a:pt x="1440" y="738"/>
                  </a:lnTo>
                  <a:lnTo>
                    <a:pt x="1438" y="738"/>
                  </a:lnTo>
                  <a:lnTo>
                    <a:pt x="1438" y="739"/>
                  </a:lnTo>
                  <a:lnTo>
                    <a:pt x="1437" y="739"/>
                  </a:lnTo>
                  <a:lnTo>
                    <a:pt x="1438" y="739"/>
                  </a:lnTo>
                  <a:lnTo>
                    <a:pt x="1438" y="738"/>
                  </a:lnTo>
                  <a:lnTo>
                    <a:pt x="1438" y="737"/>
                  </a:lnTo>
                  <a:lnTo>
                    <a:pt x="1438" y="735"/>
                  </a:lnTo>
                  <a:lnTo>
                    <a:pt x="1438" y="734"/>
                  </a:lnTo>
                  <a:lnTo>
                    <a:pt x="1440" y="734"/>
                  </a:lnTo>
                  <a:lnTo>
                    <a:pt x="1440" y="733"/>
                  </a:lnTo>
                  <a:lnTo>
                    <a:pt x="1438" y="733"/>
                  </a:lnTo>
                  <a:lnTo>
                    <a:pt x="1437" y="734"/>
                  </a:lnTo>
                  <a:lnTo>
                    <a:pt x="1437" y="733"/>
                  </a:lnTo>
                  <a:lnTo>
                    <a:pt x="1436" y="733"/>
                  </a:lnTo>
                  <a:lnTo>
                    <a:pt x="1435" y="733"/>
                  </a:lnTo>
                  <a:lnTo>
                    <a:pt x="1435" y="731"/>
                  </a:lnTo>
                  <a:lnTo>
                    <a:pt x="1433" y="731"/>
                  </a:lnTo>
                  <a:lnTo>
                    <a:pt x="1433" y="733"/>
                  </a:lnTo>
                  <a:lnTo>
                    <a:pt x="1433" y="734"/>
                  </a:lnTo>
                  <a:lnTo>
                    <a:pt x="1435" y="734"/>
                  </a:lnTo>
                  <a:lnTo>
                    <a:pt x="1435" y="735"/>
                  </a:lnTo>
                  <a:lnTo>
                    <a:pt x="1433" y="735"/>
                  </a:lnTo>
                  <a:lnTo>
                    <a:pt x="1433" y="737"/>
                  </a:lnTo>
                  <a:lnTo>
                    <a:pt x="1432" y="737"/>
                  </a:lnTo>
                  <a:lnTo>
                    <a:pt x="1431" y="737"/>
                  </a:lnTo>
                  <a:lnTo>
                    <a:pt x="1429" y="737"/>
                  </a:lnTo>
                  <a:lnTo>
                    <a:pt x="1429" y="738"/>
                  </a:lnTo>
                  <a:lnTo>
                    <a:pt x="1431" y="738"/>
                  </a:lnTo>
                  <a:lnTo>
                    <a:pt x="1431" y="739"/>
                  </a:lnTo>
                  <a:lnTo>
                    <a:pt x="1429" y="739"/>
                  </a:lnTo>
                  <a:lnTo>
                    <a:pt x="1428" y="743"/>
                  </a:lnTo>
                  <a:lnTo>
                    <a:pt x="1427" y="743"/>
                  </a:lnTo>
                  <a:lnTo>
                    <a:pt x="1427" y="742"/>
                  </a:lnTo>
                  <a:lnTo>
                    <a:pt x="1427" y="743"/>
                  </a:lnTo>
                  <a:lnTo>
                    <a:pt x="1425" y="743"/>
                  </a:lnTo>
                  <a:lnTo>
                    <a:pt x="1425" y="745"/>
                  </a:lnTo>
                  <a:lnTo>
                    <a:pt x="1424" y="745"/>
                  </a:lnTo>
                  <a:lnTo>
                    <a:pt x="1423" y="745"/>
                  </a:lnTo>
                  <a:lnTo>
                    <a:pt x="1421" y="745"/>
                  </a:lnTo>
                  <a:lnTo>
                    <a:pt x="1421" y="746"/>
                  </a:lnTo>
                  <a:lnTo>
                    <a:pt x="1420" y="747"/>
                  </a:lnTo>
                  <a:lnTo>
                    <a:pt x="1419" y="747"/>
                  </a:lnTo>
                  <a:lnTo>
                    <a:pt x="1419" y="748"/>
                  </a:lnTo>
                  <a:lnTo>
                    <a:pt x="1418" y="748"/>
                  </a:lnTo>
                  <a:lnTo>
                    <a:pt x="1418" y="747"/>
                  </a:lnTo>
                  <a:lnTo>
                    <a:pt x="1416" y="747"/>
                  </a:lnTo>
                  <a:lnTo>
                    <a:pt x="1415" y="747"/>
                  </a:lnTo>
                  <a:lnTo>
                    <a:pt x="1414" y="747"/>
                  </a:lnTo>
                  <a:lnTo>
                    <a:pt x="1412" y="747"/>
                  </a:lnTo>
                  <a:lnTo>
                    <a:pt x="1411" y="747"/>
                  </a:lnTo>
                  <a:lnTo>
                    <a:pt x="1390" y="748"/>
                  </a:lnTo>
                  <a:lnTo>
                    <a:pt x="1389" y="748"/>
                  </a:lnTo>
                  <a:lnTo>
                    <a:pt x="1389" y="750"/>
                  </a:lnTo>
                  <a:lnTo>
                    <a:pt x="1387" y="748"/>
                  </a:lnTo>
                  <a:lnTo>
                    <a:pt x="1387" y="750"/>
                  </a:lnTo>
                  <a:lnTo>
                    <a:pt x="1386" y="750"/>
                  </a:lnTo>
                  <a:lnTo>
                    <a:pt x="1386" y="751"/>
                  </a:lnTo>
                  <a:lnTo>
                    <a:pt x="1385" y="751"/>
                  </a:lnTo>
                  <a:lnTo>
                    <a:pt x="1385" y="750"/>
                  </a:lnTo>
                  <a:lnTo>
                    <a:pt x="1385" y="751"/>
                  </a:lnTo>
                  <a:lnTo>
                    <a:pt x="1385" y="752"/>
                  </a:lnTo>
                  <a:lnTo>
                    <a:pt x="1383" y="752"/>
                  </a:lnTo>
                  <a:lnTo>
                    <a:pt x="1383" y="754"/>
                  </a:lnTo>
                  <a:lnTo>
                    <a:pt x="1383" y="755"/>
                  </a:lnTo>
                  <a:lnTo>
                    <a:pt x="1382" y="755"/>
                  </a:lnTo>
                  <a:lnTo>
                    <a:pt x="1382" y="756"/>
                  </a:lnTo>
                  <a:lnTo>
                    <a:pt x="1381" y="756"/>
                  </a:lnTo>
                  <a:lnTo>
                    <a:pt x="1381" y="758"/>
                  </a:lnTo>
                  <a:lnTo>
                    <a:pt x="1380" y="758"/>
                  </a:lnTo>
                  <a:lnTo>
                    <a:pt x="1380" y="759"/>
                  </a:lnTo>
                  <a:lnTo>
                    <a:pt x="1380" y="760"/>
                  </a:lnTo>
                  <a:lnTo>
                    <a:pt x="1378" y="760"/>
                  </a:lnTo>
                  <a:lnTo>
                    <a:pt x="1377" y="760"/>
                  </a:lnTo>
                  <a:lnTo>
                    <a:pt x="1376" y="760"/>
                  </a:lnTo>
                  <a:lnTo>
                    <a:pt x="1374" y="760"/>
                  </a:lnTo>
                  <a:lnTo>
                    <a:pt x="1373" y="760"/>
                  </a:lnTo>
                  <a:lnTo>
                    <a:pt x="1373" y="762"/>
                  </a:lnTo>
                  <a:lnTo>
                    <a:pt x="1373" y="760"/>
                  </a:lnTo>
                  <a:lnTo>
                    <a:pt x="1372" y="760"/>
                  </a:lnTo>
                  <a:lnTo>
                    <a:pt x="1372" y="759"/>
                  </a:lnTo>
                  <a:lnTo>
                    <a:pt x="1370" y="759"/>
                  </a:lnTo>
                  <a:lnTo>
                    <a:pt x="1369" y="759"/>
                  </a:lnTo>
                  <a:lnTo>
                    <a:pt x="1369" y="758"/>
                  </a:lnTo>
                  <a:lnTo>
                    <a:pt x="1368" y="758"/>
                  </a:lnTo>
                  <a:lnTo>
                    <a:pt x="1368" y="759"/>
                  </a:lnTo>
                  <a:lnTo>
                    <a:pt x="1366" y="759"/>
                  </a:lnTo>
                  <a:lnTo>
                    <a:pt x="1366" y="758"/>
                  </a:lnTo>
                  <a:lnTo>
                    <a:pt x="1366" y="756"/>
                  </a:lnTo>
                  <a:lnTo>
                    <a:pt x="1366" y="755"/>
                  </a:lnTo>
                  <a:lnTo>
                    <a:pt x="1365" y="755"/>
                  </a:lnTo>
                  <a:lnTo>
                    <a:pt x="1365" y="754"/>
                  </a:lnTo>
                  <a:lnTo>
                    <a:pt x="1365" y="755"/>
                  </a:lnTo>
                  <a:lnTo>
                    <a:pt x="1364" y="755"/>
                  </a:lnTo>
                  <a:lnTo>
                    <a:pt x="1364" y="756"/>
                  </a:lnTo>
                  <a:lnTo>
                    <a:pt x="1363" y="756"/>
                  </a:lnTo>
                  <a:lnTo>
                    <a:pt x="1361" y="756"/>
                  </a:lnTo>
                  <a:lnTo>
                    <a:pt x="1361" y="758"/>
                  </a:lnTo>
                  <a:lnTo>
                    <a:pt x="1361" y="759"/>
                  </a:lnTo>
                  <a:lnTo>
                    <a:pt x="1360" y="759"/>
                  </a:lnTo>
                  <a:lnTo>
                    <a:pt x="1360" y="760"/>
                  </a:lnTo>
                  <a:lnTo>
                    <a:pt x="1359" y="760"/>
                  </a:lnTo>
                  <a:lnTo>
                    <a:pt x="1359" y="759"/>
                  </a:lnTo>
                  <a:lnTo>
                    <a:pt x="1357" y="759"/>
                  </a:lnTo>
                  <a:lnTo>
                    <a:pt x="1357" y="758"/>
                  </a:lnTo>
                  <a:lnTo>
                    <a:pt x="1359" y="758"/>
                  </a:lnTo>
                  <a:lnTo>
                    <a:pt x="1359" y="756"/>
                  </a:lnTo>
                  <a:lnTo>
                    <a:pt x="1357" y="755"/>
                  </a:lnTo>
                  <a:lnTo>
                    <a:pt x="1356" y="755"/>
                  </a:lnTo>
                  <a:lnTo>
                    <a:pt x="1355" y="754"/>
                  </a:lnTo>
                  <a:lnTo>
                    <a:pt x="1353" y="754"/>
                  </a:lnTo>
                  <a:lnTo>
                    <a:pt x="1353" y="752"/>
                  </a:lnTo>
                  <a:lnTo>
                    <a:pt x="1353" y="754"/>
                  </a:lnTo>
                  <a:lnTo>
                    <a:pt x="1352" y="754"/>
                  </a:lnTo>
                  <a:lnTo>
                    <a:pt x="1352" y="752"/>
                  </a:lnTo>
                  <a:lnTo>
                    <a:pt x="1352" y="754"/>
                  </a:lnTo>
                  <a:lnTo>
                    <a:pt x="1351" y="754"/>
                  </a:lnTo>
                  <a:lnTo>
                    <a:pt x="1351" y="755"/>
                  </a:lnTo>
                  <a:lnTo>
                    <a:pt x="1349" y="755"/>
                  </a:lnTo>
                  <a:lnTo>
                    <a:pt x="1348" y="755"/>
                  </a:lnTo>
                  <a:lnTo>
                    <a:pt x="1347" y="754"/>
                  </a:lnTo>
                  <a:lnTo>
                    <a:pt x="1347" y="755"/>
                  </a:lnTo>
                  <a:lnTo>
                    <a:pt x="1345" y="755"/>
                  </a:lnTo>
                  <a:lnTo>
                    <a:pt x="1344" y="755"/>
                  </a:lnTo>
                  <a:lnTo>
                    <a:pt x="1344" y="754"/>
                  </a:lnTo>
                  <a:lnTo>
                    <a:pt x="1344" y="752"/>
                  </a:lnTo>
                  <a:lnTo>
                    <a:pt x="1344" y="751"/>
                  </a:lnTo>
                  <a:lnTo>
                    <a:pt x="1344" y="750"/>
                  </a:lnTo>
                  <a:lnTo>
                    <a:pt x="1343" y="750"/>
                  </a:lnTo>
                  <a:lnTo>
                    <a:pt x="1344" y="750"/>
                  </a:lnTo>
                  <a:lnTo>
                    <a:pt x="1343" y="750"/>
                  </a:lnTo>
                  <a:lnTo>
                    <a:pt x="1342" y="750"/>
                  </a:lnTo>
                  <a:lnTo>
                    <a:pt x="1340" y="750"/>
                  </a:lnTo>
                  <a:lnTo>
                    <a:pt x="1339" y="750"/>
                  </a:lnTo>
                  <a:lnTo>
                    <a:pt x="1338" y="750"/>
                  </a:lnTo>
                  <a:lnTo>
                    <a:pt x="1336" y="750"/>
                  </a:lnTo>
                  <a:lnTo>
                    <a:pt x="1336" y="751"/>
                  </a:lnTo>
                  <a:lnTo>
                    <a:pt x="1335" y="751"/>
                  </a:lnTo>
                  <a:lnTo>
                    <a:pt x="1334" y="751"/>
                  </a:lnTo>
                  <a:lnTo>
                    <a:pt x="1332" y="751"/>
                  </a:lnTo>
                  <a:lnTo>
                    <a:pt x="1334" y="751"/>
                  </a:lnTo>
                  <a:lnTo>
                    <a:pt x="1334" y="750"/>
                  </a:lnTo>
                  <a:lnTo>
                    <a:pt x="1332" y="750"/>
                  </a:lnTo>
                  <a:lnTo>
                    <a:pt x="1332" y="748"/>
                  </a:lnTo>
                  <a:lnTo>
                    <a:pt x="1331" y="748"/>
                  </a:lnTo>
                  <a:lnTo>
                    <a:pt x="1330" y="748"/>
                  </a:lnTo>
                  <a:lnTo>
                    <a:pt x="1328" y="748"/>
                  </a:lnTo>
                  <a:lnTo>
                    <a:pt x="1328" y="750"/>
                  </a:lnTo>
                  <a:lnTo>
                    <a:pt x="1327" y="750"/>
                  </a:lnTo>
                  <a:lnTo>
                    <a:pt x="1327" y="751"/>
                  </a:lnTo>
                  <a:lnTo>
                    <a:pt x="1326" y="750"/>
                  </a:lnTo>
                  <a:lnTo>
                    <a:pt x="1326" y="751"/>
                  </a:lnTo>
                  <a:lnTo>
                    <a:pt x="1326" y="752"/>
                  </a:lnTo>
                  <a:lnTo>
                    <a:pt x="1325" y="751"/>
                  </a:lnTo>
                  <a:lnTo>
                    <a:pt x="1323" y="751"/>
                  </a:lnTo>
                  <a:lnTo>
                    <a:pt x="1323" y="752"/>
                  </a:lnTo>
                  <a:lnTo>
                    <a:pt x="1323" y="751"/>
                  </a:lnTo>
                  <a:lnTo>
                    <a:pt x="1323" y="752"/>
                  </a:lnTo>
                  <a:lnTo>
                    <a:pt x="1322" y="751"/>
                  </a:lnTo>
                  <a:lnTo>
                    <a:pt x="1322" y="752"/>
                  </a:lnTo>
                  <a:lnTo>
                    <a:pt x="1321" y="751"/>
                  </a:lnTo>
                  <a:lnTo>
                    <a:pt x="1321" y="752"/>
                  </a:lnTo>
                  <a:lnTo>
                    <a:pt x="1322" y="752"/>
                  </a:lnTo>
                  <a:lnTo>
                    <a:pt x="1321" y="752"/>
                  </a:lnTo>
                  <a:lnTo>
                    <a:pt x="1319" y="752"/>
                  </a:lnTo>
                  <a:lnTo>
                    <a:pt x="1319" y="751"/>
                  </a:lnTo>
                  <a:lnTo>
                    <a:pt x="1318" y="751"/>
                  </a:lnTo>
                  <a:lnTo>
                    <a:pt x="1318" y="750"/>
                  </a:lnTo>
                  <a:lnTo>
                    <a:pt x="1318" y="751"/>
                  </a:lnTo>
                  <a:lnTo>
                    <a:pt x="1317" y="751"/>
                  </a:lnTo>
                  <a:lnTo>
                    <a:pt x="1317" y="752"/>
                  </a:lnTo>
                  <a:lnTo>
                    <a:pt x="1317" y="754"/>
                  </a:lnTo>
                  <a:lnTo>
                    <a:pt x="1315" y="755"/>
                  </a:lnTo>
                  <a:lnTo>
                    <a:pt x="1317" y="755"/>
                  </a:lnTo>
                  <a:lnTo>
                    <a:pt x="1317" y="756"/>
                  </a:lnTo>
                  <a:lnTo>
                    <a:pt x="1315" y="756"/>
                  </a:lnTo>
                  <a:lnTo>
                    <a:pt x="1315" y="758"/>
                  </a:lnTo>
                  <a:lnTo>
                    <a:pt x="1314" y="758"/>
                  </a:lnTo>
                  <a:lnTo>
                    <a:pt x="1314" y="756"/>
                  </a:lnTo>
                  <a:lnTo>
                    <a:pt x="1313" y="758"/>
                  </a:lnTo>
                  <a:lnTo>
                    <a:pt x="1313" y="756"/>
                  </a:lnTo>
                  <a:lnTo>
                    <a:pt x="1311" y="756"/>
                  </a:lnTo>
                  <a:lnTo>
                    <a:pt x="1310" y="756"/>
                  </a:lnTo>
                  <a:lnTo>
                    <a:pt x="1310" y="755"/>
                  </a:lnTo>
                  <a:lnTo>
                    <a:pt x="1310" y="756"/>
                  </a:lnTo>
                  <a:lnTo>
                    <a:pt x="1309" y="756"/>
                  </a:lnTo>
                  <a:lnTo>
                    <a:pt x="1307" y="756"/>
                  </a:lnTo>
                  <a:lnTo>
                    <a:pt x="1307" y="758"/>
                  </a:lnTo>
                  <a:lnTo>
                    <a:pt x="1306" y="758"/>
                  </a:lnTo>
                  <a:lnTo>
                    <a:pt x="1305" y="758"/>
                  </a:lnTo>
                  <a:lnTo>
                    <a:pt x="1304" y="758"/>
                  </a:lnTo>
                  <a:lnTo>
                    <a:pt x="1304" y="756"/>
                  </a:lnTo>
                  <a:lnTo>
                    <a:pt x="1302" y="758"/>
                  </a:lnTo>
                  <a:lnTo>
                    <a:pt x="1302" y="756"/>
                  </a:lnTo>
                  <a:lnTo>
                    <a:pt x="1302" y="758"/>
                  </a:lnTo>
                  <a:lnTo>
                    <a:pt x="1301" y="758"/>
                  </a:lnTo>
                  <a:lnTo>
                    <a:pt x="1300" y="758"/>
                  </a:lnTo>
                  <a:lnTo>
                    <a:pt x="1298" y="758"/>
                  </a:lnTo>
                  <a:lnTo>
                    <a:pt x="1297" y="758"/>
                  </a:lnTo>
                  <a:lnTo>
                    <a:pt x="1296" y="758"/>
                  </a:lnTo>
                  <a:lnTo>
                    <a:pt x="1294" y="758"/>
                  </a:lnTo>
                  <a:lnTo>
                    <a:pt x="1294" y="756"/>
                  </a:lnTo>
                  <a:lnTo>
                    <a:pt x="1294" y="758"/>
                  </a:lnTo>
                  <a:lnTo>
                    <a:pt x="1293" y="758"/>
                  </a:lnTo>
                  <a:lnTo>
                    <a:pt x="1293" y="756"/>
                  </a:lnTo>
                  <a:lnTo>
                    <a:pt x="1294" y="756"/>
                  </a:lnTo>
                  <a:lnTo>
                    <a:pt x="1293" y="756"/>
                  </a:lnTo>
                  <a:lnTo>
                    <a:pt x="1293" y="755"/>
                  </a:lnTo>
                  <a:lnTo>
                    <a:pt x="1292" y="756"/>
                  </a:lnTo>
                  <a:lnTo>
                    <a:pt x="1292" y="758"/>
                  </a:lnTo>
                  <a:lnTo>
                    <a:pt x="1292" y="756"/>
                  </a:lnTo>
                  <a:lnTo>
                    <a:pt x="1292" y="755"/>
                  </a:lnTo>
                  <a:lnTo>
                    <a:pt x="1290" y="755"/>
                  </a:lnTo>
                  <a:lnTo>
                    <a:pt x="1290" y="754"/>
                  </a:lnTo>
                  <a:lnTo>
                    <a:pt x="1290" y="752"/>
                  </a:lnTo>
                  <a:lnTo>
                    <a:pt x="1289" y="752"/>
                  </a:lnTo>
                  <a:lnTo>
                    <a:pt x="1289" y="751"/>
                  </a:lnTo>
                  <a:lnTo>
                    <a:pt x="1288" y="751"/>
                  </a:lnTo>
                  <a:lnTo>
                    <a:pt x="1287" y="751"/>
                  </a:lnTo>
                  <a:lnTo>
                    <a:pt x="1287" y="750"/>
                  </a:lnTo>
                  <a:lnTo>
                    <a:pt x="1285" y="750"/>
                  </a:lnTo>
                  <a:lnTo>
                    <a:pt x="1284" y="750"/>
                  </a:lnTo>
                  <a:lnTo>
                    <a:pt x="1284" y="748"/>
                  </a:lnTo>
                  <a:lnTo>
                    <a:pt x="1284" y="750"/>
                  </a:lnTo>
                  <a:lnTo>
                    <a:pt x="1283" y="750"/>
                  </a:lnTo>
                  <a:lnTo>
                    <a:pt x="1283" y="748"/>
                  </a:lnTo>
                  <a:lnTo>
                    <a:pt x="1281" y="748"/>
                  </a:lnTo>
                  <a:lnTo>
                    <a:pt x="1281" y="747"/>
                  </a:lnTo>
                  <a:lnTo>
                    <a:pt x="1280" y="747"/>
                  </a:lnTo>
                  <a:lnTo>
                    <a:pt x="1280" y="746"/>
                  </a:lnTo>
                  <a:lnTo>
                    <a:pt x="1280" y="747"/>
                  </a:lnTo>
                  <a:lnTo>
                    <a:pt x="1279" y="747"/>
                  </a:lnTo>
                  <a:lnTo>
                    <a:pt x="1279" y="746"/>
                  </a:lnTo>
                  <a:lnTo>
                    <a:pt x="1279" y="747"/>
                  </a:lnTo>
                  <a:lnTo>
                    <a:pt x="1277" y="747"/>
                  </a:lnTo>
                  <a:lnTo>
                    <a:pt x="1277" y="746"/>
                  </a:lnTo>
                  <a:lnTo>
                    <a:pt x="1276" y="746"/>
                  </a:lnTo>
                  <a:lnTo>
                    <a:pt x="1276" y="747"/>
                  </a:lnTo>
                  <a:lnTo>
                    <a:pt x="1275" y="747"/>
                  </a:lnTo>
                  <a:lnTo>
                    <a:pt x="1275" y="748"/>
                  </a:lnTo>
                  <a:lnTo>
                    <a:pt x="1275" y="747"/>
                  </a:lnTo>
                  <a:lnTo>
                    <a:pt x="1275" y="748"/>
                  </a:lnTo>
                  <a:lnTo>
                    <a:pt x="1273" y="748"/>
                  </a:lnTo>
                  <a:lnTo>
                    <a:pt x="1273" y="747"/>
                  </a:lnTo>
                  <a:lnTo>
                    <a:pt x="1273" y="748"/>
                  </a:lnTo>
                  <a:lnTo>
                    <a:pt x="1273" y="747"/>
                  </a:lnTo>
                  <a:lnTo>
                    <a:pt x="1273" y="748"/>
                  </a:lnTo>
                  <a:lnTo>
                    <a:pt x="1272" y="748"/>
                  </a:lnTo>
                  <a:lnTo>
                    <a:pt x="1272" y="750"/>
                  </a:lnTo>
                  <a:lnTo>
                    <a:pt x="1271" y="748"/>
                  </a:lnTo>
                  <a:lnTo>
                    <a:pt x="1270" y="748"/>
                  </a:lnTo>
                  <a:lnTo>
                    <a:pt x="1268" y="748"/>
                  </a:lnTo>
                  <a:lnTo>
                    <a:pt x="1270" y="748"/>
                  </a:lnTo>
                  <a:lnTo>
                    <a:pt x="1268" y="748"/>
                  </a:lnTo>
                  <a:lnTo>
                    <a:pt x="1268" y="747"/>
                  </a:lnTo>
                  <a:lnTo>
                    <a:pt x="1267" y="747"/>
                  </a:lnTo>
                  <a:lnTo>
                    <a:pt x="1267" y="746"/>
                  </a:lnTo>
                  <a:lnTo>
                    <a:pt x="1266" y="746"/>
                  </a:lnTo>
                  <a:lnTo>
                    <a:pt x="1267" y="746"/>
                  </a:lnTo>
                  <a:lnTo>
                    <a:pt x="1266" y="745"/>
                  </a:lnTo>
                  <a:lnTo>
                    <a:pt x="1267" y="745"/>
                  </a:lnTo>
                  <a:lnTo>
                    <a:pt x="1267" y="743"/>
                  </a:lnTo>
                  <a:lnTo>
                    <a:pt x="1266" y="743"/>
                  </a:lnTo>
                  <a:lnTo>
                    <a:pt x="1264" y="743"/>
                  </a:lnTo>
                  <a:lnTo>
                    <a:pt x="1264" y="742"/>
                  </a:lnTo>
                  <a:lnTo>
                    <a:pt x="1264" y="741"/>
                  </a:lnTo>
                  <a:lnTo>
                    <a:pt x="1263" y="741"/>
                  </a:lnTo>
                  <a:lnTo>
                    <a:pt x="1262" y="741"/>
                  </a:lnTo>
                  <a:lnTo>
                    <a:pt x="1262" y="739"/>
                  </a:lnTo>
                  <a:lnTo>
                    <a:pt x="1262" y="741"/>
                  </a:lnTo>
                  <a:lnTo>
                    <a:pt x="1260" y="741"/>
                  </a:lnTo>
                  <a:lnTo>
                    <a:pt x="1259" y="741"/>
                  </a:lnTo>
                  <a:lnTo>
                    <a:pt x="1258" y="741"/>
                  </a:lnTo>
                  <a:lnTo>
                    <a:pt x="1258" y="742"/>
                  </a:lnTo>
                  <a:lnTo>
                    <a:pt x="1258" y="743"/>
                  </a:lnTo>
                  <a:lnTo>
                    <a:pt x="1256" y="743"/>
                  </a:lnTo>
                  <a:lnTo>
                    <a:pt x="1255" y="743"/>
                  </a:lnTo>
                  <a:lnTo>
                    <a:pt x="1254" y="743"/>
                  </a:lnTo>
                  <a:lnTo>
                    <a:pt x="1252" y="743"/>
                  </a:lnTo>
                  <a:lnTo>
                    <a:pt x="1251" y="743"/>
                  </a:lnTo>
                  <a:lnTo>
                    <a:pt x="1250" y="743"/>
                  </a:lnTo>
                  <a:lnTo>
                    <a:pt x="1249" y="743"/>
                  </a:lnTo>
                  <a:lnTo>
                    <a:pt x="1247" y="742"/>
                  </a:lnTo>
                  <a:lnTo>
                    <a:pt x="1249" y="742"/>
                  </a:lnTo>
                  <a:lnTo>
                    <a:pt x="1247" y="742"/>
                  </a:lnTo>
                  <a:lnTo>
                    <a:pt x="1246" y="742"/>
                  </a:lnTo>
                  <a:lnTo>
                    <a:pt x="1246" y="741"/>
                  </a:lnTo>
                  <a:lnTo>
                    <a:pt x="1245" y="741"/>
                  </a:lnTo>
                  <a:lnTo>
                    <a:pt x="1245" y="739"/>
                  </a:lnTo>
                  <a:lnTo>
                    <a:pt x="1243" y="739"/>
                  </a:lnTo>
                  <a:lnTo>
                    <a:pt x="1243" y="741"/>
                  </a:lnTo>
                  <a:lnTo>
                    <a:pt x="1242" y="741"/>
                  </a:lnTo>
                  <a:lnTo>
                    <a:pt x="1242" y="742"/>
                  </a:lnTo>
                  <a:lnTo>
                    <a:pt x="1242" y="741"/>
                  </a:lnTo>
                  <a:lnTo>
                    <a:pt x="1241" y="741"/>
                  </a:lnTo>
                  <a:lnTo>
                    <a:pt x="1239" y="741"/>
                  </a:lnTo>
                  <a:lnTo>
                    <a:pt x="1238" y="741"/>
                  </a:lnTo>
                  <a:lnTo>
                    <a:pt x="1237" y="741"/>
                  </a:lnTo>
                  <a:lnTo>
                    <a:pt x="1235" y="741"/>
                  </a:lnTo>
                  <a:lnTo>
                    <a:pt x="1235" y="742"/>
                  </a:lnTo>
                  <a:lnTo>
                    <a:pt x="1235" y="741"/>
                  </a:lnTo>
                  <a:lnTo>
                    <a:pt x="1235" y="742"/>
                  </a:lnTo>
                  <a:lnTo>
                    <a:pt x="1234" y="742"/>
                  </a:lnTo>
                  <a:lnTo>
                    <a:pt x="1234" y="743"/>
                  </a:lnTo>
                  <a:lnTo>
                    <a:pt x="1233" y="743"/>
                  </a:lnTo>
                  <a:lnTo>
                    <a:pt x="1232" y="745"/>
                  </a:lnTo>
                  <a:lnTo>
                    <a:pt x="1230" y="745"/>
                  </a:lnTo>
                  <a:lnTo>
                    <a:pt x="1229" y="745"/>
                  </a:lnTo>
                  <a:lnTo>
                    <a:pt x="1228" y="745"/>
                  </a:lnTo>
                  <a:lnTo>
                    <a:pt x="1228" y="746"/>
                  </a:lnTo>
                  <a:lnTo>
                    <a:pt x="1226" y="746"/>
                  </a:lnTo>
                  <a:lnTo>
                    <a:pt x="1228" y="746"/>
                  </a:lnTo>
                  <a:lnTo>
                    <a:pt x="1226" y="746"/>
                  </a:lnTo>
                  <a:lnTo>
                    <a:pt x="1226" y="747"/>
                  </a:lnTo>
                  <a:lnTo>
                    <a:pt x="1225" y="748"/>
                  </a:lnTo>
                  <a:lnTo>
                    <a:pt x="1226" y="748"/>
                  </a:lnTo>
                  <a:lnTo>
                    <a:pt x="1226" y="750"/>
                  </a:lnTo>
                  <a:lnTo>
                    <a:pt x="1225" y="751"/>
                  </a:lnTo>
                  <a:lnTo>
                    <a:pt x="1225" y="752"/>
                  </a:lnTo>
                  <a:lnTo>
                    <a:pt x="1224" y="751"/>
                  </a:lnTo>
                  <a:lnTo>
                    <a:pt x="1224" y="752"/>
                  </a:lnTo>
                  <a:lnTo>
                    <a:pt x="1222" y="752"/>
                  </a:lnTo>
                  <a:lnTo>
                    <a:pt x="1222" y="754"/>
                  </a:lnTo>
                  <a:lnTo>
                    <a:pt x="1221" y="755"/>
                  </a:lnTo>
                  <a:lnTo>
                    <a:pt x="1220" y="755"/>
                  </a:lnTo>
                  <a:lnTo>
                    <a:pt x="1220" y="756"/>
                  </a:lnTo>
                  <a:lnTo>
                    <a:pt x="1218" y="756"/>
                  </a:lnTo>
                  <a:lnTo>
                    <a:pt x="1217" y="756"/>
                  </a:lnTo>
                  <a:lnTo>
                    <a:pt x="1217" y="758"/>
                  </a:lnTo>
                  <a:lnTo>
                    <a:pt x="1216" y="758"/>
                  </a:lnTo>
                  <a:lnTo>
                    <a:pt x="1214" y="758"/>
                  </a:lnTo>
                  <a:lnTo>
                    <a:pt x="1213" y="758"/>
                  </a:lnTo>
                  <a:lnTo>
                    <a:pt x="1213" y="759"/>
                  </a:lnTo>
                  <a:lnTo>
                    <a:pt x="1212" y="759"/>
                  </a:lnTo>
                  <a:lnTo>
                    <a:pt x="1212" y="760"/>
                  </a:lnTo>
                  <a:lnTo>
                    <a:pt x="1212" y="762"/>
                  </a:lnTo>
                  <a:lnTo>
                    <a:pt x="1213" y="763"/>
                  </a:lnTo>
                  <a:lnTo>
                    <a:pt x="1212" y="764"/>
                  </a:lnTo>
                  <a:lnTo>
                    <a:pt x="1211" y="764"/>
                  </a:lnTo>
                  <a:lnTo>
                    <a:pt x="1211" y="766"/>
                  </a:lnTo>
                  <a:lnTo>
                    <a:pt x="1211" y="767"/>
                  </a:lnTo>
                  <a:lnTo>
                    <a:pt x="1211" y="768"/>
                  </a:lnTo>
                  <a:lnTo>
                    <a:pt x="1209" y="768"/>
                  </a:lnTo>
                  <a:lnTo>
                    <a:pt x="1208" y="768"/>
                  </a:lnTo>
                  <a:lnTo>
                    <a:pt x="1207" y="768"/>
                  </a:lnTo>
                  <a:lnTo>
                    <a:pt x="1205" y="767"/>
                  </a:lnTo>
                  <a:lnTo>
                    <a:pt x="1204" y="768"/>
                  </a:lnTo>
                  <a:lnTo>
                    <a:pt x="1203" y="768"/>
                  </a:lnTo>
                  <a:lnTo>
                    <a:pt x="1203" y="769"/>
                  </a:lnTo>
                  <a:lnTo>
                    <a:pt x="1201" y="769"/>
                  </a:lnTo>
                  <a:lnTo>
                    <a:pt x="1201" y="771"/>
                  </a:lnTo>
                  <a:lnTo>
                    <a:pt x="1200" y="771"/>
                  </a:lnTo>
                  <a:lnTo>
                    <a:pt x="1200" y="772"/>
                  </a:lnTo>
                  <a:lnTo>
                    <a:pt x="1199" y="772"/>
                  </a:lnTo>
                  <a:lnTo>
                    <a:pt x="1199" y="773"/>
                  </a:lnTo>
                  <a:lnTo>
                    <a:pt x="1197" y="773"/>
                  </a:lnTo>
                  <a:lnTo>
                    <a:pt x="1197" y="775"/>
                  </a:lnTo>
                  <a:lnTo>
                    <a:pt x="1196" y="775"/>
                  </a:lnTo>
                  <a:lnTo>
                    <a:pt x="1196" y="776"/>
                  </a:lnTo>
                  <a:lnTo>
                    <a:pt x="1195" y="776"/>
                  </a:lnTo>
                  <a:lnTo>
                    <a:pt x="1195" y="777"/>
                  </a:lnTo>
                  <a:lnTo>
                    <a:pt x="1194" y="779"/>
                  </a:lnTo>
                  <a:lnTo>
                    <a:pt x="1194" y="780"/>
                  </a:lnTo>
                  <a:lnTo>
                    <a:pt x="1192" y="780"/>
                  </a:lnTo>
                  <a:lnTo>
                    <a:pt x="1191" y="780"/>
                  </a:lnTo>
                  <a:lnTo>
                    <a:pt x="1191" y="781"/>
                  </a:lnTo>
                  <a:lnTo>
                    <a:pt x="1190" y="781"/>
                  </a:lnTo>
                  <a:lnTo>
                    <a:pt x="1188" y="781"/>
                  </a:lnTo>
                  <a:lnTo>
                    <a:pt x="1188" y="780"/>
                  </a:lnTo>
                  <a:lnTo>
                    <a:pt x="1187" y="779"/>
                  </a:lnTo>
                  <a:lnTo>
                    <a:pt x="1187" y="777"/>
                  </a:lnTo>
                  <a:lnTo>
                    <a:pt x="1186" y="777"/>
                  </a:lnTo>
                  <a:lnTo>
                    <a:pt x="1186" y="776"/>
                  </a:lnTo>
                  <a:lnTo>
                    <a:pt x="1184" y="777"/>
                  </a:lnTo>
                  <a:lnTo>
                    <a:pt x="1183" y="776"/>
                  </a:lnTo>
                  <a:lnTo>
                    <a:pt x="1183" y="777"/>
                  </a:lnTo>
                  <a:lnTo>
                    <a:pt x="1182" y="777"/>
                  </a:lnTo>
                  <a:lnTo>
                    <a:pt x="1182" y="776"/>
                  </a:lnTo>
                  <a:lnTo>
                    <a:pt x="1182" y="777"/>
                  </a:lnTo>
                  <a:lnTo>
                    <a:pt x="1180" y="777"/>
                  </a:lnTo>
                  <a:lnTo>
                    <a:pt x="1180" y="776"/>
                  </a:lnTo>
                  <a:lnTo>
                    <a:pt x="1180" y="775"/>
                  </a:lnTo>
                  <a:lnTo>
                    <a:pt x="1179" y="775"/>
                  </a:lnTo>
                  <a:lnTo>
                    <a:pt x="1178" y="773"/>
                  </a:lnTo>
                  <a:lnTo>
                    <a:pt x="1178" y="775"/>
                  </a:lnTo>
                  <a:lnTo>
                    <a:pt x="1177" y="776"/>
                  </a:lnTo>
                  <a:lnTo>
                    <a:pt x="1175" y="777"/>
                  </a:lnTo>
                  <a:lnTo>
                    <a:pt x="1174" y="777"/>
                  </a:lnTo>
                  <a:lnTo>
                    <a:pt x="1173" y="777"/>
                  </a:lnTo>
                  <a:lnTo>
                    <a:pt x="1171" y="777"/>
                  </a:lnTo>
                  <a:lnTo>
                    <a:pt x="1170" y="776"/>
                  </a:lnTo>
                  <a:lnTo>
                    <a:pt x="1169" y="776"/>
                  </a:lnTo>
                  <a:lnTo>
                    <a:pt x="1169" y="777"/>
                  </a:lnTo>
                  <a:lnTo>
                    <a:pt x="1167" y="777"/>
                  </a:lnTo>
                  <a:lnTo>
                    <a:pt x="1166" y="779"/>
                  </a:lnTo>
                  <a:lnTo>
                    <a:pt x="1165" y="779"/>
                  </a:lnTo>
                  <a:lnTo>
                    <a:pt x="1162" y="779"/>
                  </a:lnTo>
                  <a:lnTo>
                    <a:pt x="1161" y="779"/>
                  </a:lnTo>
                  <a:lnTo>
                    <a:pt x="1161" y="776"/>
                  </a:lnTo>
                  <a:lnTo>
                    <a:pt x="1161" y="775"/>
                  </a:lnTo>
                  <a:lnTo>
                    <a:pt x="1159" y="775"/>
                  </a:lnTo>
                  <a:lnTo>
                    <a:pt x="1159" y="773"/>
                  </a:lnTo>
                  <a:lnTo>
                    <a:pt x="1159" y="772"/>
                  </a:lnTo>
                  <a:lnTo>
                    <a:pt x="1158" y="772"/>
                  </a:lnTo>
                  <a:lnTo>
                    <a:pt x="1157" y="772"/>
                  </a:lnTo>
                  <a:lnTo>
                    <a:pt x="1156" y="772"/>
                  </a:lnTo>
                  <a:lnTo>
                    <a:pt x="1154" y="772"/>
                  </a:lnTo>
                  <a:lnTo>
                    <a:pt x="1153" y="772"/>
                  </a:lnTo>
                  <a:lnTo>
                    <a:pt x="1152" y="772"/>
                  </a:lnTo>
                  <a:lnTo>
                    <a:pt x="1150" y="772"/>
                  </a:lnTo>
                  <a:lnTo>
                    <a:pt x="1149" y="772"/>
                  </a:lnTo>
                  <a:lnTo>
                    <a:pt x="1149" y="771"/>
                  </a:lnTo>
                  <a:lnTo>
                    <a:pt x="1148" y="772"/>
                  </a:lnTo>
                  <a:lnTo>
                    <a:pt x="1148" y="771"/>
                  </a:lnTo>
                  <a:lnTo>
                    <a:pt x="1146" y="771"/>
                  </a:lnTo>
                  <a:lnTo>
                    <a:pt x="1145" y="772"/>
                  </a:lnTo>
                  <a:lnTo>
                    <a:pt x="1145" y="771"/>
                  </a:lnTo>
                  <a:lnTo>
                    <a:pt x="1145" y="769"/>
                  </a:lnTo>
                  <a:lnTo>
                    <a:pt x="1144" y="769"/>
                  </a:lnTo>
                  <a:lnTo>
                    <a:pt x="1142" y="769"/>
                  </a:lnTo>
                  <a:lnTo>
                    <a:pt x="1141" y="769"/>
                  </a:lnTo>
                  <a:lnTo>
                    <a:pt x="1140" y="768"/>
                  </a:lnTo>
                  <a:lnTo>
                    <a:pt x="1139" y="768"/>
                  </a:lnTo>
                  <a:lnTo>
                    <a:pt x="1139" y="767"/>
                  </a:lnTo>
                  <a:lnTo>
                    <a:pt x="1137" y="766"/>
                  </a:lnTo>
                  <a:lnTo>
                    <a:pt x="1136" y="766"/>
                  </a:lnTo>
                  <a:lnTo>
                    <a:pt x="1135" y="764"/>
                  </a:lnTo>
                  <a:lnTo>
                    <a:pt x="1133" y="764"/>
                  </a:lnTo>
                  <a:lnTo>
                    <a:pt x="1133" y="763"/>
                  </a:lnTo>
                  <a:lnTo>
                    <a:pt x="1132" y="763"/>
                  </a:lnTo>
                  <a:lnTo>
                    <a:pt x="1131" y="764"/>
                  </a:lnTo>
                  <a:lnTo>
                    <a:pt x="1129" y="764"/>
                  </a:lnTo>
                  <a:lnTo>
                    <a:pt x="1128" y="764"/>
                  </a:lnTo>
                  <a:lnTo>
                    <a:pt x="1127" y="764"/>
                  </a:lnTo>
                  <a:lnTo>
                    <a:pt x="1127" y="763"/>
                  </a:lnTo>
                  <a:lnTo>
                    <a:pt x="1127" y="764"/>
                  </a:lnTo>
                  <a:lnTo>
                    <a:pt x="1125" y="764"/>
                  </a:lnTo>
                  <a:lnTo>
                    <a:pt x="1124" y="764"/>
                  </a:lnTo>
                  <a:lnTo>
                    <a:pt x="1123" y="764"/>
                  </a:lnTo>
                  <a:lnTo>
                    <a:pt x="1121" y="764"/>
                  </a:lnTo>
                  <a:lnTo>
                    <a:pt x="1121" y="763"/>
                  </a:lnTo>
                  <a:lnTo>
                    <a:pt x="1120" y="763"/>
                  </a:lnTo>
                  <a:lnTo>
                    <a:pt x="1119" y="763"/>
                  </a:lnTo>
                  <a:lnTo>
                    <a:pt x="1119" y="762"/>
                  </a:lnTo>
                  <a:lnTo>
                    <a:pt x="1118" y="762"/>
                  </a:lnTo>
                  <a:lnTo>
                    <a:pt x="1118" y="760"/>
                  </a:lnTo>
                  <a:lnTo>
                    <a:pt x="1116" y="760"/>
                  </a:lnTo>
                  <a:lnTo>
                    <a:pt x="1115" y="760"/>
                  </a:lnTo>
                  <a:lnTo>
                    <a:pt x="1115" y="759"/>
                  </a:lnTo>
                  <a:lnTo>
                    <a:pt x="1114" y="759"/>
                  </a:lnTo>
                  <a:lnTo>
                    <a:pt x="1114" y="758"/>
                  </a:lnTo>
                  <a:lnTo>
                    <a:pt x="1115" y="756"/>
                  </a:lnTo>
                  <a:lnTo>
                    <a:pt x="1114" y="756"/>
                  </a:lnTo>
                  <a:lnTo>
                    <a:pt x="1115" y="755"/>
                  </a:lnTo>
                  <a:lnTo>
                    <a:pt x="1114" y="755"/>
                  </a:lnTo>
                  <a:lnTo>
                    <a:pt x="1114" y="754"/>
                  </a:lnTo>
                  <a:lnTo>
                    <a:pt x="1114" y="752"/>
                  </a:lnTo>
                  <a:lnTo>
                    <a:pt x="1114" y="751"/>
                  </a:lnTo>
                  <a:lnTo>
                    <a:pt x="1114" y="750"/>
                  </a:lnTo>
                  <a:lnTo>
                    <a:pt x="1114" y="748"/>
                  </a:lnTo>
                  <a:lnTo>
                    <a:pt x="1114" y="747"/>
                  </a:lnTo>
                  <a:lnTo>
                    <a:pt x="1114" y="746"/>
                  </a:lnTo>
                  <a:lnTo>
                    <a:pt x="1114" y="745"/>
                  </a:lnTo>
                  <a:lnTo>
                    <a:pt x="1114" y="743"/>
                  </a:lnTo>
                  <a:lnTo>
                    <a:pt x="1112" y="743"/>
                  </a:lnTo>
                  <a:lnTo>
                    <a:pt x="1111" y="743"/>
                  </a:lnTo>
                  <a:lnTo>
                    <a:pt x="1111" y="742"/>
                  </a:lnTo>
                  <a:lnTo>
                    <a:pt x="1110" y="742"/>
                  </a:lnTo>
                  <a:lnTo>
                    <a:pt x="1110" y="743"/>
                  </a:lnTo>
                  <a:lnTo>
                    <a:pt x="1108" y="743"/>
                  </a:lnTo>
                  <a:lnTo>
                    <a:pt x="1107" y="745"/>
                  </a:lnTo>
                  <a:lnTo>
                    <a:pt x="1106" y="745"/>
                  </a:lnTo>
                  <a:lnTo>
                    <a:pt x="1104" y="745"/>
                  </a:lnTo>
                  <a:lnTo>
                    <a:pt x="1103" y="745"/>
                  </a:lnTo>
                  <a:lnTo>
                    <a:pt x="1103" y="746"/>
                  </a:lnTo>
                  <a:lnTo>
                    <a:pt x="1102" y="746"/>
                  </a:lnTo>
                  <a:lnTo>
                    <a:pt x="1102" y="747"/>
                  </a:lnTo>
                  <a:lnTo>
                    <a:pt x="1101" y="747"/>
                  </a:lnTo>
                  <a:lnTo>
                    <a:pt x="1101" y="748"/>
                  </a:lnTo>
                  <a:lnTo>
                    <a:pt x="1099" y="748"/>
                  </a:lnTo>
                  <a:lnTo>
                    <a:pt x="1098" y="748"/>
                  </a:lnTo>
                  <a:lnTo>
                    <a:pt x="1098" y="750"/>
                  </a:lnTo>
                  <a:lnTo>
                    <a:pt x="1097" y="750"/>
                  </a:lnTo>
                  <a:lnTo>
                    <a:pt x="1095" y="750"/>
                  </a:lnTo>
                  <a:lnTo>
                    <a:pt x="1093" y="747"/>
                  </a:lnTo>
                  <a:lnTo>
                    <a:pt x="1093" y="746"/>
                  </a:lnTo>
                  <a:lnTo>
                    <a:pt x="1091" y="746"/>
                  </a:lnTo>
                  <a:lnTo>
                    <a:pt x="1091" y="745"/>
                  </a:lnTo>
                  <a:lnTo>
                    <a:pt x="1090" y="745"/>
                  </a:lnTo>
                  <a:lnTo>
                    <a:pt x="1089" y="745"/>
                  </a:lnTo>
                  <a:lnTo>
                    <a:pt x="1089" y="743"/>
                  </a:lnTo>
                  <a:lnTo>
                    <a:pt x="1087" y="743"/>
                  </a:lnTo>
                  <a:lnTo>
                    <a:pt x="1087" y="742"/>
                  </a:lnTo>
                  <a:lnTo>
                    <a:pt x="1086" y="742"/>
                  </a:lnTo>
                  <a:lnTo>
                    <a:pt x="1085" y="741"/>
                  </a:lnTo>
                  <a:lnTo>
                    <a:pt x="1084" y="741"/>
                  </a:lnTo>
                  <a:lnTo>
                    <a:pt x="1084" y="739"/>
                  </a:lnTo>
                  <a:lnTo>
                    <a:pt x="1082" y="739"/>
                  </a:lnTo>
                  <a:lnTo>
                    <a:pt x="1081" y="739"/>
                  </a:lnTo>
                  <a:lnTo>
                    <a:pt x="1080" y="738"/>
                  </a:lnTo>
                  <a:lnTo>
                    <a:pt x="1080" y="737"/>
                  </a:lnTo>
                  <a:lnTo>
                    <a:pt x="1078" y="735"/>
                  </a:lnTo>
                  <a:lnTo>
                    <a:pt x="1078" y="734"/>
                  </a:lnTo>
                  <a:lnTo>
                    <a:pt x="1078" y="733"/>
                  </a:lnTo>
                  <a:lnTo>
                    <a:pt x="1078" y="730"/>
                  </a:lnTo>
                  <a:lnTo>
                    <a:pt x="1078" y="729"/>
                  </a:lnTo>
                  <a:lnTo>
                    <a:pt x="1080" y="729"/>
                  </a:lnTo>
                  <a:lnTo>
                    <a:pt x="1078" y="729"/>
                  </a:lnTo>
                  <a:lnTo>
                    <a:pt x="1078" y="728"/>
                  </a:lnTo>
                  <a:lnTo>
                    <a:pt x="1078" y="726"/>
                  </a:lnTo>
                  <a:lnTo>
                    <a:pt x="1078" y="725"/>
                  </a:lnTo>
                  <a:lnTo>
                    <a:pt x="1078" y="724"/>
                  </a:lnTo>
                  <a:lnTo>
                    <a:pt x="1077" y="724"/>
                  </a:lnTo>
                  <a:lnTo>
                    <a:pt x="1077" y="722"/>
                  </a:lnTo>
                  <a:lnTo>
                    <a:pt x="1076" y="722"/>
                  </a:lnTo>
                  <a:lnTo>
                    <a:pt x="1076" y="721"/>
                  </a:lnTo>
                  <a:lnTo>
                    <a:pt x="1076" y="720"/>
                  </a:lnTo>
                  <a:lnTo>
                    <a:pt x="1076" y="718"/>
                  </a:lnTo>
                  <a:lnTo>
                    <a:pt x="1074" y="717"/>
                  </a:lnTo>
                  <a:lnTo>
                    <a:pt x="1073" y="717"/>
                  </a:lnTo>
                  <a:lnTo>
                    <a:pt x="1072" y="717"/>
                  </a:lnTo>
                  <a:lnTo>
                    <a:pt x="1072" y="716"/>
                  </a:lnTo>
                  <a:lnTo>
                    <a:pt x="1070" y="716"/>
                  </a:lnTo>
                  <a:lnTo>
                    <a:pt x="1069" y="716"/>
                  </a:lnTo>
                  <a:lnTo>
                    <a:pt x="1068" y="714"/>
                  </a:lnTo>
                  <a:lnTo>
                    <a:pt x="1066" y="713"/>
                  </a:lnTo>
                  <a:lnTo>
                    <a:pt x="1068" y="712"/>
                  </a:lnTo>
                  <a:lnTo>
                    <a:pt x="1068" y="711"/>
                  </a:lnTo>
                  <a:lnTo>
                    <a:pt x="1068" y="709"/>
                  </a:lnTo>
                  <a:lnTo>
                    <a:pt x="1068" y="708"/>
                  </a:lnTo>
                  <a:lnTo>
                    <a:pt x="1066" y="707"/>
                  </a:lnTo>
                  <a:lnTo>
                    <a:pt x="1066" y="705"/>
                  </a:lnTo>
                  <a:lnTo>
                    <a:pt x="1066" y="704"/>
                  </a:lnTo>
                  <a:lnTo>
                    <a:pt x="1068" y="704"/>
                  </a:lnTo>
                  <a:lnTo>
                    <a:pt x="1068" y="703"/>
                  </a:lnTo>
                  <a:lnTo>
                    <a:pt x="1068" y="701"/>
                  </a:lnTo>
                  <a:lnTo>
                    <a:pt x="1068" y="700"/>
                  </a:lnTo>
                  <a:lnTo>
                    <a:pt x="1068" y="699"/>
                  </a:lnTo>
                  <a:lnTo>
                    <a:pt x="1066" y="699"/>
                  </a:lnTo>
                  <a:lnTo>
                    <a:pt x="1066" y="697"/>
                  </a:lnTo>
                  <a:lnTo>
                    <a:pt x="1065" y="696"/>
                  </a:lnTo>
                  <a:lnTo>
                    <a:pt x="1065" y="695"/>
                  </a:lnTo>
                  <a:lnTo>
                    <a:pt x="1065" y="694"/>
                  </a:lnTo>
                  <a:lnTo>
                    <a:pt x="1066" y="692"/>
                  </a:lnTo>
                  <a:lnTo>
                    <a:pt x="1068" y="692"/>
                  </a:lnTo>
                  <a:lnTo>
                    <a:pt x="1069" y="692"/>
                  </a:lnTo>
                  <a:lnTo>
                    <a:pt x="1069" y="691"/>
                  </a:lnTo>
                  <a:lnTo>
                    <a:pt x="1069" y="690"/>
                  </a:lnTo>
                  <a:lnTo>
                    <a:pt x="1069" y="688"/>
                  </a:lnTo>
                  <a:lnTo>
                    <a:pt x="1070" y="688"/>
                  </a:lnTo>
                  <a:lnTo>
                    <a:pt x="1069" y="688"/>
                  </a:lnTo>
                  <a:lnTo>
                    <a:pt x="1068" y="688"/>
                  </a:lnTo>
                  <a:lnTo>
                    <a:pt x="1068" y="687"/>
                  </a:lnTo>
                  <a:lnTo>
                    <a:pt x="1066" y="687"/>
                  </a:lnTo>
                  <a:lnTo>
                    <a:pt x="1065" y="687"/>
                  </a:lnTo>
                  <a:lnTo>
                    <a:pt x="1064" y="687"/>
                  </a:lnTo>
                  <a:lnTo>
                    <a:pt x="1063" y="687"/>
                  </a:lnTo>
                  <a:lnTo>
                    <a:pt x="1061" y="688"/>
                  </a:lnTo>
                  <a:lnTo>
                    <a:pt x="1060" y="688"/>
                  </a:lnTo>
                  <a:lnTo>
                    <a:pt x="1059" y="688"/>
                  </a:lnTo>
                  <a:lnTo>
                    <a:pt x="1057" y="688"/>
                  </a:lnTo>
                  <a:lnTo>
                    <a:pt x="1056" y="688"/>
                  </a:lnTo>
                  <a:lnTo>
                    <a:pt x="1055" y="688"/>
                  </a:lnTo>
                  <a:lnTo>
                    <a:pt x="1053" y="688"/>
                  </a:lnTo>
                  <a:lnTo>
                    <a:pt x="1053" y="690"/>
                  </a:lnTo>
                  <a:lnTo>
                    <a:pt x="1052" y="690"/>
                  </a:lnTo>
                  <a:lnTo>
                    <a:pt x="1051" y="690"/>
                  </a:lnTo>
                  <a:lnTo>
                    <a:pt x="1051" y="691"/>
                  </a:lnTo>
                  <a:lnTo>
                    <a:pt x="1051" y="690"/>
                  </a:lnTo>
                  <a:lnTo>
                    <a:pt x="1049" y="690"/>
                  </a:lnTo>
                  <a:lnTo>
                    <a:pt x="1048" y="691"/>
                  </a:lnTo>
                  <a:lnTo>
                    <a:pt x="1047" y="691"/>
                  </a:lnTo>
                  <a:lnTo>
                    <a:pt x="1047" y="692"/>
                  </a:lnTo>
                  <a:lnTo>
                    <a:pt x="1046" y="692"/>
                  </a:lnTo>
                  <a:lnTo>
                    <a:pt x="1046" y="694"/>
                  </a:lnTo>
                  <a:lnTo>
                    <a:pt x="1044" y="694"/>
                  </a:lnTo>
                  <a:lnTo>
                    <a:pt x="1044" y="695"/>
                  </a:lnTo>
                  <a:lnTo>
                    <a:pt x="1044" y="696"/>
                  </a:lnTo>
                  <a:lnTo>
                    <a:pt x="1043" y="696"/>
                  </a:lnTo>
                  <a:lnTo>
                    <a:pt x="1042" y="696"/>
                  </a:lnTo>
                  <a:lnTo>
                    <a:pt x="1040" y="696"/>
                  </a:lnTo>
                  <a:lnTo>
                    <a:pt x="1039" y="696"/>
                  </a:lnTo>
                  <a:lnTo>
                    <a:pt x="1038" y="696"/>
                  </a:lnTo>
                  <a:lnTo>
                    <a:pt x="1036" y="696"/>
                  </a:lnTo>
                  <a:lnTo>
                    <a:pt x="1036" y="697"/>
                  </a:lnTo>
                  <a:lnTo>
                    <a:pt x="1035" y="697"/>
                  </a:lnTo>
                  <a:lnTo>
                    <a:pt x="1035" y="699"/>
                  </a:lnTo>
                  <a:lnTo>
                    <a:pt x="1035" y="700"/>
                  </a:lnTo>
                  <a:lnTo>
                    <a:pt x="1034" y="700"/>
                  </a:lnTo>
                  <a:lnTo>
                    <a:pt x="1032" y="699"/>
                  </a:lnTo>
                  <a:lnTo>
                    <a:pt x="1028" y="699"/>
                  </a:lnTo>
                  <a:lnTo>
                    <a:pt x="1027" y="699"/>
                  </a:lnTo>
                  <a:lnTo>
                    <a:pt x="1026" y="699"/>
                  </a:lnTo>
                  <a:lnTo>
                    <a:pt x="1026" y="697"/>
                  </a:lnTo>
                  <a:lnTo>
                    <a:pt x="1025" y="699"/>
                  </a:lnTo>
                  <a:lnTo>
                    <a:pt x="1023" y="699"/>
                  </a:lnTo>
                  <a:lnTo>
                    <a:pt x="1023" y="700"/>
                  </a:lnTo>
                  <a:lnTo>
                    <a:pt x="1022" y="700"/>
                  </a:lnTo>
                  <a:lnTo>
                    <a:pt x="1021" y="700"/>
                  </a:lnTo>
                  <a:lnTo>
                    <a:pt x="1019" y="701"/>
                  </a:lnTo>
                  <a:lnTo>
                    <a:pt x="1018" y="701"/>
                  </a:lnTo>
                  <a:lnTo>
                    <a:pt x="1017" y="701"/>
                  </a:lnTo>
                  <a:lnTo>
                    <a:pt x="1015" y="703"/>
                  </a:lnTo>
                  <a:lnTo>
                    <a:pt x="1015" y="704"/>
                  </a:lnTo>
                  <a:lnTo>
                    <a:pt x="1014" y="704"/>
                  </a:lnTo>
                  <a:lnTo>
                    <a:pt x="1014" y="705"/>
                  </a:lnTo>
                  <a:lnTo>
                    <a:pt x="1013" y="705"/>
                  </a:lnTo>
                  <a:lnTo>
                    <a:pt x="1013" y="707"/>
                  </a:lnTo>
                  <a:lnTo>
                    <a:pt x="1013" y="708"/>
                  </a:lnTo>
                  <a:lnTo>
                    <a:pt x="1011" y="708"/>
                  </a:lnTo>
                  <a:lnTo>
                    <a:pt x="1011" y="709"/>
                  </a:lnTo>
                  <a:lnTo>
                    <a:pt x="1010" y="709"/>
                  </a:lnTo>
                  <a:lnTo>
                    <a:pt x="1009" y="709"/>
                  </a:lnTo>
                  <a:lnTo>
                    <a:pt x="1008" y="711"/>
                  </a:lnTo>
                  <a:lnTo>
                    <a:pt x="1006" y="711"/>
                  </a:lnTo>
                  <a:lnTo>
                    <a:pt x="1005" y="712"/>
                  </a:lnTo>
                  <a:lnTo>
                    <a:pt x="1004" y="713"/>
                  </a:lnTo>
                  <a:lnTo>
                    <a:pt x="1002" y="713"/>
                  </a:lnTo>
                  <a:lnTo>
                    <a:pt x="1002" y="714"/>
                  </a:lnTo>
                  <a:lnTo>
                    <a:pt x="1001" y="716"/>
                  </a:lnTo>
                  <a:lnTo>
                    <a:pt x="1000" y="716"/>
                  </a:lnTo>
                  <a:lnTo>
                    <a:pt x="1000" y="717"/>
                  </a:lnTo>
                  <a:lnTo>
                    <a:pt x="998" y="717"/>
                  </a:lnTo>
                  <a:lnTo>
                    <a:pt x="997" y="717"/>
                  </a:lnTo>
                  <a:lnTo>
                    <a:pt x="996" y="717"/>
                  </a:lnTo>
                  <a:lnTo>
                    <a:pt x="994" y="717"/>
                  </a:lnTo>
                  <a:lnTo>
                    <a:pt x="994" y="718"/>
                  </a:lnTo>
                  <a:lnTo>
                    <a:pt x="996" y="720"/>
                  </a:lnTo>
                  <a:lnTo>
                    <a:pt x="996" y="724"/>
                  </a:lnTo>
                  <a:lnTo>
                    <a:pt x="994" y="725"/>
                  </a:lnTo>
                  <a:lnTo>
                    <a:pt x="994" y="726"/>
                  </a:lnTo>
                  <a:lnTo>
                    <a:pt x="993" y="728"/>
                  </a:lnTo>
                  <a:lnTo>
                    <a:pt x="993" y="729"/>
                  </a:lnTo>
                  <a:lnTo>
                    <a:pt x="992" y="730"/>
                  </a:lnTo>
                  <a:lnTo>
                    <a:pt x="990" y="730"/>
                  </a:lnTo>
                  <a:lnTo>
                    <a:pt x="990" y="731"/>
                  </a:lnTo>
                  <a:lnTo>
                    <a:pt x="989" y="733"/>
                  </a:lnTo>
                  <a:lnTo>
                    <a:pt x="989" y="734"/>
                  </a:lnTo>
                  <a:lnTo>
                    <a:pt x="988" y="734"/>
                  </a:lnTo>
                  <a:lnTo>
                    <a:pt x="988" y="735"/>
                  </a:lnTo>
                  <a:lnTo>
                    <a:pt x="987" y="735"/>
                  </a:lnTo>
                  <a:lnTo>
                    <a:pt x="985" y="735"/>
                  </a:lnTo>
                  <a:lnTo>
                    <a:pt x="984" y="737"/>
                  </a:lnTo>
                  <a:lnTo>
                    <a:pt x="983" y="741"/>
                  </a:lnTo>
                  <a:lnTo>
                    <a:pt x="983" y="742"/>
                  </a:lnTo>
                  <a:lnTo>
                    <a:pt x="983" y="743"/>
                  </a:lnTo>
                  <a:lnTo>
                    <a:pt x="981" y="743"/>
                  </a:lnTo>
                  <a:lnTo>
                    <a:pt x="981" y="745"/>
                  </a:lnTo>
                  <a:lnTo>
                    <a:pt x="980" y="745"/>
                  </a:lnTo>
                  <a:lnTo>
                    <a:pt x="979" y="746"/>
                  </a:lnTo>
                  <a:lnTo>
                    <a:pt x="979" y="747"/>
                  </a:lnTo>
                  <a:lnTo>
                    <a:pt x="980" y="748"/>
                  </a:lnTo>
                  <a:lnTo>
                    <a:pt x="979" y="750"/>
                  </a:lnTo>
                  <a:lnTo>
                    <a:pt x="977" y="751"/>
                  </a:lnTo>
                  <a:lnTo>
                    <a:pt x="977" y="752"/>
                  </a:lnTo>
                  <a:lnTo>
                    <a:pt x="977" y="754"/>
                  </a:lnTo>
                  <a:lnTo>
                    <a:pt x="976" y="755"/>
                  </a:lnTo>
                  <a:lnTo>
                    <a:pt x="976" y="756"/>
                  </a:lnTo>
                  <a:lnTo>
                    <a:pt x="975" y="758"/>
                  </a:lnTo>
                  <a:lnTo>
                    <a:pt x="975" y="759"/>
                  </a:lnTo>
                  <a:lnTo>
                    <a:pt x="973" y="760"/>
                  </a:lnTo>
                  <a:lnTo>
                    <a:pt x="973" y="762"/>
                  </a:lnTo>
                  <a:lnTo>
                    <a:pt x="973" y="763"/>
                  </a:lnTo>
                  <a:lnTo>
                    <a:pt x="972" y="764"/>
                  </a:lnTo>
                  <a:lnTo>
                    <a:pt x="970" y="759"/>
                  </a:lnTo>
                  <a:lnTo>
                    <a:pt x="956" y="759"/>
                  </a:lnTo>
                  <a:lnTo>
                    <a:pt x="962" y="771"/>
                  </a:lnTo>
                  <a:lnTo>
                    <a:pt x="960" y="771"/>
                  </a:lnTo>
                  <a:lnTo>
                    <a:pt x="959" y="772"/>
                  </a:lnTo>
                  <a:lnTo>
                    <a:pt x="959" y="773"/>
                  </a:lnTo>
                  <a:lnTo>
                    <a:pt x="958" y="773"/>
                  </a:lnTo>
                  <a:lnTo>
                    <a:pt x="958" y="775"/>
                  </a:lnTo>
                  <a:lnTo>
                    <a:pt x="956" y="775"/>
                  </a:lnTo>
                  <a:lnTo>
                    <a:pt x="951" y="783"/>
                  </a:lnTo>
                  <a:lnTo>
                    <a:pt x="949" y="785"/>
                  </a:lnTo>
                  <a:lnTo>
                    <a:pt x="947" y="785"/>
                  </a:lnTo>
                  <a:lnTo>
                    <a:pt x="947" y="786"/>
                  </a:lnTo>
                  <a:lnTo>
                    <a:pt x="946" y="786"/>
                  </a:lnTo>
                  <a:lnTo>
                    <a:pt x="945" y="786"/>
                  </a:lnTo>
                  <a:lnTo>
                    <a:pt x="945" y="788"/>
                  </a:lnTo>
                  <a:lnTo>
                    <a:pt x="943" y="788"/>
                  </a:lnTo>
                  <a:lnTo>
                    <a:pt x="943" y="789"/>
                  </a:lnTo>
                  <a:lnTo>
                    <a:pt x="942" y="789"/>
                  </a:lnTo>
                  <a:lnTo>
                    <a:pt x="941" y="789"/>
                  </a:lnTo>
                  <a:lnTo>
                    <a:pt x="939" y="790"/>
                  </a:lnTo>
                  <a:lnTo>
                    <a:pt x="939" y="792"/>
                  </a:lnTo>
                  <a:lnTo>
                    <a:pt x="941" y="792"/>
                  </a:lnTo>
                  <a:lnTo>
                    <a:pt x="939" y="793"/>
                  </a:lnTo>
                  <a:lnTo>
                    <a:pt x="938" y="796"/>
                  </a:lnTo>
                  <a:lnTo>
                    <a:pt x="937" y="797"/>
                  </a:lnTo>
                  <a:lnTo>
                    <a:pt x="937" y="798"/>
                  </a:lnTo>
                  <a:lnTo>
                    <a:pt x="935" y="801"/>
                  </a:lnTo>
                  <a:lnTo>
                    <a:pt x="935" y="802"/>
                  </a:lnTo>
                  <a:lnTo>
                    <a:pt x="935" y="803"/>
                  </a:lnTo>
                  <a:lnTo>
                    <a:pt x="935" y="805"/>
                  </a:lnTo>
                  <a:lnTo>
                    <a:pt x="935" y="806"/>
                  </a:lnTo>
                  <a:lnTo>
                    <a:pt x="938" y="809"/>
                  </a:lnTo>
                  <a:lnTo>
                    <a:pt x="939" y="810"/>
                  </a:lnTo>
                  <a:lnTo>
                    <a:pt x="939" y="811"/>
                  </a:lnTo>
                  <a:lnTo>
                    <a:pt x="941" y="811"/>
                  </a:lnTo>
                  <a:lnTo>
                    <a:pt x="941" y="813"/>
                  </a:lnTo>
                  <a:lnTo>
                    <a:pt x="942" y="815"/>
                  </a:lnTo>
                  <a:lnTo>
                    <a:pt x="942" y="817"/>
                  </a:lnTo>
                  <a:lnTo>
                    <a:pt x="941" y="818"/>
                  </a:lnTo>
                  <a:lnTo>
                    <a:pt x="939" y="819"/>
                  </a:lnTo>
                  <a:lnTo>
                    <a:pt x="941" y="820"/>
                  </a:lnTo>
                  <a:lnTo>
                    <a:pt x="939" y="820"/>
                  </a:lnTo>
                  <a:lnTo>
                    <a:pt x="938" y="820"/>
                  </a:lnTo>
                  <a:lnTo>
                    <a:pt x="937" y="820"/>
                  </a:lnTo>
                  <a:lnTo>
                    <a:pt x="935" y="820"/>
                  </a:lnTo>
                  <a:lnTo>
                    <a:pt x="934" y="822"/>
                  </a:lnTo>
                  <a:lnTo>
                    <a:pt x="933" y="822"/>
                  </a:lnTo>
                  <a:lnTo>
                    <a:pt x="932" y="822"/>
                  </a:lnTo>
                  <a:lnTo>
                    <a:pt x="930" y="820"/>
                  </a:lnTo>
                  <a:lnTo>
                    <a:pt x="929" y="820"/>
                  </a:lnTo>
                  <a:lnTo>
                    <a:pt x="928" y="819"/>
                  </a:lnTo>
                  <a:lnTo>
                    <a:pt x="926" y="819"/>
                  </a:lnTo>
                  <a:lnTo>
                    <a:pt x="926" y="818"/>
                  </a:lnTo>
                  <a:lnTo>
                    <a:pt x="925" y="818"/>
                  </a:lnTo>
                  <a:lnTo>
                    <a:pt x="924" y="818"/>
                  </a:lnTo>
                  <a:lnTo>
                    <a:pt x="922" y="818"/>
                  </a:lnTo>
                  <a:lnTo>
                    <a:pt x="921" y="818"/>
                  </a:lnTo>
                  <a:lnTo>
                    <a:pt x="921" y="817"/>
                  </a:lnTo>
                  <a:lnTo>
                    <a:pt x="920" y="817"/>
                  </a:lnTo>
                  <a:lnTo>
                    <a:pt x="918" y="817"/>
                  </a:lnTo>
                  <a:lnTo>
                    <a:pt x="917" y="817"/>
                  </a:lnTo>
                  <a:lnTo>
                    <a:pt x="916" y="817"/>
                  </a:lnTo>
                  <a:lnTo>
                    <a:pt x="915" y="817"/>
                  </a:lnTo>
                  <a:lnTo>
                    <a:pt x="913" y="818"/>
                  </a:lnTo>
                  <a:lnTo>
                    <a:pt x="912" y="818"/>
                  </a:lnTo>
                  <a:lnTo>
                    <a:pt x="911" y="818"/>
                  </a:lnTo>
                  <a:lnTo>
                    <a:pt x="911" y="819"/>
                  </a:lnTo>
                  <a:lnTo>
                    <a:pt x="909" y="819"/>
                  </a:lnTo>
                  <a:lnTo>
                    <a:pt x="911" y="820"/>
                  </a:lnTo>
                  <a:lnTo>
                    <a:pt x="909" y="820"/>
                  </a:lnTo>
                  <a:lnTo>
                    <a:pt x="908" y="820"/>
                  </a:lnTo>
                  <a:lnTo>
                    <a:pt x="908" y="822"/>
                  </a:lnTo>
                  <a:lnTo>
                    <a:pt x="907" y="822"/>
                  </a:lnTo>
                  <a:lnTo>
                    <a:pt x="907" y="823"/>
                  </a:lnTo>
                  <a:lnTo>
                    <a:pt x="907" y="824"/>
                  </a:lnTo>
                  <a:lnTo>
                    <a:pt x="905" y="824"/>
                  </a:lnTo>
                  <a:lnTo>
                    <a:pt x="905" y="826"/>
                  </a:lnTo>
                  <a:lnTo>
                    <a:pt x="904" y="827"/>
                  </a:lnTo>
                  <a:lnTo>
                    <a:pt x="903" y="827"/>
                  </a:lnTo>
                  <a:lnTo>
                    <a:pt x="901" y="828"/>
                  </a:lnTo>
                  <a:lnTo>
                    <a:pt x="901" y="830"/>
                  </a:lnTo>
                  <a:lnTo>
                    <a:pt x="901" y="831"/>
                  </a:lnTo>
                  <a:lnTo>
                    <a:pt x="900" y="832"/>
                  </a:lnTo>
                  <a:lnTo>
                    <a:pt x="900" y="834"/>
                  </a:lnTo>
                  <a:lnTo>
                    <a:pt x="899" y="835"/>
                  </a:lnTo>
                  <a:lnTo>
                    <a:pt x="897" y="836"/>
                  </a:lnTo>
                  <a:lnTo>
                    <a:pt x="897" y="838"/>
                  </a:lnTo>
                  <a:lnTo>
                    <a:pt x="896" y="839"/>
                  </a:lnTo>
                  <a:lnTo>
                    <a:pt x="896" y="840"/>
                  </a:lnTo>
                  <a:lnTo>
                    <a:pt x="895" y="840"/>
                  </a:lnTo>
                  <a:lnTo>
                    <a:pt x="895" y="841"/>
                  </a:lnTo>
                  <a:lnTo>
                    <a:pt x="894" y="841"/>
                  </a:lnTo>
                  <a:lnTo>
                    <a:pt x="894" y="843"/>
                  </a:lnTo>
                  <a:lnTo>
                    <a:pt x="894" y="844"/>
                  </a:lnTo>
                  <a:lnTo>
                    <a:pt x="892" y="844"/>
                  </a:lnTo>
                  <a:lnTo>
                    <a:pt x="891" y="845"/>
                  </a:lnTo>
                  <a:lnTo>
                    <a:pt x="890" y="845"/>
                  </a:lnTo>
                  <a:lnTo>
                    <a:pt x="890" y="847"/>
                  </a:lnTo>
                  <a:lnTo>
                    <a:pt x="888" y="847"/>
                  </a:lnTo>
                  <a:lnTo>
                    <a:pt x="887" y="848"/>
                  </a:lnTo>
                  <a:lnTo>
                    <a:pt x="887" y="849"/>
                  </a:lnTo>
                  <a:lnTo>
                    <a:pt x="886" y="849"/>
                  </a:lnTo>
                  <a:lnTo>
                    <a:pt x="886" y="851"/>
                  </a:lnTo>
                  <a:lnTo>
                    <a:pt x="884" y="851"/>
                  </a:lnTo>
                  <a:lnTo>
                    <a:pt x="884" y="852"/>
                  </a:lnTo>
                  <a:lnTo>
                    <a:pt x="883" y="853"/>
                  </a:lnTo>
                  <a:lnTo>
                    <a:pt x="883" y="855"/>
                  </a:lnTo>
                  <a:lnTo>
                    <a:pt x="883" y="856"/>
                  </a:lnTo>
                  <a:lnTo>
                    <a:pt x="882" y="856"/>
                  </a:lnTo>
                  <a:lnTo>
                    <a:pt x="880" y="856"/>
                  </a:lnTo>
                  <a:lnTo>
                    <a:pt x="879" y="856"/>
                  </a:lnTo>
                  <a:lnTo>
                    <a:pt x="878" y="856"/>
                  </a:lnTo>
                  <a:lnTo>
                    <a:pt x="877" y="856"/>
                  </a:lnTo>
                  <a:lnTo>
                    <a:pt x="875" y="856"/>
                  </a:lnTo>
                  <a:lnTo>
                    <a:pt x="875" y="857"/>
                  </a:lnTo>
                  <a:lnTo>
                    <a:pt x="874" y="857"/>
                  </a:lnTo>
                  <a:lnTo>
                    <a:pt x="873" y="858"/>
                  </a:lnTo>
                  <a:lnTo>
                    <a:pt x="873" y="860"/>
                  </a:lnTo>
                  <a:lnTo>
                    <a:pt x="873" y="861"/>
                  </a:lnTo>
                  <a:lnTo>
                    <a:pt x="869" y="861"/>
                  </a:lnTo>
                  <a:lnTo>
                    <a:pt x="867" y="861"/>
                  </a:lnTo>
                  <a:lnTo>
                    <a:pt x="866" y="861"/>
                  </a:lnTo>
                  <a:lnTo>
                    <a:pt x="863" y="861"/>
                  </a:lnTo>
                  <a:lnTo>
                    <a:pt x="862" y="861"/>
                  </a:lnTo>
                  <a:lnTo>
                    <a:pt x="861" y="861"/>
                  </a:lnTo>
                  <a:lnTo>
                    <a:pt x="861" y="862"/>
                  </a:lnTo>
                  <a:lnTo>
                    <a:pt x="858" y="862"/>
                  </a:lnTo>
                  <a:lnTo>
                    <a:pt x="857" y="862"/>
                  </a:lnTo>
                  <a:lnTo>
                    <a:pt x="856" y="862"/>
                  </a:lnTo>
                  <a:lnTo>
                    <a:pt x="856" y="864"/>
                  </a:lnTo>
                  <a:lnTo>
                    <a:pt x="854" y="864"/>
                  </a:lnTo>
                  <a:lnTo>
                    <a:pt x="854" y="865"/>
                  </a:lnTo>
                  <a:lnTo>
                    <a:pt x="853" y="866"/>
                  </a:lnTo>
                  <a:lnTo>
                    <a:pt x="852" y="866"/>
                  </a:lnTo>
                  <a:lnTo>
                    <a:pt x="850" y="866"/>
                  </a:lnTo>
                  <a:lnTo>
                    <a:pt x="849" y="866"/>
                  </a:lnTo>
                  <a:lnTo>
                    <a:pt x="848" y="866"/>
                  </a:lnTo>
                  <a:lnTo>
                    <a:pt x="846" y="866"/>
                  </a:lnTo>
                  <a:lnTo>
                    <a:pt x="844" y="866"/>
                  </a:lnTo>
                  <a:lnTo>
                    <a:pt x="842" y="868"/>
                  </a:lnTo>
                  <a:lnTo>
                    <a:pt x="841" y="868"/>
                  </a:lnTo>
                  <a:lnTo>
                    <a:pt x="840" y="868"/>
                  </a:lnTo>
                  <a:lnTo>
                    <a:pt x="839" y="866"/>
                  </a:lnTo>
                  <a:lnTo>
                    <a:pt x="837" y="866"/>
                  </a:lnTo>
                  <a:lnTo>
                    <a:pt x="836" y="866"/>
                  </a:lnTo>
                  <a:lnTo>
                    <a:pt x="835" y="866"/>
                  </a:lnTo>
                  <a:lnTo>
                    <a:pt x="833" y="866"/>
                  </a:lnTo>
                  <a:lnTo>
                    <a:pt x="833" y="868"/>
                  </a:lnTo>
                  <a:lnTo>
                    <a:pt x="832" y="868"/>
                  </a:lnTo>
                  <a:lnTo>
                    <a:pt x="831" y="869"/>
                  </a:lnTo>
                  <a:lnTo>
                    <a:pt x="829" y="870"/>
                  </a:lnTo>
                  <a:lnTo>
                    <a:pt x="828" y="872"/>
                  </a:lnTo>
                  <a:lnTo>
                    <a:pt x="827" y="872"/>
                  </a:lnTo>
                  <a:lnTo>
                    <a:pt x="825" y="872"/>
                  </a:lnTo>
                  <a:lnTo>
                    <a:pt x="824" y="873"/>
                  </a:lnTo>
                  <a:lnTo>
                    <a:pt x="823" y="873"/>
                  </a:lnTo>
                  <a:lnTo>
                    <a:pt x="823" y="874"/>
                  </a:lnTo>
                  <a:lnTo>
                    <a:pt x="822" y="875"/>
                  </a:lnTo>
                  <a:lnTo>
                    <a:pt x="822" y="878"/>
                  </a:lnTo>
                  <a:lnTo>
                    <a:pt x="820" y="879"/>
                  </a:lnTo>
                  <a:lnTo>
                    <a:pt x="820" y="881"/>
                  </a:lnTo>
                  <a:lnTo>
                    <a:pt x="819" y="881"/>
                  </a:lnTo>
                  <a:lnTo>
                    <a:pt x="819" y="882"/>
                  </a:lnTo>
                  <a:lnTo>
                    <a:pt x="818" y="883"/>
                  </a:lnTo>
                  <a:lnTo>
                    <a:pt x="816" y="885"/>
                  </a:lnTo>
                  <a:lnTo>
                    <a:pt x="816" y="886"/>
                  </a:lnTo>
                  <a:lnTo>
                    <a:pt x="815" y="886"/>
                  </a:lnTo>
                  <a:lnTo>
                    <a:pt x="814" y="886"/>
                  </a:lnTo>
                  <a:lnTo>
                    <a:pt x="812" y="886"/>
                  </a:lnTo>
                  <a:lnTo>
                    <a:pt x="811" y="886"/>
                  </a:lnTo>
                  <a:lnTo>
                    <a:pt x="810" y="885"/>
                  </a:lnTo>
                  <a:lnTo>
                    <a:pt x="808" y="885"/>
                  </a:lnTo>
                  <a:lnTo>
                    <a:pt x="808" y="882"/>
                  </a:lnTo>
                  <a:lnTo>
                    <a:pt x="808" y="881"/>
                  </a:lnTo>
                  <a:lnTo>
                    <a:pt x="807" y="879"/>
                  </a:lnTo>
                  <a:lnTo>
                    <a:pt x="808" y="878"/>
                  </a:lnTo>
                  <a:lnTo>
                    <a:pt x="808" y="877"/>
                  </a:lnTo>
                  <a:lnTo>
                    <a:pt x="808" y="875"/>
                  </a:lnTo>
                  <a:lnTo>
                    <a:pt x="810" y="875"/>
                  </a:lnTo>
                  <a:lnTo>
                    <a:pt x="810" y="874"/>
                  </a:lnTo>
                  <a:lnTo>
                    <a:pt x="811" y="874"/>
                  </a:lnTo>
                  <a:lnTo>
                    <a:pt x="811" y="873"/>
                  </a:lnTo>
                  <a:lnTo>
                    <a:pt x="811" y="872"/>
                  </a:lnTo>
                  <a:lnTo>
                    <a:pt x="811" y="870"/>
                  </a:lnTo>
                  <a:lnTo>
                    <a:pt x="810" y="869"/>
                  </a:lnTo>
                  <a:lnTo>
                    <a:pt x="810" y="868"/>
                  </a:lnTo>
                  <a:lnTo>
                    <a:pt x="810" y="866"/>
                  </a:lnTo>
                  <a:lnTo>
                    <a:pt x="810" y="865"/>
                  </a:lnTo>
                  <a:lnTo>
                    <a:pt x="811" y="865"/>
                  </a:lnTo>
                  <a:lnTo>
                    <a:pt x="811" y="864"/>
                  </a:lnTo>
                  <a:lnTo>
                    <a:pt x="812" y="864"/>
                  </a:lnTo>
                  <a:lnTo>
                    <a:pt x="812" y="862"/>
                  </a:lnTo>
                  <a:lnTo>
                    <a:pt x="812" y="861"/>
                  </a:lnTo>
                  <a:lnTo>
                    <a:pt x="811" y="861"/>
                  </a:lnTo>
                  <a:lnTo>
                    <a:pt x="810" y="861"/>
                  </a:lnTo>
                  <a:lnTo>
                    <a:pt x="808" y="861"/>
                  </a:lnTo>
                  <a:lnTo>
                    <a:pt x="807" y="861"/>
                  </a:lnTo>
                  <a:lnTo>
                    <a:pt x="806" y="861"/>
                  </a:lnTo>
                  <a:lnTo>
                    <a:pt x="804" y="862"/>
                  </a:lnTo>
                  <a:lnTo>
                    <a:pt x="803" y="862"/>
                  </a:lnTo>
                  <a:lnTo>
                    <a:pt x="802" y="861"/>
                  </a:lnTo>
                  <a:lnTo>
                    <a:pt x="801" y="861"/>
                  </a:lnTo>
                  <a:lnTo>
                    <a:pt x="799" y="861"/>
                  </a:lnTo>
                  <a:lnTo>
                    <a:pt x="799" y="860"/>
                  </a:lnTo>
                  <a:lnTo>
                    <a:pt x="799" y="858"/>
                  </a:lnTo>
                  <a:lnTo>
                    <a:pt x="798" y="858"/>
                  </a:lnTo>
                  <a:lnTo>
                    <a:pt x="798" y="857"/>
                  </a:lnTo>
                  <a:lnTo>
                    <a:pt x="798" y="856"/>
                  </a:lnTo>
                  <a:lnTo>
                    <a:pt x="798" y="855"/>
                  </a:lnTo>
                  <a:lnTo>
                    <a:pt x="797" y="855"/>
                  </a:lnTo>
                  <a:lnTo>
                    <a:pt x="797" y="853"/>
                  </a:lnTo>
                  <a:lnTo>
                    <a:pt x="795" y="852"/>
                  </a:lnTo>
                  <a:lnTo>
                    <a:pt x="794" y="852"/>
                  </a:lnTo>
                  <a:lnTo>
                    <a:pt x="793" y="852"/>
                  </a:lnTo>
                  <a:lnTo>
                    <a:pt x="791" y="852"/>
                  </a:lnTo>
                  <a:lnTo>
                    <a:pt x="790" y="852"/>
                  </a:lnTo>
                  <a:lnTo>
                    <a:pt x="789" y="851"/>
                  </a:lnTo>
                  <a:lnTo>
                    <a:pt x="787" y="851"/>
                  </a:lnTo>
                  <a:lnTo>
                    <a:pt x="786" y="851"/>
                  </a:lnTo>
                  <a:lnTo>
                    <a:pt x="785" y="851"/>
                  </a:lnTo>
                  <a:lnTo>
                    <a:pt x="785" y="849"/>
                  </a:lnTo>
                  <a:lnTo>
                    <a:pt x="786" y="848"/>
                  </a:lnTo>
                  <a:lnTo>
                    <a:pt x="787" y="847"/>
                  </a:lnTo>
                  <a:lnTo>
                    <a:pt x="787" y="845"/>
                  </a:lnTo>
                  <a:lnTo>
                    <a:pt x="789" y="843"/>
                  </a:lnTo>
                  <a:lnTo>
                    <a:pt x="790" y="841"/>
                  </a:lnTo>
                  <a:lnTo>
                    <a:pt x="790" y="840"/>
                  </a:lnTo>
                  <a:lnTo>
                    <a:pt x="791" y="839"/>
                  </a:lnTo>
                  <a:lnTo>
                    <a:pt x="791" y="838"/>
                  </a:lnTo>
                  <a:lnTo>
                    <a:pt x="793" y="838"/>
                  </a:lnTo>
                  <a:lnTo>
                    <a:pt x="793" y="836"/>
                  </a:lnTo>
                  <a:lnTo>
                    <a:pt x="794" y="836"/>
                  </a:lnTo>
                  <a:lnTo>
                    <a:pt x="794" y="835"/>
                  </a:lnTo>
                  <a:lnTo>
                    <a:pt x="795" y="835"/>
                  </a:lnTo>
                  <a:lnTo>
                    <a:pt x="797" y="834"/>
                  </a:lnTo>
                  <a:lnTo>
                    <a:pt x="797" y="832"/>
                  </a:lnTo>
                  <a:lnTo>
                    <a:pt x="795" y="832"/>
                  </a:lnTo>
                  <a:lnTo>
                    <a:pt x="794" y="834"/>
                  </a:lnTo>
                  <a:lnTo>
                    <a:pt x="793" y="834"/>
                  </a:lnTo>
                  <a:lnTo>
                    <a:pt x="793" y="832"/>
                  </a:lnTo>
                  <a:lnTo>
                    <a:pt x="791" y="834"/>
                  </a:lnTo>
                  <a:lnTo>
                    <a:pt x="789" y="834"/>
                  </a:lnTo>
                  <a:lnTo>
                    <a:pt x="787" y="834"/>
                  </a:lnTo>
                  <a:lnTo>
                    <a:pt x="786" y="832"/>
                  </a:lnTo>
                  <a:lnTo>
                    <a:pt x="785" y="832"/>
                  </a:lnTo>
                  <a:lnTo>
                    <a:pt x="784" y="832"/>
                  </a:lnTo>
                  <a:lnTo>
                    <a:pt x="782" y="831"/>
                  </a:lnTo>
                  <a:lnTo>
                    <a:pt x="781" y="831"/>
                  </a:lnTo>
                  <a:lnTo>
                    <a:pt x="780" y="831"/>
                  </a:lnTo>
                  <a:lnTo>
                    <a:pt x="778" y="831"/>
                  </a:lnTo>
                  <a:lnTo>
                    <a:pt x="777" y="831"/>
                  </a:lnTo>
                  <a:lnTo>
                    <a:pt x="776" y="830"/>
                  </a:lnTo>
                  <a:lnTo>
                    <a:pt x="776" y="828"/>
                  </a:lnTo>
                  <a:lnTo>
                    <a:pt x="777" y="828"/>
                  </a:lnTo>
                  <a:lnTo>
                    <a:pt x="777" y="827"/>
                  </a:lnTo>
                  <a:lnTo>
                    <a:pt x="777" y="826"/>
                  </a:lnTo>
                  <a:lnTo>
                    <a:pt x="776" y="826"/>
                  </a:lnTo>
                  <a:lnTo>
                    <a:pt x="774" y="827"/>
                  </a:lnTo>
                  <a:lnTo>
                    <a:pt x="773" y="827"/>
                  </a:lnTo>
                  <a:lnTo>
                    <a:pt x="772" y="827"/>
                  </a:lnTo>
                  <a:lnTo>
                    <a:pt x="770" y="827"/>
                  </a:lnTo>
                  <a:lnTo>
                    <a:pt x="769" y="827"/>
                  </a:lnTo>
                  <a:lnTo>
                    <a:pt x="768" y="827"/>
                  </a:lnTo>
                  <a:lnTo>
                    <a:pt x="765" y="827"/>
                  </a:lnTo>
                  <a:lnTo>
                    <a:pt x="764" y="827"/>
                  </a:lnTo>
                  <a:lnTo>
                    <a:pt x="764" y="826"/>
                  </a:lnTo>
                  <a:lnTo>
                    <a:pt x="764" y="824"/>
                  </a:lnTo>
                  <a:lnTo>
                    <a:pt x="763" y="823"/>
                  </a:lnTo>
                  <a:lnTo>
                    <a:pt x="763" y="822"/>
                  </a:lnTo>
                  <a:lnTo>
                    <a:pt x="763" y="820"/>
                  </a:lnTo>
                  <a:lnTo>
                    <a:pt x="763" y="819"/>
                  </a:lnTo>
                  <a:lnTo>
                    <a:pt x="763" y="818"/>
                  </a:lnTo>
                  <a:lnTo>
                    <a:pt x="761" y="818"/>
                  </a:lnTo>
                  <a:lnTo>
                    <a:pt x="763" y="817"/>
                  </a:lnTo>
                  <a:lnTo>
                    <a:pt x="763" y="815"/>
                  </a:lnTo>
                  <a:lnTo>
                    <a:pt x="763" y="814"/>
                  </a:lnTo>
                  <a:lnTo>
                    <a:pt x="763" y="813"/>
                  </a:lnTo>
                  <a:lnTo>
                    <a:pt x="763" y="811"/>
                  </a:lnTo>
                  <a:lnTo>
                    <a:pt x="763" y="810"/>
                  </a:lnTo>
                  <a:lnTo>
                    <a:pt x="763" y="809"/>
                  </a:lnTo>
                  <a:lnTo>
                    <a:pt x="763" y="807"/>
                  </a:lnTo>
                  <a:lnTo>
                    <a:pt x="764" y="806"/>
                  </a:lnTo>
                  <a:lnTo>
                    <a:pt x="764" y="805"/>
                  </a:lnTo>
                  <a:lnTo>
                    <a:pt x="764" y="803"/>
                  </a:lnTo>
                  <a:lnTo>
                    <a:pt x="765" y="803"/>
                  </a:lnTo>
                  <a:lnTo>
                    <a:pt x="765" y="802"/>
                  </a:lnTo>
                  <a:lnTo>
                    <a:pt x="765" y="801"/>
                  </a:lnTo>
                  <a:lnTo>
                    <a:pt x="767" y="801"/>
                  </a:lnTo>
                  <a:lnTo>
                    <a:pt x="767" y="800"/>
                  </a:lnTo>
                  <a:lnTo>
                    <a:pt x="767" y="798"/>
                  </a:lnTo>
                  <a:lnTo>
                    <a:pt x="767" y="797"/>
                  </a:lnTo>
                  <a:lnTo>
                    <a:pt x="767" y="796"/>
                  </a:lnTo>
                  <a:lnTo>
                    <a:pt x="767" y="794"/>
                  </a:lnTo>
                  <a:lnTo>
                    <a:pt x="767" y="793"/>
                  </a:lnTo>
                  <a:lnTo>
                    <a:pt x="767" y="792"/>
                  </a:lnTo>
                  <a:lnTo>
                    <a:pt x="767" y="790"/>
                  </a:lnTo>
                  <a:lnTo>
                    <a:pt x="767" y="789"/>
                  </a:lnTo>
                  <a:lnTo>
                    <a:pt x="767" y="788"/>
                  </a:lnTo>
                  <a:lnTo>
                    <a:pt x="768" y="786"/>
                  </a:lnTo>
                  <a:lnTo>
                    <a:pt x="768" y="785"/>
                  </a:lnTo>
                  <a:lnTo>
                    <a:pt x="769" y="784"/>
                  </a:lnTo>
                  <a:lnTo>
                    <a:pt x="769" y="783"/>
                  </a:lnTo>
                  <a:lnTo>
                    <a:pt x="770" y="783"/>
                  </a:lnTo>
                  <a:lnTo>
                    <a:pt x="770" y="781"/>
                  </a:lnTo>
                  <a:lnTo>
                    <a:pt x="770" y="780"/>
                  </a:lnTo>
                  <a:lnTo>
                    <a:pt x="772" y="780"/>
                  </a:lnTo>
                  <a:lnTo>
                    <a:pt x="772" y="779"/>
                  </a:lnTo>
                  <a:lnTo>
                    <a:pt x="770" y="779"/>
                  </a:lnTo>
                  <a:lnTo>
                    <a:pt x="770" y="777"/>
                  </a:lnTo>
                  <a:lnTo>
                    <a:pt x="770" y="776"/>
                  </a:lnTo>
                  <a:lnTo>
                    <a:pt x="770" y="775"/>
                  </a:lnTo>
                  <a:lnTo>
                    <a:pt x="769" y="775"/>
                  </a:lnTo>
                  <a:lnTo>
                    <a:pt x="768" y="775"/>
                  </a:lnTo>
                  <a:lnTo>
                    <a:pt x="767" y="775"/>
                  </a:lnTo>
                  <a:lnTo>
                    <a:pt x="765" y="775"/>
                  </a:lnTo>
                  <a:lnTo>
                    <a:pt x="765" y="773"/>
                  </a:lnTo>
                  <a:lnTo>
                    <a:pt x="764" y="772"/>
                  </a:lnTo>
                  <a:lnTo>
                    <a:pt x="763" y="772"/>
                  </a:lnTo>
                  <a:lnTo>
                    <a:pt x="763" y="771"/>
                  </a:lnTo>
                  <a:lnTo>
                    <a:pt x="763" y="769"/>
                  </a:lnTo>
                  <a:lnTo>
                    <a:pt x="761" y="768"/>
                  </a:lnTo>
                  <a:lnTo>
                    <a:pt x="761" y="769"/>
                  </a:lnTo>
                  <a:lnTo>
                    <a:pt x="761" y="771"/>
                  </a:lnTo>
                  <a:lnTo>
                    <a:pt x="760" y="771"/>
                  </a:lnTo>
                  <a:lnTo>
                    <a:pt x="760" y="772"/>
                  </a:lnTo>
                  <a:lnTo>
                    <a:pt x="759" y="772"/>
                  </a:lnTo>
                  <a:lnTo>
                    <a:pt x="759" y="773"/>
                  </a:lnTo>
                  <a:lnTo>
                    <a:pt x="757" y="775"/>
                  </a:lnTo>
                  <a:lnTo>
                    <a:pt x="757" y="776"/>
                  </a:lnTo>
                  <a:lnTo>
                    <a:pt x="756" y="776"/>
                  </a:lnTo>
                  <a:lnTo>
                    <a:pt x="756" y="777"/>
                  </a:lnTo>
                  <a:lnTo>
                    <a:pt x="753" y="779"/>
                  </a:lnTo>
                  <a:lnTo>
                    <a:pt x="752" y="779"/>
                  </a:lnTo>
                  <a:lnTo>
                    <a:pt x="749" y="780"/>
                  </a:lnTo>
                  <a:lnTo>
                    <a:pt x="747" y="780"/>
                  </a:lnTo>
                  <a:lnTo>
                    <a:pt x="746" y="781"/>
                  </a:lnTo>
                  <a:lnTo>
                    <a:pt x="744" y="781"/>
                  </a:lnTo>
                  <a:lnTo>
                    <a:pt x="743" y="783"/>
                  </a:lnTo>
                  <a:lnTo>
                    <a:pt x="742" y="783"/>
                  </a:lnTo>
                  <a:lnTo>
                    <a:pt x="738" y="784"/>
                  </a:lnTo>
                  <a:lnTo>
                    <a:pt x="735" y="786"/>
                  </a:lnTo>
                  <a:lnTo>
                    <a:pt x="734" y="786"/>
                  </a:lnTo>
                  <a:lnTo>
                    <a:pt x="732" y="788"/>
                  </a:lnTo>
                  <a:lnTo>
                    <a:pt x="731" y="789"/>
                  </a:lnTo>
                  <a:lnTo>
                    <a:pt x="730" y="790"/>
                  </a:lnTo>
                  <a:lnTo>
                    <a:pt x="730" y="792"/>
                  </a:lnTo>
                  <a:lnTo>
                    <a:pt x="729" y="793"/>
                  </a:lnTo>
                  <a:lnTo>
                    <a:pt x="727" y="793"/>
                  </a:lnTo>
                  <a:lnTo>
                    <a:pt x="726" y="794"/>
                  </a:lnTo>
                  <a:lnTo>
                    <a:pt x="725" y="796"/>
                  </a:lnTo>
                  <a:lnTo>
                    <a:pt x="723" y="796"/>
                  </a:lnTo>
                  <a:lnTo>
                    <a:pt x="722" y="796"/>
                  </a:lnTo>
                  <a:lnTo>
                    <a:pt x="719" y="794"/>
                  </a:lnTo>
                  <a:lnTo>
                    <a:pt x="717" y="793"/>
                  </a:lnTo>
                  <a:lnTo>
                    <a:pt x="713" y="793"/>
                  </a:lnTo>
                  <a:lnTo>
                    <a:pt x="710" y="793"/>
                  </a:lnTo>
                  <a:lnTo>
                    <a:pt x="709" y="793"/>
                  </a:lnTo>
                  <a:lnTo>
                    <a:pt x="708" y="793"/>
                  </a:lnTo>
                  <a:lnTo>
                    <a:pt x="705" y="793"/>
                  </a:lnTo>
                  <a:lnTo>
                    <a:pt x="704" y="793"/>
                  </a:lnTo>
                  <a:lnTo>
                    <a:pt x="702" y="793"/>
                  </a:lnTo>
                  <a:lnTo>
                    <a:pt x="701" y="794"/>
                  </a:lnTo>
                  <a:lnTo>
                    <a:pt x="700" y="796"/>
                  </a:lnTo>
                  <a:lnTo>
                    <a:pt x="700" y="797"/>
                  </a:lnTo>
                  <a:lnTo>
                    <a:pt x="698" y="797"/>
                  </a:lnTo>
                  <a:lnTo>
                    <a:pt x="697" y="796"/>
                  </a:lnTo>
                  <a:lnTo>
                    <a:pt x="697" y="794"/>
                  </a:lnTo>
                  <a:lnTo>
                    <a:pt x="697" y="793"/>
                  </a:lnTo>
                  <a:lnTo>
                    <a:pt x="696" y="793"/>
                  </a:lnTo>
                  <a:lnTo>
                    <a:pt x="694" y="796"/>
                  </a:lnTo>
                  <a:lnTo>
                    <a:pt x="693" y="798"/>
                  </a:lnTo>
                  <a:lnTo>
                    <a:pt x="691" y="800"/>
                  </a:lnTo>
                  <a:lnTo>
                    <a:pt x="689" y="802"/>
                  </a:lnTo>
                  <a:lnTo>
                    <a:pt x="687" y="803"/>
                  </a:lnTo>
                  <a:lnTo>
                    <a:pt x="685" y="805"/>
                  </a:lnTo>
                  <a:lnTo>
                    <a:pt x="684" y="805"/>
                  </a:lnTo>
                  <a:lnTo>
                    <a:pt x="681" y="805"/>
                  </a:lnTo>
                  <a:lnTo>
                    <a:pt x="679" y="805"/>
                  </a:lnTo>
                  <a:lnTo>
                    <a:pt x="676" y="805"/>
                  </a:lnTo>
                  <a:lnTo>
                    <a:pt x="675" y="805"/>
                  </a:lnTo>
                  <a:lnTo>
                    <a:pt x="674" y="805"/>
                  </a:lnTo>
                  <a:lnTo>
                    <a:pt x="671" y="805"/>
                  </a:lnTo>
                  <a:lnTo>
                    <a:pt x="670" y="805"/>
                  </a:lnTo>
                  <a:lnTo>
                    <a:pt x="668" y="806"/>
                  </a:lnTo>
                  <a:lnTo>
                    <a:pt x="666" y="806"/>
                  </a:lnTo>
                  <a:lnTo>
                    <a:pt x="663" y="806"/>
                  </a:lnTo>
                  <a:lnTo>
                    <a:pt x="662" y="806"/>
                  </a:lnTo>
                  <a:lnTo>
                    <a:pt x="659" y="805"/>
                  </a:lnTo>
                  <a:lnTo>
                    <a:pt x="658" y="805"/>
                  </a:lnTo>
                  <a:lnTo>
                    <a:pt x="655" y="805"/>
                  </a:lnTo>
                  <a:lnTo>
                    <a:pt x="654" y="805"/>
                  </a:lnTo>
                  <a:lnTo>
                    <a:pt x="653" y="803"/>
                  </a:lnTo>
                  <a:lnTo>
                    <a:pt x="651" y="803"/>
                  </a:lnTo>
                  <a:lnTo>
                    <a:pt x="650" y="803"/>
                  </a:lnTo>
                  <a:lnTo>
                    <a:pt x="649" y="805"/>
                  </a:lnTo>
                  <a:lnTo>
                    <a:pt x="649" y="802"/>
                  </a:lnTo>
                  <a:lnTo>
                    <a:pt x="649" y="801"/>
                  </a:lnTo>
                  <a:lnTo>
                    <a:pt x="647" y="801"/>
                  </a:lnTo>
                  <a:lnTo>
                    <a:pt x="647" y="800"/>
                  </a:lnTo>
                  <a:lnTo>
                    <a:pt x="646" y="798"/>
                  </a:lnTo>
                  <a:lnTo>
                    <a:pt x="646" y="796"/>
                  </a:lnTo>
                  <a:lnTo>
                    <a:pt x="645" y="794"/>
                  </a:lnTo>
                  <a:lnTo>
                    <a:pt x="643" y="793"/>
                  </a:lnTo>
                  <a:lnTo>
                    <a:pt x="642" y="792"/>
                  </a:lnTo>
                  <a:lnTo>
                    <a:pt x="642" y="790"/>
                  </a:lnTo>
                  <a:lnTo>
                    <a:pt x="641" y="789"/>
                  </a:lnTo>
                  <a:lnTo>
                    <a:pt x="639" y="789"/>
                  </a:lnTo>
                  <a:lnTo>
                    <a:pt x="639" y="788"/>
                  </a:lnTo>
                  <a:lnTo>
                    <a:pt x="639" y="786"/>
                  </a:lnTo>
                  <a:lnTo>
                    <a:pt x="638" y="786"/>
                  </a:lnTo>
                  <a:lnTo>
                    <a:pt x="638" y="785"/>
                  </a:lnTo>
                  <a:lnTo>
                    <a:pt x="637" y="785"/>
                  </a:lnTo>
                  <a:lnTo>
                    <a:pt x="636" y="785"/>
                  </a:lnTo>
                  <a:lnTo>
                    <a:pt x="634" y="785"/>
                  </a:lnTo>
                  <a:lnTo>
                    <a:pt x="633" y="785"/>
                  </a:lnTo>
                  <a:lnTo>
                    <a:pt x="633" y="786"/>
                  </a:lnTo>
                  <a:lnTo>
                    <a:pt x="632" y="786"/>
                  </a:lnTo>
                  <a:lnTo>
                    <a:pt x="630" y="786"/>
                  </a:lnTo>
                  <a:lnTo>
                    <a:pt x="629" y="786"/>
                  </a:lnTo>
                  <a:lnTo>
                    <a:pt x="628" y="786"/>
                  </a:lnTo>
                  <a:lnTo>
                    <a:pt x="628" y="788"/>
                  </a:lnTo>
                  <a:lnTo>
                    <a:pt x="626" y="788"/>
                  </a:lnTo>
                  <a:lnTo>
                    <a:pt x="625" y="788"/>
                  </a:lnTo>
                  <a:lnTo>
                    <a:pt x="624" y="788"/>
                  </a:lnTo>
                  <a:lnTo>
                    <a:pt x="624" y="786"/>
                  </a:lnTo>
                  <a:lnTo>
                    <a:pt x="622" y="786"/>
                  </a:lnTo>
                  <a:lnTo>
                    <a:pt x="621" y="786"/>
                  </a:lnTo>
                  <a:lnTo>
                    <a:pt x="620" y="786"/>
                  </a:lnTo>
                  <a:lnTo>
                    <a:pt x="618" y="786"/>
                  </a:lnTo>
                  <a:lnTo>
                    <a:pt x="617" y="786"/>
                  </a:lnTo>
                  <a:lnTo>
                    <a:pt x="616" y="786"/>
                  </a:lnTo>
                  <a:lnTo>
                    <a:pt x="615" y="786"/>
                  </a:lnTo>
                  <a:lnTo>
                    <a:pt x="615" y="785"/>
                  </a:lnTo>
                  <a:lnTo>
                    <a:pt x="613" y="785"/>
                  </a:lnTo>
                  <a:lnTo>
                    <a:pt x="613" y="786"/>
                  </a:lnTo>
                  <a:lnTo>
                    <a:pt x="612" y="786"/>
                  </a:lnTo>
                  <a:lnTo>
                    <a:pt x="612" y="785"/>
                  </a:lnTo>
                  <a:lnTo>
                    <a:pt x="611" y="785"/>
                  </a:lnTo>
                  <a:lnTo>
                    <a:pt x="609" y="785"/>
                  </a:lnTo>
                  <a:lnTo>
                    <a:pt x="608" y="785"/>
                  </a:lnTo>
                  <a:lnTo>
                    <a:pt x="607" y="785"/>
                  </a:lnTo>
                  <a:lnTo>
                    <a:pt x="607" y="784"/>
                  </a:lnTo>
                  <a:lnTo>
                    <a:pt x="605" y="784"/>
                  </a:lnTo>
                  <a:lnTo>
                    <a:pt x="604" y="784"/>
                  </a:lnTo>
                  <a:lnTo>
                    <a:pt x="603" y="784"/>
                  </a:lnTo>
                  <a:lnTo>
                    <a:pt x="603" y="783"/>
                  </a:lnTo>
                  <a:lnTo>
                    <a:pt x="601" y="783"/>
                  </a:lnTo>
                  <a:lnTo>
                    <a:pt x="600" y="783"/>
                  </a:lnTo>
                  <a:lnTo>
                    <a:pt x="599" y="783"/>
                  </a:lnTo>
                  <a:lnTo>
                    <a:pt x="599" y="781"/>
                  </a:lnTo>
                  <a:lnTo>
                    <a:pt x="598" y="781"/>
                  </a:lnTo>
                  <a:lnTo>
                    <a:pt x="596" y="781"/>
                  </a:lnTo>
                  <a:lnTo>
                    <a:pt x="596" y="783"/>
                  </a:lnTo>
                  <a:lnTo>
                    <a:pt x="595" y="783"/>
                  </a:lnTo>
                  <a:lnTo>
                    <a:pt x="594" y="784"/>
                  </a:lnTo>
                  <a:lnTo>
                    <a:pt x="594" y="785"/>
                  </a:lnTo>
                  <a:lnTo>
                    <a:pt x="594" y="786"/>
                  </a:lnTo>
                  <a:lnTo>
                    <a:pt x="595" y="786"/>
                  </a:lnTo>
                  <a:lnTo>
                    <a:pt x="595" y="788"/>
                  </a:lnTo>
                  <a:lnTo>
                    <a:pt x="594" y="788"/>
                  </a:lnTo>
                  <a:lnTo>
                    <a:pt x="594" y="789"/>
                  </a:lnTo>
                  <a:lnTo>
                    <a:pt x="594" y="790"/>
                  </a:lnTo>
                  <a:lnTo>
                    <a:pt x="594" y="792"/>
                  </a:lnTo>
                  <a:lnTo>
                    <a:pt x="594" y="793"/>
                  </a:lnTo>
                  <a:lnTo>
                    <a:pt x="594" y="794"/>
                  </a:lnTo>
                  <a:lnTo>
                    <a:pt x="594" y="796"/>
                  </a:lnTo>
                  <a:lnTo>
                    <a:pt x="592" y="796"/>
                  </a:lnTo>
                  <a:lnTo>
                    <a:pt x="591" y="796"/>
                  </a:lnTo>
                  <a:lnTo>
                    <a:pt x="591" y="797"/>
                  </a:lnTo>
                  <a:lnTo>
                    <a:pt x="590" y="797"/>
                  </a:lnTo>
                  <a:lnTo>
                    <a:pt x="590" y="798"/>
                  </a:lnTo>
                  <a:lnTo>
                    <a:pt x="590" y="800"/>
                  </a:lnTo>
                  <a:lnTo>
                    <a:pt x="588" y="800"/>
                  </a:lnTo>
                  <a:lnTo>
                    <a:pt x="587" y="800"/>
                  </a:lnTo>
                  <a:lnTo>
                    <a:pt x="586" y="801"/>
                  </a:lnTo>
                  <a:lnTo>
                    <a:pt x="586" y="802"/>
                  </a:lnTo>
                  <a:lnTo>
                    <a:pt x="586" y="803"/>
                  </a:lnTo>
                  <a:lnTo>
                    <a:pt x="587" y="803"/>
                  </a:lnTo>
                  <a:lnTo>
                    <a:pt x="587" y="805"/>
                  </a:lnTo>
                  <a:lnTo>
                    <a:pt x="587" y="806"/>
                  </a:lnTo>
                  <a:lnTo>
                    <a:pt x="586" y="806"/>
                  </a:lnTo>
                  <a:lnTo>
                    <a:pt x="586" y="807"/>
                  </a:lnTo>
                  <a:lnTo>
                    <a:pt x="587" y="809"/>
                  </a:lnTo>
                  <a:lnTo>
                    <a:pt x="586" y="809"/>
                  </a:lnTo>
                  <a:lnTo>
                    <a:pt x="584" y="809"/>
                  </a:lnTo>
                  <a:lnTo>
                    <a:pt x="584" y="810"/>
                  </a:lnTo>
                  <a:lnTo>
                    <a:pt x="583" y="810"/>
                  </a:lnTo>
                  <a:lnTo>
                    <a:pt x="583" y="811"/>
                  </a:lnTo>
                  <a:lnTo>
                    <a:pt x="582" y="811"/>
                  </a:lnTo>
                  <a:lnTo>
                    <a:pt x="582" y="813"/>
                  </a:lnTo>
                  <a:lnTo>
                    <a:pt x="581" y="813"/>
                  </a:lnTo>
                  <a:lnTo>
                    <a:pt x="579" y="813"/>
                  </a:lnTo>
                  <a:lnTo>
                    <a:pt x="579" y="814"/>
                  </a:lnTo>
                  <a:lnTo>
                    <a:pt x="578" y="814"/>
                  </a:lnTo>
                  <a:lnTo>
                    <a:pt x="578" y="815"/>
                  </a:lnTo>
                  <a:lnTo>
                    <a:pt x="578" y="817"/>
                  </a:lnTo>
                  <a:lnTo>
                    <a:pt x="578" y="818"/>
                  </a:lnTo>
                  <a:lnTo>
                    <a:pt x="579" y="818"/>
                  </a:lnTo>
                  <a:lnTo>
                    <a:pt x="579" y="819"/>
                  </a:lnTo>
                  <a:lnTo>
                    <a:pt x="579" y="820"/>
                  </a:lnTo>
                  <a:lnTo>
                    <a:pt x="581" y="820"/>
                  </a:lnTo>
                  <a:lnTo>
                    <a:pt x="581" y="822"/>
                  </a:lnTo>
                  <a:lnTo>
                    <a:pt x="586" y="828"/>
                  </a:lnTo>
                  <a:lnTo>
                    <a:pt x="590" y="832"/>
                  </a:lnTo>
                  <a:lnTo>
                    <a:pt x="592" y="836"/>
                  </a:lnTo>
                  <a:lnTo>
                    <a:pt x="596" y="841"/>
                  </a:lnTo>
                  <a:lnTo>
                    <a:pt x="599" y="843"/>
                  </a:lnTo>
                  <a:lnTo>
                    <a:pt x="600" y="845"/>
                  </a:lnTo>
                  <a:lnTo>
                    <a:pt x="604" y="851"/>
                  </a:lnTo>
                  <a:lnTo>
                    <a:pt x="607" y="853"/>
                  </a:lnTo>
                  <a:lnTo>
                    <a:pt x="611" y="858"/>
                  </a:lnTo>
                  <a:lnTo>
                    <a:pt x="615" y="862"/>
                  </a:lnTo>
                  <a:lnTo>
                    <a:pt x="616" y="864"/>
                  </a:lnTo>
                  <a:lnTo>
                    <a:pt x="617" y="865"/>
                  </a:lnTo>
                  <a:lnTo>
                    <a:pt x="617" y="866"/>
                  </a:lnTo>
                  <a:lnTo>
                    <a:pt x="618" y="866"/>
                  </a:lnTo>
                  <a:lnTo>
                    <a:pt x="620" y="866"/>
                  </a:lnTo>
                  <a:lnTo>
                    <a:pt x="621" y="866"/>
                  </a:lnTo>
                  <a:lnTo>
                    <a:pt x="622" y="868"/>
                  </a:lnTo>
                  <a:lnTo>
                    <a:pt x="624" y="868"/>
                  </a:lnTo>
                  <a:lnTo>
                    <a:pt x="625" y="869"/>
                  </a:lnTo>
                  <a:lnTo>
                    <a:pt x="626" y="869"/>
                  </a:lnTo>
                  <a:lnTo>
                    <a:pt x="626" y="870"/>
                  </a:lnTo>
                  <a:lnTo>
                    <a:pt x="628" y="872"/>
                  </a:lnTo>
                  <a:lnTo>
                    <a:pt x="628" y="873"/>
                  </a:lnTo>
                  <a:lnTo>
                    <a:pt x="629" y="874"/>
                  </a:lnTo>
                  <a:lnTo>
                    <a:pt x="630" y="874"/>
                  </a:lnTo>
                  <a:lnTo>
                    <a:pt x="632" y="875"/>
                  </a:lnTo>
                  <a:lnTo>
                    <a:pt x="633" y="875"/>
                  </a:lnTo>
                  <a:lnTo>
                    <a:pt x="634" y="875"/>
                  </a:lnTo>
                  <a:lnTo>
                    <a:pt x="636" y="874"/>
                  </a:lnTo>
                  <a:lnTo>
                    <a:pt x="637" y="874"/>
                  </a:lnTo>
                  <a:lnTo>
                    <a:pt x="638" y="874"/>
                  </a:lnTo>
                  <a:lnTo>
                    <a:pt x="639" y="874"/>
                  </a:lnTo>
                  <a:lnTo>
                    <a:pt x="650" y="872"/>
                  </a:lnTo>
                  <a:lnTo>
                    <a:pt x="651" y="872"/>
                  </a:lnTo>
                  <a:lnTo>
                    <a:pt x="653" y="870"/>
                  </a:lnTo>
                  <a:lnTo>
                    <a:pt x="654" y="870"/>
                  </a:lnTo>
                  <a:lnTo>
                    <a:pt x="656" y="870"/>
                  </a:lnTo>
                  <a:lnTo>
                    <a:pt x="658" y="870"/>
                  </a:lnTo>
                  <a:lnTo>
                    <a:pt x="660" y="870"/>
                  </a:lnTo>
                  <a:lnTo>
                    <a:pt x="660" y="872"/>
                  </a:lnTo>
                  <a:lnTo>
                    <a:pt x="662" y="872"/>
                  </a:lnTo>
                  <a:lnTo>
                    <a:pt x="663" y="873"/>
                  </a:lnTo>
                  <a:lnTo>
                    <a:pt x="664" y="874"/>
                  </a:lnTo>
                  <a:lnTo>
                    <a:pt x="666" y="875"/>
                  </a:lnTo>
                  <a:lnTo>
                    <a:pt x="667" y="877"/>
                  </a:lnTo>
                  <a:lnTo>
                    <a:pt x="668" y="878"/>
                  </a:lnTo>
                  <a:lnTo>
                    <a:pt x="668" y="879"/>
                  </a:lnTo>
                  <a:lnTo>
                    <a:pt x="670" y="881"/>
                  </a:lnTo>
                  <a:lnTo>
                    <a:pt x="671" y="881"/>
                  </a:lnTo>
                  <a:lnTo>
                    <a:pt x="672" y="881"/>
                  </a:lnTo>
                  <a:lnTo>
                    <a:pt x="674" y="881"/>
                  </a:lnTo>
                  <a:lnTo>
                    <a:pt x="676" y="882"/>
                  </a:lnTo>
                  <a:lnTo>
                    <a:pt x="677" y="882"/>
                  </a:lnTo>
                  <a:lnTo>
                    <a:pt x="679" y="883"/>
                  </a:lnTo>
                  <a:lnTo>
                    <a:pt x="680" y="885"/>
                  </a:lnTo>
                  <a:lnTo>
                    <a:pt x="680" y="886"/>
                  </a:lnTo>
                  <a:lnTo>
                    <a:pt x="681" y="887"/>
                  </a:lnTo>
                  <a:lnTo>
                    <a:pt x="683" y="889"/>
                  </a:lnTo>
                  <a:lnTo>
                    <a:pt x="683" y="890"/>
                  </a:lnTo>
                  <a:lnTo>
                    <a:pt x="683" y="891"/>
                  </a:lnTo>
                  <a:lnTo>
                    <a:pt x="684" y="892"/>
                  </a:lnTo>
                  <a:lnTo>
                    <a:pt x="685" y="895"/>
                  </a:lnTo>
                  <a:lnTo>
                    <a:pt x="687" y="896"/>
                  </a:lnTo>
                  <a:lnTo>
                    <a:pt x="687" y="898"/>
                  </a:lnTo>
                  <a:lnTo>
                    <a:pt x="688" y="899"/>
                  </a:lnTo>
                  <a:lnTo>
                    <a:pt x="689" y="900"/>
                  </a:lnTo>
                  <a:lnTo>
                    <a:pt x="691" y="902"/>
                  </a:lnTo>
                  <a:lnTo>
                    <a:pt x="692" y="903"/>
                  </a:lnTo>
                  <a:lnTo>
                    <a:pt x="693" y="903"/>
                  </a:lnTo>
                  <a:lnTo>
                    <a:pt x="696" y="902"/>
                  </a:lnTo>
                  <a:lnTo>
                    <a:pt x="697" y="902"/>
                  </a:lnTo>
                  <a:lnTo>
                    <a:pt x="700" y="902"/>
                  </a:lnTo>
                  <a:lnTo>
                    <a:pt x="701" y="902"/>
                  </a:lnTo>
                  <a:lnTo>
                    <a:pt x="701" y="903"/>
                  </a:lnTo>
                  <a:lnTo>
                    <a:pt x="702" y="903"/>
                  </a:lnTo>
                  <a:lnTo>
                    <a:pt x="704" y="903"/>
                  </a:lnTo>
                  <a:lnTo>
                    <a:pt x="705" y="904"/>
                  </a:lnTo>
                  <a:lnTo>
                    <a:pt x="706" y="906"/>
                  </a:lnTo>
                  <a:lnTo>
                    <a:pt x="706" y="907"/>
                  </a:lnTo>
                  <a:lnTo>
                    <a:pt x="708" y="908"/>
                  </a:lnTo>
                  <a:lnTo>
                    <a:pt x="709" y="908"/>
                  </a:lnTo>
                  <a:lnTo>
                    <a:pt x="710" y="908"/>
                  </a:lnTo>
                  <a:lnTo>
                    <a:pt x="711" y="907"/>
                  </a:lnTo>
                  <a:lnTo>
                    <a:pt x="713" y="906"/>
                  </a:lnTo>
                  <a:lnTo>
                    <a:pt x="714" y="906"/>
                  </a:lnTo>
                  <a:lnTo>
                    <a:pt x="715" y="904"/>
                  </a:lnTo>
                  <a:lnTo>
                    <a:pt x="718" y="903"/>
                  </a:lnTo>
                  <a:lnTo>
                    <a:pt x="719" y="903"/>
                  </a:lnTo>
                  <a:lnTo>
                    <a:pt x="721" y="902"/>
                  </a:lnTo>
                  <a:lnTo>
                    <a:pt x="722" y="902"/>
                  </a:lnTo>
                  <a:lnTo>
                    <a:pt x="722" y="900"/>
                  </a:lnTo>
                  <a:lnTo>
                    <a:pt x="723" y="900"/>
                  </a:lnTo>
                  <a:lnTo>
                    <a:pt x="725" y="900"/>
                  </a:lnTo>
                  <a:lnTo>
                    <a:pt x="726" y="900"/>
                  </a:lnTo>
                  <a:lnTo>
                    <a:pt x="727" y="899"/>
                  </a:lnTo>
                  <a:lnTo>
                    <a:pt x="729" y="899"/>
                  </a:lnTo>
                  <a:lnTo>
                    <a:pt x="730" y="899"/>
                  </a:lnTo>
                  <a:lnTo>
                    <a:pt x="730" y="898"/>
                  </a:lnTo>
                  <a:lnTo>
                    <a:pt x="731" y="898"/>
                  </a:lnTo>
                  <a:lnTo>
                    <a:pt x="734" y="896"/>
                  </a:lnTo>
                  <a:lnTo>
                    <a:pt x="735" y="895"/>
                  </a:lnTo>
                  <a:lnTo>
                    <a:pt x="736" y="895"/>
                  </a:lnTo>
                  <a:lnTo>
                    <a:pt x="738" y="894"/>
                  </a:lnTo>
                  <a:lnTo>
                    <a:pt x="739" y="894"/>
                  </a:lnTo>
                  <a:lnTo>
                    <a:pt x="740" y="894"/>
                  </a:lnTo>
                  <a:lnTo>
                    <a:pt x="742" y="894"/>
                  </a:lnTo>
                  <a:lnTo>
                    <a:pt x="743" y="894"/>
                  </a:lnTo>
                  <a:lnTo>
                    <a:pt x="744" y="894"/>
                  </a:lnTo>
                  <a:lnTo>
                    <a:pt x="746" y="894"/>
                  </a:lnTo>
                  <a:lnTo>
                    <a:pt x="747" y="894"/>
                  </a:lnTo>
                  <a:lnTo>
                    <a:pt x="748" y="895"/>
                  </a:lnTo>
                  <a:lnTo>
                    <a:pt x="748" y="896"/>
                  </a:lnTo>
                  <a:lnTo>
                    <a:pt x="751" y="898"/>
                  </a:lnTo>
                  <a:lnTo>
                    <a:pt x="752" y="899"/>
                  </a:lnTo>
                  <a:lnTo>
                    <a:pt x="755" y="902"/>
                  </a:lnTo>
                  <a:lnTo>
                    <a:pt x="756" y="903"/>
                  </a:lnTo>
                  <a:lnTo>
                    <a:pt x="757" y="904"/>
                  </a:lnTo>
                  <a:lnTo>
                    <a:pt x="759" y="904"/>
                  </a:lnTo>
                  <a:lnTo>
                    <a:pt x="760" y="904"/>
                  </a:lnTo>
                  <a:lnTo>
                    <a:pt x="761" y="906"/>
                  </a:lnTo>
                  <a:lnTo>
                    <a:pt x="761" y="907"/>
                  </a:lnTo>
                  <a:lnTo>
                    <a:pt x="761" y="908"/>
                  </a:lnTo>
                  <a:lnTo>
                    <a:pt x="761" y="910"/>
                  </a:lnTo>
                  <a:lnTo>
                    <a:pt x="760" y="911"/>
                  </a:lnTo>
                  <a:lnTo>
                    <a:pt x="760" y="915"/>
                  </a:lnTo>
                  <a:lnTo>
                    <a:pt x="747" y="925"/>
                  </a:lnTo>
                  <a:lnTo>
                    <a:pt x="743" y="928"/>
                  </a:lnTo>
                  <a:lnTo>
                    <a:pt x="739" y="934"/>
                  </a:lnTo>
                  <a:lnTo>
                    <a:pt x="739" y="936"/>
                  </a:lnTo>
                  <a:lnTo>
                    <a:pt x="738" y="974"/>
                  </a:lnTo>
                  <a:lnTo>
                    <a:pt x="738" y="975"/>
                  </a:lnTo>
                  <a:lnTo>
                    <a:pt x="743" y="984"/>
                  </a:lnTo>
                  <a:lnTo>
                    <a:pt x="744" y="984"/>
                  </a:lnTo>
                  <a:lnTo>
                    <a:pt x="746" y="985"/>
                  </a:lnTo>
                  <a:lnTo>
                    <a:pt x="746" y="987"/>
                  </a:lnTo>
                  <a:lnTo>
                    <a:pt x="746" y="988"/>
                  </a:lnTo>
                  <a:lnTo>
                    <a:pt x="746" y="989"/>
                  </a:lnTo>
                  <a:lnTo>
                    <a:pt x="744" y="991"/>
                  </a:lnTo>
                  <a:lnTo>
                    <a:pt x="744" y="992"/>
                  </a:lnTo>
                  <a:lnTo>
                    <a:pt x="746" y="993"/>
                  </a:lnTo>
                  <a:lnTo>
                    <a:pt x="738" y="995"/>
                  </a:lnTo>
                  <a:lnTo>
                    <a:pt x="730" y="996"/>
                  </a:lnTo>
                  <a:lnTo>
                    <a:pt x="725" y="996"/>
                  </a:lnTo>
                  <a:lnTo>
                    <a:pt x="718" y="1005"/>
                  </a:lnTo>
                  <a:lnTo>
                    <a:pt x="713" y="1004"/>
                  </a:lnTo>
                  <a:lnTo>
                    <a:pt x="710" y="1008"/>
                  </a:lnTo>
                  <a:lnTo>
                    <a:pt x="706" y="1004"/>
                  </a:lnTo>
                  <a:lnTo>
                    <a:pt x="702" y="1008"/>
                  </a:lnTo>
                  <a:lnTo>
                    <a:pt x="698" y="1006"/>
                  </a:lnTo>
                  <a:lnTo>
                    <a:pt x="691" y="1006"/>
                  </a:lnTo>
                  <a:lnTo>
                    <a:pt x="689" y="1005"/>
                  </a:lnTo>
                  <a:lnTo>
                    <a:pt x="688" y="1005"/>
                  </a:lnTo>
                  <a:lnTo>
                    <a:pt x="687" y="1005"/>
                  </a:lnTo>
                  <a:lnTo>
                    <a:pt x="685" y="1005"/>
                  </a:lnTo>
                  <a:lnTo>
                    <a:pt x="684" y="1005"/>
                  </a:lnTo>
                  <a:lnTo>
                    <a:pt x="681" y="1005"/>
                  </a:lnTo>
                  <a:lnTo>
                    <a:pt x="680" y="1005"/>
                  </a:lnTo>
                  <a:lnTo>
                    <a:pt x="679" y="1005"/>
                  </a:lnTo>
                  <a:lnTo>
                    <a:pt x="677" y="1005"/>
                  </a:lnTo>
                  <a:lnTo>
                    <a:pt x="676" y="1005"/>
                  </a:lnTo>
                  <a:lnTo>
                    <a:pt x="675" y="1006"/>
                  </a:lnTo>
                  <a:lnTo>
                    <a:pt x="674" y="1006"/>
                  </a:lnTo>
                  <a:lnTo>
                    <a:pt x="671" y="1006"/>
                  </a:lnTo>
                  <a:lnTo>
                    <a:pt x="670" y="1008"/>
                  </a:lnTo>
                  <a:lnTo>
                    <a:pt x="668" y="1008"/>
                  </a:lnTo>
                  <a:lnTo>
                    <a:pt x="667" y="1009"/>
                  </a:lnTo>
                  <a:lnTo>
                    <a:pt x="666" y="1010"/>
                  </a:lnTo>
                  <a:lnTo>
                    <a:pt x="663" y="1010"/>
                  </a:lnTo>
                  <a:lnTo>
                    <a:pt x="662" y="1010"/>
                  </a:lnTo>
                  <a:lnTo>
                    <a:pt x="660" y="1012"/>
                  </a:lnTo>
                  <a:lnTo>
                    <a:pt x="659" y="1012"/>
                  </a:lnTo>
                  <a:lnTo>
                    <a:pt x="658" y="1012"/>
                  </a:lnTo>
                  <a:lnTo>
                    <a:pt x="656" y="1013"/>
                  </a:lnTo>
                  <a:lnTo>
                    <a:pt x="654" y="1016"/>
                  </a:lnTo>
                  <a:lnTo>
                    <a:pt x="651" y="1017"/>
                  </a:lnTo>
                  <a:lnTo>
                    <a:pt x="650" y="1019"/>
                  </a:lnTo>
                  <a:lnTo>
                    <a:pt x="647" y="1021"/>
                  </a:lnTo>
                  <a:lnTo>
                    <a:pt x="647" y="1023"/>
                  </a:lnTo>
                  <a:lnTo>
                    <a:pt x="646" y="1025"/>
                  </a:lnTo>
                  <a:lnTo>
                    <a:pt x="645" y="1026"/>
                  </a:lnTo>
                  <a:lnTo>
                    <a:pt x="643" y="1027"/>
                  </a:lnTo>
                  <a:lnTo>
                    <a:pt x="642" y="1029"/>
                  </a:lnTo>
                  <a:lnTo>
                    <a:pt x="639" y="1030"/>
                  </a:lnTo>
                  <a:lnTo>
                    <a:pt x="638" y="1031"/>
                  </a:lnTo>
                  <a:lnTo>
                    <a:pt x="636" y="1033"/>
                  </a:lnTo>
                  <a:lnTo>
                    <a:pt x="632" y="1033"/>
                  </a:lnTo>
                  <a:lnTo>
                    <a:pt x="630" y="1033"/>
                  </a:lnTo>
                  <a:lnTo>
                    <a:pt x="629" y="1034"/>
                  </a:lnTo>
                  <a:lnTo>
                    <a:pt x="628" y="1034"/>
                  </a:lnTo>
                  <a:lnTo>
                    <a:pt x="626" y="1034"/>
                  </a:lnTo>
                  <a:lnTo>
                    <a:pt x="625" y="1034"/>
                  </a:lnTo>
                  <a:lnTo>
                    <a:pt x="624" y="1034"/>
                  </a:lnTo>
                  <a:lnTo>
                    <a:pt x="622" y="1034"/>
                  </a:lnTo>
                  <a:lnTo>
                    <a:pt x="622" y="1035"/>
                  </a:lnTo>
                  <a:lnTo>
                    <a:pt x="618" y="1036"/>
                  </a:lnTo>
                  <a:lnTo>
                    <a:pt x="617" y="1038"/>
                  </a:lnTo>
                  <a:lnTo>
                    <a:pt x="615" y="1038"/>
                  </a:lnTo>
                  <a:lnTo>
                    <a:pt x="613" y="1039"/>
                  </a:lnTo>
                  <a:lnTo>
                    <a:pt x="612" y="1039"/>
                  </a:lnTo>
                  <a:lnTo>
                    <a:pt x="611" y="1040"/>
                  </a:lnTo>
                  <a:lnTo>
                    <a:pt x="609" y="1042"/>
                  </a:lnTo>
                  <a:lnTo>
                    <a:pt x="608" y="1042"/>
                  </a:lnTo>
                  <a:lnTo>
                    <a:pt x="607" y="1043"/>
                  </a:lnTo>
                  <a:lnTo>
                    <a:pt x="605" y="1044"/>
                  </a:lnTo>
                  <a:lnTo>
                    <a:pt x="604" y="1047"/>
                  </a:lnTo>
                  <a:lnTo>
                    <a:pt x="603" y="1050"/>
                  </a:lnTo>
                  <a:lnTo>
                    <a:pt x="601" y="1051"/>
                  </a:lnTo>
                  <a:lnTo>
                    <a:pt x="600" y="1051"/>
                  </a:lnTo>
                  <a:lnTo>
                    <a:pt x="599" y="1051"/>
                  </a:lnTo>
                  <a:lnTo>
                    <a:pt x="598" y="1050"/>
                  </a:lnTo>
                  <a:lnTo>
                    <a:pt x="596" y="1050"/>
                  </a:lnTo>
                  <a:lnTo>
                    <a:pt x="595" y="1050"/>
                  </a:lnTo>
                  <a:lnTo>
                    <a:pt x="594" y="1051"/>
                  </a:lnTo>
                  <a:lnTo>
                    <a:pt x="592" y="1051"/>
                  </a:lnTo>
                  <a:lnTo>
                    <a:pt x="591" y="1051"/>
                  </a:lnTo>
                  <a:lnTo>
                    <a:pt x="590" y="1050"/>
                  </a:lnTo>
                  <a:lnTo>
                    <a:pt x="587" y="1050"/>
                  </a:lnTo>
                  <a:lnTo>
                    <a:pt x="586" y="1048"/>
                  </a:lnTo>
                  <a:lnTo>
                    <a:pt x="584" y="1047"/>
                  </a:lnTo>
                  <a:lnTo>
                    <a:pt x="583" y="1046"/>
                  </a:lnTo>
                  <a:lnTo>
                    <a:pt x="582" y="1046"/>
                  </a:lnTo>
                  <a:lnTo>
                    <a:pt x="582" y="1044"/>
                  </a:lnTo>
                  <a:lnTo>
                    <a:pt x="579" y="1044"/>
                  </a:lnTo>
                  <a:lnTo>
                    <a:pt x="579" y="1043"/>
                  </a:lnTo>
                  <a:lnTo>
                    <a:pt x="578" y="1043"/>
                  </a:lnTo>
                  <a:lnTo>
                    <a:pt x="577" y="1043"/>
                  </a:lnTo>
                  <a:lnTo>
                    <a:pt x="575" y="1043"/>
                  </a:lnTo>
                  <a:lnTo>
                    <a:pt x="574" y="1043"/>
                  </a:lnTo>
                  <a:lnTo>
                    <a:pt x="573" y="1043"/>
                  </a:lnTo>
                  <a:lnTo>
                    <a:pt x="571" y="1044"/>
                  </a:lnTo>
                  <a:lnTo>
                    <a:pt x="570" y="1044"/>
                  </a:lnTo>
                  <a:lnTo>
                    <a:pt x="569" y="1044"/>
                  </a:lnTo>
                  <a:lnTo>
                    <a:pt x="569" y="1046"/>
                  </a:lnTo>
                  <a:lnTo>
                    <a:pt x="567" y="1047"/>
                  </a:lnTo>
                  <a:lnTo>
                    <a:pt x="566" y="1048"/>
                  </a:lnTo>
                  <a:lnTo>
                    <a:pt x="565" y="1050"/>
                  </a:lnTo>
                  <a:lnTo>
                    <a:pt x="563" y="1050"/>
                  </a:lnTo>
                  <a:lnTo>
                    <a:pt x="563" y="1051"/>
                  </a:lnTo>
                  <a:lnTo>
                    <a:pt x="562" y="1051"/>
                  </a:lnTo>
                  <a:lnTo>
                    <a:pt x="561" y="1051"/>
                  </a:lnTo>
                  <a:lnTo>
                    <a:pt x="560" y="1050"/>
                  </a:lnTo>
                  <a:lnTo>
                    <a:pt x="558" y="1050"/>
                  </a:lnTo>
                  <a:lnTo>
                    <a:pt x="558" y="1048"/>
                  </a:lnTo>
                  <a:lnTo>
                    <a:pt x="556" y="1047"/>
                  </a:lnTo>
                  <a:lnTo>
                    <a:pt x="554" y="1047"/>
                  </a:lnTo>
                  <a:lnTo>
                    <a:pt x="554" y="1048"/>
                  </a:lnTo>
                  <a:lnTo>
                    <a:pt x="553" y="1048"/>
                  </a:lnTo>
                  <a:lnTo>
                    <a:pt x="550" y="1048"/>
                  </a:lnTo>
                  <a:lnTo>
                    <a:pt x="548" y="1048"/>
                  </a:lnTo>
                  <a:lnTo>
                    <a:pt x="545" y="1048"/>
                  </a:lnTo>
                  <a:lnTo>
                    <a:pt x="544" y="1047"/>
                  </a:lnTo>
                  <a:lnTo>
                    <a:pt x="543" y="1047"/>
                  </a:lnTo>
                  <a:lnTo>
                    <a:pt x="540" y="1046"/>
                  </a:lnTo>
                  <a:lnTo>
                    <a:pt x="539" y="1044"/>
                  </a:lnTo>
                  <a:lnTo>
                    <a:pt x="537" y="1044"/>
                  </a:lnTo>
                  <a:lnTo>
                    <a:pt x="536" y="1044"/>
                  </a:lnTo>
                  <a:lnTo>
                    <a:pt x="535" y="1044"/>
                  </a:lnTo>
                  <a:lnTo>
                    <a:pt x="533" y="1044"/>
                  </a:lnTo>
                  <a:lnTo>
                    <a:pt x="532" y="1044"/>
                  </a:lnTo>
                  <a:lnTo>
                    <a:pt x="532" y="1043"/>
                  </a:lnTo>
                  <a:lnTo>
                    <a:pt x="531" y="1043"/>
                  </a:lnTo>
                  <a:lnTo>
                    <a:pt x="529" y="1042"/>
                  </a:lnTo>
                  <a:lnTo>
                    <a:pt x="528" y="1040"/>
                  </a:lnTo>
                  <a:lnTo>
                    <a:pt x="527" y="1039"/>
                  </a:lnTo>
                  <a:lnTo>
                    <a:pt x="525" y="1040"/>
                  </a:lnTo>
                  <a:lnTo>
                    <a:pt x="525" y="1042"/>
                  </a:lnTo>
                  <a:lnTo>
                    <a:pt x="525" y="1043"/>
                  </a:lnTo>
                  <a:lnTo>
                    <a:pt x="525" y="1044"/>
                  </a:lnTo>
                  <a:lnTo>
                    <a:pt x="525" y="1046"/>
                  </a:lnTo>
                  <a:lnTo>
                    <a:pt x="525" y="1047"/>
                  </a:lnTo>
                  <a:lnTo>
                    <a:pt x="527" y="1047"/>
                  </a:lnTo>
                  <a:lnTo>
                    <a:pt x="527" y="1048"/>
                  </a:lnTo>
                  <a:lnTo>
                    <a:pt x="525" y="1048"/>
                  </a:lnTo>
                  <a:lnTo>
                    <a:pt x="525" y="1050"/>
                  </a:lnTo>
                  <a:lnTo>
                    <a:pt x="527" y="1050"/>
                  </a:lnTo>
                  <a:lnTo>
                    <a:pt x="527"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3" y="1053"/>
                  </a:lnTo>
                  <a:lnTo>
                    <a:pt x="522" y="1053"/>
                  </a:lnTo>
                  <a:lnTo>
                    <a:pt x="522" y="1055"/>
                  </a:lnTo>
                  <a:lnTo>
                    <a:pt x="520" y="1055"/>
                  </a:lnTo>
                  <a:lnTo>
                    <a:pt x="520" y="1056"/>
                  </a:lnTo>
                  <a:lnTo>
                    <a:pt x="519" y="1056"/>
                  </a:lnTo>
                  <a:lnTo>
                    <a:pt x="519" y="1057"/>
                  </a:lnTo>
                  <a:lnTo>
                    <a:pt x="518" y="1057"/>
                  </a:lnTo>
                  <a:lnTo>
                    <a:pt x="519" y="1059"/>
                  </a:lnTo>
                  <a:lnTo>
                    <a:pt x="518" y="1059"/>
                  </a:lnTo>
                  <a:lnTo>
                    <a:pt x="518" y="1060"/>
                  </a:lnTo>
                  <a:lnTo>
                    <a:pt x="518" y="1059"/>
                  </a:lnTo>
                  <a:lnTo>
                    <a:pt x="518" y="1060"/>
                  </a:lnTo>
                  <a:lnTo>
                    <a:pt x="516" y="1060"/>
                  </a:lnTo>
                  <a:lnTo>
                    <a:pt x="518" y="1060"/>
                  </a:lnTo>
                  <a:lnTo>
                    <a:pt x="516" y="1060"/>
                  </a:lnTo>
                  <a:lnTo>
                    <a:pt x="516" y="1061"/>
                  </a:lnTo>
                  <a:lnTo>
                    <a:pt x="515" y="1061"/>
                  </a:lnTo>
                  <a:lnTo>
                    <a:pt x="515" y="1063"/>
                  </a:lnTo>
                  <a:lnTo>
                    <a:pt x="515" y="1064"/>
                  </a:lnTo>
                  <a:lnTo>
                    <a:pt x="515" y="1065"/>
                  </a:lnTo>
                  <a:lnTo>
                    <a:pt x="515" y="1067"/>
                  </a:lnTo>
                  <a:lnTo>
                    <a:pt x="514" y="1067"/>
                  </a:lnTo>
                  <a:lnTo>
                    <a:pt x="514" y="1068"/>
                  </a:lnTo>
                  <a:lnTo>
                    <a:pt x="512" y="1068"/>
                  </a:lnTo>
                  <a:lnTo>
                    <a:pt x="512" y="1069"/>
                  </a:lnTo>
                  <a:lnTo>
                    <a:pt x="511" y="1069"/>
                  </a:lnTo>
                  <a:lnTo>
                    <a:pt x="511" y="1071"/>
                  </a:lnTo>
                  <a:lnTo>
                    <a:pt x="510" y="1071"/>
                  </a:lnTo>
                  <a:lnTo>
                    <a:pt x="508" y="1071"/>
                  </a:lnTo>
                  <a:lnTo>
                    <a:pt x="508" y="1072"/>
                  </a:lnTo>
                  <a:lnTo>
                    <a:pt x="507" y="1072"/>
                  </a:lnTo>
                  <a:lnTo>
                    <a:pt x="507" y="1073"/>
                  </a:lnTo>
                  <a:lnTo>
                    <a:pt x="506" y="1073"/>
                  </a:lnTo>
                  <a:lnTo>
                    <a:pt x="506" y="1074"/>
                  </a:lnTo>
                  <a:lnTo>
                    <a:pt x="506" y="1076"/>
                  </a:lnTo>
                  <a:lnTo>
                    <a:pt x="505" y="1076"/>
                  </a:lnTo>
                  <a:lnTo>
                    <a:pt x="505" y="1077"/>
                  </a:lnTo>
                  <a:lnTo>
                    <a:pt x="503" y="1077"/>
                  </a:lnTo>
                  <a:lnTo>
                    <a:pt x="502" y="1077"/>
                  </a:lnTo>
                  <a:lnTo>
                    <a:pt x="502" y="1078"/>
                  </a:lnTo>
                  <a:lnTo>
                    <a:pt x="501" y="1078"/>
                  </a:lnTo>
                  <a:lnTo>
                    <a:pt x="501" y="1080"/>
                  </a:lnTo>
                  <a:lnTo>
                    <a:pt x="501" y="1078"/>
                  </a:lnTo>
                  <a:lnTo>
                    <a:pt x="501" y="1080"/>
                  </a:lnTo>
                  <a:lnTo>
                    <a:pt x="499" y="1080"/>
                  </a:lnTo>
                  <a:lnTo>
                    <a:pt x="498" y="1080"/>
                  </a:lnTo>
                  <a:lnTo>
                    <a:pt x="498" y="1081"/>
                  </a:lnTo>
                  <a:lnTo>
                    <a:pt x="497" y="1081"/>
                  </a:lnTo>
                  <a:lnTo>
                    <a:pt x="497" y="1082"/>
                  </a:lnTo>
                  <a:lnTo>
                    <a:pt x="497" y="1084"/>
                  </a:lnTo>
                  <a:lnTo>
                    <a:pt x="495" y="1084"/>
                  </a:lnTo>
                  <a:lnTo>
                    <a:pt x="494" y="1084"/>
                  </a:lnTo>
                  <a:lnTo>
                    <a:pt x="493" y="1084"/>
                  </a:lnTo>
                  <a:lnTo>
                    <a:pt x="493" y="1085"/>
                  </a:lnTo>
                  <a:lnTo>
                    <a:pt x="493" y="1086"/>
                  </a:lnTo>
                  <a:lnTo>
                    <a:pt x="491" y="1086"/>
                  </a:lnTo>
                  <a:lnTo>
                    <a:pt x="490" y="1088"/>
                  </a:lnTo>
                  <a:lnTo>
                    <a:pt x="489" y="1088"/>
                  </a:lnTo>
                  <a:lnTo>
                    <a:pt x="489" y="1089"/>
                  </a:lnTo>
                  <a:lnTo>
                    <a:pt x="488" y="1089"/>
                  </a:lnTo>
                  <a:lnTo>
                    <a:pt x="488" y="1090"/>
                  </a:lnTo>
                  <a:lnTo>
                    <a:pt x="486" y="1090"/>
                  </a:lnTo>
                  <a:lnTo>
                    <a:pt x="485" y="1090"/>
                  </a:lnTo>
                  <a:lnTo>
                    <a:pt x="484" y="1090"/>
                  </a:lnTo>
                  <a:lnTo>
                    <a:pt x="482" y="1090"/>
                  </a:lnTo>
                  <a:lnTo>
                    <a:pt x="482" y="1091"/>
                  </a:lnTo>
                  <a:lnTo>
                    <a:pt x="481" y="1091"/>
                  </a:lnTo>
                  <a:lnTo>
                    <a:pt x="481" y="1090"/>
                  </a:lnTo>
                  <a:lnTo>
                    <a:pt x="480" y="1090"/>
                  </a:lnTo>
                  <a:lnTo>
                    <a:pt x="478" y="1090"/>
                  </a:lnTo>
                  <a:lnTo>
                    <a:pt x="477" y="1090"/>
                  </a:lnTo>
                  <a:lnTo>
                    <a:pt x="477" y="1091"/>
                  </a:lnTo>
                  <a:lnTo>
                    <a:pt x="476" y="1091"/>
                  </a:lnTo>
                  <a:lnTo>
                    <a:pt x="474" y="1091"/>
                  </a:lnTo>
                  <a:lnTo>
                    <a:pt x="474" y="1093"/>
                  </a:lnTo>
                  <a:lnTo>
                    <a:pt x="473" y="1093"/>
                  </a:lnTo>
                  <a:lnTo>
                    <a:pt x="473" y="1094"/>
                  </a:lnTo>
                  <a:lnTo>
                    <a:pt x="473" y="1093"/>
                  </a:lnTo>
                  <a:lnTo>
                    <a:pt x="473" y="1094"/>
                  </a:lnTo>
                  <a:lnTo>
                    <a:pt x="472" y="1094"/>
                  </a:lnTo>
                  <a:lnTo>
                    <a:pt x="472" y="1095"/>
                  </a:lnTo>
                  <a:lnTo>
                    <a:pt x="470" y="1095"/>
                  </a:lnTo>
                  <a:lnTo>
                    <a:pt x="470" y="1094"/>
                  </a:lnTo>
                  <a:lnTo>
                    <a:pt x="470" y="1095"/>
                  </a:lnTo>
                  <a:lnTo>
                    <a:pt x="469" y="1095"/>
                  </a:lnTo>
                  <a:lnTo>
                    <a:pt x="468" y="1097"/>
                  </a:lnTo>
                  <a:lnTo>
                    <a:pt x="468" y="1098"/>
                  </a:lnTo>
                  <a:lnTo>
                    <a:pt x="467" y="1098"/>
                  </a:lnTo>
                  <a:lnTo>
                    <a:pt x="465" y="1098"/>
                  </a:lnTo>
                  <a:lnTo>
                    <a:pt x="465" y="1099"/>
                  </a:lnTo>
                  <a:lnTo>
                    <a:pt x="464" y="1099"/>
                  </a:lnTo>
                  <a:lnTo>
                    <a:pt x="465" y="1099"/>
                  </a:lnTo>
                  <a:lnTo>
                    <a:pt x="465" y="1101"/>
                  </a:lnTo>
                  <a:lnTo>
                    <a:pt x="464" y="1101"/>
                  </a:lnTo>
                  <a:lnTo>
                    <a:pt x="464" y="1102"/>
                  </a:lnTo>
                  <a:lnTo>
                    <a:pt x="465" y="1102"/>
                  </a:lnTo>
                  <a:lnTo>
                    <a:pt x="464" y="1103"/>
                  </a:lnTo>
                  <a:lnTo>
                    <a:pt x="464" y="1102"/>
                  </a:lnTo>
                  <a:lnTo>
                    <a:pt x="464" y="1103"/>
                  </a:lnTo>
                  <a:lnTo>
                    <a:pt x="463" y="1103"/>
                  </a:lnTo>
                  <a:lnTo>
                    <a:pt x="464" y="1102"/>
                  </a:lnTo>
                  <a:lnTo>
                    <a:pt x="463" y="1102"/>
                  </a:lnTo>
                  <a:lnTo>
                    <a:pt x="463" y="1103"/>
                  </a:lnTo>
                  <a:lnTo>
                    <a:pt x="461" y="1103"/>
                  </a:lnTo>
                  <a:lnTo>
                    <a:pt x="461" y="1105"/>
                  </a:lnTo>
                  <a:lnTo>
                    <a:pt x="461" y="1106"/>
                  </a:lnTo>
                  <a:lnTo>
                    <a:pt x="463" y="1106"/>
                  </a:lnTo>
                  <a:lnTo>
                    <a:pt x="463" y="1107"/>
                  </a:lnTo>
                  <a:lnTo>
                    <a:pt x="461" y="1107"/>
                  </a:lnTo>
                  <a:lnTo>
                    <a:pt x="461" y="1108"/>
                  </a:lnTo>
                  <a:lnTo>
                    <a:pt x="461" y="1110"/>
                  </a:lnTo>
                  <a:lnTo>
                    <a:pt x="460" y="1110"/>
                  </a:lnTo>
                  <a:lnTo>
                    <a:pt x="459" y="1110"/>
                  </a:lnTo>
                  <a:lnTo>
                    <a:pt x="457" y="1110"/>
                  </a:lnTo>
                  <a:lnTo>
                    <a:pt x="457" y="1108"/>
                  </a:lnTo>
                  <a:lnTo>
                    <a:pt x="457" y="1110"/>
                  </a:lnTo>
                  <a:lnTo>
                    <a:pt x="456" y="1110"/>
                  </a:lnTo>
                  <a:lnTo>
                    <a:pt x="456" y="1108"/>
                  </a:lnTo>
                  <a:lnTo>
                    <a:pt x="456" y="1110"/>
                  </a:lnTo>
                  <a:lnTo>
                    <a:pt x="455" y="1110"/>
                  </a:lnTo>
                  <a:lnTo>
                    <a:pt x="455" y="1111"/>
                  </a:lnTo>
                  <a:lnTo>
                    <a:pt x="455" y="1112"/>
                  </a:lnTo>
                  <a:lnTo>
                    <a:pt x="456" y="1112"/>
                  </a:lnTo>
                  <a:lnTo>
                    <a:pt x="456" y="1114"/>
                  </a:lnTo>
                  <a:lnTo>
                    <a:pt x="455" y="1114"/>
                  </a:lnTo>
                  <a:lnTo>
                    <a:pt x="456" y="1114"/>
                  </a:lnTo>
                  <a:lnTo>
                    <a:pt x="455" y="1114"/>
                  </a:lnTo>
                  <a:lnTo>
                    <a:pt x="455" y="1115"/>
                  </a:lnTo>
                  <a:lnTo>
                    <a:pt x="453" y="1115"/>
                  </a:lnTo>
                  <a:lnTo>
                    <a:pt x="453" y="1114"/>
                  </a:lnTo>
                  <a:lnTo>
                    <a:pt x="453" y="1115"/>
                  </a:lnTo>
                  <a:lnTo>
                    <a:pt x="453" y="1116"/>
                  </a:lnTo>
                  <a:lnTo>
                    <a:pt x="453" y="1115"/>
                  </a:lnTo>
                  <a:lnTo>
                    <a:pt x="452" y="1115"/>
                  </a:lnTo>
                  <a:lnTo>
                    <a:pt x="452" y="1116"/>
                  </a:lnTo>
                  <a:lnTo>
                    <a:pt x="452" y="1118"/>
                  </a:lnTo>
                  <a:lnTo>
                    <a:pt x="451" y="1118"/>
                  </a:lnTo>
                  <a:lnTo>
                    <a:pt x="450" y="1118"/>
                  </a:lnTo>
                  <a:lnTo>
                    <a:pt x="450" y="1116"/>
                  </a:lnTo>
                  <a:lnTo>
                    <a:pt x="450" y="1118"/>
                  </a:lnTo>
                  <a:lnTo>
                    <a:pt x="448" y="1118"/>
                  </a:lnTo>
                  <a:lnTo>
                    <a:pt x="447" y="1118"/>
                  </a:lnTo>
                  <a:lnTo>
                    <a:pt x="447" y="1119"/>
                  </a:lnTo>
                  <a:lnTo>
                    <a:pt x="446" y="1119"/>
                  </a:lnTo>
                  <a:lnTo>
                    <a:pt x="447" y="1119"/>
                  </a:lnTo>
                  <a:lnTo>
                    <a:pt x="446" y="1119"/>
                  </a:lnTo>
                  <a:lnTo>
                    <a:pt x="446" y="1120"/>
                  </a:lnTo>
                  <a:lnTo>
                    <a:pt x="444" y="1120"/>
                  </a:lnTo>
                  <a:lnTo>
                    <a:pt x="444" y="1122"/>
                  </a:lnTo>
                  <a:lnTo>
                    <a:pt x="444" y="1123"/>
                  </a:lnTo>
                  <a:lnTo>
                    <a:pt x="446" y="1123"/>
                  </a:lnTo>
                  <a:lnTo>
                    <a:pt x="446" y="1124"/>
                  </a:lnTo>
                  <a:lnTo>
                    <a:pt x="447" y="1124"/>
                  </a:lnTo>
                  <a:lnTo>
                    <a:pt x="446" y="1124"/>
                  </a:lnTo>
                  <a:lnTo>
                    <a:pt x="446" y="1125"/>
                  </a:lnTo>
                  <a:lnTo>
                    <a:pt x="446" y="1124"/>
                  </a:lnTo>
                  <a:lnTo>
                    <a:pt x="446" y="1125"/>
                  </a:lnTo>
                  <a:lnTo>
                    <a:pt x="444" y="1125"/>
                  </a:lnTo>
                  <a:lnTo>
                    <a:pt x="443" y="1125"/>
                  </a:lnTo>
                  <a:lnTo>
                    <a:pt x="443" y="1127"/>
                  </a:lnTo>
                  <a:lnTo>
                    <a:pt x="444" y="1127"/>
                  </a:lnTo>
                  <a:lnTo>
                    <a:pt x="443" y="1127"/>
                  </a:lnTo>
                  <a:lnTo>
                    <a:pt x="442" y="1128"/>
                  </a:lnTo>
                  <a:lnTo>
                    <a:pt x="442" y="1127"/>
                  </a:lnTo>
                  <a:lnTo>
                    <a:pt x="442" y="1128"/>
                  </a:lnTo>
                  <a:lnTo>
                    <a:pt x="442" y="1127"/>
                  </a:lnTo>
                  <a:lnTo>
                    <a:pt x="440" y="1128"/>
                  </a:lnTo>
                  <a:lnTo>
                    <a:pt x="439" y="1127"/>
                  </a:lnTo>
                  <a:lnTo>
                    <a:pt x="439" y="1128"/>
                  </a:lnTo>
                  <a:lnTo>
                    <a:pt x="439" y="1127"/>
                  </a:lnTo>
                  <a:lnTo>
                    <a:pt x="438" y="1128"/>
                  </a:lnTo>
                  <a:lnTo>
                    <a:pt x="436" y="1128"/>
                  </a:lnTo>
                  <a:lnTo>
                    <a:pt x="438" y="1128"/>
                  </a:lnTo>
                  <a:lnTo>
                    <a:pt x="436" y="1128"/>
                  </a:lnTo>
                  <a:lnTo>
                    <a:pt x="436" y="1127"/>
                  </a:lnTo>
                  <a:lnTo>
                    <a:pt x="435" y="1128"/>
                  </a:lnTo>
                  <a:lnTo>
                    <a:pt x="435" y="1129"/>
                  </a:lnTo>
                  <a:lnTo>
                    <a:pt x="434" y="1129"/>
                  </a:lnTo>
                  <a:lnTo>
                    <a:pt x="435" y="1131"/>
                  </a:lnTo>
                  <a:lnTo>
                    <a:pt x="434" y="1131"/>
                  </a:lnTo>
                  <a:lnTo>
                    <a:pt x="434"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4" y="1140"/>
                  </a:lnTo>
                  <a:lnTo>
                    <a:pt x="432" y="1140"/>
                  </a:lnTo>
                  <a:lnTo>
                    <a:pt x="432" y="1141"/>
                  </a:lnTo>
                  <a:lnTo>
                    <a:pt x="431" y="1141"/>
                  </a:lnTo>
                  <a:lnTo>
                    <a:pt x="431" y="1140"/>
                  </a:lnTo>
                  <a:lnTo>
                    <a:pt x="431" y="1141"/>
                  </a:lnTo>
                  <a:lnTo>
                    <a:pt x="430" y="1141"/>
                  </a:lnTo>
                  <a:lnTo>
                    <a:pt x="430" y="1140"/>
                  </a:lnTo>
                  <a:lnTo>
                    <a:pt x="429" y="1140"/>
                  </a:lnTo>
                  <a:lnTo>
                    <a:pt x="430" y="1140"/>
                  </a:lnTo>
                  <a:lnTo>
                    <a:pt x="429" y="1140"/>
                  </a:lnTo>
                  <a:lnTo>
                    <a:pt x="427" y="1140"/>
                  </a:lnTo>
                  <a:lnTo>
                    <a:pt x="427" y="1141"/>
                  </a:lnTo>
                  <a:lnTo>
                    <a:pt x="426" y="1141"/>
                  </a:lnTo>
                  <a:lnTo>
                    <a:pt x="426" y="1143"/>
                  </a:lnTo>
                  <a:lnTo>
                    <a:pt x="426" y="1141"/>
                  </a:lnTo>
                  <a:lnTo>
                    <a:pt x="426" y="1143"/>
                  </a:lnTo>
                  <a:lnTo>
                    <a:pt x="426" y="1144"/>
                  </a:lnTo>
                  <a:lnTo>
                    <a:pt x="425" y="1144"/>
                  </a:lnTo>
                  <a:lnTo>
                    <a:pt x="425" y="1145"/>
                  </a:lnTo>
                  <a:lnTo>
                    <a:pt x="425" y="1146"/>
                  </a:lnTo>
                  <a:lnTo>
                    <a:pt x="426" y="1146"/>
                  </a:lnTo>
                  <a:lnTo>
                    <a:pt x="425" y="1146"/>
                  </a:lnTo>
                  <a:lnTo>
                    <a:pt x="425" y="1148"/>
                  </a:lnTo>
                  <a:lnTo>
                    <a:pt x="426" y="1148"/>
                  </a:lnTo>
                  <a:lnTo>
                    <a:pt x="425" y="1148"/>
                  </a:lnTo>
                  <a:lnTo>
                    <a:pt x="425" y="1149"/>
                  </a:lnTo>
                  <a:lnTo>
                    <a:pt x="426" y="1149"/>
                  </a:lnTo>
                  <a:lnTo>
                    <a:pt x="425" y="1149"/>
                  </a:lnTo>
                  <a:lnTo>
                    <a:pt x="426" y="1149"/>
                  </a:lnTo>
                  <a:lnTo>
                    <a:pt x="426" y="1150"/>
                  </a:lnTo>
                  <a:lnTo>
                    <a:pt x="426" y="1152"/>
                  </a:lnTo>
                  <a:lnTo>
                    <a:pt x="427" y="1153"/>
                  </a:lnTo>
                  <a:lnTo>
                    <a:pt x="427" y="1154"/>
                  </a:lnTo>
                  <a:lnTo>
                    <a:pt x="429" y="1154"/>
                  </a:lnTo>
                  <a:lnTo>
                    <a:pt x="429" y="1156"/>
                  </a:lnTo>
                  <a:lnTo>
                    <a:pt x="431" y="1156"/>
                  </a:lnTo>
                  <a:lnTo>
                    <a:pt x="432" y="1157"/>
                  </a:lnTo>
                  <a:lnTo>
                    <a:pt x="434" y="1156"/>
                  </a:lnTo>
                  <a:lnTo>
                    <a:pt x="435" y="1156"/>
                  </a:lnTo>
                  <a:lnTo>
                    <a:pt x="435" y="1154"/>
                  </a:lnTo>
                  <a:lnTo>
                    <a:pt x="436" y="1154"/>
                  </a:lnTo>
                  <a:lnTo>
                    <a:pt x="436" y="1153"/>
                  </a:lnTo>
                  <a:lnTo>
                    <a:pt x="438" y="1153"/>
                  </a:lnTo>
                  <a:lnTo>
                    <a:pt x="438" y="1152"/>
                  </a:lnTo>
                  <a:lnTo>
                    <a:pt x="439" y="1152"/>
                  </a:lnTo>
                  <a:lnTo>
                    <a:pt x="439" y="1150"/>
                  </a:lnTo>
                  <a:lnTo>
                    <a:pt x="439" y="1152"/>
                  </a:lnTo>
                  <a:lnTo>
                    <a:pt x="440" y="1152"/>
                  </a:lnTo>
                  <a:lnTo>
                    <a:pt x="442" y="1152"/>
                  </a:lnTo>
                  <a:lnTo>
                    <a:pt x="442" y="1150"/>
                  </a:lnTo>
                  <a:lnTo>
                    <a:pt x="443" y="1150"/>
                  </a:lnTo>
                  <a:lnTo>
                    <a:pt x="443" y="1152"/>
                  </a:lnTo>
                  <a:lnTo>
                    <a:pt x="443" y="1150"/>
                  </a:lnTo>
                  <a:lnTo>
                    <a:pt x="444" y="1150"/>
                  </a:lnTo>
                  <a:lnTo>
                    <a:pt x="444" y="1149"/>
                  </a:lnTo>
                  <a:lnTo>
                    <a:pt x="446" y="1149"/>
                  </a:lnTo>
                  <a:lnTo>
                    <a:pt x="446" y="1148"/>
                  </a:lnTo>
                  <a:lnTo>
                    <a:pt x="447" y="1148"/>
                  </a:lnTo>
                  <a:lnTo>
                    <a:pt x="447" y="1149"/>
                  </a:lnTo>
                  <a:lnTo>
                    <a:pt x="447" y="1148"/>
                  </a:lnTo>
                  <a:lnTo>
                    <a:pt x="447" y="1149"/>
                  </a:lnTo>
                  <a:lnTo>
                    <a:pt x="447" y="1148"/>
                  </a:lnTo>
                  <a:lnTo>
                    <a:pt x="448" y="1148"/>
                  </a:lnTo>
                  <a:lnTo>
                    <a:pt x="450" y="1148"/>
                  </a:lnTo>
                  <a:lnTo>
                    <a:pt x="451" y="1148"/>
                  </a:lnTo>
                  <a:lnTo>
                    <a:pt x="452" y="1148"/>
                  </a:lnTo>
                  <a:lnTo>
                    <a:pt x="452" y="1149"/>
                  </a:lnTo>
                  <a:lnTo>
                    <a:pt x="452" y="1148"/>
                  </a:lnTo>
                  <a:lnTo>
                    <a:pt x="453" y="1148"/>
                  </a:lnTo>
                  <a:lnTo>
                    <a:pt x="453" y="1149"/>
                  </a:lnTo>
                  <a:lnTo>
                    <a:pt x="453" y="1148"/>
                  </a:lnTo>
                  <a:lnTo>
                    <a:pt x="455" y="1148"/>
                  </a:lnTo>
                  <a:lnTo>
                    <a:pt x="456" y="1148"/>
                  </a:lnTo>
                  <a:lnTo>
                    <a:pt x="457" y="1148"/>
                  </a:lnTo>
                  <a:lnTo>
                    <a:pt x="456" y="1149"/>
                  </a:lnTo>
                  <a:lnTo>
                    <a:pt x="457" y="1149"/>
                  </a:lnTo>
                  <a:lnTo>
                    <a:pt x="457" y="1150"/>
                  </a:lnTo>
                  <a:lnTo>
                    <a:pt x="459" y="1152"/>
                  </a:lnTo>
                  <a:lnTo>
                    <a:pt x="460" y="1153"/>
                  </a:lnTo>
                  <a:lnTo>
                    <a:pt x="460" y="1154"/>
                  </a:lnTo>
                  <a:lnTo>
                    <a:pt x="461" y="1154"/>
                  </a:lnTo>
                  <a:lnTo>
                    <a:pt x="461" y="1156"/>
                  </a:lnTo>
                  <a:lnTo>
                    <a:pt x="463" y="1156"/>
                  </a:lnTo>
                  <a:lnTo>
                    <a:pt x="464" y="1156"/>
                  </a:lnTo>
                  <a:lnTo>
                    <a:pt x="464" y="1157"/>
                  </a:lnTo>
                  <a:lnTo>
                    <a:pt x="463" y="1157"/>
                  </a:lnTo>
                  <a:lnTo>
                    <a:pt x="463" y="1158"/>
                  </a:lnTo>
                  <a:lnTo>
                    <a:pt x="463" y="1160"/>
                  </a:lnTo>
                  <a:lnTo>
                    <a:pt x="463" y="1161"/>
                  </a:lnTo>
                  <a:lnTo>
                    <a:pt x="461" y="1162"/>
                  </a:lnTo>
                  <a:lnTo>
                    <a:pt x="460" y="1162"/>
                  </a:lnTo>
                  <a:lnTo>
                    <a:pt x="460" y="1163"/>
                  </a:lnTo>
                  <a:lnTo>
                    <a:pt x="459" y="1163"/>
                  </a:lnTo>
                  <a:lnTo>
                    <a:pt x="457" y="1165"/>
                  </a:lnTo>
                  <a:lnTo>
                    <a:pt x="459" y="1165"/>
                  </a:lnTo>
                  <a:lnTo>
                    <a:pt x="459" y="1166"/>
                  </a:lnTo>
                  <a:lnTo>
                    <a:pt x="460" y="1169"/>
                  </a:lnTo>
                  <a:lnTo>
                    <a:pt x="461" y="1167"/>
                  </a:lnTo>
                  <a:lnTo>
                    <a:pt x="464" y="1171"/>
                  </a:lnTo>
                  <a:lnTo>
                    <a:pt x="467" y="1173"/>
                  </a:lnTo>
                  <a:lnTo>
                    <a:pt x="472" y="1173"/>
                  </a:lnTo>
                  <a:lnTo>
                    <a:pt x="481" y="1167"/>
                  </a:lnTo>
                  <a:lnTo>
                    <a:pt x="484" y="1174"/>
                  </a:lnTo>
                  <a:lnTo>
                    <a:pt x="486" y="1175"/>
                  </a:lnTo>
                  <a:lnTo>
                    <a:pt x="485" y="1175"/>
                  </a:lnTo>
                  <a:lnTo>
                    <a:pt x="488" y="1177"/>
                  </a:lnTo>
                  <a:lnTo>
                    <a:pt x="490" y="1174"/>
                  </a:lnTo>
                  <a:lnTo>
                    <a:pt x="491" y="1174"/>
                  </a:lnTo>
                  <a:lnTo>
                    <a:pt x="493" y="1174"/>
                  </a:lnTo>
                  <a:lnTo>
                    <a:pt x="494" y="1174"/>
                  </a:lnTo>
                  <a:lnTo>
                    <a:pt x="495" y="1173"/>
                  </a:lnTo>
                  <a:lnTo>
                    <a:pt x="497" y="1174"/>
                  </a:lnTo>
                  <a:lnTo>
                    <a:pt x="498" y="1174"/>
                  </a:lnTo>
                  <a:lnTo>
                    <a:pt x="498" y="1175"/>
                  </a:lnTo>
                  <a:lnTo>
                    <a:pt x="499" y="1175"/>
                  </a:lnTo>
                  <a:lnTo>
                    <a:pt x="501" y="1175"/>
                  </a:lnTo>
                  <a:lnTo>
                    <a:pt x="502" y="1175"/>
                  </a:lnTo>
                  <a:lnTo>
                    <a:pt x="503" y="1175"/>
                  </a:lnTo>
                  <a:lnTo>
                    <a:pt x="505" y="1175"/>
                  </a:lnTo>
                  <a:lnTo>
                    <a:pt x="506" y="1177"/>
                  </a:lnTo>
                  <a:lnTo>
                    <a:pt x="507" y="1177"/>
                  </a:lnTo>
                  <a:lnTo>
                    <a:pt x="507" y="1178"/>
                  </a:lnTo>
                  <a:lnTo>
                    <a:pt x="508" y="1179"/>
                  </a:lnTo>
                  <a:lnTo>
                    <a:pt x="508" y="1180"/>
                  </a:lnTo>
                  <a:lnTo>
                    <a:pt x="507" y="1180"/>
                  </a:lnTo>
                  <a:lnTo>
                    <a:pt x="507" y="1182"/>
                  </a:lnTo>
                  <a:lnTo>
                    <a:pt x="507" y="1183"/>
                  </a:lnTo>
                  <a:lnTo>
                    <a:pt x="506" y="1184"/>
                  </a:lnTo>
                  <a:lnTo>
                    <a:pt x="506" y="1186"/>
                  </a:lnTo>
                  <a:lnTo>
                    <a:pt x="505" y="1186"/>
                  </a:lnTo>
                  <a:lnTo>
                    <a:pt x="505" y="1187"/>
                  </a:lnTo>
                  <a:lnTo>
                    <a:pt x="503" y="1187"/>
                  </a:lnTo>
                  <a:lnTo>
                    <a:pt x="503" y="1188"/>
                  </a:lnTo>
                  <a:lnTo>
                    <a:pt x="503" y="1190"/>
                  </a:lnTo>
                  <a:lnTo>
                    <a:pt x="502" y="1190"/>
                  </a:lnTo>
                  <a:lnTo>
                    <a:pt x="502" y="1191"/>
                  </a:lnTo>
                  <a:lnTo>
                    <a:pt x="502" y="1192"/>
                  </a:lnTo>
                  <a:lnTo>
                    <a:pt x="502" y="1194"/>
                  </a:lnTo>
                  <a:lnTo>
                    <a:pt x="502" y="1195"/>
                  </a:lnTo>
                  <a:lnTo>
                    <a:pt x="503" y="1195"/>
                  </a:lnTo>
                  <a:lnTo>
                    <a:pt x="503" y="1196"/>
                  </a:lnTo>
                  <a:lnTo>
                    <a:pt x="502" y="1196"/>
                  </a:lnTo>
                  <a:lnTo>
                    <a:pt x="501" y="1196"/>
                  </a:lnTo>
                  <a:lnTo>
                    <a:pt x="501" y="1197"/>
                  </a:lnTo>
                  <a:lnTo>
                    <a:pt x="501" y="1199"/>
                  </a:lnTo>
                  <a:lnTo>
                    <a:pt x="499" y="1199"/>
                  </a:lnTo>
                  <a:lnTo>
                    <a:pt x="499" y="1200"/>
                  </a:lnTo>
                  <a:lnTo>
                    <a:pt x="499" y="1201"/>
                  </a:lnTo>
                  <a:lnTo>
                    <a:pt x="499" y="1203"/>
                  </a:lnTo>
                  <a:lnTo>
                    <a:pt x="499" y="1204"/>
                  </a:lnTo>
                  <a:lnTo>
                    <a:pt x="499" y="1205"/>
                  </a:lnTo>
                  <a:lnTo>
                    <a:pt x="498" y="1205"/>
                  </a:lnTo>
                  <a:lnTo>
                    <a:pt x="498" y="1207"/>
                  </a:lnTo>
                  <a:lnTo>
                    <a:pt x="498" y="1208"/>
                  </a:lnTo>
                  <a:lnTo>
                    <a:pt x="498" y="1209"/>
                  </a:lnTo>
                  <a:lnTo>
                    <a:pt x="498" y="1211"/>
                  </a:lnTo>
                  <a:lnTo>
                    <a:pt x="498" y="1212"/>
                  </a:lnTo>
                  <a:lnTo>
                    <a:pt x="498" y="1213"/>
                  </a:lnTo>
                  <a:lnTo>
                    <a:pt x="497" y="1213"/>
                  </a:lnTo>
                  <a:lnTo>
                    <a:pt x="498" y="1213"/>
                  </a:lnTo>
                  <a:lnTo>
                    <a:pt x="497" y="1213"/>
                  </a:lnTo>
                  <a:lnTo>
                    <a:pt x="497" y="1215"/>
                  </a:lnTo>
                  <a:lnTo>
                    <a:pt x="497" y="1216"/>
                  </a:lnTo>
                  <a:lnTo>
                    <a:pt x="497" y="1217"/>
                  </a:lnTo>
                  <a:lnTo>
                    <a:pt x="495" y="1217"/>
                  </a:lnTo>
                  <a:lnTo>
                    <a:pt x="495" y="1218"/>
                  </a:lnTo>
                  <a:lnTo>
                    <a:pt x="494" y="1218"/>
                  </a:lnTo>
                  <a:lnTo>
                    <a:pt x="494" y="1220"/>
                  </a:lnTo>
                  <a:lnTo>
                    <a:pt x="494" y="1221"/>
                  </a:lnTo>
                  <a:lnTo>
                    <a:pt x="493" y="1221"/>
                  </a:lnTo>
                  <a:lnTo>
                    <a:pt x="493" y="1222"/>
                  </a:lnTo>
                  <a:lnTo>
                    <a:pt x="493" y="1224"/>
                  </a:lnTo>
                  <a:lnTo>
                    <a:pt x="491" y="1224"/>
                  </a:lnTo>
                  <a:lnTo>
                    <a:pt x="490" y="1224"/>
                  </a:lnTo>
                  <a:lnTo>
                    <a:pt x="490" y="1225"/>
                  </a:lnTo>
                  <a:lnTo>
                    <a:pt x="490" y="1226"/>
                  </a:lnTo>
                  <a:lnTo>
                    <a:pt x="491" y="1226"/>
                  </a:lnTo>
                  <a:lnTo>
                    <a:pt x="490" y="1226"/>
                  </a:lnTo>
                  <a:lnTo>
                    <a:pt x="490" y="1228"/>
                  </a:lnTo>
                  <a:lnTo>
                    <a:pt x="491" y="1228"/>
                  </a:lnTo>
                  <a:lnTo>
                    <a:pt x="491" y="1229"/>
                  </a:lnTo>
                  <a:lnTo>
                    <a:pt x="493" y="1229"/>
                  </a:lnTo>
                  <a:lnTo>
                    <a:pt x="491" y="1229"/>
                  </a:lnTo>
                  <a:lnTo>
                    <a:pt x="491" y="1230"/>
                  </a:lnTo>
                  <a:lnTo>
                    <a:pt x="490" y="1229"/>
                  </a:lnTo>
                  <a:lnTo>
                    <a:pt x="490" y="1230"/>
                  </a:lnTo>
                  <a:lnTo>
                    <a:pt x="489" y="1230"/>
                  </a:lnTo>
                  <a:lnTo>
                    <a:pt x="489" y="1229"/>
                  </a:lnTo>
                  <a:lnTo>
                    <a:pt x="489" y="1230"/>
                  </a:lnTo>
                  <a:lnTo>
                    <a:pt x="488" y="1230"/>
                  </a:lnTo>
                  <a:lnTo>
                    <a:pt x="488" y="1232"/>
                  </a:lnTo>
                  <a:lnTo>
                    <a:pt x="486" y="1232"/>
                  </a:lnTo>
                  <a:lnTo>
                    <a:pt x="485" y="1232"/>
                  </a:lnTo>
                  <a:lnTo>
                    <a:pt x="485" y="1233"/>
                  </a:lnTo>
                  <a:lnTo>
                    <a:pt x="485" y="1234"/>
                  </a:lnTo>
                  <a:lnTo>
                    <a:pt x="485" y="1233"/>
                  </a:lnTo>
                  <a:lnTo>
                    <a:pt x="484" y="1233"/>
                  </a:lnTo>
                  <a:lnTo>
                    <a:pt x="484" y="1234"/>
                  </a:lnTo>
                  <a:lnTo>
                    <a:pt x="484" y="1235"/>
                  </a:lnTo>
                  <a:lnTo>
                    <a:pt x="482" y="1235"/>
                  </a:lnTo>
                  <a:lnTo>
                    <a:pt x="482" y="1237"/>
                  </a:lnTo>
                  <a:lnTo>
                    <a:pt x="484" y="1237"/>
                  </a:lnTo>
                  <a:lnTo>
                    <a:pt x="484" y="1238"/>
                  </a:lnTo>
                  <a:lnTo>
                    <a:pt x="484" y="1239"/>
                  </a:lnTo>
                  <a:lnTo>
                    <a:pt x="482" y="1239"/>
                  </a:lnTo>
                  <a:lnTo>
                    <a:pt x="481" y="1239"/>
                  </a:lnTo>
                  <a:lnTo>
                    <a:pt x="482" y="1239"/>
                  </a:lnTo>
                  <a:lnTo>
                    <a:pt x="481" y="1239"/>
                  </a:lnTo>
                  <a:lnTo>
                    <a:pt x="481" y="1241"/>
                  </a:lnTo>
                  <a:lnTo>
                    <a:pt x="480" y="1241"/>
                  </a:lnTo>
                  <a:lnTo>
                    <a:pt x="480" y="1239"/>
                  </a:lnTo>
                  <a:lnTo>
                    <a:pt x="480" y="1241"/>
                  </a:lnTo>
                  <a:lnTo>
                    <a:pt x="480" y="1239"/>
                  </a:lnTo>
                  <a:lnTo>
                    <a:pt x="478" y="1239"/>
                  </a:lnTo>
                  <a:lnTo>
                    <a:pt x="477" y="1239"/>
                  </a:lnTo>
                  <a:lnTo>
                    <a:pt x="477" y="1238"/>
                  </a:lnTo>
                  <a:lnTo>
                    <a:pt x="476" y="1238"/>
                  </a:lnTo>
                  <a:lnTo>
                    <a:pt x="474" y="1238"/>
                  </a:lnTo>
                  <a:lnTo>
                    <a:pt x="474" y="1237"/>
                  </a:lnTo>
                  <a:lnTo>
                    <a:pt x="473" y="1237"/>
                  </a:lnTo>
                  <a:lnTo>
                    <a:pt x="472" y="1237"/>
                  </a:lnTo>
                  <a:lnTo>
                    <a:pt x="472" y="1238"/>
                  </a:lnTo>
                  <a:lnTo>
                    <a:pt x="470" y="1238"/>
                  </a:lnTo>
                  <a:lnTo>
                    <a:pt x="472" y="1238"/>
                  </a:lnTo>
                  <a:lnTo>
                    <a:pt x="470" y="1238"/>
                  </a:lnTo>
                  <a:lnTo>
                    <a:pt x="469" y="1238"/>
                  </a:lnTo>
                  <a:lnTo>
                    <a:pt x="469" y="1237"/>
                  </a:lnTo>
                  <a:lnTo>
                    <a:pt x="469" y="1238"/>
                  </a:lnTo>
                  <a:lnTo>
                    <a:pt x="468" y="1238"/>
                  </a:lnTo>
                  <a:lnTo>
                    <a:pt x="468" y="1237"/>
                  </a:lnTo>
                  <a:lnTo>
                    <a:pt x="468" y="1235"/>
                  </a:lnTo>
                  <a:lnTo>
                    <a:pt x="467" y="1235"/>
                  </a:lnTo>
                  <a:lnTo>
                    <a:pt x="465" y="1235"/>
                  </a:lnTo>
                  <a:lnTo>
                    <a:pt x="465" y="1234"/>
                  </a:lnTo>
                  <a:lnTo>
                    <a:pt x="465" y="1235"/>
                  </a:lnTo>
                  <a:lnTo>
                    <a:pt x="464" y="1235"/>
                  </a:lnTo>
                  <a:lnTo>
                    <a:pt x="463" y="1235"/>
                  </a:lnTo>
                  <a:lnTo>
                    <a:pt x="461" y="1235"/>
                  </a:lnTo>
                  <a:lnTo>
                    <a:pt x="461" y="1234"/>
                  </a:lnTo>
                  <a:lnTo>
                    <a:pt x="460" y="1234"/>
                  </a:lnTo>
                  <a:lnTo>
                    <a:pt x="461" y="1234"/>
                  </a:lnTo>
                  <a:lnTo>
                    <a:pt x="460" y="1234"/>
                  </a:lnTo>
                  <a:lnTo>
                    <a:pt x="459" y="1234"/>
                  </a:lnTo>
                  <a:lnTo>
                    <a:pt x="457" y="1234"/>
                  </a:lnTo>
                  <a:lnTo>
                    <a:pt x="457" y="1233"/>
                  </a:lnTo>
                  <a:lnTo>
                    <a:pt x="456" y="1233"/>
                  </a:lnTo>
                  <a:lnTo>
                    <a:pt x="456" y="1234"/>
                  </a:lnTo>
                  <a:lnTo>
                    <a:pt x="456" y="1233"/>
                  </a:lnTo>
                  <a:lnTo>
                    <a:pt x="456" y="1234"/>
                  </a:lnTo>
                  <a:lnTo>
                    <a:pt x="455" y="1234"/>
                  </a:lnTo>
                  <a:lnTo>
                    <a:pt x="456" y="1234"/>
                  </a:lnTo>
                  <a:lnTo>
                    <a:pt x="455" y="1234"/>
                  </a:lnTo>
                  <a:lnTo>
                    <a:pt x="453" y="1234"/>
                  </a:lnTo>
                  <a:lnTo>
                    <a:pt x="453" y="1235"/>
                  </a:lnTo>
                  <a:lnTo>
                    <a:pt x="453" y="1234"/>
                  </a:lnTo>
                  <a:lnTo>
                    <a:pt x="453" y="1235"/>
                  </a:lnTo>
                  <a:lnTo>
                    <a:pt x="453" y="1237"/>
                  </a:lnTo>
                  <a:lnTo>
                    <a:pt x="452" y="1237"/>
                  </a:lnTo>
                  <a:lnTo>
                    <a:pt x="453" y="1237"/>
                  </a:lnTo>
                  <a:lnTo>
                    <a:pt x="452" y="1237"/>
                  </a:lnTo>
                  <a:lnTo>
                    <a:pt x="451" y="1237"/>
                  </a:lnTo>
                  <a:lnTo>
                    <a:pt x="451" y="1238"/>
                  </a:lnTo>
                  <a:lnTo>
                    <a:pt x="450" y="1238"/>
                  </a:lnTo>
                  <a:lnTo>
                    <a:pt x="450" y="1239"/>
                  </a:lnTo>
                  <a:lnTo>
                    <a:pt x="448" y="1239"/>
                  </a:lnTo>
                  <a:lnTo>
                    <a:pt x="448" y="1241"/>
                  </a:lnTo>
                  <a:lnTo>
                    <a:pt x="447" y="1241"/>
                  </a:lnTo>
                  <a:lnTo>
                    <a:pt x="447" y="1239"/>
                  </a:lnTo>
                  <a:lnTo>
                    <a:pt x="446" y="1239"/>
                  </a:lnTo>
                  <a:lnTo>
                    <a:pt x="446" y="1241"/>
                  </a:lnTo>
                  <a:lnTo>
                    <a:pt x="446" y="1242"/>
                  </a:lnTo>
                  <a:lnTo>
                    <a:pt x="444" y="1242"/>
                  </a:lnTo>
                  <a:lnTo>
                    <a:pt x="444" y="1243"/>
                  </a:lnTo>
                  <a:lnTo>
                    <a:pt x="444" y="1242"/>
                  </a:lnTo>
                  <a:lnTo>
                    <a:pt x="446" y="1242"/>
                  </a:lnTo>
                  <a:lnTo>
                    <a:pt x="446" y="1243"/>
                  </a:lnTo>
                  <a:lnTo>
                    <a:pt x="444" y="1243"/>
                  </a:lnTo>
                  <a:lnTo>
                    <a:pt x="444" y="1245"/>
                  </a:lnTo>
                  <a:lnTo>
                    <a:pt x="446" y="1245"/>
                  </a:lnTo>
                  <a:lnTo>
                    <a:pt x="446" y="1246"/>
                  </a:lnTo>
                  <a:lnTo>
                    <a:pt x="444" y="1246"/>
                  </a:lnTo>
                  <a:lnTo>
                    <a:pt x="444" y="1247"/>
                  </a:lnTo>
                  <a:lnTo>
                    <a:pt x="443" y="1247"/>
                  </a:lnTo>
                  <a:lnTo>
                    <a:pt x="444" y="1247"/>
                  </a:lnTo>
                  <a:lnTo>
                    <a:pt x="443" y="1247"/>
                  </a:lnTo>
                  <a:lnTo>
                    <a:pt x="442" y="1247"/>
                  </a:lnTo>
                  <a:lnTo>
                    <a:pt x="442" y="1249"/>
                  </a:lnTo>
                  <a:lnTo>
                    <a:pt x="440" y="1249"/>
                  </a:lnTo>
                  <a:lnTo>
                    <a:pt x="442" y="1249"/>
                  </a:lnTo>
                  <a:lnTo>
                    <a:pt x="440" y="1249"/>
                  </a:lnTo>
                  <a:lnTo>
                    <a:pt x="440" y="1250"/>
                  </a:lnTo>
                  <a:lnTo>
                    <a:pt x="442" y="1250"/>
                  </a:lnTo>
                  <a:lnTo>
                    <a:pt x="440" y="1250"/>
                  </a:lnTo>
                  <a:lnTo>
                    <a:pt x="439" y="1250"/>
                  </a:lnTo>
                  <a:lnTo>
                    <a:pt x="438" y="1250"/>
                  </a:lnTo>
                  <a:lnTo>
                    <a:pt x="438" y="1249"/>
                  </a:lnTo>
                  <a:lnTo>
                    <a:pt x="436" y="1249"/>
                  </a:lnTo>
                  <a:lnTo>
                    <a:pt x="436" y="1250"/>
                  </a:lnTo>
                  <a:lnTo>
                    <a:pt x="435" y="1250"/>
                  </a:lnTo>
                  <a:lnTo>
                    <a:pt x="434" y="1250"/>
                  </a:lnTo>
                  <a:lnTo>
                    <a:pt x="432" y="1250"/>
                  </a:lnTo>
                  <a:lnTo>
                    <a:pt x="432" y="1251"/>
                  </a:lnTo>
                  <a:lnTo>
                    <a:pt x="431" y="1251"/>
                  </a:lnTo>
                  <a:lnTo>
                    <a:pt x="432" y="1251"/>
                  </a:lnTo>
                  <a:lnTo>
                    <a:pt x="432" y="1252"/>
                  </a:lnTo>
                  <a:lnTo>
                    <a:pt x="431" y="1252"/>
                  </a:lnTo>
                  <a:lnTo>
                    <a:pt x="431" y="1254"/>
                  </a:lnTo>
                  <a:lnTo>
                    <a:pt x="431" y="1252"/>
                  </a:lnTo>
                  <a:lnTo>
                    <a:pt x="430" y="1252"/>
                  </a:lnTo>
                  <a:lnTo>
                    <a:pt x="429" y="1252"/>
                  </a:lnTo>
                  <a:lnTo>
                    <a:pt x="427" y="1252"/>
                  </a:lnTo>
                  <a:lnTo>
                    <a:pt x="426" y="1252"/>
                  </a:lnTo>
                  <a:lnTo>
                    <a:pt x="426" y="1254"/>
                  </a:lnTo>
                  <a:lnTo>
                    <a:pt x="427" y="1254"/>
                  </a:lnTo>
                  <a:lnTo>
                    <a:pt x="426" y="1254"/>
                  </a:lnTo>
                  <a:lnTo>
                    <a:pt x="425" y="1254"/>
                  </a:lnTo>
                  <a:lnTo>
                    <a:pt x="425" y="1252"/>
                  </a:lnTo>
                  <a:lnTo>
                    <a:pt x="423" y="1252"/>
                  </a:lnTo>
                  <a:lnTo>
                    <a:pt x="423" y="1254"/>
                  </a:lnTo>
                  <a:lnTo>
                    <a:pt x="422" y="1254"/>
                  </a:lnTo>
                  <a:lnTo>
                    <a:pt x="422" y="1255"/>
                  </a:lnTo>
                  <a:lnTo>
                    <a:pt x="422" y="1256"/>
                  </a:lnTo>
                  <a:lnTo>
                    <a:pt x="422" y="1255"/>
                  </a:lnTo>
                  <a:lnTo>
                    <a:pt x="422" y="1256"/>
                  </a:lnTo>
                  <a:lnTo>
                    <a:pt x="421" y="1256"/>
                  </a:lnTo>
                  <a:lnTo>
                    <a:pt x="421" y="1255"/>
                  </a:lnTo>
                  <a:lnTo>
                    <a:pt x="419" y="1255"/>
                  </a:lnTo>
                  <a:lnTo>
                    <a:pt x="419" y="1256"/>
                  </a:lnTo>
                  <a:lnTo>
                    <a:pt x="418" y="1256"/>
                  </a:lnTo>
                  <a:lnTo>
                    <a:pt x="417" y="1256"/>
                  </a:lnTo>
                  <a:lnTo>
                    <a:pt x="417" y="1258"/>
                  </a:lnTo>
                  <a:lnTo>
                    <a:pt x="415" y="1258"/>
                  </a:lnTo>
                  <a:lnTo>
                    <a:pt x="417" y="1258"/>
                  </a:lnTo>
                  <a:lnTo>
                    <a:pt x="417" y="1256"/>
                  </a:lnTo>
                  <a:lnTo>
                    <a:pt x="415" y="1256"/>
                  </a:lnTo>
                  <a:lnTo>
                    <a:pt x="415" y="1258"/>
                  </a:lnTo>
                  <a:lnTo>
                    <a:pt x="414" y="1258"/>
                  </a:lnTo>
                  <a:lnTo>
                    <a:pt x="414" y="1259"/>
                  </a:lnTo>
                  <a:lnTo>
                    <a:pt x="415" y="1259"/>
                  </a:lnTo>
                  <a:lnTo>
                    <a:pt x="415" y="1260"/>
                  </a:lnTo>
                  <a:lnTo>
                    <a:pt x="417" y="1260"/>
                  </a:lnTo>
                  <a:lnTo>
                    <a:pt x="415" y="1262"/>
                  </a:lnTo>
                  <a:lnTo>
                    <a:pt x="417" y="1262"/>
                  </a:lnTo>
                  <a:lnTo>
                    <a:pt x="418" y="1262"/>
                  </a:lnTo>
                  <a:lnTo>
                    <a:pt x="418" y="1263"/>
                  </a:lnTo>
                  <a:lnTo>
                    <a:pt x="418" y="1262"/>
                  </a:lnTo>
                  <a:lnTo>
                    <a:pt x="419" y="1262"/>
                  </a:lnTo>
                  <a:lnTo>
                    <a:pt x="421" y="1262"/>
                  </a:lnTo>
                  <a:lnTo>
                    <a:pt x="421" y="1263"/>
                  </a:lnTo>
                  <a:lnTo>
                    <a:pt x="421" y="1264"/>
                  </a:lnTo>
                  <a:lnTo>
                    <a:pt x="421" y="1263"/>
                  </a:lnTo>
                  <a:lnTo>
                    <a:pt x="422" y="1263"/>
                  </a:lnTo>
                  <a:lnTo>
                    <a:pt x="423" y="1263"/>
                  </a:lnTo>
                  <a:lnTo>
                    <a:pt x="425" y="1263"/>
                  </a:lnTo>
                  <a:lnTo>
                    <a:pt x="425" y="1262"/>
                  </a:lnTo>
                  <a:lnTo>
                    <a:pt x="426" y="1263"/>
                  </a:lnTo>
                  <a:lnTo>
                    <a:pt x="427" y="1263"/>
                  </a:lnTo>
                  <a:lnTo>
                    <a:pt x="427" y="1264"/>
                  </a:lnTo>
                  <a:lnTo>
                    <a:pt x="427" y="1263"/>
                  </a:lnTo>
                  <a:lnTo>
                    <a:pt x="427" y="1264"/>
                  </a:lnTo>
                  <a:lnTo>
                    <a:pt x="427" y="1266"/>
                  </a:lnTo>
                  <a:lnTo>
                    <a:pt x="426" y="1266"/>
                  </a:lnTo>
                  <a:lnTo>
                    <a:pt x="426" y="1267"/>
                  </a:lnTo>
                  <a:lnTo>
                    <a:pt x="427" y="1267"/>
                  </a:lnTo>
                  <a:lnTo>
                    <a:pt x="427" y="1268"/>
                  </a:lnTo>
                  <a:lnTo>
                    <a:pt x="426" y="1268"/>
                  </a:lnTo>
                  <a:lnTo>
                    <a:pt x="427" y="1268"/>
                  </a:lnTo>
                  <a:lnTo>
                    <a:pt x="427" y="1269"/>
                  </a:lnTo>
                  <a:lnTo>
                    <a:pt x="426" y="1269"/>
                  </a:lnTo>
                  <a:lnTo>
                    <a:pt x="425" y="1269"/>
                  </a:lnTo>
                  <a:lnTo>
                    <a:pt x="425" y="1268"/>
                  </a:lnTo>
                  <a:lnTo>
                    <a:pt x="425" y="1269"/>
                  </a:lnTo>
                  <a:lnTo>
                    <a:pt x="425" y="1271"/>
                  </a:lnTo>
                  <a:lnTo>
                    <a:pt x="423" y="1271"/>
                  </a:lnTo>
                  <a:lnTo>
                    <a:pt x="423" y="1269"/>
                  </a:lnTo>
                  <a:lnTo>
                    <a:pt x="423" y="1271"/>
                  </a:lnTo>
                  <a:lnTo>
                    <a:pt x="423" y="1272"/>
                  </a:lnTo>
                  <a:lnTo>
                    <a:pt x="425" y="1272"/>
                  </a:lnTo>
                  <a:lnTo>
                    <a:pt x="423" y="1272"/>
                  </a:lnTo>
                  <a:lnTo>
                    <a:pt x="423" y="1273"/>
                  </a:lnTo>
                  <a:lnTo>
                    <a:pt x="425" y="1273"/>
                  </a:lnTo>
                  <a:lnTo>
                    <a:pt x="425" y="1275"/>
                  </a:lnTo>
                  <a:lnTo>
                    <a:pt x="425" y="1276"/>
                  </a:lnTo>
                  <a:lnTo>
                    <a:pt x="426" y="1276"/>
                  </a:lnTo>
                  <a:lnTo>
                    <a:pt x="426" y="1277"/>
                  </a:lnTo>
                  <a:lnTo>
                    <a:pt x="427" y="1277"/>
                  </a:lnTo>
                  <a:lnTo>
                    <a:pt x="427" y="1276"/>
                  </a:lnTo>
                  <a:lnTo>
                    <a:pt x="427" y="1277"/>
                  </a:lnTo>
                  <a:lnTo>
                    <a:pt x="429" y="1277"/>
                  </a:lnTo>
                  <a:lnTo>
                    <a:pt x="430" y="1279"/>
                  </a:lnTo>
                  <a:lnTo>
                    <a:pt x="429" y="1279"/>
                  </a:lnTo>
                  <a:lnTo>
                    <a:pt x="429" y="1280"/>
                  </a:lnTo>
                  <a:lnTo>
                    <a:pt x="429" y="1281"/>
                  </a:lnTo>
                  <a:lnTo>
                    <a:pt x="429" y="1280"/>
                  </a:lnTo>
                  <a:lnTo>
                    <a:pt x="427" y="1280"/>
                  </a:lnTo>
                  <a:lnTo>
                    <a:pt x="427" y="1281"/>
                  </a:lnTo>
                  <a:lnTo>
                    <a:pt x="429" y="1281"/>
                  </a:lnTo>
                  <a:lnTo>
                    <a:pt x="429" y="1283"/>
                  </a:lnTo>
                  <a:lnTo>
                    <a:pt x="427" y="1283"/>
                  </a:lnTo>
                  <a:lnTo>
                    <a:pt x="427" y="1281"/>
                  </a:lnTo>
                  <a:lnTo>
                    <a:pt x="427" y="1283"/>
                  </a:lnTo>
                  <a:lnTo>
                    <a:pt x="429" y="1283"/>
                  </a:lnTo>
                  <a:lnTo>
                    <a:pt x="429" y="1284"/>
                  </a:lnTo>
                  <a:lnTo>
                    <a:pt x="430" y="1284"/>
                  </a:lnTo>
                  <a:lnTo>
                    <a:pt x="429" y="1284"/>
                  </a:lnTo>
                  <a:lnTo>
                    <a:pt x="427" y="1284"/>
                  </a:lnTo>
                  <a:lnTo>
                    <a:pt x="427" y="1285"/>
                  </a:lnTo>
                  <a:lnTo>
                    <a:pt x="429" y="1285"/>
                  </a:lnTo>
                  <a:lnTo>
                    <a:pt x="430" y="1285"/>
                  </a:lnTo>
                  <a:lnTo>
                    <a:pt x="430" y="1286"/>
                  </a:lnTo>
                  <a:lnTo>
                    <a:pt x="431" y="1286"/>
                  </a:lnTo>
                  <a:lnTo>
                    <a:pt x="432" y="1286"/>
                  </a:lnTo>
                  <a:lnTo>
                    <a:pt x="432" y="1285"/>
                  </a:lnTo>
                  <a:lnTo>
                    <a:pt x="432" y="1286"/>
                  </a:lnTo>
                  <a:lnTo>
                    <a:pt x="432" y="1285"/>
                  </a:lnTo>
                  <a:lnTo>
                    <a:pt x="434" y="1285"/>
                  </a:lnTo>
                  <a:lnTo>
                    <a:pt x="434" y="1286"/>
                  </a:lnTo>
                  <a:lnTo>
                    <a:pt x="434" y="1288"/>
                  </a:lnTo>
                  <a:lnTo>
                    <a:pt x="434" y="1289"/>
                  </a:lnTo>
                  <a:lnTo>
                    <a:pt x="434" y="1290"/>
                  </a:lnTo>
                  <a:lnTo>
                    <a:pt x="434" y="1289"/>
                  </a:lnTo>
                  <a:lnTo>
                    <a:pt x="435" y="1289"/>
                  </a:lnTo>
                  <a:lnTo>
                    <a:pt x="435" y="1290"/>
                  </a:lnTo>
                  <a:lnTo>
                    <a:pt x="435" y="1292"/>
                  </a:lnTo>
                  <a:lnTo>
                    <a:pt x="434" y="1292"/>
                  </a:lnTo>
                  <a:lnTo>
                    <a:pt x="435" y="1292"/>
                  </a:lnTo>
                  <a:lnTo>
                    <a:pt x="434" y="1293"/>
                  </a:lnTo>
                  <a:lnTo>
                    <a:pt x="435" y="1293"/>
                  </a:lnTo>
                  <a:lnTo>
                    <a:pt x="435" y="1294"/>
                  </a:lnTo>
                  <a:lnTo>
                    <a:pt x="435" y="1293"/>
                  </a:lnTo>
                  <a:lnTo>
                    <a:pt x="436" y="1293"/>
                  </a:lnTo>
                  <a:lnTo>
                    <a:pt x="436" y="1294"/>
                  </a:lnTo>
                  <a:lnTo>
                    <a:pt x="436" y="1293"/>
                  </a:lnTo>
                  <a:lnTo>
                    <a:pt x="436" y="1292"/>
                  </a:lnTo>
                  <a:lnTo>
                    <a:pt x="438" y="1292"/>
                  </a:lnTo>
                  <a:lnTo>
                    <a:pt x="438" y="1293"/>
                  </a:lnTo>
                  <a:lnTo>
                    <a:pt x="438" y="1294"/>
                  </a:lnTo>
                  <a:lnTo>
                    <a:pt x="439" y="1294"/>
                  </a:lnTo>
                  <a:lnTo>
                    <a:pt x="440" y="1294"/>
                  </a:lnTo>
                  <a:lnTo>
                    <a:pt x="442" y="1294"/>
                  </a:lnTo>
                  <a:lnTo>
                    <a:pt x="442" y="1296"/>
                  </a:lnTo>
                  <a:lnTo>
                    <a:pt x="442" y="1297"/>
                  </a:lnTo>
                  <a:lnTo>
                    <a:pt x="440" y="1298"/>
                  </a:lnTo>
                  <a:lnTo>
                    <a:pt x="440" y="1300"/>
                  </a:lnTo>
                  <a:lnTo>
                    <a:pt x="439" y="1300"/>
                  </a:lnTo>
                  <a:lnTo>
                    <a:pt x="438" y="1300"/>
                  </a:lnTo>
                  <a:lnTo>
                    <a:pt x="438" y="1301"/>
                  </a:lnTo>
                  <a:lnTo>
                    <a:pt x="436" y="1301"/>
                  </a:lnTo>
                  <a:lnTo>
                    <a:pt x="436" y="1302"/>
                  </a:lnTo>
                  <a:lnTo>
                    <a:pt x="436" y="1304"/>
                  </a:lnTo>
                  <a:lnTo>
                    <a:pt x="436" y="1305"/>
                  </a:lnTo>
                  <a:lnTo>
                    <a:pt x="436" y="1306"/>
                  </a:lnTo>
                  <a:lnTo>
                    <a:pt x="436" y="1307"/>
                  </a:lnTo>
                  <a:lnTo>
                    <a:pt x="436" y="1309"/>
                  </a:lnTo>
                  <a:lnTo>
                    <a:pt x="435" y="1309"/>
                  </a:lnTo>
                  <a:lnTo>
                    <a:pt x="435" y="1310"/>
                  </a:lnTo>
                  <a:lnTo>
                    <a:pt x="434" y="1310"/>
                  </a:lnTo>
                  <a:lnTo>
                    <a:pt x="434" y="1311"/>
                  </a:lnTo>
                  <a:lnTo>
                    <a:pt x="432" y="1311"/>
                  </a:lnTo>
                  <a:lnTo>
                    <a:pt x="434" y="1311"/>
                  </a:lnTo>
                  <a:lnTo>
                    <a:pt x="434" y="1313"/>
                  </a:lnTo>
                  <a:lnTo>
                    <a:pt x="434" y="1314"/>
                  </a:lnTo>
                  <a:lnTo>
                    <a:pt x="434" y="1315"/>
                  </a:lnTo>
                  <a:lnTo>
                    <a:pt x="434" y="1317"/>
                  </a:lnTo>
                  <a:lnTo>
                    <a:pt x="434" y="1318"/>
                  </a:lnTo>
                  <a:lnTo>
                    <a:pt x="434" y="1321"/>
                  </a:lnTo>
                  <a:lnTo>
                    <a:pt x="435" y="1321"/>
                  </a:lnTo>
                  <a:lnTo>
                    <a:pt x="435" y="1322"/>
                  </a:lnTo>
                  <a:lnTo>
                    <a:pt x="436" y="1322"/>
                  </a:lnTo>
                  <a:lnTo>
                    <a:pt x="438" y="1322"/>
                  </a:lnTo>
                  <a:lnTo>
                    <a:pt x="438" y="1323"/>
                  </a:lnTo>
                  <a:lnTo>
                    <a:pt x="439" y="1323"/>
                  </a:lnTo>
                  <a:lnTo>
                    <a:pt x="439" y="1324"/>
                  </a:lnTo>
                  <a:lnTo>
                    <a:pt x="438" y="1324"/>
                  </a:lnTo>
                  <a:lnTo>
                    <a:pt x="439" y="1324"/>
                  </a:lnTo>
                  <a:lnTo>
                    <a:pt x="438" y="1324"/>
                  </a:lnTo>
                  <a:lnTo>
                    <a:pt x="438" y="1326"/>
                  </a:lnTo>
                  <a:lnTo>
                    <a:pt x="438" y="1327"/>
                  </a:lnTo>
                  <a:lnTo>
                    <a:pt x="439" y="1327"/>
                  </a:lnTo>
                  <a:lnTo>
                    <a:pt x="439" y="1328"/>
                  </a:lnTo>
                  <a:lnTo>
                    <a:pt x="439" y="1330"/>
                  </a:lnTo>
                  <a:lnTo>
                    <a:pt x="438" y="1330"/>
                  </a:lnTo>
                  <a:lnTo>
                    <a:pt x="438" y="1328"/>
                  </a:lnTo>
                  <a:lnTo>
                    <a:pt x="436" y="1328"/>
                  </a:lnTo>
                  <a:lnTo>
                    <a:pt x="436" y="1330"/>
                  </a:lnTo>
                  <a:lnTo>
                    <a:pt x="436" y="1328"/>
                  </a:lnTo>
                  <a:lnTo>
                    <a:pt x="436" y="1330"/>
                  </a:lnTo>
                  <a:lnTo>
                    <a:pt x="435" y="1330"/>
                  </a:lnTo>
                  <a:lnTo>
                    <a:pt x="435" y="1331"/>
                  </a:lnTo>
                  <a:lnTo>
                    <a:pt x="435" y="1332"/>
                  </a:lnTo>
                  <a:lnTo>
                    <a:pt x="434" y="1332"/>
                  </a:lnTo>
                  <a:lnTo>
                    <a:pt x="435" y="1332"/>
                  </a:lnTo>
                  <a:lnTo>
                    <a:pt x="435" y="1334"/>
                  </a:lnTo>
                  <a:lnTo>
                    <a:pt x="435" y="1335"/>
                  </a:lnTo>
                  <a:lnTo>
                    <a:pt x="435" y="1336"/>
                  </a:lnTo>
                  <a:lnTo>
                    <a:pt x="434" y="1336"/>
                  </a:lnTo>
                  <a:lnTo>
                    <a:pt x="432" y="1338"/>
                  </a:lnTo>
                  <a:lnTo>
                    <a:pt x="431" y="1338"/>
                  </a:lnTo>
                  <a:lnTo>
                    <a:pt x="430" y="1338"/>
                  </a:lnTo>
                  <a:lnTo>
                    <a:pt x="430" y="1336"/>
                  </a:lnTo>
                  <a:lnTo>
                    <a:pt x="429" y="1338"/>
                  </a:lnTo>
                  <a:lnTo>
                    <a:pt x="427" y="1338"/>
                  </a:lnTo>
                  <a:lnTo>
                    <a:pt x="427" y="1339"/>
                  </a:lnTo>
                  <a:lnTo>
                    <a:pt x="426" y="1339"/>
                  </a:lnTo>
                  <a:lnTo>
                    <a:pt x="426" y="1340"/>
                  </a:lnTo>
                  <a:lnTo>
                    <a:pt x="426" y="1341"/>
                  </a:lnTo>
                  <a:lnTo>
                    <a:pt x="426" y="1343"/>
                  </a:lnTo>
                  <a:lnTo>
                    <a:pt x="426" y="1344"/>
                  </a:lnTo>
                  <a:lnTo>
                    <a:pt x="426" y="1345"/>
                  </a:lnTo>
                  <a:lnTo>
                    <a:pt x="427" y="1347"/>
                  </a:lnTo>
                  <a:lnTo>
                    <a:pt x="427" y="1348"/>
                  </a:lnTo>
                  <a:lnTo>
                    <a:pt x="427" y="1349"/>
                  </a:lnTo>
                  <a:lnTo>
                    <a:pt x="426" y="1348"/>
                  </a:lnTo>
                  <a:lnTo>
                    <a:pt x="426" y="1349"/>
                  </a:lnTo>
                  <a:lnTo>
                    <a:pt x="425" y="1349"/>
                  </a:lnTo>
                  <a:lnTo>
                    <a:pt x="425" y="1348"/>
                  </a:lnTo>
                  <a:lnTo>
                    <a:pt x="423" y="1347"/>
                  </a:lnTo>
                  <a:lnTo>
                    <a:pt x="422" y="1347"/>
                  </a:lnTo>
                  <a:lnTo>
                    <a:pt x="422" y="1348"/>
                  </a:lnTo>
                  <a:lnTo>
                    <a:pt x="423" y="1348"/>
                  </a:lnTo>
                  <a:lnTo>
                    <a:pt x="422" y="1348"/>
                  </a:lnTo>
                  <a:lnTo>
                    <a:pt x="422" y="1349"/>
                  </a:lnTo>
                  <a:lnTo>
                    <a:pt x="421"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7" y="1353"/>
                  </a:lnTo>
                  <a:lnTo>
                    <a:pt x="417" y="1352"/>
                  </a:lnTo>
                  <a:lnTo>
                    <a:pt x="417" y="1353"/>
                  </a:lnTo>
                  <a:lnTo>
                    <a:pt x="415" y="1353"/>
                  </a:lnTo>
                  <a:lnTo>
                    <a:pt x="415" y="1355"/>
                  </a:lnTo>
                  <a:lnTo>
                    <a:pt x="414" y="1355"/>
                  </a:lnTo>
                  <a:lnTo>
                    <a:pt x="415" y="1356"/>
                  </a:lnTo>
                  <a:lnTo>
                    <a:pt x="417" y="1357"/>
                  </a:lnTo>
                  <a:lnTo>
                    <a:pt x="415" y="1357"/>
                  </a:lnTo>
                  <a:lnTo>
                    <a:pt x="415" y="1358"/>
                  </a:lnTo>
                  <a:lnTo>
                    <a:pt x="414" y="1358"/>
                  </a:lnTo>
                  <a:lnTo>
                    <a:pt x="414" y="1357"/>
                  </a:lnTo>
                  <a:lnTo>
                    <a:pt x="413" y="1358"/>
                  </a:lnTo>
                  <a:lnTo>
                    <a:pt x="413" y="1357"/>
                  </a:lnTo>
                  <a:lnTo>
                    <a:pt x="414" y="1357"/>
                  </a:lnTo>
                  <a:lnTo>
                    <a:pt x="413" y="1357"/>
                  </a:lnTo>
                  <a:lnTo>
                    <a:pt x="412" y="1357"/>
                  </a:lnTo>
                  <a:lnTo>
                    <a:pt x="412" y="1356"/>
                  </a:lnTo>
                  <a:lnTo>
                    <a:pt x="410" y="1356"/>
                  </a:lnTo>
                  <a:lnTo>
                    <a:pt x="410" y="1357"/>
                  </a:lnTo>
                  <a:lnTo>
                    <a:pt x="410" y="1358"/>
                  </a:lnTo>
                  <a:lnTo>
                    <a:pt x="412" y="1358"/>
                  </a:lnTo>
                  <a:lnTo>
                    <a:pt x="410" y="1358"/>
                  </a:lnTo>
                  <a:lnTo>
                    <a:pt x="410" y="1360"/>
                  </a:lnTo>
                  <a:lnTo>
                    <a:pt x="409" y="1360"/>
                  </a:lnTo>
                  <a:lnTo>
                    <a:pt x="410" y="1360"/>
                  </a:lnTo>
                  <a:lnTo>
                    <a:pt x="409" y="1360"/>
                  </a:lnTo>
                  <a:lnTo>
                    <a:pt x="409" y="1361"/>
                  </a:lnTo>
                  <a:lnTo>
                    <a:pt x="410" y="1361"/>
                  </a:lnTo>
                  <a:lnTo>
                    <a:pt x="410" y="1362"/>
                  </a:lnTo>
                  <a:lnTo>
                    <a:pt x="409" y="1362"/>
                  </a:lnTo>
                  <a:lnTo>
                    <a:pt x="409" y="1364"/>
                  </a:lnTo>
                  <a:lnTo>
                    <a:pt x="410" y="1364"/>
                  </a:lnTo>
                  <a:lnTo>
                    <a:pt x="410" y="1362"/>
                  </a:lnTo>
                  <a:lnTo>
                    <a:pt x="412" y="1364"/>
                  </a:lnTo>
                  <a:lnTo>
                    <a:pt x="412" y="1365"/>
                  </a:lnTo>
                  <a:lnTo>
                    <a:pt x="410" y="1365"/>
                  </a:lnTo>
                  <a:lnTo>
                    <a:pt x="412" y="1365"/>
                  </a:lnTo>
                  <a:lnTo>
                    <a:pt x="412" y="1364"/>
                  </a:lnTo>
                  <a:lnTo>
                    <a:pt x="413" y="1364"/>
                  </a:lnTo>
                  <a:lnTo>
                    <a:pt x="413" y="1365"/>
                  </a:lnTo>
                  <a:lnTo>
                    <a:pt x="412" y="1365"/>
                  </a:lnTo>
                  <a:lnTo>
                    <a:pt x="412" y="1366"/>
                  </a:lnTo>
                  <a:lnTo>
                    <a:pt x="412" y="1365"/>
                  </a:lnTo>
                  <a:lnTo>
                    <a:pt x="410" y="1365"/>
                  </a:lnTo>
                  <a:lnTo>
                    <a:pt x="410" y="1366"/>
                  </a:lnTo>
                  <a:lnTo>
                    <a:pt x="412" y="1366"/>
                  </a:lnTo>
                  <a:lnTo>
                    <a:pt x="412" y="1368"/>
                  </a:lnTo>
                  <a:lnTo>
                    <a:pt x="410" y="1368"/>
                  </a:lnTo>
                  <a:lnTo>
                    <a:pt x="410" y="1366"/>
                  </a:lnTo>
                  <a:lnTo>
                    <a:pt x="410" y="1368"/>
                  </a:lnTo>
                  <a:lnTo>
                    <a:pt x="410" y="1366"/>
                  </a:lnTo>
                  <a:lnTo>
                    <a:pt x="409" y="1366"/>
                  </a:lnTo>
                  <a:lnTo>
                    <a:pt x="409" y="1368"/>
                  </a:lnTo>
                  <a:lnTo>
                    <a:pt x="408" y="1368"/>
                  </a:lnTo>
                  <a:lnTo>
                    <a:pt x="406" y="1368"/>
                  </a:lnTo>
                  <a:lnTo>
                    <a:pt x="406" y="1366"/>
                  </a:lnTo>
                  <a:lnTo>
                    <a:pt x="406" y="1368"/>
                  </a:lnTo>
                  <a:lnTo>
                    <a:pt x="408" y="1368"/>
                  </a:lnTo>
                  <a:lnTo>
                    <a:pt x="408" y="1369"/>
                  </a:lnTo>
                  <a:lnTo>
                    <a:pt x="406" y="1369"/>
                  </a:lnTo>
                  <a:lnTo>
                    <a:pt x="406" y="1368"/>
                  </a:lnTo>
                  <a:lnTo>
                    <a:pt x="406" y="1369"/>
                  </a:lnTo>
                  <a:lnTo>
                    <a:pt x="405" y="1369"/>
                  </a:lnTo>
                  <a:lnTo>
                    <a:pt x="405" y="1370"/>
                  </a:lnTo>
                  <a:lnTo>
                    <a:pt x="405" y="1372"/>
                  </a:lnTo>
                  <a:lnTo>
                    <a:pt x="404" y="1372"/>
                  </a:lnTo>
                  <a:lnTo>
                    <a:pt x="404" y="1373"/>
                  </a:lnTo>
                  <a:lnTo>
                    <a:pt x="404" y="1374"/>
                  </a:lnTo>
                  <a:lnTo>
                    <a:pt x="404" y="1376"/>
                  </a:lnTo>
                  <a:lnTo>
                    <a:pt x="402" y="1376"/>
                  </a:lnTo>
                  <a:lnTo>
                    <a:pt x="402" y="1374"/>
                  </a:lnTo>
                  <a:lnTo>
                    <a:pt x="401" y="1374"/>
                  </a:lnTo>
                  <a:lnTo>
                    <a:pt x="401" y="1376"/>
                  </a:lnTo>
                  <a:lnTo>
                    <a:pt x="402" y="1376"/>
                  </a:lnTo>
                  <a:lnTo>
                    <a:pt x="401" y="1376"/>
                  </a:lnTo>
                  <a:lnTo>
                    <a:pt x="401" y="1377"/>
                  </a:lnTo>
                  <a:lnTo>
                    <a:pt x="401" y="1376"/>
                  </a:lnTo>
                  <a:lnTo>
                    <a:pt x="400" y="1376"/>
                  </a:lnTo>
                  <a:lnTo>
                    <a:pt x="400" y="1377"/>
                  </a:lnTo>
                  <a:lnTo>
                    <a:pt x="398" y="1378"/>
                  </a:lnTo>
                  <a:lnTo>
                    <a:pt x="400" y="1379"/>
                  </a:lnTo>
                  <a:lnTo>
                    <a:pt x="400" y="1381"/>
                  </a:lnTo>
                  <a:lnTo>
                    <a:pt x="398" y="1381"/>
                  </a:lnTo>
                  <a:lnTo>
                    <a:pt x="398" y="1382"/>
                  </a:lnTo>
                  <a:lnTo>
                    <a:pt x="398" y="1383"/>
                  </a:lnTo>
                  <a:lnTo>
                    <a:pt x="398" y="1385"/>
                  </a:lnTo>
                  <a:lnTo>
                    <a:pt x="397" y="1385"/>
                  </a:lnTo>
                  <a:lnTo>
                    <a:pt x="398" y="1385"/>
                  </a:lnTo>
                  <a:lnTo>
                    <a:pt x="398" y="1386"/>
                  </a:lnTo>
                  <a:lnTo>
                    <a:pt x="400" y="1386"/>
                  </a:lnTo>
                  <a:lnTo>
                    <a:pt x="400" y="1385"/>
                  </a:lnTo>
                  <a:lnTo>
                    <a:pt x="401" y="1385"/>
                  </a:lnTo>
                  <a:lnTo>
                    <a:pt x="402" y="1385"/>
                  </a:lnTo>
                  <a:lnTo>
                    <a:pt x="402" y="1386"/>
                  </a:lnTo>
                  <a:lnTo>
                    <a:pt x="402" y="1387"/>
                  </a:lnTo>
                  <a:lnTo>
                    <a:pt x="401" y="1387"/>
                  </a:lnTo>
                  <a:lnTo>
                    <a:pt x="400" y="1387"/>
                  </a:lnTo>
                  <a:lnTo>
                    <a:pt x="400" y="1389"/>
                  </a:lnTo>
                  <a:lnTo>
                    <a:pt x="398" y="1389"/>
                  </a:lnTo>
                  <a:lnTo>
                    <a:pt x="397" y="1389"/>
                  </a:lnTo>
                  <a:lnTo>
                    <a:pt x="397" y="1390"/>
                  </a:lnTo>
                  <a:lnTo>
                    <a:pt x="396" y="1390"/>
                  </a:lnTo>
                  <a:lnTo>
                    <a:pt x="396" y="1391"/>
                  </a:lnTo>
                  <a:lnTo>
                    <a:pt x="397" y="1391"/>
                  </a:lnTo>
                  <a:lnTo>
                    <a:pt x="397" y="1393"/>
                  </a:lnTo>
                  <a:lnTo>
                    <a:pt x="396" y="1393"/>
                  </a:lnTo>
                  <a:lnTo>
                    <a:pt x="396" y="1391"/>
                  </a:lnTo>
                  <a:lnTo>
                    <a:pt x="394" y="1391"/>
                  </a:lnTo>
                  <a:lnTo>
                    <a:pt x="394" y="1393"/>
                  </a:lnTo>
                  <a:lnTo>
                    <a:pt x="396" y="1393"/>
                  </a:lnTo>
                  <a:lnTo>
                    <a:pt x="397" y="1393"/>
                  </a:lnTo>
                  <a:lnTo>
                    <a:pt x="397" y="1394"/>
                  </a:lnTo>
                  <a:lnTo>
                    <a:pt x="397" y="1393"/>
                  </a:lnTo>
                  <a:lnTo>
                    <a:pt x="398" y="1393"/>
                  </a:lnTo>
                  <a:lnTo>
                    <a:pt x="398" y="1391"/>
                  </a:lnTo>
                  <a:lnTo>
                    <a:pt x="398" y="1393"/>
                  </a:lnTo>
                  <a:lnTo>
                    <a:pt x="398" y="1394"/>
                  </a:lnTo>
                  <a:lnTo>
                    <a:pt x="400"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4" y="1398"/>
                  </a:lnTo>
                  <a:lnTo>
                    <a:pt x="404" y="1399"/>
                  </a:lnTo>
                  <a:lnTo>
                    <a:pt x="404" y="1400"/>
                  </a:lnTo>
                  <a:lnTo>
                    <a:pt x="405" y="1400"/>
                  </a:lnTo>
                  <a:lnTo>
                    <a:pt x="405" y="1399"/>
                  </a:lnTo>
                  <a:lnTo>
                    <a:pt x="406" y="1399"/>
                  </a:lnTo>
                  <a:lnTo>
                    <a:pt x="406" y="1400"/>
                  </a:lnTo>
                  <a:lnTo>
                    <a:pt x="408" y="1400"/>
                  </a:lnTo>
                  <a:lnTo>
                    <a:pt x="408" y="1402"/>
                  </a:lnTo>
                  <a:lnTo>
                    <a:pt x="409" y="1402"/>
                  </a:lnTo>
                  <a:lnTo>
                    <a:pt x="409" y="1403"/>
                  </a:lnTo>
                  <a:lnTo>
                    <a:pt x="410" y="1403"/>
                  </a:lnTo>
                  <a:lnTo>
                    <a:pt x="410" y="1404"/>
                  </a:lnTo>
                  <a:lnTo>
                    <a:pt x="410" y="1406"/>
                  </a:lnTo>
                  <a:lnTo>
                    <a:pt x="412" y="1406"/>
                  </a:lnTo>
                  <a:lnTo>
                    <a:pt x="412" y="1407"/>
                  </a:lnTo>
                  <a:lnTo>
                    <a:pt x="413" y="1407"/>
                  </a:lnTo>
                  <a:lnTo>
                    <a:pt x="413" y="1408"/>
                  </a:lnTo>
                  <a:lnTo>
                    <a:pt x="412" y="1408"/>
                  </a:lnTo>
                  <a:lnTo>
                    <a:pt x="410" y="1408"/>
                  </a:lnTo>
                  <a:lnTo>
                    <a:pt x="410" y="1410"/>
                  </a:lnTo>
                  <a:lnTo>
                    <a:pt x="409" y="1410"/>
                  </a:lnTo>
                  <a:lnTo>
                    <a:pt x="410" y="1410"/>
                  </a:lnTo>
                  <a:lnTo>
                    <a:pt x="410" y="1411"/>
                  </a:lnTo>
                  <a:lnTo>
                    <a:pt x="410" y="1412"/>
                  </a:lnTo>
                  <a:lnTo>
                    <a:pt x="412" y="1412"/>
                  </a:lnTo>
                  <a:lnTo>
                    <a:pt x="412" y="1413"/>
                  </a:lnTo>
                  <a:lnTo>
                    <a:pt x="410" y="1413"/>
                  </a:lnTo>
                  <a:lnTo>
                    <a:pt x="410" y="1415"/>
                  </a:lnTo>
                  <a:lnTo>
                    <a:pt x="410" y="1416"/>
                  </a:lnTo>
                  <a:lnTo>
                    <a:pt x="412" y="1416"/>
                  </a:lnTo>
                  <a:lnTo>
                    <a:pt x="412" y="1417"/>
                  </a:lnTo>
                  <a:lnTo>
                    <a:pt x="410" y="1417"/>
                  </a:lnTo>
                  <a:lnTo>
                    <a:pt x="410" y="1419"/>
                  </a:lnTo>
                  <a:lnTo>
                    <a:pt x="410" y="1420"/>
                  </a:lnTo>
                  <a:lnTo>
                    <a:pt x="409" y="1420"/>
                  </a:lnTo>
                  <a:lnTo>
                    <a:pt x="409" y="1421"/>
                  </a:lnTo>
                  <a:lnTo>
                    <a:pt x="410" y="1421"/>
                  </a:lnTo>
                  <a:lnTo>
                    <a:pt x="410" y="1423"/>
                  </a:lnTo>
                  <a:lnTo>
                    <a:pt x="410" y="1424"/>
                  </a:lnTo>
                  <a:lnTo>
                    <a:pt x="409" y="1424"/>
                  </a:lnTo>
                  <a:lnTo>
                    <a:pt x="410" y="1425"/>
                  </a:lnTo>
                  <a:lnTo>
                    <a:pt x="409" y="1425"/>
                  </a:lnTo>
                  <a:lnTo>
                    <a:pt x="408" y="1425"/>
                  </a:lnTo>
                  <a:lnTo>
                    <a:pt x="408" y="1427"/>
                  </a:lnTo>
                  <a:lnTo>
                    <a:pt x="409" y="1427"/>
                  </a:lnTo>
                  <a:lnTo>
                    <a:pt x="408" y="1427"/>
                  </a:lnTo>
                  <a:lnTo>
                    <a:pt x="408" y="1428"/>
                  </a:lnTo>
                  <a:lnTo>
                    <a:pt x="408" y="1429"/>
                  </a:lnTo>
                  <a:lnTo>
                    <a:pt x="408" y="1430"/>
                  </a:lnTo>
                  <a:lnTo>
                    <a:pt x="409" y="1430"/>
                  </a:lnTo>
                  <a:lnTo>
                    <a:pt x="409" y="1432"/>
                  </a:lnTo>
                  <a:lnTo>
                    <a:pt x="408" y="1433"/>
                  </a:lnTo>
                  <a:lnTo>
                    <a:pt x="408" y="1434"/>
                  </a:lnTo>
                  <a:lnTo>
                    <a:pt x="408" y="1436"/>
                  </a:lnTo>
                  <a:lnTo>
                    <a:pt x="406" y="1437"/>
                  </a:lnTo>
                  <a:lnTo>
                    <a:pt x="405" y="1437"/>
                  </a:lnTo>
                  <a:lnTo>
                    <a:pt x="404" y="1437"/>
                  </a:lnTo>
                  <a:lnTo>
                    <a:pt x="404" y="1436"/>
                  </a:lnTo>
                  <a:lnTo>
                    <a:pt x="402" y="1436"/>
                  </a:lnTo>
                  <a:lnTo>
                    <a:pt x="402" y="1434"/>
                  </a:lnTo>
                  <a:lnTo>
                    <a:pt x="401" y="1433"/>
                  </a:lnTo>
                  <a:lnTo>
                    <a:pt x="401" y="1432"/>
                  </a:lnTo>
                  <a:lnTo>
                    <a:pt x="400" y="1432"/>
                  </a:lnTo>
                  <a:lnTo>
                    <a:pt x="400" y="1430"/>
                  </a:lnTo>
                  <a:lnTo>
                    <a:pt x="398" y="1430"/>
                  </a:lnTo>
                  <a:lnTo>
                    <a:pt x="398" y="1429"/>
                  </a:lnTo>
                  <a:lnTo>
                    <a:pt x="397" y="1429"/>
                  </a:lnTo>
                  <a:lnTo>
                    <a:pt x="397" y="1428"/>
                  </a:lnTo>
                  <a:lnTo>
                    <a:pt x="396" y="1428"/>
                  </a:lnTo>
                  <a:lnTo>
                    <a:pt x="396" y="1427"/>
                  </a:lnTo>
                  <a:lnTo>
                    <a:pt x="394" y="1427"/>
                  </a:lnTo>
                  <a:lnTo>
                    <a:pt x="394" y="1425"/>
                  </a:lnTo>
                  <a:lnTo>
                    <a:pt x="393" y="1425"/>
                  </a:lnTo>
                  <a:lnTo>
                    <a:pt x="392" y="1425"/>
                  </a:lnTo>
                  <a:lnTo>
                    <a:pt x="392" y="1424"/>
                  </a:lnTo>
                  <a:lnTo>
                    <a:pt x="391" y="1424"/>
                  </a:lnTo>
                  <a:lnTo>
                    <a:pt x="391" y="1423"/>
                  </a:lnTo>
                  <a:lnTo>
                    <a:pt x="391" y="1424"/>
                  </a:lnTo>
                  <a:lnTo>
                    <a:pt x="389" y="1424"/>
                  </a:lnTo>
                  <a:lnTo>
                    <a:pt x="389" y="1423"/>
                  </a:lnTo>
                  <a:lnTo>
                    <a:pt x="388" y="1423"/>
                  </a:lnTo>
                  <a:lnTo>
                    <a:pt x="387" y="1423"/>
                  </a:lnTo>
                  <a:lnTo>
                    <a:pt x="385" y="1423"/>
                  </a:lnTo>
                  <a:lnTo>
                    <a:pt x="384" y="1423"/>
                  </a:lnTo>
                  <a:lnTo>
                    <a:pt x="384" y="1421"/>
                  </a:lnTo>
                  <a:lnTo>
                    <a:pt x="384" y="1420"/>
                  </a:lnTo>
                  <a:lnTo>
                    <a:pt x="383" y="1420"/>
                  </a:lnTo>
                  <a:lnTo>
                    <a:pt x="383" y="1419"/>
                  </a:lnTo>
                  <a:lnTo>
                    <a:pt x="383" y="1417"/>
                  </a:lnTo>
                  <a:lnTo>
                    <a:pt x="384" y="1417"/>
                  </a:lnTo>
                  <a:lnTo>
                    <a:pt x="384" y="1416"/>
                  </a:lnTo>
                  <a:lnTo>
                    <a:pt x="384" y="1415"/>
                  </a:lnTo>
                  <a:lnTo>
                    <a:pt x="383" y="1415"/>
                  </a:lnTo>
                  <a:lnTo>
                    <a:pt x="383" y="1413"/>
                  </a:lnTo>
                  <a:lnTo>
                    <a:pt x="383" y="1412"/>
                  </a:lnTo>
                  <a:lnTo>
                    <a:pt x="381" y="1412"/>
                  </a:lnTo>
                  <a:lnTo>
                    <a:pt x="381" y="1411"/>
                  </a:lnTo>
                  <a:lnTo>
                    <a:pt x="380" y="1411"/>
                  </a:lnTo>
                  <a:lnTo>
                    <a:pt x="380" y="1410"/>
                  </a:lnTo>
                  <a:lnTo>
                    <a:pt x="379" y="1410"/>
                  </a:lnTo>
                  <a:lnTo>
                    <a:pt x="379" y="1408"/>
                  </a:lnTo>
                  <a:lnTo>
                    <a:pt x="377" y="1408"/>
                  </a:lnTo>
                  <a:lnTo>
                    <a:pt x="376" y="1408"/>
                  </a:lnTo>
                  <a:lnTo>
                    <a:pt x="376" y="1407"/>
                  </a:lnTo>
                  <a:lnTo>
                    <a:pt x="375" y="1407"/>
                  </a:lnTo>
                  <a:lnTo>
                    <a:pt x="375" y="1406"/>
                  </a:lnTo>
                  <a:lnTo>
                    <a:pt x="374" y="1406"/>
                  </a:lnTo>
                  <a:lnTo>
                    <a:pt x="372" y="1406"/>
                  </a:lnTo>
                  <a:lnTo>
                    <a:pt x="371" y="1406"/>
                  </a:lnTo>
                  <a:lnTo>
                    <a:pt x="371" y="1404"/>
                  </a:lnTo>
                  <a:lnTo>
                    <a:pt x="370" y="1406"/>
                  </a:lnTo>
                  <a:lnTo>
                    <a:pt x="370" y="1404"/>
                  </a:lnTo>
                  <a:lnTo>
                    <a:pt x="368" y="1404"/>
                  </a:lnTo>
                  <a:lnTo>
                    <a:pt x="367" y="1404"/>
                  </a:lnTo>
                  <a:lnTo>
                    <a:pt x="366" y="1404"/>
                  </a:lnTo>
                  <a:lnTo>
                    <a:pt x="366" y="1403"/>
                  </a:lnTo>
                  <a:lnTo>
                    <a:pt x="364" y="1403"/>
                  </a:lnTo>
                  <a:lnTo>
                    <a:pt x="363" y="1402"/>
                  </a:lnTo>
                  <a:lnTo>
                    <a:pt x="362" y="1402"/>
                  </a:lnTo>
                  <a:lnTo>
                    <a:pt x="360" y="1402"/>
                  </a:lnTo>
                  <a:lnTo>
                    <a:pt x="359" y="1402"/>
                  </a:lnTo>
                  <a:lnTo>
                    <a:pt x="359" y="1403"/>
                  </a:lnTo>
                  <a:lnTo>
                    <a:pt x="358" y="1403"/>
                  </a:lnTo>
                  <a:lnTo>
                    <a:pt x="357" y="1403"/>
                  </a:lnTo>
                  <a:lnTo>
                    <a:pt x="337" y="1411"/>
                  </a:lnTo>
                  <a:lnTo>
                    <a:pt x="336" y="1410"/>
                  </a:lnTo>
                  <a:lnTo>
                    <a:pt x="334" y="1410"/>
                  </a:lnTo>
                  <a:lnTo>
                    <a:pt x="334" y="1408"/>
                  </a:lnTo>
                  <a:lnTo>
                    <a:pt x="333" y="1407"/>
                  </a:lnTo>
                  <a:lnTo>
                    <a:pt x="332" y="1407"/>
                  </a:lnTo>
                  <a:lnTo>
                    <a:pt x="332" y="1406"/>
                  </a:lnTo>
                  <a:lnTo>
                    <a:pt x="332" y="1404"/>
                  </a:lnTo>
                  <a:lnTo>
                    <a:pt x="330" y="1403"/>
                  </a:lnTo>
                  <a:lnTo>
                    <a:pt x="329" y="1402"/>
                  </a:lnTo>
                  <a:lnTo>
                    <a:pt x="328" y="1400"/>
                  </a:lnTo>
                  <a:lnTo>
                    <a:pt x="326" y="1400"/>
                  </a:lnTo>
                  <a:lnTo>
                    <a:pt x="326" y="1399"/>
                  </a:lnTo>
                  <a:lnTo>
                    <a:pt x="328" y="1398"/>
                  </a:lnTo>
                  <a:lnTo>
                    <a:pt x="329" y="1396"/>
                  </a:lnTo>
                  <a:lnTo>
                    <a:pt x="329" y="1395"/>
                  </a:lnTo>
                  <a:lnTo>
                    <a:pt x="330" y="1394"/>
                  </a:lnTo>
                  <a:lnTo>
                    <a:pt x="330" y="1393"/>
                  </a:lnTo>
                  <a:lnTo>
                    <a:pt x="330" y="1391"/>
                  </a:lnTo>
                  <a:lnTo>
                    <a:pt x="330" y="1390"/>
                  </a:lnTo>
                  <a:lnTo>
                    <a:pt x="332" y="1390"/>
                  </a:lnTo>
                  <a:lnTo>
                    <a:pt x="332" y="1389"/>
                  </a:lnTo>
                  <a:lnTo>
                    <a:pt x="332" y="1387"/>
                  </a:lnTo>
                  <a:lnTo>
                    <a:pt x="333" y="1386"/>
                  </a:lnTo>
                  <a:lnTo>
                    <a:pt x="334" y="1386"/>
                  </a:lnTo>
                  <a:lnTo>
                    <a:pt x="336" y="1385"/>
                  </a:lnTo>
                  <a:lnTo>
                    <a:pt x="336" y="1383"/>
                  </a:lnTo>
                  <a:lnTo>
                    <a:pt x="336" y="1382"/>
                  </a:lnTo>
                  <a:lnTo>
                    <a:pt x="337" y="1382"/>
                  </a:lnTo>
                  <a:lnTo>
                    <a:pt x="338" y="1382"/>
                  </a:lnTo>
                  <a:lnTo>
                    <a:pt x="338" y="1381"/>
                  </a:lnTo>
                  <a:lnTo>
                    <a:pt x="339" y="1381"/>
                  </a:lnTo>
                  <a:lnTo>
                    <a:pt x="341" y="1381"/>
                  </a:lnTo>
                  <a:lnTo>
                    <a:pt x="342" y="1381"/>
                  </a:lnTo>
                  <a:lnTo>
                    <a:pt x="343" y="1381"/>
                  </a:lnTo>
                  <a:lnTo>
                    <a:pt x="343" y="1379"/>
                  </a:lnTo>
                  <a:lnTo>
                    <a:pt x="345" y="1379"/>
                  </a:lnTo>
                  <a:lnTo>
                    <a:pt x="345" y="1378"/>
                  </a:lnTo>
                  <a:lnTo>
                    <a:pt x="346" y="1378"/>
                  </a:lnTo>
                  <a:lnTo>
                    <a:pt x="346" y="1377"/>
                  </a:lnTo>
                  <a:lnTo>
                    <a:pt x="347" y="1377"/>
                  </a:lnTo>
                  <a:lnTo>
                    <a:pt x="347" y="1376"/>
                  </a:lnTo>
                  <a:lnTo>
                    <a:pt x="349" y="1376"/>
                  </a:lnTo>
                  <a:lnTo>
                    <a:pt x="349" y="1374"/>
                  </a:lnTo>
                  <a:lnTo>
                    <a:pt x="347" y="1374"/>
                  </a:lnTo>
                  <a:lnTo>
                    <a:pt x="346" y="1376"/>
                  </a:lnTo>
                  <a:lnTo>
                    <a:pt x="346" y="1374"/>
                  </a:lnTo>
                  <a:lnTo>
                    <a:pt x="345" y="1374"/>
                  </a:lnTo>
                  <a:lnTo>
                    <a:pt x="345" y="1373"/>
                  </a:lnTo>
                  <a:lnTo>
                    <a:pt x="343" y="1373"/>
                  </a:lnTo>
                  <a:lnTo>
                    <a:pt x="342" y="1373"/>
                  </a:lnTo>
                  <a:lnTo>
                    <a:pt x="341" y="1373"/>
                  </a:lnTo>
                  <a:lnTo>
                    <a:pt x="339" y="1373"/>
                  </a:lnTo>
                  <a:lnTo>
                    <a:pt x="339" y="1372"/>
                  </a:lnTo>
                  <a:lnTo>
                    <a:pt x="338" y="1372"/>
                  </a:lnTo>
                  <a:lnTo>
                    <a:pt x="338" y="1370"/>
                  </a:lnTo>
                  <a:lnTo>
                    <a:pt x="337" y="1370"/>
                  </a:lnTo>
                  <a:lnTo>
                    <a:pt x="336" y="1370"/>
                  </a:lnTo>
                  <a:lnTo>
                    <a:pt x="336" y="1369"/>
                  </a:lnTo>
                  <a:lnTo>
                    <a:pt x="336" y="1368"/>
                  </a:lnTo>
                  <a:lnTo>
                    <a:pt x="334" y="1368"/>
                  </a:lnTo>
                  <a:lnTo>
                    <a:pt x="333" y="1366"/>
                  </a:lnTo>
                  <a:lnTo>
                    <a:pt x="333" y="1365"/>
                  </a:lnTo>
                  <a:lnTo>
                    <a:pt x="332" y="1365"/>
                  </a:lnTo>
                  <a:lnTo>
                    <a:pt x="332" y="1366"/>
                  </a:lnTo>
                  <a:lnTo>
                    <a:pt x="332" y="1365"/>
                  </a:lnTo>
                  <a:lnTo>
                    <a:pt x="330" y="1365"/>
                  </a:lnTo>
                  <a:lnTo>
                    <a:pt x="329" y="1365"/>
                  </a:lnTo>
                  <a:lnTo>
                    <a:pt x="329" y="1364"/>
                  </a:lnTo>
                  <a:lnTo>
                    <a:pt x="329" y="1362"/>
                  </a:lnTo>
                  <a:lnTo>
                    <a:pt x="328" y="1362"/>
                  </a:lnTo>
                  <a:lnTo>
                    <a:pt x="326" y="1362"/>
                  </a:lnTo>
                  <a:lnTo>
                    <a:pt x="326" y="1361"/>
                  </a:lnTo>
                  <a:lnTo>
                    <a:pt x="325" y="1361"/>
                  </a:lnTo>
                  <a:lnTo>
                    <a:pt x="324" y="1361"/>
                  </a:lnTo>
                  <a:lnTo>
                    <a:pt x="324" y="1360"/>
                  </a:lnTo>
                  <a:lnTo>
                    <a:pt x="322" y="1360"/>
                  </a:lnTo>
                  <a:lnTo>
                    <a:pt x="321" y="1360"/>
                  </a:lnTo>
                  <a:lnTo>
                    <a:pt x="320" y="1358"/>
                  </a:lnTo>
                  <a:lnTo>
                    <a:pt x="319" y="1358"/>
                  </a:lnTo>
                  <a:lnTo>
                    <a:pt x="317" y="1358"/>
                  </a:lnTo>
                  <a:lnTo>
                    <a:pt x="317" y="1357"/>
                  </a:lnTo>
                  <a:lnTo>
                    <a:pt x="316" y="1357"/>
                  </a:lnTo>
                  <a:lnTo>
                    <a:pt x="315" y="1357"/>
                  </a:lnTo>
                  <a:lnTo>
                    <a:pt x="313" y="1356"/>
                  </a:lnTo>
                  <a:lnTo>
                    <a:pt x="313" y="1355"/>
                  </a:lnTo>
                  <a:lnTo>
                    <a:pt x="307" y="1349"/>
                  </a:lnTo>
                  <a:lnTo>
                    <a:pt x="305" y="1349"/>
                  </a:lnTo>
                  <a:lnTo>
                    <a:pt x="300" y="1345"/>
                  </a:lnTo>
                  <a:lnTo>
                    <a:pt x="296" y="1341"/>
                  </a:lnTo>
                  <a:lnTo>
                    <a:pt x="295" y="1341"/>
                  </a:lnTo>
                  <a:lnTo>
                    <a:pt x="292" y="1339"/>
                  </a:lnTo>
                  <a:lnTo>
                    <a:pt x="288" y="1336"/>
                  </a:lnTo>
                  <a:lnTo>
                    <a:pt x="286" y="1334"/>
                  </a:lnTo>
                  <a:lnTo>
                    <a:pt x="283" y="1336"/>
                  </a:lnTo>
                  <a:lnTo>
                    <a:pt x="277" y="1340"/>
                  </a:lnTo>
                  <a:lnTo>
                    <a:pt x="270" y="1344"/>
                  </a:lnTo>
                  <a:lnTo>
                    <a:pt x="265" y="1348"/>
                  </a:lnTo>
                  <a:lnTo>
                    <a:pt x="264" y="1349"/>
                  </a:lnTo>
                  <a:lnTo>
                    <a:pt x="264" y="1347"/>
                  </a:lnTo>
                  <a:lnTo>
                    <a:pt x="262" y="1343"/>
                  </a:lnTo>
                  <a:lnTo>
                    <a:pt x="262" y="1341"/>
                  </a:lnTo>
                  <a:lnTo>
                    <a:pt x="262" y="1340"/>
                  </a:lnTo>
                  <a:lnTo>
                    <a:pt x="262" y="1336"/>
                  </a:lnTo>
                  <a:lnTo>
                    <a:pt x="261" y="1334"/>
                  </a:lnTo>
                  <a:lnTo>
                    <a:pt x="260" y="1324"/>
                  </a:lnTo>
                  <a:lnTo>
                    <a:pt x="258" y="1313"/>
                  </a:lnTo>
                  <a:lnTo>
                    <a:pt x="258" y="1311"/>
                  </a:lnTo>
                  <a:lnTo>
                    <a:pt x="258" y="1309"/>
                  </a:lnTo>
                  <a:lnTo>
                    <a:pt x="256" y="1307"/>
                  </a:lnTo>
                  <a:lnTo>
                    <a:pt x="252" y="1306"/>
                  </a:lnTo>
                  <a:lnTo>
                    <a:pt x="250" y="1305"/>
                  </a:lnTo>
                  <a:lnTo>
                    <a:pt x="249" y="1305"/>
                  </a:lnTo>
                  <a:lnTo>
                    <a:pt x="249" y="1304"/>
                  </a:lnTo>
                  <a:lnTo>
                    <a:pt x="248" y="1302"/>
                  </a:lnTo>
                  <a:lnTo>
                    <a:pt x="246" y="1301"/>
                  </a:lnTo>
                  <a:lnTo>
                    <a:pt x="245" y="1301"/>
                  </a:lnTo>
                  <a:lnTo>
                    <a:pt x="244" y="1301"/>
                  </a:lnTo>
                  <a:lnTo>
                    <a:pt x="237" y="1300"/>
                  </a:lnTo>
                  <a:lnTo>
                    <a:pt x="231" y="1298"/>
                  </a:lnTo>
                  <a:lnTo>
                    <a:pt x="228" y="1300"/>
                  </a:lnTo>
                  <a:lnTo>
                    <a:pt x="223" y="1302"/>
                  </a:lnTo>
                  <a:lnTo>
                    <a:pt x="220" y="1304"/>
                  </a:lnTo>
                  <a:lnTo>
                    <a:pt x="219" y="1304"/>
                  </a:lnTo>
                  <a:lnTo>
                    <a:pt x="218" y="1304"/>
                  </a:lnTo>
                  <a:lnTo>
                    <a:pt x="218" y="1305"/>
                  </a:lnTo>
                  <a:lnTo>
                    <a:pt x="216" y="1305"/>
                  </a:lnTo>
                  <a:lnTo>
                    <a:pt x="216" y="1304"/>
                  </a:lnTo>
                  <a:lnTo>
                    <a:pt x="215" y="1304"/>
                  </a:lnTo>
                  <a:lnTo>
                    <a:pt x="212" y="1304"/>
                  </a:lnTo>
                  <a:lnTo>
                    <a:pt x="211" y="1304"/>
                  </a:lnTo>
                  <a:lnTo>
                    <a:pt x="207" y="1304"/>
                  </a:lnTo>
                  <a:lnTo>
                    <a:pt x="206" y="1304"/>
                  </a:lnTo>
                  <a:lnTo>
                    <a:pt x="206" y="1305"/>
                  </a:lnTo>
                  <a:lnTo>
                    <a:pt x="205" y="1305"/>
                  </a:lnTo>
                  <a:lnTo>
                    <a:pt x="203" y="1305"/>
                  </a:lnTo>
                  <a:lnTo>
                    <a:pt x="203" y="1306"/>
                  </a:lnTo>
                  <a:lnTo>
                    <a:pt x="202" y="1306"/>
                  </a:lnTo>
                  <a:lnTo>
                    <a:pt x="201" y="1306"/>
                  </a:lnTo>
                  <a:lnTo>
                    <a:pt x="199" y="1306"/>
                  </a:lnTo>
                  <a:lnTo>
                    <a:pt x="199" y="1305"/>
                  </a:lnTo>
                  <a:lnTo>
                    <a:pt x="199" y="1304"/>
                  </a:lnTo>
                  <a:lnTo>
                    <a:pt x="199" y="1302"/>
                  </a:lnTo>
                  <a:lnTo>
                    <a:pt x="198" y="1302"/>
                  </a:lnTo>
                  <a:lnTo>
                    <a:pt x="198" y="1301"/>
                  </a:lnTo>
                  <a:lnTo>
                    <a:pt x="198" y="1300"/>
                  </a:lnTo>
                  <a:lnTo>
                    <a:pt x="198" y="1298"/>
                  </a:lnTo>
                  <a:lnTo>
                    <a:pt x="198" y="1297"/>
                  </a:lnTo>
                  <a:lnTo>
                    <a:pt x="197" y="1297"/>
                  </a:lnTo>
                  <a:lnTo>
                    <a:pt x="198" y="1297"/>
                  </a:lnTo>
                  <a:lnTo>
                    <a:pt x="197" y="1297"/>
                  </a:lnTo>
                  <a:lnTo>
                    <a:pt x="197" y="1296"/>
                  </a:lnTo>
                  <a:lnTo>
                    <a:pt x="197" y="1294"/>
                  </a:lnTo>
                  <a:lnTo>
                    <a:pt x="195" y="1294"/>
                  </a:lnTo>
                  <a:lnTo>
                    <a:pt x="195" y="1293"/>
                  </a:lnTo>
                  <a:lnTo>
                    <a:pt x="195" y="1292"/>
                  </a:lnTo>
                  <a:lnTo>
                    <a:pt x="194" y="1292"/>
                  </a:lnTo>
                  <a:lnTo>
                    <a:pt x="194" y="1290"/>
                  </a:lnTo>
                  <a:lnTo>
                    <a:pt x="193" y="1290"/>
                  </a:lnTo>
                  <a:lnTo>
                    <a:pt x="193" y="1292"/>
                  </a:lnTo>
                  <a:lnTo>
                    <a:pt x="191" y="1292"/>
                  </a:lnTo>
                  <a:lnTo>
                    <a:pt x="191" y="1290"/>
                  </a:lnTo>
                  <a:lnTo>
                    <a:pt x="190" y="1290"/>
                  </a:lnTo>
                  <a:lnTo>
                    <a:pt x="190" y="1289"/>
                  </a:lnTo>
                  <a:lnTo>
                    <a:pt x="189" y="1289"/>
                  </a:lnTo>
                  <a:lnTo>
                    <a:pt x="189" y="1288"/>
                  </a:lnTo>
                  <a:lnTo>
                    <a:pt x="188" y="1288"/>
                  </a:lnTo>
                  <a:lnTo>
                    <a:pt x="188" y="1286"/>
                  </a:lnTo>
                  <a:lnTo>
                    <a:pt x="188" y="1285"/>
                  </a:lnTo>
                  <a:lnTo>
                    <a:pt x="188" y="1284"/>
                  </a:lnTo>
                  <a:lnTo>
                    <a:pt x="186" y="1284"/>
                  </a:lnTo>
                  <a:lnTo>
                    <a:pt x="186" y="1283"/>
                  </a:lnTo>
                  <a:lnTo>
                    <a:pt x="185" y="1283"/>
                  </a:lnTo>
                  <a:lnTo>
                    <a:pt x="184" y="1283"/>
                  </a:lnTo>
                  <a:lnTo>
                    <a:pt x="184" y="1284"/>
                  </a:lnTo>
                  <a:lnTo>
                    <a:pt x="184" y="1283"/>
                  </a:lnTo>
                  <a:lnTo>
                    <a:pt x="182" y="1283"/>
                  </a:lnTo>
                  <a:lnTo>
                    <a:pt x="181" y="1283"/>
                  </a:lnTo>
                  <a:lnTo>
                    <a:pt x="180" y="1283"/>
                  </a:lnTo>
                  <a:lnTo>
                    <a:pt x="178" y="1283"/>
                  </a:lnTo>
                  <a:lnTo>
                    <a:pt x="178" y="1281"/>
                  </a:lnTo>
                  <a:lnTo>
                    <a:pt x="177" y="1281"/>
                  </a:lnTo>
                  <a:lnTo>
                    <a:pt x="177" y="1280"/>
                  </a:lnTo>
                  <a:lnTo>
                    <a:pt x="176" y="1280"/>
                  </a:lnTo>
                  <a:lnTo>
                    <a:pt x="176" y="1279"/>
                  </a:lnTo>
                  <a:lnTo>
                    <a:pt x="174" y="1279"/>
                  </a:lnTo>
                  <a:lnTo>
                    <a:pt x="173" y="1279"/>
                  </a:lnTo>
                  <a:lnTo>
                    <a:pt x="173" y="1277"/>
                  </a:lnTo>
                  <a:lnTo>
                    <a:pt x="174" y="1277"/>
                  </a:lnTo>
                  <a:lnTo>
                    <a:pt x="173" y="1277"/>
                  </a:lnTo>
                  <a:lnTo>
                    <a:pt x="173" y="1276"/>
                  </a:lnTo>
                  <a:lnTo>
                    <a:pt x="172" y="1276"/>
                  </a:lnTo>
                  <a:lnTo>
                    <a:pt x="171" y="1276"/>
                  </a:lnTo>
                  <a:lnTo>
                    <a:pt x="171" y="1277"/>
                  </a:lnTo>
                  <a:lnTo>
                    <a:pt x="171" y="1276"/>
                  </a:lnTo>
                  <a:lnTo>
                    <a:pt x="169" y="1276"/>
                  </a:lnTo>
                  <a:lnTo>
                    <a:pt x="171" y="1276"/>
                  </a:lnTo>
                  <a:lnTo>
                    <a:pt x="169" y="1276"/>
                  </a:lnTo>
                  <a:lnTo>
                    <a:pt x="169" y="1275"/>
                  </a:lnTo>
                  <a:lnTo>
                    <a:pt x="169" y="1273"/>
                  </a:lnTo>
                  <a:lnTo>
                    <a:pt x="169" y="1272"/>
                  </a:lnTo>
                  <a:lnTo>
                    <a:pt x="168" y="1272"/>
                  </a:lnTo>
                  <a:lnTo>
                    <a:pt x="168" y="1271"/>
                  </a:lnTo>
                  <a:lnTo>
                    <a:pt x="168" y="1272"/>
                  </a:lnTo>
                  <a:lnTo>
                    <a:pt x="167" y="1272"/>
                  </a:lnTo>
                  <a:lnTo>
                    <a:pt x="165" y="1272"/>
                  </a:lnTo>
                  <a:lnTo>
                    <a:pt x="165" y="1271"/>
                  </a:lnTo>
                  <a:lnTo>
                    <a:pt x="164" y="1271"/>
                  </a:lnTo>
                  <a:lnTo>
                    <a:pt x="164" y="1269"/>
                  </a:lnTo>
                  <a:lnTo>
                    <a:pt x="163" y="1271"/>
                  </a:lnTo>
                  <a:lnTo>
                    <a:pt x="163" y="1269"/>
                  </a:lnTo>
                  <a:lnTo>
                    <a:pt x="163" y="1271"/>
                  </a:lnTo>
                  <a:lnTo>
                    <a:pt x="161" y="1271"/>
                  </a:lnTo>
                  <a:lnTo>
                    <a:pt x="163" y="1271"/>
                  </a:lnTo>
                  <a:lnTo>
                    <a:pt x="163" y="1269"/>
                  </a:lnTo>
                  <a:lnTo>
                    <a:pt x="161" y="1269"/>
                  </a:lnTo>
                  <a:lnTo>
                    <a:pt x="160" y="1269"/>
                  </a:lnTo>
                  <a:lnTo>
                    <a:pt x="160" y="1268"/>
                  </a:lnTo>
                  <a:lnTo>
                    <a:pt x="159" y="1268"/>
                  </a:lnTo>
                  <a:lnTo>
                    <a:pt x="159" y="1267"/>
                  </a:lnTo>
                  <a:lnTo>
                    <a:pt x="157" y="1267"/>
                  </a:lnTo>
                  <a:lnTo>
                    <a:pt x="156" y="1267"/>
                  </a:lnTo>
                  <a:lnTo>
                    <a:pt x="155" y="1267"/>
                  </a:lnTo>
                  <a:lnTo>
                    <a:pt x="153" y="1267"/>
                  </a:lnTo>
                  <a:lnTo>
                    <a:pt x="152" y="1267"/>
                  </a:lnTo>
                  <a:lnTo>
                    <a:pt x="152" y="1268"/>
                  </a:lnTo>
                  <a:lnTo>
                    <a:pt x="151" y="1268"/>
                  </a:lnTo>
                  <a:lnTo>
                    <a:pt x="150" y="1268"/>
                  </a:lnTo>
                  <a:lnTo>
                    <a:pt x="150" y="1269"/>
                  </a:lnTo>
                  <a:lnTo>
                    <a:pt x="148" y="1269"/>
                  </a:lnTo>
                  <a:lnTo>
                    <a:pt x="147" y="1269"/>
                  </a:lnTo>
                  <a:lnTo>
                    <a:pt x="147" y="1268"/>
                  </a:lnTo>
                  <a:lnTo>
                    <a:pt x="146" y="1268"/>
                  </a:lnTo>
                  <a:lnTo>
                    <a:pt x="146" y="1267"/>
                  </a:lnTo>
                  <a:lnTo>
                    <a:pt x="147" y="1267"/>
                  </a:lnTo>
                  <a:lnTo>
                    <a:pt x="147" y="1266"/>
                  </a:lnTo>
                  <a:lnTo>
                    <a:pt x="148" y="1266"/>
                  </a:lnTo>
                  <a:lnTo>
                    <a:pt x="147" y="1266"/>
                  </a:lnTo>
                  <a:lnTo>
                    <a:pt x="148" y="1266"/>
                  </a:lnTo>
                  <a:lnTo>
                    <a:pt x="147" y="1266"/>
                  </a:lnTo>
                  <a:lnTo>
                    <a:pt x="147" y="1264"/>
                  </a:lnTo>
                  <a:lnTo>
                    <a:pt x="148" y="1264"/>
                  </a:lnTo>
                  <a:lnTo>
                    <a:pt x="148" y="1263"/>
                  </a:lnTo>
                  <a:lnTo>
                    <a:pt x="150" y="1263"/>
                  </a:lnTo>
                  <a:lnTo>
                    <a:pt x="148" y="1263"/>
                  </a:lnTo>
                  <a:lnTo>
                    <a:pt x="148" y="1262"/>
                  </a:lnTo>
                  <a:lnTo>
                    <a:pt x="147" y="1262"/>
                  </a:lnTo>
                  <a:lnTo>
                    <a:pt x="146" y="1262"/>
                  </a:lnTo>
                  <a:lnTo>
                    <a:pt x="147" y="1262"/>
                  </a:lnTo>
                  <a:lnTo>
                    <a:pt x="146" y="1262"/>
                  </a:lnTo>
                  <a:lnTo>
                    <a:pt x="146" y="1260"/>
                  </a:lnTo>
                  <a:lnTo>
                    <a:pt x="146" y="1262"/>
                  </a:lnTo>
                  <a:lnTo>
                    <a:pt x="146" y="1260"/>
                  </a:lnTo>
                  <a:lnTo>
                    <a:pt x="144" y="1260"/>
                  </a:lnTo>
                  <a:lnTo>
                    <a:pt x="143" y="1260"/>
                  </a:lnTo>
                  <a:lnTo>
                    <a:pt x="143" y="1262"/>
                  </a:lnTo>
                  <a:lnTo>
                    <a:pt x="143" y="1260"/>
                  </a:lnTo>
                  <a:lnTo>
                    <a:pt x="142" y="1260"/>
                  </a:lnTo>
                  <a:lnTo>
                    <a:pt x="143" y="1260"/>
                  </a:lnTo>
                  <a:lnTo>
                    <a:pt x="143" y="1259"/>
                  </a:lnTo>
                  <a:lnTo>
                    <a:pt x="144" y="1259"/>
                  </a:lnTo>
                  <a:lnTo>
                    <a:pt x="144" y="1258"/>
                  </a:lnTo>
                  <a:lnTo>
                    <a:pt x="146" y="1258"/>
                  </a:lnTo>
                  <a:lnTo>
                    <a:pt x="147" y="1258"/>
                  </a:lnTo>
                  <a:lnTo>
                    <a:pt x="148" y="1258"/>
                  </a:lnTo>
                  <a:lnTo>
                    <a:pt x="150" y="1256"/>
                  </a:lnTo>
                  <a:lnTo>
                    <a:pt x="150" y="1258"/>
                  </a:lnTo>
                  <a:lnTo>
                    <a:pt x="150" y="1256"/>
                  </a:lnTo>
                  <a:lnTo>
                    <a:pt x="151" y="1256"/>
                  </a:lnTo>
                  <a:lnTo>
                    <a:pt x="152" y="1256"/>
                  </a:lnTo>
                  <a:lnTo>
                    <a:pt x="153" y="1256"/>
                  </a:lnTo>
                  <a:lnTo>
                    <a:pt x="155" y="1256"/>
                  </a:lnTo>
                  <a:lnTo>
                    <a:pt x="153" y="1256"/>
                  </a:lnTo>
                  <a:lnTo>
                    <a:pt x="155" y="1256"/>
                  </a:lnTo>
                  <a:lnTo>
                    <a:pt x="155" y="1255"/>
                  </a:lnTo>
                  <a:lnTo>
                    <a:pt x="155" y="1256"/>
                  </a:lnTo>
                  <a:lnTo>
                    <a:pt x="155" y="1255"/>
                  </a:lnTo>
                  <a:lnTo>
                    <a:pt x="156" y="1255"/>
                  </a:lnTo>
                  <a:lnTo>
                    <a:pt x="157" y="1255"/>
                  </a:lnTo>
                  <a:lnTo>
                    <a:pt x="157" y="1254"/>
                  </a:lnTo>
                  <a:lnTo>
                    <a:pt x="157" y="1252"/>
                  </a:lnTo>
                  <a:lnTo>
                    <a:pt x="159" y="1252"/>
                  </a:lnTo>
                  <a:lnTo>
                    <a:pt x="157" y="1252"/>
                  </a:lnTo>
                  <a:lnTo>
                    <a:pt x="159" y="1252"/>
                  </a:lnTo>
                  <a:lnTo>
                    <a:pt x="159" y="1251"/>
                  </a:lnTo>
                  <a:lnTo>
                    <a:pt x="159" y="1252"/>
                  </a:lnTo>
                  <a:lnTo>
                    <a:pt x="160" y="1252"/>
                  </a:lnTo>
                  <a:lnTo>
                    <a:pt x="160" y="1251"/>
                  </a:lnTo>
                  <a:lnTo>
                    <a:pt x="159" y="1251"/>
                  </a:lnTo>
                  <a:lnTo>
                    <a:pt x="159" y="1250"/>
                  </a:lnTo>
                  <a:lnTo>
                    <a:pt x="160" y="1250"/>
                  </a:lnTo>
                  <a:lnTo>
                    <a:pt x="160" y="1249"/>
                  </a:lnTo>
                  <a:lnTo>
                    <a:pt x="159" y="1249"/>
                  </a:lnTo>
                  <a:lnTo>
                    <a:pt x="159" y="1247"/>
                  </a:lnTo>
                  <a:lnTo>
                    <a:pt x="159" y="1246"/>
                  </a:lnTo>
                  <a:lnTo>
                    <a:pt x="159" y="1245"/>
                  </a:lnTo>
                  <a:lnTo>
                    <a:pt x="157" y="1245"/>
                  </a:lnTo>
                  <a:lnTo>
                    <a:pt x="156" y="1245"/>
                  </a:lnTo>
                  <a:lnTo>
                    <a:pt x="156" y="1243"/>
                  </a:lnTo>
                  <a:lnTo>
                    <a:pt x="155" y="1243"/>
                  </a:lnTo>
                  <a:lnTo>
                    <a:pt x="156" y="1243"/>
                  </a:lnTo>
                  <a:lnTo>
                    <a:pt x="156" y="1242"/>
                  </a:lnTo>
                  <a:lnTo>
                    <a:pt x="155" y="1242"/>
                  </a:lnTo>
                  <a:lnTo>
                    <a:pt x="153" y="1242"/>
                  </a:lnTo>
                  <a:lnTo>
                    <a:pt x="155" y="1242"/>
                  </a:lnTo>
                  <a:lnTo>
                    <a:pt x="153" y="1242"/>
                  </a:lnTo>
                  <a:lnTo>
                    <a:pt x="153" y="1241"/>
                  </a:lnTo>
                  <a:lnTo>
                    <a:pt x="153" y="1239"/>
                  </a:lnTo>
                  <a:lnTo>
                    <a:pt x="155" y="1239"/>
                  </a:lnTo>
                  <a:lnTo>
                    <a:pt x="153" y="1239"/>
                  </a:lnTo>
                  <a:lnTo>
                    <a:pt x="153" y="1238"/>
                  </a:lnTo>
                  <a:lnTo>
                    <a:pt x="152" y="1238"/>
                  </a:lnTo>
                  <a:lnTo>
                    <a:pt x="152" y="1237"/>
                  </a:lnTo>
                  <a:lnTo>
                    <a:pt x="151" y="1237"/>
                  </a:lnTo>
                  <a:lnTo>
                    <a:pt x="151" y="1235"/>
                  </a:lnTo>
                  <a:lnTo>
                    <a:pt x="151" y="1234"/>
                  </a:lnTo>
                  <a:lnTo>
                    <a:pt x="152" y="1234"/>
                  </a:lnTo>
                  <a:lnTo>
                    <a:pt x="153" y="1234"/>
                  </a:lnTo>
                  <a:lnTo>
                    <a:pt x="153" y="1233"/>
                  </a:lnTo>
                  <a:lnTo>
                    <a:pt x="152" y="1232"/>
                  </a:lnTo>
                  <a:lnTo>
                    <a:pt x="152" y="1230"/>
                  </a:lnTo>
                  <a:lnTo>
                    <a:pt x="151" y="1230"/>
                  </a:lnTo>
                  <a:lnTo>
                    <a:pt x="152" y="1229"/>
                  </a:lnTo>
                  <a:lnTo>
                    <a:pt x="152" y="1228"/>
                  </a:lnTo>
                  <a:lnTo>
                    <a:pt x="153" y="1226"/>
                  </a:lnTo>
                  <a:lnTo>
                    <a:pt x="152" y="1226"/>
                  </a:lnTo>
                  <a:lnTo>
                    <a:pt x="152" y="1225"/>
                  </a:lnTo>
                  <a:lnTo>
                    <a:pt x="152" y="1226"/>
                  </a:lnTo>
                  <a:lnTo>
                    <a:pt x="152" y="1225"/>
                  </a:lnTo>
                  <a:lnTo>
                    <a:pt x="151" y="1225"/>
                  </a:lnTo>
                  <a:lnTo>
                    <a:pt x="151" y="1226"/>
                  </a:lnTo>
                  <a:lnTo>
                    <a:pt x="151" y="1225"/>
                  </a:lnTo>
                  <a:lnTo>
                    <a:pt x="150" y="1225"/>
                  </a:lnTo>
                  <a:lnTo>
                    <a:pt x="150" y="1224"/>
                  </a:lnTo>
                  <a:lnTo>
                    <a:pt x="150" y="1222"/>
                  </a:lnTo>
                  <a:lnTo>
                    <a:pt x="150" y="1221"/>
                  </a:lnTo>
                  <a:lnTo>
                    <a:pt x="151" y="1221"/>
                  </a:lnTo>
                  <a:lnTo>
                    <a:pt x="151" y="1220"/>
                  </a:lnTo>
                  <a:lnTo>
                    <a:pt x="152" y="1220"/>
                  </a:lnTo>
                  <a:lnTo>
                    <a:pt x="152" y="1218"/>
                  </a:lnTo>
                  <a:lnTo>
                    <a:pt x="152" y="1217"/>
                  </a:lnTo>
                  <a:lnTo>
                    <a:pt x="153" y="1217"/>
                  </a:lnTo>
                  <a:lnTo>
                    <a:pt x="153" y="1216"/>
                  </a:lnTo>
                  <a:lnTo>
                    <a:pt x="153" y="1215"/>
                  </a:lnTo>
                  <a:lnTo>
                    <a:pt x="153" y="1213"/>
                  </a:lnTo>
                  <a:lnTo>
                    <a:pt x="155" y="1213"/>
                  </a:lnTo>
                  <a:lnTo>
                    <a:pt x="155" y="1212"/>
                  </a:lnTo>
                  <a:lnTo>
                    <a:pt x="156" y="1212"/>
                  </a:lnTo>
                  <a:lnTo>
                    <a:pt x="157" y="1212"/>
                  </a:lnTo>
                  <a:lnTo>
                    <a:pt x="157" y="1211"/>
                  </a:lnTo>
                  <a:lnTo>
                    <a:pt x="159" y="1211"/>
                  </a:lnTo>
                  <a:lnTo>
                    <a:pt x="160" y="1211"/>
                  </a:lnTo>
                  <a:lnTo>
                    <a:pt x="160" y="1209"/>
                  </a:lnTo>
                  <a:lnTo>
                    <a:pt x="161" y="1209"/>
                  </a:lnTo>
                  <a:lnTo>
                    <a:pt x="161" y="1208"/>
                  </a:lnTo>
                  <a:lnTo>
                    <a:pt x="161" y="1207"/>
                  </a:lnTo>
                  <a:lnTo>
                    <a:pt x="161" y="1205"/>
                  </a:lnTo>
                  <a:lnTo>
                    <a:pt x="161" y="1207"/>
                  </a:lnTo>
                  <a:lnTo>
                    <a:pt x="161" y="1205"/>
                  </a:lnTo>
                  <a:lnTo>
                    <a:pt x="163" y="1204"/>
                  </a:lnTo>
                  <a:lnTo>
                    <a:pt x="163" y="1203"/>
                  </a:lnTo>
                  <a:lnTo>
                    <a:pt x="164" y="1203"/>
                  </a:lnTo>
                  <a:lnTo>
                    <a:pt x="164" y="1201"/>
                  </a:lnTo>
                  <a:lnTo>
                    <a:pt x="164" y="1200"/>
                  </a:lnTo>
                  <a:lnTo>
                    <a:pt x="164" y="1199"/>
                  </a:lnTo>
                  <a:lnTo>
                    <a:pt x="164" y="1197"/>
                  </a:lnTo>
                  <a:lnTo>
                    <a:pt x="163" y="1197"/>
                  </a:lnTo>
                  <a:lnTo>
                    <a:pt x="163" y="1196"/>
                  </a:lnTo>
                  <a:lnTo>
                    <a:pt x="161" y="1196"/>
                  </a:lnTo>
                  <a:lnTo>
                    <a:pt x="161" y="1195"/>
                  </a:lnTo>
                  <a:lnTo>
                    <a:pt x="161" y="1194"/>
                  </a:lnTo>
                  <a:lnTo>
                    <a:pt x="160" y="1194"/>
                  </a:lnTo>
                  <a:lnTo>
                    <a:pt x="160" y="1192"/>
                  </a:lnTo>
                  <a:lnTo>
                    <a:pt x="159" y="1192"/>
                  </a:lnTo>
                  <a:lnTo>
                    <a:pt x="159" y="1191"/>
                  </a:lnTo>
                  <a:lnTo>
                    <a:pt x="159" y="1190"/>
                  </a:lnTo>
                  <a:lnTo>
                    <a:pt x="159" y="1188"/>
                  </a:lnTo>
                  <a:lnTo>
                    <a:pt x="160" y="1188"/>
                  </a:lnTo>
                  <a:lnTo>
                    <a:pt x="161" y="1188"/>
                  </a:lnTo>
                  <a:lnTo>
                    <a:pt x="163" y="1188"/>
                  </a:lnTo>
                  <a:lnTo>
                    <a:pt x="163" y="1187"/>
                  </a:lnTo>
                  <a:lnTo>
                    <a:pt x="163" y="1186"/>
                  </a:lnTo>
                  <a:lnTo>
                    <a:pt x="161" y="1186"/>
                  </a:lnTo>
                  <a:lnTo>
                    <a:pt x="163" y="1186"/>
                  </a:lnTo>
                  <a:lnTo>
                    <a:pt x="163" y="1184"/>
                  </a:lnTo>
                  <a:lnTo>
                    <a:pt x="163" y="1183"/>
                  </a:lnTo>
                  <a:lnTo>
                    <a:pt x="164" y="1183"/>
                  </a:lnTo>
                  <a:lnTo>
                    <a:pt x="164" y="1182"/>
                  </a:lnTo>
                  <a:lnTo>
                    <a:pt x="165" y="1182"/>
                  </a:lnTo>
                  <a:lnTo>
                    <a:pt x="165" y="1180"/>
                  </a:lnTo>
                  <a:lnTo>
                    <a:pt x="167" y="1180"/>
                  </a:lnTo>
                  <a:lnTo>
                    <a:pt x="165" y="1180"/>
                  </a:lnTo>
                  <a:lnTo>
                    <a:pt x="165" y="1179"/>
                  </a:lnTo>
                  <a:lnTo>
                    <a:pt x="165" y="1178"/>
                  </a:lnTo>
                  <a:lnTo>
                    <a:pt x="164" y="1178"/>
                  </a:lnTo>
                  <a:lnTo>
                    <a:pt x="165" y="1178"/>
                  </a:lnTo>
                  <a:lnTo>
                    <a:pt x="164" y="1178"/>
                  </a:lnTo>
                  <a:lnTo>
                    <a:pt x="164" y="1177"/>
                  </a:lnTo>
                  <a:lnTo>
                    <a:pt x="163" y="1177"/>
                  </a:lnTo>
                  <a:lnTo>
                    <a:pt x="161" y="1177"/>
                  </a:lnTo>
                  <a:lnTo>
                    <a:pt x="161" y="1175"/>
                  </a:lnTo>
                  <a:lnTo>
                    <a:pt x="160" y="1175"/>
                  </a:lnTo>
                  <a:lnTo>
                    <a:pt x="160" y="1174"/>
                  </a:lnTo>
                  <a:lnTo>
                    <a:pt x="159" y="1174"/>
                  </a:lnTo>
                  <a:lnTo>
                    <a:pt x="160" y="1174"/>
                  </a:lnTo>
                  <a:lnTo>
                    <a:pt x="159" y="1174"/>
                  </a:lnTo>
                  <a:lnTo>
                    <a:pt x="160" y="1173"/>
                  </a:lnTo>
                  <a:lnTo>
                    <a:pt x="160" y="1174"/>
                  </a:lnTo>
                  <a:lnTo>
                    <a:pt x="160" y="1173"/>
                  </a:lnTo>
                  <a:lnTo>
                    <a:pt x="159" y="1173"/>
                  </a:lnTo>
                  <a:lnTo>
                    <a:pt x="160" y="1173"/>
                  </a:lnTo>
                  <a:lnTo>
                    <a:pt x="160" y="1171"/>
                  </a:lnTo>
                  <a:lnTo>
                    <a:pt x="160" y="1173"/>
                  </a:lnTo>
                  <a:lnTo>
                    <a:pt x="160" y="1171"/>
                  </a:lnTo>
                  <a:lnTo>
                    <a:pt x="161" y="1171"/>
                  </a:lnTo>
                  <a:lnTo>
                    <a:pt x="163" y="1171"/>
                  </a:lnTo>
                  <a:lnTo>
                    <a:pt x="163" y="1170"/>
                  </a:lnTo>
                  <a:lnTo>
                    <a:pt x="163" y="1169"/>
                  </a:lnTo>
                  <a:lnTo>
                    <a:pt x="161" y="1169"/>
                  </a:lnTo>
                  <a:lnTo>
                    <a:pt x="161" y="1167"/>
                  </a:lnTo>
                  <a:lnTo>
                    <a:pt x="160" y="1167"/>
                  </a:lnTo>
                  <a:lnTo>
                    <a:pt x="160" y="1169"/>
                  </a:lnTo>
                  <a:lnTo>
                    <a:pt x="160" y="1167"/>
                  </a:lnTo>
                  <a:lnTo>
                    <a:pt x="159" y="1167"/>
                  </a:lnTo>
                  <a:lnTo>
                    <a:pt x="159" y="1166"/>
                  </a:lnTo>
                  <a:lnTo>
                    <a:pt x="160" y="1166"/>
                  </a:lnTo>
                  <a:lnTo>
                    <a:pt x="160" y="1165"/>
                  </a:lnTo>
                  <a:lnTo>
                    <a:pt x="159" y="1165"/>
                  </a:lnTo>
                  <a:lnTo>
                    <a:pt x="159" y="1163"/>
                  </a:lnTo>
                  <a:lnTo>
                    <a:pt x="157" y="1163"/>
                  </a:lnTo>
                  <a:lnTo>
                    <a:pt x="156" y="1163"/>
                  </a:lnTo>
                  <a:lnTo>
                    <a:pt x="155" y="1163"/>
                  </a:lnTo>
                  <a:lnTo>
                    <a:pt x="155" y="1162"/>
                  </a:lnTo>
                  <a:lnTo>
                    <a:pt x="153" y="1162"/>
                  </a:lnTo>
                  <a:lnTo>
                    <a:pt x="153" y="1161"/>
                  </a:lnTo>
                  <a:lnTo>
                    <a:pt x="153" y="1160"/>
                  </a:lnTo>
                  <a:lnTo>
                    <a:pt x="155" y="1160"/>
                  </a:lnTo>
                  <a:lnTo>
                    <a:pt x="155" y="1158"/>
                  </a:lnTo>
                  <a:lnTo>
                    <a:pt x="153" y="1158"/>
                  </a:lnTo>
                  <a:lnTo>
                    <a:pt x="155" y="1158"/>
                  </a:lnTo>
                  <a:lnTo>
                    <a:pt x="155" y="1157"/>
                  </a:lnTo>
                  <a:lnTo>
                    <a:pt x="155" y="1156"/>
                  </a:lnTo>
                  <a:lnTo>
                    <a:pt x="156" y="1156"/>
                  </a:lnTo>
                  <a:lnTo>
                    <a:pt x="156" y="1154"/>
                  </a:lnTo>
                  <a:lnTo>
                    <a:pt x="155" y="1154"/>
                  </a:lnTo>
                  <a:lnTo>
                    <a:pt x="156" y="1154"/>
                  </a:lnTo>
                  <a:lnTo>
                    <a:pt x="156" y="1153"/>
                  </a:lnTo>
                  <a:lnTo>
                    <a:pt x="155" y="1153"/>
                  </a:lnTo>
                  <a:lnTo>
                    <a:pt x="155" y="1152"/>
                  </a:lnTo>
                  <a:lnTo>
                    <a:pt x="155" y="1150"/>
                  </a:lnTo>
                  <a:lnTo>
                    <a:pt x="153" y="1150"/>
                  </a:lnTo>
                  <a:lnTo>
                    <a:pt x="153" y="1149"/>
                  </a:lnTo>
                  <a:lnTo>
                    <a:pt x="152" y="1149"/>
                  </a:lnTo>
                  <a:lnTo>
                    <a:pt x="151" y="1149"/>
                  </a:lnTo>
                  <a:lnTo>
                    <a:pt x="151" y="1148"/>
                  </a:lnTo>
                  <a:lnTo>
                    <a:pt x="151" y="1146"/>
                  </a:lnTo>
                  <a:lnTo>
                    <a:pt x="151" y="1145"/>
                  </a:lnTo>
                  <a:lnTo>
                    <a:pt x="150" y="1145"/>
                  </a:lnTo>
                  <a:lnTo>
                    <a:pt x="150" y="1144"/>
                  </a:lnTo>
                  <a:lnTo>
                    <a:pt x="150" y="1145"/>
                  </a:lnTo>
                  <a:lnTo>
                    <a:pt x="150" y="1144"/>
                  </a:lnTo>
                  <a:lnTo>
                    <a:pt x="150" y="1143"/>
                  </a:lnTo>
                  <a:lnTo>
                    <a:pt x="148" y="1143"/>
                  </a:lnTo>
                  <a:lnTo>
                    <a:pt x="148" y="1144"/>
                  </a:lnTo>
                  <a:lnTo>
                    <a:pt x="148" y="1143"/>
                  </a:lnTo>
                  <a:lnTo>
                    <a:pt x="147" y="1143"/>
                  </a:lnTo>
                  <a:lnTo>
                    <a:pt x="146" y="1143"/>
                  </a:lnTo>
                  <a:lnTo>
                    <a:pt x="146" y="1141"/>
                  </a:lnTo>
                  <a:lnTo>
                    <a:pt x="144" y="1141"/>
                  </a:lnTo>
                  <a:lnTo>
                    <a:pt x="146" y="1141"/>
                  </a:lnTo>
                  <a:lnTo>
                    <a:pt x="146" y="1140"/>
                  </a:lnTo>
                  <a:lnTo>
                    <a:pt x="144" y="1140"/>
                  </a:lnTo>
                  <a:lnTo>
                    <a:pt x="144" y="1139"/>
                  </a:lnTo>
                  <a:lnTo>
                    <a:pt x="143" y="1139"/>
                  </a:lnTo>
                  <a:lnTo>
                    <a:pt x="143" y="1137"/>
                  </a:lnTo>
                  <a:lnTo>
                    <a:pt x="143" y="1136"/>
                  </a:lnTo>
                  <a:lnTo>
                    <a:pt x="142" y="1136"/>
                  </a:lnTo>
                  <a:lnTo>
                    <a:pt x="142" y="1135"/>
                  </a:lnTo>
                  <a:lnTo>
                    <a:pt x="142" y="1133"/>
                  </a:lnTo>
                  <a:lnTo>
                    <a:pt x="140" y="1133"/>
                  </a:lnTo>
                  <a:lnTo>
                    <a:pt x="142" y="1133"/>
                  </a:lnTo>
                  <a:lnTo>
                    <a:pt x="140" y="1133"/>
                  </a:lnTo>
                  <a:lnTo>
                    <a:pt x="140" y="1132"/>
                  </a:lnTo>
                  <a:lnTo>
                    <a:pt x="140" y="1133"/>
                  </a:lnTo>
                  <a:lnTo>
                    <a:pt x="140" y="1132"/>
                  </a:lnTo>
                  <a:lnTo>
                    <a:pt x="139" y="1132"/>
                  </a:lnTo>
                  <a:lnTo>
                    <a:pt x="139" y="1131"/>
                  </a:lnTo>
                  <a:lnTo>
                    <a:pt x="138" y="1131"/>
                  </a:lnTo>
                  <a:lnTo>
                    <a:pt x="139" y="1131"/>
                  </a:lnTo>
                  <a:lnTo>
                    <a:pt x="138" y="1129"/>
                  </a:lnTo>
                  <a:lnTo>
                    <a:pt x="138" y="1131"/>
                  </a:lnTo>
                  <a:lnTo>
                    <a:pt x="138" y="1129"/>
                  </a:lnTo>
                  <a:lnTo>
                    <a:pt x="136" y="1129"/>
                  </a:lnTo>
                  <a:lnTo>
                    <a:pt x="138" y="1129"/>
                  </a:lnTo>
                  <a:lnTo>
                    <a:pt x="138" y="1128"/>
                  </a:lnTo>
                  <a:lnTo>
                    <a:pt x="138" y="1127"/>
                  </a:lnTo>
                  <a:lnTo>
                    <a:pt x="136" y="1127"/>
                  </a:lnTo>
                  <a:lnTo>
                    <a:pt x="135" y="1127"/>
                  </a:lnTo>
                  <a:lnTo>
                    <a:pt x="135" y="1125"/>
                  </a:lnTo>
                  <a:lnTo>
                    <a:pt x="134" y="1125"/>
                  </a:lnTo>
                  <a:lnTo>
                    <a:pt x="134" y="1124"/>
                  </a:lnTo>
                  <a:lnTo>
                    <a:pt x="133" y="1124"/>
                  </a:lnTo>
                  <a:lnTo>
                    <a:pt x="134" y="1124"/>
                  </a:lnTo>
                  <a:lnTo>
                    <a:pt x="133" y="1124"/>
                  </a:lnTo>
                  <a:lnTo>
                    <a:pt x="133" y="1123"/>
                  </a:lnTo>
                  <a:lnTo>
                    <a:pt x="131" y="1123"/>
                  </a:lnTo>
                  <a:lnTo>
                    <a:pt x="131" y="1122"/>
                  </a:lnTo>
                  <a:lnTo>
                    <a:pt x="131" y="1120"/>
                  </a:lnTo>
                  <a:lnTo>
                    <a:pt x="131" y="1119"/>
                  </a:lnTo>
                  <a:lnTo>
                    <a:pt x="130" y="1119"/>
                  </a:lnTo>
                  <a:lnTo>
                    <a:pt x="130" y="1118"/>
                  </a:lnTo>
                  <a:lnTo>
                    <a:pt x="130" y="1116"/>
                  </a:lnTo>
                  <a:lnTo>
                    <a:pt x="129" y="1116"/>
                  </a:lnTo>
                  <a:lnTo>
                    <a:pt x="129" y="1115"/>
                  </a:lnTo>
                  <a:lnTo>
                    <a:pt x="127" y="1115"/>
                  </a:lnTo>
                  <a:lnTo>
                    <a:pt x="127" y="1114"/>
                  </a:lnTo>
                  <a:lnTo>
                    <a:pt x="126" y="1114"/>
                  </a:lnTo>
                  <a:lnTo>
                    <a:pt x="126" y="1112"/>
                  </a:lnTo>
                  <a:lnTo>
                    <a:pt x="126" y="1111"/>
                  </a:lnTo>
                  <a:lnTo>
                    <a:pt x="125" y="1111"/>
                  </a:lnTo>
                  <a:lnTo>
                    <a:pt x="125" y="1110"/>
                  </a:lnTo>
                  <a:lnTo>
                    <a:pt x="123" y="1110"/>
                  </a:lnTo>
                  <a:lnTo>
                    <a:pt x="123" y="1108"/>
                  </a:lnTo>
                  <a:lnTo>
                    <a:pt x="122" y="1108"/>
                  </a:lnTo>
                  <a:lnTo>
                    <a:pt x="122" y="1107"/>
                  </a:lnTo>
                  <a:lnTo>
                    <a:pt x="122" y="1106"/>
                  </a:lnTo>
                  <a:lnTo>
                    <a:pt x="121" y="1106"/>
                  </a:lnTo>
                  <a:lnTo>
                    <a:pt x="121" y="1105"/>
                  </a:lnTo>
                  <a:lnTo>
                    <a:pt x="119" y="1105"/>
                  </a:lnTo>
                  <a:lnTo>
                    <a:pt x="118" y="1105"/>
                  </a:lnTo>
                  <a:lnTo>
                    <a:pt x="118" y="1103"/>
                  </a:lnTo>
                  <a:lnTo>
                    <a:pt x="118" y="1102"/>
                  </a:lnTo>
                  <a:lnTo>
                    <a:pt x="117" y="1102"/>
                  </a:lnTo>
                  <a:lnTo>
                    <a:pt x="117" y="1101"/>
                  </a:lnTo>
                  <a:lnTo>
                    <a:pt x="117" y="1099"/>
                  </a:lnTo>
                  <a:lnTo>
                    <a:pt x="115" y="1099"/>
                  </a:lnTo>
                  <a:lnTo>
                    <a:pt x="114" y="1099"/>
                  </a:lnTo>
                  <a:lnTo>
                    <a:pt x="114" y="1098"/>
                  </a:lnTo>
                  <a:lnTo>
                    <a:pt x="113" y="1098"/>
                  </a:lnTo>
                  <a:lnTo>
                    <a:pt x="112" y="1098"/>
                  </a:lnTo>
                  <a:lnTo>
                    <a:pt x="112" y="1097"/>
                  </a:lnTo>
                  <a:lnTo>
                    <a:pt x="112" y="1095"/>
                  </a:lnTo>
                  <a:lnTo>
                    <a:pt x="110" y="1095"/>
                  </a:lnTo>
                  <a:lnTo>
                    <a:pt x="110" y="1094"/>
                  </a:lnTo>
                  <a:lnTo>
                    <a:pt x="109" y="1094"/>
                  </a:lnTo>
                  <a:lnTo>
                    <a:pt x="109" y="1093"/>
                  </a:lnTo>
                  <a:lnTo>
                    <a:pt x="108" y="1093"/>
                  </a:lnTo>
                  <a:lnTo>
                    <a:pt x="108" y="1091"/>
                  </a:lnTo>
                  <a:lnTo>
                    <a:pt x="106" y="1091"/>
                  </a:lnTo>
                  <a:lnTo>
                    <a:pt x="106" y="1090"/>
                  </a:lnTo>
                  <a:lnTo>
                    <a:pt x="105" y="1090"/>
                  </a:lnTo>
                  <a:lnTo>
                    <a:pt x="104" y="1090"/>
                  </a:lnTo>
                  <a:lnTo>
                    <a:pt x="104" y="1091"/>
                  </a:lnTo>
                  <a:lnTo>
                    <a:pt x="102" y="1091"/>
                  </a:lnTo>
                  <a:lnTo>
                    <a:pt x="101" y="1091"/>
                  </a:lnTo>
                  <a:lnTo>
                    <a:pt x="100" y="1091"/>
                  </a:lnTo>
                  <a:lnTo>
                    <a:pt x="98" y="1091"/>
                  </a:lnTo>
                  <a:lnTo>
                    <a:pt x="97" y="1091"/>
                  </a:lnTo>
                  <a:lnTo>
                    <a:pt x="96" y="1091"/>
                  </a:lnTo>
                  <a:lnTo>
                    <a:pt x="95" y="1091"/>
                  </a:lnTo>
                  <a:lnTo>
                    <a:pt x="95" y="1093"/>
                  </a:lnTo>
                  <a:lnTo>
                    <a:pt x="93" y="1093"/>
                  </a:lnTo>
                  <a:lnTo>
                    <a:pt x="92" y="1093"/>
                  </a:lnTo>
                  <a:lnTo>
                    <a:pt x="91" y="1093"/>
                  </a:lnTo>
                  <a:lnTo>
                    <a:pt x="89" y="1093"/>
                  </a:lnTo>
                  <a:lnTo>
                    <a:pt x="88" y="1093"/>
                  </a:lnTo>
                  <a:lnTo>
                    <a:pt x="87" y="1093"/>
                  </a:lnTo>
                  <a:lnTo>
                    <a:pt x="87" y="1091"/>
                  </a:lnTo>
                  <a:lnTo>
                    <a:pt x="85" y="1091"/>
                  </a:lnTo>
                  <a:lnTo>
                    <a:pt x="84" y="1091"/>
                  </a:lnTo>
                  <a:lnTo>
                    <a:pt x="84" y="1090"/>
                  </a:lnTo>
                  <a:lnTo>
                    <a:pt x="83" y="1090"/>
                  </a:lnTo>
                  <a:lnTo>
                    <a:pt x="83" y="1089"/>
                  </a:lnTo>
                  <a:lnTo>
                    <a:pt x="81" y="1089"/>
                  </a:lnTo>
                  <a:lnTo>
                    <a:pt x="80" y="1088"/>
                  </a:lnTo>
                  <a:lnTo>
                    <a:pt x="79" y="1088"/>
                  </a:lnTo>
                  <a:lnTo>
                    <a:pt x="78" y="1088"/>
                  </a:lnTo>
                  <a:lnTo>
                    <a:pt x="76" y="1088"/>
                  </a:lnTo>
                  <a:lnTo>
                    <a:pt x="75" y="1089"/>
                  </a:lnTo>
                  <a:lnTo>
                    <a:pt x="74" y="1089"/>
                  </a:lnTo>
                  <a:lnTo>
                    <a:pt x="74" y="1090"/>
                  </a:lnTo>
                  <a:lnTo>
                    <a:pt x="72" y="1090"/>
                  </a:lnTo>
                  <a:lnTo>
                    <a:pt x="72" y="1091"/>
                  </a:lnTo>
                  <a:lnTo>
                    <a:pt x="71" y="1091"/>
                  </a:lnTo>
                  <a:lnTo>
                    <a:pt x="70" y="1091"/>
                  </a:lnTo>
                  <a:lnTo>
                    <a:pt x="68" y="1091"/>
                  </a:lnTo>
                  <a:lnTo>
                    <a:pt x="67" y="1091"/>
                  </a:lnTo>
                  <a:lnTo>
                    <a:pt x="66" y="1091"/>
                  </a:lnTo>
                  <a:lnTo>
                    <a:pt x="64" y="1091"/>
                  </a:lnTo>
                  <a:lnTo>
                    <a:pt x="64" y="1093"/>
                  </a:lnTo>
                  <a:lnTo>
                    <a:pt x="63" y="1093"/>
                  </a:lnTo>
                  <a:lnTo>
                    <a:pt x="62" y="1093"/>
                  </a:lnTo>
                  <a:lnTo>
                    <a:pt x="62" y="1094"/>
                  </a:lnTo>
                  <a:lnTo>
                    <a:pt x="60" y="1095"/>
                  </a:lnTo>
                  <a:lnTo>
                    <a:pt x="60" y="1097"/>
                  </a:lnTo>
                  <a:lnTo>
                    <a:pt x="59" y="1097"/>
                  </a:lnTo>
                  <a:lnTo>
                    <a:pt x="58" y="1097"/>
                  </a:lnTo>
                  <a:lnTo>
                    <a:pt x="57" y="1097"/>
                  </a:lnTo>
                  <a:lnTo>
                    <a:pt x="57" y="1098"/>
                  </a:lnTo>
                  <a:lnTo>
                    <a:pt x="55" y="1098"/>
                  </a:lnTo>
                  <a:lnTo>
                    <a:pt x="54" y="1098"/>
                  </a:lnTo>
                  <a:lnTo>
                    <a:pt x="54" y="1099"/>
                  </a:lnTo>
                  <a:lnTo>
                    <a:pt x="53" y="1099"/>
                  </a:lnTo>
                  <a:lnTo>
                    <a:pt x="51" y="1099"/>
                  </a:lnTo>
                  <a:lnTo>
                    <a:pt x="50" y="1099"/>
                  </a:lnTo>
                  <a:lnTo>
                    <a:pt x="50" y="1098"/>
                  </a:lnTo>
                  <a:lnTo>
                    <a:pt x="49" y="1098"/>
                  </a:lnTo>
                  <a:lnTo>
                    <a:pt x="49" y="1097"/>
                  </a:lnTo>
                  <a:lnTo>
                    <a:pt x="47" y="1097"/>
                  </a:lnTo>
                  <a:lnTo>
                    <a:pt x="47" y="1095"/>
                  </a:lnTo>
                  <a:lnTo>
                    <a:pt x="46" y="1095"/>
                  </a:lnTo>
                  <a:lnTo>
                    <a:pt x="43" y="1093"/>
                  </a:lnTo>
                  <a:lnTo>
                    <a:pt x="42" y="1093"/>
                  </a:lnTo>
                  <a:lnTo>
                    <a:pt x="41" y="1093"/>
                  </a:lnTo>
                  <a:lnTo>
                    <a:pt x="40" y="1091"/>
                  </a:lnTo>
                  <a:lnTo>
                    <a:pt x="38" y="1093"/>
                  </a:lnTo>
                  <a:lnTo>
                    <a:pt x="37" y="1091"/>
                  </a:lnTo>
                  <a:lnTo>
                    <a:pt x="36" y="1093"/>
                  </a:lnTo>
                  <a:lnTo>
                    <a:pt x="34" y="1091"/>
                  </a:lnTo>
                  <a:lnTo>
                    <a:pt x="33" y="1091"/>
                  </a:lnTo>
                  <a:lnTo>
                    <a:pt x="32" y="1091"/>
                  </a:lnTo>
                  <a:lnTo>
                    <a:pt x="30" y="1093"/>
                  </a:lnTo>
                  <a:lnTo>
                    <a:pt x="29" y="1093"/>
                  </a:lnTo>
                  <a:lnTo>
                    <a:pt x="26" y="1091"/>
                  </a:lnTo>
                  <a:lnTo>
                    <a:pt x="26" y="1089"/>
                  </a:lnTo>
                  <a:lnTo>
                    <a:pt x="28" y="1088"/>
                  </a:lnTo>
                  <a:lnTo>
                    <a:pt x="28" y="1086"/>
                  </a:lnTo>
                  <a:lnTo>
                    <a:pt x="28" y="1084"/>
                  </a:lnTo>
                  <a:lnTo>
                    <a:pt x="26" y="1084"/>
                  </a:lnTo>
                  <a:lnTo>
                    <a:pt x="26" y="1082"/>
                  </a:lnTo>
                  <a:lnTo>
                    <a:pt x="26" y="1081"/>
                  </a:lnTo>
                  <a:lnTo>
                    <a:pt x="28" y="1080"/>
                  </a:lnTo>
                  <a:lnTo>
                    <a:pt x="28" y="1078"/>
                  </a:lnTo>
                  <a:lnTo>
                    <a:pt x="28" y="1077"/>
                  </a:lnTo>
                  <a:lnTo>
                    <a:pt x="26" y="1077"/>
                  </a:lnTo>
                  <a:lnTo>
                    <a:pt x="26" y="1076"/>
                  </a:lnTo>
                  <a:lnTo>
                    <a:pt x="26" y="1074"/>
                  </a:lnTo>
                  <a:lnTo>
                    <a:pt x="25" y="1073"/>
                  </a:lnTo>
                  <a:lnTo>
                    <a:pt x="25" y="1072"/>
                  </a:lnTo>
                  <a:lnTo>
                    <a:pt x="24" y="1072"/>
                  </a:lnTo>
                  <a:lnTo>
                    <a:pt x="24" y="1071"/>
                  </a:lnTo>
                  <a:lnTo>
                    <a:pt x="22" y="1071"/>
                  </a:lnTo>
                  <a:lnTo>
                    <a:pt x="21" y="1071"/>
                  </a:lnTo>
                  <a:lnTo>
                    <a:pt x="20" y="1071"/>
                  </a:lnTo>
                  <a:lnTo>
                    <a:pt x="20" y="1069"/>
                  </a:lnTo>
                  <a:lnTo>
                    <a:pt x="19" y="1069"/>
                  </a:lnTo>
                  <a:lnTo>
                    <a:pt x="17" y="1069"/>
                  </a:lnTo>
                  <a:lnTo>
                    <a:pt x="17" y="1068"/>
                  </a:lnTo>
                  <a:lnTo>
                    <a:pt x="16" y="1068"/>
                  </a:lnTo>
                  <a:lnTo>
                    <a:pt x="15" y="1068"/>
                  </a:lnTo>
                  <a:lnTo>
                    <a:pt x="15" y="1067"/>
                  </a:lnTo>
                  <a:lnTo>
                    <a:pt x="15" y="1065"/>
                  </a:lnTo>
                  <a:lnTo>
                    <a:pt x="15" y="1064"/>
                  </a:lnTo>
                  <a:lnTo>
                    <a:pt x="13" y="1063"/>
                  </a:lnTo>
                  <a:lnTo>
                    <a:pt x="13" y="1061"/>
                  </a:lnTo>
                  <a:lnTo>
                    <a:pt x="12" y="1060"/>
                  </a:lnTo>
                  <a:lnTo>
                    <a:pt x="12" y="1059"/>
                  </a:lnTo>
                  <a:lnTo>
                    <a:pt x="11" y="1057"/>
                  </a:lnTo>
                  <a:lnTo>
                    <a:pt x="9" y="1057"/>
                  </a:lnTo>
                  <a:lnTo>
                    <a:pt x="8" y="1057"/>
                  </a:lnTo>
                  <a:lnTo>
                    <a:pt x="7" y="1056"/>
                  </a:lnTo>
                  <a:lnTo>
                    <a:pt x="7" y="1057"/>
                  </a:lnTo>
                  <a:lnTo>
                    <a:pt x="5" y="1056"/>
                  </a:lnTo>
                  <a:lnTo>
                    <a:pt x="4" y="1056"/>
                  </a:lnTo>
                  <a:lnTo>
                    <a:pt x="4" y="1055"/>
                  </a:lnTo>
                  <a:lnTo>
                    <a:pt x="3" y="1053"/>
                  </a:lnTo>
                  <a:lnTo>
                    <a:pt x="2" y="1053"/>
                  </a:lnTo>
                  <a:lnTo>
                    <a:pt x="2"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7" y="1001"/>
                  </a:lnTo>
                  <a:lnTo>
                    <a:pt x="58" y="991"/>
                  </a:lnTo>
                  <a:lnTo>
                    <a:pt x="59" y="981"/>
                  </a:lnTo>
                  <a:lnTo>
                    <a:pt x="59" y="976"/>
                  </a:lnTo>
                  <a:lnTo>
                    <a:pt x="67" y="966"/>
                  </a:lnTo>
                  <a:lnTo>
                    <a:pt x="70" y="962"/>
                  </a:lnTo>
                  <a:lnTo>
                    <a:pt x="74" y="955"/>
                  </a:lnTo>
                  <a:lnTo>
                    <a:pt x="81" y="946"/>
                  </a:lnTo>
                  <a:lnTo>
                    <a:pt x="88" y="936"/>
                  </a:lnTo>
                  <a:lnTo>
                    <a:pt x="96" y="925"/>
                  </a:lnTo>
                  <a:lnTo>
                    <a:pt x="100" y="920"/>
                  </a:lnTo>
                  <a:lnTo>
                    <a:pt x="92" y="908"/>
                  </a:lnTo>
                  <a:lnTo>
                    <a:pt x="85" y="899"/>
                  </a:lnTo>
                  <a:lnTo>
                    <a:pt x="87" y="890"/>
                  </a:lnTo>
                  <a:lnTo>
                    <a:pt x="87" y="879"/>
                  </a:lnTo>
                  <a:lnTo>
                    <a:pt x="88" y="869"/>
                  </a:lnTo>
                  <a:lnTo>
                    <a:pt x="89" y="858"/>
                  </a:lnTo>
                  <a:lnTo>
                    <a:pt x="91" y="849"/>
                  </a:lnTo>
                  <a:lnTo>
                    <a:pt x="92" y="843"/>
                  </a:lnTo>
                  <a:lnTo>
                    <a:pt x="93" y="840"/>
                  </a:lnTo>
                  <a:lnTo>
                    <a:pt x="93" y="838"/>
                  </a:lnTo>
                  <a:lnTo>
                    <a:pt x="95" y="834"/>
                  </a:lnTo>
                  <a:lnTo>
                    <a:pt x="95" y="830"/>
                  </a:lnTo>
                  <a:lnTo>
                    <a:pt x="96" y="826"/>
                  </a:lnTo>
                  <a:lnTo>
                    <a:pt x="96" y="823"/>
                  </a:lnTo>
                  <a:lnTo>
                    <a:pt x="97" y="819"/>
                  </a:lnTo>
                  <a:lnTo>
                    <a:pt x="98" y="817"/>
                  </a:lnTo>
                  <a:lnTo>
                    <a:pt x="98" y="814"/>
                  </a:lnTo>
                  <a:lnTo>
                    <a:pt x="100" y="810"/>
                  </a:lnTo>
                  <a:lnTo>
                    <a:pt x="100" y="806"/>
                  </a:lnTo>
                  <a:lnTo>
                    <a:pt x="101" y="803"/>
                  </a:lnTo>
                  <a:lnTo>
                    <a:pt x="100" y="800"/>
                  </a:lnTo>
                  <a:lnTo>
                    <a:pt x="100" y="796"/>
                  </a:lnTo>
                  <a:lnTo>
                    <a:pt x="101" y="792"/>
                  </a:lnTo>
                  <a:lnTo>
                    <a:pt x="102" y="789"/>
                  </a:lnTo>
                  <a:lnTo>
                    <a:pt x="104" y="786"/>
                  </a:lnTo>
                  <a:lnTo>
                    <a:pt x="104" y="783"/>
                  </a:lnTo>
                  <a:lnTo>
                    <a:pt x="105" y="780"/>
                  </a:lnTo>
                  <a:lnTo>
                    <a:pt x="106" y="777"/>
                  </a:lnTo>
                  <a:lnTo>
                    <a:pt x="108" y="775"/>
                  </a:lnTo>
                  <a:lnTo>
                    <a:pt x="109" y="771"/>
                  </a:lnTo>
                  <a:lnTo>
                    <a:pt x="109" y="762"/>
                  </a:lnTo>
                  <a:lnTo>
                    <a:pt x="110" y="751"/>
                  </a:lnTo>
                  <a:lnTo>
                    <a:pt x="112" y="741"/>
                  </a:lnTo>
                  <a:lnTo>
                    <a:pt x="112" y="731"/>
                  </a:lnTo>
                  <a:lnTo>
                    <a:pt x="113" y="721"/>
                  </a:lnTo>
                  <a:lnTo>
                    <a:pt x="114" y="711"/>
                  </a:lnTo>
                  <a:lnTo>
                    <a:pt x="114" y="703"/>
                  </a:lnTo>
                  <a:lnTo>
                    <a:pt x="119" y="692"/>
                  </a:lnTo>
                  <a:lnTo>
                    <a:pt x="123" y="683"/>
                  </a:lnTo>
                  <a:lnTo>
                    <a:pt x="129" y="673"/>
                  </a:lnTo>
                  <a:lnTo>
                    <a:pt x="134" y="662"/>
                  </a:lnTo>
                  <a:lnTo>
                    <a:pt x="138" y="652"/>
                  </a:lnTo>
                  <a:lnTo>
                    <a:pt x="143" y="642"/>
                  </a:lnTo>
                  <a:lnTo>
                    <a:pt x="148" y="632"/>
                  </a:lnTo>
                  <a:lnTo>
                    <a:pt x="152" y="622"/>
                  </a:lnTo>
                  <a:lnTo>
                    <a:pt x="155" y="616"/>
                  </a:lnTo>
                  <a:lnTo>
                    <a:pt x="164" y="607"/>
                  </a:lnTo>
                  <a:lnTo>
                    <a:pt x="164" y="597"/>
                  </a:lnTo>
                  <a:lnTo>
                    <a:pt x="174" y="582"/>
                  </a:lnTo>
                  <a:lnTo>
                    <a:pt x="173" y="568"/>
                  </a:lnTo>
                  <a:lnTo>
                    <a:pt x="184" y="560"/>
                  </a:lnTo>
                  <a:lnTo>
                    <a:pt x="194" y="552"/>
                  </a:lnTo>
                  <a:lnTo>
                    <a:pt x="197" y="550"/>
                  </a:lnTo>
                  <a:lnTo>
                    <a:pt x="198" y="540"/>
                  </a:lnTo>
                  <a:lnTo>
                    <a:pt x="199" y="530"/>
                  </a:lnTo>
                  <a:lnTo>
                    <a:pt x="201" y="519"/>
                  </a:lnTo>
                  <a:lnTo>
                    <a:pt x="202" y="510"/>
                  </a:lnTo>
                  <a:lnTo>
                    <a:pt x="202" y="500"/>
                  </a:lnTo>
                  <a:lnTo>
                    <a:pt x="203" y="495"/>
                  </a:lnTo>
                  <a:lnTo>
                    <a:pt x="206" y="495"/>
                  </a:lnTo>
                  <a:lnTo>
                    <a:pt x="210" y="496"/>
                  </a:lnTo>
                  <a:lnTo>
                    <a:pt x="211" y="497"/>
                  </a:lnTo>
                  <a:lnTo>
                    <a:pt x="214" y="500"/>
                  </a:lnTo>
                  <a:lnTo>
                    <a:pt x="215" y="502"/>
                  </a:lnTo>
                  <a:lnTo>
                    <a:pt x="216" y="502"/>
                  </a:lnTo>
                  <a:lnTo>
                    <a:pt x="219" y="501"/>
                  </a:lnTo>
                  <a:lnTo>
                    <a:pt x="222" y="500"/>
                  </a:lnTo>
                  <a:lnTo>
                    <a:pt x="223" y="497"/>
                  </a:lnTo>
                  <a:lnTo>
                    <a:pt x="224" y="496"/>
                  </a:lnTo>
                  <a:lnTo>
                    <a:pt x="226" y="493"/>
                  </a:lnTo>
                  <a:lnTo>
                    <a:pt x="228" y="491"/>
                  </a:lnTo>
                  <a:lnTo>
                    <a:pt x="229" y="488"/>
                  </a:lnTo>
                  <a:lnTo>
                    <a:pt x="231" y="487"/>
                  </a:lnTo>
                  <a:lnTo>
                    <a:pt x="233" y="484"/>
                  </a:lnTo>
                  <a:lnTo>
                    <a:pt x="235" y="481"/>
                  </a:lnTo>
                  <a:lnTo>
                    <a:pt x="237" y="480"/>
                  </a:lnTo>
                  <a:lnTo>
                    <a:pt x="239" y="478"/>
                  </a:lnTo>
                  <a:lnTo>
                    <a:pt x="241" y="475"/>
                  </a:lnTo>
                  <a:lnTo>
                    <a:pt x="243" y="474"/>
                  </a:lnTo>
                  <a:lnTo>
                    <a:pt x="243" y="472"/>
                  </a:lnTo>
                  <a:lnTo>
                    <a:pt x="245" y="471"/>
                  </a:lnTo>
                  <a:lnTo>
                    <a:pt x="246" y="468"/>
                  </a:lnTo>
                  <a:lnTo>
                    <a:pt x="249" y="467"/>
                  </a:lnTo>
                  <a:lnTo>
                    <a:pt x="250" y="464"/>
                  </a:lnTo>
                  <a:lnTo>
                    <a:pt x="252" y="463"/>
                  </a:lnTo>
                  <a:lnTo>
                    <a:pt x="253" y="462"/>
                  </a:lnTo>
                  <a:lnTo>
                    <a:pt x="254" y="461"/>
                  </a:lnTo>
                  <a:lnTo>
                    <a:pt x="256" y="457"/>
                  </a:lnTo>
                  <a:lnTo>
                    <a:pt x="260" y="455"/>
                  </a:lnTo>
                  <a:lnTo>
                    <a:pt x="262" y="454"/>
                  </a:lnTo>
                  <a:lnTo>
                    <a:pt x="265" y="453"/>
                  </a:lnTo>
                  <a:lnTo>
                    <a:pt x="267" y="451"/>
                  </a:lnTo>
                  <a:lnTo>
                    <a:pt x="270" y="450"/>
                  </a:lnTo>
                  <a:lnTo>
                    <a:pt x="274" y="449"/>
                  </a:lnTo>
                  <a:lnTo>
                    <a:pt x="277" y="449"/>
                  </a:lnTo>
                  <a:lnTo>
                    <a:pt x="281" y="447"/>
                  </a:lnTo>
                  <a:lnTo>
                    <a:pt x="283" y="446"/>
                  </a:lnTo>
                  <a:lnTo>
                    <a:pt x="287" y="446"/>
                  </a:lnTo>
                  <a:lnTo>
                    <a:pt x="291" y="445"/>
                  </a:lnTo>
                  <a:lnTo>
                    <a:pt x="294" y="445"/>
                  </a:lnTo>
                  <a:lnTo>
                    <a:pt x="298" y="443"/>
                  </a:lnTo>
                  <a:lnTo>
                    <a:pt x="301" y="443"/>
                  </a:lnTo>
                  <a:lnTo>
                    <a:pt x="304" y="443"/>
                  </a:lnTo>
                  <a:lnTo>
                    <a:pt x="308" y="442"/>
                  </a:lnTo>
                  <a:lnTo>
                    <a:pt x="311" y="441"/>
                  </a:lnTo>
                  <a:lnTo>
                    <a:pt x="313" y="440"/>
                  </a:lnTo>
                  <a:lnTo>
                    <a:pt x="315" y="437"/>
                  </a:lnTo>
                  <a:lnTo>
                    <a:pt x="316" y="434"/>
                  </a:lnTo>
                  <a:lnTo>
                    <a:pt x="317" y="430"/>
                  </a:lnTo>
                  <a:lnTo>
                    <a:pt x="317" y="428"/>
                  </a:lnTo>
                  <a:lnTo>
                    <a:pt x="317" y="424"/>
                  </a:lnTo>
                  <a:lnTo>
                    <a:pt x="316" y="421"/>
                  </a:lnTo>
                  <a:lnTo>
                    <a:pt x="316" y="419"/>
                  </a:lnTo>
                  <a:lnTo>
                    <a:pt x="315" y="415"/>
                  </a:lnTo>
                  <a:lnTo>
                    <a:pt x="315" y="412"/>
                  </a:lnTo>
                  <a:lnTo>
                    <a:pt x="313" y="408"/>
                  </a:lnTo>
                  <a:lnTo>
                    <a:pt x="312" y="406"/>
                  </a:lnTo>
                  <a:lnTo>
                    <a:pt x="311" y="403"/>
                  </a:lnTo>
                  <a:lnTo>
                    <a:pt x="309" y="400"/>
                  </a:lnTo>
                  <a:lnTo>
                    <a:pt x="308" y="398"/>
                  </a:lnTo>
                  <a:lnTo>
                    <a:pt x="307" y="394"/>
                  </a:lnTo>
                  <a:lnTo>
                    <a:pt x="305" y="391"/>
                  </a:lnTo>
                  <a:lnTo>
                    <a:pt x="304" y="389"/>
                  </a:lnTo>
                  <a:lnTo>
                    <a:pt x="303" y="387"/>
                  </a:lnTo>
                  <a:lnTo>
                    <a:pt x="301" y="385"/>
                  </a:lnTo>
                  <a:lnTo>
                    <a:pt x="300" y="382"/>
                  </a:lnTo>
                  <a:lnTo>
                    <a:pt x="305" y="371"/>
                  </a:lnTo>
                  <a:lnTo>
                    <a:pt x="312" y="362"/>
                  </a:lnTo>
                  <a:lnTo>
                    <a:pt x="315" y="358"/>
                  </a:lnTo>
                  <a:lnTo>
                    <a:pt x="329" y="366"/>
                  </a:lnTo>
                  <a:lnTo>
                    <a:pt x="339" y="362"/>
                  </a:lnTo>
                  <a:lnTo>
                    <a:pt x="350" y="357"/>
                  </a:lnTo>
                  <a:lnTo>
                    <a:pt x="360" y="352"/>
                  </a:lnTo>
                  <a:lnTo>
                    <a:pt x="366" y="351"/>
                  </a:lnTo>
                  <a:lnTo>
                    <a:pt x="371" y="348"/>
                  </a:lnTo>
                  <a:lnTo>
                    <a:pt x="372" y="347"/>
                  </a:lnTo>
                  <a:lnTo>
                    <a:pt x="371" y="336"/>
                  </a:lnTo>
                  <a:lnTo>
                    <a:pt x="370" y="327"/>
                  </a:lnTo>
                  <a:lnTo>
                    <a:pt x="368" y="317"/>
                  </a:lnTo>
                  <a:lnTo>
                    <a:pt x="366" y="306"/>
                  </a:lnTo>
                  <a:lnTo>
                    <a:pt x="366" y="302"/>
                  </a:lnTo>
                  <a:lnTo>
                    <a:pt x="364" y="296"/>
                  </a:lnTo>
                  <a:lnTo>
                    <a:pt x="363" y="286"/>
                  </a:lnTo>
                  <a:lnTo>
                    <a:pt x="362" y="276"/>
                  </a:lnTo>
                  <a:lnTo>
                    <a:pt x="359" y="265"/>
                  </a:lnTo>
                  <a:lnTo>
                    <a:pt x="358" y="255"/>
                  </a:lnTo>
                  <a:lnTo>
                    <a:pt x="357" y="246"/>
                  </a:lnTo>
                  <a:lnTo>
                    <a:pt x="355" y="235"/>
                  </a:lnTo>
                  <a:lnTo>
                    <a:pt x="353" y="225"/>
                  </a:lnTo>
                  <a:lnTo>
                    <a:pt x="351" y="214"/>
                  </a:lnTo>
                  <a:lnTo>
                    <a:pt x="350" y="205"/>
                  </a:lnTo>
                  <a:lnTo>
                    <a:pt x="349" y="195"/>
                  </a:lnTo>
                  <a:lnTo>
                    <a:pt x="346" y="184"/>
                  </a:lnTo>
                  <a:lnTo>
                    <a:pt x="345" y="174"/>
                  </a:lnTo>
                  <a:lnTo>
                    <a:pt x="343" y="163"/>
                  </a:lnTo>
                  <a:lnTo>
                    <a:pt x="341" y="154"/>
                  </a:lnTo>
                  <a:lnTo>
                    <a:pt x="339" y="144"/>
                  </a:lnTo>
                  <a:lnTo>
                    <a:pt x="338" y="133"/>
                  </a:lnTo>
                  <a:lnTo>
                    <a:pt x="337" y="124"/>
                  </a:lnTo>
                  <a:lnTo>
                    <a:pt x="334" y="114"/>
                  </a:lnTo>
                  <a:lnTo>
                    <a:pt x="333" y="103"/>
                  </a:lnTo>
                  <a:lnTo>
                    <a:pt x="332" y="93"/>
                  </a:lnTo>
                  <a:lnTo>
                    <a:pt x="330" y="82"/>
                  </a:lnTo>
                  <a:lnTo>
                    <a:pt x="328" y="73"/>
                  </a:lnTo>
                  <a:lnTo>
                    <a:pt x="326" y="63"/>
                  </a:lnTo>
                  <a:lnTo>
                    <a:pt x="325" y="52"/>
                  </a:lnTo>
                  <a:lnTo>
                    <a:pt x="324" y="42"/>
                  </a:lnTo>
                  <a:lnTo>
                    <a:pt x="321" y="32"/>
                  </a:lnTo>
                  <a:lnTo>
                    <a:pt x="320" y="22"/>
                  </a:lnTo>
                  <a:lnTo>
                    <a:pt x="319" y="12"/>
                  </a:lnTo>
                  <a:lnTo>
                    <a:pt x="315" y="2"/>
                  </a:lnTo>
                  <a:lnTo>
                    <a:pt x="316" y="0"/>
                  </a:lnTo>
                  <a:lnTo>
                    <a:pt x="322" y="5"/>
                  </a:lnTo>
                  <a:lnTo>
                    <a:pt x="325" y="6"/>
                  </a:lnTo>
                  <a:lnTo>
                    <a:pt x="329" y="9"/>
                  </a:lnTo>
                  <a:lnTo>
                    <a:pt x="332" y="10"/>
                  </a:lnTo>
                  <a:lnTo>
                    <a:pt x="336" y="13"/>
                  </a:lnTo>
                  <a:lnTo>
                    <a:pt x="338" y="13"/>
                  </a:lnTo>
                  <a:lnTo>
                    <a:pt x="339" y="12"/>
                  </a:lnTo>
                  <a:lnTo>
                    <a:pt x="341" y="13"/>
                  </a:lnTo>
                  <a:lnTo>
                    <a:pt x="342" y="13"/>
                  </a:lnTo>
                  <a:lnTo>
                    <a:pt x="342" y="14"/>
                  </a:lnTo>
                  <a:lnTo>
                    <a:pt x="342" y="15"/>
                  </a:lnTo>
                  <a:lnTo>
                    <a:pt x="342" y="19"/>
                  </a:lnTo>
                  <a:lnTo>
                    <a:pt x="343" y="21"/>
                  </a:lnTo>
                  <a:lnTo>
                    <a:pt x="345" y="22"/>
                  </a:lnTo>
                  <a:lnTo>
                    <a:pt x="345" y="23"/>
                  </a:lnTo>
                  <a:lnTo>
                    <a:pt x="345" y="26"/>
                  </a:lnTo>
                  <a:lnTo>
                    <a:pt x="347" y="29"/>
                  </a:lnTo>
                  <a:lnTo>
                    <a:pt x="350" y="30"/>
                  </a:lnTo>
                  <a:lnTo>
                    <a:pt x="353" y="30"/>
                  </a:lnTo>
                  <a:lnTo>
                    <a:pt x="357" y="31"/>
                  </a:lnTo>
                  <a:lnTo>
                    <a:pt x="360" y="32"/>
                  </a:lnTo>
                  <a:lnTo>
                    <a:pt x="360" y="34"/>
                  </a:lnTo>
                  <a:lnTo>
                    <a:pt x="363" y="35"/>
                  </a:lnTo>
                  <a:lnTo>
                    <a:pt x="366" y="38"/>
                  </a:lnTo>
                  <a:lnTo>
                    <a:pt x="366" y="39"/>
                  </a:lnTo>
                  <a:lnTo>
                    <a:pt x="367" y="40"/>
                  </a:lnTo>
                  <a:lnTo>
                    <a:pt x="370" y="46"/>
                  </a:lnTo>
                  <a:lnTo>
                    <a:pt x="371" y="48"/>
                  </a:lnTo>
                  <a:lnTo>
                    <a:pt x="371" y="49"/>
                  </a:lnTo>
                  <a:lnTo>
                    <a:pt x="372" y="52"/>
                  </a:lnTo>
                  <a:lnTo>
                    <a:pt x="374" y="55"/>
                  </a:lnTo>
                  <a:lnTo>
                    <a:pt x="374" y="56"/>
                  </a:lnTo>
                  <a:lnTo>
                    <a:pt x="372" y="56"/>
                  </a:lnTo>
                  <a:lnTo>
                    <a:pt x="372" y="57"/>
                  </a:lnTo>
                  <a:lnTo>
                    <a:pt x="374" y="60"/>
                  </a:lnTo>
                  <a:lnTo>
                    <a:pt x="375" y="59"/>
                  </a:lnTo>
                  <a:lnTo>
                    <a:pt x="376" y="60"/>
                  </a:lnTo>
                  <a:lnTo>
                    <a:pt x="377" y="63"/>
                  </a:lnTo>
                  <a:lnTo>
                    <a:pt x="379" y="65"/>
                  </a:lnTo>
                  <a:lnTo>
                    <a:pt x="380" y="65"/>
                  </a:lnTo>
                  <a:lnTo>
                    <a:pt x="380" y="68"/>
                  </a:lnTo>
                  <a:lnTo>
                    <a:pt x="380" y="69"/>
                  </a:lnTo>
                  <a:lnTo>
                    <a:pt x="381" y="70"/>
                  </a:lnTo>
                  <a:lnTo>
                    <a:pt x="383" y="72"/>
                  </a:lnTo>
                  <a:lnTo>
                    <a:pt x="385" y="74"/>
                  </a:lnTo>
                  <a:lnTo>
                    <a:pt x="387" y="76"/>
                  </a:lnTo>
                  <a:lnTo>
                    <a:pt x="388" y="76"/>
                  </a:lnTo>
                  <a:lnTo>
                    <a:pt x="389" y="77"/>
                  </a:lnTo>
                  <a:lnTo>
                    <a:pt x="391" y="78"/>
                  </a:lnTo>
                  <a:lnTo>
                    <a:pt x="392" y="80"/>
                  </a:lnTo>
                  <a:lnTo>
                    <a:pt x="393" y="80"/>
                  </a:lnTo>
                  <a:lnTo>
                    <a:pt x="394" y="81"/>
                  </a:lnTo>
                  <a:lnTo>
                    <a:pt x="397" y="81"/>
                  </a:lnTo>
                  <a:lnTo>
                    <a:pt x="398" y="80"/>
                  </a:lnTo>
                  <a:lnTo>
                    <a:pt x="400" y="81"/>
                  </a:lnTo>
                  <a:lnTo>
                    <a:pt x="401" y="81"/>
                  </a:lnTo>
                  <a:lnTo>
                    <a:pt x="402" y="81"/>
                  </a:lnTo>
                  <a:lnTo>
                    <a:pt x="402" y="82"/>
                  </a:lnTo>
                  <a:lnTo>
                    <a:pt x="404" y="84"/>
                  </a:lnTo>
                  <a:lnTo>
                    <a:pt x="405" y="85"/>
                  </a:lnTo>
                  <a:lnTo>
                    <a:pt x="406" y="86"/>
                  </a:lnTo>
                  <a:lnTo>
                    <a:pt x="406" y="87"/>
                  </a:lnTo>
                  <a:lnTo>
                    <a:pt x="408" y="89"/>
                  </a:lnTo>
                  <a:lnTo>
                    <a:pt x="408" y="90"/>
                  </a:lnTo>
                  <a:lnTo>
                    <a:pt x="409" y="90"/>
                  </a:lnTo>
                  <a:lnTo>
                    <a:pt x="409" y="91"/>
                  </a:lnTo>
                  <a:lnTo>
                    <a:pt x="412" y="94"/>
                  </a:lnTo>
                  <a:lnTo>
                    <a:pt x="414" y="94"/>
                  </a:lnTo>
                  <a:lnTo>
                    <a:pt x="414" y="95"/>
                  </a:lnTo>
                  <a:lnTo>
                    <a:pt x="415" y="97"/>
                  </a:lnTo>
                  <a:lnTo>
                    <a:pt x="414" y="98"/>
                  </a:lnTo>
                  <a:lnTo>
                    <a:pt x="415" y="101"/>
                  </a:lnTo>
                  <a:lnTo>
                    <a:pt x="419" y="103"/>
                  </a:lnTo>
                  <a:lnTo>
                    <a:pt x="421" y="104"/>
                  </a:lnTo>
                  <a:lnTo>
                    <a:pt x="422" y="106"/>
                  </a:lnTo>
                  <a:lnTo>
                    <a:pt x="422" y="108"/>
                  </a:lnTo>
                  <a:lnTo>
                    <a:pt x="423" y="108"/>
                  </a:lnTo>
                  <a:lnTo>
                    <a:pt x="423" y="111"/>
                  </a:lnTo>
                  <a:lnTo>
                    <a:pt x="423" y="112"/>
                  </a:lnTo>
                  <a:lnTo>
                    <a:pt x="422" y="114"/>
                  </a:lnTo>
                  <a:lnTo>
                    <a:pt x="422" y="116"/>
                  </a:lnTo>
                  <a:lnTo>
                    <a:pt x="423" y="118"/>
                  </a:lnTo>
                  <a:lnTo>
                    <a:pt x="425" y="120"/>
                  </a:lnTo>
                  <a:lnTo>
                    <a:pt x="425" y="121"/>
                  </a:lnTo>
                  <a:lnTo>
                    <a:pt x="423" y="123"/>
                  </a:lnTo>
                  <a:lnTo>
                    <a:pt x="423" y="124"/>
                  </a:lnTo>
                  <a:lnTo>
                    <a:pt x="422" y="124"/>
                  </a:lnTo>
                  <a:lnTo>
                    <a:pt x="425" y="125"/>
                  </a:lnTo>
                  <a:lnTo>
                    <a:pt x="426" y="127"/>
                  </a:lnTo>
                  <a:lnTo>
                    <a:pt x="429" y="128"/>
                  </a:lnTo>
                  <a:lnTo>
                    <a:pt x="430" y="128"/>
                  </a:lnTo>
                  <a:lnTo>
                    <a:pt x="431" y="131"/>
                  </a:lnTo>
                  <a:lnTo>
                    <a:pt x="432" y="131"/>
                  </a:lnTo>
                  <a:lnTo>
                    <a:pt x="432" y="132"/>
                  </a:lnTo>
                  <a:lnTo>
                    <a:pt x="434" y="132"/>
                  </a:lnTo>
                  <a:lnTo>
                    <a:pt x="435" y="133"/>
                  </a:lnTo>
                  <a:lnTo>
                    <a:pt x="438" y="135"/>
                  </a:lnTo>
                  <a:lnTo>
                    <a:pt x="440" y="137"/>
                  </a:lnTo>
                  <a:lnTo>
                    <a:pt x="440" y="138"/>
                  </a:lnTo>
                  <a:lnTo>
                    <a:pt x="442" y="140"/>
                  </a:lnTo>
                  <a:lnTo>
                    <a:pt x="443" y="142"/>
                  </a:lnTo>
                  <a:lnTo>
                    <a:pt x="443" y="144"/>
                  </a:lnTo>
                  <a:lnTo>
                    <a:pt x="444" y="145"/>
                  </a:lnTo>
                  <a:lnTo>
                    <a:pt x="444" y="146"/>
                  </a:lnTo>
                  <a:lnTo>
                    <a:pt x="444" y="148"/>
                  </a:lnTo>
                  <a:lnTo>
                    <a:pt x="447" y="152"/>
                  </a:lnTo>
                  <a:lnTo>
                    <a:pt x="447" y="153"/>
                  </a:lnTo>
                  <a:lnTo>
                    <a:pt x="448" y="154"/>
                  </a:lnTo>
                  <a:lnTo>
                    <a:pt x="450" y="156"/>
                  </a:lnTo>
                  <a:lnTo>
                    <a:pt x="450" y="158"/>
                  </a:lnTo>
                  <a:lnTo>
                    <a:pt x="447" y="159"/>
                  </a:lnTo>
                  <a:lnTo>
                    <a:pt x="447" y="161"/>
                  </a:lnTo>
                  <a:lnTo>
                    <a:pt x="446" y="162"/>
                  </a:lnTo>
                  <a:lnTo>
                    <a:pt x="444" y="162"/>
                  </a:lnTo>
                  <a:lnTo>
                    <a:pt x="444" y="163"/>
                  </a:lnTo>
                  <a:lnTo>
                    <a:pt x="443" y="166"/>
                  </a:lnTo>
                  <a:lnTo>
                    <a:pt x="443" y="169"/>
                  </a:lnTo>
                  <a:lnTo>
                    <a:pt x="443" y="174"/>
                  </a:lnTo>
                  <a:lnTo>
                    <a:pt x="444" y="176"/>
                  </a:lnTo>
                  <a:lnTo>
                    <a:pt x="444" y="180"/>
                  </a:lnTo>
                  <a:lnTo>
                    <a:pt x="446" y="183"/>
                  </a:lnTo>
                  <a:lnTo>
                    <a:pt x="448" y="184"/>
                  </a:lnTo>
                  <a:lnTo>
                    <a:pt x="451" y="187"/>
                  </a:lnTo>
                  <a:lnTo>
                    <a:pt x="452" y="188"/>
                  </a:lnTo>
                  <a:lnTo>
                    <a:pt x="455" y="192"/>
                  </a:lnTo>
                  <a:lnTo>
                    <a:pt x="457" y="193"/>
                  </a:lnTo>
                  <a:lnTo>
                    <a:pt x="459" y="195"/>
                  </a:lnTo>
                  <a:lnTo>
                    <a:pt x="461" y="195"/>
                  </a:lnTo>
                  <a:lnTo>
                    <a:pt x="461" y="196"/>
                  </a:lnTo>
                  <a:lnTo>
                    <a:pt x="463" y="197"/>
                  </a:lnTo>
                  <a:lnTo>
                    <a:pt x="464" y="200"/>
                  </a:lnTo>
                  <a:lnTo>
                    <a:pt x="464" y="201"/>
                  </a:lnTo>
                  <a:lnTo>
                    <a:pt x="465" y="203"/>
                  </a:lnTo>
                  <a:lnTo>
                    <a:pt x="465" y="207"/>
                  </a:lnTo>
                  <a:lnTo>
                    <a:pt x="467" y="212"/>
                  </a:lnTo>
                  <a:lnTo>
                    <a:pt x="467" y="213"/>
                  </a:lnTo>
                  <a:lnTo>
                    <a:pt x="468" y="213"/>
                  </a:lnTo>
                  <a:lnTo>
                    <a:pt x="468" y="214"/>
                  </a:lnTo>
                  <a:lnTo>
                    <a:pt x="468" y="216"/>
                  </a:lnTo>
                  <a:lnTo>
                    <a:pt x="469" y="218"/>
                  </a:lnTo>
                  <a:lnTo>
                    <a:pt x="472" y="220"/>
                  </a:lnTo>
                  <a:lnTo>
                    <a:pt x="476" y="224"/>
                  </a:lnTo>
                  <a:lnTo>
                    <a:pt x="477" y="226"/>
                  </a:lnTo>
                  <a:lnTo>
                    <a:pt x="478" y="228"/>
                  </a:lnTo>
                  <a:lnTo>
                    <a:pt x="480" y="230"/>
                  </a:lnTo>
                  <a:lnTo>
                    <a:pt x="481" y="234"/>
                  </a:lnTo>
                  <a:lnTo>
                    <a:pt x="481" y="235"/>
                  </a:lnTo>
                  <a:lnTo>
                    <a:pt x="484" y="235"/>
                  </a:lnTo>
                  <a:lnTo>
                    <a:pt x="484" y="237"/>
                  </a:lnTo>
                  <a:lnTo>
                    <a:pt x="485" y="238"/>
                  </a:lnTo>
                  <a:lnTo>
                    <a:pt x="484" y="242"/>
                  </a:lnTo>
                  <a:lnTo>
                    <a:pt x="482" y="245"/>
                  </a:lnTo>
                  <a:lnTo>
                    <a:pt x="484" y="247"/>
                  </a:lnTo>
                  <a:lnTo>
                    <a:pt x="484" y="248"/>
                  </a:lnTo>
                  <a:lnTo>
                    <a:pt x="484" y="250"/>
                  </a:lnTo>
                  <a:lnTo>
                    <a:pt x="482" y="251"/>
                  </a:lnTo>
                  <a:lnTo>
                    <a:pt x="481" y="254"/>
                  </a:lnTo>
                  <a:lnTo>
                    <a:pt x="482" y="255"/>
                  </a:lnTo>
                  <a:lnTo>
                    <a:pt x="485" y="260"/>
                  </a:lnTo>
                  <a:lnTo>
                    <a:pt x="486" y="264"/>
                  </a:lnTo>
                  <a:lnTo>
                    <a:pt x="486" y="265"/>
                  </a:lnTo>
                  <a:lnTo>
                    <a:pt x="486" y="267"/>
                  </a:lnTo>
                  <a:lnTo>
                    <a:pt x="486" y="268"/>
                  </a:lnTo>
                  <a:lnTo>
                    <a:pt x="488" y="271"/>
                  </a:lnTo>
                  <a:lnTo>
                    <a:pt x="489" y="272"/>
                  </a:lnTo>
                  <a:lnTo>
                    <a:pt x="490" y="272"/>
                  </a:lnTo>
                  <a:lnTo>
                    <a:pt x="491" y="272"/>
                  </a:lnTo>
                  <a:lnTo>
                    <a:pt x="491" y="273"/>
                  </a:lnTo>
                  <a:lnTo>
                    <a:pt x="493" y="276"/>
                  </a:lnTo>
                  <a:lnTo>
                    <a:pt x="491" y="277"/>
                  </a:lnTo>
                  <a:lnTo>
                    <a:pt x="493" y="279"/>
                  </a:lnTo>
                  <a:lnTo>
                    <a:pt x="493" y="281"/>
                  </a:lnTo>
                  <a:lnTo>
                    <a:pt x="494" y="282"/>
                  </a:lnTo>
                  <a:lnTo>
                    <a:pt x="493" y="284"/>
                  </a:lnTo>
                  <a:lnTo>
                    <a:pt x="491" y="285"/>
                  </a:lnTo>
                  <a:lnTo>
                    <a:pt x="491" y="286"/>
                  </a:lnTo>
                  <a:lnTo>
                    <a:pt x="491" y="288"/>
                  </a:lnTo>
                  <a:lnTo>
                    <a:pt x="493" y="289"/>
                  </a:lnTo>
                  <a:lnTo>
                    <a:pt x="499" y="290"/>
                  </a:lnTo>
                  <a:lnTo>
                    <a:pt x="501" y="292"/>
                  </a:lnTo>
                  <a:lnTo>
                    <a:pt x="503" y="293"/>
                  </a:lnTo>
                  <a:lnTo>
                    <a:pt x="506" y="294"/>
                  </a:lnTo>
                  <a:lnTo>
                    <a:pt x="506" y="296"/>
                  </a:lnTo>
                  <a:lnTo>
                    <a:pt x="507" y="296"/>
                  </a:lnTo>
                  <a:lnTo>
                    <a:pt x="511" y="298"/>
                  </a:lnTo>
                  <a:lnTo>
                    <a:pt x="512" y="299"/>
                  </a:lnTo>
                  <a:lnTo>
                    <a:pt x="514" y="299"/>
                  </a:lnTo>
                  <a:lnTo>
                    <a:pt x="515" y="298"/>
                  </a:lnTo>
                  <a:lnTo>
                    <a:pt x="515" y="297"/>
                  </a:lnTo>
                  <a:lnTo>
                    <a:pt x="518" y="296"/>
                  </a:lnTo>
                  <a:lnTo>
                    <a:pt x="519" y="296"/>
                  </a:lnTo>
                  <a:lnTo>
                    <a:pt x="519" y="297"/>
                  </a:lnTo>
                  <a:lnTo>
                    <a:pt x="522" y="298"/>
                  </a:lnTo>
                  <a:lnTo>
                    <a:pt x="524" y="303"/>
                  </a:lnTo>
                  <a:lnTo>
                    <a:pt x="525" y="305"/>
                  </a:lnTo>
                  <a:lnTo>
                    <a:pt x="527" y="307"/>
                  </a:lnTo>
                  <a:lnTo>
                    <a:pt x="528" y="309"/>
                  </a:lnTo>
                  <a:lnTo>
                    <a:pt x="532" y="307"/>
                  </a:lnTo>
                  <a:lnTo>
                    <a:pt x="533" y="309"/>
                  </a:lnTo>
                  <a:lnTo>
                    <a:pt x="535" y="309"/>
                  </a:lnTo>
                  <a:lnTo>
                    <a:pt x="536" y="310"/>
                  </a:lnTo>
                  <a:lnTo>
                    <a:pt x="537" y="310"/>
                  </a:lnTo>
                  <a:lnTo>
                    <a:pt x="539" y="311"/>
                  </a:lnTo>
                  <a:lnTo>
                    <a:pt x="539" y="313"/>
                  </a:lnTo>
                  <a:lnTo>
                    <a:pt x="539" y="314"/>
                  </a:lnTo>
                  <a:lnTo>
                    <a:pt x="539" y="317"/>
                  </a:lnTo>
                  <a:lnTo>
                    <a:pt x="539" y="318"/>
                  </a:lnTo>
                  <a:lnTo>
                    <a:pt x="539" y="319"/>
                  </a:lnTo>
                  <a:lnTo>
                    <a:pt x="537" y="319"/>
                  </a:lnTo>
                  <a:lnTo>
                    <a:pt x="537" y="320"/>
                  </a:lnTo>
                  <a:lnTo>
                    <a:pt x="539" y="323"/>
                  </a:lnTo>
                  <a:lnTo>
                    <a:pt x="541" y="326"/>
                  </a:lnTo>
                  <a:lnTo>
                    <a:pt x="544" y="328"/>
                  </a:lnTo>
                  <a:lnTo>
                    <a:pt x="546" y="331"/>
                  </a:lnTo>
                  <a:lnTo>
                    <a:pt x="549" y="332"/>
                  </a:lnTo>
                  <a:lnTo>
                    <a:pt x="550" y="332"/>
                  </a:lnTo>
                  <a:lnTo>
                    <a:pt x="553" y="334"/>
                  </a:lnTo>
                  <a:lnTo>
                    <a:pt x="556" y="334"/>
                  </a:lnTo>
                  <a:lnTo>
                    <a:pt x="557" y="334"/>
                  </a:lnTo>
                  <a:lnTo>
                    <a:pt x="561" y="337"/>
                  </a:lnTo>
                  <a:lnTo>
                    <a:pt x="562" y="339"/>
                  </a:lnTo>
                  <a:lnTo>
                    <a:pt x="562" y="340"/>
                  </a:lnTo>
                  <a:lnTo>
                    <a:pt x="562" y="343"/>
                  </a:lnTo>
                  <a:lnTo>
                    <a:pt x="563" y="344"/>
                  </a:lnTo>
                  <a:lnTo>
                    <a:pt x="565" y="349"/>
                  </a:lnTo>
                  <a:lnTo>
                    <a:pt x="565" y="351"/>
                  </a:lnTo>
                  <a:lnTo>
                    <a:pt x="565" y="353"/>
                  </a:lnTo>
                  <a:lnTo>
                    <a:pt x="565" y="354"/>
                  </a:lnTo>
                  <a:lnTo>
                    <a:pt x="565" y="357"/>
                  </a:lnTo>
                  <a:lnTo>
                    <a:pt x="565" y="358"/>
                  </a:lnTo>
                  <a:lnTo>
                    <a:pt x="566" y="360"/>
                  </a:lnTo>
                  <a:lnTo>
                    <a:pt x="567" y="360"/>
                  </a:lnTo>
                  <a:lnTo>
                    <a:pt x="569" y="361"/>
                  </a:lnTo>
                  <a:lnTo>
                    <a:pt x="570" y="361"/>
                  </a:lnTo>
                  <a:lnTo>
                    <a:pt x="571" y="362"/>
                  </a:lnTo>
                  <a:lnTo>
                    <a:pt x="575" y="368"/>
                  </a:lnTo>
                  <a:lnTo>
                    <a:pt x="577" y="368"/>
                  </a:lnTo>
                  <a:lnTo>
                    <a:pt x="578" y="366"/>
                  </a:lnTo>
                  <a:lnTo>
                    <a:pt x="579" y="368"/>
                  </a:lnTo>
                  <a:lnTo>
                    <a:pt x="581" y="369"/>
                  </a:lnTo>
                  <a:lnTo>
                    <a:pt x="582" y="373"/>
                  </a:lnTo>
                  <a:lnTo>
                    <a:pt x="583" y="374"/>
                  </a:lnTo>
                  <a:lnTo>
                    <a:pt x="586" y="375"/>
                  </a:lnTo>
                  <a:lnTo>
                    <a:pt x="587" y="377"/>
                  </a:lnTo>
                  <a:lnTo>
                    <a:pt x="588" y="377"/>
                  </a:lnTo>
                  <a:lnTo>
                    <a:pt x="588" y="375"/>
                  </a:lnTo>
                  <a:lnTo>
                    <a:pt x="590" y="373"/>
                  </a:lnTo>
                  <a:lnTo>
                    <a:pt x="591" y="371"/>
                  </a:lnTo>
                  <a:lnTo>
                    <a:pt x="594" y="371"/>
                  </a:lnTo>
                  <a:lnTo>
                    <a:pt x="595" y="371"/>
                  </a:lnTo>
                  <a:lnTo>
                    <a:pt x="596" y="371"/>
                  </a:lnTo>
                  <a:lnTo>
                    <a:pt x="599" y="371"/>
                  </a:lnTo>
                  <a:lnTo>
                    <a:pt x="601" y="371"/>
                  </a:lnTo>
                  <a:lnTo>
                    <a:pt x="603" y="373"/>
                  </a:lnTo>
                  <a:lnTo>
                    <a:pt x="604" y="373"/>
                  </a:lnTo>
                  <a:lnTo>
                    <a:pt x="605" y="373"/>
                  </a:lnTo>
                  <a:lnTo>
                    <a:pt x="607" y="373"/>
                  </a:lnTo>
                  <a:lnTo>
                    <a:pt x="608" y="373"/>
                  </a:lnTo>
                  <a:lnTo>
                    <a:pt x="609" y="373"/>
                  </a:lnTo>
                  <a:lnTo>
                    <a:pt x="611" y="374"/>
                  </a:lnTo>
                  <a:lnTo>
                    <a:pt x="612" y="374"/>
                  </a:lnTo>
                  <a:lnTo>
                    <a:pt x="613" y="374"/>
                  </a:lnTo>
                  <a:lnTo>
                    <a:pt x="615" y="374"/>
                  </a:lnTo>
                  <a:lnTo>
                    <a:pt x="616" y="375"/>
                  </a:lnTo>
                  <a:lnTo>
                    <a:pt x="617" y="375"/>
                  </a:lnTo>
                  <a:lnTo>
                    <a:pt x="618" y="377"/>
                  </a:lnTo>
                  <a:lnTo>
                    <a:pt x="620" y="377"/>
                  </a:lnTo>
                  <a:lnTo>
                    <a:pt x="621" y="378"/>
                  </a:lnTo>
                  <a:lnTo>
                    <a:pt x="624" y="378"/>
                  </a:lnTo>
                  <a:lnTo>
                    <a:pt x="626" y="377"/>
                  </a:lnTo>
                  <a:lnTo>
                    <a:pt x="628" y="377"/>
                  </a:lnTo>
                  <a:lnTo>
                    <a:pt x="629" y="377"/>
                  </a:lnTo>
                  <a:lnTo>
                    <a:pt x="630" y="377"/>
                  </a:lnTo>
                  <a:lnTo>
                    <a:pt x="632" y="377"/>
                  </a:lnTo>
                  <a:lnTo>
                    <a:pt x="633" y="377"/>
                  </a:lnTo>
                  <a:lnTo>
                    <a:pt x="636" y="377"/>
                  </a:lnTo>
                  <a:lnTo>
                    <a:pt x="637" y="377"/>
                  </a:lnTo>
                  <a:lnTo>
                    <a:pt x="638" y="377"/>
                  </a:lnTo>
                  <a:lnTo>
                    <a:pt x="639" y="375"/>
                  </a:lnTo>
                  <a:lnTo>
                    <a:pt x="641" y="374"/>
                  </a:lnTo>
                  <a:lnTo>
                    <a:pt x="642" y="374"/>
                  </a:lnTo>
                  <a:lnTo>
                    <a:pt x="643" y="373"/>
                  </a:lnTo>
                  <a:lnTo>
                    <a:pt x="645" y="373"/>
                  </a:lnTo>
                  <a:lnTo>
                    <a:pt x="647" y="371"/>
                  </a:lnTo>
                  <a:lnTo>
                    <a:pt x="649" y="373"/>
                  </a:lnTo>
                  <a:lnTo>
                    <a:pt x="651" y="373"/>
                  </a:lnTo>
                  <a:lnTo>
                    <a:pt x="653" y="373"/>
                  </a:lnTo>
                  <a:lnTo>
                    <a:pt x="655" y="373"/>
                  </a:lnTo>
                  <a:lnTo>
                    <a:pt x="656" y="373"/>
                  </a:lnTo>
                  <a:lnTo>
                    <a:pt x="658" y="373"/>
                  </a:lnTo>
                  <a:lnTo>
                    <a:pt x="659" y="373"/>
                  </a:lnTo>
                  <a:lnTo>
                    <a:pt x="660" y="371"/>
                  </a:lnTo>
                  <a:lnTo>
                    <a:pt x="663" y="371"/>
                  </a:lnTo>
                  <a:lnTo>
                    <a:pt x="664" y="371"/>
                  </a:lnTo>
                  <a:lnTo>
                    <a:pt x="666" y="370"/>
                  </a:lnTo>
                  <a:lnTo>
                    <a:pt x="667" y="370"/>
                  </a:lnTo>
                  <a:lnTo>
                    <a:pt x="668" y="369"/>
                  </a:lnTo>
                  <a:lnTo>
                    <a:pt x="670" y="369"/>
                  </a:lnTo>
                  <a:lnTo>
                    <a:pt x="671" y="368"/>
                  </a:lnTo>
                  <a:lnTo>
                    <a:pt x="674" y="368"/>
                  </a:lnTo>
                  <a:lnTo>
                    <a:pt x="675" y="366"/>
                  </a:lnTo>
                  <a:lnTo>
                    <a:pt x="676" y="366"/>
                  </a:lnTo>
                  <a:lnTo>
                    <a:pt x="677" y="366"/>
                  </a:lnTo>
                  <a:lnTo>
                    <a:pt x="679" y="366"/>
                  </a:lnTo>
                  <a:lnTo>
                    <a:pt x="680" y="366"/>
                  </a:lnTo>
                  <a:lnTo>
                    <a:pt x="683" y="365"/>
                  </a:lnTo>
                  <a:lnTo>
                    <a:pt x="684" y="365"/>
                  </a:lnTo>
                  <a:lnTo>
                    <a:pt x="685" y="364"/>
                  </a:lnTo>
                  <a:lnTo>
                    <a:pt x="688" y="362"/>
                  </a:lnTo>
                  <a:lnTo>
                    <a:pt x="689" y="361"/>
                  </a:lnTo>
                  <a:lnTo>
                    <a:pt x="692" y="358"/>
                  </a:lnTo>
                  <a:lnTo>
                    <a:pt x="692" y="357"/>
                  </a:lnTo>
                  <a:lnTo>
                    <a:pt x="694" y="356"/>
                  </a:lnTo>
                  <a:lnTo>
                    <a:pt x="697" y="352"/>
                  </a:lnTo>
                  <a:lnTo>
                    <a:pt x="697" y="351"/>
                  </a:lnTo>
                  <a:lnTo>
                    <a:pt x="698" y="349"/>
                  </a:lnTo>
                  <a:lnTo>
                    <a:pt x="700" y="348"/>
                  </a:lnTo>
                  <a:lnTo>
                    <a:pt x="700" y="347"/>
                  </a:lnTo>
                  <a:lnTo>
                    <a:pt x="701" y="344"/>
                  </a:lnTo>
                  <a:lnTo>
                    <a:pt x="701" y="341"/>
                  </a:lnTo>
                  <a:lnTo>
                    <a:pt x="702" y="339"/>
                  </a:lnTo>
                  <a:lnTo>
                    <a:pt x="705" y="336"/>
                  </a:lnTo>
                  <a:lnTo>
                    <a:pt x="709" y="334"/>
                  </a:lnTo>
                  <a:lnTo>
                    <a:pt x="710" y="331"/>
                  </a:lnTo>
                  <a:lnTo>
                    <a:pt x="711" y="330"/>
                  </a:lnTo>
                  <a:lnTo>
                    <a:pt x="713" y="327"/>
                  </a:lnTo>
                  <a:lnTo>
                    <a:pt x="714" y="323"/>
                  </a:lnTo>
                  <a:lnTo>
                    <a:pt x="715" y="320"/>
                  </a:lnTo>
                  <a:lnTo>
                    <a:pt x="717" y="318"/>
                  </a:lnTo>
                  <a:lnTo>
                    <a:pt x="717" y="317"/>
                  </a:lnTo>
                  <a:lnTo>
                    <a:pt x="718" y="314"/>
                  </a:lnTo>
                  <a:lnTo>
                    <a:pt x="721" y="311"/>
                  </a:lnTo>
                  <a:lnTo>
                    <a:pt x="723" y="310"/>
                  </a:lnTo>
                  <a:lnTo>
                    <a:pt x="725" y="310"/>
                  </a:lnTo>
                  <a:lnTo>
                    <a:pt x="729" y="310"/>
                  </a:lnTo>
                  <a:lnTo>
                    <a:pt x="731" y="310"/>
                  </a:lnTo>
                  <a:lnTo>
                    <a:pt x="734" y="311"/>
                  </a:lnTo>
                  <a:lnTo>
                    <a:pt x="739" y="311"/>
                  </a:lnTo>
                  <a:lnTo>
                    <a:pt x="740" y="311"/>
                  </a:lnTo>
                  <a:lnTo>
                    <a:pt x="743" y="313"/>
                  </a:lnTo>
                  <a:lnTo>
                    <a:pt x="749" y="314"/>
                  </a:lnTo>
                  <a:lnTo>
                    <a:pt x="751" y="314"/>
                  </a:lnTo>
                  <a:lnTo>
                    <a:pt x="755" y="315"/>
                  </a:lnTo>
                  <a:lnTo>
                    <a:pt x="756" y="315"/>
                  </a:lnTo>
                  <a:lnTo>
                    <a:pt x="759" y="318"/>
                  </a:lnTo>
                  <a:lnTo>
                    <a:pt x="763" y="319"/>
                  </a:lnTo>
                  <a:lnTo>
                    <a:pt x="765" y="322"/>
                  </a:lnTo>
                  <a:lnTo>
                    <a:pt x="770" y="323"/>
                  </a:lnTo>
                  <a:lnTo>
                    <a:pt x="776" y="328"/>
                  </a:lnTo>
                  <a:lnTo>
                    <a:pt x="777" y="330"/>
                  </a:lnTo>
                  <a:lnTo>
                    <a:pt x="778" y="331"/>
                  </a:lnTo>
                  <a:lnTo>
                    <a:pt x="784" y="331"/>
                  </a:lnTo>
                  <a:lnTo>
                    <a:pt x="787" y="331"/>
                  </a:lnTo>
                  <a:lnTo>
                    <a:pt x="789" y="331"/>
                  </a:lnTo>
                  <a:lnTo>
                    <a:pt x="789" y="330"/>
                  </a:lnTo>
                  <a:lnTo>
                    <a:pt x="793" y="328"/>
                  </a:lnTo>
                  <a:lnTo>
                    <a:pt x="795" y="327"/>
                  </a:lnTo>
                  <a:lnTo>
                    <a:pt x="798" y="324"/>
                  </a:lnTo>
                  <a:lnTo>
                    <a:pt x="801" y="320"/>
                  </a:lnTo>
                  <a:lnTo>
                    <a:pt x="803" y="319"/>
                  </a:lnTo>
                  <a:lnTo>
                    <a:pt x="806" y="317"/>
                  </a:lnTo>
                  <a:lnTo>
                    <a:pt x="806" y="315"/>
                  </a:lnTo>
                  <a:lnTo>
                    <a:pt x="807" y="315"/>
                  </a:lnTo>
                  <a:lnTo>
                    <a:pt x="807" y="314"/>
                  </a:lnTo>
                  <a:lnTo>
                    <a:pt x="808" y="313"/>
                  </a:lnTo>
                  <a:lnTo>
                    <a:pt x="811" y="309"/>
                  </a:lnTo>
                  <a:lnTo>
                    <a:pt x="811" y="303"/>
                  </a:lnTo>
                  <a:lnTo>
                    <a:pt x="811" y="298"/>
                  </a:lnTo>
                  <a:lnTo>
                    <a:pt x="806" y="292"/>
                  </a:lnTo>
                  <a:lnTo>
                    <a:pt x="799" y="281"/>
                  </a:lnTo>
                  <a:lnTo>
                    <a:pt x="799" y="277"/>
                  </a:lnTo>
                  <a:lnTo>
                    <a:pt x="798" y="275"/>
                  </a:lnTo>
                  <a:lnTo>
                    <a:pt x="797" y="272"/>
                  </a:lnTo>
                  <a:lnTo>
                    <a:pt x="790" y="269"/>
                  </a:lnTo>
                  <a:lnTo>
                    <a:pt x="789" y="268"/>
                  </a:lnTo>
                  <a:lnTo>
                    <a:pt x="787" y="268"/>
                  </a:lnTo>
                  <a:lnTo>
                    <a:pt x="782" y="265"/>
                  </a:lnTo>
                  <a:lnTo>
                    <a:pt x="781" y="264"/>
                  </a:lnTo>
                  <a:lnTo>
                    <a:pt x="777" y="264"/>
                  </a:lnTo>
                  <a:lnTo>
                    <a:pt x="774" y="263"/>
                  </a:lnTo>
                  <a:lnTo>
                    <a:pt x="772" y="264"/>
                  </a:lnTo>
                  <a:lnTo>
                    <a:pt x="770" y="264"/>
                  </a:lnTo>
                  <a:lnTo>
                    <a:pt x="767" y="265"/>
                  </a:lnTo>
                  <a:lnTo>
                    <a:pt x="763" y="267"/>
                  </a:lnTo>
                  <a:lnTo>
                    <a:pt x="761" y="267"/>
                  </a:lnTo>
                  <a:lnTo>
                    <a:pt x="760" y="267"/>
                  </a:lnTo>
                  <a:lnTo>
                    <a:pt x="759" y="267"/>
                  </a:lnTo>
                  <a:lnTo>
                    <a:pt x="752" y="271"/>
                  </a:lnTo>
                  <a:lnTo>
                    <a:pt x="752" y="269"/>
                  </a:lnTo>
                  <a:lnTo>
                    <a:pt x="749" y="269"/>
                  </a:lnTo>
                  <a:lnTo>
                    <a:pt x="739" y="267"/>
                  </a:lnTo>
                  <a:lnTo>
                    <a:pt x="736" y="267"/>
                  </a:lnTo>
                  <a:lnTo>
                    <a:pt x="731" y="260"/>
                  </a:lnTo>
                  <a:lnTo>
                    <a:pt x="730" y="258"/>
                  </a:lnTo>
                  <a:lnTo>
                    <a:pt x="729" y="256"/>
                  </a:lnTo>
                  <a:lnTo>
                    <a:pt x="726" y="252"/>
                  </a:lnTo>
                  <a:lnTo>
                    <a:pt x="726" y="250"/>
                  </a:lnTo>
                  <a:lnTo>
                    <a:pt x="726" y="248"/>
                  </a:lnTo>
                  <a:lnTo>
                    <a:pt x="722" y="243"/>
                  </a:lnTo>
                  <a:lnTo>
                    <a:pt x="721" y="241"/>
                  </a:lnTo>
                  <a:lnTo>
                    <a:pt x="718" y="238"/>
                  </a:lnTo>
                  <a:lnTo>
                    <a:pt x="718" y="237"/>
                  </a:lnTo>
                  <a:lnTo>
                    <a:pt x="717" y="235"/>
                  </a:lnTo>
                  <a:lnTo>
                    <a:pt x="715" y="230"/>
                  </a:lnTo>
                  <a:lnTo>
                    <a:pt x="713" y="226"/>
                  </a:lnTo>
                  <a:lnTo>
                    <a:pt x="713" y="224"/>
                  </a:lnTo>
                  <a:lnTo>
                    <a:pt x="713" y="221"/>
                  </a:lnTo>
                  <a:lnTo>
                    <a:pt x="711" y="216"/>
                  </a:lnTo>
                  <a:lnTo>
                    <a:pt x="713" y="209"/>
                  </a:lnTo>
                  <a:lnTo>
                    <a:pt x="713" y="207"/>
                  </a:lnTo>
                  <a:lnTo>
                    <a:pt x="714" y="204"/>
                  </a:lnTo>
                  <a:lnTo>
                    <a:pt x="717" y="201"/>
                  </a:lnTo>
                  <a:lnTo>
                    <a:pt x="717" y="200"/>
                  </a:lnTo>
                  <a:lnTo>
                    <a:pt x="718" y="199"/>
                  </a:lnTo>
                  <a:lnTo>
                    <a:pt x="719" y="197"/>
                  </a:lnTo>
                  <a:lnTo>
                    <a:pt x="721" y="197"/>
                  </a:lnTo>
                  <a:lnTo>
                    <a:pt x="722" y="197"/>
                  </a:lnTo>
                  <a:lnTo>
                    <a:pt x="722" y="196"/>
                  </a:lnTo>
                  <a:lnTo>
                    <a:pt x="726" y="193"/>
                  </a:lnTo>
                  <a:lnTo>
                    <a:pt x="726" y="192"/>
                  </a:lnTo>
                  <a:lnTo>
                    <a:pt x="727" y="190"/>
                  </a:lnTo>
                  <a:lnTo>
                    <a:pt x="729" y="190"/>
                  </a:lnTo>
                  <a:lnTo>
                    <a:pt x="729" y="186"/>
                  </a:lnTo>
                  <a:lnTo>
                    <a:pt x="730" y="186"/>
                  </a:lnTo>
                  <a:lnTo>
                    <a:pt x="730" y="183"/>
                  </a:lnTo>
                  <a:lnTo>
                    <a:pt x="730" y="182"/>
                  </a:lnTo>
                  <a:lnTo>
                    <a:pt x="730" y="179"/>
                  </a:lnTo>
                  <a:lnTo>
                    <a:pt x="730" y="176"/>
                  </a:lnTo>
                  <a:lnTo>
                    <a:pt x="727" y="173"/>
                  </a:lnTo>
                  <a:lnTo>
                    <a:pt x="727" y="171"/>
                  </a:lnTo>
                  <a:lnTo>
                    <a:pt x="727" y="170"/>
                  </a:lnTo>
                  <a:lnTo>
                    <a:pt x="727" y="169"/>
                  </a:lnTo>
                  <a:lnTo>
                    <a:pt x="726" y="166"/>
                  </a:lnTo>
                  <a:lnTo>
                    <a:pt x="725" y="162"/>
                  </a:lnTo>
                  <a:lnTo>
                    <a:pt x="725" y="159"/>
                  </a:lnTo>
                  <a:lnTo>
                    <a:pt x="722" y="154"/>
                  </a:lnTo>
                  <a:lnTo>
                    <a:pt x="722" y="149"/>
                  </a:lnTo>
                  <a:lnTo>
                    <a:pt x="722" y="146"/>
                  </a:lnTo>
                  <a:lnTo>
                    <a:pt x="722" y="138"/>
                  </a:lnTo>
                  <a:lnTo>
                    <a:pt x="725" y="135"/>
                  </a:lnTo>
                  <a:lnTo>
                    <a:pt x="726" y="121"/>
                  </a:lnTo>
                  <a:lnTo>
                    <a:pt x="726" y="119"/>
                  </a:lnTo>
                  <a:lnTo>
                    <a:pt x="726" y="116"/>
                  </a:lnTo>
                  <a:lnTo>
                    <a:pt x="727" y="115"/>
                  </a:lnTo>
                  <a:lnTo>
                    <a:pt x="727" y="114"/>
                  </a:lnTo>
                  <a:lnTo>
                    <a:pt x="729" y="112"/>
                  </a:lnTo>
                  <a:lnTo>
                    <a:pt x="730" y="107"/>
                  </a:lnTo>
                  <a:lnTo>
                    <a:pt x="731" y="104"/>
                  </a:lnTo>
                  <a:lnTo>
                    <a:pt x="732" y="99"/>
                  </a:lnTo>
                  <a:lnTo>
                    <a:pt x="735" y="95"/>
                  </a:lnTo>
                  <a:lnTo>
                    <a:pt x="736" y="89"/>
                  </a:lnTo>
                  <a:lnTo>
                    <a:pt x="738" y="86"/>
                  </a:lnTo>
                  <a:lnTo>
                    <a:pt x="740" y="82"/>
                  </a:lnTo>
                  <a:lnTo>
                    <a:pt x="742" y="81"/>
                  </a:lnTo>
                  <a:lnTo>
                    <a:pt x="744" y="80"/>
                  </a:lnTo>
                  <a:lnTo>
                    <a:pt x="746" y="78"/>
                  </a:lnTo>
                  <a:lnTo>
                    <a:pt x="747" y="77"/>
                  </a:lnTo>
                  <a:lnTo>
                    <a:pt x="748" y="77"/>
                  </a:lnTo>
                  <a:lnTo>
                    <a:pt x="751" y="76"/>
                  </a:lnTo>
                  <a:lnTo>
                    <a:pt x="752" y="74"/>
                  </a:lnTo>
                  <a:lnTo>
                    <a:pt x="755" y="74"/>
                  </a:lnTo>
                  <a:lnTo>
                    <a:pt x="757" y="73"/>
                  </a:lnTo>
                  <a:lnTo>
                    <a:pt x="760" y="73"/>
                  </a:lnTo>
                  <a:lnTo>
                    <a:pt x="761" y="74"/>
                  </a:lnTo>
                  <a:lnTo>
                    <a:pt x="763" y="74"/>
                  </a:lnTo>
                  <a:lnTo>
                    <a:pt x="765" y="74"/>
                  </a:lnTo>
                  <a:lnTo>
                    <a:pt x="767" y="73"/>
                  </a:lnTo>
                  <a:lnTo>
                    <a:pt x="770" y="73"/>
                  </a:lnTo>
                  <a:lnTo>
                    <a:pt x="773" y="74"/>
                  </a:lnTo>
                  <a:lnTo>
                    <a:pt x="776" y="74"/>
                  </a:lnTo>
                  <a:lnTo>
                    <a:pt x="777" y="76"/>
                  </a:lnTo>
                  <a:lnTo>
                    <a:pt x="782" y="77"/>
                  </a:lnTo>
                  <a:lnTo>
                    <a:pt x="784" y="78"/>
                  </a:lnTo>
                  <a:lnTo>
                    <a:pt x="785" y="78"/>
                  </a:lnTo>
                  <a:lnTo>
                    <a:pt x="789" y="80"/>
                  </a:lnTo>
                  <a:lnTo>
                    <a:pt x="790" y="81"/>
                  </a:lnTo>
                  <a:lnTo>
                    <a:pt x="793" y="82"/>
                  </a:lnTo>
                  <a:lnTo>
                    <a:pt x="795" y="84"/>
                  </a:lnTo>
                  <a:lnTo>
                    <a:pt x="799" y="86"/>
                  </a:lnTo>
                  <a:lnTo>
                    <a:pt x="799" y="87"/>
                  </a:lnTo>
                  <a:lnTo>
                    <a:pt x="801" y="89"/>
                  </a:lnTo>
                  <a:lnTo>
                    <a:pt x="803" y="90"/>
                  </a:lnTo>
                  <a:lnTo>
                    <a:pt x="804" y="91"/>
                  </a:lnTo>
                  <a:lnTo>
                    <a:pt x="807" y="93"/>
                  </a:lnTo>
                  <a:lnTo>
                    <a:pt x="808" y="93"/>
                  </a:lnTo>
                  <a:lnTo>
                    <a:pt x="811" y="93"/>
                  </a:lnTo>
                  <a:lnTo>
                    <a:pt x="812" y="94"/>
                  </a:lnTo>
                  <a:lnTo>
                    <a:pt x="814" y="94"/>
                  </a:lnTo>
                  <a:lnTo>
                    <a:pt x="815" y="94"/>
                  </a:lnTo>
                  <a:lnTo>
                    <a:pt x="819" y="94"/>
                  </a:lnTo>
                  <a:lnTo>
                    <a:pt x="820" y="94"/>
                  </a:lnTo>
                  <a:lnTo>
                    <a:pt x="823" y="93"/>
                  </a:lnTo>
                  <a:lnTo>
                    <a:pt x="824" y="91"/>
                  </a:lnTo>
                  <a:lnTo>
                    <a:pt x="827" y="91"/>
                  </a:lnTo>
                  <a:lnTo>
                    <a:pt x="828" y="90"/>
                  </a:lnTo>
                  <a:lnTo>
                    <a:pt x="829" y="89"/>
                  </a:lnTo>
                  <a:lnTo>
                    <a:pt x="832" y="89"/>
                  </a:lnTo>
                  <a:lnTo>
                    <a:pt x="833" y="87"/>
                  </a:lnTo>
                  <a:lnTo>
                    <a:pt x="835" y="87"/>
                  </a:lnTo>
                  <a:lnTo>
                    <a:pt x="837" y="87"/>
                  </a:lnTo>
                  <a:lnTo>
                    <a:pt x="840" y="86"/>
                  </a:lnTo>
                  <a:lnTo>
                    <a:pt x="841" y="85"/>
                  </a:lnTo>
                  <a:lnTo>
                    <a:pt x="842" y="85"/>
                  </a:lnTo>
                  <a:lnTo>
                    <a:pt x="846" y="81"/>
                  </a:lnTo>
                  <a:lnTo>
                    <a:pt x="848" y="80"/>
                  </a:lnTo>
                  <a:lnTo>
                    <a:pt x="848" y="77"/>
                  </a:lnTo>
                  <a:lnTo>
                    <a:pt x="849" y="74"/>
                  </a:lnTo>
                  <a:lnTo>
                    <a:pt x="849" y="73"/>
                  </a:lnTo>
                  <a:lnTo>
                    <a:pt x="849" y="70"/>
                  </a:lnTo>
                  <a:lnTo>
                    <a:pt x="848" y="69"/>
                  </a:lnTo>
                  <a:lnTo>
                    <a:pt x="848" y="66"/>
                  </a:lnTo>
                  <a:lnTo>
                    <a:pt x="849" y="65"/>
                  </a:lnTo>
                  <a:lnTo>
                    <a:pt x="849" y="63"/>
                  </a:lnTo>
                  <a:lnTo>
                    <a:pt x="850" y="61"/>
                  </a:lnTo>
                  <a:lnTo>
                    <a:pt x="852" y="60"/>
                  </a:lnTo>
                  <a:lnTo>
                    <a:pt x="853" y="59"/>
                  </a:lnTo>
                  <a:lnTo>
                    <a:pt x="854" y="59"/>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4">
              <a:extLst>
                <a:ext uri="{FF2B5EF4-FFF2-40B4-BE49-F238E27FC236}">
                  <a16:creationId xmlns:a16="http://schemas.microsoft.com/office/drawing/2014/main" id="{B56B07D6-3FCE-4EB3-9511-8EEAE0562083}"/>
                </a:ext>
              </a:extLst>
            </p:cNvPr>
            <p:cNvSpPr>
              <a:spLocks/>
            </p:cNvSpPr>
            <p:nvPr/>
          </p:nvSpPr>
          <p:spPr bwMode="auto">
            <a:xfrm>
              <a:off x="3259" y="1693"/>
              <a:ext cx="939" cy="1777"/>
            </a:xfrm>
            <a:custGeom>
              <a:avLst/>
              <a:gdLst>
                <a:gd name="T0" fmla="*/ 364 w 939"/>
                <a:gd name="T1" fmla="*/ 14 h 1777"/>
                <a:gd name="T2" fmla="*/ 399 w 939"/>
                <a:gd name="T3" fmla="*/ 28 h 1777"/>
                <a:gd name="T4" fmla="*/ 432 w 939"/>
                <a:gd name="T5" fmla="*/ 26 h 1777"/>
                <a:gd name="T6" fmla="*/ 466 w 939"/>
                <a:gd name="T7" fmla="*/ 31 h 1777"/>
                <a:gd name="T8" fmla="*/ 535 w 939"/>
                <a:gd name="T9" fmla="*/ 124 h 1777"/>
                <a:gd name="T10" fmla="*/ 619 w 939"/>
                <a:gd name="T11" fmla="*/ 205 h 1777"/>
                <a:gd name="T12" fmla="*/ 635 w 939"/>
                <a:gd name="T13" fmla="*/ 298 h 1777"/>
                <a:gd name="T14" fmla="*/ 577 w 939"/>
                <a:gd name="T15" fmla="*/ 381 h 1777"/>
                <a:gd name="T16" fmla="*/ 598 w 939"/>
                <a:gd name="T17" fmla="*/ 513 h 1777"/>
                <a:gd name="T18" fmla="*/ 585 w 939"/>
                <a:gd name="T19" fmla="*/ 629 h 1777"/>
                <a:gd name="T20" fmla="*/ 534 w 939"/>
                <a:gd name="T21" fmla="*/ 737 h 1777"/>
                <a:gd name="T22" fmla="*/ 601 w 939"/>
                <a:gd name="T23" fmla="*/ 812 h 1777"/>
                <a:gd name="T24" fmla="*/ 607 w 939"/>
                <a:gd name="T25" fmla="*/ 932 h 1777"/>
                <a:gd name="T26" fmla="*/ 571 w 939"/>
                <a:gd name="T27" fmla="*/ 1052 h 1777"/>
                <a:gd name="T28" fmla="*/ 549 w 939"/>
                <a:gd name="T29" fmla="*/ 1129 h 1777"/>
                <a:gd name="T30" fmla="*/ 614 w 939"/>
                <a:gd name="T31" fmla="*/ 1212 h 1777"/>
                <a:gd name="T32" fmla="*/ 670 w 939"/>
                <a:gd name="T33" fmla="*/ 1298 h 1777"/>
                <a:gd name="T34" fmla="*/ 708 w 939"/>
                <a:gd name="T35" fmla="*/ 1396 h 1777"/>
                <a:gd name="T36" fmla="*/ 829 w 939"/>
                <a:gd name="T37" fmla="*/ 1466 h 1777"/>
                <a:gd name="T38" fmla="*/ 886 w 939"/>
                <a:gd name="T39" fmla="*/ 1599 h 1777"/>
                <a:gd name="T40" fmla="*/ 818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7 w 939"/>
                <a:gd name="T53" fmla="*/ 1650 h 1777"/>
                <a:gd name="T54" fmla="*/ 501 w 939"/>
                <a:gd name="T55" fmla="*/ 1637 h 1777"/>
                <a:gd name="T56" fmla="*/ 471 w 939"/>
                <a:gd name="T57" fmla="*/ 1659 h 1777"/>
                <a:gd name="T58" fmla="*/ 425 w 939"/>
                <a:gd name="T59" fmla="*/ 1663 h 1777"/>
                <a:gd name="T60" fmla="*/ 428 w 939"/>
                <a:gd name="T61" fmla="*/ 1631 h 1777"/>
                <a:gd name="T62" fmla="*/ 416 w 939"/>
                <a:gd name="T63" fmla="*/ 1607 h 1777"/>
                <a:gd name="T64" fmla="*/ 383 w 939"/>
                <a:gd name="T65" fmla="*/ 1581 h 1777"/>
                <a:gd name="T66" fmla="*/ 355 w 939"/>
                <a:gd name="T67" fmla="*/ 1577 h 1777"/>
                <a:gd name="T68" fmla="*/ 313 w 939"/>
                <a:gd name="T69" fmla="*/ 1572 h 1777"/>
                <a:gd name="T70" fmla="*/ 287 w 939"/>
                <a:gd name="T71" fmla="*/ 1539 h 1777"/>
                <a:gd name="T72" fmla="*/ 306 w 939"/>
                <a:gd name="T73" fmla="*/ 1491 h 1777"/>
                <a:gd name="T74" fmla="*/ 330 w 939"/>
                <a:gd name="T75" fmla="*/ 1446 h 1777"/>
                <a:gd name="T76" fmla="*/ 349 w 939"/>
                <a:gd name="T77" fmla="*/ 1421 h 1777"/>
                <a:gd name="T78" fmla="*/ 355 w 939"/>
                <a:gd name="T79" fmla="*/ 1392 h 1777"/>
                <a:gd name="T80" fmla="*/ 342 w 939"/>
                <a:gd name="T81" fmla="*/ 1357 h 1777"/>
                <a:gd name="T82" fmla="*/ 348 w 939"/>
                <a:gd name="T83" fmla="*/ 1315 h 1777"/>
                <a:gd name="T84" fmla="*/ 313 w 939"/>
                <a:gd name="T85" fmla="*/ 1305 h 1777"/>
                <a:gd name="T86" fmla="*/ 300 w 939"/>
                <a:gd name="T87" fmla="*/ 1258 h 1777"/>
                <a:gd name="T88" fmla="*/ 335 w 939"/>
                <a:gd name="T89" fmla="*/ 1165 h 1777"/>
                <a:gd name="T90" fmla="*/ 315 w 939"/>
                <a:gd name="T91" fmla="*/ 1097 h 1777"/>
                <a:gd name="T92" fmla="*/ 348 w 939"/>
                <a:gd name="T93" fmla="*/ 1006 h 1777"/>
                <a:gd name="T94" fmla="*/ 351 w 939"/>
                <a:gd name="T95" fmla="*/ 943 h 1777"/>
                <a:gd name="T96" fmla="*/ 293 w 939"/>
                <a:gd name="T97" fmla="*/ 794 h 1777"/>
                <a:gd name="T98" fmla="*/ 104 w 939"/>
                <a:gd name="T99" fmla="*/ 433 h 1777"/>
                <a:gd name="T100" fmla="*/ 11 w 939"/>
                <a:gd name="T101" fmla="*/ 339 h 1777"/>
                <a:gd name="T102" fmla="*/ 81 w 939"/>
                <a:gd name="T103" fmla="*/ 329 h 1777"/>
                <a:gd name="T104" fmla="*/ 132 w 939"/>
                <a:gd name="T105" fmla="*/ 315 h 1777"/>
                <a:gd name="T106" fmla="*/ 162 w 939"/>
                <a:gd name="T107" fmla="*/ 281 h 1777"/>
                <a:gd name="T108" fmla="*/ 191 w 939"/>
                <a:gd name="T109" fmla="*/ 254 h 1777"/>
                <a:gd name="T110" fmla="*/ 235 w 939"/>
                <a:gd name="T111" fmla="*/ 288 h 1777"/>
                <a:gd name="T112" fmla="*/ 304 w 939"/>
                <a:gd name="T113" fmla="*/ 323 h 1777"/>
                <a:gd name="T114" fmla="*/ 336 w 939"/>
                <a:gd name="T115" fmla="*/ 221 h 1777"/>
                <a:gd name="T116" fmla="*/ 280 w 939"/>
                <a:gd name="T117" fmla="*/ 145 h 1777"/>
                <a:gd name="T118" fmla="*/ 305 w 939"/>
                <a:gd name="T119" fmla="*/ 100 h 1777"/>
                <a:gd name="T120" fmla="*/ 321 w 939"/>
                <a:gd name="T121" fmla="*/ 86 h 1777"/>
                <a:gd name="T122" fmla="*/ 332 w 939"/>
                <a:gd name="T123" fmla="*/ 41 h 1777"/>
                <a:gd name="T124" fmla="*/ 332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5" y="6"/>
                  </a:moveTo>
                  <a:lnTo>
                    <a:pt x="336" y="6"/>
                  </a:lnTo>
                  <a:lnTo>
                    <a:pt x="336"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0" y="19"/>
                  </a:lnTo>
                  <a:lnTo>
                    <a:pt x="342" y="19"/>
                  </a:lnTo>
                  <a:lnTo>
                    <a:pt x="342" y="18"/>
                  </a:lnTo>
                  <a:lnTo>
                    <a:pt x="342" y="17"/>
                  </a:lnTo>
                  <a:lnTo>
                    <a:pt x="342" y="15"/>
                  </a:lnTo>
                  <a:lnTo>
                    <a:pt x="343" y="17"/>
                  </a:lnTo>
                  <a:lnTo>
                    <a:pt x="343" y="18"/>
                  </a:lnTo>
                  <a:lnTo>
                    <a:pt x="344" y="18"/>
                  </a:lnTo>
                  <a:lnTo>
                    <a:pt x="344" y="17"/>
                  </a:lnTo>
                  <a:lnTo>
                    <a:pt x="346" y="17"/>
                  </a:lnTo>
                  <a:lnTo>
                    <a:pt x="347" y="17"/>
                  </a:lnTo>
                  <a:lnTo>
                    <a:pt x="348" y="17"/>
                  </a:lnTo>
                  <a:lnTo>
                    <a:pt x="349" y="17"/>
                  </a:lnTo>
                  <a:lnTo>
                    <a:pt x="351" y="15"/>
                  </a:lnTo>
                  <a:lnTo>
                    <a:pt x="351" y="14"/>
                  </a:lnTo>
                  <a:lnTo>
                    <a:pt x="352" y="14"/>
                  </a:lnTo>
                  <a:lnTo>
                    <a:pt x="352" y="13"/>
                  </a:lnTo>
                  <a:lnTo>
                    <a:pt x="353" y="13"/>
                  </a:lnTo>
                  <a:lnTo>
                    <a:pt x="355" y="13"/>
                  </a:lnTo>
                  <a:lnTo>
                    <a:pt x="355" y="11"/>
                  </a:lnTo>
                  <a:lnTo>
                    <a:pt x="356" y="11"/>
                  </a:lnTo>
                  <a:lnTo>
                    <a:pt x="357" y="10"/>
                  </a:lnTo>
                  <a:lnTo>
                    <a:pt x="359" y="11"/>
                  </a:lnTo>
                  <a:lnTo>
                    <a:pt x="360" y="13"/>
                  </a:lnTo>
                  <a:lnTo>
                    <a:pt x="361" y="14"/>
                  </a:lnTo>
                  <a:lnTo>
                    <a:pt x="363" y="14"/>
                  </a:lnTo>
                  <a:lnTo>
                    <a:pt x="364" y="14"/>
                  </a:lnTo>
                  <a:lnTo>
                    <a:pt x="364" y="13"/>
                  </a:lnTo>
                  <a:lnTo>
                    <a:pt x="365" y="13"/>
                  </a:lnTo>
                  <a:lnTo>
                    <a:pt x="366" y="11"/>
                  </a:lnTo>
                  <a:lnTo>
                    <a:pt x="368" y="11"/>
                  </a:lnTo>
                  <a:lnTo>
                    <a:pt x="369" y="11"/>
                  </a:lnTo>
                  <a:lnTo>
                    <a:pt x="370" y="13"/>
                  </a:lnTo>
                  <a:lnTo>
                    <a:pt x="372" y="13"/>
                  </a:lnTo>
                  <a:lnTo>
                    <a:pt x="373" y="14"/>
                  </a:lnTo>
                  <a:lnTo>
                    <a:pt x="373" y="15"/>
                  </a:lnTo>
                  <a:lnTo>
                    <a:pt x="373" y="17"/>
                  </a:lnTo>
                  <a:lnTo>
                    <a:pt x="373" y="18"/>
                  </a:lnTo>
                  <a:lnTo>
                    <a:pt x="374" y="19"/>
                  </a:lnTo>
                  <a:lnTo>
                    <a:pt x="376" y="19"/>
                  </a:lnTo>
                  <a:lnTo>
                    <a:pt x="377" y="19"/>
                  </a:lnTo>
                  <a:lnTo>
                    <a:pt x="377" y="18"/>
                  </a:lnTo>
                  <a:lnTo>
                    <a:pt x="378" y="17"/>
                  </a:lnTo>
                  <a:lnTo>
                    <a:pt x="380" y="17"/>
                  </a:lnTo>
                  <a:lnTo>
                    <a:pt x="380" y="15"/>
                  </a:lnTo>
                  <a:lnTo>
                    <a:pt x="381" y="15"/>
                  </a:lnTo>
                  <a:lnTo>
                    <a:pt x="383" y="15"/>
                  </a:lnTo>
                  <a:lnTo>
                    <a:pt x="385" y="17"/>
                  </a:lnTo>
                  <a:lnTo>
                    <a:pt x="385" y="18"/>
                  </a:lnTo>
                  <a:lnTo>
                    <a:pt x="386" y="18"/>
                  </a:lnTo>
                  <a:lnTo>
                    <a:pt x="386" y="19"/>
                  </a:lnTo>
                  <a:lnTo>
                    <a:pt x="387" y="19"/>
                  </a:lnTo>
                  <a:lnTo>
                    <a:pt x="389" y="19"/>
                  </a:lnTo>
                  <a:lnTo>
                    <a:pt x="390" y="21"/>
                  </a:lnTo>
                  <a:lnTo>
                    <a:pt x="389" y="22"/>
                  </a:lnTo>
                  <a:lnTo>
                    <a:pt x="389" y="23"/>
                  </a:lnTo>
                  <a:lnTo>
                    <a:pt x="390" y="24"/>
                  </a:lnTo>
                  <a:lnTo>
                    <a:pt x="390" y="26"/>
                  </a:lnTo>
                  <a:lnTo>
                    <a:pt x="391" y="26"/>
                  </a:lnTo>
                  <a:lnTo>
                    <a:pt x="393" y="26"/>
                  </a:lnTo>
                  <a:lnTo>
                    <a:pt x="393" y="27"/>
                  </a:lnTo>
                  <a:lnTo>
                    <a:pt x="394" y="27"/>
                  </a:lnTo>
                  <a:lnTo>
                    <a:pt x="395" y="28"/>
                  </a:lnTo>
                  <a:lnTo>
                    <a:pt x="397" y="28"/>
                  </a:lnTo>
                  <a:lnTo>
                    <a:pt x="397" y="30"/>
                  </a:lnTo>
                  <a:lnTo>
                    <a:pt x="398" y="30"/>
                  </a:lnTo>
                  <a:lnTo>
                    <a:pt x="398" y="28"/>
                  </a:lnTo>
                  <a:lnTo>
                    <a:pt x="399" y="28"/>
                  </a:lnTo>
                  <a:lnTo>
                    <a:pt x="399" y="27"/>
                  </a:lnTo>
                  <a:lnTo>
                    <a:pt x="399" y="26"/>
                  </a:lnTo>
                  <a:lnTo>
                    <a:pt x="399" y="24"/>
                  </a:lnTo>
                  <a:lnTo>
                    <a:pt x="401" y="23"/>
                  </a:lnTo>
                  <a:lnTo>
                    <a:pt x="402" y="24"/>
                  </a:lnTo>
                  <a:lnTo>
                    <a:pt x="403" y="24"/>
                  </a:lnTo>
                  <a:lnTo>
                    <a:pt x="403" y="23"/>
                  </a:lnTo>
                  <a:lnTo>
                    <a:pt x="403" y="22"/>
                  </a:lnTo>
                  <a:lnTo>
                    <a:pt x="403" y="21"/>
                  </a:lnTo>
                  <a:lnTo>
                    <a:pt x="404" y="19"/>
                  </a:lnTo>
                  <a:lnTo>
                    <a:pt x="406" y="18"/>
                  </a:lnTo>
                  <a:lnTo>
                    <a:pt x="407" y="18"/>
                  </a:lnTo>
                  <a:lnTo>
                    <a:pt x="407" y="19"/>
                  </a:lnTo>
                  <a:lnTo>
                    <a:pt x="407" y="21"/>
                  </a:lnTo>
                  <a:lnTo>
                    <a:pt x="407" y="22"/>
                  </a:lnTo>
                  <a:lnTo>
                    <a:pt x="407" y="23"/>
                  </a:lnTo>
                  <a:lnTo>
                    <a:pt x="408" y="24"/>
                  </a:lnTo>
                  <a:lnTo>
                    <a:pt x="408" y="26"/>
                  </a:lnTo>
                  <a:lnTo>
                    <a:pt x="408" y="27"/>
                  </a:lnTo>
                  <a:lnTo>
                    <a:pt x="408" y="28"/>
                  </a:lnTo>
                  <a:lnTo>
                    <a:pt x="410" y="28"/>
                  </a:lnTo>
                  <a:lnTo>
                    <a:pt x="411" y="27"/>
                  </a:lnTo>
                  <a:lnTo>
                    <a:pt x="412" y="27"/>
                  </a:lnTo>
                  <a:lnTo>
                    <a:pt x="412" y="26"/>
                  </a:lnTo>
                  <a:lnTo>
                    <a:pt x="414" y="26"/>
                  </a:lnTo>
                  <a:lnTo>
                    <a:pt x="415" y="24"/>
                  </a:lnTo>
                  <a:lnTo>
                    <a:pt x="415" y="23"/>
                  </a:lnTo>
                  <a:lnTo>
                    <a:pt x="416" y="23"/>
                  </a:lnTo>
                  <a:lnTo>
                    <a:pt x="418" y="23"/>
                  </a:lnTo>
                  <a:lnTo>
                    <a:pt x="419" y="23"/>
                  </a:lnTo>
                  <a:lnTo>
                    <a:pt x="420" y="24"/>
                  </a:lnTo>
                  <a:lnTo>
                    <a:pt x="421" y="26"/>
                  </a:lnTo>
                  <a:lnTo>
                    <a:pt x="421" y="27"/>
                  </a:lnTo>
                  <a:lnTo>
                    <a:pt x="423" y="27"/>
                  </a:lnTo>
                  <a:lnTo>
                    <a:pt x="424" y="26"/>
                  </a:lnTo>
                  <a:lnTo>
                    <a:pt x="425" y="26"/>
                  </a:lnTo>
                  <a:lnTo>
                    <a:pt x="427" y="26"/>
                  </a:lnTo>
                  <a:lnTo>
                    <a:pt x="428" y="26"/>
                  </a:lnTo>
                  <a:lnTo>
                    <a:pt x="429" y="26"/>
                  </a:lnTo>
                  <a:lnTo>
                    <a:pt x="431" y="26"/>
                  </a:lnTo>
                  <a:lnTo>
                    <a:pt x="432" y="26"/>
                  </a:lnTo>
                  <a:lnTo>
                    <a:pt x="433" y="27"/>
                  </a:lnTo>
                  <a:lnTo>
                    <a:pt x="433" y="28"/>
                  </a:lnTo>
                  <a:lnTo>
                    <a:pt x="433" y="30"/>
                  </a:lnTo>
                  <a:lnTo>
                    <a:pt x="433" y="31"/>
                  </a:lnTo>
                  <a:lnTo>
                    <a:pt x="433" y="32"/>
                  </a:lnTo>
                  <a:lnTo>
                    <a:pt x="436" y="32"/>
                  </a:lnTo>
                  <a:lnTo>
                    <a:pt x="437" y="32"/>
                  </a:lnTo>
                  <a:lnTo>
                    <a:pt x="439" y="32"/>
                  </a:lnTo>
                  <a:lnTo>
                    <a:pt x="440" y="32"/>
                  </a:lnTo>
                  <a:lnTo>
                    <a:pt x="441" y="32"/>
                  </a:lnTo>
                  <a:lnTo>
                    <a:pt x="442" y="32"/>
                  </a:lnTo>
                  <a:lnTo>
                    <a:pt x="444" y="31"/>
                  </a:lnTo>
                  <a:lnTo>
                    <a:pt x="444" y="30"/>
                  </a:lnTo>
                  <a:lnTo>
                    <a:pt x="444" y="28"/>
                  </a:lnTo>
                  <a:lnTo>
                    <a:pt x="442" y="28"/>
                  </a:lnTo>
                  <a:lnTo>
                    <a:pt x="441" y="27"/>
                  </a:lnTo>
                  <a:lnTo>
                    <a:pt x="440" y="26"/>
                  </a:lnTo>
                  <a:lnTo>
                    <a:pt x="440" y="24"/>
                  </a:lnTo>
                  <a:lnTo>
                    <a:pt x="439" y="23"/>
                  </a:lnTo>
                  <a:lnTo>
                    <a:pt x="437" y="22"/>
                  </a:lnTo>
                  <a:lnTo>
                    <a:pt x="436" y="22"/>
                  </a:lnTo>
                  <a:lnTo>
                    <a:pt x="435" y="21"/>
                  </a:lnTo>
                  <a:lnTo>
                    <a:pt x="436" y="19"/>
                  </a:lnTo>
                  <a:lnTo>
                    <a:pt x="439" y="18"/>
                  </a:lnTo>
                  <a:lnTo>
                    <a:pt x="440" y="19"/>
                  </a:lnTo>
                  <a:lnTo>
                    <a:pt x="441" y="19"/>
                  </a:lnTo>
                  <a:lnTo>
                    <a:pt x="442" y="19"/>
                  </a:lnTo>
                  <a:lnTo>
                    <a:pt x="444" y="21"/>
                  </a:lnTo>
                  <a:lnTo>
                    <a:pt x="446" y="21"/>
                  </a:lnTo>
                  <a:lnTo>
                    <a:pt x="446" y="22"/>
                  </a:lnTo>
                  <a:lnTo>
                    <a:pt x="448" y="22"/>
                  </a:lnTo>
                  <a:lnTo>
                    <a:pt x="449" y="22"/>
                  </a:lnTo>
                  <a:lnTo>
                    <a:pt x="452" y="22"/>
                  </a:lnTo>
                  <a:lnTo>
                    <a:pt x="453" y="22"/>
                  </a:lnTo>
                  <a:lnTo>
                    <a:pt x="454" y="22"/>
                  </a:lnTo>
                  <a:lnTo>
                    <a:pt x="459" y="18"/>
                  </a:lnTo>
                  <a:lnTo>
                    <a:pt x="461" y="21"/>
                  </a:lnTo>
                  <a:lnTo>
                    <a:pt x="462" y="23"/>
                  </a:lnTo>
                  <a:lnTo>
                    <a:pt x="463" y="26"/>
                  </a:lnTo>
                  <a:lnTo>
                    <a:pt x="465" y="28"/>
                  </a:lnTo>
                  <a:lnTo>
                    <a:pt x="466" y="31"/>
                  </a:lnTo>
                  <a:lnTo>
                    <a:pt x="467" y="34"/>
                  </a:lnTo>
                  <a:lnTo>
                    <a:pt x="469" y="36"/>
                  </a:lnTo>
                  <a:lnTo>
                    <a:pt x="470" y="39"/>
                  </a:lnTo>
                  <a:lnTo>
                    <a:pt x="471" y="41"/>
                  </a:lnTo>
                  <a:lnTo>
                    <a:pt x="473" y="45"/>
                  </a:lnTo>
                  <a:lnTo>
                    <a:pt x="474" y="48"/>
                  </a:lnTo>
                  <a:lnTo>
                    <a:pt x="475" y="51"/>
                  </a:lnTo>
                  <a:lnTo>
                    <a:pt x="476" y="53"/>
                  </a:lnTo>
                  <a:lnTo>
                    <a:pt x="479" y="55"/>
                  </a:lnTo>
                  <a:lnTo>
                    <a:pt x="480" y="57"/>
                  </a:lnTo>
                  <a:lnTo>
                    <a:pt x="482" y="60"/>
                  </a:lnTo>
                  <a:lnTo>
                    <a:pt x="483" y="62"/>
                  </a:lnTo>
                  <a:lnTo>
                    <a:pt x="484" y="65"/>
                  </a:lnTo>
                  <a:lnTo>
                    <a:pt x="487" y="68"/>
                  </a:lnTo>
                  <a:lnTo>
                    <a:pt x="488" y="70"/>
                  </a:lnTo>
                  <a:lnTo>
                    <a:pt x="490" y="73"/>
                  </a:lnTo>
                  <a:lnTo>
                    <a:pt x="491" y="76"/>
                  </a:lnTo>
                  <a:lnTo>
                    <a:pt x="492" y="78"/>
                  </a:lnTo>
                  <a:lnTo>
                    <a:pt x="494" y="81"/>
                  </a:lnTo>
                  <a:lnTo>
                    <a:pt x="496" y="83"/>
                  </a:lnTo>
                  <a:lnTo>
                    <a:pt x="497" y="85"/>
                  </a:lnTo>
                  <a:lnTo>
                    <a:pt x="499" y="87"/>
                  </a:lnTo>
                  <a:lnTo>
                    <a:pt x="500" y="91"/>
                  </a:lnTo>
                  <a:lnTo>
                    <a:pt x="501" y="93"/>
                  </a:lnTo>
                  <a:lnTo>
                    <a:pt x="503" y="96"/>
                  </a:lnTo>
                  <a:lnTo>
                    <a:pt x="504" y="98"/>
                  </a:lnTo>
                  <a:lnTo>
                    <a:pt x="505" y="102"/>
                  </a:lnTo>
                  <a:lnTo>
                    <a:pt x="508" y="103"/>
                  </a:lnTo>
                  <a:lnTo>
                    <a:pt x="509" y="106"/>
                  </a:lnTo>
                  <a:lnTo>
                    <a:pt x="512" y="107"/>
                  </a:lnTo>
                  <a:lnTo>
                    <a:pt x="516" y="108"/>
                  </a:lnTo>
                  <a:lnTo>
                    <a:pt x="518" y="108"/>
                  </a:lnTo>
                  <a:lnTo>
                    <a:pt x="522" y="110"/>
                  </a:lnTo>
                  <a:lnTo>
                    <a:pt x="525" y="111"/>
                  </a:lnTo>
                  <a:lnTo>
                    <a:pt x="526" y="111"/>
                  </a:lnTo>
                  <a:lnTo>
                    <a:pt x="528" y="112"/>
                  </a:lnTo>
                  <a:lnTo>
                    <a:pt x="530" y="113"/>
                  </a:lnTo>
                  <a:lnTo>
                    <a:pt x="532" y="115"/>
                  </a:lnTo>
                  <a:lnTo>
                    <a:pt x="533" y="119"/>
                  </a:lnTo>
                  <a:lnTo>
                    <a:pt x="534" y="121"/>
                  </a:lnTo>
                  <a:lnTo>
                    <a:pt x="535" y="124"/>
                  </a:lnTo>
                  <a:lnTo>
                    <a:pt x="538" y="125"/>
                  </a:lnTo>
                  <a:lnTo>
                    <a:pt x="542" y="125"/>
                  </a:lnTo>
                  <a:lnTo>
                    <a:pt x="546" y="127"/>
                  </a:lnTo>
                  <a:lnTo>
                    <a:pt x="549" y="128"/>
                  </a:lnTo>
                  <a:lnTo>
                    <a:pt x="551" y="129"/>
                  </a:lnTo>
                  <a:lnTo>
                    <a:pt x="552" y="132"/>
                  </a:lnTo>
                  <a:lnTo>
                    <a:pt x="555" y="133"/>
                  </a:lnTo>
                  <a:lnTo>
                    <a:pt x="556" y="136"/>
                  </a:lnTo>
                  <a:lnTo>
                    <a:pt x="559" y="137"/>
                  </a:lnTo>
                  <a:lnTo>
                    <a:pt x="560" y="140"/>
                  </a:lnTo>
                  <a:lnTo>
                    <a:pt x="563" y="142"/>
                  </a:lnTo>
                  <a:lnTo>
                    <a:pt x="563" y="145"/>
                  </a:lnTo>
                  <a:lnTo>
                    <a:pt x="564" y="149"/>
                  </a:lnTo>
                  <a:lnTo>
                    <a:pt x="566" y="150"/>
                  </a:lnTo>
                  <a:lnTo>
                    <a:pt x="569" y="151"/>
                  </a:lnTo>
                  <a:lnTo>
                    <a:pt x="573" y="151"/>
                  </a:lnTo>
                  <a:lnTo>
                    <a:pt x="577" y="151"/>
                  </a:lnTo>
                  <a:lnTo>
                    <a:pt x="581" y="153"/>
                  </a:lnTo>
                  <a:lnTo>
                    <a:pt x="584" y="153"/>
                  </a:lnTo>
                  <a:lnTo>
                    <a:pt x="587" y="154"/>
                  </a:lnTo>
                  <a:lnTo>
                    <a:pt x="589" y="157"/>
                  </a:lnTo>
                  <a:lnTo>
                    <a:pt x="593" y="157"/>
                  </a:lnTo>
                  <a:lnTo>
                    <a:pt x="596" y="158"/>
                  </a:lnTo>
                  <a:lnTo>
                    <a:pt x="598" y="161"/>
                  </a:lnTo>
                  <a:lnTo>
                    <a:pt x="601" y="162"/>
                  </a:lnTo>
                  <a:lnTo>
                    <a:pt x="604" y="163"/>
                  </a:lnTo>
                  <a:lnTo>
                    <a:pt x="605" y="165"/>
                  </a:lnTo>
                  <a:lnTo>
                    <a:pt x="606" y="167"/>
                  </a:lnTo>
                  <a:lnTo>
                    <a:pt x="609" y="170"/>
                  </a:lnTo>
                  <a:lnTo>
                    <a:pt x="610" y="172"/>
                  </a:lnTo>
                  <a:lnTo>
                    <a:pt x="613" y="174"/>
                  </a:lnTo>
                  <a:lnTo>
                    <a:pt x="615" y="176"/>
                  </a:lnTo>
                  <a:lnTo>
                    <a:pt x="617" y="179"/>
                  </a:lnTo>
                  <a:lnTo>
                    <a:pt x="617" y="182"/>
                  </a:lnTo>
                  <a:lnTo>
                    <a:pt x="618" y="185"/>
                  </a:lnTo>
                  <a:lnTo>
                    <a:pt x="618" y="188"/>
                  </a:lnTo>
                  <a:lnTo>
                    <a:pt x="619" y="192"/>
                  </a:lnTo>
                  <a:lnTo>
                    <a:pt x="619" y="196"/>
                  </a:lnTo>
                  <a:lnTo>
                    <a:pt x="619" y="199"/>
                  </a:lnTo>
                  <a:lnTo>
                    <a:pt x="619" y="204"/>
                  </a:lnTo>
                  <a:lnTo>
                    <a:pt x="619" y="205"/>
                  </a:lnTo>
                  <a:lnTo>
                    <a:pt x="619" y="206"/>
                  </a:lnTo>
                  <a:lnTo>
                    <a:pt x="618" y="210"/>
                  </a:lnTo>
                  <a:lnTo>
                    <a:pt x="622" y="212"/>
                  </a:lnTo>
                  <a:lnTo>
                    <a:pt x="625" y="212"/>
                  </a:lnTo>
                  <a:lnTo>
                    <a:pt x="627" y="213"/>
                  </a:lnTo>
                  <a:lnTo>
                    <a:pt x="628" y="216"/>
                  </a:lnTo>
                  <a:lnTo>
                    <a:pt x="630" y="218"/>
                  </a:lnTo>
                  <a:lnTo>
                    <a:pt x="631" y="221"/>
                  </a:lnTo>
                  <a:lnTo>
                    <a:pt x="635" y="222"/>
                  </a:lnTo>
                  <a:lnTo>
                    <a:pt x="638" y="223"/>
                  </a:lnTo>
                  <a:lnTo>
                    <a:pt x="642" y="223"/>
                  </a:lnTo>
                  <a:lnTo>
                    <a:pt x="643" y="226"/>
                  </a:lnTo>
                  <a:lnTo>
                    <a:pt x="645" y="229"/>
                  </a:lnTo>
                  <a:lnTo>
                    <a:pt x="645" y="231"/>
                  </a:lnTo>
                  <a:lnTo>
                    <a:pt x="647" y="235"/>
                  </a:lnTo>
                  <a:lnTo>
                    <a:pt x="647" y="238"/>
                  </a:lnTo>
                  <a:lnTo>
                    <a:pt x="647" y="243"/>
                  </a:lnTo>
                  <a:lnTo>
                    <a:pt x="647" y="247"/>
                  </a:lnTo>
                  <a:lnTo>
                    <a:pt x="647" y="250"/>
                  </a:lnTo>
                  <a:lnTo>
                    <a:pt x="647" y="254"/>
                  </a:lnTo>
                  <a:lnTo>
                    <a:pt x="648" y="257"/>
                  </a:lnTo>
                  <a:lnTo>
                    <a:pt x="649" y="260"/>
                  </a:lnTo>
                  <a:lnTo>
                    <a:pt x="653" y="260"/>
                  </a:lnTo>
                  <a:lnTo>
                    <a:pt x="657" y="261"/>
                  </a:lnTo>
                  <a:lnTo>
                    <a:pt x="659" y="263"/>
                  </a:lnTo>
                  <a:lnTo>
                    <a:pt x="660" y="265"/>
                  </a:lnTo>
                  <a:lnTo>
                    <a:pt x="661" y="269"/>
                  </a:lnTo>
                  <a:lnTo>
                    <a:pt x="661" y="273"/>
                  </a:lnTo>
                  <a:lnTo>
                    <a:pt x="661" y="277"/>
                  </a:lnTo>
                  <a:lnTo>
                    <a:pt x="661" y="281"/>
                  </a:lnTo>
                  <a:lnTo>
                    <a:pt x="661" y="285"/>
                  </a:lnTo>
                  <a:lnTo>
                    <a:pt x="660" y="288"/>
                  </a:lnTo>
                  <a:lnTo>
                    <a:pt x="657" y="289"/>
                  </a:lnTo>
                  <a:lnTo>
                    <a:pt x="655" y="290"/>
                  </a:lnTo>
                  <a:lnTo>
                    <a:pt x="652" y="291"/>
                  </a:lnTo>
                  <a:lnTo>
                    <a:pt x="649" y="293"/>
                  </a:lnTo>
                  <a:lnTo>
                    <a:pt x="647" y="294"/>
                  </a:lnTo>
                  <a:lnTo>
                    <a:pt x="644" y="295"/>
                  </a:lnTo>
                  <a:lnTo>
                    <a:pt x="640" y="295"/>
                  </a:lnTo>
                  <a:lnTo>
                    <a:pt x="638" y="297"/>
                  </a:lnTo>
                  <a:lnTo>
                    <a:pt x="635" y="298"/>
                  </a:lnTo>
                  <a:lnTo>
                    <a:pt x="632" y="299"/>
                  </a:lnTo>
                  <a:lnTo>
                    <a:pt x="630" y="301"/>
                  </a:lnTo>
                  <a:lnTo>
                    <a:pt x="628" y="303"/>
                  </a:lnTo>
                  <a:lnTo>
                    <a:pt x="626" y="305"/>
                  </a:lnTo>
                  <a:lnTo>
                    <a:pt x="623" y="306"/>
                  </a:lnTo>
                  <a:lnTo>
                    <a:pt x="619" y="307"/>
                  </a:lnTo>
                  <a:lnTo>
                    <a:pt x="615" y="306"/>
                  </a:lnTo>
                  <a:lnTo>
                    <a:pt x="611" y="306"/>
                  </a:lnTo>
                  <a:lnTo>
                    <a:pt x="607" y="307"/>
                  </a:lnTo>
                  <a:lnTo>
                    <a:pt x="607" y="311"/>
                  </a:lnTo>
                  <a:lnTo>
                    <a:pt x="607" y="315"/>
                  </a:lnTo>
                  <a:lnTo>
                    <a:pt x="606" y="318"/>
                  </a:lnTo>
                  <a:lnTo>
                    <a:pt x="604" y="319"/>
                  </a:lnTo>
                  <a:lnTo>
                    <a:pt x="601" y="320"/>
                  </a:lnTo>
                  <a:lnTo>
                    <a:pt x="598" y="323"/>
                  </a:lnTo>
                  <a:lnTo>
                    <a:pt x="597" y="324"/>
                  </a:lnTo>
                  <a:lnTo>
                    <a:pt x="594" y="327"/>
                  </a:lnTo>
                  <a:lnTo>
                    <a:pt x="592" y="328"/>
                  </a:lnTo>
                  <a:lnTo>
                    <a:pt x="588" y="328"/>
                  </a:lnTo>
                  <a:lnTo>
                    <a:pt x="584" y="328"/>
                  </a:lnTo>
                  <a:lnTo>
                    <a:pt x="581" y="329"/>
                  </a:lnTo>
                  <a:lnTo>
                    <a:pt x="580" y="332"/>
                  </a:lnTo>
                  <a:lnTo>
                    <a:pt x="579" y="336"/>
                  </a:lnTo>
                  <a:lnTo>
                    <a:pt x="579" y="339"/>
                  </a:lnTo>
                  <a:lnTo>
                    <a:pt x="579" y="343"/>
                  </a:lnTo>
                  <a:lnTo>
                    <a:pt x="581" y="345"/>
                  </a:lnTo>
                  <a:lnTo>
                    <a:pt x="583" y="346"/>
                  </a:lnTo>
                  <a:lnTo>
                    <a:pt x="585" y="349"/>
                  </a:lnTo>
                  <a:lnTo>
                    <a:pt x="588" y="350"/>
                  </a:lnTo>
                  <a:lnTo>
                    <a:pt x="590" y="352"/>
                  </a:lnTo>
                  <a:lnTo>
                    <a:pt x="592" y="354"/>
                  </a:lnTo>
                  <a:lnTo>
                    <a:pt x="590" y="358"/>
                  </a:lnTo>
                  <a:lnTo>
                    <a:pt x="590" y="362"/>
                  </a:lnTo>
                  <a:lnTo>
                    <a:pt x="590" y="366"/>
                  </a:lnTo>
                  <a:lnTo>
                    <a:pt x="589" y="370"/>
                  </a:lnTo>
                  <a:lnTo>
                    <a:pt x="587" y="371"/>
                  </a:lnTo>
                  <a:lnTo>
                    <a:pt x="585" y="373"/>
                  </a:lnTo>
                  <a:lnTo>
                    <a:pt x="583" y="374"/>
                  </a:lnTo>
                  <a:lnTo>
                    <a:pt x="580" y="375"/>
                  </a:lnTo>
                  <a:lnTo>
                    <a:pt x="577" y="378"/>
                  </a:lnTo>
                  <a:lnTo>
                    <a:pt x="577" y="381"/>
                  </a:lnTo>
                  <a:lnTo>
                    <a:pt x="577" y="383"/>
                  </a:lnTo>
                  <a:lnTo>
                    <a:pt x="580" y="386"/>
                  </a:lnTo>
                  <a:lnTo>
                    <a:pt x="581" y="388"/>
                  </a:lnTo>
                  <a:lnTo>
                    <a:pt x="583" y="391"/>
                  </a:lnTo>
                  <a:lnTo>
                    <a:pt x="583" y="395"/>
                  </a:lnTo>
                  <a:lnTo>
                    <a:pt x="584" y="398"/>
                  </a:lnTo>
                  <a:lnTo>
                    <a:pt x="583" y="401"/>
                  </a:lnTo>
                  <a:lnTo>
                    <a:pt x="584" y="405"/>
                  </a:lnTo>
                  <a:lnTo>
                    <a:pt x="584" y="409"/>
                  </a:lnTo>
                  <a:lnTo>
                    <a:pt x="584" y="413"/>
                  </a:lnTo>
                  <a:lnTo>
                    <a:pt x="584" y="417"/>
                  </a:lnTo>
                  <a:lnTo>
                    <a:pt x="585" y="420"/>
                  </a:lnTo>
                  <a:lnTo>
                    <a:pt x="585" y="424"/>
                  </a:lnTo>
                  <a:lnTo>
                    <a:pt x="585" y="428"/>
                  </a:lnTo>
                  <a:lnTo>
                    <a:pt x="587" y="430"/>
                  </a:lnTo>
                  <a:lnTo>
                    <a:pt x="588" y="434"/>
                  </a:lnTo>
                  <a:lnTo>
                    <a:pt x="589" y="437"/>
                  </a:lnTo>
                  <a:lnTo>
                    <a:pt x="589" y="439"/>
                  </a:lnTo>
                  <a:lnTo>
                    <a:pt x="590" y="442"/>
                  </a:lnTo>
                  <a:lnTo>
                    <a:pt x="592" y="446"/>
                  </a:lnTo>
                  <a:lnTo>
                    <a:pt x="590" y="450"/>
                  </a:lnTo>
                  <a:lnTo>
                    <a:pt x="590" y="454"/>
                  </a:lnTo>
                  <a:lnTo>
                    <a:pt x="590" y="455"/>
                  </a:lnTo>
                  <a:lnTo>
                    <a:pt x="590" y="458"/>
                  </a:lnTo>
                  <a:lnTo>
                    <a:pt x="590" y="462"/>
                  </a:lnTo>
                  <a:lnTo>
                    <a:pt x="589" y="464"/>
                  </a:lnTo>
                  <a:lnTo>
                    <a:pt x="589" y="468"/>
                  </a:lnTo>
                  <a:lnTo>
                    <a:pt x="588" y="472"/>
                  </a:lnTo>
                  <a:lnTo>
                    <a:pt x="588" y="476"/>
                  </a:lnTo>
                  <a:lnTo>
                    <a:pt x="588" y="480"/>
                  </a:lnTo>
                  <a:lnTo>
                    <a:pt x="588" y="483"/>
                  </a:lnTo>
                  <a:lnTo>
                    <a:pt x="589" y="485"/>
                  </a:lnTo>
                  <a:lnTo>
                    <a:pt x="590" y="488"/>
                  </a:lnTo>
                  <a:lnTo>
                    <a:pt x="592" y="490"/>
                  </a:lnTo>
                  <a:lnTo>
                    <a:pt x="593" y="493"/>
                  </a:lnTo>
                  <a:lnTo>
                    <a:pt x="594" y="497"/>
                  </a:lnTo>
                  <a:lnTo>
                    <a:pt x="596" y="500"/>
                  </a:lnTo>
                  <a:lnTo>
                    <a:pt x="597" y="502"/>
                  </a:lnTo>
                  <a:lnTo>
                    <a:pt x="598" y="506"/>
                  </a:lnTo>
                  <a:lnTo>
                    <a:pt x="598" y="509"/>
                  </a:lnTo>
                  <a:lnTo>
                    <a:pt x="598" y="513"/>
                  </a:lnTo>
                  <a:lnTo>
                    <a:pt x="598" y="517"/>
                  </a:lnTo>
                  <a:lnTo>
                    <a:pt x="598" y="521"/>
                  </a:lnTo>
                  <a:lnTo>
                    <a:pt x="597" y="525"/>
                  </a:lnTo>
                  <a:lnTo>
                    <a:pt x="597" y="528"/>
                  </a:lnTo>
                  <a:lnTo>
                    <a:pt x="597" y="532"/>
                  </a:lnTo>
                  <a:lnTo>
                    <a:pt x="597" y="536"/>
                  </a:lnTo>
                  <a:lnTo>
                    <a:pt x="597" y="540"/>
                  </a:lnTo>
                  <a:lnTo>
                    <a:pt x="596" y="544"/>
                  </a:lnTo>
                  <a:lnTo>
                    <a:pt x="596" y="548"/>
                  </a:lnTo>
                  <a:lnTo>
                    <a:pt x="596" y="551"/>
                  </a:lnTo>
                  <a:lnTo>
                    <a:pt x="594" y="555"/>
                  </a:lnTo>
                  <a:lnTo>
                    <a:pt x="596" y="557"/>
                  </a:lnTo>
                  <a:lnTo>
                    <a:pt x="594" y="562"/>
                  </a:lnTo>
                  <a:lnTo>
                    <a:pt x="594" y="566"/>
                  </a:lnTo>
                  <a:lnTo>
                    <a:pt x="596" y="569"/>
                  </a:lnTo>
                  <a:lnTo>
                    <a:pt x="597" y="573"/>
                  </a:lnTo>
                  <a:lnTo>
                    <a:pt x="598" y="576"/>
                  </a:lnTo>
                  <a:lnTo>
                    <a:pt x="600" y="577"/>
                  </a:lnTo>
                  <a:lnTo>
                    <a:pt x="601" y="579"/>
                  </a:lnTo>
                  <a:lnTo>
                    <a:pt x="602" y="582"/>
                  </a:lnTo>
                  <a:lnTo>
                    <a:pt x="602" y="586"/>
                  </a:lnTo>
                  <a:lnTo>
                    <a:pt x="602" y="589"/>
                  </a:lnTo>
                  <a:lnTo>
                    <a:pt x="601" y="593"/>
                  </a:lnTo>
                  <a:lnTo>
                    <a:pt x="600" y="594"/>
                  </a:lnTo>
                  <a:lnTo>
                    <a:pt x="598" y="597"/>
                  </a:lnTo>
                  <a:lnTo>
                    <a:pt x="597" y="600"/>
                  </a:lnTo>
                  <a:lnTo>
                    <a:pt x="597" y="603"/>
                  </a:lnTo>
                  <a:lnTo>
                    <a:pt x="597" y="607"/>
                  </a:lnTo>
                  <a:lnTo>
                    <a:pt x="597" y="611"/>
                  </a:lnTo>
                  <a:lnTo>
                    <a:pt x="598" y="614"/>
                  </a:lnTo>
                  <a:lnTo>
                    <a:pt x="598" y="617"/>
                  </a:lnTo>
                  <a:lnTo>
                    <a:pt x="600" y="620"/>
                  </a:lnTo>
                  <a:lnTo>
                    <a:pt x="600" y="624"/>
                  </a:lnTo>
                  <a:lnTo>
                    <a:pt x="601" y="627"/>
                  </a:lnTo>
                  <a:lnTo>
                    <a:pt x="602" y="629"/>
                  </a:lnTo>
                  <a:lnTo>
                    <a:pt x="602" y="632"/>
                  </a:lnTo>
                  <a:lnTo>
                    <a:pt x="600" y="631"/>
                  </a:lnTo>
                  <a:lnTo>
                    <a:pt x="596" y="629"/>
                  </a:lnTo>
                  <a:lnTo>
                    <a:pt x="593" y="628"/>
                  </a:lnTo>
                  <a:lnTo>
                    <a:pt x="589" y="628"/>
                  </a:lnTo>
                  <a:lnTo>
                    <a:pt x="585" y="629"/>
                  </a:lnTo>
                  <a:lnTo>
                    <a:pt x="583" y="629"/>
                  </a:lnTo>
                  <a:lnTo>
                    <a:pt x="581" y="632"/>
                  </a:lnTo>
                  <a:lnTo>
                    <a:pt x="579" y="634"/>
                  </a:lnTo>
                  <a:lnTo>
                    <a:pt x="577"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2" y="682"/>
                  </a:lnTo>
                  <a:lnTo>
                    <a:pt x="571" y="684"/>
                  </a:lnTo>
                  <a:lnTo>
                    <a:pt x="568" y="686"/>
                  </a:lnTo>
                  <a:lnTo>
                    <a:pt x="566" y="687"/>
                  </a:lnTo>
                  <a:lnTo>
                    <a:pt x="562" y="688"/>
                  </a:lnTo>
                  <a:lnTo>
                    <a:pt x="558" y="688"/>
                  </a:lnTo>
                  <a:lnTo>
                    <a:pt x="555" y="688"/>
                  </a:lnTo>
                  <a:lnTo>
                    <a:pt x="551" y="689"/>
                  </a:lnTo>
                  <a:lnTo>
                    <a:pt x="550" y="691"/>
                  </a:lnTo>
                  <a:lnTo>
                    <a:pt x="547" y="693"/>
                  </a:lnTo>
                  <a:lnTo>
                    <a:pt x="545" y="695"/>
                  </a:lnTo>
                  <a:lnTo>
                    <a:pt x="542" y="696"/>
                  </a:lnTo>
                  <a:lnTo>
                    <a:pt x="539" y="697"/>
                  </a:lnTo>
                  <a:lnTo>
                    <a:pt x="538" y="700"/>
                  </a:lnTo>
                  <a:lnTo>
                    <a:pt x="538" y="701"/>
                  </a:lnTo>
                  <a:lnTo>
                    <a:pt x="537" y="704"/>
                  </a:lnTo>
                  <a:lnTo>
                    <a:pt x="537" y="706"/>
                  </a:lnTo>
                  <a:lnTo>
                    <a:pt x="535" y="710"/>
                  </a:lnTo>
                  <a:lnTo>
                    <a:pt x="535" y="713"/>
                  </a:lnTo>
                  <a:lnTo>
                    <a:pt x="534" y="717"/>
                  </a:lnTo>
                  <a:lnTo>
                    <a:pt x="534" y="721"/>
                  </a:lnTo>
                  <a:lnTo>
                    <a:pt x="534" y="725"/>
                  </a:lnTo>
                  <a:lnTo>
                    <a:pt x="534" y="729"/>
                  </a:lnTo>
                  <a:lnTo>
                    <a:pt x="533" y="733"/>
                  </a:lnTo>
                  <a:lnTo>
                    <a:pt x="534" y="737"/>
                  </a:lnTo>
                  <a:lnTo>
                    <a:pt x="534" y="740"/>
                  </a:lnTo>
                  <a:lnTo>
                    <a:pt x="534" y="743"/>
                  </a:lnTo>
                  <a:lnTo>
                    <a:pt x="534" y="747"/>
                  </a:lnTo>
                  <a:lnTo>
                    <a:pt x="535" y="751"/>
                  </a:lnTo>
                  <a:lnTo>
                    <a:pt x="535" y="754"/>
                  </a:lnTo>
                  <a:lnTo>
                    <a:pt x="537" y="758"/>
                  </a:lnTo>
                  <a:lnTo>
                    <a:pt x="535" y="761"/>
                  </a:lnTo>
                  <a:lnTo>
                    <a:pt x="535" y="765"/>
                  </a:lnTo>
                  <a:lnTo>
                    <a:pt x="534" y="769"/>
                  </a:lnTo>
                  <a:lnTo>
                    <a:pt x="533" y="772"/>
                  </a:lnTo>
                  <a:lnTo>
                    <a:pt x="532" y="775"/>
                  </a:lnTo>
                  <a:lnTo>
                    <a:pt x="533" y="776"/>
                  </a:lnTo>
                  <a:lnTo>
                    <a:pt x="535" y="778"/>
                  </a:lnTo>
                  <a:lnTo>
                    <a:pt x="538" y="780"/>
                  </a:lnTo>
                  <a:lnTo>
                    <a:pt x="539" y="781"/>
                  </a:lnTo>
                  <a:lnTo>
                    <a:pt x="542" y="784"/>
                  </a:lnTo>
                  <a:lnTo>
                    <a:pt x="543" y="786"/>
                  </a:lnTo>
                  <a:lnTo>
                    <a:pt x="543" y="790"/>
                  </a:lnTo>
                  <a:lnTo>
                    <a:pt x="543" y="794"/>
                  </a:lnTo>
                  <a:lnTo>
                    <a:pt x="545" y="797"/>
                  </a:lnTo>
                  <a:lnTo>
                    <a:pt x="546" y="799"/>
                  </a:lnTo>
                  <a:lnTo>
                    <a:pt x="549" y="802"/>
                  </a:lnTo>
                  <a:lnTo>
                    <a:pt x="550" y="803"/>
                  </a:lnTo>
                  <a:lnTo>
                    <a:pt x="551" y="806"/>
                  </a:lnTo>
                  <a:lnTo>
                    <a:pt x="554" y="807"/>
                  </a:lnTo>
                  <a:lnTo>
                    <a:pt x="556" y="810"/>
                  </a:lnTo>
                  <a:lnTo>
                    <a:pt x="558" y="811"/>
                  </a:lnTo>
                  <a:lnTo>
                    <a:pt x="560" y="814"/>
                  </a:lnTo>
                  <a:lnTo>
                    <a:pt x="562" y="816"/>
                  </a:lnTo>
                  <a:lnTo>
                    <a:pt x="564" y="818"/>
                  </a:lnTo>
                  <a:lnTo>
                    <a:pt x="567" y="819"/>
                  </a:lnTo>
                  <a:lnTo>
                    <a:pt x="572" y="819"/>
                  </a:lnTo>
                  <a:lnTo>
                    <a:pt x="575" y="819"/>
                  </a:lnTo>
                  <a:lnTo>
                    <a:pt x="579" y="818"/>
                  </a:lnTo>
                  <a:lnTo>
                    <a:pt x="583" y="818"/>
                  </a:lnTo>
                  <a:lnTo>
                    <a:pt x="585" y="818"/>
                  </a:lnTo>
                  <a:lnTo>
                    <a:pt x="589" y="816"/>
                  </a:lnTo>
                  <a:lnTo>
                    <a:pt x="592" y="815"/>
                  </a:lnTo>
                  <a:lnTo>
                    <a:pt x="594" y="814"/>
                  </a:lnTo>
                  <a:lnTo>
                    <a:pt x="598" y="812"/>
                  </a:lnTo>
                  <a:lnTo>
                    <a:pt x="601" y="812"/>
                  </a:lnTo>
                  <a:lnTo>
                    <a:pt x="604" y="811"/>
                  </a:lnTo>
                  <a:lnTo>
                    <a:pt x="607" y="810"/>
                  </a:lnTo>
                  <a:lnTo>
                    <a:pt x="610" y="809"/>
                  </a:lnTo>
                  <a:lnTo>
                    <a:pt x="613" y="810"/>
                  </a:lnTo>
                  <a:lnTo>
                    <a:pt x="614" y="812"/>
                  </a:lnTo>
                  <a:lnTo>
                    <a:pt x="615" y="816"/>
                  </a:lnTo>
                  <a:lnTo>
                    <a:pt x="615" y="819"/>
                  </a:lnTo>
                  <a:lnTo>
                    <a:pt x="615" y="823"/>
                  </a:lnTo>
                  <a:lnTo>
                    <a:pt x="617" y="828"/>
                  </a:lnTo>
                  <a:lnTo>
                    <a:pt x="615" y="831"/>
                  </a:lnTo>
                  <a:lnTo>
                    <a:pt x="617" y="835"/>
                  </a:lnTo>
                  <a:lnTo>
                    <a:pt x="617" y="839"/>
                  </a:lnTo>
                  <a:lnTo>
                    <a:pt x="617" y="841"/>
                  </a:lnTo>
                  <a:lnTo>
                    <a:pt x="618" y="845"/>
                  </a:lnTo>
                  <a:lnTo>
                    <a:pt x="619" y="848"/>
                  </a:lnTo>
                  <a:lnTo>
                    <a:pt x="621" y="850"/>
                  </a:lnTo>
                  <a:lnTo>
                    <a:pt x="622" y="853"/>
                  </a:lnTo>
                  <a:lnTo>
                    <a:pt x="623" y="857"/>
                  </a:lnTo>
                  <a:lnTo>
                    <a:pt x="623" y="860"/>
                  </a:lnTo>
                  <a:lnTo>
                    <a:pt x="625" y="864"/>
                  </a:lnTo>
                  <a:lnTo>
                    <a:pt x="625" y="867"/>
                  </a:lnTo>
                  <a:lnTo>
                    <a:pt x="623" y="870"/>
                  </a:lnTo>
                  <a:lnTo>
                    <a:pt x="622" y="873"/>
                  </a:lnTo>
                  <a:lnTo>
                    <a:pt x="621" y="875"/>
                  </a:lnTo>
                  <a:lnTo>
                    <a:pt x="618" y="878"/>
                  </a:lnTo>
                  <a:lnTo>
                    <a:pt x="615" y="879"/>
                  </a:lnTo>
                  <a:lnTo>
                    <a:pt x="614" y="882"/>
                  </a:lnTo>
                  <a:lnTo>
                    <a:pt x="613" y="886"/>
                  </a:lnTo>
                  <a:lnTo>
                    <a:pt x="613" y="888"/>
                  </a:lnTo>
                  <a:lnTo>
                    <a:pt x="611" y="892"/>
                  </a:lnTo>
                  <a:lnTo>
                    <a:pt x="611" y="895"/>
                  </a:lnTo>
                  <a:lnTo>
                    <a:pt x="610" y="899"/>
                  </a:lnTo>
                  <a:lnTo>
                    <a:pt x="610" y="903"/>
                  </a:lnTo>
                  <a:lnTo>
                    <a:pt x="610" y="907"/>
                  </a:lnTo>
                  <a:lnTo>
                    <a:pt x="610" y="911"/>
                  </a:lnTo>
                  <a:lnTo>
                    <a:pt x="609" y="915"/>
                  </a:lnTo>
                  <a:lnTo>
                    <a:pt x="609" y="919"/>
                  </a:lnTo>
                  <a:lnTo>
                    <a:pt x="609" y="921"/>
                  </a:lnTo>
                  <a:lnTo>
                    <a:pt x="609" y="925"/>
                  </a:lnTo>
                  <a:lnTo>
                    <a:pt x="607" y="928"/>
                  </a:lnTo>
                  <a:lnTo>
                    <a:pt x="607" y="932"/>
                  </a:lnTo>
                  <a:lnTo>
                    <a:pt x="606" y="934"/>
                  </a:lnTo>
                  <a:lnTo>
                    <a:pt x="605" y="937"/>
                  </a:lnTo>
                  <a:lnTo>
                    <a:pt x="602" y="939"/>
                  </a:lnTo>
                  <a:lnTo>
                    <a:pt x="600" y="941"/>
                  </a:lnTo>
                  <a:lnTo>
                    <a:pt x="598" y="943"/>
                  </a:lnTo>
                  <a:lnTo>
                    <a:pt x="596" y="945"/>
                  </a:lnTo>
                  <a:lnTo>
                    <a:pt x="594" y="947"/>
                  </a:lnTo>
                  <a:lnTo>
                    <a:pt x="593" y="951"/>
                  </a:lnTo>
                  <a:lnTo>
                    <a:pt x="593" y="954"/>
                  </a:lnTo>
                  <a:lnTo>
                    <a:pt x="592" y="958"/>
                  </a:lnTo>
                  <a:lnTo>
                    <a:pt x="592" y="962"/>
                  </a:lnTo>
                  <a:lnTo>
                    <a:pt x="592" y="966"/>
                  </a:lnTo>
                  <a:lnTo>
                    <a:pt x="592" y="970"/>
                  </a:lnTo>
                  <a:lnTo>
                    <a:pt x="592" y="972"/>
                  </a:lnTo>
                  <a:lnTo>
                    <a:pt x="592" y="976"/>
                  </a:lnTo>
                  <a:lnTo>
                    <a:pt x="594" y="979"/>
                  </a:lnTo>
                  <a:lnTo>
                    <a:pt x="596" y="981"/>
                  </a:lnTo>
                  <a:lnTo>
                    <a:pt x="596" y="984"/>
                  </a:lnTo>
                  <a:lnTo>
                    <a:pt x="597" y="988"/>
                  </a:lnTo>
                  <a:lnTo>
                    <a:pt x="597" y="992"/>
                  </a:lnTo>
                  <a:lnTo>
                    <a:pt x="596" y="996"/>
                  </a:lnTo>
                  <a:lnTo>
                    <a:pt x="596" y="998"/>
                  </a:lnTo>
                  <a:lnTo>
                    <a:pt x="594" y="1002"/>
                  </a:lnTo>
                  <a:lnTo>
                    <a:pt x="593" y="1005"/>
                  </a:lnTo>
                  <a:lnTo>
                    <a:pt x="592" y="1008"/>
                  </a:lnTo>
                  <a:lnTo>
                    <a:pt x="592" y="1011"/>
                  </a:lnTo>
                  <a:lnTo>
                    <a:pt x="590" y="1015"/>
                  </a:lnTo>
                  <a:lnTo>
                    <a:pt x="590" y="1019"/>
                  </a:lnTo>
                  <a:lnTo>
                    <a:pt x="590" y="1022"/>
                  </a:lnTo>
                  <a:lnTo>
                    <a:pt x="590" y="1027"/>
                  </a:lnTo>
                  <a:lnTo>
                    <a:pt x="590" y="1031"/>
                  </a:lnTo>
                  <a:lnTo>
                    <a:pt x="590" y="1035"/>
                  </a:lnTo>
                  <a:lnTo>
                    <a:pt x="589" y="1038"/>
                  </a:lnTo>
                  <a:lnTo>
                    <a:pt x="588" y="1040"/>
                  </a:lnTo>
                  <a:lnTo>
                    <a:pt x="585" y="1042"/>
                  </a:lnTo>
                  <a:lnTo>
                    <a:pt x="584" y="1044"/>
                  </a:lnTo>
                  <a:lnTo>
                    <a:pt x="583" y="1047"/>
                  </a:lnTo>
                  <a:lnTo>
                    <a:pt x="580" y="1049"/>
                  </a:lnTo>
                  <a:lnTo>
                    <a:pt x="579" y="1051"/>
                  </a:lnTo>
                  <a:lnTo>
                    <a:pt x="575" y="1052"/>
                  </a:lnTo>
                  <a:lnTo>
                    <a:pt x="571" y="1052"/>
                  </a:lnTo>
                  <a:lnTo>
                    <a:pt x="567" y="1052"/>
                  </a:lnTo>
                  <a:lnTo>
                    <a:pt x="563" y="1052"/>
                  </a:lnTo>
                  <a:lnTo>
                    <a:pt x="559" y="1052"/>
                  </a:lnTo>
                  <a:lnTo>
                    <a:pt x="556" y="1052"/>
                  </a:lnTo>
                  <a:lnTo>
                    <a:pt x="554" y="1055"/>
                  </a:lnTo>
                  <a:lnTo>
                    <a:pt x="551" y="1056"/>
                  </a:lnTo>
                  <a:lnTo>
                    <a:pt x="549" y="1057"/>
                  </a:lnTo>
                  <a:lnTo>
                    <a:pt x="546" y="1059"/>
                  </a:lnTo>
                  <a:lnTo>
                    <a:pt x="543" y="1059"/>
                  </a:lnTo>
                  <a:lnTo>
                    <a:pt x="539" y="1057"/>
                  </a:lnTo>
                  <a:lnTo>
                    <a:pt x="537" y="1059"/>
                  </a:lnTo>
                  <a:lnTo>
                    <a:pt x="535" y="1061"/>
                  </a:lnTo>
                  <a:lnTo>
                    <a:pt x="534" y="1064"/>
                  </a:lnTo>
                  <a:lnTo>
                    <a:pt x="535" y="1066"/>
                  </a:lnTo>
                  <a:lnTo>
                    <a:pt x="535" y="1068"/>
                  </a:lnTo>
                  <a:lnTo>
                    <a:pt x="535" y="1070"/>
                  </a:lnTo>
                  <a:lnTo>
                    <a:pt x="537" y="1073"/>
                  </a:lnTo>
                  <a:lnTo>
                    <a:pt x="538" y="1076"/>
                  </a:lnTo>
                  <a:lnTo>
                    <a:pt x="541" y="1077"/>
                  </a:lnTo>
                  <a:lnTo>
                    <a:pt x="543" y="1078"/>
                  </a:lnTo>
                  <a:lnTo>
                    <a:pt x="547" y="1080"/>
                  </a:lnTo>
                  <a:lnTo>
                    <a:pt x="550" y="1081"/>
                  </a:lnTo>
                  <a:lnTo>
                    <a:pt x="554" y="1081"/>
                  </a:lnTo>
                  <a:lnTo>
                    <a:pt x="556" y="1082"/>
                  </a:lnTo>
                  <a:lnTo>
                    <a:pt x="559" y="1085"/>
                  </a:lnTo>
                  <a:lnTo>
                    <a:pt x="560" y="1086"/>
                  </a:lnTo>
                  <a:lnTo>
                    <a:pt x="562" y="1089"/>
                  </a:lnTo>
                  <a:lnTo>
                    <a:pt x="563" y="1091"/>
                  </a:lnTo>
                  <a:lnTo>
                    <a:pt x="564" y="1095"/>
                  </a:lnTo>
                  <a:lnTo>
                    <a:pt x="563" y="1099"/>
                  </a:lnTo>
                  <a:lnTo>
                    <a:pt x="563" y="1103"/>
                  </a:lnTo>
                  <a:lnTo>
                    <a:pt x="563" y="1107"/>
                  </a:lnTo>
                  <a:lnTo>
                    <a:pt x="562" y="1110"/>
                  </a:lnTo>
                  <a:lnTo>
                    <a:pt x="560" y="1114"/>
                  </a:lnTo>
                  <a:lnTo>
                    <a:pt x="559" y="1116"/>
                  </a:lnTo>
                  <a:lnTo>
                    <a:pt x="558" y="1117"/>
                  </a:lnTo>
                  <a:lnTo>
                    <a:pt x="555" y="1120"/>
                  </a:lnTo>
                  <a:lnTo>
                    <a:pt x="554" y="1121"/>
                  </a:lnTo>
                  <a:lnTo>
                    <a:pt x="551" y="1123"/>
                  </a:lnTo>
                  <a:lnTo>
                    <a:pt x="549" y="1125"/>
                  </a:lnTo>
                  <a:lnTo>
                    <a:pt x="549" y="1129"/>
                  </a:lnTo>
                  <a:lnTo>
                    <a:pt x="549" y="1133"/>
                  </a:lnTo>
                  <a:lnTo>
                    <a:pt x="546" y="1136"/>
                  </a:lnTo>
                  <a:lnTo>
                    <a:pt x="546" y="1138"/>
                  </a:lnTo>
                  <a:lnTo>
                    <a:pt x="546" y="1141"/>
                  </a:lnTo>
                  <a:lnTo>
                    <a:pt x="546" y="1145"/>
                  </a:lnTo>
                  <a:lnTo>
                    <a:pt x="545" y="1148"/>
                  </a:lnTo>
                  <a:lnTo>
                    <a:pt x="547" y="1150"/>
                  </a:lnTo>
                  <a:lnTo>
                    <a:pt x="550" y="1150"/>
                  </a:lnTo>
                  <a:lnTo>
                    <a:pt x="554" y="1150"/>
                  </a:lnTo>
                  <a:lnTo>
                    <a:pt x="556" y="1152"/>
                  </a:lnTo>
                  <a:lnTo>
                    <a:pt x="560" y="1153"/>
                  </a:lnTo>
                  <a:lnTo>
                    <a:pt x="563" y="1154"/>
                  </a:lnTo>
                  <a:lnTo>
                    <a:pt x="566" y="1155"/>
                  </a:lnTo>
                  <a:lnTo>
                    <a:pt x="568" y="1157"/>
                  </a:lnTo>
                  <a:lnTo>
                    <a:pt x="569" y="1159"/>
                  </a:lnTo>
                  <a:lnTo>
                    <a:pt x="569" y="1163"/>
                  </a:lnTo>
                  <a:lnTo>
                    <a:pt x="569" y="1166"/>
                  </a:lnTo>
                  <a:lnTo>
                    <a:pt x="571" y="1170"/>
                  </a:lnTo>
                  <a:lnTo>
                    <a:pt x="573" y="1172"/>
                  </a:lnTo>
                  <a:lnTo>
                    <a:pt x="573" y="1175"/>
                  </a:lnTo>
                  <a:lnTo>
                    <a:pt x="575" y="1178"/>
                  </a:lnTo>
                  <a:lnTo>
                    <a:pt x="576" y="1182"/>
                  </a:lnTo>
                  <a:lnTo>
                    <a:pt x="576" y="1184"/>
                  </a:lnTo>
                  <a:lnTo>
                    <a:pt x="576" y="1187"/>
                  </a:lnTo>
                  <a:lnTo>
                    <a:pt x="576" y="1188"/>
                  </a:lnTo>
                  <a:lnTo>
                    <a:pt x="580" y="1189"/>
                  </a:lnTo>
                  <a:lnTo>
                    <a:pt x="583" y="1189"/>
                  </a:lnTo>
                  <a:lnTo>
                    <a:pt x="585" y="1191"/>
                  </a:lnTo>
                  <a:lnTo>
                    <a:pt x="587" y="1193"/>
                  </a:lnTo>
                  <a:lnTo>
                    <a:pt x="589" y="1195"/>
                  </a:lnTo>
                  <a:lnTo>
                    <a:pt x="592" y="1196"/>
                  </a:lnTo>
                  <a:lnTo>
                    <a:pt x="594" y="1196"/>
                  </a:lnTo>
                  <a:lnTo>
                    <a:pt x="598" y="1195"/>
                  </a:lnTo>
                  <a:lnTo>
                    <a:pt x="601" y="1197"/>
                  </a:lnTo>
                  <a:lnTo>
                    <a:pt x="604" y="1199"/>
                  </a:lnTo>
                  <a:lnTo>
                    <a:pt x="606" y="1200"/>
                  </a:lnTo>
                  <a:lnTo>
                    <a:pt x="609" y="1201"/>
                  </a:lnTo>
                  <a:lnTo>
                    <a:pt x="611" y="1203"/>
                  </a:lnTo>
                  <a:lnTo>
                    <a:pt x="613" y="1205"/>
                  </a:lnTo>
                  <a:lnTo>
                    <a:pt x="614" y="1208"/>
                  </a:lnTo>
                  <a:lnTo>
                    <a:pt x="614" y="1212"/>
                  </a:lnTo>
                  <a:lnTo>
                    <a:pt x="615" y="1214"/>
                  </a:lnTo>
                  <a:lnTo>
                    <a:pt x="615" y="1220"/>
                  </a:lnTo>
                  <a:lnTo>
                    <a:pt x="615" y="1224"/>
                  </a:lnTo>
                  <a:lnTo>
                    <a:pt x="614" y="1226"/>
                  </a:lnTo>
                  <a:lnTo>
                    <a:pt x="614" y="1230"/>
                  </a:lnTo>
                  <a:lnTo>
                    <a:pt x="614" y="1234"/>
                  </a:lnTo>
                  <a:lnTo>
                    <a:pt x="613" y="1238"/>
                  </a:lnTo>
                  <a:lnTo>
                    <a:pt x="613" y="1242"/>
                  </a:lnTo>
                  <a:lnTo>
                    <a:pt x="613" y="1243"/>
                  </a:lnTo>
                  <a:lnTo>
                    <a:pt x="613" y="1246"/>
                  </a:lnTo>
                  <a:lnTo>
                    <a:pt x="611" y="1250"/>
                  </a:lnTo>
                  <a:lnTo>
                    <a:pt x="610" y="1252"/>
                  </a:lnTo>
                  <a:lnTo>
                    <a:pt x="610" y="1256"/>
                  </a:lnTo>
                  <a:lnTo>
                    <a:pt x="611" y="1260"/>
                  </a:lnTo>
                  <a:lnTo>
                    <a:pt x="613" y="1263"/>
                  </a:lnTo>
                  <a:lnTo>
                    <a:pt x="614" y="1265"/>
                  </a:lnTo>
                  <a:lnTo>
                    <a:pt x="615" y="1267"/>
                  </a:lnTo>
                  <a:lnTo>
                    <a:pt x="618" y="1269"/>
                  </a:lnTo>
                  <a:lnTo>
                    <a:pt x="618" y="1272"/>
                  </a:lnTo>
                  <a:lnTo>
                    <a:pt x="619" y="1276"/>
                  </a:lnTo>
                  <a:lnTo>
                    <a:pt x="622" y="1277"/>
                  </a:lnTo>
                  <a:lnTo>
                    <a:pt x="625" y="1277"/>
                  </a:lnTo>
                  <a:lnTo>
                    <a:pt x="628" y="1276"/>
                  </a:lnTo>
                  <a:lnTo>
                    <a:pt x="630" y="1278"/>
                  </a:lnTo>
                  <a:lnTo>
                    <a:pt x="632" y="1280"/>
                  </a:lnTo>
                  <a:lnTo>
                    <a:pt x="634" y="1282"/>
                  </a:lnTo>
                  <a:lnTo>
                    <a:pt x="635" y="1285"/>
                  </a:lnTo>
                  <a:lnTo>
                    <a:pt x="635" y="1289"/>
                  </a:lnTo>
                  <a:lnTo>
                    <a:pt x="636" y="1288"/>
                  </a:lnTo>
                  <a:lnTo>
                    <a:pt x="639" y="1289"/>
                  </a:lnTo>
                  <a:lnTo>
                    <a:pt x="642" y="1290"/>
                  </a:lnTo>
                  <a:lnTo>
                    <a:pt x="644" y="1292"/>
                  </a:lnTo>
                  <a:lnTo>
                    <a:pt x="648" y="1292"/>
                  </a:lnTo>
                  <a:lnTo>
                    <a:pt x="652" y="1292"/>
                  </a:lnTo>
                  <a:lnTo>
                    <a:pt x="655" y="1292"/>
                  </a:lnTo>
                  <a:lnTo>
                    <a:pt x="659" y="1290"/>
                  </a:lnTo>
                  <a:lnTo>
                    <a:pt x="662" y="1290"/>
                  </a:lnTo>
                  <a:lnTo>
                    <a:pt x="666" y="1292"/>
                  </a:lnTo>
                  <a:lnTo>
                    <a:pt x="668" y="1293"/>
                  </a:lnTo>
                  <a:lnTo>
                    <a:pt x="669" y="1296"/>
                  </a:lnTo>
                  <a:lnTo>
                    <a:pt x="670" y="1298"/>
                  </a:lnTo>
                  <a:lnTo>
                    <a:pt x="672" y="1302"/>
                  </a:lnTo>
                  <a:lnTo>
                    <a:pt x="672" y="1306"/>
                  </a:lnTo>
                  <a:lnTo>
                    <a:pt x="670" y="1309"/>
                  </a:lnTo>
                  <a:lnTo>
                    <a:pt x="669" y="1311"/>
                  </a:lnTo>
                  <a:lnTo>
                    <a:pt x="666" y="1313"/>
                  </a:lnTo>
                  <a:lnTo>
                    <a:pt x="664" y="1314"/>
                  </a:lnTo>
                  <a:lnTo>
                    <a:pt x="662" y="1316"/>
                  </a:lnTo>
                  <a:lnTo>
                    <a:pt x="660" y="1318"/>
                  </a:lnTo>
                  <a:lnTo>
                    <a:pt x="659" y="1320"/>
                  </a:lnTo>
                  <a:lnTo>
                    <a:pt x="657" y="1324"/>
                  </a:lnTo>
                  <a:lnTo>
                    <a:pt x="657" y="1327"/>
                  </a:lnTo>
                  <a:lnTo>
                    <a:pt x="659" y="1331"/>
                  </a:lnTo>
                  <a:lnTo>
                    <a:pt x="659" y="1333"/>
                  </a:lnTo>
                  <a:lnTo>
                    <a:pt x="659" y="1336"/>
                  </a:lnTo>
                  <a:lnTo>
                    <a:pt x="660" y="1340"/>
                  </a:lnTo>
                  <a:lnTo>
                    <a:pt x="661" y="1343"/>
                  </a:lnTo>
                  <a:lnTo>
                    <a:pt x="662" y="1345"/>
                  </a:lnTo>
                  <a:lnTo>
                    <a:pt x="664" y="1348"/>
                  </a:lnTo>
                  <a:lnTo>
                    <a:pt x="666" y="1349"/>
                  </a:lnTo>
                  <a:lnTo>
                    <a:pt x="668" y="1352"/>
                  </a:lnTo>
                  <a:lnTo>
                    <a:pt x="670" y="1353"/>
                  </a:lnTo>
                  <a:lnTo>
                    <a:pt x="672" y="1356"/>
                  </a:lnTo>
                  <a:lnTo>
                    <a:pt x="673" y="1358"/>
                  </a:lnTo>
                  <a:lnTo>
                    <a:pt x="674" y="1361"/>
                  </a:lnTo>
                  <a:lnTo>
                    <a:pt x="676" y="1364"/>
                  </a:lnTo>
                  <a:lnTo>
                    <a:pt x="677" y="1366"/>
                  </a:lnTo>
                  <a:lnTo>
                    <a:pt x="678" y="1370"/>
                  </a:lnTo>
                  <a:lnTo>
                    <a:pt x="680" y="1373"/>
                  </a:lnTo>
                  <a:lnTo>
                    <a:pt x="681" y="1375"/>
                  </a:lnTo>
                  <a:lnTo>
                    <a:pt x="683" y="1377"/>
                  </a:lnTo>
                  <a:lnTo>
                    <a:pt x="685" y="1379"/>
                  </a:lnTo>
                  <a:lnTo>
                    <a:pt x="687" y="1381"/>
                  </a:lnTo>
                  <a:lnTo>
                    <a:pt x="689" y="1383"/>
                  </a:lnTo>
                  <a:lnTo>
                    <a:pt x="691" y="1385"/>
                  </a:lnTo>
                  <a:lnTo>
                    <a:pt x="693" y="1387"/>
                  </a:lnTo>
                  <a:lnTo>
                    <a:pt x="694" y="1390"/>
                  </a:lnTo>
                  <a:lnTo>
                    <a:pt x="697" y="1392"/>
                  </a:lnTo>
                  <a:lnTo>
                    <a:pt x="698" y="1394"/>
                  </a:lnTo>
                  <a:lnTo>
                    <a:pt x="702" y="1395"/>
                  </a:lnTo>
                  <a:lnTo>
                    <a:pt x="704" y="1396"/>
                  </a:lnTo>
                  <a:lnTo>
                    <a:pt x="708" y="1396"/>
                  </a:lnTo>
                  <a:lnTo>
                    <a:pt x="711" y="1398"/>
                  </a:lnTo>
                  <a:lnTo>
                    <a:pt x="714" y="1399"/>
                  </a:lnTo>
                  <a:lnTo>
                    <a:pt x="718" y="1400"/>
                  </a:lnTo>
                  <a:lnTo>
                    <a:pt x="720" y="1402"/>
                  </a:lnTo>
                  <a:lnTo>
                    <a:pt x="723" y="1403"/>
                  </a:lnTo>
                  <a:lnTo>
                    <a:pt x="724" y="1404"/>
                  </a:lnTo>
                  <a:lnTo>
                    <a:pt x="727" y="1405"/>
                  </a:lnTo>
                  <a:lnTo>
                    <a:pt x="729" y="1407"/>
                  </a:lnTo>
                  <a:lnTo>
                    <a:pt x="732" y="1408"/>
                  </a:lnTo>
                  <a:lnTo>
                    <a:pt x="735" y="1409"/>
                  </a:lnTo>
                  <a:lnTo>
                    <a:pt x="737" y="1411"/>
                  </a:lnTo>
                  <a:lnTo>
                    <a:pt x="740" y="1413"/>
                  </a:lnTo>
                  <a:lnTo>
                    <a:pt x="741" y="1416"/>
                  </a:lnTo>
                  <a:lnTo>
                    <a:pt x="744" y="1417"/>
                  </a:lnTo>
                  <a:lnTo>
                    <a:pt x="745" y="1420"/>
                  </a:lnTo>
                  <a:lnTo>
                    <a:pt x="746" y="1422"/>
                  </a:lnTo>
                  <a:lnTo>
                    <a:pt x="749" y="1425"/>
                  </a:lnTo>
                  <a:lnTo>
                    <a:pt x="750" y="1426"/>
                  </a:lnTo>
                  <a:lnTo>
                    <a:pt x="752" y="1429"/>
                  </a:lnTo>
                  <a:lnTo>
                    <a:pt x="754" y="1430"/>
                  </a:lnTo>
                  <a:lnTo>
                    <a:pt x="757" y="1433"/>
                  </a:lnTo>
                  <a:lnTo>
                    <a:pt x="758" y="1434"/>
                  </a:lnTo>
                  <a:lnTo>
                    <a:pt x="761" y="1436"/>
                  </a:lnTo>
                  <a:lnTo>
                    <a:pt x="763" y="1438"/>
                  </a:lnTo>
                  <a:lnTo>
                    <a:pt x="765" y="1441"/>
                  </a:lnTo>
                  <a:lnTo>
                    <a:pt x="765" y="1442"/>
                  </a:lnTo>
                  <a:lnTo>
                    <a:pt x="771" y="1442"/>
                  </a:lnTo>
                  <a:lnTo>
                    <a:pt x="780" y="1442"/>
                  </a:lnTo>
                  <a:lnTo>
                    <a:pt x="791" y="1443"/>
                  </a:lnTo>
                  <a:lnTo>
                    <a:pt x="801" y="1443"/>
                  </a:lnTo>
                  <a:lnTo>
                    <a:pt x="812" y="1443"/>
                  </a:lnTo>
                  <a:lnTo>
                    <a:pt x="821" y="1443"/>
                  </a:lnTo>
                  <a:lnTo>
                    <a:pt x="822" y="1443"/>
                  </a:lnTo>
                  <a:lnTo>
                    <a:pt x="822" y="1445"/>
                  </a:lnTo>
                  <a:lnTo>
                    <a:pt x="824" y="1446"/>
                  </a:lnTo>
                  <a:lnTo>
                    <a:pt x="824" y="1450"/>
                  </a:lnTo>
                  <a:lnTo>
                    <a:pt x="825" y="1453"/>
                  </a:lnTo>
                  <a:lnTo>
                    <a:pt x="826" y="1457"/>
                  </a:lnTo>
                  <a:lnTo>
                    <a:pt x="826" y="1459"/>
                  </a:lnTo>
                  <a:lnTo>
                    <a:pt x="828" y="1462"/>
                  </a:lnTo>
                  <a:lnTo>
                    <a:pt x="829" y="1466"/>
                  </a:lnTo>
                  <a:lnTo>
                    <a:pt x="830" y="1468"/>
                  </a:lnTo>
                  <a:lnTo>
                    <a:pt x="830" y="1471"/>
                  </a:lnTo>
                  <a:lnTo>
                    <a:pt x="831" y="1475"/>
                  </a:lnTo>
                  <a:lnTo>
                    <a:pt x="833" y="1477"/>
                  </a:lnTo>
                  <a:lnTo>
                    <a:pt x="833" y="1481"/>
                  </a:lnTo>
                  <a:lnTo>
                    <a:pt x="834" y="1484"/>
                  </a:lnTo>
                  <a:lnTo>
                    <a:pt x="834" y="1488"/>
                  </a:lnTo>
                  <a:lnTo>
                    <a:pt x="835" y="1491"/>
                  </a:lnTo>
                  <a:lnTo>
                    <a:pt x="837" y="1493"/>
                  </a:lnTo>
                  <a:lnTo>
                    <a:pt x="838" y="1497"/>
                  </a:lnTo>
                  <a:lnTo>
                    <a:pt x="839" y="1498"/>
                  </a:lnTo>
                  <a:lnTo>
                    <a:pt x="842" y="1501"/>
                  </a:lnTo>
                  <a:lnTo>
                    <a:pt x="843" y="1502"/>
                  </a:lnTo>
                  <a:lnTo>
                    <a:pt x="846" y="1504"/>
                  </a:lnTo>
                  <a:lnTo>
                    <a:pt x="849" y="1505"/>
                  </a:lnTo>
                  <a:lnTo>
                    <a:pt x="852" y="1506"/>
                  </a:lnTo>
                  <a:lnTo>
                    <a:pt x="855" y="1508"/>
                  </a:lnTo>
                  <a:lnTo>
                    <a:pt x="858" y="1508"/>
                  </a:lnTo>
                  <a:lnTo>
                    <a:pt x="862" y="1512"/>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1" y="1586"/>
                  </a:lnTo>
                  <a:lnTo>
                    <a:pt x="910" y="1586"/>
                  </a:lnTo>
                  <a:lnTo>
                    <a:pt x="907" y="1587"/>
                  </a:lnTo>
                  <a:lnTo>
                    <a:pt x="906" y="1587"/>
                  </a:lnTo>
                  <a:lnTo>
                    <a:pt x="901" y="1591"/>
                  </a:lnTo>
                  <a:lnTo>
                    <a:pt x="900" y="1593"/>
                  </a:lnTo>
                  <a:lnTo>
                    <a:pt x="897" y="1593"/>
                  </a:lnTo>
                  <a:lnTo>
                    <a:pt x="894" y="1595"/>
                  </a:lnTo>
                  <a:lnTo>
                    <a:pt x="893" y="1597"/>
                  </a:lnTo>
                  <a:lnTo>
                    <a:pt x="892" y="1597"/>
                  </a:lnTo>
                  <a:lnTo>
                    <a:pt x="889" y="1598"/>
                  </a:lnTo>
                  <a:lnTo>
                    <a:pt x="886" y="1599"/>
                  </a:lnTo>
                  <a:lnTo>
                    <a:pt x="885" y="1601"/>
                  </a:lnTo>
                  <a:lnTo>
                    <a:pt x="881" y="1603"/>
                  </a:lnTo>
                  <a:lnTo>
                    <a:pt x="876" y="1608"/>
                  </a:lnTo>
                  <a:lnTo>
                    <a:pt x="875" y="1608"/>
                  </a:lnTo>
                  <a:lnTo>
                    <a:pt x="873" y="1608"/>
                  </a:lnTo>
                  <a:lnTo>
                    <a:pt x="871" y="1611"/>
                  </a:lnTo>
                  <a:lnTo>
                    <a:pt x="869" y="1611"/>
                  </a:lnTo>
                  <a:lnTo>
                    <a:pt x="869"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39" y="1652"/>
                  </a:lnTo>
                  <a:lnTo>
                    <a:pt x="839" y="1653"/>
                  </a:lnTo>
                  <a:lnTo>
                    <a:pt x="838" y="1654"/>
                  </a:lnTo>
                  <a:lnTo>
                    <a:pt x="835" y="1661"/>
                  </a:lnTo>
                  <a:lnTo>
                    <a:pt x="833" y="1663"/>
                  </a:lnTo>
                  <a:lnTo>
                    <a:pt x="833" y="1665"/>
                  </a:lnTo>
                  <a:lnTo>
                    <a:pt x="831" y="1666"/>
                  </a:lnTo>
                  <a:lnTo>
                    <a:pt x="831" y="1667"/>
                  </a:lnTo>
                  <a:lnTo>
                    <a:pt x="830" y="1669"/>
                  </a:lnTo>
                  <a:lnTo>
                    <a:pt x="828" y="1671"/>
                  </a:lnTo>
                  <a:lnTo>
                    <a:pt x="828" y="1673"/>
                  </a:lnTo>
                  <a:lnTo>
                    <a:pt x="825" y="1676"/>
                  </a:lnTo>
                  <a:lnTo>
                    <a:pt x="821" y="1683"/>
                  </a:lnTo>
                  <a:lnTo>
                    <a:pt x="820" y="1686"/>
                  </a:lnTo>
                  <a:lnTo>
                    <a:pt x="818" y="1687"/>
                  </a:lnTo>
                  <a:lnTo>
                    <a:pt x="818" y="1690"/>
                  </a:lnTo>
                  <a:lnTo>
                    <a:pt x="818" y="1691"/>
                  </a:lnTo>
                  <a:lnTo>
                    <a:pt x="818" y="1704"/>
                  </a:lnTo>
                  <a:lnTo>
                    <a:pt x="818" y="1705"/>
                  </a:lnTo>
                  <a:lnTo>
                    <a:pt x="818" y="1709"/>
                  </a:lnTo>
                  <a:lnTo>
                    <a:pt x="818" y="1710"/>
                  </a:lnTo>
                  <a:lnTo>
                    <a:pt x="818" y="1712"/>
                  </a:lnTo>
                  <a:lnTo>
                    <a:pt x="818" y="1717"/>
                  </a:lnTo>
                  <a:lnTo>
                    <a:pt x="817" y="1720"/>
                  </a:lnTo>
                  <a:lnTo>
                    <a:pt x="816" y="1720"/>
                  </a:lnTo>
                  <a:lnTo>
                    <a:pt x="816" y="1721"/>
                  </a:lnTo>
                  <a:lnTo>
                    <a:pt x="814" y="1722"/>
                  </a:lnTo>
                  <a:lnTo>
                    <a:pt x="814" y="1725"/>
                  </a:lnTo>
                  <a:lnTo>
                    <a:pt x="814" y="1727"/>
                  </a:lnTo>
                  <a:lnTo>
                    <a:pt x="812" y="1733"/>
                  </a:lnTo>
                  <a:lnTo>
                    <a:pt x="809" y="1735"/>
                  </a:lnTo>
                  <a:lnTo>
                    <a:pt x="808" y="1737"/>
                  </a:lnTo>
                  <a:lnTo>
                    <a:pt x="807" y="1741"/>
                  </a:lnTo>
                  <a:lnTo>
                    <a:pt x="804" y="1743"/>
                  </a:lnTo>
                  <a:lnTo>
                    <a:pt x="800" y="1747"/>
                  </a:lnTo>
                  <a:lnTo>
                    <a:pt x="788" y="1759"/>
                  </a:lnTo>
                  <a:lnTo>
                    <a:pt x="784" y="1762"/>
                  </a:lnTo>
                  <a:lnTo>
                    <a:pt x="783" y="1763"/>
                  </a:lnTo>
                  <a:lnTo>
                    <a:pt x="782" y="1764"/>
                  </a:lnTo>
                  <a:lnTo>
                    <a:pt x="780" y="1764"/>
                  </a:lnTo>
                  <a:lnTo>
                    <a:pt x="779" y="1765"/>
                  </a:lnTo>
                  <a:lnTo>
                    <a:pt x="776" y="1765"/>
                  </a:lnTo>
                  <a:lnTo>
                    <a:pt x="775" y="1767"/>
                  </a:lnTo>
                  <a:lnTo>
                    <a:pt x="774" y="1767"/>
                  </a:lnTo>
                  <a:lnTo>
                    <a:pt x="771" y="1767"/>
                  </a:lnTo>
                  <a:lnTo>
                    <a:pt x="771" y="1768"/>
                  </a:lnTo>
                  <a:lnTo>
                    <a:pt x="766" y="1768"/>
                  </a:lnTo>
                  <a:lnTo>
                    <a:pt x="765" y="1768"/>
                  </a:lnTo>
                  <a:lnTo>
                    <a:pt x="762" y="1768"/>
                  </a:lnTo>
                  <a:lnTo>
                    <a:pt x="761" y="1768"/>
                  </a:lnTo>
                  <a:lnTo>
                    <a:pt x="759" y="1768"/>
                  </a:lnTo>
                  <a:lnTo>
                    <a:pt x="758" y="1769"/>
                  </a:lnTo>
                  <a:lnTo>
                    <a:pt x="755" y="1769"/>
                  </a:lnTo>
                  <a:lnTo>
                    <a:pt x="749" y="1769"/>
                  </a:lnTo>
                  <a:lnTo>
                    <a:pt x="746" y="1769"/>
                  </a:lnTo>
                  <a:lnTo>
                    <a:pt x="746" y="1771"/>
                  </a:lnTo>
                  <a:lnTo>
                    <a:pt x="742" y="1771"/>
                  </a:lnTo>
                  <a:lnTo>
                    <a:pt x="741" y="1771"/>
                  </a:lnTo>
                  <a:lnTo>
                    <a:pt x="740" y="1771"/>
                  </a:lnTo>
                  <a:lnTo>
                    <a:pt x="738" y="1771"/>
                  </a:lnTo>
                  <a:lnTo>
                    <a:pt x="737" y="1771"/>
                  </a:lnTo>
                  <a:lnTo>
                    <a:pt x="733" y="1771"/>
                  </a:lnTo>
                  <a:lnTo>
                    <a:pt x="732" y="1772"/>
                  </a:lnTo>
                  <a:lnTo>
                    <a:pt x="731" y="1772"/>
                  </a:lnTo>
                  <a:lnTo>
                    <a:pt x="725" y="1772"/>
                  </a:lnTo>
                  <a:lnTo>
                    <a:pt x="725" y="1773"/>
                  </a:lnTo>
                  <a:lnTo>
                    <a:pt x="724" y="1773"/>
                  </a:lnTo>
                  <a:lnTo>
                    <a:pt x="721" y="1773"/>
                  </a:lnTo>
                  <a:lnTo>
                    <a:pt x="718" y="1775"/>
                  </a:lnTo>
                  <a:lnTo>
                    <a:pt x="716" y="1775"/>
                  </a:lnTo>
                  <a:lnTo>
                    <a:pt x="715" y="1776"/>
                  </a:lnTo>
                  <a:lnTo>
                    <a:pt x="714" y="1776"/>
                  </a:lnTo>
                  <a:lnTo>
                    <a:pt x="710" y="1776"/>
                  </a:lnTo>
                  <a:lnTo>
                    <a:pt x="707" y="1776"/>
                  </a:lnTo>
                  <a:lnTo>
                    <a:pt x="707" y="1777"/>
                  </a:lnTo>
                  <a:lnTo>
                    <a:pt x="704" y="1777"/>
                  </a:lnTo>
                  <a:lnTo>
                    <a:pt x="703" y="1777"/>
                  </a:lnTo>
                  <a:lnTo>
                    <a:pt x="698" y="1777"/>
                  </a:lnTo>
                  <a:lnTo>
                    <a:pt x="685" y="1777"/>
                  </a:lnTo>
                  <a:lnTo>
                    <a:pt x="674" y="1777"/>
                  </a:lnTo>
                  <a:lnTo>
                    <a:pt x="672" y="1777"/>
                  </a:lnTo>
                  <a:lnTo>
                    <a:pt x="669" y="1777"/>
                  </a:lnTo>
                  <a:lnTo>
                    <a:pt x="668" y="1777"/>
                  </a:lnTo>
                  <a:lnTo>
                    <a:pt x="666" y="1777"/>
                  </a:lnTo>
                  <a:lnTo>
                    <a:pt x="665" y="1776"/>
                  </a:lnTo>
                  <a:lnTo>
                    <a:pt x="664" y="1776"/>
                  </a:lnTo>
                  <a:lnTo>
                    <a:pt x="660" y="1776"/>
                  </a:lnTo>
                  <a:lnTo>
                    <a:pt x="648" y="1776"/>
                  </a:lnTo>
                  <a:lnTo>
                    <a:pt x="647" y="1776"/>
                  </a:lnTo>
                  <a:lnTo>
                    <a:pt x="644" y="1776"/>
                  </a:lnTo>
                  <a:lnTo>
                    <a:pt x="640" y="1776"/>
                  </a:lnTo>
                  <a:lnTo>
                    <a:pt x="639" y="1776"/>
                  </a:lnTo>
                  <a:lnTo>
                    <a:pt x="634" y="1776"/>
                  </a:lnTo>
                  <a:lnTo>
                    <a:pt x="634" y="1777"/>
                  </a:lnTo>
                  <a:lnTo>
                    <a:pt x="632" y="1777"/>
                  </a:lnTo>
                  <a:lnTo>
                    <a:pt x="631" y="1777"/>
                  </a:lnTo>
                  <a:lnTo>
                    <a:pt x="631" y="1773"/>
                  </a:lnTo>
                  <a:lnTo>
                    <a:pt x="628" y="1771"/>
                  </a:lnTo>
                  <a:lnTo>
                    <a:pt x="627" y="1771"/>
                  </a:lnTo>
                  <a:lnTo>
                    <a:pt x="628" y="1769"/>
                  </a:lnTo>
                  <a:lnTo>
                    <a:pt x="630" y="1769"/>
                  </a:lnTo>
                  <a:lnTo>
                    <a:pt x="632" y="1772"/>
                  </a:lnTo>
                  <a:lnTo>
                    <a:pt x="635" y="1771"/>
                  </a:lnTo>
                  <a:lnTo>
                    <a:pt x="636" y="1771"/>
                  </a:lnTo>
                  <a:lnTo>
                    <a:pt x="638" y="1771"/>
                  </a:lnTo>
                  <a:lnTo>
                    <a:pt x="640" y="1772"/>
                  </a:lnTo>
                  <a:lnTo>
                    <a:pt x="640" y="1771"/>
                  </a:lnTo>
                  <a:lnTo>
                    <a:pt x="639" y="1769"/>
                  </a:lnTo>
                  <a:lnTo>
                    <a:pt x="638" y="1769"/>
                  </a:lnTo>
                  <a:lnTo>
                    <a:pt x="636" y="1769"/>
                  </a:lnTo>
                  <a:lnTo>
                    <a:pt x="635" y="1768"/>
                  </a:lnTo>
                  <a:lnTo>
                    <a:pt x="635" y="1767"/>
                  </a:lnTo>
                  <a:lnTo>
                    <a:pt x="634" y="1765"/>
                  </a:lnTo>
                  <a:lnTo>
                    <a:pt x="634" y="1764"/>
                  </a:lnTo>
                  <a:lnTo>
                    <a:pt x="632" y="1763"/>
                  </a:lnTo>
                  <a:lnTo>
                    <a:pt x="632" y="1762"/>
                  </a:lnTo>
                  <a:lnTo>
                    <a:pt x="631" y="1762"/>
                  </a:lnTo>
                  <a:lnTo>
                    <a:pt x="628" y="1759"/>
                  </a:lnTo>
                  <a:lnTo>
                    <a:pt x="626" y="1759"/>
                  </a:lnTo>
                  <a:lnTo>
                    <a:pt x="623" y="1756"/>
                  </a:lnTo>
                  <a:lnTo>
                    <a:pt x="623" y="1755"/>
                  </a:lnTo>
                  <a:lnTo>
                    <a:pt x="622" y="1751"/>
                  </a:lnTo>
                  <a:lnTo>
                    <a:pt x="619" y="1748"/>
                  </a:lnTo>
                  <a:lnTo>
                    <a:pt x="619" y="1745"/>
                  </a:lnTo>
                  <a:lnTo>
                    <a:pt x="619" y="1743"/>
                  </a:lnTo>
                  <a:lnTo>
                    <a:pt x="617" y="1738"/>
                  </a:lnTo>
                  <a:lnTo>
                    <a:pt x="614" y="1737"/>
                  </a:lnTo>
                  <a:lnTo>
                    <a:pt x="613" y="1735"/>
                  </a:lnTo>
                  <a:lnTo>
                    <a:pt x="609" y="1733"/>
                  </a:lnTo>
                  <a:lnTo>
                    <a:pt x="609" y="1730"/>
                  </a:lnTo>
                  <a:lnTo>
                    <a:pt x="611" y="1727"/>
                  </a:lnTo>
                  <a:lnTo>
                    <a:pt x="614" y="1724"/>
                  </a:lnTo>
                  <a:lnTo>
                    <a:pt x="614" y="1720"/>
                  </a:lnTo>
                  <a:lnTo>
                    <a:pt x="614" y="1718"/>
                  </a:lnTo>
                  <a:lnTo>
                    <a:pt x="614" y="1716"/>
                  </a:lnTo>
                  <a:lnTo>
                    <a:pt x="614" y="1714"/>
                  </a:lnTo>
                  <a:lnTo>
                    <a:pt x="613" y="1714"/>
                  </a:lnTo>
                  <a:lnTo>
                    <a:pt x="611" y="1714"/>
                  </a:lnTo>
                  <a:lnTo>
                    <a:pt x="610" y="1713"/>
                  </a:lnTo>
                  <a:lnTo>
                    <a:pt x="609" y="1714"/>
                  </a:lnTo>
                  <a:lnTo>
                    <a:pt x="609" y="1716"/>
                  </a:lnTo>
                  <a:lnTo>
                    <a:pt x="609" y="1717"/>
                  </a:lnTo>
                  <a:lnTo>
                    <a:pt x="601" y="1717"/>
                  </a:lnTo>
                  <a:lnTo>
                    <a:pt x="600" y="1718"/>
                  </a:lnTo>
                  <a:lnTo>
                    <a:pt x="598" y="1718"/>
                  </a:lnTo>
                  <a:lnTo>
                    <a:pt x="597" y="1718"/>
                  </a:lnTo>
                  <a:lnTo>
                    <a:pt x="596" y="1720"/>
                  </a:lnTo>
                  <a:lnTo>
                    <a:pt x="594" y="1718"/>
                  </a:lnTo>
                  <a:lnTo>
                    <a:pt x="593" y="1718"/>
                  </a:lnTo>
                  <a:lnTo>
                    <a:pt x="593" y="1717"/>
                  </a:lnTo>
                  <a:lnTo>
                    <a:pt x="593" y="1716"/>
                  </a:lnTo>
                  <a:lnTo>
                    <a:pt x="593" y="1714"/>
                  </a:lnTo>
                  <a:lnTo>
                    <a:pt x="594" y="1714"/>
                  </a:lnTo>
                  <a:lnTo>
                    <a:pt x="596" y="1714"/>
                  </a:lnTo>
                  <a:lnTo>
                    <a:pt x="597" y="1714"/>
                  </a:lnTo>
                  <a:lnTo>
                    <a:pt x="597" y="1713"/>
                  </a:lnTo>
                  <a:lnTo>
                    <a:pt x="596" y="1713"/>
                  </a:lnTo>
                  <a:lnTo>
                    <a:pt x="594" y="1712"/>
                  </a:lnTo>
                  <a:lnTo>
                    <a:pt x="594" y="1713"/>
                  </a:lnTo>
                  <a:lnTo>
                    <a:pt x="593" y="1713"/>
                  </a:lnTo>
                  <a:lnTo>
                    <a:pt x="592" y="1713"/>
                  </a:lnTo>
                  <a:lnTo>
                    <a:pt x="592" y="1712"/>
                  </a:lnTo>
                  <a:lnTo>
                    <a:pt x="592" y="1710"/>
                  </a:lnTo>
                  <a:lnTo>
                    <a:pt x="590" y="1708"/>
                  </a:lnTo>
                  <a:lnTo>
                    <a:pt x="588" y="1707"/>
                  </a:lnTo>
                  <a:lnTo>
                    <a:pt x="589" y="1705"/>
                  </a:lnTo>
                  <a:lnTo>
                    <a:pt x="589" y="1704"/>
                  </a:lnTo>
                  <a:lnTo>
                    <a:pt x="590" y="1704"/>
                  </a:lnTo>
                  <a:lnTo>
                    <a:pt x="592" y="1704"/>
                  </a:lnTo>
                  <a:lnTo>
                    <a:pt x="593" y="1703"/>
                  </a:lnTo>
                  <a:lnTo>
                    <a:pt x="593" y="1701"/>
                  </a:lnTo>
                  <a:lnTo>
                    <a:pt x="590" y="1700"/>
                  </a:lnTo>
                  <a:lnTo>
                    <a:pt x="589" y="1699"/>
                  </a:lnTo>
                  <a:lnTo>
                    <a:pt x="588" y="1699"/>
                  </a:lnTo>
                  <a:lnTo>
                    <a:pt x="587" y="1697"/>
                  </a:lnTo>
                  <a:lnTo>
                    <a:pt x="585" y="1696"/>
                  </a:lnTo>
                  <a:lnTo>
                    <a:pt x="584" y="1695"/>
                  </a:lnTo>
                  <a:lnTo>
                    <a:pt x="583" y="1695"/>
                  </a:lnTo>
                  <a:lnTo>
                    <a:pt x="581" y="1693"/>
                  </a:lnTo>
                  <a:lnTo>
                    <a:pt x="580" y="1692"/>
                  </a:lnTo>
                  <a:lnTo>
                    <a:pt x="579" y="1692"/>
                  </a:lnTo>
                  <a:lnTo>
                    <a:pt x="579" y="1691"/>
                  </a:lnTo>
                  <a:lnTo>
                    <a:pt x="579" y="1690"/>
                  </a:lnTo>
                  <a:lnTo>
                    <a:pt x="579" y="1688"/>
                  </a:lnTo>
                  <a:lnTo>
                    <a:pt x="577" y="1687"/>
                  </a:lnTo>
                  <a:lnTo>
                    <a:pt x="577" y="1686"/>
                  </a:lnTo>
                  <a:lnTo>
                    <a:pt x="576" y="1686"/>
                  </a:lnTo>
                  <a:lnTo>
                    <a:pt x="576" y="1684"/>
                  </a:lnTo>
                  <a:lnTo>
                    <a:pt x="573" y="1683"/>
                  </a:lnTo>
                  <a:lnTo>
                    <a:pt x="572" y="1682"/>
                  </a:lnTo>
                  <a:lnTo>
                    <a:pt x="571" y="1680"/>
                  </a:lnTo>
                  <a:lnTo>
                    <a:pt x="569" y="1682"/>
                  </a:lnTo>
                  <a:lnTo>
                    <a:pt x="567" y="1680"/>
                  </a:lnTo>
                  <a:lnTo>
                    <a:pt x="567" y="1679"/>
                  </a:lnTo>
                  <a:lnTo>
                    <a:pt x="566" y="1679"/>
                  </a:lnTo>
                  <a:lnTo>
                    <a:pt x="566" y="1678"/>
                  </a:lnTo>
                  <a:lnTo>
                    <a:pt x="564" y="1678"/>
                  </a:lnTo>
                  <a:lnTo>
                    <a:pt x="564" y="1676"/>
                  </a:lnTo>
                  <a:lnTo>
                    <a:pt x="563" y="1676"/>
                  </a:lnTo>
                  <a:lnTo>
                    <a:pt x="562" y="1676"/>
                  </a:lnTo>
                  <a:lnTo>
                    <a:pt x="560" y="1678"/>
                  </a:lnTo>
                  <a:lnTo>
                    <a:pt x="559" y="1678"/>
                  </a:lnTo>
                  <a:lnTo>
                    <a:pt x="558" y="1678"/>
                  </a:lnTo>
                  <a:lnTo>
                    <a:pt x="558" y="1676"/>
                  </a:lnTo>
                  <a:lnTo>
                    <a:pt x="556" y="1676"/>
                  </a:lnTo>
                  <a:lnTo>
                    <a:pt x="556" y="1675"/>
                  </a:lnTo>
                  <a:lnTo>
                    <a:pt x="555" y="1674"/>
                  </a:lnTo>
                  <a:lnTo>
                    <a:pt x="554" y="1673"/>
                  </a:lnTo>
                  <a:lnTo>
                    <a:pt x="552" y="1671"/>
                  </a:lnTo>
                  <a:lnTo>
                    <a:pt x="552" y="1670"/>
                  </a:lnTo>
                  <a:lnTo>
                    <a:pt x="551" y="1670"/>
                  </a:lnTo>
                  <a:lnTo>
                    <a:pt x="551" y="1669"/>
                  </a:lnTo>
                  <a:lnTo>
                    <a:pt x="550" y="1669"/>
                  </a:lnTo>
                  <a:lnTo>
                    <a:pt x="550" y="1667"/>
                  </a:lnTo>
                  <a:lnTo>
                    <a:pt x="549" y="1667"/>
                  </a:lnTo>
                  <a:lnTo>
                    <a:pt x="549" y="1666"/>
                  </a:lnTo>
                  <a:lnTo>
                    <a:pt x="547" y="1666"/>
                  </a:lnTo>
                  <a:lnTo>
                    <a:pt x="546" y="1666"/>
                  </a:lnTo>
                  <a:lnTo>
                    <a:pt x="545" y="1666"/>
                  </a:lnTo>
                  <a:lnTo>
                    <a:pt x="543" y="1666"/>
                  </a:lnTo>
                  <a:lnTo>
                    <a:pt x="542" y="1667"/>
                  </a:lnTo>
                  <a:lnTo>
                    <a:pt x="542" y="1666"/>
                  </a:lnTo>
                  <a:lnTo>
                    <a:pt x="541" y="1666"/>
                  </a:lnTo>
                  <a:lnTo>
                    <a:pt x="541" y="1665"/>
                  </a:lnTo>
                  <a:lnTo>
                    <a:pt x="541" y="1663"/>
                  </a:lnTo>
                  <a:lnTo>
                    <a:pt x="541" y="1661"/>
                  </a:lnTo>
                  <a:lnTo>
                    <a:pt x="541" y="1659"/>
                  </a:lnTo>
                  <a:lnTo>
                    <a:pt x="541" y="1655"/>
                  </a:lnTo>
                  <a:lnTo>
                    <a:pt x="539" y="1654"/>
                  </a:lnTo>
                  <a:lnTo>
                    <a:pt x="538" y="1653"/>
                  </a:lnTo>
                  <a:lnTo>
                    <a:pt x="537" y="1652"/>
                  </a:lnTo>
                  <a:lnTo>
                    <a:pt x="535" y="1650"/>
                  </a:lnTo>
                  <a:lnTo>
                    <a:pt x="534" y="1650"/>
                  </a:lnTo>
                  <a:lnTo>
                    <a:pt x="533" y="1650"/>
                  </a:lnTo>
                  <a:lnTo>
                    <a:pt x="532" y="1650"/>
                  </a:lnTo>
                  <a:lnTo>
                    <a:pt x="530" y="1650"/>
                  </a:lnTo>
                  <a:lnTo>
                    <a:pt x="529" y="1650"/>
                  </a:lnTo>
                  <a:lnTo>
                    <a:pt x="525" y="1649"/>
                  </a:lnTo>
                  <a:lnTo>
                    <a:pt x="524" y="1649"/>
                  </a:lnTo>
                  <a:lnTo>
                    <a:pt x="524" y="1648"/>
                  </a:lnTo>
                  <a:lnTo>
                    <a:pt x="522" y="1646"/>
                  </a:lnTo>
                  <a:lnTo>
                    <a:pt x="522" y="1645"/>
                  </a:lnTo>
                  <a:lnTo>
                    <a:pt x="522" y="1644"/>
                  </a:lnTo>
                  <a:lnTo>
                    <a:pt x="522"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8" y="1652"/>
                  </a:lnTo>
                  <a:lnTo>
                    <a:pt x="518" y="1653"/>
                  </a:lnTo>
                  <a:lnTo>
                    <a:pt x="517" y="1653"/>
                  </a:lnTo>
                  <a:lnTo>
                    <a:pt x="517" y="1652"/>
                  </a:lnTo>
                  <a:lnTo>
                    <a:pt x="517" y="1650"/>
                  </a:lnTo>
                  <a:lnTo>
                    <a:pt x="517" y="1649"/>
                  </a:lnTo>
                  <a:lnTo>
                    <a:pt x="517" y="1648"/>
                  </a:lnTo>
                  <a:lnTo>
                    <a:pt x="517" y="1646"/>
                  </a:lnTo>
                  <a:lnTo>
                    <a:pt x="517" y="1648"/>
                  </a:lnTo>
                  <a:lnTo>
                    <a:pt x="516" y="1648"/>
                  </a:lnTo>
                  <a:lnTo>
                    <a:pt x="516" y="1649"/>
                  </a:lnTo>
                  <a:lnTo>
                    <a:pt x="514" y="1649"/>
                  </a:lnTo>
                  <a:lnTo>
                    <a:pt x="513" y="1649"/>
                  </a:lnTo>
                  <a:lnTo>
                    <a:pt x="512" y="1649"/>
                  </a:lnTo>
                  <a:lnTo>
                    <a:pt x="512" y="1650"/>
                  </a:lnTo>
                  <a:lnTo>
                    <a:pt x="511" y="1650"/>
                  </a:lnTo>
                  <a:lnTo>
                    <a:pt x="511" y="1652"/>
                  </a:lnTo>
                  <a:lnTo>
                    <a:pt x="509" y="1653"/>
                  </a:lnTo>
                  <a:lnTo>
                    <a:pt x="509" y="1654"/>
                  </a:lnTo>
                  <a:lnTo>
                    <a:pt x="511" y="1655"/>
                  </a:lnTo>
                  <a:lnTo>
                    <a:pt x="509" y="1657"/>
                  </a:lnTo>
                  <a:lnTo>
                    <a:pt x="509" y="1655"/>
                  </a:lnTo>
                  <a:lnTo>
                    <a:pt x="508" y="1655"/>
                  </a:lnTo>
                  <a:lnTo>
                    <a:pt x="507" y="1654"/>
                  </a:lnTo>
                  <a:lnTo>
                    <a:pt x="505" y="1653"/>
                  </a:lnTo>
                  <a:lnTo>
                    <a:pt x="504" y="1652"/>
                  </a:lnTo>
                  <a:lnTo>
                    <a:pt x="504" y="1650"/>
                  </a:lnTo>
                  <a:lnTo>
                    <a:pt x="503" y="1650"/>
                  </a:lnTo>
                  <a:lnTo>
                    <a:pt x="503" y="1649"/>
                  </a:lnTo>
                  <a:lnTo>
                    <a:pt x="503" y="1648"/>
                  </a:lnTo>
                  <a:lnTo>
                    <a:pt x="501" y="1648"/>
                  </a:lnTo>
                  <a:lnTo>
                    <a:pt x="503" y="1648"/>
                  </a:lnTo>
                  <a:lnTo>
                    <a:pt x="501" y="1646"/>
                  </a:lnTo>
                  <a:lnTo>
                    <a:pt x="501" y="1645"/>
                  </a:lnTo>
                  <a:lnTo>
                    <a:pt x="500" y="1645"/>
                  </a:lnTo>
                  <a:lnTo>
                    <a:pt x="501" y="1645"/>
                  </a:lnTo>
                  <a:lnTo>
                    <a:pt x="501" y="1644"/>
                  </a:lnTo>
                  <a:lnTo>
                    <a:pt x="501" y="1642"/>
                  </a:lnTo>
                  <a:lnTo>
                    <a:pt x="500" y="1642"/>
                  </a:lnTo>
                  <a:lnTo>
                    <a:pt x="501" y="1642"/>
                  </a:lnTo>
                  <a:lnTo>
                    <a:pt x="501" y="1641"/>
                  </a:lnTo>
                  <a:lnTo>
                    <a:pt x="503" y="1641"/>
                  </a:lnTo>
                  <a:lnTo>
                    <a:pt x="503" y="1640"/>
                  </a:lnTo>
                  <a:lnTo>
                    <a:pt x="503" y="1638"/>
                  </a:lnTo>
                  <a:lnTo>
                    <a:pt x="501" y="1638"/>
                  </a:lnTo>
                  <a:lnTo>
                    <a:pt x="501" y="1637"/>
                  </a:lnTo>
                  <a:lnTo>
                    <a:pt x="501" y="1636"/>
                  </a:lnTo>
                  <a:lnTo>
                    <a:pt x="500" y="1636"/>
                  </a:lnTo>
                  <a:lnTo>
                    <a:pt x="500" y="1637"/>
                  </a:lnTo>
                  <a:lnTo>
                    <a:pt x="499" y="1637"/>
                  </a:lnTo>
                  <a:lnTo>
                    <a:pt x="497" y="1637"/>
                  </a:lnTo>
                  <a:lnTo>
                    <a:pt x="496" y="1637"/>
                  </a:lnTo>
                  <a:lnTo>
                    <a:pt x="496" y="1638"/>
                  </a:lnTo>
                  <a:lnTo>
                    <a:pt x="495" y="1640"/>
                  </a:lnTo>
                  <a:lnTo>
                    <a:pt x="495" y="1641"/>
                  </a:lnTo>
                  <a:lnTo>
                    <a:pt x="494" y="1641"/>
                  </a:lnTo>
                  <a:lnTo>
                    <a:pt x="494" y="1640"/>
                  </a:lnTo>
                  <a:lnTo>
                    <a:pt x="494" y="1641"/>
                  </a:lnTo>
                  <a:lnTo>
                    <a:pt x="492" y="1641"/>
                  </a:lnTo>
                  <a:lnTo>
                    <a:pt x="491" y="1641"/>
                  </a:lnTo>
                  <a:lnTo>
                    <a:pt x="491" y="1642"/>
                  </a:lnTo>
                  <a:lnTo>
                    <a:pt x="491" y="1644"/>
                  </a:lnTo>
                  <a:lnTo>
                    <a:pt x="491" y="1645"/>
                  </a:lnTo>
                  <a:lnTo>
                    <a:pt x="492" y="1645"/>
                  </a:lnTo>
                  <a:lnTo>
                    <a:pt x="492" y="1646"/>
                  </a:lnTo>
                  <a:lnTo>
                    <a:pt x="492" y="1648"/>
                  </a:lnTo>
                  <a:lnTo>
                    <a:pt x="491" y="1648"/>
                  </a:lnTo>
                  <a:lnTo>
                    <a:pt x="491" y="1649"/>
                  </a:lnTo>
                  <a:lnTo>
                    <a:pt x="490" y="1649"/>
                  </a:lnTo>
                  <a:lnTo>
                    <a:pt x="490" y="1650"/>
                  </a:lnTo>
                  <a:lnTo>
                    <a:pt x="490" y="1652"/>
                  </a:lnTo>
                  <a:lnTo>
                    <a:pt x="488" y="1652"/>
                  </a:lnTo>
                  <a:lnTo>
                    <a:pt x="488" y="1653"/>
                  </a:lnTo>
                  <a:lnTo>
                    <a:pt x="487" y="1654"/>
                  </a:lnTo>
                  <a:lnTo>
                    <a:pt x="486" y="1654"/>
                  </a:lnTo>
                  <a:lnTo>
                    <a:pt x="484" y="1654"/>
                  </a:lnTo>
                  <a:lnTo>
                    <a:pt x="484" y="1655"/>
                  </a:lnTo>
                  <a:lnTo>
                    <a:pt x="483" y="1655"/>
                  </a:lnTo>
                  <a:lnTo>
                    <a:pt x="482" y="1655"/>
                  </a:lnTo>
                  <a:lnTo>
                    <a:pt x="480" y="1657"/>
                  </a:lnTo>
                  <a:lnTo>
                    <a:pt x="479" y="1657"/>
                  </a:lnTo>
                  <a:lnTo>
                    <a:pt x="478" y="1657"/>
                  </a:lnTo>
                  <a:lnTo>
                    <a:pt x="476" y="1658"/>
                  </a:lnTo>
                  <a:lnTo>
                    <a:pt x="475" y="1658"/>
                  </a:lnTo>
                  <a:lnTo>
                    <a:pt x="474" y="1658"/>
                  </a:lnTo>
                  <a:lnTo>
                    <a:pt x="473" y="1659"/>
                  </a:lnTo>
                  <a:lnTo>
                    <a:pt x="471" y="1659"/>
                  </a:lnTo>
                  <a:lnTo>
                    <a:pt x="470" y="1659"/>
                  </a:lnTo>
                  <a:lnTo>
                    <a:pt x="469" y="1661"/>
                  </a:lnTo>
                  <a:lnTo>
                    <a:pt x="467" y="1661"/>
                  </a:lnTo>
                  <a:lnTo>
                    <a:pt x="467" y="1662"/>
                  </a:lnTo>
                  <a:lnTo>
                    <a:pt x="466" y="1662"/>
                  </a:lnTo>
                  <a:lnTo>
                    <a:pt x="465" y="1662"/>
                  </a:lnTo>
                  <a:lnTo>
                    <a:pt x="465" y="1661"/>
                  </a:lnTo>
                  <a:lnTo>
                    <a:pt x="463" y="1661"/>
                  </a:lnTo>
                  <a:lnTo>
                    <a:pt x="463" y="1659"/>
                  </a:lnTo>
                  <a:lnTo>
                    <a:pt x="462" y="1659"/>
                  </a:lnTo>
                  <a:lnTo>
                    <a:pt x="461" y="1661"/>
                  </a:lnTo>
                  <a:lnTo>
                    <a:pt x="459" y="1661"/>
                  </a:lnTo>
                  <a:lnTo>
                    <a:pt x="458" y="1661"/>
                  </a:lnTo>
                  <a:lnTo>
                    <a:pt x="458" y="1662"/>
                  </a:lnTo>
                  <a:lnTo>
                    <a:pt x="457" y="1662"/>
                  </a:lnTo>
                  <a:lnTo>
                    <a:pt x="456" y="1662"/>
                  </a:lnTo>
                  <a:lnTo>
                    <a:pt x="454" y="1663"/>
                  </a:lnTo>
                  <a:lnTo>
                    <a:pt x="453" y="1663"/>
                  </a:lnTo>
                  <a:lnTo>
                    <a:pt x="452" y="1662"/>
                  </a:lnTo>
                  <a:lnTo>
                    <a:pt x="450" y="1662"/>
                  </a:lnTo>
                  <a:lnTo>
                    <a:pt x="449" y="1662"/>
                  </a:lnTo>
                  <a:lnTo>
                    <a:pt x="448" y="1662"/>
                  </a:lnTo>
                  <a:lnTo>
                    <a:pt x="446" y="1662"/>
                  </a:lnTo>
                  <a:lnTo>
                    <a:pt x="446" y="1663"/>
                  </a:lnTo>
                  <a:lnTo>
                    <a:pt x="445" y="1663"/>
                  </a:lnTo>
                  <a:lnTo>
                    <a:pt x="445" y="1665"/>
                  </a:lnTo>
                  <a:lnTo>
                    <a:pt x="444" y="1666"/>
                  </a:lnTo>
                  <a:lnTo>
                    <a:pt x="442" y="1666"/>
                  </a:lnTo>
                  <a:lnTo>
                    <a:pt x="440" y="1666"/>
                  </a:lnTo>
                  <a:lnTo>
                    <a:pt x="439" y="1666"/>
                  </a:lnTo>
                  <a:lnTo>
                    <a:pt x="437" y="1666"/>
                  </a:lnTo>
                  <a:lnTo>
                    <a:pt x="436" y="1666"/>
                  </a:lnTo>
                  <a:lnTo>
                    <a:pt x="435" y="1666"/>
                  </a:lnTo>
                  <a:lnTo>
                    <a:pt x="433" y="1666"/>
                  </a:lnTo>
                  <a:lnTo>
                    <a:pt x="432" y="1667"/>
                  </a:lnTo>
                  <a:lnTo>
                    <a:pt x="431" y="1667"/>
                  </a:lnTo>
                  <a:lnTo>
                    <a:pt x="429" y="1666"/>
                  </a:lnTo>
                  <a:lnTo>
                    <a:pt x="428" y="1666"/>
                  </a:lnTo>
                  <a:lnTo>
                    <a:pt x="428" y="1665"/>
                  </a:lnTo>
                  <a:lnTo>
                    <a:pt x="427" y="1665"/>
                  </a:lnTo>
                  <a:lnTo>
                    <a:pt x="425" y="1663"/>
                  </a:lnTo>
                  <a:lnTo>
                    <a:pt x="425" y="1662"/>
                  </a:lnTo>
                  <a:lnTo>
                    <a:pt x="424" y="1662"/>
                  </a:lnTo>
                  <a:lnTo>
                    <a:pt x="424" y="1661"/>
                  </a:lnTo>
                  <a:lnTo>
                    <a:pt x="423" y="1659"/>
                  </a:lnTo>
                  <a:lnTo>
                    <a:pt x="423" y="1658"/>
                  </a:lnTo>
                  <a:lnTo>
                    <a:pt x="421" y="1657"/>
                  </a:lnTo>
                  <a:lnTo>
                    <a:pt x="420" y="1655"/>
                  </a:lnTo>
                  <a:lnTo>
                    <a:pt x="420" y="1654"/>
                  </a:lnTo>
                  <a:lnTo>
                    <a:pt x="419" y="1653"/>
                  </a:lnTo>
                  <a:lnTo>
                    <a:pt x="419" y="1652"/>
                  </a:lnTo>
                  <a:lnTo>
                    <a:pt x="418" y="1650"/>
                  </a:lnTo>
                  <a:lnTo>
                    <a:pt x="418" y="1649"/>
                  </a:lnTo>
                  <a:lnTo>
                    <a:pt x="416" y="1649"/>
                  </a:lnTo>
                  <a:lnTo>
                    <a:pt x="415" y="1649"/>
                  </a:lnTo>
                  <a:lnTo>
                    <a:pt x="415" y="1648"/>
                  </a:lnTo>
                  <a:lnTo>
                    <a:pt x="414" y="1648"/>
                  </a:lnTo>
                  <a:lnTo>
                    <a:pt x="412" y="1648"/>
                  </a:lnTo>
                  <a:lnTo>
                    <a:pt x="412" y="1646"/>
                  </a:lnTo>
                  <a:lnTo>
                    <a:pt x="412" y="1645"/>
                  </a:lnTo>
                  <a:lnTo>
                    <a:pt x="414" y="1644"/>
                  </a:lnTo>
                  <a:lnTo>
                    <a:pt x="415" y="1644"/>
                  </a:lnTo>
                  <a:lnTo>
                    <a:pt x="416" y="1644"/>
                  </a:lnTo>
                  <a:lnTo>
                    <a:pt x="418" y="1644"/>
                  </a:lnTo>
                  <a:lnTo>
                    <a:pt x="418" y="1645"/>
                  </a:lnTo>
                  <a:lnTo>
                    <a:pt x="419" y="1645"/>
                  </a:lnTo>
                  <a:lnTo>
                    <a:pt x="419" y="1646"/>
                  </a:lnTo>
                  <a:lnTo>
                    <a:pt x="420" y="1646"/>
                  </a:lnTo>
                  <a:lnTo>
                    <a:pt x="421" y="1646"/>
                  </a:lnTo>
                  <a:lnTo>
                    <a:pt x="423" y="1645"/>
                  </a:lnTo>
                  <a:lnTo>
                    <a:pt x="424" y="1645"/>
                  </a:lnTo>
                  <a:lnTo>
                    <a:pt x="424" y="1644"/>
                  </a:lnTo>
                  <a:lnTo>
                    <a:pt x="424" y="1642"/>
                  </a:lnTo>
                  <a:lnTo>
                    <a:pt x="424" y="1641"/>
                  </a:lnTo>
                  <a:lnTo>
                    <a:pt x="425" y="1640"/>
                  </a:lnTo>
                  <a:lnTo>
                    <a:pt x="425" y="1638"/>
                  </a:lnTo>
                  <a:lnTo>
                    <a:pt x="425" y="1637"/>
                  </a:lnTo>
                  <a:lnTo>
                    <a:pt x="425" y="1636"/>
                  </a:lnTo>
                  <a:lnTo>
                    <a:pt x="425" y="1635"/>
                  </a:lnTo>
                  <a:lnTo>
                    <a:pt x="427" y="1633"/>
                  </a:lnTo>
                  <a:lnTo>
                    <a:pt x="427" y="1632"/>
                  </a:lnTo>
                  <a:lnTo>
                    <a:pt x="428" y="1631"/>
                  </a:lnTo>
                  <a:lnTo>
                    <a:pt x="429" y="1629"/>
                  </a:lnTo>
                  <a:lnTo>
                    <a:pt x="431" y="1628"/>
                  </a:lnTo>
                  <a:lnTo>
                    <a:pt x="431" y="1627"/>
                  </a:lnTo>
                  <a:lnTo>
                    <a:pt x="432" y="1627"/>
                  </a:lnTo>
                  <a:lnTo>
                    <a:pt x="433" y="1625"/>
                  </a:lnTo>
                  <a:lnTo>
                    <a:pt x="435" y="1624"/>
                  </a:lnTo>
                  <a:lnTo>
                    <a:pt x="433" y="1623"/>
                  </a:lnTo>
                  <a:lnTo>
                    <a:pt x="432" y="1623"/>
                  </a:lnTo>
                  <a:lnTo>
                    <a:pt x="432" y="1621"/>
                  </a:lnTo>
                  <a:lnTo>
                    <a:pt x="431" y="1620"/>
                  </a:lnTo>
                  <a:lnTo>
                    <a:pt x="431" y="1619"/>
                  </a:lnTo>
                  <a:lnTo>
                    <a:pt x="431" y="1618"/>
                  </a:lnTo>
                  <a:lnTo>
                    <a:pt x="432" y="1618"/>
                  </a:lnTo>
                  <a:lnTo>
                    <a:pt x="432" y="1616"/>
                  </a:lnTo>
                  <a:lnTo>
                    <a:pt x="433" y="1615"/>
                  </a:lnTo>
                  <a:lnTo>
                    <a:pt x="435" y="1614"/>
                  </a:lnTo>
                  <a:lnTo>
                    <a:pt x="433" y="1612"/>
                  </a:lnTo>
                  <a:lnTo>
                    <a:pt x="432" y="1611"/>
                  </a:lnTo>
                  <a:lnTo>
                    <a:pt x="431" y="1611"/>
                  </a:lnTo>
                  <a:lnTo>
                    <a:pt x="429" y="1611"/>
                  </a:lnTo>
                  <a:lnTo>
                    <a:pt x="429" y="1610"/>
                  </a:lnTo>
                  <a:lnTo>
                    <a:pt x="428" y="1610"/>
                  </a:lnTo>
                  <a:lnTo>
                    <a:pt x="427" y="1610"/>
                  </a:lnTo>
                  <a:lnTo>
                    <a:pt x="425" y="1610"/>
                  </a:lnTo>
                  <a:lnTo>
                    <a:pt x="425" y="1608"/>
                  </a:lnTo>
                  <a:lnTo>
                    <a:pt x="424" y="1608"/>
                  </a:lnTo>
                  <a:lnTo>
                    <a:pt x="423" y="1608"/>
                  </a:lnTo>
                  <a:lnTo>
                    <a:pt x="421" y="1607"/>
                  </a:lnTo>
                  <a:lnTo>
                    <a:pt x="420" y="1607"/>
                  </a:lnTo>
                  <a:lnTo>
                    <a:pt x="419" y="1607"/>
                  </a:lnTo>
                  <a:lnTo>
                    <a:pt x="418" y="1608"/>
                  </a:lnTo>
                  <a:lnTo>
                    <a:pt x="416" y="1608"/>
                  </a:lnTo>
                  <a:lnTo>
                    <a:pt x="416" y="1610"/>
                  </a:lnTo>
                  <a:lnTo>
                    <a:pt x="415" y="1610"/>
                  </a:lnTo>
                  <a:lnTo>
                    <a:pt x="416" y="1610"/>
                  </a:lnTo>
                  <a:lnTo>
                    <a:pt x="416" y="1608"/>
                  </a:lnTo>
                  <a:lnTo>
                    <a:pt x="418" y="1608"/>
                  </a:lnTo>
                  <a:lnTo>
                    <a:pt x="418" y="1607"/>
                  </a:lnTo>
                  <a:lnTo>
                    <a:pt x="419" y="1607"/>
                  </a:lnTo>
                  <a:lnTo>
                    <a:pt x="418" y="1607"/>
                  </a:lnTo>
                  <a:lnTo>
                    <a:pt x="416" y="1607"/>
                  </a:lnTo>
                  <a:lnTo>
                    <a:pt x="415" y="1607"/>
                  </a:lnTo>
                  <a:lnTo>
                    <a:pt x="414" y="1607"/>
                  </a:lnTo>
                  <a:lnTo>
                    <a:pt x="412" y="1607"/>
                  </a:lnTo>
                  <a:lnTo>
                    <a:pt x="411" y="1607"/>
                  </a:lnTo>
                  <a:lnTo>
                    <a:pt x="410" y="1607"/>
                  </a:lnTo>
                  <a:lnTo>
                    <a:pt x="408" y="1607"/>
                  </a:lnTo>
                  <a:lnTo>
                    <a:pt x="408" y="1606"/>
                  </a:lnTo>
                  <a:lnTo>
                    <a:pt x="407" y="1606"/>
                  </a:lnTo>
                  <a:lnTo>
                    <a:pt x="406" y="1606"/>
                  </a:lnTo>
                  <a:lnTo>
                    <a:pt x="406" y="1604"/>
                  </a:lnTo>
                  <a:lnTo>
                    <a:pt x="404" y="1604"/>
                  </a:lnTo>
                  <a:lnTo>
                    <a:pt x="404" y="1603"/>
                  </a:lnTo>
                  <a:lnTo>
                    <a:pt x="403" y="1603"/>
                  </a:lnTo>
                  <a:lnTo>
                    <a:pt x="403" y="1602"/>
                  </a:lnTo>
                  <a:lnTo>
                    <a:pt x="402" y="1602"/>
                  </a:lnTo>
                  <a:lnTo>
                    <a:pt x="402" y="1601"/>
                  </a:lnTo>
                  <a:lnTo>
                    <a:pt x="402" y="1599"/>
                  </a:lnTo>
                  <a:lnTo>
                    <a:pt x="402" y="1598"/>
                  </a:lnTo>
                  <a:lnTo>
                    <a:pt x="401" y="1597"/>
                  </a:lnTo>
                  <a:lnTo>
                    <a:pt x="401" y="1595"/>
                  </a:lnTo>
                  <a:lnTo>
                    <a:pt x="401" y="1594"/>
                  </a:lnTo>
                  <a:lnTo>
                    <a:pt x="401" y="1593"/>
                  </a:lnTo>
                  <a:lnTo>
                    <a:pt x="399" y="1593"/>
                  </a:lnTo>
                  <a:lnTo>
                    <a:pt x="399" y="1591"/>
                  </a:lnTo>
                  <a:lnTo>
                    <a:pt x="399" y="1590"/>
                  </a:lnTo>
                  <a:lnTo>
                    <a:pt x="398" y="1590"/>
                  </a:lnTo>
                  <a:lnTo>
                    <a:pt x="397" y="1589"/>
                  </a:lnTo>
                  <a:lnTo>
                    <a:pt x="395" y="1589"/>
                  </a:lnTo>
                  <a:lnTo>
                    <a:pt x="395" y="1587"/>
                  </a:lnTo>
                  <a:lnTo>
                    <a:pt x="394" y="1587"/>
                  </a:lnTo>
                  <a:lnTo>
                    <a:pt x="393" y="1586"/>
                  </a:lnTo>
                  <a:lnTo>
                    <a:pt x="393" y="1585"/>
                  </a:lnTo>
                  <a:lnTo>
                    <a:pt x="391" y="1585"/>
                  </a:lnTo>
                  <a:lnTo>
                    <a:pt x="390" y="1583"/>
                  </a:lnTo>
                  <a:lnTo>
                    <a:pt x="389" y="1583"/>
                  </a:lnTo>
                  <a:lnTo>
                    <a:pt x="389" y="1582"/>
                  </a:lnTo>
                  <a:lnTo>
                    <a:pt x="387" y="1582"/>
                  </a:lnTo>
                  <a:lnTo>
                    <a:pt x="386" y="1582"/>
                  </a:lnTo>
                  <a:lnTo>
                    <a:pt x="385" y="1582"/>
                  </a:lnTo>
                  <a:lnTo>
                    <a:pt x="385" y="1581"/>
                  </a:lnTo>
                  <a:lnTo>
                    <a:pt x="383" y="1581"/>
                  </a:lnTo>
                  <a:lnTo>
                    <a:pt x="382" y="1580"/>
                  </a:lnTo>
                  <a:lnTo>
                    <a:pt x="381" y="1580"/>
                  </a:lnTo>
                  <a:lnTo>
                    <a:pt x="380" y="1580"/>
                  </a:lnTo>
                  <a:lnTo>
                    <a:pt x="378" y="1580"/>
                  </a:lnTo>
                  <a:lnTo>
                    <a:pt x="380" y="1578"/>
                  </a:lnTo>
                  <a:lnTo>
                    <a:pt x="378" y="1577"/>
                  </a:lnTo>
                  <a:lnTo>
                    <a:pt x="378" y="1576"/>
                  </a:lnTo>
                  <a:lnTo>
                    <a:pt x="377" y="1576"/>
                  </a:lnTo>
                  <a:lnTo>
                    <a:pt x="376" y="1576"/>
                  </a:lnTo>
                  <a:lnTo>
                    <a:pt x="374" y="1576"/>
                  </a:lnTo>
                  <a:lnTo>
                    <a:pt x="373" y="1576"/>
                  </a:lnTo>
                  <a:lnTo>
                    <a:pt x="372" y="1576"/>
                  </a:lnTo>
                  <a:lnTo>
                    <a:pt x="372" y="1574"/>
                  </a:lnTo>
                  <a:lnTo>
                    <a:pt x="370" y="1574"/>
                  </a:lnTo>
                  <a:lnTo>
                    <a:pt x="369" y="1574"/>
                  </a:lnTo>
                  <a:lnTo>
                    <a:pt x="369" y="1573"/>
                  </a:lnTo>
                  <a:lnTo>
                    <a:pt x="368" y="1573"/>
                  </a:lnTo>
                  <a:lnTo>
                    <a:pt x="368" y="1574"/>
                  </a:lnTo>
                  <a:lnTo>
                    <a:pt x="366" y="1574"/>
                  </a:lnTo>
                  <a:lnTo>
                    <a:pt x="366" y="1573"/>
                  </a:lnTo>
                  <a:lnTo>
                    <a:pt x="366" y="1574"/>
                  </a:lnTo>
                  <a:lnTo>
                    <a:pt x="368" y="1574"/>
                  </a:lnTo>
                  <a:lnTo>
                    <a:pt x="369" y="1576"/>
                  </a:lnTo>
                  <a:lnTo>
                    <a:pt x="368" y="1576"/>
                  </a:lnTo>
                  <a:lnTo>
                    <a:pt x="366" y="1576"/>
                  </a:lnTo>
                  <a:lnTo>
                    <a:pt x="365" y="1576"/>
                  </a:lnTo>
                  <a:lnTo>
                    <a:pt x="364" y="1576"/>
                  </a:lnTo>
                  <a:lnTo>
                    <a:pt x="364" y="1577"/>
                  </a:lnTo>
                  <a:lnTo>
                    <a:pt x="363" y="1577"/>
                  </a:lnTo>
                  <a:lnTo>
                    <a:pt x="361" y="1577"/>
                  </a:lnTo>
                  <a:lnTo>
                    <a:pt x="360" y="1577"/>
                  </a:lnTo>
                  <a:lnTo>
                    <a:pt x="359" y="1577"/>
                  </a:lnTo>
                  <a:lnTo>
                    <a:pt x="357" y="1577"/>
                  </a:lnTo>
                  <a:lnTo>
                    <a:pt x="356" y="1577"/>
                  </a:lnTo>
                  <a:lnTo>
                    <a:pt x="357" y="1577"/>
                  </a:lnTo>
                  <a:lnTo>
                    <a:pt x="357" y="1578"/>
                  </a:lnTo>
                  <a:lnTo>
                    <a:pt x="356" y="1578"/>
                  </a:lnTo>
                  <a:lnTo>
                    <a:pt x="356" y="1577"/>
                  </a:lnTo>
                  <a:lnTo>
                    <a:pt x="356" y="1578"/>
                  </a:lnTo>
                  <a:lnTo>
                    <a:pt x="355" y="1578"/>
                  </a:lnTo>
                  <a:lnTo>
                    <a:pt x="355" y="1577"/>
                  </a:lnTo>
                  <a:lnTo>
                    <a:pt x="353" y="1577"/>
                  </a:lnTo>
                  <a:lnTo>
                    <a:pt x="352" y="1577"/>
                  </a:lnTo>
                  <a:lnTo>
                    <a:pt x="352" y="1578"/>
                  </a:lnTo>
                  <a:lnTo>
                    <a:pt x="351" y="1578"/>
                  </a:lnTo>
                  <a:lnTo>
                    <a:pt x="349" y="1578"/>
                  </a:lnTo>
                  <a:lnTo>
                    <a:pt x="349" y="1580"/>
                  </a:lnTo>
                  <a:lnTo>
                    <a:pt x="348" y="1580"/>
                  </a:lnTo>
                  <a:lnTo>
                    <a:pt x="347" y="1580"/>
                  </a:lnTo>
                  <a:lnTo>
                    <a:pt x="347" y="1581"/>
                  </a:lnTo>
                  <a:lnTo>
                    <a:pt x="346" y="1581"/>
                  </a:lnTo>
                  <a:lnTo>
                    <a:pt x="344" y="1581"/>
                  </a:lnTo>
                  <a:lnTo>
                    <a:pt x="343" y="1581"/>
                  </a:lnTo>
                  <a:lnTo>
                    <a:pt x="342" y="1581"/>
                  </a:lnTo>
                  <a:lnTo>
                    <a:pt x="340" y="1581"/>
                  </a:lnTo>
                  <a:lnTo>
                    <a:pt x="339" y="1581"/>
                  </a:lnTo>
                  <a:lnTo>
                    <a:pt x="339" y="1580"/>
                  </a:lnTo>
                  <a:lnTo>
                    <a:pt x="338" y="1580"/>
                  </a:lnTo>
                  <a:lnTo>
                    <a:pt x="336" y="1580"/>
                  </a:lnTo>
                  <a:lnTo>
                    <a:pt x="335" y="1580"/>
                  </a:lnTo>
                  <a:lnTo>
                    <a:pt x="334" y="1580"/>
                  </a:lnTo>
                  <a:lnTo>
                    <a:pt x="332" y="1578"/>
                  </a:lnTo>
                  <a:lnTo>
                    <a:pt x="331" y="1578"/>
                  </a:lnTo>
                  <a:lnTo>
                    <a:pt x="330" y="1578"/>
                  </a:lnTo>
                  <a:lnTo>
                    <a:pt x="328" y="1578"/>
                  </a:lnTo>
                  <a:lnTo>
                    <a:pt x="327" y="1577"/>
                  </a:lnTo>
                  <a:lnTo>
                    <a:pt x="326" y="1577"/>
                  </a:lnTo>
                  <a:lnTo>
                    <a:pt x="325" y="1577"/>
                  </a:lnTo>
                  <a:lnTo>
                    <a:pt x="325" y="1576"/>
                  </a:lnTo>
                  <a:lnTo>
                    <a:pt x="323" y="1576"/>
                  </a:lnTo>
                  <a:lnTo>
                    <a:pt x="322" y="1576"/>
                  </a:lnTo>
                  <a:lnTo>
                    <a:pt x="321" y="1576"/>
                  </a:lnTo>
                  <a:lnTo>
                    <a:pt x="319" y="1574"/>
                  </a:lnTo>
                  <a:lnTo>
                    <a:pt x="318" y="1574"/>
                  </a:lnTo>
                  <a:lnTo>
                    <a:pt x="317" y="1574"/>
                  </a:lnTo>
                  <a:lnTo>
                    <a:pt x="315" y="1574"/>
                  </a:lnTo>
                  <a:lnTo>
                    <a:pt x="315" y="1573"/>
                  </a:lnTo>
                  <a:lnTo>
                    <a:pt x="315" y="1574"/>
                  </a:lnTo>
                  <a:lnTo>
                    <a:pt x="314" y="1574"/>
                  </a:lnTo>
                  <a:lnTo>
                    <a:pt x="314" y="1573"/>
                  </a:lnTo>
                  <a:lnTo>
                    <a:pt x="313" y="1573"/>
                  </a:lnTo>
                  <a:lnTo>
                    <a:pt x="313" y="1572"/>
                  </a:lnTo>
                  <a:lnTo>
                    <a:pt x="311" y="1572"/>
                  </a:lnTo>
                  <a:lnTo>
                    <a:pt x="311" y="1570"/>
                  </a:lnTo>
                  <a:lnTo>
                    <a:pt x="310" y="1570"/>
                  </a:lnTo>
                  <a:lnTo>
                    <a:pt x="310" y="1569"/>
                  </a:lnTo>
                  <a:lnTo>
                    <a:pt x="309" y="1569"/>
                  </a:lnTo>
                  <a:lnTo>
                    <a:pt x="309" y="1568"/>
                  </a:lnTo>
                  <a:lnTo>
                    <a:pt x="308" y="1568"/>
                  </a:lnTo>
                  <a:lnTo>
                    <a:pt x="308" y="1566"/>
                  </a:lnTo>
                  <a:lnTo>
                    <a:pt x="306" y="1566"/>
                  </a:lnTo>
                  <a:lnTo>
                    <a:pt x="305" y="1565"/>
                  </a:lnTo>
                  <a:lnTo>
                    <a:pt x="305" y="1564"/>
                  </a:lnTo>
                  <a:lnTo>
                    <a:pt x="304" y="1564"/>
                  </a:lnTo>
                  <a:lnTo>
                    <a:pt x="302" y="1564"/>
                  </a:lnTo>
                  <a:lnTo>
                    <a:pt x="302" y="1563"/>
                  </a:lnTo>
                  <a:lnTo>
                    <a:pt x="302" y="1561"/>
                  </a:lnTo>
                  <a:lnTo>
                    <a:pt x="302" y="1560"/>
                  </a:lnTo>
                  <a:lnTo>
                    <a:pt x="301" y="1560"/>
                  </a:lnTo>
                  <a:lnTo>
                    <a:pt x="301" y="1559"/>
                  </a:lnTo>
                  <a:lnTo>
                    <a:pt x="301" y="1557"/>
                  </a:lnTo>
                  <a:lnTo>
                    <a:pt x="300" y="1557"/>
                  </a:lnTo>
                  <a:lnTo>
                    <a:pt x="298" y="1557"/>
                  </a:lnTo>
                  <a:lnTo>
                    <a:pt x="297" y="1557"/>
                  </a:lnTo>
                  <a:lnTo>
                    <a:pt x="296" y="1557"/>
                  </a:lnTo>
                  <a:lnTo>
                    <a:pt x="294" y="1557"/>
                  </a:lnTo>
                  <a:lnTo>
                    <a:pt x="294" y="1556"/>
                  </a:lnTo>
                  <a:lnTo>
                    <a:pt x="293" y="1556"/>
                  </a:lnTo>
                  <a:lnTo>
                    <a:pt x="292" y="1556"/>
                  </a:lnTo>
                  <a:lnTo>
                    <a:pt x="292" y="1555"/>
                  </a:lnTo>
                  <a:lnTo>
                    <a:pt x="290" y="1555"/>
                  </a:lnTo>
                  <a:lnTo>
                    <a:pt x="290" y="1553"/>
                  </a:lnTo>
                  <a:lnTo>
                    <a:pt x="289" y="1553"/>
                  </a:lnTo>
                  <a:lnTo>
                    <a:pt x="289" y="1552"/>
                  </a:lnTo>
                  <a:lnTo>
                    <a:pt x="288" y="1551"/>
                  </a:lnTo>
                  <a:lnTo>
                    <a:pt x="288" y="1549"/>
                  </a:lnTo>
                  <a:lnTo>
                    <a:pt x="287" y="1549"/>
                  </a:lnTo>
                  <a:lnTo>
                    <a:pt x="287" y="1548"/>
                  </a:lnTo>
                  <a:lnTo>
                    <a:pt x="285" y="1548"/>
                  </a:lnTo>
                  <a:lnTo>
                    <a:pt x="285" y="1547"/>
                  </a:lnTo>
                  <a:lnTo>
                    <a:pt x="287" y="1542"/>
                  </a:lnTo>
                  <a:lnTo>
                    <a:pt x="287" y="1540"/>
                  </a:lnTo>
                  <a:lnTo>
                    <a:pt x="287" y="1539"/>
                  </a:lnTo>
                  <a:lnTo>
                    <a:pt x="287" y="1538"/>
                  </a:lnTo>
                  <a:lnTo>
                    <a:pt x="287" y="1536"/>
                  </a:lnTo>
                  <a:lnTo>
                    <a:pt x="288" y="1535"/>
                  </a:lnTo>
                  <a:lnTo>
                    <a:pt x="288" y="1534"/>
                  </a:lnTo>
                  <a:lnTo>
                    <a:pt x="289" y="1534"/>
                  </a:lnTo>
                  <a:lnTo>
                    <a:pt x="290" y="1532"/>
                  </a:lnTo>
                  <a:lnTo>
                    <a:pt x="290" y="1531"/>
                  </a:lnTo>
                  <a:lnTo>
                    <a:pt x="292" y="1531"/>
                  </a:lnTo>
                  <a:lnTo>
                    <a:pt x="292" y="1530"/>
                  </a:lnTo>
                  <a:lnTo>
                    <a:pt x="293" y="1530"/>
                  </a:lnTo>
                  <a:lnTo>
                    <a:pt x="293" y="1529"/>
                  </a:lnTo>
                  <a:lnTo>
                    <a:pt x="293" y="1527"/>
                  </a:lnTo>
                  <a:lnTo>
                    <a:pt x="294" y="1526"/>
                  </a:lnTo>
                  <a:lnTo>
                    <a:pt x="294" y="1525"/>
                  </a:lnTo>
                  <a:lnTo>
                    <a:pt x="296" y="1523"/>
                  </a:lnTo>
                  <a:lnTo>
                    <a:pt x="296" y="1522"/>
                  </a:lnTo>
                  <a:lnTo>
                    <a:pt x="296" y="1521"/>
                  </a:lnTo>
                  <a:lnTo>
                    <a:pt x="297" y="1519"/>
                  </a:lnTo>
                  <a:lnTo>
                    <a:pt x="297" y="1518"/>
                  </a:lnTo>
                  <a:lnTo>
                    <a:pt x="297" y="1517"/>
                  </a:lnTo>
                  <a:lnTo>
                    <a:pt x="298" y="1515"/>
                  </a:lnTo>
                  <a:lnTo>
                    <a:pt x="298" y="1514"/>
                  </a:lnTo>
                  <a:lnTo>
                    <a:pt x="298" y="1513"/>
                  </a:lnTo>
                  <a:lnTo>
                    <a:pt x="298" y="1512"/>
                  </a:lnTo>
                  <a:lnTo>
                    <a:pt x="300" y="1510"/>
                  </a:lnTo>
                  <a:lnTo>
                    <a:pt x="302" y="1508"/>
                  </a:lnTo>
                  <a:lnTo>
                    <a:pt x="302" y="1506"/>
                  </a:lnTo>
                  <a:lnTo>
                    <a:pt x="302"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6" y="1491"/>
                  </a:lnTo>
                  <a:lnTo>
                    <a:pt x="306" y="1489"/>
                  </a:lnTo>
                  <a:lnTo>
                    <a:pt x="308" y="1488"/>
                  </a:lnTo>
                  <a:lnTo>
                    <a:pt x="309" y="1487"/>
                  </a:lnTo>
                  <a:lnTo>
                    <a:pt x="309" y="1485"/>
                  </a:lnTo>
                  <a:lnTo>
                    <a:pt x="310" y="1484"/>
                  </a:lnTo>
                  <a:lnTo>
                    <a:pt x="311" y="1484"/>
                  </a:lnTo>
                  <a:lnTo>
                    <a:pt x="311" y="1483"/>
                  </a:lnTo>
                  <a:lnTo>
                    <a:pt x="313" y="1483"/>
                  </a:lnTo>
                  <a:lnTo>
                    <a:pt x="313" y="1481"/>
                  </a:lnTo>
                  <a:lnTo>
                    <a:pt x="314" y="1481"/>
                  </a:lnTo>
                  <a:lnTo>
                    <a:pt x="314" y="1480"/>
                  </a:lnTo>
                  <a:lnTo>
                    <a:pt x="315" y="1479"/>
                  </a:lnTo>
                  <a:lnTo>
                    <a:pt x="317" y="1477"/>
                  </a:lnTo>
                  <a:lnTo>
                    <a:pt x="317" y="1476"/>
                  </a:lnTo>
                  <a:lnTo>
                    <a:pt x="318" y="1475"/>
                  </a:lnTo>
                  <a:lnTo>
                    <a:pt x="319" y="1475"/>
                  </a:lnTo>
                  <a:lnTo>
                    <a:pt x="319" y="1474"/>
                  </a:lnTo>
                  <a:lnTo>
                    <a:pt x="321" y="1472"/>
                  </a:lnTo>
                  <a:lnTo>
                    <a:pt x="321" y="1471"/>
                  </a:lnTo>
                  <a:lnTo>
                    <a:pt x="322" y="1466"/>
                  </a:lnTo>
                  <a:lnTo>
                    <a:pt x="322" y="1464"/>
                  </a:lnTo>
                  <a:lnTo>
                    <a:pt x="323" y="1464"/>
                  </a:lnTo>
                  <a:lnTo>
                    <a:pt x="323" y="1463"/>
                  </a:lnTo>
                  <a:lnTo>
                    <a:pt x="325" y="1463"/>
                  </a:lnTo>
                  <a:lnTo>
                    <a:pt x="325" y="1462"/>
                  </a:lnTo>
                  <a:lnTo>
                    <a:pt x="325" y="1460"/>
                  </a:lnTo>
                  <a:lnTo>
                    <a:pt x="326" y="1460"/>
                  </a:lnTo>
                  <a:lnTo>
                    <a:pt x="327" y="1460"/>
                  </a:lnTo>
                  <a:lnTo>
                    <a:pt x="328" y="1460"/>
                  </a:lnTo>
                  <a:lnTo>
                    <a:pt x="330" y="1460"/>
                  </a:lnTo>
                  <a:lnTo>
                    <a:pt x="331" y="1460"/>
                  </a:lnTo>
                  <a:lnTo>
                    <a:pt x="331" y="1459"/>
                  </a:lnTo>
                  <a:lnTo>
                    <a:pt x="331" y="1458"/>
                  </a:lnTo>
                  <a:lnTo>
                    <a:pt x="331" y="1457"/>
                  </a:lnTo>
                  <a:lnTo>
                    <a:pt x="330" y="1455"/>
                  </a:lnTo>
                  <a:lnTo>
                    <a:pt x="328" y="1454"/>
                  </a:lnTo>
                  <a:lnTo>
                    <a:pt x="328" y="1453"/>
                  </a:lnTo>
                  <a:lnTo>
                    <a:pt x="328" y="1451"/>
                  </a:lnTo>
                  <a:lnTo>
                    <a:pt x="328" y="1450"/>
                  </a:lnTo>
                  <a:lnTo>
                    <a:pt x="328" y="1447"/>
                  </a:lnTo>
                  <a:lnTo>
                    <a:pt x="330" y="1446"/>
                  </a:lnTo>
                  <a:lnTo>
                    <a:pt x="331" y="1445"/>
                  </a:lnTo>
                  <a:lnTo>
                    <a:pt x="332" y="1445"/>
                  </a:lnTo>
                  <a:lnTo>
                    <a:pt x="332" y="1443"/>
                  </a:lnTo>
                  <a:lnTo>
                    <a:pt x="334" y="1443"/>
                  </a:lnTo>
                  <a:lnTo>
                    <a:pt x="335" y="1443"/>
                  </a:lnTo>
                  <a:lnTo>
                    <a:pt x="336" y="1442"/>
                  </a:lnTo>
                  <a:lnTo>
                    <a:pt x="335" y="1442"/>
                  </a:lnTo>
                  <a:lnTo>
                    <a:pt x="335" y="1441"/>
                  </a:lnTo>
                  <a:lnTo>
                    <a:pt x="335" y="1440"/>
                  </a:lnTo>
                  <a:lnTo>
                    <a:pt x="336" y="1440"/>
                  </a:lnTo>
                  <a:lnTo>
                    <a:pt x="338" y="1438"/>
                  </a:lnTo>
                  <a:lnTo>
                    <a:pt x="339" y="1440"/>
                  </a:lnTo>
                  <a:lnTo>
                    <a:pt x="340" y="1440"/>
                  </a:lnTo>
                  <a:lnTo>
                    <a:pt x="340" y="1438"/>
                  </a:lnTo>
                  <a:lnTo>
                    <a:pt x="340" y="1437"/>
                  </a:lnTo>
                  <a:lnTo>
                    <a:pt x="342" y="1436"/>
                  </a:lnTo>
                  <a:lnTo>
                    <a:pt x="343" y="1436"/>
                  </a:lnTo>
                  <a:lnTo>
                    <a:pt x="344" y="1434"/>
                  </a:lnTo>
                  <a:lnTo>
                    <a:pt x="344" y="1433"/>
                  </a:lnTo>
                  <a:lnTo>
                    <a:pt x="346" y="1433"/>
                  </a:lnTo>
                  <a:lnTo>
                    <a:pt x="346" y="1432"/>
                  </a:lnTo>
                  <a:lnTo>
                    <a:pt x="346" y="1430"/>
                  </a:lnTo>
                  <a:lnTo>
                    <a:pt x="347" y="1430"/>
                  </a:lnTo>
                  <a:lnTo>
                    <a:pt x="347" y="1429"/>
                  </a:lnTo>
                  <a:lnTo>
                    <a:pt x="348" y="1429"/>
                  </a:lnTo>
                  <a:lnTo>
                    <a:pt x="348" y="1430"/>
                  </a:lnTo>
                  <a:lnTo>
                    <a:pt x="349" y="1430"/>
                  </a:lnTo>
                  <a:lnTo>
                    <a:pt x="349" y="1429"/>
                  </a:lnTo>
                  <a:lnTo>
                    <a:pt x="349" y="1428"/>
                  </a:lnTo>
                  <a:lnTo>
                    <a:pt x="351" y="1428"/>
                  </a:lnTo>
                  <a:lnTo>
                    <a:pt x="352" y="1428"/>
                  </a:lnTo>
                  <a:lnTo>
                    <a:pt x="352" y="1426"/>
                  </a:lnTo>
                  <a:lnTo>
                    <a:pt x="351" y="1426"/>
                  </a:lnTo>
                  <a:lnTo>
                    <a:pt x="349" y="1426"/>
                  </a:lnTo>
                  <a:lnTo>
                    <a:pt x="349" y="1425"/>
                  </a:lnTo>
                  <a:lnTo>
                    <a:pt x="351" y="1426"/>
                  </a:lnTo>
                  <a:lnTo>
                    <a:pt x="351" y="1425"/>
                  </a:lnTo>
                  <a:lnTo>
                    <a:pt x="349" y="1425"/>
                  </a:lnTo>
                  <a:lnTo>
                    <a:pt x="351" y="1424"/>
                  </a:lnTo>
                  <a:lnTo>
                    <a:pt x="349" y="1422"/>
                  </a:lnTo>
                  <a:lnTo>
                    <a:pt x="349" y="1421"/>
                  </a:lnTo>
                  <a:lnTo>
                    <a:pt x="349" y="1420"/>
                  </a:lnTo>
                  <a:lnTo>
                    <a:pt x="348" y="1420"/>
                  </a:lnTo>
                  <a:lnTo>
                    <a:pt x="349" y="1420"/>
                  </a:lnTo>
                  <a:lnTo>
                    <a:pt x="351" y="1420"/>
                  </a:lnTo>
                  <a:lnTo>
                    <a:pt x="351" y="1419"/>
                  </a:lnTo>
                  <a:lnTo>
                    <a:pt x="351" y="1420"/>
                  </a:lnTo>
                  <a:lnTo>
                    <a:pt x="352" y="1420"/>
                  </a:lnTo>
                  <a:lnTo>
                    <a:pt x="352" y="1419"/>
                  </a:lnTo>
                  <a:lnTo>
                    <a:pt x="352" y="1417"/>
                  </a:lnTo>
                  <a:lnTo>
                    <a:pt x="353" y="1417"/>
                  </a:lnTo>
                  <a:lnTo>
                    <a:pt x="353" y="1416"/>
                  </a:lnTo>
                  <a:lnTo>
                    <a:pt x="355" y="1416"/>
                  </a:lnTo>
                  <a:lnTo>
                    <a:pt x="356" y="1416"/>
                  </a:lnTo>
                  <a:lnTo>
                    <a:pt x="356" y="1415"/>
                  </a:lnTo>
                  <a:lnTo>
                    <a:pt x="357" y="1415"/>
                  </a:lnTo>
                  <a:lnTo>
                    <a:pt x="356" y="1415"/>
                  </a:lnTo>
                  <a:lnTo>
                    <a:pt x="356" y="1413"/>
                  </a:lnTo>
                  <a:lnTo>
                    <a:pt x="357" y="1413"/>
                  </a:lnTo>
                  <a:lnTo>
                    <a:pt x="357" y="1412"/>
                  </a:lnTo>
                  <a:lnTo>
                    <a:pt x="359" y="1412"/>
                  </a:lnTo>
                  <a:lnTo>
                    <a:pt x="359" y="1411"/>
                  </a:lnTo>
                  <a:lnTo>
                    <a:pt x="359" y="1409"/>
                  </a:lnTo>
                  <a:lnTo>
                    <a:pt x="357" y="1408"/>
                  </a:lnTo>
                  <a:lnTo>
                    <a:pt x="356" y="1407"/>
                  </a:lnTo>
                  <a:lnTo>
                    <a:pt x="355" y="1405"/>
                  </a:lnTo>
                  <a:lnTo>
                    <a:pt x="355" y="1404"/>
                  </a:lnTo>
                  <a:lnTo>
                    <a:pt x="353" y="1404"/>
                  </a:lnTo>
                  <a:lnTo>
                    <a:pt x="355" y="1404"/>
                  </a:lnTo>
                  <a:lnTo>
                    <a:pt x="355" y="1403"/>
                  </a:lnTo>
                  <a:lnTo>
                    <a:pt x="353" y="1403"/>
                  </a:lnTo>
                  <a:lnTo>
                    <a:pt x="355" y="1403"/>
                  </a:lnTo>
                  <a:lnTo>
                    <a:pt x="355" y="1402"/>
                  </a:lnTo>
                  <a:lnTo>
                    <a:pt x="355" y="1400"/>
                  </a:lnTo>
                  <a:lnTo>
                    <a:pt x="355" y="1399"/>
                  </a:lnTo>
                  <a:lnTo>
                    <a:pt x="355" y="1398"/>
                  </a:lnTo>
                  <a:lnTo>
                    <a:pt x="355" y="1396"/>
                  </a:lnTo>
                  <a:lnTo>
                    <a:pt x="356" y="1396"/>
                  </a:lnTo>
                  <a:lnTo>
                    <a:pt x="356" y="1395"/>
                  </a:lnTo>
                  <a:lnTo>
                    <a:pt x="356" y="1394"/>
                  </a:lnTo>
                  <a:lnTo>
                    <a:pt x="355" y="1394"/>
                  </a:lnTo>
                  <a:lnTo>
                    <a:pt x="355" y="1392"/>
                  </a:lnTo>
                  <a:lnTo>
                    <a:pt x="355" y="1391"/>
                  </a:lnTo>
                  <a:lnTo>
                    <a:pt x="353" y="1390"/>
                  </a:lnTo>
                  <a:lnTo>
                    <a:pt x="353" y="1388"/>
                  </a:lnTo>
                  <a:lnTo>
                    <a:pt x="352" y="1388"/>
                  </a:lnTo>
                  <a:lnTo>
                    <a:pt x="351" y="1388"/>
                  </a:lnTo>
                  <a:lnTo>
                    <a:pt x="349" y="1388"/>
                  </a:lnTo>
                  <a:lnTo>
                    <a:pt x="348" y="1388"/>
                  </a:lnTo>
                  <a:lnTo>
                    <a:pt x="347" y="1388"/>
                  </a:lnTo>
                  <a:lnTo>
                    <a:pt x="346" y="1388"/>
                  </a:lnTo>
                  <a:lnTo>
                    <a:pt x="344" y="1388"/>
                  </a:lnTo>
                  <a:lnTo>
                    <a:pt x="343" y="1388"/>
                  </a:lnTo>
                  <a:lnTo>
                    <a:pt x="342" y="1388"/>
                  </a:lnTo>
                  <a:lnTo>
                    <a:pt x="340" y="1387"/>
                  </a:lnTo>
                  <a:lnTo>
                    <a:pt x="339" y="1386"/>
                  </a:lnTo>
                  <a:lnTo>
                    <a:pt x="338" y="1386"/>
                  </a:lnTo>
                  <a:lnTo>
                    <a:pt x="338" y="1385"/>
                  </a:lnTo>
                  <a:lnTo>
                    <a:pt x="336" y="1385"/>
                  </a:lnTo>
                  <a:lnTo>
                    <a:pt x="335" y="1385"/>
                  </a:lnTo>
                  <a:lnTo>
                    <a:pt x="334" y="1383"/>
                  </a:lnTo>
                  <a:lnTo>
                    <a:pt x="334" y="1382"/>
                  </a:lnTo>
                  <a:lnTo>
                    <a:pt x="332" y="1382"/>
                  </a:lnTo>
                  <a:lnTo>
                    <a:pt x="332" y="1381"/>
                  </a:lnTo>
                  <a:lnTo>
                    <a:pt x="334" y="1381"/>
                  </a:lnTo>
                  <a:lnTo>
                    <a:pt x="334" y="1379"/>
                  </a:lnTo>
                  <a:lnTo>
                    <a:pt x="335" y="1378"/>
                  </a:lnTo>
                  <a:lnTo>
                    <a:pt x="335" y="1377"/>
                  </a:lnTo>
                  <a:lnTo>
                    <a:pt x="335" y="1375"/>
                  </a:lnTo>
                  <a:lnTo>
                    <a:pt x="336" y="1374"/>
                  </a:lnTo>
                  <a:lnTo>
                    <a:pt x="338" y="1373"/>
                  </a:lnTo>
                  <a:lnTo>
                    <a:pt x="338" y="1371"/>
                  </a:lnTo>
                  <a:lnTo>
                    <a:pt x="338" y="1370"/>
                  </a:lnTo>
                  <a:lnTo>
                    <a:pt x="339" y="1369"/>
                  </a:lnTo>
                  <a:lnTo>
                    <a:pt x="339" y="1368"/>
                  </a:lnTo>
                  <a:lnTo>
                    <a:pt x="340" y="1368"/>
                  </a:lnTo>
                  <a:lnTo>
                    <a:pt x="340" y="1366"/>
                  </a:lnTo>
                  <a:lnTo>
                    <a:pt x="342" y="1365"/>
                  </a:lnTo>
                  <a:lnTo>
                    <a:pt x="342" y="1364"/>
                  </a:lnTo>
                  <a:lnTo>
                    <a:pt x="342" y="1362"/>
                  </a:lnTo>
                  <a:lnTo>
                    <a:pt x="342" y="1361"/>
                  </a:lnTo>
                  <a:lnTo>
                    <a:pt x="342" y="1360"/>
                  </a:lnTo>
                  <a:lnTo>
                    <a:pt x="342" y="1357"/>
                  </a:lnTo>
                  <a:lnTo>
                    <a:pt x="340" y="1356"/>
                  </a:lnTo>
                  <a:lnTo>
                    <a:pt x="340" y="1354"/>
                  </a:lnTo>
                  <a:lnTo>
                    <a:pt x="340" y="1352"/>
                  </a:lnTo>
                  <a:lnTo>
                    <a:pt x="339" y="1350"/>
                  </a:lnTo>
                  <a:lnTo>
                    <a:pt x="339" y="1349"/>
                  </a:lnTo>
                  <a:lnTo>
                    <a:pt x="338" y="1345"/>
                  </a:lnTo>
                  <a:lnTo>
                    <a:pt x="338" y="1344"/>
                  </a:lnTo>
                  <a:lnTo>
                    <a:pt x="338" y="1343"/>
                  </a:lnTo>
                  <a:lnTo>
                    <a:pt x="338" y="1341"/>
                  </a:lnTo>
                  <a:lnTo>
                    <a:pt x="336" y="1341"/>
                  </a:lnTo>
                  <a:lnTo>
                    <a:pt x="336" y="1340"/>
                  </a:lnTo>
                  <a:lnTo>
                    <a:pt x="336" y="1339"/>
                  </a:lnTo>
                  <a:lnTo>
                    <a:pt x="336" y="1337"/>
                  </a:lnTo>
                  <a:lnTo>
                    <a:pt x="336" y="1336"/>
                  </a:lnTo>
                  <a:lnTo>
                    <a:pt x="335" y="1336"/>
                  </a:lnTo>
                  <a:lnTo>
                    <a:pt x="336" y="1336"/>
                  </a:lnTo>
                  <a:lnTo>
                    <a:pt x="336" y="1335"/>
                  </a:lnTo>
                  <a:lnTo>
                    <a:pt x="338" y="1335"/>
                  </a:lnTo>
                  <a:lnTo>
                    <a:pt x="338" y="1333"/>
                  </a:lnTo>
                  <a:lnTo>
                    <a:pt x="338" y="1332"/>
                  </a:lnTo>
                  <a:lnTo>
                    <a:pt x="339" y="1331"/>
                  </a:lnTo>
                  <a:lnTo>
                    <a:pt x="339" y="1330"/>
                  </a:lnTo>
                  <a:lnTo>
                    <a:pt x="340" y="1330"/>
                  </a:lnTo>
                  <a:lnTo>
                    <a:pt x="340" y="1328"/>
                  </a:lnTo>
                  <a:lnTo>
                    <a:pt x="342" y="1328"/>
                  </a:lnTo>
                  <a:lnTo>
                    <a:pt x="342" y="1327"/>
                  </a:lnTo>
                  <a:lnTo>
                    <a:pt x="343" y="1327"/>
                  </a:lnTo>
                  <a:lnTo>
                    <a:pt x="343" y="1326"/>
                  </a:lnTo>
                  <a:lnTo>
                    <a:pt x="343" y="1324"/>
                  </a:lnTo>
                  <a:lnTo>
                    <a:pt x="344" y="1324"/>
                  </a:lnTo>
                  <a:lnTo>
                    <a:pt x="344" y="1323"/>
                  </a:lnTo>
                  <a:lnTo>
                    <a:pt x="346" y="1323"/>
                  </a:lnTo>
                  <a:lnTo>
                    <a:pt x="346" y="1322"/>
                  </a:lnTo>
                  <a:lnTo>
                    <a:pt x="346" y="1320"/>
                  </a:lnTo>
                  <a:lnTo>
                    <a:pt x="347" y="1320"/>
                  </a:lnTo>
                  <a:lnTo>
                    <a:pt x="347" y="1319"/>
                  </a:lnTo>
                  <a:lnTo>
                    <a:pt x="347" y="1318"/>
                  </a:lnTo>
                  <a:lnTo>
                    <a:pt x="348" y="1318"/>
                  </a:lnTo>
                  <a:lnTo>
                    <a:pt x="347" y="1318"/>
                  </a:lnTo>
                  <a:lnTo>
                    <a:pt x="347" y="1316"/>
                  </a:lnTo>
                  <a:lnTo>
                    <a:pt x="348" y="1315"/>
                  </a:lnTo>
                  <a:lnTo>
                    <a:pt x="348" y="1314"/>
                  </a:lnTo>
                  <a:lnTo>
                    <a:pt x="348" y="1313"/>
                  </a:lnTo>
                  <a:lnTo>
                    <a:pt x="348" y="1311"/>
                  </a:lnTo>
                  <a:lnTo>
                    <a:pt x="347" y="1311"/>
                  </a:lnTo>
                  <a:lnTo>
                    <a:pt x="347" y="1310"/>
                  </a:lnTo>
                  <a:lnTo>
                    <a:pt x="346" y="1310"/>
                  </a:lnTo>
                  <a:lnTo>
                    <a:pt x="347" y="1310"/>
                  </a:lnTo>
                  <a:lnTo>
                    <a:pt x="347" y="1309"/>
                  </a:lnTo>
                  <a:lnTo>
                    <a:pt x="346" y="1309"/>
                  </a:lnTo>
                  <a:lnTo>
                    <a:pt x="344" y="1309"/>
                  </a:lnTo>
                  <a:lnTo>
                    <a:pt x="343" y="1309"/>
                  </a:lnTo>
                  <a:lnTo>
                    <a:pt x="342" y="1309"/>
                  </a:lnTo>
                  <a:lnTo>
                    <a:pt x="340" y="1309"/>
                  </a:lnTo>
                  <a:lnTo>
                    <a:pt x="339" y="1309"/>
                  </a:lnTo>
                  <a:lnTo>
                    <a:pt x="336" y="1309"/>
                  </a:lnTo>
                  <a:lnTo>
                    <a:pt x="335" y="1307"/>
                  </a:lnTo>
                  <a:lnTo>
                    <a:pt x="334" y="1307"/>
                  </a:lnTo>
                  <a:lnTo>
                    <a:pt x="334" y="1306"/>
                  </a:lnTo>
                  <a:lnTo>
                    <a:pt x="332" y="1305"/>
                  </a:lnTo>
                  <a:lnTo>
                    <a:pt x="331" y="1305"/>
                  </a:lnTo>
                  <a:lnTo>
                    <a:pt x="330" y="1303"/>
                  </a:lnTo>
                  <a:lnTo>
                    <a:pt x="328" y="1303"/>
                  </a:lnTo>
                  <a:lnTo>
                    <a:pt x="328" y="1302"/>
                  </a:lnTo>
                  <a:lnTo>
                    <a:pt x="327" y="1302"/>
                  </a:lnTo>
                  <a:lnTo>
                    <a:pt x="327" y="1301"/>
                  </a:lnTo>
                  <a:lnTo>
                    <a:pt x="326" y="1299"/>
                  </a:lnTo>
                  <a:lnTo>
                    <a:pt x="325" y="1298"/>
                  </a:lnTo>
                  <a:lnTo>
                    <a:pt x="323" y="1298"/>
                  </a:lnTo>
                  <a:lnTo>
                    <a:pt x="322" y="1298"/>
                  </a:lnTo>
                  <a:lnTo>
                    <a:pt x="322" y="1299"/>
                  </a:lnTo>
                  <a:lnTo>
                    <a:pt x="321" y="1299"/>
                  </a:lnTo>
                  <a:lnTo>
                    <a:pt x="319" y="1299"/>
                  </a:lnTo>
                  <a:lnTo>
                    <a:pt x="319" y="1301"/>
                  </a:lnTo>
                  <a:lnTo>
                    <a:pt x="318" y="1301"/>
                  </a:lnTo>
                  <a:lnTo>
                    <a:pt x="318" y="1302"/>
                  </a:lnTo>
                  <a:lnTo>
                    <a:pt x="318" y="1303"/>
                  </a:lnTo>
                  <a:lnTo>
                    <a:pt x="317" y="1303"/>
                  </a:lnTo>
                  <a:lnTo>
                    <a:pt x="315" y="1303"/>
                  </a:lnTo>
                  <a:lnTo>
                    <a:pt x="314" y="1303"/>
                  </a:lnTo>
                  <a:lnTo>
                    <a:pt x="314" y="1305"/>
                  </a:lnTo>
                  <a:lnTo>
                    <a:pt x="313" y="1305"/>
                  </a:lnTo>
                  <a:lnTo>
                    <a:pt x="313" y="1306"/>
                  </a:lnTo>
                  <a:lnTo>
                    <a:pt x="313" y="1307"/>
                  </a:lnTo>
                  <a:lnTo>
                    <a:pt x="313" y="1309"/>
                  </a:lnTo>
                  <a:lnTo>
                    <a:pt x="313" y="1310"/>
                  </a:lnTo>
                  <a:lnTo>
                    <a:pt x="313" y="1311"/>
                  </a:lnTo>
                  <a:lnTo>
                    <a:pt x="313" y="1313"/>
                  </a:lnTo>
                  <a:lnTo>
                    <a:pt x="311" y="1314"/>
                  </a:lnTo>
                  <a:lnTo>
                    <a:pt x="310" y="1315"/>
                  </a:lnTo>
                  <a:lnTo>
                    <a:pt x="309" y="1316"/>
                  </a:lnTo>
                  <a:lnTo>
                    <a:pt x="306" y="1319"/>
                  </a:lnTo>
                  <a:lnTo>
                    <a:pt x="305" y="1320"/>
                  </a:lnTo>
                  <a:lnTo>
                    <a:pt x="304" y="1322"/>
                  </a:lnTo>
                  <a:lnTo>
                    <a:pt x="301" y="1324"/>
                  </a:lnTo>
                  <a:lnTo>
                    <a:pt x="294" y="1327"/>
                  </a:lnTo>
                  <a:lnTo>
                    <a:pt x="293" y="1328"/>
                  </a:lnTo>
                  <a:lnTo>
                    <a:pt x="288" y="1327"/>
                  </a:lnTo>
                  <a:lnTo>
                    <a:pt x="285" y="1324"/>
                  </a:lnTo>
                  <a:lnTo>
                    <a:pt x="284" y="1323"/>
                  </a:lnTo>
                  <a:lnTo>
                    <a:pt x="283" y="1322"/>
                  </a:lnTo>
                  <a:lnTo>
                    <a:pt x="281" y="1318"/>
                  </a:lnTo>
                  <a:lnTo>
                    <a:pt x="281" y="1316"/>
                  </a:lnTo>
                  <a:lnTo>
                    <a:pt x="283" y="1315"/>
                  </a:lnTo>
                  <a:lnTo>
                    <a:pt x="284" y="1313"/>
                  </a:lnTo>
                  <a:lnTo>
                    <a:pt x="284" y="1311"/>
                  </a:lnTo>
                  <a:lnTo>
                    <a:pt x="285" y="1309"/>
                  </a:lnTo>
                  <a:lnTo>
                    <a:pt x="287" y="1306"/>
                  </a:lnTo>
                  <a:lnTo>
                    <a:pt x="287" y="1305"/>
                  </a:lnTo>
                  <a:lnTo>
                    <a:pt x="287" y="1303"/>
                  </a:lnTo>
                  <a:lnTo>
                    <a:pt x="288" y="1301"/>
                  </a:lnTo>
                  <a:lnTo>
                    <a:pt x="289" y="1299"/>
                  </a:lnTo>
                  <a:lnTo>
                    <a:pt x="292" y="1297"/>
                  </a:lnTo>
                  <a:lnTo>
                    <a:pt x="293" y="1294"/>
                  </a:lnTo>
                  <a:lnTo>
                    <a:pt x="293" y="1290"/>
                  </a:lnTo>
                  <a:lnTo>
                    <a:pt x="294" y="1282"/>
                  </a:lnTo>
                  <a:lnTo>
                    <a:pt x="294" y="1278"/>
                  </a:lnTo>
                  <a:lnTo>
                    <a:pt x="296" y="1276"/>
                  </a:lnTo>
                  <a:lnTo>
                    <a:pt x="296" y="1272"/>
                  </a:lnTo>
                  <a:lnTo>
                    <a:pt x="297" y="1268"/>
                  </a:lnTo>
                  <a:lnTo>
                    <a:pt x="298" y="1264"/>
                  </a:lnTo>
                  <a:lnTo>
                    <a:pt x="300" y="1260"/>
                  </a:lnTo>
                  <a:lnTo>
                    <a:pt x="300" y="1258"/>
                  </a:lnTo>
                  <a:lnTo>
                    <a:pt x="301" y="1254"/>
                  </a:lnTo>
                  <a:lnTo>
                    <a:pt x="301" y="1251"/>
                  </a:lnTo>
                  <a:lnTo>
                    <a:pt x="302" y="1248"/>
                  </a:lnTo>
                  <a:lnTo>
                    <a:pt x="304" y="1246"/>
                  </a:lnTo>
                  <a:lnTo>
                    <a:pt x="308" y="1242"/>
                  </a:lnTo>
                  <a:lnTo>
                    <a:pt x="309" y="1242"/>
                  </a:lnTo>
                  <a:lnTo>
                    <a:pt x="310" y="1242"/>
                  </a:lnTo>
                  <a:lnTo>
                    <a:pt x="315" y="1239"/>
                  </a:lnTo>
                  <a:lnTo>
                    <a:pt x="317" y="1239"/>
                  </a:lnTo>
                  <a:lnTo>
                    <a:pt x="319" y="1238"/>
                  </a:lnTo>
                  <a:lnTo>
                    <a:pt x="322" y="1237"/>
                  </a:lnTo>
                  <a:lnTo>
                    <a:pt x="323" y="1235"/>
                  </a:lnTo>
                  <a:lnTo>
                    <a:pt x="330" y="1231"/>
                  </a:lnTo>
                  <a:lnTo>
                    <a:pt x="332" y="1231"/>
                  </a:lnTo>
                  <a:lnTo>
                    <a:pt x="335" y="1230"/>
                  </a:lnTo>
                  <a:lnTo>
                    <a:pt x="336" y="1230"/>
                  </a:lnTo>
                  <a:lnTo>
                    <a:pt x="338" y="1230"/>
                  </a:lnTo>
                  <a:lnTo>
                    <a:pt x="344" y="1227"/>
                  </a:lnTo>
                  <a:lnTo>
                    <a:pt x="346" y="1227"/>
                  </a:lnTo>
                  <a:lnTo>
                    <a:pt x="348" y="1227"/>
                  </a:lnTo>
                  <a:lnTo>
                    <a:pt x="349" y="1225"/>
                  </a:lnTo>
                  <a:lnTo>
                    <a:pt x="351" y="1224"/>
                  </a:lnTo>
                  <a:lnTo>
                    <a:pt x="352" y="1220"/>
                  </a:lnTo>
                  <a:lnTo>
                    <a:pt x="352" y="1217"/>
                  </a:lnTo>
                  <a:lnTo>
                    <a:pt x="355" y="1199"/>
                  </a:lnTo>
                  <a:lnTo>
                    <a:pt x="353" y="1197"/>
                  </a:lnTo>
                  <a:lnTo>
                    <a:pt x="353" y="1196"/>
                  </a:lnTo>
                  <a:lnTo>
                    <a:pt x="353" y="1192"/>
                  </a:lnTo>
                  <a:lnTo>
                    <a:pt x="353" y="1191"/>
                  </a:lnTo>
                  <a:lnTo>
                    <a:pt x="352" y="1188"/>
                  </a:lnTo>
                  <a:lnTo>
                    <a:pt x="352" y="1186"/>
                  </a:lnTo>
                  <a:lnTo>
                    <a:pt x="351" y="1184"/>
                  </a:lnTo>
                  <a:lnTo>
                    <a:pt x="351" y="1182"/>
                  </a:lnTo>
                  <a:lnTo>
                    <a:pt x="349" y="1179"/>
                  </a:lnTo>
                  <a:lnTo>
                    <a:pt x="347" y="1176"/>
                  </a:lnTo>
                  <a:lnTo>
                    <a:pt x="346" y="1175"/>
                  </a:lnTo>
                  <a:lnTo>
                    <a:pt x="344" y="1172"/>
                  </a:lnTo>
                  <a:lnTo>
                    <a:pt x="342" y="1170"/>
                  </a:lnTo>
                  <a:lnTo>
                    <a:pt x="340" y="1170"/>
                  </a:lnTo>
                  <a:lnTo>
                    <a:pt x="338" y="1167"/>
                  </a:lnTo>
                  <a:lnTo>
                    <a:pt x="335" y="1165"/>
                  </a:lnTo>
                  <a:lnTo>
                    <a:pt x="334" y="1165"/>
                  </a:lnTo>
                  <a:lnTo>
                    <a:pt x="332" y="1163"/>
                  </a:lnTo>
                  <a:lnTo>
                    <a:pt x="330" y="1161"/>
                  </a:lnTo>
                  <a:lnTo>
                    <a:pt x="328" y="1159"/>
                  </a:lnTo>
                  <a:lnTo>
                    <a:pt x="327" y="1159"/>
                  </a:lnTo>
                  <a:lnTo>
                    <a:pt x="327" y="1158"/>
                  </a:lnTo>
                  <a:lnTo>
                    <a:pt x="325" y="1157"/>
                  </a:lnTo>
                  <a:lnTo>
                    <a:pt x="321" y="1155"/>
                  </a:lnTo>
                  <a:lnTo>
                    <a:pt x="319" y="1155"/>
                  </a:lnTo>
                  <a:lnTo>
                    <a:pt x="317" y="1155"/>
                  </a:lnTo>
                  <a:lnTo>
                    <a:pt x="314" y="1153"/>
                  </a:lnTo>
                  <a:lnTo>
                    <a:pt x="311" y="1152"/>
                  </a:lnTo>
                  <a:lnTo>
                    <a:pt x="311" y="1150"/>
                  </a:lnTo>
                  <a:lnTo>
                    <a:pt x="309" y="1148"/>
                  </a:lnTo>
                  <a:lnTo>
                    <a:pt x="308" y="1146"/>
                  </a:lnTo>
                  <a:lnTo>
                    <a:pt x="308" y="1145"/>
                  </a:lnTo>
                  <a:lnTo>
                    <a:pt x="306" y="1144"/>
                  </a:lnTo>
                  <a:lnTo>
                    <a:pt x="305" y="1142"/>
                  </a:lnTo>
                  <a:lnTo>
                    <a:pt x="304" y="1140"/>
                  </a:lnTo>
                  <a:lnTo>
                    <a:pt x="304" y="1136"/>
                  </a:lnTo>
                  <a:lnTo>
                    <a:pt x="302" y="1132"/>
                  </a:lnTo>
                  <a:lnTo>
                    <a:pt x="302" y="1129"/>
                  </a:lnTo>
                  <a:lnTo>
                    <a:pt x="302" y="1128"/>
                  </a:lnTo>
                  <a:lnTo>
                    <a:pt x="302" y="1127"/>
                  </a:lnTo>
                  <a:lnTo>
                    <a:pt x="301" y="1124"/>
                  </a:lnTo>
                  <a:lnTo>
                    <a:pt x="302" y="1121"/>
                  </a:lnTo>
                  <a:lnTo>
                    <a:pt x="302" y="1120"/>
                  </a:lnTo>
                  <a:lnTo>
                    <a:pt x="302" y="1116"/>
                  </a:lnTo>
                  <a:lnTo>
                    <a:pt x="302" y="1115"/>
                  </a:lnTo>
                  <a:lnTo>
                    <a:pt x="304" y="1112"/>
                  </a:lnTo>
                  <a:lnTo>
                    <a:pt x="305" y="1111"/>
                  </a:lnTo>
                  <a:lnTo>
                    <a:pt x="306" y="1110"/>
                  </a:lnTo>
                  <a:lnTo>
                    <a:pt x="306" y="1108"/>
                  </a:lnTo>
                  <a:lnTo>
                    <a:pt x="308" y="1107"/>
                  </a:lnTo>
                  <a:lnTo>
                    <a:pt x="309" y="1104"/>
                  </a:lnTo>
                  <a:lnTo>
                    <a:pt x="309" y="1103"/>
                  </a:lnTo>
                  <a:lnTo>
                    <a:pt x="310" y="1103"/>
                  </a:lnTo>
                  <a:lnTo>
                    <a:pt x="310" y="1100"/>
                  </a:lnTo>
                  <a:lnTo>
                    <a:pt x="313" y="1099"/>
                  </a:lnTo>
                  <a:lnTo>
                    <a:pt x="314" y="1098"/>
                  </a:lnTo>
                  <a:lnTo>
                    <a:pt x="315" y="1097"/>
                  </a:lnTo>
                  <a:lnTo>
                    <a:pt x="318" y="1094"/>
                  </a:lnTo>
                  <a:lnTo>
                    <a:pt x="322" y="1093"/>
                  </a:lnTo>
                  <a:lnTo>
                    <a:pt x="326" y="1091"/>
                  </a:lnTo>
                  <a:lnTo>
                    <a:pt x="328" y="1090"/>
                  </a:lnTo>
                  <a:lnTo>
                    <a:pt x="332" y="1089"/>
                  </a:lnTo>
                  <a:lnTo>
                    <a:pt x="336" y="1089"/>
                  </a:lnTo>
                  <a:lnTo>
                    <a:pt x="340" y="1087"/>
                  </a:lnTo>
                  <a:lnTo>
                    <a:pt x="343" y="1086"/>
                  </a:lnTo>
                  <a:lnTo>
                    <a:pt x="344" y="1086"/>
                  </a:lnTo>
                  <a:lnTo>
                    <a:pt x="348" y="1085"/>
                  </a:lnTo>
                  <a:lnTo>
                    <a:pt x="351" y="1083"/>
                  </a:lnTo>
                  <a:lnTo>
                    <a:pt x="352" y="1082"/>
                  </a:lnTo>
                  <a:lnTo>
                    <a:pt x="355" y="1078"/>
                  </a:lnTo>
                  <a:lnTo>
                    <a:pt x="356" y="1078"/>
                  </a:lnTo>
                  <a:lnTo>
                    <a:pt x="357" y="1076"/>
                  </a:lnTo>
                  <a:lnTo>
                    <a:pt x="360" y="1072"/>
                  </a:lnTo>
                  <a:lnTo>
                    <a:pt x="363" y="1068"/>
                  </a:lnTo>
                  <a:lnTo>
                    <a:pt x="363" y="1066"/>
                  </a:lnTo>
                  <a:lnTo>
                    <a:pt x="364" y="1065"/>
                  </a:lnTo>
                  <a:lnTo>
                    <a:pt x="364" y="1064"/>
                  </a:lnTo>
                  <a:lnTo>
                    <a:pt x="365" y="1063"/>
                  </a:lnTo>
                  <a:lnTo>
                    <a:pt x="365" y="1061"/>
                  </a:lnTo>
                  <a:lnTo>
                    <a:pt x="364" y="1057"/>
                  </a:lnTo>
                  <a:lnTo>
                    <a:pt x="364" y="1055"/>
                  </a:lnTo>
                  <a:lnTo>
                    <a:pt x="364" y="1051"/>
                  </a:lnTo>
                  <a:lnTo>
                    <a:pt x="363" y="1045"/>
                  </a:lnTo>
                  <a:lnTo>
                    <a:pt x="361" y="1044"/>
                  </a:lnTo>
                  <a:lnTo>
                    <a:pt x="361" y="1042"/>
                  </a:lnTo>
                  <a:lnTo>
                    <a:pt x="359" y="1038"/>
                  </a:lnTo>
                  <a:lnTo>
                    <a:pt x="357" y="1035"/>
                  </a:lnTo>
                  <a:lnTo>
                    <a:pt x="356" y="1031"/>
                  </a:lnTo>
                  <a:lnTo>
                    <a:pt x="355" y="1028"/>
                  </a:lnTo>
                  <a:lnTo>
                    <a:pt x="353" y="1027"/>
                  </a:lnTo>
                  <a:lnTo>
                    <a:pt x="352" y="1025"/>
                  </a:lnTo>
                  <a:lnTo>
                    <a:pt x="351" y="1021"/>
                  </a:lnTo>
                  <a:lnTo>
                    <a:pt x="349" y="1021"/>
                  </a:lnTo>
                  <a:lnTo>
                    <a:pt x="348" y="1017"/>
                  </a:lnTo>
                  <a:lnTo>
                    <a:pt x="348" y="1014"/>
                  </a:lnTo>
                  <a:lnTo>
                    <a:pt x="348" y="1013"/>
                  </a:lnTo>
                  <a:lnTo>
                    <a:pt x="347" y="1008"/>
                  </a:lnTo>
                  <a:lnTo>
                    <a:pt x="348" y="1006"/>
                  </a:lnTo>
                  <a:lnTo>
                    <a:pt x="348" y="1004"/>
                  </a:lnTo>
                  <a:lnTo>
                    <a:pt x="349" y="1004"/>
                  </a:lnTo>
                  <a:lnTo>
                    <a:pt x="349" y="1002"/>
                  </a:lnTo>
                  <a:lnTo>
                    <a:pt x="351" y="1000"/>
                  </a:lnTo>
                  <a:lnTo>
                    <a:pt x="353" y="998"/>
                  </a:lnTo>
                  <a:lnTo>
                    <a:pt x="353" y="997"/>
                  </a:lnTo>
                  <a:lnTo>
                    <a:pt x="355" y="996"/>
                  </a:lnTo>
                  <a:lnTo>
                    <a:pt x="357" y="993"/>
                  </a:lnTo>
                  <a:lnTo>
                    <a:pt x="360" y="991"/>
                  </a:lnTo>
                  <a:lnTo>
                    <a:pt x="361" y="991"/>
                  </a:lnTo>
                  <a:lnTo>
                    <a:pt x="363" y="989"/>
                  </a:lnTo>
                  <a:lnTo>
                    <a:pt x="365" y="988"/>
                  </a:lnTo>
                  <a:lnTo>
                    <a:pt x="368" y="983"/>
                  </a:lnTo>
                  <a:lnTo>
                    <a:pt x="368" y="981"/>
                  </a:lnTo>
                  <a:lnTo>
                    <a:pt x="369" y="980"/>
                  </a:lnTo>
                  <a:lnTo>
                    <a:pt x="369" y="979"/>
                  </a:lnTo>
                  <a:lnTo>
                    <a:pt x="370" y="976"/>
                  </a:lnTo>
                  <a:lnTo>
                    <a:pt x="372" y="975"/>
                  </a:lnTo>
                  <a:lnTo>
                    <a:pt x="373" y="973"/>
                  </a:lnTo>
                  <a:lnTo>
                    <a:pt x="373" y="972"/>
                  </a:lnTo>
                  <a:lnTo>
                    <a:pt x="374" y="971"/>
                  </a:lnTo>
                  <a:lnTo>
                    <a:pt x="374" y="970"/>
                  </a:lnTo>
                  <a:lnTo>
                    <a:pt x="374" y="967"/>
                  </a:lnTo>
                  <a:lnTo>
                    <a:pt x="374" y="966"/>
                  </a:lnTo>
                  <a:lnTo>
                    <a:pt x="374" y="963"/>
                  </a:lnTo>
                  <a:lnTo>
                    <a:pt x="374" y="959"/>
                  </a:lnTo>
                  <a:lnTo>
                    <a:pt x="373" y="958"/>
                  </a:lnTo>
                  <a:lnTo>
                    <a:pt x="373" y="956"/>
                  </a:lnTo>
                  <a:lnTo>
                    <a:pt x="372" y="956"/>
                  </a:lnTo>
                  <a:lnTo>
                    <a:pt x="372" y="954"/>
                  </a:lnTo>
                  <a:lnTo>
                    <a:pt x="370" y="953"/>
                  </a:lnTo>
                  <a:lnTo>
                    <a:pt x="370" y="951"/>
                  </a:lnTo>
                  <a:lnTo>
                    <a:pt x="369" y="949"/>
                  </a:lnTo>
                  <a:lnTo>
                    <a:pt x="366" y="947"/>
                  </a:lnTo>
                  <a:lnTo>
                    <a:pt x="365" y="947"/>
                  </a:lnTo>
                  <a:lnTo>
                    <a:pt x="364" y="947"/>
                  </a:lnTo>
                  <a:lnTo>
                    <a:pt x="361" y="946"/>
                  </a:lnTo>
                  <a:lnTo>
                    <a:pt x="359" y="945"/>
                  </a:lnTo>
                  <a:lnTo>
                    <a:pt x="356" y="945"/>
                  </a:lnTo>
                  <a:lnTo>
                    <a:pt x="352" y="945"/>
                  </a:lnTo>
                  <a:lnTo>
                    <a:pt x="351" y="943"/>
                  </a:lnTo>
                  <a:lnTo>
                    <a:pt x="349" y="943"/>
                  </a:lnTo>
                  <a:lnTo>
                    <a:pt x="348" y="943"/>
                  </a:lnTo>
                  <a:lnTo>
                    <a:pt x="346" y="943"/>
                  </a:lnTo>
                  <a:lnTo>
                    <a:pt x="343" y="942"/>
                  </a:lnTo>
                  <a:lnTo>
                    <a:pt x="342" y="942"/>
                  </a:lnTo>
                  <a:lnTo>
                    <a:pt x="338" y="942"/>
                  </a:lnTo>
                  <a:lnTo>
                    <a:pt x="338" y="938"/>
                  </a:lnTo>
                  <a:lnTo>
                    <a:pt x="339" y="937"/>
                  </a:lnTo>
                  <a:lnTo>
                    <a:pt x="339" y="934"/>
                  </a:lnTo>
                  <a:lnTo>
                    <a:pt x="339" y="932"/>
                  </a:lnTo>
                  <a:lnTo>
                    <a:pt x="340" y="929"/>
                  </a:lnTo>
                  <a:lnTo>
                    <a:pt x="342" y="926"/>
                  </a:lnTo>
                  <a:lnTo>
                    <a:pt x="342" y="924"/>
                  </a:lnTo>
                  <a:lnTo>
                    <a:pt x="343" y="921"/>
                  </a:lnTo>
                  <a:lnTo>
                    <a:pt x="343" y="920"/>
                  </a:lnTo>
                  <a:lnTo>
                    <a:pt x="344" y="917"/>
                  </a:lnTo>
                  <a:lnTo>
                    <a:pt x="344" y="916"/>
                  </a:lnTo>
                  <a:lnTo>
                    <a:pt x="346" y="915"/>
                  </a:lnTo>
                  <a:lnTo>
                    <a:pt x="346" y="911"/>
                  </a:lnTo>
                  <a:lnTo>
                    <a:pt x="347" y="908"/>
                  </a:lnTo>
                  <a:lnTo>
                    <a:pt x="347" y="907"/>
                  </a:lnTo>
                  <a:lnTo>
                    <a:pt x="347" y="904"/>
                  </a:lnTo>
                  <a:lnTo>
                    <a:pt x="348" y="902"/>
                  </a:lnTo>
                  <a:lnTo>
                    <a:pt x="348" y="896"/>
                  </a:lnTo>
                  <a:lnTo>
                    <a:pt x="349" y="892"/>
                  </a:lnTo>
                  <a:lnTo>
                    <a:pt x="351" y="886"/>
                  </a:lnTo>
                  <a:lnTo>
                    <a:pt x="352" y="882"/>
                  </a:lnTo>
                  <a:lnTo>
                    <a:pt x="355" y="875"/>
                  </a:lnTo>
                  <a:lnTo>
                    <a:pt x="357" y="865"/>
                  </a:lnTo>
                  <a:lnTo>
                    <a:pt x="357" y="864"/>
                  </a:lnTo>
                  <a:lnTo>
                    <a:pt x="356" y="852"/>
                  </a:lnTo>
                  <a:lnTo>
                    <a:pt x="355" y="845"/>
                  </a:lnTo>
                  <a:lnTo>
                    <a:pt x="352" y="839"/>
                  </a:lnTo>
                  <a:lnTo>
                    <a:pt x="349" y="833"/>
                  </a:lnTo>
                  <a:lnTo>
                    <a:pt x="351" y="827"/>
                  </a:lnTo>
                  <a:lnTo>
                    <a:pt x="351" y="826"/>
                  </a:lnTo>
                  <a:lnTo>
                    <a:pt x="342" y="819"/>
                  </a:lnTo>
                  <a:lnTo>
                    <a:pt x="331" y="811"/>
                  </a:lnTo>
                  <a:lnTo>
                    <a:pt x="314" y="803"/>
                  </a:lnTo>
                  <a:lnTo>
                    <a:pt x="310" y="802"/>
                  </a:lnTo>
                  <a:lnTo>
                    <a:pt x="293" y="794"/>
                  </a:lnTo>
                  <a:lnTo>
                    <a:pt x="280" y="785"/>
                  </a:lnTo>
                  <a:lnTo>
                    <a:pt x="280" y="782"/>
                  </a:lnTo>
                  <a:lnTo>
                    <a:pt x="277" y="771"/>
                  </a:lnTo>
                  <a:lnTo>
                    <a:pt x="276" y="763"/>
                  </a:lnTo>
                  <a:lnTo>
                    <a:pt x="271" y="755"/>
                  </a:lnTo>
                  <a:lnTo>
                    <a:pt x="267" y="740"/>
                  </a:lnTo>
                  <a:lnTo>
                    <a:pt x="266" y="733"/>
                  </a:lnTo>
                  <a:lnTo>
                    <a:pt x="262" y="722"/>
                  </a:lnTo>
                  <a:lnTo>
                    <a:pt x="254" y="713"/>
                  </a:lnTo>
                  <a:lnTo>
                    <a:pt x="246" y="703"/>
                  </a:lnTo>
                  <a:lnTo>
                    <a:pt x="250" y="666"/>
                  </a:lnTo>
                  <a:lnTo>
                    <a:pt x="246" y="651"/>
                  </a:lnTo>
                  <a:lnTo>
                    <a:pt x="251" y="640"/>
                  </a:lnTo>
                  <a:lnTo>
                    <a:pt x="253" y="623"/>
                  </a:lnTo>
                  <a:lnTo>
                    <a:pt x="250" y="612"/>
                  </a:lnTo>
                  <a:lnTo>
                    <a:pt x="239" y="600"/>
                  </a:lnTo>
                  <a:lnTo>
                    <a:pt x="229" y="594"/>
                  </a:lnTo>
                  <a:lnTo>
                    <a:pt x="200" y="595"/>
                  </a:lnTo>
                  <a:lnTo>
                    <a:pt x="182" y="586"/>
                  </a:lnTo>
                  <a:lnTo>
                    <a:pt x="175" y="577"/>
                  </a:lnTo>
                  <a:lnTo>
                    <a:pt x="173" y="568"/>
                  </a:lnTo>
                  <a:lnTo>
                    <a:pt x="170" y="562"/>
                  </a:lnTo>
                  <a:lnTo>
                    <a:pt x="170" y="548"/>
                  </a:lnTo>
                  <a:lnTo>
                    <a:pt x="170" y="536"/>
                  </a:lnTo>
                  <a:lnTo>
                    <a:pt x="161" y="519"/>
                  </a:lnTo>
                  <a:lnTo>
                    <a:pt x="154" y="505"/>
                  </a:lnTo>
                  <a:lnTo>
                    <a:pt x="149" y="479"/>
                  </a:lnTo>
                  <a:lnTo>
                    <a:pt x="142" y="459"/>
                  </a:lnTo>
                  <a:lnTo>
                    <a:pt x="137" y="450"/>
                  </a:lnTo>
                  <a:lnTo>
                    <a:pt x="139" y="450"/>
                  </a:lnTo>
                  <a:lnTo>
                    <a:pt x="139" y="449"/>
                  </a:lnTo>
                  <a:lnTo>
                    <a:pt x="140" y="449"/>
                  </a:lnTo>
                  <a:lnTo>
                    <a:pt x="140" y="447"/>
                  </a:lnTo>
                  <a:lnTo>
                    <a:pt x="139" y="447"/>
                  </a:lnTo>
                  <a:lnTo>
                    <a:pt x="137" y="447"/>
                  </a:lnTo>
                  <a:lnTo>
                    <a:pt x="136" y="447"/>
                  </a:lnTo>
                  <a:lnTo>
                    <a:pt x="135" y="445"/>
                  </a:lnTo>
                  <a:lnTo>
                    <a:pt x="125" y="441"/>
                  </a:lnTo>
                  <a:lnTo>
                    <a:pt x="123" y="439"/>
                  </a:lnTo>
                  <a:lnTo>
                    <a:pt x="114" y="438"/>
                  </a:lnTo>
                  <a:lnTo>
                    <a:pt x="104" y="433"/>
                  </a:lnTo>
                  <a:lnTo>
                    <a:pt x="97" y="430"/>
                  </a:lnTo>
                  <a:lnTo>
                    <a:pt x="86" y="424"/>
                  </a:lnTo>
                  <a:lnTo>
                    <a:pt x="81" y="412"/>
                  </a:lnTo>
                  <a:lnTo>
                    <a:pt x="80" y="404"/>
                  </a:lnTo>
                  <a:lnTo>
                    <a:pt x="69" y="398"/>
                  </a:lnTo>
                  <a:lnTo>
                    <a:pt x="57" y="390"/>
                  </a:lnTo>
                  <a:lnTo>
                    <a:pt x="38" y="394"/>
                  </a:lnTo>
                  <a:lnTo>
                    <a:pt x="38" y="392"/>
                  </a:lnTo>
                  <a:lnTo>
                    <a:pt x="36" y="391"/>
                  </a:lnTo>
                  <a:lnTo>
                    <a:pt x="35" y="391"/>
                  </a:lnTo>
                  <a:lnTo>
                    <a:pt x="30" y="388"/>
                  </a:lnTo>
                  <a:lnTo>
                    <a:pt x="29" y="388"/>
                  </a:lnTo>
                  <a:lnTo>
                    <a:pt x="15" y="378"/>
                  </a:lnTo>
                  <a:lnTo>
                    <a:pt x="11" y="375"/>
                  </a:lnTo>
                  <a:lnTo>
                    <a:pt x="10" y="373"/>
                  </a:lnTo>
                  <a:lnTo>
                    <a:pt x="8" y="371"/>
                  </a:lnTo>
                  <a:lnTo>
                    <a:pt x="6" y="370"/>
                  </a:lnTo>
                  <a:lnTo>
                    <a:pt x="5" y="367"/>
                  </a:lnTo>
                  <a:lnTo>
                    <a:pt x="6" y="365"/>
                  </a:lnTo>
                  <a:lnTo>
                    <a:pt x="8" y="363"/>
                  </a:lnTo>
                  <a:lnTo>
                    <a:pt x="10" y="362"/>
                  </a:lnTo>
                  <a:lnTo>
                    <a:pt x="11" y="361"/>
                  </a:lnTo>
                  <a:lnTo>
                    <a:pt x="15" y="361"/>
                  </a:lnTo>
                  <a:lnTo>
                    <a:pt x="18" y="360"/>
                  </a:lnTo>
                  <a:lnTo>
                    <a:pt x="21" y="360"/>
                  </a:lnTo>
                  <a:lnTo>
                    <a:pt x="22" y="357"/>
                  </a:lnTo>
                  <a:lnTo>
                    <a:pt x="23" y="354"/>
                  </a:lnTo>
                  <a:lnTo>
                    <a:pt x="22" y="353"/>
                  </a:lnTo>
                  <a:lnTo>
                    <a:pt x="19" y="352"/>
                  </a:lnTo>
                  <a:lnTo>
                    <a:pt x="19" y="349"/>
                  </a:lnTo>
                  <a:lnTo>
                    <a:pt x="18" y="348"/>
                  </a:lnTo>
                  <a:lnTo>
                    <a:pt x="18" y="346"/>
                  </a:lnTo>
                  <a:lnTo>
                    <a:pt x="21" y="345"/>
                  </a:lnTo>
                  <a:lnTo>
                    <a:pt x="22" y="343"/>
                  </a:lnTo>
                  <a:lnTo>
                    <a:pt x="25" y="341"/>
                  </a:lnTo>
                  <a:lnTo>
                    <a:pt x="26" y="340"/>
                  </a:lnTo>
                  <a:lnTo>
                    <a:pt x="23" y="337"/>
                  </a:lnTo>
                  <a:lnTo>
                    <a:pt x="21" y="337"/>
                  </a:lnTo>
                  <a:lnTo>
                    <a:pt x="18" y="337"/>
                  </a:lnTo>
                  <a:lnTo>
                    <a:pt x="14" y="337"/>
                  </a:lnTo>
                  <a:lnTo>
                    <a:pt x="11" y="339"/>
                  </a:lnTo>
                  <a:lnTo>
                    <a:pt x="10" y="340"/>
                  </a:lnTo>
                  <a:lnTo>
                    <a:pt x="8" y="341"/>
                  </a:lnTo>
                  <a:lnTo>
                    <a:pt x="5" y="341"/>
                  </a:lnTo>
                  <a:lnTo>
                    <a:pt x="2" y="343"/>
                  </a:lnTo>
                  <a:lnTo>
                    <a:pt x="1" y="341"/>
                  </a:lnTo>
                  <a:lnTo>
                    <a:pt x="0" y="339"/>
                  </a:lnTo>
                  <a:lnTo>
                    <a:pt x="0" y="336"/>
                  </a:lnTo>
                  <a:lnTo>
                    <a:pt x="0" y="335"/>
                  </a:lnTo>
                  <a:lnTo>
                    <a:pt x="0" y="331"/>
                  </a:lnTo>
                  <a:lnTo>
                    <a:pt x="0" y="328"/>
                  </a:lnTo>
                  <a:lnTo>
                    <a:pt x="1" y="324"/>
                  </a:lnTo>
                  <a:lnTo>
                    <a:pt x="4" y="323"/>
                  </a:lnTo>
                  <a:lnTo>
                    <a:pt x="6" y="322"/>
                  </a:lnTo>
                  <a:lnTo>
                    <a:pt x="9" y="322"/>
                  </a:lnTo>
                  <a:lnTo>
                    <a:pt x="11" y="320"/>
                  </a:lnTo>
                  <a:lnTo>
                    <a:pt x="17" y="320"/>
                  </a:lnTo>
                  <a:lnTo>
                    <a:pt x="21" y="320"/>
                  </a:lnTo>
                  <a:lnTo>
                    <a:pt x="22" y="322"/>
                  </a:lnTo>
                  <a:lnTo>
                    <a:pt x="26" y="322"/>
                  </a:lnTo>
                  <a:lnTo>
                    <a:pt x="31" y="323"/>
                  </a:lnTo>
                  <a:lnTo>
                    <a:pt x="35" y="323"/>
                  </a:lnTo>
                  <a:lnTo>
                    <a:pt x="38" y="323"/>
                  </a:lnTo>
                  <a:lnTo>
                    <a:pt x="42" y="323"/>
                  </a:lnTo>
                  <a:lnTo>
                    <a:pt x="46" y="322"/>
                  </a:lnTo>
                  <a:lnTo>
                    <a:pt x="48" y="320"/>
                  </a:lnTo>
                  <a:lnTo>
                    <a:pt x="51" y="319"/>
                  </a:lnTo>
                  <a:lnTo>
                    <a:pt x="53" y="316"/>
                  </a:lnTo>
                  <a:lnTo>
                    <a:pt x="56" y="315"/>
                  </a:lnTo>
                  <a:lnTo>
                    <a:pt x="59" y="314"/>
                  </a:lnTo>
                  <a:lnTo>
                    <a:pt x="61" y="312"/>
                  </a:lnTo>
                  <a:lnTo>
                    <a:pt x="64" y="312"/>
                  </a:lnTo>
                  <a:lnTo>
                    <a:pt x="65" y="314"/>
                  </a:lnTo>
                  <a:lnTo>
                    <a:pt x="66" y="316"/>
                  </a:lnTo>
                  <a:lnTo>
                    <a:pt x="68" y="319"/>
                  </a:lnTo>
                  <a:lnTo>
                    <a:pt x="68" y="322"/>
                  </a:lnTo>
                  <a:lnTo>
                    <a:pt x="69" y="323"/>
                  </a:lnTo>
                  <a:lnTo>
                    <a:pt x="70" y="326"/>
                  </a:lnTo>
                  <a:lnTo>
                    <a:pt x="73" y="327"/>
                  </a:lnTo>
                  <a:lnTo>
                    <a:pt x="74" y="328"/>
                  </a:lnTo>
                  <a:lnTo>
                    <a:pt x="77" y="329"/>
                  </a:lnTo>
                  <a:lnTo>
                    <a:pt x="81" y="329"/>
                  </a:lnTo>
                  <a:lnTo>
                    <a:pt x="82" y="329"/>
                  </a:lnTo>
                  <a:lnTo>
                    <a:pt x="86" y="328"/>
                  </a:lnTo>
                  <a:lnTo>
                    <a:pt x="90" y="328"/>
                  </a:lnTo>
                  <a:lnTo>
                    <a:pt x="93" y="328"/>
                  </a:lnTo>
                  <a:lnTo>
                    <a:pt x="93" y="329"/>
                  </a:lnTo>
                  <a:lnTo>
                    <a:pt x="91" y="329"/>
                  </a:lnTo>
                  <a:lnTo>
                    <a:pt x="93" y="331"/>
                  </a:lnTo>
                  <a:lnTo>
                    <a:pt x="94" y="331"/>
                  </a:lnTo>
                  <a:lnTo>
                    <a:pt x="95" y="331"/>
                  </a:lnTo>
                  <a:lnTo>
                    <a:pt x="97" y="331"/>
                  </a:lnTo>
                  <a:lnTo>
                    <a:pt x="98" y="331"/>
                  </a:lnTo>
                  <a:lnTo>
                    <a:pt x="99" y="331"/>
                  </a:lnTo>
                  <a:lnTo>
                    <a:pt x="99" y="329"/>
                  </a:lnTo>
                  <a:lnTo>
                    <a:pt x="101" y="329"/>
                  </a:lnTo>
                  <a:lnTo>
                    <a:pt x="102" y="328"/>
                  </a:lnTo>
                  <a:lnTo>
                    <a:pt x="103" y="328"/>
                  </a:lnTo>
                  <a:lnTo>
                    <a:pt x="104" y="328"/>
                  </a:lnTo>
                  <a:lnTo>
                    <a:pt x="106" y="328"/>
                  </a:lnTo>
                  <a:lnTo>
                    <a:pt x="107" y="327"/>
                  </a:lnTo>
                  <a:lnTo>
                    <a:pt x="108" y="328"/>
                  </a:lnTo>
                  <a:lnTo>
                    <a:pt x="110" y="328"/>
                  </a:lnTo>
                  <a:lnTo>
                    <a:pt x="110" y="327"/>
                  </a:lnTo>
                  <a:lnTo>
                    <a:pt x="114" y="327"/>
                  </a:lnTo>
                  <a:lnTo>
                    <a:pt x="115" y="326"/>
                  </a:lnTo>
                  <a:lnTo>
                    <a:pt x="116" y="322"/>
                  </a:lnTo>
                  <a:lnTo>
                    <a:pt x="118" y="320"/>
                  </a:lnTo>
                  <a:lnTo>
                    <a:pt x="119" y="320"/>
                  </a:lnTo>
                  <a:lnTo>
                    <a:pt x="120" y="320"/>
                  </a:lnTo>
                  <a:lnTo>
                    <a:pt x="122" y="319"/>
                  </a:lnTo>
                  <a:lnTo>
                    <a:pt x="123" y="319"/>
                  </a:lnTo>
                  <a:lnTo>
                    <a:pt x="123" y="320"/>
                  </a:lnTo>
                  <a:lnTo>
                    <a:pt x="124" y="320"/>
                  </a:lnTo>
                  <a:lnTo>
                    <a:pt x="125" y="322"/>
                  </a:lnTo>
                  <a:lnTo>
                    <a:pt x="127" y="322"/>
                  </a:lnTo>
                  <a:lnTo>
                    <a:pt x="128" y="322"/>
                  </a:lnTo>
                  <a:lnTo>
                    <a:pt x="129" y="320"/>
                  </a:lnTo>
                  <a:lnTo>
                    <a:pt x="131" y="320"/>
                  </a:lnTo>
                  <a:lnTo>
                    <a:pt x="131" y="319"/>
                  </a:lnTo>
                  <a:lnTo>
                    <a:pt x="132" y="318"/>
                  </a:lnTo>
                  <a:lnTo>
                    <a:pt x="132" y="316"/>
                  </a:lnTo>
                  <a:lnTo>
                    <a:pt x="132" y="315"/>
                  </a:lnTo>
                  <a:lnTo>
                    <a:pt x="132" y="314"/>
                  </a:lnTo>
                  <a:lnTo>
                    <a:pt x="131" y="312"/>
                  </a:lnTo>
                  <a:lnTo>
                    <a:pt x="131" y="311"/>
                  </a:lnTo>
                  <a:lnTo>
                    <a:pt x="131" y="310"/>
                  </a:lnTo>
                  <a:lnTo>
                    <a:pt x="131" y="309"/>
                  </a:lnTo>
                  <a:lnTo>
                    <a:pt x="131" y="307"/>
                  </a:lnTo>
                  <a:lnTo>
                    <a:pt x="132" y="307"/>
                  </a:lnTo>
                  <a:lnTo>
                    <a:pt x="133" y="306"/>
                  </a:lnTo>
                  <a:lnTo>
                    <a:pt x="135" y="305"/>
                  </a:lnTo>
                  <a:lnTo>
                    <a:pt x="136" y="305"/>
                  </a:lnTo>
                  <a:lnTo>
                    <a:pt x="136" y="303"/>
                  </a:lnTo>
                  <a:lnTo>
                    <a:pt x="137" y="303"/>
                  </a:lnTo>
                  <a:lnTo>
                    <a:pt x="139" y="302"/>
                  </a:lnTo>
                  <a:lnTo>
                    <a:pt x="140" y="302"/>
                  </a:lnTo>
                  <a:lnTo>
                    <a:pt x="141" y="301"/>
                  </a:lnTo>
                  <a:lnTo>
                    <a:pt x="142" y="299"/>
                  </a:lnTo>
                  <a:lnTo>
                    <a:pt x="142" y="298"/>
                  </a:lnTo>
                  <a:lnTo>
                    <a:pt x="144" y="298"/>
                  </a:lnTo>
                  <a:lnTo>
                    <a:pt x="144" y="297"/>
                  </a:lnTo>
                  <a:lnTo>
                    <a:pt x="145" y="295"/>
                  </a:lnTo>
                  <a:lnTo>
                    <a:pt x="146" y="297"/>
                  </a:lnTo>
                  <a:lnTo>
                    <a:pt x="148" y="295"/>
                  </a:lnTo>
                  <a:lnTo>
                    <a:pt x="149" y="295"/>
                  </a:lnTo>
                  <a:lnTo>
                    <a:pt x="150" y="295"/>
                  </a:lnTo>
                  <a:lnTo>
                    <a:pt x="152" y="295"/>
                  </a:lnTo>
                  <a:lnTo>
                    <a:pt x="153" y="295"/>
                  </a:lnTo>
                  <a:lnTo>
                    <a:pt x="156" y="295"/>
                  </a:lnTo>
                  <a:lnTo>
                    <a:pt x="157" y="295"/>
                  </a:lnTo>
                  <a:lnTo>
                    <a:pt x="158" y="294"/>
                  </a:lnTo>
                  <a:lnTo>
                    <a:pt x="158" y="293"/>
                  </a:lnTo>
                  <a:lnTo>
                    <a:pt x="158" y="291"/>
                  </a:lnTo>
                  <a:lnTo>
                    <a:pt x="158" y="290"/>
                  </a:lnTo>
                  <a:lnTo>
                    <a:pt x="160" y="290"/>
                  </a:lnTo>
                  <a:lnTo>
                    <a:pt x="160" y="289"/>
                  </a:lnTo>
                  <a:lnTo>
                    <a:pt x="160" y="288"/>
                  </a:lnTo>
                  <a:lnTo>
                    <a:pt x="161" y="286"/>
                  </a:lnTo>
                  <a:lnTo>
                    <a:pt x="161" y="285"/>
                  </a:lnTo>
                  <a:lnTo>
                    <a:pt x="162" y="284"/>
                  </a:lnTo>
                  <a:lnTo>
                    <a:pt x="162" y="282"/>
                  </a:lnTo>
                  <a:lnTo>
                    <a:pt x="163" y="281"/>
                  </a:lnTo>
                  <a:lnTo>
                    <a:pt x="162" y="281"/>
                  </a:lnTo>
                  <a:lnTo>
                    <a:pt x="162" y="280"/>
                  </a:lnTo>
                  <a:lnTo>
                    <a:pt x="163" y="278"/>
                  </a:lnTo>
                  <a:lnTo>
                    <a:pt x="163" y="277"/>
                  </a:lnTo>
                  <a:lnTo>
                    <a:pt x="163" y="276"/>
                  </a:lnTo>
                  <a:lnTo>
                    <a:pt x="163" y="274"/>
                  </a:lnTo>
                  <a:lnTo>
                    <a:pt x="163" y="273"/>
                  </a:lnTo>
                  <a:lnTo>
                    <a:pt x="163" y="272"/>
                  </a:lnTo>
                  <a:lnTo>
                    <a:pt x="163" y="271"/>
                  </a:lnTo>
                  <a:lnTo>
                    <a:pt x="163" y="269"/>
                  </a:lnTo>
                  <a:lnTo>
                    <a:pt x="163" y="268"/>
                  </a:lnTo>
                  <a:lnTo>
                    <a:pt x="163" y="267"/>
                  </a:lnTo>
                  <a:lnTo>
                    <a:pt x="163" y="265"/>
                  </a:lnTo>
                  <a:lnTo>
                    <a:pt x="165" y="264"/>
                  </a:lnTo>
                  <a:lnTo>
                    <a:pt x="165" y="263"/>
                  </a:lnTo>
                  <a:lnTo>
                    <a:pt x="165" y="261"/>
                  </a:lnTo>
                  <a:lnTo>
                    <a:pt x="165" y="260"/>
                  </a:lnTo>
                  <a:lnTo>
                    <a:pt x="166" y="259"/>
                  </a:lnTo>
                  <a:lnTo>
                    <a:pt x="167" y="259"/>
                  </a:lnTo>
                  <a:lnTo>
                    <a:pt x="170" y="257"/>
                  </a:lnTo>
                  <a:lnTo>
                    <a:pt x="170" y="259"/>
                  </a:lnTo>
                  <a:lnTo>
                    <a:pt x="171" y="259"/>
                  </a:lnTo>
                  <a:lnTo>
                    <a:pt x="171" y="260"/>
                  </a:lnTo>
                  <a:lnTo>
                    <a:pt x="173" y="260"/>
                  </a:lnTo>
                  <a:lnTo>
                    <a:pt x="174" y="260"/>
                  </a:lnTo>
                  <a:lnTo>
                    <a:pt x="175" y="260"/>
                  </a:lnTo>
                  <a:lnTo>
                    <a:pt x="177" y="260"/>
                  </a:lnTo>
                  <a:lnTo>
                    <a:pt x="178" y="260"/>
                  </a:lnTo>
                  <a:lnTo>
                    <a:pt x="179" y="260"/>
                  </a:lnTo>
                  <a:lnTo>
                    <a:pt x="179" y="259"/>
                  </a:lnTo>
                  <a:lnTo>
                    <a:pt x="180" y="259"/>
                  </a:lnTo>
                  <a:lnTo>
                    <a:pt x="180" y="257"/>
                  </a:lnTo>
                  <a:lnTo>
                    <a:pt x="182" y="257"/>
                  </a:lnTo>
                  <a:lnTo>
                    <a:pt x="183" y="257"/>
                  </a:lnTo>
                  <a:lnTo>
                    <a:pt x="184" y="257"/>
                  </a:lnTo>
                  <a:lnTo>
                    <a:pt x="184" y="256"/>
                  </a:lnTo>
                  <a:lnTo>
                    <a:pt x="186" y="256"/>
                  </a:lnTo>
                  <a:lnTo>
                    <a:pt x="187" y="256"/>
                  </a:lnTo>
                  <a:lnTo>
                    <a:pt x="190" y="256"/>
                  </a:lnTo>
                  <a:lnTo>
                    <a:pt x="191" y="256"/>
                  </a:lnTo>
                  <a:lnTo>
                    <a:pt x="191" y="255"/>
                  </a:lnTo>
                  <a:lnTo>
                    <a:pt x="191" y="254"/>
                  </a:lnTo>
                  <a:lnTo>
                    <a:pt x="191" y="252"/>
                  </a:lnTo>
                  <a:lnTo>
                    <a:pt x="191" y="251"/>
                  </a:lnTo>
                  <a:lnTo>
                    <a:pt x="192" y="250"/>
                  </a:lnTo>
                  <a:lnTo>
                    <a:pt x="194" y="250"/>
                  </a:lnTo>
                  <a:lnTo>
                    <a:pt x="195" y="250"/>
                  </a:lnTo>
                  <a:lnTo>
                    <a:pt x="196" y="248"/>
                  </a:lnTo>
                  <a:lnTo>
                    <a:pt x="197" y="248"/>
                  </a:lnTo>
                  <a:lnTo>
                    <a:pt x="200" y="250"/>
                  </a:lnTo>
                  <a:lnTo>
                    <a:pt x="201" y="250"/>
                  </a:lnTo>
                  <a:lnTo>
                    <a:pt x="201" y="248"/>
                  </a:lnTo>
                  <a:lnTo>
                    <a:pt x="203" y="248"/>
                  </a:lnTo>
                  <a:lnTo>
                    <a:pt x="204" y="250"/>
                  </a:lnTo>
                  <a:lnTo>
                    <a:pt x="205" y="251"/>
                  </a:lnTo>
                  <a:lnTo>
                    <a:pt x="207" y="254"/>
                  </a:lnTo>
                  <a:lnTo>
                    <a:pt x="205" y="254"/>
                  </a:lnTo>
                  <a:lnTo>
                    <a:pt x="205" y="255"/>
                  </a:lnTo>
                  <a:lnTo>
                    <a:pt x="205" y="256"/>
                  </a:lnTo>
                  <a:lnTo>
                    <a:pt x="207" y="259"/>
                  </a:lnTo>
                  <a:lnTo>
                    <a:pt x="208" y="260"/>
                  </a:lnTo>
                  <a:lnTo>
                    <a:pt x="209" y="261"/>
                  </a:lnTo>
                  <a:lnTo>
                    <a:pt x="211" y="263"/>
                  </a:lnTo>
                  <a:lnTo>
                    <a:pt x="212" y="263"/>
                  </a:lnTo>
                  <a:lnTo>
                    <a:pt x="215" y="263"/>
                  </a:lnTo>
                  <a:lnTo>
                    <a:pt x="216" y="263"/>
                  </a:lnTo>
                  <a:lnTo>
                    <a:pt x="217" y="263"/>
                  </a:lnTo>
                  <a:lnTo>
                    <a:pt x="218" y="264"/>
                  </a:lnTo>
                  <a:lnTo>
                    <a:pt x="218" y="265"/>
                  </a:lnTo>
                  <a:lnTo>
                    <a:pt x="220" y="264"/>
                  </a:lnTo>
                  <a:lnTo>
                    <a:pt x="221" y="265"/>
                  </a:lnTo>
                  <a:lnTo>
                    <a:pt x="224" y="265"/>
                  </a:lnTo>
                  <a:lnTo>
                    <a:pt x="228" y="268"/>
                  </a:lnTo>
                  <a:lnTo>
                    <a:pt x="229" y="271"/>
                  </a:lnTo>
                  <a:lnTo>
                    <a:pt x="230" y="274"/>
                  </a:lnTo>
                  <a:lnTo>
                    <a:pt x="232" y="274"/>
                  </a:lnTo>
                  <a:lnTo>
                    <a:pt x="232" y="278"/>
                  </a:lnTo>
                  <a:lnTo>
                    <a:pt x="233" y="281"/>
                  </a:lnTo>
                  <a:lnTo>
                    <a:pt x="233" y="282"/>
                  </a:lnTo>
                  <a:lnTo>
                    <a:pt x="233" y="284"/>
                  </a:lnTo>
                  <a:lnTo>
                    <a:pt x="233" y="285"/>
                  </a:lnTo>
                  <a:lnTo>
                    <a:pt x="234" y="288"/>
                  </a:lnTo>
                  <a:lnTo>
                    <a:pt x="235" y="288"/>
                  </a:lnTo>
                  <a:lnTo>
                    <a:pt x="235" y="289"/>
                  </a:lnTo>
                  <a:lnTo>
                    <a:pt x="237" y="290"/>
                  </a:lnTo>
                  <a:lnTo>
                    <a:pt x="242" y="294"/>
                  </a:lnTo>
                  <a:lnTo>
                    <a:pt x="243" y="295"/>
                  </a:lnTo>
                  <a:lnTo>
                    <a:pt x="245" y="295"/>
                  </a:lnTo>
                  <a:lnTo>
                    <a:pt x="245" y="297"/>
                  </a:lnTo>
                  <a:lnTo>
                    <a:pt x="245" y="299"/>
                  </a:lnTo>
                  <a:lnTo>
                    <a:pt x="245" y="301"/>
                  </a:lnTo>
                  <a:lnTo>
                    <a:pt x="245" y="303"/>
                  </a:lnTo>
                  <a:lnTo>
                    <a:pt x="245" y="305"/>
                  </a:lnTo>
                  <a:lnTo>
                    <a:pt x="246" y="306"/>
                  </a:lnTo>
                  <a:lnTo>
                    <a:pt x="246" y="309"/>
                  </a:lnTo>
                  <a:lnTo>
                    <a:pt x="249" y="311"/>
                  </a:lnTo>
                  <a:lnTo>
                    <a:pt x="250" y="312"/>
                  </a:lnTo>
                  <a:lnTo>
                    <a:pt x="253" y="316"/>
                  </a:lnTo>
                  <a:lnTo>
                    <a:pt x="256" y="320"/>
                  </a:lnTo>
                  <a:lnTo>
                    <a:pt x="260" y="323"/>
                  </a:lnTo>
                  <a:lnTo>
                    <a:pt x="262" y="324"/>
                  </a:lnTo>
                  <a:lnTo>
                    <a:pt x="263" y="324"/>
                  </a:lnTo>
                  <a:lnTo>
                    <a:pt x="264" y="326"/>
                  </a:lnTo>
                  <a:lnTo>
                    <a:pt x="266" y="328"/>
                  </a:lnTo>
                  <a:lnTo>
                    <a:pt x="268" y="329"/>
                  </a:lnTo>
                  <a:lnTo>
                    <a:pt x="270" y="331"/>
                  </a:lnTo>
                  <a:lnTo>
                    <a:pt x="271" y="332"/>
                  </a:lnTo>
                  <a:lnTo>
                    <a:pt x="272" y="332"/>
                  </a:lnTo>
                  <a:lnTo>
                    <a:pt x="272" y="333"/>
                  </a:lnTo>
                  <a:lnTo>
                    <a:pt x="273" y="333"/>
                  </a:lnTo>
                  <a:lnTo>
                    <a:pt x="275" y="333"/>
                  </a:lnTo>
                  <a:lnTo>
                    <a:pt x="275" y="335"/>
                  </a:lnTo>
                  <a:lnTo>
                    <a:pt x="279" y="336"/>
                  </a:lnTo>
                  <a:lnTo>
                    <a:pt x="281" y="336"/>
                  </a:lnTo>
                  <a:lnTo>
                    <a:pt x="284" y="336"/>
                  </a:lnTo>
                  <a:lnTo>
                    <a:pt x="285" y="336"/>
                  </a:lnTo>
                  <a:lnTo>
                    <a:pt x="287" y="335"/>
                  </a:lnTo>
                  <a:lnTo>
                    <a:pt x="290" y="335"/>
                  </a:lnTo>
                  <a:lnTo>
                    <a:pt x="297" y="332"/>
                  </a:lnTo>
                  <a:lnTo>
                    <a:pt x="297" y="331"/>
                  </a:lnTo>
                  <a:lnTo>
                    <a:pt x="297" y="329"/>
                  </a:lnTo>
                  <a:lnTo>
                    <a:pt x="298" y="329"/>
                  </a:lnTo>
                  <a:lnTo>
                    <a:pt x="300" y="328"/>
                  </a:lnTo>
                  <a:lnTo>
                    <a:pt x="304" y="323"/>
                  </a:lnTo>
                  <a:lnTo>
                    <a:pt x="311" y="319"/>
                  </a:lnTo>
                  <a:lnTo>
                    <a:pt x="318" y="315"/>
                  </a:lnTo>
                  <a:lnTo>
                    <a:pt x="327" y="312"/>
                  </a:lnTo>
                  <a:lnTo>
                    <a:pt x="331" y="312"/>
                  </a:lnTo>
                  <a:lnTo>
                    <a:pt x="332" y="312"/>
                  </a:lnTo>
                  <a:lnTo>
                    <a:pt x="336" y="312"/>
                  </a:lnTo>
                  <a:lnTo>
                    <a:pt x="339" y="311"/>
                  </a:lnTo>
                  <a:lnTo>
                    <a:pt x="340" y="310"/>
                  </a:lnTo>
                  <a:lnTo>
                    <a:pt x="346" y="290"/>
                  </a:lnTo>
                  <a:lnTo>
                    <a:pt x="347" y="286"/>
                  </a:lnTo>
                  <a:lnTo>
                    <a:pt x="346" y="280"/>
                  </a:lnTo>
                  <a:lnTo>
                    <a:pt x="351" y="268"/>
                  </a:lnTo>
                  <a:lnTo>
                    <a:pt x="351" y="267"/>
                  </a:lnTo>
                  <a:lnTo>
                    <a:pt x="349" y="265"/>
                  </a:lnTo>
                  <a:lnTo>
                    <a:pt x="349" y="263"/>
                  </a:lnTo>
                  <a:lnTo>
                    <a:pt x="351" y="261"/>
                  </a:lnTo>
                  <a:lnTo>
                    <a:pt x="353" y="260"/>
                  </a:lnTo>
                  <a:lnTo>
                    <a:pt x="353" y="261"/>
                  </a:lnTo>
                  <a:lnTo>
                    <a:pt x="355" y="261"/>
                  </a:lnTo>
                  <a:lnTo>
                    <a:pt x="357" y="259"/>
                  </a:lnTo>
                  <a:lnTo>
                    <a:pt x="360" y="257"/>
                  </a:lnTo>
                  <a:lnTo>
                    <a:pt x="364" y="256"/>
                  </a:lnTo>
                  <a:lnTo>
                    <a:pt x="366" y="255"/>
                  </a:lnTo>
                  <a:lnTo>
                    <a:pt x="369" y="252"/>
                  </a:lnTo>
                  <a:lnTo>
                    <a:pt x="372" y="251"/>
                  </a:lnTo>
                  <a:lnTo>
                    <a:pt x="374" y="248"/>
                  </a:lnTo>
                  <a:lnTo>
                    <a:pt x="374" y="244"/>
                  </a:lnTo>
                  <a:lnTo>
                    <a:pt x="374" y="240"/>
                  </a:lnTo>
                  <a:lnTo>
                    <a:pt x="376" y="237"/>
                  </a:lnTo>
                  <a:lnTo>
                    <a:pt x="376" y="234"/>
                  </a:lnTo>
                  <a:lnTo>
                    <a:pt x="374" y="229"/>
                  </a:lnTo>
                  <a:lnTo>
                    <a:pt x="373" y="226"/>
                  </a:lnTo>
                  <a:lnTo>
                    <a:pt x="370" y="222"/>
                  </a:lnTo>
                  <a:lnTo>
                    <a:pt x="368" y="220"/>
                  </a:lnTo>
                  <a:lnTo>
                    <a:pt x="365" y="218"/>
                  </a:lnTo>
                  <a:lnTo>
                    <a:pt x="361" y="217"/>
                  </a:lnTo>
                  <a:lnTo>
                    <a:pt x="357" y="216"/>
                  </a:lnTo>
                  <a:lnTo>
                    <a:pt x="352" y="216"/>
                  </a:lnTo>
                  <a:lnTo>
                    <a:pt x="348" y="217"/>
                  </a:lnTo>
                  <a:lnTo>
                    <a:pt x="343" y="218"/>
                  </a:lnTo>
                  <a:lnTo>
                    <a:pt x="336" y="221"/>
                  </a:lnTo>
                  <a:lnTo>
                    <a:pt x="332" y="222"/>
                  </a:lnTo>
                  <a:lnTo>
                    <a:pt x="327" y="226"/>
                  </a:lnTo>
                  <a:lnTo>
                    <a:pt x="322" y="227"/>
                  </a:lnTo>
                  <a:lnTo>
                    <a:pt x="317" y="230"/>
                  </a:lnTo>
                  <a:lnTo>
                    <a:pt x="313" y="229"/>
                  </a:lnTo>
                  <a:lnTo>
                    <a:pt x="306" y="230"/>
                  </a:lnTo>
                  <a:lnTo>
                    <a:pt x="301" y="229"/>
                  </a:lnTo>
                  <a:lnTo>
                    <a:pt x="298" y="229"/>
                  </a:lnTo>
                  <a:lnTo>
                    <a:pt x="294" y="227"/>
                  </a:lnTo>
                  <a:lnTo>
                    <a:pt x="290" y="226"/>
                  </a:lnTo>
                  <a:lnTo>
                    <a:pt x="289" y="225"/>
                  </a:lnTo>
                  <a:lnTo>
                    <a:pt x="287" y="222"/>
                  </a:lnTo>
                  <a:lnTo>
                    <a:pt x="284" y="221"/>
                  </a:lnTo>
                  <a:lnTo>
                    <a:pt x="284" y="217"/>
                  </a:lnTo>
                  <a:lnTo>
                    <a:pt x="284" y="209"/>
                  </a:lnTo>
                  <a:lnTo>
                    <a:pt x="283" y="202"/>
                  </a:lnTo>
                  <a:lnTo>
                    <a:pt x="281" y="195"/>
                  </a:lnTo>
                  <a:lnTo>
                    <a:pt x="281" y="192"/>
                  </a:lnTo>
                  <a:lnTo>
                    <a:pt x="280" y="188"/>
                  </a:lnTo>
                  <a:lnTo>
                    <a:pt x="283" y="184"/>
                  </a:lnTo>
                  <a:lnTo>
                    <a:pt x="285" y="179"/>
                  </a:lnTo>
                  <a:lnTo>
                    <a:pt x="290" y="176"/>
                  </a:lnTo>
                  <a:lnTo>
                    <a:pt x="296" y="174"/>
                  </a:lnTo>
                  <a:lnTo>
                    <a:pt x="298" y="167"/>
                  </a:lnTo>
                  <a:lnTo>
                    <a:pt x="297" y="166"/>
                  </a:lnTo>
                  <a:lnTo>
                    <a:pt x="290" y="163"/>
                  </a:lnTo>
                  <a:lnTo>
                    <a:pt x="288" y="162"/>
                  </a:lnTo>
                  <a:lnTo>
                    <a:pt x="287" y="161"/>
                  </a:lnTo>
                  <a:lnTo>
                    <a:pt x="285" y="161"/>
                  </a:lnTo>
                  <a:lnTo>
                    <a:pt x="283" y="161"/>
                  </a:lnTo>
                  <a:lnTo>
                    <a:pt x="283" y="159"/>
                  </a:lnTo>
                  <a:lnTo>
                    <a:pt x="281" y="158"/>
                  </a:lnTo>
                  <a:lnTo>
                    <a:pt x="280" y="157"/>
                  </a:lnTo>
                  <a:lnTo>
                    <a:pt x="279" y="155"/>
                  </a:lnTo>
                  <a:lnTo>
                    <a:pt x="279" y="154"/>
                  </a:lnTo>
                  <a:lnTo>
                    <a:pt x="279" y="151"/>
                  </a:lnTo>
                  <a:lnTo>
                    <a:pt x="279" y="149"/>
                  </a:lnTo>
                  <a:lnTo>
                    <a:pt x="275" y="145"/>
                  </a:lnTo>
                  <a:lnTo>
                    <a:pt x="276" y="145"/>
                  </a:lnTo>
                  <a:lnTo>
                    <a:pt x="277" y="145"/>
                  </a:lnTo>
                  <a:lnTo>
                    <a:pt x="280" y="145"/>
                  </a:lnTo>
                  <a:lnTo>
                    <a:pt x="280" y="144"/>
                  </a:lnTo>
                  <a:lnTo>
                    <a:pt x="280" y="142"/>
                  </a:lnTo>
                  <a:lnTo>
                    <a:pt x="281" y="141"/>
                  </a:lnTo>
                  <a:lnTo>
                    <a:pt x="281" y="140"/>
                  </a:lnTo>
                  <a:lnTo>
                    <a:pt x="283" y="138"/>
                  </a:lnTo>
                  <a:lnTo>
                    <a:pt x="283" y="137"/>
                  </a:lnTo>
                  <a:lnTo>
                    <a:pt x="284" y="136"/>
                  </a:lnTo>
                  <a:lnTo>
                    <a:pt x="284" y="134"/>
                  </a:lnTo>
                  <a:lnTo>
                    <a:pt x="285" y="134"/>
                  </a:lnTo>
                  <a:lnTo>
                    <a:pt x="287" y="132"/>
                  </a:lnTo>
                  <a:lnTo>
                    <a:pt x="287" y="130"/>
                  </a:lnTo>
                  <a:lnTo>
                    <a:pt x="287" y="129"/>
                  </a:lnTo>
                  <a:lnTo>
                    <a:pt x="287" y="128"/>
                  </a:lnTo>
                  <a:lnTo>
                    <a:pt x="288" y="128"/>
                  </a:lnTo>
                  <a:lnTo>
                    <a:pt x="288" y="127"/>
                  </a:lnTo>
                  <a:lnTo>
                    <a:pt x="288" y="125"/>
                  </a:lnTo>
                  <a:lnTo>
                    <a:pt x="288" y="124"/>
                  </a:lnTo>
                  <a:lnTo>
                    <a:pt x="288" y="123"/>
                  </a:lnTo>
                  <a:lnTo>
                    <a:pt x="289" y="121"/>
                  </a:lnTo>
                  <a:lnTo>
                    <a:pt x="289" y="120"/>
                  </a:lnTo>
                  <a:lnTo>
                    <a:pt x="290" y="119"/>
                  </a:lnTo>
                  <a:lnTo>
                    <a:pt x="290" y="117"/>
                  </a:lnTo>
                  <a:lnTo>
                    <a:pt x="292" y="116"/>
                  </a:lnTo>
                  <a:lnTo>
                    <a:pt x="292" y="115"/>
                  </a:lnTo>
                  <a:lnTo>
                    <a:pt x="292" y="113"/>
                  </a:lnTo>
                  <a:lnTo>
                    <a:pt x="293" y="112"/>
                  </a:lnTo>
                  <a:lnTo>
                    <a:pt x="293" y="111"/>
                  </a:lnTo>
                  <a:lnTo>
                    <a:pt x="294" y="110"/>
                  </a:lnTo>
                  <a:lnTo>
                    <a:pt x="294" y="108"/>
                  </a:lnTo>
                  <a:lnTo>
                    <a:pt x="294" y="107"/>
                  </a:lnTo>
                  <a:lnTo>
                    <a:pt x="296" y="107"/>
                  </a:lnTo>
                  <a:lnTo>
                    <a:pt x="296" y="106"/>
                  </a:lnTo>
                  <a:lnTo>
                    <a:pt x="296" y="104"/>
                  </a:lnTo>
                  <a:lnTo>
                    <a:pt x="297" y="104"/>
                  </a:lnTo>
                  <a:lnTo>
                    <a:pt x="298" y="103"/>
                  </a:lnTo>
                  <a:lnTo>
                    <a:pt x="300" y="103"/>
                  </a:lnTo>
                  <a:lnTo>
                    <a:pt x="301" y="103"/>
                  </a:lnTo>
                  <a:lnTo>
                    <a:pt x="302" y="102"/>
                  </a:lnTo>
                  <a:lnTo>
                    <a:pt x="304" y="102"/>
                  </a:lnTo>
                  <a:lnTo>
                    <a:pt x="304" y="100"/>
                  </a:lnTo>
                  <a:lnTo>
                    <a:pt x="305" y="100"/>
                  </a:lnTo>
                  <a:lnTo>
                    <a:pt x="306" y="99"/>
                  </a:lnTo>
                  <a:lnTo>
                    <a:pt x="308" y="99"/>
                  </a:lnTo>
                  <a:lnTo>
                    <a:pt x="309" y="100"/>
                  </a:lnTo>
                  <a:lnTo>
                    <a:pt x="310" y="102"/>
                  </a:lnTo>
                  <a:lnTo>
                    <a:pt x="311" y="103"/>
                  </a:lnTo>
                  <a:lnTo>
                    <a:pt x="313" y="104"/>
                  </a:lnTo>
                  <a:lnTo>
                    <a:pt x="314" y="104"/>
                  </a:lnTo>
                  <a:lnTo>
                    <a:pt x="314" y="106"/>
                  </a:lnTo>
                  <a:lnTo>
                    <a:pt x="315" y="107"/>
                  </a:lnTo>
                  <a:lnTo>
                    <a:pt x="317" y="108"/>
                  </a:lnTo>
                  <a:lnTo>
                    <a:pt x="318" y="110"/>
                  </a:lnTo>
                  <a:lnTo>
                    <a:pt x="319" y="110"/>
                  </a:lnTo>
                  <a:lnTo>
                    <a:pt x="322" y="108"/>
                  </a:lnTo>
                  <a:lnTo>
                    <a:pt x="323" y="108"/>
                  </a:lnTo>
                  <a:lnTo>
                    <a:pt x="325" y="108"/>
                  </a:lnTo>
                  <a:lnTo>
                    <a:pt x="326" y="107"/>
                  </a:lnTo>
                  <a:lnTo>
                    <a:pt x="327" y="107"/>
                  </a:lnTo>
                  <a:lnTo>
                    <a:pt x="328" y="106"/>
                  </a:lnTo>
                  <a:lnTo>
                    <a:pt x="330" y="106"/>
                  </a:lnTo>
                  <a:lnTo>
                    <a:pt x="331" y="106"/>
                  </a:lnTo>
                  <a:lnTo>
                    <a:pt x="334" y="104"/>
                  </a:lnTo>
                  <a:lnTo>
                    <a:pt x="334" y="103"/>
                  </a:lnTo>
                  <a:lnTo>
                    <a:pt x="334" y="102"/>
                  </a:lnTo>
                  <a:lnTo>
                    <a:pt x="334" y="100"/>
                  </a:lnTo>
                  <a:lnTo>
                    <a:pt x="334" y="99"/>
                  </a:lnTo>
                  <a:lnTo>
                    <a:pt x="334" y="98"/>
                  </a:lnTo>
                  <a:lnTo>
                    <a:pt x="332" y="95"/>
                  </a:lnTo>
                  <a:lnTo>
                    <a:pt x="332" y="94"/>
                  </a:lnTo>
                  <a:lnTo>
                    <a:pt x="332" y="93"/>
                  </a:lnTo>
                  <a:lnTo>
                    <a:pt x="331" y="93"/>
                  </a:lnTo>
                  <a:lnTo>
                    <a:pt x="331" y="91"/>
                  </a:lnTo>
                  <a:lnTo>
                    <a:pt x="330" y="91"/>
                  </a:lnTo>
                  <a:lnTo>
                    <a:pt x="328" y="91"/>
                  </a:lnTo>
                  <a:lnTo>
                    <a:pt x="327" y="91"/>
                  </a:lnTo>
                  <a:lnTo>
                    <a:pt x="327" y="90"/>
                  </a:lnTo>
                  <a:lnTo>
                    <a:pt x="326" y="90"/>
                  </a:lnTo>
                  <a:lnTo>
                    <a:pt x="325" y="90"/>
                  </a:lnTo>
                  <a:lnTo>
                    <a:pt x="323" y="89"/>
                  </a:lnTo>
                  <a:lnTo>
                    <a:pt x="322" y="89"/>
                  </a:lnTo>
                  <a:lnTo>
                    <a:pt x="321" y="87"/>
                  </a:lnTo>
                  <a:lnTo>
                    <a:pt x="321" y="86"/>
                  </a:lnTo>
                  <a:lnTo>
                    <a:pt x="319" y="86"/>
                  </a:lnTo>
                  <a:lnTo>
                    <a:pt x="319" y="85"/>
                  </a:lnTo>
                  <a:lnTo>
                    <a:pt x="318" y="83"/>
                  </a:lnTo>
                  <a:lnTo>
                    <a:pt x="317" y="83"/>
                  </a:lnTo>
                  <a:lnTo>
                    <a:pt x="315" y="82"/>
                  </a:lnTo>
                  <a:lnTo>
                    <a:pt x="315" y="81"/>
                  </a:lnTo>
                  <a:lnTo>
                    <a:pt x="314" y="79"/>
                  </a:lnTo>
                  <a:lnTo>
                    <a:pt x="313" y="78"/>
                  </a:lnTo>
                  <a:lnTo>
                    <a:pt x="313" y="77"/>
                  </a:lnTo>
                  <a:lnTo>
                    <a:pt x="313" y="76"/>
                  </a:lnTo>
                  <a:lnTo>
                    <a:pt x="313" y="74"/>
                  </a:lnTo>
                  <a:lnTo>
                    <a:pt x="313" y="73"/>
                  </a:lnTo>
                  <a:lnTo>
                    <a:pt x="311" y="73"/>
                  </a:lnTo>
                  <a:lnTo>
                    <a:pt x="311" y="72"/>
                  </a:lnTo>
                  <a:lnTo>
                    <a:pt x="311" y="70"/>
                  </a:lnTo>
                  <a:lnTo>
                    <a:pt x="311" y="69"/>
                  </a:lnTo>
                  <a:lnTo>
                    <a:pt x="311" y="68"/>
                  </a:lnTo>
                  <a:lnTo>
                    <a:pt x="313" y="65"/>
                  </a:lnTo>
                  <a:lnTo>
                    <a:pt x="313" y="64"/>
                  </a:lnTo>
                  <a:lnTo>
                    <a:pt x="313" y="62"/>
                  </a:lnTo>
                  <a:lnTo>
                    <a:pt x="314" y="61"/>
                  </a:lnTo>
                  <a:lnTo>
                    <a:pt x="315" y="60"/>
                  </a:lnTo>
                  <a:lnTo>
                    <a:pt x="317" y="58"/>
                  </a:lnTo>
                  <a:lnTo>
                    <a:pt x="318" y="57"/>
                  </a:lnTo>
                  <a:lnTo>
                    <a:pt x="318" y="56"/>
                  </a:lnTo>
                  <a:lnTo>
                    <a:pt x="319" y="55"/>
                  </a:lnTo>
                  <a:lnTo>
                    <a:pt x="321" y="53"/>
                  </a:lnTo>
                  <a:lnTo>
                    <a:pt x="322" y="52"/>
                  </a:lnTo>
                  <a:lnTo>
                    <a:pt x="323" y="51"/>
                  </a:lnTo>
                  <a:lnTo>
                    <a:pt x="325" y="51"/>
                  </a:lnTo>
                  <a:lnTo>
                    <a:pt x="325" y="49"/>
                  </a:lnTo>
                  <a:lnTo>
                    <a:pt x="326" y="49"/>
                  </a:lnTo>
                  <a:lnTo>
                    <a:pt x="326" y="48"/>
                  </a:lnTo>
                  <a:lnTo>
                    <a:pt x="327" y="47"/>
                  </a:lnTo>
                  <a:lnTo>
                    <a:pt x="328" y="45"/>
                  </a:lnTo>
                  <a:lnTo>
                    <a:pt x="328" y="44"/>
                  </a:lnTo>
                  <a:lnTo>
                    <a:pt x="330" y="44"/>
                  </a:lnTo>
                  <a:lnTo>
                    <a:pt x="330" y="43"/>
                  </a:lnTo>
                  <a:lnTo>
                    <a:pt x="331" y="43"/>
                  </a:lnTo>
                  <a:lnTo>
                    <a:pt x="331" y="41"/>
                  </a:lnTo>
                  <a:lnTo>
                    <a:pt x="332" y="41"/>
                  </a:lnTo>
                  <a:lnTo>
                    <a:pt x="334" y="40"/>
                  </a:lnTo>
                  <a:lnTo>
                    <a:pt x="335" y="40"/>
                  </a:lnTo>
                  <a:lnTo>
                    <a:pt x="336" y="40"/>
                  </a:lnTo>
                  <a:lnTo>
                    <a:pt x="336" y="39"/>
                  </a:lnTo>
                  <a:lnTo>
                    <a:pt x="338" y="39"/>
                  </a:lnTo>
                  <a:lnTo>
                    <a:pt x="338" y="38"/>
                  </a:lnTo>
                  <a:lnTo>
                    <a:pt x="338" y="36"/>
                  </a:lnTo>
                  <a:lnTo>
                    <a:pt x="339" y="35"/>
                  </a:lnTo>
                  <a:lnTo>
                    <a:pt x="339" y="34"/>
                  </a:lnTo>
                  <a:lnTo>
                    <a:pt x="339" y="32"/>
                  </a:lnTo>
                  <a:lnTo>
                    <a:pt x="339" y="31"/>
                  </a:lnTo>
                  <a:lnTo>
                    <a:pt x="339" y="30"/>
                  </a:lnTo>
                  <a:lnTo>
                    <a:pt x="338" y="28"/>
                  </a:lnTo>
                  <a:lnTo>
                    <a:pt x="338" y="27"/>
                  </a:lnTo>
                  <a:lnTo>
                    <a:pt x="336" y="24"/>
                  </a:lnTo>
                  <a:lnTo>
                    <a:pt x="335" y="23"/>
                  </a:lnTo>
                  <a:lnTo>
                    <a:pt x="335" y="22"/>
                  </a:lnTo>
                  <a:lnTo>
                    <a:pt x="334" y="21"/>
                  </a:lnTo>
                  <a:lnTo>
                    <a:pt x="334" y="19"/>
                  </a:lnTo>
                  <a:lnTo>
                    <a:pt x="332" y="18"/>
                  </a:lnTo>
                  <a:lnTo>
                    <a:pt x="332" y="17"/>
                  </a:lnTo>
                  <a:lnTo>
                    <a:pt x="331" y="15"/>
                  </a:lnTo>
                  <a:lnTo>
                    <a:pt x="331" y="14"/>
                  </a:lnTo>
                  <a:lnTo>
                    <a:pt x="330" y="13"/>
                  </a:lnTo>
                  <a:lnTo>
                    <a:pt x="330" y="11"/>
                  </a:lnTo>
                  <a:lnTo>
                    <a:pt x="330" y="10"/>
                  </a:lnTo>
                  <a:lnTo>
                    <a:pt x="328" y="10"/>
                  </a:lnTo>
                  <a:lnTo>
                    <a:pt x="328" y="9"/>
                  </a:lnTo>
                  <a:lnTo>
                    <a:pt x="328" y="7"/>
                  </a:lnTo>
                  <a:lnTo>
                    <a:pt x="328" y="6"/>
                  </a:lnTo>
                  <a:lnTo>
                    <a:pt x="328" y="5"/>
                  </a:lnTo>
                  <a:lnTo>
                    <a:pt x="328" y="4"/>
                  </a:lnTo>
                  <a:lnTo>
                    <a:pt x="328" y="2"/>
                  </a:lnTo>
                  <a:lnTo>
                    <a:pt x="330" y="1"/>
                  </a:lnTo>
                  <a:lnTo>
                    <a:pt x="330" y="0"/>
                  </a:lnTo>
                  <a:lnTo>
                    <a:pt x="331" y="0"/>
                  </a:lnTo>
                  <a:lnTo>
                    <a:pt x="332" y="0"/>
                  </a:lnTo>
                  <a:lnTo>
                    <a:pt x="332" y="1"/>
                  </a:lnTo>
                  <a:lnTo>
                    <a:pt x="334" y="1"/>
                  </a:lnTo>
                  <a:lnTo>
                    <a:pt x="334" y="2"/>
                  </a:lnTo>
                  <a:lnTo>
                    <a:pt x="332" y="2"/>
                  </a:lnTo>
                  <a:lnTo>
                    <a:pt x="331" y="4"/>
                  </a:lnTo>
                  <a:lnTo>
                    <a:pt x="331" y="5"/>
                  </a:lnTo>
                  <a:lnTo>
                    <a:pt x="332" y="5"/>
                  </a:lnTo>
                  <a:lnTo>
                    <a:pt x="334" y="5"/>
                  </a:lnTo>
                  <a:lnTo>
                    <a:pt x="335" y="6"/>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5">
              <a:extLst>
                <a:ext uri="{FF2B5EF4-FFF2-40B4-BE49-F238E27FC236}">
                  <a16:creationId xmlns:a16="http://schemas.microsoft.com/office/drawing/2014/main" id="{2346BD71-E98E-4126-9BA9-A4A393C98405}"/>
                </a:ext>
              </a:extLst>
            </p:cNvPr>
            <p:cNvSpPr>
              <a:spLocks/>
            </p:cNvSpPr>
            <p:nvPr/>
          </p:nvSpPr>
          <p:spPr bwMode="auto">
            <a:xfrm>
              <a:off x="2186" y="3156"/>
              <a:ext cx="1067" cy="748"/>
            </a:xfrm>
            <a:custGeom>
              <a:avLst/>
              <a:gdLst>
                <a:gd name="T0" fmla="*/ 361 w 1067"/>
                <a:gd name="T1" fmla="*/ 690 h 748"/>
                <a:gd name="T2" fmla="*/ 395 w 1067"/>
                <a:gd name="T3" fmla="*/ 665 h 748"/>
                <a:gd name="T4" fmla="*/ 418 w 1067"/>
                <a:gd name="T5" fmla="*/ 634 h 748"/>
                <a:gd name="T6" fmla="*/ 456 w 1067"/>
                <a:gd name="T7" fmla="*/ 607 h 748"/>
                <a:gd name="T8" fmla="*/ 440 w 1067"/>
                <a:gd name="T9" fmla="*/ 567 h 748"/>
                <a:gd name="T10" fmla="*/ 403 w 1067"/>
                <a:gd name="T11" fmla="*/ 530 h 748"/>
                <a:gd name="T12" fmla="*/ 355 w 1067"/>
                <a:gd name="T13" fmla="*/ 520 h 748"/>
                <a:gd name="T14" fmla="*/ 356 w 1067"/>
                <a:gd name="T15" fmla="*/ 500 h 748"/>
                <a:gd name="T16" fmla="*/ 355 w 1067"/>
                <a:gd name="T17" fmla="*/ 453 h 748"/>
                <a:gd name="T18" fmla="*/ 347 w 1067"/>
                <a:gd name="T19" fmla="*/ 418 h 748"/>
                <a:gd name="T20" fmla="*/ 322 w 1067"/>
                <a:gd name="T21" fmla="*/ 385 h 748"/>
                <a:gd name="T22" fmla="*/ 270 w 1067"/>
                <a:gd name="T23" fmla="*/ 397 h 748"/>
                <a:gd name="T24" fmla="*/ 228 w 1067"/>
                <a:gd name="T25" fmla="*/ 369 h 748"/>
                <a:gd name="T26" fmla="*/ 241 w 1067"/>
                <a:gd name="T27" fmla="*/ 322 h 748"/>
                <a:gd name="T28" fmla="*/ 221 w 1067"/>
                <a:gd name="T29" fmla="*/ 282 h 748"/>
                <a:gd name="T30" fmla="*/ 221 w 1067"/>
                <a:gd name="T31" fmla="*/ 234 h 748"/>
                <a:gd name="T32" fmla="*/ 179 w 1067"/>
                <a:gd name="T33" fmla="*/ 219 h 748"/>
                <a:gd name="T34" fmla="*/ 147 w 1067"/>
                <a:gd name="T35" fmla="*/ 182 h 748"/>
                <a:gd name="T36" fmla="*/ 76 w 1067"/>
                <a:gd name="T37" fmla="*/ 130 h 748"/>
                <a:gd name="T38" fmla="*/ 14 w 1067"/>
                <a:gd name="T39" fmla="*/ 102 h 748"/>
                <a:gd name="T40" fmla="*/ 55 w 1067"/>
                <a:gd name="T41" fmla="*/ 29 h 748"/>
                <a:gd name="T42" fmla="*/ 93 w 1067"/>
                <a:gd name="T43" fmla="*/ 7 h 748"/>
                <a:gd name="T44" fmla="*/ 113 w 1067"/>
                <a:gd name="T45" fmla="*/ 14 h 748"/>
                <a:gd name="T46" fmla="*/ 98 w 1067"/>
                <a:gd name="T47" fmla="*/ 59 h 748"/>
                <a:gd name="T48" fmla="*/ 106 w 1067"/>
                <a:gd name="T49" fmla="*/ 93 h 748"/>
                <a:gd name="T50" fmla="*/ 134 w 1067"/>
                <a:gd name="T51" fmla="*/ 106 h 748"/>
                <a:gd name="T52" fmla="*/ 137 w 1067"/>
                <a:gd name="T53" fmla="*/ 140 h 748"/>
                <a:gd name="T54" fmla="*/ 164 w 1067"/>
                <a:gd name="T55" fmla="*/ 157 h 748"/>
                <a:gd name="T56" fmla="*/ 192 w 1067"/>
                <a:gd name="T57" fmla="*/ 160 h 748"/>
                <a:gd name="T58" fmla="*/ 215 w 1067"/>
                <a:gd name="T59" fmla="*/ 156 h 748"/>
                <a:gd name="T60" fmla="*/ 237 w 1067"/>
                <a:gd name="T61" fmla="*/ 178 h 748"/>
                <a:gd name="T62" fmla="*/ 263 w 1067"/>
                <a:gd name="T63" fmla="*/ 196 h 748"/>
                <a:gd name="T64" fmla="*/ 291 w 1067"/>
                <a:gd name="T65" fmla="*/ 208 h 748"/>
                <a:gd name="T66" fmla="*/ 313 w 1067"/>
                <a:gd name="T67" fmla="*/ 221 h 748"/>
                <a:gd name="T68" fmla="*/ 346 w 1067"/>
                <a:gd name="T69" fmla="*/ 219 h 748"/>
                <a:gd name="T70" fmla="*/ 377 w 1067"/>
                <a:gd name="T71" fmla="*/ 216 h 748"/>
                <a:gd name="T72" fmla="*/ 402 w 1067"/>
                <a:gd name="T73" fmla="*/ 221 h 748"/>
                <a:gd name="T74" fmla="*/ 406 w 1067"/>
                <a:gd name="T75" fmla="*/ 246 h 748"/>
                <a:gd name="T76" fmla="*/ 435 w 1067"/>
                <a:gd name="T77" fmla="*/ 258 h 748"/>
                <a:gd name="T78" fmla="*/ 452 w 1067"/>
                <a:gd name="T79" fmla="*/ 233 h 748"/>
                <a:gd name="T80" fmla="*/ 488 w 1067"/>
                <a:gd name="T81" fmla="*/ 224 h 748"/>
                <a:gd name="T82" fmla="*/ 509 w 1067"/>
                <a:gd name="T83" fmla="*/ 228 h 748"/>
                <a:gd name="T84" fmla="*/ 537 w 1067"/>
                <a:gd name="T85" fmla="*/ 244 h 748"/>
                <a:gd name="T86" fmla="*/ 567 w 1067"/>
                <a:gd name="T87" fmla="*/ 227 h 748"/>
                <a:gd name="T88" fmla="*/ 602 w 1067"/>
                <a:gd name="T89" fmla="*/ 228 h 748"/>
                <a:gd name="T90" fmla="*/ 602 w 1067"/>
                <a:gd name="T91" fmla="*/ 257 h 748"/>
                <a:gd name="T92" fmla="*/ 614 w 1067"/>
                <a:gd name="T93" fmla="*/ 301 h 748"/>
                <a:gd name="T94" fmla="*/ 640 w 1067"/>
                <a:gd name="T95" fmla="*/ 340 h 748"/>
                <a:gd name="T96" fmla="*/ 727 w 1067"/>
                <a:gd name="T97" fmla="*/ 321 h 748"/>
                <a:gd name="T98" fmla="*/ 783 w 1067"/>
                <a:gd name="T99" fmla="*/ 317 h 748"/>
                <a:gd name="T100" fmla="*/ 834 w 1067"/>
                <a:gd name="T101" fmla="*/ 336 h 748"/>
                <a:gd name="T102" fmla="*/ 891 w 1067"/>
                <a:gd name="T103" fmla="*/ 339 h 748"/>
                <a:gd name="T104" fmla="*/ 917 w 1067"/>
                <a:gd name="T105" fmla="*/ 336 h 748"/>
                <a:gd name="T106" fmla="*/ 989 w 1067"/>
                <a:gd name="T107" fmla="*/ 335 h 748"/>
                <a:gd name="T108" fmla="*/ 1067 w 1067"/>
                <a:gd name="T109" fmla="*/ 484 h 748"/>
                <a:gd name="T110" fmla="*/ 988 w 1067"/>
                <a:gd name="T111" fmla="*/ 549 h 748"/>
                <a:gd name="T112" fmla="*/ 921 w 1067"/>
                <a:gd name="T113" fmla="*/ 568 h 748"/>
                <a:gd name="T114" fmla="*/ 862 w 1067"/>
                <a:gd name="T115" fmla="*/ 604 h 748"/>
                <a:gd name="T116" fmla="*/ 769 w 1067"/>
                <a:gd name="T117" fmla="*/ 640 h 748"/>
                <a:gd name="T118" fmla="*/ 655 w 1067"/>
                <a:gd name="T119" fmla="*/ 655 h 748"/>
                <a:gd name="T120" fmla="*/ 574 w 1067"/>
                <a:gd name="T121" fmla="*/ 702 h 748"/>
                <a:gd name="T122" fmla="*/ 475 w 1067"/>
                <a:gd name="T123" fmla="*/ 725 h 748"/>
                <a:gd name="T124" fmla="*/ 413 w 1067"/>
                <a:gd name="T125" fmla="*/ 74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8">
                  <a:moveTo>
                    <a:pt x="373" y="748"/>
                  </a:moveTo>
                  <a:lnTo>
                    <a:pt x="372" y="748"/>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1"/>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5" y="698"/>
                  </a:lnTo>
                  <a:lnTo>
                    <a:pt x="364" y="698"/>
                  </a:lnTo>
                  <a:lnTo>
                    <a:pt x="363" y="698"/>
                  </a:lnTo>
                  <a:lnTo>
                    <a:pt x="363" y="696"/>
                  </a:lnTo>
                  <a:lnTo>
                    <a:pt x="361" y="696"/>
                  </a:lnTo>
                  <a:lnTo>
                    <a:pt x="360" y="695"/>
                  </a:lnTo>
                  <a:lnTo>
                    <a:pt x="360" y="694"/>
                  </a:lnTo>
                  <a:lnTo>
                    <a:pt x="360" y="693"/>
                  </a:lnTo>
                  <a:lnTo>
                    <a:pt x="361" y="691"/>
                  </a:lnTo>
                  <a:lnTo>
                    <a:pt x="361" y="690"/>
                  </a:lnTo>
                  <a:lnTo>
                    <a:pt x="363" y="689"/>
                  </a:lnTo>
                  <a:lnTo>
                    <a:pt x="361" y="689"/>
                  </a:lnTo>
                  <a:lnTo>
                    <a:pt x="361" y="687"/>
                  </a:lnTo>
                  <a:lnTo>
                    <a:pt x="360" y="686"/>
                  </a:lnTo>
                  <a:lnTo>
                    <a:pt x="359" y="686"/>
                  </a:lnTo>
                  <a:lnTo>
                    <a:pt x="357" y="686"/>
                  </a:lnTo>
                  <a:lnTo>
                    <a:pt x="357" y="685"/>
                  </a:lnTo>
                  <a:lnTo>
                    <a:pt x="356" y="685"/>
                  </a:lnTo>
                  <a:lnTo>
                    <a:pt x="356" y="683"/>
                  </a:lnTo>
                  <a:lnTo>
                    <a:pt x="355" y="683"/>
                  </a:lnTo>
                  <a:lnTo>
                    <a:pt x="355" y="682"/>
                  </a:lnTo>
                  <a:lnTo>
                    <a:pt x="354" y="681"/>
                  </a:lnTo>
                  <a:lnTo>
                    <a:pt x="352" y="679"/>
                  </a:lnTo>
                  <a:lnTo>
                    <a:pt x="352" y="678"/>
                  </a:lnTo>
                  <a:lnTo>
                    <a:pt x="354" y="678"/>
                  </a:lnTo>
                  <a:lnTo>
                    <a:pt x="354" y="677"/>
                  </a:lnTo>
                  <a:lnTo>
                    <a:pt x="354" y="676"/>
                  </a:lnTo>
                  <a:lnTo>
                    <a:pt x="354" y="674"/>
                  </a:lnTo>
                  <a:lnTo>
                    <a:pt x="352" y="673"/>
                  </a:lnTo>
                  <a:lnTo>
                    <a:pt x="352" y="672"/>
                  </a:lnTo>
                  <a:lnTo>
                    <a:pt x="354" y="672"/>
                  </a:lnTo>
                  <a:lnTo>
                    <a:pt x="355" y="672"/>
                  </a:lnTo>
                  <a:lnTo>
                    <a:pt x="356" y="672"/>
                  </a:lnTo>
                  <a:lnTo>
                    <a:pt x="357" y="673"/>
                  </a:lnTo>
                  <a:lnTo>
                    <a:pt x="359" y="673"/>
                  </a:lnTo>
                  <a:lnTo>
                    <a:pt x="360" y="673"/>
                  </a:lnTo>
                  <a:lnTo>
                    <a:pt x="360" y="674"/>
                  </a:lnTo>
                  <a:lnTo>
                    <a:pt x="364" y="674"/>
                  </a:lnTo>
                  <a:lnTo>
                    <a:pt x="365" y="674"/>
                  </a:lnTo>
                  <a:lnTo>
                    <a:pt x="367" y="674"/>
                  </a:lnTo>
                  <a:lnTo>
                    <a:pt x="368" y="674"/>
                  </a:lnTo>
                  <a:lnTo>
                    <a:pt x="369" y="674"/>
                  </a:lnTo>
                  <a:lnTo>
                    <a:pt x="371" y="676"/>
                  </a:lnTo>
                  <a:lnTo>
                    <a:pt x="372" y="674"/>
                  </a:lnTo>
                  <a:lnTo>
                    <a:pt x="373" y="674"/>
                  </a:lnTo>
                  <a:lnTo>
                    <a:pt x="376" y="674"/>
                  </a:lnTo>
                  <a:lnTo>
                    <a:pt x="376" y="673"/>
                  </a:lnTo>
                  <a:lnTo>
                    <a:pt x="377" y="673"/>
                  </a:lnTo>
                  <a:lnTo>
                    <a:pt x="378"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5" y="670"/>
                  </a:lnTo>
                  <a:lnTo>
                    <a:pt x="395" y="669"/>
                  </a:lnTo>
                  <a:lnTo>
                    <a:pt x="395" y="668"/>
                  </a:lnTo>
                  <a:lnTo>
                    <a:pt x="395" y="665"/>
                  </a:lnTo>
                  <a:lnTo>
                    <a:pt x="398" y="665"/>
                  </a:lnTo>
                  <a:lnTo>
                    <a:pt x="399" y="665"/>
                  </a:lnTo>
                  <a:lnTo>
                    <a:pt x="399"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9"/>
                  </a:lnTo>
                  <a:lnTo>
                    <a:pt x="410" y="659"/>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6" y="634"/>
                  </a:lnTo>
                  <a:lnTo>
                    <a:pt x="418" y="634"/>
                  </a:lnTo>
                  <a:lnTo>
                    <a:pt x="419" y="634"/>
                  </a:lnTo>
                  <a:lnTo>
                    <a:pt x="420" y="634"/>
                  </a:lnTo>
                  <a:lnTo>
                    <a:pt x="422" y="634"/>
                  </a:lnTo>
                  <a:lnTo>
                    <a:pt x="424" y="634"/>
                  </a:lnTo>
                  <a:lnTo>
                    <a:pt x="426" y="634"/>
                  </a:lnTo>
                  <a:lnTo>
                    <a:pt x="430" y="634"/>
                  </a:lnTo>
                  <a:lnTo>
                    <a:pt x="431" y="632"/>
                  </a:lnTo>
                  <a:lnTo>
                    <a:pt x="432" y="632"/>
                  </a:lnTo>
                  <a:lnTo>
                    <a:pt x="433" y="632"/>
                  </a:lnTo>
                  <a:lnTo>
                    <a:pt x="435" y="632"/>
                  </a:lnTo>
                  <a:lnTo>
                    <a:pt x="435" y="631"/>
                  </a:lnTo>
                  <a:lnTo>
                    <a:pt x="436" y="631"/>
                  </a:lnTo>
                  <a:lnTo>
                    <a:pt x="437" y="631"/>
                  </a:lnTo>
                  <a:lnTo>
                    <a:pt x="439" y="631"/>
                  </a:lnTo>
                  <a:lnTo>
                    <a:pt x="441" y="631"/>
                  </a:lnTo>
                  <a:lnTo>
                    <a:pt x="444" y="632"/>
                  </a:lnTo>
                  <a:lnTo>
                    <a:pt x="444" y="634"/>
                  </a:lnTo>
                  <a:lnTo>
                    <a:pt x="445" y="632"/>
                  </a:lnTo>
                  <a:lnTo>
                    <a:pt x="447" y="631"/>
                  </a:lnTo>
                  <a:lnTo>
                    <a:pt x="448" y="631"/>
                  </a:lnTo>
                  <a:lnTo>
                    <a:pt x="449" y="631"/>
                  </a:lnTo>
                  <a:lnTo>
                    <a:pt x="450" y="631"/>
                  </a:lnTo>
                  <a:lnTo>
                    <a:pt x="452" y="630"/>
                  </a:lnTo>
                  <a:lnTo>
                    <a:pt x="453" y="631"/>
                  </a:lnTo>
                  <a:lnTo>
                    <a:pt x="454"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4"/>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1" y="593"/>
                  </a:lnTo>
                  <a:lnTo>
                    <a:pt x="473" y="593"/>
                  </a:lnTo>
                  <a:lnTo>
                    <a:pt x="474" y="593"/>
                  </a:lnTo>
                  <a:lnTo>
                    <a:pt x="475" y="592"/>
                  </a:lnTo>
                  <a:lnTo>
                    <a:pt x="475" y="590"/>
                  </a:lnTo>
                  <a:lnTo>
                    <a:pt x="474" y="589"/>
                  </a:lnTo>
                  <a:lnTo>
                    <a:pt x="474" y="588"/>
                  </a:lnTo>
                  <a:lnTo>
                    <a:pt x="473" y="587"/>
                  </a:lnTo>
                  <a:lnTo>
                    <a:pt x="473" y="585"/>
                  </a:lnTo>
                  <a:lnTo>
                    <a:pt x="471" y="585"/>
                  </a:lnTo>
                  <a:lnTo>
                    <a:pt x="471"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4" y="573"/>
                  </a:lnTo>
                  <a:lnTo>
                    <a:pt x="453" y="573"/>
                  </a:lnTo>
                  <a:lnTo>
                    <a:pt x="453" y="572"/>
                  </a:lnTo>
                  <a:lnTo>
                    <a:pt x="452" y="571"/>
                  </a:lnTo>
                  <a:lnTo>
                    <a:pt x="450"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7"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3"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2"/>
                  </a:lnTo>
                  <a:lnTo>
                    <a:pt x="423" y="530"/>
                  </a:lnTo>
                  <a:lnTo>
                    <a:pt x="422" y="530"/>
                  </a:lnTo>
                  <a:lnTo>
                    <a:pt x="420" y="530"/>
                  </a:lnTo>
                  <a:lnTo>
                    <a:pt x="419" y="530"/>
                  </a:lnTo>
                  <a:lnTo>
                    <a:pt x="418" y="530"/>
                  </a:lnTo>
                  <a:lnTo>
                    <a:pt x="416" y="530"/>
                  </a:lnTo>
                  <a:lnTo>
                    <a:pt x="415" y="530"/>
                  </a:lnTo>
                  <a:lnTo>
                    <a:pt x="415" y="529"/>
                  </a:lnTo>
                  <a:lnTo>
                    <a:pt x="415" y="530"/>
                  </a:lnTo>
                  <a:lnTo>
                    <a:pt x="414" y="530"/>
                  </a:lnTo>
                  <a:lnTo>
                    <a:pt x="413" y="530"/>
                  </a:lnTo>
                  <a:lnTo>
                    <a:pt x="413" y="532"/>
                  </a:lnTo>
                  <a:lnTo>
                    <a:pt x="411" y="532"/>
                  </a:lnTo>
                  <a:lnTo>
                    <a:pt x="410" y="532"/>
                  </a:lnTo>
                  <a:lnTo>
                    <a:pt x="409" y="532"/>
                  </a:lnTo>
                  <a:lnTo>
                    <a:pt x="407" y="532"/>
                  </a:lnTo>
                  <a:lnTo>
                    <a:pt x="406" y="532"/>
                  </a:lnTo>
                  <a:lnTo>
                    <a:pt x="405" y="532"/>
                  </a:lnTo>
                  <a:lnTo>
                    <a:pt x="403" y="532"/>
                  </a:lnTo>
                  <a:lnTo>
                    <a:pt x="403" y="530"/>
                  </a:lnTo>
                  <a:lnTo>
                    <a:pt x="403" y="529"/>
                  </a:lnTo>
                  <a:lnTo>
                    <a:pt x="402" y="529"/>
                  </a:lnTo>
                  <a:lnTo>
                    <a:pt x="401" y="529"/>
                  </a:lnTo>
                  <a:lnTo>
                    <a:pt x="399" y="528"/>
                  </a:lnTo>
                  <a:lnTo>
                    <a:pt x="398" y="528"/>
                  </a:lnTo>
                  <a:lnTo>
                    <a:pt x="398" y="529"/>
                  </a:lnTo>
                  <a:lnTo>
                    <a:pt x="397" y="529"/>
                  </a:lnTo>
                  <a:lnTo>
                    <a:pt x="395" y="529"/>
                  </a:lnTo>
                  <a:lnTo>
                    <a:pt x="395"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2" y="524"/>
                  </a:lnTo>
                  <a:lnTo>
                    <a:pt x="382" y="522"/>
                  </a:lnTo>
                  <a:lnTo>
                    <a:pt x="381" y="524"/>
                  </a:lnTo>
                  <a:lnTo>
                    <a:pt x="381" y="522"/>
                  </a:lnTo>
                  <a:lnTo>
                    <a:pt x="381" y="521"/>
                  </a:lnTo>
                  <a:lnTo>
                    <a:pt x="380" y="521"/>
                  </a:lnTo>
                  <a:lnTo>
                    <a:pt x="378"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5" y="524"/>
                  </a:lnTo>
                  <a:lnTo>
                    <a:pt x="364" y="524"/>
                  </a:lnTo>
                  <a:lnTo>
                    <a:pt x="363" y="524"/>
                  </a:lnTo>
                  <a:lnTo>
                    <a:pt x="361" y="524"/>
                  </a:lnTo>
                  <a:lnTo>
                    <a:pt x="360" y="524"/>
                  </a:lnTo>
                  <a:lnTo>
                    <a:pt x="359" y="524"/>
                  </a:lnTo>
                  <a:lnTo>
                    <a:pt x="357" y="524"/>
                  </a:lnTo>
                  <a:lnTo>
                    <a:pt x="357"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8" y="516"/>
                  </a:lnTo>
                  <a:lnTo>
                    <a:pt x="347" y="516"/>
                  </a:lnTo>
                  <a:lnTo>
                    <a:pt x="346" y="515"/>
                  </a:lnTo>
                  <a:lnTo>
                    <a:pt x="344" y="515"/>
                  </a:lnTo>
                  <a:lnTo>
                    <a:pt x="344" y="516"/>
                  </a:lnTo>
                  <a:lnTo>
                    <a:pt x="344" y="517"/>
                  </a:lnTo>
                  <a:lnTo>
                    <a:pt x="344" y="518"/>
                  </a:lnTo>
                  <a:lnTo>
                    <a:pt x="343" y="518"/>
                  </a:lnTo>
                  <a:lnTo>
                    <a:pt x="342" y="518"/>
                  </a:lnTo>
                  <a:lnTo>
                    <a:pt x="342" y="517"/>
                  </a:lnTo>
                  <a:lnTo>
                    <a:pt x="342" y="518"/>
                  </a:lnTo>
                  <a:lnTo>
                    <a:pt x="342" y="517"/>
                  </a:lnTo>
                  <a:lnTo>
                    <a:pt x="340" y="517"/>
                  </a:lnTo>
                  <a:lnTo>
                    <a:pt x="340" y="518"/>
                  </a:lnTo>
                  <a:lnTo>
                    <a:pt x="340" y="517"/>
                  </a:lnTo>
                  <a:lnTo>
                    <a:pt x="339" y="517"/>
                  </a:lnTo>
                  <a:lnTo>
                    <a:pt x="340" y="517"/>
                  </a:lnTo>
                  <a:lnTo>
                    <a:pt x="340" y="516"/>
                  </a:lnTo>
                  <a:lnTo>
                    <a:pt x="340" y="515"/>
                  </a:lnTo>
                  <a:lnTo>
                    <a:pt x="340" y="513"/>
                  </a:lnTo>
                  <a:lnTo>
                    <a:pt x="342" y="513"/>
                  </a:lnTo>
                  <a:lnTo>
                    <a:pt x="340" y="513"/>
                  </a:lnTo>
                  <a:lnTo>
                    <a:pt x="340" y="512"/>
                  </a:lnTo>
                  <a:lnTo>
                    <a:pt x="340" y="511"/>
                  </a:lnTo>
                  <a:lnTo>
                    <a:pt x="342" y="511"/>
                  </a:lnTo>
                  <a:lnTo>
                    <a:pt x="342" y="509"/>
                  </a:lnTo>
                  <a:lnTo>
                    <a:pt x="342" y="508"/>
                  </a:lnTo>
                  <a:lnTo>
                    <a:pt x="343" y="508"/>
                  </a:lnTo>
                  <a:lnTo>
                    <a:pt x="343" y="507"/>
                  </a:lnTo>
                  <a:lnTo>
                    <a:pt x="344" y="507"/>
                  </a:lnTo>
                  <a:lnTo>
                    <a:pt x="344" y="505"/>
                  </a:lnTo>
                  <a:lnTo>
                    <a:pt x="346" y="505"/>
                  </a:lnTo>
                  <a:lnTo>
                    <a:pt x="347" y="505"/>
                  </a:lnTo>
                  <a:lnTo>
                    <a:pt x="347" y="504"/>
                  </a:lnTo>
                  <a:lnTo>
                    <a:pt x="348" y="504"/>
                  </a:lnTo>
                  <a:lnTo>
                    <a:pt x="348"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8" y="483"/>
                  </a:lnTo>
                  <a:lnTo>
                    <a:pt x="348" y="482"/>
                  </a:lnTo>
                  <a:lnTo>
                    <a:pt x="348" y="480"/>
                  </a:lnTo>
                  <a:lnTo>
                    <a:pt x="347" y="480"/>
                  </a:lnTo>
                  <a:lnTo>
                    <a:pt x="347" y="479"/>
                  </a:lnTo>
                  <a:lnTo>
                    <a:pt x="347" y="478"/>
                  </a:lnTo>
                  <a:lnTo>
                    <a:pt x="347" y="477"/>
                  </a:lnTo>
                  <a:lnTo>
                    <a:pt x="350" y="477"/>
                  </a:lnTo>
                  <a:lnTo>
                    <a:pt x="348" y="477"/>
                  </a:lnTo>
                  <a:lnTo>
                    <a:pt x="348" y="475"/>
                  </a:lnTo>
                  <a:lnTo>
                    <a:pt x="348" y="474"/>
                  </a:lnTo>
                  <a:lnTo>
                    <a:pt x="348" y="473"/>
                  </a:lnTo>
                  <a:lnTo>
                    <a:pt x="348" y="471"/>
                  </a:lnTo>
                  <a:lnTo>
                    <a:pt x="347" y="471"/>
                  </a:lnTo>
                  <a:lnTo>
                    <a:pt x="347" y="470"/>
                  </a:lnTo>
                  <a:lnTo>
                    <a:pt x="348" y="470"/>
                  </a:lnTo>
                  <a:lnTo>
                    <a:pt x="347" y="469"/>
                  </a:lnTo>
                  <a:lnTo>
                    <a:pt x="348" y="469"/>
                  </a:lnTo>
                  <a:lnTo>
                    <a:pt x="348" y="467"/>
                  </a:lnTo>
                  <a:lnTo>
                    <a:pt x="348" y="466"/>
                  </a:lnTo>
                  <a:lnTo>
                    <a:pt x="347" y="466"/>
                  </a:lnTo>
                  <a:lnTo>
                    <a:pt x="348" y="465"/>
                  </a:lnTo>
                  <a:lnTo>
                    <a:pt x="348" y="463"/>
                  </a:lnTo>
                  <a:lnTo>
                    <a:pt x="348" y="462"/>
                  </a:lnTo>
                  <a:lnTo>
                    <a:pt x="348" y="461"/>
                  </a:lnTo>
                  <a:lnTo>
                    <a:pt x="348" y="460"/>
                  </a:lnTo>
                  <a:lnTo>
                    <a:pt x="348"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7" y="453"/>
                  </a:lnTo>
                  <a:lnTo>
                    <a:pt x="359" y="453"/>
                  </a:lnTo>
                  <a:lnTo>
                    <a:pt x="359" y="454"/>
                  </a:lnTo>
                  <a:lnTo>
                    <a:pt x="360" y="454"/>
                  </a:lnTo>
                  <a:lnTo>
                    <a:pt x="361" y="454"/>
                  </a:lnTo>
                  <a:lnTo>
                    <a:pt x="361" y="453"/>
                  </a:lnTo>
                  <a:lnTo>
                    <a:pt x="361" y="452"/>
                  </a:lnTo>
                  <a:lnTo>
                    <a:pt x="361" y="450"/>
                  </a:lnTo>
                  <a:lnTo>
                    <a:pt x="361" y="449"/>
                  </a:lnTo>
                  <a:lnTo>
                    <a:pt x="361" y="448"/>
                  </a:lnTo>
                  <a:lnTo>
                    <a:pt x="361" y="446"/>
                  </a:lnTo>
                  <a:lnTo>
                    <a:pt x="361" y="445"/>
                  </a:lnTo>
                  <a:lnTo>
                    <a:pt x="361" y="444"/>
                  </a:lnTo>
                  <a:lnTo>
                    <a:pt x="363" y="444"/>
                  </a:lnTo>
                  <a:lnTo>
                    <a:pt x="363" y="443"/>
                  </a:lnTo>
                  <a:lnTo>
                    <a:pt x="364" y="441"/>
                  </a:lnTo>
                  <a:lnTo>
                    <a:pt x="364" y="440"/>
                  </a:lnTo>
                  <a:lnTo>
                    <a:pt x="364" y="439"/>
                  </a:lnTo>
                  <a:lnTo>
                    <a:pt x="363" y="439"/>
                  </a:lnTo>
                  <a:lnTo>
                    <a:pt x="363" y="437"/>
                  </a:lnTo>
                  <a:lnTo>
                    <a:pt x="361" y="437"/>
                  </a:lnTo>
                  <a:lnTo>
                    <a:pt x="363" y="437"/>
                  </a:lnTo>
                  <a:lnTo>
                    <a:pt x="363" y="436"/>
                  </a:lnTo>
                  <a:lnTo>
                    <a:pt x="361" y="436"/>
                  </a:lnTo>
                  <a:lnTo>
                    <a:pt x="361" y="435"/>
                  </a:lnTo>
                  <a:lnTo>
                    <a:pt x="363" y="435"/>
                  </a:lnTo>
                  <a:lnTo>
                    <a:pt x="363" y="433"/>
                  </a:lnTo>
                  <a:lnTo>
                    <a:pt x="361" y="433"/>
                  </a:lnTo>
                  <a:lnTo>
                    <a:pt x="360" y="433"/>
                  </a:lnTo>
                  <a:lnTo>
                    <a:pt x="360" y="432"/>
                  </a:lnTo>
                  <a:lnTo>
                    <a:pt x="359" y="432"/>
                  </a:lnTo>
                  <a:lnTo>
                    <a:pt x="357"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8" y="424"/>
                  </a:lnTo>
                  <a:lnTo>
                    <a:pt x="348" y="423"/>
                  </a:lnTo>
                  <a:lnTo>
                    <a:pt x="350" y="423"/>
                  </a:lnTo>
                  <a:lnTo>
                    <a:pt x="348" y="423"/>
                  </a:lnTo>
                  <a:lnTo>
                    <a:pt x="348"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4" y="412"/>
                  </a:lnTo>
                  <a:lnTo>
                    <a:pt x="344" y="411"/>
                  </a:lnTo>
                  <a:lnTo>
                    <a:pt x="346" y="411"/>
                  </a:lnTo>
                  <a:lnTo>
                    <a:pt x="344" y="411"/>
                  </a:lnTo>
                  <a:lnTo>
                    <a:pt x="344" y="410"/>
                  </a:lnTo>
                  <a:lnTo>
                    <a:pt x="343" y="408"/>
                  </a:lnTo>
                  <a:lnTo>
                    <a:pt x="343" y="407"/>
                  </a:lnTo>
                  <a:lnTo>
                    <a:pt x="343" y="406"/>
                  </a:lnTo>
                  <a:lnTo>
                    <a:pt x="343" y="405"/>
                  </a:lnTo>
                  <a:lnTo>
                    <a:pt x="342" y="405"/>
                  </a:lnTo>
                  <a:lnTo>
                    <a:pt x="342" y="403"/>
                  </a:lnTo>
                  <a:lnTo>
                    <a:pt x="340" y="403"/>
                  </a:lnTo>
                  <a:lnTo>
                    <a:pt x="339" y="403"/>
                  </a:lnTo>
                  <a:lnTo>
                    <a:pt x="340"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7" y="389"/>
                  </a:lnTo>
                  <a:lnTo>
                    <a:pt x="327" y="388"/>
                  </a:lnTo>
                  <a:lnTo>
                    <a:pt x="326" y="388"/>
                  </a:lnTo>
                  <a:lnTo>
                    <a:pt x="326" y="386"/>
                  </a:lnTo>
                  <a:lnTo>
                    <a:pt x="325" y="386"/>
                  </a:lnTo>
                  <a:lnTo>
                    <a:pt x="323"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0" y="390"/>
                  </a:lnTo>
                  <a:lnTo>
                    <a:pt x="309" y="390"/>
                  </a:lnTo>
                  <a:lnTo>
                    <a:pt x="309" y="389"/>
                  </a:lnTo>
                  <a:lnTo>
                    <a:pt x="308" y="389"/>
                  </a:lnTo>
                  <a:lnTo>
                    <a:pt x="308" y="388"/>
                  </a:lnTo>
                  <a:lnTo>
                    <a:pt x="306" y="388"/>
                  </a:lnTo>
                  <a:lnTo>
                    <a:pt x="306" y="386"/>
                  </a:lnTo>
                  <a:lnTo>
                    <a:pt x="305" y="388"/>
                  </a:lnTo>
                  <a:lnTo>
                    <a:pt x="304" y="388"/>
                  </a:lnTo>
                  <a:lnTo>
                    <a:pt x="302" y="388"/>
                  </a:lnTo>
                  <a:lnTo>
                    <a:pt x="301" y="389"/>
                  </a:lnTo>
                  <a:lnTo>
                    <a:pt x="300" y="389"/>
                  </a:lnTo>
                  <a:lnTo>
                    <a:pt x="299" y="389"/>
                  </a:lnTo>
                  <a:lnTo>
                    <a:pt x="297" y="389"/>
                  </a:lnTo>
                  <a:lnTo>
                    <a:pt x="297" y="390"/>
                  </a:lnTo>
                  <a:lnTo>
                    <a:pt x="296" y="390"/>
                  </a:lnTo>
                  <a:lnTo>
                    <a:pt x="295" y="390"/>
                  </a:lnTo>
                  <a:lnTo>
                    <a:pt x="293" y="390"/>
                  </a:lnTo>
                  <a:lnTo>
                    <a:pt x="292" y="390"/>
                  </a:lnTo>
                  <a:lnTo>
                    <a:pt x="291" y="390"/>
                  </a:lnTo>
                  <a:lnTo>
                    <a:pt x="289" y="390"/>
                  </a:lnTo>
                  <a:lnTo>
                    <a:pt x="289" y="391"/>
                  </a:lnTo>
                  <a:lnTo>
                    <a:pt x="288" y="391"/>
                  </a:lnTo>
                  <a:lnTo>
                    <a:pt x="288" y="393"/>
                  </a:lnTo>
                  <a:lnTo>
                    <a:pt x="288" y="394"/>
                  </a:lnTo>
                  <a:lnTo>
                    <a:pt x="287" y="394"/>
                  </a:lnTo>
                  <a:lnTo>
                    <a:pt x="285" y="394"/>
                  </a:lnTo>
                  <a:lnTo>
                    <a:pt x="284" y="395"/>
                  </a:lnTo>
                  <a:lnTo>
                    <a:pt x="283" y="395"/>
                  </a:lnTo>
                  <a:lnTo>
                    <a:pt x="282" y="395"/>
                  </a:lnTo>
                  <a:lnTo>
                    <a:pt x="280" y="395"/>
                  </a:lnTo>
                  <a:lnTo>
                    <a:pt x="279" y="395"/>
                  </a:lnTo>
                  <a:lnTo>
                    <a:pt x="278" y="397"/>
                  </a:lnTo>
                  <a:lnTo>
                    <a:pt x="276" y="397"/>
                  </a:lnTo>
                  <a:lnTo>
                    <a:pt x="276" y="398"/>
                  </a:lnTo>
                  <a:lnTo>
                    <a:pt x="275" y="398"/>
                  </a:lnTo>
                  <a:lnTo>
                    <a:pt x="274" y="398"/>
                  </a:lnTo>
                  <a:lnTo>
                    <a:pt x="272" y="398"/>
                  </a:lnTo>
                  <a:lnTo>
                    <a:pt x="271" y="398"/>
                  </a:lnTo>
                  <a:lnTo>
                    <a:pt x="271" y="397"/>
                  </a:lnTo>
                  <a:lnTo>
                    <a:pt x="270" y="397"/>
                  </a:lnTo>
                  <a:lnTo>
                    <a:pt x="268" y="397"/>
                  </a:lnTo>
                  <a:lnTo>
                    <a:pt x="268" y="395"/>
                  </a:lnTo>
                  <a:lnTo>
                    <a:pt x="267" y="395"/>
                  </a:lnTo>
                  <a:lnTo>
                    <a:pt x="266" y="397"/>
                  </a:lnTo>
                  <a:lnTo>
                    <a:pt x="264" y="397"/>
                  </a:lnTo>
                  <a:lnTo>
                    <a:pt x="263" y="398"/>
                  </a:lnTo>
                  <a:lnTo>
                    <a:pt x="262" y="398"/>
                  </a:lnTo>
                  <a:lnTo>
                    <a:pt x="261" y="399"/>
                  </a:lnTo>
                  <a:lnTo>
                    <a:pt x="258" y="401"/>
                  </a:lnTo>
                  <a:lnTo>
                    <a:pt x="257" y="401"/>
                  </a:lnTo>
                  <a:lnTo>
                    <a:pt x="255" y="401"/>
                  </a:lnTo>
                  <a:lnTo>
                    <a:pt x="253" y="402"/>
                  </a:lnTo>
                  <a:lnTo>
                    <a:pt x="250" y="403"/>
                  </a:lnTo>
                  <a:lnTo>
                    <a:pt x="247" y="405"/>
                  </a:lnTo>
                  <a:lnTo>
                    <a:pt x="246" y="406"/>
                  </a:lnTo>
                  <a:lnTo>
                    <a:pt x="245" y="406"/>
                  </a:lnTo>
                  <a:lnTo>
                    <a:pt x="244" y="407"/>
                  </a:lnTo>
                  <a:lnTo>
                    <a:pt x="242" y="407"/>
                  </a:lnTo>
                  <a:lnTo>
                    <a:pt x="241" y="407"/>
                  </a:lnTo>
                  <a:lnTo>
                    <a:pt x="241" y="408"/>
                  </a:lnTo>
                  <a:lnTo>
                    <a:pt x="240" y="408"/>
                  </a:lnTo>
                  <a:lnTo>
                    <a:pt x="238" y="408"/>
                  </a:lnTo>
                  <a:lnTo>
                    <a:pt x="237" y="410"/>
                  </a:lnTo>
                  <a:lnTo>
                    <a:pt x="236" y="410"/>
                  </a:lnTo>
                  <a:lnTo>
                    <a:pt x="234" y="411"/>
                  </a:lnTo>
                  <a:lnTo>
                    <a:pt x="234" y="412"/>
                  </a:lnTo>
                  <a:lnTo>
                    <a:pt x="234" y="411"/>
                  </a:lnTo>
                  <a:lnTo>
                    <a:pt x="234" y="410"/>
                  </a:lnTo>
                  <a:lnTo>
                    <a:pt x="233" y="410"/>
                  </a:lnTo>
                  <a:lnTo>
                    <a:pt x="233" y="411"/>
                  </a:lnTo>
                  <a:lnTo>
                    <a:pt x="232" y="411"/>
                  </a:lnTo>
                  <a:lnTo>
                    <a:pt x="230" y="411"/>
                  </a:lnTo>
                  <a:lnTo>
                    <a:pt x="229" y="412"/>
                  </a:lnTo>
                  <a:lnTo>
                    <a:pt x="228" y="412"/>
                  </a:lnTo>
                  <a:lnTo>
                    <a:pt x="227" y="414"/>
                  </a:lnTo>
                  <a:lnTo>
                    <a:pt x="225" y="414"/>
                  </a:lnTo>
                  <a:lnTo>
                    <a:pt x="224" y="414"/>
                  </a:lnTo>
                  <a:lnTo>
                    <a:pt x="223" y="415"/>
                  </a:lnTo>
                  <a:lnTo>
                    <a:pt x="221" y="415"/>
                  </a:lnTo>
                  <a:lnTo>
                    <a:pt x="221" y="416"/>
                  </a:lnTo>
                  <a:lnTo>
                    <a:pt x="227" y="394"/>
                  </a:lnTo>
                  <a:lnTo>
                    <a:pt x="227" y="393"/>
                  </a:lnTo>
                  <a:lnTo>
                    <a:pt x="230" y="380"/>
                  </a:lnTo>
                  <a:lnTo>
                    <a:pt x="230" y="378"/>
                  </a:lnTo>
                  <a:lnTo>
                    <a:pt x="232" y="377"/>
                  </a:lnTo>
                  <a:lnTo>
                    <a:pt x="232" y="376"/>
                  </a:lnTo>
                  <a:lnTo>
                    <a:pt x="232" y="374"/>
                  </a:lnTo>
                  <a:lnTo>
                    <a:pt x="232" y="373"/>
                  </a:lnTo>
                  <a:lnTo>
                    <a:pt x="232" y="372"/>
                  </a:lnTo>
                  <a:lnTo>
                    <a:pt x="230" y="372"/>
                  </a:lnTo>
                  <a:lnTo>
                    <a:pt x="229" y="372"/>
                  </a:lnTo>
                  <a:lnTo>
                    <a:pt x="229" y="371"/>
                  </a:lnTo>
                  <a:lnTo>
                    <a:pt x="228" y="369"/>
                  </a:lnTo>
                  <a:lnTo>
                    <a:pt x="227" y="369"/>
                  </a:lnTo>
                  <a:lnTo>
                    <a:pt x="225" y="369"/>
                  </a:lnTo>
                  <a:lnTo>
                    <a:pt x="225" y="368"/>
                  </a:lnTo>
                  <a:lnTo>
                    <a:pt x="224" y="368"/>
                  </a:lnTo>
                  <a:lnTo>
                    <a:pt x="228" y="368"/>
                  </a:lnTo>
                  <a:lnTo>
                    <a:pt x="229" y="368"/>
                  </a:lnTo>
                  <a:lnTo>
                    <a:pt x="232" y="365"/>
                  </a:lnTo>
                  <a:lnTo>
                    <a:pt x="233" y="364"/>
                  </a:lnTo>
                  <a:lnTo>
                    <a:pt x="234" y="364"/>
                  </a:lnTo>
                  <a:lnTo>
                    <a:pt x="234" y="357"/>
                  </a:lnTo>
                  <a:lnTo>
                    <a:pt x="236" y="357"/>
                  </a:lnTo>
                  <a:lnTo>
                    <a:pt x="242" y="356"/>
                  </a:lnTo>
                  <a:lnTo>
                    <a:pt x="244" y="355"/>
                  </a:lnTo>
                  <a:lnTo>
                    <a:pt x="245" y="354"/>
                  </a:lnTo>
                  <a:lnTo>
                    <a:pt x="246" y="352"/>
                  </a:lnTo>
                  <a:lnTo>
                    <a:pt x="247" y="350"/>
                  </a:lnTo>
                  <a:lnTo>
                    <a:pt x="247" y="348"/>
                  </a:lnTo>
                  <a:lnTo>
                    <a:pt x="250" y="344"/>
                  </a:lnTo>
                  <a:lnTo>
                    <a:pt x="250" y="343"/>
                  </a:lnTo>
                  <a:lnTo>
                    <a:pt x="251" y="342"/>
                  </a:lnTo>
                  <a:lnTo>
                    <a:pt x="251" y="339"/>
                  </a:lnTo>
                  <a:lnTo>
                    <a:pt x="253" y="335"/>
                  </a:lnTo>
                  <a:lnTo>
                    <a:pt x="251" y="334"/>
                  </a:lnTo>
                  <a:lnTo>
                    <a:pt x="250" y="333"/>
                  </a:lnTo>
                  <a:lnTo>
                    <a:pt x="249" y="333"/>
                  </a:lnTo>
                  <a:lnTo>
                    <a:pt x="247" y="333"/>
                  </a:lnTo>
                  <a:lnTo>
                    <a:pt x="245" y="333"/>
                  </a:lnTo>
                  <a:lnTo>
                    <a:pt x="244" y="333"/>
                  </a:lnTo>
                  <a:lnTo>
                    <a:pt x="242" y="333"/>
                  </a:lnTo>
                  <a:lnTo>
                    <a:pt x="241" y="334"/>
                  </a:lnTo>
                  <a:lnTo>
                    <a:pt x="240" y="334"/>
                  </a:lnTo>
                  <a:lnTo>
                    <a:pt x="238" y="335"/>
                  </a:lnTo>
                  <a:lnTo>
                    <a:pt x="237" y="335"/>
                  </a:lnTo>
                  <a:lnTo>
                    <a:pt x="236" y="336"/>
                  </a:lnTo>
                  <a:lnTo>
                    <a:pt x="234" y="336"/>
                  </a:lnTo>
                  <a:lnTo>
                    <a:pt x="233" y="336"/>
                  </a:lnTo>
                  <a:lnTo>
                    <a:pt x="232" y="336"/>
                  </a:lnTo>
                  <a:lnTo>
                    <a:pt x="232" y="335"/>
                  </a:lnTo>
                  <a:lnTo>
                    <a:pt x="232" y="334"/>
                  </a:lnTo>
                  <a:lnTo>
                    <a:pt x="232" y="333"/>
                  </a:lnTo>
                  <a:lnTo>
                    <a:pt x="233" y="333"/>
                  </a:lnTo>
                  <a:lnTo>
                    <a:pt x="234" y="331"/>
                  </a:lnTo>
                  <a:lnTo>
                    <a:pt x="234" y="330"/>
                  </a:lnTo>
                  <a:lnTo>
                    <a:pt x="236" y="330"/>
                  </a:lnTo>
                  <a:lnTo>
                    <a:pt x="236" y="329"/>
                  </a:lnTo>
                  <a:lnTo>
                    <a:pt x="237" y="329"/>
                  </a:lnTo>
                  <a:lnTo>
                    <a:pt x="237" y="327"/>
                  </a:lnTo>
                  <a:lnTo>
                    <a:pt x="238" y="327"/>
                  </a:lnTo>
                  <a:lnTo>
                    <a:pt x="240" y="326"/>
                  </a:lnTo>
                  <a:lnTo>
                    <a:pt x="240" y="325"/>
                  </a:lnTo>
                  <a:lnTo>
                    <a:pt x="240" y="323"/>
                  </a:lnTo>
                  <a:lnTo>
                    <a:pt x="241" y="323"/>
                  </a:lnTo>
                  <a:lnTo>
                    <a:pt x="241" y="322"/>
                  </a:lnTo>
                  <a:lnTo>
                    <a:pt x="242" y="322"/>
                  </a:lnTo>
                  <a:lnTo>
                    <a:pt x="241" y="321"/>
                  </a:lnTo>
                  <a:lnTo>
                    <a:pt x="240" y="321"/>
                  </a:lnTo>
                  <a:lnTo>
                    <a:pt x="238" y="319"/>
                  </a:lnTo>
                  <a:lnTo>
                    <a:pt x="237" y="319"/>
                  </a:lnTo>
                  <a:lnTo>
                    <a:pt x="236" y="318"/>
                  </a:lnTo>
                  <a:lnTo>
                    <a:pt x="234" y="318"/>
                  </a:lnTo>
                  <a:lnTo>
                    <a:pt x="233" y="318"/>
                  </a:lnTo>
                  <a:lnTo>
                    <a:pt x="232" y="317"/>
                  </a:lnTo>
                  <a:lnTo>
                    <a:pt x="230" y="317"/>
                  </a:lnTo>
                  <a:lnTo>
                    <a:pt x="228" y="317"/>
                  </a:lnTo>
                  <a:lnTo>
                    <a:pt x="227" y="316"/>
                  </a:lnTo>
                  <a:lnTo>
                    <a:pt x="223" y="316"/>
                  </a:lnTo>
                  <a:lnTo>
                    <a:pt x="220" y="316"/>
                  </a:lnTo>
                  <a:lnTo>
                    <a:pt x="219" y="316"/>
                  </a:lnTo>
                  <a:lnTo>
                    <a:pt x="216" y="316"/>
                  </a:lnTo>
                  <a:lnTo>
                    <a:pt x="215" y="316"/>
                  </a:lnTo>
                  <a:lnTo>
                    <a:pt x="213" y="316"/>
                  </a:lnTo>
                  <a:lnTo>
                    <a:pt x="211" y="316"/>
                  </a:lnTo>
                  <a:lnTo>
                    <a:pt x="209" y="316"/>
                  </a:lnTo>
                  <a:lnTo>
                    <a:pt x="208" y="316"/>
                  </a:lnTo>
                  <a:lnTo>
                    <a:pt x="208" y="314"/>
                  </a:lnTo>
                  <a:lnTo>
                    <a:pt x="209" y="313"/>
                  </a:lnTo>
                  <a:lnTo>
                    <a:pt x="211" y="313"/>
                  </a:lnTo>
                  <a:lnTo>
                    <a:pt x="211" y="312"/>
                  </a:lnTo>
                  <a:lnTo>
                    <a:pt x="211" y="309"/>
                  </a:lnTo>
                  <a:lnTo>
                    <a:pt x="211" y="308"/>
                  </a:lnTo>
                  <a:lnTo>
                    <a:pt x="211" y="306"/>
                  </a:lnTo>
                  <a:lnTo>
                    <a:pt x="212" y="305"/>
                  </a:lnTo>
                  <a:lnTo>
                    <a:pt x="212" y="302"/>
                  </a:lnTo>
                  <a:lnTo>
                    <a:pt x="212" y="301"/>
                  </a:lnTo>
                  <a:lnTo>
                    <a:pt x="212" y="300"/>
                  </a:lnTo>
                  <a:lnTo>
                    <a:pt x="212" y="299"/>
                  </a:lnTo>
                  <a:lnTo>
                    <a:pt x="212" y="297"/>
                  </a:lnTo>
                  <a:lnTo>
                    <a:pt x="213" y="296"/>
                  </a:lnTo>
                  <a:lnTo>
                    <a:pt x="213" y="295"/>
                  </a:lnTo>
                  <a:lnTo>
                    <a:pt x="213" y="293"/>
                  </a:lnTo>
                  <a:lnTo>
                    <a:pt x="215" y="293"/>
                  </a:lnTo>
                  <a:lnTo>
                    <a:pt x="215" y="292"/>
                  </a:lnTo>
                  <a:lnTo>
                    <a:pt x="215" y="291"/>
                  </a:lnTo>
                  <a:lnTo>
                    <a:pt x="215" y="289"/>
                  </a:lnTo>
                  <a:lnTo>
                    <a:pt x="216" y="288"/>
                  </a:lnTo>
                  <a:lnTo>
                    <a:pt x="216" y="287"/>
                  </a:lnTo>
                  <a:lnTo>
                    <a:pt x="216" y="288"/>
                  </a:lnTo>
                  <a:lnTo>
                    <a:pt x="217" y="288"/>
                  </a:lnTo>
                  <a:lnTo>
                    <a:pt x="217" y="287"/>
                  </a:lnTo>
                  <a:lnTo>
                    <a:pt x="217" y="285"/>
                  </a:lnTo>
                  <a:lnTo>
                    <a:pt x="217" y="284"/>
                  </a:lnTo>
                  <a:lnTo>
                    <a:pt x="219" y="284"/>
                  </a:lnTo>
                  <a:lnTo>
                    <a:pt x="219" y="283"/>
                  </a:lnTo>
                  <a:lnTo>
                    <a:pt x="220" y="283"/>
                  </a:lnTo>
                  <a:lnTo>
                    <a:pt x="220" y="282"/>
                  </a:lnTo>
                  <a:lnTo>
                    <a:pt x="221" y="282"/>
                  </a:lnTo>
                  <a:lnTo>
                    <a:pt x="221" y="280"/>
                  </a:lnTo>
                  <a:lnTo>
                    <a:pt x="220" y="279"/>
                  </a:lnTo>
                  <a:lnTo>
                    <a:pt x="220" y="278"/>
                  </a:lnTo>
                  <a:lnTo>
                    <a:pt x="220" y="276"/>
                  </a:lnTo>
                  <a:lnTo>
                    <a:pt x="221" y="276"/>
                  </a:lnTo>
                  <a:lnTo>
                    <a:pt x="221"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0" y="255"/>
                  </a:lnTo>
                  <a:lnTo>
                    <a:pt x="230" y="254"/>
                  </a:lnTo>
                  <a:lnTo>
                    <a:pt x="232" y="254"/>
                  </a:lnTo>
                  <a:lnTo>
                    <a:pt x="230" y="254"/>
                  </a:lnTo>
                  <a:lnTo>
                    <a:pt x="230" y="253"/>
                  </a:lnTo>
                  <a:lnTo>
                    <a:pt x="230" y="251"/>
                  </a:lnTo>
                  <a:lnTo>
                    <a:pt x="230" y="250"/>
                  </a:lnTo>
                  <a:lnTo>
                    <a:pt x="230" y="249"/>
                  </a:lnTo>
                  <a:lnTo>
                    <a:pt x="232" y="249"/>
                  </a:lnTo>
                  <a:lnTo>
                    <a:pt x="232" y="247"/>
                  </a:lnTo>
                  <a:lnTo>
                    <a:pt x="230" y="247"/>
                  </a:lnTo>
                  <a:lnTo>
                    <a:pt x="230" y="246"/>
                  </a:lnTo>
                  <a:lnTo>
                    <a:pt x="230" y="245"/>
                  </a:lnTo>
                  <a:lnTo>
                    <a:pt x="230" y="244"/>
                  </a:lnTo>
                  <a:lnTo>
                    <a:pt x="230" y="242"/>
                  </a:lnTo>
                  <a:lnTo>
                    <a:pt x="230" y="241"/>
                  </a:lnTo>
                  <a:lnTo>
                    <a:pt x="230" y="240"/>
                  </a:lnTo>
                  <a:lnTo>
                    <a:pt x="229" y="240"/>
                  </a:lnTo>
                  <a:lnTo>
                    <a:pt x="228" y="238"/>
                  </a:lnTo>
                  <a:lnTo>
                    <a:pt x="227" y="238"/>
                  </a:lnTo>
                  <a:lnTo>
                    <a:pt x="225" y="237"/>
                  </a:lnTo>
                  <a:lnTo>
                    <a:pt x="225" y="236"/>
                  </a:lnTo>
                  <a:lnTo>
                    <a:pt x="224" y="236"/>
                  </a:lnTo>
                  <a:lnTo>
                    <a:pt x="224" y="234"/>
                  </a:lnTo>
                  <a:lnTo>
                    <a:pt x="223" y="234"/>
                  </a:lnTo>
                  <a:lnTo>
                    <a:pt x="223" y="236"/>
                  </a:lnTo>
                  <a:lnTo>
                    <a:pt x="221" y="234"/>
                  </a:lnTo>
                  <a:lnTo>
                    <a:pt x="220" y="234"/>
                  </a:lnTo>
                  <a:lnTo>
                    <a:pt x="219" y="234"/>
                  </a:lnTo>
                  <a:lnTo>
                    <a:pt x="217" y="234"/>
                  </a:lnTo>
                  <a:lnTo>
                    <a:pt x="216" y="234"/>
                  </a:lnTo>
                  <a:lnTo>
                    <a:pt x="215" y="234"/>
                  </a:lnTo>
                  <a:lnTo>
                    <a:pt x="213" y="234"/>
                  </a:lnTo>
                  <a:lnTo>
                    <a:pt x="212" y="236"/>
                  </a:lnTo>
                  <a:lnTo>
                    <a:pt x="209" y="236"/>
                  </a:lnTo>
                  <a:lnTo>
                    <a:pt x="209" y="237"/>
                  </a:lnTo>
                  <a:lnTo>
                    <a:pt x="208" y="237"/>
                  </a:lnTo>
                  <a:lnTo>
                    <a:pt x="207" y="237"/>
                  </a:lnTo>
                  <a:lnTo>
                    <a:pt x="207" y="238"/>
                  </a:lnTo>
                  <a:lnTo>
                    <a:pt x="207" y="240"/>
                  </a:lnTo>
                  <a:lnTo>
                    <a:pt x="207" y="241"/>
                  </a:lnTo>
                  <a:lnTo>
                    <a:pt x="206" y="241"/>
                  </a:lnTo>
                  <a:lnTo>
                    <a:pt x="206" y="242"/>
                  </a:lnTo>
                  <a:lnTo>
                    <a:pt x="204" y="242"/>
                  </a:lnTo>
                  <a:lnTo>
                    <a:pt x="203" y="242"/>
                  </a:lnTo>
                  <a:lnTo>
                    <a:pt x="202" y="242"/>
                  </a:lnTo>
                  <a:lnTo>
                    <a:pt x="200" y="244"/>
                  </a:lnTo>
                  <a:lnTo>
                    <a:pt x="199" y="244"/>
                  </a:lnTo>
                  <a:lnTo>
                    <a:pt x="198" y="245"/>
                  </a:lnTo>
                  <a:lnTo>
                    <a:pt x="196" y="244"/>
                  </a:lnTo>
                  <a:lnTo>
                    <a:pt x="195" y="244"/>
                  </a:lnTo>
                  <a:lnTo>
                    <a:pt x="195" y="242"/>
                  </a:lnTo>
                  <a:lnTo>
                    <a:pt x="194" y="242"/>
                  </a:lnTo>
                  <a:lnTo>
                    <a:pt x="194" y="241"/>
                  </a:lnTo>
                  <a:lnTo>
                    <a:pt x="192"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7"/>
                  </a:lnTo>
                  <a:lnTo>
                    <a:pt x="185" y="227"/>
                  </a:lnTo>
                  <a:lnTo>
                    <a:pt x="185" y="225"/>
                  </a:lnTo>
                  <a:lnTo>
                    <a:pt x="183" y="225"/>
                  </a:lnTo>
                  <a:lnTo>
                    <a:pt x="183" y="224"/>
                  </a:lnTo>
                  <a:lnTo>
                    <a:pt x="182" y="224"/>
                  </a:lnTo>
                  <a:lnTo>
                    <a:pt x="182" y="223"/>
                  </a:lnTo>
                  <a:lnTo>
                    <a:pt x="182" y="221"/>
                  </a:lnTo>
                  <a:lnTo>
                    <a:pt x="181" y="221"/>
                  </a:lnTo>
                  <a:lnTo>
                    <a:pt x="181" y="220"/>
                  </a:lnTo>
                  <a:lnTo>
                    <a:pt x="179" y="219"/>
                  </a:lnTo>
                  <a:lnTo>
                    <a:pt x="179" y="217"/>
                  </a:lnTo>
                  <a:lnTo>
                    <a:pt x="178" y="216"/>
                  </a:lnTo>
                  <a:lnTo>
                    <a:pt x="178" y="215"/>
                  </a:lnTo>
                  <a:lnTo>
                    <a:pt x="177" y="213"/>
                  </a:lnTo>
                  <a:lnTo>
                    <a:pt x="175" y="212"/>
                  </a:lnTo>
                  <a:lnTo>
                    <a:pt x="175" y="211"/>
                  </a:lnTo>
                  <a:lnTo>
                    <a:pt x="174" y="211"/>
                  </a:lnTo>
                  <a:lnTo>
                    <a:pt x="174" y="210"/>
                  </a:lnTo>
                  <a:lnTo>
                    <a:pt x="173" y="210"/>
                  </a:lnTo>
                  <a:lnTo>
                    <a:pt x="171" y="210"/>
                  </a:lnTo>
                  <a:lnTo>
                    <a:pt x="170" y="210"/>
                  </a:lnTo>
                  <a:lnTo>
                    <a:pt x="170" y="211"/>
                  </a:lnTo>
                  <a:lnTo>
                    <a:pt x="169" y="211"/>
                  </a:lnTo>
                  <a:lnTo>
                    <a:pt x="168" y="211"/>
                  </a:lnTo>
                  <a:lnTo>
                    <a:pt x="166" y="211"/>
                  </a:lnTo>
                  <a:lnTo>
                    <a:pt x="165" y="211"/>
                  </a:lnTo>
                  <a:lnTo>
                    <a:pt x="165" y="210"/>
                  </a:lnTo>
                  <a:lnTo>
                    <a:pt x="164" y="210"/>
                  </a:lnTo>
                  <a:lnTo>
                    <a:pt x="164" y="208"/>
                  </a:lnTo>
                  <a:lnTo>
                    <a:pt x="162" y="208"/>
                  </a:lnTo>
                  <a:lnTo>
                    <a:pt x="162" y="207"/>
                  </a:lnTo>
                  <a:lnTo>
                    <a:pt x="161" y="207"/>
                  </a:lnTo>
                  <a:lnTo>
                    <a:pt x="160" y="206"/>
                  </a:lnTo>
                  <a:lnTo>
                    <a:pt x="160" y="204"/>
                  </a:lnTo>
                  <a:lnTo>
                    <a:pt x="160" y="203"/>
                  </a:lnTo>
                  <a:lnTo>
                    <a:pt x="158" y="203"/>
                  </a:lnTo>
                  <a:lnTo>
                    <a:pt x="158"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4" y="190"/>
                  </a:lnTo>
                  <a:lnTo>
                    <a:pt x="154" y="189"/>
                  </a:lnTo>
                  <a:lnTo>
                    <a:pt x="154" y="187"/>
                  </a:lnTo>
                  <a:lnTo>
                    <a:pt x="154" y="186"/>
                  </a:lnTo>
                  <a:lnTo>
                    <a:pt x="153" y="186"/>
                  </a:lnTo>
                  <a:lnTo>
                    <a:pt x="152" y="186"/>
                  </a:lnTo>
                  <a:lnTo>
                    <a:pt x="151" y="186"/>
                  </a:lnTo>
                  <a:lnTo>
                    <a:pt x="149" y="186"/>
                  </a:lnTo>
                  <a:lnTo>
                    <a:pt x="149" y="185"/>
                  </a:lnTo>
                  <a:lnTo>
                    <a:pt x="148" y="185"/>
                  </a:lnTo>
                  <a:lnTo>
                    <a:pt x="148" y="183"/>
                  </a:lnTo>
                  <a:lnTo>
                    <a:pt x="147" y="183"/>
                  </a:lnTo>
                  <a:lnTo>
                    <a:pt x="147" y="182"/>
                  </a:lnTo>
                  <a:lnTo>
                    <a:pt x="145" y="181"/>
                  </a:lnTo>
                  <a:lnTo>
                    <a:pt x="144" y="179"/>
                  </a:lnTo>
                  <a:lnTo>
                    <a:pt x="143" y="179"/>
                  </a:lnTo>
                  <a:lnTo>
                    <a:pt x="143" y="178"/>
                  </a:lnTo>
                  <a:lnTo>
                    <a:pt x="141" y="178"/>
                  </a:lnTo>
                  <a:lnTo>
                    <a:pt x="141" y="177"/>
                  </a:lnTo>
                  <a:lnTo>
                    <a:pt x="140" y="177"/>
                  </a:lnTo>
                  <a:lnTo>
                    <a:pt x="140" y="175"/>
                  </a:lnTo>
                  <a:lnTo>
                    <a:pt x="139" y="174"/>
                  </a:lnTo>
                  <a:lnTo>
                    <a:pt x="137" y="174"/>
                  </a:lnTo>
                  <a:lnTo>
                    <a:pt x="136" y="173"/>
                  </a:lnTo>
                  <a:lnTo>
                    <a:pt x="135" y="173"/>
                  </a:lnTo>
                  <a:lnTo>
                    <a:pt x="134" y="173"/>
                  </a:lnTo>
                  <a:lnTo>
                    <a:pt x="132" y="172"/>
                  </a:lnTo>
                  <a:lnTo>
                    <a:pt x="130" y="170"/>
                  </a:lnTo>
                  <a:lnTo>
                    <a:pt x="130" y="169"/>
                  </a:lnTo>
                  <a:lnTo>
                    <a:pt x="128" y="168"/>
                  </a:lnTo>
                  <a:lnTo>
                    <a:pt x="127" y="166"/>
                  </a:lnTo>
                  <a:lnTo>
                    <a:pt x="127" y="165"/>
                  </a:lnTo>
                  <a:lnTo>
                    <a:pt x="127" y="164"/>
                  </a:lnTo>
                  <a:lnTo>
                    <a:pt x="126" y="162"/>
                  </a:lnTo>
                  <a:lnTo>
                    <a:pt x="124"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1" y="155"/>
                  </a:lnTo>
                  <a:lnTo>
                    <a:pt x="111" y="153"/>
                  </a:lnTo>
                  <a:lnTo>
                    <a:pt x="110" y="153"/>
                  </a:lnTo>
                  <a:lnTo>
                    <a:pt x="109" y="153"/>
                  </a:lnTo>
                  <a:lnTo>
                    <a:pt x="107" y="152"/>
                  </a:lnTo>
                  <a:lnTo>
                    <a:pt x="106" y="151"/>
                  </a:lnTo>
                  <a:lnTo>
                    <a:pt x="105" y="151"/>
                  </a:lnTo>
                  <a:lnTo>
                    <a:pt x="101" y="149"/>
                  </a:lnTo>
                  <a:lnTo>
                    <a:pt x="99" y="148"/>
                  </a:lnTo>
                  <a:lnTo>
                    <a:pt x="97" y="148"/>
                  </a:lnTo>
                  <a:lnTo>
                    <a:pt x="96" y="148"/>
                  </a:lnTo>
                  <a:lnTo>
                    <a:pt x="93" y="147"/>
                  </a:lnTo>
                  <a:lnTo>
                    <a:pt x="92" y="145"/>
                  </a:lnTo>
                  <a:lnTo>
                    <a:pt x="88" y="140"/>
                  </a:lnTo>
                  <a:lnTo>
                    <a:pt x="88" y="139"/>
                  </a:lnTo>
                  <a:lnTo>
                    <a:pt x="85" y="136"/>
                  </a:lnTo>
                  <a:lnTo>
                    <a:pt x="81" y="132"/>
                  </a:lnTo>
                  <a:lnTo>
                    <a:pt x="78" y="131"/>
                  </a:lnTo>
                  <a:lnTo>
                    <a:pt x="77" y="131"/>
                  </a:lnTo>
                  <a:lnTo>
                    <a:pt x="76" y="130"/>
                  </a:lnTo>
                  <a:lnTo>
                    <a:pt x="75" y="130"/>
                  </a:lnTo>
                  <a:lnTo>
                    <a:pt x="69" y="128"/>
                  </a:lnTo>
                  <a:lnTo>
                    <a:pt x="67" y="127"/>
                  </a:lnTo>
                  <a:lnTo>
                    <a:pt x="64" y="127"/>
                  </a:lnTo>
                  <a:lnTo>
                    <a:pt x="63" y="126"/>
                  </a:lnTo>
                  <a:lnTo>
                    <a:pt x="60" y="126"/>
                  </a:lnTo>
                  <a:lnTo>
                    <a:pt x="58" y="124"/>
                  </a:lnTo>
                  <a:lnTo>
                    <a:pt x="54" y="123"/>
                  </a:lnTo>
                  <a:lnTo>
                    <a:pt x="50" y="122"/>
                  </a:lnTo>
                  <a:lnTo>
                    <a:pt x="44" y="120"/>
                  </a:lnTo>
                  <a:lnTo>
                    <a:pt x="44" y="122"/>
                  </a:lnTo>
                  <a:lnTo>
                    <a:pt x="43" y="122"/>
                  </a:lnTo>
                  <a:lnTo>
                    <a:pt x="41" y="122"/>
                  </a:lnTo>
                  <a:lnTo>
                    <a:pt x="39" y="122"/>
                  </a:lnTo>
                  <a:lnTo>
                    <a:pt x="38" y="122"/>
                  </a:lnTo>
                  <a:lnTo>
                    <a:pt x="38" y="120"/>
                  </a:lnTo>
                  <a:lnTo>
                    <a:pt x="38" y="119"/>
                  </a:lnTo>
                  <a:lnTo>
                    <a:pt x="38" y="118"/>
                  </a:lnTo>
                  <a:lnTo>
                    <a:pt x="38" y="117"/>
                  </a:lnTo>
                  <a:lnTo>
                    <a:pt x="37" y="117"/>
                  </a:lnTo>
                  <a:lnTo>
                    <a:pt x="37" y="115"/>
                  </a:lnTo>
                  <a:lnTo>
                    <a:pt x="35" y="115"/>
                  </a:lnTo>
                  <a:lnTo>
                    <a:pt x="35" y="117"/>
                  </a:lnTo>
                  <a:lnTo>
                    <a:pt x="34" y="117"/>
                  </a:lnTo>
                  <a:lnTo>
                    <a:pt x="34" y="115"/>
                  </a:lnTo>
                  <a:lnTo>
                    <a:pt x="33" y="115"/>
                  </a:lnTo>
                  <a:lnTo>
                    <a:pt x="33" y="114"/>
                  </a:lnTo>
                  <a:lnTo>
                    <a:pt x="31" y="114"/>
                  </a:lnTo>
                  <a:lnTo>
                    <a:pt x="30" y="114"/>
                  </a:lnTo>
                  <a:lnTo>
                    <a:pt x="30" y="113"/>
                  </a:lnTo>
                  <a:lnTo>
                    <a:pt x="29" y="111"/>
                  </a:lnTo>
                  <a:lnTo>
                    <a:pt x="29" y="110"/>
                  </a:lnTo>
                  <a:lnTo>
                    <a:pt x="27" y="110"/>
                  </a:lnTo>
                  <a:lnTo>
                    <a:pt x="27" y="109"/>
                  </a:lnTo>
                  <a:lnTo>
                    <a:pt x="26" y="109"/>
                  </a:lnTo>
                  <a:lnTo>
                    <a:pt x="26" y="107"/>
                  </a:lnTo>
                  <a:lnTo>
                    <a:pt x="26" y="106"/>
                  </a:lnTo>
                  <a:lnTo>
                    <a:pt x="25" y="106"/>
                  </a:lnTo>
                  <a:lnTo>
                    <a:pt x="25" y="105"/>
                  </a:lnTo>
                  <a:lnTo>
                    <a:pt x="23" y="105"/>
                  </a:lnTo>
                  <a:lnTo>
                    <a:pt x="23" y="103"/>
                  </a:lnTo>
                  <a:lnTo>
                    <a:pt x="22" y="103"/>
                  </a:lnTo>
                  <a:lnTo>
                    <a:pt x="21" y="103"/>
                  </a:lnTo>
                  <a:lnTo>
                    <a:pt x="21" y="102"/>
                  </a:lnTo>
                  <a:lnTo>
                    <a:pt x="20" y="102"/>
                  </a:lnTo>
                  <a:lnTo>
                    <a:pt x="18" y="102"/>
                  </a:lnTo>
                  <a:lnTo>
                    <a:pt x="18" y="103"/>
                  </a:lnTo>
                  <a:lnTo>
                    <a:pt x="17" y="103"/>
                  </a:lnTo>
                  <a:lnTo>
                    <a:pt x="17" y="105"/>
                  </a:lnTo>
                  <a:lnTo>
                    <a:pt x="16" y="105"/>
                  </a:lnTo>
                  <a:lnTo>
                    <a:pt x="14" y="105"/>
                  </a:lnTo>
                  <a:lnTo>
                    <a:pt x="14" y="103"/>
                  </a:lnTo>
                  <a:lnTo>
                    <a:pt x="14" y="102"/>
                  </a:lnTo>
                  <a:lnTo>
                    <a:pt x="14" y="101"/>
                  </a:lnTo>
                  <a:lnTo>
                    <a:pt x="14" y="100"/>
                  </a:lnTo>
                  <a:lnTo>
                    <a:pt x="13" y="97"/>
                  </a:lnTo>
                  <a:lnTo>
                    <a:pt x="12" y="96"/>
                  </a:lnTo>
                  <a:lnTo>
                    <a:pt x="12" y="94"/>
                  </a:lnTo>
                  <a:lnTo>
                    <a:pt x="12" y="92"/>
                  </a:lnTo>
                  <a:lnTo>
                    <a:pt x="10" y="90"/>
                  </a:lnTo>
                  <a:lnTo>
                    <a:pt x="10" y="89"/>
                  </a:lnTo>
                  <a:lnTo>
                    <a:pt x="9" y="88"/>
                  </a:lnTo>
                  <a:lnTo>
                    <a:pt x="9" y="86"/>
                  </a:lnTo>
                  <a:lnTo>
                    <a:pt x="9" y="85"/>
                  </a:lnTo>
                  <a:lnTo>
                    <a:pt x="8" y="85"/>
                  </a:lnTo>
                  <a:lnTo>
                    <a:pt x="3" y="69"/>
                  </a:lnTo>
                  <a:lnTo>
                    <a:pt x="0" y="59"/>
                  </a:lnTo>
                  <a:lnTo>
                    <a:pt x="1" y="58"/>
                  </a:lnTo>
                  <a:lnTo>
                    <a:pt x="4" y="58"/>
                  </a:lnTo>
                  <a:lnTo>
                    <a:pt x="5" y="58"/>
                  </a:lnTo>
                  <a:lnTo>
                    <a:pt x="6" y="56"/>
                  </a:lnTo>
                  <a:lnTo>
                    <a:pt x="8" y="55"/>
                  </a:lnTo>
                  <a:lnTo>
                    <a:pt x="12" y="55"/>
                  </a:lnTo>
                  <a:lnTo>
                    <a:pt x="12" y="54"/>
                  </a:lnTo>
                  <a:lnTo>
                    <a:pt x="13" y="54"/>
                  </a:lnTo>
                  <a:lnTo>
                    <a:pt x="13" y="52"/>
                  </a:lnTo>
                  <a:lnTo>
                    <a:pt x="20" y="46"/>
                  </a:lnTo>
                  <a:lnTo>
                    <a:pt x="22" y="43"/>
                  </a:lnTo>
                  <a:lnTo>
                    <a:pt x="26" y="41"/>
                  </a:lnTo>
                  <a:lnTo>
                    <a:pt x="27" y="39"/>
                  </a:lnTo>
                  <a:lnTo>
                    <a:pt x="29" y="38"/>
                  </a:lnTo>
                  <a:lnTo>
                    <a:pt x="30" y="37"/>
                  </a:lnTo>
                  <a:lnTo>
                    <a:pt x="31" y="37"/>
                  </a:lnTo>
                  <a:lnTo>
                    <a:pt x="31" y="35"/>
                  </a:lnTo>
                  <a:lnTo>
                    <a:pt x="34" y="34"/>
                  </a:lnTo>
                  <a:lnTo>
                    <a:pt x="35" y="31"/>
                  </a:lnTo>
                  <a:lnTo>
                    <a:pt x="37" y="29"/>
                  </a:lnTo>
                  <a:lnTo>
                    <a:pt x="38" y="28"/>
                  </a:lnTo>
                  <a:lnTo>
                    <a:pt x="39" y="26"/>
                  </a:lnTo>
                  <a:lnTo>
                    <a:pt x="43" y="24"/>
                  </a:lnTo>
                  <a:lnTo>
                    <a:pt x="43" y="22"/>
                  </a:lnTo>
                  <a:lnTo>
                    <a:pt x="43" y="24"/>
                  </a:lnTo>
                  <a:lnTo>
                    <a:pt x="44" y="24"/>
                  </a:lnTo>
                  <a:lnTo>
                    <a:pt x="43" y="24"/>
                  </a:lnTo>
                  <a:lnTo>
                    <a:pt x="44" y="25"/>
                  </a:lnTo>
                  <a:lnTo>
                    <a:pt x="44" y="26"/>
                  </a:lnTo>
                  <a:lnTo>
                    <a:pt x="46" y="26"/>
                  </a:lnTo>
                  <a:lnTo>
                    <a:pt x="46" y="28"/>
                  </a:lnTo>
                  <a:lnTo>
                    <a:pt x="47" y="28"/>
                  </a:lnTo>
                  <a:lnTo>
                    <a:pt x="48" y="28"/>
                  </a:lnTo>
                  <a:lnTo>
                    <a:pt x="50" y="28"/>
                  </a:lnTo>
                  <a:lnTo>
                    <a:pt x="50" y="29"/>
                  </a:lnTo>
                  <a:lnTo>
                    <a:pt x="51" y="29"/>
                  </a:lnTo>
                  <a:lnTo>
                    <a:pt x="52" y="29"/>
                  </a:lnTo>
                  <a:lnTo>
                    <a:pt x="54" y="29"/>
                  </a:lnTo>
                  <a:lnTo>
                    <a:pt x="55" y="29"/>
                  </a:lnTo>
                  <a:lnTo>
                    <a:pt x="55" y="30"/>
                  </a:lnTo>
                  <a:lnTo>
                    <a:pt x="56" y="30"/>
                  </a:lnTo>
                  <a:lnTo>
                    <a:pt x="58" y="30"/>
                  </a:lnTo>
                  <a:lnTo>
                    <a:pt x="59" y="30"/>
                  </a:lnTo>
                  <a:lnTo>
                    <a:pt x="60" y="30"/>
                  </a:lnTo>
                  <a:lnTo>
                    <a:pt x="61" y="29"/>
                  </a:lnTo>
                  <a:lnTo>
                    <a:pt x="63" y="29"/>
                  </a:lnTo>
                  <a:lnTo>
                    <a:pt x="63" y="28"/>
                  </a:lnTo>
                  <a:lnTo>
                    <a:pt x="64" y="28"/>
                  </a:lnTo>
                  <a:lnTo>
                    <a:pt x="64" y="26"/>
                  </a:lnTo>
                  <a:lnTo>
                    <a:pt x="65" y="26"/>
                  </a:lnTo>
                  <a:lnTo>
                    <a:pt x="68" y="25"/>
                  </a:lnTo>
                  <a:lnTo>
                    <a:pt x="68" y="24"/>
                  </a:lnTo>
                  <a:lnTo>
                    <a:pt x="68" y="22"/>
                  </a:lnTo>
                  <a:lnTo>
                    <a:pt x="69" y="21"/>
                  </a:lnTo>
                  <a:lnTo>
                    <a:pt x="71" y="20"/>
                  </a:lnTo>
                  <a:lnTo>
                    <a:pt x="71" y="18"/>
                  </a:lnTo>
                  <a:lnTo>
                    <a:pt x="71" y="17"/>
                  </a:lnTo>
                  <a:lnTo>
                    <a:pt x="72" y="17"/>
                  </a:lnTo>
                  <a:lnTo>
                    <a:pt x="72" y="16"/>
                  </a:lnTo>
                  <a:lnTo>
                    <a:pt x="72" y="14"/>
                  </a:lnTo>
                  <a:lnTo>
                    <a:pt x="73" y="14"/>
                  </a:lnTo>
                  <a:lnTo>
                    <a:pt x="73" y="13"/>
                  </a:lnTo>
                  <a:lnTo>
                    <a:pt x="73" y="12"/>
                  </a:lnTo>
                  <a:lnTo>
                    <a:pt x="75" y="12"/>
                  </a:lnTo>
                  <a:lnTo>
                    <a:pt x="75" y="11"/>
                  </a:lnTo>
                  <a:lnTo>
                    <a:pt x="73" y="11"/>
                  </a:lnTo>
                  <a:lnTo>
                    <a:pt x="75" y="9"/>
                  </a:lnTo>
                  <a:lnTo>
                    <a:pt x="75" y="8"/>
                  </a:lnTo>
                  <a:lnTo>
                    <a:pt x="75" y="7"/>
                  </a:lnTo>
                  <a:lnTo>
                    <a:pt x="76" y="7"/>
                  </a:lnTo>
                  <a:lnTo>
                    <a:pt x="76" y="5"/>
                  </a:lnTo>
                  <a:lnTo>
                    <a:pt x="77" y="4"/>
                  </a:lnTo>
                  <a:lnTo>
                    <a:pt x="77" y="3"/>
                  </a:lnTo>
                  <a:lnTo>
                    <a:pt x="77" y="1"/>
                  </a:lnTo>
                  <a:lnTo>
                    <a:pt x="78" y="1"/>
                  </a:lnTo>
                  <a:lnTo>
                    <a:pt x="80" y="1"/>
                  </a:lnTo>
                  <a:lnTo>
                    <a:pt x="81" y="1"/>
                  </a:lnTo>
                  <a:lnTo>
                    <a:pt x="82" y="1"/>
                  </a:lnTo>
                  <a:lnTo>
                    <a:pt x="82" y="3"/>
                  </a:lnTo>
                  <a:lnTo>
                    <a:pt x="84" y="3"/>
                  </a:lnTo>
                  <a:lnTo>
                    <a:pt x="85" y="3"/>
                  </a:lnTo>
                  <a:lnTo>
                    <a:pt x="85" y="4"/>
                  </a:lnTo>
                  <a:lnTo>
                    <a:pt x="86" y="4"/>
                  </a:lnTo>
                  <a:lnTo>
                    <a:pt x="88" y="4"/>
                  </a:lnTo>
                  <a:lnTo>
                    <a:pt x="89" y="4"/>
                  </a:lnTo>
                  <a:lnTo>
                    <a:pt x="89" y="5"/>
                  </a:lnTo>
                  <a:lnTo>
                    <a:pt x="89" y="4"/>
                  </a:lnTo>
                  <a:lnTo>
                    <a:pt x="89" y="5"/>
                  </a:lnTo>
                  <a:lnTo>
                    <a:pt x="90" y="5"/>
                  </a:lnTo>
                  <a:lnTo>
                    <a:pt x="92" y="5"/>
                  </a:lnTo>
                  <a:lnTo>
                    <a:pt x="93" y="5"/>
                  </a:lnTo>
                  <a:lnTo>
                    <a:pt x="93" y="7"/>
                  </a:lnTo>
                  <a:lnTo>
                    <a:pt x="94" y="7"/>
                  </a:lnTo>
                  <a:lnTo>
                    <a:pt x="94" y="8"/>
                  </a:lnTo>
                  <a:lnTo>
                    <a:pt x="96" y="8"/>
                  </a:lnTo>
                  <a:lnTo>
                    <a:pt x="96" y="7"/>
                  </a:lnTo>
                  <a:lnTo>
                    <a:pt x="97" y="7"/>
                  </a:lnTo>
                  <a:lnTo>
                    <a:pt x="98" y="7"/>
                  </a:lnTo>
                  <a:lnTo>
                    <a:pt x="99" y="5"/>
                  </a:lnTo>
                  <a:lnTo>
                    <a:pt x="101" y="5"/>
                  </a:lnTo>
                  <a:lnTo>
                    <a:pt x="102" y="5"/>
                  </a:lnTo>
                  <a:lnTo>
                    <a:pt x="102" y="7"/>
                  </a:lnTo>
                  <a:lnTo>
                    <a:pt x="102" y="5"/>
                  </a:lnTo>
                  <a:lnTo>
                    <a:pt x="102" y="7"/>
                  </a:lnTo>
                  <a:lnTo>
                    <a:pt x="103" y="7"/>
                  </a:lnTo>
                  <a:lnTo>
                    <a:pt x="103" y="5"/>
                  </a:lnTo>
                  <a:lnTo>
                    <a:pt x="103" y="7"/>
                  </a:lnTo>
                  <a:lnTo>
                    <a:pt x="105" y="7"/>
                  </a:lnTo>
                  <a:lnTo>
                    <a:pt x="105" y="5"/>
                  </a:lnTo>
                  <a:lnTo>
                    <a:pt x="106" y="5"/>
                  </a:lnTo>
                  <a:lnTo>
                    <a:pt x="106" y="4"/>
                  </a:lnTo>
                  <a:lnTo>
                    <a:pt x="107" y="4"/>
                  </a:lnTo>
                  <a:lnTo>
                    <a:pt x="109" y="4"/>
                  </a:lnTo>
                  <a:lnTo>
                    <a:pt x="109" y="3"/>
                  </a:lnTo>
                  <a:lnTo>
                    <a:pt x="110" y="3"/>
                  </a:lnTo>
                  <a:lnTo>
                    <a:pt x="109" y="3"/>
                  </a:lnTo>
                  <a:lnTo>
                    <a:pt x="109" y="1"/>
                  </a:lnTo>
                  <a:lnTo>
                    <a:pt x="110" y="1"/>
                  </a:lnTo>
                  <a:lnTo>
                    <a:pt x="111" y="1"/>
                  </a:lnTo>
                  <a:lnTo>
                    <a:pt x="111" y="0"/>
                  </a:lnTo>
                  <a:lnTo>
                    <a:pt x="111"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1" y="18"/>
                  </a:lnTo>
                  <a:lnTo>
                    <a:pt x="110" y="18"/>
                  </a:lnTo>
                  <a:lnTo>
                    <a:pt x="110" y="20"/>
                  </a:lnTo>
                  <a:lnTo>
                    <a:pt x="109" y="20"/>
                  </a:lnTo>
                  <a:lnTo>
                    <a:pt x="109" y="21"/>
                  </a:lnTo>
                  <a:lnTo>
                    <a:pt x="109" y="22"/>
                  </a:lnTo>
                  <a:lnTo>
                    <a:pt x="107" y="22"/>
                  </a:lnTo>
                  <a:lnTo>
                    <a:pt x="109" y="24"/>
                  </a:lnTo>
                  <a:lnTo>
                    <a:pt x="109" y="25"/>
                  </a:lnTo>
                  <a:lnTo>
                    <a:pt x="107" y="25"/>
                  </a:lnTo>
                  <a:lnTo>
                    <a:pt x="107" y="26"/>
                  </a:lnTo>
                  <a:lnTo>
                    <a:pt x="109" y="26"/>
                  </a:lnTo>
                  <a:lnTo>
                    <a:pt x="109" y="28"/>
                  </a:lnTo>
                  <a:lnTo>
                    <a:pt x="109" y="29"/>
                  </a:lnTo>
                  <a:lnTo>
                    <a:pt x="107" y="29"/>
                  </a:lnTo>
                  <a:lnTo>
                    <a:pt x="107" y="30"/>
                  </a:lnTo>
                  <a:lnTo>
                    <a:pt x="109" y="31"/>
                  </a:lnTo>
                  <a:lnTo>
                    <a:pt x="107" y="31"/>
                  </a:lnTo>
                  <a:lnTo>
                    <a:pt x="107"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7" y="45"/>
                  </a:lnTo>
                  <a:lnTo>
                    <a:pt x="106" y="45"/>
                  </a:lnTo>
                  <a:lnTo>
                    <a:pt x="106" y="46"/>
                  </a:lnTo>
                  <a:lnTo>
                    <a:pt x="106" y="47"/>
                  </a:lnTo>
                  <a:lnTo>
                    <a:pt x="105" y="47"/>
                  </a:lnTo>
                  <a:lnTo>
                    <a:pt x="105" y="49"/>
                  </a:lnTo>
                  <a:lnTo>
                    <a:pt x="103" y="50"/>
                  </a:lnTo>
                  <a:lnTo>
                    <a:pt x="103" y="51"/>
                  </a:lnTo>
                  <a:lnTo>
                    <a:pt x="102" y="51"/>
                  </a:lnTo>
                  <a:lnTo>
                    <a:pt x="102" y="52"/>
                  </a:lnTo>
                  <a:lnTo>
                    <a:pt x="101" y="52"/>
                  </a:lnTo>
                  <a:lnTo>
                    <a:pt x="99" y="54"/>
                  </a:lnTo>
                  <a:lnTo>
                    <a:pt x="98" y="54"/>
                  </a:lnTo>
                  <a:lnTo>
                    <a:pt x="98" y="55"/>
                  </a:lnTo>
                  <a:lnTo>
                    <a:pt x="98" y="56"/>
                  </a:lnTo>
                  <a:lnTo>
                    <a:pt x="98" y="58"/>
                  </a:lnTo>
                  <a:lnTo>
                    <a:pt x="97" y="58"/>
                  </a:lnTo>
                  <a:lnTo>
                    <a:pt x="97" y="59"/>
                  </a:lnTo>
                  <a:lnTo>
                    <a:pt x="98" y="59"/>
                  </a:lnTo>
                  <a:lnTo>
                    <a:pt x="98" y="60"/>
                  </a:lnTo>
                  <a:lnTo>
                    <a:pt x="99" y="62"/>
                  </a:lnTo>
                  <a:lnTo>
                    <a:pt x="99" y="63"/>
                  </a:lnTo>
                  <a:lnTo>
                    <a:pt x="101" y="63"/>
                  </a:lnTo>
                  <a:lnTo>
                    <a:pt x="101" y="64"/>
                  </a:lnTo>
                  <a:lnTo>
                    <a:pt x="102" y="66"/>
                  </a:lnTo>
                  <a:lnTo>
                    <a:pt x="103" y="66"/>
                  </a:lnTo>
                  <a:lnTo>
                    <a:pt x="103" y="67"/>
                  </a:lnTo>
                  <a:lnTo>
                    <a:pt x="102" y="67"/>
                  </a:lnTo>
                  <a:lnTo>
                    <a:pt x="103" y="67"/>
                  </a:lnTo>
                  <a:lnTo>
                    <a:pt x="103" y="68"/>
                  </a:lnTo>
                  <a:lnTo>
                    <a:pt x="103" y="69"/>
                  </a:lnTo>
                  <a:lnTo>
                    <a:pt x="105" y="69"/>
                  </a:lnTo>
                  <a:lnTo>
                    <a:pt x="105" y="71"/>
                  </a:lnTo>
                  <a:lnTo>
                    <a:pt x="106" y="71"/>
                  </a:lnTo>
                  <a:lnTo>
                    <a:pt x="105" y="71"/>
                  </a:lnTo>
                  <a:lnTo>
                    <a:pt x="105" y="72"/>
                  </a:lnTo>
                  <a:lnTo>
                    <a:pt x="106" y="72"/>
                  </a:lnTo>
                  <a:lnTo>
                    <a:pt x="107" y="72"/>
                  </a:lnTo>
                  <a:lnTo>
                    <a:pt x="107" y="73"/>
                  </a:lnTo>
                  <a:lnTo>
                    <a:pt x="109" y="73"/>
                  </a:lnTo>
                  <a:lnTo>
                    <a:pt x="107" y="73"/>
                  </a:lnTo>
                  <a:lnTo>
                    <a:pt x="107" y="75"/>
                  </a:lnTo>
                  <a:lnTo>
                    <a:pt x="109" y="75"/>
                  </a:lnTo>
                  <a:lnTo>
                    <a:pt x="107" y="75"/>
                  </a:lnTo>
                  <a:lnTo>
                    <a:pt x="109" y="75"/>
                  </a:lnTo>
                  <a:lnTo>
                    <a:pt x="109" y="76"/>
                  </a:lnTo>
                  <a:lnTo>
                    <a:pt x="109" y="77"/>
                  </a:lnTo>
                  <a:lnTo>
                    <a:pt x="109" y="79"/>
                  </a:lnTo>
                  <a:lnTo>
                    <a:pt x="107" y="79"/>
                  </a:lnTo>
                  <a:lnTo>
                    <a:pt x="107" y="80"/>
                  </a:lnTo>
                  <a:lnTo>
                    <a:pt x="107" y="81"/>
                  </a:lnTo>
                  <a:lnTo>
                    <a:pt x="107" y="83"/>
                  </a:lnTo>
                  <a:lnTo>
                    <a:pt x="109" y="83"/>
                  </a:lnTo>
                  <a:lnTo>
                    <a:pt x="109" y="84"/>
                  </a:lnTo>
                  <a:lnTo>
                    <a:pt x="109" y="85"/>
                  </a:lnTo>
                  <a:lnTo>
                    <a:pt x="110" y="85"/>
                  </a:lnTo>
                  <a:lnTo>
                    <a:pt x="110" y="86"/>
                  </a:lnTo>
                  <a:lnTo>
                    <a:pt x="109" y="86"/>
                  </a:lnTo>
                  <a:lnTo>
                    <a:pt x="109" y="88"/>
                  </a:lnTo>
                  <a:lnTo>
                    <a:pt x="109" y="86"/>
                  </a:lnTo>
                  <a:lnTo>
                    <a:pt x="109" y="88"/>
                  </a:lnTo>
                  <a:lnTo>
                    <a:pt x="109" y="86"/>
                  </a:lnTo>
                  <a:lnTo>
                    <a:pt x="107" y="88"/>
                  </a:lnTo>
                  <a:lnTo>
                    <a:pt x="107" y="89"/>
                  </a:lnTo>
                  <a:lnTo>
                    <a:pt x="106" y="89"/>
                  </a:lnTo>
                  <a:lnTo>
                    <a:pt x="106" y="90"/>
                  </a:lnTo>
                  <a:lnTo>
                    <a:pt x="106" y="92"/>
                  </a:lnTo>
                  <a:lnTo>
                    <a:pt x="106" y="93"/>
                  </a:lnTo>
                  <a:lnTo>
                    <a:pt x="106" y="92"/>
                  </a:lnTo>
                  <a:lnTo>
                    <a:pt x="107" y="92"/>
                  </a:lnTo>
                  <a:lnTo>
                    <a:pt x="107" y="93"/>
                  </a:lnTo>
                  <a:lnTo>
                    <a:pt x="106" y="93"/>
                  </a:lnTo>
                  <a:lnTo>
                    <a:pt x="107" y="94"/>
                  </a:lnTo>
                  <a:lnTo>
                    <a:pt x="106" y="94"/>
                  </a:lnTo>
                  <a:lnTo>
                    <a:pt x="106" y="96"/>
                  </a:lnTo>
                  <a:lnTo>
                    <a:pt x="107" y="96"/>
                  </a:lnTo>
                  <a:lnTo>
                    <a:pt x="107" y="97"/>
                  </a:lnTo>
                  <a:lnTo>
                    <a:pt x="109" y="97"/>
                  </a:lnTo>
                  <a:lnTo>
                    <a:pt x="109" y="98"/>
                  </a:lnTo>
                  <a:lnTo>
                    <a:pt x="109" y="100"/>
                  </a:lnTo>
                  <a:lnTo>
                    <a:pt x="110" y="100"/>
                  </a:lnTo>
                  <a:lnTo>
                    <a:pt x="111" y="100"/>
                  </a:lnTo>
                  <a:lnTo>
                    <a:pt x="111" y="101"/>
                  </a:lnTo>
                  <a:lnTo>
                    <a:pt x="113" y="101"/>
                  </a:lnTo>
                  <a:lnTo>
                    <a:pt x="113" y="100"/>
                  </a:lnTo>
                  <a:lnTo>
                    <a:pt x="113" y="101"/>
                  </a:lnTo>
                  <a:lnTo>
                    <a:pt x="113" y="102"/>
                  </a:lnTo>
                  <a:lnTo>
                    <a:pt x="113" y="103"/>
                  </a:lnTo>
                  <a:lnTo>
                    <a:pt x="111" y="103"/>
                  </a:lnTo>
                  <a:lnTo>
                    <a:pt x="111" y="105"/>
                  </a:lnTo>
                  <a:lnTo>
                    <a:pt x="111" y="106"/>
                  </a:lnTo>
                  <a:lnTo>
                    <a:pt x="113" y="106"/>
                  </a:lnTo>
                  <a:lnTo>
                    <a:pt x="113" y="107"/>
                  </a:lnTo>
                  <a:lnTo>
                    <a:pt x="113" y="109"/>
                  </a:lnTo>
                  <a:lnTo>
                    <a:pt x="113" y="110"/>
                  </a:lnTo>
                  <a:lnTo>
                    <a:pt x="114" y="110"/>
                  </a:lnTo>
                  <a:lnTo>
                    <a:pt x="115" y="110"/>
                  </a:lnTo>
                  <a:lnTo>
                    <a:pt x="116" y="110"/>
                  </a:lnTo>
                  <a:lnTo>
                    <a:pt x="118" y="110"/>
                  </a:lnTo>
                  <a:lnTo>
                    <a:pt x="118" y="109"/>
                  </a:lnTo>
                  <a:lnTo>
                    <a:pt x="116" y="109"/>
                  </a:lnTo>
                  <a:lnTo>
                    <a:pt x="116" y="107"/>
                  </a:lnTo>
                  <a:lnTo>
                    <a:pt x="116" y="106"/>
                  </a:lnTo>
                  <a:lnTo>
                    <a:pt x="118" y="106"/>
                  </a:lnTo>
                  <a:lnTo>
                    <a:pt x="119" y="106"/>
                  </a:lnTo>
                  <a:lnTo>
                    <a:pt x="120" y="106"/>
                  </a:lnTo>
                  <a:lnTo>
                    <a:pt x="120" y="107"/>
                  </a:lnTo>
                  <a:lnTo>
                    <a:pt x="120" y="106"/>
                  </a:lnTo>
                  <a:lnTo>
                    <a:pt x="122" y="107"/>
                  </a:lnTo>
                  <a:lnTo>
                    <a:pt x="123" y="107"/>
                  </a:lnTo>
                  <a:lnTo>
                    <a:pt x="123" y="106"/>
                  </a:lnTo>
                  <a:lnTo>
                    <a:pt x="124" y="106"/>
                  </a:lnTo>
                  <a:lnTo>
                    <a:pt x="124" y="105"/>
                  </a:lnTo>
                  <a:lnTo>
                    <a:pt x="126" y="105"/>
                  </a:lnTo>
                  <a:lnTo>
                    <a:pt x="126" y="103"/>
                  </a:lnTo>
                  <a:lnTo>
                    <a:pt x="126" y="102"/>
                  </a:lnTo>
                  <a:lnTo>
                    <a:pt x="127" y="102"/>
                  </a:lnTo>
                  <a:lnTo>
                    <a:pt x="127" y="103"/>
                  </a:lnTo>
                  <a:lnTo>
                    <a:pt x="128" y="103"/>
                  </a:lnTo>
                  <a:lnTo>
                    <a:pt x="130" y="103"/>
                  </a:lnTo>
                  <a:lnTo>
                    <a:pt x="130" y="105"/>
                  </a:lnTo>
                  <a:lnTo>
                    <a:pt x="131" y="105"/>
                  </a:lnTo>
                  <a:lnTo>
                    <a:pt x="132" y="105"/>
                  </a:lnTo>
                  <a:lnTo>
                    <a:pt x="132" y="106"/>
                  </a:lnTo>
                  <a:lnTo>
                    <a:pt x="134" y="106"/>
                  </a:lnTo>
                  <a:lnTo>
                    <a:pt x="134" y="107"/>
                  </a:lnTo>
                  <a:lnTo>
                    <a:pt x="134" y="109"/>
                  </a:lnTo>
                  <a:lnTo>
                    <a:pt x="134" y="110"/>
                  </a:lnTo>
                  <a:lnTo>
                    <a:pt x="134" y="109"/>
                  </a:lnTo>
                  <a:lnTo>
                    <a:pt x="132" y="109"/>
                  </a:lnTo>
                  <a:lnTo>
                    <a:pt x="131" y="107"/>
                  </a:lnTo>
                  <a:lnTo>
                    <a:pt x="130" y="107"/>
                  </a:lnTo>
                  <a:lnTo>
                    <a:pt x="130" y="109"/>
                  </a:lnTo>
                  <a:lnTo>
                    <a:pt x="128" y="109"/>
                  </a:lnTo>
                  <a:lnTo>
                    <a:pt x="128" y="110"/>
                  </a:lnTo>
                  <a:lnTo>
                    <a:pt x="128" y="111"/>
                  </a:lnTo>
                  <a:lnTo>
                    <a:pt x="128" y="113"/>
                  </a:lnTo>
                  <a:lnTo>
                    <a:pt x="128" y="114"/>
                  </a:lnTo>
                  <a:lnTo>
                    <a:pt x="128" y="115"/>
                  </a:lnTo>
                  <a:lnTo>
                    <a:pt x="130" y="117"/>
                  </a:lnTo>
                  <a:lnTo>
                    <a:pt x="130" y="118"/>
                  </a:lnTo>
                  <a:lnTo>
                    <a:pt x="131" y="118"/>
                  </a:lnTo>
                  <a:lnTo>
                    <a:pt x="132" y="119"/>
                  </a:lnTo>
                  <a:lnTo>
                    <a:pt x="132"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7" y="132"/>
                  </a:lnTo>
                  <a:lnTo>
                    <a:pt x="136" y="134"/>
                  </a:lnTo>
                  <a:lnTo>
                    <a:pt x="137" y="134"/>
                  </a:lnTo>
                  <a:lnTo>
                    <a:pt x="139" y="134"/>
                  </a:lnTo>
                  <a:lnTo>
                    <a:pt x="139" y="135"/>
                  </a:lnTo>
                  <a:lnTo>
                    <a:pt x="139" y="136"/>
                  </a:lnTo>
                  <a:lnTo>
                    <a:pt x="137" y="136"/>
                  </a:lnTo>
                  <a:lnTo>
                    <a:pt x="136" y="135"/>
                  </a:lnTo>
                  <a:lnTo>
                    <a:pt x="135" y="135"/>
                  </a:lnTo>
                  <a:lnTo>
                    <a:pt x="135" y="136"/>
                  </a:lnTo>
                  <a:lnTo>
                    <a:pt x="136" y="136"/>
                  </a:lnTo>
                  <a:lnTo>
                    <a:pt x="136" y="138"/>
                  </a:lnTo>
                  <a:lnTo>
                    <a:pt x="137" y="138"/>
                  </a:lnTo>
                  <a:lnTo>
                    <a:pt x="137" y="139"/>
                  </a:lnTo>
                  <a:lnTo>
                    <a:pt x="137" y="140"/>
                  </a:lnTo>
                  <a:lnTo>
                    <a:pt x="139" y="140"/>
                  </a:lnTo>
                  <a:lnTo>
                    <a:pt x="139" y="141"/>
                  </a:lnTo>
                  <a:lnTo>
                    <a:pt x="139" y="143"/>
                  </a:lnTo>
                  <a:lnTo>
                    <a:pt x="140" y="143"/>
                  </a:lnTo>
                  <a:lnTo>
                    <a:pt x="140" y="144"/>
                  </a:lnTo>
                  <a:lnTo>
                    <a:pt x="140" y="145"/>
                  </a:lnTo>
                  <a:lnTo>
                    <a:pt x="141" y="145"/>
                  </a:lnTo>
                  <a:lnTo>
                    <a:pt x="141" y="144"/>
                  </a:lnTo>
                  <a:lnTo>
                    <a:pt x="143" y="144"/>
                  </a:lnTo>
                  <a:lnTo>
                    <a:pt x="143" y="143"/>
                  </a:lnTo>
                  <a:lnTo>
                    <a:pt x="141" y="143"/>
                  </a:lnTo>
                  <a:lnTo>
                    <a:pt x="141" y="141"/>
                  </a:lnTo>
                  <a:lnTo>
                    <a:pt x="143" y="141"/>
                  </a:lnTo>
                  <a:lnTo>
                    <a:pt x="144" y="141"/>
                  </a:lnTo>
                  <a:lnTo>
                    <a:pt x="145" y="141"/>
                  </a:lnTo>
                  <a:lnTo>
                    <a:pt x="145" y="143"/>
                  </a:lnTo>
                  <a:lnTo>
                    <a:pt x="145" y="144"/>
                  </a:lnTo>
                  <a:lnTo>
                    <a:pt x="145" y="145"/>
                  </a:lnTo>
                  <a:lnTo>
                    <a:pt x="147" y="145"/>
                  </a:lnTo>
                  <a:lnTo>
                    <a:pt x="148" y="145"/>
                  </a:lnTo>
                  <a:lnTo>
                    <a:pt x="148" y="147"/>
                  </a:lnTo>
                  <a:lnTo>
                    <a:pt x="149" y="147"/>
                  </a:lnTo>
                  <a:lnTo>
                    <a:pt x="151" y="147"/>
                  </a:lnTo>
                  <a:lnTo>
                    <a:pt x="151" y="145"/>
                  </a:lnTo>
                  <a:lnTo>
                    <a:pt x="149" y="144"/>
                  </a:lnTo>
                  <a:lnTo>
                    <a:pt x="149" y="143"/>
                  </a:lnTo>
                  <a:lnTo>
                    <a:pt x="149" y="141"/>
                  </a:lnTo>
                  <a:lnTo>
                    <a:pt x="151" y="141"/>
                  </a:lnTo>
                  <a:lnTo>
                    <a:pt x="151" y="143"/>
                  </a:lnTo>
                  <a:lnTo>
                    <a:pt x="152" y="143"/>
                  </a:lnTo>
                  <a:lnTo>
                    <a:pt x="152" y="144"/>
                  </a:lnTo>
                  <a:lnTo>
                    <a:pt x="151" y="144"/>
                  </a:lnTo>
                  <a:lnTo>
                    <a:pt x="152" y="144"/>
                  </a:lnTo>
                  <a:lnTo>
                    <a:pt x="152" y="145"/>
                  </a:lnTo>
                  <a:lnTo>
                    <a:pt x="152" y="147"/>
                  </a:lnTo>
                  <a:lnTo>
                    <a:pt x="153" y="148"/>
                  </a:lnTo>
                  <a:lnTo>
                    <a:pt x="154" y="148"/>
                  </a:lnTo>
                  <a:lnTo>
                    <a:pt x="154" y="149"/>
                  </a:lnTo>
                  <a:lnTo>
                    <a:pt x="156" y="149"/>
                  </a:lnTo>
                  <a:lnTo>
                    <a:pt x="157" y="151"/>
                  </a:lnTo>
                  <a:lnTo>
                    <a:pt x="157" y="152"/>
                  </a:lnTo>
                  <a:lnTo>
                    <a:pt x="158" y="152"/>
                  </a:lnTo>
                  <a:lnTo>
                    <a:pt x="158" y="153"/>
                  </a:lnTo>
                  <a:lnTo>
                    <a:pt x="160" y="153"/>
                  </a:lnTo>
                  <a:lnTo>
                    <a:pt x="160" y="155"/>
                  </a:lnTo>
                  <a:lnTo>
                    <a:pt x="161" y="155"/>
                  </a:lnTo>
                  <a:lnTo>
                    <a:pt x="161" y="156"/>
                  </a:lnTo>
                  <a:lnTo>
                    <a:pt x="162" y="155"/>
                  </a:lnTo>
                  <a:lnTo>
                    <a:pt x="164" y="155"/>
                  </a:lnTo>
                  <a:lnTo>
                    <a:pt x="165" y="155"/>
                  </a:lnTo>
                  <a:lnTo>
                    <a:pt x="165" y="156"/>
                  </a:lnTo>
                  <a:lnTo>
                    <a:pt x="165" y="157"/>
                  </a:lnTo>
                  <a:lnTo>
                    <a:pt x="164" y="157"/>
                  </a:lnTo>
                  <a:lnTo>
                    <a:pt x="164" y="158"/>
                  </a:lnTo>
                  <a:lnTo>
                    <a:pt x="165" y="158"/>
                  </a:lnTo>
                  <a:lnTo>
                    <a:pt x="165" y="160"/>
                  </a:lnTo>
                  <a:lnTo>
                    <a:pt x="166" y="161"/>
                  </a:lnTo>
                  <a:lnTo>
                    <a:pt x="166" y="162"/>
                  </a:lnTo>
                  <a:lnTo>
                    <a:pt x="168" y="162"/>
                  </a:lnTo>
                  <a:lnTo>
                    <a:pt x="168" y="164"/>
                  </a:lnTo>
                  <a:lnTo>
                    <a:pt x="168" y="165"/>
                  </a:lnTo>
                  <a:lnTo>
                    <a:pt x="169" y="165"/>
                  </a:lnTo>
                  <a:lnTo>
                    <a:pt x="169" y="166"/>
                  </a:lnTo>
                  <a:lnTo>
                    <a:pt x="170" y="168"/>
                  </a:lnTo>
                  <a:lnTo>
                    <a:pt x="171" y="168"/>
                  </a:lnTo>
                  <a:lnTo>
                    <a:pt x="171" y="169"/>
                  </a:lnTo>
                  <a:lnTo>
                    <a:pt x="173" y="169"/>
                  </a:lnTo>
                  <a:lnTo>
                    <a:pt x="174" y="169"/>
                  </a:lnTo>
                  <a:lnTo>
                    <a:pt x="174" y="168"/>
                  </a:lnTo>
                  <a:lnTo>
                    <a:pt x="175" y="168"/>
                  </a:lnTo>
                  <a:lnTo>
                    <a:pt x="175" y="169"/>
                  </a:lnTo>
                  <a:lnTo>
                    <a:pt x="177" y="169"/>
                  </a:lnTo>
                  <a:lnTo>
                    <a:pt x="177" y="168"/>
                  </a:lnTo>
                  <a:lnTo>
                    <a:pt x="177" y="169"/>
                  </a:lnTo>
                  <a:lnTo>
                    <a:pt x="178" y="169"/>
                  </a:lnTo>
                  <a:lnTo>
                    <a:pt x="179" y="169"/>
                  </a:lnTo>
                  <a:lnTo>
                    <a:pt x="179" y="168"/>
                  </a:lnTo>
                  <a:lnTo>
                    <a:pt x="181" y="168"/>
                  </a:lnTo>
                  <a:lnTo>
                    <a:pt x="182" y="168"/>
                  </a:lnTo>
                  <a:lnTo>
                    <a:pt x="181" y="168"/>
                  </a:lnTo>
                  <a:lnTo>
                    <a:pt x="181" y="166"/>
                  </a:lnTo>
                  <a:lnTo>
                    <a:pt x="182" y="166"/>
                  </a:lnTo>
                  <a:lnTo>
                    <a:pt x="183"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2" y="158"/>
                  </a:lnTo>
                  <a:lnTo>
                    <a:pt x="192" y="160"/>
                  </a:lnTo>
                  <a:lnTo>
                    <a:pt x="194" y="160"/>
                  </a:lnTo>
                  <a:lnTo>
                    <a:pt x="194" y="161"/>
                  </a:lnTo>
                  <a:lnTo>
                    <a:pt x="195" y="161"/>
                  </a:lnTo>
                  <a:lnTo>
                    <a:pt x="196" y="162"/>
                  </a:lnTo>
                  <a:lnTo>
                    <a:pt x="196" y="164"/>
                  </a:lnTo>
                  <a:lnTo>
                    <a:pt x="196" y="165"/>
                  </a:lnTo>
                  <a:lnTo>
                    <a:pt x="196" y="166"/>
                  </a:lnTo>
                  <a:lnTo>
                    <a:pt x="198" y="166"/>
                  </a:lnTo>
                  <a:lnTo>
                    <a:pt x="198" y="168"/>
                  </a:lnTo>
                  <a:lnTo>
                    <a:pt x="198" y="169"/>
                  </a:lnTo>
                  <a:lnTo>
                    <a:pt x="199" y="169"/>
                  </a:lnTo>
                  <a:lnTo>
                    <a:pt x="199" y="170"/>
                  </a:lnTo>
                  <a:lnTo>
                    <a:pt x="200" y="170"/>
                  </a:lnTo>
                  <a:lnTo>
                    <a:pt x="202" y="170"/>
                  </a:lnTo>
                  <a:lnTo>
                    <a:pt x="200" y="170"/>
                  </a:lnTo>
                  <a:lnTo>
                    <a:pt x="200" y="172"/>
                  </a:lnTo>
                  <a:lnTo>
                    <a:pt x="200" y="170"/>
                  </a:lnTo>
                  <a:lnTo>
                    <a:pt x="200"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4" y="169"/>
                  </a:lnTo>
                  <a:lnTo>
                    <a:pt x="206" y="169"/>
                  </a:lnTo>
                  <a:lnTo>
                    <a:pt x="206" y="168"/>
                  </a:lnTo>
                  <a:lnTo>
                    <a:pt x="204" y="168"/>
                  </a:lnTo>
                  <a:lnTo>
                    <a:pt x="206" y="168"/>
                  </a:lnTo>
                  <a:lnTo>
                    <a:pt x="207" y="169"/>
                  </a:lnTo>
                  <a:lnTo>
                    <a:pt x="207" y="168"/>
                  </a:lnTo>
                  <a:lnTo>
                    <a:pt x="208" y="168"/>
                  </a:lnTo>
                  <a:lnTo>
                    <a:pt x="209" y="168"/>
                  </a:lnTo>
                  <a:lnTo>
                    <a:pt x="209" y="166"/>
                  </a:lnTo>
                  <a:lnTo>
                    <a:pt x="209" y="165"/>
                  </a:lnTo>
                  <a:lnTo>
                    <a:pt x="208" y="164"/>
                  </a:lnTo>
                  <a:lnTo>
                    <a:pt x="209" y="164"/>
                  </a:lnTo>
                  <a:lnTo>
                    <a:pt x="211" y="162"/>
                  </a:lnTo>
                  <a:lnTo>
                    <a:pt x="211" y="164"/>
                  </a:lnTo>
                  <a:lnTo>
                    <a:pt x="211" y="162"/>
                  </a:lnTo>
                  <a:lnTo>
                    <a:pt x="212" y="162"/>
                  </a:lnTo>
                  <a:lnTo>
                    <a:pt x="211" y="161"/>
                  </a:lnTo>
                  <a:lnTo>
                    <a:pt x="212" y="161"/>
                  </a:lnTo>
                  <a:lnTo>
                    <a:pt x="213" y="160"/>
                  </a:lnTo>
                  <a:lnTo>
                    <a:pt x="213" y="158"/>
                  </a:lnTo>
                  <a:lnTo>
                    <a:pt x="213" y="157"/>
                  </a:lnTo>
                  <a:lnTo>
                    <a:pt x="213" y="156"/>
                  </a:lnTo>
                  <a:lnTo>
                    <a:pt x="215" y="156"/>
                  </a:lnTo>
                  <a:lnTo>
                    <a:pt x="216" y="157"/>
                  </a:lnTo>
                  <a:lnTo>
                    <a:pt x="216" y="156"/>
                  </a:lnTo>
                  <a:lnTo>
                    <a:pt x="217" y="156"/>
                  </a:lnTo>
                  <a:lnTo>
                    <a:pt x="219" y="156"/>
                  </a:lnTo>
                  <a:lnTo>
                    <a:pt x="220" y="156"/>
                  </a:lnTo>
                  <a:lnTo>
                    <a:pt x="221"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0" y="160"/>
                  </a:lnTo>
                  <a:lnTo>
                    <a:pt x="230" y="158"/>
                  </a:lnTo>
                  <a:lnTo>
                    <a:pt x="232" y="158"/>
                  </a:lnTo>
                  <a:lnTo>
                    <a:pt x="233" y="158"/>
                  </a:lnTo>
                  <a:lnTo>
                    <a:pt x="234" y="158"/>
                  </a:lnTo>
                  <a:lnTo>
                    <a:pt x="234" y="157"/>
                  </a:lnTo>
                  <a:lnTo>
                    <a:pt x="236" y="157"/>
                  </a:lnTo>
                  <a:lnTo>
                    <a:pt x="237" y="158"/>
                  </a:lnTo>
                  <a:lnTo>
                    <a:pt x="237" y="160"/>
                  </a:lnTo>
                  <a:lnTo>
                    <a:pt x="238" y="160"/>
                  </a:lnTo>
                  <a:lnTo>
                    <a:pt x="238" y="161"/>
                  </a:lnTo>
                  <a:lnTo>
                    <a:pt x="237" y="161"/>
                  </a:lnTo>
                  <a:lnTo>
                    <a:pt x="237" y="162"/>
                  </a:lnTo>
                  <a:lnTo>
                    <a:pt x="236" y="162"/>
                  </a:lnTo>
                  <a:lnTo>
                    <a:pt x="236" y="164"/>
                  </a:lnTo>
                  <a:lnTo>
                    <a:pt x="236" y="165"/>
                  </a:lnTo>
                  <a:lnTo>
                    <a:pt x="234" y="165"/>
                  </a:lnTo>
                  <a:lnTo>
                    <a:pt x="234" y="166"/>
                  </a:lnTo>
                  <a:lnTo>
                    <a:pt x="234" y="168"/>
                  </a:lnTo>
                  <a:lnTo>
                    <a:pt x="233" y="168"/>
                  </a:lnTo>
                  <a:lnTo>
                    <a:pt x="233" y="169"/>
                  </a:lnTo>
                  <a:lnTo>
                    <a:pt x="232" y="169"/>
                  </a:lnTo>
                  <a:lnTo>
                    <a:pt x="233" y="169"/>
                  </a:lnTo>
                  <a:lnTo>
                    <a:pt x="233" y="170"/>
                  </a:lnTo>
                  <a:lnTo>
                    <a:pt x="233" y="172"/>
                  </a:lnTo>
                  <a:lnTo>
                    <a:pt x="234" y="172"/>
                  </a:lnTo>
                  <a:lnTo>
                    <a:pt x="233" y="172"/>
                  </a:lnTo>
                  <a:lnTo>
                    <a:pt x="234" y="173"/>
                  </a:lnTo>
                  <a:lnTo>
                    <a:pt x="234" y="174"/>
                  </a:lnTo>
                  <a:lnTo>
                    <a:pt x="236" y="174"/>
                  </a:lnTo>
                  <a:lnTo>
                    <a:pt x="236" y="175"/>
                  </a:lnTo>
                  <a:lnTo>
                    <a:pt x="236" y="177"/>
                  </a:lnTo>
                  <a:lnTo>
                    <a:pt x="237" y="177"/>
                  </a:lnTo>
                  <a:lnTo>
                    <a:pt x="237" y="178"/>
                  </a:lnTo>
                  <a:lnTo>
                    <a:pt x="237" y="179"/>
                  </a:lnTo>
                  <a:lnTo>
                    <a:pt x="238" y="179"/>
                  </a:lnTo>
                  <a:lnTo>
                    <a:pt x="238" y="178"/>
                  </a:lnTo>
                  <a:lnTo>
                    <a:pt x="238"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7" y="185"/>
                  </a:lnTo>
                  <a:lnTo>
                    <a:pt x="247" y="183"/>
                  </a:lnTo>
                  <a:lnTo>
                    <a:pt x="249" y="185"/>
                  </a:lnTo>
                  <a:lnTo>
                    <a:pt x="249" y="183"/>
                  </a:lnTo>
                  <a:lnTo>
                    <a:pt x="250" y="183"/>
                  </a:lnTo>
                  <a:lnTo>
                    <a:pt x="250" y="185"/>
                  </a:lnTo>
                  <a:lnTo>
                    <a:pt x="251" y="185"/>
                  </a:lnTo>
                  <a:lnTo>
                    <a:pt x="253" y="185"/>
                  </a:lnTo>
                  <a:lnTo>
                    <a:pt x="253" y="186"/>
                  </a:lnTo>
                  <a:lnTo>
                    <a:pt x="254" y="186"/>
                  </a:lnTo>
                  <a:lnTo>
                    <a:pt x="254" y="187"/>
                  </a:lnTo>
                  <a:lnTo>
                    <a:pt x="255" y="187"/>
                  </a:lnTo>
                  <a:lnTo>
                    <a:pt x="255" y="189"/>
                  </a:lnTo>
                  <a:lnTo>
                    <a:pt x="254" y="189"/>
                  </a:lnTo>
                  <a:lnTo>
                    <a:pt x="254" y="190"/>
                  </a:lnTo>
                  <a:lnTo>
                    <a:pt x="253" y="190"/>
                  </a:lnTo>
                  <a:lnTo>
                    <a:pt x="253" y="191"/>
                  </a:lnTo>
                  <a:lnTo>
                    <a:pt x="253" y="192"/>
                  </a:lnTo>
                  <a:lnTo>
                    <a:pt x="254" y="192"/>
                  </a:lnTo>
                  <a:lnTo>
                    <a:pt x="254" y="194"/>
                  </a:lnTo>
                  <a:lnTo>
                    <a:pt x="254" y="195"/>
                  </a:lnTo>
                  <a:lnTo>
                    <a:pt x="255" y="196"/>
                  </a:lnTo>
                  <a:lnTo>
                    <a:pt x="255"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4" y="196"/>
                  </a:lnTo>
                  <a:lnTo>
                    <a:pt x="266" y="196"/>
                  </a:lnTo>
                  <a:lnTo>
                    <a:pt x="266" y="198"/>
                  </a:lnTo>
                  <a:lnTo>
                    <a:pt x="266" y="196"/>
                  </a:lnTo>
                  <a:lnTo>
                    <a:pt x="266" y="198"/>
                  </a:lnTo>
                  <a:lnTo>
                    <a:pt x="267" y="198"/>
                  </a:lnTo>
                  <a:lnTo>
                    <a:pt x="268" y="198"/>
                  </a:lnTo>
                  <a:lnTo>
                    <a:pt x="268" y="199"/>
                  </a:lnTo>
                  <a:lnTo>
                    <a:pt x="270" y="199"/>
                  </a:lnTo>
                  <a:lnTo>
                    <a:pt x="271" y="199"/>
                  </a:lnTo>
                  <a:lnTo>
                    <a:pt x="271" y="198"/>
                  </a:lnTo>
                  <a:lnTo>
                    <a:pt x="270" y="198"/>
                  </a:lnTo>
                  <a:lnTo>
                    <a:pt x="270" y="196"/>
                  </a:lnTo>
                  <a:lnTo>
                    <a:pt x="268" y="196"/>
                  </a:lnTo>
                  <a:lnTo>
                    <a:pt x="268" y="195"/>
                  </a:lnTo>
                  <a:lnTo>
                    <a:pt x="268" y="194"/>
                  </a:lnTo>
                  <a:lnTo>
                    <a:pt x="270" y="194"/>
                  </a:lnTo>
                  <a:lnTo>
                    <a:pt x="270" y="195"/>
                  </a:lnTo>
                  <a:lnTo>
                    <a:pt x="271" y="195"/>
                  </a:lnTo>
                  <a:lnTo>
                    <a:pt x="272" y="195"/>
                  </a:lnTo>
                  <a:lnTo>
                    <a:pt x="274" y="195"/>
                  </a:lnTo>
                  <a:lnTo>
                    <a:pt x="274" y="194"/>
                  </a:lnTo>
                  <a:lnTo>
                    <a:pt x="275" y="194"/>
                  </a:lnTo>
                  <a:lnTo>
                    <a:pt x="275" y="192"/>
                  </a:lnTo>
                  <a:lnTo>
                    <a:pt x="276" y="192"/>
                  </a:lnTo>
                  <a:lnTo>
                    <a:pt x="276"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5" y="203"/>
                  </a:lnTo>
                  <a:lnTo>
                    <a:pt x="285" y="202"/>
                  </a:lnTo>
                  <a:lnTo>
                    <a:pt x="287" y="202"/>
                  </a:lnTo>
                  <a:lnTo>
                    <a:pt x="288" y="202"/>
                  </a:lnTo>
                  <a:lnTo>
                    <a:pt x="289" y="200"/>
                  </a:lnTo>
                  <a:lnTo>
                    <a:pt x="291" y="200"/>
                  </a:lnTo>
                  <a:lnTo>
                    <a:pt x="291" y="202"/>
                  </a:lnTo>
                  <a:lnTo>
                    <a:pt x="292" y="202"/>
                  </a:lnTo>
                  <a:lnTo>
                    <a:pt x="292" y="203"/>
                  </a:lnTo>
                  <a:lnTo>
                    <a:pt x="293" y="203"/>
                  </a:lnTo>
                  <a:lnTo>
                    <a:pt x="292" y="203"/>
                  </a:lnTo>
                  <a:lnTo>
                    <a:pt x="292" y="204"/>
                  </a:lnTo>
                  <a:lnTo>
                    <a:pt x="292" y="206"/>
                  </a:lnTo>
                  <a:lnTo>
                    <a:pt x="292" y="207"/>
                  </a:lnTo>
                  <a:lnTo>
                    <a:pt x="291" y="207"/>
                  </a:lnTo>
                  <a:lnTo>
                    <a:pt x="291" y="208"/>
                  </a:lnTo>
                  <a:lnTo>
                    <a:pt x="289" y="208"/>
                  </a:lnTo>
                  <a:lnTo>
                    <a:pt x="291" y="208"/>
                  </a:lnTo>
                  <a:lnTo>
                    <a:pt x="292" y="208"/>
                  </a:lnTo>
                  <a:lnTo>
                    <a:pt x="292" y="210"/>
                  </a:lnTo>
                  <a:lnTo>
                    <a:pt x="291" y="210"/>
                  </a:lnTo>
                  <a:lnTo>
                    <a:pt x="291" y="211"/>
                  </a:lnTo>
                  <a:lnTo>
                    <a:pt x="291" y="212"/>
                  </a:lnTo>
                  <a:lnTo>
                    <a:pt x="291" y="213"/>
                  </a:lnTo>
                  <a:lnTo>
                    <a:pt x="292" y="213"/>
                  </a:lnTo>
                  <a:lnTo>
                    <a:pt x="292" y="215"/>
                  </a:lnTo>
                  <a:lnTo>
                    <a:pt x="293" y="215"/>
                  </a:lnTo>
                  <a:lnTo>
                    <a:pt x="293"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10"/>
                  </a:lnTo>
                  <a:lnTo>
                    <a:pt x="302" y="210"/>
                  </a:lnTo>
                  <a:lnTo>
                    <a:pt x="302" y="208"/>
                  </a:lnTo>
                  <a:lnTo>
                    <a:pt x="302" y="210"/>
                  </a:lnTo>
                  <a:lnTo>
                    <a:pt x="304" y="210"/>
                  </a:lnTo>
                  <a:lnTo>
                    <a:pt x="304" y="211"/>
                  </a:lnTo>
                  <a:lnTo>
                    <a:pt x="305" y="211"/>
                  </a:lnTo>
                  <a:lnTo>
                    <a:pt x="304" y="211"/>
                  </a:lnTo>
                  <a:lnTo>
                    <a:pt x="304" y="212"/>
                  </a:lnTo>
                  <a:lnTo>
                    <a:pt x="304" y="213"/>
                  </a:lnTo>
                  <a:lnTo>
                    <a:pt x="302" y="213"/>
                  </a:lnTo>
                  <a:lnTo>
                    <a:pt x="302" y="215"/>
                  </a:lnTo>
                  <a:lnTo>
                    <a:pt x="304" y="215"/>
                  </a:lnTo>
                  <a:lnTo>
                    <a:pt x="305" y="215"/>
                  </a:lnTo>
                  <a:lnTo>
                    <a:pt x="306" y="215"/>
                  </a:lnTo>
                  <a:lnTo>
                    <a:pt x="305" y="216"/>
                  </a:lnTo>
                  <a:lnTo>
                    <a:pt x="306" y="216"/>
                  </a:lnTo>
                  <a:lnTo>
                    <a:pt x="308" y="216"/>
                  </a:lnTo>
                  <a:lnTo>
                    <a:pt x="308" y="217"/>
                  </a:lnTo>
                  <a:lnTo>
                    <a:pt x="309" y="217"/>
                  </a:lnTo>
                  <a:lnTo>
                    <a:pt x="309" y="219"/>
                  </a:lnTo>
                  <a:lnTo>
                    <a:pt x="310"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3" y="221"/>
                  </a:lnTo>
                  <a:lnTo>
                    <a:pt x="325" y="221"/>
                  </a:lnTo>
                  <a:lnTo>
                    <a:pt x="326" y="221"/>
                  </a:lnTo>
                  <a:lnTo>
                    <a:pt x="326" y="220"/>
                  </a:lnTo>
                  <a:lnTo>
                    <a:pt x="327"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0" y="217"/>
                  </a:lnTo>
                  <a:lnTo>
                    <a:pt x="342" y="217"/>
                  </a:lnTo>
                  <a:lnTo>
                    <a:pt x="342" y="219"/>
                  </a:lnTo>
                  <a:lnTo>
                    <a:pt x="343" y="219"/>
                  </a:lnTo>
                  <a:lnTo>
                    <a:pt x="343" y="217"/>
                  </a:lnTo>
                  <a:lnTo>
                    <a:pt x="344" y="217"/>
                  </a:lnTo>
                  <a:lnTo>
                    <a:pt x="344" y="216"/>
                  </a:lnTo>
                  <a:lnTo>
                    <a:pt x="346" y="216"/>
                  </a:lnTo>
                  <a:lnTo>
                    <a:pt x="347" y="216"/>
                  </a:lnTo>
                  <a:lnTo>
                    <a:pt x="347" y="217"/>
                  </a:lnTo>
                  <a:lnTo>
                    <a:pt x="346" y="217"/>
                  </a:lnTo>
                  <a:lnTo>
                    <a:pt x="346" y="219"/>
                  </a:lnTo>
                  <a:lnTo>
                    <a:pt x="347" y="219"/>
                  </a:lnTo>
                  <a:lnTo>
                    <a:pt x="347" y="217"/>
                  </a:lnTo>
                  <a:lnTo>
                    <a:pt x="348" y="217"/>
                  </a:lnTo>
                  <a:lnTo>
                    <a:pt x="350" y="217"/>
                  </a:lnTo>
                  <a:lnTo>
                    <a:pt x="351" y="217"/>
                  </a:lnTo>
                  <a:lnTo>
                    <a:pt x="351" y="219"/>
                  </a:lnTo>
                  <a:lnTo>
                    <a:pt x="352" y="219"/>
                  </a:lnTo>
                  <a:lnTo>
                    <a:pt x="352" y="220"/>
                  </a:lnTo>
                  <a:lnTo>
                    <a:pt x="354" y="219"/>
                  </a:lnTo>
                  <a:lnTo>
                    <a:pt x="355" y="219"/>
                  </a:lnTo>
                  <a:lnTo>
                    <a:pt x="355" y="217"/>
                  </a:lnTo>
                  <a:lnTo>
                    <a:pt x="356" y="217"/>
                  </a:lnTo>
                  <a:lnTo>
                    <a:pt x="357" y="217"/>
                  </a:lnTo>
                  <a:lnTo>
                    <a:pt x="359" y="217"/>
                  </a:lnTo>
                  <a:lnTo>
                    <a:pt x="359" y="219"/>
                  </a:lnTo>
                  <a:lnTo>
                    <a:pt x="360" y="219"/>
                  </a:lnTo>
                  <a:lnTo>
                    <a:pt x="360" y="220"/>
                  </a:lnTo>
                  <a:lnTo>
                    <a:pt x="361" y="220"/>
                  </a:lnTo>
                  <a:lnTo>
                    <a:pt x="361" y="219"/>
                  </a:lnTo>
                  <a:lnTo>
                    <a:pt x="363" y="219"/>
                  </a:lnTo>
                  <a:lnTo>
                    <a:pt x="363" y="217"/>
                  </a:lnTo>
                  <a:lnTo>
                    <a:pt x="363" y="216"/>
                  </a:lnTo>
                  <a:lnTo>
                    <a:pt x="363" y="215"/>
                  </a:lnTo>
                  <a:lnTo>
                    <a:pt x="364" y="213"/>
                  </a:lnTo>
                  <a:lnTo>
                    <a:pt x="364" y="215"/>
                  </a:lnTo>
                  <a:lnTo>
                    <a:pt x="365" y="215"/>
                  </a:lnTo>
                  <a:lnTo>
                    <a:pt x="365"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8" y="219"/>
                  </a:lnTo>
                  <a:lnTo>
                    <a:pt x="380" y="219"/>
                  </a:lnTo>
                  <a:lnTo>
                    <a:pt x="381" y="219"/>
                  </a:lnTo>
                  <a:lnTo>
                    <a:pt x="381" y="220"/>
                  </a:lnTo>
                  <a:lnTo>
                    <a:pt x="381" y="221"/>
                  </a:lnTo>
                  <a:lnTo>
                    <a:pt x="382" y="221"/>
                  </a:lnTo>
                  <a:lnTo>
                    <a:pt x="382"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5" y="212"/>
                  </a:lnTo>
                  <a:lnTo>
                    <a:pt x="397" y="212"/>
                  </a:lnTo>
                  <a:lnTo>
                    <a:pt x="398" y="212"/>
                  </a:lnTo>
                  <a:lnTo>
                    <a:pt x="399" y="212"/>
                  </a:lnTo>
                  <a:lnTo>
                    <a:pt x="399" y="213"/>
                  </a:lnTo>
                  <a:lnTo>
                    <a:pt x="401" y="213"/>
                  </a:lnTo>
                  <a:lnTo>
                    <a:pt x="401" y="215"/>
                  </a:lnTo>
                  <a:lnTo>
                    <a:pt x="399" y="215"/>
                  </a:lnTo>
                  <a:lnTo>
                    <a:pt x="399" y="216"/>
                  </a:lnTo>
                  <a:lnTo>
                    <a:pt x="398" y="216"/>
                  </a:lnTo>
                  <a:lnTo>
                    <a:pt x="398" y="217"/>
                  </a:lnTo>
                  <a:lnTo>
                    <a:pt x="399" y="219"/>
                  </a:lnTo>
                  <a:lnTo>
                    <a:pt x="398" y="219"/>
                  </a:lnTo>
                  <a:lnTo>
                    <a:pt x="398" y="220"/>
                  </a:lnTo>
                  <a:lnTo>
                    <a:pt x="398" y="221"/>
                  </a:lnTo>
                  <a:lnTo>
                    <a:pt x="399"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7"/>
                  </a:lnTo>
                  <a:lnTo>
                    <a:pt x="409" y="227"/>
                  </a:lnTo>
                  <a:lnTo>
                    <a:pt x="409" y="228"/>
                  </a:lnTo>
                  <a:lnTo>
                    <a:pt x="410" y="228"/>
                  </a:lnTo>
                  <a:lnTo>
                    <a:pt x="411" y="228"/>
                  </a:lnTo>
                  <a:lnTo>
                    <a:pt x="411" y="229"/>
                  </a:lnTo>
                  <a:lnTo>
                    <a:pt x="413" y="229"/>
                  </a:lnTo>
                  <a:lnTo>
                    <a:pt x="414" y="229"/>
                  </a:lnTo>
                  <a:lnTo>
                    <a:pt x="414" y="230"/>
                  </a:lnTo>
                  <a:lnTo>
                    <a:pt x="415" y="230"/>
                  </a:lnTo>
                  <a:lnTo>
                    <a:pt x="416" y="230"/>
                  </a:lnTo>
                  <a:lnTo>
                    <a:pt x="416" y="232"/>
                  </a:lnTo>
                  <a:lnTo>
                    <a:pt x="416" y="233"/>
                  </a:lnTo>
                  <a:lnTo>
                    <a:pt x="416" y="234"/>
                  </a:lnTo>
                  <a:lnTo>
                    <a:pt x="415" y="234"/>
                  </a:lnTo>
                  <a:lnTo>
                    <a:pt x="415" y="236"/>
                  </a:lnTo>
                  <a:lnTo>
                    <a:pt x="414" y="236"/>
                  </a:lnTo>
                  <a:lnTo>
                    <a:pt x="414" y="237"/>
                  </a:lnTo>
                  <a:lnTo>
                    <a:pt x="415" y="237"/>
                  </a:lnTo>
                  <a:lnTo>
                    <a:pt x="416" y="237"/>
                  </a:lnTo>
                  <a:lnTo>
                    <a:pt x="416" y="238"/>
                  </a:lnTo>
                  <a:lnTo>
                    <a:pt x="418" y="238"/>
                  </a:lnTo>
                  <a:lnTo>
                    <a:pt x="418" y="240"/>
                  </a:lnTo>
                  <a:lnTo>
                    <a:pt x="418" y="241"/>
                  </a:lnTo>
                  <a:lnTo>
                    <a:pt x="416"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6" y="249"/>
                  </a:lnTo>
                  <a:lnTo>
                    <a:pt x="418" y="249"/>
                  </a:lnTo>
                  <a:lnTo>
                    <a:pt x="418" y="250"/>
                  </a:lnTo>
                  <a:lnTo>
                    <a:pt x="418" y="251"/>
                  </a:lnTo>
                  <a:lnTo>
                    <a:pt x="416" y="251"/>
                  </a:lnTo>
                  <a:lnTo>
                    <a:pt x="416" y="253"/>
                  </a:lnTo>
                  <a:lnTo>
                    <a:pt x="416" y="254"/>
                  </a:lnTo>
                  <a:lnTo>
                    <a:pt x="418" y="254"/>
                  </a:lnTo>
                  <a:lnTo>
                    <a:pt x="418" y="253"/>
                  </a:lnTo>
                  <a:lnTo>
                    <a:pt x="419" y="253"/>
                  </a:lnTo>
                  <a:lnTo>
                    <a:pt x="419" y="254"/>
                  </a:lnTo>
                  <a:lnTo>
                    <a:pt x="420" y="254"/>
                  </a:lnTo>
                  <a:lnTo>
                    <a:pt x="420"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3" y="259"/>
                  </a:lnTo>
                  <a:lnTo>
                    <a:pt x="433" y="258"/>
                  </a:lnTo>
                  <a:lnTo>
                    <a:pt x="435" y="258"/>
                  </a:lnTo>
                  <a:lnTo>
                    <a:pt x="435" y="257"/>
                  </a:lnTo>
                  <a:lnTo>
                    <a:pt x="436" y="257"/>
                  </a:lnTo>
                  <a:lnTo>
                    <a:pt x="437" y="257"/>
                  </a:lnTo>
                  <a:lnTo>
                    <a:pt x="437"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7" y="238"/>
                  </a:lnTo>
                  <a:lnTo>
                    <a:pt x="437" y="237"/>
                  </a:lnTo>
                  <a:lnTo>
                    <a:pt x="437" y="236"/>
                  </a:lnTo>
                  <a:lnTo>
                    <a:pt x="436" y="234"/>
                  </a:lnTo>
                  <a:lnTo>
                    <a:pt x="436" y="233"/>
                  </a:lnTo>
                  <a:lnTo>
                    <a:pt x="436" y="232"/>
                  </a:lnTo>
                  <a:lnTo>
                    <a:pt x="437"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0" y="233"/>
                  </a:lnTo>
                  <a:lnTo>
                    <a:pt x="452" y="233"/>
                  </a:lnTo>
                  <a:lnTo>
                    <a:pt x="452" y="234"/>
                  </a:lnTo>
                  <a:lnTo>
                    <a:pt x="453" y="234"/>
                  </a:lnTo>
                  <a:lnTo>
                    <a:pt x="454" y="234"/>
                  </a:lnTo>
                  <a:lnTo>
                    <a:pt x="454"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7"/>
                  </a:lnTo>
                  <a:lnTo>
                    <a:pt x="466" y="227"/>
                  </a:lnTo>
                  <a:lnTo>
                    <a:pt x="466" y="225"/>
                  </a:lnTo>
                  <a:lnTo>
                    <a:pt x="466" y="224"/>
                  </a:lnTo>
                  <a:lnTo>
                    <a:pt x="465" y="224"/>
                  </a:lnTo>
                  <a:lnTo>
                    <a:pt x="465" y="223"/>
                  </a:lnTo>
                  <a:lnTo>
                    <a:pt x="465" y="221"/>
                  </a:lnTo>
                  <a:lnTo>
                    <a:pt x="466" y="221"/>
                  </a:lnTo>
                  <a:lnTo>
                    <a:pt x="468" y="221"/>
                  </a:lnTo>
                  <a:lnTo>
                    <a:pt x="469" y="221"/>
                  </a:lnTo>
                  <a:lnTo>
                    <a:pt x="470" y="223"/>
                  </a:lnTo>
                  <a:lnTo>
                    <a:pt x="471" y="223"/>
                  </a:lnTo>
                  <a:lnTo>
                    <a:pt x="471"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8" y="225"/>
                  </a:lnTo>
                  <a:lnTo>
                    <a:pt x="488" y="224"/>
                  </a:lnTo>
                  <a:lnTo>
                    <a:pt x="488" y="223"/>
                  </a:lnTo>
                  <a:lnTo>
                    <a:pt x="490" y="223"/>
                  </a:lnTo>
                  <a:lnTo>
                    <a:pt x="491" y="223"/>
                  </a:lnTo>
                  <a:lnTo>
                    <a:pt x="491" y="221"/>
                  </a:lnTo>
                  <a:lnTo>
                    <a:pt x="491" y="220"/>
                  </a:lnTo>
                  <a:lnTo>
                    <a:pt x="491" y="219"/>
                  </a:lnTo>
                  <a:lnTo>
                    <a:pt x="491" y="217"/>
                  </a:lnTo>
                  <a:lnTo>
                    <a:pt x="490" y="217"/>
                  </a:lnTo>
                  <a:lnTo>
                    <a:pt x="488" y="217"/>
                  </a:lnTo>
                  <a:lnTo>
                    <a:pt x="488" y="216"/>
                  </a:lnTo>
                  <a:lnTo>
                    <a:pt x="488" y="215"/>
                  </a:lnTo>
                  <a:lnTo>
                    <a:pt x="490" y="215"/>
                  </a:lnTo>
                  <a:lnTo>
                    <a:pt x="491" y="215"/>
                  </a:lnTo>
                  <a:lnTo>
                    <a:pt x="492"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09" y="221"/>
                  </a:lnTo>
                  <a:lnTo>
                    <a:pt x="509" y="223"/>
                  </a:lnTo>
                  <a:lnTo>
                    <a:pt x="511" y="223"/>
                  </a:lnTo>
                  <a:lnTo>
                    <a:pt x="511" y="221"/>
                  </a:lnTo>
                  <a:lnTo>
                    <a:pt x="509" y="221"/>
                  </a:lnTo>
                  <a:lnTo>
                    <a:pt x="509" y="220"/>
                  </a:lnTo>
                  <a:lnTo>
                    <a:pt x="511" y="220"/>
                  </a:lnTo>
                  <a:lnTo>
                    <a:pt x="512" y="219"/>
                  </a:lnTo>
                  <a:lnTo>
                    <a:pt x="513" y="219"/>
                  </a:lnTo>
                  <a:lnTo>
                    <a:pt x="515" y="220"/>
                  </a:lnTo>
                  <a:lnTo>
                    <a:pt x="513" y="221"/>
                  </a:lnTo>
                  <a:lnTo>
                    <a:pt x="512" y="223"/>
                  </a:lnTo>
                  <a:lnTo>
                    <a:pt x="512" y="224"/>
                  </a:lnTo>
                  <a:lnTo>
                    <a:pt x="511" y="225"/>
                  </a:lnTo>
                  <a:lnTo>
                    <a:pt x="509" y="227"/>
                  </a:lnTo>
                  <a:lnTo>
                    <a:pt x="508" y="227"/>
                  </a:lnTo>
                  <a:lnTo>
                    <a:pt x="509" y="227"/>
                  </a:lnTo>
                  <a:lnTo>
                    <a:pt x="509" y="228"/>
                  </a:lnTo>
                  <a:lnTo>
                    <a:pt x="511" y="228"/>
                  </a:lnTo>
                  <a:lnTo>
                    <a:pt x="512" y="228"/>
                  </a:lnTo>
                  <a:lnTo>
                    <a:pt x="512" y="227"/>
                  </a:lnTo>
                  <a:lnTo>
                    <a:pt x="512" y="225"/>
                  </a:lnTo>
                  <a:lnTo>
                    <a:pt x="513" y="225"/>
                  </a:lnTo>
                  <a:lnTo>
                    <a:pt x="515" y="225"/>
                  </a:lnTo>
                  <a:lnTo>
                    <a:pt x="516" y="225"/>
                  </a:lnTo>
                  <a:lnTo>
                    <a:pt x="517" y="225"/>
                  </a:lnTo>
                  <a:lnTo>
                    <a:pt x="517" y="227"/>
                  </a:lnTo>
                  <a:lnTo>
                    <a:pt x="519" y="227"/>
                  </a:lnTo>
                  <a:lnTo>
                    <a:pt x="520" y="227"/>
                  </a:lnTo>
                  <a:lnTo>
                    <a:pt x="521" y="227"/>
                  </a:lnTo>
                  <a:lnTo>
                    <a:pt x="523" y="225"/>
                  </a:lnTo>
                  <a:lnTo>
                    <a:pt x="524" y="225"/>
                  </a:lnTo>
                  <a:lnTo>
                    <a:pt x="524" y="224"/>
                  </a:lnTo>
                  <a:lnTo>
                    <a:pt x="524" y="223"/>
                  </a:lnTo>
                  <a:lnTo>
                    <a:pt x="524" y="221"/>
                  </a:lnTo>
                  <a:lnTo>
                    <a:pt x="524" y="220"/>
                  </a:lnTo>
                  <a:lnTo>
                    <a:pt x="525" y="220"/>
                  </a:lnTo>
                  <a:lnTo>
                    <a:pt x="526"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7"/>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7"/>
                  </a:lnTo>
                  <a:lnTo>
                    <a:pt x="558" y="225"/>
                  </a:lnTo>
                  <a:lnTo>
                    <a:pt x="559" y="225"/>
                  </a:lnTo>
                  <a:lnTo>
                    <a:pt x="561" y="225"/>
                  </a:lnTo>
                  <a:lnTo>
                    <a:pt x="562" y="225"/>
                  </a:lnTo>
                  <a:lnTo>
                    <a:pt x="562" y="227"/>
                  </a:lnTo>
                  <a:lnTo>
                    <a:pt x="561" y="227"/>
                  </a:lnTo>
                  <a:lnTo>
                    <a:pt x="561" y="228"/>
                  </a:lnTo>
                  <a:lnTo>
                    <a:pt x="562" y="228"/>
                  </a:lnTo>
                  <a:lnTo>
                    <a:pt x="562" y="227"/>
                  </a:lnTo>
                  <a:lnTo>
                    <a:pt x="563" y="227"/>
                  </a:lnTo>
                  <a:lnTo>
                    <a:pt x="564" y="227"/>
                  </a:lnTo>
                  <a:lnTo>
                    <a:pt x="566" y="227"/>
                  </a:lnTo>
                  <a:lnTo>
                    <a:pt x="567" y="227"/>
                  </a:lnTo>
                  <a:lnTo>
                    <a:pt x="568" y="227"/>
                  </a:lnTo>
                  <a:lnTo>
                    <a:pt x="567" y="227"/>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1"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7"/>
                  </a:lnTo>
                  <a:lnTo>
                    <a:pt x="600" y="227"/>
                  </a:lnTo>
                  <a:lnTo>
                    <a:pt x="601" y="227"/>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2"/>
                  </a:lnTo>
                  <a:lnTo>
                    <a:pt x="619" y="282"/>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9"/>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2"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30"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7"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4" y="319"/>
                  </a:lnTo>
                  <a:lnTo>
                    <a:pt x="764"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5" y="321"/>
                  </a:lnTo>
                  <a:lnTo>
                    <a:pt x="783" y="322"/>
                  </a:lnTo>
                  <a:lnTo>
                    <a:pt x="783" y="323"/>
                  </a:lnTo>
                  <a:lnTo>
                    <a:pt x="785" y="323"/>
                  </a:lnTo>
                  <a:lnTo>
                    <a:pt x="785" y="325"/>
                  </a:lnTo>
                  <a:lnTo>
                    <a:pt x="786" y="326"/>
                  </a:lnTo>
                  <a:lnTo>
                    <a:pt x="786" y="327"/>
                  </a:lnTo>
                  <a:lnTo>
                    <a:pt x="786" y="329"/>
                  </a:lnTo>
                  <a:lnTo>
                    <a:pt x="785" y="329"/>
                  </a:lnTo>
                  <a:lnTo>
                    <a:pt x="785" y="330"/>
                  </a:lnTo>
                  <a:lnTo>
                    <a:pt x="785"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9" y="335"/>
                  </a:lnTo>
                  <a:lnTo>
                    <a:pt x="820" y="336"/>
                  </a:lnTo>
                  <a:lnTo>
                    <a:pt x="821" y="336"/>
                  </a:lnTo>
                  <a:lnTo>
                    <a:pt x="824" y="335"/>
                  </a:lnTo>
                  <a:lnTo>
                    <a:pt x="826" y="335"/>
                  </a:lnTo>
                  <a:lnTo>
                    <a:pt x="828" y="335"/>
                  </a:lnTo>
                  <a:lnTo>
                    <a:pt x="829" y="335"/>
                  </a:lnTo>
                  <a:lnTo>
                    <a:pt x="830" y="335"/>
                  </a:lnTo>
                  <a:lnTo>
                    <a:pt x="833" y="335"/>
                  </a:lnTo>
                  <a:lnTo>
                    <a:pt x="834" y="336"/>
                  </a:lnTo>
                  <a:lnTo>
                    <a:pt x="836" y="336"/>
                  </a:lnTo>
                  <a:lnTo>
                    <a:pt x="837" y="336"/>
                  </a:lnTo>
                  <a:lnTo>
                    <a:pt x="838" y="338"/>
                  </a:lnTo>
                  <a:lnTo>
                    <a:pt x="838" y="339"/>
                  </a:lnTo>
                  <a:lnTo>
                    <a:pt x="840"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4" y="338"/>
                  </a:lnTo>
                  <a:lnTo>
                    <a:pt x="875" y="338"/>
                  </a:lnTo>
                  <a:lnTo>
                    <a:pt x="876" y="338"/>
                  </a:lnTo>
                  <a:lnTo>
                    <a:pt x="876" y="339"/>
                  </a:lnTo>
                  <a:lnTo>
                    <a:pt x="878"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1" y="338"/>
                  </a:lnTo>
                  <a:lnTo>
                    <a:pt x="891" y="339"/>
                  </a:lnTo>
                  <a:lnTo>
                    <a:pt x="892" y="339"/>
                  </a:lnTo>
                  <a:lnTo>
                    <a:pt x="893" y="339"/>
                  </a:lnTo>
                  <a:lnTo>
                    <a:pt x="895" y="339"/>
                  </a:lnTo>
                  <a:lnTo>
                    <a:pt x="895" y="340"/>
                  </a:lnTo>
                  <a:lnTo>
                    <a:pt x="896" y="340"/>
                  </a:lnTo>
                  <a:lnTo>
                    <a:pt x="897" y="340"/>
                  </a:lnTo>
                  <a:lnTo>
                    <a:pt x="897" y="342"/>
                  </a:lnTo>
                  <a:lnTo>
                    <a:pt x="897" y="340"/>
                  </a:lnTo>
                  <a:lnTo>
                    <a:pt x="897" y="339"/>
                  </a:lnTo>
                  <a:lnTo>
                    <a:pt x="896" y="338"/>
                  </a:lnTo>
                  <a:lnTo>
                    <a:pt x="896" y="336"/>
                  </a:lnTo>
                  <a:lnTo>
                    <a:pt x="895" y="335"/>
                  </a:lnTo>
                  <a:lnTo>
                    <a:pt x="893" y="335"/>
                  </a:lnTo>
                  <a:lnTo>
                    <a:pt x="893" y="334"/>
                  </a:lnTo>
                  <a:lnTo>
                    <a:pt x="892" y="334"/>
                  </a:lnTo>
                  <a:lnTo>
                    <a:pt x="891" y="334"/>
                  </a:lnTo>
                  <a:lnTo>
                    <a:pt x="889" y="334"/>
                  </a:lnTo>
                  <a:lnTo>
                    <a:pt x="888" y="334"/>
                  </a:lnTo>
                  <a:lnTo>
                    <a:pt x="888" y="333"/>
                  </a:lnTo>
                  <a:lnTo>
                    <a:pt x="888" y="331"/>
                  </a:lnTo>
                  <a:lnTo>
                    <a:pt x="888" y="330"/>
                  </a:lnTo>
                  <a:lnTo>
                    <a:pt x="888" y="329"/>
                  </a:lnTo>
                  <a:lnTo>
                    <a:pt x="888" y="327"/>
                  </a:lnTo>
                  <a:lnTo>
                    <a:pt x="889" y="327"/>
                  </a:lnTo>
                  <a:lnTo>
                    <a:pt x="889" y="326"/>
                  </a:lnTo>
                  <a:lnTo>
                    <a:pt x="891" y="326"/>
                  </a:lnTo>
                  <a:lnTo>
                    <a:pt x="892" y="325"/>
                  </a:lnTo>
                  <a:lnTo>
                    <a:pt x="892" y="323"/>
                  </a:lnTo>
                  <a:lnTo>
                    <a:pt x="893" y="323"/>
                  </a:lnTo>
                  <a:lnTo>
                    <a:pt x="895"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8" y="331"/>
                  </a:lnTo>
                  <a:lnTo>
                    <a:pt x="909" y="333"/>
                  </a:lnTo>
                  <a:lnTo>
                    <a:pt x="909" y="334"/>
                  </a:lnTo>
                  <a:lnTo>
                    <a:pt x="910" y="334"/>
                  </a:lnTo>
                  <a:lnTo>
                    <a:pt x="912" y="334"/>
                  </a:lnTo>
                  <a:lnTo>
                    <a:pt x="912" y="335"/>
                  </a:lnTo>
                  <a:lnTo>
                    <a:pt x="913" y="335"/>
                  </a:lnTo>
                  <a:lnTo>
                    <a:pt x="914" y="335"/>
                  </a:lnTo>
                  <a:lnTo>
                    <a:pt x="914" y="336"/>
                  </a:lnTo>
                  <a:lnTo>
                    <a:pt x="916"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9"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6" y="336"/>
                  </a:lnTo>
                  <a:lnTo>
                    <a:pt x="947" y="336"/>
                  </a:lnTo>
                  <a:lnTo>
                    <a:pt x="947" y="335"/>
                  </a:lnTo>
                  <a:lnTo>
                    <a:pt x="948" y="335"/>
                  </a:lnTo>
                  <a:lnTo>
                    <a:pt x="950" y="334"/>
                  </a:lnTo>
                  <a:lnTo>
                    <a:pt x="951" y="334"/>
                  </a:lnTo>
                  <a:lnTo>
                    <a:pt x="953" y="334"/>
                  </a:lnTo>
                  <a:lnTo>
                    <a:pt x="955" y="334"/>
                  </a:lnTo>
                  <a:lnTo>
                    <a:pt x="956" y="334"/>
                  </a:lnTo>
                  <a:lnTo>
                    <a:pt x="957" y="335"/>
                  </a:lnTo>
                  <a:lnTo>
                    <a:pt x="959" y="335"/>
                  </a:lnTo>
                  <a:lnTo>
                    <a:pt x="960" y="334"/>
                  </a:lnTo>
                  <a:lnTo>
                    <a:pt x="961" y="334"/>
                  </a:lnTo>
                  <a:lnTo>
                    <a:pt x="963" y="334"/>
                  </a:lnTo>
                  <a:lnTo>
                    <a:pt x="965" y="333"/>
                  </a:lnTo>
                  <a:lnTo>
                    <a:pt x="967" y="333"/>
                  </a:lnTo>
                  <a:lnTo>
                    <a:pt x="968" y="334"/>
                  </a:lnTo>
                  <a:lnTo>
                    <a:pt x="969" y="334"/>
                  </a:lnTo>
                  <a:lnTo>
                    <a:pt x="972" y="335"/>
                  </a:lnTo>
                  <a:lnTo>
                    <a:pt x="973" y="335"/>
                  </a:lnTo>
                  <a:lnTo>
                    <a:pt x="974" y="334"/>
                  </a:lnTo>
                  <a:lnTo>
                    <a:pt x="976" y="334"/>
                  </a:lnTo>
                  <a:lnTo>
                    <a:pt x="977" y="334"/>
                  </a:lnTo>
                  <a:lnTo>
                    <a:pt x="978" y="334"/>
                  </a:lnTo>
                  <a:lnTo>
                    <a:pt x="980" y="334"/>
                  </a:lnTo>
                  <a:lnTo>
                    <a:pt x="981" y="334"/>
                  </a:lnTo>
                  <a:lnTo>
                    <a:pt x="984" y="334"/>
                  </a:lnTo>
                  <a:lnTo>
                    <a:pt x="985" y="334"/>
                  </a:lnTo>
                  <a:lnTo>
                    <a:pt x="988" y="335"/>
                  </a:lnTo>
                  <a:lnTo>
                    <a:pt x="989" y="335"/>
                  </a:lnTo>
                  <a:lnTo>
                    <a:pt x="991" y="335"/>
                  </a:lnTo>
                  <a:lnTo>
                    <a:pt x="994" y="335"/>
                  </a:lnTo>
                  <a:lnTo>
                    <a:pt x="995" y="335"/>
                  </a:lnTo>
                  <a:lnTo>
                    <a:pt x="997" y="335"/>
                  </a:lnTo>
                  <a:lnTo>
                    <a:pt x="998" y="334"/>
                  </a:lnTo>
                  <a:lnTo>
                    <a:pt x="999" y="334"/>
                  </a:lnTo>
                  <a:lnTo>
                    <a:pt x="1001" y="335"/>
                  </a:lnTo>
                  <a:lnTo>
                    <a:pt x="999" y="339"/>
                  </a:lnTo>
                  <a:lnTo>
                    <a:pt x="998" y="350"/>
                  </a:lnTo>
                  <a:lnTo>
                    <a:pt x="997" y="355"/>
                  </a:lnTo>
                  <a:lnTo>
                    <a:pt x="997" y="368"/>
                  </a:lnTo>
                  <a:lnTo>
                    <a:pt x="998" y="371"/>
                  </a:lnTo>
                  <a:lnTo>
                    <a:pt x="1002" y="377"/>
                  </a:lnTo>
                  <a:lnTo>
                    <a:pt x="1009" y="381"/>
                  </a:lnTo>
                  <a:lnTo>
                    <a:pt x="1010" y="382"/>
                  </a:lnTo>
                  <a:lnTo>
                    <a:pt x="1015" y="385"/>
                  </a:lnTo>
                  <a:lnTo>
                    <a:pt x="1019" y="389"/>
                  </a:lnTo>
                  <a:lnTo>
                    <a:pt x="1024" y="394"/>
                  </a:lnTo>
                  <a:lnTo>
                    <a:pt x="1029" y="403"/>
                  </a:lnTo>
                  <a:lnTo>
                    <a:pt x="1033" y="408"/>
                  </a:lnTo>
                  <a:lnTo>
                    <a:pt x="1035" y="408"/>
                  </a:lnTo>
                  <a:lnTo>
                    <a:pt x="1037" y="416"/>
                  </a:lnTo>
                  <a:lnTo>
                    <a:pt x="1039"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60" y="457"/>
                  </a:lnTo>
                  <a:lnTo>
                    <a:pt x="1061" y="458"/>
                  </a:lnTo>
                  <a:lnTo>
                    <a:pt x="1061" y="460"/>
                  </a:lnTo>
                  <a:lnTo>
                    <a:pt x="1062" y="461"/>
                  </a:lnTo>
                  <a:lnTo>
                    <a:pt x="1064" y="461"/>
                  </a:lnTo>
                  <a:lnTo>
                    <a:pt x="1064"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4" y="486"/>
                  </a:lnTo>
                  <a:lnTo>
                    <a:pt x="1064" y="487"/>
                  </a:lnTo>
                  <a:lnTo>
                    <a:pt x="1062" y="488"/>
                  </a:lnTo>
                  <a:lnTo>
                    <a:pt x="1064" y="491"/>
                  </a:lnTo>
                  <a:lnTo>
                    <a:pt x="1062" y="491"/>
                  </a:lnTo>
                  <a:lnTo>
                    <a:pt x="1060" y="495"/>
                  </a:lnTo>
                  <a:lnTo>
                    <a:pt x="1058" y="495"/>
                  </a:lnTo>
                  <a:lnTo>
                    <a:pt x="1056" y="497"/>
                  </a:lnTo>
                  <a:lnTo>
                    <a:pt x="1054" y="499"/>
                  </a:lnTo>
                  <a:lnTo>
                    <a:pt x="1053" y="500"/>
                  </a:lnTo>
                  <a:lnTo>
                    <a:pt x="1050" y="501"/>
                  </a:lnTo>
                  <a:lnTo>
                    <a:pt x="1048" y="501"/>
                  </a:lnTo>
                  <a:lnTo>
                    <a:pt x="1045" y="503"/>
                  </a:lnTo>
                  <a:lnTo>
                    <a:pt x="1043" y="504"/>
                  </a:lnTo>
                  <a:lnTo>
                    <a:pt x="1040" y="505"/>
                  </a:lnTo>
                  <a:lnTo>
                    <a:pt x="1039" y="505"/>
                  </a:lnTo>
                  <a:lnTo>
                    <a:pt x="1037" y="507"/>
                  </a:lnTo>
                  <a:lnTo>
                    <a:pt x="1032" y="508"/>
                  </a:lnTo>
                  <a:lnTo>
                    <a:pt x="1029" y="512"/>
                  </a:lnTo>
                  <a:lnTo>
                    <a:pt x="1028" y="515"/>
                  </a:lnTo>
                  <a:lnTo>
                    <a:pt x="1029" y="517"/>
                  </a:lnTo>
                  <a:lnTo>
                    <a:pt x="1029" y="518"/>
                  </a:lnTo>
                  <a:lnTo>
                    <a:pt x="1027" y="521"/>
                  </a:lnTo>
                  <a:lnTo>
                    <a:pt x="1026" y="521"/>
                  </a:lnTo>
                  <a:lnTo>
                    <a:pt x="1023" y="525"/>
                  </a:lnTo>
                  <a:lnTo>
                    <a:pt x="1023" y="526"/>
                  </a:lnTo>
                  <a:lnTo>
                    <a:pt x="1022" y="528"/>
                  </a:lnTo>
                  <a:lnTo>
                    <a:pt x="1019" y="528"/>
                  </a:lnTo>
                  <a:lnTo>
                    <a:pt x="1018" y="529"/>
                  </a:lnTo>
                  <a:lnTo>
                    <a:pt x="1018" y="530"/>
                  </a:lnTo>
                  <a:lnTo>
                    <a:pt x="1018" y="532"/>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5" y="545"/>
                  </a:lnTo>
                  <a:lnTo>
                    <a:pt x="1003" y="545"/>
                  </a:lnTo>
                  <a:lnTo>
                    <a:pt x="1001" y="545"/>
                  </a:lnTo>
                  <a:lnTo>
                    <a:pt x="1001" y="546"/>
                  </a:lnTo>
                  <a:lnTo>
                    <a:pt x="999" y="546"/>
                  </a:lnTo>
                  <a:lnTo>
                    <a:pt x="998" y="546"/>
                  </a:lnTo>
                  <a:lnTo>
                    <a:pt x="995" y="546"/>
                  </a:lnTo>
                  <a:lnTo>
                    <a:pt x="994" y="547"/>
                  </a:lnTo>
                  <a:lnTo>
                    <a:pt x="990" y="547"/>
                  </a:lnTo>
                  <a:lnTo>
                    <a:pt x="988" y="547"/>
                  </a:lnTo>
                  <a:lnTo>
                    <a:pt x="988" y="549"/>
                  </a:lnTo>
                  <a:lnTo>
                    <a:pt x="984"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3" y="552"/>
                  </a:lnTo>
                  <a:lnTo>
                    <a:pt x="963" y="554"/>
                  </a:lnTo>
                  <a:lnTo>
                    <a:pt x="959" y="554"/>
                  </a:lnTo>
                  <a:lnTo>
                    <a:pt x="951" y="556"/>
                  </a:lnTo>
                  <a:lnTo>
                    <a:pt x="950" y="556"/>
                  </a:lnTo>
                  <a:lnTo>
                    <a:pt x="948" y="556"/>
                  </a:lnTo>
                  <a:lnTo>
                    <a:pt x="946" y="559"/>
                  </a:lnTo>
                  <a:lnTo>
                    <a:pt x="944" y="559"/>
                  </a:lnTo>
                  <a:lnTo>
                    <a:pt x="944" y="558"/>
                  </a:lnTo>
                  <a:lnTo>
                    <a:pt x="946"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9" y="572"/>
                  </a:lnTo>
                  <a:lnTo>
                    <a:pt x="926" y="572"/>
                  </a:lnTo>
                  <a:lnTo>
                    <a:pt x="926" y="573"/>
                  </a:lnTo>
                  <a:lnTo>
                    <a:pt x="925" y="573"/>
                  </a:lnTo>
                  <a:lnTo>
                    <a:pt x="923" y="573"/>
                  </a:lnTo>
                  <a:lnTo>
                    <a:pt x="922" y="573"/>
                  </a:lnTo>
                  <a:lnTo>
                    <a:pt x="918" y="575"/>
                  </a:lnTo>
                  <a:lnTo>
                    <a:pt x="916" y="575"/>
                  </a:lnTo>
                  <a:lnTo>
                    <a:pt x="914" y="575"/>
                  </a:lnTo>
                  <a:lnTo>
                    <a:pt x="916"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6" y="572"/>
                  </a:lnTo>
                  <a:lnTo>
                    <a:pt x="913" y="573"/>
                  </a:lnTo>
                  <a:lnTo>
                    <a:pt x="914" y="575"/>
                  </a:lnTo>
                  <a:lnTo>
                    <a:pt x="912" y="575"/>
                  </a:lnTo>
                  <a:lnTo>
                    <a:pt x="912" y="576"/>
                  </a:lnTo>
                  <a:lnTo>
                    <a:pt x="908" y="576"/>
                  </a:lnTo>
                  <a:lnTo>
                    <a:pt x="906" y="577"/>
                  </a:lnTo>
                  <a:lnTo>
                    <a:pt x="902" y="579"/>
                  </a:lnTo>
                  <a:lnTo>
                    <a:pt x="901" y="579"/>
                  </a:lnTo>
                  <a:lnTo>
                    <a:pt x="900" y="579"/>
                  </a:lnTo>
                  <a:lnTo>
                    <a:pt x="900" y="580"/>
                  </a:lnTo>
                  <a:lnTo>
                    <a:pt x="897" y="580"/>
                  </a:lnTo>
                  <a:lnTo>
                    <a:pt x="897" y="581"/>
                  </a:lnTo>
                  <a:lnTo>
                    <a:pt x="896" y="581"/>
                  </a:lnTo>
                  <a:lnTo>
                    <a:pt x="893" y="579"/>
                  </a:lnTo>
                  <a:lnTo>
                    <a:pt x="895" y="581"/>
                  </a:lnTo>
                  <a:lnTo>
                    <a:pt x="892" y="583"/>
                  </a:lnTo>
                  <a:lnTo>
                    <a:pt x="888" y="584"/>
                  </a:lnTo>
                  <a:lnTo>
                    <a:pt x="885" y="585"/>
                  </a:lnTo>
                  <a:lnTo>
                    <a:pt x="884" y="584"/>
                  </a:lnTo>
                  <a:lnTo>
                    <a:pt x="884" y="585"/>
                  </a:lnTo>
                  <a:lnTo>
                    <a:pt x="881" y="585"/>
                  </a:lnTo>
                  <a:lnTo>
                    <a:pt x="881" y="587"/>
                  </a:lnTo>
                  <a:lnTo>
                    <a:pt x="880" y="587"/>
                  </a:lnTo>
                  <a:lnTo>
                    <a:pt x="880" y="585"/>
                  </a:lnTo>
                  <a:lnTo>
                    <a:pt x="879" y="587"/>
                  </a:lnTo>
                  <a:lnTo>
                    <a:pt x="876" y="588"/>
                  </a:lnTo>
                  <a:lnTo>
                    <a:pt x="874" y="589"/>
                  </a:lnTo>
                  <a:lnTo>
                    <a:pt x="871" y="592"/>
                  </a:lnTo>
                  <a:lnTo>
                    <a:pt x="870" y="592"/>
                  </a:lnTo>
                  <a:lnTo>
                    <a:pt x="871" y="589"/>
                  </a:lnTo>
                  <a:lnTo>
                    <a:pt x="872" y="588"/>
                  </a:lnTo>
                  <a:lnTo>
                    <a:pt x="872" y="587"/>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4"/>
                  </a:lnTo>
                  <a:lnTo>
                    <a:pt x="859" y="605"/>
                  </a:lnTo>
                  <a:lnTo>
                    <a:pt x="859" y="606"/>
                  </a:lnTo>
                  <a:lnTo>
                    <a:pt x="857"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40" y="627"/>
                  </a:lnTo>
                  <a:lnTo>
                    <a:pt x="838" y="627"/>
                  </a:lnTo>
                  <a:lnTo>
                    <a:pt x="836" y="630"/>
                  </a:lnTo>
                  <a:lnTo>
                    <a:pt x="836" y="631"/>
                  </a:lnTo>
                  <a:lnTo>
                    <a:pt x="836" y="632"/>
                  </a:lnTo>
                  <a:lnTo>
                    <a:pt x="830" y="634"/>
                  </a:lnTo>
                  <a:lnTo>
                    <a:pt x="829" y="634"/>
                  </a:lnTo>
                  <a:lnTo>
                    <a:pt x="826" y="636"/>
                  </a:lnTo>
                  <a:lnTo>
                    <a:pt x="826" y="638"/>
                  </a:lnTo>
                  <a:lnTo>
                    <a:pt x="825" y="639"/>
                  </a:lnTo>
                  <a:lnTo>
                    <a:pt x="824" y="639"/>
                  </a:lnTo>
                  <a:lnTo>
                    <a:pt x="823" y="639"/>
                  </a:lnTo>
                  <a:lnTo>
                    <a:pt x="819" y="639"/>
                  </a:lnTo>
                  <a:lnTo>
                    <a:pt x="819"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4"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30"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6"/>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1"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09"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2" y="721"/>
                  </a:lnTo>
                  <a:lnTo>
                    <a:pt x="491" y="721"/>
                  </a:lnTo>
                  <a:lnTo>
                    <a:pt x="490" y="721"/>
                  </a:lnTo>
                  <a:lnTo>
                    <a:pt x="488"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4" y="721"/>
                  </a:lnTo>
                  <a:lnTo>
                    <a:pt x="453" y="721"/>
                  </a:lnTo>
                  <a:lnTo>
                    <a:pt x="453" y="723"/>
                  </a:lnTo>
                  <a:lnTo>
                    <a:pt x="454" y="723"/>
                  </a:lnTo>
                  <a:lnTo>
                    <a:pt x="456" y="724"/>
                  </a:lnTo>
                  <a:lnTo>
                    <a:pt x="456" y="725"/>
                  </a:lnTo>
                  <a:lnTo>
                    <a:pt x="457" y="725"/>
                  </a:lnTo>
                  <a:lnTo>
                    <a:pt x="457" y="727"/>
                  </a:lnTo>
                  <a:lnTo>
                    <a:pt x="456" y="728"/>
                  </a:lnTo>
                  <a:lnTo>
                    <a:pt x="454" y="729"/>
                  </a:lnTo>
                  <a:lnTo>
                    <a:pt x="453" y="729"/>
                  </a:lnTo>
                  <a:lnTo>
                    <a:pt x="449" y="732"/>
                  </a:lnTo>
                  <a:lnTo>
                    <a:pt x="448" y="732"/>
                  </a:lnTo>
                  <a:lnTo>
                    <a:pt x="447" y="732"/>
                  </a:lnTo>
                  <a:lnTo>
                    <a:pt x="445" y="733"/>
                  </a:lnTo>
                  <a:lnTo>
                    <a:pt x="436" y="733"/>
                  </a:lnTo>
                  <a:lnTo>
                    <a:pt x="436" y="732"/>
                  </a:lnTo>
                  <a:lnTo>
                    <a:pt x="435" y="732"/>
                  </a:lnTo>
                  <a:lnTo>
                    <a:pt x="433" y="733"/>
                  </a:lnTo>
                  <a:lnTo>
                    <a:pt x="432" y="733"/>
                  </a:lnTo>
                  <a:lnTo>
                    <a:pt x="431" y="734"/>
                  </a:lnTo>
                  <a:lnTo>
                    <a:pt x="428" y="734"/>
                  </a:lnTo>
                  <a:lnTo>
                    <a:pt x="423" y="737"/>
                  </a:lnTo>
                  <a:lnTo>
                    <a:pt x="423" y="738"/>
                  </a:lnTo>
                  <a:lnTo>
                    <a:pt x="420" y="738"/>
                  </a:lnTo>
                  <a:lnTo>
                    <a:pt x="419" y="738"/>
                  </a:lnTo>
                  <a:lnTo>
                    <a:pt x="414" y="740"/>
                  </a:lnTo>
                  <a:lnTo>
                    <a:pt x="413" y="741"/>
                  </a:lnTo>
                  <a:lnTo>
                    <a:pt x="411" y="742"/>
                  </a:lnTo>
                  <a:lnTo>
                    <a:pt x="406" y="742"/>
                  </a:lnTo>
                  <a:lnTo>
                    <a:pt x="403" y="742"/>
                  </a:lnTo>
                  <a:lnTo>
                    <a:pt x="398" y="744"/>
                  </a:lnTo>
                  <a:lnTo>
                    <a:pt x="397" y="742"/>
                  </a:lnTo>
                  <a:lnTo>
                    <a:pt x="395" y="744"/>
                  </a:lnTo>
                  <a:lnTo>
                    <a:pt x="394" y="744"/>
                  </a:lnTo>
                  <a:lnTo>
                    <a:pt x="394" y="745"/>
                  </a:lnTo>
                  <a:lnTo>
                    <a:pt x="390" y="745"/>
                  </a:lnTo>
                  <a:lnTo>
                    <a:pt x="388" y="745"/>
                  </a:lnTo>
                  <a:lnTo>
                    <a:pt x="385" y="746"/>
                  </a:lnTo>
                  <a:lnTo>
                    <a:pt x="382" y="746"/>
                  </a:lnTo>
                  <a:lnTo>
                    <a:pt x="382" y="748"/>
                  </a:lnTo>
                  <a:lnTo>
                    <a:pt x="380" y="748"/>
                  </a:lnTo>
                  <a:lnTo>
                    <a:pt x="375" y="748"/>
                  </a:lnTo>
                  <a:lnTo>
                    <a:pt x="373" y="748"/>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6">
              <a:extLst>
                <a:ext uri="{FF2B5EF4-FFF2-40B4-BE49-F238E27FC236}">
                  <a16:creationId xmlns:a16="http://schemas.microsoft.com/office/drawing/2014/main" id="{7CFE046C-749A-46EE-B33E-59648FED5BFF}"/>
                </a:ext>
              </a:extLst>
            </p:cNvPr>
            <p:cNvSpPr>
              <a:spLocks noEditPoints="1"/>
            </p:cNvSpPr>
            <p:nvPr/>
          </p:nvSpPr>
          <p:spPr bwMode="auto">
            <a:xfrm>
              <a:off x="3183" y="3266"/>
              <a:ext cx="711" cy="374"/>
            </a:xfrm>
            <a:custGeom>
              <a:avLst/>
              <a:gdLst>
                <a:gd name="T0" fmla="*/ 710 w 711"/>
                <a:gd name="T1" fmla="*/ 192 h 374"/>
                <a:gd name="T2" fmla="*/ 678 w 711"/>
                <a:gd name="T3" fmla="*/ 185 h 374"/>
                <a:gd name="T4" fmla="*/ 672 w 711"/>
                <a:gd name="T5" fmla="*/ 182 h 374"/>
                <a:gd name="T6" fmla="*/ 690 w 711"/>
                <a:gd name="T7" fmla="*/ 177 h 374"/>
                <a:gd name="T8" fmla="*/ 685 w 711"/>
                <a:gd name="T9" fmla="*/ 173 h 374"/>
                <a:gd name="T10" fmla="*/ 673 w 711"/>
                <a:gd name="T11" fmla="*/ 178 h 374"/>
                <a:gd name="T12" fmla="*/ 685 w 711"/>
                <a:gd name="T13" fmla="*/ 182 h 374"/>
                <a:gd name="T14" fmla="*/ 677 w 711"/>
                <a:gd name="T15" fmla="*/ 165 h 374"/>
                <a:gd name="T16" fmla="*/ 448 w 711"/>
                <a:gd name="T17" fmla="*/ 1 h 374"/>
                <a:gd name="T18" fmla="*/ 469 w 711"/>
                <a:gd name="T19" fmla="*/ 13 h 374"/>
                <a:gd name="T20" fmla="*/ 483 w 711"/>
                <a:gd name="T21" fmla="*/ 33 h 374"/>
                <a:gd name="T22" fmla="*/ 500 w 711"/>
                <a:gd name="T23" fmla="*/ 35 h 374"/>
                <a:gd name="T24" fmla="*/ 507 w 711"/>
                <a:gd name="T25" fmla="*/ 54 h 374"/>
                <a:gd name="T26" fmla="*/ 491 w 711"/>
                <a:gd name="T27" fmla="*/ 71 h 374"/>
                <a:gd name="T28" fmla="*/ 504 w 711"/>
                <a:gd name="T29" fmla="*/ 92 h 374"/>
                <a:gd name="T30" fmla="*/ 532 w 711"/>
                <a:gd name="T31" fmla="*/ 89 h 374"/>
                <a:gd name="T32" fmla="*/ 556 w 711"/>
                <a:gd name="T33" fmla="*/ 84 h 374"/>
                <a:gd name="T34" fmla="*/ 570 w 711"/>
                <a:gd name="T35" fmla="*/ 67 h 374"/>
                <a:gd name="T36" fmla="*/ 577 w 711"/>
                <a:gd name="T37" fmla="*/ 72 h 374"/>
                <a:gd name="T38" fmla="*/ 592 w 711"/>
                <a:gd name="T39" fmla="*/ 76 h 374"/>
                <a:gd name="T40" fmla="*/ 597 w 711"/>
                <a:gd name="T41" fmla="*/ 68 h 374"/>
                <a:gd name="T42" fmla="*/ 617 w 711"/>
                <a:gd name="T43" fmla="*/ 93 h 374"/>
                <a:gd name="T44" fmla="*/ 638 w 711"/>
                <a:gd name="T45" fmla="*/ 103 h 374"/>
                <a:gd name="T46" fmla="*/ 660 w 711"/>
                <a:gd name="T47" fmla="*/ 122 h 374"/>
                <a:gd name="T48" fmla="*/ 672 w 711"/>
                <a:gd name="T49" fmla="*/ 141 h 374"/>
                <a:gd name="T50" fmla="*/ 676 w 711"/>
                <a:gd name="T51" fmla="*/ 165 h 374"/>
                <a:gd name="T52" fmla="*/ 695 w 711"/>
                <a:gd name="T53" fmla="*/ 202 h 374"/>
                <a:gd name="T54" fmla="*/ 674 w 711"/>
                <a:gd name="T55" fmla="*/ 200 h 374"/>
                <a:gd name="T56" fmla="*/ 585 w 711"/>
                <a:gd name="T57" fmla="*/ 194 h 374"/>
                <a:gd name="T58" fmla="*/ 501 w 711"/>
                <a:gd name="T59" fmla="*/ 195 h 374"/>
                <a:gd name="T60" fmla="*/ 462 w 711"/>
                <a:gd name="T61" fmla="*/ 203 h 374"/>
                <a:gd name="T62" fmla="*/ 415 w 711"/>
                <a:gd name="T63" fmla="*/ 219 h 374"/>
                <a:gd name="T64" fmla="*/ 377 w 711"/>
                <a:gd name="T65" fmla="*/ 241 h 374"/>
                <a:gd name="T66" fmla="*/ 334 w 711"/>
                <a:gd name="T67" fmla="*/ 262 h 374"/>
                <a:gd name="T68" fmla="*/ 293 w 711"/>
                <a:gd name="T69" fmla="*/ 295 h 374"/>
                <a:gd name="T70" fmla="*/ 243 w 711"/>
                <a:gd name="T71" fmla="*/ 318 h 374"/>
                <a:gd name="T72" fmla="*/ 187 w 711"/>
                <a:gd name="T73" fmla="*/ 336 h 374"/>
                <a:gd name="T74" fmla="*/ 141 w 711"/>
                <a:gd name="T75" fmla="*/ 350 h 374"/>
                <a:gd name="T76" fmla="*/ 106 w 711"/>
                <a:gd name="T77" fmla="*/ 357 h 374"/>
                <a:gd name="T78" fmla="*/ 69 w 711"/>
                <a:gd name="T79" fmla="*/ 364 h 374"/>
                <a:gd name="T80" fmla="*/ 48 w 711"/>
                <a:gd name="T81" fmla="*/ 321 h 374"/>
                <a:gd name="T82" fmla="*/ 8 w 711"/>
                <a:gd name="T83" fmla="*/ 219 h 374"/>
                <a:gd name="T84" fmla="*/ 70 w 711"/>
                <a:gd name="T85" fmla="*/ 186 h 374"/>
                <a:gd name="T86" fmla="*/ 105 w 711"/>
                <a:gd name="T87" fmla="*/ 204 h 374"/>
                <a:gd name="T88" fmla="*/ 124 w 711"/>
                <a:gd name="T89" fmla="*/ 189 h 374"/>
                <a:gd name="T90" fmla="*/ 148 w 711"/>
                <a:gd name="T91" fmla="*/ 199 h 374"/>
                <a:gd name="T92" fmla="*/ 163 w 711"/>
                <a:gd name="T93" fmla="*/ 208 h 374"/>
                <a:gd name="T94" fmla="*/ 182 w 711"/>
                <a:gd name="T95" fmla="*/ 211 h 374"/>
                <a:gd name="T96" fmla="*/ 192 w 711"/>
                <a:gd name="T97" fmla="*/ 191 h 374"/>
                <a:gd name="T98" fmla="*/ 213 w 711"/>
                <a:gd name="T99" fmla="*/ 173 h 374"/>
                <a:gd name="T100" fmla="*/ 220 w 711"/>
                <a:gd name="T101" fmla="*/ 153 h 374"/>
                <a:gd name="T102" fmla="*/ 236 w 711"/>
                <a:gd name="T103" fmla="*/ 132 h 374"/>
                <a:gd name="T104" fmla="*/ 259 w 711"/>
                <a:gd name="T105" fmla="*/ 115 h 374"/>
                <a:gd name="T106" fmla="*/ 280 w 711"/>
                <a:gd name="T107" fmla="*/ 100 h 374"/>
                <a:gd name="T108" fmla="*/ 305 w 711"/>
                <a:gd name="T109" fmla="*/ 81 h 374"/>
                <a:gd name="T110" fmla="*/ 311 w 711"/>
                <a:gd name="T111" fmla="*/ 54 h 374"/>
                <a:gd name="T112" fmla="*/ 335 w 711"/>
                <a:gd name="T113" fmla="*/ 39 h 374"/>
                <a:gd name="T114" fmla="*/ 363 w 711"/>
                <a:gd name="T115" fmla="*/ 34 h 374"/>
                <a:gd name="T116" fmla="*/ 390 w 711"/>
                <a:gd name="T117" fmla="*/ 18 h 374"/>
                <a:gd name="T118" fmla="*/ 404 w 711"/>
                <a:gd name="T119" fmla="*/ 5 h 374"/>
                <a:gd name="T120" fmla="*/ 429 w 711"/>
                <a:gd name="T121" fmla="*/ 4 h 374"/>
                <a:gd name="T122" fmla="*/ 442 w 711"/>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1" h="374">
                  <a:moveTo>
                    <a:pt x="708" y="196"/>
                  </a:moveTo>
                  <a:lnTo>
                    <a:pt x="707" y="196"/>
                  </a:lnTo>
                  <a:lnTo>
                    <a:pt x="707" y="195"/>
                  </a:lnTo>
                  <a:lnTo>
                    <a:pt x="708" y="195"/>
                  </a:lnTo>
                  <a:lnTo>
                    <a:pt x="708" y="196"/>
                  </a:lnTo>
                  <a:close/>
                  <a:moveTo>
                    <a:pt x="711" y="196"/>
                  </a:moveTo>
                  <a:lnTo>
                    <a:pt x="710" y="196"/>
                  </a:lnTo>
                  <a:lnTo>
                    <a:pt x="710" y="195"/>
                  </a:lnTo>
                  <a:lnTo>
                    <a:pt x="710" y="194"/>
                  </a:lnTo>
                  <a:lnTo>
                    <a:pt x="711" y="195"/>
                  </a:lnTo>
                  <a:lnTo>
                    <a:pt x="711" y="196"/>
                  </a:lnTo>
                  <a:close/>
                  <a:moveTo>
                    <a:pt x="699" y="199"/>
                  </a:moveTo>
                  <a:lnTo>
                    <a:pt x="698" y="199"/>
                  </a:lnTo>
                  <a:lnTo>
                    <a:pt x="697" y="198"/>
                  </a:lnTo>
                  <a:lnTo>
                    <a:pt x="695" y="195"/>
                  </a:lnTo>
                  <a:lnTo>
                    <a:pt x="695" y="194"/>
                  </a:lnTo>
                  <a:lnTo>
                    <a:pt x="697" y="192"/>
                  </a:lnTo>
                  <a:lnTo>
                    <a:pt x="697" y="194"/>
                  </a:lnTo>
                  <a:lnTo>
                    <a:pt x="699" y="196"/>
                  </a:lnTo>
                  <a:lnTo>
                    <a:pt x="701" y="196"/>
                  </a:lnTo>
                  <a:lnTo>
                    <a:pt x="701" y="198"/>
                  </a:lnTo>
                  <a:lnTo>
                    <a:pt x="699" y="199"/>
                  </a:lnTo>
                  <a:close/>
                  <a:moveTo>
                    <a:pt x="710" y="192"/>
                  </a:moveTo>
                  <a:lnTo>
                    <a:pt x="708" y="194"/>
                  </a:lnTo>
                  <a:lnTo>
                    <a:pt x="707" y="194"/>
                  </a:lnTo>
                  <a:lnTo>
                    <a:pt x="707" y="192"/>
                  </a:lnTo>
                  <a:lnTo>
                    <a:pt x="707" y="190"/>
                  </a:lnTo>
                  <a:lnTo>
                    <a:pt x="710" y="192"/>
                  </a:lnTo>
                  <a:close/>
                  <a:moveTo>
                    <a:pt x="681" y="189"/>
                  </a:moveTo>
                  <a:lnTo>
                    <a:pt x="682" y="189"/>
                  </a:lnTo>
                  <a:lnTo>
                    <a:pt x="683" y="190"/>
                  </a:lnTo>
                  <a:lnTo>
                    <a:pt x="683" y="192"/>
                  </a:lnTo>
                  <a:lnTo>
                    <a:pt x="681" y="190"/>
                  </a:lnTo>
                  <a:lnTo>
                    <a:pt x="680" y="189"/>
                  </a:lnTo>
                  <a:lnTo>
                    <a:pt x="681" y="187"/>
                  </a:lnTo>
                  <a:lnTo>
                    <a:pt x="681" y="189"/>
                  </a:lnTo>
                  <a:close/>
                  <a:moveTo>
                    <a:pt x="677" y="187"/>
                  </a:moveTo>
                  <a:lnTo>
                    <a:pt x="676" y="187"/>
                  </a:lnTo>
                  <a:lnTo>
                    <a:pt x="676" y="186"/>
                  </a:lnTo>
                  <a:lnTo>
                    <a:pt x="676" y="185"/>
                  </a:lnTo>
                  <a:lnTo>
                    <a:pt x="677" y="186"/>
                  </a:lnTo>
                  <a:lnTo>
                    <a:pt x="677" y="187"/>
                  </a:lnTo>
                  <a:close/>
                  <a:moveTo>
                    <a:pt x="680" y="189"/>
                  </a:moveTo>
                  <a:lnTo>
                    <a:pt x="678" y="189"/>
                  </a:lnTo>
                  <a:lnTo>
                    <a:pt x="678" y="186"/>
                  </a:lnTo>
                  <a:lnTo>
                    <a:pt x="678" y="185"/>
                  </a:lnTo>
                  <a:lnTo>
                    <a:pt x="680" y="186"/>
                  </a:lnTo>
                  <a:lnTo>
                    <a:pt x="680" y="187"/>
                  </a:lnTo>
                  <a:lnTo>
                    <a:pt x="680" y="189"/>
                  </a:lnTo>
                  <a:close/>
                  <a:moveTo>
                    <a:pt x="694" y="185"/>
                  </a:moveTo>
                  <a:lnTo>
                    <a:pt x="697" y="187"/>
                  </a:lnTo>
                  <a:lnTo>
                    <a:pt x="697" y="189"/>
                  </a:lnTo>
                  <a:lnTo>
                    <a:pt x="699" y="191"/>
                  </a:lnTo>
                  <a:lnTo>
                    <a:pt x="699" y="192"/>
                  </a:lnTo>
                  <a:lnTo>
                    <a:pt x="698" y="194"/>
                  </a:lnTo>
                  <a:lnTo>
                    <a:pt x="693" y="190"/>
                  </a:lnTo>
                  <a:lnTo>
                    <a:pt x="693" y="186"/>
                  </a:lnTo>
                  <a:lnTo>
                    <a:pt x="691" y="185"/>
                  </a:lnTo>
                  <a:lnTo>
                    <a:pt x="691" y="186"/>
                  </a:lnTo>
                  <a:lnTo>
                    <a:pt x="690" y="186"/>
                  </a:lnTo>
                  <a:lnTo>
                    <a:pt x="689" y="183"/>
                  </a:lnTo>
                  <a:lnTo>
                    <a:pt x="690" y="182"/>
                  </a:lnTo>
                  <a:lnTo>
                    <a:pt x="693" y="182"/>
                  </a:lnTo>
                  <a:lnTo>
                    <a:pt x="694" y="183"/>
                  </a:lnTo>
                  <a:lnTo>
                    <a:pt x="694" y="185"/>
                  </a:lnTo>
                  <a:close/>
                  <a:moveTo>
                    <a:pt x="674" y="182"/>
                  </a:moveTo>
                  <a:lnTo>
                    <a:pt x="674" y="185"/>
                  </a:lnTo>
                  <a:lnTo>
                    <a:pt x="673" y="183"/>
                  </a:lnTo>
                  <a:lnTo>
                    <a:pt x="672" y="182"/>
                  </a:lnTo>
                  <a:lnTo>
                    <a:pt x="672" y="181"/>
                  </a:lnTo>
                  <a:lnTo>
                    <a:pt x="672" y="179"/>
                  </a:lnTo>
                  <a:lnTo>
                    <a:pt x="673" y="181"/>
                  </a:lnTo>
                  <a:lnTo>
                    <a:pt x="674" y="182"/>
                  </a:lnTo>
                  <a:close/>
                  <a:moveTo>
                    <a:pt x="686" y="183"/>
                  </a:moveTo>
                  <a:lnTo>
                    <a:pt x="685" y="181"/>
                  </a:lnTo>
                  <a:lnTo>
                    <a:pt x="685" y="179"/>
                  </a:lnTo>
                  <a:lnTo>
                    <a:pt x="687" y="182"/>
                  </a:lnTo>
                  <a:lnTo>
                    <a:pt x="686" y="183"/>
                  </a:lnTo>
                  <a:close/>
                  <a:moveTo>
                    <a:pt x="690" y="179"/>
                  </a:moveTo>
                  <a:lnTo>
                    <a:pt x="690" y="178"/>
                  </a:lnTo>
                  <a:lnTo>
                    <a:pt x="691" y="178"/>
                  </a:lnTo>
                  <a:lnTo>
                    <a:pt x="691" y="179"/>
                  </a:lnTo>
                  <a:lnTo>
                    <a:pt x="690" y="179"/>
                  </a:lnTo>
                  <a:close/>
                  <a:moveTo>
                    <a:pt x="687" y="179"/>
                  </a:moveTo>
                  <a:lnTo>
                    <a:pt x="686" y="179"/>
                  </a:lnTo>
                  <a:lnTo>
                    <a:pt x="686" y="178"/>
                  </a:lnTo>
                  <a:lnTo>
                    <a:pt x="687" y="178"/>
                  </a:lnTo>
                  <a:lnTo>
                    <a:pt x="687" y="179"/>
                  </a:lnTo>
                  <a:close/>
                  <a:moveTo>
                    <a:pt x="685" y="177"/>
                  </a:moveTo>
                  <a:lnTo>
                    <a:pt x="685" y="175"/>
                  </a:lnTo>
                  <a:lnTo>
                    <a:pt x="685" y="177"/>
                  </a:lnTo>
                  <a:close/>
                  <a:moveTo>
                    <a:pt x="690" y="177"/>
                  </a:moveTo>
                  <a:lnTo>
                    <a:pt x="689" y="177"/>
                  </a:lnTo>
                  <a:lnTo>
                    <a:pt x="689" y="175"/>
                  </a:lnTo>
                  <a:lnTo>
                    <a:pt x="690" y="175"/>
                  </a:lnTo>
                  <a:lnTo>
                    <a:pt x="691" y="177"/>
                  </a:lnTo>
                  <a:lnTo>
                    <a:pt x="690" y="177"/>
                  </a:lnTo>
                  <a:close/>
                  <a:moveTo>
                    <a:pt x="697" y="178"/>
                  </a:moveTo>
                  <a:lnTo>
                    <a:pt x="697" y="179"/>
                  </a:lnTo>
                  <a:lnTo>
                    <a:pt x="695" y="179"/>
                  </a:lnTo>
                  <a:lnTo>
                    <a:pt x="694" y="177"/>
                  </a:lnTo>
                  <a:lnTo>
                    <a:pt x="693" y="175"/>
                  </a:lnTo>
                  <a:lnTo>
                    <a:pt x="694" y="175"/>
                  </a:lnTo>
                  <a:lnTo>
                    <a:pt x="695" y="177"/>
                  </a:lnTo>
                  <a:lnTo>
                    <a:pt x="695" y="178"/>
                  </a:lnTo>
                  <a:lnTo>
                    <a:pt x="697" y="178"/>
                  </a:lnTo>
                  <a:close/>
                  <a:moveTo>
                    <a:pt x="687" y="177"/>
                  </a:moveTo>
                  <a:lnTo>
                    <a:pt x="686" y="177"/>
                  </a:lnTo>
                  <a:lnTo>
                    <a:pt x="686" y="175"/>
                  </a:lnTo>
                  <a:lnTo>
                    <a:pt x="687" y="175"/>
                  </a:lnTo>
                  <a:lnTo>
                    <a:pt x="687" y="177"/>
                  </a:lnTo>
                  <a:close/>
                  <a:moveTo>
                    <a:pt x="686" y="175"/>
                  </a:moveTo>
                  <a:lnTo>
                    <a:pt x="685" y="175"/>
                  </a:lnTo>
                  <a:lnTo>
                    <a:pt x="685" y="174"/>
                  </a:lnTo>
                  <a:lnTo>
                    <a:pt x="685" y="173"/>
                  </a:lnTo>
                  <a:lnTo>
                    <a:pt x="686" y="173"/>
                  </a:lnTo>
                  <a:lnTo>
                    <a:pt x="686" y="174"/>
                  </a:lnTo>
                  <a:lnTo>
                    <a:pt x="686" y="175"/>
                  </a:lnTo>
                  <a:close/>
                  <a:moveTo>
                    <a:pt x="695" y="172"/>
                  </a:moveTo>
                  <a:lnTo>
                    <a:pt x="695" y="174"/>
                  </a:lnTo>
                  <a:lnTo>
                    <a:pt x="694" y="174"/>
                  </a:lnTo>
                  <a:lnTo>
                    <a:pt x="694" y="173"/>
                  </a:lnTo>
                  <a:lnTo>
                    <a:pt x="693" y="173"/>
                  </a:lnTo>
                  <a:lnTo>
                    <a:pt x="693" y="172"/>
                  </a:lnTo>
                  <a:lnTo>
                    <a:pt x="694" y="172"/>
                  </a:lnTo>
                  <a:lnTo>
                    <a:pt x="695" y="172"/>
                  </a:lnTo>
                  <a:close/>
                  <a:moveTo>
                    <a:pt x="672" y="179"/>
                  </a:moveTo>
                  <a:lnTo>
                    <a:pt x="672" y="178"/>
                  </a:lnTo>
                  <a:lnTo>
                    <a:pt x="672" y="177"/>
                  </a:lnTo>
                  <a:lnTo>
                    <a:pt x="672" y="175"/>
                  </a:lnTo>
                  <a:lnTo>
                    <a:pt x="672" y="174"/>
                  </a:lnTo>
                  <a:lnTo>
                    <a:pt x="673" y="172"/>
                  </a:lnTo>
                  <a:lnTo>
                    <a:pt x="673" y="170"/>
                  </a:lnTo>
                  <a:lnTo>
                    <a:pt x="673" y="172"/>
                  </a:lnTo>
                  <a:lnTo>
                    <a:pt x="673" y="174"/>
                  </a:lnTo>
                  <a:lnTo>
                    <a:pt x="673" y="175"/>
                  </a:lnTo>
                  <a:lnTo>
                    <a:pt x="673" y="177"/>
                  </a:lnTo>
                  <a:lnTo>
                    <a:pt x="673" y="178"/>
                  </a:lnTo>
                  <a:lnTo>
                    <a:pt x="672" y="179"/>
                  </a:lnTo>
                  <a:close/>
                  <a:moveTo>
                    <a:pt x="687" y="164"/>
                  </a:moveTo>
                  <a:lnTo>
                    <a:pt x="689" y="165"/>
                  </a:lnTo>
                  <a:lnTo>
                    <a:pt x="690" y="165"/>
                  </a:lnTo>
                  <a:lnTo>
                    <a:pt x="690" y="166"/>
                  </a:lnTo>
                  <a:lnTo>
                    <a:pt x="691" y="166"/>
                  </a:lnTo>
                  <a:lnTo>
                    <a:pt x="693" y="168"/>
                  </a:lnTo>
                  <a:lnTo>
                    <a:pt x="693" y="169"/>
                  </a:lnTo>
                  <a:lnTo>
                    <a:pt x="693" y="170"/>
                  </a:lnTo>
                  <a:lnTo>
                    <a:pt x="693" y="172"/>
                  </a:lnTo>
                  <a:lnTo>
                    <a:pt x="691" y="172"/>
                  </a:lnTo>
                  <a:lnTo>
                    <a:pt x="690" y="170"/>
                  </a:lnTo>
                  <a:lnTo>
                    <a:pt x="689" y="168"/>
                  </a:lnTo>
                  <a:lnTo>
                    <a:pt x="687" y="165"/>
                  </a:lnTo>
                  <a:lnTo>
                    <a:pt x="687" y="164"/>
                  </a:lnTo>
                  <a:close/>
                  <a:moveTo>
                    <a:pt x="683" y="174"/>
                  </a:moveTo>
                  <a:lnTo>
                    <a:pt x="683" y="175"/>
                  </a:lnTo>
                  <a:lnTo>
                    <a:pt x="682" y="175"/>
                  </a:lnTo>
                  <a:lnTo>
                    <a:pt x="682" y="174"/>
                  </a:lnTo>
                  <a:lnTo>
                    <a:pt x="681" y="175"/>
                  </a:lnTo>
                  <a:lnTo>
                    <a:pt x="683" y="177"/>
                  </a:lnTo>
                  <a:lnTo>
                    <a:pt x="683" y="178"/>
                  </a:lnTo>
                  <a:lnTo>
                    <a:pt x="685" y="182"/>
                  </a:lnTo>
                  <a:lnTo>
                    <a:pt x="690" y="189"/>
                  </a:lnTo>
                  <a:lnTo>
                    <a:pt x="690" y="190"/>
                  </a:lnTo>
                  <a:lnTo>
                    <a:pt x="691" y="190"/>
                  </a:lnTo>
                  <a:lnTo>
                    <a:pt x="693" y="192"/>
                  </a:lnTo>
                  <a:lnTo>
                    <a:pt x="693" y="194"/>
                  </a:lnTo>
                  <a:lnTo>
                    <a:pt x="691" y="195"/>
                  </a:lnTo>
                  <a:lnTo>
                    <a:pt x="689" y="195"/>
                  </a:lnTo>
                  <a:lnTo>
                    <a:pt x="687" y="195"/>
                  </a:lnTo>
                  <a:lnTo>
                    <a:pt x="685" y="192"/>
                  </a:lnTo>
                  <a:lnTo>
                    <a:pt x="685" y="190"/>
                  </a:lnTo>
                  <a:lnTo>
                    <a:pt x="683" y="190"/>
                  </a:lnTo>
                  <a:lnTo>
                    <a:pt x="680" y="185"/>
                  </a:lnTo>
                  <a:lnTo>
                    <a:pt x="678" y="185"/>
                  </a:lnTo>
                  <a:lnTo>
                    <a:pt x="677" y="183"/>
                  </a:lnTo>
                  <a:lnTo>
                    <a:pt x="677" y="181"/>
                  </a:lnTo>
                  <a:lnTo>
                    <a:pt x="676" y="178"/>
                  </a:lnTo>
                  <a:lnTo>
                    <a:pt x="676" y="175"/>
                  </a:lnTo>
                  <a:lnTo>
                    <a:pt x="676" y="174"/>
                  </a:lnTo>
                  <a:lnTo>
                    <a:pt x="676" y="173"/>
                  </a:lnTo>
                  <a:lnTo>
                    <a:pt x="677" y="170"/>
                  </a:lnTo>
                  <a:lnTo>
                    <a:pt x="677" y="168"/>
                  </a:lnTo>
                  <a:lnTo>
                    <a:pt x="677" y="166"/>
                  </a:lnTo>
                  <a:lnTo>
                    <a:pt x="677" y="165"/>
                  </a:lnTo>
                  <a:lnTo>
                    <a:pt x="678" y="164"/>
                  </a:lnTo>
                  <a:lnTo>
                    <a:pt x="681" y="164"/>
                  </a:lnTo>
                  <a:lnTo>
                    <a:pt x="681" y="165"/>
                  </a:lnTo>
                  <a:lnTo>
                    <a:pt x="680" y="166"/>
                  </a:lnTo>
                  <a:lnTo>
                    <a:pt x="681" y="166"/>
                  </a:lnTo>
                  <a:lnTo>
                    <a:pt x="682" y="166"/>
                  </a:lnTo>
                  <a:lnTo>
                    <a:pt x="682" y="168"/>
                  </a:lnTo>
                  <a:lnTo>
                    <a:pt x="681" y="168"/>
                  </a:lnTo>
                  <a:lnTo>
                    <a:pt x="680" y="169"/>
                  </a:lnTo>
                  <a:lnTo>
                    <a:pt x="682" y="169"/>
                  </a:lnTo>
                  <a:lnTo>
                    <a:pt x="682" y="170"/>
                  </a:lnTo>
                  <a:lnTo>
                    <a:pt x="682" y="172"/>
                  </a:lnTo>
                  <a:lnTo>
                    <a:pt x="682" y="173"/>
                  </a:lnTo>
                  <a:lnTo>
                    <a:pt x="683" y="174"/>
                  </a:lnTo>
                  <a:close/>
                  <a:moveTo>
                    <a:pt x="686" y="164"/>
                  </a:moveTo>
                  <a:lnTo>
                    <a:pt x="685" y="162"/>
                  </a:lnTo>
                  <a:lnTo>
                    <a:pt x="686" y="161"/>
                  </a:lnTo>
                  <a:lnTo>
                    <a:pt x="687" y="162"/>
                  </a:lnTo>
                  <a:lnTo>
                    <a:pt x="686" y="164"/>
                  </a:lnTo>
                  <a:close/>
                  <a:moveTo>
                    <a:pt x="445" y="0"/>
                  </a:moveTo>
                  <a:lnTo>
                    <a:pt x="445" y="1"/>
                  </a:lnTo>
                  <a:lnTo>
                    <a:pt x="446" y="1"/>
                  </a:lnTo>
                  <a:lnTo>
                    <a:pt x="448" y="1"/>
                  </a:lnTo>
                  <a:lnTo>
                    <a:pt x="448" y="3"/>
                  </a:lnTo>
                  <a:lnTo>
                    <a:pt x="449" y="3"/>
                  </a:lnTo>
                  <a:lnTo>
                    <a:pt x="450" y="3"/>
                  </a:lnTo>
                  <a:lnTo>
                    <a:pt x="452" y="3"/>
                  </a:lnTo>
                  <a:lnTo>
                    <a:pt x="453" y="3"/>
                  </a:lnTo>
                  <a:lnTo>
                    <a:pt x="454" y="3"/>
                  </a:lnTo>
                  <a:lnTo>
                    <a:pt x="454" y="4"/>
                  </a:lnTo>
                  <a:lnTo>
                    <a:pt x="456" y="5"/>
                  </a:lnTo>
                  <a:lnTo>
                    <a:pt x="454" y="7"/>
                  </a:lnTo>
                  <a:lnTo>
                    <a:pt x="456" y="7"/>
                  </a:lnTo>
                  <a:lnTo>
                    <a:pt x="457" y="7"/>
                  </a:lnTo>
                  <a:lnTo>
                    <a:pt x="458" y="7"/>
                  </a:lnTo>
                  <a:lnTo>
                    <a:pt x="459" y="8"/>
                  </a:lnTo>
                  <a:lnTo>
                    <a:pt x="461" y="8"/>
                  </a:lnTo>
                  <a:lnTo>
                    <a:pt x="461" y="9"/>
                  </a:lnTo>
                  <a:lnTo>
                    <a:pt x="462" y="9"/>
                  </a:lnTo>
                  <a:lnTo>
                    <a:pt x="463" y="9"/>
                  </a:lnTo>
                  <a:lnTo>
                    <a:pt x="465" y="9"/>
                  </a:lnTo>
                  <a:lnTo>
                    <a:pt x="465" y="10"/>
                  </a:lnTo>
                  <a:lnTo>
                    <a:pt x="466" y="10"/>
                  </a:lnTo>
                  <a:lnTo>
                    <a:pt x="467" y="12"/>
                  </a:lnTo>
                  <a:lnTo>
                    <a:pt x="469" y="12"/>
                  </a:lnTo>
                  <a:lnTo>
                    <a:pt x="469" y="13"/>
                  </a:lnTo>
                  <a:lnTo>
                    <a:pt x="470" y="14"/>
                  </a:lnTo>
                  <a:lnTo>
                    <a:pt x="471" y="14"/>
                  </a:lnTo>
                  <a:lnTo>
                    <a:pt x="471" y="16"/>
                  </a:lnTo>
                  <a:lnTo>
                    <a:pt x="473" y="16"/>
                  </a:lnTo>
                  <a:lnTo>
                    <a:pt x="474" y="17"/>
                  </a:lnTo>
                  <a:lnTo>
                    <a:pt x="475" y="17"/>
                  </a:lnTo>
                  <a:lnTo>
                    <a:pt x="475" y="18"/>
                  </a:lnTo>
                  <a:lnTo>
                    <a:pt x="475" y="20"/>
                  </a:lnTo>
                  <a:lnTo>
                    <a:pt x="477" y="20"/>
                  </a:lnTo>
                  <a:lnTo>
                    <a:pt x="477" y="21"/>
                  </a:lnTo>
                  <a:lnTo>
                    <a:pt x="477" y="22"/>
                  </a:lnTo>
                  <a:lnTo>
                    <a:pt x="477" y="24"/>
                  </a:lnTo>
                  <a:lnTo>
                    <a:pt x="478" y="25"/>
                  </a:lnTo>
                  <a:lnTo>
                    <a:pt x="478" y="26"/>
                  </a:lnTo>
                  <a:lnTo>
                    <a:pt x="478" y="28"/>
                  </a:lnTo>
                  <a:lnTo>
                    <a:pt x="478" y="29"/>
                  </a:lnTo>
                  <a:lnTo>
                    <a:pt x="479" y="29"/>
                  </a:lnTo>
                  <a:lnTo>
                    <a:pt x="479" y="30"/>
                  </a:lnTo>
                  <a:lnTo>
                    <a:pt x="480" y="30"/>
                  </a:lnTo>
                  <a:lnTo>
                    <a:pt x="480" y="31"/>
                  </a:lnTo>
                  <a:lnTo>
                    <a:pt x="482" y="31"/>
                  </a:lnTo>
                  <a:lnTo>
                    <a:pt x="482" y="33"/>
                  </a:lnTo>
                  <a:lnTo>
                    <a:pt x="483" y="33"/>
                  </a:lnTo>
                  <a:lnTo>
                    <a:pt x="484" y="33"/>
                  </a:lnTo>
                  <a:lnTo>
                    <a:pt x="484" y="34"/>
                  </a:lnTo>
                  <a:lnTo>
                    <a:pt x="486" y="34"/>
                  </a:lnTo>
                  <a:lnTo>
                    <a:pt x="487" y="34"/>
                  </a:lnTo>
                  <a:lnTo>
                    <a:pt x="488" y="34"/>
                  </a:lnTo>
                  <a:lnTo>
                    <a:pt x="490" y="34"/>
                  </a:lnTo>
                  <a:lnTo>
                    <a:pt x="491" y="34"/>
                  </a:lnTo>
                  <a:lnTo>
                    <a:pt x="492" y="34"/>
                  </a:lnTo>
                  <a:lnTo>
                    <a:pt x="494" y="34"/>
                  </a:lnTo>
                  <a:lnTo>
                    <a:pt x="495" y="34"/>
                  </a:lnTo>
                  <a:lnTo>
                    <a:pt x="494" y="34"/>
                  </a:lnTo>
                  <a:lnTo>
                    <a:pt x="494" y="35"/>
                  </a:lnTo>
                  <a:lnTo>
                    <a:pt x="492" y="35"/>
                  </a:lnTo>
                  <a:lnTo>
                    <a:pt x="492" y="37"/>
                  </a:lnTo>
                  <a:lnTo>
                    <a:pt x="491" y="37"/>
                  </a:lnTo>
                  <a:lnTo>
                    <a:pt x="492" y="37"/>
                  </a:lnTo>
                  <a:lnTo>
                    <a:pt x="492" y="35"/>
                  </a:lnTo>
                  <a:lnTo>
                    <a:pt x="494" y="35"/>
                  </a:lnTo>
                  <a:lnTo>
                    <a:pt x="495" y="34"/>
                  </a:lnTo>
                  <a:lnTo>
                    <a:pt x="496" y="34"/>
                  </a:lnTo>
                  <a:lnTo>
                    <a:pt x="497" y="34"/>
                  </a:lnTo>
                  <a:lnTo>
                    <a:pt x="499" y="35"/>
                  </a:lnTo>
                  <a:lnTo>
                    <a:pt x="500" y="35"/>
                  </a:lnTo>
                  <a:lnTo>
                    <a:pt x="501" y="35"/>
                  </a:lnTo>
                  <a:lnTo>
                    <a:pt x="501" y="37"/>
                  </a:lnTo>
                  <a:lnTo>
                    <a:pt x="503" y="37"/>
                  </a:lnTo>
                  <a:lnTo>
                    <a:pt x="504" y="37"/>
                  </a:lnTo>
                  <a:lnTo>
                    <a:pt x="505" y="37"/>
                  </a:lnTo>
                  <a:lnTo>
                    <a:pt x="505" y="38"/>
                  </a:lnTo>
                  <a:lnTo>
                    <a:pt x="507" y="38"/>
                  </a:lnTo>
                  <a:lnTo>
                    <a:pt x="508" y="38"/>
                  </a:lnTo>
                  <a:lnTo>
                    <a:pt x="509" y="39"/>
                  </a:lnTo>
                  <a:lnTo>
                    <a:pt x="511" y="41"/>
                  </a:lnTo>
                  <a:lnTo>
                    <a:pt x="509" y="42"/>
                  </a:lnTo>
                  <a:lnTo>
                    <a:pt x="508" y="43"/>
                  </a:lnTo>
                  <a:lnTo>
                    <a:pt x="508" y="45"/>
                  </a:lnTo>
                  <a:lnTo>
                    <a:pt x="507" y="45"/>
                  </a:lnTo>
                  <a:lnTo>
                    <a:pt x="507" y="46"/>
                  </a:lnTo>
                  <a:lnTo>
                    <a:pt x="507" y="47"/>
                  </a:lnTo>
                  <a:lnTo>
                    <a:pt x="508" y="48"/>
                  </a:lnTo>
                  <a:lnTo>
                    <a:pt x="508" y="50"/>
                  </a:lnTo>
                  <a:lnTo>
                    <a:pt x="509" y="50"/>
                  </a:lnTo>
                  <a:lnTo>
                    <a:pt x="511" y="51"/>
                  </a:lnTo>
                  <a:lnTo>
                    <a:pt x="509" y="52"/>
                  </a:lnTo>
                  <a:lnTo>
                    <a:pt x="508" y="54"/>
                  </a:lnTo>
                  <a:lnTo>
                    <a:pt x="507" y="54"/>
                  </a:lnTo>
                  <a:lnTo>
                    <a:pt x="507" y="55"/>
                  </a:lnTo>
                  <a:lnTo>
                    <a:pt x="505" y="56"/>
                  </a:lnTo>
                  <a:lnTo>
                    <a:pt x="504" y="58"/>
                  </a:lnTo>
                  <a:lnTo>
                    <a:pt x="503" y="59"/>
                  </a:lnTo>
                  <a:lnTo>
                    <a:pt x="503" y="60"/>
                  </a:lnTo>
                  <a:lnTo>
                    <a:pt x="501" y="62"/>
                  </a:lnTo>
                  <a:lnTo>
                    <a:pt x="501" y="63"/>
                  </a:lnTo>
                  <a:lnTo>
                    <a:pt x="501" y="64"/>
                  </a:lnTo>
                  <a:lnTo>
                    <a:pt x="501" y="65"/>
                  </a:lnTo>
                  <a:lnTo>
                    <a:pt x="501" y="67"/>
                  </a:lnTo>
                  <a:lnTo>
                    <a:pt x="500" y="68"/>
                  </a:lnTo>
                  <a:lnTo>
                    <a:pt x="500" y="69"/>
                  </a:lnTo>
                  <a:lnTo>
                    <a:pt x="500" y="71"/>
                  </a:lnTo>
                  <a:lnTo>
                    <a:pt x="500" y="72"/>
                  </a:lnTo>
                  <a:lnTo>
                    <a:pt x="499" y="72"/>
                  </a:lnTo>
                  <a:lnTo>
                    <a:pt x="497" y="73"/>
                  </a:lnTo>
                  <a:lnTo>
                    <a:pt x="496" y="73"/>
                  </a:lnTo>
                  <a:lnTo>
                    <a:pt x="495" y="73"/>
                  </a:lnTo>
                  <a:lnTo>
                    <a:pt x="495" y="72"/>
                  </a:lnTo>
                  <a:lnTo>
                    <a:pt x="494" y="72"/>
                  </a:lnTo>
                  <a:lnTo>
                    <a:pt x="494" y="71"/>
                  </a:lnTo>
                  <a:lnTo>
                    <a:pt x="492" y="71"/>
                  </a:lnTo>
                  <a:lnTo>
                    <a:pt x="491" y="71"/>
                  </a:lnTo>
                  <a:lnTo>
                    <a:pt x="490" y="71"/>
                  </a:lnTo>
                  <a:lnTo>
                    <a:pt x="488" y="72"/>
                  </a:lnTo>
                  <a:lnTo>
                    <a:pt x="488" y="73"/>
                  </a:lnTo>
                  <a:lnTo>
                    <a:pt x="488" y="75"/>
                  </a:lnTo>
                  <a:lnTo>
                    <a:pt x="490" y="75"/>
                  </a:lnTo>
                  <a:lnTo>
                    <a:pt x="491" y="75"/>
                  </a:lnTo>
                  <a:lnTo>
                    <a:pt x="491" y="76"/>
                  </a:lnTo>
                  <a:lnTo>
                    <a:pt x="492" y="76"/>
                  </a:lnTo>
                  <a:lnTo>
                    <a:pt x="494" y="76"/>
                  </a:lnTo>
                  <a:lnTo>
                    <a:pt x="494" y="77"/>
                  </a:lnTo>
                  <a:lnTo>
                    <a:pt x="495" y="79"/>
                  </a:lnTo>
                  <a:lnTo>
                    <a:pt x="495" y="80"/>
                  </a:lnTo>
                  <a:lnTo>
                    <a:pt x="496" y="81"/>
                  </a:lnTo>
                  <a:lnTo>
                    <a:pt x="496" y="82"/>
                  </a:lnTo>
                  <a:lnTo>
                    <a:pt x="497" y="84"/>
                  </a:lnTo>
                  <a:lnTo>
                    <a:pt x="499" y="85"/>
                  </a:lnTo>
                  <a:lnTo>
                    <a:pt x="499" y="86"/>
                  </a:lnTo>
                  <a:lnTo>
                    <a:pt x="500" y="88"/>
                  </a:lnTo>
                  <a:lnTo>
                    <a:pt x="500" y="89"/>
                  </a:lnTo>
                  <a:lnTo>
                    <a:pt x="501" y="89"/>
                  </a:lnTo>
                  <a:lnTo>
                    <a:pt x="501" y="90"/>
                  </a:lnTo>
                  <a:lnTo>
                    <a:pt x="503" y="92"/>
                  </a:lnTo>
                  <a:lnTo>
                    <a:pt x="504" y="92"/>
                  </a:lnTo>
                  <a:lnTo>
                    <a:pt x="504" y="93"/>
                  </a:lnTo>
                  <a:lnTo>
                    <a:pt x="505" y="93"/>
                  </a:lnTo>
                  <a:lnTo>
                    <a:pt x="507" y="94"/>
                  </a:lnTo>
                  <a:lnTo>
                    <a:pt x="508" y="94"/>
                  </a:lnTo>
                  <a:lnTo>
                    <a:pt x="509" y="93"/>
                  </a:lnTo>
                  <a:lnTo>
                    <a:pt x="511" y="93"/>
                  </a:lnTo>
                  <a:lnTo>
                    <a:pt x="512" y="93"/>
                  </a:lnTo>
                  <a:lnTo>
                    <a:pt x="513" y="93"/>
                  </a:lnTo>
                  <a:lnTo>
                    <a:pt x="515" y="93"/>
                  </a:lnTo>
                  <a:lnTo>
                    <a:pt x="516" y="93"/>
                  </a:lnTo>
                  <a:lnTo>
                    <a:pt x="518" y="93"/>
                  </a:lnTo>
                  <a:lnTo>
                    <a:pt x="520" y="93"/>
                  </a:lnTo>
                  <a:lnTo>
                    <a:pt x="521" y="92"/>
                  </a:lnTo>
                  <a:lnTo>
                    <a:pt x="521" y="90"/>
                  </a:lnTo>
                  <a:lnTo>
                    <a:pt x="522" y="90"/>
                  </a:lnTo>
                  <a:lnTo>
                    <a:pt x="522" y="89"/>
                  </a:lnTo>
                  <a:lnTo>
                    <a:pt x="524" y="89"/>
                  </a:lnTo>
                  <a:lnTo>
                    <a:pt x="525" y="89"/>
                  </a:lnTo>
                  <a:lnTo>
                    <a:pt x="526" y="89"/>
                  </a:lnTo>
                  <a:lnTo>
                    <a:pt x="528" y="89"/>
                  </a:lnTo>
                  <a:lnTo>
                    <a:pt x="529" y="90"/>
                  </a:lnTo>
                  <a:lnTo>
                    <a:pt x="530" y="90"/>
                  </a:lnTo>
                  <a:lnTo>
                    <a:pt x="532" y="89"/>
                  </a:lnTo>
                  <a:lnTo>
                    <a:pt x="533" y="89"/>
                  </a:lnTo>
                  <a:lnTo>
                    <a:pt x="534" y="89"/>
                  </a:lnTo>
                  <a:lnTo>
                    <a:pt x="534" y="88"/>
                  </a:lnTo>
                  <a:lnTo>
                    <a:pt x="535" y="88"/>
                  </a:lnTo>
                  <a:lnTo>
                    <a:pt x="537" y="88"/>
                  </a:lnTo>
                  <a:lnTo>
                    <a:pt x="538" y="86"/>
                  </a:lnTo>
                  <a:lnTo>
                    <a:pt x="539" y="86"/>
                  </a:lnTo>
                  <a:lnTo>
                    <a:pt x="539" y="88"/>
                  </a:lnTo>
                  <a:lnTo>
                    <a:pt x="541" y="88"/>
                  </a:lnTo>
                  <a:lnTo>
                    <a:pt x="541" y="89"/>
                  </a:lnTo>
                  <a:lnTo>
                    <a:pt x="542" y="89"/>
                  </a:lnTo>
                  <a:lnTo>
                    <a:pt x="543" y="89"/>
                  </a:lnTo>
                  <a:lnTo>
                    <a:pt x="543" y="88"/>
                  </a:lnTo>
                  <a:lnTo>
                    <a:pt x="545" y="88"/>
                  </a:lnTo>
                  <a:lnTo>
                    <a:pt x="546" y="86"/>
                  </a:lnTo>
                  <a:lnTo>
                    <a:pt x="547" y="86"/>
                  </a:lnTo>
                  <a:lnTo>
                    <a:pt x="549" y="86"/>
                  </a:lnTo>
                  <a:lnTo>
                    <a:pt x="550" y="85"/>
                  </a:lnTo>
                  <a:lnTo>
                    <a:pt x="551" y="85"/>
                  </a:lnTo>
                  <a:lnTo>
                    <a:pt x="552" y="85"/>
                  </a:lnTo>
                  <a:lnTo>
                    <a:pt x="554" y="84"/>
                  </a:lnTo>
                  <a:lnTo>
                    <a:pt x="555" y="84"/>
                  </a:lnTo>
                  <a:lnTo>
                    <a:pt x="556" y="84"/>
                  </a:lnTo>
                  <a:lnTo>
                    <a:pt x="558" y="82"/>
                  </a:lnTo>
                  <a:lnTo>
                    <a:pt x="559" y="82"/>
                  </a:lnTo>
                  <a:lnTo>
                    <a:pt x="560" y="82"/>
                  </a:lnTo>
                  <a:lnTo>
                    <a:pt x="560" y="81"/>
                  </a:lnTo>
                  <a:lnTo>
                    <a:pt x="562" y="81"/>
                  </a:lnTo>
                  <a:lnTo>
                    <a:pt x="563" y="81"/>
                  </a:lnTo>
                  <a:lnTo>
                    <a:pt x="564" y="80"/>
                  </a:lnTo>
                  <a:lnTo>
                    <a:pt x="564" y="79"/>
                  </a:lnTo>
                  <a:lnTo>
                    <a:pt x="566" y="79"/>
                  </a:lnTo>
                  <a:lnTo>
                    <a:pt x="566" y="77"/>
                  </a:lnTo>
                  <a:lnTo>
                    <a:pt x="566" y="76"/>
                  </a:lnTo>
                  <a:lnTo>
                    <a:pt x="567" y="76"/>
                  </a:lnTo>
                  <a:lnTo>
                    <a:pt x="567" y="75"/>
                  </a:lnTo>
                  <a:lnTo>
                    <a:pt x="568" y="75"/>
                  </a:lnTo>
                  <a:lnTo>
                    <a:pt x="568" y="73"/>
                  </a:lnTo>
                  <a:lnTo>
                    <a:pt x="568" y="72"/>
                  </a:lnTo>
                  <a:lnTo>
                    <a:pt x="567" y="72"/>
                  </a:lnTo>
                  <a:lnTo>
                    <a:pt x="567" y="71"/>
                  </a:lnTo>
                  <a:lnTo>
                    <a:pt x="567" y="69"/>
                  </a:lnTo>
                  <a:lnTo>
                    <a:pt x="567" y="68"/>
                  </a:lnTo>
                  <a:lnTo>
                    <a:pt x="568" y="68"/>
                  </a:lnTo>
                  <a:lnTo>
                    <a:pt x="570" y="68"/>
                  </a:lnTo>
                  <a:lnTo>
                    <a:pt x="570" y="67"/>
                  </a:lnTo>
                  <a:lnTo>
                    <a:pt x="570" y="68"/>
                  </a:lnTo>
                  <a:lnTo>
                    <a:pt x="571" y="68"/>
                  </a:lnTo>
                  <a:lnTo>
                    <a:pt x="571" y="67"/>
                  </a:lnTo>
                  <a:lnTo>
                    <a:pt x="572" y="65"/>
                  </a:lnTo>
                  <a:lnTo>
                    <a:pt x="572" y="64"/>
                  </a:lnTo>
                  <a:lnTo>
                    <a:pt x="573" y="64"/>
                  </a:lnTo>
                  <a:lnTo>
                    <a:pt x="575" y="64"/>
                  </a:lnTo>
                  <a:lnTo>
                    <a:pt x="576" y="64"/>
                  </a:lnTo>
                  <a:lnTo>
                    <a:pt x="576" y="63"/>
                  </a:lnTo>
                  <a:lnTo>
                    <a:pt x="577" y="63"/>
                  </a:lnTo>
                  <a:lnTo>
                    <a:pt x="577" y="64"/>
                  </a:lnTo>
                  <a:lnTo>
                    <a:pt x="577" y="65"/>
                  </a:lnTo>
                  <a:lnTo>
                    <a:pt x="579" y="65"/>
                  </a:lnTo>
                  <a:lnTo>
                    <a:pt x="579" y="67"/>
                  </a:lnTo>
                  <a:lnTo>
                    <a:pt x="579" y="68"/>
                  </a:lnTo>
                  <a:lnTo>
                    <a:pt x="577" y="68"/>
                  </a:lnTo>
                  <a:lnTo>
                    <a:pt x="577" y="69"/>
                  </a:lnTo>
                  <a:lnTo>
                    <a:pt x="576" y="69"/>
                  </a:lnTo>
                  <a:lnTo>
                    <a:pt x="577" y="69"/>
                  </a:lnTo>
                  <a:lnTo>
                    <a:pt x="577" y="71"/>
                  </a:lnTo>
                  <a:lnTo>
                    <a:pt x="577" y="72"/>
                  </a:lnTo>
                  <a:lnTo>
                    <a:pt x="576" y="72"/>
                  </a:lnTo>
                  <a:lnTo>
                    <a:pt x="577" y="72"/>
                  </a:lnTo>
                  <a:lnTo>
                    <a:pt x="577" y="73"/>
                  </a:lnTo>
                  <a:lnTo>
                    <a:pt x="579" y="75"/>
                  </a:lnTo>
                  <a:lnTo>
                    <a:pt x="577" y="75"/>
                  </a:lnTo>
                  <a:lnTo>
                    <a:pt x="579" y="75"/>
                  </a:lnTo>
                  <a:lnTo>
                    <a:pt x="579" y="76"/>
                  </a:lnTo>
                  <a:lnTo>
                    <a:pt x="579" y="77"/>
                  </a:lnTo>
                  <a:lnTo>
                    <a:pt x="580" y="77"/>
                  </a:lnTo>
                  <a:lnTo>
                    <a:pt x="580" y="79"/>
                  </a:lnTo>
                  <a:lnTo>
                    <a:pt x="581" y="80"/>
                  </a:lnTo>
                  <a:lnTo>
                    <a:pt x="583" y="81"/>
                  </a:lnTo>
                  <a:lnTo>
                    <a:pt x="584" y="82"/>
                  </a:lnTo>
                  <a:lnTo>
                    <a:pt x="585" y="82"/>
                  </a:lnTo>
                  <a:lnTo>
                    <a:pt x="585" y="84"/>
                  </a:lnTo>
                  <a:lnTo>
                    <a:pt x="587" y="82"/>
                  </a:lnTo>
                  <a:lnTo>
                    <a:pt x="585" y="81"/>
                  </a:lnTo>
                  <a:lnTo>
                    <a:pt x="585" y="80"/>
                  </a:lnTo>
                  <a:lnTo>
                    <a:pt x="587" y="79"/>
                  </a:lnTo>
                  <a:lnTo>
                    <a:pt x="587" y="77"/>
                  </a:lnTo>
                  <a:lnTo>
                    <a:pt x="588" y="77"/>
                  </a:lnTo>
                  <a:lnTo>
                    <a:pt x="588" y="76"/>
                  </a:lnTo>
                  <a:lnTo>
                    <a:pt x="589" y="76"/>
                  </a:lnTo>
                  <a:lnTo>
                    <a:pt x="590" y="76"/>
                  </a:lnTo>
                  <a:lnTo>
                    <a:pt x="592" y="76"/>
                  </a:lnTo>
                  <a:lnTo>
                    <a:pt x="592" y="75"/>
                  </a:lnTo>
                  <a:lnTo>
                    <a:pt x="593" y="75"/>
                  </a:lnTo>
                  <a:lnTo>
                    <a:pt x="593" y="73"/>
                  </a:lnTo>
                  <a:lnTo>
                    <a:pt x="593" y="75"/>
                  </a:lnTo>
                  <a:lnTo>
                    <a:pt x="593" y="76"/>
                  </a:lnTo>
                  <a:lnTo>
                    <a:pt x="593" y="77"/>
                  </a:lnTo>
                  <a:lnTo>
                    <a:pt x="593" y="79"/>
                  </a:lnTo>
                  <a:lnTo>
                    <a:pt x="593" y="80"/>
                  </a:lnTo>
                  <a:lnTo>
                    <a:pt x="594" y="80"/>
                  </a:lnTo>
                  <a:lnTo>
                    <a:pt x="594" y="79"/>
                  </a:lnTo>
                  <a:lnTo>
                    <a:pt x="596" y="79"/>
                  </a:lnTo>
                  <a:lnTo>
                    <a:pt x="597" y="79"/>
                  </a:lnTo>
                  <a:lnTo>
                    <a:pt x="597" y="77"/>
                  </a:lnTo>
                  <a:lnTo>
                    <a:pt x="597" y="76"/>
                  </a:lnTo>
                  <a:lnTo>
                    <a:pt x="596" y="76"/>
                  </a:lnTo>
                  <a:lnTo>
                    <a:pt x="596" y="75"/>
                  </a:lnTo>
                  <a:lnTo>
                    <a:pt x="596" y="73"/>
                  </a:lnTo>
                  <a:lnTo>
                    <a:pt x="597" y="73"/>
                  </a:lnTo>
                  <a:lnTo>
                    <a:pt x="597" y="72"/>
                  </a:lnTo>
                  <a:lnTo>
                    <a:pt x="597" y="71"/>
                  </a:lnTo>
                  <a:lnTo>
                    <a:pt x="597" y="69"/>
                  </a:lnTo>
                  <a:lnTo>
                    <a:pt x="596" y="68"/>
                  </a:lnTo>
                  <a:lnTo>
                    <a:pt x="597" y="68"/>
                  </a:lnTo>
                  <a:lnTo>
                    <a:pt x="597" y="69"/>
                  </a:lnTo>
                  <a:lnTo>
                    <a:pt x="598" y="69"/>
                  </a:lnTo>
                  <a:lnTo>
                    <a:pt x="598" y="71"/>
                  </a:lnTo>
                  <a:lnTo>
                    <a:pt x="598" y="72"/>
                  </a:lnTo>
                  <a:lnTo>
                    <a:pt x="598" y="73"/>
                  </a:lnTo>
                  <a:lnTo>
                    <a:pt x="600" y="75"/>
                  </a:lnTo>
                  <a:lnTo>
                    <a:pt x="600" y="76"/>
                  </a:lnTo>
                  <a:lnTo>
                    <a:pt x="601" y="76"/>
                  </a:lnTo>
                  <a:lnTo>
                    <a:pt x="605" y="77"/>
                  </a:lnTo>
                  <a:lnTo>
                    <a:pt x="606" y="77"/>
                  </a:lnTo>
                  <a:lnTo>
                    <a:pt x="608" y="77"/>
                  </a:lnTo>
                  <a:lnTo>
                    <a:pt x="609" y="77"/>
                  </a:lnTo>
                  <a:lnTo>
                    <a:pt x="610" y="77"/>
                  </a:lnTo>
                  <a:lnTo>
                    <a:pt x="611" y="77"/>
                  </a:lnTo>
                  <a:lnTo>
                    <a:pt x="613" y="79"/>
                  </a:lnTo>
                  <a:lnTo>
                    <a:pt x="614" y="80"/>
                  </a:lnTo>
                  <a:lnTo>
                    <a:pt x="615" y="81"/>
                  </a:lnTo>
                  <a:lnTo>
                    <a:pt x="617" y="82"/>
                  </a:lnTo>
                  <a:lnTo>
                    <a:pt x="617" y="86"/>
                  </a:lnTo>
                  <a:lnTo>
                    <a:pt x="617" y="88"/>
                  </a:lnTo>
                  <a:lnTo>
                    <a:pt x="617" y="90"/>
                  </a:lnTo>
                  <a:lnTo>
                    <a:pt x="617" y="92"/>
                  </a:lnTo>
                  <a:lnTo>
                    <a:pt x="617" y="93"/>
                  </a:lnTo>
                  <a:lnTo>
                    <a:pt x="618" y="93"/>
                  </a:lnTo>
                  <a:lnTo>
                    <a:pt x="618" y="94"/>
                  </a:lnTo>
                  <a:lnTo>
                    <a:pt x="619" y="93"/>
                  </a:lnTo>
                  <a:lnTo>
                    <a:pt x="621" y="93"/>
                  </a:lnTo>
                  <a:lnTo>
                    <a:pt x="622" y="93"/>
                  </a:lnTo>
                  <a:lnTo>
                    <a:pt x="623" y="93"/>
                  </a:lnTo>
                  <a:lnTo>
                    <a:pt x="625" y="93"/>
                  </a:lnTo>
                  <a:lnTo>
                    <a:pt x="625" y="94"/>
                  </a:lnTo>
                  <a:lnTo>
                    <a:pt x="626" y="94"/>
                  </a:lnTo>
                  <a:lnTo>
                    <a:pt x="626" y="96"/>
                  </a:lnTo>
                  <a:lnTo>
                    <a:pt x="627" y="96"/>
                  </a:lnTo>
                  <a:lnTo>
                    <a:pt x="627" y="97"/>
                  </a:lnTo>
                  <a:lnTo>
                    <a:pt x="628" y="97"/>
                  </a:lnTo>
                  <a:lnTo>
                    <a:pt x="628" y="98"/>
                  </a:lnTo>
                  <a:lnTo>
                    <a:pt x="630" y="100"/>
                  </a:lnTo>
                  <a:lnTo>
                    <a:pt x="631" y="101"/>
                  </a:lnTo>
                  <a:lnTo>
                    <a:pt x="632" y="102"/>
                  </a:lnTo>
                  <a:lnTo>
                    <a:pt x="632" y="103"/>
                  </a:lnTo>
                  <a:lnTo>
                    <a:pt x="634" y="103"/>
                  </a:lnTo>
                  <a:lnTo>
                    <a:pt x="634" y="105"/>
                  </a:lnTo>
                  <a:lnTo>
                    <a:pt x="635" y="105"/>
                  </a:lnTo>
                  <a:lnTo>
                    <a:pt x="636" y="105"/>
                  </a:lnTo>
                  <a:lnTo>
                    <a:pt x="638" y="103"/>
                  </a:lnTo>
                  <a:lnTo>
                    <a:pt x="639" y="103"/>
                  </a:lnTo>
                  <a:lnTo>
                    <a:pt x="640" y="103"/>
                  </a:lnTo>
                  <a:lnTo>
                    <a:pt x="640" y="105"/>
                  </a:lnTo>
                  <a:lnTo>
                    <a:pt x="642" y="105"/>
                  </a:lnTo>
                  <a:lnTo>
                    <a:pt x="642" y="106"/>
                  </a:lnTo>
                  <a:lnTo>
                    <a:pt x="643" y="106"/>
                  </a:lnTo>
                  <a:lnTo>
                    <a:pt x="643" y="107"/>
                  </a:lnTo>
                  <a:lnTo>
                    <a:pt x="645" y="109"/>
                  </a:lnTo>
                  <a:lnTo>
                    <a:pt x="647" y="107"/>
                  </a:lnTo>
                  <a:lnTo>
                    <a:pt x="648" y="109"/>
                  </a:lnTo>
                  <a:lnTo>
                    <a:pt x="649" y="110"/>
                  </a:lnTo>
                  <a:lnTo>
                    <a:pt x="652" y="111"/>
                  </a:lnTo>
                  <a:lnTo>
                    <a:pt x="652" y="113"/>
                  </a:lnTo>
                  <a:lnTo>
                    <a:pt x="653" y="113"/>
                  </a:lnTo>
                  <a:lnTo>
                    <a:pt x="653" y="114"/>
                  </a:lnTo>
                  <a:lnTo>
                    <a:pt x="655" y="115"/>
                  </a:lnTo>
                  <a:lnTo>
                    <a:pt x="655" y="117"/>
                  </a:lnTo>
                  <a:lnTo>
                    <a:pt x="655" y="118"/>
                  </a:lnTo>
                  <a:lnTo>
                    <a:pt x="655" y="119"/>
                  </a:lnTo>
                  <a:lnTo>
                    <a:pt x="656" y="119"/>
                  </a:lnTo>
                  <a:lnTo>
                    <a:pt x="657" y="120"/>
                  </a:lnTo>
                  <a:lnTo>
                    <a:pt x="659" y="122"/>
                  </a:lnTo>
                  <a:lnTo>
                    <a:pt x="660" y="122"/>
                  </a:lnTo>
                  <a:lnTo>
                    <a:pt x="661" y="123"/>
                  </a:lnTo>
                  <a:lnTo>
                    <a:pt x="663" y="124"/>
                  </a:lnTo>
                  <a:lnTo>
                    <a:pt x="664" y="126"/>
                  </a:lnTo>
                  <a:lnTo>
                    <a:pt x="665" y="126"/>
                  </a:lnTo>
                  <a:lnTo>
                    <a:pt x="666" y="127"/>
                  </a:lnTo>
                  <a:lnTo>
                    <a:pt x="669" y="128"/>
                  </a:lnTo>
                  <a:lnTo>
                    <a:pt x="669" y="130"/>
                  </a:lnTo>
                  <a:lnTo>
                    <a:pt x="668" y="131"/>
                  </a:lnTo>
                  <a:lnTo>
                    <a:pt x="666" y="131"/>
                  </a:lnTo>
                  <a:lnTo>
                    <a:pt x="665" y="131"/>
                  </a:lnTo>
                  <a:lnTo>
                    <a:pt x="665" y="132"/>
                  </a:lnTo>
                  <a:lnTo>
                    <a:pt x="664" y="134"/>
                  </a:lnTo>
                  <a:lnTo>
                    <a:pt x="666" y="135"/>
                  </a:lnTo>
                  <a:lnTo>
                    <a:pt x="668" y="137"/>
                  </a:lnTo>
                  <a:lnTo>
                    <a:pt x="668" y="139"/>
                  </a:lnTo>
                  <a:lnTo>
                    <a:pt x="668" y="140"/>
                  </a:lnTo>
                  <a:lnTo>
                    <a:pt x="669" y="140"/>
                  </a:lnTo>
                  <a:lnTo>
                    <a:pt x="670" y="140"/>
                  </a:lnTo>
                  <a:lnTo>
                    <a:pt x="670" y="139"/>
                  </a:lnTo>
                  <a:lnTo>
                    <a:pt x="672" y="140"/>
                  </a:lnTo>
                  <a:lnTo>
                    <a:pt x="673" y="140"/>
                  </a:lnTo>
                  <a:lnTo>
                    <a:pt x="673" y="141"/>
                  </a:lnTo>
                  <a:lnTo>
                    <a:pt x="672" y="141"/>
                  </a:lnTo>
                  <a:lnTo>
                    <a:pt x="670" y="141"/>
                  </a:lnTo>
                  <a:lnTo>
                    <a:pt x="669" y="141"/>
                  </a:lnTo>
                  <a:lnTo>
                    <a:pt x="669" y="143"/>
                  </a:lnTo>
                  <a:lnTo>
                    <a:pt x="669" y="144"/>
                  </a:lnTo>
                  <a:lnTo>
                    <a:pt x="669" y="145"/>
                  </a:lnTo>
                  <a:lnTo>
                    <a:pt x="670" y="145"/>
                  </a:lnTo>
                  <a:lnTo>
                    <a:pt x="672" y="147"/>
                  </a:lnTo>
                  <a:lnTo>
                    <a:pt x="673" y="145"/>
                  </a:lnTo>
                  <a:lnTo>
                    <a:pt x="674" y="145"/>
                  </a:lnTo>
                  <a:lnTo>
                    <a:pt x="676" y="145"/>
                  </a:lnTo>
                  <a:lnTo>
                    <a:pt x="677" y="144"/>
                  </a:lnTo>
                  <a:lnTo>
                    <a:pt x="685" y="144"/>
                  </a:lnTo>
                  <a:lnTo>
                    <a:pt x="685" y="148"/>
                  </a:lnTo>
                  <a:lnTo>
                    <a:pt x="683" y="148"/>
                  </a:lnTo>
                  <a:lnTo>
                    <a:pt x="683" y="151"/>
                  </a:lnTo>
                  <a:lnTo>
                    <a:pt x="681" y="153"/>
                  </a:lnTo>
                  <a:lnTo>
                    <a:pt x="681" y="154"/>
                  </a:lnTo>
                  <a:lnTo>
                    <a:pt x="681" y="157"/>
                  </a:lnTo>
                  <a:lnTo>
                    <a:pt x="680" y="161"/>
                  </a:lnTo>
                  <a:lnTo>
                    <a:pt x="677" y="162"/>
                  </a:lnTo>
                  <a:lnTo>
                    <a:pt x="674" y="164"/>
                  </a:lnTo>
                  <a:lnTo>
                    <a:pt x="674" y="165"/>
                  </a:lnTo>
                  <a:lnTo>
                    <a:pt x="676" y="165"/>
                  </a:lnTo>
                  <a:lnTo>
                    <a:pt x="676" y="166"/>
                  </a:lnTo>
                  <a:lnTo>
                    <a:pt x="672" y="170"/>
                  </a:lnTo>
                  <a:lnTo>
                    <a:pt x="670" y="174"/>
                  </a:lnTo>
                  <a:lnTo>
                    <a:pt x="670" y="177"/>
                  </a:lnTo>
                  <a:lnTo>
                    <a:pt x="670" y="178"/>
                  </a:lnTo>
                  <a:lnTo>
                    <a:pt x="670" y="179"/>
                  </a:lnTo>
                  <a:lnTo>
                    <a:pt x="672" y="182"/>
                  </a:lnTo>
                  <a:lnTo>
                    <a:pt x="672" y="185"/>
                  </a:lnTo>
                  <a:lnTo>
                    <a:pt x="674" y="186"/>
                  </a:lnTo>
                  <a:lnTo>
                    <a:pt x="677" y="190"/>
                  </a:lnTo>
                  <a:lnTo>
                    <a:pt x="678" y="191"/>
                  </a:lnTo>
                  <a:lnTo>
                    <a:pt x="680" y="191"/>
                  </a:lnTo>
                  <a:lnTo>
                    <a:pt x="682" y="192"/>
                  </a:lnTo>
                  <a:lnTo>
                    <a:pt x="685" y="195"/>
                  </a:lnTo>
                  <a:lnTo>
                    <a:pt x="687" y="196"/>
                  </a:lnTo>
                  <a:lnTo>
                    <a:pt x="687" y="198"/>
                  </a:lnTo>
                  <a:lnTo>
                    <a:pt x="689" y="198"/>
                  </a:lnTo>
                  <a:lnTo>
                    <a:pt x="690" y="199"/>
                  </a:lnTo>
                  <a:lnTo>
                    <a:pt x="691" y="199"/>
                  </a:lnTo>
                  <a:lnTo>
                    <a:pt x="693" y="199"/>
                  </a:lnTo>
                  <a:lnTo>
                    <a:pt x="694" y="200"/>
                  </a:lnTo>
                  <a:lnTo>
                    <a:pt x="693" y="202"/>
                  </a:lnTo>
                  <a:lnTo>
                    <a:pt x="695" y="202"/>
                  </a:lnTo>
                  <a:lnTo>
                    <a:pt x="697" y="203"/>
                  </a:lnTo>
                  <a:lnTo>
                    <a:pt x="699" y="203"/>
                  </a:lnTo>
                  <a:lnTo>
                    <a:pt x="699" y="204"/>
                  </a:lnTo>
                  <a:lnTo>
                    <a:pt x="701" y="204"/>
                  </a:lnTo>
                  <a:lnTo>
                    <a:pt x="702" y="204"/>
                  </a:lnTo>
                  <a:lnTo>
                    <a:pt x="704" y="204"/>
                  </a:lnTo>
                  <a:lnTo>
                    <a:pt x="706" y="206"/>
                  </a:lnTo>
                  <a:lnTo>
                    <a:pt x="704" y="207"/>
                  </a:lnTo>
                  <a:lnTo>
                    <a:pt x="702" y="207"/>
                  </a:lnTo>
                  <a:lnTo>
                    <a:pt x="699" y="207"/>
                  </a:lnTo>
                  <a:lnTo>
                    <a:pt x="698" y="206"/>
                  </a:lnTo>
                  <a:lnTo>
                    <a:pt x="695" y="204"/>
                  </a:lnTo>
                  <a:lnTo>
                    <a:pt x="694" y="204"/>
                  </a:lnTo>
                  <a:lnTo>
                    <a:pt x="693" y="204"/>
                  </a:lnTo>
                  <a:lnTo>
                    <a:pt x="690" y="204"/>
                  </a:lnTo>
                  <a:lnTo>
                    <a:pt x="689" y="203"/>
                  </a:lnTo>
                  <a:lnTo>
                    <a:pt x="687" y="203"/>
                  </a:lnTo>
                  <a:lnTo>
                    <a:pt x="685" y="203"/>
                  </a:lnTo>
                  <a:lnTo>
                    <a:pt x="685" y="202"/>
                  </a:lnTo>
                  <a:lnTo>
                    <a:pt x="680" y="202"/>
                  </a:lnTo>
                  <a:lnTo>
                    <a:pt x="678" y="200"/>
                  </a:lnTo>
                  <a:lnTo>
                    <a:pt x="676" y="200"/>
                  </a:lnTo>
                  <a:lnTo>
                    <a:pt x="674" y="200"/>
                  </a:lnTo>
                  <a:lnTo>
                    <a:pt x="672" y="200"/>
                  </a:lnTo>
                  <a:lnTo>
                    <a:pt x="668" y="200"/>
                  </a:lnTo>
                  <a:lnTo>
                    <a:pt x="668" y="199"/>
                  </a:lnTo>
                  <a:lnTo>
                    <a:pt x="661" y="199"/>
                  </a:lnTo>
                  <a:lnTo>
                    <a:pt x="657" y="199"/>
                  </a:lnTo>
                  <a:lnTo>
                    <a:pt x="656" y="199"/>
                  </a:lnTo>
                  <a:lnTo>
                    <a:pt x="653" y="199"/>
                  </a:lnTo>
                  <a:lnTo>
                    <a:pt x="653" y="198"/>
                  </a:lnTo>
                  <a:lnTo>
                    <a:pt x="647" y="198"/>
                  </a:lnTo>
                  <a:lnTo>
                    <a:pt x="647" y="196"/>
                  </a:lnTo>
                  <a:lnTo>
                    <a:pt x="640" y="196"/>
                  </a:lnTo>
                  <a:lnTo>
                    <a:pt x="639" y="196"/>
                  </a:lnTo>
                  <a:lnTo>
                    <a:pt x="631" y="196"/>
                  </a:lnTo>
                  <a:lnTo>
                    <a:pt x="628" y="196"/>
                  </a:lnTo>
                  <a:lnTo>
                    <a:pt x="628" y="195"/>
                  </a:lnTo>
                  <a:lnTo>
                    <a:pt x="623" y="195"/>
                  </a:lnTo>
                  <a:lnTo>
                    <a:pt x="622" y="195"/>
                  </a:lnTo>
                  <a:lnTo>
                    <a:pt x="615" y="195"/>
                  </a:lnTo>
                  <a:lnTo>
                    <a:pt x="614" y="195"/>
                  </a:lnTo>
                  <a:lnTo>
                    <a:pt x="606" y="195"/>
                  </a:lnTo>
                  <a:lnTo>
                    <a:pt x="605" y="194"/>
                  </a:lnTo>
                  <a:lnTo>
                    <a:pt x="588" y="194"/>
                  </a:lnTo>
                  <a:lnTo>
                    <a:pt x="585" y="194"/>
                  </a:lnTo>
                  <a:lnTo>
                    <a:pt x="585" y="192"/>
                  </a:lnTo>
                  <a:lnTo>
                    <a:pt x="579" y="192"/>
                  </a:lnTo>
                  <a:lnTo>
                    <a:pt x="572" y="192"/>
                  </a:lnTo>
                  <a:lnTo>
                    <a:pt x="571" y="192"/>
                  </a:lnTo>
                  <a:lnTo>
                    <a:pt x="567" y="192"/>
                  </a:lnTo>
                  <a:lnTo>
                    <a:pt x="566" y="191"/>
                  </a:lnTo>
                  <a:lnTo>
                    <a:pt x="564" y="191"/>
                  </a:lnTo>
                  <a:lnTo>
                    <a:pt x="563" y="192"/>
                  </a:lnTo>
                  <a:lnTo>
                    <a:pt x="562" y="191"/>
                  </a:lnTo>
                  <a:lnTo>
                    <a:pt x="559" y="191"/>
                  </a:lnTo>
                  <a:lnTo>
                    <a:pt x="559" y="192"/>
                  </a:lnTo>
                  <a:lnTo>
                    <a:pt x="537" y="192"/>
                  </a:lnTo>
                  <a:lnTo>
                    <a:pt x="535" y="191"/>
                  </a:lnTo>
                  <a:lnTo>
                    <a:pt x="530" y="191"/>
                  </a:lnTo>
                  <a:lnTo>
                    <a:pt x="529" y="192"/>
                  </a:lnTo>
                  <a:lnTo>
                    <a:pt x="528" y="192"/>
                  </a:lnTo>
                  <a:lnTo>
                    <a:pt x="522" y="192"/>
                  </a:lnTo>
                  <a:lnTo>
                    <a:pt x="516" y="192"/>
                  </a:lnTo>
                  <a:lnTo>
                    <a:pt x="516" y="194"/>
                  </a:lnTo>
                  <a:lnTo>
                    <a:pt x="513" y="194"/>
                  </a:lnTo>
                  <a:lnTo>
                    <a:pt x="512" y="194"/>
                  </a:lnTo>
                  <a:lnTo>
                    <a:pt x="501" y="194"/>
                  </a:lnTo>
                  <a:lnTo>
                    <a:pt x="501" y="195"/>
                  </a:lnTo>
                  <a:lnTo>
                    <a:pt x="495" y="195"/>
                  </a:lnTo>
                  <a:lnTo>
                    <a:pt x="494" y="195"/>
                  </a:lnTo>
                  <a:lnTo>
                    <a:pt x="492" y="196"/>
                  </a:lnTo>
                  <a:lnTo>
                    <a:pt x="491" y="196"/>
                  </a:lnTo>
                  <a:lnTo>
                    <a:pt x="488" y="196"/>
                  </a:lnTo>
                  <a:lnTo>
                    <a:pt x="487" y="196"/>
                  </a:lnTo>
                  <a:lnTo>
                    <a:pt x="486" y="198"/>
                  </a:lnTo>
                  <a:lnTo>
                    <a:pt x="483" y="198"/>
                  </a:lnTo>
                  <a:lnTo>
                    <a:pt x="482" y="198"/>
                  </a:lnTo>
                  <a:lnTo>
                    <a:pt x="482" y="199"/>
                  </a:lnTo>
                  <a:lnTo>
                    <a:pt x="477" y="199"/>
                  </a:lnTo>
                  <a:lnTo>
                    <a:pt x="475" y="199"/>
                  </a:lnTo>
                  <a:lnTo>
                    <a:pt x="474" y="199"/>
                  </a:lnTo>
                  <a:lnTo>
                    <a:pt x="474" y="200"/>
                  </a:lnTo>
                  <a:lnTo>
                    <a:pt x="473" y="200"/>
                  </a:lnTo>
                  <a:lnTo>
                    <a:pt x="471" y="200"/>
                  </a:lnTo>
                  <a:lnTo>
                    <a:pt x="470" y="200"/>
                  </a:lnTo>
                  <a:lnTo>
                    <a:pt x="467" y="200"/>
                  </a:lnTo>
                  <a:lnTo>
                    <a:pt x="467" y="202"/>
                  </a:lnTo>
                  <a:lnTo>
                    <a:pt x="466" y="202"/>
                  </a:lnTo>
                  <a:lnTo>
                    <a:pt x="463" y="202"/>
                  </a:lnTo>
                  <a:lnTo>
                    <a:pt x="463" y="203"/>
                  </a:lnTo>
                  <a:lnTo>
                    <a:pt x="462" y="203"/>
                  </a:lnTo>
                  <a:lnTo>
                    <a:pt x="459" y="203"/>
                  </a:lnTo>
                  <a:lnTo>
                    <a:pt x="457" y="203"/>
                  </a:lnTo>
                  <a:lnTo>
                    <a:pt x="456" y="204"/>
                  </a:lnTo>
                  <a:lnTo>
                    <a:pt x="449" y="211"/>
                  </a:lnTo>
                  <a:lnTo>
                    <a:pt x="448" y="211"/>
                  </a:lnTo>
                  <a:lnTo>
                    <a:pt x="446" y="212"/>
                  </a:lnTo>
                  <a:lnTo>
                    <a:pt x="444" y="213"/>
                  </a:lnTo>
                  <a:lnTo>
                    <a:pt x="440" y="215"/>
                  </a:lnTo>
                  <a:lnTo>
                    <a:pt x="439" y="215"/>
                  </a:lnTo>
                  <a:lnTo>
                    <a:pt x="437" y="215"/>
                  </a:lnTo>
                  <a:lnTo>
                    <a:pt x="437" y="216"/>
                  </a:lnTo>
                  <a:lnTo>
                    <a:pt x="435" y="216"/>
                  </a:lnTo>
                  <a:lnTo>
                    <a:pt x="435" y="215"/>
                  </a:lnTo>
                  <a:lnTo>
                    <a:pt x="432" y="215"/>
                  </a:lnTo>
                  <a:lnTo>
                    <a:pt x="432" y="216"/>
                  </a:lnTo>
                  <a:lnTo>
                    <a:pt x="429" y="216"/>
                  </a:lnTo>
                  <a:lnTo>
                    <a:pt x="425" y="216"/>
                  </a:lnTo>
                  <a:lnTo>
                    <a:pt x="425" y="217"/>
                  </a:lnTo>
                  <a:lnTo>
                    <a:pt x="423" y="217"/>
                  </a:lnTo>
                  <a:lnTo>
                    <a:pt x="422" y="217"/>
                  </a:lnTo>
                  <a:lnTo>
                    <a:pt x="416" y="217"/>
                  </a:lnTo>
                  <a:lnTo>
                    <a:pt x="416" y="219"/>
                  </a:lnTo>
                  <a:lnTo>
                    <a:pt x="415" y="219"/>
                  </a:lnTo>
                  <a:lnTo>
                    <a:pt x="412" y="216"/>
                  </a:lnTo>
                  <a:lnTo>
                    <a:pt x="412" y="213"/>
                  </a:lnTo>
                  <a:lnTo>
                    <a:pt x="412" y="217"/>
                  </a:lnTo>
                  <a:lnTo>
                    <a:pt x="412" y="219"/>
                  </a:lnTo>
                  <a:lnTo>
                    <a:pt x="412" y="220"/>
                  </a:lnTo>
                  <a:lnTo>
                    <a:pt x="410" y="220"/>
                  </a:lnTo>
                  <a:lnTo>
                    <a:pt x="408" y="223"/>
                  </a:lnTo>
                  <a:lnTo>
                    <a:pt x="404" y="224"/>
                  </a:lnTo>
                  <a:lnTo>
                    <a:pt x="402" y="225"/>
                  </a:lnTo>
                  <a:lnTo>
                    <a:pt x="399" y="226"/>
                  </a:lnTo>
                  <a:lnTo>
                    <a:pt x="398" y="226"/>
                  </a:lnTo>
                  <a:lnTo>
                    <a:pt x="397" y="228"/>
                  </a:lnTo>
                  <a:lnTo>
                    <a:pt x="395" y="228"/>
                  </a:lnTo>
                  <a:lnTo>
                    <a:pt x="394" y="229"/>
                  </a:lnTo>
                  <a:lnTo>
                    <a:pt x="390" y="229"/>
                  </a:lnTo>
                  <a:lnTo>
                    <a:pt x="387" y="232"/>
                  </a:lnTo>
                  <a:lnTo>
                    <a:pt x="385" y="236"/>
                  </a:lnTo>
                  <a:lnTo>
                    <a:pt x="384" y="238"/>
                  </a:lnTo>
                  <a:lnTo>
                    <a:pt x="382" y="238"/>
                  </a:lnTo>
                  <a:lnTo>
                    <a:pt x="381" y="240"/>
                  </a:lnTo>
                  <a:lnTo>
                    <a:pt x="380" y="240"/>
                  </a:lnTo>
                  <a:lnTo>
                    <a:pt x="378" y="240"/>
                  </a:lnTo>
                  <a:lnTo>
                    <a:pt x="377" y="241"/>
                  </a:lnTo>
                  <a:lnTo>
                    <a:pt x="376" y="241"/>
                  </a:lnTo>
                  <a:lnTo>
                    <a:pt x="372" y="242"/>
                  </a:lnTo>
                  <a:lnTo>
                    <a:pt x="370" y="242"/>
                  </a:lnTo>
                  <a:lnTo>
                    <a:pt x="369" y="244"/>
                  </a:lnTo>
                  <a:lnTo>
                    <a:pt x="368" y="244"/>
                  </a:lnTo>
                  <a:lnTo>
                    <a:pt x="366" y="245"/>
                  </a:lnTo>
                  <a:lnTo>
                    <a:pt x="364" y="245"/>
                  </a:lnTo>
                  <a:lnTo>
                    <a:pt x="363" y="245"/>
                  </a:lnTo>
                  <a:lnTo>
                    <a:pt x="361" y="245"/>
                  </a:lnTo>
                  <a:lnTo>
                    <a:pt x="360" y="245"/>
                  </a:lnTo>
                  <a:lnTo>
                    <a:pt x="360" y="246"/>
                  </a:lnTo>
                  <a:lnTo>
                    <a:pt x="357" y="246"/>
                  </a:lnTo>
                  <a:lnTo>
                    <a:pt x="355" y="246"/>
                  </a:lnTo>
                  <a:lnTo>
                    <a:pt x="353" y="246"/>
                  </a:lnTo>
                  <a:lnTo>
                    <a:pt x="352" y="246"/>
                  </a:lnTo>
                  <a:lnTo>
                    <a:pt x="349" y="247"/>
                  </a:lnTo>
                  <a:lnTo>
                    <a:pt x="348" y="249"/>
                  </a:lnTo>
                  <a:lnTo>
                    <a:pt x="342" y="254"/>
                  </a:lnTo>
                  <a:lnTo>
                    <a:pt x="340" y="257"/>
                  </a:lnTo>
                  <a:lnTo>
                    <a:pt x="336" y="258"/>
                  </a:lnTo>
                  <a:lnTo>
                    <a:pt x="335" y="259"/>
                  </a:lnTo>
                  <a:lnTo>
                    <a:pt x="335" y="261"/>
                  </a:lnTo>
                  <a:lnTo>
                    <a:pt x="334" y="262"/>
                  </a:lnTo>
                  <a:lnTo>
                    <a:pt x="334" y="263"/>
                  </a:lnTo>
                  <a:lnTo>
                    <a:pt x="334" y="267"/>
                  </a:lnTo>
                  <a:lnTo>
                    <a:pt x="331" y="268"/>
                  </a:lnTo>
                  <a:lnTo>
                    <a:pt x="329" y="268"/>
                  </a:lnTo>
                  <a:lnTo>
                    <a:pt x="329" y="270"/>
                  </a:lnTo>
                  <a:lnTo>
                    <a:pt x="325" y="274"/>
                  </a:lnTo>
                  <a:lnTo>
                    <a:pt x="325" y="275"/>
                  </a:lnTo>
                  <a:lnTo>
                    <a:pt x="323" y="276"/>
                  </a:lnTo>
                  <a:lnTo>
                    <a:pt x="322" y="276"/>
                  </a:lnTo>
                  <a:lnTo>
                    <a:pt x="322" y="278"/>
                  </a:lnTo>
                  <a:lnTo>
                    <a:pt x="321" y="278"/>
                  </a:lnTo>
                  <a:lnTo>
                    <a:pt x="318" y="279"/>
                  </a:lnTo>
                  <a:lnTo>
                    <a:pt x="314" y="280"/>
                  </a:lnTo>
                  <a:lnTo>
                    <a:pt x="313" y="281"/>
                  </a:lnTo>
                  <a:lnTo>
                    <a:pt x="311" y="284"/>
                  </a:lnTo>
                  <a:lnTo>
                    <a:pt x="309" y="287"/>
                  </a:lnTo>
                  <a:lnTo>
                    <a:pt x="309" y="288"/>
                  </a:lnTo>
                  <a:lnTo>
                    <a:pt x="306" y="288"/>
                  </a:lnTo>
                  <a:lnTo>
                    <a:pt x="304" y="288"/>
                  </a:lnTo>
                  <a:lnTo>
                    <a:pt x="300" y="291"/>
                  </a:lnTo>
                  <a:lnTo>
                    <a:pt x="297" y="292"/>
                  </a:lnTo>
                  <a:lnTo>
                    <a:pt x="294" y="293"/>
                  </a:lnTo>
                  <a:lnTo>
                    <a:pt x="293" y="295"/>
                  </a:lnTo>
                  <a:lnTo>
                    <a:pt x="289" y="295"/>
                  </a:lnTo>
                  <a:lnTo>
                    <a:pt x="288" y="295"/>
                  </a:lnTo>
                  <a:lnTo>
                    <a:pt x="287" y="295"/>
                  </a:lnTo>
                  <a:lnTo>
                    <a:pt x="285" y="295"/>
                  </a:lnTo>
                  <a:lnTo>
                    <a:pt x="283" y="295"/>
                  </a:lnTo>
                  <a:lnTo>
                    <a:pt x="283" y="296"/>
                  </a:lnTo>
                  <a:lnTo>
                    <a:pt x="279" y="296"/>
                  </a:lnTo>
                  <a:lnTo>
                    <a:pt x="277" y="296"/>
                  </a:lnTo>
                  <a:lnTo>
                    <a:pt x="276" y="297"/>
                  </a:lnTo>
                  <a:lnTo>
                    <a:pt x="275" y="297"/>
                  </a:lnTo>
                  <a:lnTo>
                    <a:pt x="275" y="298"/>
                  </a:lnTo>
                  <a:lnTo>
                    <a:pt x="273" y="298"/>
                  </a:lnTo>
                  <a:lnTo>
                    <a:pt x="271" y="298"/>
                  </a:lnTo>
                  <a:lnTo>
                    <a:pt x="270" y="301"/>
                  </a:lnTo>
                  <a:lnTo>
                    <a:pt x="267" y="304"/>
                  </a:lnTo>
                  <a:lnTo>
                    <a:pt x="266" y="304"/>
                  </a:lnTo>
                  <a:lnTo>
                    <a:pt x="260" y="308"/>
                  </a:lnTo>
                  <a:lnTo>
                    <a:pt x="259" y="309"/>
                  </a:lnTo>
                  <a:lnTo>
                    <a:pt x="258" y="309"/>
                  </a:lnTo>
                  <a:lnTo>
                    <a:pt x="253" y="313"/>
                  </a:lnTo>
                  <a:lnTo>
                    <a:pt x="251" y="313"/>
                  </a:lnTo>
                  <a:lnTo>
                    <a:pt x="249" y="314"/>
                  </a:lnTo>
                  <a:lnTo>
                    <a:pt x="243" y="318"/>
                  </a:lnTo>
                  <a:lnTo>
                    <a:pt x="241" y="319"/>
                  </a:lnTo>
                  <a:lnTo>
                    <a:pt x="238" y="319"/>
                  </a:lnTo>
                  <a:lnTo>
                    <a:pt x="236" y="322"/>
                  </a:lnTo>
                  <a:lnTo>
                    <a:pt x="229" y="325"/>
                  </a:lnTo>
                  <a:lnTo>
                    <a:pt x="228" y="325"/>
                  </a:lnTo>
                  <a:lnTo>
                    <a:pt x="226" y="325"/>
                  </a:lnTo>
                  <a:lnTo>
                    <a:pt x="225" y="325"/>
                  </a:lnTo>
                  <a:lnTo>
                    <a:pt x="220" y="326"/>
                  </a:lnTo>
                  <a:lnTo>
                    <a:pt x="218" y="326"/>
                  </a:lnTo>
                  <a:lnTo>
                    <a:pt x="217" y="326"/>
                  </a:lnTo>
                  <a:lnTo>
                    <a:pt x="212" y="329"/>
                  </a:lnTo>
                  <a:lnTo>
                    <a:pt x="211" y="330"/>
                  </a:lnTo>
                  <a:lnTo>
                    <a:pt x="209" y="330"/>
                  </a:lnTo>
                  <a:lnTo>
                    <a:pt x="207" y="331"/>
                  </a:lnTo>
                  <a:lnTo>
                    <a:pt x="204" y="331"/>
                  </a:lnTo>
                  <a:lnTo>
                    <a:pt x="201" y="331"/>
                  </a:lnTo>
                  <a:lnTo>
                    <a:pt x="199" y="333"/>
                  </a:lnTo>
                  <a:lnTo>
                    <a:pt x="198" y="334"/>
                  </a:lnTo>
                  <a:lnTo>
                    <a:pt x="194" y="334"/>
                  </a:lnTo>
                  <a:lnTo>
                    <a:pt x="192" y="334"/>
                  </a:lnTo>
                  <a:lnTo>
                    <a:pt x="190" y="334"/>
                  </a:lnTo>
                  <a:lnTo>
                    <a:pt x="188" y="336"/>
                  </a:lnTo>
                  <a:lnTo>
                    <a:pt x="187" y="336"/>
                  </a:lnTo>
                  <a:lnTo>
                    <a:pt x="186" y="336"/>
                  </a:lnTo>
                  <a:lnTo>
                    <a:pt x="183" y="339"/>
                  </a:lnTo>
                  <a:lnTo>
                    <a:pt x="182" y="339"/>
                  </a:lnTo>
                  <a:lnTo>
                    <a:pt x="182" y="340"/>
                  </a:lnTo>
                  <a:lnTo>
                    <a:pt x="180" y="343"/>
                  </a:lnTo>
                  <a:lnTo>
                    <a:pt x="179" y="344"/>
                  </a:lnTo>
                  <a:lnTo>
                    <a:pt x="175" y="344"/>
                  </a:lnTo>
                  <a:lnTo>
                    <a:pt x="175" y="343"/>
                  </a:lnTo>
                  <a:lnTo>
                    <a:pt x="174" y="343"/>
                  </a:lnTo>
                  <a:lnTo>
                    <a:pt x="173" y="344"/>
                  </a:lnTo>
                  <a:lnTo>
                    <a:pt x="170" y="344"/>
                  </a:lnTo>
                  <a:lnTo>
                    <a:pt x="169" y="344"/>
                  </a:lnTo>
                  <a:lnTo>
                    <a:pt x="166" y="346"/>
                  </a:lnTo>
                  <a:lnTo>
                    <a:pt x="163" y="346"/>
                  </a:lnTo>
                  <a:lnTo>
                    <a:pt x="161" y="346"/>
                  </a:lnTo>
                  <a:lnTo>
                    <a:pt x="161" y="347"/>
                  </a:lnTo>
                  <a:lnTo>
                    <a:pt x="156" y="347"/>
                  </a:lnTo>
                  <a:lnTo>
                    <a:pt x="156" y="348"/>
                  </a:lnTo>
                  <a:lnTo>
                    <a:pt x="152" y="348"/>
                  </a:lnTo>
                  <a:lnTo>
                    <a:pt x="150" y="350"/>
                  </a:lnTo>
                  <a:lnTo>
                    <a:pt x="149" y="350"/>
                  </a:lnTo>
                  <a:lnTo>
                    <a:pt x="148" y="350"/>
                  </a:lnTo>
                  <a:lnTo>
                    <a:pt x="141" y="350"/>
                  </a:lnTo>
                  <a:lnTo>
                    <a:pt x="141" y="351"/>
                  </a:lnTo>
                  <a:lnTo>
                    <a:pt x="139" y="351"/>
                  </a:lnTo>
                  <a:lnTo>
                    <a:pt x="137" y="351"/>
                  </a:lnTo>
                  <a:lnTo>
                    <a:pt x="136" y="351"/>
                  </a:lnTo>
                  <a:lnTo>
                    <a:pt x="136" y="352"/>
                  </a:lnTo>
                  <a:lnTo>
                    <a:pt x="133" y="352"/>
                  </a:lnTo>
                  <a:lnTo>
                    <a:pt x="132" y="352"/>
                  </a:lnTo>
                  <a:lnTo>
                    <a:pt x="131" y="352"/>
                  </a:lnTo>
                  <a:lnTo>
                    <a:pt x="129" y="353"/>
                  </a:lnTo>
                  <a:lnTo>
                    <a:pt x="125" y="353"/>
                  </a:lnTo>
                  <a:lnTo>
                    <a:pt x="123" y="353"/>
                  </a:lnTo>
                  <a:lnTo>
                    <a:pt x="123" y="355"/>
                  </a:lnTo>
                  <a:lnTo>
                    <a:pt x="122" y="355"/>
                  </a:lnTo>
                  <a:lnTo>
                    <a:pt x="120" y="355"/>
                  </a:lnTo>
                  <a:lnTo>
                    <a:pt x="119" y="355"/>
                  </a:lnTo>
                  <a:lnTo>
                    <a:pt x="118" y="356"/>
                  </a:lnTo>
                  <a:lnTo>
                    <a:pt x="115" y="356"/>
                  </a:lnTo>
                  <a:lnTo>
                    <a:pt x="112" y="356"/>
                  </a:lnTo>
                  <a:lnTo>
                    <a:pt x="111" y="357"/>
                  </a:lnTo>
                  <a:lnTo>
                    <a:pt x="110" y="357"/>
                  </a:lnTo>
                  <a:lnTo>
                    <a:pt x="108" y="357"/>
                  </a:lnTo>
                  <a:lnTo>
                    <a:pt x="107" y="357"/>
                  </a:lnTo>
                  <a:lnTo>
                    <a:pt x="106" y="357"/>
                  </a:lnTo>
                  <a:lnTo>
                    <a:pt x="106" y="359"/>
                  </a:lnTo>
                  <a:lnTo>
                    <a:pt x="103" y="359"/>
                  </a:lnTo>
                  <a:lnTo>
                    <a:pt x="102" y="360"/>
                  </a:lnTo>
                  <a:lnTo>
                    <a:pt x="101" y="360"/>
                  </a:lnTo>
                  <a:lnTo>
                    <a:pt x="98" y="360"/>
                  </a:lnTo>
                  <a:lnTo>
                    <a:pt x="97" y="360"/>
                  </a:lnTo>
                  <a:lnTo>
                    <a:pt x="97" y="361"/>
                  </a:lnTo>
                  <a:lnTo>
                    <a:pt x="93" y="361"/>
                  </a:lnTo>
                  <a:lnTo>
                    <a:pt x="91" y="363"/>
                  </a:lnTo>
                  <a:lnTo>
                    <a:pt x="89" y="364"/>
                  </a:lnTo>
                  <a:lnTo>
                    <a:pt x="84"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7" y="352"/>
                  </a:lnTo>
                  <a:lnTo>
                    <a:pt x="67" y="351"/>
                  </a:lnTo>
                  <a:lnTo>
                    <a:pt x="65" y="351"/>
                  </a:lnTo>
                  <a:lnTo>
                    <a:pt x="64" y="350"/>
                  </a:lnTo>
                  <a:lnTo>
                    <a:pt x="64" y="348"/>
                  </a:lnTo>
                  <a:lnTo>
                    <a:pt x="63"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2" y="313"/>
                  </a:lnTo>
                  <a:lnTo>
                    <a:pt x="40" y="306"/>
                  </a:lnTo>
                  <a:lnTo>
                    <a:pt x="38" y="298"/>
                  </a:lnTo>
                  <a:lnTo>
                    <a:pt x="36" y="298"/>
                  </a:lnTo>
                  <a:lnTo>
                    <a:pt x="32" y="293"/>
                  </a:lnTo>
                  <a:lnTo>
                    <a:pt x="27" y="284"/>
                  </a:lnTo>
                  <a:lnTo>
                    <a:pt x="22" y="279"/>
                  </a:lnTo>
                  <a:lnTo>
                    <a:pt x="18" y="275"/>
                  </a:lnTo>
                  <a:lnTo>
                    <a:pt x="13" y="272"/>
                  </a:lnTo>
                  <a:lnTo>
                    <a:pt x="12" y="271"/>
                  </a:lnTo>
                  <a:lnTo>
                    <a:pt x="5" y="267"/>
                  </a:lnTo>
                  <a:lnTo>
                    <a:pt x="1" y="261"/>
                  </a:lnTo>
                  <a:lnTo>
                    <a:pt x="0" y="258"/>
                  </a:lnTo>
                  <a:lnTo>
                    <a:pt x="0" y="245"/>
                  </a:lnTo>
                  <a:lnTo>
                    <a:pt x="1" y="240"/>
                  </a:lnTo>
                  <a:lnTo>
                    <a:pt x="2" y="229"/>
                  </a:lnTo>
                  <a:lnTo>
                    <a:pt x="4" y="225"/>
                  </a:lnTo>
                  <a:lnTo>
                    <a:pt x="5" y="223"/>
                  </a:lnTo>
                  <a:lnTo>
                    <a:pt x="5" y="221"/>
                  </a:lnTo>
                  <a:lnTo>
                    <a:pt x="6" y="221"/>
                  </a:lnTo>
                  <a:lnTo>
                    <a:pt x="6" y="220"/>
                  </a:lnTo>
                  <a:lnTo>
                    <a:pt x="8" y="219"/>
                  </a:lnTo>
                  <a:lnTo>
                    <a:pt x="8" y="217"/>
                  </a:lnTo>
                  <a:lnTo>
                    <a:pt x="8"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2" y="179"/>
                  </a:lnTo>
                  <a:lnTo>
                    <a:pt x="49" y="178"/>
                  </a:lnTo>
                  <a:lnTo>
                    <a:pt x="55" y="178"/>
                  </a:lnTo>
                  <a:lnTo>
                    <a:pt x="56" y="178"/>
                  </a:lnTo>
                  <a:lnTo>
                    <a:pt x="57" y="178"/>
                  </a:lnTo>
                  <a:lnTo>
                    <a:pt x="64" y="178"/>
                  </a:lnTo>
                  <a:lnTo>
                    <a:pt x="68" y="175"/>
                  </a:lnTo>
                  <a:lnTo>
                    <a:pt x="68" y="177"/>
                  </a:lnTo>
                  <a:lnTo>
                    <a:pt x="69" y="179"/>
                  </a:lnTo>
                  <a:lnTo>
                    <a:pt x="70" y="186"/>
                  </a:lnTo>
                  <a:lnTo>
                    <a:pt x="70" y="187"/>
                  </a:lnTo>
                  <a:lnTo>
                    <a:pt x="73" y="191"/>
                  </a:lnTo>
                  <a:lnTo>
                    <a:pt x="78" y="194"/>
                  </a:lnTo>
                  <a:lnTo>
                    <a:pt x="84" y="198"/>
                  </a:lnTo>
                  <a:lnTo>
                    <a:pt x="82" y="200"/>
                  </a:lnTo>
                  <a:lnTo>
                    <a:pt x="84" y="200"/>
                  </a:lnTo>
                  <a:lnTo>
                    <a:pt x="84" y="202"/>
                  </a:lnTo>
                  <a:lnTo>
                    <a:pt x="85" y="202"/>
                  </a:lnTo>
                  <a:lnTo>
                    <a:pt x="86" y="203"/>
                  </a:lnTo>
                  <a:lnTo>
                    <a:pt x="87" y="204"/>
                  </a:lnTo>
                  <a:lnTo>
                    <a:pt x="87" y="206"/>
                  </a:lnTo>
                  <a:lnTo>
                    <a:pt x="90" y="207"/>
                  </a:lnTo>
                  <a:lnTo>
                    <a:pt x="91" y="207"/>
                  </a:lnTo>
                  <a:lnTo>
                    <a:pt x="93" y="207"/>
                  </a:lnTo>
                  <a:lnTo>
                    <a:pt x="93" y="206"/>
                  </a:lnTo>
                  <a:lnTo>
                    <a:pt x="94" y="206"/>
                  </a:lnTo>
                  <a:lnTo>
                    <a:pt x="95" y="206"/>
                  </a:lnTo>
                  <a:lnTo>
                    <a:pt x="98" y="206"/>
                  </a:lnTo>
                  <a:lnTo>
                    <a:pt x="99" y="206"/>
                  </a:lnTo>
                  <a:lnTo>
                    <a:pt x="101" y="206"/>
                  </a:lnTo>
                  <a:lnTo>
                    <a:pt x="102" y="206"/>
                  </a:lnTo>
                  <a:lnTo>
                    <a:pt x="103" y="206"/>
                  </a:lnTo>
                  <a:lnTo>
                    <a:pt x="105" y="204"/>
                  </a:lnTo>
                  <a:lnTo>
                    <a:pt x="106" y="204"/>
                  </a:lnTo>
                  <a:lnTo>
                    <a:pt x="107" y="204"/>
                  </a:lnTo>
                  <a:lnTo>
                    <a:pt x="108" y="203"/>
                  </a:lnTo>
                  <a:lnTo>
                    <a:pt x="110" y="203"/>
                  </a:lnTo>
                  <a:lnTo>
                    <a:pt x="110" y="202"/>
                  </a:lnTo>
                  <a:lnTo>
                    <a:pt x="111" y="202"/>
                  </a:lnTo>
                  <a:lnTo>
                    <a:pt x="111" y="200"/>
                  </a:lnTo>
                  <a:lnTo>
                    <a:pt x="112" y="200"/>
                  </a:lnTo>
                  <a:lnTo>
                    <a:pt x="114" y="200"/>
                  </a:lnTo>
                  <a:lnTo>
                    <a:pt x="115" y="199"/>
                  </a:lnTo>
                  <a:lnTo>
                    <a:pt x="115" y="198"/>
                  </a:lnTo>
                  <a:lnTo>
                    <a:pt x="116" y="198"/>
                  </a:lnTo>
                  <a:lnTo>
                    <a:pt x="116" y="196"/>
                  </a:lnTo>
                  <a:lnTo>
                    <a:pt x="118" y="195"/>
                  </a:lnTo>
                  <a:lnTo>
                    <a:pt x="119" y="195"/>
                  </a:lnTo>
                  <a:lnTo>
                    <a:pt x="120" y="194"/>
                  </a:lnTo>
                  <a:lnTo>
                    <a:pt x="120" y="192"/>
                  </a:lnTo>
                  <a:lnTo>
                    <a:pt x="122" y="192"/>
                  </a:lnTo>
                  <a:lnTo>
                    <a:pt x="122" y="191"/>
                  </a:lnTo>
                  <a:lnTo>
                    <a:pt x="123" y="191"/>
                  </a:lnTo>
                  <a:lnTo>
                    <a:pt x="123" y="190"/>
                  </a:lnTo>
                  <a:lnTo>
                    <a:pt x="124" y="190"/>
                  </a:lnTo>
                  <a:lnTo>
                    <a:pt x="124" y="189"/>
                  </a:lnTo>
                  <a:lnTo>
                    <a:pt x="125" y="189"/>
                  </a:lnTo>
                  <a:lnTo>
                    <a:pt x="125" y="187"/>
                  </a:lnTo>
                  <a:lnTo>
                    <a:pt x="127" y="187"/>
                  </a:lnTo>
                  <a:lnTo>
                    <a:pt x="128" y="187"/>
                  </a:lnTo>
                  <a:lnTo>
                    <a:pt x="129" y="187"/>
                  </a:lnTo>
                  <a:lnTo>
                    <a:pt x="131" y="187"/>
                  </a:lnTo>
                  <a:lnTo>
                    <a:pt x="132" y="187"/>
                  </a:lnTo>
                  <a:lnTo>
                    <a:pt x="135" y="189"/>
                  </a:lnTo>
                  <a:lnTo>
                    <a:pt x="136" y="189"/>
                  </a:lnTo>
                  <a:lnTo>
                    <a:pt x="137" y="190"/>
                  </a:lnTo>
                  <a:lnTo>
                    <a:pt x="139" y="190"/>
                  </a:lnTo>
                  <a:lnTo>
                    <a:pt x="139" y="191"/>
                  </a:lnTo>
                  <a:lnTo>
                    <a:pt x="140" y="191"/>
                  </a:lnTo>
                  <a:lnTo>
                    <a:pt x="141" y="192"/>
                  </a:lnTo>
                  <a:lnTo>
                    <a:pt x="142" y="192"/>
                  </a:lnTo>
                  <a:lnTo>
                    <a:pt x="142" y="194"/>
                  </a:lnTo>
                  <a:lnTo>
                    <a:pt x="144" y="194"/>
                  </a:lnTo>
                  <a:lnTo>
                    <a:pt x="144" y="195"/>
                  </a:lnTo>
                  <a:lnTo>
                    <a:pt x="145" y="195"/>
                  </a:lnTo>
                  <a:lnTo>
                    <a:pt x="145" y="196"/>
                  </a:lnTo>
                  <a:lnTo>
                    <a:pt x="146" y="196"/>
                  </a:lnTo>
                  <a:lnTo>
                    <a:pt x="148" y="198"/>
                  </a:lnTo>
                  <a:lnTo>
                    <a:pt x="148" y="199"/>
                  </a:lnTo>
                  <a:lnTo>
                    <a:pt x="148" y="200"/>
                  </a:lnTo>
                  <a:lnTo>
                    <a:pt x="149" y="200"/>
                  </a:lnTo>
                  <a:lnTo>
                    <a:pt x="150" y="200"/>
                  </a:lnTo>
                  <a:lnTo>
                    <a:pt x="150" y="199"/>
                  </a:lnTo>
                  <a:lnTo>
                    <a:pt x="152" y="199"/>
                  </a:lnTo>
                  <a:lnTo>
                    <a:pt x="152" y="198"/>
                  </a:lnTo>
                  <a:lnTo>
                    <a:pt x="153" y="198"/>
                  </a:lnTo>
                  <a:lnTo>
                    <a:pt x="154" y="196"/>
                  </a:lnTo>
                  <a:lnTo>
                    <a:pt x="156" y="196"/>
                  </a:lnTo>
                  <a:lnTo>
                    <a:pt x="157" y="196"/>
                  </a:lnTo>
                  <a:lnTo>
                    <a:pt x="158" y="196"/>
                  </a:lnTo>
                  <a:lnTo>
                    <a:pt x="160"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5" y="208"/>
                  </a:lnTo>
                  <a:lnTo>
                    <a:pt x="166" y="208"/>
                  </a:lnTo>
                  <a:lnTo>
                    <a:pt x="167" y="209"/>
                  </a:lnTo>
                  <a:lnTo>
                    <a:pt x="169" y="209"/>
                  </a:lnTo>
                  <a:lnTo>
                    <a:pt x="170" y="211"/>
                  </a:lnTo>
                  <a:lnTo>
                    <a:pt x="171" y="211"/>
                  </a:lnTo>
                  <a:lnTo>
                    <a:pt x="173" y="211"/>
                  </a:lnTo>
                  <a:lnTo>
                    <a:pt x="174" y="211"/>
                  </a:lnTo>
                  <a:lnTo>
                    <a:pt x="173" y="212"/>
                  </a:lnTo>
                  <a:lnTo>
                    <a:pt x="174" y="213"/>
                  </a:lnTo>
                  <a:lnTo>
                    <a:pt x="173" y="215"/>
                  </a:lnTo>
                  <a:lnTo>
                    <a:pt x="171" y="217"/>
                  </a:lnTo>
                  <a:lnTo>
                    <a:pt x="173" y="219"/>
                  </a:lnTo>
                  <a:lnTo>
                    <a:pt x="174" y="219"/>
                  </a:lnTo>
                  <a:lnTo>
                    <a:pt x="175" y="217"/>
                  </a:lnTo>
                  <a:lnTo>
                    <a:pt x="175" y="216"/>
                  </a:lnTo>
                  <a:lnTo>
                    <a:pt x="177" y="216"/>
                  </a:lnTo>
                  <a:lnTo>
                    <a:pt x="177" y="215"/>
                  </a:lnTo>
                  <a:lnTo>
                    <a:pt x="178" y="213"/>
                  </a:lnTo>
                  <a:lnTo>
                    <a:pt x="179" y="213"/>
                  </a:lnTo>
                  <a:lnTo>
                    <a:pt x="179" y="212"/>
                  </a:lnTo>
                  <a:lnTo>
                    <a:pt x="180" y="211"/>
                  </a:lnTo>
                  <a:lnTo>
                    <a:pt x="182" y="211"/>
                  </a:lnTo>
                  <a:lnTo>
                    <a:pt x="183" y="209"/>
                  </a:lnTo>
                  <a:lnTo>
                    <a:pt x="184" y="209"/>
                  </a:lnTo>
                  <a:lnTo>
                    <a:pt x="184" y="208"/>
                  </a:lnTo>
                  <a:lnTo>
                    <a:pt x="186" y="208"/>
                  </a:lnTo>
                  <a:lnTo>
                    <a:pt x="186" y="207"/>
                  </a:lnTo>
                  <a:lnTo>
                    <a:pt x="186" y="206"/>
                  </a:lnTo>
                  <a:lnTo>
                    <a:pt x="184" y="204"/>
                  </a:lnTo>
                  <a:lnTo>
                    <a:pt x="183" y="203"/>
                  </a:lnTo>
                  <a:lnTo>
                    <a:pt x="183" y="202"/>
                  </a:lnTo>
                  <a:lnTo>
                    <a:pt x="183" y="200"/>
                  </a:lnTo>
                  <a:lnTo>
                    <a:pt x="183" y="199"/>
                  </a:lnTo>
                  <a:lnTo>
                    <a:pt x="183" y="196"/>
                  </a:lnTo>
                  <a:lnTo>
                    <a:pt x="182" y="196"/>
                  </a:lnTo>
                  <a:lnTo>
                    <a:pt x="182" y="195"/>
                  </a:lnTo>
                  <a:lnTo>
                    <a:pt x="183" y="194"/>
                  </a:lnTo>
                  <a:lnTo>
                    <a:pt x="184" y="194"/>
                  </a:lnTo>
                  <a:lnTo>
                    <a:pt x="186" y="192"/>
                  </a:lnTo>
                  <a:lnTo>
                    <a:pt x="187" y="192"/>
                  </a:lnTo>
                  <a:lnTo>
                    <a:pt x="188" y="192"/>
                  </a:lnTo>
                  <a:lnTo>
                    <a:pt x="190" y="192"/>
                  </a:lnTo>
                  <a:lnTo>
                    <a:pt x="191" y="192"/>
                  </a:lnTo>
                  <a:lnTo>
                    <a:pt x="192" y="192"/>
                  </a:lnTo>
                  <a:lnTo>
                    <a:pt x="192" y="191"/>
                  </a:lnTo>
                  <a:lnTo>
                    <a:pt x="195" y="190"/>
                  </a:lnTo>
                  <a:lnTo>
                    <a:pt x="196" y="190"/>
                  </a:lnTo>
                  <a:lnTo>
                    <a:pt x="198" y="190"/>
                  </a:lnTo>
                  <a:lnTo>
                    <a:pt x="198" y="191"/>
                  </a:lnTo>
                  <a:lnTo>
                    <a:pt x="200" y="190"/>
                  </a:lnTo>
                  <a:lnTo>
                    <a:pt x="200" y="189"/>
                  </a:lnTo>
                  <a:lnTo>
                    <a:pt x="201" y="189"/>
                  </a:lnTo>
                  <a:lnTo>
                    <a:pt x="201" y="187"/>
                  </a:lnTo>
                  <a:lnTo>
                    <a:pt x="201" y="186"/>
                  </a:lnTo>
                  <a:lnTo>
                    <a:pt x="203" y="185"/>
                  </a:lnTo>
                  <a:lnTo>
                    <a:pt x="203" y="183"/>
                  </a:lnTo>
                  <a:lnTo>
                    <a:pt x="204" y="183"/>
                  </a:lnTo>
                  <a:lnTo>
                    <a:pt x="204" y="182"/>
                  </a:lnTo>
                  <a:lnTo>
                    <a:pt x="205" y="182"/>
                  </a:lnTo>
                  <a:lnTo>
                    <a:pt x="207" y="181"/>
                  </a:lnTo>
                  <a:lnTo>
                    <a:pt x="208" y="179"/>
                  </a:lnTo>
                  <a:lnTo>
                    <a:pt x="208" y="178"/>
                  </a:lnTo>
                  <a:lnTo>
                    <a:pt x="209" y="178"/>
                  </a:lnTo>
                  <a:lnTo>
                    <a:pt x="211" y="177"/>
                  </a:lnTo>
                  <a:lnTo>
                    <a:pt x="212" y="177"/>
                  </a:lnTo>
                  <a:lnTo>
                    <a:pt x="212" y="175"/>
                  </a:lnTo>
                  <a:lnTo>
                    <a:pt x="213" y="174"/>
                  </a:lnTo>
                  <a:lnTo>
                    <a:pt x="213" y="173"/>
                  </a:lnTo>
                  <a:lnTo>
                    <a:pt x="215" y="172"/>
                  </a:lnTo>
                  <a:lnTo>
                    <a:pt x="215" y="170"/>
                  </a:lnTo>
                  <a:lnTo>
                    <a:pt x="216" y="169"/>
                  </a:lnTo>
                  <a:lnTo>
                    <a:pt x="225" y="169"/>
                  </a:lnTo>
                  <a:lnTo>
                    <a:pt x="225" y="168"/>
                  </a:lnTo>
                  <a:lnTo>
                    <a:pt x="224" y="168"/>
                  </a:lnTo>
                  <a:lnTo>
                    <a:pt x="222" y="166"/>
                  </a:lnTo>
                  <a:lnTo>
                    <a:pt x="221" y="166"/>
                  </a:lnTo>
                  <a:lnTo>
                    <a:pt x="221" y="165"/>
                  </a:lnTo>
                  <a:lnTo>
                    <a:pt x="220" y="165"/>
                  </a:lnTo>
                  <a:lnTo>
                    <a:pt x="221" y="165"/>
                  </a:lnTo>
                  <a:lnTo>
                    <a:pt x="221" y="164"/>
                  </a:lnTo>
                  <a:lnTo>
                    <a:pt x="222" y="164"/>
                  </a:lnTo>
                  <a:lnTo>
                    <a:pt x="224" y="162"/>
                  </a:lnTo>
                  <a:lnTo>
                    <a:pt x="225" y="161"/>
                  </a:lnTo>
                  <a:lnTo>
                    <a:pt x="225" y="160"/>
                  </a:lnTo>
                  <a:lnTo>
                    <a:pt x="224" y="160"/>
                  </a:lnTo>
                  <a:lnTo>
                    <a:pt x="224" y="158"/>
                  </a:lnTo>
                  <a:lnTo>
                    <a:pt x="222" y="157"/>
                  </a:lnTo>
                  <a:lnTo>
                    <a:pt x="222" y="156"/>
                  </a:lnTo>
                  <a:lnTo>
                    <a:pt x="222" y="154"/>
                  </a:lnTo>
                  <a:lnTo>
                    <a:pt x="221" y="154"/>
                  </a:lnTo>
                  <a:lnTo>
                    <a:pt x="220" y="153"/>
                  </a:lnTo>
                  <a:lnTo>
                    <a:pt x="220" y="152"/>
                  </a:lnTo>
                  <a:lnTo>
                    <a:pt x="220" y="151"/>
                  </a:lnTo>
                  <a:lnTo>
                    <a:pt x="220" y="149"/>
                  </a:lnTo>
                  <a:lnTo>
                    <a:pt x="221" y="149"/>
                  </a:lnTo>
                  <a:lnTo>
                    <a:pt x="221" y="148"/>
                  </a:lnTo>
                  <a:lnTo>
                    <a:pt x="221" y="147"/>
                  </a:lnTo>
                  <a:lnTo>
                    <a:pt x="222" y="147"/>
                  </a:lnTo>
                  <a:lnTo>
                    <a:pt x="222" y="145"/>
                  </a:lnTo>
                  <a:lnTo>
                    <a:pt x="224" y="145"/>
                  </a:lnTo>
                  <a:lnTo>
                    <a:pt x="225" y="144"/>
                  </a:lnTo>
                  <a:lnTo>
                    <a:pt x="225" y="143"/>
                  </a:lnTo>
                  <a:lnTo>
                    <a:pt x="226" y="143"/>
                  </a:lnTo>
                  <a:lnTo>
                    <a:pt x="228" y="141"/>
                  </a:lnTo>
                  <a:lnTo>
                    <a:pt x="229" y="140"/>
                  </a:lnTo>
                  <a:lnTo>
                    <a:pt x="228" y="139"/>
                  </a:lnTo>
                  <a:lnTo>
                    <a:pt x="228" y="137"/>
                  </a:lnTo>
                  <a:lnTo>
                    <a:pt x="229" y="137"/>
                  </a:lnTo>
                  <a:lnTo>
                    <a:pt x="229" y="136"/>
                  </a:lnTo>
                  <a:lnTo>
                    <a:pt x="230" y="136"/>
                  </a:lnTo>
                  <a:lnTo>
                    <a:pt x="232" y="135"/>
                  </a:lnTo>
                  <a:lnTo>
                    <a:pt x="232" y="134"/>
                  </a:lnTo>
                  <a:lnTo>
                    <a:pt x="234" y="132"/>
                  </a:lnTo>
                  <a:lnTo>
                    <a:pt x="236" y="132"/>
                  </a:lnTo>
                  <a:lnTo>
                    <a:pt x="237" y="131"/>
                  </a:lnTo>
                  <a:lnTo>
                    <a:pt x="238" y="131"/>
                  </a:lnTo>
                  <a:lnTo>
                    <a:pt x="238" y="130"/>
                  </a:lnTo>
                  <a:lnTo>
                    <a:pt x="239" y="130"/>
                  </a:lnTo>
                  <a:lnTo>
                    <a:pt x="241" y="130"/>
                  </a:lnTo>
                  <a:lnTo>
                    <a:pt x="242" y="128"/>
                  </a:lnTo>
                  <a:lnTo>
                    <a:pt x="242" y="127"/>
                  </a:lnTo>
                  <a:lnTo>
                    <a:pt x="243" y="127"/>
                  </a:lnTo>
                  <a:lnTo>
                    <a:pt x="245" y="126"/>
                  </a:lnTo>
                  <a:lnTo>
                    <a:pt x="246" y="126"/>
                  </a:lnTo>
                  <a:lnTo>
                    <a:pt x="247" y="124"/>
                  </a:lnTo>
                  <a:lnTo>
                    <a:pt x="249" y="123"/>
                  </a:lnTo>
                  <a:lnTo>
                    <a:pt x="250" y="123"/>
                  </a:lnTo>
                  <a:lnTo>
                    <a:pt x="251" y="122"/>
                  </a:lnTo>
                  <a:lnTo>
                    <a:pt x="251" y="120"/>
                  </a:lnTo>
                  <a:lnTo>
                    <a:pt x="253" y="120"/>
                  </a:lnTo>
                  <a:lnTo>
                    <a:pt x="254" y="119"/>
                  </a:lnTo>
                  <a:lnTo>
                    <a:pt x="255" y="119"/>
                  </a:lnTo>
                  <a:lnTo>
                    <a:pt x="255" y="118"/>
                  </a:lnTo>
                  <a:lnTo>
                    <a:pt x="256" y="118"/>
                  </a:lnTo>
                  <a:lnTo>
                    <a:pt x="256" y="117"/>
                  </a:lnTo>
                  <a:lnTo>
                    <a:pt x="258" y="117"/>
                  </a:lnTo>
                  <a:lnTo>
                    <a:pt x="259" y="115"/>
                  </a:lnTo>
                  <a:lnTo>
                    <a:pt x="260" y="114"/>
                  </a:lnTo>
                  <a:lnTo>
                    <a:pt x="262" y="114"/>
                  </a:lnTo>
                  <a:lnTo>
                    <a:pt x="262" y="113"/>
                  </a:lnTo>
                  <a:lnTo>
                    <a:pt x="263" y="113"/>
                  </a:lnTo>
                  <a:lnTo>
                    <a:pt x="263" y="111"/>
                  </a:lnTo>
                  <a:lnTo>
                    <a:pt x="264" y="111"/>
                  </a:lnTo>
                  <a:lnTo>
                    <a:pt x="266" y="111"/>
                  </a:lnTo>
                  <a:lnTo>
                    <a:pt x="267" y="110"/>
                  </a:lnTo>
                  <a:lnTo>
                    <a:pt x="268" y="110"/>
                  </a:lnTo>
                  <a:lnTo>
                    <a:pt x="268" y="109"/>
                  </a:lnTo>
                  <a:lnTo>
                    <a:pt x="270" y="109"/>
                  </a:lnTo>
                  <a:lnTo>
                    <a:pt x="270" y="107"/>
                  </a:lnTo>
                  <a:lnTo>
                    <a:pt x="271" y="107"/>
                  </a:lnTo>
                  <a:lnTo>
                    <a:pt x="271" y="106"/>
                  </a:lnTo>
                  <a:lnTo>
                    <a:pt x="272" y="105"/>
                  </a:lnTo>
                  <a:lnTo>
                    <a:pt x="273" y="105"/>
                  </a:lnTo>
                  <a:lnTo>
                    <a:pt x="275" y="103"/>
                  </a:lnTo>
                  <a:lnTo>
                    <a:pt x="275" y="102"/>
                  </a:lnTo>
                  <a:lnTo>
                    <a:pt x="276" y="102"/>
                  </a:lnTo>
                  <a:lnTo>
                    <a:pt x="277" y="101"/>
                  </a:lnTo>
                  <a:lnTo>
                    <a:pt x="279" y="101"/>
                  </a:lnTo>
                  <a:lnTo>
                    <a:pt x="279" y="100"/>
                  </a:lnTo>
                  <a:lnTo>
                    <a:pt x="280" y="100"/>
                  </a:lnTo>
                  <a:lnTo>
                    <a:pt x="281" y="98"/>
                  </a:lnTo>
                  <a:lnTo>
                    <a:pt x="283" y="98"/>
                  </a:lnTo>
                  <a:lnTo>
                    <a:pt x="284" y="97"/>
                  </a:lnTo>
                  <a:lnTo>
                    <a:pt x="285" y="96"/>
                  </a:lnTo>
                  <a:lnTo>
                    <a:pt x="287" y="94"/>
                  </a:lnTo>
                  <a:lnTo>
                    <a:pt x="288" y="94"/>
                  </a:lnTo>
                  <a:lnTo>
                    <a:pt x="288" y="93"/>
                  </a:lnTo>
                  <a:lnTo>
                    <a:pt x="289" y="93"/>
                  </a:lnTo>
                  <a:lnTo>
                    <a:pt x="289" y="92"/>
                  </a:lnTo>
                  <a:lnTo>
                    <a:pt x="291" y="92"/>
                  </a:lnTo>
                  <a:lnTo>
                    <a:pt x="292" y="90"/>
                  </a:lnTo>
                  <a:lnTo>
                    <a:pt x="293" y="89"/>
                  </a:lnTo>
                  <a:lnTo>
                    <a:pt x="294" y="88"/>
                  </a:lnTo>
                  <a:lnTo>
                    <a:pt x="296" y="88"/>
                  </a:lnTo>
                  <a:lnTo>
                    <a:pt x="297" y="86"/>
                  </a:lnTo>
                  <a:lnTo>
                    <a:pt x="298" y="86"/>
                  </a:lnTo>
                  <a:lnTo>
                    <a:pt x="298" y="85"/>
                  </a:lnTo>
                  <a:lnTo>
                    <a:pt x="300" y="85"/>
                  </a:lnTo>
                  <a:lnTo>
                    <a:pt x="300" y="84"/>
                  </a:lnTo>
                  <a:lnTo>
                    <a:pt x="301" y="82"/>
                  </a:lnTo>
                  <a:lnTo>
                    <a:pt x="302" y="82"/>
                  </a:lnTo>
                  <a:lnTo>
                    <a:pt x="304" y="82"/>
                  </a:lnTo>
                  <a:lnTo>
                    <a:pt x="305" y="81"/>
                  </a:lnTo>
                  <a:lnTo>
                    <a:pt x="306" y="81"/>
                  </a:lnTo>
                  <a:lnTo>
                    <a:pt x="306" y="80"/>
                  </a:lnTo>
                  <a:lnTo>
                    <a:pt x="308" y="80"/>
                  </a:lnTo>
                  <a:lnTo>
                    <a:pt x="308" y="79"/>
                  </a:lnTo>
                  <a:lnTo>
                    <a:pt x="308" y="77"/>
                  </a:lnTo>
                  <a:lnTo>
                    <a:pt x="308" y="76"/>
                  </a:lnTo>
                  <a:lnTo>
                    <a:pt x="308" y="75"/>
                  </a:lnTo>
                  <a:lnTo>
                    <a:pt x="308" y="73"/>
                  </a:lnTo>
                  <a:lnTo>
                    <a:pt x="308" y="72"/>
                  </a:lnTo>
                  <a:lnTo>
                    <a:pt x="308" y="71"/>
                  </a:lnTo>
                  <a:lnTo>
                    <a:pt x="308" y="69"/>
                  </a:lnTo>
                  <a:lnTo>
                    <a:pt x="308" y="68"/>
                  </a:lnTo>
                  <a:lnTo>
                    <a:pt x="308" y="65"/>
                  </a:lnTo>
                  <a:lnTo>
                    <a:pt x="309" y="65"/>
                  </a:lnTo>
                  <a:lnTo>
                    <a:pt x="309" y="64"/>
                  </a:lnTo>
                  <a:lnTo>
                    <a:pt x="309" y="63"/>
                  </a:lnTo>
                  <a:lnTo>
                    <a:pt x="309" y="60"/>
                  </a:lnTo>
                  <a:lnTo>
                    <a:pt x="310" y="59"/>
                  </a:lnTo>
                  <a:lnTo>
                    <a:pt x="310" y="58"/>
                  </a:lnTo>
                  <a:lnTo>
                    <a:pt x="310" y="56"/>
                  </a:lnTo>
                  <a:lnTo>
                    <a:pt x="311" y="56"/>
                  </a:lnTo>
                  <a:lnTo>
                    <a:pt x="311" y="55"/>
                  </a:lnTo>
                  <a:lnTo>
                    <a:pt x="311" y="54"/>
                  </a:lnTo>
                  <a:lnTo>
                    <a:pt x="313" y="52"/>
                  </a:lnTo>
                  <a:lnTo>
                    <a:pt x="313" y="51"/>
                  </a:lnTo>
                  <a:lnTo>
                    <a:pt x="314" y="51"/>
                  </a:lnTo>
                  <a:lnTo>
                    <a:pt x="315" y="50"/>
                  </a:lnTo>
                  <a:lnTo>
                    <a:pt x="317" y="50"/>
                  </a:lnTo>
                  <a:lnTo>
                    <a:pt x="317" y="48"/>
                  </a:lnTo>
                  <a:lnTo>
                    <a:pt x="318" y="48"/>
                  </a:lnTo>
                  <a:lnTo>
                    <a:pt x="319" y="48"/>
                  </a:lnTo>
                  <a:lnTo>
                    <a:pt x="321" y="47"/>
                  </a:lnTo>
                  <a:lnTo>
                    <a:pt x="322" y="47"/>
                  </a:lnTo>
                  <a:lnTo>
                    <a:pt x="323" y="47"/>
                  </a:lnTo>
                  <a:lnTo>
                    <a:pt x="325" y="46"/>
                  </a:lnTo>
                  <a:lnTo>
                    <a:pt x="326" y="46"/>
                  </a:lnTo>
                  <a:lnTo>
                    <a:pt x="327" y="45"/>
                  </a:lnTo>
                  <a:lnTo>
                    <a:pt x="329" y="45"/>
                  </a:lnTo>
                  <a:lnTo>
                    <a:pt x="330" y="45"/>
                  </a:lnTo>
                  <a:lnTo>
                    <a:pt x="330" y="43"/>
                  </a:lnTo>
                  <a:lnTo>
                    <a:pt x="331" y="43"/>
                  </a:lnTo>
                  <a:lnTo>
                    <a:pt x="331" y="42"/>
                  </a:lnTo>
                  <a:lnTo>
                    <a:pt x="332" y="42"/>
                  </a:lnTo>
                  <a:lnTo>
                    <a:pt x="334" y="41"/>
                  </a:lnTo>
                  <a:lnTo>
                    <a:pt x="335" y="41"/>
                  </a:lnTo>
                  <a:lnTo>
                    <a:pt x="335" y="39"/>
                  </a:lnTo>
                  <a:lnTo>
                    <a:pt x="336" y="39"/>
                  </a:lnTo>
                  <a:lnTo>
                    <a:pt x="338" y="38"/>
                  </a:lnTo>
                  <a:lnTo>
                    <a:pt x="339" y="37"/>
                  </a:lnTo>
                  <a:lnTo>
                    <a:pt x="340" y="35"/>
                  </a:lnTo>
                  <a:lnTo>
                    <a:pt x="342" y="35"/>
                  </a:lnTo>
                  <a:lnTo>
                    <a:pt x="343" y="35"/>
                  </a:lnTo>
                  <a:lnTo>
                    <a:pt x="344" y="35"/>
                  </a:lnTo>
                  <a:lnTo>
                    <a:pt x="346" y="35"/>
                  </a:lnTo>
                  <a:lnTo>
                    <a:pt x="347" y="35"/>
                  </a:lnTo>
                  <a:lnTo>
                    <a:pt x="348" y="35"/>
                  </a:lnTo>
                  <a:lnTo>
                    <a:pt x="349" y="35"/>
                  </a:lnTo>
                  <a:lnTo>
                    <a:pt x="349" y="37"/>
                  </a:lnTo>
                  <a:lnTo>
                    <a:pt x="351" y="37"/>
                  </a:lnTo>
                  <a:lnTo>
                    <a:pt x="352" y="37"/>
                  </a:lnTo>
                  <a:lnTo>
                    <a:pt x="353" y="38"/>
                  </a:lnTo>
                  <a:lnTo>
                    <a:pt x="355" y="38"/>
                  </a:lnTo>
                  <a:lnTo>
                    <a:pt x="357" y="38"/>
                  </a:lnTo>
                  <a:lnTo>
                    <a:pt x="359" y="38"/>
                  </a:lnTo>
                  <a:lnTo>
                    <a:pt x="360" y="37"/>
                  </a:lnTo>
                  <a:lnTo>
                    <a:pt x="361" y="37"/>
                  </a:lnTo>
                  <a:lnTo>
                    <a:pt x="361" y="35"/>
                  </a:lnTo>
                  <a:lnTo>
                    <a:pt x="363" y="35"/>
                  </a:lnTo>
                  <a:lnTo>
                    <a:pt x="363" y="34"/>
                  </a:lnTo>
                  <a:lnTo>
                    <a:pt x="364" y="33"/>
                  </a:lnTo>
                  <a:lnTo>
                    <a:pt x="365" y="33"/>
                  </a:lnTo>
                  <a:lnTo>
                    <a:pt x="365" y="31"/>
                  </a:lnTo>
                  <a:lnTo>
                    <a:pt x="366" y="31"/>
                  </a:lnTo>
                  <a:lnTo>
                    <a:pt x="366" y="30"/>
                  </a:lnTo>
                  <a:lnTo>
                    <a:pt x="368" y="30"/>
                  </a:lnTo>
                  <a:lnTo>
                    <a:pt x="369" y="30"/>
                  </a:lnTo>
                  <a:lnTo>
                    <a:pt x="372" y="30"/>
                  </a:lnTo>
                  <a:lnTo>
                    <a:pt x="372" y="29"/>
                  </a:lnTo>
                  <a:lnTo>
                    <a:pt x="376" y="26"/>
                  </a:lnTo>
                  <a:lnTo>
                    <a:pt x="377" y="25"/>
                  </a:lnTo>
                  <a:lnTo>
                    <a:pt x="377" y="24"/>
                  </a:lnTo>
                  <a:lnTo>
                    <a:pt x="378" y="24"/>
                  </a:lnTo>
                  <a:lnTo>
                    <a:pt x="380" y="22"/>
                  </a:lnTo>
                  <a:lnTo>
                    <a:pt x="381" y="22"/>
                  </a:lnTo>
                  <a:lnTo>
                    <a:pt x="382" y="21"/>
                  </a:lnTo>
                  <a:lnTo>
                    <a:pt x="384" y="21"/>
                  </a:lnTo>
                  <a:lnTo>
                    <a:pt x="385" y="21"/>
                  </a:lnTo>
                  <a:lnTo>
                    <a:pt x="386" y="21"/>
                  </a:lnTo>
                  <a:lnTo>
                    <a:pt x="387" y="21"/>
                  </a:lnTo>
                  <a:lnTo>
                    <a:pt x="387" y="20"/>
                  </a:lnTo>
                  <a:lnTo>
                    <a:pt x="389" y="20"/>
                  </a:lnTo>
                  <a:lnTo>
                    <a:pt x="390" y="18"/>
                  </a:lnTo>
                  <a:lnTo>
                    <a:pt x="391" y="17"/>
                  </a:lnTo>
                  <a:lnTo>
                    <a:pt x="393" y="16"/>
                  </a:lnTo>
                  <a:lnTo>
                    <a:pt x="394" y="16"/>
                  </a:lnTo>
                  <a:lnTo>
                    <a:pt x="393" y="14"/>
                  </a:lnTo>
                  <a:lnTo>
                    <a:pt x="393" y="13"/>
                  </a:lnTo>
                  <a:lnTo>
                    <a:pt x="391" y="13"/>
                  </a:lnTo>
                  <a:lnTo>
                    <a:pt x="391" y="12"/>
                  </a:lnTo>
                  <a:lnTo>
                    <a:pt x="391" y="10"/>
                  </a:lnTo>
                  <a:lnTo>
                    <a:pt x="391" y="9"/>
                  </a:lnTo>
                  <a:lnTo>
                    <a:pt x="390" y="8"/>
                  </a:lnTo>
                  <a:lnTo>
                    <a:pt x="390" y="7"/>
                  </a:lnTo>
                  <a:lnTo>
                    <a:pt x="390" y="5"/>
                  </a:lnTo>
                  <a:lnTo>
                    <a:pt x="393" y="1"/>
                  </a:lnTo>
                  <a:lnTo>
                    <a:pt x="394" y="1"/>
                  </a:lnTo>
                  <a:lnTo>
                    <a:pt x="395" y="1"/>
                  </a:lnTo>
                  <a:lnTo>
                    <a:pt x="397" y="3"/>
                  </a:lnTo>
                  <a:lnTo>
                    <a:pt x="398" y="3"/>
                  </a:lnTo>
                  <a:lnTo>
                    <a:pt x="399" y="3"/>
                  </a:lnTo>
                  <a:lnTo>
                    <a:pt x="401" y="3"/>
                  </a:lnTo>
                  <a:lnTo>
                    <a:pt x="401" y="4"/>
                  </a:lnTo>
                  <a:lnTo>
                    <a:pt x="402" y="4"/>
                  </a:lnTo>
                  <a:lnTo>
                    <a:pt x="403" y="4"/>
                  </a:lnTo>
                  <a:lnTo>
                    <a:pt x="404" y="5"/>
                  </a:lnTo>
                  <a:lnTo>
                    <a:pt x="406" y="5"/>
                  </a:lnTo>
                  <a:lnTo>
                    <a:pt x="407" y="5"/>
                  </a:lnTo>
                  <a:lnTo>
                    <a:pt x="408" y="5"/>
                  </a:lnTo>
                  <a:lnTo>
                    <a:pt x="410" y="7"/>
                  </a:lnTo>
                  <a:lnTo>
                    <a:pt x="411" y="7"/>
                  </a:lnTo>
                  <a:lnTo>
                    <a:pt x="412" y="7"/>
                  </a:lnTo>
                  <a:lnTo>
                    <a:pt x="414" y="7"/>
                  </a:lnTo>
                  <a:lnTo>
                    <a:pt x="415" y="7"/>
                  </a:lnTo>
                  <a:lnTo>
                    <a:pt x="415" y="8"/>
                  </a:lnTo>
                  <a:lnTo>
                    <a:pt x="416" y="8"/>
                  </a:lnTo>
                  <a:lnTo>
                    <a:pt x="418" y="8"/>
                  </a:lnTo>
                  <a:lnTo>
                    <a:pt x="419" y="8"/>
                  </a:lnTo>
                  <a:lnTo>
                    <a:pt x="420" y="8"/>
                  </a:lnTo>
                  <a:lnTo>
                    <a:pt x="422" y="8"/>
                  </a:lnTo>
                  <a:lnTo>
                    <a:pt x="423" y="8"/>
                  </a:lnTo>
                  <a:lnTo>
                    <a:pt x="423" y="7"/>
                  </a:lnTo>
                  <a:lnTo>
                    <a:pt x="424" y="7"/>
                  </a:lnTo>
                  <a:lnTo>
                    <a:pt x="425" y="7"/>
                  </a:lnTo>
                  <a:lnTo>
                    <a:pt x="425" y="5"/>
                  </a:lnTo>
                  <a:lnTo>
                    <a:pt x="427" y="5"/>
                  </a:lnTo>
                  <a:lnTo>
                    <a:pt x="428" y="5"/>
                  </a:lnTo>
                  <a:lnTo>
                    <a:pt x="428" y="4"/>
                  </a:lnTo>
                  <a:lnTo>
                    <a:pt x="429" y="4"/>
                  </a:lnTo>
                  <a:lnTo>
                    <a:pt x="431" y="4"/>
                  </a:lnTo>
                  <a:lnTo>
                    <a:pt x="431" y="5"/>
                  </a:lnTo>
                  <a:lnTo>
                    <a:pt x="432" y="5"/>
                  </a:lnTo>
                  <a:lnTo>
                    <a:pt x="432" y="4"/>
                  </a:lnTo>
                  <a:lnTo>
                    <a:pt x="432" y="5"/>
                  </a:lnTo>
                  <a:lnTo>
                    <a:pt x="433" y="5"/>
                  </a:lnTo>
                  <a:lnTo>
                    <a:pt x="433" y="4"/>
                  </a:lnTo>
                  <a:lnTo>
                    <a:pt x="432" y="4"/>
                  </a:lnTo>
                  <a:lnTo>
                    <a:pt x="433" y="4"/>
                  </a:lnTo>
                  <a:lnTo>
                    <a:pt x="435" y="4"/>
                  </a:lnTo>
                  <a:lnTo>
                    <a:pt x="436" y="4"/>
                  </a:lnTo>
                  <a:lnTo>
                    <a:pt x="437" y="4"/>
                  </a:lnTo>
                  <a:lnTo>
                    <a:pt x="439" y="4"/>
                  </a:lnTo>
                  <a:lnTo>
                    <a:pt x="440" y="4"/>
                  </a:lnTo>
                  <a:lnTo>
                    <a:pt x="440" y="3"/>
                  </a:lnTo>
                  <a:lnTo>
                    <a:pt x="441" y="3"/>
                  </a:lnTo>
                  <a:lnTo>
                    <a:pt x="442" y="3"/>
                  </a:lnTo>
                  <a:lnTo>
                    <a:pt x="444" y="3"/>
                  </a:lnTo>
                  <a:lnTo>
                    <a:pt x="445" y="3"/>
                  </a:lnTo>
                  <a:lnTo>
                    <a:pt x="444" y="1"/>
                  </a:lnTo>
                  <a:lnTo>
                    <a:pt x="442" y="1"/>
                  </a:lnTo>
                  <a:lnTo>
                    <a:pt x="442" y="0"/>
                  </a:lnTo>
                  <a:lnTo>
                    <a:pt x="442" y="1"/>
                  </a:lnTo>
                  <a:lnTo>
                    <a:pt x="444" y="1"/>
                  </a:lnTo>
                  <a:lnTo>
                    <a:pt x="444" y="0"/>
                  </a:lnTo>
                  <a:lnTo>
                    <a:pt x="445" y="0"/>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7">
              <a:extLst>
                <a:ext uri="{FF2B5EF4-FFF2-40B4-BE49-F238E27FC236}">
                  <a16:creationId xmlns:a16="http://schemas.microsoft.com/office/drawing/2014/main" id="{1474C86F-B988-414A-AB09-DD3ED3D3EAA6}"/>
                </a:ext>
              </a:extLst>
            </p:cNvPr>
            <p:cNvSpPr>
              <a:spLocks/>
            </p:cNvSpPr>
            <p:nvPr/>
          </p:nvSpPr>
          <p:spPr bwMode="auto">
            <a:xfrm>
              <a:off x="2040" y="2372"/>
              <a:ext cx="1308" cy="1046"/>
            </a:xfrm>
            <a:custGeom>
              <a:avLst/>
              <a:gdLst>
                <a:gd name="T0" fmla="*/ 1161 w 1308"/>
                <a:gd name="T1" fmla="*/ 325 h 1046"/>
                <a:gd name="T2" fmla="*/ 1048 w 1308"/>
                <a:gd name="T3" fmla="*/ 363 h 1046"/>
                <a:gd name="T4" fmla="*/ 1003 w 1308"/>
                <a:gd name="T5" fmla="*/ 449 h 1046"/>
                <a:gd name="T6" fmla="*/ 951 w 1308"/>
                <a:gd name="T7" fmla="*/ 499 h 1046"/>
                <a:gd name="T8" fmla="*/ 882 w 1308"/>
                <a:gd name="T9" fmla="*/ 517 h 1046"/>
                <a:gd name="T10" fmla="*/ 872 w 1308"/>
                <a:gd name="T11" fmla="*/ 585 h 1046"/>
                <a:gd name="T12" fmla="*/ 898 w 1308"/>
                <a:gd name="T13" fmla="*/ 615 h 1046"/>
                <a:gd name="T14" fmla="*/ 858 w 1308"/>
                <a:gd name="T15" fmla="*/ 665 h 1046"/>
                <a:gd name="T16" fmla="*/ 840 w 1308"/>
                <a:gd name="T17" fmla="*/ 719 h 1046"/>
                <a:gd name="T18" fmla="*/ 790 w 1308"/>
                <a:gd name="T19" fmla="*/ 770 h 1046"/>
                <a:gd name="T20" fmla="*/ 785 w 1308"/>
                <a:gd name="T21" fmla="*/ 821 h 1046"/>
                <a:gd name="T22" fmla="*/ 751 w 1308"/>
                <a:gd name="T23" fmla="*/ 839 h 1046"/>
                <a:gd name="T24" fmla="*/ 745 w 1308"/>
                <a:gd name="T25" fmla="*/ 886 h 1046"/>
                <a:gd name="T26" fmla="*/ 725 w 1308"/>
                <a:gd name="T27" fmla="*/ 936 h 1046"/>
                <a:gd name="T28" fmla="*/ 725 w 1308"/>
                <a:gd name="T29" fmla="*/ 991 h 1046"/>
                <a:gd name="T30" fmla="*/ 680 w 1308"/>
                <a:gd name="T31" fmla="*/ 1026 h 1046"/>
                <a:gd name="T32" fmla="*/ 642 w 1308"/>
                <a:gd name="T33" fmla="*/ 999 h 1046"/>
                <a:gd name="T34" fmla="*/ 586 w 1308"/>
                <a:gd name="T35" fmla="*/ 1021 h 1046"/>
                <a:gd name="T36" fmla="*/ 551 w 1308"/>
                <a:gd name="T37" fmla="*/ 1031 h 1046"/>
                <a:gd name="T38" fmla="*/ 539 w 1308"/>
                <a:gd name="T39" fmla="*/ 1001 h 1046"/>
                <a:gd name="T40" fmla="*/ 484 w 1308"/>
                <a:gd name="T41" fmla="*/ 1001 h 1046"/>
                <a:gd name="T42" fmla="*/ 437 w 1308"/>
                <a:gd name="T43" fmla="*/ 995 h 1046"/>
                <a:gd name="T44" fmla="*/ 399 w 1308"/>
                <a:gd name="T45" fmla="*/ 969 h 1046"/>
                <a:gd name="T46" fmla="*/ 357 w 1308"/>
                <a:gd name="T47" fmla="*/ 948 h 1046"/>
                <a:gd name="T48" fmla="*/ 315 w 1308"/>
                <a:gd name="T49" fmla="*/ 950 h 1046"/>
                <a:gd name="T50" fmla="*/ 280 w 1308"/>
                <a:gd name="T51" fmla="*/ 910 h 1046"/>
                <a:gd name="T52" fmla="*/ 252 w 1308"/>
                <a:gd name="T53" fmla="*/ 876 h 1046"/>
                <a:gd name="T54" fmla="*/ 253 w 1308"/>
                <a:gd name="T55" fmla="*/ 809 h 1046"/>
                <a:gd name="T56" fmla="*/ 223 w 1308"/>
                <a:gd name="T57" fmla="*/ 788 h 1046"/>
                <a:gd name="T58" fmla="*/ 142 w 1308"/>
                <a:gd name="T59" fmla="*/ 761 h 1046"/>
                <a:gd name="T60" fmla="*/ 131 w 1308"/>
                <a:gd name="T61" fmla="*/ 704 h 1046"/>
                <a:gd name="T62" fmla="*/ 96 w 1308"/>
                <a:gd name="T63" fmla="*/ 687 h 1046"/>
                <a:gd name="T64" fmla="*/ 56 w 1308"/>
                <a:gd name="T65" fmla="*/ 712 h 1046"/>
                <a:gd name="T66" fmla="*/ 16 w 1308"/>
                <a:gd name="T67" fmla="*/ 729 h 1046"/>
                <a:gd name="T68" fmla="*/ 8 w 1308"/>
                <a:gd name="T69" fmla="*/ 687 h 1046"/>
                <a:gd name="T70" fmla="*/ 29 w 1308"/>
                <a:gd name="T71" fmla="*/ 661 h 1046"/>
                <a:gd name="T72" fmla="*/ 42 w 1308"/>
                <a:gd name="T73" fmla="*/ 606 h 1046"/>
                <a:gd name="T74" fmla="*/ 24 w 1308"/>
                <a:gd name="T75" fmla="*/ 575 h 1046"/>
                <a:gd name="T76" fmla="*/ 59 w 1308"/>
                <a:gd name="T77" fmla="*/ 550 h 1046"/>
                <a:gd name="T78" fmla="*/ 99 w 1308"/>
                <a:gd name="T79" fmla="*/ 537 h 1046"/>
                <a:gd name="T80" fmla="*/ 70 w 1308"/>
                <a:gd name="T81" fmla="*/ 470 h 1046"/>
                <a:gd name="T82" fmla="*/ 38 w 1308"/>
                <a:gd name="T83" fmla="*/ 452 h 1046"/>
                <a:gd name="T84" fmla="*/ 69 w 1308"/>
                <a:gd name="T85" fmla="*/ 419 h 1046"/>
                <a:gd name="T86" fmla="*/ 121 w 1308"/>
                <a:gd name="T87" fmla="*/ 378 h 1046"/>
                <a:gd name="T88" fmla="*/ 189 w 1308"/>
                <a:gd name="T89" fmla="*/ 359 h 1046"/>
                <a:gd name="T90" fmla="*/ 350 w 1308"/>
                <a:gd name="T91" fmla="*/ 297 h 1046"/>
                <a:gd name="T92" fmla="*/ 274 w 1308"/>
                <a:gd name="T93" fmla="*/ 191 h 1046"/>
                <a:gd name="T94" fmla="*/ 200 w 1308"/>
                <a:gd name="T95" fmla="*/ 102 h 1046"/>
                <a:gd name="T96" fmla="*/ 293 w 1308"/>
                <a:gd name="T97" fmla="*/ 116 h 1046"/>
                <a:gd name="T98" fmla="*/ 371 w 1308"/>
                <a:gd name="T99" fmla="*/ 114 h 1046"/>
                <a:gd name="T100" fmla="*/ 409 w 1308"/>
                <a:gd name="T101" fmla="*/ 175 h 1046"/>
                <a:gd name="T102" fmla="*/ 483 w 1308"/>
                <a:gd name="T103" fmla="*/ 169 h 1046"/>
                <a:gd name="T104" fmla="*/ 543 w 1308"/>
                <a:gd name="T105" fmla="*/ 111 h 1046"/>
                <a:gd name="T106" fmla="*/ 621 w 1308"/>
                <a:gd name="T107" fmla="*/ 17 h 1046"/>
                <a:gd name="T108" fmla="*/ 682 w 1308"/>
                <a:gd name="T109" fmla="*/ 33 h 1046"/>
                <a:gd name="T110" fmla="*/ 738 w 1308"/>
                <a:gd name="T111" fmla="*/ 76 h 1046"/>
                <a:gd name="T112" fmla="*/ 815 w 1308"/>
                <a:gd name="T113" fmla="*/ 81 h 1046"/>
                <a:gd name="T114" fmla="*/ 873 w 1308"/>
                <a:gd name="T115" fmla="*/ 60 h 1046"/>
                <a:gd name="T116" fmla="*/ 924 w 1308"/>
                <a:gd name="T117" fmla="*/ 64 h 1046"/>
                <a:gd name="T118" fmla="*/ 976 w 1308"/>
                <a:gd name="T119" fmla="*/ 72 h 1046"/>
                <a:gd name="T120" fmla="*/ 1046 w 1308"/>
                <a:gd name="T121" fmla="*/ 56 h 1046"/>
                <a:gd name="T122" fmla="*/ 1079 w 1308"/>
                <a:gd name="T123" fmla="*/ 92 h 1046"/>
                <a:gd name="T124" fmla="*/ 1204 w 1308"/>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046">
                  <a:moveTo>
                    <a:pt x="1301" y="233"/>
                  </a:moveTo>
                  <a:lnTo>
                    <a:pt x="1304" y="238"/>
                  </a:lnTo>
                  <a:lnTo>
                    <a:pt x="1304" y="240"/>
                  </a:lnTo>
                  <a:lnTo>
                    <a:pt x="1305" y="241"/>
                  </a:lnTo>
                  <a:lnTo>
                    <a:pt x="1305" y="242"/>
                  </a:lnTo>
                  <a:lnTo>
                    <a:pt x="1305" y="243"/>
                  </a:lnTo>
                  <a:lnTo>
                    <a:pt x="1306" y="245"/>
                  </a:lnTo>
                  <a:lnTo>
                    <a:pt x="1308" y="249"/>
                  </a:lnTo>
                  <a:lnTo>
                    <a:pt x="1306" y="250"/>
                  </a:lnTo>
                  <a:lnTo>
                    <a:pt x="1305" y="250"/>
                  </a:lnTo>
                  <a:lnTo>
                    <a:pt x="1304" y="250"/>
                  </a:lnTo>
                  <a:lnTo>
                    <a:pt x="1299" y="251"/>
                  </a:lnTo>
                  <a:lnTo>
                    <a:pt x="1295" y="253"/>
                  </a:lnTo>
                  <a:lnTo>
                    <a:pt x="1292" y="253"/>
                  </a:lnTo>
                  <a:lnTo>
                    <a:pt x="1291" y="253"/>
                  </a:lnTo>
                  <a:lnTo>
                    <a:pt x="1289" y="253"/>
                  </a:lnTo>
                  <a:lnTo>
                    <a:pt x="1288" y="253"/>
                  </a:lnTo>
                  <a:lnTo>
                    <a:pt x="1287" y="253"/>
                  </a:lnTo>
                  <a:lnTo>
                    <a:pt x="1285" y="251"/>
                  </a:lnTo>
                  <a:lnTo>
                    <a:pt x="1284" y="251"/>
                  </a:lnTo>
                  <a:lnTo>
                    <a:pt x="1283" y="251"/>
                  </a:lnTo>
                  <a:lnTo>
                    <a:pt x="1282" y="251"/>
                  </a:lnTo>
                  <a:lnTo>
                    <a:pt x="1280" y="253"/>
                  </a:lnTo>
                  <a:lnTo>
                    <a:pt x="1278" y="254"/>
                  </a:lnTo>
                  <a:lnTo>
                    <a:pt x="1276" y="254"/>
                  </a:lnTo>
                  <a:lnTo>
                    <a:pt x="1275" y="255"/>
                  </a:lnTo>
                  <a:lnTo>
                    <a:pt x="1272" y="257"/>
                  </a:lnTo>
                  <a:lnTo>
                    <a:pt x="1271" y="257"/>
                  </a:lnTo>
                  <a:lnTo>
                    <a:pt x="1270" y="258"/>
                  </a:lnTo>
                  <a:lnTo>
                    <a:pt x="1270" y="260"/>
                  </a:lnTo>
                  <a:lnTo>
                    <a:pt x="1267" y="264"/>
                  </a:lnTo>
                  <a:lnTo>
                    <a:pt x="1267" y="266"/>
                  </a:lnTo>
                  <a:lnTo>
                    <a:pt x="1265" y="270"/>
                  </a:lnTo>
                  <a:lnTo>
                    <a:pt x="1263" y="272"/>
                  </a:lnTo>
                  <a:lnTo>
                    <a:pt x="1262" y="274"/>
                  </a:lnTo>
                  <a:lnTo>
                    <a:pt x="1261" y="275"/>
                  </a:lnTo>
                  <a:lnTo>
                    <a:pt x="1261" y="276"/>
                  </a:lnTo>
                  <a:lnTo>
                    <a:pt x="1259" y="277"/>
                  </a:lnTo>
                  <a:lnTo>
                    <a:pt x="1258" y="279"/>
                  </a:lnTo>
                  <a:lnTo>
                    <a:pt x="1258" y="281"/>
                  </a:lnTo>
                  <a:lnTo>
                    <a:pt x="1253" y="287"/>
                  </a:lnTo>
                  <a:lnTo>
                    <a:pt x="1251" y="287"/>
                  </a:lnTo>
                  <a:lnTo>
                    <a:pt x="1250" y="287"/>
                  </a:lnTo>
                  <a:lnTo>
                    <a:pt x="1249" y="287"/>
                  </a:lnTo>
                  <a:lnTo>
                    <a:pt x="1248" y="287"/>
                  </a:lnTo>
                  <a:lnTo>
                    <a:pt x="1244" y="288"/>
                  </a:lnTo>
                  <a:lnTo>
                    <a:pt x="1240" y="291"/>
                  </a:lnTo>
                  <a:lnTo>
                    <a:pt x="1238" y="292"/>
                  </a:lnTo>
                  <a:lnTo>
                    <a:pt x="1234" y="294"/>
                  </a:lnTo>
                  <a:lnTo>
                    <a:pt x="1227" y="298"/>
                  </a:lnTo>
                  <a:lnTo>
                    <a:pt x="1223" y="300"/>
                  </a:lnTo>
                  <a:lnTo>
                    <a:pt x="1221" y="301"/>
                  </a:lnTo>
                  <a:lnTo>
                    <a:pt x="1220" y="301"/>
                  </a:lnTo>
                  <a:lnTo>
                    <a:pt x="1217" y="301"/>
                  </a:lnTo>
                  <a:lnTo>
                    <a:pt x="1216" y="301"/>
                  </a:lnTo>
                  <a:lnTo>
                    <a:pt x="1215" y="301"/>
                  </a:lnTo>
                  <a:lnTo>
                    <a:pt x="1212" y="302"/>
                  </a:lnTo>
                  <a:lnTo>
                    <a:pt x="1210" y="302"/>
                  </a:lnTo>
                  <a:lnTo>
                    <a:pt x="1208" y="302"/>
                  </a:lnTo>
                  <a:lnTo>
                    <a:pt x="1207" y="302"/>
                  </a:lnTo>
                  <a:lnTo>
                    <a:pt x="1200" y="304"/>
                  </a:lnTo>
                  <a:lnTo>
                    <a:pt x="1198" y="304"/>
                  </a:lnTo>
                  <a:lnTo>
                    <a:pt x="1198" y="305"/>
                  </a:lnTo>
                  <a:lnTo>
                    <a:pt x="1196" y="306"/>
                  </a:lnTo>
                  <a:lnTo>
                    <a:pt x="1196" y="308"/>
                  </a:lnTo>
                  <a:lnTo>
                    <a:pt x="1195" y="308"/>
                  </a:lnTo>
                  <a:lnTo>
                    <a:pt x="1195" y="309"/>
                  </a:lnTo>
                  <a:lnTo>
                    <a:pt x="1190" y="309"/>
                  </a:lnTo>
                  <a:lnTo>
                    <a:pt x="1189" y="309"/>
                  </a:lnTo>
                  <a:lnTo>
                    <a:pt x="1187" y="309"/>
                  </a:lnTo>
                  <a:lnTo>
                    <a:pt x="1186" y="310"/>
                  </a:lnTo>
                  <a:lnTo>
                    <a:pt x="1185" y="312"/>
                  </a:lnTo>
                  <a:lnTo>
                    <a:pt x="1182" y="313"/>
                  </a:lnTo>
                  <a:lnTo>
                    <a:pt x="1181" y="314"/>
                  </a:lnTo>
                  <a:lnTo>
                    <a:pt x="1179" y="315"/>
                  </a:lnTo>
                  <a:lnTo>
                    <a:pt x="1178" y="315"/>
                  </a:lnTo>
                  <a:lnTo>
                    <a:pt x="1178" y="317"/>
                  </a:lnTo>
                  <a:lnTo>
                    <a:pt x="1177" y="317"/>
                  </a:lnTo>
                  <a:lnTo>
                    <a:pt x="1175" y="318"/>
                  </a:lnTo>
                  <a:lnTo>
                    <a:pt x="1174" y="319"/>
                  </a:lnTo>
                  <a:lnTo>
                    <a:pt x="1172" y="321"/>
                  </a:lnTo>
                  <a:lnTo>
                    <a:pt x="1170" y="322"/>
                  </a:lnTo>
                  <a:lnTo>
                    <a:pt x="1169" y="322"/>
                  </a:lnTo>
                  <a:lnTo>
                    <a:pt x="1166" y="323"/>
                  </a:lnTo>
                  <a:lnTo>
                    <a:pt x="1164" y="325"/>
                  </a:lnTo>
                  <a:lnTo>
                    <a:pt x="1162" y="325"/>
                  </a:lnTo>
                  <a:lnTo>
                    <a:pt x="1161" y="325"/>
                  </a:lnTo>
                  <a:lnTo>
                    <a:pt x="1160" y="326"/>
                  </a:lnTo>
                  <a:lnTo>
                    <a:pt x="1156" y="326"/>
                  </a:lnTo>
                  <a:lnTo>
                    <a:pt x="1152" y="330"/>
                  </a:lnTo>
                  <a:lnTo>
                    <a:pt x="1151" y="331"/>
                  </a:lnTo>
                  <a:lnTo>
                    <a:pt x="1149" y="331"/>
                  </a:lnTo>
                  <a:lnTo>
                    <a:pt x="1144" y="330"/>
                  </a:lnTo>
                  <a:lnTo>
                    <a:pt x="1141" y="330"/>
                  </a:lnTo>
                  <a:lnTo>
                    <a:pt x="1140" y="330"/>
                  </a:lnTo>
                  <a:lnTo>
                    <a:pt x="1139" y="329"/>
                  </a:lnTo>
                  <a:lnTo>
                    <a:pt x="1136" y="329"/>
                  </a:lnTo>
                  <a:lnTo>
                    <a:pt x="1132" y="329"/>
                  </a:lnTo>
                  <a:lnTo>
                    <a:pt x="1127" y="329"/>
                  </a:lnTo>
                  <a:lnTo>
                    <a:pt x="1126" y="329"/>
                  </a:lnTo>
                  <a:lnTo>
                    <a:pt x="1124" y="329"/>
                  </a:lnTo>
                  <a:lnTo>
                    <a:pt x="1120" y="329"/>
                  </a:lnTo>
                  <a:lnTo>
                    <a:pt x="1114" y="329"/>
                  </a:lnTo>
                  <a:lnTo>
                    <a:pt x="1113" y="327"/>
                  </a:lnTo>
                  <a:lnTo>
                    <a:pt x="1109" y="326"/>
                  </a:lnTo>
                  <a:lnTo>
                    <a:pt x="1107" y="326"/>
                  </a:lnTo>
                  <a:lnTo>
                    <a:pt x="1105" y="327"/>
                  </a:lnTo>
                  <a:lnTo>
                    <a:pt x="1102" y="329"/>
                  </a:lnTo>
                  <a:lnTo>
                    <a:pt x="1099" y="330"/>
                  </a:lnTo>
                  <a:lnTo>
                    <a:pt x="1097" y="331"/>
                  </a:lnTo>
                  <a:lnTo>
                    <a:pt x="1096" y="331"/>
                  </a:lnTo>
                  <a:lnTo>
                    <a:pt x="1096" y="332"/>
                  </a:lnTo>
                  <a:lnTo>
                    <a:pt x="1096" y="334"/>
                  </a:lnTo>
                  <a:lnTo>
                    <a:pt x="1096" y="336"/>
                  </a:lnTo>
                  <a:lnTo>
                    <a:pt x="1094" y="335"/>
                  </a:lnTo>
                  <a:lnTo>
                    <a:pt x="1094" y="336"/>
                  </a:lnTo>
                  <a:lnTo>
                    <a:pt x="1093" y="338"/>
                  </a:lnTo>
                  <a:lnTo>
                    <a:pt x="1093" y="339"/>
                  </a:lnTo>
                  <a:lnTo>
                    <a:pt x="1092" y="339"/>
                  </a:lnTo>
                  <a:lnTo>
                    <a:pt x="1090" y="339"/>
                  </a:lnTo>
                  <a:lnTo>
                    <a:pt x="1090" y="340"/>
                  </a:lnTo>
                  <a:lnTo>
                    <a:pt x="1089" y="340"/>
                  </a:lnTo>
                  <a:lnTo>
                    <a:pt x="1088" y="340"/>
                  </a:lnTo>
                  <a:lnTo>
                    <a:pt x="1088" y="342"/>
                  </a:lnTo>
                  <a:lnTo>
                    <a:pt x="1086" y="342"/>
                  </a:lnTo>
                  <a:lnTo>
                    <a:pt x="1086" y="343"/>
                  </a:lnTo>
                  <a:lnTo>
                    <a:pt x="1085" y="343"/>
                  </a:lnTo>
                  <a:lnTo>
                    <a:pt x="1084" y="343"/>
                  </a:lnTo>
                  <a:lnTo>
                    <a:pt x="1082" y="343"/>
                  </a:lnTo>
                  <a:lnTo>
                    <a:pt x="1082" y="344"/>
                  </a:lnTo>
                  <a:lnTo>
                    <a:pt x="1081" y="344"/>
                  </a:lnTo>
                  <a:lnTo>
                    <a:pt x="1081" y="346"/>
                  </a:lnTo>
                  <a:lnTo>
                    <a:pt x="1081" y="347"/>
                  </a:lnTo>
                  <a:lnTo>
                    <a:pt x="1080" y="348"/>
                  </a:lnTo>
                  <a:lnTo>
                    <a:pt x="1080" y="349"/>
                  </a:lnTo>
                  <a:lnTo>
                    <a:pt x="1079" y="349"/>
                  </a:lnTo>
                  <a:lnTo>
                    <a:pt x="1079" y="351"/>
                  </a:lnTo>
                  <a:lnTo>
                    <a:pt x="1077" y="352"/>
                  </a:lnTo>
                  <a:lnTo>
                    <a:pt x="1077" y="353"/>
                  </a:lnTo>
                  <a:lnTo>
                    <a:pt x="1077" y="355"/>
                  </a:lnTo>
                  <a:lnTo>
                    <a:pt x="1076" y="355"/>
                  </a:lnTo>
                  <a:lnTo>
                    <a:pt x="1076" y="356"/>
                  </a:lnTo>
                  <a:lnTo>
                    <a:pt x="1075" y="356"/>
                  </a:lnTo>
                  <a:lnTo>
                    <a:pt x="1075" y="357"/>
                  </a:lnTo>
                  <a:lnTo>
                    <a:pt x="1073" y="357"/>
                  </a:lnTo>
                  <a:lnTo>
                    <a:pt x="1073" y="359"/>
                  </a:lnTo>
                  <a:lnTo>
                    <a:pt x="1073" y="357"/>
                  </a:lnTo>
                  <a:lnTo>
                    <a:pt x="1073" y="359"/>
                  </a:lnTo>
                  <a:lnTo>
                    <a:pt x="1072" y="359"/>
                  </a:lnTo>
                  <a:lnTo>
                    <a:pt x="1071" y="359"/>
                  </a:lnTo>
                  <a:lnTo>
                    <a:pt x="1069" y="359"/>
                  </a:lnTo>
                  <a:lnTo>
                    <a:pt x="1068" y="359"/>
                  </a:lnTo>
                  <a:lnTo>
                    <a:pt x="1067" y="359"/>
                  </a:lnTo>
                  <a:lnTo>
                    <a:pt x="1065" y="359"/>
                  </a:lnTo>
                  <a:lnTo>
                    <a:pt x="1065" y="357"/>
                  </a:lnTo>
                  <a:lnTo>
                    <a:pt x="1064" y="357"/>
                  </a:lnTo>
                  <a:lnTo>
                    <a:pt x="1064" y="359"/>
                  </a:lnTo>
                  <a:lnTo>
                    <a:pt x="1063" y="359"/>
                  </a:lnTo>
                  <a:lnTo>
                    <a:pt x="1062" y="359"/>
                  </a:lnTo>
                  <a:lnTo>
                    <a:pt x="1060" y="359"/>
                  </a:lnTo>
                  <a:lnTo>
                    <a:pt x="1060" y="357"/>
                  </a:lnTo>
                  <a:lnTo>
                    <a:pt x="1059" y="357"/>
                  </a:lnTo>
                  <a:lnTo>
                    <a:pt x="1058" y="357"/>
                  </a:lnTo>
                  <a:lnTo>
                    <a:pt x="1058" y="359"/>
                  </a:lnTo>
                  <a:lnTo>
                    <a:pt x="1056" y="359"/>
                  </a:lnTo>
                  <a:lnTo>
                    <a:pt x="1055" y="359"/>
                  </a:lnTo>
                  <a:lnTo>
                    <a:pt x="1055" y="360"/>
                  </a:lnTo>
                  <a:lnTo>
                    <a:pt x="1054" y="360"/>
                  </a:lnTo>
                  <a:lnTo>
                    <a:pt x="1052" y="360"/>
                  </a:lnTo>
                  <a:lnTo>
                    <a:pt x="1051" y="360"/>
                  </a:lnTo>
                  <a:lnTo>
                    <a:pt x="1051" y="361"/>
                  </a:lnTo>
                  <a:lnTo>
                    <a:pt x="1050" y="361"/>
                  </a:lnTo>
                  <a:lnTo>
                    <a:pt x="1050" y="363"/>
                  </a:lnTo>
                  <a:lnTo>
                    <a:pt x="1048" y="363"/>
                  </a:lnTo>
                  <a:lnTo>
                    <a:pt x="1048" y="364"/>
                  </a:lnTo>
                  <a:lnTo>
                    <a:pt x="1048" y="365"/>
                  </a:lnTo>
                  <a:lnTo>
                    <a:pt x="1048" y="366"/>
                  </a:lnTo>
                  <a:lnTo>
                    <a:pt x="1048" y="368"/>
                  </a:lnTo>
                  <a:lnTo>
                    <a:pt x="1048" y="369"/>
                  </a:lnTo>
                  <a:lnTo>
                    <a:pt x="1050" y="374"/>
                  </a:lnTo>
                  <a:lnTo>
                    <a:pt x="1048" y="376"/>
                  </a:lnTo>
                  <a:lnTo>
                    <a:pt x="1047" y="377"/>
                  </a:lnTo>
                  <a:lnTo>
                    <a:pt x="1047" y="378"/>
                  </a:lnTo>
                  <a:lnTo>
                    <a:pt x="1047" y="380"/>
                  </a:lnTo>
                  <a:lnTo>
                    <a:pt x="1047" y="381"/>
                  </a:lnTo>
                  <a:lnTo>
                    <a:pt x="1046" y="382"/>
                  </a:lnTo>
                  <a:lnTo>
                    <a:pt x="1046" y="384"/>
                  </a:lnTo>
                  <a:lnTo>
                    <a:pt x="1044" y="385"/>
                  </a:lnTo>
                  <a:lnTo>
                    <a:pt x="1044" y="386"/>
                  </a:lnTo>
                  <a:lnTo>
                    <a:pt x="1043" y="386"/>
                  </a:lnTo>
                  <a:lnTo>
                    <a:pt x="1043" y="387"/>
                  </a:lnTo>
                  <a:lnTo>
                    <a:pt x="1042" y="387"/>
                  </a:lnTo>
                  <a:lnTo>
                    <a:pt x="1042" y="389"/>
                  </a:lnTo>
                  <a:lnTo>
                    <a:pt x="1041" y="389"/>
                  </a:lnTo>
                  <a:lnTo>
                    <a:pt x="1039" y="389"/>
                  </a:lnTo>
                  <a:lnTo>
                    <a:pt x="1038" y="389"/>
                  </a:lnTo>
                  <a:lnTo>
                    <a:pt x="1037" y="387"/>
                  </a:lnTo>
                  <a:lnTo>
                    <a:pt x="1035" y="387"/>
                  </a:lnTo>
                  <a:lnTo>
                    <a:pt x="1035" y="389"/>
                  </a:lnTo>
                  <a:lnTo>
                    <a:pt x="1034" y="390"/>
                  </a:lnTo>
                  <a:lnTo>
                    <a:pt x="1033" y="390"/>
                  </a:lnTo>
                  <a:lnTo>
                    <a:pt x="1031" y="391"/>
                  </a:lnTo>
                  <a:lnTo>
                    <a:pt x="1030" y="391"/>
                  </a:lnTo>
                  <a:lnTo>
                    <a:pt x="1029" y="391"/>
                  </a:lnTo>
                  <a:lnTo>
                    <a:pt x="1029" y="393"/>
                  </a:lnTo>
                  <a:lnTo>
                    <a:pt x="1027" y="393"/>
                  </a:lnTo>
                  <a:lnTo>
                    <a:pt x="1026" y="393"/>
                  </a:lnTo>
                  <a:lnTo>
                    <a:pt x="1025" y="393"/>
                  </a:lnTo>
                  <a:lnTo>
                    <a:pt x="1025" y="394"/>
                  </a:lnTo>
                  <a:lnTo>
                    <a:pt x="1024" y="395"/>
                  </a:lnTo>
                  <a:lnTo>
                    <a:pt x="1022" y="397"/>
                  </a:lnTo>
                  <a:lnTo>
                    <a:pt x="1021" y="398"/>
                  </a:lnTo>
                  <a:lnTo>
                    <a:pt x="1020" y="398"/>
                  </a:lnTo>
                  <a:lnTo>
                    <a:pt x="1018" y="398"/>
                  </a:lnTo>
                  <a:lnTo>
                    <a:pt x="1017" y="398"/>
                  </a:lnTo>
                  <a:lnTo>
                    <a:pt x="1016" y="399"/>
                  </a:lnTo>
                  <a:lnTo>
                    <a:pt x="1014" y="399"/>
                  </a:lnTo>
                  <a:lnTo>
                    <a:pt x="1013" y="399"/>
                  </a:lnTo>
                  <a:lnTo>
                    <a:pt x="1012" y="399"/>
                  </a:lnTo>
                  <a:lnTo>
                    <a:pt x="1010" y="399"/>
                  </a:lnTo>
                  <a:lnTo>
                    <a:pt x="1010" y="401"/>
                  </a:lnTo>
                  <a:lnTo>
                    <a:pt x="1009" y="402"/>
                  </a:lnTo>
                  <a:lnTo>
                    <a:pt x="1008" y="403"/>
                  </a:lnTo>
                  <a:lnTo>
                    <a:pt x="1006" y="403"/>
                  </a:lnTo>
                  <a:lnTo>
                    <a:pt x="1006" y="404"/>
                  </a:lnTo>
                  <a:lnTo>
                    <a:pt x="1005" y="404"/>
                  </a:lnTo>
                  <a:lnTo>
                    <a:pt x="1005" y="406"/>
                  </a:lnTo>
                  <a:lnTo>
                    <a:pt x="1004" y="406"/>
                  </a:lnTo>
                  <a:lnTo>
                    <a:pt x="1004" y="407"/>
                  </a:lnTo>
                  <a:lnTo>
                    <a:pt x="1004" y="408"/>
                  </a:lnTo>
                  <a:lnTo>
                    <a:pt x="1003" y="408"/>
                  </a:lnTo>
                  <a:lnTo>
                    <a:pt x="1003" y="410"/>
                  </a:lnTo>
                  <a:lnTo>
                    <a:pt x="1003" y="411"/>
                  </a:lnTo>
                  <a:lnTo>
                    <a:pt x="1003" y="412"/>
                  </a:lnTo>
                  <a:lnTo>
                    <a:pt x="1001" y="412"/>
                  </a:lnTo>
                  <a:lnTo>
                    <a:pt x="1003" y="412"/>
                  </a:lnTo>
                  <a:lnTo>
                    <a:pt x="1001" y="412"/>
                  </a:lnTo>
                  <a:lnTo>
                    <a:pt x="1001" y="414"/>
                  </a:lnTo>
                  <a:lnTo>
                    <a:pt x="1003" y="415"/>
                  </a:lnTo>
                  <a:lnTo>
                    <a:pt x="1003" y="416"/>
                  </a:lnTo>
                  <a:lnTo>
                    <a:pt x="1003" y="419"/>
                  </a:lnTo>
                  <a:lnTo>
                    <a:pt x="1003" y="420"/>
                  </a:lnTo>
                  <a:lnTo>
                    <a:pt x="1001" y="420"/>
                  </a:lnTo>
                  <a:lnTo>
                    <a:pt x="1001" y="421"/>
                  </a:lnTo>
                  <a:lnTo>
                    <a:pt x="1003" y="421"/>
                  </a:lnTo>
                  <a:lnTo>
                    <a:pt x="1003" y="423"/>
                  </a:lnTo>
                  <a:lnTo>
                    <a:pt x="1003" y="424"/>
                  </a:lnTo>
                  <a:lnTo>
                    <a:pt x="1003" y="423"/>
                  </a:lnTo>
                  <a:lnTo>
                    <a:pt x="1001" y="423"/>
                  </a:lnTo>
                  <a:lnTo>
                    <a:pt x="1001" y="424"/>
                  </a:lnTo>
                  <a:lnTo>
                    <a:pt x="1001" y="425"/>
                  </a:lnTo>
                  <a:lnTo>
                    <a:pt x="1003" y="425"/>
                  </a:lnTo>
                  <a:lnTo>
                    <a:pt x="1004" y="425"/>
                  </a:lnTo>
                  <a:lnTo>
                    <a:pt x="1004" y="427"/>
                  </a:lnTo>
                  <a:lnTo>
                    <a:pt x="1003" y="428"/>
                  </a:lnTo>
                  <a:lnTo>
                    <a:pt x="1003" y="429"/>
                  </a:lnTo>
                  <a:lnTo>
                    <a:pt x="1003" y="433"/>
                  </a:lnTo>
                  <a:lnTo>
                    <a:pt x="1003" y="436"/>
                  </a:lnTo>
                  <a:lnTo>
                    <a:pt x="1003" y="441"/>
                  </a:lnTo>
                  <a:lnTo>
                    <a:pt x="1003" y="448"/>
                  </a:lnTo>
                  <a:lnTo>
                    <a:pt x="1003" y="449"/>
                  </a:lnTo>
                  <a:lnTo>
                    <a:pt x="1003" y="450"/>
                  </a:lnTo>
                  <a:lnTo>
                    <a:pt x="1003" y="452"/>
                  </a:lnTo>
                  <a:lnTo>
                    <a:pt x="1003" y="453"/>
                  </a:lnTo>
                  <a:lnTo>
                    <a:pt x="1003" y="454"/>
                  </a:lnTo>
                  <a:lnTo>
                    <a:pt x="1003" y="456"/>
                  </a:lnTo>
                  <a:lnTo>
                    <a:pt x="1003" y="457"/>
                  </a:lnTo>
                  <a:lnTo>
                    <a:pt x="1003" y="458"/>
                  </a:lnTo>
                  <a:lnTo>
                    <a:pt x="1001" y="458"/>
                  </a:lnTo>
                  <a:lnTo>
                    <a:pt x="1003" y="458"/>
                  </a:lnTo>
                  <a:lnTo>
                    <a:pt x="1003" y="459"/>
                  </a:lnTo>
                  <a:lnTo>
                    <a:pt x="1003" y="461"/>
                  </a:lnTo>
                  <a:lnTo>
                    <a:pt x="1001" y="461"/>
                  </a:lnTo>
                  <a:lnTo>
                    <a:pt x="1000" y="461"/>
                  </a:lnTo>
                  <a:lnTo>
                    <a:pt x="1000" y="462"/>
                  </a:lnTo>
                  <a:lnTo>
                    <a:pt x="999" y="462"/>
                  </a:lnTo>
                  <a:lnTo>
                    <a:pt x="999" y="463"/>
                  </a:lnTo>
                  <a:lnTo>
                    <a:pt x="999" y="465"/>
                  </a:lnTo>
                  <a:lnTo>
                    <a:pt x="997" y="465"/>
                  </a:lnTo>
                  <a:lnTo>
                    <a:pt x="997" y="466"/>
                  </a:lnTo>
                  <a:lnTo>
                    <a:pt x="997" y="465"/>
                  </a:lnTo>
                  <a:lnTo>
                    <a:pt x="996" y="465"/>
                  </a:lnTo>
                  <a:lnTo>
                    <a:pt x="996" y="466"/>
                  </a:lnTo>
                  <a:lnTo>
                    <a:pt x="996" y="467"/>
                  </a:lnTo>
                  <a:lnTo>
                    <a:pt x="996" y="469"/>
                  </a:lnTo>
                  <a:lnTo>
                    <a:pt x="995" y="469"/>
                  </a:lnTo>
                  <a:lnTo>
                    <a:pt x="995" y="470"/>
                  </a:lnTo>
                  <a:lnTo>
                    <a:pt x="995" y="471"/>
                  </a:lnTo>
                  <a:lnTo>
                    <a:pt x="993" y="471"/>
                  </a:lnTo>
                  <a:lnTo>
                    <a:pt x="993" y="473"/>
                  </a:lnTo>
                  <a:lnTo>
                    <a:pt x="992" y="473"/>
                  </a:lnTo>
                  <a:lnTo>
                    <a:pt x="992" y="474"/>
                  </a:lnTo>
                  <a:lnTo>
                    <a:pt x="992" y="475"/>
                  </a:lnTo>
                  <a:lnTo>
                    <a:pt x="991" y="475"/>
                  </a:lnTo>
                  <a:lnTo>
                    <a:pt x="991" y="476"/>
                  </a:lnTo>
                  <a:lnTo>
                    <a:pt x="989" y="476"/>
                  </a:lnTo>
                  <a:lnTo>
                    <a:pt x="989" y="478"/>
                  </a:lnTo>
                  <a:lnTo>
                    <a:pt x="989" y="479"/>
                  </a:lnTo>
                  <a:lnTo>
                    <a:pt x="989" y="480"/>
                  </a:lnTo>
                  <a:lnTo>
                    <a:pt x="988" y="480"/>
                  </a:lnTo>
                  <a:lnTo>
                    <a:pt x="988" y="482"/>
                  </a:lnTo>
                  <a:lnTo>
                    <a:pt x="987" y="483"/>
                  </a:lnTo>
                  <a:lnTo>
                    <a:pt x="987" y="484"/>
                  </a:lnTo>
                  <a:lnTo>
                    <a:pt x="987" y="486"/>
                  </a:lnTo>
                  <a:lnTo>
                    <a:pt x="986" y="486"/>
                  </a:lnTo>
                  <a:lnTo>
                    <a:pt x="984" y="487"/>
                  </a:lnTo>
                  <a:lnTo>
                    <a:pt x="984" y="488"/>
                  </a:lnTo>
                  <a:lnTo>
                    <a:pt x="984" y="490"/>
                  </a:lnTo>
                  <a:lnTo>
                    <a:pt x="984" y="491"/>
                  </a:lnTo>
                  <a:lnTo>
                    <a:pt x="983" y="491"/>
                  </a:lnTo>
                  <a:lnTo>
                    <a:pt x="983" y="492"/>
                  </a:lnTo>
                  <a:lnTo>
                    <a:pt x="982" y="492"/>
                  </a:lnTo>
                  <a:lnTo>
                    <a:pt x="980" y="493"/>
                  </a:lnTo>
                  <a:lnTo>
                    <a:pt x="979" y="493"/>
                  </a:lnTo>
                  <a:lnTo>
                    <a:pt x="979" y="492"/>
                  </a:lnTo>
                  <a:lnTo>
                    <a:pt x="978" y="492"/>
                  </a:lnTo>
                  <a:lnTo>
                    <a:pt x="978" y="493"/>
                  </a:lnTo>
                  <a:lnTo>
                    <a:pt x="976" y="493"/>
                  </a:lnTo>
                  <a:lnTo>
                    <a:pt x="978" y="493"/>
                  </a:lnTo>
                  <a:lnTo>
                    <a:pt x="976" y="493"/>
                  </a:lnTo>
                  <a:lnTo>
                    <a:pt x="975" y="493"/>
                  </a:lnTo>
                  <a:lnTo>
                    <a:pt x="974" y="493"/>
                  </a:lnTo>
                  <a:lnTo>
                    <a:pt x="972" y="493"/>
                  </a:lnTo>
                  <a:lnTo>
                    <a:pt x="971" y="493"/>
                  </a:lnTo>
                  <a:lnTo>
                    <a:pt x="971" y="492"/>
                  </a:lnTo>
                  <a:lnTo>
                    <a:pt x="970" y="492"/>
                  </a:lnTo>
                  <a:lnTo>
                    <a:pt x="969" y="492"/>
                  </a:lnTo>
                  <a:lnTo>
                    <a:pt x="967" y="492"/>
                  </a:lnTo>
                  <a:lnTo>
                    <a:pt x="966" y="493"/>
                  </a:lnTo>
                  <a:lnTo>
                    <a:pt x="965" y="493"/>
                  </a:lnTo>
                  <a:lnTo>
                    <a:pt x="963" y="493"/>
                  </a:lnTo>
                  <a:lnTo>
                    <a:pt x="963" y="492"/>
                  </a:lnTo>
                  <a:lnTo>
                    <a:pt x="962" y="492"/>
                  </a:lnTo>
                  <a:lnTo>
                    <a:pt x="961" y="492"/>
                  </a:lnTo>
                  <a:lnTo>
                    <a:pt x="959" y="492"/>
                  </a:lnTo>
                  <a:lnTo>
                    <a:pt x="958" y="492"/>
                  </a:lnTo>
                  <a:lnTo>
                    <a:pt x="958" y="491"/>
                  </a:lnTo>
                  <a:lnTo>
                    <a:pt x="957" y="491"/>
                  </a:lnTo>
                  <a:lnTo>
                    <a:pt x="957" y="492"/>
                  </a:lnTo>
                  <a:lnTo>
                    <a:pt x="955" y="492"/>
                  </a:lnTo>
                  <a:lnTo>
                    <a:pt x="954" y="493"/>
                  </a:lnTo>
                  <a:lnTo>
                    <a:pt x="955" y="493"/>
                  </a:lnTo>
                  <a:lnTo>
                    <a:pt x="954" y="493"/>
                  </a:lnTo>
                  <a:lnTo>
                    <a:pt x="954" y="495"/>
                  </a:lnTo>
                  <a:lnTo>
                    <a:pt x="953" y="496"/>
                  </a:lnTo>
                  <a:lnTo>
                    <a:pt x="953" y="497"/>
                  </a:lnTo>
                  <a:lnTo>
                    <a:pt x="951" y="497"/>
                  </a:lnTo>
                  <a:lnTo>
                    <a:pt x="951" y="499"/>
                  </a:lnTo>
                  <a:lnTo>
                    <a:pt x="950" y="499"/>
                  </a:lnTo>
                  <a:lnTo>
                    <a:pt x="950" y="500"/>
                  </a:lnTo>
                  <a:lnTo>
                    <a:pt x="949" y="499"/>
                  </a:lnTo>
                  <a:lnTo>
                    <a:pt x="949" y="500"/>
                  </a:lnTo>
                  <a:lnTo>
                    <a:pt x="948" y="500"/>
                  </a:lnTo>
                  <a:lnTo>
                    <a:pt x="946" y="500"/>
                  </a:lnTo>
                  <a:lnTo>
                    <a:pt x="945" y="500"/>
                  </a:lnTo>
                  <a:lnTo>
                    <a:pt x="945" y="499"/>
                  </a:lnTo>
                  <a:lnTo>
                    <a:pt x="944" y="499"/>
                  </a:lnTo>
                  <a:lnTo>
                    <a:pt x="942" y="499"/>
                  </a:lnTo>
                  <a:lnTo>
                    <a:pt x="941" y="499"/>
                  </a:lnTo>
                  <a:lnTo>
                    <a:pt x="941" y="497"/>
                  </a:lnTo>
                  <a:lnTo>
                    <a:pt x="940" y="497"/>
                  </a:lnTo>
                  <a:lnTo>
                    <a:pt x="940" y="499"/>
                  </a:lnTo>
                  <a:lnTo>
                    <a:pt x="938" y="499"/>
                  </a:lnTo>
                  <a:lnTo>
                    <a:pt x="938" y="497"/>
                  </a:lnTo>
                  <a:lnTo>
                    <a:pt x="937" y="497"/>
                  </a:lnTo>
                  <a:lnTo>
                    <a:pt x="937" y="499"/>
                  </a:lnTo>
                  <a:lnTo>
                    <a:pt x="936" y="499"/>
                  </a:lnTo>
                  <a:lnTo>
                    <a:pt x="934" y="499"/>
                  </a:lnTo>
                  <a:lnTo>
                    <a:pt x="933" y="499"/>
                  </a:lnTo>
                  <a:lnTo>
                    <a:pt x="932" y="499"/>
                  </a:lnTo>
                  <a:lnTo>
                    <a:pt x="931" y="499"/>
                  </a:lnTo>
                  <a:lnTo>
                    <a:pt x="931" y="500"/>
                  </a:lnTo>
                  <a:lnTo>
                    <a:pt x="929" y="500"/>
                  </a:lnTo>
                  <a:lnTo>
                    <a:pt x="928" y="500"/>
                  </a:lnTo>
                  <a:lnTo>
                    <a:pt x="927" y="500"/>
                  </a:lnTo>
                  <a:lnTo>
                    <a:pt x="927" y="499"/>
                  </a:lnTo>
                  <a:lnTo>
                    <a:pt x="925" y="499"/>
                  </a:lnTo>
                  <a:lnTo>
                    <a:pt x="924" y="499"/>
                  </a:lnTo>
                  <a:lnTo>
                    <a:pt x="924" y="497"/>
                  </a:lnTo>
                  <a:lnTo>
                    <a:pt x="924" y="499"/>
                  </a:lnTo>
                  <a:lnTo>
                    <a:pt x="924" y="497"/>
                  </a:lnTo>
                  <a:lnTo>
                    <a:pt x="923" y="499"/>
                  </a:lnTo>
                  <a:lnTo>
                    <a:pt x="923" y="500"/>
                  </a:lnTo>
                  <a:lnTo>
                    <a:pt x="924" y="500"/>
                  </a:lnTo>
                  <a:lnTo>
                    <a:pt x="924" y="501"/>
                  </a:lnTo>
                  <a:lnTo>
                    <a:pt x="923" y="501"/>
                  </a:lnTo>
                  <a:lnTo>
                    <a:pt x="923" y="503"/>
                  </a:lnTo>
                  <a:lnTo>
                    <a:pt x="921" y="504"/>
                  </a:lnTo>
                  <a:lnTo>
                    <a:pt x="921" y="505"/>
                  </a:lnTo>
                  <a:lnTo>
                    <a:pt x="920" y="505"/>
                  </a:lnTo>
                  <a:lnTo>
                    <a:pt x="917" y="507"/>
                  </a:lnTo>
                  <a:lnTo>
                    <a:pt x="915" y="505"/>
                  </a:lnTo>
                  <a:lnTo>
                    <a:pt x="915" y="504"/>
                  </a:lnTo>
                  <a:lnTo>
                    <a:pt x="913" y="504"/>
                  </a:lnTo>
                  <a:lnTo>
                    <a:pt x="913" y="503"/>
                  </a:lnTo>
                  <a:lnTo>
                    <a:pt x="913" y="501"/>
                  </a:lnTo>
                  <a:lnTo>
                    <a:pt x="912" y="501"/>
                  </a:lnTo>
                  <a:lnTo>
                    <a:pt x="911" y="500"/>
                  </a:lnTo>
                  <a:lnTo>
                    <a:pt x="910" y="500"/>
                  </a:lnTo>
                  <a:lnTo>
                    <a:pt x="908" y="500"/>
                  </a:lnTo>
                  <a:lnTo>
                    <a:pt x="908" y="501"/>
                  </a:lnTo>
                  <a:lnTo>
                    <a:pt x="908" y="503"/>
                  </a:lnTo>
                  <a:lnTo>
                    <a:pt x="908" y="504"/>
                  </a:lnTo>
                  <a:lnTo>
                    <a:pt x="908" y="505"/>
                  </a:lnTo>
                  <a:lnTo>
                    <a:pt x="908" y="507"/>
                  </a:lnTo>
                  <a:lnTo>
                    <a:pt x="907" y="507"/>
                  </a:lnTo>
                  <a:lnTo>
                    <a:pt x="906" y="507"/>
                  </a:lnTo>
                  <a:lnTo>
                    <a:pt x="904" y="507"/>
                  </a:lnTo>
                  <a:lnTo>
                    <a:pt x="904" y="508"/>
                  </a:lnTo>
                  <a:lnTo>
                    <a:pt x="903" y="508"/>
                  </a:lnTo>
                  <a:lnTo>
                    <a:pt x="903" y="509"/>
                  </a:lnTo>
                  <a:lnTo>
                    <a:pt x="902" y="509"/>
                  </a:lnTo>
                  <a:lnTo>
                    <a:pt x="900" y="509"/>
                  </a:lnTo>
                  <a:lnTo>
                    <a:pt x="900" y="510"/>
                  </a:lnTo>
                  <a:lnTo>
                    <a:pt x="899" y="510"/>
                  </a:lnTo>
                  <a:lnTo>
                    <a:pt x="899" y="512"/>
                  </a:lnTo>
                  <a:lnTo>
                    <a:pt x="898" y="513"/>
                  </a:lnTo>
                  <a:lnTo>
                    <a:pt x="896" y="513"/>
                  </a:lnTo>
                  <a:lnTo>
                    <a:pt x="896" y="512"/>
                  </a:lnTo>
                  <a:lnTo>
                    <a:pt x="895" y="512"/>
                  </a:lnTo>
                  <a:lnTo>
                    <a:pt x="894" y="512"/>
                  </a:lnTo>
                  <a:lnTo>
                    <a:pt x="894" y="513"/>
                  </a:lnTo>
                  <a:lnTo>
                    <a:pt x="893" y="512"/>
                  </a:lnTo>
                  <a:lnTo>
                    <a:pt x="891" y="512"/>
                  </a:lnTo>
                  <a:lnTo>
                    <a:pt x="891" y="513"/>
                  </a:lnTo>
                  <a:lnTo>
                    <a:pt x="890" y="513"/>
                  </a:lnTo>
                  <a:lnTo>
                    <a:pt x="889" y="513"/>
                  </a:lnTo>
                  <a:lnTo>
                    <a:pt x="889" y="514"/>
                  </a:lnTo>
                  <a:lnTo>
                    <a:pt x="887" y="514"/>
                  </a:lnTo>
                  <a:lnTo>
                    <a:pt x="887" y="513"/>
                  </a:lnTo>
                  <a:lnTo>
                    <a:pt x="886" y="514"/>
                  </a:lnTo>
                  <a:lnTo>
                    <a:pt x="885" y="514"/>
                  </a:lnTo>
                  <a:lnTo>
                    <a:pt x="883" y="514"/>
                  </a:lnTo>
                  <a:lnTo>
                    <a:pt x="883" y="516"/>
                  </a:lnTo>
                  <a:lnTo>
                    <a:pt x="882" y="517"/>
                  </a:lnTo>
                  <a:lnTo>
                    <a:pt x="882" y="518"/>
                  </a:lnTo>
                  <a:lnTo>
                    <a:pt x="881" y="518"/>
                  </a:lnTo>
                  <a:lnTo>
                    <a:pt x="879" y="518"/>
                  </a:lnTo>
                  <a:lnTo>
                    <a:pt x="878" y="518"/>
                  </a:lnTo>
                  <a:lnTo>
                    <a:pt x="877" y="518"/>
                  </a:lnTo>
                  <a:lnTo>
                    <a:pt x="877" y="517"/>
                  </a:lnTo>
                  <a:lnTo>
                    <a:pt x="876" y="517"/>
                  </a:lnTo>
                  <a:lnTo>
                    <a:pt x="876" y="516"/>
                  </a:lnTo>
                  <a:lnTo>
                    <a:pt x="874" y="516"/>
                  </a:lnTo>
                  <a:lnTo>
                    <a:pt x="873" y="516"/>
                  </a:lnTo>
                  <a:lnTo>
                    <a:pt x="873" y="517"/>
                  </a:lnTo>
                  <a:lnTo>
                    <a:pt x="872" y="517"/>
                  </a:lnTo>
                  <a:lnTo>
                    <a:pt x="870" y="517"/>
                  </a:lnTo>
                  <a:lnTo>
                    <a:pt x="869" y="521"/>
                  </a:lnTo>
                  <a:lnTo>
                    <a:pt x="870" y="522"/>
                  </a:lnTo>
                  <a:lnTo>
                    <a:pt x="872" y="522"/>
                  </a:lnTo>
                  <a:lnTo>
                    <a:pt x="873" y="524"/>
                  </a:lnTo>
                  <a:lnTo>
                    <a:pt x="876" y="524"/>
                  </a:lnTo>
                  <a:lnTo>
                    <a:pt x="877" y="522"/>
                  </a:lnTo>
                  <a:lnTo>
                    <a:pt x="879" y="522"/>
                  </a:lnTo>
                  <a:lnTo>
                    <a:pt x="881" y="522"/>
                  </a:lnTo>
                  <a:lnTo>
                    <a:pt x="883" y="522"/>
                  </a:lnTo>
                  <a:lnTo>
                    <a:pt x="886" y="522"/>
                  </a:lnTo>
                  <a:lnTo>
                    <a:pt x="886" y="524"/>
                  </a:lnTo>
                  <a:lnTo>
                    <a:pt x="887" y="524"/>
                  </a:lnTo>
                  <a:lnTo>
                    <a:pt x="889" y="524"/>
                  </a:lnTo>
                  <a:lnTo>
                    <a:pt x="889" y="525"/>
                  </a:lnTo>
                  <a:lnTo>
                    <a:pt x="890" y="525"/>
                  </a:lnTo>
                  <a:lnTo>
                    <a:pt x="890" y="526"/>
                  </a:lnTo>
                  <a:lnTo>
                    <a:pt x="890" y="528"/>
                  </a:lnTo>
                  <a:lnTo>
                    <a:pt x="890" y="529"/>
                  </a:lnTo>
                  <a:lnTo>
                    <a:pt x="891" y="530"/>
                  </a:lnTo>
                  <a:lnTo>
                    <a:pt x="890" y="530"/>
                  </a:lnTo>
                  <a:lnTo>
                    <a:pt x="890" y="531"/>
                  </a:lnTo>
                  <a:lnTo>
                    <a:pt x="890" y="533"/>
                  </a:lnTo>
                  <a:lnTo>
                    <a:pt x="890" y="534"/>
                  </a:lnTo>
                  <a:lnTo>
                    <a:pt x="890" y="535"/>
                  </a:lnTo>
                  <a:lnTo>
                    <a:pt x="889" y="535"/>
                  </a:lnTo>
                  <a:lnTo>
                    <a:pt x="889" y="537"/>
                  </a:lnTo>
                  <a:lnTo>
                    <a:pt x="889" y="538"/>
                  </a:lnTo>
                  <a:lnTo>
                    <a:pt x="889" y="539"/>
                  </a:lnTo>
                  <a:lnTo>
                    <a:pt x="887" y="539"/>
                  </a:lnTo>
                  <a:lnTo>
                    <a:pt x="889" y="541"/>
                  </a:lnTo>
                  <a:lnTo>
                    <a:pt x="889" y="542"/>
                  </a:lnTo>
                  <a:lnTo>
                    <a:pt x="887" y="542"/>
                  </a:lnTo>
                  <a:lnTo>
                    <a:pt x="886" y="542"/>
                  </a:lnTo>
                  <a:lnTo>
                    <a:pt x="886" y="543"/>
                  </a:lnTo>
                  <a:lnTo>
                    <a:pt x="886" y="545"/>
                  </a:lnTo>
                  <a:lnTo>
                    <a:pt x="885" y="545"/>
                  </a:lnTo>
                  <a:lnTo>
                    <a:pt x="885" y="546"/>
                  </a:lnTo>
                  <a:lnTo>
                    <a:pt x="883" y="547"/>
                  </a:lnTo>
                  <a:lnTo>
                    <a:pt x="883" y="548"/>
                  </a:lnTo>
                  <a:lnTo>
                    <a:pt x="883" y="550"/>
                  </a:lnTo>
                  <a:lnTo>
                    <a:pt x="882" y="550"/>
                  </a:lnTo>
                  <a:lnTo>
                    <a:pt x="882" y="551"/>
                  </a:lnTo>
                  <a:lnTo>
                    <a:pt x="881" y="552"/>
                  </a:lnTo>
                  <a:lnTo>
                    <a:pt x="879" y="554"/>
                  </a:lnTo>
                  <a:lnTo>
                    <a:pt x="878" y="554"/>
                  </a:lnTo>
                  <a:lnTo>
                    <a:pt x="877" y="555"/>
                  </a:lnTo>
                  <a:lnTo>
                    <a:pt x="876" y="556"/>
                  </a:lnTo>
                  <a:lnTo>
                    <a:pt x="874" y="556"/>
                  </a:lnTo>
                  <a:lnTo>
                    <a:pt x="874" y="558"/>
                  </a:lnTo>
                  <a:lnTo>
                    <a:pt x="874" y="559"/>
                  </a:lnTo>
                  <a:lnTo>
                    <a:pt x="873" y="560"/>
                  </a:lnTo>
                  <a:lnTo>
                    <a:pt x="873" y="562"/>
                  </a:lnTo>
                  <a:lnTo>
                    <a:pt x="873" y="563"/>
                  </a:lnTo>
                  <a:lnTo>
                    <a:pt x="873" y="564"/>
                  </a:lnTo>
                  <a:lnTo>
                    <a:pt x="873" y="565"/>
                  </a:lnTo>
                  <a:lnTo>
                    <a:pt x="873" y="567"/>
                  </a:lnTo>
                  <a:lnTo>
                    <a:pt x="873" y="568"/>
                  </a:lnTo>
                  <a:lnTo>
                    <a:pt x="873" y="569"/>
                  </a:lnTo>
                  <a:lnTo>
                    <a:pt x="872" y="571"/>
                  </a:lnTo>
                  <a:lnTo>
                    <a:pt x="872" y="572"/>
                  </a:lnTo>
                  <a:lnTo>
                    <a:pt x="872" y="573"/>
                  </a:lnTo>
                  <a:lnTo>
                    <a:pt x="873" y="573"/>
                  </a:lnTo>
                  <a:lnTo>
                    <a:pt x="873" y="575"/>
                  </a:lnTo>
                  <a:lnTo>
                    <a:pt x="874" y="575"/>
                  </a:lnTo>
                  <a:lnTo>
                    <a:pt x="874" y="576"/>
                  </a:lnTo>
                  <a:lnTo>
                    <a:pt x="874" y="577"/>
                  </a:lnTo>
                  <a:lnTo>
                    <a:pt x="874" y="579"/>
                  </a:lnTo>
                  <a:lnTo>
                    <a:pt x="874" y="580"/>
                  </a:lnTo>
                  <a:lnTo>
                    <a:pt x="873" y="580"/>
                  </a:lnTo>
                  <a:lnTo>
                    <a:pt x="873" y="581"/>
                  </a:lnTo>
                  <a:lnTo>
                    <a:pt x="872" y="581"/>
                  </a:lnTo>
                  <a:lnTo>
                    <a:pt x="872" y="582"/>
                  </a:lnTo>
                  <a:lnTo>
                    <a:pt x="872" y="584"/>
                  </a:lnTo>
                  <a:lnTo>
                    <a:pt x="872" y="585"/>
                  </a:lnTo>
                  <a:lnTo>
                    <a:pt x="872" y="586"/>
                  </a:lnTo>
                  <a:lnTo>
                    <a:pt x="872" y="588"/>
                  </a:lnTo>
                  <a:lnTo>
                    <a:pt x="873" y="589"/>
                  </a:lnTo>
                  <a:lnTo>
                    <a:pt x="872" y="589"/>
                  </a:lnTo>
                  <a:lnTo>
                    <a:pt x="872" y="590"/>
                  </a:lnTo>
                  <a:lnTo>
                    <a:pt x="872" y="592"/>
                  </a:lnTo>
                  <a:lnTo>
                    <a:pt x="872" y="593"/>
                  </a:lnTo>
                  <a:lnTo>
                    <a:pt x="872" y="594"/>
                  </a:lnTo>
                  <a:lnTo>
                    <a:pt x="872" y="596"/>
                  </a:lnTo>
                  <a:lnTo>
                    <a:pt x="873" y="596"/>
                  </a:lnTo>
                  <a:lnTo>
                    <a:pt x="873" y="597"/>
                  </a:lnTo>
                  <a:lnTo>
                    <a:pt x="873" y="596"/>
                  </a:lnTo>
                  <a:lnTo>
                    <a:pt x="874" y="598"/>
                  </a:lnTo>
                  <a:lnTo>
                    <a:pt x="876" y="598"/>
                  </a:lnTo>
                  <a:lnTo>
                    <a:pt x="876" y="597"/>
                  </a:lnTo>
                  <a:lnTo>
                    <a:pt x="877" y="597"/>
                  </a:lnTo>
                  <a:lnTo>
                    <a:pt x="878" y="597"/>
                  </a:lnTo>
                  <a:lnTo>
                    <a:pt x="878" y="596"/>
                  </a:lnTo>
                  <a:lnTo>
                    <a:pt x="879" y="596"/>
                  </a:lnTo>
                  <a:lnTo>
                    <a:pt x="881" y="594"/>
                  </a:lnTo>
                  <a:lnTo>
                    <a:pt x="882" y="594"/>
                  </a:lnTo>
                  <a:lnTo>
                    <a:pt x="883" y="594"/>
                  </a:lnTo>
                  <a:lnTo>
                    <a:pt x="883" y="593"/>
                  </a:lnTo>
                  <a:lnTo>
                    <a:pt x="885" y="593"/>
                  </a:lnTo>
                  <a:lnTo>
                    <a:pt x="886" y="592"/>
                  </a:lnTo>
                  <a:lnTo>
                    <a:pt x="887" y="592"/>
                  </a:lnTo>
                  <a:lnTo>
                    <a:pt x="887" y="590"/>
                  </a:lnTo>
                  <a:lnTo>
                    <a:pt x="889" y="590"/>
                  </a:lnTo>
                  <a:lnTo>
                    <a:pt x="889" y="589"/>
                  </a:lnTo>
                  <a:lnTo>
                    <a:pt x="890" y="589"/>
                  </a:lnTo>
                  <a:lnTo>
                    <a:pt x="891" y="589"/>
                  </a:lnTo>
                  <a:lnTo>
                    <a:pt x="891" y="588"/>
                  </a:lnTo>
                  <a:lnTo>
                    <a:pt x="891" y="586"/>
                  </a:lnTo>
                  <a:lnTo>
                    <a:pt x="893" y="586"/>
                  </a:lnTo>
                  <a:lnTo>
                    <a:pt x="893" y="585"/>
                  </a:lnTo>
                  <a:lnTo>
                    <a:pt x="894" y="585"/>
                  </a:lnTo>
                  <a:lnTo>
                    <a:pt x="894" y="584"/>
                  </a:lnTo>
                  <a:lnTo>
                    <a:pt x="895" y="584"/>
                  </a:lnTo>
                  <a:lnTo>
                    <a:pt x="896" y="584"/>
                  </a:lnTo>
                  <a:lnTo>
                    <a:pt x="898" y="582"/>
                  </a:lnTo>
                  <a:lnTo>
                    <a:pt x="898" y="581"/>
                  </a:lnTo>
                  <a:lnTo>
                    <a:pt x="899" y="581"/>
                  </a:lnTo>
                  <a:lnTo>
                    <a:pt x="899" y="582"/>
                  </a:lnTo>
                  <a:lnTo>
                    <a:pt x="900" y="582"/>
                  </a:lnTo>
                  <a:lnTo>
                    <a:pt x="902" y="581"/>
                  </a:lnTo>
                  <a:lnTo>
                    <a:pt x="902" y="582"/>
                  </a:lnTo>
                  <a:lnTo>
                    <a:pt x="903" y="582"/>
                  </a:lnTo>
                  <a:lnTo>
                    <a:pt x="904" y="582"/>
                  </a:lnTo>
                  <a:lnTo>
                    <a:pt x="904" y="584"/>
                  </a:lnTo>
                  <a:lnTo>
                    <a:pt x="906" y="584"/>
                  </a:lnTo>
                  <a:lnTo>
                    <a:pt x="906" y="585"/>
                  </a:lnTo>
                  <a:lnTo>
                    <a:pt x="907" y="586"/>
                  </a:lnTo>
                  <a:lnTo>
                    <a:pt x="908" y="586"/>
                  </a:lnTo>
                  <a:lnTo>
                    <a:pt x="908" y="588"/>
                  </a:lnTo>
                  <a:lnTo>
                    <a:pt x="908" y="589"/>
                  </a:lnTo>
                  <a:lnTo>
                    <a:pt x="908" y="590"/>
                  </a:lnTo>
                  <a:lnTo>
                    <a:pt x="908" y="593"/>
                  </a:lnTo>
                  <a:lnTo>
                    <a:pt x="910" y="594"/>
                  </a:lnTo>
                  <a:lnTo>
                    <a:pt x="910" y="596"/>
                  </a:lnTo>
                  <a:lnTo>
                    <a:pt x="910" y="597"/>
                  </a:lnTo>
                  <a:lnTo>
                    <a:pt x="910" y="598"/>
                  </a:lnTo>
                  <a:lnTo>
                    <a:pt x="911" y="598"/>
                  </a:lnTo>
                  <a:lnTo>
                    <a:pt x="911" y="599"/>
                  </a:lnTo>
                  <a:lnTo>
                    <a:pt x="912" y="598"/>
                  </a:lnTo>
                  <a:lnTo>
                    <a:pt x="911" y="599"/>
                  </a:lnTo>
                  <a:lnTo>
                    <a:pt x="911" y="601"/>
                  </a:lnTo>
                  <a:lnTo>
                    <a:pt x="910" y="601"/>
                  </a:lnTo>
                  <a:lnTo>
                    <a:pt x="910" y="602"/>
                  </a:lnTo>
                  <a:lnTo>
                    <a:pt x="910" y="603"/>
                  </a:lnTo>
                  <a:lnTo>
                    <a:pt x="908" y="603"/>
                  </a:lnTo>
                  <a:lnTo>
                    <a:pt x="908" y="605"/>
                  </a:lnTo>
                  <a:lnTo>
                    <a:pt x="907" y="605"/>
                  </a:lnTo>
                  <a:lnTo>
                    <a:pt x="907" y="606"/>
                  </a:lnTo>
                  <a:lnTo>
                    <a:pt x="907" y="607"/>
                  </a:lnTo>
                  <a:lnTo>
                    <a:pt x="906" y="607"/>
                  </a:lnTo>
                  <a:lnTo>
                    <a:pt x="906" y="609"/>
                  </a:lnTo>
                  <a:lnTo>
                    <a:pt x="904" y="609"/>
                  </a:lnTo>
                  <a:lnTo>
                    <a:pt x="904" y="610"/>
                  </a:lnTo>
                  <a:lnTo>
                    <a:pt x="903" y="610"/>
                  </a:lnTo>
                  <a:lnTo>
                    <a:pt x="903" y="611"/>
                  </a:lnTo>
                  <a:lnTo>
                    <a:pt x="902" y="611"/>
                  </a:lnTo>
                  <a:lnTo>
                    <a:pt x="902" y="613"/>
                  </a:lnTo>
                  <a:lnTo>
                    <a:pt x="900" y="613"/>
                  </a:lnTo>
                  <a:lnTo>
                    <a:pt x="900" y="614"/>
                  </a:lnTo>
                  <a:lnTo>
                    <a:pt x="899" y="614"/>
                  </a:lnTo>
                  <a:lnTo>
                    <a:pt x="899" y="615"/>
                  </a:lnTo>
                  <a:lnTo>
                    <a:pt x="898" y="615"/>
                  </a:lnTo>
                  <a:lnTo>
                    <a:pt x="898" y="617"/>
                  </a:lnTo>
                  <a:lnTo>
                    <a:pt x="898" y="618"/>
                  </a:lnTo>
                  <a:lnTo>
                    <a:pt x="899" y="618"/>
                  </a:lnTo>
                  <a:lnTo>
                    <a:pt x="898" y="618"/>
                  </a:lnTo>
                  <a:lnTo>
                    <a:pt x="898" y="619"/>
                  </a:lnTo>
                  <a:lnTo>
                    <a:pt x="898" y="620"/>
                  </a:lnTo>
                  <a:lnTo>
                    <a:pt x="898" y="619"/>
                  </a:lnTo>
                  <a:lnTo>
                    <a:pt x="896" y="620"/>
                  </a:lnTo>
                  <a:lnTo>
                    <a:pt x="896" y="622"/>
                  </a:lnTo>
                  <a:lnTo>
                    <a:pt x="895" y="622"/>
                  </a:lnTo>
                  <a:lnTo>
                    <a:pt x="895" y="623"/>
                  </a:lnTo>
                  <a:lnTo>
                    <a:pt x="894" y="623"/>
                  </a:lnTo>
                  <a:lnTo>
                    <a:pt x="893" y="623"/>
                  </a:lnTo>
                  <a:lnTo>
                    <a:pt x="893" y="622"/>
                  </a:lnTo>
                  <a:lnTo>
                    <a:pt x="893" y="623"/>
                  </a:lnTo>
                  <a:lnTo>
                    <a:pt x="893" y="624"/>
                  </a:lnTo>
                  <a:lnTo>
                    <a:pt x="891" y="626"/>
                  </a:lnTo>
                  <a:lnTo>
                    <a:pt x="891" y="627"/>
                  </a:lnTo>
                  <a:lnTo>
                    <a:pt x="890" y="627"/>
                  </a:lnTo>
                  <a:lnTo>
                    <a:pt x="890" y="626"/>
                  </a:lnTo>
                  <a:lnTo>
                    <a:pt x="889" y="624"/>
                  </a:lnTo>
                  <a:lnTo>
                    <a:pt x="887" y="624"/>
                  </a:lnTo>
                  <a:lnTo>
                    <a:pt x="886" y="624"/>
                  </a:lnTo>
                  <a:lnTo>
                    <a:pt x="885" y="624"/>
                  </a:lnTo>
                  <a:lnTo>
                    <a:pt x="885" y="626"/>
                  </a:lnTo>
                  <a:lnTo>
                    <a:pt x="883" y="627"/>
                  </a:lnTo>
                  <a:lnTo>
                    <a:pt x="883" y="630"/>
                  </a:lnTo>
                  <a:lnTo>
                    <a:pt x="883" y="631"/>
                  </a:lnTo>
                  <a:lnTo>
                    <a:pt x="882" y="631"/>
                  </a:lnTo>
                  <a:lnTo>
                    <a:pt x="882" y="632"/>
                  </a:lnTo>
                  <a:lnTo>
                    <a:pt x="881" y="634"/>
                  </a:lnTo>
                  <a:lnTo>
                    <a:pt x="881" y="635"/>
                  </a:lnTo>
                  <a:lnTo>
                    <a:pt x="879" y="636"/>
                  </a:lnTo>
                  <a:lnTo>
                    <a:pt x="879" y="637"/>
                  </a:lnTo>
                  <a:lnTo>
                    <a:pt x="879" y="639"/>
                  </a:lnTo>
                  <a:lnTo>
                    <a:pt x="879" y="640"/>
                  </a:lnTo>
                  <a:lnTo>
                    <a:pt x="878" y="640"/>
                  </a:lnTo>
                  <a:lnTo>
                    <a:pt x="878" y="641"/>
                  </a:lnTo>
                  <a:lnTo>
                    <a:pt x="877" y="641"/>
                  </a:lnTo>
                  <a:lnTo>
                    <a:pt x="877" y="643"/>
                  </a:lnTo>
                  <a:lnTo>
                    <a:pt x="876" y="643"/>
                  </a:lnTo>
                  <a:lnTo>
                    <a:pt x="876" y="644"/>
                  </a:lnTo>
                  <a:lnTo>
                    <a:pt x="874" y="644"/>
                  </a:lnTo>
                  <a:lnTo>
                    <a:pt x="876" y="644"/>
                  </a:lnTo>
                  <a:lnTo>
                    <a:pt x="876" y="645"/>
                  </a:lnTo>
                  <a:lnTo>
                    <a:pt x="874" y="645"/>
                  </a:lnTo>
                  <a:lnTo>
                    <a:pt x="874" y="647"/>
                  </a:lnTo>
                  <a:lnTo>
                    <a:pt x="876" y="647"/>
                  </a:lnTo>
                  <a:lnTo>
                    <a:pt x="874" y="647"/>
                  </a:lnTo>
                  <a:lnTo>
                    <a:pt x="874" y="648"/>
                  </a:lnTo>
                  <a:lnTo>
                    <a:pt x="876" y="648"/>
                  </a:lnTo>
                  <a:lnTo>
                    <a:pt x="874" y="648"/>
                  </a:lnTo>
                  <a:lnTo>
                    <a:pt x="876" y="648"/>
                  </a:lnTo>
                  <a:lnTo>
                    <a:pt x="874" y="649"/>
                  </a:lnTo>
                  <a:lnTo>
                    <a:pt x="873" y="649"/>
                  </a:lnTo>
                  <a:lnTo>
                    <a:pt x="873" y="651"/>
                  </a:lnTo>
                  <a:lnTo>
                    <a:pt x="872" y="651"/>
                  </a:lnTo>
                  <a:lnTo>
                    <a:pt x="873" y="651"/>
                  </a:lnTo>
                  <a:lnTo>
                    <a:pt x="872" y="651"/>
                  </a:lnTo>
                  <a:lnTo>
                    <a:pt x="872" y="652"/>
                  </a:lnTo>
                  <a:lnTo>
                    <a:pt x="872" y="653"/>
                  </a:lnTo>
                  <a:lnTo>
                    <a:pt x="870" y="653"/>
                  </a:lnTo>
                  <a:lnTo>
                    <a:pt x="870" y="652"/>
                  </a:lnTo>
                  <a:lnTo>
                    <a:pt x="869" y="652"/>
                  </a:lnTo>
                  <a:lnTo>
                    <a:pt x="868" y="652"/>
                  </a:lnTo>
                  <a:lnTo>
                    <a:pt x="868" y="653"/>
                  </a:lnTo>
                  <a:lnTo>
                    <a:pt x="866" y="653"/>
                  </a:lnTo>
                  <a:lnTo>
                    <a:pt x="866" y="654"/>
                  </a:lnTo>
                  <a:lnTo>
                    <a:pt x="865" y="654"/>
                  </a:lnTo>
                  <a:lnTo>
                    <a:pt x="865" y="656"/>
                  </a:lnTo>
                  <a:lnTo>
                    <a:pt x="865" y="657"/>
                  </a:lnTo>
                  <a:lnTo>
                    <a:pt x="864" y="657"/>
                  </a:lnTo>
                  <a:lnTo>
                    <a:pt x="862" y="657"/>
                  </a:lnTo>
                  <a:lnTo>
                    <a:pt x="862" y="658"/>
                  </a:lnTo>
                  <a:lnTo>
                    <a:pt x="862" y="657"/>
                  </a:lnTo>
                  <a:lnTo>
                    <a:pt x="862" y="658"/>
                  </a:lnTo>
                  <a:lnTo>
                    <a:pt x="862" y="660"/>
                  </a:lnTo>
                  <a:lnTo>
                    <a:pt x="861" y="660"/>
                  </a:lnTo>
                  <a:lnTo>
                    <a:pt x="862" y="661"/>
                  </a:lnTo>
                  <a:lnTo>
                    <a:pt x="862" y="662"/>
                  </a:lnTo>
                  <a:lnTo>
                    <a:pt x="862" y="661"/>
                  </a:lnTo>
                  <a:lnTo>
                    <a:pt x="861" y="661"/>
                  </a:lnTo>
                  <a:lnTo>
                    <a:pt x="861" y="662"/>
                  </a:lnTo>
                  <a:lnTo>
                    <a:pt x="860" y="662"/>
                  </a:lnTo>
                  <a:lnTo>
                    <a:pt x="860" y="664"/>
                  </a:lnTo>
                  <a:lnTo>
                    <a:pt x="858" y="664"/>
                  </a:lnTo>
                  <a:lnTo>
                    <a:pt x="858" y="665"/>
                  </a:lnTo>
                  <a:lnTo>
                    <a:pt x="857" y="665"/>
                  </a:lnTo>
                  <a:lnTo>
                    <a:pt x="858" y="665"/>
                  </a:lnTo>
                  <a:lnTo>
                    <a:pt x="857" y="665"/>
                  </a:lnTo>
                  <a:lnTo>
                    <a:pt x="858" y="665"/>
                  </a:lnTo>
                  <a:lnTo>
                    <a:pt x="857" y="666"/>
                  </a:lnTo>
                  <a:lnTo>
                    <a:pt x="858" y="666"/>
                  </a:lnTo>
                  <a:lnTo>
                    <a:pt x="857" y="666"/>
                  </a:lnTo>
                  <a:lnTo>
                    <a:pt x="857" y="668"/>
                  </a:lnTo>
                  <a:lnTo>
                    <a:pt x="857" y="666"/>
                  </a:lnTo>
                  <a:lnTo>
                    <a:pt x="857" y="668"/>
                  </a:lnTo>
                  <a:lnTo>
                    <a:pt x="856" y="668"/>
                  </a:lnTo>
                  <a:lnTo>
                    <a:pt x="856" y="669"/>
                  </a:lnTo>
                  <a:lnTo>
                    <a:pt x="856" y="670"/>
                  </a:lnTo>
                  <a:lnTo>
                    <a:pt x="856" y="671"/>
                  </a:lnTo>
                  <a:lnTo>
                    <a:pt x="855" y="671"/>
                  </a:lnTo>
                  <a:lnTo>
                    <a:pt x="855" y="673"/>
                  </a:lnTo>
                  <a:lnTo>
                    <a:pt x="856" y="674"/>
                  </a:lnTo>
                  <a:lnTo>
                    <a:pt x="856" y="675"/>
                  </a:lnTo>
                  <a:lnTo>
                    <a:pt x="855" y="675"/>
                  </a:lnTo>
                  <a:lnTo>
                    <a:pt x="855" y="677"/>
                  </a:lnTo>
                  <a:lnTo>
                    <a:pt x="855" y="678"/>
                  </a:lnTo>
                  <a:lnTo>
                    <a:pt x="855" y="679"/>
                  </a:lnTo>
                  <a:lnTo>
                    <a:pt x="855" y="681"/>
                  </a:lnTo>
                  <a:lnTo>
                    <a:pt x="853" y="681"/>
                  </a:lnTo>
                  <a:lnTo>
                    <a:pt x="853" y="682"/>
                  </a:lnTo>
                  <a:lnTo>
                    <a:pt x="852" y="682"/>
                  </a:lnTo>
                  <a:lnTo>
                    <a:pt x="852" y="683"/>
                  </a:lnTo>
                  <a:lnTo>
                    <a:pt x="852" y="682"/>
                  </a:lnTo>
                  <a:lnTo>
                    <a:pt x="851" y="683"/>
                  </a:lnTo>
                  <a:lnTo>
                    <a:pt x="852" y="683"/>
                  </a:lnTo>
                  <a:lnTo>
                    <a:pt x="851" y="683"/>
                  </a:lnTo>
                  <a:lnTo>
                    <a:pt x="852" y="683"/>
                  </a:lnTo>
                  <a:lnTo>
                    <a:pt x="852" y="685"/>
                  </a:lnTo>
                  <a:lnTo>
                    <a:pt x="852" y="686"/>
                  </a:lnTo>
                  <a:lnTo>
                    <a:pt x="852" y="687"/>
                  </a:lnTo>
                  <a:lnTo>
                    <a:pt x="853" y="687"/>
                  </a:lnTo>
                  <a:lnTo>
                    <a:pt x="853" y="689"/>
                  </a:lnTo>
                  <a:lnTo>
                    <a:pt x="853" y="690"/>
                  </a:lnTo>
                  <a:lnTo>
                    <a:pt x="853" y="691"/>
                  </a:lnTo>
                  <a:lnTo>
                    <a:pt x="855" y="691"/>
                  </a:lnTo>
                  <a:lnTo>
                    <a:pt x="855" y="692"/>
                  </a:lnTo>
                  <a:lnTo>
                    <a:pt x="856" y="692"/>
                  </a:lnTo>
                  <a:lnTo>
                    <a:pt x="856" y="694"/>
                  </a:lnTo>
                  <a:lnTo>
                    <a:pt x="855" y="694"/>
                  </a:lnTo>
                  <a:lnTo>
                    <a:pt x="853" y="694"/>
                  </a:lnTo>
                  <a:lnTo>
                    <a:pt x="853" y="695"/>
                  </a:lnTo>
                  <a:lnTo>
                    <a:pt x="853" y="696"/>
                  </a:lnTo>
                  <a:lnTo>
                    <a:pt x="855" y="696"/>
                  </a:lnTo>
                  <a:lnTo>
                    <a:pt x="855" y="698"/>
                  </a:lnTo>
                  <a:lnTo>
                    <a:pt x="855" y="699"/>
                  </a:lnTo>
                  <a:lnTo>
                    <a:pt x="853" y="700"/>
                  </a:lnTo>
                  <a:lnTo>
                    <a:pt x="852" y="700"/>
                  </a:lnTo>
                  <a:lnTo>
                    <a:pt x="851" y="700"/>
                  </a:lnTo>
                  <a:lnTo>
                    <a:pt x="849" y="700"/>
                  </a:lnTo>
                  <a:lnTo>
                    <a:pt x="849" y="702"/>
                  </a:lnTo>
                  <a:lnTo>
                    <a:pt x="848" y="702"/>
                  </a:lnTo>
                  <a:lnTo>
                    <a:pt x="848" y="703"/>
                  </a:lnTo>
                  <a:lnTo>
                    <a:pt x="848" y="704"/>
                  </a:lnTo>
                  <a:lnTo>
                    <a:pt x="848" y="706"/>
                  </a:lnTo>
                  <a:lnTo>
                    <a:pt x="849" y="706"/>
                  </a:lnTo>
                  <a:lnTo>
                    <a:pt x="848" y="706"/>
                  </a:lnTo>
                  <a:lnTo>
                    <a:pt x="848" y="707"/>
                  </a:lnTo>
                  <a:lnTo>
                    <a:pt x="849" y="707"/>
                  </a:lnTo>
                  <a:lnTo>
                    <a:pt x="851" y="708"/>
                  </a:lnTo>
                  <a:lnTo>
                    <a:pt x="849" y="708"/>
                  </a:lnTo>
                  <a:lnTo>
                    <a:pt x="849" y="709"/>
                  </a:lnTo>
                  <a:lnTo>
                    <a:pt x="849" y="711"/>
                  </a:lnTo>
                  <a:lnTo>
                    <a:pt x="848" y="711"/>
                  </a:lnTo>
                  <a:lnTo>
                    <a:pt x="849" y="711"/>
                  </a:lnTo>
                  <a:lnTo>
                    <a:pt x="849" y="712"/>
                  </a:lnTo>
                  <a:lnTo>
                    <a:pt x="849" y="711"/>
                  </a:lnTo>
                  <a:lnTo>
                    <a:pt x="851" y="712"/>
                  </a:lnTo>
                  <a:lnTo>
                    <a:pt x="851" y="713"/>
                  </a:lnTo>
                  <a:lnTo>
                    <a:pt x="852" y="713"/>
                  </a:lnTo>
                  <a:lnTo>
                    <a:pt x="852" y="715"/>
                  </a:lnTo>
                  <a:lnTo>
                    <a:pt x="851" y="715"/>
                  </a:lnTo>
                  <a:lnTo>
                    <a:pt x="849" y="715"/>
                  </a:lnTo>
                  <a:lnTo>
                    <a:pt x="848" y="715"/>
                  </a:lnTo>
                  <a:lnTo>
                    <a:pt x="847" y="715"/>
                  </a:lnTo>
                  <a:lnTo>
                    <a:pt x="847" y="716"/>
                  </a:lnTo>
                  <a:lnTo>
                    <a:pt x="847" y="717"/>
                  </a:lnTo>
                  <a:lnTo>
                    <a:pt x="847" y="719"/>
                  </a:lnTo>
                  <a:lnTo>
                    <a:pt x="845" y="719"/>
                  </a:lnTo>
                  <a:lnTo>
                    <a:pt x="844" y="719"/>
                  </a:lnTo>
                  <a:lnTo>
                    <a:pt x="843" y="719"/>
                  </a:lnTo>
                  <a:lnTo>
                    <a:pt x="841" y="719"/>
                  </a:lnTo>
                  <a:lnTo>
                    <a:pt x="840" y="719"/>
                  </a:lnTo>
                  <a:lnTo>
                    <a:pt x="839" y="717"/>
                  </a:lnTo>
                  <a:lnTo>
                    <a:pt x="839" y="716"/>
                  </a:lnTo>
                  <a:lnTo>
                    <a:pt x="838" y="716"/>
                  </a:lnTo>
                  <a:lnTo>
                    <a:pt x="838" y="717"/>
                  </a:lnTo>
                  <a:lnTo>
                    <a:pt x="836" y="717"/>
                  </a:lnTo>
                  <a:lnTo>
                    <a:pt x="836" y="719"/>
                  </a:lnTo>
                  <a:lnTo>
                    <a:pt x="835" y="719"/>
                  </a:lnTo>
                  <a:lnTo>
                    <a:pt x="834" y="719"/>
                  </a:lnTo>
                  <a:lnTo>
                    <a:pt x="835" y="719"/>
                  </a:lnTo>
                  <a:lnTo>
                    <a:pt x="836" y="720"/>
                  </a:lnTo>
                  <a:lnTo>
                    <a:pt x="836" y="721"/>
                  </a:lnTo>
                  <a:lnTo>
                    <a:pt x="835" y="721"/>
                  </a:lnTo>
                  <a:lnTo>
                    <a:pt x="834" y="723"/>
                  </a:lnTo>
                  <a:lnTo>
                    <a:pt x="832" y="723"/>
                  </a:lnTo>
                  <a:lnTo>
                    <a:pt x="831" y="723"/>
                  </a:lnTo>
                  <a:lnTo>
                    <a:pt x="831" y="724"/>
                  </a:lnTo>
                  <a:lnTo>
                    <a:pt x="830" y="724"/>
                  </a:lnTo>
                  <a:lnTo>
                    <a:pt x="828" y="724"/>
                  </a:lnTo>
                  <a:lnTo>
                    <a:pt x="827" y="725"/>
                  </a:lnTo>
                  <a:lnTo>
                    <a:pt x="826" y="725"/>
                  </a:lnTo>
                  <a:lnTo>
                    <a:pt x="826" y="726"/>
                  </a:lnTo>
                  <a:lnTo>
                    <a:pt x="824" y="726"/>
                  </a:lnTo>
                  <a:lnTo>
                    <a:pt x="823" y="726"/>
                  </a:lnTo>
                  <a:lnTo>
                    <a:pt x="822" y="728"/>
                  </a:lnTo>
                  <a:lnTo>
                    <a:pt x="820" y="728"/>
                  </a:lnTo>
                  <a:lnTo>
                    <a:pt x="820" y="729"/>
                  </a:lnTo>
                  <a:lnTo>
                    <a:pt x="819" y="729"/>
                  </a:lnTo>
                  <a:lnTo>
                    <a:pt x="818" y="729"/>
                  </a:lnTo>
                  <a:lnTo>
                    <a:pt x="818" y="730"/>
                  </a:lnTo>
                  <a:lnTo>
                    <a:pt x="818" y="732"/>
                  </a:lnTo>
                  <a:lnTo>
                    <a:pt x="818" y="733"/>
                  </a:lnTo>
                  <a:lnTo>
                    <a:pt x="817" y="733"/>
                  </a:lnTo>
                  <a:lnTo>
                    <a:pt x="817" y="734"/>
                  </a:lnTo>
                  <a:lnTo>
                    <a:pt x="815" y="734"/>
                  </a:lnTo>
                  <a:lnTo>
                    <a:pt x="815" y="736"/>
                  </a:lnTo>
                  <a:lnTo>
                    <a:pt x="814" y="736"/>
                  </a:lnTo>
                  <a:lnTo>
                    <a:pt x="814" y="734"/>
                  </a:lnTo>
                  <a:lnTo>
                    <a:pt x="813" y="734"/>
                  </a:lnTo>
                  <a:lnTo>
                    <a:pt x="813" y="736"/>
                  </a:lnTo>
                  <a:lnTo>
                    <a:pt x="811" y="737"/>
                  </a:lnTo>
                  <a:lnTo>
                    <a:pt x="810" y="737"/>
                  </a:lnTo>
                  <a:lnTo>
                    <a:pt x="809" y="738"/>
                  </a:lnTo>
                  <a:lnTo>
                    <a:pt x="807" y="738"/>
                  </a:lnTo>
                  <a:lnTo>
                    <a:pt x="807" y="740"/>
                  </a:lnTo>
                  <a:lnTo>
                    <a:pt x="806" y="740"/>
                  </a:lnTo>
                  <a:lnTo>
                    <a:pt x="805" y="740"/>
                  </a:lnTo>
                  <a:lnTo>
                    <a:pt x="805" y="741"/>
                  </a:lnTo>
                  <a:lnTo>
                    <a:pt x="803" y="741"/>
                  </a:lnTo>
                  <a:lnTo>
                    <a:pt x="802" y="742"/>
                  </a:lnTo>
                  <a:lnTo>
                    <a:pt x="801" y="742"/>
                  </a:lnTo>
                  <a:lnTo>
                    <a:pt x="800" y="743"/>
                  </a:lnTo>
                  <a:lnTo>
                    <a:pt x="798" y="745"/>
                  </a:lnTo>
                  <a:lnTo>
                    <a:pt x="797" y="745"/>
                  </a:lnTo>
                  <a:lnTo>
                    <a:pt x="796" y="746"/>
                  </a:lnTo>
                  <a:lnTo>
                    <a:pt x="796" y="747"/>
                  </a:lnTo>
                  <a:lnTo>
                    <a:pt x="796" y="749"/>
                  </a:lnTo>
                  <a:lnTo>
                    <a:pt x="794" y="750"/>
                  </a:lnTo>
                  <a:lnTo>
                    <a:pt x="794" y="749"/>
                  </a:lnTo>
                  <a:lnTo>
                    <a:pt x="793" y="749"/>
                  </a:lnTo>
                  <a:lnTo>
                    <a:pt x="793" y="750"/>
                  </a:lnTo>
                  <a:lnTo>
                    <a:pt x="792" y="750"/>
                  </a:lnTo>
                  <a:lnTo>
                    <a:pt x="792" y="751"/>
                  </a:lnTo>
                  <a:lnTo>
                    <a:pt x="790" y="751"/>
                  </a:lnTo>
                  <a:lnTo>
                    <a:pt x="792" y="751"/>
                  </a:lnTo>
                  <a:lnTo>
                    <a:pt x="792" y="753"/>
                  </a:lnTo>
                  <a:lnTo>
                    <a:pt x="792" y="754"/>
                  </a:lnTo>
                  <a:lnTo>
                    <a:pt x="792" y="755"/>
                  </a:lnTo>
                  <a:lnTo>
                    <a:pt x="792" y="757"/>
                  </a:lnTo>
                  <a:lnTo>
                    <a:pt x="793" y="757"/>
                  </a:lnTo>
                  <a:lnTo>
                    <a:pt x="792" y="758"/>
                  </a:lnTo>
                  <a:lnTo>
                    <a:pt x="792" y="759"/>
                  </a:lnTo>
                  <a:lnTo>
                    <a:pt x="792" y="761"/>
                  </a:lnTo>
                  <a:lnTo>
                    <a:pt x="790" y="762"/>
                  </a:lnTo>
                  <a:lnTo>
                    <a:pt x="790" y="763"/>
                  </a:lnTo>
                  <a:lnTo>
                    <a:pt x="789" y="763"/>
                  </a:lnTo>
                  <a:lnTo>
                    <a:pt x="788" y="763"/>
                  </a:lnTo>
                  <a:lnTo>
                    <a:pt x="788" y="764"/>
                  </a:lnTo>
                  <a:lnTo>
                    <a:pt x="788" y="766"/>
                  </a:lnTo>
                  <a:lnTo>
                    <a:pt x="788" y="767"/>
                  </a:lnTo>
                  <a:lnTo>
                    <a:pt x="788" y="768"/>
                  </a:lnTo>
                  <a:lnTo>
                    <a:pt x="789" y="768"/>
                  </a:lnTo>
                  <a:lnTo>
                    <a:pt x="789" y="767"/>
                  </a:lnTo>
                  <a:lnTo>
                    <a:pt x="790" y="767"/>
                  </a:lnTo>
                  <a:lnTo>
                    <a:pt x="790" y="768"/>
                  </a:lnTo>
                  <a:lnTo>
                    <a:pt x="792" y="768"/>
                  </a:lnTo>
                  <a:lnTo>
                    <a:pt x="792" y="770"/>
                  </a:lnTo>
                  <a:lnTo>
                    <a:pt x="790" y="770"/>
                  </a:lnTo>
                  <a:lnTo>
                    <a:pt x="789" y="770"/>
                  </a:lnTo>
                  <a:lnTo>
                    <a:pt x="788" y="770"/>
                  </a:lnTo>
                  <a:lnTo>
                    <a:pt x="788" y="771"/>
                  </a:lnTo>
                  <a:lnTo>
                    <a:pt x="786" y="771"/>
                  </a:lnTo>
                  <a:lnTo>
                    <a:pt x="786" y="770"/>
                  </a:lnTo>
                  <a:lnTo>
                    <a:pt x="785" y="771"/>
                  </a:lnTo>
                  <a:lnTo>
                    <a:pt x="784" y="771"/>
                  </a:lnTo>
                  <a:lnTo>
                    <a:pt x="783" y="771"/>
                  </a:lnTo>
                  <a:lnTo>
                    <a:pt x="784" y="771"/>
                  </a:lnTo>
                  <a:lnTo>
                    <a:pt x="783" y="772"/>
                  </a:lnTo>
                  <a:lnTo>
                    <a:pt x="781" y="772"/>
                  </a:lnTo>
                  <a:lnTo>
                    <a:pt x="781" y="774"/>
                  </a:lnTo>
                  <a:lnTo>
                    <a:pt x="780" y="774"/>
                  </a:lnTo>
                  <a:lnTo>
                    <a:pt x="780" y="775"/>
                  </a:lnTo>
                  <a:lnTo>
                    <a:pt x="781" y="775"/>
                  </a:lnTo>
                  <a:lnTo>
                    <a:pt x="781" y="776"/>
                  </a:lnTo>
                  <a:lnTo>
                    <a:pt x="781" y="778"/>
                  </a:lnTo>
                  <a:lnTo>
                    <a:pt x="781" y="779"/>
                  </a:lnTo>
                  <a:lnTo>
                    <a:pt x="781" y="780"/>
                  </a:lnTo>
                  <a:lnTo>
                    <a:pt x="783" y="780"/>
                  </a:lnTo>
                  <a:lnTo>
                    <a:pt x="783" y="781"/>
                  </a:lnTo>
                  <a:lnTo>
                    <a:pt x="781" y="781"/>
                  </a:lnTo>
                  <a:lnTo>
                    <a:pt x="781" y="783"/>
                  </a:lnTo>
                  <a:lnTo>
                    <a:pt x="780" y="783"/>
                  </a:lnTo>
                  <a:lnTo>
                    <a:pt x="781" y="783"/>
                  </a:lnTo>
                  <a:lnTo>
                    <a:pt x="780" y="783"/>
                  </a:lnTo>
                  <a:lnTo>
                    <a:pt x="779" y="783"/>
                  </a:lnTo>
                  <a:lnTo>
                    <a:pt x="777" y="783"/>
                  </a:lnTo>
                  <a:lnTo>
                    <a:pt x="777" y="784"/>
                  </a:lnTo>
                  <a:lnTo>
                    <a:pt x="776" y="784"/>
                  </a:lnTo>
                  <a:lnTo>
                    <a:pt x="776" y="785"/>
                  </a:lnTo>
                  <a:lnTo>
                    <a:pt x="777" y="785"/>
                  </a:lnTo>
                  <a:lnTo>
                    <a:pt x="777" y="787"/>
                  </a:lnTo>
                  <a:lnTo>
                    <a:pt x="779" y="787"/>
                  </a:lnTo>
                  <a:lnTo>
                    <a:pt x="779" y="788"/>
                  </a:lnTo>
                  <a:lnTo>
                    <a:pt x="780" y="788"/>
                  </a:lnTo>
                  <a:lnTo>
                    <a:pt x="781" y="788"/>
                  </a:lnTo>
                  <a:lnTo>
                    <a:pt x="780" y="788"/>
                  </a:lnTo>
                  <a:lnTo>
                    <a:pt x="781" y="788"/>
                  </a:lnTo>
                  <a:lnTo>
                    <a:pt x="781" y="789"/>
                  </a:lnTo>
                  <a:lnTo>
                    <a:pt x="783" y="789"/>
                  </a:lnTo>
                  <a:lnTo>
                    <a:pt x="783" y="791"/>
                  </a:lnTo>
                  <a:lnTo>
                    <a:pt x="784" y="791"/>
                  </a:lnTo>
                  <a:lnTo>
                    <a:pt x="783" y="791"/>
                  </a:lnTo>
                  <a:lnTo>
                    <a:pt x="783" y="792"/>
                  </a:lnTo>
                  <a:lnTo>
                    <a:pt x="783" y="793"/>
                  </a:lnTo>
                  <a:lnTo>
                    <a:pt x="781" y="793"/>
                  </a:lnTo>
                  <a:lnTo>
                    <a:pt x="781" y="795"/>
                  </a:lnTo>
                  <a:lnTo>
                    <a:pt x="781" y="796"/>
                  </a:lnTo>
                  <a:lnTo>
                    <a:pt x="783" y="796"/>
                  </a:lnTo>
                  <a:lnTo>
                    <a:pt x="781" y="796"/>
                  </a:lnTo>
                  <a:lnTo>
                    <a:pt x="781" y="797"/>
                  </a:lnTo>
                  <a:lnTo>
                    <a:pt x="783" y="797"/>
                  </a:lnTo>
                  <a:lnTo>
                    <a:pt x="783" y="798"/>
                  </a:lnTo>
                  <a:lnTo>
                    <a:pt x="783" y="800"/>
                  </a:lnTo>
                  <a:lnTo>
                    <a:pt x="784" y="800"/>
                  </a:lnTo>
                  <a:lnTo>
                    <a:pt x="785" y="800"/>
                  </a:lnTo>
                  <a:lnTo>
                    <a:pt x="786" y="800"/>
                  </a:lnTo>
                  <a:lnTo>
                    <a:pt x="788" y="800"/>
                  </a:lnTo>
                  <a:lnTo>
                    <a:pt x="789" y="800"/>
                  </a:lnTo>
                  <a:lnTo>
                    <a:pt x="789" y="801"/>
                  </a:lnTo>
                  <a:lnTo>
                    <a:pt x="789" y="802"/>
                  </a:lnTo>
                  <a:lnTo>
                    <a:pt x="789" y="804"/>
                  </a:lnTo>
                  <a:lnTo>
                    <a:pt x="788" y="804"/>
                  </a:lnTo>
                  <a:lnTo>
                    <a:pt x="788" y="805"/>
                  </a:lnTo>
                  <a:lnTo>
                    <a:pt x="786" y="805"/>
                  </a:lnTo>
                  <a:lnTo>
                    <a:pt x="786" y="806"/>
                  </a:lnTo>
                  <a:lnTo>
                    <a:pt x="786" y="808"/>
                  </a:lnTo>
                  <a:lnTo>
                    <a:pt x="788" y="808"/>
                  </a:lnTo>
                  <a:lnTo>
                    <a:pt x="786" y="808"/>
                  </a:lnTo>
                  <a:lnTo>
                    <a:pt x="786" y="809"/>
                  </a:lnTo>
                  <a:lnTo>
                    <a:pt x="785" y="809"/>
                  </a:lnTo>
                  <a:lnTo>
                    <a:pt x="785" y="810"/>
                  </a:lnTo>
                  <a:lnTo>
                    <a:pt x="785" y="812"/>
                  </a:lnTo>
                  <a:lnTo>
                    <a:pt x="786" y="812"/>
                  </a:lnTo>
                  <a:lnTo>
                    <a:pt x="785" y="813"/>
                  </a:lnTo>
                  <a:lnTo>
                    <a:pt x="785" y="814"/>
                  </a:lnTo>
                  <a:lnTo>
                    <a:pt x="785" y="815"/>
                  </a:lnTo>
                  <a:lnTo>
                    <a:pt x="784" y="815"/>
                  </a:lnTo>
                  <a:lnTo>
                    <a:pt x="784" y="817"/>
                  </a:lnTo>
                  <a:lnTo>
                    <a:pt x="785" y="817"/>
                  </a:lnTo>
                  <a:lnTo>
                    <a:pt x="785" y="818"/>
                  </a:lnTo>
                  <a:lnTo>
                    <a:pt x="786" y="818"/>
                  </a:lnTo>
                  <a:lnTo>
                    <a:pt x="786" y="819"/>
                  </a:lnTo>
                  <a:lnTo>
                    <a:pt x="785" y="819"/>
                  </a:lnTo>
                  <a:lnTo>
                    <a:pt x="786" y="821"/>
                  </a:lnTo>
                  <a:lnTo>
                    <a:pt x="785" y="821"/>
                  </a:lnTo>
                  <a:lnTo>
                    <a:pt x="784" y="821"/>
                  </a:lnTo>
                  <a:lnTo>
                    <a:pt x="784" y="822"/>
                  </a:lnTo>
                  <a:lnTo>
                    <a:pt x="785" y="822"/>
                  </a:lnTo>
                  <a:lnTo>
                    <a:pt x="785" y="823"/>
                  </a:lnTo>
                  <a:lnTo>
                    <a:pt x="785" y="825"/>
                  </a:lnTo>
                  <a:lnTo>
                    <a:pt x="786" y="825"/>
                  </a:lnTo>
                  <a:lnTo>
                    <a:pt x="788" y="825"/>
                  </a:lnTo>
                  <a:lnTo>
                    <a:pt x="786" y="826"/>
                  </a:lnTo>
                  <a:lnTo>
                    <a:pt x="786" y="827"/>
                  </a:lnTo>
                  <a:lnTo>
                    <a:pt x="785" y="827"/>
                  </a:lnTo>
                  <a:lnTo>
                    <a:pt x="786" y="827"/>
                  </a:lnTo>
                  <a:lnTo>
                    <a:pt x="786" y="829"/>
                  </a:lnTo>
                  <a:lnTo>
                    <a:pt x="785" y="829"/>
                  </a:lnTo>
                  <a:lnTo>
                    <a:pt x="786" y="829"/>
                  </a:lnTo>
                  <a:lnTo>
                    <a:pt x="786" y="830"/>
                  </a:lnTo>
                  <a:lnTo>
                    <a:pt x="786" y="831"/>
                  </a:lnTo>
                  <a:lnTo>
                    <a:pt x="785" y="831"/>
                  </a:lnTo>
                  <a:lnTo>
                    <a:pt x="786" y="831"/>
                  </a:lnTo>
                  <a:lnTo>
                    <a:pt x="786" y="833"/>
                  </a:lnTo>
                  <a:lnTo>
                    <a:pt x="786" y="834"/>
                  </a:lnTo>
                  <a:lnTo>
                    <a:pt x="786" y="835"/>
                  </a:lnTo>
                  <a:lnTo>
                    <a:pt x="788" y="835"/>
                  </a:lnTo>
                  <a:lnTo>
                    <a:pt x="788" y="836"/>
                  </a:lnTo>
                  <a:lnTo>
                    <a:pt x="786" y="836"/>
                  </a:lnTo>
                  <a:lnTo>
                    <a:pt x="785" y="836"/>
                  </a:lnTo>
                  <a:lnTo>
                    <a:pt x="785" y="838"/>
                  </a:lnTo>
                  <a:lnTo>
                    <a:pt x="785" y="836"/>
                  </a:lnTo>
                  <a:lnTo>
                    <a:pt x="784" y="836"/>
                  </a:lnTo>
                  <a:lnTo>
                    <a:pt x="784" y="838"/>
                  </a:lnTo>
                  <a:lnTo>
                    <a:pt x="784" y="839"/>
                  </a:lnTo>
                  <a:lnTo>
                    <a:pt x="783" y="839"/>
                  </a:lnTo>
                  <a:lnTo>
                    <a:pt x="783" y="840"/>
                  </a:lnTo>
                  <a:lnTo>
                    <a:pt x="781" y="840"/>
                  </a:lnTo>
                  <a:lnTo>
                    <a:pt x="781" y="842"/>
                  </a:lnTo>
                  <a:lnTo>
                    <a:pt x="780" y="842"/>
                  </a:lnTo>
                  <a:lnTo>
                    <a:pt x="780" y="840"/>
                  </a:lnTo>
                  <a:lnTo>
                    <a:pt x="780" y="842"/>
                  </a:lnTo>
                  <a:lnTo>
                    <a:pt x="779" y="842"/>
                  </a:lnTo>
                  <a:lnTo>
                    <a:pt x="779" y="843"/>
                  </a:lnTo>
                  <a:lnTo>
                    <a:pt x="777" y="843"/>
                  </a:lnTo>
                  <a:lnTo>
                    <a:pt x="777" y="842"/>
                  </a:lnTo>
                  <a:lnTo>
                    <a:pt x="776" y="842"/>
                  </a:lnTo>
                  <a:lnTo>
                    <a:pt x="775" y="842"/>
                  </a:lnTo>
                  <a:lnTo>
                    <a:pt x="776" y="843"/>
                  </a:lnTo>
                  <a:lnTo>
                    <a:pt x="775" y="843"/>
                  </a:lnTo>
                  <a:lnTo>
                    <a:pt x="775" y="842"/>
                  </a:lnTo>
                  <a:lnTo>
                    <a:pt x="773" y="842"/>
                  </a:lnTo>
                  <a:lnTo>
                    <a:pt x="772" y="842"/>
                  </a:lnTo>
                  <a:lnTo>
                    <a:pt x="772" y="843"/>
                  </a:lnTo>
                  <a:lnTo>
                    <a:pt x="771" y="843"/>
                  </a:lnTo>
                  <a:lnTo>
                    <a:pt x="771" y="842"/>
                  </a:lnTo>
                  <a:lnTo>
                    <a:pt x="769" y="840"/>
                  </a:lnTo>
                  <a:lnTo>
                    <a:pt x="769" y="842"/>
                  </a:lnTo>
                  <a:lnTo>
                    <a:pt x="768" y="842"/>
                  </a:lnTo>
                  <a:lnTo>
                    <a:pt x="768" y="843"/>
                  </a:lnTo>
                  <a:lnTo>
                    <a:pt x="767" y="842"/>
                  </a:lnTo>
                  <a:lnTo>
                    <a:pt x="765" y="842"/>
                  </a:lnTo>
                  <a:lnTo>
                    <a:pt x="767" y="840"/>
                  </a:lnTo>
                  <a:lnTo>
                    <a:pt x="765" y="840"/>
                  </a:lnTo>
                  <a:lnTo>
                    <a:pt x="767" y="840"/>
                  </a:lnTo>
                  <a:lnTo>
                    <a:pt x="767" y="839"/>
                  </a:lnTo>
                  <a:lnTo>
                    <a:pt x="765" y="839"/>
                  </a:lnTo>
                  <a:lnTo>
                    <a:pt x="765" y="840"/>
                  </a:lnTo>
                  <a:lnTo>
                    <a:pt x="764" y="840"/>
                  </a:lnTo>
                  <a:lnTo>
                    <a:pt x="764" y="842"/>
                  </a:lnTo>
                  <a:lnTo>
                    <a:pt x="763" y="840"/>
                  </a:lnTo>
                  <a:lnTo>
                    <a:pt x="762" y="839"/>
                  </a:lnTo>
                  <a:lnTo>
                    <a:pt x="762" y="838"/>
                  </a:lnTo>
                  <a:lnTo>
                    <a:pt x="760" y="838"/>
                  </a:lnTo>
                  <a:lnTo>
                    <a:pt x="760" y="839"/>
                  </a:lnTo>
                  <a:lnTo>
                    <a:pt x="759" y="839"/>
                  </a:lnTo>
                  <a:lnTo>
                    <a:pt x="760" y="839"/>
                  </a:lnTo>
                  <a:lnTo>
                    <a:pt x="759" y="840"/>
                  </a:lnTo>
                  <a:lnTo>
                    <a:pt x="759" y="839"/>
                  </a:lnTo>
                  <a:lnTo>
                    <a:pt x="759" y="840"/>
                  </a:lnTo>
                  <a:lnTo>
                    <a:pt x="758" y="840"/>
                  </a:lnTo>
                  <a:lnTo>
                    <a:pt x="756" y="840"/>
                  </a:lnTo>
                  <a:lnTo>
                    <a:pt x="756" y="839"/>
                  </a:lnTo>
                  <a:lnTo>
                    <a:pt x="756" y="840"/>
                  </a:lnTo>
                  <a:lnTo>
                    <a:pt x="755" y="840"/>
                  </a:lnTo>
                  <a:lnTo>
                    <a:pt x="755" y="839"/>
                  </a:lnTo>
                  <a:lnTo>
                    <a:pt x="754" y="839"/>
                  </a:lnTo>
                  <a:lnTo>
                    <a:pt x="754" y="840"/>
                  </a:lnTo>
                  <a:lnTo>
                    <a:pt x="752" y="840"/>
                  </a:lnTo>
                  <a:lnTo>
                    <a:pt x="751" y="840"/>
                  </a:lnTo>
                  <a:lnTo>
                    <a:pt x="752" y="839"/>
                  </a:lnTo>
                  <a:lnTo>
                    <a:pt x="751" y="839"/>
                  </a:lnTo>
                  <a:lnTo>
                    <a:pt x="751" y="838"/>
                  </a:lnTo>
                  <a:lnTo>
                    <a:pt x="750" y="838"/>
                  </a:lnTo>
                  <a:lnTo>
                    <a:pt x="750" y="839"/>
                  </a:lnTo>
                  <a:lnTo>
                    <a:pt x="748" y="839"/>
                  </a:lnTo>
                  <a:lnTo>
                    <a:pt x="748" y="840"/>
                  </a:lnTo>
                  <a:lnTo>
                    <a:pt x="750" y="840"/>
                  </a:lnTo>
                  <a:lnTo>
                    <a:pt x="748" y="840"/>
                  </a:lnTo>
                  <a:lnTo>
                    <a:pt x="747" y="840"/>
                  </a:lnTo>
                  <a:lnTo>
                    <a:pt x="746" y="840"/>
                  </a:lnTo>
                  <a:lnTo>
                    <a:pt x="746" y="842"/>
                  </a:lnTo>
                  <a:lnTo>
                    <a:pt x="745" y="842"/>
                  </a:lnTo>
                  <a:lnTo>
                    <a:pt x="745" y="843"/>
                  </a:lnTo>
                  <a:lnTo>
                    <a:pt x="745" y="844"/>
                  </a:lnTo>
                  <a:lnTo>
                    <a:pt x="746" y="844"/>
                  </a:lnTo>
                  <a:lnTo>
                    <a:pt x="747" y="844"/>
                  </a:lnTo>
                  <a:lnTo>
                    <a:pt x="748" y="846"/>
                  </a:lnTo>
                  <a:lnTo>
                    <a:pt x="747" y="846"/>
                  </a:lnTo>
                  <a:lnTo>
                    <a:pt x="746" y="846"/>
                  </a:lnTo>
                  <a:lnTo>
                    <a:pt x="747" y="847"/>
                  </a:lnTo>
                  <a:lnTo>
                    <a:pt x="746" y="848"/>
                  </a:lnTo>
                  <a:lnTo>
                    <a:pt x="746" y="850"/>
                  </a:lnTo>
                  <a:lnTo>
                    <a:pt x="746" y="851"/>
                  </a:lnTo>
                  <a:lnTo>
                    <a:pt x="747" y="851"/>
                  </a:lnTo>
                  <a:lnTo>
                    <a:pt x="748" y="851"/>
                  </a:lnTo>
                  <a:lnTo>
                    <a:pt x="750" y="851"/>
                  </a:lnTo>
                  <a:lnTo>
                    <a:pt x="750" y="852"/>
                  </a:lnTo>
                  <a:lnTo>
                    <a:pt x="751" y="852"/>
                  </a:lnTo>
                  <a:lnTo>
                    <a:pt x="752" y="853"/>
                  </a:lnTo>
                  <a:lnTo>
                    <a:pt x="752" y="855"/>
                  </a:lnTo>
                  <a:lnTo>
                    <a:pt x="752" y="856"/>
                  </a:lnTo>
                  <a:lnTo>
                    <a:pt x="752" y="857"/>
                  </a:lnTo>
                  <a:lnTo>
                    <a:pt x="752" y="859"/>
                  </a:lnTo>
                  <a:lnTo>
                    <a:pt x="751" y="857"/>
                  </a:lnTo>
                  <a:lnTo>
                    <a:pt x="750" y="857"/>
                  </a:lnTo>
                  <a:lnTo>
                    <a:pt x="750" y="859"/>
                  </a:lnTo>
                  <a:lnTo>
                    <a:pt x="751" y="859"/>
                  </a:lnTo>
                  <a:lnTo>
                    <a:pt x="751" y="860"/>
                  </a:lnTo>
                  <a:lnTo>
                    <a:pt x="751" y="861"/>
                  </a:lnTo>
                  <a:lnTo>
                    <a:pt x="750" y="861"/>
                  </a:lnTo>
                  <a:lnTo>
                    <a:pt x="750" y="860"/>
                  </a:lnTo>
                  <a:lnTo>
                    <a:pt x="748" y="859"/>
                  </a:lnTo>
                  <a:lnTo>
                    <a:pt x="748" y="860"/>
                  </a:lnTo>
                  <a:lnTo>
                    <a:pt x="748" y="861"/>
                  </a:lnTo>
                  <a:lnTo>
                    <a:pt x="748" y="863"/>
                  </a:lnTo>
                  <a:lnTo>
                    <a:pt x="750" y="863"/>
                  </a:lnTo>
                  <a:lnTo>
                    <a:pt x="750" y="864"/>
                  </a:lnTo>
                  <a:lnTo>
                    <a:pt x="750" y="863"/>
                  </a:lnTo>
                  <a:lnTo>
                    <a:pt x="750" y="864"/>
                  </a:lnTo>
                  <a:lnTo>
                    <a:pt x="751" y="864"/>
                  </a:lnTo>
                  <a:lnTo>
                    <a:pt x="751" y="865"/>
                  </a:lnTo>
                  <a:lnTo>
                    <a:pt x="752" y="867"/>
                  </a:lnTo>
                  <a:lnTo>
                    <a:pt x="754" y="867"/>
                  </a:lnTo>
                  <a:lnTo>
                    <a:pt x="752" y="867"/>
                  </a:lnTo>
                  <a:lnTo>
                    <a:pt x="752" y="868"/>
                  </a:lnTo>
                  <a:lnTo>
                    <a:pt x="751" y="867"/>
                  </a:lnTo>
                  <a:lnTo>
                    <a:pt x="751" y="868"/>
                  </a:lnTo>
                  <a:lnTo>
                    <a:pt x="752" y="868"/>
                  </a:lnTo>
                  <a:lnTo>
                    <a:pt x="751" y="869"/>
                  </a:lnTo>
                  <a:lnTo>
                    <a:pt x="751" y="870"/>
                  </a:lnTo>
                  <a:lnTo>
                    <a:pt x="751" y="872"/>
                  </a:lnTo>
                  <a:lnTo>
                    <a:pt x="752" y="872"/>
                  </a:lnTo>
                  <a:lnTo>
                    <a:pt x="752" y="873"/>
                  </a:lnTo>
                  <a:lnTo>
                    <a:pt x="751" y="873"/>
                  </a:lnTo>
                  <a:lnTo>
                    <a:pt x="751" y="872"/>
                  </a:lnTo>
                  <a:lnTo>
                    <a:pt x="750" y="872"/>
                  </a:lnTo>
                  <a:lnTo>
                    <a:pt x="750" y="873"/>
                  </a:lnTo>
                  <a:lnTo>
                    <a:pt x="750" y="874"/>
                  </a:lnTo>
                  <a:lnTo>
                    <a:pt x="748" y="876"/>
                  </a:lnTo>
                  <a:lnTo>
                    <a:pt x="748" y="874"/>
                  </a:lnTo>
                  <a:lnTo>
                    <a:pt x="747" y="874"/>
                  </a:lnTo>
                  <a:lnTo>
                    <a:pt x="746" y="874"/>
                  </a:lnTo>
                  <a:lnTo>
                    <a:pt x="746" y="876"/>
                  </a:lnTo>
                  <a:lnTo>
                    <a:pt x="745" y="877"/>
                  </a:lnTo>
                  <a:lnTo>
                    <a:pt x="745" y="878"/>
                  </a:lnTo>
                  <a:lnTo>
                    <a:pt x="745" y="880"/>
                  </a:lnTo>
                  <a:lnTo>
                    <a:pt x="743" y="880"/>
                  </a:lnTo>
                  <a:lnTo>
                    <a:pt x="742" y="880"/>
                  </a:lnTo>
                  <a:lnTo>
                    <a:pt x="742" y="881"/>
                  </a:lnTo>
                  <a:lnTo>
                    <a:pt x="741" y="881"/>
                  </a:lnTo>
                  <a:lnTo>
                    <a:pt x="739" y="881"/>
                  </a:lnTo>
                  <a:lnTo>
                    <a:pt x="738" y="881"/>
                  </a:lnTo>
                  <a:lnTo>
                    <a:pt x="739" y="882"/>
                  </a:lnTo>
                  <a:lnTo>
                    <a:pt x="741" y="882"/>
                  </a:lnTo>
                  <a:lnTo>
                    <a:pt x="741" y="884"/>
                  </a:lnTo>
                  <a:lnTo>
                    <a:pt x="741" y="885"/>
                  </a:lnTo>
                  <a:lnTo>
                    <a:pt x="742" y="886"/>
                  </a:lnTo>
                  <a:lnTo>
                    <a:pt x="745" y="886"/>
                  </a:lnTo>
                  <a:lnTo>
                    <a:pt x="745" y="887"/>
                  </a:lnTo>
                  <a:lnTo>
                    <a:pt x="743" y="887"/>
                  </a:lnTo>
                  <a:lnTo>
                    <a:pt x="742" y="887"/>
                  </a:lnTo>
                  <a:lnTo>
                    <a:pt x="741" y="889"/>
                  </a:lnTo>
                  <a:lnTo>
                    <a:pt x="739" y="890"/>
                  </a:lnTo>
                  <a:lnTo>
                    <a:pt x="738" y="890"/>
                  </a:lnTo>
                  <a:lnTo>
                    <a:pt x="737" y="891"/>
                  </a:lnTo>
                  <a:lnTo>
                    <a:pt x="737" y="893"/>
                  </a:lnTo>
                  <a:lnTo>
                    <a:pt x="735" y="893"/>
                  </a:lnTo>
                  <a:lnTo>
                    <a:pt x="737" y="893"/>
                  </a:lnTo>
                  <a:lnTo>
                    <a:pt x="737" y="894"/>
                  </a:lnTo>
                  <a:lnTo>
                    <a:pt x="738" y="894"/>
                  </a:lnTo>
                  <a:lnTo>
                    <a:pt x="739" y="895"/>
                  </a:lnTo>
                  <a:lnTo>
                    <a:pt x="739" y="894"/>
                  </a:lnTo>
                  <a:lnTo>
                    <a:pt x="739" y="893"/>
                  </a:lnTo>
                  <a:lnTo>
                    <a:pt x="742" y="893"/>
                  </a:lnTo>
                  <a:lnTo>
                    <a:pt x="743" y="893"/>
                  </a:lnTo>
                  <a:lnTo>
                    <a:pt x="745" y="893"/>
                  </a:lnTo>
                  <a:lnTo>
                    <a:pt x="745" y="894"/>
                  </a:lnTo>
                  <a:lnTo>
                    <a:pt x="746" y="894"/>
                  </a:lnTo>
                  <a:lnTo>
                    <a:pt x="746" y="895"/>
                  </a:lnTo>
                  <a:lnTo>
                    <a:pt x="746" y="897"/>
                  </a:lnTo>
                  <a:lnTo>
                    <a:pt x="746" y="898"/>
                  </a:lnTo>
                  <a:lnTo>
                    <a:pt x="745" y="898"/>
                  </a:lnTo>
                  <a:lnTo>
                    <a:pt x="745" y="899"/>
                  </a:lnTo>
                  <a:lnTo>
                    <a:pt x="746" y="899"/>
                  </a:lnTo>
                  <a:lnTo>
                    <a:pt x="747" y="901"/>
                  </a:lnTo>
                  <a:lnTo>
                    <a:pt x="747" y="902"/>
                  </a:lnTo>
                  <a:lnTo>
                    <a:pt x="747" y="903"/>
                  </a:lnTo>
                  <a:lnTo>
                    <a:pt x="747" y="904"/>
                  </a:lnTo>
                  <a:lnTo>
                    <a:pt x="746" y="904"/>
                  </a:lnTo>
                  <a:lnTo>
                    <a:pt x="746" y="906"/>
                  </a:lnTo>
                  <a:lnTo>
                    <a:pt x="745" y="906"/>
                  </a:lnTo>
                  <a:lnTo>
                    <a:pt x="743" y="904"/>
                  </a:lnTo>
                  <a:lnTo>
                    <a:pt x="742" y="904"/>
                  </a:lnTo>
                  <a:lnTo>
                    <a:pt x="741" y="904"/>
                  </a:lnTo>
                  <a:lnTo>
                    <a:pt x="741" y="906"/>
                  </a:lnTo>
                  <a:lnTo>
                    <a:pt x="739" y="906"/>
                  </a:lnTo>
                  <a:lnTo>
                    <a:pt x="739" y="904"/>
                  </a:lnTo>
                  <a:lnTo>
                    <a:pt x="738" y="904"/>
                  </a:lnTo>
                  <a:lnTo>
                    <a:pt x="738" y="906"/>
                  </a:lnTo>
                  <a:lnTo>
                    <a:pt x="737" y="906"/>
                  </a:lnTo>
                  <a:lnTo>
                    <a:pt x="738" y="907"/>
                  </a:lnTo>
                  <a:lnTo>
                    <a:pt x="738" y="906"/>
                  </a:lnTo>
                  <a:lnTo>
                    <a:pt x="739" y="906"/>
                  </a:lnTo>
                  <a:lnTo>
                    <a:pt x="739" y="907"/>
                  </a:lnTo>
                  <a:lnTo>
                    <a:pt x="739" y="908"/>
                  </a:lnTo>
                  <a:lnTo>
                    <a:pt x="738" y="908"/>
                  </a:lnTo>
                  <a:lnTo>
                    <a:pt x="739" y="908"/>
                  </a:lnTo>
                  <a:lnTo>
                    <a:pt x="741" y="908"/>
                  </a:lnTo>
                  <a:lnTo>
                    <a:pt x="741" y="910"/>
                  </a:lnTo>
                  <a:lnTo>
                    <a:pt x="741" y="911"/>
                  </a:lnTo>
                  <a:lnTo>
                    <a:pt x="741" y="912"/>
                  </a:lnTo>
                  <a:lnTo>
                    <a:pt x="739" y="912"/>
                  </a:lnTo>
                  <a:lnTo>
                    <a:pt x="738" y="912"/>
                  </a:lnTo>
                  <a:lnTo>
                    <a:pt x="737" y="914"/>
                  </a:lnTo>
                  <a:lnTo>
                    <a:pt x="735" y="914"/>
                  </a:lnTo>
                  <a:lnTo>
                    <a:pt x="735" y="915"/>
                  </a:lnTo>
                  <a:lnTo>
                    <a:pt x="735" y="916"/>
                  </a:lnTo>
                  <a:lnTo>
                    <a:pt x="737" y="918"/>
                  </a:lnTo>
                  <a:lnTo>
                    <a:pt x="734" y="918"/>
                  </a:lnTo>
                  <a:lnTo>
                    <a:pt x="734" y="919"/>
                  </a:lnTo>
                  <a:lnTo>
                    <a:pt x="733" y="919"/>
                  </a:lnTo>
                  <a:lnTo>
                    <a:pt x="731" y="919"/>
                  </a:lnTo>
                  <a:lnTo>
                    <a:pt x="731" y="920"/>
                  </a:lnTo>
                  <a:lnTo>
                    <a:pt x="733" y="920"/>
                  </a:lnTo>
                  <a:lnTo>
                    <a:pt x="734" y="920"/>
                  </a:lnTo>
                  <a:lnTo>
                    <a:pt x="734" y="922"/>
                  </a:lnTo>
                  <a:lnTo>
                    <a:pt x="734" y="923"/>
                  </a:lnTo>
                  <a:lnTo>
                    <a:pt x="734" y="924"/>
                  </a:lnTo>
                  <a:lnTo>
                    <a:pt x="733" y="925"/>
                  </a:lnTo>
                  <a:lnTo>
                    <a:pt x="734" y="925"/>
                  </a:lnTo>
                  <a:lnTo>
                    <a:pt x="734" y="927"/>
                  </a:lnTo>
                  <a:lnTo>
                    <a:pt x="734" y="928"/>
                  </a:lnTo>
                  <a:lnTo>
                    <a:pt x="735" y="928"/>
                  </a:lnTo>
                  <a:lnTo>
                    <a:pt x="735" y="929"/>
                  </a:lnTo>
                  <a:lnTo>
                    <a:pt x="734" y="929"/>
                  </a:lnTo>
                  <a:lnTo>
                    <a:pt x="733" y="931"/>
                  </a:lnTo>
                  <a:lnTo>
                    <a:pt x="731" y="931"/>
                  </a:lnTo>
                  <a:lnTo>
                    <a:pt x="730" y="931"/>
                  </a:lnTo>
                  <a:lnTo>
                    <a:pt x="730" y="932"/>
                  </a:lnTo>
                  <a:lnTo>
                    <a:pt x="729" y="932"/>
                  </a:lnTo>
                  <a:lnTo>
                    <a:pt x="727" y="933"/>
                  </a:lnTo>
                  <a:lnTo>
                    <a:pt x="726" y="933"/>
                  </a:lnTo>
                  <a:lnTo>
                    <a:pt x="726" y="935"/>
                  </a:lnTo>
                  <a:lnTo>
                    <a:pt x="725" y="935"/>
                  </a:lnTo>
                  <a:lnTo>
                    <a:pt x="725" y="936"/>
                  </a:lnTo>
                  <a:lnTo>
                    <a:pt x="724" y="937"/>
                  </a:lnTo>
                  <a:lnTo>
                    <a:pt x="722" y="937"/>
                  </a:lnTo>
                  <a:lnTo>
                    <a:pt x="721" y="937"/>
                  </a:lnTo>
                  <a:lnTo>
                    <a:pt x="722" y="937"/>
                  </a:lnTo>
                  <a:lnTo>
                    <a:pt x="722" y="939"/>
                  </a:lnTo>
                  <a:lnTo>
                    <a:pt x="722" y="940"/>
                  </a:lnTo>
                  <a:lnTo>
                    <a:pt x="721" y="940"/>
                  </a:lnTo>
                  <a:lnTo>
                    <a:pt x="721" y="941"/>
                  </a:lnTo>
                  <a:lnTo>
                    <a:pt x="721" y="942"/>
                  </a:lnTo>
                  <a:lnTo>
                    <a:pt x="721" y="944"/>
                  </a:lnTo>
                  <a:lnTo>
                    <a:pt x="722" y="944"/>
                  </a:lnTo>
                  <a:lnTo>
                    <a:pt x="722" y="945"/>
                  </a:lnTo>
                  <a:lnTo>
                    <a:pt x="724" y="945"/>
                  </a:lnTo>
                  <a:lnTo>
                    <a:pt x="722" y="946"/>
                  </a:lnTo>
                  <a:lnTo>
                    <a:pt x="724" y="946"/>
                  </a:lnTo>
                  <a:lnTo>
                    <a:pt x="724" y="948"/>
                  </a:lnTo>
                  <a:lnTo>
                    <a:pt x="722" y="948"/>
                  </a:lnTo>
                  <a:lnTo>
                    <a:pt x="724" y="948"/>
                  </a:lnTo>
                  <a:lnTo>
                    <a:pt x="724" y="949"/>
                  </a:lnTo>
                  <a:lnTo>
                    <a:pt x="722" y="950"/>
                  </a:lnTo>
                  <a:lnTo>
                    <a:pt x="722" y="952"/>
                  </a:lnTo>
                  <a:lnTo>
                    <a:pt x="721" y="952"/>
                  </a:lnTo>
                  <a:lnTo>
                    <a:pt x="720" y="952"/>
                  </a:lnTo>
                  <a:lnTo>
                    <a:pt x="721" y="952"/>
                  </a:lnTo>
                  <a:lnTo>
                    <a:pt x="721" y="953"/>
                  </a:lnTo>
                  <a:lnTo>
                    <a:pt x="720" y="953"/>
                  </a:lnTo>
                  <a:lnTo>
                    <a:pt x="718" y="952"/>
                  </a:lnTo>
                  <a:lnTo>
                    <a:pt x="718" y="953"/>
                  </a:lnTo>
                  <a:lnTo>
                    <a:pt x="717" y="953"/>
                  </a:lnTo>
                  <a:lnTo>
                    <a:pt x="716" y="953"/>
                  </a:lnTo>
                  <a:lnTo>
                    <a:pt x="716" y="954"/>
                  </a:lnTo>
                  <a:lnTo>
                    <a:pt x="716" y="956"/>
                  </a:lnTo>
                  <a:lnTo>
                    <a:pt x="716" y="957"/>
                  </a:lnTo>
                  <a:lnTo>
                    <a:pt x="714" y="957"/>
                  </a:lnTo>
                  <a:lnTo>
                    <a:pt x="714" y="958"/>
                  </a:lnTo>
                  <a:lnTo>
                    <a:pt x="714" y="959"/>
                  </a:lnTo>
                  <a:lnTo>
                    <a:pt x="716" y="959"/>
                  </a:lnTo>
                  <a:lnTo>
                    <a:pt x="716" y="961"/>
                  </a:lnTo>
                  <a:lnTo>
                    <a:pt x="716" y="962"/>
                  </a:lnTo>
                  <a:lnTo>
                    <a:pt x="716" y="963"/>
                  </a:lnTo>
                  <a:lnTo>
                    <a:pt x="714" y="963"/>
                  </a:lnTo>
                  <a:lnTo>
                    <a:pt x="713" y="963"/>
                  </a:lnTo>
                  <a:lnTo>
                    <a:pt x="713" y="965"/>
                  </a:lnTo>
                  <a:lnTo>
                    <a:pt x="712" y="965"/>
                  </a:lnTo>
                  <a:lnTo>
                    <a:pt x="713" y="965"/>
                  </a:lnTo>
                  <a:lnTo>
                    <a:pt x="713" y="966"/>
                  </a:lnTo>
                  <a:lnTo>
                    <a:pt x="713" y="967"/>
                  </a:lnTo>
                  <a:lnTo>
                    <a:pt x="714" y="967"/>
                  </a:lnTo>
                  <a:lnTo>
                    <a:pt x="716" y="967"/>
                  </a:lnTo>
                  <a:lnTo>
                    <a:pt x="716" y="969"/>
                  </a:lnTo>
                  <a:lnTo>
                    <a:pt x="717" y="969"/>
                  </a:lnTo>
                  <a:lnTo>
                    <a:pt x="717" y="970"/>
                  </a:lnTo>
                  <a:lnTo>
                    <a:pt x="717" y="971"/>
                  </a:lnTo>
                  <a:lnTo>
                    <a:pt x="718" y="971"/>
                  </a:lnTo>
                  <a:lnTo>
                    <a:pt x="720" y="971"/>
                  </a:lnTo>
                  <a:lnTo>
                    <a:pt x="721" y="971"/>
                  </a:lnTo>
                  <a:lnTo>
                    <a:pt x="721" y="970"/>
                  </a:lnTo>
                  <a:lnTo>
                    <a:pt x="722" y="970"/>
                  </a:lnTo>
                  <a:lnTo>
                    <a:pt x="722" y="971"/>
                  </a:lnTo>
                  <a:lnTo>
                    <a:pt x="722" y="970"/>
                  </a:lnTo>
                  <a:lnTo>
                    <a:pt x="724" y="970"/>
                  </a:lnTo>
                  <a:lnTo>
                    <a:pt x="725" y="970"/>
                  </a:lnTo>
                  <a:lnTo>
                    <a:pt x="725" y="971"/>
                  </a:lnTo>
                  <a:lnTo>
                    <a:pt x="725" y="973"/>
                  </a:lnTo>
                  <a:lnTo>
                    <a:pt x="726" y="973"/>
                  </a:lnTo>
                  <a:lnTo>
                    <a:pt x="726" y="974"/>
                  </a:lnTo>
                  <a:lnTo>
                    <a:pt x="727" y="974"/>
                  </a:lnTo>
                  <a:lnTo>
                    <a:pt x="727" y="975"/>
                  </a:lnTo>
                  <a:lnTo>
                    <a:pt x="727" y="976"/>
                  </a:lnTo>
                  <a:lnTo>
                    <a:pt x="727" y="978"/>
                  </a:lnTo>
                  <a:lnTo>
                    <a:pt x="727" y="979"/>
                  </a:lnTo>
                  <a:lnTo>
                    <a:pt x="729" y="979"/>
                  </a:lnTo>
                  <a:lnTo>
                    <a:pt x="729" y="980"/>
                  </a:lnTo>
                  <a:lnTo>
                    <a:pt x="729" y="982"/>
                  </a:lnTo>
                  <a:lnTo>
                    <a:pt x="727" y="983"/>
                  </a:lnTo>
                  <a:lnTo>
                    <a:pt x="726" y="983"/>
                  </a:lnTo>
                  <a:lnTo>
                    <a:pt x="726" y="984"/>
                  </a:lnTo>
                  <a:lnTo>
                    <a:pt x="725" y="984"/>
                  </a:lnTo>
                  <a:lnTo>
                    <a:pt x="725" y="986"/>
                  </a:lnTo>
                  <a:lnTo>
                    <a:pt x="726" y="986"/>
                  </a:lnTo>
                  <a:lnTo>
                    <a:pt x="727" y="986"/>
                  </a:lnTo>
                  <a:lnTo>
                    <a:pt x="727" y="987"/>
                  </a:lnTo>
                  <a:lnTo>
                    <a:pt x="727" y="988"/>
                  </a:lnTo>
                  <a:lnTo>
                    <a:pt x="726" y="988"/>
                  </a:lnTo>
                  <a:lnTo>
                    <a:pt x="726" y="990"/>
                  </a:lnTo>
                  <a:lnTo>
                    <a:pt x="726" y="991"/>
                  </a:lnTo>
                  <a:lnTo>
                    <a:pt x="725" y="991"/>
                  </a:lnTo>
                  <a:lnTo>
                    <a:pt x="725" y="992"/>
                  </a:lnTo>
                  <a:lnTo>
                    <a:pt x="726" y="992"/>
                  </a:lnTo>
                  <a:lnTo>
                    <a:pt x="726" y="994"/>
                  </a:lnTo>
                  <a:lnTo>
                    <a:pt x="727" y="994"/>
                  </a:lnTo>
                  <a:lnTo>
                    <a:pt x="729" y="994"/>
                  </a:lnTo>
                  <a:lnTo>
                    <a:pt x="729" y="995"/>
                  </a:lnTo>
                  <a:lnTo>
                    <a:pt x="727" y="995"/>
                  </a:lnTo>
                  <a:lnTo>
                    <a:pt x="726" y="995"/>
                  </a:lnTo>
                  <a:lnTo>
                    <a:pt x="726" y="996"/>
                  </a:lnTo>
                  <a:lnTo>
                    <a:pt x="726" y="997"/>
                  </a:lnTo>
                  <a:lnTo>
                    <a:pt x="725" y="997"/>
                  </a:lnTo>
                  <a:lnTo>
                    <a:pt x="725" y="999"/>
                  </a:lnTo>
                  <a:lnTo>
                    <a:pt x="724" y="999"/>
                  </a:lnTo>
                  <a:lnTo>
                    <a:pt x="724" y="1000"/>
                  </a:lnTo>
                  <a:lnTo>
                    <a:pt x="724" y="999"/>
                  </a:lnTo>
                  <a:lnTo>
                    <a:pt x="722" y="999"/>
                  </a:lnTo>
                  <a:lnTo>
                    <a:pt x="721" y="999"/>
                  </a:lnTo>
                  <a:lnTo>
                    <a:pt x="720" y="999"/>
                  </a:lnTo>
                  <a:lnTo>
                    <a:pt x="718" y="999"/>
                  </a:lnTo>
                  <a:lnTo>
                    <a:pt x="718" y="1000"/>
                  </a:lnTo>
                  <a:lnTo>
                    <a:pt x="717" y="1000"/>
                  </a:lnTo>
                  <a:lnTo>
                    <a:pt x="716" y="1000"/>
                  </a:lnTo>
                  <a:lnTo>
                    <a:pt x="714" y="1000"/>
                  </a:lnTo>
                  <a:lnTo>
                    <a:pt x="714" y="1001"/>
                  </a:lnTo>
                  <a:lnTo>
                    <a:pt x="714" y="1003"/>
                  </a:lnTo>
                  <a:lnTo>
                    <a:pt x="714" y="1004"/>
                  </a:lnTo>
                  <a:lnTo>
                    <a:pt x="713" y="1004"/>
                  </a:lnTo>
                  <a:lnTo>
                    <a:pt x="713" y="1005"/>
                  </a:lnTo>
                  <a:lnTo>
                    <a:pt x="713" y="1007"/>
                  </a:lnTo>
                  <a:lnTo>
                    <a:pt x="713" y="1008"/>
                  </a:lnTo>
                  <a:lnTo>
                    <a:pt x="713" y="1009"/>
                  </a:lnTo>
                  <a:lnTo>
                    <a:pt x="713" y="1011"/>
                  </a:lnTo>
                  <a:lnTo>
                    <a:pt x="714" y="1011"/>
                  </a:lnTo>
                  <a:lnTo>
                    <a:pt x="713" y="1011"/>
                  </a:lnTo>
                  <a:lnTo>
                    <a:pt x="712" y="1011"/>
                  </a:lnTo>
                  <a:lnTo>
                    <a:pt x="710" y="1011"/>
                  </a:lnTo>
                  <a:lnTo>
                    <a:pt x="709" y="1011"/>
                  </a:lnTo>
                  <a:lnTo>
                    <a:pt x="708" y="1011"/>
                  </a:lnTo>
                  <a:lnTo>
                    <a:pt x="708" y="1012"/>
                  </a:lnTo>
                  <a:lnTo>
                    <a:pt x="707" y="1012"/>
                  </a:lnTo>
                  <a:lnTo>
                    <a:pt x="707" y="1011"/>
                  </a:lnTo>
                  <a:lnTo>
                    <a:pt x="708" y="1011"/>
                  </a:lnTo>
                  <a:lnTo>
                    <a:pt x="708" y="1009"/>
                  </a:lnTo>
                  <a:lnTo>
                    <a:pt x="707" y="1009"/>
                  </a:lnTo>
                  <a:lnTo>
                    <a:pt x="705" y="1009"/>
                  </a:lnTo>
                  <a:lnTo>
                    <a:pt x="704" y="1009"/>
                  </a:lnTo>
                  <a:lnTo>
                    <a:pt x="704" y="1011"/>
                  </a:lnTo>
                  <a:lnTo>
                    <a:pt x="703" y="1012"/>
                  </a:lnTo>
                  <a:lnTo>
                    <a:pt x="703" y="1013"/>
                  </a:lnTo>
                  <a:lnTo>
                    <a:pt x="703" y="1014"/>
                  </a:lnTo>
                  <a:lnTo>
                    <a:pt x="703" y="1016"/>
                  </a:lnTo>
                  <a:lnTo>
                    <a:pt x="704" y="1016"/>
                  </a:lnTo>
                  <a:lnTo>
                    <a:pt x="705" y="1016"/>
                  </a:lnTo>
                  <a:lnTo>
                    <a:pt x="705" y="1017"/>
                  </a:lnTo>
                  <a:lnTo>
                    <a:pt x="705" y="1018"/>
                  </a:lnTo>
                  <a:lnTo>
                    <a:pt x="704" y="1018"/>
                  </a:lnTo>
                  <a:lnTo>
                    <a:pt x="704" y="1020"/>
                  </a:lnTo>
                  <a:lnTo>
                    <a:pt x="704" y="1021"/>
                  </a:lnTo>
                  <a:lnTo>
                    <a:pt x="704" y="1022"/>
                  </a:lnTo>
                  <a:lnTo>
                    <a:pt x="704" y="1024"/>
                  </a:lnTo>
                  <a:lnTo>
                    <a:pt x="703" y="1024"/>
                  </a:lnTo>
                  <a:lnTo>
                    <a:pt x="701" y="1024"/>
                  </a:lnTo>
                  <a:lnTo>
                    <a:pt x="700" y="1024"/>
                  </a:lnTo>
                  <a:lnTo>
                    <a:pt x="700" y="1022"/>
                  </a:lnTo>
                  <a:lnTo>
                    <a:pt x="699" y="1022"/>
                  </a:lnTo>
                  <a:lnTo>
                    <a:pt x="699" y="1021"/>
                  </a:lnTo>
                  <a:lnTo>
                    <a:pt x="699" y="1020"/>
                  </a:lnTo>
                  <a:lnTo>
                    <a:pt x="697" y="1020"/>
                  </a:lnTo>
                  <a:lnTo>
                    <a:pt x="697" y="1018"/>
                  </a:lnTo>
                  <a:lnTo>
                    <a:pt x="697" y="1017"/>
                  </a:lnTo>
                  <a:lnTo>
                    <a:pt x="696" y="1017"/>
                  </a:lnTo>
                  <a:lnTo>
                    <a:pt x="695" y="1017"/>
                  </a:lnTo>
                  <a:lnTo>
                    <a:pt x="695" y="1018"/>
                  </a:lnTo>
                  <a:lnTo>
                    <a:pt x="693" y="1018"/>
                  </a:lnTo>
                  <a:lnTo>
                    <a:pt x="692" y="1018"/>
                  </a:lnTo>
                  <a:lnTo>
                    <a:pt x="691" y="1018"/>
                  </a:lnTo>
                  <a:lnTo>
                    <a:pt x="691" y="1020"/>
                  </a:lnTo>
                  <a:lnTo>
                    <a:pt x="690" y="1021"/>
                  </a:lnTo>
                  <a:lnTo>
                    <a:pt x="688" y="1021"/>
                  </a:lnTo>
                  <a:lnTo>
                    <a:pt x="688" y="1022"/>
                  </a:lnTo>
                  <a:lnTo>
                    <a:pt x="688" y="1024"/>
                  </a:lnTo>
                  <a:lnTo>
                    <a:pt x="687" y="1025"/>
                  </a:lnTo>
                  <a:lnTo>
                    <a:pt x="686" y="1026"/>
                  </a:lnTo>
                  <a:lnTo>
                    <a:pt x="684" y="1026"/>
                  </a:lnTo>
                  <a:lnTo>
                    <a:pt x="683" y="1028"/>
                  </a:lnTo>
                  <a:lnTo>
                    <a:pt x="682" y="1028"/>
                  </a:lnTo>
                  <a:lnTo>
                    <a:pt x="680" y="1026"/>
                  </a:lnTo>
                  <a:lnTo>
                    <a:pt x="679" y="1026"/>
                  </a:lnTo>
                  <a:lnTo>
                    <a:pt x="678" y="1026"/>
                  </a:lnTo>
                  <a:lnTo>
                    <a:pt x="676" y="1026"/>
                  </a:lnTo>
                  <a:lnTo>
                    <a:pt x="676" y="1025"/>
                  </a:lnTo>
                  <a:lnTo>
                    <a:pt x="676" y="1024"/>
                  </a:lnTo>
                  <a:lnTo>
                    <a:pt x="676" y="1022"/>
                  </a:lnTo>
                  <a:lnTo>
                    <a:pt x="678" y="1022"/>
                  </a:lnTo>
                  <a:lnTo>
                    <a:pt x="678" y="1021"/>
                  </a:lnTo>
                  <a:lnTo>
                    <a:pt x="678" y="1020"/>
                  </a:lnTo>
                  <a:lnTo>
                    <a:pt x="679" y="1020"/>
                  </a:lnTo>
                  <a:lnTo>
                    <a:pt x="679" y="1018"/>
                  </a:lnTo>
                  <a:lnTo>
                    <a:pt x="678" y="1018"/>
                  </a:lnTo>
                  <a:lnTo>
                    <a:pt x="678" y="1017"/>
                  </a:lnTo>
                  <a:lnTo>
                    <a:pt x="676" y="1017"/>
                  </a:lnTo>
                  <a:lnTo>
                    <a:pt x="675" y="1016"/>
                  </a:lnTo>
                  <a:lnTo>
                    <a:pt x="674" y="1016"/>
                  </a:lnTo>
                  <a:lnTo>
                    <a:pt x="674" y="1014"/>
                  </a:lnTo>
                  <a:lnTo>
                    <a:pt x="674" y="1013"/>
                  </a:lnTo>
                  <a:lnTo>
                    <a:pt x="674" y="1012"/>
                  </a:lnTo>
                  <a:lnTo>
                    <a:pt x="674" y="1011"/>
                  </a:lnTo>
                  <a:lnTo>
                    <a:pt x="674" y="1009"/>
                  </a:lnTo>
                  <a:lnTo>
                    <a:pt x="675" y="1008"/>
                  </a:lnTo>
                  <a:lnTo>
                    <a:pt x="675" y="1007"/>
                  </a:lnTo>
                  <a:lnTo>
                    <a:pt x="676" y="1007"/>
                  </a:lnTo>
                  <a:lnTo>
                    <a:pt x="676" y="1005"/>
                  </a:lnTo>
                  <a:lnTo>
                    <a:pt x="676" y="1004"/>
                  </a:lnTo>
                  <a:lnTo>
                    <a:pt x="676" y="1003"/>
                  </a:lnTo>
                  <a:lnTo>
                    <a:pt x="675" y="1003"/>
                  </a:lnTo>
                  <a:lnTo>
                    <a:pt x="675" y="1004"/>
                  </a:lnTo>
                  <a:lnTo>
                    <a:pt x="674" y="1004"/>
                  </a:lnTo>
                  <a:lnTo>
                    <a:pt x="672" y="1004"/>
                  </a:lnTo>
                  <a:lnTo>
                    <a:pt x="671" y="1004"/>
                  </a:lnTo>
                  <a:lnTo>
                    <a:pt x="670" y="1004"/>
                  </a:lnTo>
                  <a:lnTo>
                    <a:pt x="670" y="1005"/>
                  </a:lnTo>
                  <a:lnTo>
                    <a:pt x="670" y="1007"/>
                  </a:lnTo>
                  <a:lnTo>
                    <a:pt x="670" y="1008"/>
                  </a:lnTo>
                  <a:lnTo>
                    <a:pt x="670" y="1009"/>
                  </a:lnTo>
                  <a:lnTo>
                    <a:pt x="669" y="1009"/>
                  </a:lnTo>
                  <a:lnTo>
                    <a:pt x="667" y="1011"/>
                  </a:lnTo>
                  <a:lnTo>
                    <a:pt x="666" y="1011"/>
                  </a:lnTo>
                  <a:lnTo>
                    <a:pt x="665" y="1011"/>
                  </a:lnTo>
                  <a:lnTo>
                    <a:pt x="663" y="1011"/>
                  </a:lnTo>
                  <a:lnTo>
                    <a:pt x="663" y="1009"/>
                  </a:lnTo>
                  <a:lnTo>
                    <a:pt x="662" y="1009"/>
                  </a:lnTo>
                  <a:lnTo>
                    <a:pt x="661" y="1009"/>
                  </a:lnTo>
                  <a:lnTo>
                    <a:pt x="659" y="1009"/>
                  </a:lnTo>
                  <a:lnTo>
                    <a:pt x="658" y="1009"/>
                  </a:lnTo>
                  <a:lnTo>
                    <a:pt x="658" y="1011"/>
                  </a:lnTo>
                  <a:lnTo>
                    <a:pt x="658" y="1012"/>
                  </a:lnTo>
                  <a:lnTo>
                    <a:pt x="657" y="1012"/>
                  </a:lnTo>
                  <a:lnTo>
                    <a:pt x="655" y="1012"/>
                  </a:lnTo>
                  <a:lnTo>
                    <a:pt x="655" y="1011"/>
                  </a:lnTo>
                  <a:lnTo>
                    <a:pt x="654" y="1011"/>
                  </a:lnTo>
                  <a:lnTo>
                    <a:pt x="655" y="1011"/>
                  </a:lnTo>
                  <a:lnTo>
                    <a:pt x="657" y="1009"/>
                  </a:lnTo>
                  <a:lnTo>
                    <a:pt x="658" y="1008"/>
                  </a:lnTo>
                  <a:lnTo>
                    <a:pt x="658" y="1007"/>
                  </a:lnTo>
                  <a:lnTo>
                    <a:pt x="659" y="1005"/>
                  </a:lnTo>
                  <a:lnTo>
                    <a:pt x="661" y="1004"/>
                  </a:lnTo>
                  <a:lnTo>
                    <a:pt x="659" y="1003"/>
                  </a:lnTo>
                  <a:lnTo>
                    <a:pt x="658" y="1003"/>
                  </a:lnTo>
                  <a:lnTo>
                    <a:pt x="657" y="1004"/>
                  </a:lnTo>
                  <a:lnTo>
                    <a:pt x="655" y="1004"/>
                  </a:lnTo>
                  <a:lnTo>
                    <a:pt x="655" y="1005"/>
                  </a:lnTo>
                  <a:lnTo>
                    <a:pt x="657" y="1005"/>
                  </a:lnTo>
                  <a:lnTo>
                    <a:pt x="657" y="1007"/>
                  </a:lnTo>
                  <a:lnTo>
                    <a:pt x="655" y="1007"/>
                  </a:lnTo>
                  <a:lnTo>
                    <a:pt x="655" y="1005"/>
                  </a:lnTo>
                  <a:lnTo>
                    <a:pt x="654" y="1005"/>
                  </a:lnTo>
                  <a:lnTo>
                    <a:pt x="654" y="1007"/>
                  </a:lnTo>
                  <a:lnTo>
                    <a:pt x="654" y="1008"/>
                  </a:lnTo>
                  <a:lnTo>
                    <a:pt x="653" y="1008"/>
                  </a:lnTo>
                  <a:lnTo>
                    <a:pt x="653" y="1007"/>
                  </a:lnTo>
                  <a:lnTo>
                    <a:pt x="653" y="1005"/>
                  </a:lnTo>
                  <a:lnTo>
                    <a:pt x="653" y="1004"/>
                  </a:lnTo>
                  <a:lnTo>
                    <a:pt x="653" y="1003"/>
                  </a:lnTo>
                  <a:lnTo>
                    <a:pt x="653" y="1001"/>
                  </a:lnTo>
                  <a:lnTo>
                    <a:pt x="653" y="1000"/>
                  </a:lnTo>
                  <a:lnTo>
                    <a:pt x="652" y="1000"/>
                  </a:lnTo>
                  <a:lnTo>
                    <a:pt x="650" y="1000"/>
                  </a:lnTo>
                  <a:lnTo>
                    <a:pt x="650" y="999"/>
                  </a:lnTo>
                  <a:lnTo>
                    <a:pt x="649" y="999"/>
                  </a:lnTo>
                  <a:lnTo>
                    <a:pt x="648" y="999"/>
                  </a:lnTo>
                  <a:lnTo>
                    <a:pt x="646" y="999"/>
                  </a:lnTo>
                  <a:lnTo>
                    <a:pt x="645" y="999"/>
                  </a:lnTo>
                  <a:lnTo>
                    <a:pt x="644" y="999"/>
                  </a:lnTo>
                  <a:lnTo>
                    <a:pt x="642" y="999"/>
                  </a:lnTo>
                  <a:lnTo>
                    <a:pt x="641" y="999"/>
                  </a:lnTo>
                  <a:lnTo>
                    <a:pt x="640" y="999"/>
                  </a:lnTo>
                  <a:lnTo>
                    <a:pt x="638" y="999"/>
                  </a:lnTo>
                  <a:lnTo>
                    <a:pt x="637" y="999"/>
                  </a:lnTo>
                  <a:lnTo>
                    <a:pt x="636" y="999"/>
                  </a:lnTo>
                  <a:lnTo>
                    <a:pt x="634" y="999"/>
                  </a:lnTo>
                  <a:lnTo>
                    <a:pt x="634" y="1000"/>
                  </a:lnTo>
                  <a:lnTo>
                    <a:pt x="634" y="1001"/>
                  </a:lnTo>
                  <a:lnTo>
                    <a:pt x="636" y="1001"/>
                  </a:lnTo>
                  <a:lnTo>
                    <a:pt x="637" y="1001"/>
                  </a:lnTo>
                  <a:lnTo>
                    <a:pt x="637" y="1003"/>
                  </a:lnTo>
                  <a:lnTo>
                    <a:pt x="637" y="1004"/>
                  </a:lnTo>
                  <a:lnTo>
                    <a:pt x="637" y="1005"/>
                  </a:lnTo>
                  <a:lnTo>
                    <a:pt x="637" y="1007"/>
                  </a:lnTo>
                  <a:lnTo>
                    <a:pt x="636" y="1007"/>
                  </a:lnTo>
                  <a:lnTo>
                    <a:pt x="634" y="1007"/>
                  </a:lnTo>
                  <a:lnTo>
                    <a:pt x="634" y="1008"/>
                  </a:lnTo>
                  <a:lnTo>
                    <a:pt x="634" y="1009"/>
                  </a:lnTo>
                  <a:lnTo>
                    <a:pt x="633" y="1009"/>
                  </a:lnTo>
                  <a:lnTo>
                    <a:pt x="632" y="1009"/>
                  </a:lnTo>
                  <a:lnTo>
                    <a:pt x="631" y="1008"/>
                  </a:lnTo>
                  <a:lnTo>
                    <a:pt x="629" y="1008"/>
                  </a:lnTo>
                  <a:lnTo>
                    <a:pt x="628" y="1008"/>
                  </a:lnTo>
                  <a:lnTo>
                    <a:pt x="627" y="1008"/>
                  </a:lnTo>
                  <a:lnTo>
                    <a:pt x="625" y="1008"/>
                  </a:lnTo>
                  <a:lnTo>
                    <a:pt x="625" y="1007"/>
                  </a:lnTo>
                  <a:lnTo>
                    <a:pt x="624" y="1008"/>
                  </a:lnTo>
                  <a:lnTo>
                    <a:pt x="624" y="1009"/>
                  </a:lnTo>
                  <a:lnTo>
                    <a:pt x="623" y="1009"/>
                  </a:lnTo>
                  <a:lnTo>
                    <a:pt x="621" y="1009"/>
                  </a:lnTo>
                  <a:lnTo>
                    <a:pt x="621" y="1008"/>
                  </a:lnTo>
                  <a:lnTo>
                    <a:pt x="621" y="1007"/>
                  </a:lnTo>
                  <a:lnTo>
                    <a:pt x="620" y="1007"/>
                  </a:lnTo>
                  <a:lnTo>
                    <a:pt x="620" y="1005"/>
                  </a:lnTo>
                  <a:lnTo>
                    <a:pt x="619" y="1005"/>
                  </a:lnTo>
                  <a:lnTo>
                    <a:pt x="617" y="1005"/>
                  </a:lnTo>
                  <a:lnTo>
                    <a:pt x="617" y="1007"/>
                  </a:lnTo>
                  <a:lnTo>
                    <a:pt x="616" y="1007"/>
                  </a:lnTo>
                  <a:lnTo>
                    <a:pt x="615" y="1005"/>
                  </a:lnTo>
                  <a:lnTo>
                    <a:pt x="614" y="1005"/>
                  </a:lnTo>
                  <a:lnTo>
                    <a:pt x="612" y="1005"/>
                  </a:lnTo>
                  <a:lnTo>
                    <a:pt x="611" y="1005"/>
                  </a:lnTo>
                  <a:lnTo>
                    <a:pt x="611" y="1007"/>
                  </a:lnTo>
                  <a:lnTo>
                    <a:pt x="611" y="1008"/>
                  </a:lnTo>
                  <a:lnTo>
                    <a:pt x="612" y="1008"/>
                  </a:lnTo>
                  <a:lnTo>
                    <a:pt x="612" y="1009"/>
                  </a:lnTo>
                  <a:lnTo>
                    <a:pt x="612" y="1011"/>
                  </a:lnTo>
                  <a:lnTo>
                    <a:pt x="611" y="1011"/>
                  </a:lnTo>
                  <a:lnTo>
                    <a:pt x="611" y="1012"/>
                  </a:lnTo>
                  <a:lnTo>
                    <a:pt x="611" y="1013"/>
                  </a:lnTo>
                  <a:lnTo>
                    <a:pt x="610" y="1013"/>
                  </a:lnTo>
                  <a:lnTo>
                    <a:pt x="610" y="1014"/>
                  </a:lnTo>
                  <a:lnTo>
                    <a:pt x="610" y="1016"/>
                  </a:lnTo>
                  <a:lnTo>
                    <a:pt x="610" y="1017"/>
                  </a:lnTo>
                  <a:lnTo>
                    <a:pt x="608" y="1017"/>
                  </a:lnTo>
                  <a:lnTo>
                    <a:pt x="608" y="1016"/>
                  </a:lnTo>
                  <a:lnTo>
                    <a:pt x="607" y="1016"/>
                  </a:lnTo>
                  <a:lnTo>
                    <a:pt x="607" y="1014"/>
                  </a:lnTo>
                  <a:lnTo>
                    <a:pt x="606" y="1014"/>
                  </a:lnTo>
                  <a:lnTo>
                    <a:pt x="606" y="1013"/>
                  </a:lnTo>
                  <a:lnTo>
                    <a:pt x="604" y="1013"/>
                  </a:lnTo>
                  <a:lnTo>
                    <a:pt x="604" y="1014"/>
                  </a:lnTo>
                  <a:lnTo>
                    <a:pt x="603" y="1014"/>
                  </a:lnTo>
                  <a:lnTo>
                    <a:pt x="603" y="1016"/>
                  </a:lnTo>
                  <a:lnTo>
                    <a:pt x="602" y="1016"/>
                  </a:lnTo>
                  <a:lnTo>
                    <a:pt x="600" y="1017"/>
                  </a:lnTo>
                  <a:lnTo>
                    <a:pt x="600" y="1018"/>
                  </a:lnTo>
                  <a:lnTo>
                    <a:pt x="599" y="1018"/>
                  </a:lnTo>
                  <a:lnTo>
                    <a:pt x="598" y="1018"/>
                  </a:lnTo>
                  <a:lnTo>
                    <a:pt x="598" y="1017"/>
                  </a:lnTo>
                  <a:lnTo>
                    <a:pt x="596" y="1017"/>
                  </a:lnTo>
                  <a:lnTo>
                    <a:pt x="595" y="1017"/>
                  </a:lnTo>
                  <a:lnTo>
                    <a:pt x="595" y="1016"/>
                  </a:lnTo>
                  <a:lnTo>
                    <a:pt x="594" y="1016"/>
                  </a:lnTo>
                  <a:lnTo>
                    <a:pt x="593" y="1016"/>
                  </a:lnTo>
                  <a:lnTo>
                    <a:pt x="593" y="1014"/>
                  </a:lnTo>
                  <a:lnTo>
                    <a:pt x="591" y="1014"/>
                  </a:lnTo>
                  <a:lnTo>
                    <a:pt x="591" y="1016"/>
                  </a:lnTo>
                  <a:lnTo>
                    <a:pt x="590" y="1016"/>
                  </a:lnTo>
                  <a:lnTo>
                    <a:pt x="590" y="1017"/>
                  </a:lnTo>
                  <a:lnTo>
                    <a:pt x="590" y="1018"/>
                  </a:lnTo>
                  <a:lnTo>
                    <a:pt x="590" y="1020"/>
                  </a:lnTo>
                  <a:lnTo>
                    <a:pt x="590" y="1021"/>
                  </a:lnTo>
                  <a:lnTo>
                    <a:pt x="590" y="1022"/>
                  </a:lnTo>
                  <a:lnTo>
                    <a:pt x="589" y="1022"/>
                  </a:lnTo>
                  <a:lnTo>
                    <a:pt x="587" y="1022"/>
                  </a:lnTo>
                  <a:lnTo>
                    <a:pt x="586" y="1021"/>
                  </a:lnTo>
                  <a:lnTo>
                    <a:pt x="585" y="1021"/>
                  </a:lnTo>
                  <a:lnTo>
                    <a:pt x="585" y="1020"/>
                  </a:lnTo>
                  <a:lnTo>
                    <a:pt x="585" y="1018"/>
                  </a:lnTo>
                  <a:lnTo>
                    <a:pt x="585" y="1017"/>
                  </a:lnTo>
                  <a:lnTo>
                    <a:pt x="585" y="1016"/>
                  </a:lnTo>
                  <a:lnTo>
                    <a:pt x="583" y="1016"/>
                  </a:lnTo>
                  <a:lnTo>
                    <a:pt x="582" y="1016"/>
                  </a:lnTo>
                  <a:lnTo>
                    <a:pt x="582" y="1017"/>
                  </a:lnTo>
                  <a:lnTo>
                    <a:pt x="582" y="1018"/>
                  </a:lnTo>
                  <a:lnTo>
                    <a:pt x="583" y="1020"/>
                  </a:lnTo>
                  <a:lnTo>
                    <a:pt x="583" y="1021"/>
                  </a:lnTo>
                  <a:lnTo>
                    <a:pt x="583" y="1022"/>
                  </a:lnTo>
                  <a:lnTo>
                    <a:pt x="585" y="1024"/>
                  </a:lnTo>
                  <a:lnTo>
                    <a:pt x="585" y="1025"/>
                  </a:lnTo>
                  <a:lnTo>
                    <a:pt x="586" y="1025"/>
                  </a:lnTo>
                  <a:lnTo>
                    <a:pt x="586" y="1026"/>
                  </a:lnTo>
                  <a:lnTo>
                    <a:pt x="587" y="1026"/>
                  </a:lnTo>
                  <a:lnTo>
                    <a:pt x="587" y="1028"/>
                  </a:lnTo>
                  <a:lnTo>
                    <a:pt x="587" y="1029"/>
                  </a:lnTo>
                  <a:lnTo>
                    <a:pt x="586" y="1029"/>
                  </a:lnTo>
                  <a:lnTo>
                    <a:pt x="586" y="1030"/>
                  </a:lnTo>
                  <a:lnTo>
                    <a:pt x="586" y="1031"/>
                  </a:lnTo>
                  <a:lnTo>
                    <a:pt x="586" y="1033"/>
                  </a:lnTo>
                  <a:lnTo>
                    <a:pt x="586" y="1034"/>
                  </a:lnTo>
                  <a:lnTo>
                    <a:pt x="586" y="1035"/>
                  </a:lnTo>
                  <a:lnTo>
                    <a:pt x="586" y="1037"/>
                  </a:lnTo>
                  <a:lnTo>
                    <a:pt x="586" y="1038"/>
                  </a:lnTo>
                  <a:lnTo>
                    <a:pt x="586" y="1039"/>
                  </a:lnTo>
                  <a:lnTo>
                    <a:pt x="586" y="1041"/>
                  </a:lnTo>
                  <a:lnTo>
                    <a:pt x="585" y="1041"/>
                  </a:lnTo>
                  <a:lnTo>
                    <a:pt x="585" y="1042"/>
                  </a:lnTo>
                  <a:lnTo>
                    <a:pt x="583" y="1042"/>
                  </a:lnTo>
                  <a:lnTo>
                    <a:pt x="583" y="1041"/>
                  </a:lnTo>
                  <a:lnTo>
                    <a:pt x="582" y="1041"/>
                  </a:lnTo>
                  <a:lnTo>
                    <a:pt x="581" y="1041"/>
                  </a:lnTo>
                  <a:lnTo>
                    <a:pt x="581" y="1042"/>
                  </a:lnTo>
                  <a:lnTo>
                    <a:pt x="579" y="1042"/>
                  </a:lnTo>
                  <a:lnTo>
                    <a:pt x="579" y="1043"/>
                  </a:lnTo>
                  <a:lnTo>
                    <a:pt x="578" y="1045"/>
                  </a:lnTo>
                  <a:lnTo>
                    <a:pt x="577" y="1045"/>
                  </a:lnTo>
                  <a:lnTo>
                    <a:pt x="577" y="1046"/>
                  </a:lnTo>
                  <a:lnTo>
                    <a:pt x="577" y="1045"/>
                  </a:lnTo>
                  <a:lnTo>
                    <a:pt x="576" y="1045"/>
                  </a:lnTo>
                  <a:lnTo>
                    <a:pt x="576" y="1043"/>
                  </a:lnTo>
                  <a:lnTo>
                    <a:pt x="576" y="1042"/>
                  </a:lnTo>
                  <a:lnTo>
                    <a:pt x="576" y="1041"/>
                  </a:lnTo>
                  <a:lnTo>
                    <a:pt x="574" y="1039"/>
                  </a:lnTo>
                  <a:lnTo>
                    <a:pt x="573" y="1039"/>
                  </a:lnTo>
                  <a:lnTo>
                    <a:pt x="573" y="1038"/>
                  </a:lnTo>
                  <a:lnTo>
                    <a:pt x="572" y="1038"/>
                  </a:lnTo>
                  <a:lnTo>
                    <a:pt x="570" y="1037"/>
                  </a:lnTo>
                  <a:lnTo>
                    <a:pt x="569" y="1037"/>
                  </a:lnTo>
                  <a:lnTo>
                    <a:pt x="569" y="1038"/>
                  </a:lnTo>
                  <a:lnTo>
                    <a:pt x="570" y="1038"/>
                  </a:lnTo>
                  <a:lnTo>
                    <a:pt x="570" y="1039"/>
                  </a:lnTo>
                  <a:lnTo>
                    <a:pt x="570" y="1041"/>
                  </a:lnTo>
                  <a:lnTo>
                    <a:pt x="569" y="1041"/>
                  </a:lnTo>
                  <a:lnTo>
                    <a:pt x="568" y="1041"/>
                  </a:lnTo>
                  <a:lnTo>
                    <a:pt x="566" y="1039"/>
                  </a:lnTo>
                  <a:lnTo>
                    <a:pt x="566" y="1038"/>
                  </a:lnTo>
                  <a:lnTo>
                    <a:pt x="565" y="1038"/>
                  </a:lnTo>
                  <a:lnTo>
                    <a:pt x="565" y="1037"/>
                  </a:lnTo>
                  <a:lnTo>
                    <a:pt x="564" y="1037"/>
                  </a:lnTo>
                  <a:lnTo>
                    <a:pt x="564" y="1038"/>
                  </a:lnTo>
                  <a:lnTo>
                    <a:pt x="562" y="1038"/>
                  </a:lnTo>
                  <a:lnTo>
                    <a:pt x="562" y="1037"/>
                  </a:lnTo>
                  <a:lnTo>
                    <a:pt x="562" y="1035"/>
                  </a:lnTo>
                  <a:lnTo>
                    <a:pt x="564" y="1035"/>
                  </a:lnTo>
                  <a:lnTo>
                    <a:pt x="564" y="1034"/>
                  </a:lnTo>
                  <a:lnTo>
                    <a:pt x="564" y="1033"/>
                  </a:lnTo>
                  <a:lnTo>
                    <a:pt x="562" y="1033"/>
                  </a:lnTo>
                  <a:lnTo>
                    <a:pt x="561" y="1033"/>
                  </a:lnTo>
                  <a:lnTo>
                    <a:pt x="560" y="1033"/>
                  </a:lnTo>
                  <a:lnTo>
                    <a:pt x="559" y="1033"/>
                  </a:lnTo>
                  <a:lnTo>
                    <a:pt x="557" y="1033"/>
                  </a:lnTo>
                  <a:lnTo>
                    <a:pt x="556" y="1033"/>
                  </a:lnTo>
                  <a:lnTo>
                    <a:pt x="555" y="1033"/>
                  </a:lnTo>
                  <a:lnTo>
                    <a:pt x="555" y="1034"/>
                  </a:lnTo>
                  <a:lnTo>
                    <a:pt x="553" y="1034"/>
                  </a:lnTo>
                  <a:lnTo>
                    <a:pt x="553" y="1035"/>
                  </a:lnTo>
                  <a:lnTo>
                    <a:pt x="552" y="1035"/>
                  </a:lnTo>
                  <a:lnTo>
                    <a:pt x="552" y="1034"/>
                  </a:lnTo>
                  <a:lnTo>
                    <a:pt x="551" y="1034"/>
                  </a:lnTo>
                  <a:lnTo>
                    <a:pt x="549" y="1034"/>
                  </a:lnTo>
                  <a:lnTo>
                    <a:pt x="549" y="1033"/>
                  </a:lnTo>
                  <a:lnTo>
                    <a:pt x="551" y="1033"/>
                  </a:lnTo>
                  <a:lnTo>
                    <a:pt x="551" y="1031"/>
                  </a:lnTo>
                  <a:lnTo>
                    <a:pt x="552" y="1031"/>
                  </a:lnTo>
                  <a:lnTo>
                    <a:pt x="552" y="1030"/>
                  </a:lnTo>
                  <a:lnTo>
                    <a:pt x="552" y="1029"/>
                  </a:lnTo>
                  <a:lnTo>
                    <a:pt x="552" y="1028"/>
                  </a:lnTo>
                  <a:lnTo>
                    <a:pt x="553" y="1026"/>
                  </a:lnTo>
                  <a:lnTo>
                    <a:pt x="553" y="1025"/>
                  </a:lnTo>
                  <a:lnTo>
                    <a:pt x="553" y="1024"/>
                  </a:lnTo>
                  <a:lnTo>
                    <a:pt x="555" y="1024"/>
                  </a:lnTo>
                  <a:lnTo>
                    <a:pt x="556" y="1024"/>
                  </a:lnTo>
                  <a:lnTo>
                    <a:pt x="557" y="1024"/>
                  </a:lnTo>
                  <a:lnTo>
                    <a:pt x="559" y="1025"/>
                  </a:lnTo>
                  <a:lnTo>
                    <a:pt x="559" y="1026"/>
                  </a:lnTo>
                  <a:lnTo>
                    <a:pt x="560" y="1026"/>
                  </a:lnTo>
                  <a:lnTo>
                    <a:pt x="561" y="1026"/>
                  </a:lnTo>
                  <a:lnTo>
                    <a:pt x="561" y="1025"/>
                  </a:lnTo>
                  <a:lnTo>
                    <a:pt x="562" y="1025"/>
                  </a:lnTo>
                  <a:lnTo>
                    <a:pt x="564" y="1025"/>
                  </a:lnTo>
                  <a:lnTo>
                    <a:pt x="564" y="1024"/>
                  </a:lnTo>
                  <a:lnTo>
                    <a:pt x="564" y="1022"/>
                  </a:lnTo>
                  <a:lnTo>
                    <a:pt x="562" y="1022"/>
                  </a:lnTo>
                  <a:lnTo>
                    <a:pt x="562" y="1021"/>
                  </a:lnTo>
                  <a:lnTo>
                    <a:pt x="561" y="1021"/>
                  </a:lnTo>
                  <a:lnTo>
                    <a:pt x="560" y="1021"/>
                  </a:lnTo>
                  <a:lnTo>
                    <a:pt x="560" y="1020"/>
                  </a:lnTo>
                  <a:lnTo>
                    <a:pt x="561" y="1020"/>
                  </a:lnTo>
                  <a:lnTo>
                    <a:pt x="561" y="1018"/>
                  </a:lnTo>
                  <a:lnTo>
                    <a:pt x="562" y="1018"/>
                  </a:lnTo>
                  <a:lnTo>
                    <a:pt x="562" y="1017"/>
                  </a:lnTo>
                  <a:lnTo>
                    <a:pt x="562" y="1016"/>
                  </a:lnTo>
                  <a:lnTo>
                    <a:pt x="562" y="1014"/>
                  </a:lnTo>
                  <a:lnTo>
                    <a:pt x="561" y="1014"/>
                  </a:lnTo>
                  <a:lnTo>
                    <a:pt x="560" y="1014"/>
                  </a:lnTo>
                  <a:lnTo>
                    <a:pt x="560" y="1013"/>
                  </a:lnTo>
                  <a:lnTo>
                    <a:pt x="559" y="1013"/>
                  </a:lnTo>
                  <a:lnTo>
                    <a:pt x="557" y="1013"/>
                  </a:lnTo>
                  <a:lnTo>
                    <a:pt x="557" y="1012"/>
                  </a:lnTo>
                  <a:lnTo>
                    <a:pt x="556" y="1012"/>
                  </a:lnTo>
                  <a:lnTo>
                    <a:pt x="555" y="1012"/>
                  </a:lnTo>
                  <a:lnTo>
                    <a:pt x="555" y="1011"/>
                  </a:lnTo>
                  <a:lnTo>
                    <a:pt x="553" y="1011"/>
                  </a:lnTo>
                  <a:lnTo>
                    <a:pt x="553" y="1009"/>
                  </a:lnTo>
                  <a:lnTo>
                    <a:pt x="552" y="1009"/>
                  </a:lnTo>
                  <a:lnTo>
                    <a:pt x="552" y="1008"/>
                  </a:lnTo>
                  <a:lnTo>
                    <a:pt x="552" y="1007"/>
                  </a:lnTo>
                  <a:lnTo>
                    <a:pt x="551" y="1005"/>
                  </a:lnTo>
                  <a:lnTo>
                    <a:pt x="551" y="1004"/>
                  </a:lnTo>
                  <a:lnTo>
                    <a:pt x="552" y="1004"/>
                  </a:lnTo>
                  <a:lnTo>
                    <a:pt x="552" y="1003"/>
                  </a:lnTo>
                  <a:lnTo>
                    <a:pt x="551" y="1003"/>
                  </a:lnTo>
                  <a:lnTo>
                    <a:pt x="551" y="1001"/>
                  </a:lnTo>
                  <a:lnTo>
                    <a:pt x="549" y="1001"/>
                  </a:lnTo>
                  <a:lnTo>
                    <a:pt x="548" y="1001"/>
                  </a:lnTo>
                  <a:lnTo>
                    <a:pt x="548" y="1003"/>
                  </a:lnTo>
                  <a:lnTo>
                    <a:pt x="548" y="1004"/>
                  </a:lnTo>
                  <a:lnTo>
                    <a:pt x="548" y="1005"/>
                  </a:lnTo>
                  <a:lnTo>
                    <a:pt x="548" y="1007"/>
                  </a:lnTo>
                  <a:lnTo>
                    <a:pt x="547" y="1007"/>
                  </a:lnTo>
                  <a:lnTo>
                    <a:pt x="547" y="1005"/>
                  </a:lnTo>
                  <a:lnTo>
                    <a:pt x="545" y="1005"/>
                  </a:lnTo>
                  <a:lnTo>
                    <a:pt x="544" y="1005"/>
                  </a:lnTo>
                  <a:lnTo>
                    <a:pt x="544" y="1004"/>
                  </a:lnTo>
                  <a:lnTo>
                    <a:pt x="544" y="1003"/>
                  </a:lnTo>
                  <a:lnTo>
                    <a:pt x="545" y="1003"/>
                  </a:lnTo>
                  <a:lnTo>
                    <a:pt x="544" y="1001"/>
                  </a:lnTo>
                  <a:lnTo>
                    <a:pt x="544" y="1000"/>
                  </a:lnTo>
                  <a:lnTo>
                    <a:pt x="545" y="1000"/>
                  </a:lnTo>
                  <a:lnTo>
                    <a:pt x="545" y="999"/>
                  </a:lnTo>
                  <a:lnTo>
                    <a:pt x="547" y="999"/>
                  </a:lnTo>
                  <a:lnTo>
                    <a:pt x="547" y="997"/>
                  </a:lnTo>
                  <a:lnTo>
                    <a:pt x="545" y="997"/>
                  </a:lnTo>
                  <a:lnTo>
                    <a:pt x="545" y="996"/>
                  </a:lnTo>
                  <a:lnTo>
                    <a:pt x="544" y="996"/>
                  </a:lnTo>
                  <a:lnTo>
                    <a:pt x="543" y="996"/>
                  </a:lnTo>
                  <a:lnTo>
                    <a:pt x="541" y="996"/>
                  </a:lnTo>
                  <a:lnTo>
                    <a:pt x="540" y="995"/>
                  </a:lnTo>
                  <a:lnTo>
                    <a:pt x="539" y="995"/>
                  </a:lnTo>
                  <a:lnTo>
                    <a:pt x="538" y="995"/>
                  </a:lnTo>
                  <a:lnTo>
                    <a:pt x="538" y="996"/>
                  </a:lnTo>
                  <a:lnTo>
                    <a:pt x="536" y="996"/>
                  </a:lnTo>
                  <a:lnTo>
                    <a:pt x="535" y="996"/>
                  </a:lnTo>
                  <a:lnTo>
                    <a:pt x="535" y="997"/>
                  </a:lnTo>
                  <a:lnTo>
                    <a:pt x="535" y="999"/>
                  </a:lnTo>
                  <a:lnTo>
                    <a:pt x="536" y="999"/>
                  </a:lnTo>
                  <a:lnTo>
                    <a:pt x="538" y="999"/>
                  </a:lnTo>
                  <a:lnTo>
                    <a:pt x="538" y="1000"/>
                  </a:lnTo>
                  <a:lnTo>
                    <a:pt x="539" y="1000"/>
                  </a:lnTo>
                  <a:lnTo>
                    <a:pt x="539" y="1001"/>
                  </a:lnTo>
                  <a:lnTo>
                    <a:pt x="538" y="1001"/>
                  </a:lnTo>
                  <a:lnTo>
                    <a:pt x="536" y="1001"/>
                  </a:lnTo>
                  <a:lnTo>
                    <a:pt x="536" y="1003"/>
                  </a:lnTo>
                  <a:lnTo>
                    <a:pt x="535" y="1003"/>
                  </a:lnTo>
                  <a:lnTo>
                    <a:pt x="534" y="1003"/>
                  </a:lnTo>
                  <a:lnTo>
                    <a:pt x="532" y="1003"/>
                  </a:lnTo>
                  <a:lnTo>
                    <a:pt x="531" y="1001"/>
                  </a:lnTo>
                  <a:lnTo>
                    <a:pt x="530" y="1001"/>
                  </a:lnTo>
                  <a:lnTo>
                    <a:pt x="530" y="1003"/>
                  </a:lnTo>
                  <a:lnTo>
                    <a:pt x="528" y="1004"/>
                  </a:lnTo>
                  <a:lnTo>
                    <a:pt x="528" y="1005"/>
                  </a:lnTo>
                  <a:lnTo>
                    <a:pt x="527" y="1005"/>
                  </a:lnTo>
                  <a:lnTo>
                    <a:pt x="527" y="1004"/>
                  </a:lnTo>
                  <a:lnTo>
                    <a:pt x="527" y="1003"/>
                  </a:lnTo>
                  <a:lnTo>
                    <a:pt x="526" y="1003"/>
                  </a:lnTo>
                  <a:lnTo>
                    <a:pt x="524" y="1003"/>
                  </a:lnTo>
                  <a:lnTo>
                    <a:pt x="523" y="1003"/>
                  </a:lnTo>
                  <a:lnTo>
                    <a:pt x="523" y="1004"/>
                  </a:lnTo>
                  <a:lnTo>
                    <a:pt x="523" y="1003"/>
                  </a:lnTo>
                  <a:lnTo>
                    <a:pt x="523" y="1001"/>
                  </a:lnTo>
                  <a:lnTo>
                    <a:pt x="523" y="1000"/>
                  </a:lnTo>
                  <a:lnTo>
                    <a:pt x="522" y="1000"/>
                  </a:lnTo>
                  <a:lnTo>
                    <a:pt x="521" y="1000"/>
                  </a:lnTo>
                  <a:lnTo>
                    <a:pt x="521" y="999"/>
                  </a:lnTo>
                  <a:lnTo>
                    <a:pt x="519" y="999"/>
                  </a:lnTo>
                  <a:lnTo>
                    <a:pt x="519" y="1000"/>
                  </a:lnTo>
                  <a:lnTo>
                    <a:pt x="519" y="1001"/>
                  </a:lnTo>
                  <a:lnTo>
                    <a:pt x="519" y="1003"/>
                  </a:lnTo>
                  <a:lnTo>
                    <a:pt x="521" y="1003"/>
                  </a:lnTo>
                  <a:lnTo>
                    <a:pt x="521" y="1004"/>
                  </a:lnTo>
                  <a:lnTo>
                    <a:pt x="519" y="1004"/>
                  </a:lnTo>
                  <a:lnTo>
                    <a:pt x="518" y="1004"/>
                  </a:lnTo>
                  <a:lnTo>
                    <a:pt x="518" y="1005"/>
                  </a:lnTo>
                  <a:lnTo>
                    <a:pt x="517" y="1005"/>
                  </a:lnTo>
                  <a:lnTo>
                    <a:pt x="517" y="1007"/>
                  </a:lnTo>
                  <a:lnTo>
                    <a:pt x="515" y="1007"/>
                  </a:lnTo>
                  <a:lnTo>
                    <a:pt x="515" y="1008"/>
                  </a:lnTo>
                  <a:lnTo>
                    <a:pt x="514" y="1008"/>
                  </a:lnTo>
                  <a:lnTo>
                    <a:pt x="513" y="1007"/>
                  </a:lnTo>
                  <a:lnTo>
                    <a:pt x="513" y="1005"/>
                  </a:lnTo>
                  <a:lnTo>
                    <a:pt x="513" y="1004"/>
                  </a:lnTo>
                  <a:lnTo>
                    <a:pt x="514" y="1004"/>
                  </a:lnTo>
                  <a:lnTo>
                    <a:pt x="514" y="1003"/>
                  </a:lnTo>
                  <a:lnTo>
                    <a:pt x="514" y="1001"/>
                  </a:lnTo>
                  <a:lnTo>
                    <a:pt x="513" y="1001"/>
                  </a:lnTo>
                  <a:lnTo>
                    <a:pt x="513" y="1000"/>
                  </a:lnTo>
                  <a:lnTo>
                    <a:pt x="511" y="1000"/>
                  </a:lnTo>
                  <a:lnTo>
                    <a:pt x="511" y="999"/>
                  </a:lnTo>
                  <a:lnTo>
                    <a:pt x="510" y="999"/>
                  </a:lnTo>
                  <a:lnTo>
                    <a:pt x="510" y="997"/>
                  </a:lnTo>
                  <a:lnTo>
                    <a:pt x="509" y="999"/>
                  </a:lnTo>
                  <a:lnTo>
                    <a:pt x="509" y="1000"/>
                  </a:lnTo>
                  <a:lnTo>
                    <a:pt x="509" y="1001"/>
                  </a:lnTo>
                  <a:lnTo>
                    <a:pt x="509" y="1003"/>
                  </a:lnTo>
                  <a:lnTo>
                    <a:pt x="507" y="1003"/>
                  </a:lnTo>
                  <a:lnTo>
                    <a:pt x="507" y="1004"/>
                  </a:lnTo>
                  <a:lnTo>
                    <a:pt x="506" y="1004"/>
                  </a:lnTo>
                  <a:lnTo>
                    <a:pt x="506" y="1003"/>
                  </a:lnTo>
                  <a:lnTo>
                    <a:pt x="505" y="1003"/>
                  </a:lnTo>
                  <a:lnTo>
                    <a:pt x="505" y="1001"/>
                  </a:lnTo>
                  <a:lnTo>
                    <a:pt x="503" y="1001"/>
                  </a:lnTo>
                  <a:lnTo>
                    <a:pt x="502" y="1001"/>
                  </a:lnTo>
                  <a:lnTo>
                    <a:pt x="501" y="1001"/>
                  </a:lnTo>
                  <a:lnTo>
                    <a:pt x="501" y="1003"/>
                  </a:lnTo>
                  <a:lnTo>
                    <a:pt x="500" y="1003"/>
                  </a:lnTo>
                  <a:lnTo>
                    <a:pt x="498" y="1004"/>
                  </a:lnTo>
                  <a:lnTo>
                    <a:pt x="498" y="1003"/>
                  </a:lnTo>
                  <a:lnTo>
                    <a:pt x="497" y="1003"/>
                  </a:lnTo>
                  <a:lnTo>
                    <a:pt x="497" y="1001"/>
                  </a:lnTo>
                  <a:lnTo>
                    <a:pt x="496" y="1001"/>
                  </a:lnTo>
                  <a:lnTo>
                    <a:pt x="494" y="1001"/>
                  </a:lnTo>
                  <a:lnTo>
                    <a:pt x="493" y="1001"/>
                  </a:lnTo>
                  <a:lnTo>
                    <a:pt x="493" y="1003"/>
                  </a:lnTo>
                  <a:lnTo>
                    <a:pt x="492" y="1003"/>
                  </a:lnTo>
                  <a:lnTo>
                    <a:pt x="492" y="1001"/>
                  </a:lnTo>
                  <a:lnTo>
                    <a:pt x="493" y="1001"/>
                  </a:lnTo>
                  <a:lnTo>
                    <a:pt x="493" y="1000"/>
                  </a:lnTo>
                  <a:lnTo>
                    <a:pt x="492" y="1000"/>
                  </a:lnTo>
                  <a:lnTo>
                    <a:pt x="490" y="1000"/>
                  </a:lnTo>
                  <a:lnTo>
                    <a:pt x="490" y="1001"/>
                  </a:lnTo>
                  <a:lnTo>
                    <a:pt x="489" y="1001"/>
                  </a:lnTo>
                  <a:lnTo>
                    <a:pt x="489" y="1003"/>
                  </a:lnTo>
                  <a:lnTo>
                    <a:pt x="488" y="1003"/>
                  </a:lnTo>
                  <a:lnTo>
                    <a:pt x="488" y="1001"/>
                  </a:lnTo>
                  <a:lnTo>
                    <a:pt x="486" y="1001"/>
                  </a:lnTo>
                  <a:lnTo>
                    <a:pt x="485" y="1001"/>
                  </a:lnTo>
                  <a:lnTo>
                    <a:pt x="484" y="1001"/>
                  </a:lnTo>
                  <a:lnTo>
                    <a:pt x="484" y="1003"/>
                  </a:lnTo>
                  <a:lnTo>
                    <a:pt x="483" y="1003"/>
                  </a:lnTo>
                  <a:lnTo>
                    <a:pt x="483" y="1001"/>
                  </a:lnTo>
                  <a:lnTo>
                    <a:pt x="483" y="1000"/>
                  </a:lnTo>
                  <a:lnTo>
                    <a:pt x="481" y="1000"/>
                  </a:lnTo>
                  <a:lnTo>
                    <a:pt x="481" y="999"/>
                  </a:lnTo>
                  <a:lnTo>
                    <a:pt x="480" y="999"/>
                  </a:lnTo>
                  <a:lnTo>
                    <a:pt x="479" y="999"/>
                  </a:lnTo>
                  <a:lnTo>
                    <a:pt x="479" y="1000"/>
                  </a:lnTo>
                  <a:lnTo>
                    <a:pt x="477" y="1000"/>
                  </a:lnTo>
                  <a:lnTo>
                    <a:pt x="476" y="1000"/>
                  </a:lnTo>
                  <a:lnTo>
                    <a:pt x="476" y="1001"/>
                  </a:lnTo>
                  <a:lnTo>
                    <a:pt x="477" y="1001"/>
                  </a:lnTo>
                  <a:lnTo>
                    <a:pt x="477" y="1003"/>
                  </a:lnTo>
                  <a:lnTo>
                    <a:pt x="476" y="1003"/>
                  </a:lnTo>
                  <a:lnTo>
                    <a:pt x="476" y="1004"/>
                  </a:lnTo>
                  <a:lnTo>
                    <a:pt x="475" y="1004"/>
                  </a:lnTo>
                  <a:lnTo>
                    <a:pt x="473" y="1004"/>
                  </a:lnTo>
                  <a:lnTo>
                    <a:pt x="472" y="1004"/>
                  </a:lnTo>
                  <a:lnTo>
                    <a:pt x="472" y="1005"/>
                  </a:lnTo>
                  <a:lnTo>
                    <a:pt x="471" y="1005"/>
                  </a:lnTo>
                  <a:lnTo>
                    <a:pt x="469" y="1005"/>
                  </a:lnTo>
                  <a:lnTo>
                    <a:pt x="468" y="1005"/>
                  </a:lnTo>
                  <a:lnTo>
                    <a:pt x="468" y="1004"/>
                  </a:lnTo>
                  <a:lnTo>
                    <a:pt x="467" y="1004"/>
                  </a:lnTo>
                  <a:lnTo>
                    <a:pt x="467" y="1005"/>
                  </a:lnTo>
                  <a:lnTo>
                    <a:pt x="467" y="1007"/>
                  </a:lnTo>
                  <a:lnTo>
                    <a:pt x="466" y="1007"/>
                  </a:lnTo>
                  <a:lnTo>
                    <a:pt x="466" y="1008"/>
                  </a:lnTo>
                  <a:lnTo>
                    <a:pt x="464" y="1008"/>
                  </a:lnTo>
                  <a:lnTo>
                    <a:pt x="464" y="1007"/>
                  </a:lnTo>
                  <a:lnTo>
                    <a:pt x="463" y="1007"/>
                  </a:lnTo>
                  <a:lnTo>
                    <a:pt x="463" y="1008"/>
                  </a:lnTo>
                  <a:lnTo>
                    <a:pt x="463" y="1009"/>
                  </a:lnTo>
                  <a:lnTo>
                    <a:pt x="462" y="1009"/>
                  </a:lnTo>
                  <a:lnTo>
                    <a:pt x="460" y="1009"/>
                  </a:lnTo>
                  <a:lnTo>
                    <a:pt x="460" y="1008"/>
                  </a:lnTo>
                  <a:lnTo>
                    <a:pt x="459" y="1008"/>
                  </a:lnTo>
                  <a:lnTo>
                    <a:pt x="459" y="1007"/>
                  </a:lnTo>
                  <a:lnTo>
                    <a:pt x="459" y="1005"/>
                  </a:lnTo>
                  <a:lnTo>
                    <a:pt x="460" y="1005"/>
                  </a:lnTo>
                  <a:lnTo>
                    <a:pt x="460" y="1007"/>
                  </a:lnTo>
                  <a:lnTo>
                    <a:pt x="460" y="1005"/>
                  </a:lnTo>
                  <a:lnTo>
                    <a:pt x="459" y="1005"/>
                  </a:lnTo>
                  <a:lnTo>
                    <a:pt x="459" y="1004"/>
                  </a:lnTo>
                  <a:lnTo>
                    <a:pt x="458" y="1004"/>
                  </a:lnTo>
                  <a:lnTo>
                    <a:pt x="456" y="1004"/>
                  </a:lnTo>
                  <a:lnTo>
                    <a:pt x="455" y="1003"/>
                  </a:lnTo>
                  <a:lnTo>
                    <a:pt x="455" y="1001"/>
                  </a:lnTo>
                  <a:lnTo>
                    <a:pt x="454" y="1001"/>
                  </a:lnTo>
                  <a:lnTo>
                    <a:pt x="454" y="1000"/>
                  </a:lnTo>
                  <a:lnTo>
                    <a:pt x="452" y="1000"/>
                  </a:lnTo>
                  <a:lnTo>
                    <a:pt x="451" y="1000"/>
                  </a:lnTo>
                  <a:lnTo>
                    <a:pt x="452" y="999"/>
                  </a:lnTo>
                  <a:lnTo>
                    <a:pt x="451" y="999"/>
                  </a:lnTo>
                  <a:lnTo>
                    <a:pt x="450" y="999"/>
                  </a:lnTo>
                  <a:lnTo>
                    <a:pt x="448" y="999"/>
                  </a:lnTo>
                  <a:lnTo>
                    <a:pt x="448" y="997"/>
                  </a:lnTo>
                  <a:lnTo>
                    <a:pt x="450" y="997"/>
                  </a:lnTo>
                  <a:lnTo>
                    <a:pt x="450" y="996"/>
                  </a:lnTo>
                  <a:lnTo>
                    <a:pt x="450" y="995"/>
                  </a:lnTo>
                  <a:lnTo>
                    <a:pt x="451" y="995"/>
                  </a:lnTo>
                  <a:lnTo>
                    <a:pt x="450" y="995"/>
                  </a:lnTo>
                  <a:lnTo>
                    <a:pt x="450" y="994"/>
                  </a:lnTo>
                  <a:lnTo>
                    <a:pt x="448" y="994"/>
                  </a:lnTo>
                  <a:lnTo>
                    <a:pt x="448" y="992"/>
                  </a:lnTo>
                  <a:lnTo>
                    <a:pt x="448" y="994"/>
                  </a:lnTo>
                  <a:lnTo>
                    <a:pt x="447" y="994"/>
                  </a:lnTo>
                  <a:lnTo>
                    <a:pt x="447" y="995"/>
                  </a:lnTo>
                  <a:lnTo>
                    <a:pt x="446" y="996"/>
                  </a:lnTo>
                  <a:lnTo>
                    <a:pt x="446" y="997"/>
                  </a:lnTo>
                  <a:lnTo>
                    <a:pt x="446" y="999"/>
                  </a:lnTo>
                  <a:lnTo>
                    <a:pt x="445" y="999"/>
                  </a:lnTo>
                  <a:lnTo>
                    <a:pt x="445" y="1000"/>
                  </a:lnTo>
                  <a:lnTo>
                    <a:pt x="443" y="1000"/>
                  </a:lnTo>
                  <a:lnTo>
                    <a:pt x="443" y="1001"/>
                  </a:lnTo>
                  <a:lnTo>
                    <a:pt x="442" y="1001"/>
                  </a:lnTo>
                  <a:lnTo>
                    <a:pt x="442" y="1003"/>
                  </a:lnTo>
                  <a:lnTo>
                    <a:pt x="441" y="1001"/>
                  </a:lnTo>
                  <a:lnTo>
                    <a:pt x="441" y="1000"/>
                  </a:lnTo>
                  <a:lnTo>
                    <a:pt x="439" y="1000"/>
                  </a:lnTo>
                  <a:lnTo>
                    <a:pt x="439" y="999"/>
                  </a:lnTo>
                  <a:lnTo>
                    <a:pt x="438" y="999"/>
                  </a:lnTo>
                  <a:lnTo>
                    <a:pt x="438" y="997"/>
                  </a:lnTo>
                  <a:lnTo>
                    <a:pt x="437" y="997"/>
                  </a:lnTo>
                  <a:lnTo>
                    <a:pt x="437" y="996"/>
                  </a:lnTo>
                  <a:lnTo>
                    <a:pt x="437" y="995"/>
                  </a:lnTo>
                  <a:lnTo>
                    <a:pt x="437" y="994"/>
                  </a:lnTo>
                  <a:lnTo>
                    <a:pt x="438" y="994"/>
                  </a:lnTo>
                  <a:lnTo>
                    <a:pt x="438" y="992"/>
                  </a:lnTo>
                  <a:lnTo>
                    <a:pt x="437" y="992"/>
                  </a:lnTo>
                  <a:lnTo>
                    <a:pt x="435" y="992"/>
                  </a:lnTo>
                  <a:lnTo>
                    <a:pt x="437" y="992"/>
                  </a:lnTo>
                  <a:lnTo>
                    <a:pt x="437" y="991"/>
                  </a:lnTo>
                  <a:lnTo>
                    <a:pt x="438" y="991"/>
                  </a:lnTo>
                  <a:lnTo>
                    <a:pt x="438" y="990"/>
                  </a:lnTo>
                  <a:lnTo>
                    <a:pt x="438" y="988"/>
                  </a:lnTo>
                  <a:lnTo>
                    <a:pt x="438" y="987"/>
                  </a:lnTo>
                  <a:lnTo>
                    <a:pt x="439" y="987"/>
                  </a:lnTo>
                  <a:lnTo>
                    <a:pt x="438" y="987"/>
                  </a:lnTo>
                  <a:lnTo>
                    <a:pt x="438" y="986"/>
                  </a:lnTo>
                  <a:lnTo>
                    <a:pt x="437" y="986"/>
                  </a:lnTo>
                  <a:lnTo>
                    <a:pt x="437" y="984"/>
                  </a:lnTo>
                  <a:lnTo>
                    <a:pt x="435" y="984"/>
                  </a:lnTo>
                  <a:lnTo>
                    <a:pt x="434" y="986"/>
                  </a:lnTo>
                  <a:lnTo>
                    <a:pt x="433" y="986"/>
                  </a:lnTo>
                  <a:lnTo>
                    <a:pt x="431" y="986"/>
                  </a:lnTo>
                  <a:lnTo>
                    <a:pt x="431" y="987"/>
                  </a:lnTo>
                  <a:lnTo>
                    <a:pt x="430" y="987"/>
                  </a:lnTo>
                  <a:lnTo>
                    <a:pt x="429" y="987"/>
                  </a:lnTo>
                  <a:lnTo>
                    <a:pt x="429" y="986"/>
                  </a:lnTo>
                  <a:lnTo>
                    <a:pt x="429" y="984"/>
                  </a:lnTo>
                  <a:lnTo>
                    <a:pt x="428" y="984"/>
                  </a:lnTo>
                  <a:lnTo>
                    <a:pt x="428" y="983"/>
                  </a:lnTo>
                  <a:lnTo>
                    <a:pt x="428" y="982"/>
                  </a:lnTo>
                  <a:lnTo>
                    <a:pt x="426" y="982"/>
                  </a:lnTo>
                  <a:lnTo>
                    <a:pt x="426" y="980"/>
                  </a:lnTo>
                  <a:lnTo>
                    <a:pt x="425" y="979"/>
                  </a:lnTo>
                  <a:lnTo>
                    <a:pt x="424" y="978"/>
                  </a:lnTo>
                  <a:lnTo>
                    <a:pt x="422" y="978"/>
                  </a:lnTo>
                  <a:lnTo>
                    <a:pt x="422" y="976"/>
                  </a:lnTo>
                  <a:lnTo>
                    <a:pt x="421" y="976"/>
                  </a:lnTo>
                  <a:lnTo>
                    <a:pt x="421" y="978"/>
                  </a:lnTo>
                  <a:lnTo>
                    <a:pt x="420" y="978"/>
                  </a:lnTo>
                  <a:lnTo>
                    <a:pt x="420" y="979"/>
                  </a:lnTo>
                  <a:lnTo>
                    <a:pt x="418" y="979"/>
                  </a:lnTo>
                  <a:lnTo>
                    <a:pt x="417" y="979"/>
                  </a:lnTo>
                  <a:lnTo>
                    <a:pt x="416" y="979"/>
                  </a:lnTo>
                  <a:lnTo>
                    <a:pt x="416" y="978"/>
                  </a:lnTo>
                  <a:lnTo>
                    <a:pt x="414" y="978"/>
                  </a:lnTo>
                  <a:lnTo>
                    <a:pt x="414" y="979"/>
                  </a:lnTo>
                  <a:lnTo>
                    <a:pt x="414" y="980"/>
                  </a:lnTo>
                  <a:lnTo>
                    <a:pt x="416" y="980"/>
                  </a:lnTo>
                  <a:lnTo>
                    <a:pt x="416" y="982"/>
                  </a:lnTo>
                  <a:lnTo>
                    <a:pt x="417" y="982"/>
                  </a:lnTo>
                  <a:lnTo>
                    <a:pt x="417" y="983"/>
                  </a:lnTo>
                  <a:lnTo>
                    <a:pt x="416" y="983"/>
                  </a:lnTo>
                  <a:lnTo>
                    <a:pt x="414" y="983"/>
                  </a:lnTo>
                  <a:lnTo>
                    <a:pt x="414" y="982"/>
                  </a:lnTo>
                  <a:lnTo>
                    <a:pt x="413" y="982"/>
                  </a:lnTo>
                  <a:lnTo>
                    <a:pt x="412" y="982"/>
                  </a:lnTo>
                  <a:lnTo>
                    <a:pt x="412" y="980"/>
                  </a:lnTo>
                  <a:lnTo>
                    <a:pt x="412" y="982"/>
                  </a:lnTo>
                  <a:lnTo>
                    <a:pt x="412" y="980"/>
                  </a:lnTo>
                  <a:lnTo>
                    <a:pt x="410" y="980"/>
                  </a:lnTo>
                  <a:lnTo>
                    <a:pt x="409" y="980"/>
                  </a:lnTo>
                  <a:lnTo>
                    <a:pt x="409" y="979"/>
                  </a:lnTo>
                  <a:lnTo>
                    <a:pt x="408" y="979"/>
                  </a:lnTo>
                  <a:lnTo>
                    <a:pt x="408" y="978"/>
                  </a:lnTo>
                  <a:lnTo>
                    <a:pt x="407" y="978"/>
                  </a:lnTo>
                  <a:lnTo>
                    <a:pt x="405" y="978"/>
                  </a:lnTo>
                  <a:lnTo>
                    <a:pt x="405" y="979"/>
                  </a:lnTo>
                  <a:lnTo>
                    <a:pt x="405" y="980"/>
                  </a:lnTo>
                  <a:lnTo>
                    <a:pt x="404" y="980"/>
                  </a:lnTo>
                  <a:lnTo>
                    <a:pt x="404" y="982"/>
                  </a:lnTo>
                  <a:lnTo>
                    <a:pt x="404" y="983"/>
                  </a:lnTo>
                  <a:lnTo>
                    <a:pt x="403" y="983"/>
                  </a:lnTo>
                  <a:lnTo>
                    <a:pt x="403" y="982"/>
                  </a:lnTo>
                  <a:lnTo>
                    <a:pt x="401" y="982"/>
                  </a:lnTo>
                  <a:lnTo>
                    <a:pt x="401" y="980"/>
                  </a:lnTo>
                  <a:lnTo>
                    <a:pt x="400" y="979"/>
                  </a:lnTo>
                  <a:lnTo>
                    <a:pt x="400" y="978"/>
                  </a:lnTo>
                  <a:lnTo>
                    <a:pt x="400" y="976"/>
                  </a:lnTo>
                  <a:lnTo>
                    <a:pt x="399" y="976"/>
                  </a:lnTo>
                  <a:lnTo>
                    <a:pt x="399" y="975"/>
                  </a:lnTo>
                  <a:lnTo>
                    <a:pt x="399" y="974"/>
                  </a:lnTo>
                  <a:lnTo>
                    <a:pt x="400" y="974"/>
                  </a:lnTo>
                  <a:lnTo>
                    <a:pt x="400" y="973"/>
                  </a:lnTo>
                  <a:lnTo>
                    <a:pt x="401" y="973"/>
                  </a:lnTo>
                  <a:lnTo>
                    <a:pt x="401" y="971"/>
                  </a:lnTo>
                  <a:lnTo>
                    <a:pt x="400" y="971"/>
                  </a:lnTo>
                  <a:lnTo>
                    <a:pt x="400" y="970"/>
                  </a:lnTo>
                  <a:lnTo>
                    <a:pt x="399" y="970"/>
                  </a:lnTo>
                  <a:lnTo>
                    <a:pt x="399" y="969"/>
                  </a:lnTo>
                  <a:lnTo>
                    <a:pt x="397" y="969"/>
                  </a:lnTo>
                  <a:lnTo>
                    <a:pt x="396" y="969"/>
                  </a:lnTo>
                  <a:lnTo>
                    <a:pt x="396" y="967"/>
                  </a:lnTo>
                  <a:lnTo>
                    <a:pt x="395" y="967"/>
                  </a:lnTo>
                  <a:lnTo>
                    <a:pt x="395" y="969"/>
                  </a:lnTo>
                  <a:lnTo>
                    <a:pt x="393" y="967"/>
                  </a:lnTo>
                  <a:lnTo>
                    <a:pt x="393" y="969"/>
                  </a:lnTo>
                  <a:lnTo>
                    <a:pt x="392" y="967"/>
                  </a:lnTo>
                  <a:lnTo>
                    <a:pt x="391" y="967"/>
                  </a:lnTo>
                  <a:lnTo>
                    <a:pt x="391" y="966"/>
                  </a:lnTo>
                  <a:lnTo>
                    <a:pt x="390" y="966"/>
                  </a:lnTo>
                  <a:lnTo>
                    <a:pt x="390" y="965"/>
                  </a:lnTo>
                  <a:lnTo>
                    <a:pt x="388" y="965"/>
                  </a:lnTo>
                  <a:lnTo>
                    <a:pt x="388" y="963"/>
                  </a:lnTo>
                  <a:lnTo>
                    <a:pt x="387" y="963"/>
                  </a:lnTo>
                  <a:lnTo>
                    <a:pt x="387" y="962"/>
                  </a:lnTo>
                  <a:lnTo>
                    <a:pt x="387" y="961"/>
                  </a:lnTo>
                  <a:lnTo>
                    <a:pt x="387" y="959"/>
                  </a:lnTo>
                  <a:lnTo>
                    <a:pt x="386" y="959"/>
                  </a:lnTo>
                  <a:lnTo>
                    <a:pt x="386" y="961"/>
                  </a:lnTo>
                  <a:lnTo>
                    <a:pt x="384" y="961"/>
                  </a:lnTo>
                  <a:lnTo>
                    <a:pt x="384" y="962"/>
                  </a:lnTo>
                  <a:lnTo>
                    <a:pt x="384" y="963"/>
                  </a:lnTo>
                  <a:lnTo>
                    <a:pt x="383" y="963"/>
                  </a:lnTo>
                  <a:lnTo>
                    <a:pt x="383" y="962"/>
                  </a:lnTo>
                  <a:lnTo>
                    <a:pt x="383" y="961"/>
                  </a:lnTo>
                  <a:lnTo>
                    <a:pt x="382" y="961"/>
                  </a:lnTo>
                  <a:lnTo>
                    <a:pt x="382" y="959"/>
                  </a:lnTo>
                  <a:lnTo>
                    <a:pt x="382" y="958"/>
                  </a:lnTo>
                  <a:lnTo>
                    <a:pt x="380" y="958"/>
                  </a:lnTo>
                  <a:lnTo>
                    <a:pt x="380" y="957"/>
                  </a:lnTo>
                  <a:lnTo>
                    <a:pt x="379" y="956"/>
                  </a:lnTo>
                  <a:lnTo>
                    <a:pt x="380" y="956"/>
                  </a:lnTo>
                  <a:lnTo>
                    <a:pt x="379" y="956"/>
                  </a:lnTo>
                  <a:lnTo>
                    <a:pt x="379" y="954"/>
                  </a:lnTo>
                  <a:lnTo>
                    <a:pt x="379" y="953"/>
                  </a:lnTo>
                  <a:lnTo>
                    <a:pt x="378" y="953"/>
                  </a:lnTo>
                  <a:lnTo>
                    <a:pt x="379" y="953"/>
                  </a:lnTo>
                  <a:lnTo>
                    <a:pt x="379" y="952"/>
                  </a:lnTo>
                  <a:lnTo>
                    <a:pt x="380" y="952"/>
                  </a:lnTo>
                  <a:lnTo>
                    <a:pt x="380" y="950"/>
                  </a:lnTo>
                  <a:lnTo>
                    <a:pt x="380" y="949"/>
                  </a:lnTo>
                  <a:lnTo>
                    <a:pt x="382" y="949"/>
                  </a:lnTo>
                  <a:lnTo>
                    <a:pt x="382" y="948"/>
                  </a:lnTo>
                  <a:lnTo>
                    <a:pt x="382" y="946"/>
                  </a:lnTo>
                  <a:lnTo>
                    <a:pt x="383" y="946"/>
                  </a:lnTo>
                  <a:lnTo>
                    <a:pt x="383" y="945"/>
                  </a:lnTo>
                  <a:lnTo>
                    <a:pt x="384" y="945"/>
                  </a:lnTo>
                  <a:lnTo>
                    <a:pt x="384" y="944"/>
                  </a:lnTo>
                  <a:lnTo>
                    <a:pt x="383" y="944"/>
                  </a:lnTo>
                  <a:lnTo>
                    <a:pt x="383" y="942"/>
                  </a:lnTo>
                  <a:lnTo>
                    <a:pt x="382" y="941"/>
                  </a:lnTo>
                  <a:lnTo>
                    <a:pt x="380" y="941"/>
                  </a:lnTo>
                  <a:lnTo>
                    <a:pt x="380" y="942"/>
                  </a:lnTo>
                  <a:lnTo>
                    <a:pt x="379" y="942"/>
                  </a:lnTo>
                  <a:lnTo>
                    <a:pt x="378" y="942"/>
                  </a:lnTo>
                  <a:lnTo>
                    <a:pt x="376" y="942"/>
                  </a:lnTo>
                  <a:lnTo>
                    <a:pt x="376" y="944"/>
                  </a:lnTo>
                  <a:lnTo>
                    <a:pt x="375" y="944"/>
                  </a:lnTo>
                  <a:lnTo>
                    <a:pt x="375" y="942"/>
                  </a:lnTo>
                  <a:lnTo>
                    <a:pt x="375" y="944"/>
                  </a:lnTo>
                  <a:lnTo>
                    <a:pt x="374" y="944"/>
                  </a:lnTo>
                  <a:lnTo>
                    <a:pt x="373" y="944"/>
                  </a:lnTo>
                  <a:lnTo>
                    <a:pt x="371" y="944"/>
                  </a:lnTo>
                  <a:lnTo>
                    <a:pt x="371" y="942"/>
                  </a:lnTo>
                  <a:lnTo>
                    <a:pt x="371" y="941"/>
                  </a:lnTo>
                  <a:lnTo>
                    <a:pt x="371" y="940"/>
                  </a:lnTo>
                  <a:lnTo>
                    <a:pt x="371" y="939"/>
                  </a:lnTo>
                  <a:lnTo>
                    <a:pt x="370" y="939"/>
                  </a:lnTo>
                  <a:lnTo>
                    <a:pt x="370" y="940"/>
                  </a:lnTo>
                  <a:lnTo>
                    <a:pt x="369" y="940"/>
                  </a:lnTo>
                  <a:lnTo>
                    <a:pt x="367" y="940"/>
                  </a:lnTo>
                  <a:lnTo>
                    <a:pt x="366" y="940"/>
                  </a:lnTo>
                  <a:lnTo>
                    <a:pt x="365" y="940"/>
                  </a:lnTo>
                  <a:lnTo>
                    <a:pt x="363" y="940"/>
                  </a:lnTo>
                  <a:lnTo>
                    <a:pt x="362" y="940"/>
                  </a:lnTo>
                  <a:lnTo>
                    <a:pt x="362" y="941"/>
                  </a:lnTo>
                  <a:lnTo>
                    <a:pt x="361" y="940"/>
                  </a:lnTo>
                  <a:lnTo>
                    <a:pt x="359" y="940"/>
                  </a:lnTo>
                  <a:lnTo>
                    <a:pt x="359" y="941"/>
                  </a:lnTo>
                  <a:lnTo>
                    <a:pt x="359" y="942"/>
                  </a:lnTo>
                  <a:lnTo>
                    <a:pt x="359" y="944"/>
                  </a:lnTo>
                  <a:lnTo>
                    <a:pt x="358" y="945"/>
                  </a:lnTo>
                  <a:lnTo>
                    <a:pt x="357" y="945"/>
                  </a:lnTo>
                  <a:lnTo>
                    <a:pt x="358" y="946"/>
                  </a:lnTo>
                  <a:lnTo>
                    <a:pt x="357" y="946"/>
                  </a:lnTo>
                  <a:lnTo>
                    <a:pt x="357" y="948"/>
                  </a:lnTo>
                  <a:lnTo>
                    <a:pt x="357" y="946"/>
                  </a:lnTo>
                  <a:lnTo>
                    <a:pt x="355" y="948"/>
                  </a:lnTo>
                  <a:lnTo>
                    <a:pt x="354" y="948"/>
                  </a:lnTo>
                  <a:lnTo>
                    <a:pt x="355" y="949"/>
                  </a:lnTo>
                  <a:lnTo>
                    <a:pt x="355" y="950"/>
                  </a:lnTo>
                  <a:lnTo>
                    <a:pt x="355" y="952"/>
                  </a:lnTo>
                  <a:lnTo>
                    <a:pt x="354" y="952"/>
                  </a:lnTo>
                  <a:lnTo>
                    <a:pt x="353" y="952"/>
                  </a:lnTo>
                  <a:lnTo>
                    <a:pt x="353" y="953"/>
                  </a:lnTo>
                  <a:lnTo>
                    <a:pt x="352" y="952"/>
                  </a:lnTo>
                  <a:lnTo>
                    <a:pt x="350" y="952"/>
                  </a:lnTo>
                  <a:lnTo>
                    <a:pt x="352" y="952"/>
                  </a:lnTo>
                  <a:lnTo>
                    <a:pt x="352" y="953"/>
                  </a:lnTo>
                  <a:lnTo>
                    <a:pt x="350" y="953"/>
                  </a:lnTo>
                  <a:lnTo>
                    <a:pt x="349" y="953"/>
                  </a:lnTo>
                  <a:lnTo>
                    <a:pt x="349" y="954"/>
                  </a:lnTo>
                  <a:lnTo>
                    <a:pt x="348" y="954"/>
                  </a:lnTo>
                  <a:lnTo>
                    <a:pt x="348" y="953"/>
                  </a:lnTo>
                  <a:lnTo>
                    <a:pt x="349" y="953"/>
                  </a:lnTo>
                  <a:lnTo>
                    <a:pt x="348" y="953"/>
                  </a:lnTo>
                  <a:lnTo>
                    <a:pt x="348" y="954"/>
                  </a:lnTo>
                  <a:lnTo>
                    <a:pt x="348" y="956"/>
                  </a:lnTo>
                  <a:lnTo>
                    <a:pt x="348" y="954"/>
                  </a:lnTo>
                  <a:lnTo>
                    <a:pt x="349" y="954"/>
                  </a:lnTo>
                  <a:lnTo>
                    <a:pt x="348" y="956"/>
                  </a:lnTo>
                  <a:lnTo>
                    <a:pt x="346" y="956"/>
                  </a:lnTo>
                  <a:lnTo>
                    <a:pt x="346" y="954"/>
                  </a:lnTo>
                  <a:lnTo>
                    <a:pt x="346" y="956"/>
                  </a:lnTo>
                  <a:lnTo>
                    <a:pt x="346" y="954"/>
                  </a:lnTo>
                  <a:lnTo>
                    <a:pt x="348" y="954"/>
                  </a:lnTo>
                  <a:lnTo>
                    <a:pt x="346" y="954"/>
                  </a:lnTo>
                  <a:lnTo>
                    <a:pt x="345" y="954"/>
                  </a:lnTo>
                  <a:lnTo>
                    <a:pt x="345" y="953"/>
                  </a:lnTo>
                  <a:lnTo>
                    <a:pt x="344" y="953"/>
                  </a:lnTo>
                  <a:lnTo>
                    <a:pt x="344" y="952"/>
                  </a:lnTo>
                  <a:lnTo>
                    <a:pt x="344" y="950"/>
                  </a:lnTo>
                  <a:lnTo>
                    <a:pt x="342" y="950"/>
                  </a:lnTo>
                  <a:lnTo>
                    <a:pt x="342" y="949"/>
                  </a:lnTo>
                  <a:lnTo>
                    <a:pt x="342" y="948"/>
                  </a:lnTo>
                  <a:lnTo>
                    <a:pt x="342" y="946"/>
                  </a:lnTo>
                  <a:lnTo>
                    <a:pt x="341" y="945"/>
                  </a:lnTo>
                  <a:lnTo>
                    <a:pt x="340" y="945"/>
                  </a:lnTo>
                  <a:lnTo>
                    <a:pt x="340" y="944"/>
                  </a:lnTo>
                  <a:lnTo>
                    <a:pt x="338" y="944"/>
                  </a:lnTo>
                  <a:lnTo>
                    <a:pt x="338" y="942"/>
                  </a:lnTo>
                  <a:lnTo>
                    <a:pt x="337" y="942"/>
                  </a:lnTo>
                  <a:lnTo>
                    <a:pt x="337" y="941"/>
                  </a:lnTo>
                  <a:lnTo>
                    <a:pt x="337" y="940"/>
                  </a:lnTo>
                  <a:lnTo>
                    <a:pt x="336" y="940"/>
                  </a:lnTo>
                  <a:lnTo>
                    <a:pt x="336" y="941"/>
                  </a:lnTo>
                  <a:lnTo>
                    <a:pt x="335" y="941"/>
                  </a:lnTo>
                  <a:lnTo>
                    <a:pt x="336" y="941"/>
                  </a:lnTo>
                  <a:lnTo>
                    <a:pt x="336" y="942"/>
                  </a:lnTo>
                  <a:lnTo>
                    <a:pt x="335" y="942"/>
                  </a:lnTo>
                  <a:lnTo>
                    <a:pt x="333" y="942"/>
                  </a:lnTo>
                  <a:lnTo>
                    <a:pt x="333" y="944"/>
                  </a:lnTo>
                  <a:lnTo>
                    <a:pt x="333" y="945"/>
                  </a:lnTo>
                  <a:lnTo>
                    <a:pt x="332" y="945"/>
                  </a:lnTo>
                  <a:lnTo>
                    <a:pt x="332" y="946"/>
                  </a:lnTo>
                  <a:lnTo>
                    <a:pt x="331" y="946"/>
                  </a:lnTo>
                  <a:lnTo>
                    <a:pt x="332" y="948"/>
                  </a:lnTo>
                  <a:lnTo>
                    <a:pt x="332" y="949"/>
                  </a:lnTo>
                  <a:lnTo>
                    <a:pt x="331" y="949"/>
                  </a:lnTo>
                  <a:lnTo>
                    <a:pt x="332" y="950"/>
                  </a:lnTo>
                  <a:lnTo>
                    <a:pt x="331" y="952"/>
                  </a:lnTo>
                  <a:lnTo>
                    <a:pt x="331" y="950"/>
                  </a:lnTo>
                  <a:lnTo>
                    <a:pt x="329" y="950"/>
                  </a:lnTo>
                  <a:lnTo>
                    <a:pt x="328" y="950"/>
                  </a:lnTo>
                  <a:lnTo>
                    <a:pt x="327" y="950"/>
                  </a:lnTo>
                  <a:lnTo>
                    <a:pt x="327" y="952"/>
                  </a:lnTo>
                  <a:lnTo>
                    <a:pt x="328" y="952"/>
                  </a:lnTo>
                  <a:lnTo>
                    <a:pt x="327" y="952"/>
                  </a:lnTo>
                  <a:lnTo>
                    <a:pt x="325" y="952"/>
                  </a:lnTo>
                  <a:lnTo>
                    <a:pt x="325" y="953"/>
                  </a:lnTo>
                  <a:lnTo>
                    <a:pt x="324" y="953"/>
                  </a:lnTo>
                  <a:lnTo>
                    <a:pt x="323" y="953"/>
                  </a:lnTo>
                  <a:lnTo>
                    <a:pt x="323" y="952"/>
                  </a:lnTo>
                  <a:lnTo>
                    <a:pt x="323" y="953"/>
                  </a:lnTo>
                  <a:lnTo>
                    <a:pt x="321" y="953"/>
                  </a:lnTo>
                  <a:lnTo>
                    <a:pt x="321" y="952"/>
                  </a:lnTo>
                  <a:lnTo>
                    <a:pt x="320" y="952"/>
                  </a:lnTo>
                  <a:lnTo>
                    <a:pt x="320" y="953"/>
                  </a:lnTo>
                  <a:lnTo>
                    <a:pt x="319" y="953"/>
                  </a:lnTo>
                  <a:lnTo>
                    <a:pt x="317" y="953"/>
                  </a:lnTo>
                  <a:lnTo>
                    <a:pt x="317" y="952"/>
                  </a:lnTo>
                  <a:lnTo>
                    <a:pt x="316" y="952"/>
                  </a:lnTo>
                  <a:lnTo>
                    <a:pt x="315" y="950"/>
                  </a:lnTo>
                  <a:lnTo>
                    <a:pt x="315" y="949"/>
                  </a:lnTo>
                  <a:lnTo>
                    <a:pt x="314" y="949"/>
                  </a:lnTo>
                  <a:lnTo>
                    <a:pt x="314" y="948"/>
                  </a:lnTo>
                  <a:lnTo>
                    <a:pt x="314" y="946"/>
                  </a:lnTo>
                  <a:lnTo>
                    <a:pt x="312" y="946"/>
                  </a:lnTo>
                  <a:lnTo>
                    <a:pt x="312" y="945"/>
                  </a:lnTo>
                  <a:lnTo>
                    <a:pt x="311" y="944"/>
                  </a:lnTo>
                  <a:lnTo>
                    <a:pt x="311" y="942"/>
                  </a:lnTo>
                  <a:lnTo>
                    <a:pt x="310" y="942"/>
                  </a:lnTo>
                  <a:lnTo>
                    <a:pt x="310" y="941"/>
                  </a:lnTo>
                  <a:lnTo>
                    <a:pt x="311" y="941"/>
                  </a:lnTo>
                  <a:lnTo>
                    <a:pt x="311" y="940"/>
                  </a:lnTo>
                  <a:lnTo>
                    <a:pt x="311" y="939"/>
                  </a:lnTo>
                  <a:lnTo>
                    <a:pt x="310" y="939"/>
                  </a:lnTo>
                  <a:lnTo>
                    <a:pt x="308" y="939"/>
                  </a:lnTo>
                  <a:lnTo>
                    <a:pt x="307" y="940"/>
                  </a:lnTo>
                  <a:lnTo>
                    <a:pt x="307" y="939"/>
                  </a:lnTo>
                  <a:lnTo>
                    <a:pt x="306" y="939"/>
                  </a:lnTo>
                  <a:lnTo>
                    <a:pt x="306" y="937"/>
                  </a:lnTo>
                  <a:lnTo>
                    <a:pt x="304" y="937"/>
                  </a:lnTo>
                  <a:lnTo>
                    <a:pt x="304" y="936"/>
                  </a:lnTo>
                  <a:lnTo>
                    <a:pt x="303" y="936"/>
                  </a:lnTo>
                  <a:lnTo>
                    <a:pt x="303" y="935"/>
                  </a:lnTo>
                  <a:lnTo>
                    <a:pt x="302" y="933"/>
                  </a:lnTo>
                  <a:lnTo>
                    <a:pt x="300" y="933"/>
                  </a:lnTo>
                  <a:lnTo>
                    <a:pt x="300" y="932"/>
                  </a:lnTo>
                  <a:lnTo>
                    <a:pt x="299" y="932"/>
                  </a:lnTo>
                  <a:lnTo>
                    <a:pt x="298" y="931"/>
                  </a:lnTo>
                  <a:lnTo>
                    <a:pt x="298" y="929"/>
                  </a:lnTo>
                  <a:lnTo>
                    <a:pt x="298" y="928"/>
                  </a:lnTo>
                  <a:lnTo>
                    <a:pt x="297" y="928"/>
                  </a:lnTo>
                  <a:lnTo>
                    <a:pt x="298" y="928"/>
                  </a:lnTo>
                  <a:lnTo>
                    <a:pt x="298" y="927"/>
                  </a:lnTo>
                  <a:lnTo>
                    <a:pt x="297" y="927"/>
                  </a:lnTo>
                  <a:lnTo>
                    <a:pt x="297" y="925"/>
                  </a:lnTo>
                  <a:lnTo>
                    <a:pt x="295" y="925"/>
                  </a:lnTo>
                  <a:lnTo>
                    <a:pt x="295" y="927"/>
                  </a:lnTo>
                  <a:lnTo>
                    <a:pt x="295" y="928"/>
                  </a:lnTo>
                  <a:lnTo>
                    <a:pt x="297" y="929"/>
                  </a:lnTo>
                  <a:lnTo>
                    <a:pt x="297" y="931"/>
                  </a:lnTo>
                  <a:lnTo>
                    <a:pt x="295" y="931"/>
                  </a:lnTo>
                  <a:lnTo>
                    <a:pt x="294" y="931"/>
                  </a:lnTo>
                  <a:lnTo>
                    <a:pt x="294" y="929"/>
                  </a:lnTo>
                  <a:lnTo>
                    <a:pt x="293" y="929"/>
                  </a:lnTo>
                  <a:lnTo>
                    <a:pt x="291" y="929"/>
                  </a:lnTo>
                  <a:lnTo>
                    <a:pt x="291" y="928"/>
                  </a:lnTo>
                  <a:lnTo>
                    <a:pt x="291" y="927"/>
                  </a:lnTo>
                  <a:lnTo>
                    <a:pt x="291" y="925"/>
                  </a:lnTo>
                  <a:lnTo>
                    <a:pt x="290" y="925"/>
                  </a:lnTo>
                  <a:lnTo>
                    <a:pt x="289" y="925"/>
                  </a:lnTo>
                  <a:lnTo>
                    <a:pt x="287" y="925"/>
                  </a:lnTo>
                  <a:lnTo>
                    <a:pt x="287" y="927"/>
                  </a:lnTo>
                  <a:lnTo>
                    <a:pt x="289" y="927"/>
                  </a:lnTo>
                  <a:lnTo>
                    <a:pt x="289" y="928"/>
                  </a:lnTo>
                  <a:lnTo>
                    <a:pt x="287" y="928"/>
                  </a:lnTo>
                  <a:lnTo>
                    <a:pt x="287" y="929"/>
                  </a:lnTo>
                  <a:lnTo>
                    <a:pt x="286" y="929"/>
                  </a:lnTo>
                  <a:lnTo>
                    <a:pt x="286" y="928"/>
                  </a:lnTo>
                  <a:lnTo>
                    <a:pt x="286" y="927"/>
                  </a:lnTo>
                  <a:lnTo>
                    <a:pt x="285" y="927"/>
                  </a:lnTo>
                  <a:lnTo>
                    <a:pt x="285" y="925"/>
                  </a:lnTo>
                  <a:lnTo>
                    <a:pt x="285" y="924"/>
                  </a:lnTo>
                  <a:lnTo>
                    <a:pt x="283" y="924"/>
                  </a:lnTo>
                  <a:lnTo>
                    <a:pt x="283" y="923"/>
                  </a:lnTo>
                  <a:lnTo>
                    <a:pt x="283" y="922"/>
                  </a:lnTo>
                  <a:lnTo>
                    <a:pt x="282" y="922"/>
                  </a:lnTo>
                  <a:lnTo>
                    <a:pt x="282" y="920"/>
                  </a:lnTo>
                  <a:lnTo>
                    <a:pt x="281" y="920"/>
                  </a:lnTo>
                  <a:lnTo>
                    <a:pt x="281" y="919"/>
                  </a:lnTo>
                  <a:lnTo>
                    <a:pt x="282" y="919"/>
                  </a:lnTo>
                  <a:lnTo>
                    <a:pt x="283" y="920"/>
                  </a:lnTo>
                  <a:lnTo>
                    <a:pt x="285" y="920"/>
                  </a:lnTo>
                  <a:lnTo>
                    <a:pt x="285" y="919"/>
                  </a:lnTo>
                  <a:lnTo>
                    <a:pt x="285" y="918"/>
                  </a:lnTo>
                  <a:lnTo>
                    <a:pt x="283" y="918"/>
                  </a:lnTo>
                  <a:lnTo>
                    <a:pt x="282" y="918"/>
                  </a:lnTo>
                  <a:lnTo>
                    <a:pt x="283" y="916"/>
                  </a:lnTo>
                  <a:lnTo>
                    <a:pt x="282" y="916"/>
                  </a:lnTo>
                  <a:lnTo>
                    <a:pt x="282" y="915"/>
                  </a:lnTo>
                  <a:lnTo>
                    <a:pt x="281" y="915"/>
                  </a:lnTo>
                  <a:lnTo>
                    <a:pt x="281" y="914"/>
                  </a:lnTo>
                  <a:lnTo>
                    <a:pt x="282" y="914"/>
                  </a:lnTo>
                  <a:lnTo>
                    <a:pt x="282" y="912"/>
                  </a:lnTo>
                  <a:lnTo>
                    <a:pt x="281" y="912"/>
                  </a:lnTo>
                  <a:lnTo>
                    <a:pt x="281" y="911"/>
                  </a:lnTo>
                  <a:lnTo>
                    <a:pt x="281" y="910"/>
                  </a:lnTo>
                  <a:lnTo>
                    <a:pt x="280" y="910"/>
                  </a:lnTo>
                  <a:lnTo>
                    <a:pt x="280" y="908"/>
                  </a:lnTo>
                  <a:lnTo>
                    <a:pt x="281" y="908"/>
                  </a:lnTo>
                  <a:lnTo>
                    <a:pt x="280" y="907"/>
                  </a:lnTo>
                  <a:lnTo>
                    <a:pt x="281" y="907"/>
                  </a:lnTo>
                  <a:lnTo>
                    <a:pt x="281" y="906"/>
                  </a:lnTo>
                  <a:lnTo>
                    <a:pt x="282" y="906"/>
                  </a:lnTo>
                  <a:lnTo>
                    <a:pt x="282" y="904"/>
                  </a:lnTo>
                  <a:lnTo>
                    <a:pt x="281" y="904"/>
                  </a:lnTo>
                  <a:lnTo>
                    <a:pt x="280" y="904"/>
                  </a:lnTo>
                  <a:lnTo>
                    <a:pt x="278" y="904"/>
                  </a:lnTo>
                  <a:lnTo>
                    <a:pt x="278" y="903"/>
                  </a:lnTo>
                  <a:lnTo>
                    <a:pt x="277" y="902"/>
                  </a:lnTo>
                  <a:lnTo>
                    <a:pt x="276" y="902"/>
                  </a:lnTo>
                  <a:lnTo>
                    <a:pt x="276" y="901"/>
                  </a:lnTo>
                  <a:lnTo>
                    <a:pt x="274" y="899"/>
                  </a:lnTo>
                  <a:lnTo>
                    <a:pt x="274" y="898"/>
                  </a:lnTo>
                  <a:lnTo>
                    <a:pt x="274" y="897"/>
                  </a:lnTo>
                  <a:lnTo>
                    <a:pt x="274" y="895"/>
                  </a:lnTo>
                  <a:lnTo>
                    <a:pt x="274" y="894"/>
                  </a:lnTo>
                  <a:lnTo>
                    <a:pt x="274" y="893"/>
                  </a:lnTo>
                  <a:lnTo>
                    <a:pt x="276" y="893"/>
                  </a:lnTo>
                  <a:lnTo>
                    <a:pt x="276" y="891"/>
                  </a:lnTo>
                  <a:lnTo>
                    <a:pt x="277" y="891"/>
                  </a:lnTo>
                  <a:lnTo>
                    <a:pt x="278" y="893"/>
                  </a:lnTo>
                  <a:lnTo>
                    <a:pt x="280" y="893"/>
                  </a:lnTo>
                  <a:lnTo>
                    <a:pt x="280" y="894"/>
                  </a:lnTo>
                  <a:lnTo>
                    <a:pt x="280" y="893"/>
                  </a:lnTo>
                  <a:lnTo>
                    <a:pt x="280" y="891"/>
                  </a:lnTo>
                  <a:lnTo>
                    <a:pt x="280" y="890"/>
                  </a:lnTo>
                  <a:lnTo>
                    <a:pt x="278" y="890"/>
                  </a:lnTo>
                  <a:lnTo>
                    <a:pt x="278" y="889"/>
                  </a:lnTo>
                  <a:lnTo>
                    <a:pt x="277" y="889"/>
                  </a:lnTo>
                  <a:lnTo>
                    <a:pt x="276" y="889"/>
                  </a:lnTo>
                  <a:lnTo>
                    <a:pt x="276" y="887"/>
                  </a:lnTo>
                  <a:lnTo>
                    <a:pt x="274" y="887"/>
                  </a:lnTo>
                  <a:lnTo>
                    <a:pt x="273" y="887"/>
                  </a:lnTo>
                  <a:lnTo>
                    <a:pt x="273" y="886"/>
                  </a:lnTo>
                  <a:lnTo>
                    <a:pt x="272" y="886"/>
                  </a:lnTo>
                  <a:lnTo>
                    <a:pt x="272" y="887"/>
                  </a:lnTo>
                  <a:lnTo>
                    <a:pt x="272" y="889"/>
                  </a:lnTo>
                  <a:lnTo>
                    <a:pt x="270" y="889"/>
                  </a:lnTo>
                  <a:lnTo>
                    <a:pt x="270" y="890"/>
                  </a:lnTo>
                  <a:lnTo>
                    <a:pt x="269" y="890"/>
                  </a:lnTo>
                  <a:lnTo>
                    <a:pt x="269" y="891"/>
                  </a:lnTo>
                  <a:lnTo>
                    <a:pt x="268" y="891"/>
                  </a:lnTo>
                  <a:lnTo>
                    <a:pt x="266" y="890"/>
                  </a:lnTo>
                  <a:lnTo>
                    <a:pt x="266" y="891"/>
                  </a:lnTo>
                  <a:lnTo>
                    <a:pt x="266" y="890"/>
                  </a:lnTo>
                  <a:lnTo>
                    <a:pt x="265" y="890"/>
                  </a:lnTo>
                  <a:lnTo>
                    <a:pt x="264" y="890"/>
                  </a:lnTo>
                  <a:lnTo>
                    <a:pt x="262" y="890"/>
                  </a:lnTo>
                  <a:lnTo>
                    <a:pt x="262" y="891"/>
                  </a:lnTo>
                  <a:lnTo>
                    <a:pt x="262" y="893"/>
                  </a:lnTo>
                  <a:lnTo>
                    <a:pt x="264" y="893"/>
                  </a:lnTo>
                  <a:lnTo>
                    <a:pt x="264" y="894"/>
                  </a:lnTo>
                  <a:lnTo>
                    <a:pt x="262" y="894"/>
                  </a:lnTo>
                  <a:lnTo>
                    <a:pt x="261" y="894"/>
                  </a:lnTo>
                  <a:lnTo>
                    <a:pt x="260" y="894"/>
                  </a:lnTo>
                  <a:lnTo>
                    <a:pt x="259" y="894"/>
                  </a:lnTo>
                  <a:lnTo>
                    <a:pt x="259" y="893"/>
                  </a:lnTo>
                  <a:lnTo>
                    <a:pt x="259" y="891"/>
                  </a:lnTo>
                  <a:lnTo>
                    <a:pt x="259" y="890"/>
                  </a:lnTo>
                  <a:lnTo>
                    <a:pt x="257" y="890"/>
                  </a:lnTo>
                  <a:lnTo>
                    <a:pt x="257" y="889"/>
                  </a:lnTo>
                  <a:lnTo>
                    <a:pt x="257" y="887"/>
                  </a:lnTo>
                  <a:lnTo>
                    <a:pt x="259" y="887"/>
                  </a:lnTo>
                  <a:lnTo>
                    <a:pt x="259" y="886"/>
                  </a:lnTo>
                  <a:lnTo>
                    <a:pt x="259" y="885"/>
                  </a:lnTo>
                  <a:lnTo>
                    <a:pt x="259" y="884"/>
                  </a:lnTo>
                  <a:lnTo>
                    <a:pt x="259" y="885"/>
                  </a:lnTo>
                  <a:lnTo>
                    <a:pt x="257" y="885"/>
                  </a:lnTo>
                  <a:lnTo>
                    <a:pt x="257" y="884"/>
                  </a:lnTo>
                  <a:lnTo>
                    <a:pt x="256" y="884"/>
                  </a:lnTo>
                  <a:lnTo>
                    <a:pt x="255" y="884"/>
                  </a:lnTo>
                  <a:lnTo>
                    <a:pt x="255" y="882"/>
                  </a:lnTo>
                  <a:lnTo>
                    <a:pt x="255" y="881"/>
                  </a:lnTo>
                  <a:lnTo>
                    <a:pt x="253" y="881"/>
                  </a:lnTo>
                  <a:lnTo>
                    <a:pt x="253" y="880"/>
                  </a:lnTo>
                  <a:lnTo>
                    <a:pt x="252" y="880"/>
                  </a:lnTo>
                  <a:lnTo>
                    <a:pt x="252" y="878"/>
                  </a:lnTo>
                  <a:lnTo>
                    <a:pt x="253" y="878"/>
                  </a:lnTo>
                  <a:lnTo>
                    <a:pt x="252" y="877"/>
                  </a:lnTo>
                  <a:lnTo>
                    <a:pt x="253" y="877"/>
                  </a:lnTo>
                  <a:lnTo>
                    <a:pt x="253" y="876"/>
                  </a:lnTo>
                  <a:lnTo>
                    <a:pt x="252" y="876"/>
                  </a:lnTo>
                  <a:lnTo>
                    <a:pt x="252" y="877"/>
                  </a:lnTo>
                  <a:lnTo>
                    <a:pt x="252" y="876"/>
                  </a:lnTo>
                  <a:lnTo>
                    <a:pt x="252" y="874"/>
                  </a:lnTo>
                  <a:lnTo>
                    <a:pt x="252" y="873"/>
                  </a:lnTo>
                  <a:lnTo>
                    <a:pt x="253" y="873"/>
                  </a:lnTo>
                  <a:lnTo>
                    <a:pt x="253" y="872"/>
                  </a:lnTo>
                  <a:lnTo>
                    <a:pt x="255" y="870"/>
                  </a:lnTo>
                  <a:lnTo>
                    <a:pt x="255" y="872"/>
                  </a:lnTo>
                  <a:lnTo>
                    <a:pt x="255" y="870"/>
                  </a:lnTo>
                  <a:lnTo>
                    <a:pt x="255" y="872"/>
                  </a:lnTo>
                  <a:lnTo>
                    <a:pt x="255" y="870"/>
                  </a:lnTo>
                  <a:lnTo>
                    <a:pt x="256" y="870"/>
                  </a:lnTo>
                  <a:lnTo>
                    <a:pt x="256" y="869"/>
                  </a:lnTo>
                  <a:lnTo>
                    <a:pt x="255" y="869"/>
                  </a:lnTo>
                  <a:lnTo>
                    <a:pt x="255" y="868"/>
                  </a:lnTo>
                  <a:lnTo>
                    <a:pt x="255" y="867"/>
                  </a:lnTo>
                  <a:lnTo>
                    <a:pt x="253" y="867"/>
                  </a:lnTo>
                  <a:lnTo>
                    <a:pt x="253" y="865"/>
                  </a:lnTo>
                  <a:lnTo>
                    <a:pt x="253" y="864"/>
                  </a:lnTo>
                  <a:lnTo>
                    <a:pt x="253" y="863"/>
                  </a:lnTo>
                  <a:lnTo>
                    <a:pt x="255" y="863"/>
                  </a:lnTo>
                  <a:lnTo>
                    <a:pt x="255" y="861"/>
                  </a:lnTo>
                  <a:lnTo>
                    <a:pt x="255" y="860"/>
                  </a:lnTo>
                  <a:lnTo>
                    <a:pt x="255" y="859"/>
                  </a:lnTo>
                  <a:lnTo>
                    <a:pt x="253" y="859"/>
                  </a:lnTo>
                  <a:lnTo>
                    <a:pt x="255" y="859"/>
                  </a:lnTo>
                  <a:lnTo>
                    <a:pt x="253" y="859"/>
                  </a:lnTo>
                  <a:lnTo>
                    <a:pt x="253" y="857"/>
                  </a:lnTo>
                  <a:lnTo>
                    <a:pt x="255" y="857"/>
                  </a:lnTo>
                  <a:lnTo>
                    <a:pt x="253" y="857"/>
                  </a:lnTo>
                  <a:lnTo>
                    <a:pt x="253" y="856"/>
                  </a:lnTo>
                  <a:lnTo>
                    <a:pt x="252" y="856"/>
                  </a:lnTo>
                  <a:lnTo>
                    <a:pt x="251" y="856"/>
                  </a:lnTo>
                  <a:lnTo>
                    <a:pt x="251" y="855"/>
                  </a:lnTo>
                  <a:lnTo>
                    <a:pt x="252" y="855"/>
                  </a:lnTo>
                  <a:lnTo>
                    <a:pt x="251" y="855"/>
                  </a:lnTo>
                  <a:lnTo>
                    <a:pt x="251" y="853"/>
                  </a:lnTo>
                  <a:lnTo>
                    <a:pt x="249" y="853"/>
                  </a:lnTo>
                  <a:lnTo>
                    <a:pt x="249" y="852"/>
                  </a:lnTo>
                  <a:lnTo>
                    <a:pt x="249" y="851"/>
                  </a:lnTo>
                  <a:lnTo>
                    <a:pt x="248" y="851"/>
                  </a:lnTo>
                  <a:lnTo>
                    <a:pt x="249" y="851"/>
                  </a:lnTo>
                  <a:lnTo>
                    <a:pt x="249" y="850"/>
                  </a:lnTo>
                  <a:lnTo>
                    <a:pt x="248" y="850"/>
                  </a:lnTo>
                  <a:lnTo>
                    <a:pt x="247" y="848"/>
                  </a:lnTo>
                  <a:lnTo>
                    <a:pt x="247" y="847"/>
                  </a:lnTo>
                  <a:lnTo>
                    <a:pt x="245" y="847"/>
                  </a:lnTo>
                  <a:lnTo>
                    <a:pt x="245" y="846"/>
                  </a:lnTo>
                  <a:lnTo>
                    <a:pt x="244" y="844"/>
                  </a:lnTo>
                  <a:lnTo>
                    <a:pt x="244" y="843"/>
                  </a:lnTo>
                  <a:lnTo>
                    <a:pt x="243" y="843"/>
                  </a:lnTo>
                  <a:lnTo>
                    <a:pt x="243" y="842"/>
                  </a:lnTo>
                  <a:lnTo>
                    <a:pt x="244" y="842"/>
                  </a:lnTo>
                  <a:lnTo>
                    <a:pt x="244" y="840"/>
                  </a:lnTo>
                  <a:lnTo>
                    <a:pt x="244" y="839"/>
                  </a:lnTo>
                  <a:lnTo>
                    <a:pt x="244" y="838"/>
                  </a:lnTo>
                  <a:lnTo>
                    <a:pt x="245" y="838"/>
                  </a:lnTo>
                  <a:lnTo>
                    <a:pt x="247" y="836"/>
                  </a:lnTo>
                  <a:lnTo>
                    <a:pt x="248" y="836"/>
                  </a:lnTo>
                  <a:lnTo>
                    <a:pt x="248" y="835"/>
                  </a:lnTo>
                  <a:lnTo>
                    <a:pt x="249" y="835"/>
                  </a:lnTo>
                  <a:lnTo>
                    <a:pt x="249" y="834"/>
                  </a:lnTo>
                  <a:lnTo>
                    <a:pt x="251" y="833"/>
                  </a:lnTo>
                  <a:lnTo>
                    <a:pt x="251" y="831"/>
                  </a:lnTo>
                  <a:lnTo>
                    <a:pt x="252" y="831"/>
                  </a:lnTo>
                  <a:lnTo>
                    <a:pt x="252" y="830"/>
                  </a:lnTo>
                  <a:lnTo>
                    <a:pt x="252" y="829"/>
                  </a:lnTo>
                  <a:lnTo>
                    <a:pt x="253" y="829"/>
                  </a:lnTo>
                  <a:lnTo>
                    <a:pt x="255" y="829"/>
                  </a:lnTo>
                  <a:lnTo>
                    <a:pt x="255" y="827"/>
                  </a:lnTo>
                  <a:lnTo>
                    <a:pt x="255" y="826"/>
                  </a:lnTo>
                  <a:lnTo>
                    <a:pt x="255" y="825"/>
                  </a:lnTo>
                  <a:lnTo>
                    <a:pt x="255" y="823"/>
                  </a:lnTo>
                  <a:lnTo>
                    <a:pt x="255" y="822"/>
                  </a:lnTo>
                  <a:lnTo>
                    <a:pt x="255" y="821"/>
                  </a:lnTo>
                  <a:lnTo>
                    <a:pt x="256" y="821"/>
                  </a:lnTo>
                  <a:lnTo>
                    <a:pt x="256" y="819"/>
                  </a:lnTo>
                  <a:lnTo>
                    <a:pt x="255" y="819"/>
                  </a:lnTo>
                  <a:lnTo>
                    <a:pt x="255" y="818"/>
                  </a:lnTo>
                  <a:lnTo>
                    <a:pt x="253" y="817"/>
                  </a:lnTo>
                  <a:lnTo>
                    <a:pt x="253" y="815"/>
                  </a:lnTo>
                  <a:lnTo>
                    <a:pt x="255" y="815"/>
                  </a:lnTo>
                  <a:lnTo>
                    <a:pt x="253" y="814"/>
                  </a:lnTo>
                  <a:lnTo>
                    <a:pt x="253" y="813"/>
                  </a:lnTo>
                  <a:lnTo>
                    <a:pt x="255" y="813"/>
                  </a:lnTo>
                  <a:lnTo>
                    <a:pt x="255" y="812"/>
                  </a:lnTo>
                  <a:lnTo>
                    <a:pt x="255" y="810"/>
                  </a:lnTo>
                  <a:lnTo>
                    <a:pt x="253" y="810"/>
                  </a:lnTo>
                  <a:lnTo>
                    <a:pt x="253" y="809"/>
                  </a:lnTo>
                  <a:lnTo>
                    <a:pt x="255" y="809"/>
                  </a:lnTo>
                  <a:lnTo>
                    <a:pt x="255" y="808"/>
                  </a:lnTo>
                  <a:lnTo>
                    <a:pt x="253" y="806"/>
                  </a:lnTo>
                  <a:lnTo>
                    <a:pt x="255" y="806"/>
                  </a:lnTo>
                  <a:lnTo>
                    <a:pt x="255" y="805"/>
                  </a:lnTo>
                  <a:lnTo>
                    <a:pt x="255" y="804"/>
                  </a:lnTo>
                  <a:lnTo>
                    <a:pt x="256" y="804"/>
                  </a:lnTo>
                  <a:lnTo>
                    <a:pt x="256" y="802"/>
                  </a:lnTo>
                  <a:lnTo>
                    <a:pt x="257" y="802"/>
                  </a:lnTo>
                  <a:lnTo>
                    <a:pt x="259" y="801"/>
                  </a:lnTo>
                  <a:lnTo>
                    <a:pt x="260" y="801"/>
                  </a:lnTo>
                  <a:lnTo>
                    <a:pt x="260" y="800"/>
                  </a:lnTo>
                  <a:lnTo>
                    <a:pt x="259" y="800"/>
                  </a:lnTo>
                  <a:lnTo>
                    <a:pt x="259" y="798"/>
                  </a:lnTo>
                  <a:lnTo>
                    <a:pt x="260" y="798"/>
                  </a:lnTo>
                  <a:lnTo>
                    <a:pt x="260" y="797"/>
                  </a:lnTo>
                  <a:lnTo>
                    <a:pt x="259" y="797"/>
                  </a:lnTo>
                  <a:lnTo>
                    <a:pt x="260" y="797"/>
                  </a:lnTo>
                  <a:lnTo>
                    <a:pt x="260" y="796"/>
                  </a:lnTo>
                  <a:lnTo>
                    <a:pt x="260" y="795"/>
                  </a:lnTo>
                  <a:lnTo>
                    <a:pt x="261" y="793"/>
                  </a:lnTo>
                  <a:lnTo>
                    <a:pt x="261" y="792"/>
                  </a:lnTo>
                  <a:lnTo>
                    <a:pt x="261" y="791"/>
                  </a:lnTo>
                  <a:lnTo>
                    <a:pt x="260" y="791"/>
                  </a:lnTo>
                  <a:lnTo>
                    <a:pt x="261" y="791"/>
                  </a:lnTo>
                  <a:lnTo>
                    <a:pt x="261" y="789"/>
                  </a:lnTo>
                  <a:lnTo>
                    <a:pt x="261" y="788"/>
                  </a:lnTo>
                  <a:lnTo>
                    <a:pt x="261" y="787"/>
                  </a:lnTo>
                  <a:lnTo>
                    <a:pt x="261" y="788"/>
                  </a:lnTo>
                  <a:lnTo>
                    <a:pt x="261" y="787"/>
                  </a:lnTo>
                  <a:lnTo>
                    <a:pt x="260" y="787"/>
                  </a:lnTo>
                  <a:lnTo>
                    <a:pt x="261" y="787"/>
                  </a:lnTo>
                  <a:lnTo>
                    <a:pt x="261" y="785"/>
                  </a:lnTo>
                  <a:lnTo>
                    <a:pt x="260" y="785"/>
                  </a:lnTo>
                  <a:lnTo>
                    <a:pt x="259" y="785"/>
                  </a:lnTo>
                  <a:lnTo>
                    <a:pt x="259" y="784"/>
                  </a:lnTo>
                  <a:lnTo>
                    <a:pt x="259" y="785"/>
                  </a:lnTo>
                  <a:lnTo>
                    <a:pt x="257" y="785"/>
                  </a:lnTo>
                  <a:lnTo>
                    <a:pt x="257" y="784"/>
                  </a:lnTo>
                  <a:lnTo>
                    <a:pt x="257" y="785"/>
                  </a:lnTo>
                  <a:lnTo>
                    <a:pt x="256" y="785"/>
                  </a:lnTo>
                  <a:lnTo>
                    <a:pt x="255" y="785"/>
                  </a:lnTo>
                  <a:lnTo>
                    <a:pt x="255" y="787"/>
                  </a:lnTo>
                  <a:lnTo>
                    <a:pt x="256" y="787"/>
                  </a:lnTo>
                  <a:lnTo>
                    <a:pt x="255" y="787"/>
                  </a:lnTo>
                  <a:lnTo>
                    <a:pt x="255" y="788"/>
                  </a:lnTo>
                  <a:lnTo>
                    <a:pt x="253" y="788"/>
                  </a:lnTo>
                  <a:lnTo>
                    <a:pt x="252" y="788"/>
                  </a:lnTo>
                  <a:lnTo>
                    <a:pt x="252" y="789"/>
                  </a:lnTo>
                  <a:lnTo>
                    <a:pt x="251" y="789"/>
                  </a:lnTo>
                  <a:lnTo>
                    <a:pt x="251" y="791"/>
                  </a:lnTo>
                  <a:lnTo>
                    <a:pt x="249" y="791"/>
                  </a:lnTo>
                  <a:lnTo>
                    <a:pt x="249" y="789"/>
                  </a:lnTo>
                  <a:lnTo>
                    <a:pt x="249" y="791"/>
                  </a:lnTo>
                  <a:lnTo>
                    <a:pt x="248" y="791"/>
                  </a:lnTo>
                  <a:lnTo>
                    <a:pt x="248" y="789"/>
                  </a:lnTo>
                  <a:lnTo>
                    <a:pt x="248" y="791"/>
                  </a:lnTo>
                  <a:lnTo>
                    <a:pt x="248" y="789"/>
                  </a:lnTo>
                  <a:lnTo>
                    <a:pt x="247" y="789"/>
                  </a:lnTo>
                  <a:lnTo>
                    <a:pt x="245" y="789"/>
                  </a:lnTo>
                  <a:lnTo>
                    <a:pt x="244" y="791"/>
                  </a:lnTo>
                  <a:lnTo>
                    <a:pt x="243" y="791"/>
                  </a:lnTo>
                  <a:lnTo>
                    <a:pt x="242" y="791"/>
                  </a:lnTo>
                  <a:lnTo>
                    <a:pt x="242" y="792"/>
                  </a:lnTo>
                  <a:lnTo>
                    <a:pt x="240" y="792"/>
                  </a:lnTo>
                  <a:lnTo>
                    <a:pt x="240" y="791"/>
                  </a:lnTo>
                  <a:lnTo>
                    <a:pt x="239" y="791"/>
                  </a:lnTo>
                  <a:lnTo>
                    <a:pt x="239" y="789"/>
                  </a:lnTo>
                  <a:lnTo>
                    <a:pt x="238" y="789"/>
                  </a:lnTo>
                  <a:lnTo>
                    <a:pt x="236" y="789"/>
                  </a:lnTo>
                  <a:lnTo>
                    <a:pt x="235" y="789"/>
                  </a:lnTo>
                  <a:lnTo>
                    <a:pt x="235" y="788"/>
                  </a:lnTo>
                  <a:lnTo>
                    <a:pt x="235" y="789"/>
                  </a:lnTo>
                  <a:lnTo>
                    <a:pt x="235" y="788"/>
                  </a:lnTo>
                  <a:lnTo>
                    <a:pt x="234" y="788"/>
                  </a:lnTo>
                  <a:lnTo>
                    <a:pt x="232" y="788"/>
                  </a:lnTo>
                  <a:lnTo>
                    <a:pt x="231" y="788"/>
                  </a:lnTo>
                  <a:lnTo>
                    <a:pt x="231" y="787"/>
                  </a:lnTo>
                  <a:lnTo>
                    <a:pt x="230" y="787"/>
                  </a:lnTo>
                  <a:lnTo>
                    <a:pt x="228" y="787"/>
                  </a:lnTo>
                  <a:lnTo>
                    <a:pt x="228" y="785"/>
                  </a:lnTo>
                  <a:lnTo>
                    <a:pt x="227" y="785"/>
                  </a:lnTo>
                  <a:lnTo>
                    <a:pt x="226" y="785"/>
                  </a:lnTo>
                  <a:lnTo>
                    <a:pt x="224" y="785"/>
                  </a:lnTo>
                  <a:lnTo>
                    <a:pt x="223" y="785"/>
                  </a:lnTo>
                  <a:lnTo>
                    <a:pt x="223" y="787"/>
                  </a:lnTo>
                  <a:lnTo>
                    <a:pt x="223" y="788"/>
                  </a:lnTo>
                  <a:lnTo>
                    <a:pt x="222" y="788"/>
                  </a:lnTo>
                  <a:lnTo>
                    <a:pt x="221" y="788"/>
                  </a:lnTo>
                  <a:lnTo>
                    <a:pt x="218" y="787"/>
                  </a:lnTo>
                  <a:lnTo>
                    <a:pt x="215" y="785"/>
                  </a:lnTo>
                  <a:lnTo>
                    <a:pt x="213" y="784"/>
                  </a:lnTo>
                  <a:lnTo>
                    <a:pt x="210" y="783"/>
                  </a:lnTo>
                  <a:lnTo>
                    <a:pt x="209" y="781"/>
                  </a:lnTo>
                  <a:lnTo>
                    <a:pt x="207" y="780"/>
                  </a:lnTo>
                  <a:lnTo>
                    <a:pt x="205" y="779"/>
                  </a:lnTo>
                  <a:lnTo>
                    <a:pt x="202" y="779"/>
                  </a:lnTo>
                  <a:lnTo>
                    <a:pt x="200" y="779"/>
                  </a:lnTo>
                  <a:lnTo>
                    <a:pt x="196" y="781"/>
                  </a:lnTo>
                  <a:lnTo>
                    <a:pt x="192" y="784"/>
                  </a:lnTo>
                  <a:lnTo>
                    <a:pt x="190" y="784"/>
                  </a:lnTo>
                  <a:lnTo>
                    <a:pt x="189" y="783"/>
                  </a:lnTo>
                  <a:lnTo>
                    <a:pt x="189" y="780"/>
                  </a:lnTo>
                  <a:lnTo>
                    <a:pt x="189" y="779"/>
                  </a:lnTo>
                  <a:lnTo>
                    <a:pt x="188" y="776"/>
                  </a:lnTo>
                  <a:lnTo>
                    <a:pt x="188" y="775"/>
                  </a:lnTo>
                  <a:lnTo>
                    <a:pt x="188" y="774"/>
                  </a:lnTo>
                  <a:lnTo>
                    <a:pt x="188" y="772"/>
                  </a:lnTo>
                  <a:lnTo>
                    <a:pt x="188" y="771"/>
                  </a:lnTo>
                  <a:lnTo>
                    <a:pt x="189" y="768"/>
                  </a:lnTo>
                  <a:lnTo>
                    <a:pt x="189" y="767"/>
                  </a:lnTo>
                  <a:lnTo>
                    <a:pt x="189" y="766"/>
                  </a:lnTo>
                  <a:lnTo>
                    <a:pt x="189" y="764"/>
                  </a:lnTo>
                  <a:lnTo>
                    <a:pt x="189" y="763"/>
                  </a:lnTo>
                  <a:lnTo>
                    <a:pt x="189" y="762"/>
                  </a:lnTo>
                  <a:lnTo>
                    <a:pt x="188" y="762"/>
                  </a:lnTo>
                  <a:lnTo>
                    <a:pt x="188" y="761"/>
                  </a:lnTo>
                  <a:lnTo>
                    <a:pt x="187" y="759"/>
                  </a:lnTo>
                  <a:lnTo>
                    <a:pt x="185" y="759"/>
                  </a:lnTo>
                  <a:lnTo>
                    <a:pt x="184" y="758"/>
                  </a:lnTo>
                  <a:lnTo>
                    <a:pt x="183" y="758"/>
                  </a:lnTo>
                  <a:lnTo>
                    <a:pt x="181" y="758"/>
                  </a:lnTo>
                  <a:lnTo>
                    <a:pt x="180" y="757"/>
                  </a:lnTo>
                  <a:lnTo>
                    <a:pt x="179" y="757"/>
                  </a:lnTo>
                  <a:lnTo>
                    <a:pt x="176" y="757"/>
                  </a:lnTo>
                  <a:lnTo>
                    <a:pt x="176" y="755"/>
                  </a:lnTo>
                  <a:lnTo>
                    <a:pt x="175" y="754"/>
                  </a:lnTo>
                  <a:lnTo>
                    <a:pt x="173" y="754"/>
                  </a:lnTo>
                  <a:lnTo>
                    <a:pt x="173" y="753"/>
                  </a:lnTo>
                  <a:lnTo>
                    <a:pt x="172" y="753"/>
                  </a:lnTo>
                  <a:lnTo>
                    <a:pt x="171" y="751"/>
                  </a:lnTo>
                  <a:lnTo>
                    <a:pt x="169" y="751"/>
                  </a:lnTo>
                  <a:lnTo>
                    <a:pt x="168" y="750"/>
                  </a:lnTo>
                  <a:lnTo>
                    <a:pt x="167" y="750"/>
                  </a:lnTo>
                  <a:lnTo>
                    <a:pt x="167" y="749"/>
                  </a:lnTo>
                  <a:lnTo>
                    <a:pt x="166" y="749"/>
                  </a:lnTo>
                  <a:lnTo>
                    <a:pt x="164" y="749"/>
                  </a:lnTo>
                  <a:lnTo>
                    <a:pt x="164" y="747"/>
                  </a:lnTo>
                  <a:lnTo>
                    <a:pt x="163" y="747"/>
                  </a:lnTo>
                  <a:lnTo>
                    <a:pt x="163" y="746"/>
                  </a:lnTo>
                  <a:lnTo>
                    <a:pt x="163" y="745"/>
                  </a:lnTo>
                  <a:lnTo>
                    <a:pt x="164" y="745"/>
                  </a:lnTo>
                  <a:lnTo>
                    <a:pt x="166" y="745"/>
                  </a:lnTo>
                  <a:lnTo>
                    <a:pt x="166" y="743"/>
                  </a:lnTo>
                  <a:lnTo>
                    <a:pt x="164" y="743"/>
                  </a:lnTo>
                  <a:lnTo>
                    <a:pt x="164" y="745"/>
                  </a:lnTo>
                  <a:lnTo>
                    <a:pt x="163" y="745"/>
                  </a:lnTo>
                  <a:lnTo>
                    <a:pt x="162" y="745"/>
                  </a:lnTo>
                  <a:lnTo>
                    <a:pt x="162" y="746"/>
                  </a:lnTo>
                  <a:lnTo>
                    <a:pt x="160" y="746"/>
                  </a:lnTo>
                  <a:lnTo>
                    <a:pt x="159" y="746"/>
                  </a:lnTo>
                  <a:lnTo>
                    <a:pt x="159" y="747"/>
                  </a:lnTo>
                  <a:lnTo>
                    <a:pt x="158" y="747"/>
                  </a:lnTo>
                  <a:lnTo>
                    <a:pt x="156" y="747"/>
                  </a:lnTo>
                  <a:lnTo>
                    <a:pt x="155" y="747"/>
                  </a:lnTo>
                  <a:lnTo>
                    <a:pt x="155" y="749"/>
                  </a:lnTo>
                  <a:lnTo>
                    <a:pt x="154" y="749"/>
                  </a:lnTo>
                  <a:lnTo>
                    <a:pt x="152" y="749"/>
                  </a:lnTo>
                  <a:lnTo>
                    <a:pt x="151" y="749"/>
                  </a:lnTo>
                  <a:lnTo>
                    <a:pt x="151" y="750"/>
                  </a:lnTo>
                  <a:lnTo>
                    <a:pt x="150" y="750"/>
                  </a:lnTo>
                  <a:lnTo>
                    <a:pt x="149" y="750"/>
                  </a:lnTo>
                  <a:lnTo>
                    <a:pt x="149" y="751"/>
                  </a:lnTo>
                  <a:lnTo>
                    <a:pt x="147" y="753"/>
                  </a:lnTo>
                  <a:lnTo>
                    <a:pt x="147" y="754"/>
                  </a:lnTo>
                  <a:lnTo>
                    <a:pt x="146" y="754"/>
                  </a:lnTo>
                  <a:lnTo>
                    <a:pt x="146" y="755"/>
                  </a:lnTo>
                  <a:lnTo>
                    <a:pt x="146" y="757"/>
                  </a:lnTo>
                  <a:lnTo>
                    <a:pt x="145" y="757"/>
                  </a:lnTo>
                  <a:lnTo>
                    <a:pt x="145" y="758"/>
                  </a:lnTo>
                  <a:lnTo>
                    <a:pt x="143" y="758"/>
                  </a:lnTo>
                  <a:lnTo>
                    <a:pt x="142" y="758"/>
                  </a:lnTo>
                  <a:lnTo>
                    <a:pt x="142" y="759"/>
                  </a:lnTo>
                  <a:lnTo>
                    <a:pt x="142" y="761"/>
                  </a:lnTo>
                  <a:lnTo>
                    <a:pt x="142" y="762"/>
                  </a:lnTo>
                  <a:lnTo>
                    <a:pt x="141" y="762"/>
                  </a:lnTo>
                  <a:lnTo>
                    <a:pt x="139" y="763"/>
                  </a:lnTo>
                  <a:lnTo>
                    <a:pt x="138" y="763"/>
                  </a:lnTo>
                  <a:lnTo>
                    <a:pt x="138" y="764"/>
                  </a:lnTo>
                  <a:lnTo>
                    <a:pt x="137" y="764"/>
                  </a:lnTo>
                  <a:lnTo>
                    <a:pt x="137" y="766"/>
                  </a:lnTo>
                  <a:lnTo>
                    <a:pt x="135" y="766"/>
                  </a:lnTo>
                  <a:lnTo>
                    <a:pt x="135" y="767"/>
                  </a:lnTo>
                  <a:lnTo>
                    <a:pt x="134" y="768"/>
                  </a:lnTo>
                  <a:lnTo>
                    <a:pt x="134" y="770"/>
                  </a:lnTo>
                  <a:lnTo>
                    <a:pt x="133" y="770"/>
                  </a:lnTo>
                  <a:lnTo>
                    <a:pt x="133" y="771"/>
                  </a:lnTo>
                  <a:lnTo>
                    <a:pt x="133" y="770"/>
                  </a:lnTo>
                  <a:lnTo>
                    <a:pt x="133" y="768"/>
                  </a:lnTo>
                  <a:lnTo>
                    <a:pt x="133" y="767"/>
                  </a:lnTo>
                  <a:lnTo>
                    <a:pt x="134" y="767"/>
                  </a:lnTo>
                  <a:lnTo>
                    <a:pt x="134" y="766"/>
                  </a:lnTo>
                  <a:lnTo>
                    <a:pt x="134" y="764"/>
                  </a:lnTo>
                  <a:lnTo>
                    <a:pt x="134" y="763"/>
                  </a:lnTo>
                  <a:lnTo>
                    <a:pt x="134" y="762"/>
                  </a:lnTo>
                  <a:lnTo>
                    <a:pt x="135" y="762"/>
                  </a:lnTo>
                  <a:lnTo>
                    <a:pt x="135" y="761"/>
                  </a:lnTo>
                  <a:lnTo>
                    <a:pt x="135" y="759"/>
                  </a:lnTo>
                  <a:lnTo>
                    <a:pt x="137" y="758"/>
                  </a:lnTo>
                  <a:lnTo>
                    <a:pt x="138" y="758"/>
                  </a:lnTo>
                  <a:lnTo>
                    <a:pt x="138" y="757"/>
                  </a:lnTo>
                  <a:lnTo>
                    <a:pt x="139" y="757"/>
                  </a:lnTo>
                  <a:lnTo>
                    <a:pt x="139" y="755"/>
                  </a:lnTo>
                  <a:lnTo>
                    <a:pt x="139" y="754"/>
                  </a:lnTo>
                  <a:lnTo>
                    <a:pt x="138" y="754"/>
                  </a:lnTo>
                  <a:lnTo>
                    <a:pt x="138" y="753"/>
                  </a:lnTo>
                  <a:lnTo>
                    <a:pt x="138"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8" y="738"/>
                  </a:lnTo>
                  <a:lnTo>
                    <a:pt x="138" y="737"/>
                  </a:lnTo>
                  <a:lnTo>
                    <a:pt x="138" y="736"/>
                  </a:lnTo>
                  <a:lnTo>
                    <a:pt x="137" y="736"/>
                  </a:lnTo>
                  <a:lnTo>
                    <a:pt x="137" y="734"/>
                  </a:lnTo>
                  <a:lnTo>
                    <a:pt x="137" y="733"/>
                  </a:lnTo>
                  <a:lnTo>
                    <a:pt x="135" y="733"/>
                  </a:lnTo>
                  <a:lnTo>
                    <a:pt x="137" y="733"/>
                  </a:lnTo>
                  <a:lnTo>
                    <a:pt x="137" y="732"/>
                  </a:lnTo>
                  <a:lnTo>
                    <a:pt x="135" y="732"/>
                  </a:lnTo>
                  <a:lnTo>
                    <a:pt x="135" y="730"/>
                  </a:lnTo>
                  <a:lnTo>
                    <a:pt x="135" y="729"/>
                  </a:lnTo>
                  <a:lnTo>
                    <a:pt x="135" y="728"/>
                  </a:lnTo>
                  <a:lnTo>
                    <a:pt x="137" y="728"/>
                  </a:lnTo>
                  <a:lnTo>
                    <a:pt x="135" y="728"/>
                  </a:lnTo>
                  <a:lnTo>
                    <a:pt x="135" y="726"/>
                  </a:lnTo>
                  <a:lnTo>
                    <a:pt x="135" y="725"/>
                  </a:lnTo>
                  <a:lnTo>
                    <a:pt x="135" y="724"/>
                  </a:lnTo>
                  <a:lnTo>
                    <a:pt x="134" y="724"/>
                  </a:lnTo>
                  <a:lnTo>
                    <a:pt x="135" y="724"/>
                  </a:lnTo>
                  <a:lnTo>
                    <a:pt x="135" y="723"/>
                  </a:lnTo>
                  <a:lnTo>
                    <a:pt x="135" y="721"/>
                  </a:lnTo>
                  <a:lnTo>
                    <a:pt x="134" y="721"/>
                  </a:lnTo>
                  <a:lnTo>
                    <a:pt x="134" y="720"/>
                  </a:lnTo>
                  <a:lnTo>
                    <a:pt x="133" y="720"/>
                  </a:lnTo>
                  <a:lnTo>
                    <a:pt x="133" y="719"/>
                  </a:lnTo>
                  <a:lnTo>
                    <a:pt x="133" y="717"/>
                  </a:lnTo>
                  <a:lnTo>
                    <a:pt x="133" y="716"/>
                  </a:lnTo>
                  <a:lnTo>
                    <a:pt x="134" y="716"/>
                  </a:lnTo>
                  <a:lnTo>
                    <a:pt x="134" y="715"/>
                  </a:lnTo>
                  <a:lnTo>
                    <a:pt x="134" y="713"/>
                  </a:lnTo>
                  <a:lnTo>
                    <a:pt x="134" y="712"/>
                  </a:lnTo>
                  <a:lnTo>
                    <a:pt x="133" y="712"/>
                  </a:lnTo>
                  <a:lnTo>
                    <a:pt x="131" y="712"/>
                  </a:lnTo>
                  <a:lnTo>
                    <a:pt x="130" y="712"/>
                  </a:lnTo>
                  <a:lnTo>
                    <a:pt x="130" y="711"/>
                  </a:lnTo>
                  <a:lnTo>
                    <a:pt x="130" y="709"/>
                  </a:lnTo>
                  <a:lnTo>
                    <a:pt x="131" y="709"/>
                  </a:lnTo>
                  <a:lnTo>
                    <a:pt x="131" y="708"/>
                  </a:lnTo>
                  <a:lnTo>
                    <a:pt x="130" y="708"/>
                  </a:lnTo>
                  <a:lnTo>
                    <a:pt x="130" y="707"/>
                  </a:lnTo>
                  <a:lnTo>
                    <a:pt x="130" y="706"/>
                  </a:lnTo>
                  <a:lnTo>
                    <a:pt x="131" y="706"/>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9" y="692"/>
                  </a:lnTo>
                  <a:lnTo>
                    <a:pt x="129" y="691"/>
                  </a:lnTo>
                  <a:lnTo>
                    <a:pt x="129" y="690"/>
                  </a:lnTo>
                  <a:lnTo>
                    <a:pt x="128" y="690"/>
                  </a:lnTo>
                  <a:lnTo>
                    <a:pt x="128" y="689"/>
                  </a:lnTo>
                  <a:lnTo>
                    <a:pt x="128" y="687"/>
                  </a:lnTo>
                  <a:lnTo>
                    <a:pt x="128" y="686"/>
                  </a:lnTo>
                  <a:lnTo>
                    <a:pt x="126" y="686"/>
                  </a:lnTo>
                  <a:lnTo>
                    <a:pt x="126" y="685"/>
                  </a:lnTo>
                  <a:lnTo>
                    <a:pt x="125" y="685"/>
                  </a:lnTo>
                  <a:lnTo>
                    <a:pt x="125" y="683"/>
                  </a:lnTo>
                  <a:lnTo>
                    <a:pt x="126" y="683"/>
                  </a:lnTo>
                  <a:lnTo>
                    <a:pt x="126" y="682"/>
                  </a:lnTo>
                  <a:lnTo>
                    <a:pt x="125" y="682"/>
                  </a:lnTo>
                  <a:lnTo>
                    <a:pt x="125" y="681"/>
                  </a:lnTo>
                  <a:lnTo>
                    <a:pt x="124" y="681"/>
                  </a:lnTo>
                  <a:lnTo>
                    <a:pt x="124" y="679"/>
                  </a:lnTo>
                  <a:lnTo>
                    <a:pt x="122" y="679"/>
                  </a:lnTo>
                  <a:lnTo>
                    <a:pt x="121" y="679"/>
                  </a:lnTo>
                  <a:lnTo>
                    <a:pt x="121" y="678"/>
                  </a:lnTo>
                  <a:lnTo>
                    <a:pt x="120" y="678"/>
                  </a:lnTo>
                  <a:lnTo>
                    <a:pt x="120" y="677"/>
                  </a:lnTo>
                  <a:lnTo>
                    <a:pt x="120" y="675"/>
                  </a:lnTo>
                  <a:lnTo>
                    <a:pt x="118" y="675"/>
                  </a:lnTo>
                  <a:lnTo>
                    <a:pt x="118" y="674"/>
                  </a:lnTo>
                  <a:lnTo>
                    <a:pt x="117" y="674"/>
                  </a:lnTo>
                  <a:lnTo>
                    <a:pt x="117" y="673"/>
                  </a:lnTo>
                  <a:lnTo>
                    <a:pt x="116" y="673"/>
                  </a:lnTo>
                  <a:lnTo>
                    <a:pt x="116" y="671"/>
                  </a:lnTo>
                  <a:lnTo>
                    <a:pt x="114" y="671"/>
                  </a:lnTo>
                  <a:lnTo>
                    <a:pt x="114" y="670"/>
                  </a:lnTo>
                  <a:lnTo>
                    <a:pt x="113" y="670"/>
                  </a:lnTo>
                  <a:lnTo>
                    <a:pt x="112" y="670"/>
                  </a:lnTo>
                  <a:lnTo>
                    <a:pt x="112" y="669"/>
                  </a:lnTo>
                  <a:lnTo>
                    <a:pt x="112" y="670"/>
                  </a:lnTo>
                  <a:lnTo>
                    <a:pt x="111" y="670"/>
                  </a:lnTo>
                  <a:lnTo>
                    <a:pt x="109" y="670"/>
                  </a:lnTo>
                  <a:lnTo>
                    <a:pt x="108" y="670"/>
                  </a:lnTo>
                  <a:lnTo>
                    <a:pt x="107" y="670"/>
                  </a:lnTo>
                  <a:lnTo>
                    <a:pt x="105" y="670"/>
                  </a:lnTo>
                  <a:lnTo>
                    <a:pt x="105" y="671"/>
                  </a:lnTo>
                  <a:lnTo>
                    <a:pt x="104" y="671"/>
                  </a:lnTo>
                  <a:lnTo>
                    <a:pt x="103" y="671"/>
                  </a:lnTo>
                  <a:lnTo>
                    <a:pt x="101" y="671"/>
                  </a:lnTo>
                  <a:lnTo>
                    <a:pt x="100" y="671"/>
                  </a:lnTo>
                  <a:lnTo>
                    <a:pt x="100" y="670"/>
                  </a:lnTo>
                  <a:lnTo>
                    <a:pt x="99" y="670"/>
                  </a:lnTo>
                  <a:lnTo>
                    <a:pt x="97" y="670"/>
                  </a:lnTo>
                  <a:lnTo>
                    <a:pt x="96" y="670"/>
                  </a:lnTo>
                  <a:lnTo>
                    <a:pt x="96" y="669"/>
                  </a:lnTo>
                  <a:lnTo>
                    <a:pt x="96" y="670"/>
                  </a:lnTo>
                  <a:lnTo>
                    <a:pt x="97" y="670"/>
                  </a:lnTo>
                  <a:lnTo>
                    <a:pt x="96" y="670"/>
                  </a:lnTo>
                  <a:lnTo>
                    <a:pt x="96" y="671"/>
                  </a:lnTo>
                  <a:lnTo>
                    <a:pt x="96" y="673"/>
                  </a:lnTo>
                  <a:lnTo>
                    <a:pt x="95" y="673"/>
                  </a:lnTo>
                  <a:lnTo>
                    <a:pt x="95" y="674"/>
                  </a:lnTo>
                  <a:lnTo>
                    <a:pt x="96" y="674"/>
                  </a:lnTo>
                  <a:lnTo>
                    <a:pt x="96" y="675"/>
                  </a:lnTo>
                  <a:lnTo>
                    <a:pt x="96" y="677"/>
                  </a:lnTo>
                  <a:lnTo>
                    <a:pt x="97" y="677"/>
                  </a:lnTo>
                  <a:lnTo>
                    <a:pt x="97" y="678"/>
                  </a:lnTo>
                  <a:lnTo>
                    <a:pt x="99" y="678"/>
                  </a:lnTo>
                  <a:lnTo>
                    <a:pt x="100" y="678"/>
                  </a:lnTo>
                  <a:lnTo>
                    <a:pt x="100" y="679"/>
                  </a:lnTo>
                  <a:lnTo>
                    <a:pt x="101" y="679"/>
                  </a:lnTo>
                  <a:lnTo>
                    <a:pt x="101" y="681"/>
                  </a:lnTo>
                  <a:lnTo>
                    <a:pt x="100" y="681"/>
                  </a:lnTo>
                  <a:lnTo>
                    <a:pt x="100" y="682"/>
                  </a:lnTo>
                  <a:lnTo>
                    <a:pt x="100" y="683"/>
                  </a:lnTo>
                  <a:lnTo>
                    <a:pt x="100" y="685"/>
                  </a:lnTo>
                  <a:lnTo>
                    <a:pt x="99" y="685"/>
                  </a:lnTo>
                  <a:lnTo>
                    <a:pt x="99" y="686"/>
                  </a:lnTo>
                  <a:lnTo>
                    <a:pt x="97" y="686"/>
                  </a:lnTo>
                  <a:lnTo>
                    <a:pt x="96" y="686"/>
                  </a:lnTo>
                  <a:lnTo>
                    <a:pt x="96" y="687"/>
                  </a:lnTo>
                  <a:lnTo>
                    <a:pt x="95" y="687"/>
                  </a:lnTo>
                  <a:lnTo>
                    <a:pt x="95" y="686"/>
                  </a:lnTo>
                  <a:lnTo>
                    <a:pt x="94" y="686"/>
                  </a:lnTo>
                  <a:lnTo>
                    <a:pt x="92" y="686"/>
                  </a:lnTo>
                  <a:lnTo>
                    <a:pt x="91" y="686"/>
                  </a:lnTo>
                  <a:lnTo>
                    <a:pt x="91" y="685"/>
                  </a:lnTo>
                  <a:lnTo>
                    <a:pt x="90" y="685"/>
                  </a:lnTo>
                  <a:lnTo>
                    <a:pt x="90" y="683"/>
                  </a:lnTo>
                  <a:lnTo>
                    <a:pt x="88" y="683"/>
                  </a:lnTo>
                  <a:lnTo>
                    <a:pt x="88" y="682"/>
                  </a:lnTo>
                  <a:lnTo>
                    <a:pt x="87" y="682"/>
                  </a:lnTo>
                  <a:lnTo>
                    <a:pt x="86" y="682"/>
                  </a:lnTo>
                  <a:lnTo>
                    <a:pt x="86" y="681"/>
                  </a:lnTo>
                  <a:lnTo>
                    <a:pt x="84" y="681"/>
                  </a:lnTo>
                  <a:lnTo>
                    <a:pt x="83" y="681"/>
                  </a:lnTo>
                  <a:lnTo>
                    <a:pt x="82" y="679"/>
                  </a:lnTo>
                  <a:lnTo>
                    <a:pt x="82" y="678"/>
                  </a:lnTo>
                  <a:lnTo>
                    <a:pt x="82" y="677"/>
                  </a:lnTo>
                  <a:lnTo>
                    <a:pt x="82" y="675"/>
                  </a:lnTo>
                  <a:lnTo>
                    <a:pt x="82" y="674"/>
                  </a:lnTo>
                  <a:lnTo>
                    <a:pt x="82" y="673"/>
                  </a:lnTo>
                  <a:lnTo>
                    <a:pt x="82" y="671"/>
                  </a:lnTo>
                  <a:lnTo>
                    <a:pt x="80" y="670"/>
                  </a:lnTo>
                  <a:lnTo>
                    <a:pt x="80" y="669"/>
                  </a:lnTo>
                  <a:lnTo>
                    <a:pt x="79" y="669"/>
                  </a:lnTo>
                  <a:lnTo>
                    <a:pt x="78" y="669"/>
                  </a:lnTo>
                  <a:lnTo>
                    <a:pt x="76" y="669"/>
                  </a:lnTo>
                  <a:lnTo>
                    <a:pt x="75" y="669"/>
                  </a:lnTo>
                  <a:lnTo>
                    <a:pt x="74" y="669"/>
                  </a:lnTo>
                  <a:lnTo>
                    <a:pt x="73" y="669"/>
                  </a:lnTo>
                  <a:lnTo>
                    <a:pt x="71" y="669"/>
                  </a:lnTo>
                  <a:lnTo>
                    <a:pt x="70" y="669"/>
                  </a:lnTo>
                  <a:lnTo>
                    <a:pt x="69" y="669"/>
                  </a:lnTo>
                  <a:lnTo>
                    <a:pt x="67" y="669"/>
                  </a:lnTo>
                  <a:lnTo>
                    <a:pt x="66" y="669"/>
                  </a:lnTo>
                  <a:lnTo>
                    <a:pt x="65" y="669"/>
                  </a:lnTo>
                  <a:lnTo>
                    <a:pt x="63" y="669"/>
                  </a:lnTo>
                  <a:lnTo>
                    <a:pt x="62" y="670"/>
                  </a:lnTo>
                  <a:lnTo>
                    <a:pt x="61" y="670"/>
                  </a:lnTo>
                  <a:lnTo>
                    <a:pt x="59" y="669"/>
                  </a:lnTo>
                  <a:lnTo>
                    <a:pt x="58" y="669"/>
                  </a:lnTo>
                  <a:lnTo>
                    <a:pt x="58" y="670"/>
                  </a:lnTo>
                  <a:lnTo>
                    <a:pt x="57" y="670"/>
                  </a:lnTo>
                  <a:lnTo>
                    <a:pt x="56" y="670"/>
                  </a:lnTo>
                  <a:lnTo>
                    <a:pt x="54" y="670"/>
                  </a:lnTo>
                  <a:lnTo>
                    <a:pt x="54" y="669"/>
                  </a:lnTo>
                  <a:lnTo>
                    <a:pt x="53" y="670"/>
                  </a:lnTo>
                  <a:lnTo>
                    <a:pt x="53" y="671"/>
                  </a:lnTo>
                  <a:lnTo>
                    <a:pt x="53" y="673"/>
                  </a:lnTo>
                  <a:lnTo>
                    <a:pt x="53" y="674"/>
                  </a:lnTo>
                  <a:lnTo>
                    <a:pt x="52" y="675"/>
                  </a:lnTo>
                  <a:lnTo>
                    <a:pt x="52" y="677"/>
                  </a:lnTo>
                  <a:lnTo>
                    <a:pt x="52" y="678"/>
                  </a:lnTo>
                  <a:lnTo>
                    <a:pt x="52" y="679"/>
                  </a:lnTo>
                  <a:lnTo>
                    <a:pt x="52" y="681"/>
                  </a:lnTo>
                  <a:lnTo>
                    <a:pt x="52" y="682"/>
                  </a:lnTo>
                  <a:lnTo>
                    <a:pt x="52" y="683"/>
                  </a:lnTo>
                  <a:lnTo>
                    <a:pt x="52" y="685"/>
                  </a:lnTo>
                  <a:lnTo>
                    <a:pt x="52" y="686"/>
                  </a:lnTo>
                  <a:lnTo>
                    <a:pt x="52" y="687"/>
                  </a:lnTo>
                  <a:lnTo>
                    <a:pt x="52" y="689"/>
                  </a:lnTo>
                  <a:lnTo>
                    <a:pt x="52" y="690"/>
                  </a:lnTo>
                  <a:lnTo>
                    <a:pt x="52" y="691"/>
                  </a:lnTo>
                  <a:lnTo>
                    <a:pt x="52" y="692"/>
                  </a:lnTo>
                  <a:lnTo>
                    <a:pt x="52" y="694"/>
                  </a:lnTo>
                  <a:lnTo>
                    <a:pt x="53" y="694"/>
                  </a:lnTo>
                  <a:lnTo>
                    <a:pt x="54" y="694"/>
                  </a:lnTo>
                  <a:lnTo>
                    <a:pt x="56" y="694"/>
                  </a:lnTo>
                  <a:lnTo>
                    <a:pt x="57" y="695"/>
                  </a:lnTo>
                  <a:lnTo>
                    <a:pt x="58" y="695"/>
                  </a:lnTo>
                  <a:lnTo>
                    <a:pt x="58" y="696"/>
                  </a:lnTo>
                  <a:lnTo>
                    <a:pt x="58" y="698"/>
                  </a:lnTo>
                  <a:lnTo>
                    <a:pt x="58" y="699"/>
                  </a:lnTo>
                  <a:lnTo>
                    <a:pt x="58" y="700"/>
                  </a:lnTo>
                  <a:lnTo>
                    <a:pt x="58" y="702"/>
                  </a:lnTo>
                  <a:lnTo>
                    <a:pt x="58" y="703"/>
                  </a:lnTo>
                  <a:lnTo>
                    <a:pt x="59" y="703"/>
                  </a:lnTo>
                  <a:lnTo>
                    <a:pt x="59" y="704"/>
                  </a:lnTo>
                  <a:lnTo>
                    <a:pt x="59" y="706"/>
                  </a:lnTo>
                  <a:lnTo>
                    <a:pt x="58" y="706"/>
                  </a:lnTo>
                  <a:lnTo>
                    <a:pt x="58" y="707"/>
                  </a:lnTo>
                  <a:lnTo>
                    <a:pt x="58" y="708"/>
                  </a:lnTo>
                  <a:lnTo>
                    <a:pt x="57" y="708"/>
                  </a:lnTo>
                  <a:lnTo>
                    <a:pt x="57" y="709"/>
                  </a:lnTo>
                  <a:lnTo>
                    <a:pt x="57" y="711"/>
                  </a:lnTo>
                  <a:lnTo>
                    <a:pt x="57" y="712"/>
                  </a:lnTo>
                  <a:lnTo>
                    <a:pt x="56" y="712"/>
                  </a:lnTo>
                  <a:lnTo>
                    <a:pt x="56" y="713"/>
                  </a:lnTo>
                  <a:lnTo>
                    <a:pt x="56" y="715"/>
                  </a:lnTo>
                  <a:lnTo>
                    <a:pt x="56" y="716"/>
                  </a:lnTo>
                  <a:lnTo>
                    <a:pt x="56" y="717"/>
                  </a:lnTo>
                  <a:lnTo>
                    <a:pt x="54" y="719"/>
                  </a:lnTo>
                  <a:lnTo>
                    <a:pt x="54" y="720"/>
                  </a:lnTo>
                  <a:lnTo>
                    <a:pt x="53" y="720"/>
                  </a:lnTo>
                  <a:lnTo>
                    <a:pt x="53" y="721"/>
                  </a:lnTo>
                  <a:lnTo>
                    <a:pt x="52" y="723"/>
                  </a:lnTo>
                  <a:lnTo>
                    <a:pt x="50" y="724"/>
                  </a:lnTo>
                  <a:lnTo>
                    <a:pt x="50" y="725"/>
                  </a:lnTo>
                  <a:lnTo>
                    <a:pt x="50" y="726"/>
                  </a:lnTo>
                  <a:lnTo>
                    <a:pt x="49" y="726"/>
                  </a:lnTo>
                  <a:lnTo>
                    <a:pt x="49" y="728"/>
                  </a:lnTo>
                  <a:lnTo>
                    <a:pt x="49" y="729"/>
                  </a:lnTo>
                  <a:lnTo>
                    <a:pt x="50" y="730"/>
                  </a:lnTo>
                  <a:lnTo>
                    <a:pt x="50" y="732"/>
                  </a:lnTo>
                  <a:lnTo>
                    <a:pt x="50" y="733"/>
                  </a:lnTo>
                  <a:lnTo>
                    <a:pt x="50" y="734"/>
                  </a:lnTo>
                  <a:lnTo>
                    <a:pt x="50" y="736"/>
                  </a:lnTo>
                  <a:lnTo>
                    <a:pt x="50" y="737"/>
                  </a:lnTo>
                  <a:lnTo>
                    <a:pt x="49" y="737"/>
                  </a:lnTo>
                  <a:lnTo>
                    <a:pt x="49" y="738"/>
                  </a:lnTo>
                  <a:lnTo>
                    <a:pt x="49" y="740"/>
                  </a:lnTo>
                  <a:lnTo>
                    <a:pt x="48" y="743"/>
                  </a:lnTo>
                  <a:lnTo>
                    <a:pt x="46" y="745"/>
                  </a:lnTo>
                  <a:lnTo>
                    <a:pt x="45" y="747"/>
                  </a:lnTo>
                  <a:lnTo>
                    <a:pt x="45" y="749"/>
                  </a:lnTo>
                  <a:lnTo>
                    <a:pt x="45" y="750"/>
                  </a:lnTo>
                  <a:lnTo>
                    <a:pt x="44" y="751"/>
                  </a:lnTo>
                  <a:lnTo>
                    <a:pt x="44" y="753"/>
                  </a:lnTo>
                  <a:lnTo>
                    <a:pt x="42" y="753"/>
                  </a:lnTo>
                  <a:lnTo>
                    <a:pt x="41" y="754"/>
                  </a:lnTo>
                  <a:lnTo>
                    <a:pt x="38" y="754"/>
                  </a:lnTo>
                  <a:lnTo>
                    <a:pt x="38" y="755"/>
                  </a:lnTo>
                  <a:lnTo>
                    <a:pt x="37" y="755"/>
                  </a:lnTo>
                  <a:lnTo>
                    <a:pt x="35" y="755"/>
                  </a:lnTo>
                  <a:lnTo>
                    <a:pt x="33" y="754"/>
                  </a:lnTo>
                  <a:lnTo>
                    <a:pt x="32" y="754"/>
                  </a:lnTo>
                  <a:lnTo>
                    <a:pt x="32" y="753"/>
                  </a:lnTo>
                  <a:lnTo>
                    <a:pt x="31" y="751"/>
                  </a:lnTo>
                  <a:lnTo>
                    <a:pt x="29" y="750"/>
                  </a:lnTo>
                  <a:lnTo>
                    <a:pt x="28" y="751"/>
                  </a:lnTo>
                  <a:lnTo>
                    <a:pt x="27" y="751"/>
                  </a:lnTo>
                  <a:lnTo>
                    <a:pt x="25" y="751"/>
                  </a:lnTo>
                  <a:lnTo>
                    <a:pt x="25" y="753"/>
                  </a:lnTo>
                  <a:lnTo>
                    <a:pt x="24" y="753"/>
                  </a:lnTo>
                  <a:lnTo>
                    <a:pt x="24" y="754"/>
                  </a:lnTo>
                  <a:lnTo>
                    <a:pt x="23" y="754"/>
                  </a:lnTo>
                  <a:lnTo>
                    <a:pt x="21" y="754"/>
                  </a:lnTo>
                  <a:lnTo>
                    <a:pt x="20" y="754"/>
                  </a:lnTo>
                  <a:lnTo>
                    <a:pt x="19" y="754"/>
                  </a:lnTo>
                  <a:lnTo>
                    <a:pt x="18" y="754"/>
                  </a:lnTo>
                  <a:lnTo>
                    <a:pt x="16" y="754"/>
                  </a:lnTo>
                  <a:lnTo>
                    <a:pt x="16" y="753"/>
                  </a:lnTo>
                  <a:lnTo>
                    <a:pt x="16" y="754"/>
                  </a:lnTo>
                  <a:lnTo>
                    <a:pt x="15" y="754"/>
                  </a:lnTo>
                  <a:lnTo>
                    <a:pt x="15" y="753"/>
                  </a:lnTo>
                  <a:lnTo>
                    <a:pt x="14" y="753"/>
                  </a:lnTo>
                  <a:lnTo>
                    <a:pt x="14" y="751"/>
                  </a:lnTo>
                  <a:lnTo>
                    <a:pt x="12" y="750"/>
                  </a:lnTo>
                  <a:lnTo>
                    <a:pt x="14" y="749"/>
                  </a:lnTo>
                  <a:lnTo>
                    <a:pt x="14" y="747"/>
                  </a:lnTo>
                  <a:lnTo>
                    <a:pt x="14" y="746"/>
                  </a:lnTo>
                  <a:lnTo>
                    <a:pt x="15" y="745"/>
                  </a:lnTo>
                  <a:lnTo>
                    <a:pt x="15" y="743"/>
                  </a:lnTo>
                  <a:lnTo>
                    <a:pt x="14" y="743"/>
                  </a:lnTo>
                  <a:lnTo>
                    <a:pt x="14" y="742"/>
                  </a:lnTo>
                  <a:lnTo>
                    <a:pt x="14" y="741"/>
                  </a:lnTo>
                  <a:lnTo>
                    <a:pt x="14" y="740"/>
                  </a:lnTo>
                  <a:lnTo>
                    <a:pt x="15" y="740"/>
                  </a:lnTo>
                  <a:lnTo>
                    <a:pt x="14" y="740"/>
                  </a:lnTo>
                  <a:lnTo>
                    <a:pt x="14" y="738"/>
                  </a:lnTo>
                  <a:lnTo>
                    <a:pt x="15" y="738"/>
                  </a:lnTo>
                  <a:lnTo>
                    <a:pt x="16" y="738"/>
                  </a:lnTo>
                  <a:lnTo>
                    <a:pt x="15" y="737"/>
                  </a:lnTo>
                  <a:lnTo>
                    <a:pt x="16" y="737"/>
                  </a:lnTo>
                  <a:lnTo>
                    <a:pt x="16" y="736"/>
                  </a:lnTo>
                  <a:lnTo>
                    <a:pt x="16" y="734"/>
                  </a:lnTo>
                  <a:lnTo>
                    <a:pt x="15" y="734"/>
                  </a:lnTo>
                  <a:lnTo>
                    <a:pt x="15" y="733"/>
                  </a:lnTo>
                  <a:lnTo>
                    <a:pt x="16" y="733"/>
                  </a:lnTo>
                  <a:lnTo>
                    <a:pt x="16" y="732"/>
                  </a:lnTo>
                  <a:lnTo>
                    <a:pt x="16" y="730"/>
                  </a:lnTo>
                  <a:lnTo>
                    <a:pt x="18" y="730"/>
                  </a:lnTo>
                  <a:lnTo>
                    <a:pt x="18" y="729"/>
                  </a:lnTo>
                  <a:lnTo>
                    <a:pt x="16" y="729"/>
                  </a:lnTo>
                  <a:lnTo>
                    <a:pt x="16" y="728"/>
                  </a:lnTo>
                  <a:lnTo>
                    <a:pt x="16" y="726"/>
                  </a:lnTo>
                  <a:lnTo>
                    <a:pt x="18" y="726"/>
                  </a:lnTo>
                  <a:lnTo>
                    <a:pt x="18" y="725"/>
                  </a:lnTo>
                  <a:lnTo>
                    <a:pt x="16" y="725"/>
                  </a:lnTo>
                  <a:lnTo>
                    <a:pt x="16" y="724"/>
                  </a:lnTo>
                  <a:lnTo>
                    <a:pt x="16" y="723"/>
                  </a:lnTo>
                  <a:lnTo>
                    <a:pt x="15" y="723"/>
                  </a:lnTo>
                  <a:lnTo>
                    <a:pt x="16" y="723"/>
                  </a:lnTo>
                  <a:lnTo>
                    <a:pt x="16" y="721"/>
                  </a:lnTo>
                  <a:lnTo>
                    <a:pt x="18" y="721"/>
                  </a:lnTo>
                  <a:lnTo>
                    <a:pt x="19" y="721"/>
                  </a:lnTo>
                  <a:lnTo>
                    <a:pt x="19" y="720"/>
                  </a:lnTo>
                  <a:lnTo>
                    <a:pt x="18" y="720"/>
                  </a:lnTo>
                  <a:lnTo>
                    <a:pt x="18" y="719"/>
                  </a:lnTo>
                  <a:lnTo>
                    <a:pt x="16" y="719"/>
                  </a:lnTo>
                  <a:lnTo>
                    <a:pt x="16" y="717"/>
                  </a:lnTo>
                  <a:lnTo>
                    <a:pt x="16" y="716"/>
                  </a:lnTo>
                  <a:lnTo>
                    <a:pt x="15" y="716"/>
                  </a:lnTo>
                  <a:lnTo>
                    <a:pt x="15" y="715"/>
                  </a:lnTo>
                  <a:lnTo>
                    <a:pt x="14" y="715"/>
                  </a:lnTo>
                  <a:lnTo>
                    <a:pt x="14" y="713"/>
                  </a:lnTo>
                  <a:lnTo>
                    <a:pt x="12" y="713"/>
                  </a:lnTo>
                  <a:lnTo>
                    <a:pt x="12" y="712"/>
                  </a:lnTo>
                  <a:lnTo>
                    <a:pt x="11" y="712"/>
                  </a:lnTo>
                  <a:lnTo>
                    <a:pt x="11" y="713"/>
                  </a:lnTo>
                  <a:lnTo>
                    <a:pt x="10" y="713"/>
                  </a:lnTo>
                  <a:lnTo>
                    <a:pt x="10" y="712"/>
                  </a:lnTo>
                  <a:lnTo>
                    <a:pt x="10" y="711"/>
                  </a:lnTo>
                  <a:lnTo>
                    <a:pt x="8" y="711"/>
                  </a:lnTo>
                  <a:lnTo>
                    <a:pt x="7" y="712"/>
                  </a:lnTo>
                  <a:lnTo>
                    <a:pt x="8" y="712"/>
                  </a:lnTo>
                  <a:lnTo>
                    <a:pt x="8" y="713"/>
                  </a:lnTo>
                  <a:lnTo>
                    <a:pt x="7" y="713"/>
                  </a:lnTo>
                  <a:lnTo>
                    <a:pt x="7" y="712"/>
                  </a:lnTo>
                  <a:lnTo>
                    <a:pt x="7" y="711"/>
                  </a:lnTo>
                  <a:lnTo>
                    <a:pt x="7" y="709"/>
                  </a:lnTo>
                  <a:lnTo>
                    <a:pt x="7" y="708"/>
                  </a:lnTo>
                  <a:lnTo>
                    <a:pt x="7" y="707"/>
                  </a:lnTo>
                  <a:lnTo>
                    <a:pt x="6" y="707"/>
                  </a:lnTo>
                  <a:lnTo>
                    <a:pt x="4" y="707"/>
                  </a:lnTo>
                  <a:lnTo>
                    <a:pt x="4" y="706"/>
                  </a:lnTo>
                  <a:lnTo>
                    <a:pt x="4" y="704"/>
                  </a:lnTo>
                  <a:lnTo>
                    <a:pt x="4" y="706"/>
                  </a:lnTo>
                  <a:lnTo>
                    <a:pt x="3" y="706"/>
                  </a:lnTo>
                  <a:lnTo>
                    <a:pt x="3" y="707"/>
                  </a:lnTo>
                  <a:lnTo>
                    <a:pt x="3" y="706"/>
                  </a:lnTo>
                  <a:lnTo>
                    <a:pt x="2" y="706"/>
                  </a:lnTo>
                  <a:lnTo>
                    <a:pt x="0" y="706"/>
                  </a:lnTo>
                  <a:lnTo>
                    <a:pt x="0" y="704"/>
                  </a:lnTo>
                  <a:lnTo>
                    <a:pt x="2" y="704"/>
                  </a:lnTo>
                  <a:lnTo>
                    <a:pt x="2" y="706"/>
                  </a:lnTo>
                  <a:lnTo>
                    <a:pt x="3" y="706"/>
                  </a:lnTo>
                  <a:lnTo>
                    <a:pt x="3" y="704"/>
                  </a:lnTo>
                  <a:lnTo>
                    <a:pt x="2" y="704"/>
                  </a:lnTo>
                  <a:lnTo>
                    <a:pt x="2" y="703"/>
                  </a:lnTo>
                  <a:lnTo>
                    <a:pt x="3" y="703"/>
                  </a:lnTo>
                  <a:lnTo>
                    <a:pt x="3" y="702"/>
                  </a:lnTo>
                  <a:lnTo>
                    <a:pt x="4" y="702"/>
                  </a:lnTo>
                  <a:lnTo>
                    <a:pt x="6" y="702"/>
                  </a:lnTo>
                  <a:lnTo>
                    <a:pt x="6" y="700"/>
                  </a:lnTo>
                  <a:lnTo>
                    <a:pt x="7" y="700"/>
                  </a:lnTo>
                  <a:lnTo>
                    <a:pt x="8" y="700"/>
                  </a:lnTo>
                  <a:lnTo>
                    <a:pt x="8" y="699"/>
                  </a:lnTo>
                  <a:lnTo>
                    <a:pt x="8" y="698"/>
                  </a:lnTo>
                  <a:lnTo>
                    <a:pt x="7" y="698"/>
                  </a:lnTo>
                  <a:lnTo>
                    <a:pt x="6" y="698"/>
                  </a:lnTo>
                  <a:lnTo>
                    <a:pt x="6" y="699"/>
                  </a:lnTo>
                  <a:lnTo>
                    <a:pt x="4" y="699"/>
                  </a:lnTo>
                  <a:lnTo>
                    <a:pt x="4" y="698"/>
                  </a:lnTo>
                  <a:lnTo>
                    <a:pt x="3" y="698"/>
                  </a:lnTo>
                  <a:lnTo>
                    <a:pt x="4" y="698"/>
                  </a:lnTo>
                  <a:lnTo>
                    <a:pt x="4" y="696"/>
                  </a:lnTo>
                  <a:lnTo>
                    <a:pt x="4" y="695"/>
                  </a:lnTo>
                  <a:lnTo>
                    <a:pt x="4" y="694"/>
                  </a:lnTo>
                  <a:lnTo>
                    <a:pt x="6" y="694"/>
                  </a:lnTo>
                  <a:lnTo>
                    <a:pt x="6" y="692"/>
                  </a:lnTo>
                  <a:lnTo>
                    <a:pt x="4" y="691"/>
                  </a:lnTo>
                  <a:lnTo>
                    <a:pt x="6" y="690"/>
                  </a:lnTo>
                  <a:lnTo>
                    <a:pt x="6" y="689"/>
                  </a:lnTo>
                  <a:lnTo>
                    <a:pt x="7" y="689"/>
                  </a:lnTo>
                  <a:lnTo>
                    <a:pt x="7" y="690"/>
                  </a:lnTo>
                  <a:lnTo>
                    <a:pt x="7" y="689"/>
                  </a:lnTo>
                  <a:lnTo>
                    <a:pt x="8" y="689"/>
                  </a:lnTo>
                  <a:lnTo>
                    <a:pt x="7" y="689"/>
                  </a:lnTo>
                  <a:lnTo>
                    <a:pt x="7" y="687"/>
                  </a:lnTo>
                  <a:lnTo>
                    <a:pt x="8" y="687"/>
                  </a:lnTo>
                  <a:lnTo>
                    <a:pt x="8" y="689"/>
                  </a:lnTo>
                  <a:lnTo>
                    <a:pt x="10" y="689"/>
                  </a:lnTo>
                  <a:lnTo>
                    <a:pt x="10" y="687"/>
                  </a:lnTo>
                  <a:lnTo>
                    <a:pt x="10" y="686"/>
                  </a:lnTo>
                  <a:lnTo>
                    <a:pt x="10" y="685"/>
                  </a:lnTo>
                  <a:lnTo>
                    <a:pt x="11" y="685"/>
                  </a:lnTo>
                  <a:lnTo>
                    <a:pt x="11" y="683"/>
                  </a:lnTo>
                  <a:lnTo>
                    <a:pt x="11" y="682"/>
                  </a:lnTo>
                  <a:lnTo>
                    <a:pt x="12" y="682"/>
                  </a:lnTo>
                  <a:lnTo>
                    <a:pt x="12" y="681"/>
                  </a:lnTo>
                  <a:lnTo>
                    <a:pt x="12" y="682"/>
                  </a:lnTo>
                  <a:lnTo>
                    <a:pt x="14" y="682"/>
                  </a:lnTo>
                  <a:lnTo>
                    <a:pt x="14" y="681"/>
                  </a:lnTo>
                  <a:lnTo>
                    <a:pt x="12" y="681"/>
                  </a:lnTo>
                  <a:lnTo>
                    <a:pt x="12" y="679"/>
                  </a:lnTo>
                  <a:lnTo>
                    <a:pt x="12" y="681"/>
                  </a:lnTo>
                  <a:lnTo>
                    <a:pt x="14" y="681"/>
                  </a:lnTo>
                  <a:lnTo>
                    <a:pt x="15" y="681"/>
                  </a:lnTo>
                  <a:lnTo>
                    <a:pt x="15" y="679"/>
                  </a:lnTo>
                  <a:lnTo>
                    <a:pt x="16" y="679"/>
                  </a:lnTo>
                  <a:lnTo>
                    <a:pt x="16" y="681"/>
                  </a:lnTo>
                  <a:lnTo>
                    <a:pt x="16" y="679"/>
                  </a:lnTo>
                  <a:lnTo>
                    <a:pt x="16" y="681"/>
                  </a:lnTo>
                  <a:lnTo>
                    <a:pt x="18" y="681"/>
                  </a:lnTo>
                  <a:lnTo>
                    <a:pt x="18" y="679"/>
                  </a:lnTo>
                  <a:lnTo>
                    <a:pt x="16" y="679"/>
                  </a:lnTo>
                  <a:lnTo>
                    <a:pt x="16" y="678"/>
                  </a:lnTo>
                  <a:lnTo>
                    <a:pt x="18" y="678"/>
                  </a:lnTo>
                  <a:lnTo>
                    <a:pt x="18" y="679"/>
                  </a:lnTo>
                  <a:lnTo>
                    <a:pt x="18" y="678"/>
                  </a:lnTo>
                  <a:lnTo>
                    <a:pt x="19" y="678"/>
                  </a:lnTo>
                  <a:lnTo>
                    <a:pt x="19" y="677"/>
                  </a:lnTo>
                  <a:lnTo>
                    <a:pt x="18" y="677"/>
                  </a:lnTo>
                  <a:lnTo>
                    <a:pt x="18" y="678"/>
                  </a:lnTo>
                  <a:lnTo>
                    <a:pt x="16" y="678"/>
                  </a:lnTo>
                  <a:lnTo>
                    <a:pt x="18" y="678"/>
                  </a:lnTo>
                  <a:lnTo>
                    <a:pt x="18" y="677"/>
                  </a:lnTo>
                  <a:lnTo>
                    <a:pt x="16" y="675"/>
                  </a:lnTo>
                  <a:lnTo>
                    <a:pt x="16" y="677"/>
                  </a:lnTo>
                  <a:lnTo>
                    <a:pt x="15" y="677"/>
                  </a:lnTo>
                  <a:lnTo>
                    <a:pt x="15" y="675"/>
                  </a:lnTo>
                  <a:lnTo>
                    <a:pt x="16" y="675"/>
                  </a:lnTo>
                  <a:lnTo>
                    <a:pt x="16" y="674"/>
                  </a:lnTo>
                  <a:lnTo>
                    <a:pt x="15" y="674"/>
                  </a:lnTo>
                  <a:lnTo>
                    <a:pt x="15" y="673"/>
                  </a:lnTo>
                  <a:lnTo>
                    <a:pt x="16" y="673"/>
                  </a:lnTo>
                  <a:lnTo>
                    <a:pt x="15" y="673"/>
                  </a:lnTo>
                  <a:lnTo>
                    <a:pt x="16" y="673"/>
                  </a:lnTo>
                  <a:lnTo>
                    <a:pt x="16" y="671"/>
                  </a:lnTo>
                  <a:lnTo>
                    <a:pt x="18" y="671"/>
                  </a:lnTo>
                  <a:lnTo>
                    <a:pt x="16" y="671"/>
                  </a:lnTo>
                  <a:lnTo>
                    <a:pt x="16" y="670"/>
                  </a:lnTo>
                  <a:lnTo>
                    <a:pt x="16" y="669"/>
                  </a:lnTo>
                  <a:lnTo>
                    <a:pt x="18" y="669"/>
                  </a:lnTo>
                  <a:lnTo>
                    <a:pt x="18" y="670"/>
                  </a:lnTo>
                  <a:lnTo>
                    <a:pt x="19" y="670"/>
                  </a:lnTo>
                  <a:lnTo>
                    <a:pt x="20" y="670"/>
                  </a:lnTo>
                  <a:lnTo>
                    <a:pt x="19" y="670"/>
                  </a:lnTo>
                  <a:lnTo>
                    <a:pt x="19" y="671"/>
                  </a:lnTo>
                  <a:lnTo>
                    <a:pt x="20" y="670"/>
                  </a:lnTo>
                  <a:lnTo>
                    <a:pt x="20" y="671"/>
                  </a:lnTo>
                  <a:lnTo>
                    <a:pt x="21" y="671"/>
                  </a:lnTo>
                  <a:lnTo>
                    <a:pt x="21" y="670"/>
                  </a:lnTo>
                  <a:lnTo>
                    <a:pt x="23" y="670"/>
                  </a:lnTo>
                  <a:lnTo>
                    <a:pt x="21" y="669"/>
                  </a:lnTo>
                  <a:lnTo>
                    <a:pt x="20" y="668"/>
                  </a:lnTo>
                  <a:lnTo>
                    <a:pt x="21" y="668"/>
                  </a:lnTo>
                  <a:lnTo>
                    <a:pt x="21" y="666"/>
                  </a:lnTo>
                  <a:lnTo>
                    <a:pt x="23" y="666"/>
                  </a:lnTo>
                  <a:lnTo>
                    <a:pt x="23" y="665"/>
                  </a:lnTo>
                  <a:lnTo>
                    <a:pt x="23"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7" y="661"/>
                  </a:lnTo>
                  <a:lnTo>
                    <a:pt x="28" y="662"/>
                  </a:lnTo>
                  <a:lnTo>
                    <a:pt x="28" y="661"/>
                  </a:lnTo>
                  <a:lnTo>
                    <a:pt x="29" y="661"/>
                  </a:lnTo>
                  <a:lnTo>
                    <a:pt x="28" y="661"/>
                  </a:lnTo>
                  <a:lnTo>
                    <a:pt x="28" y="660"/>
                  </a:lnTo>
                  <a:lnTo>
                    <a:pt x="29" y="660"/>
                  </a:lnTo>
                  <a:lnTo>
                    <a:pt x="31" y="661"/>
                  </a:lnTo>
                  <a:lnTo>
                    <a:pt x="31" y="662"/>
                  </a:lnTo>
                  <a:lnTo>
                    <a:pt x="32" y="662"/>
                  </a:lnTo>
                  <a:lnTo>
                    <a:pt x="32" y="661"/>
                  </a:lnTo>
                  <a:lnTo>
                    <a:pt x="33" y="662"/>
                  </a:lnTo>
                  <a:lnTo>
                    <a:pt x="33" y="661"/>
                  </a:lnTo>
                  <a:lnTo>
                    <a:pt x="33" y="660"/>
                  </a:lnTo>
                  <a:lnTo>
                    <a:pt x="32" y="658"/>
                  </a:lnTo>
                  <a:lnTo>
                    <a:pt x="32" y="657"/>
                  </a:lnTo>
                  <a:lnTo>
                    <a:pt x="32" y="656"/>
                  </a:lnTo>
                  <a:lnTo>
                    <a:pt x="32" y="654"/>
                  </a:lnTo>
                  <a:lnTo>
                    <a:pt x="32" y="653"/>
                  </a:lnTo>
                  <a:lnTo>
                    <a:pt x="32" y="652"/>
                  </a:lnTo>
                  <a:lnTo>
                    <a:pt x="33" y="652"/>
                  </a:lnTo>
                  <a:lnTo>
                    <a:pt x="33" y="651"/>
                  </a:lnTo>
                  <a:lnTo>
                    <a:pt x="35" y="651"/>
                  </a:lnTo>
                  <a:lnTo>
                    <a:pt x="36" y="649"/>
                  </a:lnTo>
                  <a:lnTo>
                    <a:pt x="36" y="651"/>
                  </a:lnTo>
                  <a:lnTo>
                    <a:pt x="37" y="651"/>
                  </a:lnTo>
                  <a:lnTo>
                    <a:pt x="38" y="651"/>
                  </a:lnTo>
                  <a:lnTo>
                    <a:pt x="40" y="649"/>
                  </a:lnTo>
                  <a:lnTo>
                    <a:pt x="41" y="649"/>
                  </a:lnTo>
                  <a:lnTo>
                    <a:pt x="41" y="648"/>
                  </a:lnTo>
                  <a:lnTo>
                    <a:pt x="41" y="647"/>
                  </a:lnTo>
                  <a:lnTo>
                    <a:pt x="41" y="645"/>
                  </a:lnTo>
                  <a:lnTo>
                    <a:pt x="40" y="645"/>
                  </a:lnTo>
                  <a:lnTo>
                    <a:pt x="41" y="645"/>
                  </a:lnTo>
                  <a:lnTo>
                    <a:pt x="41" y="644"/>
                  </a:lnTo>
                  <a:lnTo>
                    <a:pt x="41" y="643"/>
                  </a:lnTo>
                  <a:lnTo>
                    <a:pt x="42" y="643"/>
                  </a:lnTo>
                  <a:lnTo>
                    <a:pt x="42" y="641"/>
                  </a:lnTo>
                  <a:lnTo>
                    <a:pt x="42" y="643"/>
                  </a:lnTo>
                  <a:lnTo>
                    <a:pt x="42" y="641"/>
                  </a:lnTo>
                  <a:lnTo>
                    <a:pt x="44" y="641"/>
                  </a:lnTo>
                  <a:lnTo>
                    <a:pt x="44" y="643"/>
                  </a:lnTo>
                  <a:lnTo>
                    <a:pt x="45" y="643"/>
                  </a:lnTo>
                  <a:lnTo>
                    <a:pt x="45" y="641"/>
                  </a:lnTo>
                  <a:lnTo>
                    <a:pt x="45" y="640"/>
                  </a:lnTo>
                  <a:lnTo>
                    <a:pt x="44" y="640"/>
                  </a:lnTo>
                  <a:lnTo>
                    <a:pt x="44" y="639"/>
                  </a:lnTo>
                  <a:lnTo>
                    <a:pt x="44" y="637"/>
                  </a:lnTo>
                  <a:lnTo>
                    <a:pt x="45" y="637"/>
                  </a:lnTo>
                  <a:lnTo>
                    <a:pt x="44" y="637"/>
                  </a:lnTo>
                  <a:lnTo>
                    <a:pt x="45" y="637"/>
                  </a:lnTo>
                  <a:lnTo>
                    <a:pt x="45" y="636"/>
                  </a:lnTo>
                  <a:lnTo>
                    <a:pt x="44" y="636"/>
                  </a:lnTo>
                  <a:lnTo>
                    <a:pt x="44" y="635"/>
                  </a:lnTo>
                  <a:lnTo>
                    <a:pt x="42" y="635"/>
                  </a:lnTo>
                  <a:lnTo>
                    <a:pt x="41" y="635"/>
                  </a:lnTo>
                  <a:lnTo>
                    <a:pt x="41" y="634"/>
                  </a:lnTo>
                  <a:lnTo>
                    <a:pt x="40" y="634"/>
                  </a:lnTo>
                  <a:lnTo>
                    <a:pt x="40" y="631"/>
                  </a:lnTo>
                  <a:lnTo>
                    <a:pt x="40" y="630"/>
                  </a:lnTo>
                  <a:lnTo>
                    <a:pt x="40" y="628"/>
                  </a:lnTo>
                  <a:lnTo>
                    <a:pt x="40" y="627"/>
                  </a:lnTo>
                  <a:lnTo>
                    <a:pt x="40" y="626"/>
                  </a:lnTo>
                  <a:lnTo>
                    <a:pt x="40" y="624"/>
                  </a:lnTo>
                  <a:lnTo>
                    <a:pt x="38" y="624"/>
                  </a:lnTo>
                  <a:lnTo>
                    <a:pt x="40" y="624"/>
                  </a:lnTo>
                  <a:lnTo>
                    <a:pt x="40" y="623"/>
                  </a:lnTo>
                  <a:lnTo>
                    <a:pt x="41" y="623"/>
                  </a:lnTo>
                  <a:lnTo>
                    <a:pt x="41" y="622"/>
                  </a:lnTo>
                  <a:lnTo>
                    <a:pt x="42" y="622"/>
                  </a:lnTo>
                  <a:lnTo>
                    <a:pt x="42" y="620"/>
                  </a:lnTo>
                  <a:lnTo>
                    <a:pt x="42" y="619"/>
                  </a:lnTo>
                  <a:lnTo>
                    <a:pt x="42" y="618"/>
                  </a:lnTo>
                  <a:lnTo>
                    <a:pt x="42" y="617"/>
                  </a:lnTo>
                  <a:lnTo>
                    <a:pt x="42" y="615"/>
                  </a:lnTo>
                  <a:lnTo>
                    <a:pt x="42" y="614"/>
                  </a:lnTo>
                  <a:lnTo>
                    <a:pt x="44" y="614"/>
                  </a:lnTo>
                  <a:lnTo>
                    <a:pt x="44" y="613"/>
                  </a:lnTo>
                  <a:lnTo>
                    <a:pt x="45" y="613"/>
                  </a:lnTo>
                  <a:lnTo>
                    <a:pt x="46" y="613"/>
                  </a:lnTo>
                  <a:lnTo>
                    <a:pt x="46" y="611"/>
                  </a:lnTo>
                  <a:lnTo>
                    <a:pt x="48" y="610"/>
                  </a:lnTo>
                  <a:lnTo>
                    <a:pt x="48" y="609"/>
                  </a:lnTo>
                  <a:lnTo>
                    <a:pt x="48" y="607"/>
                  </a:lnTo>
                  <a:lnTo>
                    <a:pt x="46" y="607"/>
                  </a:lnTo>
                  <a:lnTo>
                    <a:pt x="45" y="607"/>
                  </a:lnTo>
                  <a:lnTo>
                    <a:pt x="44" y="607"/>
                  </a:lnTo>
                  <a:lnTo>
                    <a:pt x="44" y="606"/>
                  </a:lnTo>
                  <a:lnTo>
                    <a:pt x="44" y="605"/>
                  </a:lnTo>
                  <a:lnTo>
                    <a:pt x="42" y="605"/>
                  </a:lnTo>
                  <a:lnTo>
                    <a:pt x="42" y="606"/>
                  </a:lnTo>
                  <a:lnTo>
                    <a:pt x="42" y="607"/>
                  </a:lnTo>
                  <a:lnTo>
                    <a:pt x="42" y="606"/>
                  </a:lnTo>
                  <a:lnTo>
                    <a:pt x="41" y="606"/>
                  </a:lnTo>
                  <a:lnTo>
                    <a:pt x="41" y="607"/>
                  </a:lnTo>
                  <a:lnTo>
                    <a:pt x="41" y="606"/>
                  </a:lnTo>
                  <a:lnTo>
                    <a:pt x="40" y="606"/>
                  </a:lnTo>
                  <a:lnTo>
                    <a:pt x="41" y="605"/>
                  </a:lnTo>
                  <a:lnTo>
                    <a:pt x="40" y="605"/>
                  </a:lnTo>
                  <a:lnTo>
                    <a:pt x="41" y="605"/>
                  </a:lnTo>
                  <a:lnTo>
                    <a:pt x="41" y="603"/>
                  </a:lnTo>
                  <a:lnTo>
                    <a:pt x="41" y="602"/>
                  </a:lnTo>
                  <a:lnTo>
                    <a:pt x="40" y="602"/>
                  </a:lnTo>
                  <a:lnTo>
                    <a:pt x="40" y="603"/>
                  </a:lnTo>
                  <a:lnTo>
                    <a:pt x="40" y="602"/>
                  </a:lnTo>
                  <a:lnTo>
                    <a:pt x="40" y="601"/>
                  </a:lnTo>
                  <a:lnTo>
                    <a:pt x="40" y="599"/>
                  </a:lnTo>
                  <a:lnTo>
                    <a:pt x="40" y="598"/>
                  </a:lnTo>
                  <a:lnTo>
                    <a:pt x="38" y="598"/>
                  </a:lnTo>
                  <a:lnTo>
                    <a:pt x="38" y="599"/>
                  </a:lnTo>
                  <a:lnTo>
                    <a:pt x="38" y="598"/>
                  </a:lnTo>
                  <a:lnTo>
                    <a:pt x="38" y="599"/>
                  </a:lnTo>
                  <a:lnTo>
                    <a:pt x="37" y="599"/>
                  </a:lnTo>
                  <a:lnTo>
                    <a:pt x="36" y="599"/>
                  </a:lnTo>
                  <a:lnTo>
                    <a:pt x="36" y="598"/>
                  </a:lnTo>
                  <a:lnTo>
                    <a:pt x="35" y="598"/>
                  </a:lnTo>
                  <a:lnTo>
                    <a:pt x="33" y="598"/>
                  </a:lnTo>
                  <a:lnTo>
                    <a:pt x="33" y="597"/>
                  </a:lnTo>
                  <a:lnTo>
                    <a:pt x="35" y="597"/>
                  </a:lnTo>
                  <a:lnTo>
                    <a:pt x="36" y="597"/>
                  </a:lnTo>
                  <a:lnTo>
                    <a:pt x="35" y="597"/>
                  </a:lnTo>
                  <a:lnTo>
                    <a:pt x="35" y="596"/>
                  </a:lnTo>
                  <a:lnTo>
                    <a:pt x="33" y="596"/>
                  </a:lnTo>
                  <a:lnTo>
                    <a:pt x="33" y="594"/>
                  </a:lnTo>
                  <a:lnTo>
                    <a:pt x="33" y="596"/>
                  </a:lnTo>
                  <a:lnTo>
                    <a:pt x="35" y="596"/>
                  </a:lnTo>
                  <a:lnTo>
                    <a:pt x="35" y="594"/>
                  </a:lnTo>
                  <a:lnTo>
                    <a:pt x="33" y="594"/>
                  </a:lnTo>
                  <a:lnTo>
                    <a:pt x="33" y="593"/>
                  </a:lnTo>
                  <a:lnTo>
                    <a:pt x="35" y="593"/>
                  </a:lnTo>
                  <a:lnTo>
                    <a:pt x="35" y="594"/>
                  </a:lnTo>
                  <a:lnTo>
                    <a:pt x="35" y="593"/>
                  </a:lnTo>
                  <a:lnTo>
                    <a:pt x="35" y="592"/>
                  </a:lnTo>
                  <a:lnTo>
                    <a:pt x="36" y="592"/>
                  </a:lnTo>
                  <a:lnTo>
                    <a:pt x="35" y="590"/>
                  </a:lnTo>
                  <a:lnTo>
                    <a:pt x="33" y="590"/>
                  </a:lnTo>
                  <a:lnTo>
                    <a:pt x="33" y="589"/>
                  </a:lnTo>
                  <a:lnTo>
                    <a:pt x="33" y="590"/>
                  </a:lnTo>
                  <a:lnTo>
                    <a:pt x="32" y="590"/>
                  </a:lnTo>
                  <a:lnTo>
                    <a:pt x="32" y="589"/>
                  </a:lnTo>
                  <a:lnTo>
                    <a:pt x="31" y="589"/>
                  </a:lnTo>
                  <a:lnTo>
                    <a:pt x="31" y="588"/>
                  </a:lnTo>
                  <a:lnTo>
                    <a:pt x="31" y="586"/>
                  </a:lnTo>
                  <a:lnTo>
                    <a:pt x="29" y="586"/>
                  </a:lnTo>
                  <a:lnTo>
                    <a:pt x="29" y="585"/>
                  </a:lnTo>
                  <a:lnTo>
                    <a:pt x="31" y="585"/>
                  </a:lnTo>
                  <a:lnTo>
                    <a:pt x="29" y="585"/>
                  </a:lnTo>
                  <a:lnTo>
                    <a:pt x="29" y="584"/>
                  </a:lnTo>
                  <a:lnTo>
                    <a:pt x="29" y="582"/>
                  </a:lnTo>
                  <a:lnTo>
                    <a:pt x="29" y="584"/>
                  </a:lnTo>
                  <a:lnTo>
                    <a:pt x="31" y="584"/>
                  </a:lnTo>
                  <a:lnTo>
                    <a:pt x="31" y="582"/>
                  </a:lnTo>
                  <a:lnTo>
                    <a:pt x="31" y="581"/>
                  </a:lnTo>
                  <a:lnTo>
                    <a:pt x="31" y="582"/>
                  </a:lnTo>
                  <a:lnTo>
                    <a:pt x="32" y="582"/>
                  </a:lnTo>
                  <a:lnTo>
                    <a:pt x="33" y="582"/>
                  </a:lnTo>
                  <a:lnTo>
                    <a:pt x="33" y="581"/>
                  </a:lnTo>
                  <a:lnTo>
                    <a:pt x="32" y="581"/>
                  </a:lnTo>
                  <a:lnTo>
                    <a:pt x="33" y="581"/>
                  </a:lnTo>
                  <a:lnTo>
                    <a:pt x="33" y="580"/>
                  </a:lnTo>
                  <a:lnTo>
                    <a:pt x="32" y="580"/>
                  </a:lnTo>
                  <a:lnTo>
                    <a:pt x="32" y="579"/>
                  </a:lnTo>
                  <a:lnTo>
                    <a:pt x="33" y="579"/>
                  </a:lnTo>
                  <a:lnTo>
                    <a:pt x="33" y="577"/>
                  </a:lnTo>
                  <a:lnTo>
                    <a:pt x="33" y="576"/>
                  </a:lnTo>
                  <a:lnTo>
                    <a:pt x="33" y="577"/>
                  </a:lnTo>
                  <a:lnTo>
                    <a:pt x="33" y="576"/>
                  </a:lnTo>
                  <a:lnTo>
                    <a:pt x="32" y="576"/>
                  </a:lnTo>
                  <a:lnTo>
                    <a:pt x="31" y="575"/>
                  </a:lnTo>
                  <a:lnTo>
                    <a:pt x="31" y="576"/>
                  </a:lnTo>
                  <a:lnTo>
                    <a:pt x="29" y="576"/>
                  </a:lnTo>
                  <a:lnTo>
                    <a:pt x="28" y="576"/>
                  </a:lnTo>
                  <a:lnTo>
                    <a:pt x="27" y="576"/>
                  </a:lnTo>
                  <a:lnTo>
                    <a:pt x="27" y="577"/>
                  </a:lnTo>
                  <a:lnTo>
                    <a:pt x="27" y="576"/>
                  </a:lnTo>
                  <a:lnTo>
                    <a:pt x="27" y="575"/>
                  </a:lnTo>
                  <a:lnTo>
                    <a:pt x="25" y="575"/>
                  </a:lnTo>
                  <a:lnTo>
                    <a:pt x="24" y="575"/>
                  </a:lnTo>
                  <a:lnTo>
                    <a:pt x="24" y="576"/>
                  </a:lnTo>
                  <a:lnTo>
                    <a:pt x="24" y="575"/>
                  </a:lnTo>
                  <a:lnTo>
                    <a:pt x="23" y="575"/>
                  </a:lnTo>
                  <a:lnTo>
                    <a:pt x="21" y="575"/>
                  </a:lnTo>
                  <a:lnTo>
                    <a:pt x="23" y="573"/>
                  </a:lnTo>
                  <a:lnTo>
                    <a:pt x="21" y="573"/>
                  </a:lnTo>
                  <a:lnTo>
                    <a:pt x="21" y="572"/>
                  </a:lnTo>
                  <a:lnTo>
                    <a:pt x="20" y="572"/>
                  </a:lnTo>
                  <a:lnTo>
                    <a:pt x="20" y="571"/>
                  </a:lnTo>
                  <a:lnTo>
                    <a:pt x="21" y="571"/>
                  </a:lnTo>
                  <a:lnTo>
                    <a:pt x="21" y="569"/>
                  </a:lnTo>
                  <a:lnTo>
                    <a:pt x="23" y="569"/>
                  </a:lnTo>
                  <a:lnTo>
                    <a:pt x="23" y="571"/>
                  </a:lnTo>
                  <a:lnTo>
                    <a:pt x="21" y="571"/>
                  </a:lnTo>
                  <a:lnTo>
                    <a:pt x="23" y="571"/>
                  </a:lnTo>
                  <a:lnTo>
                    <a:pt x="23" y="569"/>
                  </a:lnTo>
                  <a:lnTo>
                    <a:pt x="24" y="569"/>
                  </a:lnTo>
                  <a:lnTo>
                    <a:pt x="25" y="569"/>
                  </a:lnTo>
                  <a:lnTo>
                    <a:pt x="25" y="568"/>
                  </a:lnTo>
                  <a:lnTo>
                    <a:pt x="27" y="568"/>
                  </a:lnTo>
                  <a:lnTo>
                    <a:pt x="27" y="569"/>
                  </a:lnTo>
                  <a:lnTo>
                    <a:pt x="28" y="569"/>
                  </a:lnTo>
                  <a:lnTo>
                    <a:pt x="28" y="568"/>
                  </a:lnTo>
                  <a:lnTo>
                    <a:pt x="28" y="569"/>
                  </a:lnTo>
                  <a:lnTo>
                    <a:pt x="28" y="568"/>
                  </a:lnTo>
                  <a:lnTo>
                    <a:pt x="28" y="567"/>
                  </a:lnTo>
                  <a:lnTo>
                    <a:pt x="29" y="567"/>
                  </a:lnTo>
                  <a:lnTo>
                    <a:pt x="29" y="565"/>
                  </a:lnTo>
                  <a:lnTo>
                    <a:pt x="31" y="565"/>
                  </a:lnTo>
                  <a:lnTo>
                    <a:pt x="31" y="567"/>
                  </a:lnTo>
                  <a:lnTo>
                    <a:pt x="32" y="567"/>
                  </a:lnTo>
                  <a:lnTo>
                    <a:pt x="33" y="567"/>
                  </a:lnTo>
                  <a:lnTo>
                    <a:pt x="32" y="567"/>
                  </a:lnTo>
                  <a:lnTo>
                    <a:pt x="32" y="565"/>
                  </a:lnTo>
                  <a:lnTo>
                    <a:pt x="33" y="565"/>
                  </a:lnTo>
                  <a:lnTo>
                    <a:pt x="35" y="565"/>
                  </a:lnTo>
                  <a:lnTo>
                    <a:pt x="36" y="565"/>
                  </a:lnTo>
                  <a:lnTo>
                    <a:pt x="37" y="565"/>
                  </a:lnTo>
                  <a:lnTo>
                    <a:pt x="37" y="567"/>
                  </a:lnTo>
                  <a:lnTo>
                    <a:pt x="37" y="565"/>
                  </a:lnTo>
                  <a:lnTo>
                    <a:pt x="38" y="565"/>
                  </a:lnTo>
                  <a:lnTo>
                    <a:pt x="38" y="564"/>
                  </a:lnTo>
                  <a:lnTo>
                    <a:pt x="37" y="564"/>
                  </a:lnTo>
                  <a:lnTo>
                    <a:pt x="38" y="564"/>
                  </a:lnTo>
                  <a:lnTo>
                    <a:pt x="38" y="563"/>
                  </a:lnTo>
                  <a:lnTo>
                    <a:pt x="40" y="563"/>
                  </a:lnTo>
                  <a:lnTo>
                    <a:pt x="41" y="563"/>
                  </a:lnTo>
                  <a:lnTo>
                    <a:pt x="42" y="563"/>
                  </a:lnTo>
                  <a:lnTo>
                    <a:pt x="42" y="562"/>
                  </a:lnTo>
                  <a:lnTo>
                    <a:pt x="44" y="562"/>
                  </a:lnTo>
                  <a:lnTo>
                    <a:pt x="44" y="563"/>
                  </a:lnTo>
                  <a:lnTo>
                    <a:pt x="45" y="563"/>
                  </a:lnTo>
                  <a:lnTo>
                    <a:pt x="46" y="563"/>
                  </a:lnTo>
                  <a:lnTo>
                    <a:pt x="48" y="563"/>
                  </a:lnTo>
                  <a:lnTo>
                    <a:pt x="46" y="563"/>
                  </a:lnTo>
                  <a:lnTo>
                    <a:pt x="46" y="562"/>
                  </a:lnTo>
                  <a:lnTo>
                    <a:pt x="48" y="562"/>
                  </a:lnTo>
                  <a:lnTo>
                    <a:pt x="46" y="562"/>
                  </a:lnTo>
                  <a:lnTo>
                    <a:pt x="48" y="562"/>
                  </a:lnTo>
                  <a:lnTo>
                    <a:pt x="48" y="560"/>
                  </a:lnTo>
                  <a:lnTo>
                    <a:pt x="49" y="560"/>
                  </a:lnTo>
                  <a:lnTo>
                    <a:pt x="50" y="560"/>
                  </a:lnTo>
                  <a:lnTo>
                    <a:pt x="49" y="560"/>
                  </a:lnTo>
                  <a:lnTo>
                    <a:pt x="50" y="560"/>
                  </a:lnTo>
                  <a:lnTo>
                    <a:pt x="50" y="559"/>
                  </a:lnTo>
                  <a:lnTo>
                    <a:pt x="52" y="559"/>
                  </a:lnTo>
                  <a:lnTo>
                    <a:pt x="52" y="558"/>
                  </a:lnTo>
                  <a:lnTo>
                    <a:pt x="50" y="558"/>
                  </a:lnTo>
                  <a:lnTo>
                    <a:pt x="50" y="556"/>
                  </a:lnTo>
                  <a:lnTo>
                    <a:pt x="52" y="556"/>
                  </a:lnTo>
                  <a:lnTo>
                    <a:pt x="52" y="555"/>
                  </a:lnTo>
                  <a:lnTo>
                    <a:pt x="50" y="555"/>
                  </a:lnTo>
                  <a:lnTo>
                    <a:pt x="50" y="556"/>
                  </a:lnTo>
                  <a:lnTo>
                    <a:pt x="50" y="555"/>
                  </a:lnTo>
                  <a:lnTo>
                    <a:pt x="52" y="555"/>
                  </a:lnTo>
                  <a:lnTo>
                    <a:pt x="52" y="554"/>
                  </a:lnTo>
                  <a:lnTo>
                    <a:pt x="52" y="552"/>
                  </a:lnTo>
                  <a:lnTo>
                    <a:pt x="53" y="552"/>
                  </a:lnTo>
                  <a:lnTo>
                    <a:pt x="53" y="554"/>
                  </a:lnTo>
                  <a:lnTo>
                    <a:pt x="54" y="554"/>
                  </a:lnTo>
                  <a:lnTo>
                    <a:pt x="54" y="552"/>
                  </a:lnTo>
                  <a:lnTo>
                    <a:pt x="56" y="552"/>
                  </a:lnTo>
                  <a:lnTo>
                    <a:pt x="56" y="551"/>
                  </a:lnTo>
                  <a:lnTo>
                    <a:pt x="57" y="551"/>
                  </a:lnTo>
                  <a:lnTo>
                    <a:pt x="57" y="550"/>
                  </a:lnTo>
                  <a:lnTo>
                    <a:pt x="58" y="550"/>
                  </a:lnTo>
                  <a:lnTo>
                    <a:pt x="59" y="550"/>
                  </a:lnTo>
                  <a:lnTo>
                    <a:pt x="58" y="550"/>
                  </a:lnTo>
                  <a:lnTo>
                    <a:pt x="59" y="550"/>
                  </a:lnTo>
                  <a:lnTo>
                    <a:pt x="59" y="548"/>
                  </a:lnTo>
                  <a:lnTo>
                    <a:pt x="59" y="547"/>
                  </a:lnTo>
                  <a:lnTo>
                    <a:pt x="59" y="548"/>
                  </a:lnTo>
                  <a:lnTo>
                    <a:pt x="59" y="547"/>
                  </a:lnTo>
                  <a:lnTo>
                    <a:pt x="61" y="547"/>
                  </a:lnTo>
                  <a:lnTo>
                    <a:pt x="62" y="547"/>
                  </a:lnTo>
                  <a:lnTo>
                    <a:pt x="61" y="547"/>
                  </a:lnTo>
                  <a:lnTo>
                    <a:pt x="62" y="547"/>
                  </a:lnTo>
                  <a:lnTo>
                    <a:pt x="62" y="546"/>
                  </a:lnTo>
                  <a:lnTo>
                    <a:pt x="62" y="547"/>
                  </a:lnTo>
                  <a:lnTo>
                    <a:pt x="62" y="546"/>
                  </a:lnTo>
                  <a:lnTo>
                    <a:pt x="63" y="546"/>
                  </a:lnTo>
                  <a:lnTo>
                    <a:pt x="63" y="547"/>
                  </a:lnTo>
                  <a:lnTo>
                    <a:pt x="65" y="547"/>
                  </a:lnTo>
                  <a:lnTo>
                    <a:pt x="66" y="547"/>
                  </a:lnTo>
                  <a:lnTo>
                    <a:pt x="67" y="547"/>
                  </a:lnTo>
                  <a:lnTo>
                    <a:pt x="66" y="547"/>
                  </a:lnTo>
                  <a:lnTo>
                    <a:pt x="67" y="547"/>
                  </a:lnTo>
                  <a:lnTo>
                    <a:pt x="67" y="548"/>
                  </a:lnTo>
                  <a:lnTo>
                    <a:pt x="69" y="548"/>
                  </a:lnTo>
                  <a:lnTo>
                    <a:pt x="70" y="548"/>
                  </a:lnTo>
                  <a:lnTo>
                    <a:pt x="71" y="548"/>
                  </a:lnTo>
                  <a:lnTo>
                    <a:pt x="71" y="547"/>
                  </a:lnTo>
                  <a:lnTo>
                    <a:pt x="71" y="548"/>
                  </a:lnTo>
                  <a:lnTo>
                    <a:pt x="73" y="548"/>
                  </a:lnTo>
                  <a:lnTo>
                    <a:pt x="74" y="548"/>
                  </a:lnTo>
                  <a:lnTo>
                    <a:pt x="74" y="550"/>
                  </a:lnTo>
                  <a:lnTo>
                    <a:pt x="74" y="551"/>
                  </a:lnTo>
                  <a:lnTo>
                    <a:pt x="75" y="551"/>
                  </a:lnTo>
                  <a:lnTo>
                    <a:pt x="75" y="550"/>
                  </a:lnTo>
                  <a:lnTo>
                    <a:pt x="75" y="551"/>
                  </a:lnTo>
                  <a:lnTo>
                    <a:pt x="76" y="551"/>
                  </a:lnTo>
                  <a:lnTo>
                    <a:pt x="78" y="551"/>
                  </a:lnTo>
                  <a:lnTo>
                    <a:pt x="76" y="551"/>
                  </a:lnTo>
                  <a:lnTo>
                    <a:pt x="78" y="551"/>
                  </a:lnTo>
                  <a:lnTo>
                    <a:pt x="78" y="550"/>
                  </a:lnTo>
                  <a:lnTo>
                    <a:pt x="79" y="550"/>
                  </a:lnTo>
                  <a:lnTo>
                    <a:pt x="80" y="550"/>
                  </a:lnTo>
                  <a:lnTo>
                    <a:pt x="80" y="551"/>
                  </a:lnTo>
                  <a:lnTo>
                    <a:pt x="82" y="551"/>
                  </a:lnTo>
                  <a:lnTo>
                    <a:pt x="83" y="551"/>
                  </a:lnTo>
                  <a:lnTo>
                    <a:pt x="83" y="552"/>
                  </a:lnTo>
                  <a:lnTo>
                    <a:pt x="84" y="552"/>
                  </a:lnTo>
                  <a:lnTo>
                    <a:pt x="86" y="552"/>
                  </a:lnTo>
                  <a:lnTo>
                    <a:pt x="86" y="554"/>
                  </a:lnTo>
                  <a:lnTo>
                    <a:pt x="86" y="552"/>
                  </a:lnTo>
                  <a:lnTo>
                    <a:pt x="86" y="554"/>
                  </a:lnTo>
                  <a:lnTo>
                    <a:pt x="87" y="554"/>
                  </a:lnTo>
                  <a:lnTo>
                    <a:pt x="87" y="552"/>
                  </a:lnTo>
                  <a:lnTo>
                    <a:pt x="88" y="552"/>
                  </a:lnTo>
                  <a:lnTo>
                    <a:pt x="87" y="552"/>
                  </a:lnTo>
                  <a:lnTo>
                    <a:pt x="88" y="552"/>
                  </a:lnTo>
                  <a:lnTo>
                    <a:pt x="90" y="552"/>
                  </a:lnTo>
                  <a:lnTo>
                    <a:pt x="90" y="551"/>
                  </a:lnTo>
                  <a:lnTo>
                    <a:pt x="90" y="550"/>
                  </a:lnTo>
                  <a:lnTo>
                    <a:pt x="88" y="550"/>
                  </a:lnTo>
                  <a:lnTo>
                    <a:pt x="88" y="548"/>
                  </a:lnTo>
                  <a:lnTo>
                    <a:pt x="90" y="548"/>
                  </a:lnTo>
                  <a:lnTo>
                    <a:pt x="90" y="547"/>
                  </a:lnTo>
                  <a:lnTo>
                    <a:pt x="90" y="546"/>
                  </a:lnTo>
                  <a:lnTo>
                    <a:pt x="91" y="546"/>
                  </a:lnTo>
                  <a:lnTo>
                    <a:pt x="91" y="547"/>
                  </a:lnTo>
                  <a:lnTo>
                    <a:pt x="91" y="546"/>
                  </a:lnTo>
                  <a:lnTo>
                    <a:pt x="91" y="545"/>
                  </a:lnTo>
                  <a:lnTo>
                    <a:pt x="92" y="545"/>
                  </a:lnTo>
                  <a:lnTo>
                    <a:pt x="94" y="545"/>
                  </a:lnTo>
                  <a:lnTo>
                    <a:pt x="94" y="543"/>
                  </a:lnTo>
                  <a:lnTo>
                    <a:pt x="95" y="543"/>
                  </a:lnTo>
                  <a:lnTo>
                    <a:pt x="95" y="542"/>
                  </a:lnTo>
                  <a:lnTo>
                    <a:pt x="95" y="543"/>
                  </a:lnTo>
                  <a:lnTo>
                    <a:pt x="96" y="543"/>
                  </a:lnTo>
                  <a:lnTo>
                    <a:pt x="96" y="542"/>
                  </a:lnTo>
                  <a:lnTo>
                    <a:pt x="97" y="543"/>
                  </a:lnTo>
                  <a:lnTo>
                    <a:pt x="97" y="542"/>
                  </a:lnTo>
                  <a:lnTo>
                    <a:pt x="99" y="542"/>
                  </a:lnTo>
                  <a:lnTo>
                    <a:pt x="97" y="542"/>
                  </a:lnTo>
                  <a:lnTo>
                    <a:pt x="97" y="541"/>
                  </a:lnTo>
                  <a:lnTo>
                    <a:pt x="96" y="541"/>
                  </a:lnTo>
                  <a:lnTo>
                    <a:pt x="96" y="539"/>
                  </a:lnTo>
                  <a:lnTo>
                    <a:pt x="97" y="539"/>
                  </a:lnTo>
                  <a:lnTo>
                    <a:pt x="96" y="539"/>
                  </a:lnTo>
                  <a:lnTo>
                    <a:pt x="96" y="538"/>
                  </a:lnTo>
                  <a:lnTo>
                    <a:pt x="96" y="537"/>
                  </a:lnTo>
                  <a:lnTo>
                    <a:pt x="97" y="537"/>
                  </a:lnTo>
                  <a:lnTo>
                    <a:pt x="99" y="537"/>
                  </a:lnTo>
                  <a:lnTo>
                    <a:pt x="99" y="535"/>
                  </a:lnTo>
                  <a:lnTo>
                    <a:pt x="99" y="534"/>
                  </a:lnTo>
                  <a:lnTo>
                    <a:pt x="100" y="534"/>
                  </a:lnTo>
                  <a:lnTo>
                    <a:pt x="100" y="533"/>
                  </a:lnTo>
                  <a:lnTo>
                    <a:pt x="100" y="531"/>
                  </a:lnTo>
                  <a:lnTo>
                    <a:pt x="101" y="531"/>
                  </a:lnTo>
                  <a:lnTo>
                    <a:pt x="101" y="530"/>
                  </a:lnTo>
                  <a:lnTo>
                    <a:pt x="103" y="530"/>
                  </a:lnTo>
                  <a:lnTo>
                    <a:pt x="103" y="529"/>
                  </a:lnTo>
                  <a:lnTo>
                    <a:pt x="103" y="528"/>
                  </a:lnTo>
                  <a:lnTo>
                    <a:pt x="103" y="526"/>
                  </a:lnTo>
                  <a:lnTo>
                    <a:pt x="104" y="526"/>
                  </a:lnTo>
                  <a:lnTo>
                    <a:pt x="103" y="526"/>
                  </a:lnTo>
                  <a:lnTo>
                    <a:pt x="104" y="526"/>
                  </a:lnTo>
                  <a:lnTo>
                    <a:pt x="104" y="525"/>
                  </a:lnTo>
                  <a:lnTo>
                    <a:pt x="104" y="524"/>
                  </a:lnTo>
                  <a:lnTo>
                    <a:pt x="104" y="522"/>
                  </a:lnTo>
                  <a:lnTo>
                    <a:pt x="104" y="521"/>
                  </a:lnTo>
                  <a:lnTo>
                    <a:pt x="104" y="520"/>
                  </a:lnTo>
                  <a:lnTo>
                    <a:pt x="104" y="518"/>
                  </a:lnTo>
                  <a:lnTo>
                    <a:pt x="105" y="518"/>
                  </a:lnTo>
                  <a:lnTo>
                    <a:pt x="105" y="517"/>
                  </a:lnTo>
                  <a:lnTo>
                    <a:pt x="105" y="516"/>
                  </a:lnTo>
                  <a:lnTo>
                    <a:pt x="105" y="514"/>
                  </a:lnTo>
                  <a:lnTo>
                    <a:pt x="105" y="513"/>
                  </a:lnTo>
                  <a:lnTo>
                    <a:pt x="105" y="512"/>
                  </a:lnTo>
                  <a:lnTo>
                    <a:pt x="107" y="512"/>
                  </a:lnTo>
                  <a:lnTo>
                    <a:pt x="107" y="510"/>
                  </a:lnTo>
                  <a:lnTo>
                    <a:pt x="107" y="509"/>
                  </a:lnTo>
                  <a:lnTo>
                    <a:pt x="108" y="509"/>
                  </a:lnTo>
                  <a:lnTo>
                    <a:pt x="109" y="509"/>
                  </a:lnTo>
                  <a:lnTo>
                    <a:pt x="109" y="508"/>
                  </a:lnTo>
                  <a:lnTo>
                    <a:pt x="108" y="508"/>
                  </a:lnTo>
                  <a:lnTo>
                    <a:pt x="108" y="507"/>
                  </a:lnTo>
                  <a:lnTo>
                    <a:pt x="108" y="505"/>
                  </a:lnTo>
                  <a:lnTo>
                    <a:pt x="108" y="504"/>
                  </a:lnTo>
                  <a:lnTo>
                    <a:pt x="108" y="503"/>
                  </a:lnTo>
                  <a:lnTo>
                    <a:pt x="109" y="503"/>
                  </a:lnTo>
                  <a:lnTo>
                    <a:pt x="109" y="501"/>
                  </a:lnTo>
                  <a:lnTo>
                    <a:pt x="109" y="500"/>
                  </a:lnTo>
                  <a:lnTo>
                    <a:pt x="111" y="500"/>
                  </a:lnTo>
                  <a:lnTo>
                    <a:pt x="111" y="499"/>
                  </a:lnTo>
                  <a:lnTo>
                    <a:pt x="112" y="499"/>
                  </a:lnTo>
                  <a:lnTo>
                    <a:pt x="112" y="497"/>
                  </a:lnTo>
                  <a:lnTo>
                    <a:pt x="113" y="496"/>
                  </a:lnTo>
                  <a:lnTo>
                    <a:pt x="113" y="495"/>
                  </a:lnTo>
                  <a:lnTo>
                    <a:pt x="113" y="493"/>
                  </a:lnTo>
                  <a:lnTo>
                    <a:pt x="114" y="493"/>
                  </a:lnTo>
                  <a:lnTo>
                    <a:pt x="114" y="492"/>
                  </a:lnTo>
                  <a:lnTo>
                    <a:pt x="113" y="491"/>
                  </a:lnTo>
                  <a:lnTo>
                    <a:pt x="113" y="490"/>
                  </a:lnTo>
                  <a:lnTo>
                    <a:pt x="112" y="490"/>
                  </a:lnTo>
                  <a:lnTo>
                    <a:pt x="111" y="488"/>
                  </a:lnTo>
                  <a:lnTo>
                    <a:pt x="109" y="488"/>
                  </a:lnTo>
                  <a:lnTo>
                    <a:pt x="108" y="488"/>
                  </a:lnTo>
                  <a:lnTo>
                    <a:pt x="107" y="488"/>
                  </a:lnTo>
                  <a:lnTo>
                    <a:pt x="105" y="488"/>
                  </a:lnTo>
                  <a:lnTo>
                    <a:pt x="104" y="488"/>
                  </a:lnTo>
                  <a:lnTo>
                    <a:pt x="104" y="487"/>
                  </a:lnTo>
                  <a:lnTo>
                    <a:pt x="103" y="487"/>
                  </a:lnTo>
                  <a:lnTo>
                    <a:pt x="101" y="486"/>
                  </a:lnTo>
                  <a:lnTo>
                    <a:pt x="100" y="487"/>
                  </a:lnTo>
                  <a:lnTo>
                    <a:pt x="99" y="487"/>
                  </a:lnTo>
                  <a:lnTo>
                    <a:pt x="97" y="487"/>
                  </a:lnTo>
                  <a:lnTo>
                    <a:pt x="96" y="487"/>
                  </a:lnTo>
                  <a:lnTo>
                    <a:pt x="94" y="490"/>
                  </a:lnTo>
                  <a:lnTo>
                    <a:pt x="91" y="488"/>
                  </a:lnTo>
                  <a:lnTo>
                    <a:pt x="92" y="488"/>
                  </a:lnTo>
                  <a:lnTo>
                    <a:pt x="90" y="487"/>
                  </a:lnTo>
                  <a:lnTo>
                    <a:pt x="87" y="480"/>
                  </a:lnTo>
                  <a:lnTo>
                    <a:pt x="78" y="486"/>
                  </a:lnTo>
                  <a:lnTo>
                    <a:pt x="73" y="486"/>
                  </a:lnTo>
                  <a:lnTo>
                    <a:pt x="70" y="484"/>
                  </a:lnTo>
                  <a:lnTo>
                    <a:pt x="67" y="480"/>
                  </a:lnTo>
                  <a:lnTo>
                    <a:pt x="66" y="482"/>
                  </a:lnTo>
                  <a:lnTo>
                    <a:pt x="65" y="479"/>
                  </a:lnTo>
                  <a:lnTo>
                    <a:pt x="65" y="478"/>
                  </a:lnTo>
                  <a:lnTo>
                    <a:pt x="63" y="478"/>
                  </a:lnTo>
                  <a:lnTo>
                    <a:pt x="65" y="476"/>
                  </a:lnTo>
                  <a:lnTo>
                    <a:pt x="66" y="476"/>
                  </a:lnTo>
                  <a:lnTo>
                    <a:pt x="66" y="475"/>
                  </a:lnTo>
                  <a:lnTo>
                    <a:pt x="67" y="475"/>
                  </a:lnTo>
                  <a:lnTo>
                    <a:pt x="69" y="474"/>
                  </a:lnTo>
                  <a:lnTo>
                    <a:pt x="69" y="473"/>
                  </a:lnTo>
                  <a:lnTo>
                    <a:pt x="69" y="471"/>
                  </a:lnTo>
                  <a:lnTo>
                    <a:pt x="69" y="470"/>
                  </a:lnTo>
                  <a:lnTo>
                    <a:pt x="70" y="470"/>
                  </a:lnTo>
                  <a:lnTo>
                    <a:pt x="70" y="469"/>
                  </a:lnTo>
                  <a:lnTo>
                    <a:pt x="69" y="469"/>
                  </a:lnTo>
                  <a:lnTo>
                    <a:pt x="67" y="469"/>
                  </a:lnTo>
                  <a:lnTo>
                    <a:pt x="67" y="467"/>
                  </a:lnTo>
                  <a:lnTo>
                    <a:pt x="66" y="467"/>
                  </a:lnTo>
                  <a:lnTo>
                    <a:pt x="66" y="466"/>
                  </a:lnTo>
                  <a:lnTo>
                    <a:pt x="65" y="465"/>
                  </a:lnTo>
                  <a:lnTo>
                    <a:pt x="63" y="463"/>
                  </a:lnTo>
                  <a:lnTo>
                    <a:pt x="63" y="462"/>
                  </a:lnTo>
                  <a:lnTo>
                    <a:pt x="62" y="462"/>
                  </a:lnTo>
                  <a:lnTo>
                    <a:pt x="63" y="461"/>
                  </a:lnTo>
                  <a:lnTo>
                    <a:pt x="62" y="461"/>
                  </a:lnTo>
                  <a:lnTo>
                    <a:pt x="61" y="461"/>
                  </a:lnTo>
                  <a:lnTo>
                    <a:pt x="59" y="461"/>
                  </a:lnTo>
                  <a:lnTo>
                    <a:pt x="59" y="462"/>
                  </a:lnTo>
                  <a:lnTo>
                    <a:pt x="59" y="461"/>
                  </a:lnTo>
                  <a:lnTo>
                    <a:pt x="58" y="461"/>
                  </a:lnTo>
                  <a:lnTo>
                    <a:pt x="58" y="462"/>
                  </a:lnTo>
                  <a:lnTo>
                    <a:pt x="58" y="461"/>
                  </a:lnTo>
                  <a:lnTo>
                    <a:pt x="57" y="461"/>
                  </a:lnTo>
                  <a:lnTo>
                    <a:pt x="56" y="461"/>
                  </a:lnTo>
                  <a:lnTo>
                    <a:pt x="54" y="461"/>
                  </a:lnTo>
                  <a:lnTo>
                    <a:pt x="53" y="461"/>
                  </a:lnTo>
                  <a:lnTo>
                    <a:pt x="53" y="462"/>
                  </a:lnTo>
                  <a:lnTo>
                    <a:pt x="53" y="461"/>
                  </a:lnTo>
                  <a:lnTo>
                    <a:pt x="53" y="462"/>
                  </a:lnTo>
                  <a:lnTo>
                    <a:pt x="53" y="461"/>
                  </a:lnTo>
                  <a:lnTo>
                    <a:pt x="52" y="461"/>
                  </a:lnTo>
                  <a:lnTo>
                    <a:pt x="52" y="462"/>
                  </a:lnTo>
                  <a:lnTo>
                    <a:pt x="50" y="462"/>
                  </a:lnTo>
                  <a:lnTo>
                    <a:pt x="50" y="463"/>
                  </a:lnTo>
                  <a:lnTo>
                    <a:pt x="49" y="463"/>
                  </a:lnTo>
                  <a:lnTo>
                    <a:pt x="49" y="465"/>
                  </a:lnTo>
                  <a:lnTo>
                    <a:pt x="49" y="463"/>
                  </a:lnTo>
                  <a:lnTo>
                    <a:pt x="48" y="463"/>
                  </a:lnTo>
                  <a:lnTo>
                    <a:pt x="48" y="465"/>
                  </a:lnTo>
                  <a:lnTo>
                    <a:pt x="46" y="465"/>
                  </a:lnTo>
                  <a:lnTo>
                    <a:pt x="45" y="465"/>
                  </a:lnTo>
                  <a:lnTo>
                    <a:pt x="45" y="463"/>
                  </a:lnTo>
                  <a:lnTo>
                    <a:pt x="45" y="465"/>
                  </a:lnTo>
                  <a:lnTo>
                    <a:pt x="44" y="465"/>
                  </a:lnTo>
                  <a:lnTo>
                    <a:pt x="44" y="466"/>
                  </a:lnTo>
                  <a:lnTo>
                    <a:pt x="42" y="466"/>
                  </a:lnTo>
                  <a:lnTo>
                    <a:pt x="42" y="467"/>
                  </a:lnTo>
                  <a:lnTo>
                    <a:pt x="41" y="467"/>
                  </a:lnTo>
                  <a:lnTo>
                    <a:pt x="41" y="469"/>
                  </a:lnTo>
                  <a:lnTo>
                    <a:pt x="40" y="469"/>
                  </a:lnTo>
                  <a:lnTo>
                    <a:pt x="38" y="470"/>
                  </a:lnTo>
                  <a:lnTo>
                    <a:pt x="37" y="469"/>
                  </a:lnTo>
                  <a:lnTo>
                    <a:pt x="35" y="469"/>
                  </a:lnTo>
                  <a:lnTo>
                    <a:pt x="35" y="467"/>
                  </a:lnTo>
                  <a:lnTo>
                    <a:pt x="33" y="467"/>
                  </a:lnTo>
                  <a:lnTo>
                    <a:pt x="33" y="466"/>
                  </a:lnTo>
                  <a:lnTo>
                    <a:pt x="32" y="465"/>
                  </a:lnTo>
                  <a:lnTo>
                    <a:pt x="32" y="463"/>
                  </a:lnTo>
                  <a:lnTo>
                    <a:pt x="32" y="462"/>
                  </a:lnTo>
                  <a:lnTo>
                    <a:pt x="31" y="462"/>
                  </a:lnTo>
                  <a:lnTo>
                    <a:pt x="32" y="462"/>
                  </a:lnTo>
                  <a:lnTo>
                    <a:pt x="31" y="462"/>
                  </a:lnTo>
                  <a:lnTo>
                    <a:pt x="31" y="461"/>
                  </a:lnTo>
                  <a:lnTo>
                    <a:pt x="32" y="461"/>
                  </a:lnTo>
                  <a:lnTo>
                    <a:pt x="31" y="461"/>
                  </a:lnTo>
                  <a:lnTo>
                    <a:pt x="31" y="459"/>
                  </a:lnTo>
                  <a:lnTo>
                    <a:pt x="32" y="459"/>
                  </a:lnTo>
                  <a:lnTo>
                    <a:pt x="31" y="459"/>
                  </a:lnTo>
                  <a:lnTo>
                    <a:pt x="31" y="458"/>
                  </a:lnTo>
                  <a:lnTo>
                    <a:pt x="31" y="457"/>
                  </a:lnTo>
                  <a:lnTo>
                    <a:pt x="32" y="457"/>
                  </a:lnTo>
                  <a:lnTo>
                    <a:pt x="32" y="456"/>
                  </a:lnTo>
                  <a:lnTo>
                    <a:pt x="32" y="454"/>
                  </a:lnTo>
                  <a:lnTo>
                    <a:pt x="32" y="456"/>
                  </a:lnTo>
                  <a:lnTo>
                    <a:pt x="32" y="454"/>
                  </a:lnTo>
                  <a:lnTo>
                    <a:pt x="33" y="454"/>
                  </a:lnTo>
                  <a:lnTo>
                    <a:pt x="33" y="453"/>
                  </a:lnTo>
                  <a:lnTo>
                    <a:pt x="35" y="453"/>
                  </a:lnTo>
                  <a:lnTo>
                    <a:pt x="36" y="453"/>
                  </a:lnTo>
                  <a:lnTo>
                    <a:pt x="35" y="453"/>
                  </a:lnTo>
                  <a:lnTo>
                    <a:pt x="36" y="453"/>
                  </a:lnTo>
                  <a:lnTo>
                    <a:pt x="36" y="454"/>
                  </a:lnTo>
                  <a:lnTo>
                    <a:pt x="37" y="454"/>
                  </a:lnTo>
                  <a:lnTo>
                    <a:pt x="37" y="453"/>
                  </a:lnTo>
                  <a:lnTo>
                    <a:pt x="37" y="454"/>
                  </a:lnTo>
                  <a:lnTo>
                    <a:pt x="38" y="454"/>
                  </a:lnTo>
                  <a:lnTo>
                    <a:pt x="38" y="453"/>
                  </a:lnTo>
                  <a:lnTo>
                    <a:pt x="40"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40" y="445"/>
                  </a:lnTo>
                  <a:lnTo>
                    <a:pt x="40" y="444"/>
                  </a:lnTo>
                  <a:lnTo>
                    <a:pt x="41" y="444"/>
                  </a:lnTo>
                  <a:lnTo>
                    <a:pt x="40" y="442"/>
                  </a:lnTo>
                  <a:lnTo>
                    <a:pt x="41" y="442"/>
                  </a:lnTo>
                  <a:lnTo>
                    <a:pt x="41" y="441"/>
                  </a:lnTo>
                  <a:lnTo>
                    <a:pt x="42" y="440"/>
                  </a:lnTo>
                  <a:lnTo>
                    <a:pt x="42" y="441"/>
                  </a:lnTo>
                  <a:lnTo>
                    <a:pt x="44" y="441"/>
                  </a:lnTo>
                  <a:lnTo>
                    <a:pt x="42" y="441"/>
                  </a:lnTo>
                  <a:lnTo>
                    <a:pt x="44" y="441"/>
                  </a:lnTo>
                  <a:lnTo>
                    <a:pt x="45" y="440"/>
                  </a:lnTo>
                  <a:lnTo>
                    <a:pt x="45" y="441"/>
                  </a:lnTo>
                  <a:lnTo>
                    <a:pt x="45" y="440"/>
                  </a:lnTo>
                  <a:lnTo>
                    <a:pt x="46" y="441"/>
                  </a:lnTo>
                  <a:lnTo>
                    <a:pt x="48" y="440"/>
                  </a:lnTo>
                  <a:lnTo>
                    <a:pt x="48" y="441"/>
                  </a:lnTo>
                  <a:lnTo>
                    <a:pt x="48" y="440"/>
                  </a:lnTo>
                  <a:lnTo>
                    <a:pt x="48" y="441"/>
                  </a:lnTo>
                  <a:lnTo>
                    <a:pt x="49" y="440"/>
                  </a:lnTo>
                  <a:lnTo>
                    <a:pt x="50" y="440"/>
                  </a:lnTo>
                  <a:lnTo>
                    <a:pt x="49" y="440"/>
                  </a:lnTo>
                  <a:lnTo>
                    <a:pt x="49" y="438"/>
                  </a:lnTo>
                  <a:lnTo>
                    <a:pt x="50" y="438"/>
                  </a:lnTo>
                  <a:lnTo>
                    <a:pt x="52" y="438"/>
                  </a:lnTo>
                  <a:lnTo>
                    <a:pt x="52" y="437"/>
                  </a:lnTo>
                  <a:lnTo>
                    <a:pt x="52" y="438"/>
                  </a:lnTo>
                  <a:lnTo>
                    <a:pt x="52" y="437"/>
                  </a:lnTo>
                  <a:lnTo>
                    <a:pt x="53" y="437"/>
                  </a:lnTo>
                  <a:lnTo>
                    <a:pt x="52" y="437"/>
                  </a:lnTo>
                  <a:lnTo>
                    <a:pt x="52" y="436"/>
                  </a:lnTo>
                  <a:lnTo>
                    <a:pt x="50" y="436"/>
                  </a:lnTo>
                  <a:lnTo>
                    <a:pt x="50" y="435"/>
                  </a:lnTo>
                  <a:lnTo>
                    <a:pt x="50" y="433"/>
                  </a:lnTo>
                  <a:lnTo>
                    <a:pt x="52" y="433"/>
                  </a:lnTo>
                  <a:lnTo>
                    <a:pt x="52" y="432"/>
                  </a:lnTo>
                  <a:lnTo>
                    <a:pt x="53" y="432"/>
                  </a:lnTo>
                  <a:lnTo>
                    <a:pt x="52" y="432"/>
                  </a:lnTo>
                  <a:lnTo>
                    <a:pt x="53" y="432"/>
                  </a:lnTo>
                  <a:lnTo>
                    <a:pt x="53" y="431"/>
                  </a:lnTo>
                  <a:lnTo>
                    <a:pt x="54" y="431"/>
                  </a:lnTo>
                  <a:lnTo>
                    <a:pt x="56" y="431"/>
                  </a:lnTo>
                  <a:lnTo>
                    <a:pt x="56" y="429"/>
                  </a:lnTo>
                  <a:lnTo>
                    <a:pt x="56" y="431"/>
                  </a:lnTo>
                  <a:lnTo>
                    <a:pt x="57" y="431"/>
                  </a:lnTo>
                  <a:lnTo>
                    <a:pt x="58" y="431"/>
                  </a:lnTo>
                  <a:lnTo>
                    <a:pt x="58" y="429"/>
                  </a:lnTo>
                  <a:lnTo>
                    <a:pt x="58" y="428"/>
                  </a:lnTo>
                  <a:lnTo>
                    <a:pt x="59" y="428"/>
                  </a:lnTo>
                  <a:lnTo>
                    <a:pt x="59" y="429"/>
                  </a:lnTo>
                  <a:lnTo>
                    <a:pt x="59" y="428"/>
                  </a:lnTo>
                  <a:lnTo>
                    <a:pt x="59" y="427"/>
                  </a:lnTo>
                  <a:lnTo>
                    <a:pt x="59" y="428"/>
                  </a:lnTo>
                  <a:lnTo>
                    <a:pt x="61" y="428"/>
                  </a:lnTo>
                  <a:lnTo>
                    <a:pt x="61" y="427"/>
                  </a:lnTo>
                  <a:lnTo>
                    <a:pt x="62" y="427"/>
                  </a:lnTo>
                  <a:lnTo>
                    <a:pt x="61" y="427"/>
                  </a:lnTo>
                  <a:lnTo>
                    <a:pt x="62" y="427"/>
                  </a:lnTo>
                  <a:lnTo>
                    <a:pt x="62" y="425"/>
                  </a:lnTo>
                  <a:lnTo>
                    <a:pt x="61" y="425"/>
                  </a:lnTo>
                  <a:lnTo>
                    <a:pt x="61" y="424"/>
                  </a:lnTo>
                  <a:lnTo>
                    <a:pt x="61" y="423"/>
                  </a:lnTo>
                  <a:lnTo>
                    <a:pt x="62" y="423"/>
                  </a:lnTo>
                  <a:lnTo>
                    <a:pt x="62" y="421"/>
                  </a:lnTo>
                  <a:lnTo>
                    <a:pt x="62" y="423"/>
                  </a:lnTo>
                  <a:lnTo>
                    <a:pt x="63" y="423"/>
                  </a:lnTo>
                  <a:lnTo>
                    <a:pt x="63" y="421"/>
                  </a:lnTo>
                  <a:lnTo>
                    <a:pt x="63" y="423"/>
                  </a:lnTo>
                  <a:lnTo>
                    <a:pt x="65" y="423"/>
                  </a:lnTo>
                  <a:lnTo>
                    <a:pt x="66" y="423"/>
                  </a:lnTo>
                  <a:lnTo>
                    <a:pt x="67" y="423"/>
                  </a:lnTo>
                  <a:lnTo>
                    <a:pt x="67" y="421"/>
                  </a:lnTo>
                  <a:lnTo>
                    <a:pt x="67" y="420"/>
                  </a:lnTo>
                  <a:lnTo>
                    <a:pt x="69" y="420"/>
                  </a:lnTo>
                  <a:lnTo>
                    <a:pt x="69" y="419"/>
                  </a:lnTo>
                  <a:lnTo>
                    <a:pt x="67" y="419"/>
                  </a:lnTo>
                  <a:lnTo>
                    <a:pt x="67" y="418"/>
                  </a:lnTo>
                  <a:lnTo>
                    <a:pt x="67" y="416"/>
                  </a:lnTo>
                  <a:lnTo>
                    <a:pt x="69" y="416"/>
                  </a:lnTo>
                  <a:lnTo>
                    <a:pt x="69" y="415"/>
                  </a:lnTo>
                  <a:lnTo>
                    <a:pt x="70" y="415"/>
                  </a:lnTo>
                  <a:lnTo>
                    <a:pt x="69" y="416"/>
                  </a:lnTo>
                  <a:lnTo>
                    <a:pt x="70" y="416"/>
                  </a:lnTo>
                  <a:lnTo>
                    <a:pt x="70" y="415"/>
                  </a:lnTo>
                  <a:lnTo>
                    <a:pt x="70" y="416"/>
                  </a:lnTo>
                  <a:lnTo>
                    <a:pt x="71" y="415"/>
                  </a:lnTo>
                  <a:lnTo>
                    <a:pt x="70" y="415"/>
                  </a:lnTo>
                  <a:lnTo>
                    <a:pt x="70" y="414"/>
                  </a:lnTo>
                  <a:lnTo>
                    <a:pt x="71" y="414"/>
                  </a:lnTo>
                  <a:lnTo>
                    <a:pt x="71" y="412"/>
                  </a:lnTo>
                  <a:lnTo>
                    <a:pt x="70" y="412"/>
                  </a:lnTo>
                  <a:lnTo>
                    <a:pt x="71" y="412"/>
                  </a:lnTo>
                  <a:lnTo>
                    <a:pt x="71" y="411"/>
                  </a:lnTo>
                  <a:lnTo>
                    <a:pt x="73" y="411"/>
                  </a:lnTo>
                  <a:lnTo>
                    <a:pt x="74" y="411"/>
                  </a:lnTo>
                  <a:lnTo>
                    <a:pt x="74" y="410"/>
                  </a:lnTo>
                  <a:lnTo>
                    <a:pt x="75" y="408"/>
                  </a:lnTo>
                  <a:lnTo>
                    <a:pt x="76" y="408"/>
                  </a:lnTo>
                  <a:lnTo>
                    <a:pt x="76" y="407"/>
                  </a:lnTo>
                  <a:lnTo>
                    <a:pt x="76" y="408"/>
                  </a:lnTo>
                  <a:lnTo>
                    <a:pt x="78" y="408"/>
                  </a:lnTo>
                  <a:lnTo>
                    <a:pt x="78" y="407"/>
                  </a:lnTo>
                  <a:lnTo>
                    <a:pt x="79" y="407"/>
                  </a:lnTo>
                  <a:lnTo>
                    <a:pt x="79" y="406"/>
                  </a:lnTo>
                  <a:lnTo>
                    <a:pt x="79" y="407"/>
                  </a:lnTo>
                  <a:lnTo>
                    <a:pt x="79" y="406"/>
                  </a:lnTo>
                  <a:lnTo>
                    <a:pt x="80" y="406"/>
                  </a:lnTo>
                  <a:lnTo>
                    <a:pt x="80" y="404"/>
                  </a:lnTo>
                  <a:lnTo>
                    <a:pt x="82" y="404"/>
                  </a:lnTo>
                  <a:lnTo>
                    <a:pt x="83" y="404"/>
                  </a:lnTo>
                  <a:lnTo>
                    <a:pt x="83" y="403"/>
                  </a:lnTo>
                  <a:lnTo>
                    <a:pt x="84" y="403"/>
                  </a:lnTo>
                  <a:lnTo>
                    <a:pt x="86" y="403"/>
                  </a:lnTo>
                  <a:lnTo>
                    <a:pt x="87" y="403"/>
                  </a:lnTo>
                  <a:lnTo>
                    <a:pt x="87" y="404"/>
                  </a:lnTo>
                  <a:lnTo>
                    <a:pt x="88" y="404"/>
                  </a:lnTo>
                  <a:lnTo>
                    <a:pt x="88" y="403"/>
                  </a:lnTo>
                  <a:lnTo>
                    <a:pt x="90" y="403"/>
                  </a:lnTo>
                  <a:lnTo>
                    <a:pt x="91" y="403"/>
                  </a:lnTo>
                  <a:lnTo>
                    <a:pt x="92" y="403"/>
                  </a:lnTo>
                  <a:lnTo>
                    <a:pt x="94" y="403"/>
                  </a:lnTo>
                  <a:lnTo>
                    <a:pt x="94" y="402"/>
                  </a:lnTo>
                  <a:lnTo>
                    <a:pt x="95" y="402"/>
                  </a:lnTo>
                  <a:lnTo>
                    <a:pt x="95" y="401"/>
                  </a:lnTo>
                  <a:lnTo>
                    <a:pt x="96" y="401"/>
                  </a:lnTo>
                  <a:lnTo>
                    <a:pt x="97" y="399"/>
                  </a:lnTo>
                  <a:lnTo>
                    <a:pt x="99" y="399"/>
                  </a:lnTo>
                  <a:lnTo>
                    <a:pt x="99" y="398"/>
                  </a:lnTo>
                  <a:lnTo>
                    <a:pt x="99" y="397"/>
                  </a:lnTo>
                  <a:lnTo>
                    <a:pt x="100" y="397"/>
                  </a:lnTo>
                  <a:lnTo>
                    <a:pt x="101" y="397"/>
                  </a:lnTo>
                  <a:lnTo>
                    <a:pt x="103" y="397"/>
                  </a:lnTo>
                  <a:lnTo>
                    <a:pt x="103" y="395"/>
                  </a:lnTo>
                  <a:lnTo>
                    <a:pt x="103" y="394"/>
                  </a:lnTo>
                  <a:lnTo>
                    <a:pt x="104" y="394"/>
                  </a:lnTo>
                  <a:lnTo>
                    <a:pt x="104" y="393"/>
                  </a:lnTo>
                  <a:lnTo>
                    <a:pt x="105" y="393"/>
                  </a:lnTo>
                  <a:lnTo>
                    <a:pt x="107" y="393"/>
                  </a:lnTo>
                  <a:lnTo>
                    <a:pt x="107" y="391"/>
                  </a:lnTo>
                  <a:lnTo>
                    <a:pt x="107" y="393"/>
                  </a:lnTo>
                  <a:lnTo>
                    <a:pt x="107" y="391"/>
                  </a:lnTo>
                  <a:lnTo>
                    <a:pt x="108" y="391"/>
                  </a:lnTo>
                  <a:lnTo>
                    <a:pt x="108" y="390"/>
                  </a:lnTo>
                  <a:lnTo>
                    <a:pt x="109" y="390"/>
                  </a:lnTo>
                  <a:lnTo>
                    <a:pt x="111" y="390"/>
                  </a:lnTo>
                  <a:lnTo>
                    <a:pt x="111" y="389"/>
                  </a:lnTo>
                  <a:lnTo>
                    <a:pt x="112" y="389"/>
                  </a:lnTo>
                  <a:lnTo>
                    <a:pt x="112" y="387"/>
                  </a:lnTo>
                  <a:lnTo>
                    <a:pt x="112" y="386"/>
                  </a:lnTo>
                  <a:lnTo>
                    <a:pt x="113" y="386"/>
                  </a:lnTo>
                  <a:lnTo>
                    <a:pt x="113" y="385"/>
                  </a:lnTo>
                  <a:lnTo>
                    <a:pt x="114" y="385"/>
                  </a:lnTo>
                  <a:lnTo>
                    <a:pt x="114" y="384"/>
                  </a:lnTo>
                  <a:lnTo>
                    <a:pt x="116" y="384"/>
                  </a:lnTo>
                  <a:lnTo>
                    <a:pt x="117" y="384"/>
                  </a:lnTo>
                  <a:lnTo>
                    <a:pt x="117" y="382"/>
                  </a:lnTo>
                  <a:lnTo>
                    <a:pt x="118" y="382"/>
                  </a:lnTo>
                  <a:lnTo>
                    <a:pt x="118" y="381"/>
                  </a:lnTo>
                  <a:lnTo>
                    <a:pt x="120" y="381"/>
                  </a:lnTo>
                  <a:lnTo>
                    <a:pt x="120" y="380"/>
                  </a:lnTo>
                  <a:lnTo>
                    <a:pt x="121" y="380"/>
                  </a:lnTo>
                  <a:lnTo>
                    <a:pt x="121" y="378"/>
                  </a:lnTo>
                  <a:lnTo>
                    <a:pt x="121" y="377"/>
                  </a:lnTo>
                  <a:lnTo>
                    <a:pt x="121" y="376"/>
                  </a:lnTo>
                  <a:lnTo>
                    <a:pt x="121" y="374"/>
                  </a:lnTo>
                  <a:lnTo>
                    <a:pt x="122" y="374"/>
                  </a:lnTo>
                  <a:lnTo>
                    <a:pt x="122" y="373"/>
                  </a:lnTo>
                  <a:lnTo>
                    <a:pt x="124" y="373"/>
                  </a:lnTo>
                  <a:lnTo>
                    <a:pt x="122" y="373"/>
                  </a:lnTo>
                  <a:lnTo>
                    <a:pt x="124" y="373"/>
                  </a:lnTo>
                  <a:lnTo>
                    <a:pt x="124" y="372"/>
                  </a:lnTo>
                  <a:lnTo>
                    <a:pt x="124" y="373"/>
                  </a:lnTo>
                  <a:lnTo>
                    <a:pt x="124" y="372"/>
                  </a:lnTo>
                  <a:lnTo>
                    <a:pt x="125" y="372"/>
                  </a:lnTo>
                  <a:lnTo>
                    <a:pt x="124" y="370"/>
                  </a:lnTo>
                  <a:lnTo>
                    <a:pt x="125" y="370"/>
                  </a:lnTo>
                  <a:lnTo>
                    <a:pt x="125" y="369"/>
                  </a:lnTo>
                  <a:lnTo>
                    <a:pt x="126" y="369"/>
                  </a:lnTo>
                  <a:lnTo>
                    <a:pt x="126" y="368"/>
                  </a:lnTo>
                  <a:lnTo>
                    <a:pt x="128" y="368"/>
                  </a:lnTo>
                  <a:lnTo>
                    <a:pt x="128" y="366"/>
                  </a:lnTo>
                  <a:lnTo>
                    <a:pt x="129"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3" y="364"/>
                  </a:lnTo>
                  <a:lnTo>
                    <a:pt x="133" y="363"/>
                  </a:lnTo>
                  <a:lnTo>
                    <a:pt x="131" y="363"/>
                  </a:lnTo>
                  <a:lnTo>
                    <a:pt x="131" y="361"/>
                  </a:lnTo>
                  <a:lnTo>
                    <a:pt x="133" y="361"/>
                  </a:lnTo>
                  <a:lnTo>
                    <a:pt x="133" y="360"/>
                  </a:lnTo>
                  <a:lnTo>
                    <a:pt x="131" y="360"/>
                  </a:lnTo>
                  <a:lnTo>
                    <a:pt x="131" y="359"/>
                  </a:lnTo>
                  <a:lnTo>
                    <a:pt x="131" y="357"/>
                  </a:lnTo>
                  <a:lnTo>
                    <a:pt x="131" y="356"/>
                  </a:lnTo>
                  <a:lnTo>
                    <a:pt x="131" y="355"/>
                  </a:lnTo>
                  <a:lnTo>
                    <a:pt x="131" y="353"/>
                  </a:lnTo>
                  <a:lnTo>
                    <a:pt x="133" y="352"/>
                  </a:lnTo>
                  <a:lnTo>
                    <a:pt x="134" y="353"/>
                  </a:lnTo>
                  <a:lnTo>
                    <a:pt x="135" y="355"/>
                  </a:lnTo>
                  <a:lnTo>
                    <a:pt x="137" y="356"/>
                  </a:lnTo>
                  <a:lnTo>
                    <a:pt x="138" y="356"/>
                  </a:lnTo>
                  <a:lnTo>
                    <a:pt x="138" y="357"/>
                  </a:lnTo>
                  <a:lnTo>
                    <a:pt x="139" y="357"/>
                  </a:lnTo>
                  <a:lnTo>
                    <a:pt x="141" y="357"/>
                  </a:lnTo>
                  <a:lnTo>
                    <a:pt x="142" y="357"/>
                  </a:lnTo>
                  <a:lnTo>
                    <a:pt x="143" y="357"/>
                  </a:lnTo>
                  <a:lnTo>
                    <a:pt x="145" y="357"/>
                  </a:lnTo>
                  <a:lnTo>
                    <a:pt x="146" y="359"/>
                  </a:lnTo>
                  <a:lnTo>
                    <a:pt x="149" y="360"/>
                  </a:lnTo>
                  <a:lnTo>
                    <a:pt x="150" y="360"/>
                  </a:lnTo>
                  <a:lnTo>
                    <a:pt x="151" y="361"/>
                  </a:lnTo>
                  <a:lnTo>
                    <a:pt x="154" y="361"/>
                  </a:lnTo>
                  <a:lnTo>
                    <a:pt x="156" y="361"/>
                  </a:lnTo>
                  <a:lnTo>
                    <a:pt x="159" y="361"/>
                  </a:lnTo>
                  <a:lnTo>
                    <a:pt x="160" y="361"/>
                  </a:lnTo>
                  <a:lnTo>
                    <a:pt x="160" y="360"/>
                  </a:lnTo>
                  <a:lnTo>
                    <a:pt x="162" y="360"/>
                  </a:lnTo>
                  <a:lnTo>
                    <a:pt x="164" y="361"/>
                  </a:lnTo>
                  <a:lnTo>
                    <a:pt x="164" y="363"/>
                  </a:lnTo>
                  <a:lnTo>
                    <a:pt x="166" y="363"/>
                  </a:lnTo>
                  <a:lnTo>
                    <a:pt x="167" y="364"/>
                  </a:lnTo>
                  <a:lnTo>
                    <a:pt x="168" y="364"/>
                  </a:lnTo>
                  <a:lnTo>
                    <a:pt x="169" y="364"/>
                  </a:lnTo>
                  <a:lnTo>
                    <a:pt x="169" y="363"/>
                  </a:lnTo>
                  <a:lnTo>
                    <a:pt x="171" y="363"/>
                  </a:lnTo>
                  <a:lnTo>
                    <a:pt x="172" y="361"/>
                  </a:lnTo>
                  <a:lnTo>
                    <a:pt x="173" y="360"/>
                  </a:lnTo>
                  <a:lnTo>
                    <a:pt x="175" y="359"/>
                  </a:lnTo>
                  <a:lnTo>
                    <a:pt x="175" y="357"/>
                  </a:lnTo>
                  <a:lnTo>
                    <a:pt x="176" y="357"/>
                  </a:lnTo>
                  <a:lnTo>
                    <a:pt x="177" y="357"/>
                  </a:lnTo>
                  <a:lnTo>
                    <a:pt x="179" y="356"/>
                  </a:lnTo>
                  <a:lnTo>
                    <a:pt x="180" y="356"/>
                  </a:lnTo>
                  <a:lnTo>
                    <a:pt x="181" y="356"/>
                  </a:lnTo>
                  <a:lnTo>
                    <a:pt x="183" y="356"/>
                  </a:lnTo>
                  <a:lnTo>
                    <a:pt x="184" y="356"/>
                  </a:lnTo>
                  <a:lnTo>
                    <a:pt x="185" y="356"/>
                  </a:lnTo>
                  <a:lnTo>
                    <a:pt x="185" y="357"/>
                  </a:lnTo>
                  <a:lnTo>
                    <a:pt x="188" y="357"/>
                  </a:lnTo>
                  <a:lnTo>
                    <a:pt x="188" y="359"/>
                  </a:lnTo>
                  <a:lnTo>
                    <a:pt x="189" y="359"/>
                  </a:lnTo>
                  <a:lnTo>
                    <a:pt x="190" y="360"/>
                  </a:lnTo>
                  <a:lnTo>
                    <a:pt x="192" y="361"/>
                  </a:lnTo>
                  <a:lnTo>
                    <a:pt x="193" y="363"/>
                  </a:lnTo>
                  <a:lnTo>
                    <a:pt x="196" y="363"/>
                  </a:lnTo>
                  <a:lnTo>
                    <a:pt x="197" y="364"/>
                  </a:lnTo>
                  <a:lnTo>
                    <a:pt x="198" y="364"/>
                  </a:lnTo>
                  <a:lnTo>
                    <a:pt x="200" y="364"/>
                  </a:lnTo>
                  <a:lnTo>
                    <a:pt x="201" y="363"/>
                  </a:lnTo>
                  <a:lnTo>
                    <a:pt x="202" y="363"/>
                  </a:lnTo>
                  <a:lnTo>
                    <a:pt x="204" y="363"/>
                  </a:lnTo>
                  <a:lnTo>
                    <a:pt x="205" y="364"/>
                  </a:lnTo>
                  <a:lnTo>
                    <a:pt x="206" y="364"/>
                  </a:lnTo>
                  <a:lnTo>
                    <a:pt x="207" y="364"/>
                  </a:lnTo>
                  <a:lnTo>
                    <a:pt x="209" y="363"/>
                  </a:lnTo>
                  <a:lnTo>
                    <a:pt x="210" y="360"/>
                  </a:lnTo>
                  <a:lnTo>
                    <a:pt x="211" y="357"/>
                  </a:lnTo>
                  <a:lnTo>
                    <a:pt x="213" y="356"/>
                  </a:lnTo>
                  <a:lnTo>
                    <a:pt x="214" y="355"/>
                  </a:lnTo>
                  <a:lnTo>
                    <a:pt x="215" y="355"/>
                  </a:lnTo>
                  <a:lnTo>
                    <a:pt x="217" y="353"/>
                  </a:lnTo>
                  <a:lnTo>
                    <a:pt x="218" y="352"/>
                  </a:lnTo>
                  <a:lnTo>
                    <a:pt x="219" y="352"/>
                  </a:lnTo>
                  <a:lnTo>
                    <a:pt x="221" y="351"/>
                  </a:lnTo>
                  <a:lnTo>
                    <a:pt x="223" y="351"/>
                  </a:lnTo>
                  <a:lnTo>
                    <a:pt x="224" y="349"/>
                  </a:lnTo>
                  <a:lnTo>
                    <a:pt x="228" y="348"/>
                  </a:lnTo>
                  <a:lnTo>
                    <a:pt x="228" y="347"/>
                  </a:lnTo>
                  <a:lnTo>
                    <a:pt x="230" y="347"/>
                  </a:lnTo>
                  <a:lnTo>
                    <a:pt x="231" y="347"/>
                  </a:lnTo>
                  <a:lnTo>
                    <a:pt x="232" y="347"/>
                  </a:lnTo>
                  <a:lnTo>
                    <a:pt x="234" y="347"/>
                  </a:lnTo>
                  <a:lnTo>
                    <a:pt x="235" y="347"/>
                  </a:lnTo>
                  <a:lnTo>
                    <a:pt x="236" y="346"/>
                  </a:lnTo>
                  <a:lnTo>
                    <a:pt x="238" y="346"/>
                  </a:lnTo>
                  <a:lnTo>
                    <a:pt x="242" y="346"/>
                  </a:lnTo>
                  <a:lnTo>
                    <a:pt x="244" y="344"/>
                  </a:lnTo>
                  <a:lnTo>
                    <a:pt x="245" y="343"/>
                  </a:lnTo>
                  <a:lnTo>
                    <a:pt x="248" y="342"/>
                  </a:lnTo>
                  <a:lnTo>
                    <a:pt x="249" y="340"/>
                  </a:lnTo>
                  <a:lnTo>
                    <a:pt x="251" y="339"/>
                  </a:lnTo>
                  <a:lnTo>
                    <a:pt x="252" y="338"/>
                  </a:lnTo>
                  <a:lnTo>
                    <a:pt x="253" y="336"/>
                  </a:lnTo>
                  <a:lnTo>
                    <a:pt x="253" y="334"/>
                  </a:lnTo>
                  <a:lnTo>
                    <a:pt x="256" y="332"/>
                  </a:lnTo>
                  <a:lnTo>
                    <a:pt x="257" y="330"/>
                  </a:lnTo>
                  <a:lnTo>
                    <a:pt x="260" y="329"/>
                  </a:lnTo>
                  <a:lnTo>
                    <a:pt x="262" y="326"/>
                  </a:lnTo>
                  <a:lnTo>
                    <a:pt x="264" y="325"/>
                  </a:lnTo>
                  <a:lnTo>
                    <a:pt x="265" y="325"/>
                  </a:lnTo>
                  <a:lnTo>
                    <a:pt x="266" y="325"/>
                  </a:lnTo>
                  <a:lnTo>
                    <a:pt x="268" y="323"/>
                  </a:lnTo>
                  <a:lnTo>
                    <a:pt x="269" y="323"/>
                  </a:lnTo>
                  <a:lnTo>
                    <a:pt x="272" y="323"/>
                  </a:lnTo>
                  <a:lnTo>
                    <a:pt x="273" y="322"/>
                  </a:lnTo>
                  <a:lnTo>
                    <a:pt x="274" y="321"/>
                  </a:lnTo>
                  <a:lnTo>
                    <a:pt x="276" y="321"/>
                  </a:lnTo>
                  <a:lnTo>
                    <a:pt x="277" y="319"/>
                  </a:lnTo>
                  <a:lnTo>
                    <a:pt x="280" y="319"/>
                  </a:lnTo>
                  <a:lnTo>
                    <a:pt x="281" y="319"/>
                  </a:lnTo>
                  <a:lnTo>
                    <a:pt x="282" y="318"/>
                  </a:lnTo>
                  <a:lnTo>
                    <a:pt x="283" y="318"/>
                  </a:lnTo>
                  <a:lnTo>
                    <a:pt x="285" y="318"/>
                  </a:lnTo>
                  <a:lnTo>
                    <a:pt x="286" y="318"/>
                  </a:lnTo>
                  <a:lnTo>
                    <a:pt x="287" y="318"/>
                  </a:lnTo>
                  <a:lnTo>
                    <a:pt x="290" y="318"/>
                  </a:lnTo>
                  <a:lnTo>
                    <a:pt x="291" y="318"/>
                  </a:lnTo>
                  <a:lnTo>
                    <a:pt x="293" y="318"/>
                  </a:lnTo>
                  <a:lnTo>
                    <a:pt x="294" y="318"/>
                  </a:lnTo>
                  <a:lnTo>
                    <a:pt x="295" y="318"/>
                  </a:lnTo>
                  <a:lnTo>
                    <a:pt x="297" y="319"/>
                  </a:lnTo>
                  <a:lnTo>
                    <a:pt x="304" y="319"/>
                  </a:lnTo>
                  <a:lnTo>
                    <a:pt x="308" y="321"/>
                  </a:lnTo>
                  <a:lnTo>
                    <a:pt x="312" y="317"/>
                  </a:lnTo>
                  <a:lnTo>
                    <a:pt x="316" y="321"/>
                  </a:lnTo>
                  <a:lnTo>
                    <a:pt x="319" y="317"/>
                  </a:lnTo>
                  <a:lnTo>
                    <a:pt x="324" y="318"/>
                  </a:lnTo>
                  <a:lnTo>
                    <a:pt x="331" y="309"/>
                  </a:lnTo>
                  <a:lnTo>
                    <a:pt x="336" y="309"/>
                  </a:lnTo>
                  <a:lnTo>
                    <a:pt x="344" y="308"/>
                  </a:lnTo>
                  <a:lnTo>
                    <a:pt x="352" y="306"/>
                  </a:lnTo>
                  <a:lnTo>
                    <a:pt x="350" y="305"/>
                  </a:lnTo>
                  <a:lnTo>
                    <a:pt x="350" y="304"/>
                  </a:lnTo>
                  <a:lnTo>
                    <a:pt x="352" y="302"/>
                  </a:lnTo>
                  <a:lnTo>
                    <a:pt x="352" y="301"/>
                  </a:lnTo>
                  <a:lnTo>
                    <a:pt x="352" y="300"/>
                  </a:lnTo>
                  <a:lnTo>
                    <a:pt x="352" y="298"/>
                  </a:lnTo>
                  <a:lnTo>
                    <a:pt x="350" y="297"/>
                  </a:lnTo>
                  <a:lnTo>
                    <a:pt x="349" y="297"/>
                  </a:lnTo>
                  <a:lnTo>
                    <a:pt x="344" y="288"/>
                  </a:lnTo>
                  <a:lnTo>
                    <a:pt x="344" y="287"/>
                  </a:lnTo>
                  <a:lnTo>
                    <a:pt x="345" y="249"/>
                  </a:lnTo>
                  <a:lnTo>
                    <a:pt x="345" y="247"/>
                  </a:lnTo>
                  <a:lnTo>
                    <a:pt x="349" y="241"/>
                  </a:lnTo>
                  <a:lnTo>
                    <a:pt x="353" y="238"/>
                  </a:lnTo>
                  <a:lnTo>
                    <a:pt x="366" y="228"/>
                  </a:lnTo>
                  <a:lnTo>
                    <a:pt x="366" y="224"/>
                  </a:lnTo>
                  <a:lnTo>
                    <a:pt x="367" y="223"/>
                  </a:lnTo>
                  <a:lnTo>
                    <a:pt x="367" y="221"/>
                  </a:lnTo>
                  <a:lnTo>
                    <a:pt x="367" y="220"/>
                  </a:lnTo>
                  <a:lnTo>
                    <a:pt x="367" y="219"/>
                  </a:lnTo>
                  <a:lnTo>
                    <a:pt x="366" y="217"/>
                  </a:lnTo>
                  <a:lnTo>
                    <a:pt x="365" y="217"/>
                  </a:lnTo>
                  <a:lnTo>
                    <a:pt x="363" y="217"/>
                  </a:lnTo>
                  <a:lnTo>
                    <a:pt x="362" y="216"/>
                  </a:lnTo>
                  <a:lnTo>
                    <a:pt x="361" y="215"/>
                  </a:lnTo>
                  <a:lnTo>
                    <a:pt x="358" y="212"/>
                  </a:lnTo>
                  <a:lnTo>
                    <a:pt x="357" y="211"/>
                  </a:lnTo>
                  <a:lnTo>
                    <a:pt x="354" y="209"/>
                  </a:lnTo>
                  <a:lnTo>
                    <a:pt x="354" y="208"/>
                  </a:lnTo>
                  <a:lnTo>
                    <a:pt x="353" y="207"/>
                  </a:lnTo>
                  <a:lnTo>
                    <a:pt x="352" y="207"/>
                  </a:lnTo>
                  <a:lnTo>
                    <a:pt x="350" y="207"/>
                  </a:lnTo>
                  <a:lnTo>
                    <a:pt x="349" y="207"/>
                  </a:lnTo>
                  <a:lnTo>
                    <a:pt x="348" y="207"/>
                  </a:lnTo>
                  <a:lnTo>
                    <a:pt x="346" y="207"/>
                  </a:lnTo>
                  <a:lnTo>
                    <a:pt x="345" y="207"/>
                  </a:lnTo>
                  <a:lnTo>
                    <a:pt x="344" y="207"/>
                  </a:lnTo>
                  <a:lnTo>
                    <a:pt x="342" y="208"/>
                  </a:lnTo>
                  <a:lnTo>
                    <a:pt x="341" y="208"/>
                  </a:lnTo>
                  <a:lnTo>
                    <a:pt x="340" y="209"/>
                  </a:lnTo>
                  <a:lnTo>
                    <a:pt x="337" y="211"/>
                  </a:lnTo>
                  <a:lnTo>
                    <a:pt x="336" y="211"/>
                  </a:lnTo>
                  <a:lnTo>
                    <a:pt x="336" y="212"/>
                  </a:lnTo>
                  <a:lnTo>
                    <a:pt x="335" y="212"/>
                  </a:lnTo>
                  <a:lnTo>
                    <a:pt x="333" y="212"/>
                  </a:lnTo>
                  <a:lnTo>
                    <a:pt x="332" y="213"/>
                  </a:lnTo>
                  <a:lnTo>
                    <a:pt x="331" y="213"/>
                  </a:lnTo>
                  <a:lnTo>
                    <a:pt x="329" y="213"/>
                  </a:lnTo>
                  <a:lnTo>
                    <a:pt x="328" y="213"/>
                  </a:lnTo>
                  <a:lnTo>
                    <a:pt x="328" y="215"/>
                  </a:lnTo>
                  <a:lnTo>
                    <a:pt x="327" y="215"/>
                  </a:lnTo>
                  <a:lnTo>
                    <a:pt x="325" y="216"/>
                  </a:lnTo>
                  <a:lnTo>
                    <a:pt x="324" y="216"/>
                  </a:lnTo>
                  <a:lnTo>
                    <a:pt x="321" y="217"/>
                  </a:lnTo>
                  <a:lnTo>
                    <a:pt x="320" y="219"/>
                  </a:lnTo>
                  <a:lnTo>
                    <a:pt x="319" y="219"/>
                  </a:lnTo>
                  <a:lnTo>
                    <a:pt x="317" y="220"/>
                  </a:lnTo>
                  <a:lnTo>
                    <a:pt x="316" y="221"/>
                  </a:lnTo>
                  <a:lnTo>
                    <a:pt x="315" y="221"/>
                  </a:lnTo>
                  <a:lnTo>
                    <a:pt x="314" y="221"/>
                  </a:lnTo>
                  <a:lnTo>
                    <a:pt x="312" y="220"/>
                  </a:lnTo>
                  <a:lnTo>
                    <a:pt x="312" y="219"/>
                  </a:lnTo>
                  <a:lnTo>
                    <a:pt x="311" y="217"/>
                  </a:lnTo>
                  <a:lnTo>
                    <a:pt x="310" y="216"/>
                  </a:lnTo>
                  <a:lnTo>
                    <a:pt x="308" y="216"/>
                  </a:lnTo>
                  <a:lnTo>
                    <a:pt x="307" y="216"/>
                  </a:lnTo>
                  <a:lnTo>
                    <a:pt x="307" y="215"/>
                  </a:lnTo>
                  <a:lnTo>
                    <a:pt x="306" y="215"/>
                  </a:lnTo>
                  <a:lnTo>
                    <a:pt x="303" y="215"/>
                  </a:lnTo>
                  <a:lnTo>
                    <a:pt x="302" y="215"/>
                  </a:lnTo>
                  <a:lnTo>
                    <a:pt x="299" y="216"/>
                  </a:lnTo>
                  <a:lnTo>
                    <a:pt x="298" y="216"/>
                  </a:lnTo>
                  <a:lnTo>
                    <a:pt x="297" y="215"/>
                  </a:lnTo>
                  <a:lnTo>
                    <a:pt x="295" y="213"/>
                  </a:lnTo>
                  <a:lnTo>
                    <a:pt x="294" y="212"/>
                  </a:lnTo>
                  <a:lnTo>
                    <a:pt x="293" y="211"/>
                  </a:lnTo>
                  <a:lnTo>
                    <a:pt x="293" y="209"/>
                  </a:lnTo>
                  <a:lnTo>
                    <a:pt x="291" y="208"/>
                  </a:lnTo>
                  <a:lnTo>
                    <a:pt x="290" y="205"/>
                  </a:lnTo>
                  <a:lnTo>
                    <a:pt x="289" y="204"/>
                  </a:lnTo>
                  <a:lnTo>
                    <a:pt x="289" y="203"/>
                  </a:lnTo>
                  <a:lnTo>
                    <a:pt x="289" y="202"/>
                  </a:lnTo>
                  <a:lnTo>
                    <a:pt x="287" y="200"/>
                  </a:lnTo>
                  <a:lnTo>
                    <a:pt x="286" y="199"/>
                  </a:lnTo>
                  <a:lnTo>
                    <a:pt x="286" y="198"/>
                  </a:lnTo>
                  <a:lnTo>
                    <a:pt x="285" y="196"/>
                  </a:lnTo>
                  <a:lnTo>
                    <a:pt x="283" y="195"/>
                  </a:lnTo>
                  <a:lnTo>
                    <a:pt x="282" y="195"/>
                  </a:lnTo>
                  <a:lnTo>
                    <a:pt x="280" y="194"/>
                  </a:lnTo>
                  <a:lnTo>
                    <a:pt x="278" y="194"/>
                  </a:lnTo>
                  <a:lnTo>
                    <a:pt x="277" y="194"/>
                  </a:lnTo>
                  <a:lnTo>
                    <a:pt x="276" y="194"/>
                  </a:lnTo>
                  <a:lnTo>
                    <a:pt x="274" y="192"/>
                  </a:lnTo>
                  <a:lnTo>
                    <a:pt x="274" y="191"/>
                  </a:lnTo>
                  <a:lnTo>
                    <a:pt x="273" y="190"/>
                  </a:lnTo>
                  <a:lnTo>
                    <a:pt x="272" y="188"/>
                  </a:lnTo>
                  <a:lnTo>
                    <a:pt x="270" y="187"/>
                  </a:lnTo>
                  <a:lnTo>
                    <a:pt x="269" y="186"/>
                  </a:lnTo>
                  <a:lnTo>
                    <a:pt x="268" y="185"/>
                  </a:lnTo>
                  <a:lnTo>
                    <a:pt x="266" y="185"/>
                  </a:lnTo>
                  <a:lnTo>
                    <a:pt x="266" y="183"/>
                  </a:lnTo>
                  <a:lnTo>
                    <a:pt x="264" y="183"/>
                  </a:lnTo>
                  <a:lnTo>
                    <a:pt x="262" y="183"/>
                  </a:lnTo>
                  <a:lnTo>
                    <a:pt x="260" y="183"/>
                  </a:lnTo>
                  <a:lnTo>
                    <a:pt x="259" y="183"/>
                  </a:lnTo>
                  <a:lnTo>
                    <a:pt x="257" y="185"/>
                  </a:lnTo>
                  <a:lnTo>
                    <a:pt x="256" y="185"/>
                  </a:lnTo>
                  <a:lnTo>
                    <a:pt x="245" y="187"/>
                  </a:lnTo>
                  <a:lnTo>
                    <a:pt x="244" y="187"/>
                  </a:lnTo>
                  <a:lnTo>
                    <a:pt x="243" y="187"/>
                  </a:lnTo>
                  <a:lnTo>
                    <a:pt x="242" y="187"/>
                  </a:lnTo>
                  <a:lnTo>
                    <a:pt x="240" y="188"/>
                  </a:lnTo>
                  <a:lnTo>
                    <a:pt x="239" y="188"/>
                  </a:lnTo>
                  <a:lnTo>
                    <a:pt x="238" y="188"/>
                  </a:lnTo>
                  <a:lnTo>
                    <a:pt x="236" y="187"/>
                  </a:lnTo>
                  <a:lnTo>
                    <a:pt x="235" y="187"/>
                  </a:lnTo>
                  <a:lnTo>
                    <a:pt x="234" y="186"/>
                  </a:lnTo>
                  <a:lnTo>
                    <a:pt x="234" y="185"/>
                  </a:lnTo>
                  <a:lnTo>
                    <a:pt x="232" y="183"/>
                  </a:lnTo>
                  <a:lnTo>
                    <a:pt x="232" y="182"/>
                  </a:lnTo>
                  <a:lnTo>
                    <a:pt x="231" y="182"/>
                  </a:lnTo>
                  <a:lnTo>
                    <a:pt x="230" y="181"/>
                  </a:lnTo>
                  <a:lnTo>
                    <a:pt x="228" y="181"/>
                  </a:lnTo>
                  <a:lnTo>
                    <a:pt x="227" y="179"/>
                  </a:lnTo>
                  <a:lnTo>
                    <a:pt x="226" y="179"/>
                  </a:lnTo>
                  <a:lnTo>
                    <a:pt x="224" y="179"/>
                  </a:lnTo>
                  <a:lnTo>
                    <a:pt x="223" y="179"/>
                  </a:lnTo>
                  <a:lnTo>
                    <a:pt x="223" y="178"/>
                  </a:lnTo>
                  <a:lnTo>
                    <a:pt x="222" y="177"/>
                  </a:lnTo>
                  <a:lnTo>
                    <a:pt x="221" y="175"/>
                  </a:lnTo>
                  <a:lnTo>
                    <a:pt x="217" y="171"/>
                  </a:lnTo>
                  <a:lnTo>
                    <a:pt x="213" y="166"/>
                  </a:lnTo>
                  <a:lnTo>
                    <a:pt x="210" y="164"/>
                  </a:lnTo>
                  <a:lnTo>
                    <a:pt x="206" y="158"/>
                  </a:lnTo>
                  <a:lnTo>
                    <a:pt x="205" y="156"/>
                  </a:lnTo>
                  <a:lnTo>
                    <a:pt x="202" y="154"/>
                  </a:lnTo>
                  <a:lnTo>
                    <a:pt x="198" y="149"/>
                  </a:lnTo>
                  <a:lnTo>
                    <a:pt x="196" y="145"/>
                  </a:lnTo>
                  <a:lnTo>
                    <a:pt x="192" y="141"/>
                  </a:lnTo>
                  <a:lnTo>
                    <a:pt x="187" y="135"/>
                  </a:lnTo>
                  <a:lnTo>
                    <a:pt x="187" y="133"/>
                  </a:lnTo>
                  <a:lnTo>
                    <a:pt x="185" y="133"/>
                  </a:lnTo>
                  <a:lnTo>
                    <a:pt x="185" y="132"/>
                  </a:lnTo>
                  <a:lnTo>
                    <a:pt x="185" y="131"/>
                  </a:lnTo>
                  <a:lnTo>
                    <a:pt x="184" y="131"/>
                  </a:lnTo>
                  <a:lnTo>
                    <a:pt x="184" y="130"/>
                  </a:lnTo>
                  <a:lnTo>
                    <a:pt x="184" y="128"/>
                  </a:lnTo>
                  <a:lnTo>
                    <a:pt x="184" y="127"/>
                  </a:lnTo>
                  <a:lnTo>
                    <a:pt x="185" y="127"/>
                  </a:lnTo>
                  <a:lnTo>
                    <a:pt x="185" y="126"/>
                  </a:lnTo>
                  <a:lnTo>
                    <a:pt x="187" y="126"/>
                  </a:lnTo>
                  <a:lnTo>
                    <a:pt x="188" y="126"/>
                  </a:lnTo>
                  <a:lnTo>
                    <a:pt x="188" y="124"/>
                  </a:lnTo>
                  <a:lnTo>
                    <a:pt x="189" y="124"/>
                  </a:lnTo>
                  <a:lnTo>
                    <a:pt x="189" y="123"/>
                  </a:lnTo>
                  <a:lnTo>
                    <a:pt x="190" y="123"/>
                  </a:lnTo>
                  <a:lnTo>
                    <a:pt x="190" y="122"/>
                  </a:lnTo>
                  <a:lnTo>
                    <a:pt x="192" y="122"/>
                  </a:lnTo>
                  <a:lnTo>
                    <a:pt x="193" y="122"/>
                  </a:lnTo>
                  <a:lnTo>
                    <a:pt x="192" y="120"/>
                  </a:lnTo>
                  <a:lnTo>
                    <a:pt x="192" y="119"/>
                  </a:lnTo>
                  <a:lnTo>
                    <a:pt x="193" y="119"/>
                  </a:lnTo>
                  <a:lnTo>
                    <a:pt x="193" y="118"/>
                  </a:lnTo>
                  <a:lnTo>
                    <a:pt x="193" y="116"/>
                  </a:lnTo>
                  <a:lnTo>
                    <a:pt x="192" y="116"/>
                  </a:lnTo>
                  <a:lnTo>
                    <a:pt x="192" y="115"/>
                  </a:lnTo>
                  <a:lnTo>
                    <a:pt x="192" y="114"/>
                  </a:lnTo>
                  <a:lnTo>
                    <a:pt x="193" y="113"/>
                  </a:lnTo>
                  <a:lnTo>
                    <a:pt x="194" y="113"/>
                  </a:lnTo>
                  <a:lnTo>
                    <a:pt x="196" y="113"/>
                  </a:lnTo>
                  <a:lnTo>
                    <a:pt x="196" y="111"/>
                  </a:lnTo>
                  <a:lnTo>
                    <a:pt x="196" y="110"/>
                  </a:lnTo>
                  <a:lnTo>
                    <a:pt x="197" y="110"/>
                  </a:lnTo>
                  <a:lnTo>
                    <a:pt x="197" y="109"/>
                  </a:lnTo>
                  <a:lnTo>
                    <a:pt x="198" y="109"/>
                  </a:lnTo>
                  <a:lnTo>
                    <a:pt x="200" y="109"/>
                  </a:lnTo>
                  <a:lnTo>
                    <a:pt x="200" y="107"/>
                  </a:lnTo>
                  <a:lnTo>
                    <a:pt x="200" y="106"/>
                  </a:lnTo>
                  <a:lnTo>
                    <a:pt x="200" y="105"/>
                  </a:lnTo>
                  <a:lnTo>
                    <a:pt x="200" y="103"/>
                  </a:lnTo>
                  <a:lnTo>
                    <a:pt x="200" y="102"/>
                  </a:lnTo>
                  <a:lnTo>
                    <a:pt x="200" y="101"/>
                  </a:lnTo>
                  <a:lnTo>
                    <a:pt x="201" y="101"/>
                  </a:lnTo>
                  <a:lnTo>
                    <a:pt x="201" y="99"/>
                  </a:lnTo>
                  <a:lnTo>
                    <a:pt x="200" y="99"/>
                  </a:lnTo>
                  <a:lnTo>
                    <a:pt x="200" y="98"/>
                  </a:lnTo>
                  <a:lnTo>
                    <a:pt x="200" y="97"/>
                  </a:lnTo>
                  <a:lnTo>
                    <a:pt x="201" y="96"/>
                  </a:lnTo>
                  <a:lnTo>
                    <a:pt x="202" y="96"/>
                  </a:lnTo>
                  <a:lnTo>
                    <a:pt x="202" y="94"/>
                  </a:lnTo>
                  <a:lnTo>
                    <a:pt x="204" y="94"/>
                  </a:lnTo>
                  <a:lnTo>
                    <a:pt x="205" y="94"/>
                  </a:lnTo>
                  <a:lnTo>
                    <a:pt x="205" y="96"/>
                  </a:lnTo>
                  <a:lnTo>
                    <a:pt x="206" y="96"/>
                  </a:lnTo>
                  <a:lnTo>
                    <a:pt x="207" y="96"/>
                  </a:lnTo>
                  <a:lnTo>
                    <a:pt x="209" y="96"/>
                  </a:lnTo>
                  <a:lnTo>
                    <a:pt x="209" y="97"/>
                  </a:lnTo>
                  <a:lnTo>
                    <a:pt x="210" y="97"/>
                  </a:lnTo>
                  <a:lnTo>
                    <a:pt x="211" y="97"/>
                  </a:lnTo>
                  <a:lnTo>
                    <a:pt x="213" y="97"/>
                  </a:lnTo>
                  <a:lnTo>
                    <a:pt x="213" y="98"/>
                  </a:lnTo>
                  <a:lnTo>
                    <a:pt x="214" y="98"/>
                  </a:lnTo>
                  <a:lnTo>
                    <a:pt x="215" y="98"/>
                  </a:lnTo>
                  <a:lnTo>
                    <a:pt x="217" y="98"/>
                  </a:lnTo>
                  <a:lnTo>
                    <a:pt x="218" y="98"/>
                  </a:lnTo>
                  <a:lnTo>
                    <a:pt x="218" y="99"/>
                  </a:lnTo>
                  <a:lnTo>
                    <a:pt x="219" y="99"/>
                  </a:lnTo>
                  <a:lnTo>
                    <a:pt x="219" y="98"/>
                  </a:lnTo>
                  <a:lnTo>
                    <a:pt x="221" y="98"/>
                  </a:lnTo>
                  <a:lnTo>
                    <a:pt x="221" y="99"/>
                  </a:lnTo>
                  <a:lnTo>
                    <a:pt x="222" y="99"/>
                  </a:lnTo>
                  <a:lnTo>
                    <a:pt x="223" y="99"/>
                  </a:lnTo>
                  <a:lnTo>
                    <a:pt x="224" y="99"/>
                  </a:lnTo>
                  <a:lnTo>
                    <a:pt x="226" y="99"/>
                  </a:lnTo>
                  <a:lnTo>
                    <a:pt x="227" y="99"/>
                  </a:lnTo>
                  <a:lnTo>
                    <a:pt x="228" y="99"/>
                  </a:lnTo>
                  <a:lnTo>
                    <a:pt x="230" y="99"/>
                  </a:lnTo>
                  <a:lnTo>
                    <a:pt x="230" y="101"/>
                  </a:lnTo>
                  <a:lnTo>
                    <a:pt x="231" y="101"/>
                  </a:lnTo>
                  <a:lnTo>
                    <a:pt x="232" y="101"/>
                  </a:lnTo>
                  <a:lnTo>
                    <a:pt x="234" y="101"/>
                  </a:lnTo>
                  <a:lnTo>
                    <a:pt x="234" y="99"/>
                  </a:lnTo>
                  <a:lnTo>
                    <a:pt x="235" y="99"/>
                  </a:lnTo>
                  <a:lnTo>
                    <a:pt x="236" y="99"/>
                  </a:lnTo>
                  <a:lnTo>
                    <a:pt x="238" y="99"/>
                  </a:lnTo>
                  <a:lnTo>
                    <a:pt x="239" y="99"/>
                  </a:lnTo>
                  <a:lnTo>
                    <a:pt x="239" y="98"/>
                  </a:lnTo>
                  <a:lnTo>
                    <a:pt x="240" y="98"/>
                  </a:lnTo>
                  <a:lnTo>
                    <a:pt x="242" y="98"/>
                  </a:lnTo>
                  <a:lnTo>
                    <a:pt x="243" y="98"/>
                  </a:lnTo>
                  <a:lnTo>
                    <a:pt x="244" y="98"/>
                  </a:lnTo>
                  <a:lnTo>
                    <a:pt x="244" y="99"/>
                  </a:lnTo>
                  <a:lnTo>
                    <a:pt x="245" y="99"/>
                  </a:lnTo>
                  <a:lnTo>
                    <a:pt x="245" y="101"/>
                  </a:lnTo>
                  <a:lnTo>
                    <a:pt x="245" y="102"/>
                  </a:lnTo>
                  <a:lnTo>
                    <a:pt x="247" y="102"/>
                  </a:lnTo>
                  <a:lnTo>
                    <a:pt x="248" y="103"/>
                  </a:lnTo>
                  <a:lnTo>
                    <a:pt x="248" y="105"/>
                  </a:lnTo>
                  <a:lnTo>
                    <a:pt x="249" y="106"/>
                  </a:lnTo>
                  <a:lnTo>
                    <a:pt x="251" y="107"/>
                  </a:lnTo>
                  <a:lnTo>
                    <a:pt x="252" y="109"/>
                  </a:lnTo>
                  <a:lnTo>
                    <a:pt x="252" y="111"/>
                  </a:lnTo>
                  <a:lnTo>
                    <a:pt x="253" y="113"/>
                  </a:lnTo>
                  <a:lnTo>
                    <a:pt x="253" y="114"/>
                  </a:lnTo>
                  <a:lnTo>
                    <a:pt x="255" y="114"/>
                  </a:lnTo>
                  <a:lnTo>
                    <a:pt x="255" y="115"/>
                  </a:lnTo>
                  <a:lnTo>
                    <a:pt x="255" y="118"/>
                  </a:lnTo>
                  <a:lnTo>
                    <a:pt x="256" y="116"/>
                  </a:lnTo>
                  <a:lnTo>
                    <a:pt x="257" y="116"/>
                  </a:lnTo>
                  <a:lnTo>
                    <a:pt x="259" y="116"/>
                  </a:lnTo>
                  <a:lnTo>
                    <a:pt x="260" y="118"/>
                  </a:lnTo>
                  <a:lnTo>
                    <a:pt x="261" y="118"/>
                  </a:lnTo>
                  <a:lnTo>
                    <a:pt x="264" y="118"/>
                  </a:lnTo>
                  <a:lnTo>
                    <a:pt x="265" y="118"/>
                  </a:lnTo>
                  <a:lnTo>
                    <a:pt x="268" y="119"/>
                  </a:lnTo>
                  <a:lnTo>
                    <a:pt x="269" y="119"/>
                  </a:lnTo>
                  <a:lnTo>
                    <a:pt x="272" y="119"/>
                  </a:lnTo>
                  <a:lnTo>
                    <a:pt x="274" y="119"/>
                  </a:lnTo>
                  <a:lnTo>
                    <a:pt x="276" y="118"/>
                  </a:lnTo>
                  <a:lnTo>
                    <a:pt x="277" y="118"/>
                  </a:lnTo>
                  <a:lnTo>
                    <a:pt x="280" y="118"/>
                  </a:lnTo>
                  <a:lnTo>
                    <a:pt x="281" y="118"/>
                  </a:lnTo>
                  <a:lnTo>
                    <a:pt x="282" y="118"/>
                  </a:lnTo>
                  <a:lnTo>
                    <a:pt x="285" y="118"/>
                  </a:lnTo>
                  <a:lnTo>
                    <a:pt x="287" y="118"/>
                  </a:lnTo>
                  <a:lnTo>
                    <a:pt x="290" y="118"/>
                  </a:lnTo>
                  <a:lnTo>
                    <a:pt x="291" y="118"/>
                  </a:lnTo>
                  <a:lnTo>
                    <a:pt x="293" y="116"/>
                  </a:lnTo>
                  <a:lnTo>
                    <a:pt x="295" y="115"/>
                  </a:lnTo>
                  <a:lnTo>
                    <a:pt x="297" y="113"/>
                  </a:lnTo>
                  <a:lnTo>
                    <a:pt x="299" y="111"/>
                  </a:lnTo>
                  <a:lnTo>
                    <a:pt x="300" y="109"/>
                  </a:lnTo>
                  <a:lnTo>
                    <a:pt x="302" y="106"/>
                  </a:lnTo>
                  <a:lnTo>
                    <a:pt x="303" y="106"/>
                  </a:lnTo>
                  <a:lnTo>
                    <a:pt x="303" y="107"/>
                  </a:lnTo>
                  <a:lnTo>
                    <a:pt x="303" y="109"/>
                  </a:lnTo>
                  <a:lnTo>
                    <a:pt x="304" y="110"/>
                  </a:lnTo>
                  <a:lnTo>
                    <a:pt x="306" y="110"/>
                  </a:lnTo>
                  <a:lnTo>
                    <a:pt x="306" y="109"/>
                  </a:lnTo>
                  <a:lnTo>
                    <a:pt x="307" y="107"/>
                  </a:lnTo>
                  <a:lnTo>
                    <a:pt x="308" y="106"/>
                  </a:lnTo>
                  <a:lnTo>
                    <a:pt x="310" y="106"/>
                  </a:lnTo>
                  <a:lnTo>
                    <a:pt x="311" y="106"/>
                  </a:lnTo>
                  <a:lnTo>
                    <a:pt x="314" y="106"/>
                  </a:lnTo>
                  <a:lnTo>
                    <a:pt x="315" y="106"/>
                  </a:lnTo>
                  <a:lnTo>
                    <a:pt x="316" y="106"/>
                  </a:lnTo>
                  <a:lnTo>
                    <a:pt x="319" y="106"/>
                  </a:lnTo>
                  <a:lnTo>
                    <a:pt x="323" y="106"/>
                  </a:lnTo>
                  <a:lnTo>
                    <a:pt x="325" y="107"/>
                  </a:lnTo>
                  <a:lnTo>
                    <a:pt x="328" y="109"/>
                  </a:lnTo>
                  <a:lnTo>
                    <a:pt x="329" y="109"/>
                  </a:lnTo>
                  <a:lnTo>
                    <a:pt x="331" y="109"/>
                  </a:lnTo>
                  <a:lnTo>
                    <a:pt x="332" y="107"/>
                  </a:lnTo>
                  <a:lnTo>
                    <a:pt x="333" y="106"/>
                  </a:lnTo>
                  <a:lnTo>
                    <a:pt x="335" y="106"/>
                  </a:lnTo>
                  <a:lnTo>
                    <a:pt x="336" y="105"/>
                  </a:lnTo>
                  <a:lnTo>
                    <a:pt x="336" y="103"/>
                  </a:lnTo>
                  <a:lnTo>
                    <a:pt x="337" y="102"/>
                  </a:lnTo>
                  <a:lnTo>
                    <a:pt x="338" y="101"/>
                  </a:lnTo>
                  <a:lnTo>
                    <a:pt x="340" y="99"/>
                  </a:lnTo>
                  <a:lnTo>
                    <a:pt x="341" y="99"/>
                  </a:lnTo>
                  <a:lnTo>
                    <a:pt x="344" y="97"/>
                  </a:lnTo>
                  <a:lnTo>
                    <a:pt x="348" y="96"/>
                  </a:lnTo>
                  <a:lnTo>
                    <a:pt x="349" y="96"/>
                  </a:lnTo>
                  <a:lnTo>
                    <a:pt x="350" y="94"/>
                  </a:lnTo>
                  <a:lnTo>
                    <a:pt x="352" y="94"/>
                  </a:lnTo>
                  <a:lnTo>
                    <a:pt x="353" y="93"/>
                  </a:lnTo>
                  <a:lnTo>
                    <a:pt x="355" y="93"/>
                  </a:lnTo>
                  <a:lnTo>
                    <a:pt x="358" y="92"/>
                  </a:lnTo>
                  <a:lnTo>
                    <a:pt x="359" y="92"/>
                  </a:lnTo>
                  <a:lnTo>
                    <a:pt x="362" y="90"/>
                  </a:lnTo>
                  <a:lnTo>
                    <a:pt x="362" y="89"/>
                  </a:lnTo>
                  <a:lnTo>
                    <a:pt x="363" y="89"/>
                  </a:lnTo>
                  <a:lnTo>
                    <a:pt x="363" y="88"/>
                  </a:lnTo>
                  <a:lnTo>
                    <a:pt x="365" y="86"/>
                  </a:lnTo>
                  <a:lnTo>
                    <a:pt x="365" y="85"/>
                  </a:lnTo>
                  <a:lnTo>
                    <a:pt x="366" y="85"/>
                  </a:lnTo>
                  <a:lnTo>
                    <a:pt x="366" y="84"/>
                  </a:lnTo>
                  <a:lnTo>
                    <a:pt x="367" y="84"/>
                  </a:lnTo>
                  <a:lnTo>
                    <a:pt x="367" y="82"/>
                  </a:lnTo>
                  <a:lnTo>
                    <a:pt x="367" y="81"/>
                  </a:lnTo>
                  <a:lnTo>
                    <a:pt x="369" y="82"/>
                  </a:lnTo>
                  <a:lnTo>
                    <a:pt x="369" y="84"/>
                  </a:lnTo>
                  <a:lnTo>
                    <a:pt x="369" y="85"/>
                  </a:lnTo>
                  <a:lnTo>
                    <a:pt x="370" y="85"/>
                  </a:lnTo>
                  <a:lnTo>
                    <a:pt x="371" y="86"/>
                  </a:lnTo>
                  <a:lnTo>
                    <a:pt x="371" y="88"/>
                  </a:lnTo>
                  <a:lnTo>
                    <a:pt x="373" y="88"/>
                  </a:lnTo>
                  <a:lnTo>
                    <a:pt x="374" y="88"/>
                  </a:lnTo>
                  <a:lnTo>
                    <a:pt x="375" y="88"/>
                  </a:lnTo>
                  <a:lnTo>
                    <a:pt x="376" y="88"/>
                  </a:lnTo>
                  <a:lnTo>
                    <a:pt x="376" y="89"/>
                  </a:lnTo>
                  <a:lnTo>
                    <a:pt x="376" y="90"/>
                  </a:lnTo>
                  <a:lnTo>
                    <a:pt x="376" y="92"/>
                  </a:lnTo>
                  <a:lnTo>
                    <a:pt x="378" y="92"/>
                  </a:lnTo>
                  <a:lnTo>
                    <a:pt x="378" y="93"/>
                  </a:lnTo>
                  <a:lnTo>
                    <a:pt x="376" y="93"/>
                  </a:lnTo>
                  <a:lnTo>
                    <a:pt x="376" y="94"/>
                  </a:lnTo>
                  <a:lnTo>
                    <a:pt x="376" y="96"/>
                  </a:lnTo>
                  <a:lnTo>
                    <a:pt x="375" y="96"/>
                  </a:lnTo>
                  <a:lnTo>
                    <a:pt x="375" y="97"/>
                  </a:lnTo>
                  <a:lnTo>
                    <a:pt x="374" y="98"/>
                  </a:lnTo>
                  <a:lnTo>
                    <a:pt x="374" y="99"/>
                  </a:lnTo>
                  <a:lnTo>
                    <a:pt x="373" y="101"/>
                  </a:lnTo>
                  <a:lnTo>
                    <a:pt x="373" y="102"/>
                  </a:lnTo>
                  <a:lnTo>
                    <a:pt x="373" y="103"/>
                  </a:lnTo>
                  <a:lnTo>
                    <a:pt x="373" y="105"/>
                  </a:lnTo>
                  <a:lnTo>
                    <a:pt x="373" y="106"/>
                  </a:lnTo>
                  <a:lnTo>
                    <a:pt x="373" y="107"/>
                  </a:lnTo>
                  <a:lnTo>
                    <a:pt x="373" y="109"/>
                  </a:lnTo>
                  <a:lnTo>
                    <a:pt x="373" y="110"/>
                  </a:lnTo>
                  <a:lnTo>
                    <a:pt x="373" y="111"/>
                  </a:lnTo>
                  <a:lnTo>
                    <a:pt x="373" y="113"/>
                  </a:lnTo>
                  <a:lnTo>
                    <a:pt x="373" y="114"/>
                  </a:lnTo>
                  <a:lnTo>
                    <a:pt x="371" y="114"/>
                  </a:lnTo>
                  <a:lnTo>
                    <a:pt x="371" y="115"/>
                  </a:lnTo>
                  <a:lnTo>
                    <a:pt x="371" y="116"/>
                  </a:lnTo>
                  <a:lnTo>
                    <a:pt x="370" y="116"/>
                  </a:lnTo>
                  <a:lnTo>
                    <a:pt x="370" y="118"/>
                  </a:lnTo>
                  <a:lnTo>
                    <a:pt x="370" y="119"/>
                  </a:lnTo>
                  <a:lnTo>
                    <a:pt x="369" y="120"/>
                  </a:lnTo>
                  <a:lnTo>
                    <a:pt x="369" y="122"/>
                  </a:lnTo>
                  <a:lnTo>
                    <a:pt x="369" y="123"/>
                  </a:lnTo>
                  <a:lnTo>
                    <a:pt x="369" y="124"/>
                  </a:lnTo>
                  <a:lnTo>
                    <a:pt x="369" y="126"/>
                  </a:lnTo>
                  <a:lnTo>
                    <a:pt x="369" y="127"/>
                  </a:lnTo>
                  <a:lnTo>
                    <a:pt x="369" y="128"/>
                  </a:lnTo>
                  <a:lnTo>
                    <a:pt x="369" y="130"/>
                  </a:lnTo>
                  <a:lnTo>
                    <a:pt x="367" y="131"/>
                  </a:lnTo>
                  <a:lnTo>
                    <a:pt x="369" y="131"/>
                  </a:lnTo>
                  <a:lnTo>
                    <a:pt x="369" y="132"/>
                  </a:lnTo>
                  <a:lnTo>
                    <a:pt x="369" y="133"/>
                  </a:lnTo>
                  <a:lnTo>
                    <a:pt x="369" y="135"/>
                  </a:lnTo>
                  <a:lnTo>
                    <a:pt x="369" y="136"/>
                  </a:lnTo>
                  <a:lnTo>
                    <a:pt x="370" y="137"/>
                  </a:lnTo>
                  <a:lnTo>
                    <a:pt x="370" y="139"/>
                  </a:lnTo>
                  <a:lnTo>
                    <a:pt x="370" y="140"/>
                  </a:lnTo>
                  <a:lnTo>
                    <a:pt x="371" y="140"/>
                  </a:lnTo>
                  <a:lnTo>
                    <a:pt x="374" y="140"/>
                  </a:lnTo>
                  <a:lnTo>
                    <a:pt x="375" y="140"/>
                  </a:lnTo>
                  <a:lnTo>
                    <a:pt x="376" y="140"/>
                  </a:lnTo>
                  <a:lnTo>
                    <a:pt x="378" y="140"/>
                  </a:lnTo>
                  <a:lnTo>
                    <a:pt x="379" y="140"/>
                  </a:lnTo>
                  <a:lnTo>
                    <a:pt x="380" y="140"/>
                  </a:lnTo>
                  <a:lnTo>
                    <a:pt x="382" y="139"/>
                  </a:lnTo>
                  <a:lnTo>
                    <a:pt x="383" y="139"/>
                  </a:lnTo>
                  <a:lnTo>
                    <a:pt x="383" y="140"/>
                  </a:lnTo>
                  <a:lnTo>
                    <a:pt x="383" y="141"/>
                  </a:lnTo>
                  <a:lnTo>
                    <a:pt x="382" y="141"/>
                  </a:lnTo>
                  <a:lnTo>
                    <a:pt x="382" y="143"/>
                  </a:lnTo>
                  <a:lnTo>
                    <a:pt x="383" y="144"/>
                  </a:lnTo>
                  <a:lnTo>
                    <a:pt x="384" y="144"/>
                  </a:lnTo>
                  <a:lnTo>
                    <a:pt x="386" y="144"/>
                  </a:lnTo>
                  <a:lnTo>
                    <a:pt x="387" y="144"/>
                  </a:lnTo>
                  <a:lnTo>
                    <a:pt x="388" y="144"/>
                  </a:lnTo>
                  <a:lnTo>
                    <a:pt x="390" y="145"/>
                  </a:lnTo>
                  <a:lnTo>
                    <a:pt x="391" y="145"/>
                  </a:lnTo>
                  <a:lnTo>
                    <a:pt x="392" y="145"/>
                  </a:lnTo>
                  <a:lnTo>
                    <a:pt x="393" y="147"/>
                  </a:lnTo>
                  <a:lnTo>
                    <a:pt x="395" y="147"/>
                  </a:lnTo>
                  <a:lnTo>
                    <a:pt x="397" y="147"/>
                  </a:lnTo>
                  <a:lnTo>
                    <a:pt x="399" y="145"/>
                  </a:lnTo>
                  <a:lnTo>
                    <a:pt x="399" y="147"/>
                  </a:lnTo>
                  <a:lnTo>
                    <a:pt x="400" y="147"/>
                  </a:lnTo>
                  <a:lnTo>
                    <a:pt x="401" y="145"/>
                  </a:lnTo>
                  <a:lnTo>
                    <a:pt x="403" y="145"/>
                  </a:lnTo>
                  <a:lnTo>
                    <a:pt x="403" y="147"/>
                  </a:lnTo>
                  <a:lnTo>
                    <a:pt x="401" y="148"/>
                  </a:lnTo>
                  <a:lnTo>
                    <a:pt x="400" y="148"/>
                  </a:lnTo>
                  <a:lnTo>
                    <a:pt x="400" y="149"/>
                  </a:lnTo>
                  <a:lnTo>
                    <a:pt x="399" y="149"/>
                  </a:lnTo>
                  <a:lnTo>
                    <a:pt x="399" y="151"/>
                  </a:lnTo>
                  <a:lnTo>
                    <a:pt x="397" y="151"/>
                  </a:lnTo>
                  <a:lnTo>
                    <a:pt x="397" y="152"/>
                  </a:lnTo>
                  <a:lnTo>
                    <a:pt x="396" y="153"/>
                  </a:lnTo>
                  <a:lnTo>
                    <a:pt x="396" y="154"/>
                  </a:lnTo>
                  <a:lnTo>
                    <a:pt x="395" y="156"/>
                  </a:lnTo>
                  <a:lnTo>
                    <a:pt x="393" y="158"/>
                  </a:lnTo>
                  <a:lnTo>
                    <a:pt x="393" y="160"/>
                  </a:lnTo>
                  <a:lnTo>
                    <a:pt x="392" y="161"/>
                  </a:lnTo>
                  <a:lnTo>
                    <a:pt x="391" y="162"/>
                  </a:lnTo>
                  <a:lnTo>
                    <a:pt x="391" y="164"/>
                  </a:lnTo>
                  <a:lnTo>
                    <a:pt x="392" y="164"/>
                  </a:lnTo>
                  <a:lnTo>
                    <a:pt x="393" y="164"/>
                  </a:lnTo>
                  <a:lnTo>
                    <a:pt x="395" y="164"/>
                  </a:lnTo>
                  <a:lnTo>
                    <a:pt x="396" y="165"/>
                  </a:lnTo>
                  <a:lnTo>
                    <a:pt x="397" y="165"/>
                  </a:lnTo>
                  <a:lnTo>
                    <a:pt x="399" y="165"/>
                  </a:lnTo>
                  <a:lnTo>
                    <a:pt x="400" y="165"/>
                  </a:lnTo>
                  <a:lnTo>
                    <a:pt x="401" y="165"/>
                  </a:lnTo>
                  <a:lnTo>
                    <a:pt x="403" y="166"/>
                  </a:lnTo>
                  <a:lnTo>
                    <a:pt x="403" y="168"/>
                  </a:lnTo>
                  <a:lnTo>
                    <a:pt x="404" y="168"/>
                  </a:lnTo>
                  <a:lnTo>
                    <a:pt x="404" y="169"/>
                  </a:lnTo>
                  <a:lnTo>
                    <a:pt x="404" y="170"/>
                  </a:lnTo>
                  <a:lnTo>
                    <a:pt x="404" y="171"/>
                  </a:lnTo>
                  <a:lnTo>
                    <a:pt x="405" y="171"/>
                  </a:lnTo>
                  <a:lnTo>
                    <a:pt x="405" y="173"/>
                  </a:lnTo>
                  <a:lnTo>
                    <a:pt x="405" y="174"/>
                  </a:lnTo>
                  <a:lnTo>
                    <a:pt x="407" y="174"/>
                  </a:lnTo>
                  <a:lnTo>
                    <a:pt x="408" y="174"/>
                  </a:lnTo>
                  <a:lnTo>
                    <a:pt x="409" y="175"/>
                  </a:lnTo>
                  <a:lnTo>
                    <a:pt x="410" y="175"/>
                  </a:lnTo>
                  <a:lnTo>
                    <a:pt x="412" y="174"/>
                  </a:lnTo>
                  <a:lnTo>
                    <a:pt x="413" y="174"/>
                  </a:lnTo>
                  <a:lnTo>
                    <a:pt x="414" y="174"/>
                  </a:lnTo>
                  <a:lnTo>
                    <a:pt x="416" y="174"/>
                  </a:lnTo>
                  <a:lnTo>
                    <a:pt x="417" y="174"/>
                  </a:lnTo>
                  <a:lnTo>
                    <a:pt x="418" y="174"/>
                  </a:lnTo>
                  <a:lnTo>
                    <a:pt x="418" y="175"/>
                  </a:lnTo>
                  <a:lnTo>
                    <a:pt x="418" y="177"/>
                  </a:lnTo>
                  <a:lnTo>
                    <a:pt x="417" y="177"/>
                  </a:lnTo>
                  <a:lnTo>
                    <a:pt x="417" y="178"/>
                  </a:lnTo>
                  <a:lnTo>
                    <a:pt x="416" y="178"/>
                  </a:lnTo>
                  <a:lnTo>
                    <a:pt x="416" y="179"/>
                  </a:lnTo>
                  <a:lnTo>
                    <a:pt x="416" y="181"/>
                  </a:lnTo>
                  <a:lnTo>
                    <a:pt x="416" y="182"/>
                  </a:lnTo>
                  <a:lnTo>
                    <a:pt x="417" y="183"/>
                  </a:lnTo>
                  <a:lnTo>
                    <a:pt x="417" y="185"/>
                  </a:lnTo>
                  <a:lnTo>
                    <a:pt x="417" y="186"/>
                  </a:lnTo>
                  <a:lnTo>
                    <a:pt x="417" y="187"/>
                  </a:lnTo>
                  <a:lnTo>
                    <a:pt x="416" y="187"/>
                  </a:lnTo>
                  <a:lnTo>
                    <a:pt x="416" y="188"/>
                  </a:lnTo>
                  <a:lnTo>
                    <a:pt x="414" y="188"/>
                  </a:lnTo>
                  <a:lnTo>
                    <a:pt x="414" y="190"/>
                  </a:lnTo>
                  <a:lnTo>
                    <a:pt x="414" y="191"/>
                  </a:lnTo>
                  <a:lnTo>
                    <a:pt x="413" y="192"/>
                  </a:lnTo>
                  <a:lnTo>
                    <a:pt x="414" y="194"/>
                  </a:lnTo>
                  <a:lnTo>
                    <a:pt x="414" y="195"/>
                  </a:lnTo>
                  <a:lnTo>
                    <a:pt x="414" y="198"/>
                  </a:lnTo>
                  <a:lnTo>
                    <a:pt x="416" y="198"/>
                  </a:lnTo>
                  <a:lnTo>
                    <a:pt x="417" y="199"/>
                  </a:lnTo>
                  <a:lnTo>
                    <a:pt x="418" y="199"/>
                  </a:lnTo>
                  <a:lnTo>
                    <a:pt x="420" y="199"/>
                  </a:lnTo>
                  <a:lnTo>
                    <a:pt x="421" y="199"/>
                  </a:lnTo>
                  <a:lnTo>
                    <a:pt x="422" y="199"/>
                  </a:lnTo>
                  <a:lnTo>
                    <a:pt x="422" y="198"/>
                  </a:lnTo>
                  <a:lnTo>
                    <a:pt x="424" y="196"/>
                  </a:lnTo>
                  <a:lnTo>
                    <a:pt x="425" y="195"/>
                  </a:lnTo>
                  <a:lnTo>
                    <a:pt x="425" y="194"/>
                  </a:lnTo>
                  <a:lnTo>
                    <a:pt x="426" y="194"/>
                  </a:lnTo>
                  <a:lnTo>
                    <a:pt x="426" y="192"/>
                  </a:lnTo>
                  <a:lnTo>
                    <a:pt x="428" y="191"/>
                  </a:lnTo>
                  <a:lnTo>
                    <a:pt x="428" y="188"/>
                  </a:lnTo>
                  <a:lnTo>
                    <a:pt x="429" y="187"/>
                  </a:lnTo>
                  <a:lnTo>
                    <a:pt x="429" y="186"/>
                  </a:lnTo>
                  <a:lnTo>
                    <a:pt x="430" y="186"/>
                  </a:lnTo>
                  <a:lnTo>
                    <a:pt x="431" y="185"/>
                  </a:lnTo>
                  <a:lnTo>
                    <a:pt x="433" y="185"/>
                  </a:lnTo>
                  <a:lnTo>
                    <a:pt x="434" y="185"/>
                  </a:lnTo>
                  <a:lnTo>
                    <a:pt x="435" y="183"/>
                  </a:lnTo>
                  <a:lnTo>
                    <a:pt x="437" y="182"/>
                  </a:lnTo>
                  <a:lnTo>
                    <a:pt x="438" y="181"/>
                  </a:lnTo>
                  <a:lnTo>
                    <a:pt x="439" y="181"/>
                  </a:lnTo>
                  <a:lnTo>
                    <a:pt x="439" y="179"/>
                  </a:lnTo>
                  <a:lnTo>
                    <a:pt x="441" y="179"/>
                  </a:lnTo>
                  <a:lnTo>
                    <a:pt x="442" y="179"/>
                  </a:lnTo>
                  <a:lnTo>
                    <a:pt x="443" y="179"/>
                  </a:lnTo>
                  <a:lnTo>
                    <a:pt x="445" y="179"/>
                  </a:lnTo>
                  <a:lnTo>
                    <a:pt x="446" y="181"/>
                  </a:lnTo>
                  <a:lnTo>
                    <a:pt x="447" y="181"/>
                  </a:lnTo>
                  <a:lnTo>
                    <a:pt x="448" y="181"/>
                  </a:lnTo>
                  <a:lnTo>
                    <a:pt x="450" y="179"/>
                  </a:lnTo>
                  <a:lnTo>
                    <a:pt x="452" y="179"/>
                  </a:lnTo>
                  <a:lnTo>
                    <a:pt x="454" y="179"/>
                  </a:lnTo>
                  <a:lnTo>
                    <a:pt x="455" y="179"/>
                  </a:lnTo>
                  <a:lnTo>
                    <a:pt x="456" y="179"/>
                  </a:lnTo>
                  <a:lnTo>
                    <a:pt x="458" y="179"/>
                  </a:lnTo>
                  <a:lnTo>
                    <a:pt x="459" y="179"/>
                  </a:lnTo>
                  <a:lnTo>
                    <a:pt x="460" y="178"/>
                  </a:lnTo>
                  <a:lnTo>
                    <a:pt x="460" y="177"/>
                  </a:lnTo>
                  <a:lnTo>
                    <a:pt x="462" y="177"/>
                  </a:lnTo>
                  <a:lnTo>
                    <a:pt x="462" y="175"/>
                  </a:lnTo>
                  <a:lnTo>
                    <a:pt x="463" y="175"/>
                  </a:lnTo>
                  <a:lnTo>
                    <a:pt x="464" y="175"/>
                  </a:lnTo>
                  <a:lnTo>
                    <a:pt x="467" y="175"/>
                  </a:lnTo>
                  <a:lnTo>
                    <a:pt x="467" y="174"/>
                  </a:lnTo>
                  <a:lnTo>
                    <a:pt x="468" y="174"/>
                  </a:lnTo>
                  <a:lnTo>
                    <a:pt x="469" y="174"/>
                  </a:lnTo>
                  <a:lnTo>
                    <a:pt x="472" y="174"/>
                  </a:lnTo>
                  <a:lnTo>
                    <a:pt x="473" y="174"/>
                  </a:lnTo>
                  <a:lnTo>
                    <a:pt x="475" y="174"/>
                  </a:lnTo>
                  <a:lnTo>
                    <a:pt x="479" y="174"/>
                  </a:lnTo>
                  <a:lnTo>
                    <a:pt x="479" y="173"/>
                  </a:lnTo>
                  <a:lnTo>
                    <a:pt x="479" y="171"/>
                  </a:lnTo>
                  <a:lnTo>
                    <a:pt x="480" y="170"/>
                  </a:lnTo>
                  <a:lnTo>
                    <a:pt x="481" y="170"/>
                  </a:lnTo>
                  <a:lnTo>
                    <a:pt x="481" y="169"/>
                  </a:lnTo>
                  <a:lnTo>
                    <a:pt x="483" y="169"/>
                  </a:lnTo>
                  <a:lnTo>
                    <a:pt x="484" y="169"/>
                  </a:lnTo>
                  <a:lnTo>
                    <a:pt x="485" y="169"/>
                  </a:lnTo>
                  <a:lnTo>
                    <a:pt x="486" y="169"/>
                  </a:lnTo>
                  <a:lnTo>
                    <a:pt x="488" y="169"/>
                  </a:lnTo>
                  <a:lnTo>
                    <a:pt x="489" y="169"/>
                  </a:lnTo>
                  <a:lnTo>
                    <a:pt x="489" y="168"/>
                  </a:lnTo>
                  <a:lnTo>
                    <a:pt x="489" y="166"/>
                  </a:lnTo>
                  <a:lnTo>
                    <a:pt x="490" y="165"/>
                  </a:lnTo>
                  <a:lnTo>
                    <a:pt x="490" y="164"/>
                  </a:lnTo>
                  <a:lnTo>
                    <a:pt x="492" y="164"/>
                  </a:lnTo>
                  <a:lnTo>
                    <a:pt x="492" y="162"/>
                  </a:lnTo>
                  <a:lnTo>
                    <a:pt x="493" y="162"/>
                  </a:lnTo>
                  <a:lnTo>
                    <a:pt x="493" y="161"/>
                  </a:lnTo>
                  <a:lnTo>
                    <a:pt x="494" y="160"/>
                  </a:lnTo>
                  <a:lnTo>
                    <a:pt x="496" y="160"/>
                  </a:lnTo>
                  <a:lnTo>
                    <a:pt x="496" y="158"/>
                  </a:lnTo>
                  <a:lnTo>
                    <a:pt x="497" y="158"/>
                  </a:lnTo>
                  <a:lnTo>
                    <a:pt x="498" y="157"/>
                  </a:lnTo>
                  <a:lnTo>
                    <a:pt x="500" y="157"/>
                  </a:lnTo>
                  <a:lnTo>
                    <a:pt x="500" y="156"/>
                  </a:lnTo>
                  <a:lnTo>
                    <a:pt x="500" y="154"/>
                  </a:lnTo>
                  <a:lnTo>
                    <a:pt x="501" y="154"/>
                  </a:lnTo>
                  <a:lnTo>
                    <a:pt x="501" y="153"/>
                  </a:lnTo>
                  <a:lnTo>
                    <a:pt x="502" y="153"/>
                  </a:lnTo>
                  <a:lnTo>
                    <a:pt x="502" y="152"/>
                  </a:lnTo>
                  <a:lnTo>
                    <a:pt x="503" y="151"/>
                  </a:lnTo>
                  <a:lnTo>
                    <a:pt x="503" y="149"/>
                  </a:lnTo>
                  <a:lnTo>
                    <a:pt x="505" y="148"/>
                  </a:lnTo>
                  <a:lnTo>
                    <a:pt x="506" y="147"/>
                  </a:lnTo>
                  <a:lnTo>
                    <a:pt x="506" y="145"/>
                  </a:lnTo>
                  <a:lnTo>
                    <a:pt x="507" y="144"/>
                  </a:lnTo>
                  <a:lnTo>
                    <a:pt x="507" y="143"/>
                  </a:lnTo>
                  <a:lnTo>
                    <a:pt x="507" y="141"/>
                  </a:lnTo>
                  <a:lnTo>
                    <a:pt x="509" y="140"/>
                  </a:lnTo>
                  <a:lnTo>
                    <a:pt x="510" y="140"/>
                  </a:lnTo>
                  <a:lnTo>
                    <a:pt x="511" y="139"/>
                  </a:lnTo>
                  <a:lnTo>
                    <a:pt x="511" y="137"/>
                  </a:lnTo>
                  <a:lnTo>
                    <a:pt x="513" y="137"/>
                  </a:lnTo>
                  <a:lnTo>
                    <a:pt x="513" y="136"/>
                  </a:lnTo>
                  <a:lnTo>
                    <a:pt x="513" y="135"/>
                  </a:lnTo>
                  <a:lnTo>
                    <a:pt x="514" y="135"/>
                  </a:lnTo>
                  <a:lnTo>
                    <a:pt x="514" y="133"/>
                  </a:lnTo>
                  <a:lnTo>
                    <a:pt x="515" y="133"/>
                  </a:lnTo>
                  <a:lnTo>
                    <a:pt x="517" y="133"/>
                  </a:lnTo>
                  <a:lnTo>
                    <a:pt x="515" y="132"/>
                  </a:lnTo>
                  <a:lnTo>
                    <a:pt x="517" y="132"/>
                  </a:lnTo>
                  <a:lnTo>
                    <a:pt x="517" y="131"/>
                  </a:lnTo>
                  <a:lnTo>
                    <a:pt x="518" y="131"/>
                  </a:lnTo>
                  <a:lnTo>
                    <a:pt x="519" y="131"/>
                  </a:lnTo>
                  <a:lnTo>
                    <a:pt x="521" y="130"/>
                  </a:lnTo>
                  <a:lnTo>
                    <a:pt x="522" y="130"/>
                  </a:lnTo>
                  <a:lnTo>
                    <a:pt x="523" y="130"/>
                  </a:lnTo>
                  <a:lnTo>
                    <a:pt x="524" y="130"/>
                  </a:lnTo>
                  <a:lnTo>
                    <a:pt x="526" y="130"/>
                  </a:lnTo>
                  <a:lnTo>
                    <a:pt x="527" y="130"/>
                  </a:lnTo>
                  <a:lnTo>
                    <a:pt x="527" y="131"/>
                  </a:lnTo>
                  <a:lnTo>
                    <a:pt x="528" y="131"/>
                  </a:lnTo>
                  <a:lnTo>
                    <a:pt x="530" y="131"/>
                  </a:lnTo>
                  <a:lnTo>
                    <a:pt x="531" y="131"/>
                  </a:lnTo>
                  <a:lnTo>
                    <a:pt x="532" y="131"/>
                  </a:lnTo>
                  <a:lnTo>
                    <a:pt x="532" y="132"/>
                  </a:lnTo>
                  <a:lnTo>
                    <a:pt x="534" y="132"/>
                  </a:lnTo>
                  <a:lnTo>
                    <a:pt x="535" y="133"/>
                  </a:lnTo>
                  <a:lnTo>
                    <a:pt x="536" y="133"/>
                  </a:lnTo>
                  <a:lnTo>
                    <a:pt x="538" y="135"/>
                  </a:lnTo>
                  <a:lnTo>
                    <a:pt x="539" y="135"/>
                  </a:lnTo>
                  <a:lnTo>
                    <a:pt x="540" y="135"/>
                  </a:lnTo>
                  <a:lnTo>
                    <a:pt x="541" y="133"/>
                  </a:lnTo>
                  <a:lnTo>
                    <a:pt x="543" y="133"/>
                  </a:lnTo>
                  <a:lnTo>
                    <a:pt x="544" y="133"/>
                  </a:lnTo>
                  <a:lnTo>
                    <a:pt x="545" y="133"/>
                  </a:lnTo>
                  <a:lnTo>
                    <a:pt x="547" y="133"/>
                  </a:lnTo>
                  <a:lnTo>
                    <a:pt x="545" y="132"/>
                  </a:lnTo>
                  <a:lnTo>
                    <a:pt x="547" y="131"/>
                  </a:lnTo>
                  <a:lnTo>
                    <a:pt x="548" y="130"/>
                  </a:lnTo>
                  <a:lnTo>
                    <a:pt x="548" y="128"/>
                  </a:lnTo>
                  <a:lnTo>
                    <a:pt x="547" y="126"/>
                  </a:lnTo>
                  <a:lnTo>
                    <a:pt x="547" y="124"/>
                  </a:lnTo>
                  <a:lnTo>
                    <a:pt x="545" y="124"/>
                  </a:lnTo>
                  <a:lnTo>
                    <a:pt x="545" y="123"/>
                  </a:lnTo>
                  <a:lnTo>
                    <a:pt x="544" y="122"/>
                  </a:lnTo>
                  <a:lnTo>
                    <a:pt x="541" y="119"/>
                  </a:lnTo>
                  <a:lnTo>
                    <a:pt x="541" y="118"/>
                  </a:lnTo>
                  <a:lnTo>
                    <a:pt x="541" y="116"/>
                  </a:lnTo>
                  <a:lnTo>
                    <a:pt x="541" y="115"/>
                  </a:lnTo>
                  <a:lnTo>
                    <a:pt x="541" y="114"/>
                  </a:lnTo>
                  <a:lnTo>
                    <a:pt x="543" y="111"/>
                  </a:lnTo>
                  <a:lnTo>
                    <a:pt x="543" y="110"/>
                  </a:lnTo>
                  <a:lnTo>
                    <a:pt x="544" y="109"/>
                  </a:lnTo>
                  <a:lnTo>
                    <a:pt x="545" y="106"/>
                  </a:lnTo>
                  <a:lnTo>
                    <a:pt x="547" y="105"/>
                  </a:lnTo>
                  <a:lnTo>
                    <a:pt x="545" y="105"/>
                  </a:lnTo>
                  <a:lnTo>
                    <a:pt x="545" y="103"/>
                  </a:lnTo>
                  <a:lnTo>
                    <a:pt x="547" y="102"/>
                  </a:lnTo>
                  <a:lnTo>
                    <a:pt x="548" y="102"/>
                  </a:lnTo>
                  <a:lnTo>
                    <a:pt x="549" y="102"/>
                  </a:lnTo>
                  <a:lnTo>
                    <a:pt x="549" y="101"/>
                  </a:lnTo>
                  <a:lnTo>
                    <a:pt x="551" y="101"/>
                  </a:lnTo>
                  <a:lnTo>
                    <a:pt x="551" y="99"/>
                  </a:lnTo>
                  <a:lnTo>
                    <a:pt x="552" y="99"/>
                  </a:lnTo>
                  <a:lnTo>
                    <a:pt x="553" y="99"/>
                  </a:lnTo>
                  <a:lnTo>
                    <a:pt x="553" y="98"/>
                  </a:lnTo>
                  <a:lnTo>
                    <a:pt x="555" y="98"/>
                  </a:lnTo>
                  <a:lnTo>
                    <a:pt x="557" y="96"/>
                  </a:lnTo>
                  <a:lnTo>
                    <a:pt x="562" y="88"/>
                  </a:lnTo>
                  <a:lnTo>
                    <a:pt x="564" y="88"/>
                  </a:lnTo>
                  <a:lnTo>
                    <a:pt x="564" y="86"/>
                  </a:lnTo>
                  <a:lnTo>
                    <a:pt x="565" y="86"/>
                  </a:lnTo>
                  <a:lnTo>
                    <a:pt x="565" y="85"/>
                  </a:lnTo>
                  <a:lnTo>
                    <a:pt x="566" y="84"/>
                  </a:lnTo>
                  <a:lnTo>
                    <a:pt x="568" y="84"/>
                  </a:lnTo>
                  <a:lnTo>
                    <a:pt x="562" y="72"/>
                  </a:lnTo>
                  <a:lnTo>
                    <a:pt x="576" y="72"/>
                  </a:lnTo>
                  <a:lnTo>
                    <a:pt x="578" y="77"/>
                  </a:lnTo>
                  <a:lnTo>
                    <a:pt x="579" y="76"/>
                  </a:lnTo>
                  <a:lnTo>
                    <a:pt x="579" y="75"/>
                  </a:lnTo>
                  <a:lnTo>
                    <a:pt x="579" y="73"/>
                  </a:lnTo>
                  <a:lnTo>
                    <a:pt x="581" y="72"/>
                  </a:lnTo>
                  <a:lnTo>
                    <a:pt x="581" y="71"/>
                  </a:lnTo>
                  <a:lnTo>
                    <a:pt x="582" y="69"/>
                  </a:lnTo>
                  <a:lnTo>
                    <a:pt x="582" y="68"/>
                  </a:lnTo>
                  <a:lnTo>
                    <a:pt x="583" y="67"/>
                  </a:lnTo>
                  <a:lnTo>
                    <a:pt x="583" y="65"/>
                  </a:lnTo>
                  <a:lnTo>
                    <a:pt x="583" y="64"/>
                  </a:lnTo>
                  <a:lnTo>
                    <a:pt x="585" y="63"/>
                  </a:lnTo>
                  <a:lnTo>
                    <a:pt x="586" y="61"/>
                  </a:lnTo>
                  <a:lnTo>
                    <a:pt x="585" y="60"/>
                  </a:lnTo>
                  <a:lnTo>
                    <a:pt x="585" y="59"/>
                  </a:lnTo>
                  <a:lnTo>
                    <a:pt x="586" y="58"/>
                  </a:lnTo>
                  <a:lnTo>
                    <a:pt x="587" y="58"/>
                  </a:lnTo>
                  <a:lnTo>
                    <a:pt x="587" y="56"/>
                  </a:lnTo>
                  <a:lnTo>
                    <a:pt x="589" y="56"/>
                  </a:lnTo>
                  <a:lnTo>
                    <a:pt x="589" y="55"/>
                  </a:lnTo>
                  <a:lnTo>
                    <a:pt x="589" y="54"/>
                  </a:lnTo>
                  <a:lnTo>
                    <a:pt x="590" y="50"/>
                  </a:lnTo>
                  <a:lnTo>
                    <a:pt x="591" y="48"/>
                  </a:lnTo>
                  <a:lnTo>
                    <a:pt x="593" y="48"/>
                  </a:lnTo>
                  <a:lnTo>
                    <a:pt x="594" y="48"/>
                  </a:lnTo>
                  <a:lnTo>
                    <a:pt x="594" y="47"/>
                  </a:lnTo>
                  <a:lnTo>
                    <a:pt x="595" y="47"/>
                  </a:lnTo>
                  <a:lnTo>
                    <a:pt x="595" y="46"/>
                  </a:lnTo>
                  <a:lnTo>
                    <a:pt x="596" y="44"/>
                  </a:lnTo>
                  <a:lnTo>
                    <a:pt x="596" y="43"/>
                  </a:lnTo>
                  <a:lnTo>
                    <a:pt x="598" y="43"/>
                  </a:lnTo>
                  <a:lnTo>
                    <a:pt x="599" y="42"/>
                  </a:lnTo>
                  <a:lnTo>
                    <a:pt x="599" y="41"/>
                  </a:lnTo>
                  <a:lnTo>
                    <a:pt x="600" y="39"/>
                  </a:lnTo>
                  <a:lnTo>
                    <a:pt x="600" y="38"/>
                  </a:lnTo>
                  <a:lnTo>
                    <a:pt x="602" y="37"/>
                  </a:lnTo>
                  <a:lnTo>
                    <a:pt x="602" y="33"/>
                  </a:lnTo>
                  <a:lnTo>
                    <a:pt x="600" y="31"/>
                  </a:lnTo>
                  <a:lnTo>
                    <a:pt x="600" y="30"/>
                  </a:lnTo>
                  <a:lnTo>
                    <a:pt x="602" y="30"/>
                  </a:lnTo>
                  <a:lnTo>
                    <a:pt x="603" y="30"/>
                  </a:lnTo>
                  <a:lnTo>
                    <a:pt x="604" y="30"/>
                  </a:lnTo>
                  <a:lnTo>
                    <a:pt x="606" y="30"/>
                  </a:lnTo>
                  <a:lnTo>
                    <a:pt x="606" y="29"/>
                  </a:lnTo>
                  <a:lnTo>
                    <a:pt x="607" y="29"/>
                  </a:lnTo>
                  <a:lnTo>
                    <a:pt x="608" y="27"/>
                  </a:lnTo>
                  <a:lnTo>
                    <a:pt x="608" y="26"/>
                  </a:lnTo>
                  <a:lnTo>
                    <a:pt x="610" y="26"/>
                  </a:lnTo>
                  <a:lnTo>
                    <a:pt x="611" y="25"/>
                  </a:lnTo>
                  <a:lnTo>
                    <a:pt x="612" y="24"/>
                  </a:lnTo>
                  <a:lnTo>
                    <a:pt x="614" y="24"/>
                  </a:lnTo>
                  <a:lnTo>
                    <a:pt x="615" y="22"/>
                  </a:lnTo>
                  <a:lnTo>
                    <a:pt x="616" y="22"/>
                  </a:lnTo>
                  <a:lnTo>
                    <a:pt x="617" y="22"/>
                  </a:lnTo>
                  <a:lnTo>
                    <a:pt x="617" y="21"/>
                  </a:lnTo>
                  <a:lnTo>
                    <a:pt x="619" y="21"/>
                  </a:lnTo>
                  <a:lnTo>
                    <a:pt x="619" y="20"/>
                  </a:lnTo>
                  <a:lnTo>
                    <a:pt x="619" y="18"/>
                  </a:lnTo>
                  <a:lnTo>
                    <a:pt x="620" y="18"/>
                  </a:lnTo>
                  <a:lnTo>
                    <a:pt x="620" y="17"/>
                  </a:lnTo>
                  <a:lnTo>
                    <a:pt x="621" y="17"/>
                  </a:lnTo>
                  <a:lnTo>
                    <a:pt x="621" y="16"/>
                  </a:lnTo>
                  <a:lnTo>
                    <a:pt x="623" y="14"/>
                  </a:lnTo>
                  <a:lnTo>
                    <a:pt x="624" y="14"/>
                  </a:lnTo>
                  <a:lnTo>
                    <a:pt x="625" y="14"/>
                  </a:lnTo>
                  <a:lnTo>
                    <a:pt x="627" y="13"/>
                  </a:lnTo>
                  <a:lnTo>
                    <a:pt x="628" y="13"/>
                  </a:lnTo>
                  <a:lnTo>
                    <a:pt x="629" y="13"/>
                  </a:lnTo>
                  <a:lnTo>
                    <a:pt x="629" y="12"/>
                  </a:lnTo>
                  <a:lnTo>
                    <a:pt x="631" y="12"/>
                  </a:lnTo>
                  <a:lnTo>
                    <a:pt x="632" y="10"/>
                  </a:lnTo>
                  <a:lnTo>
                    <a:pt x="632" y="12"/>
                  </a:lnTo>
                  <a:lnTo>
                    <a:pt x="633" y="12"/>
                  </a:lnTo>
                  <a:lnTo>
                    <a:pt x="634" y="12"/>
                  </a:lnTo>
                  <a:lnTo>
                    <a:pt x="638" y="12"/>
                  </a:lnTo>
                  <a:lnTo>
                    <a:pt x="640" y="13"/>
                  </a:lnTo>
                  <a:lnTo>
                    <a:pt x="641" y="13"/>
                  </a:lnTo>
                  <a:lnTo>
                    <a:pt x="641" y="12"/>
                  </a:lnTo>
                  <a:lnTo>
                    <a:pt x="641" y="10"/>
                  </a:lnTo>
                  <a:lnTo>
                    <a:pt x="642" y="10"/>
                  </a:lnTo>
                  <a:lnTo>
                    <a:pt x="642" y="9"/>
                  </a:lnTo>
                  <a:lnTo>
                    <a:pt x="644" y="9"/>
                  </a:lnTo>
                  <a:lnTo>
                    <a:pt x="645" y="9"/>
                  </a:lnTo>
                  <a:lnTo>
                    <a:pt x="646" y="9"/>
                  </a:lnTo>
                  <a:lnTo>
                    <a:pt x="648" y="9"/>
                  </a:lnTo>
                  <a:lnTo>
                    <a:pt x="649" y="9"/>
                  </a:lnTo>
                  <a:lnTo>
                    <a:pt x="650" y="9"/>
                  </a:lnTo>
                  <a:lnTo>
                    <a:pt x="650" y="8"/>
                  </a:lnTo>
                  <a:lnTo>
                    <a:pt x="650" y="7"/>
                  </a:lnTo>
                  <a:lnTo>
                    <a:pt x="652" y="7"/>
                  </a:lnTo>
                  <a:lnTo>
                    <a:pt x="652" y="5"/>
                  </a:lnTo>
                  <a:lnTo>
                    <a:pt x="653" y="5"/>
                  </a:lnTo>
                  <a:lnTo>
                    <a:pt x="653" y="4"/>
                  </a:lnTo>
                  <a:lnTo>
                    <a:pt x="654" y="4"/>
                  </a:lnTo>
                  <a:lnTo>
                    <a:pt x="655" y="3"/>
                  </a:lnTo>
                  <a:lnTo>
                    <a:pt x="657" y="3"/>
                  </a:lnTo>
                  <a:lnTo>
                    <a:pt x="657" y="4"/>
                  </a:lnTo>
                  <a:lnTo>
                    <a:pt x="657" y="3"/>
                  </a:lnTo>
                  <a:lnTo>
                    <a:pt x="658" y="3"/>
                  </a:lnTo>
                  <a:lnTo>
                    <a:pt x="659" y="3"/>
                  </a:lnTo>
                  <a:lnTo>
                    <a:pt x="659" y="1"/>
                  </a:lnTo>
                  <a:lnTo>
                    <a:pt x="661" y="1"/>
                  </a:lnTo>
                  <a:lnTo>
                    <a:pt x="662" y="1"/>
                  </a:lnTo>
                  <a:lnTo>
                    <a:pt x="663" y="1"/>
                  </a:lnTo>
                  <a:lnTo>
                    <a:pt x="665" y="1"/>
                  </a:lnTo>
                  <a:lnTo>
                    <a:pt x="666" y="1"/>
                  </a:lnTo>
                  <a:lnTo>
                    <a:pt x="667" y="1"/>
                  </a:lnTo>
                  <a:lnTo>
                    <a:pt x="669" y="0"/>
                  </a:lnTo>
                  <a:lnTo>
                    <a:pt x="670" y="0"/>
                  </a:lnTo>
                  <a:lnTo>
                    <a:pt x="671" y="0"/>
                  </a:lnTo>
                  <a:lnTo>
                    <a:pt x="672" y="0"/>
                  </a:lnTo>
                  <a:lnTo>
                    <a:pt x="674" y="0"/>
                  </a:lnTo>
                  <a:lnTo>
                    <a:pt x="674" y="1"/>
                  </a:lnTo>
                  <a:lnTo>
                    <a:pt x="675" y="1"/>
                  </a:lnTo>
                  <a:lnTo>
                    <a:pt x="676" y="1"/>
                  </a:lnTo>
                  <a:lnTo>
                    <a:pt x="675" y="1"/>
                  </a:lnTo>
                  <a:lnTo>
                    <a:pt x="675" y="3"/>
                  </a:lnTo>
                  <a:lnTo>
                    <a:pt x="675" y="4"/>
                  </a:lnTo>
                  <a:lnTo>
                    <a:pt x="675" y="5"/>
                  </a:lnTo>
                  <a:lnTo>
                    <a:pt x="674" y="5"/>
                  </a:lnTo>
                  <a:lnTo>
                    <a:pt x="672" y="5"/>
                  </a:lnTo>
                  <a:lnTo>
                    <a:pt x="671" y="7"/>
                  </a:lnTo>
                  <a:lnTo>
                    <a:pt x="671" y="8"/>
                  </a:lnTo>
                  <a:lnTo>
                    <a:pt x="671" y="9"/>
                  </a:lnTo>
                  <a:lnTo>
                    <a:pt x="672" y="10"/>
                  </a:lnTo>
                  <a:lnTo>
                    <a:pt x="672" y="12"/>
                  </a:lnTo>
                  <a:lnTo>
                    <a:pt x="674" y="12"/>
                  </a:lnTo>
                  <a:lnTo>
                    <a:pt x="674" y="13"/>
                  </a:lnTo>
                  <a:lnTo>
                    <a:pt x="674" y="14"/>
                  </a:lnTo>
                  <a:lnTo>
                    <a:pt x="674" y="16"/>
                  </a:lnTo>
                  <a:lnTo>
                    <a:pt x="674" y="17"/>
                  </a:lnTo>
                  <a:lnTo>
                    <a:pt x="672" y="17"/>
                  </a:lnTo>
                  <a:lnTo>
                    <a:pt x="672" y="18"/>
                  </a:lnTo>
                  <a:lnTo>
                    <a:pt x="672" y="20"/>
                  </a:lnTo>
                  <a:lnTo>
                    <a:pt x="674" y="21"/>
                  </a:lnTo>
                  <a:lnTo>
                    <a:pt x="674" y="22"/>
                  </a:lnTo>
                  <a:lnTo>
                    <a:pt x="674" y="24"/>
                  </a:lnTo>
                  <a:lnTo>
                    <a:pt x="674" y="25"/>
                  </a:lnTo>
                  <a:lnTo>
                    <a:pt x="672" y="26"/>
                  </a:lnTo>
                  <a:lnTo>
                    <a:pt x="674" y="27"/>
                  </a:lnTo>
                  <a:lnTo>
                    <a:pt x="675" y="29"/>
                  </a:lnTo>
                  <a:lnTo>
                    <a:pt x="676" y="29"/>
                  </a:lnTo>
                  <a:lnTo>
                    <a:pt x="678" y="29"/>
                  </a:lnTo>
                  <a:lnTo>
                    <a:pt x="678" y="30"/>
                  </a:lnTo>
                  <a:lnTo>
                    <a:pt x="679" y="30"/>
                  </a:lnTo>
                  <a:lnTo>
                    <a:pt x="680" y="30"/>
                  </a:lnTo>
                  <a:lnTo>
                    <a:pt x="682" y="31"/>
                  </a:lnTo>
                  <a:lnTo>
                    <a:pt x="682" y="33"/>
                  </a:lnTo>
                  <a:lnTo>
                    <a:pt x="682" y="34"/>
                  </a:lnTo>
                  <a:lnTo>
                    <a:pt x="682" y="35"/>
                  </a:lnTo>
                  <a:lnTo>
                    <a:pt x="683" y="35"/>
                  </a:lnTo>
                  <a:lnTo>
                    <a:pt x="683" y="37"/>
                  </a:lnTo>
                  <a:lnTo>
                    <a:pt x="684" y="37"/>
                  </a:lnTo>
                  <a:lnTo>
                    <a:pt x="684" y="38"/>
                  </a:lnTo>
                  <a:lnTo>
                    <a:pt x="684" y="39"/>
                  </a:lnTo>
                  <a:lnTo>
                    <a:pt x="684" y="41"/>
                  </a:lnTo>
                  <a:lnTo>
                    <a:pt x="684" y="42"/>
                  </a:lnTo>
                  <a:lnTo>
                    <a:pt x="686" y="42"/>
                  </a:lnTo>
                  <a:lnTo>
                    <a:pt x="684" y="42"/>
                  </a:lnTo>
                  <a:lnTo>
                    <a:pt x="684" y="43"/>
                  </a:lnTo>
                  <a:lnTo>
                    <a:pt x="684" y="46"/>
                  </a:lnTo>
                  <a:lnTo>
                    <a:pt x="684" y="47"/>
                  </a:lnTo>
                  <a:lnTo>
                    <a:pt x="684" y="48"/>
                  </a:lnTo>
                  <a:lnTo>
                    <a:pt x="686" y="50"/>
                  </a:lnTo>
                  <a:lnTo>
                    <a:pt x="686" y="51"/>
                  </a:lnTo>
                  <a:lnTo>
                    <a:pt x="687" y="52"/>
                  </a:lnTo>
                  <a:lnTo>
                    <a:pt x="688" y="52"/>
                  </a:lnTo>
                  <a:lnTo>
                    <a:pt x="690" y="52"/>
                  </a:lnTo>
                  <a:lnTo>
                    <a:pt x="690" y="54"/>
                  </a:lnTo>
                  <a:lnTo>
                    <a:pt x="691" y="54"/>
                  </a:lnTo>
                  <a:lnTo>
                    <a:pt x="692" y="55"/>
                  </a:lnTo>
                  <a:lnTo>
                    <a:pt x="693" y="55"/>
                  </a:lnTo>
                  <a:lnTo>
                    <a:pt x="693" y="56"/>
                  </a:lnTo>
                  <a:lnTo>
                    <a:pt x="695" y="56"/>
                  </a:lnTo>
                  <a:lnTo>
                    <a:pt x="695" y="58"/>
                  </a:lnTo>
                  <a:lnTo>
                    <a:pt x="696" y="58"/>
                  </a:lnTo>
                  <a:lnTo>
                    <a:pt x="697" y="58"/>
                  </a:lnTo>
                  <a:lnTo>
                    <a:pt x="697" y="59"/>
                  </a:lnTo>
                  <a:lnTo>
                    <a:pt x="699" y="59"/>
                  </a:lnTo>
                  <a:lnTo>
                    <a:pt x="699" y="60"/>
                  </a:lnTo>
                  <a:lnTo>
                    <a:pt x="701" y="63"/>
                  </a:lnTo>
                  <a:lnTo>
                    <a:pt x="703" y="63"/>
                  </a:lnTo>
                  <a:lnTo>
                    <a:pt x="704" y="63"/>
                  </a:lnTo>
                  <a:lnTo>
                    <a:pt x="704" y="61"/>
                  </a:lnTo>
                  <a:lnTo>
                    <a:pt x="705" y="61"/>
                  </a:lnTo>
                  <a:lnTo>
                    <a:pt x="707" y="61"/>
                  </a:lnTo>
                  <a:lnTo>
                    <a:pt x="707" y="60"/>
                  </a:lnTo>
                  <a:lnTo>
                    <a:pt x="708" y="60"/>
                  </a:lnTo>
                  <a:lnTo>
                    <a:pt x="708" y="59"/>
                  </a:lnTo>
                  <a:lnTo>
                    <a:pt x="709" y="59"/>
                  </a:lnTo>
                  <a:lnTo>
                    <a:pt x="709" y="58"/>
                  </a:lnTo>
                  <a:lnTo>
                    <a:pt x="710" y="58"/>
                  </a:lnTo>
                  <a:lnTo>
                    <a:pt x="712" y="58"/>
                  </a:lnTo>
                  <a:lnTo>
                    <a:pt x="713" y="58"/>
                  </a:lnTo>
                  <a:lnTo>
                    <a:pt x="714" y="56"/>
                  </a:lnTo>
                  <a:lnTo>
                    <a:pt x="716" y="56"/>
                  </a:lnTo>
                  <a:lnTo>
                    <a:pt x="716" y="55"/>
                  </a:lnTo>
                  <a:lnTo>
                    <a:pt x="717" y="55"/>
                  </a:lnTo>
                  <a:lnTo>
                    <a:pt x="717" y="56"/>
                  </a:lnTo>
                  <a:lnTo>
                    <a:pt x="718" y="56"/>
                  </a:lnTo>
                  <a:lnTo>
                    <a:pt x="720" y="56"/>
                  </a:lnTo>
                  <a:lnTo>
                    <a:pt x="720" y="58"/>
                  </a:lnTo>
                  <a:lnTo>
                    <a:pt x="720" y="59"/>
                  </a:lnTo>
                  <a:lnTo>
                    <a:pt x="720" y="60"/>
                  </a:lnTo>
                  <a:lnTo>
                    <a:pt x="720" y="61"/>
                  </a:lnTo>
                  <a:lnTo>
                    <a:pt x="720" y="63"/>
                  </a:lnTo>
                  <a:lnTo>
                    <a:pt x="720" y="64"/>
                  </a:lnTo>
                  <a:lnTo>
                    <a:pt x="720" y="65"/>
                  </a:lnTo>
                  <a:lnTo>
                    <a:pt x="720" y="67"/>
                  </a:lnTo>
                  <a:lnTo>
                    <a:pt x="720" y="68"/>
                  </a:lnTo>
                  <a:lnTo>
                    <a:pt x="721" y="68"/>
                  </a:lnTo>
                  <a:lnTo>
                    <a:pt x="720" y="69"/>
                  </a:lnTo>
                  <a:lnTo>
                    <a:pt x="721" y="69"/>
                  </a:lnTo>
                  <a:lnTo>
                    <a:pt x="720" y="71"/>
                  </a:lnTo>
                  <a:lnTo>
                    <a:pt x="720" y="72"/>
                  </a:lnTo>
                  <a:lnTo>
                    <a:pt x="721" y="72"/>
                  </a:lnTo>
                  <a:lnTo>
                    <a:pt x="721" y="73"/>
                  </a:lnTo>
                  <a:lnTo>
                    <a:pt x="722" y="73"/>
                  </a:lnTo>
                  <a:lnTo>
                    <a:pt x="724" y="73"/>
                  </a:lnTo>
                  <a:lnTo>
                    <a:pt x="724" y="75"/>
                  </a:lnTo>
                  <a:lnTo>
                    <a:pt x="725" y="75"/>
                  </a:lnTo>
                  <a:lnTo>
                    <a:pt x="725" y="76"/>
                  </a:lnTo>
                  <a:lnTo>
                    <a:pt x="726" y="76"/>
                  </a:lnTo>
                  <a:lnTo>
                    <a:pt x="727" y="76"/>
                  </a:lnTo>
                  <a:lnTo>
                    <a:pt x="727" y="77"/>
                  </a:lnTo>
                  <a:lnTo>
                    <a:pt x="729" y="77"/>
                  </a:lnTo>
                  <a:lnTo>
                    <a:pt x="730" y="77"/>
                  </a:lnTo>
                  <a:lnTo>
                    <a:pt x="731" y="77"/>
                  </a:lnTo>
                  <a:lnTo>
                    <a:pt x="733" y="77"/>
                  </a:lnTo>
                  <a:lnTo>
                    <a:pt x="733" y="76"/>
                  </a:lnTo>
                  <a:lnTo>
                    <a:pt x="733" y="77"/>
                  </a:lnTo>
                  <a:lnTo>
                    <a:pt x="734" y="77"/>
                  </a:lnTo>
                  <a:lnTo>
                    <a:pt x="735" y="77"/>
                  </a:lnTo>
                  <a:lnTo>
                    <a:pt x="737" y="77"/>
                  </a:lnTo>
                  <a:lnTo>
                    <a:pt x="738" y="76"/>
                  </a:lnTo>
                  <a:lnTo>
                    <a:pt x="739" y="76"/>
                  </a:lnTo>
                  <a:lnTo>
                    <a:pt x="739" y="77"/>
                  </a:lnTo>
                  <a:lnTo>
                    <a:pt x="741" y="77"/>
                  </a:lnTo>
                  <a:lnTo>
                    <a:pt x="742" y="79"/>
                  </a:lnTo>
                  <a:lnTo>
                    <a:pt x="743" y="79"/>
                  </a:lnTo>
                  <a:lnTo>
                    <a:pt x="745" y="80"/>
                  </a:lnTo>
                  <a:lnTo>
                    <a:pt x="745" y="81"/>
                  </a:lnTo>
                  <a:lnTo>
                    <a:pt x="746" y="81"/>
                  </a:lnTo>
                  <a:lnTo>
                    <a:pt x="747" y="82"/>
                  </a:lnTo>
                  <a:lnTo>
                    <a:pt x="748" y="82"/>
                  </a:lnTo>
                  <a:lnTo>
                    <a:pt x="750" y="82"/>
                  </a:lnTo>
                  <a:lnTo>
                    <a:pt x="751" y="82"/>
                  </a:lnTo>
                  <a:lnTo>
                    <a:pt x="751" y="84"/>
                  </a:lnTo>
                  <a:lnTo>
                    <a:pt x="751" y="85"/>
                  </a:lnTo>
                  <a:lnTo>
                    <a:pt x="752" y="84"/>
                  </a:lnTo>
                  <a:lnTo>
                    <a:pt x="754" y="84"/>
                  </a:lnTo>
                  <a:lnTo>
                    <a:pt x="754" y="85"/>
                  </a:lnTo>
                  <a:lnTo>
                    <a:pt x="755" y="84"/>
                  </a:lnTo>
                  <a:lnTo>
                    <a:pt x="755" y="85"/>
                  </a:lnTo>
                  <a:lnTo>
                    <a:pt x="756" y="85"/>
                  </a:lnTo>
                  <a:lnTo>
                    <a:pt x="758" y="85"/>
                  </a:lnTo>
                  <a:lnTo>
                    <a:pt x="759" y="85"/>
                  </a:lnTo>
                  <a:lnTo>
                    <a:pt x="760" y="85"/>
                  </a:lnTo>
                  <a:lnTo>
                    <a:pt x="762" y="85"/>
                  </a:lnTo>
                  <a:lnTo>
                    <a:pt x="763" y="85"/>
                  </a:lnTo>
                  <a:lnTo>
                    <a:pt x="764" y="85"/>
                  </a:lnTo>
                  <a:lnTo>
                    <a:pt x="765" y="85"/>
                  </a:lnTo>
                  <a:lnTo>
                    <a:pt x="765" y="86"/>
                  </a:lnTo>
                  <a:lnTo>
                    <a:pt x="765" y="88"/>
                  </a:lnTo>
                  <a:lnTo>
                    <a:pt x="767" y="88"/>
                  </a:lnTo>
                  <a:lnTo>
                    <a:pt x="767" y="89"/>
                  </a:lnTo>
                  <a:lnTo>
                    <a:pt x="767" y="92"/>
                  </a:lnTo>
                  <a:lnTo>
                    <a:pt x="768" y="92"/>
                  </a:lnTo>
                  <a:lnTo>
                    <a:pt x="771" y="92"/>
                  </a:lnTo>
                  <a:lnTo>
                    <a:pt x="772" y="92"/>
                  </a:lnTo>
                  <a:lnTo>
                    <a:pt x="773" y="90"/>
                  </a:lnTo>
                  <a:lnTo>
                    <a:pt x="775" y="90"/>
                  </a:lnTo>
                  <a:lnTo>
                    <a:pt x="775" y="89"/>
                  </a:lnTo>
                  <a:lnTo>
                    <a:pt x="776" y="89"/>
                  </a:lnTo>
                  <a:lnTo>
                    <a:pt x="777" y="90"/>
                  </a:lnTo>
                  <a:lnTo>
                    <a:pt x="779" y="90"/>
                  </a:lnTo>
                  <a:lnTo>
                    <a:pt x="780" y="90"/>
                  </a:lnTo>
                  <a:lnTo>
                    <a:pt x="781" y="90"/>
                  </a:lnTo>
                  <a:lnTo>
                    <a:pt x="783" y="89"/>
                  </a:lnTo>
                  <a:lnTo>
                    <a:pt x="784" y="88"/>
                  </a:lnTo>
                  <a:lnTo>
                    <a:pt x="784" y="86"/>
                  </a:lnTo>
                  <a:lnTo>
                    <a:pt x="785" y="88"/>
                  </a:lnTo>
                  <a:lnTo>
                    <a:pt x="786" y="88"/>
                  </a:lnTo>
                  <a:lnTo>
                    <a:pt x="786" y="89"/>
                  </a:lnTo>
                  <a:lnTo>
                    <a:pt x="786" y="90"/>
                  </a:lnTo>
                  <a:lnTo>
                    <a:pt x="788" y="90"/>
                  </a:lnTo>
                  <a:lnTo>
                    <a:pt x="788" y="89"/>
                  </a:lnTo>
                  <a:lnTo>
                    <a:pt x="788" y="90"/>
                  </a:lnTo>
                  <a:lnTo>
                    <a:pt x="789" y="90"/>
                  </a:lnTo>
                  <a:lnTo>
                    <a:pt x="789" y="89"/>
                  </a:lnTo>
                  <a:lnTo>
                    <a:pt x="790" y="90"/>
                  </a:lnTo>
                  <a:lnTo>
                    <a:pt x="792" y="89"/>
                  </a:lnTo>
                  <a:lnTo>
                    <a:pt x="792" y="90"/>
                  </a:lnTo>
                  <a:lnTo>
                    <a:pt x="793" y="90"/>
                  </a:lnTo>
                  <a:lnTo>
                    <a:pt x="793" y="92"/>
                  </a:lnTo>
                  <a:lnTo>
                    <a:pt x="794" y="93"/>
                  </a:lnTo>
                  <a:lnTo>
                    <a:pt x="794" y="94"/>
                  </a:lnTo>
                  <a:lnTo>
                    <a:pt x="796" y="94"/>
                  </a:lnTo>
                  <a:lnTo>
                    <a:pt x="797" y="94"/>
                  </a:lnTo>
                  <a:lnTo>
                    <a:pt x="797" y="93"/>
                  </a:lnTo>
                  <a:lnTo>
                    <a:pt x="798" y="93"/>
                  </a:lnTo>
                  <a:lnTo>
                    <a:pt x="800" y="93"/>
                  </a:lnTo>
                  <a:lnTo>
                    <a:pt x="800" y="92"/>
                  </a:lnTo>
                  <a:lnTo>
                    <a:pt x="801" y="90"/>
                  </a:lnTo>
                  <a:lnTo>
                    <a:pt x="801" y="89"/>
                  </a:lnTo>
                  <a:lnTo>
                    <a:pt x="802" y="89"/>
                  </a:lnTo>
                  <a:lnTo>
                    <a:pt x="802" y="88"/>
                  </a:lnTo>
                  <a:lnTo>
                    <a:pt x="803" y="88"/>
                  </a:lnTo>
                  <a:lnTo>
                    <a:pt x="803" y="86"/>
                  </a:lnTo>
                  <a:lnTo>
                    <a:pt x="805" y="86"/>
                  </a:lnTo>
                  <a:lnTo>
                    <a:pt x="805" y="85"/>
                  </a:lnTo>
                  <a:lnTo>
                    <a:pt x="806" y="85"/>
                  </a:lnTo>
                  <a:lnTo>
                    <a:pt x="806" y="84"/>
                  </a:lnTo>
                  <a:lnTo>
                    <a:pt x="807" y="84"/>
                  </a:lnTo>
                  <a:lnTo>
                    <a:pt x="807" y="82"/>
                  </a:lnTo>
                  <a:lnTo>
                    <a:pt x="809" y="82"/>
                  </a:lnTo>
                  <a:lnTo>
                    <a:pt x="809" y="81"/>
                  </a:lnTo>
                  <a:lnTo>
                    <a:pt x="810" y="81"/>
                  </a:lnTo>
                  <a:lnTo>
                    <a:pt x="811" y="80"/>
                  </a:lnTo>
                  <a:lnTo>
                    <a:pt x="813" y="81"/>
                  </a:lnTo>
                  <a:lnTo>
                    <a:pt x="814" y="81"/>
                  </a:lnTo>
                  <a:lnTo>
                    <a:pt x="815" y="81"/>
                  </a:lnTo>
                  <a:lnTo>
                    <a:pt x="817" y="81"/>
                  </a:lnTo>
                  <a:lnTo>
                    <a:pt x="817" y="80"/>
                  </a:lnTo>
                  <a:lnTo>
                    <a:pt x="817" y="79"/>
                  </a:lnTo>
                  <a:lnTo>
                    <a:pt x="817" y="77"/>
                  </a:lnTo>
                  <a:lnTo>
                    <a:pt x="818" y="77"/>
                  </a:lnTo>
                  <a:lnTo>
                    <a:pt x="819" y="76"/>
                  </a:lnTo>
                  <a:lnTo>
                    <a:pt x="818" y="75"/>
                  </a:lnTo>
                  <a:lnTo>
                    <a:pt x="818" y="73"/>
                  </a:lnTo>
                  <a:lnTo>
                    <a:pt x="818" y="72"/>
                  </a:lnTo>
                  <a:lnTo>
                    <a:pt x="819" y="72"/>
                  </a:lnTo>
                  <a:lnTo>
                    <a:pt x="819" y="71"/>
                  </a:lnTo>
                  <a:lnTo>
                    <a:pt x="820" y="71"/>
                  </a:lnTo>
                  <a:lnTo>
                    <a:pt x="822" y="71"/>
                  </a:lnTo>
                  <a:lnTo>
                    <a:pt x="823" y="71"/>
                  </a:lnTo>
                  <a:lnTo>
                    <a:pt x="823" y="69"/>
                  </a:lnTo>
                  <a:lnTo>
                    <a:pt x="824" y="69"/>
                  </a:lnTo>
                  <a:lnTo>
                    <a:pt x="826" y="69"/>
                  </a:lnTo>
                  <a:lnTo>
                    <a:pt x="826" y="68"/>
                  </a:lnTo>
                  <a:lnTo>
                    <a:pt x="827" y="68"/>
                  </a:lnTo>
                  <a:lnTo>
                    <a:pt x="828" y="67"/>
                  </a:lnTo>
                  <a:lnTo>
                    <a:pt x="828" y="65"/>
                  </a:lnTo>
                  <a:lnTo>
                    <a:pt x="830" y="65"/>
                  </a:lnTo>
                  <a:lnTo>
                    <a:pt x="830" y="64"/>
                  </a:lnTo>
                  <a:lnTo>
                    <a:pt x="831" y="65"/>
                  </a:lnTo>
                  <a:lnTo>
                    <a:pt x="831" y="64"/>
                  </a:lnTo>
                  <a:lnTo>
                    <a:pt x="832" y="63"/>
                  </a:lnTo>
                  <a:lnTo>
                    <a:pt x="832" y="61"/>
                  </a:lnTo>
                  <a:lnTo>
                    <a:pt x="831" y="61"/>
                  </a:lnTo>
                  <a:lnTo>
                    <a:pt x="832" y="60"/>
                  </a:lnTo>
                  <a:lnTo>
                    <a:pt x="832" y="59"/>
                  </a:lnTo>
                  <a:lnTo>
                    <a:pt x="834" y="59"/>
                  </a:lnTo>
                  <a:lnTo>
                    <a:pt x="832" y="59"/>
                  </a:lnTo>
                  <a:lnTo>
                    <a:pt x="834" y="59"/>
                  </a:lnTo>
                  <a:lnTo>
                    <a:pt x="834" y="58"/>
                  </a:lnTo>
                  <a:lnTo>
                    <a:pt x="835" y="58"/>
                  </a:lnTo>
                  <a:lnTo>
                    <a:pt x="836" y="58"/>
                  </a:lnTo>
                  <a:lnTo>
                    <a:pt x="838" y="58"/>
                  </a:lnTo>
                  <a:lnTo>
                    <a:pt x="839" y="56"/>
                  </a:lnTo>
                  <a:lnTo>
                    <a:pt x="840" y="56"/>
                  </a:lnTo>
                  <a:lnTo>
                    <a:pt x="840" y="55"/>
                  </a:lnTo>
                  <a:lnTo>
                    <a:pt x="841" y="55"/>
                  </a:lnTo>
                  <a:lnTo>
                    <a:pt x="841" y="54"/>
                  </a:lnTo>
                  <a:lnTo>
                    <a:pt x="841" y="55"/>
                  </a:lnTo>
                  <a:lnTo>
                    <a:pt x="841" y="54"/>
                  </a:lnTo>
                  <a:lnTo>
                    <a:pt x="843" y="54"/>
                  </a:lnTo>
                  <a:lnTo>
                    <a:pt x="844" y="54"/>
                  </a:lnTo>
                  <a:lnTo>
                    <a:pt x="845" y="54"/>
                  </a:lnTo>
                  <a:lnTo>
                    <a:pt x="847" y="54"/>
                  </a:lnTo>
                  <a:lnTo>
                    <a:pt x="848" y="54"/>
                  </a:lnTo>
                  <a:lnTo>
                    <a:pt x="848" y="55"/>
                  </a:lnTo>
                  <a:lnTo>
                    <a:pt x="848" y="54"/>
                  </a:lnTo>
                  <a:lnTo>
                    <a:pt x="849" y="54"/>
                  </a:lnTo>
                  <a:lnTo>
                    <a:pt x="849" y="52"/>
                  </a:lnTo>
                  <a:lnTo>
                    <a:pt x="851" y="52"/>
                  </a:lnTo>
                  <a:lnTo>
                    <a:pt x="851" y="54"/>
                  </a:lnTo>
                  <a:lnTo>
                    <a:pt x="852" y="54"/>
                  </a:lnTo>
                  <a:lnTo>
                    <a:pt x="852" y="55"/>
                  </a:lnTo>
                  <a:lnTo>
                    <a:pt x="853" y="55"/>
                  </a:lnTo>
                  <a:lnTo>
                    <a:pt x="855" y="55"/>
                  </a:lnTo>
                  <a:lnTo>
                    <a:pt x="853" y="55"/>
                  </a:lnTo>
                  <a:lnTo>
                    <a:pt x="855" y="56"/>
                  </a:lnTo>
                  <a:lnTo>
                    <a:pt x="856" y="56"/>
                  </a:lnTo>
                  <a:lnTo>
                    <a:pt x="857" y="56"/>
                  </a:lnTo>
                  <a:lnTo>
                    <a:pt x="858" y="56"/>
                  </a:lnTo>
                  <a:lnTo>
                    <a:pt x="860" y="56"/>
                  </a:lnTo>
                  <a:lnTo>
                    <a:pt x="861" y="56"/>
                  </a:lnTo>
                  <a:lnTo>
                    <a:pt x="862" y="56"/>
                  </a:lnTo>
                  <a:lnTo>
                    <a:pt x="864" y="56"/>
                  </a:lnTo>
                  <a:lnTo>
                    <a:pt x="864" y="55"/>
                  </a:lnTo>
                  <a:lnTo>
                    <a:pt x="864" y="54"/>
                  </a:lnTo>
                  <a:lnTo>
                    <a:pt x="865" y="54"/>
                  </a:lnTo>
                  <a:lnTo>
                    <a:pt x="866" y="54"/>
                  </a:lnTo>
                  <a:lnTo>
                    <a:pt x="868" y="54"/>
                  </a:lnTo>
                  <a:lnTo>
                    <a:pt x="868" y="52"/>
                  </a:lnTo>
                  <a:lnTo>
                    <a:pt x="868" y="54"/>
                  </a:lnTo>
                  <a:lnTo>
                    <a:pt x="869" y="54"/>
                  </a:lnTo>
                  <a:lnTo>
                    <a:pt x="870" y="54"/>
                  </a:lnTo>
                  <a:lnTo>
                    <a:pt x="870" y="55"/>
                  </a:lnTo>
                  <a:lnTo>
                    <a:pt x="870" y="56"/>
                  </a:lnTo>
                  <a:lnTo>
                    <a:pt x="872" y="56"/>
                  </a:lnTo>
                  <a:lnTo>
                    <a:pt x="873" y="56"/>
                  </a:lnTo>
                  <a:lnTo>
                    <a:pt x="873" y="58"/>
                  </a:lnTo>
                  <a:lnTo>
                    <a:pt x="872" y="58"/>
                  </a:lnTo>
                  <a:lnTo>
                    <a:pt x="873" y="59"/>
                  </a:lnTo>
                  <a:lnTo>
                    <a:pt x="872" y="59"/>
                  </a:lnTo>
                  <a:lnTo>
                    <a:pt x="873" y="59"/>
                  </a:lnTo>
                  <a:lnTo>
                    <a:pt x="873" y="60"/>
                  </a:lnTo>
                  <a:lnTo>
                    <a:pt x="874" y="60"/>
                  </a:lnTo>
                  <a:lnTo>
                    <a:pt x="874" y="61"/>
                  </a:lnTo>
                  <a:lnTo>
                    <a:pt x="876" y="61"/>
                  </a:lnTo>
                  <a:lnTo>
                    <a:pt x="874" y="61"/>
                  </a:lnTo>
                  <a:lnTo>
                    <a:pt x="876" y="61"/>
                  </a:lnTo>
                  <a:lnTo>
                    <a:pt x="877" y="61"/>
                  </a:lnTo>
                  <a:lnTo>
                    <a:pt x="878" y="63"/>
                  </a:lnTo>
                  <a:lnTo>
                    <a:pt x="878" y="61"/>
                  </a:lnTo>
                  <a:lnTo>
                    <a:pt x="879" y="61"/>
                  </a:lnTo>
                  <a:lnTo>
                    <a:pt x="879" y="60"/>
                  </a:lnTo>
                  <a:lnTo>
                    <a:pt x="879" y="61"/>
                  </a:lnTo>
                  <a:lnTo>
                    <a:pt x="879" y="60"/>
                  </a:lnTo>
                  <a:lnTo>
                    <a:pt x="879" y="61"/>
                  </a:lnTo>
                  <a:lnTo>
                    <a:pt x="881" y="61"/>
                  </a:lnTo>
                  <a:lnTo>
                    <a:pt x="881" y="60"/>
                  </a:lnTo>
                  <a:lnTo>
                    <a:pt x="881" y="61"/>
                  </a:lnTo>
                  <a:lnTo>
                    <a:pt x="881" y="60"/>
                  </a:lnTo>
                  <a:lnTo>
                    <a:pt x="882" y="60"/>
                  </a:lnTo>
                  <a:lnTo>
                    <a:pt x="882" y="59"/>
                  </a:lnTo>
                  <a:lnTo>
                    <a:pt x="883" y="59"/>
                  </a:lnTo>
                  <a:lnTo>
                    <a:pt x="883" y="60"/>
                  </a:lnTo>
                  <a:lnTo>
                    <a:pt x="885" y="60"/>
                  </a:lnTo>
                  <a:lnTo>
                    <a:pt x="885" y="59"/>
                  </a:lnTo>
                  <a:lnTo>
                    <a:pt x="885" y="60"/>
                  </a:lnTo>
                  <a:lnTo>
                    <a:pt x="886" y="60"/>
                  </a:lnTo>
                  <a:lnTo>
                    <a:pt x="886" y="59"/>
                  </a:lnTo>
                  <a:lnTo>
                    <a:pt x="886" y="60"/>
                  </a:lnTo>
                  <a:lnTo>
                    <a:pt x="887" y="60"/>
                  </a:lnTo>
                  <a:lnTo>
                    <a:pt x="887" y="61"/>
                  </a:lnTo>
                  <a:lnTo>
                    <a:pt x="889" y="61"/>
                  </a:lnTo>
                  <a:lnTo>
                    <a:pt x="889" y="63"/>
                  </a:lnTo>
                  <a:lnTo>
                    <a:pt x="890" y="63"/>
                  </a:lnTo>
                  <a:lnTo>
                    <a:pt x="890" y="61"/>
                  </a:lnTo>
                  <a:lnTo>
                    <a:pt x="890" y="63"/>
                  </a:lnTo>
                  <a:lnTo>
                    <a:pt x="891" y="63"/>
                  </a:lnTo>
                  <a:lnTo>
                    <a:pt x="893" y="63"/>
                  </a:lnTo>
                  <a:lnTo>
                    <a:pt x="893" y="64"/>
                  </a:lnTo>
                  <a:lnTo>
                    <a:pt x="894" y="64"/>
                  </a:lnTo>
                  <a:lnTo>
                    <a:pt x="895" y="64"/>
                  </a:lnTo>
                  <a:lnTo>
                    <a:pt x="895" y="65"/>
                  </a:lnTo>
                  <a:lnTo>
                    <a:pt x="896" y="65"/>
                  </a:lnTo>
                  <a:lnTo>
                    <a:pt x="896" y="67"/>
                  </a:lnTo>
                  <a:lnTo>
                    <a:pt x="896" y="68"/>
                  </a:lnTo>
                  <a:lnTo>
                    <a:pt x="898" y="68"/>
                  </a:lnTo>
                  <a:lnTo>
                    <a:pt x="898" y="69"/>
                  </a:lnTo>
                  <a:lnTo>
                    <a:pt x="898" y="71"/>
                  </a:lnTo>
                  <a:lnTo>
                    <a:pt x="898" y="69"/>
                  </a:lnTo>
                  <a:lnTo>
                    <a:pt x="899" y="68"/>
                  </a:lnTo>
                  <a:lnTo>
                    <a:pt x="899" y="69"/>
                  </a:lnTo>
                  <a:lnTo>
                    <a:pt x="900" y="69"/>
                  </a:lnTo>
                  <a:lnTo>
                    <a:pt x="899" y="69"/>
                  </a:lnTo>
                  <a:lnTo>
                    <a:pt x="899" y="71"/>
                  </a:lnTo>
                  <a:lnTo>
                    <a:pt x="900" y="71"/>
                  </a:lnTo>
                  <a:lnTo>
                    <a:pt x="900" y="69"/>
                  </a:lnTo>
                  <a:lnTo>
                    <a:pt x="900" y="71"/>
                  </a:lnTo>
                  <a:lnTo>
                    <a:pt x="902" y="71"/>
                  </a:lnTo>
                  <a:lnTo>
                    <a:pt x="903" y="71"/>
                  </a:lnTo>
                  <a:lnTo>
                    <a:pt x="904" y="71"/>
                  </a:lnTo>
                  <a:lnTo>
                    <a:pt x="906" y="71"/>
                  </a:lnTo>
                  <a:lnTo>
                    <a:pt x="907" y="71"/>
                  </a:lnTo>
                  <a:lnTo>
                    <a:pt x="908" y="71"/>
                  </a:lnTo>
                  <a:lnTo>
                    <a:pt x="908" y="69"/>
                  </a:lnTo>
                  <a:lnTo>
                    <a:pt x="908" y="71"/>
                  </a:lnTo>
                  <a:lnTo>
                    <a:pt x="910" y="69"/>
                  </a:lnTo>
                  <a:lnTo>
                    <a:pt x="910" y="71"/>
                  </a:lnTo>
                  <a:lnTo>
                    <a:pt x="911" y="71"/>
                  </a:lnTo>
                  <a:lnTo>
                    <a:pt x="912" y="71"/>
                  </a:lnTo>
                  <a:lnTo>
                    <a:pt x="913" y="71"/>
                  </a:lnTo>
                  <a:lnTo>
                    <a:pt x="913" y="69"/>
                  </a:lnTo>
                  <a:lnTo>
                    <a:pt x="915" y="69"/>
                  </a:lnTo>
                  <a:lnTo>
                    <a:pt x="916" y="69"/>
                  </a:lnTo>
                  <a:lnTo>
                    <a:pt x="916" y="68"/>
                  </a:lnTo>
                  <a:lnTo>
                    <a:pt x="916" y="69"/>
                  </a:lnTo>
                  <a:lnTo>
                    <a:pt x="917" y="69"/>
                  </a:lnTo>
                  <a:lnTo>
                    <a:pt x="919" y="69"/>
                  </a:lnTo>
                  <a:lnTo>
                    <a:pt x="919" y="71"/>
                  </a:lnTo>
                  <a:lnTo>
                    <a:pt x="920" y="69"/>
                  </a:lnTo>
                  <a:lnTo>
                    <a:pt x="920" y="71"/>
                  </a:lnTo>
                  <a:lnTo>
                    <a:pt x="921" y="71"/>
                  </a:lnTo>
                  <a:lnTo>
                    <a:pt x="921" y="69"/>
                  </a:lnTo>
                  <a:lnTo>
                    <a:pt x="923" y="69"/>
                  </a:lnTo>
                  <a:lnTo>
                    <a:pt x="923" y="68"/>
                  </a:lnTo>
                  <a:lnTo>
                    <a:pt x="921" y="68"/>
                  </a:lnTo>
                  <a:lnTo>
                    <a:pt x="923" y="67"/>
                  </a:lnTo>
                  <a:lnTo>
                    <a:pt x="923" y="65"/>
                  </a:lnTo>
                  <a:lnTo>
                    <a:pt x="923" y="64"/>
                  </a:lnTo>
                  <a:lnTo>
                    <a:pt x="924" y="64"/>
                  </a:lnTo>
                  <a:lnTo>
                    <a:pt x="924" y="63"/>
                  </a:lnTo>
                  <a:lnTo>
                    <a:pt x="924" y="64"/>
                  </a:lnTo>
                  <a:lnTo>
                    <a:pt x="925" y="64"/>
                  </a:lnTo>
                  <a:lnTo>
                    <a:pt x="925" y="65"/>
                  </a:lnTo>
                  <a:lnTo>
                    <a:pt x="927" y="65"/>
                  </a:lnTo>
                  <a:lnTo>
                    <a:pt x="928" y="65"/>
                  </a:lnTo>
                  <a:lnTo>
                    <a:pt x="927" y="65"/>
                  </a:lnTo>
                  <a:lnTo>
                    <a:pt x="927" y="64"/>
                  </a:lnTo>
                  <a:lnTo>
                    <a:pt x="928" y="65"/>
                  </a:lnTo>
                  <a:lnTo>
                    <a:pt x="928" y="64"/>
                  </a:lnTo>
                  <a:lnTo>
                    <a:pt x="929" y="65"/>
                  </a:lnTo>
                  <a:lnTo>
                    <a:pt x="929" y="64"/>
                  </a:lnTo>
                  <a:lnTo>
                    <a:pt x="929" y="65"/>
                  </a:lnTo>
                  <a:lnTo>
                    <a:pt x="929" y="64"/>
                  </a:lnTo>
                  <a:lnTo>
                    <a:pt x="931" y="64"/>
                  </a:lnTo>
                  <a:lnTo>
                    <a:pt x="932" y="65"/>
                  </a:lnTo>
                  <a:lnTo>
                    <a:pt x="932" y="64"/>
                  </a:lnTo>
                  <a:lnTo>
                    <a:pt x="932" y="63"/>
                  </a:lnTo>
                  <a:lnTo>
                    <a:pt x="933" y="64"/>
                  </a:lnTo>
                  <a:lnTo>
                    <a:pt x="933" y="63"/>
                  </a:lnTo>
                  <a:lnTo>
                    <a:pt x="934" y="63"/>
                  </a:lnTo>
                  <a:lnTo>
                    <a:pt x="934" y="61"/>
                  </a:lnTo>
                  <a:lnTo>
                    <a:pt x="936" y="61"/>
                  </a:lnTo>
                  <a:lnTo>
                    <a:pt x="937" y="61"/>
                  </a:lnTo>
                  <a:lnTo>
                    <a:pt x="938" y="61"/>
                  </a:lnTo>
                  <a:lnTo>
                    <a:pt x="938" y="63"/>
                  </a:lnTo>
                  <a:lnTo>
                    <a:pt x="940" y="63"/>
                  </a:lnTo>
                  <a:lnTo>
                    <a:pt x="940" y="64"/>
                  </a:lnTo>
                  <a:lnTo>
                    <a:pt x="938" y="64"/>
                  </a:lnTo>
                  <a:lnTo>
                    <a:pt x="940" y="64"/>
                  </a:lnTo>
                  <a:lnTo>
                    <a:pt x="941" y="64"/>
                  </a:lnTo>
                  <a:lnTo>
                    <a:pt x="942" y="64"/>
                  </a:lnTo>
                  <a:lnTo>
                    <a:pt x="942" y="63"/>
                  </a:lnTo>
                  <a:lnTo>
                    <a:pt x="944" y="63"/>
                  </a:lnTo>
                  <a:lnTo>
                    <a:pt x="945" y="63"/>
                  </a:lnTo>
                  <a:lnTo>
                    <a:pt x="946" y="63"/>
                  </a:lnTo>
                  <a:lnTo>
                    <a:pt x="948" y="63"/>
                  </a:lnTo>
                  <a:lnTo>
                    <a:pt x="949" y="63"/>
                  </a:lnTo>
                  <a:lnTo>
                    <a:pt x="950" y="63"/>
                  </a:lnTo>
                  <a:lnTo>
                    <a:pt x="949" y="63"/>
                  </a:lnTo>
                  <a:lnTo>
                    <a:pt x="950" y="63"/>
                  </a:lnTo>
                  <a:lnTo>
                    <a:pt x="950" y="64"/>
                  </a:lnTo>
                  <a:lnTo>
                    <a:pt x="950" y="65"/>
                  </a:lnTo>
                  <a:lnTo>
                    <a:pt x="950" y="67"/>
                  </a:lnTo>
                  <a:lnTo>
                    <a:pt x="950" y="68"/>
                  </a:lnTo>
                  <a:lnTo>
                    <a:pt x="951" y="68"/>
                  </a:lnTo>
                  <a:lnTo>
                    <a:pt x="953" y="68"/>
                  </a:lnTo>
                  <a:lnTo>
                    <a:pt x="953" y="67"/>
                  </a:lnTo>
                  <a:lnTo>
                    <a:pt x="954" y="68"/>
                  </a:lnTo>
                  <a:lnTo>
                    <a:pt x="955" y="68"/>
                  </a:lnTo>
                  <a:lnTo>
                    <a:pt x="957" y="68"/>
                  </a:lnTo>
                  <a:lnTo>
                    <a:pt x="957" y="67"/>
                  </a:lnTo>
                  <a:lnTo>
                    <a:pt x="958" y="67"/>
                  </a:lnTo>
                  <a:lnTo>
                    <a:pt x="958" y="65"/>
                  </a:lnTo>
                  <a:lnTo>
                    <a:pt x="958" y="67"/>
                  </a:lnTo>
                  <a:lnTo>
                    <a:pt x="959" y="67"/>
                  </a:lnTo>
                  <a:lnTo>
                    <a:pt x="959" y="65"/>
                  </a:lnTo>
                  <a:lnTo>
                    <a:pt x="959" y="67"/>
                  </a:lnTo>
                  <a:lnTo>
                    <a:pt x="961" y="67"/>
                  </a:lnTo>
                  <a:lnTo>
                    <a:pt x="962" y="68"/>
                  </a:lnTo>
                  <a:lnTo>
                    <a:pt x="963" y="68"/>
                  </a:lnTo>
                  <a:lnTo>
                    <a:pt x="965" y="69"/>
                  </a:lnTo>
                  <a:lnTo>
                    <a:pt x="965" y="71"/>
                  </a:lnTo>
                  <a:lnTo>
                    <a:pt x="963" y="71"/>
                  </a:lnTo>
                  <a:lnTo>
                    <a:pt x="963" y="72"/>
                  </a:lnTo>
                  <a:lnTo>
                    <a:pt x="965" y="72"/>
                  </a:lnTo>
                  <a:lnTo>
                    <a:pt x="965" y="73"/>
                  </a:lnTo>
                  <a:lnTo>
                    <a:pt x="966" y="73"/>
                  </a:lnTo>
                  <a:lnTo>
                    <a:pt x="966" y="72"/>
                  </a:lnTo>
                  <a:lnTo>
                    <a:pt x="967" y="72"/>
                  </a:lnTo>
                  <a:lnTo>
                    <a:pt x="967" y="71"/>
                  </a:lnTo>
                  <a:lnTo>
                    <a:pt x="967" y="69"/>
                  </a:lnTo>
                  <a:lnTo>
                    <a:pt x="969" y="69"/>
                  </a:lnTo>
                  <a:lnTo>
                    <a:pt x="970" y="69"/>
                  </a:lnTo>
                  <a:lnTo>
                    <a:pt x="970" y="68"/>
                  </a:lnTo>
                  <a:lnTo>
                    <a:pt x="971" y="68"/>
                  </a:lnTo>
                  <a:lnTo>
                    <a:pt x="971" y="67"/>
                  </a:lnTo>
                  <a:lnTo>
                    <a:pt x="971" y="68"/>
                  </a:lnTo>
                  <a:lnTo>
                    <a:pt x="972" y="68"/>
                  </a:lnTo>
                  <a:lnTo>
                    <a:pt x="972" y="69"/>
                  </a:lnTo>
                  <a:lnTo>
                    <a:pt x="972" y="71"/>
                  </a:lnTo>
                  <a:lnTo>
                    <a:pt x="972" y="72"/>
                  </a:lnTo>
                  <a:lnTo>
                    <a:pt x="974" y="72"/>
                  </a:lnTo>
                  <a:lnTo>
                    <a:pt x="974" y="71"/>
                  </a:lnTo>
                  <a:lnTo>
                    <a:pt x="975" y="71"/>
                  </a:lnTo>
                  <a:lnTo>
                    <a:pt x="975" y="72"/>
                  </a:lnTo>
                  <a:lnTo>
                    <a:pt x="976" y="72"/>
                  </a:lnTo>
                  <a:lnTo>
                    <a:pt x="978" y="72"/>
                  </a:lnTo>
                  <a:lnTo>
                    <a:pt x="978" y="73"/>
                  </a:lnTo>
                  <a:lnTo>
                    <a:pt x="979" y="73"/>
                  </a:lnTo>
                  <a:lnTo>
                    <a:pt x="979" y="75"/>
                  </a:lnTo>
                  <a:lnTo>
                    <a:pt x="979" y="73"/>
                  </a:lnTo>
                  <a:lnTo>
                    <a:pt x="980" y="73"/>
                  </a:lnTo>
                  <a:lnTo>
                    <a:pt x="982" y="73"/>
                  </a:lnTo>
                  <a:lnTo>
                    <a:pt x="983" y="73"/>
                  </a:lnTo>
                  <a:lnTo>
                    <a:pt x="984" y="73"/>
                  </a:lnTo>
                  <a:lnTo>
                    <a:pt x="986" y="73"/>
                  </a:lnTo>
                  <a:lnTo>
                    <a:pt x="986" y="72"/>
                  </a:lnTo>
                  <a:lnTo>
                    <a:pt x="986" y="71"/>
                  </a:lnTo>
                  <a:lnTo>
                    <a:pt x="987" y="71"/>
                  </a:lnTo>
                  <a:lnTo>
                    <a:pt x="987" y="69"/>
                  </a:lnTo>
                  <a:lnTo>
                    <a:pt x="988" y="69"/>
                  </a:lnTo>
                  <a:lnTo>
                    <a:pt x="988" y="68"/>
                  </a:lnTo>
                  <a:lnTo>
                    <a:pt x="989" y="68"/>
                  </a:lnTo>
                  <a:lnTo>
                    <a:pt x="989" y="67"/>
                  </a:lnTo>
                  <a:lnTo>
                    <a:pt x="989" y="65"/>
                  </a:lnTo>
                  <a:lnTo>
                    <a:pt x="991" y="65"/>
                  </a:lnTo>
                  <a:lnTo>
                    <a:pt x="991" y="64"/>
                  </a:lnTo>
                  <a:lnTo>
                    <a:pt x="991" y="63"/>
                  </a:lnTo>
                  <a:lnTo>
                    <a:pt x="991" y="64"/>
                  </a:lnTo>
                  <a:lnTo>
                    <a:pt x="992" y="64"/>
                  </a:lnTo>
                  <a:lnTo>
                    <a:pt x="992" y="63"/>
                  </a:lnTo>
                  <a:lnTo>
                    <a:pt x="993" y="63"/>
                  </a:lnTo>
                  <a:lnTo>
                    <a:pt x="993" y="61"/>
                  </a:lnTo>
                  <a:lnTo>
                    <a:pt x="995" y="63"/>
                  </a:lnTo>
                  <a:lnTo>
                    <a:pt x="995" y="61"/>
                  </a:lnTo>
                  <a:lnTo>
                    <a:pt x="996" y="61"/>
                  </a:lnTo>
                  <a:lnTo>
                    <a:pt x="1017" y="60"/>
                  </a:lnTo>
                  <a:lnTo>
                    <a:pt x="1018" y="60"/>
                  </a:lnTo>
                  <a:lnTo>
                    <a:pt x="1020" y="60"/>
                  </a:lnTo>
                  <a:lnTo>
                    <a:pt x="1021" y="60"/>
                  </a:lnTo>
                  <a:lnTo>
                    <a:pt x="1022" y="60"/>
                  </a:lnTo>
                  <a:lnTo>
                    <a:pt x="1024" y="60"/>
                  </a:lnTo>
                  <a:lnTo>
                    <a:pt x="1024" y="61"/>
                  </a:lnTo>
                  <a:lnTo>
                    <a:pt x="1025" y="61"/>
                  </a:lnTo>
                  <a:lnTo>
                    <a:pt x="1025" y="60"/>
                  </a:lnTo>
                  <a:lnTo>
                    <a:pt x="1026" y="60"/>
                  </a:lnTo>
                  <a:lnTo>
                    <a:pt x="1027" y="59"/>
                  </a:lnTo>
                  <a:lnTo>
                    <a:pt x="1027" y="58"/>
                  </a:lnTo>
                  <a:lnTo>
                    <a:pt x="1029" y="58"/>
                  </a:lnTo>
                  <a:lnTo>
                    <a:pt x="1030" y="58"/>
                  </a:lnTo>
                  <a:lnTo>
                    <a:pt x="1031" y="58"/>
                  </a:lnTo>
                  <a:lnTo>
                    <a:pt x="1031" y="56"/>
                  </a:lnTo>
                  <a:lnTo>
                    <a:pt x="1033" y="56"/>
                  </a:lnTo>
                  <a:lnTo>
                    <a:pt x="1033" y="55"/>
                  </a:lnTo>
                  <a:lnTo>
                    <a:pt x="1033" y="56"/>
                  </a:lnTo>
                  <a:lnTo>
                    <a:pt x="1034" y="56"/>
                  </a:lnTo>
                  <a:lnTo>
                    <a:pt x="1035" y="52"/>
                  </a:lnTo>
                  <a:lnTo>
                    <a:pt x="1037" y="52"/>
                  </a:lnTo>
                  <a:lnTo>
                    <a:pt x="1037" y="51"/>
                  </a:lnTo>
                  <a:lnTo>
                    <a:pt x="1035" y="51"/>
                  </a:lnTo>
                  <a:lnTo>
                    <a:pt x="1035" y="50"/>
                  </a:lnTo>
                  <a:lnTo>
                    <a:pt x="1037" y="50"/>
                  </a:lnTo>
                  <a:lnTo>
                    <a:pt x="1038" y="50"/>
                  </a:lnTo>
                  <a:lnTo>
                    <a:pt x="1039" y="50"/>
                  </a:lnTo>
                  <a:lnTo>
                    <a:pt x="1039" y="48"/>
                  </a:lnTo>
                  <a:lnTo>
                    <a:pt x="1041" y="48"/>
                  </a:lnTo>
                  <a:lnTo>
                    <a:pt x="1041" y="47"/>
                  </a:lnTo>
                  <a:lnTo>
                    <a:pt x="1039" y="47"/>
                  </a:lnTo>
                  <a:lnTo>
                    <a:pt x="1039" y="46"/>
                  </a:lnTo>
                  <a:lnTo>
                    <a:pt x="1039" y="44"/>
                  </a:lnTo>
                  <a:lnTo>
                    <a:pt x="1041" y="44"/>
                  </a:lnTo>
                  <a:lnTo>
                    <a:pt x="1041" y="46"/>
                  </a:lnTo>
                  <a:lnTo>
                    <a:pt x="1042" y="46"/>
                  </a:lnTo>
                  <a:lnTo>
                    <a:pt x="1043" y="46"/>
                  </a:lnTo>
                  <a:lnTo>
                    <a:pt x="1043" y="47"/>
                  </a:lnTo>
                  <a:lnTo>
                    <a:pt x="1044" y="46"/>
                  </a:lnTo>
                  <a:lnTo>
                    <a:pt x="1046" y="46"/>
                  </a:lnTo>
                  <a:lnTo>
                    <a:pt x="1046" y="47"/>
                  </a:lnTo>
                  <a:lnTo>
                    <a:pt x="1044" y="47"/>
                  </a:lnTo>
                  <a:lnTo>
                    <a:pt x="1044" y="48"/>
                  </a:lnTo>
                  <a:lnTo>
                    <a:pt x="1044" y="50"/>
                  </a:lnTo>
                  <a:lnTo>
                    <a:pt x="1044" y="51"/>
                  </a:lnTo>
                  <a:lnTo>
                    <a:pt x="1044" y="52"/>
                  </a:lnTo>
                  <a:lnTo>
                    <a:pt x="1043" y="52"/>
                  </a:lnTo>
                  <a:lnTo>
                    <a:pt x="1044" y="52"/>
                  </a:lnTo>
                  <a:lnTo>
                    <a:pt x="1044" y="51"/>
                  </a:lnTo>
                  <a:lnTo>
                    <a:pt x="1046" y="51"/>
                  </a:lnTo>
                  <a:lnTo>
                    <a:pt x="1046" y="52"/>
                  </a:lnTo>
                  <a:lnTo>
                    <a:pt x="1046" y="54"/>
                  </a:lnTo>
                  <a:lnTo>
                    <a:pt x="1044" y="54"/>
                  </a:lnTo>
                  <a:lnTo>
                    <a:pt x="1044" y="55"/>
                  </a:lnTo>
                  <a:lnTo>
                    <a:pt x="1044" y="56"/>
                  </a:lnTo>
                  <a:lnTo>
                    <a:pt x="1046" y="56"/>
                  </a:lnTo>
                  <a:lnTo>
                    <a:pt x="1046" y="58"/>
                  </a:lnTo>
                  <a:lnTo>
                    <a:pt x="1046" y="59"/>
                  </a:lnTo>
                  <a:lnTo>
                    <a:pt x="1047" y="58"/>
                  </a:lnTo>
                  <a:lnTo>
                    <a:pt x="1048" y="56"/>
                  </a:lnTo>
                  <a:lnTo>
                    <a:pt x="1050" y="56"/>
                  </a:lnTo>
                  <a:lnTo>
                    <a:pt x="1050" y="58"/>
                  </a:lnTo>
                  <a:lnTo>
                    <a:pt x="1050" y="59"/>
                  </a:lnTo>
                  <a:lnTo>
                    <a:pt x="1050" y="60"/>
                  </a:lnTo>
                  <a:lnTo>
                    <a:pt x="1051" y="60"/>
                  </a:lnTo>
                  <a:lnTo>
                    <a:pt x="1051" y="59"/>
                  </a:lnTo>
                  <a:lnTo>
                    <a:pt x="1052" y="60"/>
                  </a:lnTo>
                  <a:lnTo>
                    <a:pt x="1054" y="60"/>
                  </a:lnTo>
                  <a:lnTo>
                    <a:pt x="1055" y="61"/>
                  </a:lnTo>
                  <a:lnTo>
                    <a:pt x="1055" y="60"/>
                  </a:lnTo>
                  <a:lnTo>
                    <a:pt x="1055" y="59"/>
                  </a:lnTo>
                  <a:lnTo>
                    <a:pt x="1054" y="59"/>
                  </a:lnTo>
                  <a:lnTo>
                    <a:pt x="1054" y="58"/>
                  </a:lnTo>
                  <a:lnTo>
                    <a:pt x="1052" y="58"/>
                  </a:lnTo>
                  <a:lnTo>
                    <a:pt x="1052" y="56"/>
                  </a:lnTo>
                  <a:lnTo>
                    <a:pt x="1051" y="55"/>
                  </a:lnTo>
                  <a:lnTo>
                    <a:pt x="1051" y="54"/>
                  </a:lnTo>
                  <a:lnTo>
                    <a:pt x="1052" y="54"/>
                  </a:lnTo>
                  <a:lnTo>
                    <a:pt x="1054" y="54"/>
                  </a:lnTo>
                  <a:lnTo>
                    <a:pt x="1054" y="52"/>
                  </a:lnTo>
                  <a:lnTo>
                    <a:pt x="1055" y="52"/>
                  </a:lnTo>
                  <a:lnTo>
                    <a:pt x="1055" y="54"/>
                  </a:lnTo>
                  <a:lnTo>
                    <a:pt x="1056" y="54"/>
                  </a:lnTo>
                  <a:lnTo>
                    <a:pt x="1056" y="55"/>
                  </a:lnTo>
                  <a:lnTo>
                    <a:pt x="1056" y="54"/>
                  </a:lnTo>
                  <a:lnTo>
                    <a:pt x="1058" y="54"/>
                  </a:lnTo>
                  <a:lnTo>
                    <a:pt x="1058" y="52"/>
                  </a:lnTo>
                  <a:lnTo>
                    <a:pt x="1059" y="52"/>
                  </a:lnTo>
                  <a:lnTo>
                    <a:pt x="1060" y="52"/>
                  </a:lnTo>
                  <a:lnTo>
                    <a:pt x="1060" y="54"/>
                  </a:lnTo>
                  <a:lnTo>
                    <a:pt x="1059" y="54"/>
                  </a:lnTo>
                  <a:lnTo>
                    <a:pt x="1059" y="55"/>
                  </a:lnTo>
                  <a:lnTo>
                    <a:pt x="1060" y="55"/>
                  </a:lnTo>
                  <a:lnTo>
                    <a:pt x="1060" y="54"/>
                  </a:lnTo>
                  <a:lnTo>
                    <a:pt x="1062" y="54"/>
                  </a:lnTo>
                  <a:lnTo>
                    <a:pt x="1063" y="52"/>
                  </a:lnTo>
                  <a:lnTo>
                    <a:pt x="1064" y="51"/>
                  </a:lnTo>
                  <a:lnTo>
                    <a:pt x="1064" y="50"/>
                  </a:lnTo>
                  <a:lnTo>
                    <a:pt x="1064" y="48"/>
                  </a:lnTo>
                  <a:lnTo>
                    <a:pt x="1065" y="50"/>
                  </a:lnTo>
                  <a:lnTo>
                    <a:pt x="1065" y="51"/>
                  </a:lnTo>
                  <a:lnTo>
                    <a:pt x="1065" y="52"/>
                  </a:lnTo>
                  <a:lnTo>
                    <a:pt x="1067" y="52"/>
                  </a:lnTo>
                  <a:lnTo>
                    <a:pt x="1067" y="54"/>
                  </a:lnTo>
                  <a:lnTo>
                    <a:pt x="1068" y="55"/>
                  </a:lnTo>
                  <a:lnTo>
                    <a:pt x="1068" y="54"/>
                  </a:lnTo>
                  <a:lnTo>
                    <a:pt x="1069" y="54"/>
                  </a:lnTo>
                  <a:lnTo>
                    <a:pt x="1069" y="55"/>
                  </a:lnTo>
                  <a:lnTo>
                    <a:pt x="1069" y="56"/>
                  </a:lnTo>
                  <a:lnTo>
                    <a:pt x="1069" y="58"/>
                  </a:lnTo>
                  <a:lnTo>
                    <a:pt x="1069" y="59"/>
                  </a:lnTo>
                  <a:lnTo>
                    <a:pt x="1069" y="60"/>
                  </a:lnTo>
                  <a:lnTo>
                    <a:pt x="1071" y="60"/>
                  </a:lnTo>
                  <a:lnTo>
                    <a:pt x="1071" y="61"/>
                  </a:lnTo>
                  <a:lnTo>
                    <a:pt x="1071" y="63"/>
                  </a:lnTo>
                  <a:lnTo>
                    <a:pt x="1071" y="64"/>
                  </a:lnTo>
                  <a:lnTo>
                    <a:pt x="1072" y="65"/>
                  </a:lnTo>
                  <a:lnTo>
                    <a:pt x="1072" y="67"/>
                  </a:lnTo>
                  <a:lnTo>
                    <a:pt x="1072" y="68"/>
                  </a:lnTo>
                  <a:lnTo>
                    <a:pt x="1072" y="69"/>
                  </a:lnTo>
                  <a:lnTo>
                    <a:pt x="1072" y="71"/>
                  </a:lnTo>
                  <a:lnTo>
                    <a:pt x="1072" y="72"/>
                  </a:lnTo>
                  <a:lnTo>
                    <a:pt x="1073" y="72"/>
                  </a:lnTo>
                  <a:lnTo>
                    <a:pt x="1073" y="73"/>
                  </a:lnTo>
                  <a:lnTo>
                    <a:pt x="1073" y="75"/>
                  </a:lnTo>
                  <a:lnTo>
                    <a:pt x="1075" y="75"/>
                  </a:lnTo>
                  <a:lnTo>
                    <a:pt x="1075" y="76"/>
                  </a:lnTo>
                  <a:lnTo>
                    <a:pt x="1075" y="77"/>
                  </a:lnTo>
                  <a:lnTo>
                    <a:pt x="1075" y="79"/>
                  </a:lnTo>
                  <a:lnTo>
                    <a:pt x="1075" y="80"/>
                  </a:lnTo>
                  <a:lnTo>
                    <a:pt x="1075" y="81"/>
                  </a:lnTo>
                  <a:lnTo>
                    <a:pt x="1075" y="82"/>
                  </a:lnTo>
                  <a:lnTo>
                    <a:pt x="1076" y="82"/>
                  </a:lnTo>
                  <a:lnTo>
                    <a:pt x="1076" y="84"/>
                  </a:lnTo>
                  <a:lnTo>
                    <a:pt x="1076" y="85"/>
                  </a:lnTo>
                  <a:lnTo>
                    <a:pt x="1077" y="85"/>
                  </a:lnTo>
                  <a:lnTo>
                    <a:pt x="1077" y="86"/>
                  </a:lnTo>
                  <a:lnTo>
                    <a:pt x="1079" y="86"/>
                  </a:lnTo>
                  <a:lnTo>
                    <a:pt x="1079" y="88"/>
                  </a:lnTo>
                  <a:lnTo>
                    <a:pt x="1079" y="89"/>
                  </a:lnTo>
                  <a:lnTo>
                    <a:pt x="1080" y="90"/>
                  </a:lnTo>
                  <a:lnTo>
                    <a:pt x="1079" y="90"/>
                  </a:lnTo>
                  <a:lnTo>
                    <a:pt x="1079" y="92"/>
                  </a:lnTo>
                  <a:lnTo>
                    <a:pt x="1080" y="93"/>
                  </a:lnTo>
                  <a:lnTo>
                    <a:pt x="1079" y="93"/>
                  </a:lnTo>
                  <a:lnTo>
                    <a:pt x="1080" y="93"/>
                  </a:lnTo>
                  <a:lnTo>
                    <a:pt x="1079" y="93"/>
                  </a:lnTo>
                  <a:lnTo>
                    <a:pt x="1079" y="94"/>
                  </a:lnTo>
                  <a:lnTo>
                    <a:pt x="1079" y="96"/>
                  </a:lnTo>
                  <a:lnTo>
                    <a:pt x="1079" y="97"/>
                  </a:lnTo>
                  <a:lnTo>
                    <a:pt x="1080" y="97"/>
                  </a:lnTo>
                  <a:lnTo>
                    <a:pt x="1080" y="98"/>
                  </a:lnTo>
                  <a:lnTo>
                    <a:pt x="1081" y="98"/>
                  </a:lnTo>
                  <a:lnTo>
                    <a:pt x="1082" y="98"/>
                  </a:lnTo>
                  <a:lnTo>
                    <a:pt x="1084" y="98"/>
                  </a:lnTo>
                  <a:lnTo>
                    <a:pt x="1085" y="99"/>
                  </a:lnTo>
                  <a:lnTo>
                    <a:pt x="1085" y="101"/>
                  </a:lnTo>
                  <a:lnTo>
                    <a:pt x="1086" y="101"/>
                  </a:lnTo>
                  <a:lnTo>
                    <a:pt x="1086" y="102"/>
                  </a:lnTo>
                  <a:lnTo>
                    <a:pt x="1086" y="103"/>
                  </a:lnTo>
                  <a:lnTo>
                    <a:pt x="1086" y="105"/>
                  </a:lnTo>
                  <a:lnTo>
                    <a:pt x="1086" y="106"/>
                  </a:lnTo>
                  <a:lnTo>
                    <a:pt x="1086" y="107"/>
                  </a:lnTo>
                  <a:lnTo>
                    <a:pt x="1086" y="109"/>
                  </a:lnTo>
                  <a:lnTo>
                    <a:pt x="1088" y="109"/>
                  </a:lnTo>
                  <a:lnTo>
                    <a:pt x="1088" y="110"/>
                  </a:lnTo>
                  <a:lnTo>
                    <a:pt x="1088" y="111"/>
                  </a:lnTo>
                  <a:lnTo>
                    <a:pt x="1088" y="113"/>
                  </a:lnTo>
                  <a:lnTo>
                    <a:pt x="1088" y="114"/>
                  </a:lnTo>
                  <a:lnTo>
                    <a:pt x="1090" y="118"/>
                  </a:lnTo>
                  <a:lnTo>
                    <a:pt x="1092" y="118"/>
                  </a:lnTo>
                  <a:lnTo>
                    <a:pt x="1093" y="118"/>
                  </a:lnTo>
                  <a:lnTo>
                    <a:pt x="1094" y="118"/>
                  </a:lnTo>
                  <a:lnTo>
                    <a:pt x="1094" y="119"/>
                  </a:lnTo>
                  <a:lnTo>
                    <a:pt x="1094" y="120"/>
                  </a:lnTo>
                  <a:lnTo>
                    <a:pt x="1094" y="122"/>
                  </a:lnTo>
                  <a:lnTo>
                    <a:pt x="1094" y="123"/>
                  </a:lnTo>
                  <a:lnTo>
                    <a:pt x="1096" y="123"/>
                  </a:lnTo>
                  <a:lnTo>
                    <a:pt x="1096" y="124"/>
                  </a:lnTo>
                  <a:lnTo>
                    <a:pt x="1096" y="126"/>
                  </a:lnTo>
                  <a:lnTo>
                    <a:pt x="1097" y="126"/>
                  </a:lnTo>
                  <a:lnTo>
                    <a:pt x="1096" y="126"/>
                  </a:lnTo>
                  <a:lnTo>
                    <a:pt x="1097" y="126"/>
                  </a:lnTo>
                  <a:lnTo>
                    <a:pt x="1097" y="127"/>
                  </a:lnTo>
                  <a:lnTo>
                    <a:pt x="1097" y="128"/>
                  </a:lnTo>
                  <a:lnTo>
                    <a:pt x="1097" y="130"/>
                  </a:lnTo>
                  <a:lnTo>
                    <a:pt x="1098" y="131"/>
                  </a:lnTo>
                  <a:lnTo>
                    <a:pt x="1098" y="132"/>
                  </a:lnTo>
                  <a:lnTo>
                    <a:pt x="1098" y="133"/>
                  </a:lnTo>
                  <a:lnTo>
                    <a:pt x="1098" y="135"/>
                  </a:lnTo>
                  <a:lnTo>
                    <a:pt x="1098" y="136"/>
                  </a:lnTo>
                  <a:lnTo>
                    <a:pt x="1098" y="137"/>
                  </a:lnTo>
                  <a:lnTo>
                    <a:pt x="1099" y="139"/>
                  </a:lnTo>
                  <a:lnTo>
                    <a:pt x="1101" y="140"/>
                  </a:lnTo>
                  <a:lnTo>
                    <a:pt x="1102" y="141"/>
                  </a:lnTo>
                  <a:lnTo>
                    <a:pt x="1103" y="143"/>
                  </a:lnTo>
                  <a:lnTo>
                    <a:pt x="1107" y="144"/>
                  </a:lnTo>
                  <a:lnTo>
                    <a:pt x="1107" y="145"/>
                  </a:lnTo>
                  <a:lnTo>
                    <a:pt x="1109" y="147"/>
                  </a:lnTo>
                  <a:lnTo>
                    <a:pt x="1111" y="151"/>
                  </a:lnTo>
                  <a:lnTo>
                    <a:pt x="1113" y="152"/>
                  </a:lnTo>
                  <a:lnTo>
                    <a:pt x="1114" y="154"/>
                  </a:lnTo>
                  <a:lnTo>
                    <a:pt x="1117" y="156"/>
                  </a:lnTo>
                  <a:lnTo>
                    <a:pt x="1119" y="157"/>
                  </a:lnTo>
                  <a:lnTo>
                    <a:pt x="1120" y="157"/>
                  </a:lnTo>
                  <a:lnTo>
                    <a:pt x="1123" y="158"/>
                  </a:lnTo>
                  <a:lnTo>
                    <a:pt x="1126" y="160"/>
                  </a:lnTo>
                  <a:lnTo>
                    <a:pt x="1127" y="161"/>
                  </a:lnTo>
                  <a:lnTo>
                    <a:pt x="1131" y="162"/>
                  </a:lnTo>
                  <a:lnTo>
                    <a:pt x="1137" y="164"/>
                  </a:lnTo>
                  <a:lnTo>
                    <a:pt x="1144" y="165"/>
                  </a:lnTo>
                  <a:lnTo>
                    <a:pt x="1153" y="166"/>
                  </a:lnTo>
                  <a:lnTo>
                    <a:pt x="1155" y="166"/>
                  </a:lnTo>
                  <a:lnTo>
                    <a:pt x="1158" y="166"/>
                  </a:lnTo>
                  <a:lnTo>
                    <a:pt x="1165" y="168"/>
                  </a:lnTo>
                  <a:lnTo>
                    <a:pt x="1166" y="169"/>
                  </a:lnTo>
                  <a:lnTo>
                    <a:pt x="1168" y="169"/>
                  </a:lnTo>
                  <a:lnTo>
                    <a:pt x="1169" y="169"/>
                  </a:lnTo>
                  <a:lnTo>
                    <a:pt x="1173" y="169"/>
                  </a:lnTo>
                  <a:lnTo>
                    <a:pt x="1174" y="168"/>
                  </a:lnTo>
                  <a:lnTo>
                    <a:pt x="1175" y="168"/>
                  </a:lnTo>
                  <a:lnTo>
                    <a:pt x="1177" y="168"/>
                  </a:lnTo>
                  <a:lnTo>
                    <a:pt x="1178" y="168"/>
                  </a:lnTo>
                  <a:lnTo>
                    <a:pt x="1178" y="169"/>
                  </a:lnTo>
                  <a:lnTo>
                    <a:pt x="1179" y="170"/>
                  </a:lnTo>
                  <a:lnTo>
                    <a:pt x="1181" y="174"/>
                  </a:lnTo>
                  <a:lnTo>
                    <a:pt x="1183" y="174"/>
                  </a:lnTo>
                  <a:lnTo>
                    <a:pt x="1189" y="177"/>
                  </a:lnTo>
                  <a:lnTo>
                    <a:pt x="1199" y="181"/>
                  </a:lnTo>
                  <a:lnTo>
                    <a:pt x="1204" y="182"/>
                  </a:lnTo>
                  <a:lnTo>
                    <a:pt x="1204" y="183"/>
                  </a:lnTo>
                  <a:lnTo>
                    <a:pt x="1206" y="183"/>
                  </a:lnTo>
                  <a:lnTo>
                    <a:pt x="1216" y="185"/>
                  </a:lnTo>
                  <a:lnTo>
                    <a:pt x="1217" y="185"/>
                  </a:lnTo>
                  <a:lnTo>
                    <a:pt x="1220" y="185"/>
                  </a:lnTo>
                  <a:lnTo>
                    <a:pt x="1221" y="185"/>
                  </a:lnTo>
                  <a:lnTo>
                    <a:pt x="1224" y="185"/>
                  </a:lnTo>
                  <a:lnTo>
                    <a:pt x="1229" y="183"/>
                  </a:lnTo>
                  <a:lnTo>
                    <a:pt x="1230" y="183"/>
                  </a:lnTo>
                  <a:lnTo>
                    <a:pt x="1237" y="183"/>
                  </a:lnTo>
                  <a:lnTo>
                    <a:pt x="1242" y="182"/>
                  </a:lnTo>
                  <a:lnTo>
                    <a:pt x="1250" y="182"/>
                  </a:lnTo>
                  <a:lnTo>
                    <a:pt x="1254" y="182"/>
                  </a:lnTo>
                  <a:lnTo>
                    <a:pt x="1258" y="182"/>
                  </a:lnTo>
                  <a:lnTo>
                    <a:pt x="1261" y="182"/>
                  </a:lnTo>
                  <a:lnTo>
                    <a:pt x="1262" y="182"/>
                  </a:lnTo>
                  <a:lnTo>
                    <a:pt x="1263" y="182"/>
                  </a:lnTo>
                  <a:lnTo>
                    <a:pt x="1265" y="182"/>
                  </a:lnTo>
                  <a:lnTo>
                    <a:pt x="1265" y="183"/>
                  </a:lnTo>
                  <a:lnTo>
                    <a:pt x="1270" y="187"/>
                  </a:lnTo>
                  <a:lnTo>
                    <a:pt x="1271" y="188"/>
                  </a:lnTo>
                  <a:lnTo>
                    <a:pt x="1275" y="192"/>
                  </a:lnTo>
                  <a:lnTo>
                    <a:pt x="1276" y="194"/>
                  </a:lnTo>
                  <a:lnTo>
                    <a:pt x="1278" y="194"/>
                  </a:lnTo>
                  <a:lnTo>
                    <a:pt x="1279" y="195"/>
                  </a:lnTo>
                  <a:lnTo>
                    <a:pt x="1283" y="196"/>
                  </a:lnTo>
                  <a:lnTo>
                    <a:pt x="1284" y="198"/>
                  </a:lnTo>
                  <a:lnTo>
                    <a:pt x="1284" y="199"/>
                  </a:lnTo>
                  <a:lnTo>
                    <a:pt x="1287" y="203"/>
                  </a:lnTo>
                  <a:lnTo>
                    <a:pt x="1291" y="207"/>
                  </a:lnTo>
                  <a:lnTo>
                    <a:pt x="1292" y="209"/>
                  </a:lnTo>
                  <a:lnTo>
                    <a:pt x="1293" y="212"/>
                  </a:lnTo>
                  <a:lnTo>
                    <a:pt x="1295" y="215"/>
                  </a:lnTo>
                  <a:lnTo>
                    <a:pt x="1296" y="219"/>
                  </a:lnTo>
                  <a:lnTo>
                    <a:pt x="1297" y="221"/>
                  </a:lnTo>
                  <a:lnTo>
                    <a:pt x="1297" y="223"/>
                  </a:lnTo>
                  <a:lnTo>
                    <a:pt x="1299" y="223"/>
                  </a:lnTo>
                  <a:lnTo>
                    <a:pt x="1299" y="224"/>
                  </a:lnTo>
                  <a:lnTo>
                    <a:pt x="1299" y="225"/>
                  </a:lnTo>
                  <a:lnTo>
                    <a:pt x="1300" y="228"/>
                  </a:lnTo>
                  <a:lnTo>
                    <a:pt x="1300" y="229"/>
                  </a:lnTo>
                  <a:lnTo>
                    <a:pt x="1301" y="233"/>
                  </a:lnTo>
                  <a:close/>
                </a:path>
              </a:pathLst>
            </a:custGeom>
            <a:solidFill>
              <a:srgbClr val="467082"/>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28">
              <a:extLst>
                <a:ext uri="{FF2B5EF4-FFF2-40B4-BE49-F238E27FC236}">
                  <a16:creationId xmlns:a16="http://schemas.microsoft.com/office/drawing/2014/main" id="{0F450EC0-DB9C-462E-9618-D8B985FC346F}"/>
                </a:ext>
              </a:extLst>
            </p:cNvPr>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5 w 881"/>
                <a:gd name="T7" fmla="*/ 183 h 891"/>
                <a:gd name="T8" fmla="*/ 859 w 881"/>
                <a:gd name="T9" fmla="*/ 264 h 891"/>
                <a:gd name="T10" fmla="*/ 794 w 881"/>
                <a:gd name="T11" fmla="*/ 382 h 891"/>
                <a:gd name="T12" fmla="*/ 835 w 881"/>
                <a:gd name="T13" fmla="*/ 379 h 891"/>
                <a:gd name="T14" fmla="*/ 845 w 881"/>
                <a:gd name="T15" fmla="*/ 411 h 891"/>
                <a:gd name="T16" fmla="*/ 846 w 881"/>
                <a:gd name="T17" fmla="*/ 462 h 891"/>
                <a:gd name="T18" fmla="*/ 860 w 881"/>
                <a:gd name="T19" fmla="*/ 493 h 891"/>
                <a:gd name="T20" fmla="*/ 843 w 881"/>
                <a:gd name="T21" fmla="*/ 518 h 891"/>
                <a:gd name="T22" fmla="*/ 815 w 881"/>
                <a:gd name="T23" fmla="*/ 564 h 891"/>
                <a:gd name="T24" fmla="*/ 794 w 881"/>
                <a:gd name="T25" fmla="*/ 618 h 891"/>
                <a:gd name="T26" fmla="*/ 822 w 881"/>
                <a:gd name="T27" fmla="*/ 650 h 891"/>
                <a:gd name="T28" fmla="*/ 784 w 881"/>
                <a:gd name="T29" fmla="*/ 687 h 891"/>
                <a:gd name="T30" fmla="*/ 740 w 881"/>
                <a:gd name="T31" fmla="*/ 712 h 891"/>
                <a:gd name="T32" fmla="*/ 706 w 881"/>
                <a:gd name="T33" fmla="*/ 752 h 891"/>
                <a:gd name="T34" fmla="*/ 660 w 881"/>
                <a:gd name="T35" fmla="*/ 785 h 891"/>
                <a:gd name="T36" fmla="*/ 642 w 881"/>
                <a:gd name="T37" fmla="*/ 826 h 891"/>
                <a:gd name="T38" fmla="*/ 610 w 881"/>
                <a:gd name="T39" fmla="*/ 862 h 891"/>
                <a:gd name="T40" fmla="*/ 577 w 881"/>
                <a:gd name="T41" fmla="*/ 845 h 891"/>
                <a:gd name="T42" fmla="*/ 534 w 881"/>
                <a:gd name="T43" fmla="*/ 855 h 891"/>
                <a:gd name="T44" fmla="*/ 439 w 881"/>
                <a:gd name="T45" fmla="*/ 868 h 891"/>
                <a:gd name="T46" fmla="*/ 374 w 881"/>
                <a:gd name="T47" fmla="*/ 877 h 891"/>
                <a:gd name="T48" fmla="*/ 326 w 881"/>
                <a:gd name="T49" fmla="*/ 862 h 891"/>
                <a:gd name="T50" fmla="*/ 310 w 881"/>
                <a:gd name="T51" fmla="*/ 877 h 891"/>
                <a:gd name="T52" fmla="*/ 253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1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1 h 891"/>
                <a:gd name="T94" fmla="*/ 143 w 881"/>
                <a:gd name="T95" fmla="*/ 428 h 891"/>
                <a:gd name="T96" fmla="*/ 161 w 881"/>
                <a:gd name="T97" fmla="*/ 406 h 891"/>
                <a:gd name="T98" fmla="*/ 181 w 881"/>
                <a:gd name="T99" fmla="*/ 378 h 891"/>
                <a:gd name="T100" fmla="*/ 196 w 881"/>
                <a:gd name="T101" fmla="*/ 344 h 891"/>
                <a:gd name="T102" fmla="*/ 161 w 881"/>
                <a:gd name="T103" fmla="*/ 351 h 891"/>
                <a:gd name="T104" fmla="*/ 171 w 881"/>
                <a:gd name="T105" fmla="*/ 303 h 891"/>
                <a:gd name="T106" fmla="*/ 164 w 881"/>
                <a:gd name="T107" fmla="*/ 272 h 891"/>
                <a:gd name="T108" fmla="*/ 200 w 881"/>
                <a:gd name="T109" fmla="*/ 256 h 891"/>
                <a:gd name="T110" fmla="*/ 237 w 881"/>
                <a:gd name="T111" fmla="*/ 255 h 891"/>
                <a:gd name="T112" fmla="*/ 272 w 881"/>
                <a:gd name="T113" fmla="*/ 243 h 891"/>
                <a:gd name="T114" fmla="*/ 291 w 881"/>
                <a:gd name="T115" fmla="*/ 205 h 891"/>
                <a:gd name="T116" fmla="*/ 302 w 881"/>
                <a:gd name="T117" fmla="*/ 154 h 891"/>
                <a:gd name="T118" fmla="*/ 338 w 881"/>
                <a:gd name="T119" fmla="*/ 116 h 891"/>
                <a:gd name="T120" fmla="*/ 373 w 881"/>
                <a:gd name="T121" fmla="*/ 98 h 891"/>
                <a:gd name="T122" fmla="*/ 458 w 881"/>
                <a:gd name="T123" fmla="*/ 77 h 891"/>
                <a:gd name="T124" fmla="*/ 549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6" y="4"/>
                  </a:moveTo>
                  <a:lnTo>
                    <a:pt x="597" y="4"/>
                  </a:lnTo>
                  <a:lnTo>
                    <a:pt x="600" y="4"/>
                  </a:lnTo>
                  <a:lnTo>
                    <a:pt x="601" y="4"/>
                  </a:lnTo>
                  <a:lnTo>
                    <a:pt x="602" y="4"/>
                  </a:lnTo>
                  <a:lnTo>
                    <a:pt x="602" y="2"/>
                  </a:lnTo>
                  <a:lnTo>
                    <a:pt x="605" y="1"/>
                  </a:lnTo>
                  <a:lnTo>
                    <a:pt x="606" y="0"/>
                  </a:lnTo>
                  <a:lnTo>
                    <a:pt x="606" y="1"/>
                  </a:lnTo>
                  <a:lnTo>
                    <a:pt x="606" y="2"/>
                  </a:lnTo>
                  <a:lnTo>
                    <a:pt x="608" y="2"/>
                  </a:lnTo>
                  <a:lnTo>
                    <a:pt x="608" y="4"/>
                  </a:lnTo>
                  <a:lnTo>
                    <a:pt x="609" y="5"/>
                  </a:lnTo>
                  <a:lnTo>
                    <a:pt x="610" y="6"/>
                  </a:lnTo>
                  <a:lnTo>
                    <a:pt x="610" y="8"/>
                  </a:lnTo>
                  <a:lnTo>
                    <a:pt x="611" y="6"/>
                  </a:lnTo>
                  <a:lnTo>
                    <a:pt x="613" y="6"/>
                  </a:lnTo>
                  <a:lnTo>
                    <a:pt x="613" y="5"/>
                  </a:lnTo>
                  <a:lnTo>
                    <a:pt x="614" y="5"/>
                  </a:lnTo>
                  <a:lnTo>
                    <a:pt x="615" y="4"/>
                  </a:lnTo>
                  <a:lnTo>
                    <a:pt x="617" y="2"/>
                  </a:lnTo>
                  <a:lnTo>
                    <a:pt x="617" y="1"/>
                  </a:lnTo>
                  <a:lnTo>
                    <a:pt x="618" y="1"/>
                  </a:lnTo>
                  <a:lnTo>
                    <a:pt x="621" y="4"/>
                  </a:lnTo>
                  <a:lnTo>
                    <a:pt x="622" y="5"/>
                  </a:lnTo>
                  <a:lnTo>
                    <a:pt x="623" y="5"/>
                  </a:lnTo>
                  <a:lnTo>
                    <a:pt x="626" y="5"/>
                  </a:lnTo>
                  <a:lnTo>
                    <a:pt x="627" y="5"/>
                  </a:lnTo>
                  <a:lnTo>
                    <a:pt x="631" y="5"/>
                  </a:lnTo>
                  <a:lnTo>
                    <a:pt x="635" y="6"/>
                  </a:lnTo>
                  <a:lnTo>
                    <a:pt x="636" y="6"/>
                  </a:lnTo>
                  <a:lnTo>
                    <a:pt x="639" y="6"/>
                  </a:lnTo>
                  <a:lnTo>
                    <a:pt x="642" y="8"/>
                  </a:lnTo>
                  <a:lnTo>
                    <a:pt x="643" y="8"/>
                  </a:lnTo>
                  <a:lnTo>
                    <a:pt x="644" y="8"/>
                  </a:lnTo>
                  <a:lnTo>
                    <a:pt x="647" y="8"/>
                  </a:lnTo>
                  <a:lnTo>
                    <a:pt x="649" y="8"/>
                  </a:lnTo>
                  <a:lnTo>
                    <a:pt x="653" y="9"/>
                  </a:lnTo>
                  <a:lnTo>
                    <a:pt x="655" y="9"/>
                  </a:lnTo>
                  <a:lnTo>
                    <a:pt x="655" y="8"/>
                  </a:lnTo>
                  <a:lnTo>
                    <a:pt x="656" y="8"/>
                  </a:lnTo>
                  <a:lnTo>
                    <a:pt x="661" y="6"/>
                  </a:lnTo>
                  <a:lnTo>
                    <a:pt x="665" y="5"/>
                  </a:lnTo>
                  <a:lnTo>
                    <a:pt x="672" y="9"/>
                  </a:lnTo>
                  <a:lnTo>
                    <a:pt x="682" y="15"/>
                  </a:lnTo>
                  <a:lnTo>
                    <a:pt x="686" y="17"/>
                  </a:lnTo>
                  <a:lnTo>
                    <a:pt x="687" y="17"/>
                  </a:lnTo>
                  <a:lnTo>
                    <a:pt x="689" y="17"/>
                  </a:lnTo>
                  <a:lnTo>
                    <a:pt x="691" y="17"/>
                  </a:lnTo>
                  <a:lnTo>
                    <a:pt x="694" y="15"/>
                  </a:lnTo>
                  <a:lnTo>
                    <a:pt x="695" y="14"/>
                  </a:lnTo>
                  <a:lnTo>
                    <a:pt x="699" y="13"/>
                  </a:lnTo>
                  <a:lnTo>
                    <a:pt x="701" y="13"/>
                  </a:lnTo>
                  <a:lnTo>
                    <a:pt x="702" y="13"/>
                  </a:lnTo>
                  <a:lnTo>
                    <a:pt x="703" y="12"/>
                  </a:lnTo>
                  <a:lnTo>
                    <a:pt x="704" y="12"/>
                  </a:lnTo>
                  <a:lnTo>
                    <a:pt x="706" y="12"/>
                  </a:lnTo>
                  <a:lnTo>
                    <a:pt x="706" y="10"/>
                  </a:lnTo>
                  <a:lnTo>
                    <a:pt x="711" y="8"/>
                  </a:lnTo>
                  <a:lnTo>
                    <a:pt x="715" y="5"/>
                  </a:lnTo>
                  <a:lnTo>
                    <a:pt x="718" y="6"/>
                  </a:lnTo>
                  <a:lnTo>
                    <a:pt x="719" y="6"/>
                  </a:lnTo>
                  <a:lnTo>
                    <a:pt x="720" y="6"/>
                  </a:lnTo>
                  <a:lnTo>
                    <a:pt x="732" y="9"/>
                  </a:lnTo>
                  <a:lnTo>
                    <a:pt x="735" y="10"/>
                  </a:lnTo>
                  <a:lnTo>
                    <a:pt x="740" y="10"/>
                  </a:lnTo>
                  <a:lnTo>
                    <a:pt x="745" y="12"/>
                  </a:lnTo>
                  <a:lnTo>
                    <a:pt x="749" y="13"/>
                  </a:lnTo>
                  <a:lnTo>
                    <a:pt x="750" y="14"/>
                  </a:lnTo>
                  <a:lnTo>
                    <a:pt x="753" y="14"/>
                  </a:lnTo>
                  <a:lnTo>
                    <a:pt x="756" y="14"/>
                  </a:lnTo>
                  <a:lnTo>
                    <a:pt x="760" y="15"/>
                  </a:lnTo>
                  <a:lnTo>
                    <a:pt x="770" y="18"/>
                  </a:lnTo>
                  <a:lnTo>
                    <a:pt x="782" y="17"/>
                  </a:lnTo>
                  <a:lnTo>
                    <a:pt x="795" y="22"/>
                  </a:lnTo>
                  <a:lnTo>
                    <a:pt x="796" y="18"/>
                  </a:lnTo>
                  <a:lnTo>
                    <a:pt x="803" y="15"/>
                  </a:lnTo>
                  <a:lnTo>
                    <a:pt x="807" y="15"/>
                  </a:lnTo>
                  <a:lnTo>
                    <a:pt x="816" y="15"/>
                  </a:lnTo>
                  <a:lnTo>
                    <a:pt x="822" y="15"/>
                  </a:lnTo>
                  <a:lnTo>
                    <a:pt x="828" y="17"/>
                  </a:lnTo>
                  <a:lnTo>
                    <a:pt x="834" y="18"/>
                  </a:lnTo>
                  <a:lnTo>
                    <a:pt x="838" y="18"/>
                  </a:lnTo>
                  <a:lnTo>
                    <a:pt x="841" y="18"/>
                  </a:lnTo>
                  <a:lnTo>
                    <a:pt x="845" y="18"/>
                  </a:lnTo>
                  <a:lnTo>
                    <a:pt x="849" y="18"/>
                  </a:lnTo>
                  <a:lnTo>
                    <a:pt x="850" y="18"/>
                  </a:lnTo>
                  <a:lnTo>
                    <a:pt x="853" y="19"/>
                  </a:lnTo>
                  <a:lnTo>
                    <a:pt x="855" y="19"/>
                  </a:lnTo>
                  <a:lnTo>
                    <a:pt x="856" y="19"/>
                  </a:lnTo>
                  <a:lnTo>
                    <a:pt x="858" y="19"/>
                  </a:lnTo>
                  <a:lnTo>
                    <a:pt x="859" y="21"/>
                  </a:lnTo>
                  <a:lnTo>
                    <a:pt x="863" y="21"/>
                  </a:lnTo>
                  <a:lnTo>
                    <a:pt x="866" y="21"/>
                  </a:lnTo>
                  <a:lnTo>
                    <a:pt x="868" y="22"/>
                  </a:lnTo>
                  <a:lnTo>
                    <a:pt x="871" y="23"/>
                  </a:lnTo>
                  <a:lnTo>
                    <a:pt x="872" y="23"/>
                  </a:lnTo>
                  <a:lnTo>
                    <a:pt x="873" y="23"/>
                  </a:lnTo>
                  <a:lnTo>
                    <a:pt x="876" y="25"/>
                  </a:lnTo>
                  <a:lnTo>
                    <a:pt x="877" y="27"/>
                  </a:lnTo>
                  <a:lnTo>
                    <a:pt x="877" y="29"/>
                  </a:lnTo>
                  <a:lnTo>
                    <a:pt x="879" y="30"/>
                  </a:lnTo>
                  <a:lnTo>
                    <a:pt x="879" y="32"/>
                  </a:lnTo>
                  <a:lnTo>
                    <a:pt x="880" y="32"/>
                  </a:lnTo>
                  <a:lnTo>
                    <a:pt x="880" y="34"/>
                  </a:lnTo>
                  <a:lnTo>
                    <a:pt x="881" y="35"/>
                  </a:lnTo>
                  <a:lnTo>
                    <a:pt x="881" y="39"/>
                  </a:lnTo>
                  <a:lnTo>
                    <a:pt x="881" y="42"/>
                  </a:lnTo>
                  <a:lnTo>
                    <a:pt x="881" y="43"/>
                  </a:lnTo>
                  <a:lnTo>
                    <a:pt x="881" y="46"/>
                  </a:lnTo>
                  <a:lnTo>
                    <a:pt x="881" y="47"/>
                  </a:lnTo>
                  <a:lnTo>
                    <a:pt x="880" y="48"/>
                  </a:lnTo>
                  <a:lnTo>
                    <a:pt x="880" y="49"/>
                  </a:lnTo>
                  <a:lnTo>
                    <a:pt x="879" y="51"/>
                  </a:lnTo>
                  <a:lnTo>
                    <a:pt x="877" y="52"/>
                  </a:lnTo>
                  <a:lnTo>
                    <a:pt x="876" y="55"/>
                  </a:lnTo>
                  <a:lnTo>
                    <a:pt x="876" y="56"/>
                  </a:lnTo>
                  <a:lnTo>
                    <a:pt x="875" y="57"/>
                  </a:lnTo>
                  <a:lnTo>
                    <a:pt x="875" y="59"/>
                  </a:lnTo>
                  <a:lnTo>
                    <a:pt x="872" y="64"/>
                  </a:lnTo>
                  <a:lnTo>
                    <a:pt x="870" y="65"/>
                  </a:lnTo>
                  <a:lnTo>
                    <a:pt x="868" y="67"/>
                  </a:lnTo>
                  <a:lnTo>
                    <a:pt x="867" y="67"/>
                  </a:lnTo>
                  <a:lnTo>
                    <a:pt x="864" y="69"/>
                  </a:lnTo>
                  <a:lnTo>
                    <a:pt x="862" y="72"/>
                  </a:lnTo>
                  <a:lnTo>
                    <a:pt x="860" y="73"/>
                  </a:lnTo>
                  <a:lnTo>
                    <a:pt x="860" y="74"/>
                  </a:lnTo>
                  <a:lnTo>
                    <a:pt x="858" y="76"/>
                  </a:lnTo>
                  <a:lnTo>
                    <a:pt x="856" y="78"/>
                  </a:lnTo>
                  <a:lnTo>
                    <a:pt x="856" y="80"/>
                  </a:lnTo>
                  <a:lnTo>
                    <a:pt x="855" y="80"/>
                  </a:lnTo>
                  <a:lnTo>
                    <a:pt x="855" y="82"/>
                  </a:lnTo>
                  <a:lnTo>
                    <a:pt x="854" y="84"/>
                  </a:lnTo>
                  <a:lnTo>
                    <a:pt x="855" y="89"/>
                  </a:lnTo>
                  <a:lnTo>
                    <a:pt x="855" y="90"/>
                  </a:lnTo>
                  <a:lnTo>
                    <a:pt x="855" y="93"/>
                  </a:lnTo>
                  <a:lnTo>
                    <a:pt x="856" y="97"/>
                  </a:lnTo>
                  <a:lnTo>
                    <a:pt x="858" y="97"/>
                  </a:lnTo>
                  <a:lnTo>
                    <a:pt x="859" y="101"/>
                  </a:lnTo>
                  <a:lnTo>
                    <a:pt x="860" y="103"/>
                  </a:lnTo>
                  <a:lnTo>
                    <a:pt x="862" y="104"/>
                  </a:lnTo>
                  <a:lnTo>
                    <a:pt x="863" y="107"/>
                  </a:lnTo>
                  <a:lnTo>
                    <a:pt x="864" y="111"/>
                  </a:lnTo>
                  <a:lnTo>
                    <a:pt x="866" y="114"/>
                  </a:lnTo>
                  <a:lnTo>
                    <a:pt x="868" y="118"/>
                  </a:lnTo>
                  <a:lnTo>
                    <a:pt x="868" y="120"/>
                  </a:lnTo>
                  <a:lnTo>
                    <a:pt x="870" y="121"/>
                  </a:lnTo>
                  <a:lnTo>
                    <a:pt x="871" y="127"/>
                  </a:lnTo>
                  <a:lnTo>
                    <a:pt x="871" y="131"/>
                  </a:lnTo>
                  <a:lnTo>
                    <a:pt x="871" y="133"/>
                  </a:lnTo>
                  <a:lnTo>
                    <a:pt x="872" y="137"/>
                  </a:lnTo>
                  <a:lnTo>
                    <a:pt x="872" y="139"/>
                  </a:lnTo>
                  <a:lnTo>
                    <a:pt x="871" y="140"/>
                  </a:lnTo>
                  <a:lnTo>
                    <a:pt x="871" y="141"/>
                  </a:lnTo>
                  <a:lnTo>
                    <a:pt x="870" y="142"/>
                  </a:lnTo>
                  <a:lnTo>
                    <a:pt x="870" y="144"/>
                  </a:lnTo>
                  <a:lnTo>
                    <a:pt x="867" y="148"/>
                  </a:lnTo>
                  <a:lnTo>
                    <a:pt x="864" y="152"/>
                  </a:lnTo>
                  <a:lnTo>
                    <a:pt x="863" y="154"/>
                  </a:lnTo>
                  <a:lnTo>
                    <a:pt x="862" y="154"/>
                  </a:lnTo>
                  <a:lnTo>
                    <a:pt x="859" y="158"/>
                  </a:lnTo>
                  <a:lnTo>
                    <a:pt x="858" y="159"/>
                  </a:lnTo>
                  <a:lnTo>
                    <a:pt x="855" y="161"/>
                  </a:lnTo>
                  <a:lnTo>
                    <a:pt x="851" y="162"/>
                  </a:lnTo>
                  <a:lnTo>
                    <a:pt x="850" y="162"/>
                  </a:lnTo>
                  <a:lnTo>
                    <a:pt x="847" y="163"/>
                  </a:lnTo>
                  <a:lnTo>
                    <a:pt x="843" y="165"/>
                  </a:lnTo>
                  <a:lnTo>
                    <a:pt x="839" y="165"/>
                  </a:lnTo>
                  <a:lnTo>
                    <a:pt x="835" y="166"/>
                  </a:lnTo>
                  <a:lnTo>
                    <a:pt x="833" y="167"/>
                  </a:lnTo>
                  <a:lnTo>
                    <a:pt x="829" y="169"/>
                  </a:lnTo>
                  <a:lnTo>
                    <a:pt x="825" y="170"/>
                  </a:lnTo>
                  <a:lnTo>
                    <a:pt x="822" y="173"/>
                  </a:lnTo>
                  <a:lnTo>
                    <a:pt x="821" y="174"/>
                  </a:lnTo>
                  <a:lnTo>
                    <a:pt x="820" y="175"/>
                  </a:lnTo>
                  <a:lnTo>
                    <a:pt x="817" y="176"/>
                  </a:lnTo>
                  <a:lnTo>
                    <a:pt x="817" y="179"/>
                  </a:lnTo>
                  <a:lnTo>
                    <a:pt x="816" y="179"/>
                  </a:lnTo>
                  <a:lnTo>
                    <a:pt x="816" y="180"/>
                  </a:lnTo>
                  <a:lnTo>
                    <a:pt x="815" y="183"/>
                  </a:lnTo>
                  <a:lnTo>
                    <a:pt x="813" y="184"/>
                  </a:lnTo>
                  <a:lnTo>
                    <a:pt x="813" y="186"/>
                  </a:lnTo>
                  <a:lnTo>
                    <a:pt x="812" y="187"/>
                  </a:lnTo>
                  <a:lnTo>
                    <a:pt x="811" y="188"/>
                  </a:lnTo>
                  <a:lnTo>
                    <a:pt x="809" y="191"/>
                  </a:lnTo>
                  <a:lnTo>
                    <a:pt x="809" y="192"/>
                  </a:lnTo>
                  <a:lnTo>
                    <a:pt x="809" y="196"/>
                  </a:lnTo>
                  <a:lnTo>
                    <a:pt x="809" y="197"/>
                  </a:lnTo>
                  <a:lnTo>
                    <a:pt x="808" y="200"/>
                  </a:lnTo>
                  <a:lnTo>
                    <a:pt x="809" y="203"/>
                  </a:lnTo>
                  <a:lnTo>
                    <a:pt x="809" y="204"/>
                  </a:lnTo>
                  <a:lnTo>
                    <a:pt x="809" y="205"/>
                  </a:lnTo>
                  <a:lnTo>
                    <a:pt x="809" y="208"/>
                  </a:lnTo>
                  <a:lnTo>
                    <a:pt x="811" y="212"/>
                  </a:lnTo>
                  <a:lnTo>
                    <a:pt x="811" y="216"/>
                  </a:lnTo>
                  <a:lnTo>
                    <a:pt x="812" y="218"/>
                  </a:lnTo>
                  <a:lnTo>
                    <a:pt x="813" y="220"/>
                  </a:lnTo>
                  <a:lnTo>
                    <a:pt x="815" y="221"/>
                  </a:lnTo>
                  <a:lnTo>
                    <a:pt x="815" y="222"/>
                  </a:lnTo>
                  <a:lnTo>
                    <a:pt x="816" y="224"/>
                  </a:lnTo>
                  <a:lnTo>
                    <a:pt x="818" y="226"/>
                  </a:lnTo>
                  <a:lnTo>
                    <a:pt x="818" y="228"/>
                  </a:lnTo>
                  <a:lnTo>
                    <a:pt x="821" y="229"/>
                  </a:lnTo>
                  <a:lnTo>
                    <a:pt x="824" y="231"/>
                  </a:lnTo>
                  <a:lnTo>
                    <a:pt x="826" y="231"/>
                  </a:lnTo>
                  <a:lnTo>
                    <a:pt x="828" y="231"/>
                  </a:lnTo>
                  <a:lnTo>
                    <a:pt x="832" y="233"/>
                  </a:lnTo>
                  <a:lnTo>
                    <a:pt x="834" y="234"/>
                  </a:lnTo>
                  <a:lnTo>
                    <a:pt x="834" y="235"/>
                  </a:lnTo>
                  <a:lnTo>
                    <a:pt x="835" y="235"/>
                  </a:lnTo>
                  <a:lnTo>
                    <a:pt x="837" y="237"/>
                  </a:lnTo>
                  <a:lnTo>
                    <a:pt x="839" y="239"/>
                  </a:lnTo>
                  <a:lnTo>
                    <a:pt x="841" y="241"/>
                  </a:lnTo>
                  <a:lnTo>
                    <a:pt x="842" y="241"/>
                  </a:lnTo>
                  <a:lnTo>
                    <a:pt x="845" y="243"/>
                  </a:lnTo>
                  <a:lnTo>
                    <a:pt x="847" y="246"/>
                  </a:lnTo>
                  <a:lnTo>
                    <a:pt x="849" y="246"/>
                  </a:lnTo>
                  <a:lnTo>
                    <a:pt x="851" y="248"/>
                  </a:lnTo>
                  <a:lnTo>
                    <a:pt x="853" y="251"/>
                  </a:lnTo>
                  <a:lnTo>
                    <a:pt x="854" y="252"/>
                  </a:lnTo>
                  <a:lnTo>
                    <a:pt x="856" y="255"/>
                  </a:lnTo>
                  <a:lnTo>
                    <a:pt x="858" y="258"/>
                  </a:lnTo>
                  <a:lnTo>
                    <a:pt x="858" y="260"/>
                  </a:lnTo>
                  <a:lnTo>
                    <a:pt x="859" y="262"/>
                  </a:lnTo>
                  <a:lnTo>
                    <a:pt x="859" y="264"/>
                  </a:lnTo>
                  <a:lnTo>
                    <a:pt x="860" y="267"/>
                  </a:lnTo>
                  <a:lnTo>
                    <a:pt x="860" y="268"/>
                  </a:lnTo>
                  <a:lnTo>
                    <a:pt x="860" y="272"/>
                  </a:lnTo>
                  <a:lnTo>
                    <a:pt x="860" y="273"/>
                  </a:lnTo>
                  <a:lnTo>
                    <a:pt x="862" y="275"/>
                  </a:lnTo>
                  <a:lnTo>
                    <a:pt x="859" y="293"/>
                  </a:lnTo>
                  <a:lnTo>
                    <a:pt x="859" y="296"/>
                  </a:lnTo>
                  <a:lnTo>
                    <a:pt x="858" y="300"/>
                  </a:lnTo>
                  <a:lnTo>
                    <a:pt x="856" y="301"/>
                  </a:lnTo>
                  <a:lnTo>
                    <a:pt x="855" y="303"/>
                  </a:lnTo>
                  <a:lnTo>
                    <a:pt x="853" y="303"/>
                  </a:lnTo>
                  <a:lnTo>
                    <a:pt x="851" y="303"/>
                  </a:lnTo>
                  <a:lnTo>
                    <a:pt x="845" y="306"/>
                  </a:lnTo>
                  <a:lnTo>
                    <a:pt x="843" y="306"/>
                  </a:lnTo>
                  <a:lnTo>
                    <a:pt x="842" y="306"/>
                  </a:lnTo>
                  <a:lnTo>
                    <a:pt x="839" y="307"/>
                  </a:lnTo>
                  <a:lnTo>
                    <a:pt x="837" y="307"/>
                  </a:lnTo>
                  <a:lnTo>
                    <a:pt x="830" y="311"/>
                  </a:lnTo>
                  <a:lnTo>
                    <a:pt x="829" y="313"/>
                  </a:lnTo>
                  <a:lnTo>
                    <a:pt x="826" y="314"/>
                  </a:lnTo>
                  <a:lnTo>
                    <a:pt x="824" y="315"/>
                  </a:lnTo>
                  <a:lnTo>
                    <a:pt x="822" y="315"/>
                  </a:lnTo>
                  <a:lnTo>
                    <a:pt x="817" y="318"/>
                  </a:lnTo>
                  <a:lnTo>
                    <a:pt x="816" y="318"/>
                  </a:lnTo>
                  <a:lnTo>
                    <a:pt x="815" y="318"/>
                  </a:lnTo>
                  <a:lnTo>
                    <a:pt x="811" y="322"/>
                  </a:lnTo>
                  <a:lnTo>
                    <a:pt x="809" y="324"/>
                  </a:lnTo>
                  <a:lnTo>
                    <a:pt x="808" y="327"/>
                  </a:lnTo>
                  <a:lnTo>
                    <a:pt x="808" y="330"/>
                  </a:lnTo>
                  <a:lnTo>
                    <a:pt x="807" y="334"/>
                  </a:lnTo>
                  <a:lnTo>
                    <a:pt x="807" y="336"/>
                  </a:lnTo>
                  <a:lnTo>
                    <a:pt x="805" y="340"/>
                  </a:lnTo>
                  <a:lnTo>
                    <a:pt x="804" y="344"/>
                  </a:lnTo>
                  <a:lnTo>
                    <a:pt x="803" y="348"/>
                  </a:lnTo>
                  <a:lnTo>
                    <a:pt x="803" y="352"/>
                  </a:lnTo>
                  <a:lnTo>
                    <a:pt x="801" y="354"/>
                  </a:lnTo>
                  <a:lnTo>
                    <a:pt x="801" y="358"/>
                  </a:lnTo>
                  <a:lnTo>
                    <a:pt x="800" y="366"/>
                  </a:lnTo>
                  <a:lnTo>
                    <a:pt x="800" y="370"/>
                  </a:lnTo>
                  <a:lnTo>
                    <a:pt x="799" y="373"/>
                  </a:lnTo>
                  <a:lnTo>
                    <a:pt x="796" y="375"/>
                  </a:lnTo>
                  <a:lnTo>
                    <a:pt x="795" y="377"/>
                  </a:lnTo>
                  <a:lnTo>
                    <a:pt x="794" y="379"/>
                  </a:lnTo>
                  <a:lnTo>
                    <a:pt x="794" y="381"/>
                  </a:lnTo>
                  <a:lnTo>
                    <a:pt x="794" y="382"/>
                  </a:lnTo>
                  <a:lnTo>
                    <a:pt x="792" y="385"/>
                  </a:lnTo>
                  <a:lnTo>
                    <a:pt x="791" y="387"/>
                  </a:lnTo>
                  <a:lnTo>
                    <a:pt x="791" y="389"/>
                  </a:lnTo>
                  <a:lnTo>
                    <a:pt x="790" y="391"/>
                  </a:lnTo>
                  <a:lnTo>
                    <a:pt x="788" y="392"/>
                  </a:lnTo>
                  <a:lnTo>
                    <a:pt x="788" y="394"/>
                  </a:lnTo>
                  <a:lnTo>
                    <a:pt x="790" y="398"/>
                  </a:lnTo>
                  <a:lnTo>
                    <a:pt x="791" y="399"/>
                  </a:lnTo>
                  <a:lnTo>
                    <a:pt x="792" y="400"/>
                  </a:lnTo>
                  <a:lnTo>
                    <a:pt x="795" y="403"/>
                  </a:lnTo>
                  <a:lnTo>
                    <a:pt x="800" y="404"/>
                  </a:lnTo>
                  <a:lnTo>
                    <a:pt x="801" y="403"/>
                  </a:lnTo>
                  <a:lnTo>
                    <a:pt x="808" y="400"/>
                  </a:lnTo>
                  <a:lnTo>
                    <a:pt x="811" y="398"/>
                  </a:lnTo>
                  <a:lnTo>
                    <a:pt x="812" y="396"/>
                  </a:lnTo>
                  <a:lnTo>
                    <a:pt x="813" y="395"/>
                  </a:lnTo>
                  <a:lnTo>
                    <a:pt x="816" y="392"/>
                  </a:lnTo>
                  <a:lnTo>
                    <a:pt x="817" y="391"/>
                  </a:lnTo>
                  <a:lnTo>
                    <a:pt x="818" y="390"/>
                  </a:lnTo>
                  <a:lnTo>
                    <a:pt x="820" y="389"/>
                  </a:lnTo>
                  <a:lnTo>
                    <a:pt x="820" y="387"/>
                  </a:lnTo>
                  <a:lnTo>
                    <a:pt x="820" y="386"/>
                  </a:lnTo>
                  <a:lnTo>
                    <a:pt x="820" y="385"/>
                  </a:lnTo>
                  <a:lnTo>
                    <a:pt x="820" y="383"/>
                  </a:lnTo>
                  <a:lnTo>
                    <a:pt x="820" y="382"/>
                  </a:lnTo>
                  <a:lnTo>
                    <a:pt x="820" y="381"/>
                  </a:lnTo>
                  <a:lnTo>
                    <a:pt x="821" y="381"/>
                  </a:lnTo>
                  <a:lnTo>
                    <a:pt x="821" y="379"/>
                  </a:lnTo>
                  <a:lnTo>
                    <a:pt x="822" y="379"/>
                  </a:lnTo>
                  <a:lnTo>
                    <a:pt x="824" y="379"/>
                  </a:lnTo>
                  <a:lnTo>
                    <a:pt x="825" y="379"/>
                  </a:lnTo>
                  <a:lnTo>
                    <a:pt x="825" y="378"/>
                  </a:lnTo>
                  <a:lnTo>
                    <a:pt x="825" y="377"/>
                  </a:lnTo>
                  <a:lnTo>
                    <a:pt x="826" y="377"/>
                  </a:lnTo>
                  <a:lnTo>
                    <a:pt x="826" y="375"/>
                  </a:lnTo>
                  <a:lnTo>
                    <a:pt x="828" y="375"/>
                  </a:lnTo>
                  <a:lnTo>
                    <a:pt x="829" y="375"/>
                  </a:lnTo>
                  <a:lnTo>
                    <a:pt x="829" y="374"/>
                  </a:lnTo>
                  <a:lnTo>
                    <a:pt x="830" y="374"/>
                  </a:lnTo>
                  <a:lnTo>
                    <a:pt x="832" y="374"/>
                  </a:lnTo>
                  <a:lnTo>
                    <a:pt x="833" y="375"/>
                  </a:lnTo>
                  <a:lnTo>
                    <a:pt x="834" y="377"/>
                  </a:lnTo>
                  <a:lnTo>
                    <a:pt x="834" y="378"/>
                  </a:lnTo>
                  <a:lnTo>
                    <a:pt x="835" y="378"/>
                  </a:lnTo>
                  <a:lnTo>
                    <a:pt x="835" y="379"/>
                  </a:lnTo>
                  <a:lnTo>
                    <a:pt x="837" y="379"/>
                  </a:lnTo>
                  <a:lnTo>
                    <a:pt x="838" y="381"/>
                  </a:lnTo>
                  <a:lnTo>
                    <a:pt x="839" y="381"/>
                  </a:lnTo>
                  <a:lnTo>
                    <a:pt x="841" y="382"/>
                  </a:lnTo>
                  <a:lnTo>
                    <a:pt x="841" y="383"/>
                  </a:lnTo>
                  <a:lnTo>
                    <a:pt x="842" y="383"/>
                  </a:lnTo>
                  <a:lnTo>
                    <a:pt x="843" y="385"/>
                  </a:lnTo>
                  <a:lnTo>
                    <a:pt x="846" y="385"/>
                  </a:lnTo>
                  <a:lnTo>
                    <a:pt x="847" y="385"/>
                  </a:lnTo>
                  <a:lnTo>
                    <a:pt x="849" y="385"/>
                  </a:lnTo>
                  <a:lnTo>
                    <a:pt x="850" y="385"/>
                  </a:lnTo>
                  <a:lnTo>
                    <a:pt x="851" y="385"/>
                  </a:lnTo>
                  <a:lnTo>
                    <a:pt x="853" y="385"/>
                  </a:lnTo>
                  <a:lnTo>
                    <a:pt x="854" y="385"/>
                  </a:lnTo>
                  <a:lnTo>
                    <a:pt x="854" y="386"/>
                  </a:lnTo>
                  <a:lnTo>
                    <a:pt x="853" y="386"/>
                  </a:lnTo>
                  <a:lnTo>
                    <a:pt x="854" y="386"/>
                  </a:lnTo>
                  <a:lnTo>
                    <a:pt x="854" y="387"/>
                  </a:lnTo>
                  <a:lnTo>
                    <a:pt x="855" y="387"/>
                  </a:lnTo>
                  <a:lnTo>
                    <a:pt x="855" y="389"/>
                  </a:lnTo>
                  <a:lnTo>
                    <a:pt x="855" y="390"/>
                  </a:lnTo>
                  <a:lnTo>
                    <a:pt x="855" y="391"/>
                  </a:lnTo>
                  <a:lnTo>
                    <a:pt x="854" y="392"/>
                  </a:lnTo>
                  <a:lnTo>
                    <a:pt x="854" y="394"/>
                  </a:lnTo>
                  <a:lnTo>
                    <a:pt x="855" y="394"/>
                  </a:lnTo>
                  <a:lnTo>
                    <a:pt x="854" y="394"/>
                  </a:lnTo>
                  <a:lnTo>
                    <a:pt x="854" y="395"/>
                  </a:lnTo>
                  <a:lnTo>
                    <a:pt x="854" y="396"/>
                  </a:lnTo>
                  <a:lnTo>
                    <a:pt x="853" y="396"/>
                  </a:lnTo>
                  <a:lnTo>
                    <a:pt x="853" y="398"/>
                  </a:lnTo>
                  <a:lnTo>
                    <a:pt x="853" y="399"/>
                  </a:lnTo>
                  <a:lnTo>
                    <a:pt x="851" y="399"/>
                  </a:lnTo>
                  <a:lnTo>
                    <a:pt x="851" y="400"/>
                  </a:lnTo>
                  <a:lnTo>
                    <a:pt x="850" y="400"/>
                  </a:lnTo>
                  <a:lnTo>
                    <a:pt x="850" y="402"/>
                  </a:lnTo>
                  <a:lnTo>
                    <a:pt x="850" y="403"/>
                  </a:lnTo>
                  <a:lnTo>
                    <a:pt x="849" y="403"/>
                  </a:lnTo>
                  <a:lnTo>
                    <a:pt x="849" y="404"/>
                  </a:lnTo>
                  <a:lnTo>
                    <a:pt x="847" y="404"/>
                  </a:lnTo>
                  <a:lnTo>
                    <a:pt x="847" y="406"/>
                  </a:lnTo>
                  <a:lnTo>
                    <a:pt x="846" y="406"/>
                  </a:lnTo>
                  <a:lnTo>
                    <a:pt x="846" y="407"/>
                  </a:lnTo>
                  <a:lnTo>
                    <a:pt x="845" y="408"/>
                  </a:lnTo>
                  <a:lnTo>
                    <a:pt x="845" y="409"/>
                  </a:lnTo>
                  <a:lnTo>
                    <a:pt x="845" y="411"/>
                  </a:lnTo>
                  <a:lnTo>
                    <a:pt x="843" y="411"/>
                  </a:lnTo>
                  <a:lnTo>
                    <a:pt x="843" y="412"/>
                  </a:lnTo>
                  <a:lnTo>
                    <a:pt x="842" y="412"/>
                  </a:lnTo>
                  <a:lnTo>
                    <a:pt x="843" y="412"/>
                  </a:lnTo>
                  <a:lnTo>
                    <a:pt x="843" y="413"/>
                  </a:lnTo>
                  <a:lnTo>
                    <a:pt x="843" y="415"/>
                  </a:lnTo>
                  <a:lnTo>
                    <a:pt x="843" y="416"/>
                  </a:lnTo>
                  <a:lnTo>
                    <a:pt x="843" y="417"/>
                  </a:lnTo>
                  <a:lnTo>
                    <a:pt x="845" y="417"/>
                  </a:lnTo>
                  <a:lnTo>
                    <a:pt x="845" y="419"/>
                  </a:lnTo>
                  <a:lnTo>
                    <a:pt x="845" y="420"/>
                  </a:lnTo>
                  <a:lnTo>
                    <a:pt x="845" y="421"/>
                  </a:lnTo>
                  <a:lnTo>
                    <a:pt x="846" y="425"/>
                  </a:lnTo>
                  <a:lnTo>
                    <a:pt x="846" y="426"/>
                  </a:lnTo>
                  <a:lnTo>
                    <a:pt x="847" y="428"/>
                  </a:lnTo>
                  <a:lnTo>
                    <a:pt x="847" y="430"/>
                  </a:lnTo>
                  <a:lnTo>
                    <a:pt x="847" y="432"/>
                  </a:lnTo>
                  <a:lnTo>
                    <a:pt x="849" y="433"/>
                  </a:lnTo>
                  <a:lnTo>
                    <a:pt x="849" y="436"/>
                  </a:lnTo>
                  <a:lnTo>
                    <a:pt x="849" y="437"/>
                  </a:lnTo>
                  <a:lnTo>
                    <a:pt x="849" y="438"/>
                  </a:lnTo>
                  <a:lnTo>
                    <a:pt x="849" y="440"/>
                  </a:lnTo>
                  <a:lnTo>
                    <a:pt x="849" y="441"/>
                  </a:lnTo>
                  <a:lnTo>
                    <a:pt x="847" y="442"/>
                  </a:lnTo>
                  <a:lnTo>
                    <a:pt x="847" y="444"/>
                  </a:lnTo>
                  <a:lnTo>
                    <a:pt x="846" y="444"/>
                  </a:lnTo>
                  <a:lnTo>
                    <a:pt x="846" y="445"/>
                  </a:lnTo>
                  <a:lnTo>
                    <a:pt x="845" y="446"/>
                  </a:lnTo>
                  <a:lnTo>
                    <a:pt x="845" y="447"/>
                  </a:lnTo>
                  <a:lnTo>
                    <a:pt x="845" y="449"/>
                  </a:lnTo>
                  <a:lnTo>
                    <a:pt x="843" y="450"/>
                  </a:lnTo>
                  <a:lnTo>
                    <a:pt x="842" y="451"/>
                  </a:lnTo>
                  <a:lnTo>
                    <a:pt x="842" y="453"/>
                  </a:lnTo>
                  <a:lnTo>
                    <a:pt x="842" y="454"/>
                  </a:lnTo>
                  <a:lnTo>
                    <a:pt x="841" y="455"/>
                  </a:lnTo>
                  <a:lnTo>
                    <a:pt x="841" y="457"/>
                  </a:lnTo>
                  <a:lnTo>
                    <a:pt x="839" y="457"/>
                  </a:lnTo>
                  <a:lnTo>
                    <a:pt x="839" y="458"/>
                  </a:lnTo>
                  <a:lnTo>
                    <a:pt x="841" y="458"/>
                  </a:lnTo>
                  <a:lnTo>
                    <a:pt x="841" y="459"/>
                  </a:lnTo>
                  <a:lnTo>
                    <a:pt x="842" y="461"/>
                  </a:lnTo>
                  <a:lnTo>
                    <a:pt x="843" y="461"/>
                  </a:lnTo>
                  <a:lnTo>
                    <a:pt x="845" y="461"/>
                  </a:lnTo>
                  <a:lnTo>
                    <a:pt x="845" y="462"/>
                  </a:lnTo>
                  <a:lnTo>
                    <a:pt x="846" y="462"/>
                  </a:lnTo>
                  <a:lnTo>
                    <a:pt x="847" y="463"/>
                  </a:lnTo>
                  <a:lnTo>
                    <a:pt x="849" y="464"/>
                  </a:lnTo>
                  <a:lnTo>
                    <a:pt x="850" y="464"/>
                  </a:lnTo>
                  <a:lnTo>
                    <a:pt x="851" y="464"/>
                  </a:lnTo>
                  <a:lnTo>
                    <a:pt x="853" y="464"/>
                  </a:lnTo>
                  <a:lnTo>
                    <a:pt x="854" y="464"/>
                  </a:lnTo>
                  <a:lnTo>
                    <a:pt x="855" y="464"/>
                  </a:lnTo>
                  <a:lnTo>
                    <a:pt x="856" y="464"/>
                  </a:lnTo>
                  <a:lnTo>
                    <a:pt x="858" y="464"/>
                  </a:lnTo>
                  <a:lnTo>
                    <a:pt x="859" y="464"/>
                  </a:lnTo>
                  <a:lnTo>
                    <a:pt x="860" y="464"/>
                  </a:lnTo>
                  <a:lnTo>
                    <a:pt x="860" y="466"/>
                  </a:lnTo>
                  <a:lnTo>
                    <a:pt x="862" y="467"/>
                  </a:lnTo>
                  <a:lnTo>
                    <a:pt x="862" y="468"/>
                  </a:lnTo>
                  <a:lnTo>
                    <a:pt x="862" y="470"/>
                  </a:lnTo>
                  <a:lnTo>
                    <a:pt x="863" y="470"/>
                  </a:lnTo>
                  <a:lnTo>
                    <a:pt x="863" y="471"/>
                  </a:lnTo>
                  <a:lnTo>
                    <a:pt x="863" y="472"/>
                  </a:lnTo>
                  <a:lnTo>
                    <a:pt x="862" y="472"/>
                  </a:lnTo>
                  <a:lnTo>
                    <a:pt x="862" y="474"/>
                  </a:lnTo>
                  <a:lnTo>
                    <a:pt x="862" y="475"/>
                  </a:lnTo>
                  <a:lnTo>
                    <a:pt x="862" y="476"/>
                  </a:lnTo>
                  <a:lnTo>
                    <a:pt x="862" y="478"/>
                  </a:lnTo>
                  <a:lnTo>
                    <a:pt x="862" y="479"/>
                  </a:lnTo>
                  <a:lnTo>
                    <a:pt x="860" y="479"/>
                  </a:lnTo>
                  <a:lnTo>
                    <a:pt x="862" y="479"/>
                  </a:lnTo>
                  <a:lnTo>
                    <a:pt x="862" y="480"/>
                  </a:lnTo>
                  <a:lnTo>
                    <a:pt x="860" y="480"/>
                  </a:lnTo>
                  <a:lnTo>
                    <a:pt x="862" y="480"/>
                  </a:lnTo>
                  <a:lnTo>
                    <a:pt x="862" y="481"/>
                  </a:lnTo>
                  <a:lnTo>
                    <a:pt x="863" y="483"/>
                  </a:lnTo>
                  <a:lnTo>
                    <a:pt x="864" y="484"/>
                  </a:lnTo>
                  <a:lnTo>
                    <a:pt x="866" y="485"/>
                  </a:lnTo>
                  <a:lnTo>
                    <a:pt x="866" y="487"/>
                  </a:lnTo>
                  <a:lnTo>
                    <a:pt x="866" y="488"/>
                  </a:lnTo>
                  <a:lnTo>
                    <a:pt x="864" y="488"/>
                  </a:lnTo>
                  <a:lnTo>
                    <a:pt x="864" y="489"/>
                  </a:lnTo>
                  <a:lnTo>
                    <a:pt x="863" y="489"/>
                  </a:lnTo>
                  <a:lnTo>
                    <a:pt x="863" y="491"/>
                  </a:lnTo>
                  <a:lnTo>
                    <a:pt x="864" y="491"/>
                  </a:lnTo>
                  <a:lnTo>
                    <a:pt x="863" y="491"/>
                  </a:lnTo>
                  <a:lnTo>
                    <a:pt x="863" y="492"/>
                  </a:lnTo>
                  <a:lnTo>
                    <a:pt x="862" y="492"/>
                  </a:lnTo>
                  <a:lnTo>
                    <a:pt x="860" y="492"/>
                  </a:lnTo>
                  <a:lnTo>
                    <a:pt x="860" y="493"/>
                  </a:lnTo>
                  <a:lnTo>
                    <a:pt x="859" y="493"/>
                  </a:lnTo>
                  <a:lnTo>
                    <a:pt x="859" y="495"/>
                  </a:lnTo>
                  <a:lnTo>
                    <a:pt x="859" y="496"/>
                  </a:lnTo>
                  <a:lnTo>
                    <a:pt x="858" y="496"/>
                  </a:lnTo>
                  <a:lnTo>
                    <a:pt x="858" y="495"/>
                  </a:lnTo>
                  <a:lnTo>
                    <a:pt x="858" y="496"/>
                  </a:lnTo>
                  <a:lnTo>
                    <a:pt x="856" y="496"/>
                  </a:lnTo>
                  <a:lnTo>
                    <a:pt x="855" y="496"/>
                  </a:lnTo>
                  <a:lnTo>
                    <a:pt x="856" y="496"/>
                  </a:lnTo>
                  <a:lnTo>
                    <a:pt x="856" y="497"/>
                  </a:lnTo>
                  <a:lnTo>
                    <a:pt x="856" y="498"/>
                  </a:lnTo>
                  <a:lnTo>
                    <a:pt x="858" y="500"/>
                  </a:lnTo>
                  <a:lnTo>
                    <a:pt x="856" y="501"/>
                  </a:lnTo>
                  <a:lnTo>
                    <a:pt x="858" y="501"/>
                  </a:lnTo>
                  <a:lnTo>
                    <a:pt x="858" y="502"/>
                  </a:lnTo>
                  <a:lnTo>
                    <a:pt x="856" y="501"/>
                  </a:lnTo>
                  <a:lnTo>
                    <a:pt x="856" y="502"/>
                  </a:lnTo>
                  <a:lnTo>
                    <a:pt x="858" y="502"/>
                  </a:lnTo>
                  <a:lnTo>
                    <a:pt x="859" y="502"/>
                  </a:lnTo>
                  <a:lnTo>
                    <a:pt x="859" y="504"/>
                  </a:lnTo>
                  <a:lnTo>
                    <a:pt x="858" y="504"/>
                  </a:lnTo>
                  <a:lnTo>
                    <a:pt x="856" y="504"/>
                  </a:lnTo>
                  <a:lnTo>
                    <a:pt x="856" y="505"/>
                  </a:lnTo>
                  <a:lnTo>
                    <a:pt x="856" y="506"/>
                  </a:lnTo>
                  <a:lnTo>
                    <a:pt x="855" y="506"/>
                  </a:lnTo>
                  <a:lnTo>
                    <a:pt x="855" y="505"/>
                  </a:lnTo>
                  <a:lnTo>
                    <a:pt x="854" y="505"/>
                  </a:lnTo>
                  <a:lnTo>
                    <a:pt x="854" y="506"/>
                  </a:lnTo>
                  <a:lnTo>
                    <a:pt x="853" y="506"/>
                  </a:lnTo>
                  <a:lnTo>
                    <a:pt x="853" y="508"/>
                  </a:lnTo>
                  <a:lnTo>
                    <a:pt x="853" y="509"/>
                  </a:lnTo>
                  <a:lnTo>
                    <a:pt x="851" y="509"/>
                  </a:lnTo>
                  <a:lnTo>
                    <a:pt x="851" y="510"/>
                  </a:lnTo>
                  <a:lnTo>
                    <a:pt x="850" y="512"/>
                  </a:lnTo>
                  <a:lnTo>
                    <a:pt x="849" y="512"/>
                  </a:lnTo>
                  <a:lnTo>
                    <a:pt x="847" y="513"/>
                  </a:lnTo>
                  <a:lnTo>
                    <a:pt x="847" y="514"/>
                  </a:lnTo>
                  <a:lnTo>
                    <a:pt x="847" y="516"/>
                  </a:lnTo>
                  <a:lnTo>
                    <a:pt x="846" y="516"/>
                  </a:lnTo>
                  <a:lnTo>
                    <a:pt x="845" y="514"/>
                  </a:lnTo>
                  <a:lnTo>
                    <a:pt x="843" y="516"/>
                  </a:lnTo>
                  <a:lnTo>
                    <a:pt x="842" y="516"/>
                  </a:lnTo>
                  <a:lnTo>
                    <a:pt x="842" y="517"/>
                  </a:lnTo>
                  <a:lnTo>
                    <a:pt x="842" y="518"/>
                  </a:lnTo>
                  <a:lnTo>
                    <a:pt x="843" y="518"/>
                  </a:lnTo>
                  <a:lnTo>
                    <a:pt x="842" y="519"/>
                  </a:lnTo>
                  <a:lnTo>
                    <a:pt x="841" y="519"/>
                  </a:lnTo>
                  <a:lnTo>
                    <a:pt x="839" y="519"/>
                  </a:lnTo>
                  <a:lnTo>
                    <a:pt x="839" y="521"/>
                  </a:lnTo>
                  <a:lnTo>
                    <a:pt x="838" y="521"/>
                  </a:lnTo>
                  <a:lnTo>
                    <a:pt x="837" y="522"/>
                  </a:lnTo>
                  <a:lnTo>
                    <a:pt x="835" y="523"/>
                  </a:lnTo>
                  <a:lnTo>
                    <a:pt x="835" y="526"/>
                  </a:lnTo>
                  <a:lnTo>
                    <a:pt x="835" y="527"/>
                  </a:lnTo>
                  <a:lnTo>
                    <a:pt x="835" y="529"/>
                  </a:lnTo>
                  <a:lnTo>
                    <a:pt x="835" y="530"/>
                  </a:lnTo>
                  <a:lnTo>
                    <a:pt x="837" y="531"/>
                  </a:lnTo>
                  <a:lnTo>
                    <a:pt x="838" y="533"/>
                  </a:lnTo>
                  <a:lnTo>
                    <a:pt x="838" y="534"/>
                  </a:lnTo>
                  <a:lnTo>
                    <a:pt x="838" y="535"/>
                  </a:lnTo>
                  <a:lnTo>
                    <a:pt x="838" y="536"/>
                  </a:lnTo>
                  <a:lnTo>
                    <a:pt x="837" y="536"/>
                  </a:lnTo>
                  <a:lnTo>
                    <a:pt x="835" y="536"/>
                  </a:lnTo>
                  <a:lnTo>
                    <a:pt x="834" y="536"/>
                  </a:lnTo>
                  <a:lnTo>
                    <a:pt x="833" y="536"/>
                  </a:lnTo>
                  <a:lnTo>
                    <a:pt x="832" y="536"/>
                  </a:lnTo>
                  <a:lnTo>
                    <a:pt x="832" y="538"/>
                  </a:lnTo>
                  <a:lnTo>
                    <a:pt x="832" y="539"/>
                  </a:lnTo>
                  <a:lnTo>
                    <a:pt x="830" y="539"/>
                  </a:lnTo>
                  <a:lnTo>
                    <a:pt x="830" y="540"/>
                  </a:lnTo>
                  <a:lnTo>
                    <a:pt x="829" y="540"/>
                  </a:lnTo>
                  <a:lnTo>
                    <a:pt x="829" y="542"/>
                  </a:lnTo>
                  <a:lnTo>
                    <a:pt x="828" y="547"/>
                  </a:lnTo>
                  <a:lnTo>
                    <a:pt x="828" y="548"/>
                  </a:lnTo>
                  <a:lnTo>
                    <a:pt x="826" y="550"/>
                  </a:lnTo>
                  <a:lnTo>
                    <a:pt x="826" y="551"/>
                  </a:lnTo>
                  <a:lnTo>
                    <a:pt x="825" y="551"/>
                  </a:lnTo>
                  <a:lnTo>
                    <a:pt x="824" y="552"/>
                  </a:lnTo>
                  <a:lnTo>
                    <a:pt x="824" y="553"/>
                  </a:lnTo>
                  <a:lnTo>
                    <a:pt x="822" y="555"/>
                  </a:lnTo>
                  <a:lnTo>
                    <a:pt x="821" y="556"/>
                  </a:lnTo>
                  <a:lnTo>
                    <a:pt x="821" y="557"/>
                  </a:lnTo>
                  <a:lnTo>
                    <a:pt x="820" y="557"/>
                  </a:lnTo>
                  <a:lnTo>
                    <a:pt x="820" y="559"/>
                  </a:lnTo>
                  <a:lnTo>
                    <a:pt x="818" y="559"/>
                  </a:lnTo>
                  <a:lnTo>
                    <a:pt x="818" y="560"/>
                  </a:lnTo>
                  <a:lnTo>
                    <a:pt x="817" y="560"/>
                  </a:lnTo>
                  <a:lnTo>
                    <a:pt x="816" y="561"/>
                  </a:lnTo>
                  <a:lnTo>
                    <a:pt x="816" y="563"/>
                  </a:lnTo>
                  <a:lnTo>
                    <a:pt x="815" y="564"/>
                  </a:lnTo>
                  <a:lnTo>
                    <a:pt x="813" y="565"/>
                  </a:lnTo>
                  <a:lnTo>
                    <a:pt x="813" y="567"/>
                  </a:lnTo>
                  <a:lnTo>
                    <a:pt x="812" y="567"/>
                  </a:lnTo>
                  <a:lnTo>
                    <a:pt x="812" y="568"/>
                  </a:lnTo>
                  <a:lnTo>
                    <a:pt x="812" y="569"/>
                  </a:lnTo>
                  <a:lnTo>
                    <a:pt x="812" y="570"/>
                  </a:lnTo>
                  <a:lnTo>
                    <a:pt x="812" y="572"/>
                  </a:lnTo>
                  <a:lnTo>
                    <a:pt x="812" y="573"/>
                  </a:lnTo>
                  <a:lnTo>
                    <a:pt x="811" y="573"/>
                  </a:lnTo>
                  <a:lnTo>
                    <a:pt x="811" y="574"/>
                  </a:lnTo>
                  <a:lnTo>
                    <a:pt x="811" y="576"/>
                  </a:lnTo>
                  <a:lnTo>
                    <a:pt x="811" y="577"/>
                  </a:lnTo>
                  <a:lnTo>
                    <a:pt x="811" y="578"/>
                  </a:lnTo>
                  <a:lnTo>
                    <a:pt x="811" y="580"/>
                  </a:lnTo>
                  <a:lnTo>
                    <a:pt x="809" y="581"/>
                  </a:lnTo>
                  <a:lnTo>
                    <a:pt x="809" y="582"/>
                  </a:lnTo>
                  <a:lnTo>
                    <a:pt x="809" y="584"/>
                  </a:lnTo>
                  <a:lnTo>
                    <a:pt x="807" y="586"/>
                  </a:lnTo>
                  <a:lnTo>
                    <a:pt x="805" y="588"/>
                  </a:lnTo>
                  <a:lnTo>
                    <a:pt x="805" y="589"/>
                  </a:lnTo>
                  <a:lnTo>
                    <a:pt x="805" y="590"/>
                  </a:lnTo>
                  <a:lnTo>
                    <a:pt x="805" y="591"/>
                  </a:lnTo>
                  <a:lnTo>
                    <a:pt x="804" y="593"/>
                  </a:lnTo>
                  <a:lnTo>
                    <a:pt x="804" y="594"/>
                  </a:lnTo>
                  <a:lnTo>
                    <a:pt x="804" y="595"/>
                  </a:lnTo>
                  <a:lnTo>
                    <a:pt x="803" y="597"/>
                  </a:lnTo>
                  <a:lnTo>
                    <a:pt x="803" y="598"/>
                  </a:lnTo>
                  <a:lnTo>
                    <a:pt x="803" y="599"/>
                  </a:lnTo>
                  <a:lnTo>
                    <a:pt x="801" y="601"/>
                  </a:lnTo>
                  <a:lnTo>
                    <a:pt x="801" y="602"/>
                  </a:lnTo>
                  <a:lnTo>
                    <a:pt x="800" y="603"/>
                  </a:lnTo>
                  <a:lnTo>
                    <a:pt x="800" y="605"/>
                  </a:lnTo>
                  <a:lnTo>
                    <a:pt x="800" y="606"/>
                  </a:lnTo>
                  <a:lnTo>
                    <a:pt x="799" y="606"/>
                  </a:lnTo>
                  <a:lnTo>
                    <a:pt x="799" y="607"/>
                  </a:lnTo>
                  <a:lnTo>
                    <a:pt x="797" y="607"/>
                  </a:lnTo>
                  <a:lnTo>
                    <a:pt x="797" y="608"/>
                  </a:lnTo>
                  <a:lnTo>
                    <a:pt x="796" y="610"/>
                  </a:lnTo>
                  <a:lnTo>
                    <a:pt x="795" y="610"/>
                  </a:lnTo>
                  <a:lnTo>
                    <a:pt x="795" y="611"/>
                  </a:lnTo>
                  <a:lnTo>
                    <a:pt x="794" y="612"/>
                  </a:lnTo>
                  <a:lnTo>
                    <a:pt x="794" y="614"/>
                  </a:lnTo>
                  <a:lnTo>
                    <a:pt x="794" y="615"/>
                  </a:lnTo>
                  <a:lnTo>
                    <a:pt x="794" y="616"/>
                  </a:lnTo>
                  <a:lnTo>
                    <a:pt x="794" y="618"/>
                  </a:lnTo>
                  <a:lnTo>
                    <a:pt x="792" y="623"/>
                  </a:lnTo>
                  <a:lnTo>
                    <a:pt x="792" y="624"/>
                  </a:lnTo>
                  <a:lnTo>
                    <a:pt x="794" y="624"/>
                  </a:lnTo>
                  <a:lnTo>
                    <a:pt x="794" y="625"/>
                  </a:lnTo>
                  <a:lnTo>
                    <a:pt x="795" y="625"/>
                  </a:lnTo>
                  <a:lnTo>
                    <a:pt x="795" y="627"/>
                  </a:lnTo>
                  <a:lnTo>
                    <a:pt x="796" y="628"/>
                  </a:lnTo>
                  <a:lnTo>
                    <a:pt x="796" y="629"/>
                  </a:lnTo>
                  <a:lnTo>
                    <a:pt x="797" y="629"/>
                  </a:lnTo>
                  <a:lnTo>
                    <a:pt x="797" y="631"/>
                  </a:lnTo>
                  <a:lnTo>
                    <a:pt x="799" y="631"/>
                  </a:lnTo>
                  <a:lnTo>
                    <a:pt x="799" y="632"/>
                  </a:lnTo>
                  <a:lnTo>
                    <a:pt x="800" y="632"/>
                  </a:lnTo>
                  <a:lnTo>
                    <a:pt x="801" y="632"/>
                  </a:lnTo>
                  <a:lnTo>
                    <a:pt x="801" y="633"/>
                  </a:lnTo>
                  <a:lnTo>
                    <a:pt x="803" y="633"/>
                  </a:lnTo>
                  <a:lnTo>
                    <a:pt x="804" y="633"/>
                  </a:lnTo>
                  <a:lnTo>
                    <a:pt x="805" y="633"/>
                  </a:lnTo>
                  <a:lnTo>
                    <a:pt x="807" y="633"/>
                  </a:lnTo>
                  <a:lnTo>
                    <a:pt x="808" y="633"/>
                  </a:lnTo>
                  <a:lnTo>
                    <a:pt x="808" y="635"/>
                  </a:lnTo>
                  <a:lnTo>
                    <a:pt x="808" y="636"/>
                  </a:lnTo>
                  <a:lnTo>
                    <a:pt x="809" y="636"/>
                  </a:lnTo>
                  <a:lnTo>
                    <a:pt x="809" y="637"/>
                  </a:lnTo>
                  <a:lnTo>
                    <a:pt x="809" y="639"/>
                  </a:lnTo>
                  <a:lnTo>
                    <a:pt x="809" y="640"/>
                  </a:lnTo>
                  <a:lnTo>
                    <a:pt x="811" y="640"/>
                  </a:lnTo>
                  <a:lnTo>
                    <a:pt x="812" y="640"/>
                  </a:lnTo>
                  <a:lnTo>
                    <a:pt x="812" y="641"/>
                  </a:lnTo>
                  <a:lnTo>
                    <a:pt x="813" y="642"/>
                  </a:lnTo>
                  <a:lnTo>
                    <a:pt x="815" y="642"/>
                  </a:lnTo>
                  <a:lnTo>
                    <a:pt x="815" y="644"/>
                  </a:lnTo>
                  <a:lnTo>
                    <a:pt x="816" y="644"/>
                  </a:lnTo>
                  <a:lnTo>
                    <a:pt x="816" y="645"/>
                  </a:lnTo>
                  <a:lnTo>
                    <a:pt x="817" y="645"/>
                  </a:lnTo>
                  <a:lnTo>
                    <a:pt x="817" y="646"/>
                  </a:lnTo>
                  <a:lnTo>
                    <a:pt x="818" y="646"/>
                  </a:lnTo>
                  <a:lnTo>
                    <a:pt x="818" y="648"/>
                  </a:lnTo>
                  <a:lnTo>
                    <a:pt x="820" y="648"/>
                  </a:lnTo>
                  <a:lnTo>
                    <a:pt x="820" y="649"/>
                  </a:lnTo>
                  <a:lnTo>
                    <a:pt x="821" y="649"/>
                  </a:lnTo>
                  <a:lnTo>
                    <a:pt x="821" y="650"/>
                  </a:lnTo>
                  <a:lnTo>
                    <a:pt x="822" y="650"/>
                  </a:lnTo>
                  <a:lnTo>
                    <a:pt x="822" y="649"/>
                  </a:lnTo>
                  <a:lnTo>
                    <a:pt x="822" y="650"/>
                  </a:lnTo>
                  <a:lnTo>
                    <a:pt x="824" y="650"/>
                  </a:lnTo>
                  <a:lnTo>
                    <a:pt x="821" y="654"/>
                  </a:lnTo>
                  <a:lnTo>
                    <a:pt x="821" y="656"/>
                  </a:lnTo>
                  <a:lnTo>
                    <a:pt x="821" y="657"/>
                  </a:lnTo>
                  <a:lnTo>
                    <a:pt x="822" y="658"/>
                  </a:lnTo>
                  <a:lnTo>
                    <a:pt x="822" y="659"/>
                  </a:lnTo>
                  <a:lnTo>
                    <a:pt x="822" y="661"/>
                  </a:lnTo>
                  <a:lnTo>
                    <a:pt x="822" y="662"/>
                  </a:lnTo>
                  <a:lnTo>
                    <a:pt x="824" y="662"/>
                  </a:lnTo>
                  <a:lnTo>
                    <a:pt x="824" y="663"/>
                  </a:lnTo>
                  <a:lnTo>
                    <a:pt x="825" y="665"/>
                  </a:lnTo>
                  <a:lnTo>
                    <a:pt x="824" y="665"/>
                  </a:lnTo>
                  <a:lnTo>
                    <a:pt x="822" y="666"/>
                  </a:lnTo>
                  <a:lnTo>
                    <a:pt x="821" y="667"/>
                  </a:lnTo>
                  <a:lnTo>
                    <a:pt x="820" y="669"/>
                  </a:lnTo>
                  <a:lnTo>
                    <a:pt x="818" y="669"/>
                  </a:lnTo>
                  <a:lnTo>
                    <a:pt x="818" y="670"/>
                  </a:lnTo>
                  <a:lnTo>
                    <a:pt x="817" y="670"/>
                  </a:lnTo>
                  <a:lnTo>
                    <a:pt x="816" y="670"/>
                  </a:lnTo>
                  <a:lnTo>
                    <a:pt x="815" y="670"/>
                  </a:lnTo>
                  <a:lnTo>
                    <a:pt x="813" y="670"/>
                  </a:lnTo>
                  <a:lnTo>
                    <a:pt x="812" y="671"/>
                  </a:lnTo>
                  <a:lnTo>
                    <a:pt x="811" y="671"/>
                  </a:lnTo>
                  <a:lnTo>
                    <a:pt x="809" y="673"/>
                  </a:lnTo>
                  <a:lnTo>
                    <a:pt x="808" y="673"/>
                  </a:lnTo>
                  <a:lnTo>
                    <a:pt x="808" y="674"/>
                  </a:lnTo>
                  <a:lnTo>
                    <a:pt x="807" y="675"/>
                  </a:lnTo>
                  <a:lnTo>
                    <a:pt x="803" y="678"/>
                  </a:lnTo>
                  <a:lnTo>
                    <a:pt x="803" y="679"/>
                  </a:lnTo>
                  <a:lnTo>
                    <a:pt x="800" y="679"/>
                  </a:lnTo>
                  <a:lnTo>
                    <a:pt x="799" y="679"/>
                  </a:lnTo>
                  <a:lnTo>
                    <a:pt x="797" y="679"/>
                  </a:lnTo>
                  <a:lnTo>
                    <a:pt x="797" y="680"/>
                  </a:lnTo>
                  <a:lnTo>
                    <a:pt x="796" y="680"/>
                  </a:lnTo>
                  <a:lnTo>
                    <a:pt x="796" y="682"/>
                  </a:lnTo>
                  <a:lnTo>
                    <a:pt x="795" y="682"/>
                  </a:lnTo>
                  <a:lnTo>
                    <a:pt x="794" y="683"/>
                  </a:lnTo>
                  <a:lnTo>
                    <a:pt x="794" y="684"/>
                  </a:lnTo>
                  <a:lnTo>
                    <a:pt x="792" y="684"/>
                  </a:lnTo>
                  <a:lnTo>
                    <a:pt x="792" y="686"/>
                  </a:lnTo>
                  <a:lnTo>
                    <a:pt x="791" y="686"/>
                  </a:lnTo>
                  <a:lnTo>
                    <a:pt x="790" y="687"/>
                  </a:lnTo>
                  <a:lnTo>
                    <a:pt x="788" y="687"/>
                  </a:lnTo>
                  <a:lnTo>
                    <a:pt x="786" y="687"/>
                  </a:lnTo>
                  <a:lnTo>
                    <a:pt x="784" y="687"/>
                  </a:lnTo>
                  <a:lnTo>
                    <a:pt x="783" y="686"/>
                  </a:lnTo>
                  <a:lnTo>
                    <a:pt x="782" y="686"/>
                  </a:lnTo>
                  <a:lnTo>
                    <a:pt x="780" y="686"/>
                  </a:lnTo>
                  <a:lnTo>
                    <a:pt x="780" y="684"/>
                  </a:lnTo>
                  <a:lnTo>
                    <a:pt x="779" y="684"/>
                  </a:lnTo>
                  <a:lnTo>
                    <a:pt x="778" y="684"/>
                  </a:lnTo>
                  <a:lnTo>
                    <a:pt x="777" y="684"/>
                  </a:lnTo>
                  <a:lnTo>
                    <a:pt x="775" y="684"/>
                  </a:lnTo>
                  <a:lnTo>
                    <a:pt x="774" y="684"/>
                  </a:lnTo>
                  <a:lnTo>
                    <a:pt x="773" y="684"/>
                  </a:lnTo>
                  <a:lnTo>
                    <a:pt x="771" y="684"/>
                  </a:lnTo>
                  <a:lnTo>
                    <a:pt x="770" y="686"/>
                  </a:lnTo>
                  <a:lnTo>
                    <a:pt x="769" y="687"/>
                  </a:lnTo>
                  <a:lnTo>
                    <a:pt x="767" y="688"/>
                  </a:lnTo>
                  <a:lnTo>
                    <a:pt x="766" y="688"/>
                  </a:lnTo>
                  <a:lnTo>
                    <a:pt x="766" y="690"/>
                  </a:lnTo>
                  <a:lnTo>
                    <a:pt x="765" y="690"/>
                  </a:lnTo>
                  <a:lnTo>
                    <a:pt x="763" y="691"/>
                  </a:lnTo>
                  <a:lnTo>
                    <a:pt x="762" y="691"/>
                  </a:lnTo>
                  <a:lnTo>
                    <a:pt x="762" y="692"/>
                  </a:lnTo>
                  <a:lnTo>
                    <a:pt x="761" y="692"/>
                  </a:lnTo>
                  <a:lnTo>
                    <a:pt x="761" y="694"/>
                  </a:lnTo>
                  <a:lnTo>
                    <a:pt x="760" y="694"/>
                  </a:lnTo>
                  <a:lnTo>
                    <a:pt x="758" y="694"/>
                  </a:lnTo>
                  <a:lnTo>
                    <a:pt x="757" y="695"/>
                  </a:lnTo>
                  <a:lnTo>
                    <a:pt x="756" y="695"/>
                  </a:lnTo>
                  <a:lnTo>
                    <a:pt x="754" y="696"/>
                  </a:lnTo>
                  <a:lnTo>
                    <a:pt x="753" y="696"/>
                  </a:lnTo>
                  <a:lnTo>
                    <a:pt x="752" y="696"/>
                  </a:lnTo>
                  <a:lnTo>
                    <a:pt x="750" y="697"/>
                  </a:lnTo>
                  <a:lnTo>
                    <a:pt x="749" y="697"/>
                  </a:lnTo>
                  <a:lnTo>
                    <a:pt x="748" y="697"/>
                  </a:lnTo>
                  <a:lnTo>
                    <a:pt x="748" y="699"/>
                  </a:lnTo>
                  <a:lnTo>
                    <a:pt x="746" y="699"/>
                  </a:lnTo>
                  <a:lnTo>
                    <a:pt x="745" y="700"/>
                  </a:lnTo>
                  <a:lnTo>
                    <a:pt x="744" y="700"/>
                  </a:lnTo>
                  <a:lnTo>
                    <a:pt x="744" y="701"/>
                  </a:lnTo>
                  <a:lnTo>
                    <a:pt x="742" y="703"/>
                  </a:lnTo>
                  <a:lnTo>
                    <a:pt x="742" y="704"/>
                  </a:lnTo>
                  <a:lnTo>
                    <a:pt x="742" y="705"/>
                  </a:lnTo>
                  <a:lnTo>
                    <a:pt x="741" y="705"/>
                  </a:lnTo>
                  <a:lnTo>
                    <a:pt x="741" y="707"/>
                  </a:lnTo>
                  <a:lnTo>
                    <a:pt x="741" y="708"/>
                  </a:lnTo>
                  <a:lnTo>
                    <a:pt x="740" y="709"/>
                  </a:lnTo>
                  <a:lnTo>
                    <a:pt x="740" y="712"/>
                  </a:lnTo>
                  <a:lnTo>
                    <a:pt x="740" y="713"/>
                  </a:lnTo>
                  <a:lnTo>
                    <a:pt x="740" y="714"/>
                  </a:lnTo>
                  <a:lnTo>
                    <a:pt x="739" y="714"/>
                  </a:lnTo>
                  <a:lnTo>
                    <a:pt x="739" y="717"/>
                  </a:lnTo>
                  <a:lnTo>
                    <a:pt x="739" y="718"/>
                  </a:lnTo>
                  <a:lnTo>
                    <a:pt x="739" y="720"/>
                  </a:lnTo>
                  <a:lnTo>
                    <a:pt x="739" y="721"/>
                  </a:lnTo>
                  <a:lnTo>
                    <a:pt x="739" y="722"/>
                  </a:lnTo>
                  <a:lnTo>
                    <a:pt x="739" y="724"/>
                  </a:lnTo>
                  <a:lnTo>
                    <a:pt x="739" y="725"/>
                  </a:lnTo>
                  <a:lnTo>
                    <a:pt x="739" y="726"/>
                  </a:lnTo>
                  <a:lnTo>
                    <a:pt x="739" y="728"/>
                  </a:lnTo>
                  <a:lnTo>
                    <a:pt x="739" y="729"/>
                  </a:lnTo>
                  <a:lnTo>
                    <a:pt x="737" y="729"/>
                  </a:lnTo>
                  <a:lnTo>
                    <a:pt x="737" y="730"/>
                  </a:lnTo>
                  <a:lnTo>
                    <a:pt x="736" y="730"/>
                  </a:lnTo>
                  <a:lnTo>
                    <a:pt x="735" y="731"/>
                  </a:lnTo>
                  <a:lnTo>
                    <a:pt x="733" y="731"/>
                  </a:lnTo>
                  <a:lnTo>
                    <a:pt x="732" y="731"/>
                  </a:lnTo>
                  <a:lnTo>
                    <a:pt x="731" y="733"/>
                  </a:lnTo>
                  <a:lnTo>
                    <a:pt x="731" y="734"/>
                  </a:lnTo>
                  <a:lnTo>
                    <a:pt x="729" y="734"/>
                  </a:lnTo>
                  <a:lnTo>
                    <a:pt x="729" y="735"/>
                  </a:lnTo>
                  <a:lnTo>
                    <a:pt x="728" y="735"/>
                  </a:lnTo>
                  <a:lnTo>
                    <a:pt x="727" y="737"/>
                  </a:lnTo>
                  <a:lnTo>
                    <a:pt x="725" y="737"/>
                  </a:lnTo>
                  <a:lnTo>
                    <a:pt x="724" y="738"/>
                  </a:lnTo>
                  <a:lnTo>
                    <a:pt x="723" y="739"/>
                  </a:lnTo>
                  <a:lnTo>
                    <a:pt x="722" y="741"/>
                  </a:lnTo>
                  <a:lnTo>
                    <a:pt x="720" y="741"/>
                  </a:lnTo>
                  <a:lnTo>
                    <a:pt x="720" y="742"/>
                  </a:lnTo>
                  <a:lnTo>
                    <a:pt x="719" y="742"/>
                  </a:lnTo>
                  <a:lnTo>
                    <a:pt x="719" y="743"/>
                  </a:lnTo>
                  <a:lnTo>
                    <a:pt x="718" y="743"/>
                  </a:lnTo>
                  <a:lnTo>
                    <a:pt x="716" y="745"/>
                  </a:lnTo>
                  <a:lnTo>
                    <a:pt x="715" y="746"/>
                  </a:lnTo>
                  <a:lnTo>
                    <a:pt x="714" y="747"/>
                  </a:lnTo>
                  <a:lnTo>
                    <a:pt x="712" y="747"/>
                  </a:lnTo>
                  <a:lnTo>
                    <a:pt x="711" y="749"/>
                  </a:lnTo>
                  <a:lnTo>
                    <a:pt x="710" y="749"/>
                  </a:lnTo>
                  <a:lnTo>
                    <a:pt x="710" y="750"/>
                  </a:lnTo>
                  <a:lnTo>
                    <a:pt x="708" y="750"/>
                  </a:lnTo>
                  <a:lnTo>
                    <a:pt x="707" y="751"/>
                  </a:lnTo>
                  <a:lnTo>
                    <a:pt x="706" y="751"/>
                  </a:lnTo>
                  <a:lnTo>
                    <a:pt x="706" y="752"/>
                  </a:lnTo>
                  <a:lnTo>
                    <a:pt x="704" y="754"/>
                  </a:lnTo>
                  <a:lnTo>
                    <a:pt x="703" y="754"/>
                  </a:lnTo>
                  <a:lnTo>
                    <a:pt x="702" y="755"/>
                  </a:lnTo>
                  <a:lnTo>
                    <a:pt x="702" y="756"/>
                  </a:lnTo>
                  <a:lnTo>
                    <a:pt x="701" y="756"/>
                  </a:lnTo>
                  <a:lnTo>
                    <a:pt x="701" y="758"/>
                  </a:lnTo>
                  <a:lnTo>
                    <a:pt x="699" y="758"/>
                  </a:lnTo>
                  <a:lnTo>
                    <a:pt x="699" y="759"/>
                  </a:lnTo>
                  <a:lnTo>
                    <a:pt x="698" y="759"/>
                  </a:lnTo>
                  <a:lnTo>
                    <a:pt x="697" y="760"/>
                  </a:lnTo>
                  <a:lnTo>
                    <a:pt x="695" y="760"/>
                  </a:lnTo>
                  <a:lnTo>
                    <a:pt x="694" y="760"/>
                  </a:lnTo>
                  <a:lnTo>
                    <a:pt x="694" y="762"/>
                  </a:lnTo>
                  <a:lnTo>
                    <a:pt x="693" y="762"/>
                  </a:lnTo>
                  <a:lnTo>
                    <a:pt x="693" y="763"/>
                  </a:lnTo>
                  <a:lnTo>
                    <a:pt x="691" y="763"/>
                  </a:lnTo>
                  <a:lnTo>
                    <a:pt x="690" y="764"/>
                  </a:lnTo>
                  <a:lnTo>
                    <a:pt x="689" y="766"/>
                  </a:lnTo>
                  <a:lnTo>
                    <a:pt x="687" y="766"/>
                  </a:lnTo>
                  <a:lnTo>
                    <a:pt x="687" y="767"/>
                  </a:lnTo>
                  <a:lnTo>
                    <a:pt x="686" y="767"/>
                  </a:lnTo>
                  <a:lnTo>
                    <a:pt x="686" y="768"/>
                  </a:lnTo>
                  <a:lnTo>
                    <a:pt x="685" y="768"/>
                  </a:lnTo>
                  <a:lnTo>
                    <a:pt x="684" y="769"/>
                  </a:lnTo>
                  <a:lnTo>
                    <a:pt x="682" y="769"/>
                  </a:lnTo>
                  <a:lnTo>
                    <a:pt x="682" y="771"/>
                  </a:lnTo>
                  <a:lnTo>
                    <a:pt x="681" y="772"/>
                  </a:lnTo>
                  <a:lnTo>
                    <a:pt x="680" y="772"/>
                  </a:lnTo>
                  <a:lnTo>
                    <a:pt x="678" y="773"/>
                  </a:lnTo>
                  <a:lnTo>
                    <a:pt x="677" y="775"/>
                  </a:lnTo>
                  <a:lnTo>
                    <a:pt x="676" y="775"/>
                  </a:lnTo>
                  <a:lnTo>
                    <a:pt x="674" y="776"/>
                  </a:lnTo>
                  <a:lnTo>
                    <a:pt x="673" y="776"/>
                  </a:lnTo>
                  <a:lnTo>
                    <a:pt x="673" y="777"/>
                  </a:lnTo>
                  <a:lnTo>
                    <a:pt x="672" y="779"/>
                  </a:lnTo>
                  <a:lnTo>
                    <a:pt x="670" y="779"/>
                  </a:lnTo>
                  <a:lnTo>
                    <a:pt x="669" y="779"/>
                  </a:lnTo>
                  <a:lnTo>
                    <a:pt x="669" y="780"/>
                  </a:lnTo>
                  <a:lnTo>
                    <a:pt x="668" y="780"/>
                  </a:lnTo>
                  <a:lnTo>
                    <a:pt x="667" y="781"/>
                  </a:lnTo>
                  <a:lnTo>
                    <a:pt x="665" y="781"/>
                  </a:lnTo>
                  <a:lnTo>
                    <a:pt x="663" y="783"/>
                  </a:lnTo>
                  <a:lnTo>
                    <a:pt x="663" y="784"/>
                  </a:lnTo>
                  <a:lnTo>
                    <a:pt x="661" y="785"/>
                  </a:lnTo>
                  <a:lnTo>
                    <a:pt x="660" y="785"/>
                  </a:lnTo>
                  <a:lnTo>
                    <a:pt x="660" y="786"/>
                  </a:lnTo>
                  <a:lnTo>
                    <a:pt x="659" y="786"/>
                  </a:lnTo>
                  <a:lnTo>
                    <a:pt x="659" y="788"/>
                  </a:lnTo>
                  <a:lnTo>
                    <a:pt x="660" y="789"/>
                  </a:lnTo>
                  <a:lnTo>
                    <a:pt x="659" y="790"/>
                  </a:lnTo>
                  <a:lnTo>
                    <a:pt x="657" y="792"/>
                  </a:lnTo>
                  <a:lnTo>
                    <a:pt x="656" y="792"/>
                  </a:lnTo>
                  <a:lnTo>
                    <a:pt x="656" y="793"/>
                  </a:lnTo>
                  <a:lnTo>
                    <a:pt x="655" y="794"/>
                  </a:lnTo>
                  <a:lnTo>
                    <a:pt x="653" y="794"/>
                  </a:lnTo>
                  <a:lnTo>
                    <a:pt x="653" y="796"/>
                  </a:lnTo>
                  <a:lnTo>
                    <a:pt x="652" y="796"/>
                  </a:lnTo>
                  <a:lnTo>
                    <a:pt x="652" y="797"/>
                  </a:lnTo>
                  <a:lnTo>
                    <a:pt x="652" y="798"/>
                  </a:lnTo>
                  <a:lnTo>
                    <a:pt x="651" y="798"/>
                  </a:lnTo>
                  <a:lnTo>
                    <a:pt x="651" y="800"/>
                  </a:lnTo>
                  <a:lnTo>
                    <a:pt x="651" y="801"/>
                  </a:lnTo>
                  <a:lnTo>
                    <a:pt x="651" y="802"/>
                  </a:lnTo>
                  <a:lnTo>
                    <a:pt x="652" y="803"/>
                  </a:lnTo>
                  <a:lnTo>
                    <a:pt x="653" y="803"/>
                  </a:lnTo>
                  <a:lnTo>
                    <a:pt x="653" y="805"/>
                  </a:lnTo>
                  <a:lnTo>
                    <a:pt x="653" y="806"/>
                  </a:lnTo>
                  <a:lnTo>
                    <a:pt x="655" y="807"/>
                  </a:lnTo>
                  <a:lnTo>
                    <a:pt x="655" y="809"/>
                  </a:lnTo>
                  <a:lnTo>
                    <a:pt x="656" y="809"/>
                  </a:lnTo>
                  <a:lnTo>
                    <a:pt x="656" y="810"/>
                  </a:lnTo>
                  <a:lnTo>
                    <a:pt x="655" y="811"/>
                  </a:lnTo>
                  <a:lnTo>
                    <a:pt x="653" y="813"/>
                  </a:lnTo>
                  <a:lnTo>
                    <a:pt x="652" y="813"/>
                  </a:lnTo>
                  <a:lnTo>
                    <a:pt x="652" y="814"/>
                  </a:lnTo>
                  <a:lnTo>
                    <a:pt x="651" y="814"/>
                  </a:lnTo>
                  <a:lnTo>
                    <a:pt x="652" y="814"/>
                  </a:lnTo>
                  <a:lnTo>
                    <a:pt x="652" y="815"/>
                  </a:lnTo>
                  <a:lnTo>
                    <a:pt x="653" y="815"/>
                  </a:lnTo>
                  <a:lnTo>
                    <a:pt x="655" y="817"/>
                  </a:lnTo>
                  <a:lnTo>
                    <a:pt x="656" y="817"/>
                  </a:lnTo>
                  <a:lnTo>
                    <a:pt x="656" y="818"/>
                  </a:lnTo>
                  <a:lnTo>
                    <a:pt x="647" y="818"/>
                  </a:lnTo>
                  <a:lnTo>
                    <a:pt x="646" y="819"/>
                  </a:lnTo>
                  <a:lnTo>
                    <a:pt x="646" y="821"/>
                  </a:lnTo>
                  <a:lnTo>
                    <a:pt x="644" y="822"/>
                  </a:lnTo>
                  <a:lnTo>
                    <a:pt x="644" y="823"/>
                  </a:lnTo>
                  <a:lnTo>
                    <a:pt x="643" y="824"/>
                  </a:lnTo>
                  <a:lnTo>
                    <a:pt x="643" y="826"/>
                  </a:lnTo>
                  <a:lnTo>
                    <a:pt x="642" y="826"/>
                  </a:lnTo>
                  <a:lnTo>
                    <a:pt x="640" y="827"/>
                  </a:lnTo>
                  <a:lnTo>
                    <a:pt x="639" y="827"/>
                  </a:lnTo>
                  <a:lnTo>
                    <a:pt x="639" y="828"/>
                  </a:lnTo>
                  <a:lnTo>
                    <a:pt x="638" y="830"/>
                  </a:lnTo>
                  <a:lnTo>
                    <a:pt x="636" y="831"/>
                  </a:lnTo>
                  <a:lnTo>
                    <a:pt x="635" y="831"/>
                  </a:lnTo>
                  <a:lnTo>
                    <a:pt x="635" y="832"/>
                  </a:lnTo>
                  <a:lnTo>
                    <a:pt x="634" y="832"/>
                  </a:lnTo>
                  <a:lnTo>
                    <a:pt x="634" y="834"/>
                  </a:lnTo>
                  <a:lnTo>
                    <a:pt x="632" y="835"/>
                  </a:lnTo>
                  <a:lnTo>
                    <a:pt x="632" y="836"/>
                  </a:lnTo>
                  <a:lnTo>
                    <a:pt x="632" y="838"/>
                  </a:lnTo>
                  <a:lnTo>
                    <a:pt x="631" y="838"/>
                  </a:lnTo>
                  <a:lnTo>
                    <a:pt x="631" y="839"/>
                  </a:lnTo>
                  <a:lnTo>
                    <a:pt x="629" y="840"/>
                  </a:lnTo>
                  <a:lnTo>
                    <a:pt x="629" y="839"/>
                  </a:lnTo>
                  <a:lnTo>
                    <a:pt x="627" y="839"/>
                  </a:lnTo>
                  <a:lnTo>
                    <a:pt x="626" y="839"/>
                  </a:lnTo>
                  <a:lnTo>
                    <a:pt x="623" y="840"/>
                  </a:lnTo>
                  <a:lnTo>
                    <a:pt x="623" y="841"/>
                  </a:lnTo>
                  <a:lnTo>
                    <a:pt x="622" y="841"/>
                  </a:lnTo>
                  <a:lnTo>
                    <a:pt x="621" y="841"/>
                  </a:lnTo>
                  <a:lnTo>
                    <a:pt x="619" y="841"/>
                  </a:lnTo>
                  <a:lnTo>
                    <a:pt x="618" y="841"/>
                  </a:lnTo>
                  <a:lnTo>
                    <a:pt x="617" y="841"/>
                  </a:lnTo>
                  <a:lnTo>
                    <a:pt x="615" y="843"/>
                  </a:lnTo>
                  <a:lnTo>
                    <a:pt x="614" y="843"/>
                  </a:lnTo>
                  <a:lnTo>
                    <a:pt x="613" y="844"/>
                  </a:lnTo>
                  <a:lnTo>
                    <a:pt x="613" y="845"/>
                  </a:lnTo>
                  <a:lnTo>
                    <a:pt x="614" y="845"/>
                  </a:lnTo>
                  <a:lnTo>
                    <a:pt x="614" y="848"/>
                  </a:lnTo>
                  <a:lnTo>
                    <a:pt x="614" y="849"/>
                  </a:lnTo>
                  <a:lnTo>
                    <a:pt x="614" y="851"/>
                  </a:lnTo>
                  <a:lnTo>
                    <a:pt x="614" y="852"/>
                  </a:lnTo>
                  <a:lnTo>
                    <a:pt x="615" y="853"/>
                  </a:lnTo>
                  <a:lnTo>
                    <a:pt x="617" y="855"/>
                  </a:lnTo>
                  <a:lnTo>
                    <a:pt x="617" y="856"/>
                  </a:lnTo>
                  <a:lnTo>
                    <a:pt x="617" y="857"/>
                  </a:lnTo>
                  <a:lnTo>
                    <a:pt x="615" y="857"/>
                  </a:lnTo>
                  <a:lnTo>
                    <a:pt x="615" y="858"/>
                  </a:lnTo>
                  <a:lnTo>
                    <a:pt x="614" y="858"/>
                  </a:lnTo>
                  <a:lnTo>
                    <a:pt x="613" y="860"/>
                  </a:lnTo>
                  <a:lnTo>
                    <a:pt x="611" y="860"/>
                  </a:lnTo>
                  <a:lnTo>
                    <a:pt x="610" y="861"/>
                  </a:lnTo>
                  <a:lnTo>
                    <a:pt x="610" y="862"/>
                  </a:lnTo>
                  <a:lnTo>
                    <a:pt x="609" y="862"/>
                  </a:lnTo>
                  <a:lnTo>
                    <a:pt x="608" y="864"/>
                  </a:lnTo>
                  <a:lnTo>
                    <a:pt x="608" y="865"/>
                  </a:lnTo>
                  <a:lnTo>
                    <a:pt x="606" y="865"/>
                  </a:lnTo>
                  <a:lnTo>
                    <a:pt x="606" y="866"/>
                  </a:lnTo>
                  <a:lnTo>
                    <a:pt x="605" y="868"/>
                  </a:lnTo>
                  <a:lnTo>
                    <a:pt x="604" y="868"/>
                  </a:lnTo>
                  <a:lnTo>
                    <a:pt x="602" y="866"/>
                  </a:lnTo>
                  <a:lnTo>
                    <a:pt x="604" y="864"/>
                  </a:lnTo>
                  <a:lnTo>
                    <a:pt x="605" y="862"/>
                  </a:lnTo>
                  <a:lnTo>
                    <a:pt x="604" y="861"/>
                  </a:lnTo>
                  <a:lnTo>
                    <a:pt x="605" y="860"/>
                  </a:lnTo>
                  <a:lnTo>
                    <a:pt x="604" y="860"/>
                  </a:lnTo>
                  <a:lnTo>
                    <a:pt x="602" y="860"/>
                  </a:lnTo>
                  <a:lnTo>
                    <a:pt x="601" y="860"/>
                  </a:lnTo>
                  <a:lnTo>
                    <a:pt x="600" y="858"/>
                  </a:lnTo>
                  <a:lnTo>
                    <a:pt x="598" y="858"/>
                  </a:lnTo>
                  <a:lnTo>
                    <a:pt x="597" y="857"/>
                  </a:lnTo>
                  <a:lnTo>
                    <a:pt x="596"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1" y="845"/>
                  </a:lnTo>
                  <a:lnTo>
                    <a:pt x="589" y="845"/>
                  </a:lnTo>
                  <a:lnTo>
                    <a:pt x="588" y="845"/>
                  </a:lnTo>
                  <a:lnTo>
                    <a:pt x="587" y="845"/>
                  </a:lnTo>
                  <a:lnTo>
                    <a:pt x="585" y="845"/>
                  </a:lnTo>
                  <a:lnTo>
                    <a:pt x="584" y="847"/>
                  </a:lnTo>
                  <a:lnTo>
                    <a:pt x="583" y="847"/>
                  </a:lnTo>
                  <a:lnTo>
                    <a:pt x="583" y="848"/>
                  </a:lnTo>
                  <a:lnTo>
                    <a:pt x="581" y="848"/>
                  </a:lnTo>
                  <a:lnTo>
                    <a:pt x="581" y="849"/>
                  </a:lnTo>
                  <a:lnTo>
                    <a:pt x="580" y="849"/>
                  </a:lnTo>
                  <a:lnTo>
                    <a:pt x="579" y="849"/>
                  </a:lnTo>
                  <a:lnTo>
                    <a:pt x="579" y="848"/>
                  </a:lnTo>
                  <a:lnTo>
                    <a:pt x="579" y="847"/>
                  </a:lnTo>
                  <a:lnTo>
                    <a:pt x="577" y="845"/>
                  </a:lnTo>
                  <a:lnTo>
                    <a:pt x="576" y="845"/>
                  </a:lnTo>
                  <a:lnTo>
                    <a:pt x="576" y="844"/>
                  </a:lnTo>
                  <a:lnTo>
                    <a:pt x="575" y="844"/>
                  </a:lnTo>
                  <a:lnTo>
                    <a:pt x="575" y="843"/>
                  </a:lnTo>
                  <a:lnTo>
                    <a:pt x="573" y="843"/>
                  </a:lnTo>
                  <a:lnTo>
                    <a:pt x="573" y="841"/>
                  </a:lnTo>
                  <a:lnTo>
                    <a:pt x="572" y="841"/>
                  </a:lnTo>
                  <a:lnTo>
                    <a:pt x="571" y="840"/>
                  </a:lnTo>
                  <a:lnTo>
                    <a:pt x="570" y="840"/>
                  </a:lnTo>
                  <a:lnTo>
                    <a:pt x="570" y="839"/>
                  </a:lnTo>
                  <a:lnTo>
                    <a:pt x="568" y="839"/>
                  </a:lnTo>
                  <a:lnTo>
                    <a:pt x="567" y="838"/>
                  </a:lnTo>
                  <a:lnTo>
                    <a:pt x="566" y="838"/>
                  </a:lnTo>
                  <a:lnTo>
                    <a:pt x="563" y="836"/>
                  </a:lnTo>
                  <a:lnTo>
                    <a:pt x="562" y="836"/>
                  </a:lnTo>
                  <a:lnTo>
                    <a:pt x="560" y="836"/>
                  </a:lnTo>
                  <a:lnTo>
                    <a:pt x="559" y="836"/>
                  </a:lnTo>
                  <a:lnTo>
                    <a:pt x="558" y="836"/>
                  </a:lnTo>
                  <a:lnTo>
                    <a:pt x="556" y="836"/>
                  </a:lnTo>
                  <a:lnTo>
                    <a:pt x="556" y="838"/>
                  </a:lnTo>
                  <a:lnTo>
                    <a:pt x="555" y="838"/>
                  </a:lnTo>
                  <a:lnTo>
                    <a:pt x="555" y="839"/>
                  </a:lnTo>
                  <a:lnTo>
                    <a:pt x="554" y="839"/>
                  </a:lnTo>
                  <a:lnTo>
                    <a:pt x="554" y="840"/>
                  </a:lnTo>
                  <a:lnTo>
                    <a:pt x="553" y="840"/>
                  </a:lnTo>
                  <a:lnTo>
                    <a:pt x="553" y="841"/>
                  </a:lnTo>
                  <a:lnTo>
                    <a:pt x="551" y="841"/>
                  </a:lnTo>
                  <a:lnTo>
                    <a:pt x="551" y="843"/>
                  </a:lnTo>
                  <a:lnTo>
                    <a:pt x="550" y="844"/>
                  </a:lnTo>
                  <a:lnTo>
                    <a:pt x="549" y="844"/>
                  </a:lnTo>
                  <a:lnTo>
                    <a:pt x="547" y="845"/>
                  </a:lnTo>
                  <a:lnTo>
                    <a:pt x="547" y="847"/>
                  </a:lnTo>
                  <a:lnTo>
                    <a:pt x="546" y="847"/>
                  </a:lnTo>
                  <a:lnTo>
                    <a:pt x="546" y="848"/>
                  </a:lnTo>
                  <a:lnTo>
                    <a:pt x="545" y="849"/>
                  </a:lnTo>
                  <a:lnTo>
                    <a:pt x="543" y="849"/>
                  </a:lnTo>
                  <a:lnTo>
                    <a:pt x="542" y="849"/>
                  </a:lnTo>
                  <a:lnTo>
                    <a:pt x="542" y="851"/>
                  </a:lnTo>
                  <a:lnTo>
                    <a:pt x="541" y="851"/>
                  </a:lnTo>
                  <a:lnTo>
                    <a:pt x="541" y="852"/>
                  </a:lnTo>
                  <a:lnTo>
                    <a:pt x="539" y="852"/>
                  </a:lnTo>
                  <a:lnTo>
                    <a:pt x="538" y="853"/>
                  </a:lnTo>
                  <a:lnTo>
                    <a:pt x="537" y="853"/>
                  </a:lnTo>
                  <a:lnTo>
                    <a:pt x="536" y="853"/>
                  </a:lnTo>
                  <a:lnTo>
                    <a:pt x="534" y="855"/>
                  </a:lnTo>
                  <a:lnTo>
                    <a:pt x="533" y="855"/>
                  </a:lnTo>
                  <a:lnTo>
                    <a:pt x="532" y="855"/>
                  </a:lnTo>
                  <a:lnTo>
                    <a:pt x="530" y="855"/>
                  </a:lnTo>
                  <a:lnTo>
                    <a:pt x="529" y="855"/>
                  </a:lnTo>
                  <a:lnTo>
                    <a:pt x="526" y="855"/>
                  </a:lnTo>
                  <a:lnTo>
                    <a:pt x="525" y="855"/>
                  </a:lnTo>
                  <a:lnTo>
                    <a:pt x="524" y="855"/>
                  </a:lnTo>
                  <a:lnTo>
                    <a:pt x="524" y="856"/>
                  </a:lnTo>
                  <a:lnTo>
                    <a:pt x="522" y="856"/>
                  </a:lnTo>
                  <a:lnTo>
                    <a:pt x="521" y="856"/>
                  </a:lnTo>
                  <a:lnTo>
                    <a:pt x="518" y="855"/>
                  </a:lnTo>
                  <a:lnTo>
                    <a:pt x="518" y="853"/>
                  </a:lnTo>
                  <a:lnTo>
                    <a:pt x="517" y="852"/>
                  </a:lnTo>
                  <a:lnTo>
                    <a:pt x="516" y="851"/>
                  </a:lnTo>
                  <a:lnTo>
                    <a:pt x="515" y="851"/>
                  </a:lnTo>
                  <a:lnTo>
                    <a:pt x="515" y="849"/>
                  </a:lnTo>
                  <a:lnTo>
                    <a:pt x="513" y="849"/>
                  </a:lnTo>
                  <a:lnTo>
                    <a:pt x="515"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6" y="827"/>
                  </a:lnTo>
                  <a:lnTo>
                    <a:pt x="480" y="827"/>
                  </a:lnTo>
                  <a:lnTo>
                    <a:pt x="473"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9" y="865"/>
                  </a:lnTo>
                  <a:lnTo>
                    <a:pt x="439" y="866"/>
                  </a:lnTo>
                  <a:lnTo>
                    <a:pt x="439" y="868"/>
                  </a:lnTo>
                  <a:lnTo>
                    <a:pt x="437" y="869"/>
                  </a:lnTo>
                  <a:lnTo>
                    <a:pt x="437" y="870"/>
                  </a:lnTo>
                  <a:lnTo>
                    <a:pt x="436" y="870"/>
                  </a:lnTo>
                  <a:lnTo>
                    <a:pt x="436" y="872"/>
                  </a:lnTo>
                  <a:lnTo>
                    <a:pt x="435" y="874"/>
                  </a:lnTo>
                  <a:lnTo>
                    <a:pt x="433" y="873"/>
                  </a:lnTo>
                  <a:lnTo>
                    <a:pt x="432" y="873"/>
                  </a:lnTo>
                  <a:lnTo>
                    <a:pt x="431" y="874"/>
                  </a:lnTo>
                  <a:lnTo>
                    <a:pt x="429" y="874"/>
                  </a:lnTo>
                  <a:lnTo>
                    <a:pt x="428" y="874"/>
                  </a:lnTo>
                  <a:lnTo>
                    <a:pt x="425" y="874"/>
                  </a:lnTo>
                  <a:lnTo>
                    <a:pt x="423" y="874"/>
                  </a:lnTo>
                  <a:lnTo>
                    <a:pt x="422" y="874"/>
                  </a:lnTo>
                  <a:lnTo>
                    <a:pt x="419" y="873"/>
                  </a:lnTo>
                  <a:lnTo>
                    <a:pt x="418" y="873"/>
                  </a:lnTo>
                  <a:lnTo>
                    <a:pt x="415" y="873"/>
                  </a:lnTo>
                  <a:lnTo>
                    <a:pt x="414" y="873"/>
                  </a:lnTo>
                  <a:lnTo>
                    <a:pt x="412" y="873"/>
                  </a:lnTo>
                  <a:lnTo>
                    <a:pt x="411" y="873"/>
                  </a:lnTo>
                  <a:lnTo>
                    <a:pt x="410" y="873"/>
                  </a:lnTo>
                  <a:lnTo>
                    <a:pt x="408" y="873"/>
                  </a:lnTo>
                  <a:lnTo>
                    <a:pt x="407" y="874"/>
                  </a:lnTo>
                  <a:lnTo>
                    <a:pt x="406" y="874"/>
                  </a:lnTo>
                  <a:lnTo>
                    <a:pt x="403" y="873"/>
                  </a:lnTo>
                  <a:lnTo>
                    <a:pt x="402" y="873"/>
                  </a:lnTo>
                  <a:lnTo>
                    <a:pt x="401" y="872"/>
                  </a:lnTo>
                  <a:lnTo>
                    <a:pt x="399" y="872"/>
                  </a:lnTo>
                  <a:lnTo>
                    <a:pt x="397" y="873"/>
                  </a:lnTo>
                  <a:lnTo>
                    <a:pt x="395" y="873"/>
                  </a:lnTo>
                  <a:lnTo>
                    <a:pt x="394" y="873"/>
                  </a:lnTo>
                  <a:lnTo>
                    <a:pt x="393" y="874"/>
                  </a:lnTo>
                  <a:lnTo>
                    <a:pt x="391" y="874"/>
                  </a:lnTo>
                  <a:lnTo>
                    <a:pt x="390" y="873"/>
                  </a:lnTo>
                  <a:lnTo>
                    <a:pt x="389" y="873"/>
                  </a:lnTo>
                  <a:lnTo>
                    <a:pt x="387" y="873"/>
                  </a:lnTo>
                  <a:lnTo>
                    <a:pt x="385" y="873"/>
                  </a:lnTo>
                  <a:lnTo>
                    <a:pt x="384" y="873"/>
                  </a:lnTo>
                  <a:lnTo>
                    <a:pt x="382" y="874"/>
                  </a:lnTo>
                  <a:lnTo>
                    <a:pt x="381" y="874"/>
                  </a:lnTo>
                  <a:lnTo>
                    <a:pt x="381" y="875"/>
                  </a:lnTo>
                  <a:lnTo>
                    <a:pt x="380"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3"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50" y="875"/>
                  </a:lnTo>
                  <a:lnTo>
                    <a:pt x="348" y="875"/>
                  </a:lnTo>
                  <a:lnTo>
                    <a:pt x="348" y="874"/>
                  </a:lnTo>
                  <a:lnTo>
                    <a:pt x="347" y="874"/>
                  </a:lnTo>
                  <a:lnTo>
                    <a:pt x="346" y="874"/>
                  </a:lnTo>
                  <a:lnTo>
                    <a:pt x="346" y="873"/>
                  </a:lnTo>
                  <a:lnTo>
                    <a:pt x="344" y="873"/>
                  </a:lnTo>
                  <a:lnTo>
                    <a:pt x="343" y="873"/>
                  </a:lnTo>
                  <a:lnTo>
                    <a:pt x="343" y="872"/>
                  </a:lnTo>
                  <a:lnTo>
                    <a:pt x="342"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9" y="862"/>
                  </a:lnTo>
                  <a:lnTo>
                    <a:pt x="327" y="862"/>
                  </a:lnTo>
                  <a:lnTo>
                    <a:pt x="326" y="862"/>
                  </a:lnTo>
                  <a:lnTo>
                    <a:pt x="326" y="864"/>
                  </a:lnTo>
                  <a:lnTo>
                    <a:pt x="325" y="865"/>
                  </a:lnTo>
                  <a:lnTo>
                    <a:pt x="323" y="865"/>
                  </a:lnTo>
                  <a:lnTo>
                    <a:pt x="323" y="866"/>
                  </a:lnTo>
                  <a:lnTo>
                    <a:pt x="322" y="866"/>
                  </a:lnTo>
                  <a:lnTo>
                    <a:pt x="322" y="868"/>
                  </a:lnTo>
                  <a:lnTo>
                    <a:pt x="322" y="869"/>
                  </a:lnTo>
                  <a:lnTo>
                    <a:pt x="322" y="870"/>
                  </a:lnTo>
                  <a:lnTo>
                    <a:pt x="322" y="872"/>
                  </a:lnTo>
                  <a:lnTo>
                    <a:pt x="322" y="873"/>
                  </a:lnTo>
                  <a:lnTo>
                    <a:pt x="323" y="873"/>
                  </a:lnTo>
                  <a:lnTo>
                    <a:pt x="325" y="873"/>
                  </a:lnTo>
                  <a:lnTo>
                    <a:pt x="326" y="873"/>
                  </a:lnTo>
                  <a:lnTo>
                    <a:pt x="327" y="873"/>
                  </a:lnTo>
                  <a:lnTo>
                    <a:pt x="327" y="874"/>
                  </a:lnTo>
                  <a:lnTo>
                    <a:pt x="329" y="874"/>
                  </a:lnTo>
                  <a:lnTo>
                    <a:pt x="330" y="875"/>
                  </a:lnTo>
                  <a:lnTo>
                    <a:pt x="330" y="877"/>
                  </a:lnTo>
                  <a:lnTo>
                    <a:pt x="331" y="878"/>
                  </a:lnTo>
                  <a:lnTo>
                    <a:pt x="331" y="879"/>
                  </a:lnTo>
                  <a:lnTo>
                    <a:pt x="331" y="881"/>
                  </a:lnTo>
                  <a:lnTo>
                    <a:pt x="331" y="879"/>
                  </a:lnTo>
                  <a:lnTo>
                    <a:pt x="330" y="879"/>
                  </a:lnTo>
                  <a:lnTo>
                    <a:pt x="329" y="879"/>
                  </a:lnTo>
                  <a:lnTo>
                    <a:pt x="329" y="878"/>
                  </a:lnTo>
                  <a:lnTo>
                    <a:pt x="327" y="878"/>
                  </a:lnTo>
                  <a:lnTo>
                    <a:pt x="326" y="878"/>
                  </a:lnTo>
                  <a:lnTo>
                    <a:pt x="325" y="878"/>
                  </a:lnTo>
                  <a:lnTo>
                    <a:pt x="325"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2" y="878"/>
                  </a:lnTo>
                  <a:lnTo>
                    <a:pt x="310" y="878"/>
                  </a:lnTo>
                  <a:lnTo>
                    <a:pt x="310" y="877"/>
                  </a:lnTo>
                  <a:lnTo>
                    <a:pt x="309" y="877"/>
                  </a:lnTo>
                  <a:lnTo>
                    <a:pt x="308"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4" y="879"/>
                  </a:lnTo>
                  <a:lnTo>
                    <a:pt x="272" y="878"/>
                  </a:lnTo>
                  <a:lnTo>
                    <a:pt x="272" y="877"/>
                  </a:lnTo>
                  <a:lnTo>
                    <a:pt x="271" y="875"/>
                  </a:lnTo>
                  <a:lnTo>
                    <a:pt x="270" y="875"/>
                  </a:lnTo>
                  <a:lnTo>
                    <a:pt x="268" y="875"/>
                  </a:lnTo>
                  <a:lnTo>
                    <a:pt x="267" y="874"/>
                  </a:lnTo>
                  <a:lnTo>
                    <a:pt x="264" y="874"/>
                  </a:lnTo>
                  <a:lnTo>
                    <a:pt x="263" y="874"/>
                  </a:lnTo>
                  <a:lnTo>
                    <a:pt x="262" y="874"/>
                  </a:lnTo>
                  <a:lnTo>
                    <a:pt x="260" y="874"/>
                  </a:lnTo>
                  <a:lnTo>
                    <a:pt x="258" y="874"/>
                  </a:lnTo>
                  <a:lnTo>
                    <a:pt x="255" y="875"/>
                  </a:lnTo>
                  <a:lnTo>
                    <a:pt x="254" y="875"/>
                  </a:lnTo>
                  <a:lnTo>
                    <a:pt x="253"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9" y="870"/>
                  </a:lnTo>
                  <a:lnTo>
                    <a:pt x="219" y="869"/>
                  </a:lnTo>
                  <a:lnTo>
                    <a:pt x="219" y="868"/>
                  </a:lnTo>
                  <a:lnTo>
                    <a:pt x="220" y="868"/>
                  </a:lnTo>
                  <a:lnTo>
                    <a:pt x="220" y="866"/>
                  </a:lnTo>
                  <a:lnTo>
                    <a:pt x="220" y="865"/>
                  </a:lnTo>
                  <a:lnTo>
                    <a:pt x="219" y="864"/>
                  </a:lnTo>
                  <a:lnTo>
                    <a:pt x="219" y="862"/>
                  </a:lnTo>
                  <a:lnTo>
                    <a:pt x="217" y="862"/>
                  </a:lnTo>
                  <a:lnTo>
                    <a:pt x="217" y="861"/>
                  </a:lnTo>
                  <a:lnTo>
                    <a:pt x="219"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8" y="857"/>
                  </a:lnTo>
                  <a:lnTo>
                    <a:pt x="198"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1"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4"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6"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8"/>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1"/>
                  </a:lnTo>
                  <a:lnTo>
                    <a:pt x="52" y="821"/>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6"/>
                  </a:lnTo>
                  <a:lnTo>
                    <a:pt x="34" y="766"/>
                  </a:lnTo>
                  <a:lnTo>
                    <a:pt x="33" y="766"/>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5" y="754"/>
                  </a:lnTo>
                  <a:lnTo>
                    <a:pt x="14" y="754"/>
                  </a:lnTo>
                  <a:lnTo>
                    <a:pt x="14" y="752"/>
                  </a:lnTo>
                  <a:lnTo>
                    <a:pt x="13" y="752"/>
                  </a:lnTo>
                  <a:lnTo>
                    <a:pt x="14" y="752"/>
                  </a:lnTo>
                  <a:lnTo>
                    <a:pt x="14" y="751"/>
                  </a:lnTo>
                  <a:lnTo>
                    <a:pt x="14" y="750"/>
                  </a:lnTo>
                  <a:lnTo>
                    <a:pt x="15" y="750"/>
                  </a:lnTo>
                  <a:lnTo>
                    <a:pt x="17" y="750"/>
                  </a:lnTo>
                  <a:lnTo>
                    <a:pt x="17" y="749"/>
                  </a:lnTo>
                  <a:lnTo>
                    <a:pt x="15" y="749"/>
                  </a:lnTo>
                  <a:lnTo>
                    <a:pt x="14" y="749"/>
                  </a:lnTo>
                  <a:lnTo>
                    <a:pt x="14" y="747"/>
                  </a:lnTo>
                  <a:lnTo>
                    <a:pt x="13" y="747"/>
                  </a:lnTo>
                  <a:lnTo>
                    <a:pt x="13" y="746"/>
                  </a:lnTo>
                  <a:lnTo>
                    <a:pt x="14" y="746"/>
                  </a:lnTo>
                  <a:lnTo>
                    <a:pt x="14" y="745"/>
                  </a:lnTo>
                  <a:lnTo>
                    <a:pt x="14" y="743"/>
                  </a:lnTo>
                  <a:lnTo>
                    <a:pt x="15" y="743"/>
                  </a:lnTo>
                  <a:lnTo>
                    <a:pt x="15" y="742"/>
                  </a:lnTo>
                  <a:lnTo>
                    <a:pt x="15" y="741"/>
                  </a:lnTo>
                  <a:lnTo>
                    <a:pt x="14" y="741"/>
                  </a:lnTo>
                  <a:lnTo>
                    <a:pt x="13" y="741"/>
                  </a:lnTo>
                  <a:lnTo>
                    <a:pt x="13" y="739"/>
                  </a:lnTo>
                  <a:lnTo>
                    <a:pt x="14" y="739"/>
                  </a:lnTo>
                  <a:lnTo>
                    <a:pt x="14" y="738"/>
                  </a:lnTo>
                  <a:lnTo>
                    <a:pt x="15" y="738"/>
                  </a:lnTo>
                  <a:lnTo>
                    <a:pt x="17" y="737"/>
                  </a:lnTo>
                  <a:lnTo>
                    <a:pt x="17" y="735"/>
                  </a:lnTo>
                  <a:lnTo>
                    <a:pt x="17" y="734"/>
                  </a:lnTo>
                  <a:lnTo>
                    <a:pt x="15" y="734"/>
                  </a:lnTo>
                  <a:lnTo>
                    <a:pt x="15" y="733"/>
                  </a:lnTo>
                  <a:lnTo>
                    <a:pt x="15" y="731"/>
                  </a:lnTo>
                  <a:lnTo>
                    <a:pt x="15" y="730"/>
                  </a:lnTo>
                  <a:lnTo>
                    <a:pt x="15"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5"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7"/>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5"/>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8"/>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3"/>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6"/>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6" y="472"/>
                  </a:lnTo>
                  <a:lnTo>
                    <a:pt x="126"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1"/>
                  </a:lnTo>
                  <a:lnTo>
                    <a:pt x="137" y="461"/>
                  </a:lnTo>
                  <a:lnTo>
                    <a:pt x="136" y="461"/>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4"/>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4" y="403"/>
                  </a:lnTo>
                  <a:lnTo>
                    <a:pt x="162" y="403"/>
                  </a:lnTo>
                  <a:lnTo>
                    <a:pt x="164" y="403"/>
                  </a:lnTo>
                  <a:lnTo>
                    <a:pt x="162" y="403"/>
                  </a:lnTo>
                  <a:lnTo>
                    <a:pt x="162" y="402"/>
                  </a:lnTo>
                  <a:lnTo>
                    <a:pt x="164" y="402"/>
                  </a:lnTo>
                  <a:lnTo>
                    <a:pt x="162" y="402"/>
                  </a:lnTo>
                  <a:lnTo>
                    <a:pt x="162" y="400"/>
                  </a:lnTo>
                  <a:lnTo>
                    <a:pt x="164" y="400"/>
                  </a:lnTo>
                  <a:lnTo>
                    <a:pt x="164" y="399"/>
                  </a:lnTo>
                  <a:lnTo>
                    <a:pt x="162" y="399"/>
                  </a:lnTo>
                  <a:lnTo>
                    <a:pt x="164" y="399"/>
                  </a:lnTo>
                  <a:lnTo>
                    <a:pt x="164"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1" y="379"/>
                  </a:lnTo>
                  <a:lnTo>
                    <a:pt x="181" y="378"/>
                  </a:lnTo>
                  <a:lnTo>
                    <a:pt x="181" y="377"/>
                  </a:lnTo>
                  <a:lnTo>
                    <a:pt x="181"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2"/>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8" y="358"/>
                  </a:lnTo>
                  <a:lnTo>
                    <a:pt x="198" y="357"/>
                  </a:lnTo>
                  <a:lnTo>
                    <a:pt x="198" y="356"/>
                  </a:lnTo>
                  <a:lnTo>
                    <a:pt x="199" y="356"/>
                  </a:lnTo>
                  <a:lnTo>
                    <a:pt x="199" y="354"/>
                  </a:lnTo>
                  <a:lnTo>
                    <a:pt x="200" y="353"/>
                  </a:lnTo>
                  <a:lnTo>
                    <a:pt x="199" y="354"/>
                  </a:lnTo>
                  <a:lnTo>
                    <a:pt x="199" y="353"/>
                  </a:lnTo>
                  <a:lnTo>
                    <a:pt x="198" y="353"/>
                  </a:lnTo>
                  <a:lnTo>
                    <a:pt x="198" y="352"/>
                  </a:lnTo>
                  <a:lnTo>
                    <a:pt x="198" y="351"/>
                  </a:lnTo>
                  <a:lnTo>
                    <a:pt x="198"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1" y="340"/>
                  </a:lnTo>
                  <a:lnTo>
                    <a:pt x="181"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4" y="352"/>
                  </a:lnTo>
                  <a:lnTo>
                    <a:pt x="164"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4"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300"/>
                  </a:lnTo>
                  <a:lnTo>
                    <a:pt x="174" y="300"/>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3"/>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4" y="279"/>
                  </a:lnTo>
                  <a:lnTo>
                    <a:pt x="161" y="279"/>
                  </a:lnTo>
                  <a:lnTo>
                    <a:pt x="160" y="277"/>
                  </a:lnTo>
                  <a:lnTo>
                    <a:pt x="158" y="277"/>
                  </a:lnTo>
                  <a:lnTo>
                    <a:pt x="157" y="276"/>
                  </a:lnTo>
                  <a:lnTo>
                    <a:pt x="158" y="272"/>
                  </a:lnTo>
                  <a:lnTo>
                    <a:pt x="160" y="272"/>
                  </a:lnTo>
                  <a:lnTo>
                    <a:pt x="161" y="272"/>
                  </a:lnTo>
                  <a:lnTo>
                    <a:pt x="161" y="271"/>
                  </a:lnTo>
                  <a:lnTo>
                    <a:pt x="162" y="271"/>
                  </a:lnTo>
                  <a:lnTo>
                    <a:pt x="164" y="271"/>
                  </a:lnTo>
                  <a:lnTo>
                    <a:pt x="164"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1"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8"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9" y="255"/>
                  </a:lnTo>
                  <a:lnTo>
                    <a:pt x="219"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6"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3" y="248"/>
                  </a:lnTo>
                  <a:lnTo>
                    <a:pt x="254" y="248"/>
                  </a:lnTo>
                  <a:lnTo>
                    <a:pt x="255" y="247"/>
                  </a:lnTo>
                  <a:lnTo>
                    <a:pt x="257"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70" y="247"/>
                  </a:lnTo>
                  <a:lnTo>
                    <a:pt x="271" y="247"/>
                  </a:lnTo>
                  <a:lnTo>
                    <a:pt x="271" y="246"/>
                  </a:lnTo>
                  <a:lnTo>
                    <a:pt x="272" y="246"/>
                  </a:lnTo>
                  <a:lnTo>
                    <a:pt x="272" y="245"/>
                  </a:lnTo>
                  <a:lnTo>
                    <a:pt x="272" y="243"/>
                  </a:lnTo>
                  <a:lnTo>
                    <a:pt x="272" y="242"/>
                  </a:lnTo>
                  <a:lnTo>
                    <a:pt x="274"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8"/>
                  </a:lnTo>
                  <a:lnTo>
                    <a:pt x="281" y="228"/>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1" y="216"/>
                  </a:lnTo>
                  <a:lnTo>
                    <a:pt x="291" y="214"/>
                  </a:lnTo>
                  <a:lnTo>
                    <a:pt x="291" y="213"/>
                  </a:lnTo>
                  <a:lnTo>
                    <a:pt x="289" y="213"/>
                  </a:lnTo>
                  <a:lnTo>
                    <a:pt x="291" y="213"/>
                  </a:lnTo>
                  <a:lnTo>
                    <a:pt x="291" y="212"/>
                  </a:lnTo>
                  <a:lnTo>
                    <a:pt x="291" y="211"/>
                  </a:lnTo>
                  <a:lnTo>
                    <a:pt x="291" y="209"/>
                  </a:lnTo>
                  <a:lnTo>
                    <a:pt x="291" y="208"/>
                  </a:lnTo>
                  <a:lnTo>
                    <a:pt x="291" y="207"/>
                  </a:lnTo>
                  <a:lnTo>
                    <a:pt x="291" y="205"/>
                  </a:lnTo>
                  <a:lnTo>
                    <a:pt x="291" y="204"/>
                  </a:lnTo>
                  <a:lnTo>
                    <a:pt x="291" y="203"/>
                  </a:lnTo>
                  <a:lnTo>
                    <a:pt x="291" y="196"/>
                  </a:lnTo>
                  <a:lnTo>
                    <a:pt x="291" y="191"/>
                  </a:lnTo>
                  <a:lnTo>
                    <a:pt x="291" y="188"/>
                  </a:lnTo>
                  <a:lnTo>
                    <a:pt x="291" y="184"/>
                  </a:lnTo>
                  <a:lnTo>
                    <a:pt x="291" y="183"/>
                  </a:lnTo>
                  <a:lnTo>
                    <a:pt x="292" y="182"/>
                  </a:lnTo>
                  <a:lnTo>
                    <a:pt x="292" y="180"/>
                  </a:lnTo>
                  <a:lnTo>
                    <a:pt x="291" y="180"/>
                  </a:lnTo>
                  <a:lnTo>
                    <a:pt x="289" y="180"/>
                  </a:lnTo>
                  <a:lnTo>
                    <a:pt x="289" y="179"/>
                  </a:lnTo>
                  <a:lnTo>
                    <a:pt x="289" y="178"/>
                  </a:lnTo>
                  <a:lnTo>
                    <a:pt x="291" y="178"/>
                  </a:lnTo>
                  <a:lnTo>
                    <a:pt x="291" y="179"/>
                  </a:lnTo>
                  <a:lnTo>
                    <a:pt x="291" y="178"/>
                  </a:lnTo>
                  <a:lnTo>
                    <a:pt x="291" y="176"/>
                  </a:lnTo>
                  <a:lnTo>
                    <a:pt x="289" y="176"/>
                  </a:lnTo>
                  <a:lnTo>
                    <a:pt x="289" y="175"/>
                  </a:lnTo>
                  <a:lnTo>
                    <a:pt x="291" y="175"/>
                  </a:lnTo>
                  <a:lnTo>
                    <a:pt x="291" y="174"/>
                  </a:lnTo>
                  <a:lnTo>
                    <a:pt x="291" y="171"/>
                  </a:lnTo>
                  <a:lnTo>
                    <a:pt x="291" y="170"/>
                  </a:lnTo>
                  <a:lnTo>
                    <a:pt x="289" y="169"/>
                  </a:lnTo>
                  <a:lnTo>
                    <a:pt x="289" y="167"/>
                  </a:lnTo>
                  <a:lnTo>
                    <a:pt x="291" y="167"/>
                  </a:lnTo>
                  <a:lnTo>
                    <a:pt x="289" y="167"/>
                  </a:lnTo>
                  <a:lnTo>
                    <a:pt x="291" y="167"/>
                  </a:lnTo>
                  <a:lnTo>
                    <a:pt x="291" y="166"/>
                  </a:lnTo>
                  <a:lnTo>
                    <a:pt x="291" y="165"/>
                  </a:lnTo>
                  <a:lnTo>
                    <a:pt x="291" y="163"/>
                  </a:lnTo>
                  <a:lnTo>
                    <a:pt x="292" y="163"/>
                  </a:lnTo>
                  <a:lnTo>
                    <a:pt x="292" y="162"/>
                  </a:lnTo>
                  <a:lnTo>
                    <a:pt x="292" y="161"/>
                  </a:lnTo>
                  <a:lnTo>
                    <a:pt x="293" y="161"/>
                  </a:lnTo>
                  <a:lnTo>
                    <a:pt x="293" y="159"/>
                  </a:lnTo>
                  <a:lnTo>
                    <a:pt x="294" y="159"/>
                  </a:lnTo>
                  <a:lnTo>
                    <a:pt x="294" y="158"/>
                  </a:lnTo>
                  <a:lnTo>
                    <a:pt x="296" y="158"/>
                  </a:lnTo>
                  <a:lnTo>
                    <a:pt x="297" y="157"/>
                  </a:lnTo>
                  <a:lnTo>
                    <a:pt x="298" y="156"/>
                  </a:lnTo>
                  <a:lnTo>
                    <a:pt x="298" y="154"/>
                  </a:lnTo>
                  <a:lnTo>
                    <a:pt x="300" y="154"/>
                  </a:lnTo>
                  <a:lnTo>
                    <a:pt x="301" y="154"/>
                  </a:lnTo>
                  <a:lnTo>
                    <a:pt x="302" y="154"/>
                  </a:lnTo>
                  <a:lnTo>
                    <a:pt x="304" y="154"/>
                  </a:lnTo>
                  <a:lnTo>
                    <a:pt x="305" y="153"/>
                  </a:lnTo>
                  <a:lnTo>
                    <a:pt x="306" y="153"/>
                  </a:lnTo>
                  <a:lnTo>
                    <a:pt x="308" y="153"/>
                  </a:lnTo>
                  <a:lnTo>
                    <a:pt x="309" y="153"/>
                  </a:lnTo>
                  <a:lnTo>
                    <a:pt x="310" y="152"/>
                  </a:lnTo>
                  <a:lnTo>
                    <a:pt x="312"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5" y="142"/>
                  </a:lnTo>
                  <a:lnTo>
                    <a:pt x="326" y="144"/>
                  </a:lnTo>
                  <a:lnTo>
                    <a:pt x="327" y="144"/>
                  </a:lnTo>
                  <a:lnTo>
                    <a:pt x="329" y="144"/>
                  </a:lnTo>
                  <a:lnTo>
                    <a:pt x="330" y="144"/>
                  </a:lnTo>
                  <a:lnTo>
                    <a:pt x="330" y="142"/>
                  </a:lnTo>
                  <a:lnTo>
                    <a:pt x="331" y="142"/>
                  </a:lnTo>
                  <a:lnTo>
                    <a:pt x="331" y="141"/>
                  </a:lnTo>
                  <a:lnTo>
                    <a:pt x="332" y="141"/>
                  </a:lnTo>
                  <a:lnTo>
                    <a:pt x="332" y="140"/>
                  </a:lnTo>
                  <a:lnTo>
                    <a:pt x="334" y="139"/>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2" y="115"/>
                  </a:lnTo>
                  <a:lnTo>
                    <a:pt x="343" y="115"/>
                  </a:lnTo>
                  <a:lnTo>
                    <a:pt x="343" y="114"/>
                  </a:lnTo>
                  <a:lnTo>
                    <a:pt x="344" y="114"/>
                  </a:lnTo>
                  <a:lnTo>
                    <a:pt x="346" y="114"/>
                  </a:lnTo>
                  <a:lnTo>
                    <a:pt x="346" y="112"/>
                  </a:lnTo>
                  <a:lnTo>
                    <a:pt x="347" y="112"/>
                  </a:lnTo>
                  <a:lnTo>
                    <a:pt x="348" y="112"/>
                  </a:lnTo>
                  <a:lnTo>
                    <a:pt x="348" y="114"/>
                  </a:lnTo>
                  <a:lnTo>
                    <a:pt x="350"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3" y="112"/>
                  </a:lnTo>
                  <a:lnTo>
                    <a:pt x="363" y="111"/>
                  </a:lnTo>
                  <a:lnTo>
                    <a:pt x="364" y="111"/>
                  </a:lnTo>
                  <a:lnTo>
                    <a:pt x="364" y="110"/>
                  </a:lnTo>
                  <a:lnTo>
                    <a:pt x="365" y="110"/>
                  </a:lnTo>
                  <a:lnTo>
                    <a:pt x="365" y="108"/>
                  </a:lnTo>
                  <a:lnTo>
                    <a:pt x="365" y="107"/>
                  </a:lnTo>
                  <a:lnTo>
                    <a:pt x="367" y="106"/>
                  </a:lnTo>
                  <a:lnTo>
                    <a:pt x="367"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80" y="94"/>
                  </a:lnTo>
                  <a:lnTo>
                    <a:pt x="381" y="94"/>
                  </a:lnTo>
                  <a:lnTo>
                    <a:pt x="381" y="93"/>
                  </a:lnTo>
                  <a:lnTo>
                    <a:pt x="382" y="91"/>
                  </a:lnTo>
                  <a:lnTo>
                    <a:pt x="382" y="90"/>
                  </a:lnTo>
                  <a:lnTo>
                    <a:pt x="384" y="91"/>
                  </a:lnTo>
                  <a:lnTo>
                    <a:pt x="384" y="89"/>
                  </a:lnTo>
                  <a:lnTo>
                    <a:pt x="384" y="87"/>
                  </a:lnTo>
                  <a:lnTo>
                    <a:pt x="384" y="86"/>
                  </a:lnTo>
                  <a:lnTo>
                    <a:pt x="385" y="86"/>
                  </a:lnTo>
                  <a:lnTo>
                    <a:pt x="387" y="85"/>
                  </a:lnTo>
                  <a:lnTo>
                    <a:pt x="390" y="84"/>
                  </a:lnTo>
                  <a:lnTo>
                    <a:pt x="393" y="82"/>
                  </a:lnTo>
                  <a:lnTo>
                    <a:pt x="395" y="81"/>
                  </a:lnTo>
                  <a:lnTo>
                    <a:pt x="397" y="81"/>
                  </a:lnTo>
                  <a:lnTo>
                    <a:pt x="401" y="82"/>
                  </a:lnTo>
                  <a:lnTo>
                    <a:pt x="402" y="84"/>
                  </a:lnTo>
                  <a:lnTo>
                    <a:pt x="408" y="84"/>
                  </a:lnTo>
                  <a:lnTo>
                    <a:pt x="412" y="84"/>
                  </a:lnTo>
                  <a:lnTo>
                    <a:pt x="414" y="84"/>
                  </a:lnTo>
                  <a:lnTo>
                    <a:pt x="415" y="84"/>
                  </a:lnTo>
                  <a:lnTo>
                    <a:pt x="420" y="84"/>
                  </a:lnTo>
                  <a:lnTo>
                    <a:pt x="424" y="84"/>
                  </a:lnTo>
                  <a:lnTo>
                    <a:pt x="427" y="84"/>
                  </a:lnTo>
                  <a:lnTo>
                    <a:pt x="428" y="85"/>
                  </a:lnTo>
                  <a:lnTo>
                    <a:pt x="429" y="85"/>
                  </a:lnTo>
                  <a:lnTo>
                    <a:pt x="432" y="85"/>
                  </a:lnTo>
                  <a:lnTo>
                    <a:pt x="437" y="86"/>
                  </a:lnTo>
                  <a:lnTo>
                    <a:pt x="439" y="86"/>
                  </a:lnTo>
                  <a:lnTo>
                    <a:pt x="440" y="85"/>
                  </a:lnTo>
                  <a:lnTo>
                    <a:pt x="444" y="81"/>
                  </a:lnTo>
                  <a:lnTo>
                    <a:pt x="448" y="81"/>
                  </a:lnTo>
                  <a:lnTo>
                    <a:pt x="449" y="80"/>
                  </a:lnTo>
                  <a:lnTo>
                    <a:pt x="450" y="80"/>
                  </a:lnTo>
                  <a:lnTo>
                    <a:pt x="452" y="80"/>
                  </a:lnTo>
                  <a:lnTo>
                    <a:pt x="454" y="78"/>
                  </a:lnTo>
                  <a:lnTo>
                    <a:pt x="457" y="77"/>
                  </a:lnTo>
                  <a:lnTo>
                    <a:pt x="458" y="77"/>
                  </a:lnTo>
                  <a:lnTo>
                    <a:pt x="460" y="76"/>
                  </a:lnTo>
                  <a:lnTo>
                    <a:pt x="462" y="74"/>
                  </a:lnTo>
                  <a:lnTo>
                    <a:pt x="463" y="73"/>
                  </a:lnTo>
                  <a:lnTo>
                    <a:pt x="465" y="72"/>
                  </a:lnTo>
                  <a:lnTo>
                    <a:pt x="466" y="72"/>
                  </a:lnTo>
                  <a:lnTo>
                    <a:pt x="466" y="70"/>
                  </a:lnTo>
                  <a:lnTo>
                    <a:pt x="467" y="70"/>
                  </a:lnTo>
                  <a:lnTo>
                    <a:pt x="469" y="69"/>
                  </a:lnTo>
                  <a:lnTo>
                    <a:pt x="470" y="68"/>
                  </a:lnTo>
                  <a:lnTo>
                    <a:pt x="473" y="67"/>
                  </a:lnTo>
                  <a:lnTo>
                    <a:pt x="474" y="65"/>
                  </a:lnTo>
                  <a:lnTo>
                    <a:pt x="475" y="64"/>
                  </a:lnTo>
                  <a:lnTo>
                    <a:pt x="477" y="64"/>
                  </a:lnTo>
                  <a:lnTo>
                    <a:pt x="478" y="64"/>
                  </a:lnTo>
                  <a:lnTo>
                    <a:pt x="483" y="64"/>
                  </a:lnTo>
                  <a:lnTo>
                    <a:pt x="483" y="63"/>
                  </a:lnTo>
                  <a:lnTo>
                    <a:pt x="484" y="63"/>
                  </a:lnTo>
                  <a:lnTo>
                    <a:pt x="484" y="61"/>
                  </a:lnTo>
                  <a:lnTo>
                    <a:pt x="486" y="60"/>
                  </a:lnTo>
                  <a:lnTo>
                    <a:pt x="486" y="59"/>
                  </a:lnTo>
                  <a:lnTo>
                    <a:pt x="488" y="59"/>
                  </a:lnTo>
                  <a:lnTo>
                    <a:pt x="495" y="57"/>
                  </a:lnTo>
                  <a:lnTo>
                    <a:pt x="496" y="57"/>
                  </a:lnTo>
                  <a:lnTo>
                    <a:pt x="498" y="57"/>
                  </a:lnTo>
                  <a:lnTo>
                    <a:pt x="500" y="57"/>
                  </a:lnTo>
                  <a:lnTo>
                    <a:pt x="503" y="56"/>
                  </a:lnTo>
                  <a:lnTo>
                    <a:pt x="504" y="56"/>
                  </a:lnTo>
                  <a:lnTo>
                    <a:pt x="505" y="56"/>
                  </a:lnTo>
                  <a:lnTo>
                    <a:pt x="508" y="56"/>
                  </a:lnTo>
                  <a:lnTo>
                    <a:pt x="509" y="56"/>
                  </a:lnTo>
                  <a:lnTo>
                    <a:pt x="511" y="55"/>
                  </a:lnTo>
                  <a:lnTo>
                    <a:pt x="515" y="53"/>
                  </a:lnTo>
                  <a:lnTo>
                    <a:pt x="522" y="49"/>
                  </a:lnTo>
                  <a:lnTo>
                    <a:pt x="526" y="47"/>
                  </a:lnTo>
                  <a:lnTo>
                    <a:pt x="528" y="46"/>
                  </a:lnTo>
                  <a:lnTo>
                    <a:pt x="532" y="43"/>
                  </a:lnTo>
                  <a:lnTo>
                    <a:pt x="536" y="42"/>
                  </a:lnTo>
                  <a:lnTo>
                    <a:pt x="537" y="42"/>
                  </a:lnTo>
                  <a:lnTo>
                    <a:pt x="538" y="42"/>
                  </a:lnTo>
                  <a:lnTo>
                    <a:pt x="539" y="42"/>
                  </a:lnTo>
                  <a:lnTo>
                    <a:pt x="541" y="42"/>
                  </a:lnTo>
                  <a:lnTo>
                    <a:pt x="546" y="36"/>
                  </a:lnTo>
                  <a:lnTo>
                    <a:pt x="546" y="34"/>
                  </a:lnTo>
                  <a:lnTo>
                    <a:pt x="547" y="32"/>
                  </a:lnTo>
                  <a:lnTo>
                    <a:pt x="549" y="31"/>
                  </a:lnTo>
                  <a:lnTo>
                    <a:pt x="549" y="30"/>
                  </a:lnTo>
                  <a:lnTo>
                    <a:pt x="550" y="29"/>
                  </a:lnTo>
                  <a:lnTo>
                    <a:pt x="551" y="27"/>
                  </a:lnTo>
                  <a:lnTo>
                    <a:pt x="553" y="25"/>
                  </a:lnTo>
                  <a:lnTo>
                    <a:pt x="555" y="21"/>
                  </a:lnTo>
                  <a:lnTo>
                    <a:pt x="555" y="19"/>
                  </a:lnTo>
                  <a:lnTo>
                    <a:pt x="558" y="15"/>
                  </a:lnTo>
                  <a:lnTo>
                    <a:pt x="558" y="13"/>
                  </a:lnTo>
                  <a:lnTo>
                    <a:pt x="559" y="12"/>
                  </a:lnTo>
                  <a:lnTo>
                    <a:pt x="560" y="12"/>
                  </a:lnTo>
                  <a:lnTo>
                    <a:pt x="563" y="10"/>
                  </a:lnTo>
                  <a:lnTo>
                    <a:pt x="564" y="9"/>
                  </a:lnTo>
                  <a:lnTo>
                    <a:pt x="566" y="9"/>
                  </a:lnTo>
                  <a:lnTo>
                    <a:pt x="568" y="8"/>
                  </a:lnTo>
                  <a:lnTo>
                    <a:pt x="570" y="6"/>
                  </a:lnTo>
                  <a:lnTo>
                    <a:pt x="571" y="6"/>
                  </a:lnTo>
                  <a:lnTo>
                    <a:pt x="572" y="6"/>
                  </a:lnTo>
                  <a:lnTo>
                    <a:pt x="573" y="6"/>
                  </a:lnTo>
                  <a:lnTo>
                    <a:pt x="575" y="8"/>
                  </a:lnTo>
                  <a:lnTo>
                    <a:pt x="576" y="8"/>
                  </a:lnTo>
                  <a:lnTo>
                    <a:pt x="577" y="8"/>
                  </a:lnTo>
                  <a:lnTo>
                    <a:pt x="579" y="8"/>
                  </a:lnTo>
                  <a:lnTo>
                    <a:pt x="580" y="8"/>
                  </a:lnTo>
                  <a:lnTo>
                    <a:pt x="583" y="8"/>
                  </a:lnTo>
                  <a:lnTo>
                    <a:pt x="587" y="6"/>
                  </a:lnTo>
                  <a:lnTo>
                    <a:pt x="592" y="5"/>
                  </a:lnTo>
                  <a:lnTo>
                    <a:pt x="593" y="5"/>
                  </a:lnTo>
                  <a:lnTo>
                    <a:pt x="594" y="5"/>
                  </a:lnTo>
                  <a:lnTo>
                    <a:pt x="596" y="4"/>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 name="TextBox 17">
            <a:extLst>
              <a:ext uri="{FF2B5EF4-FFF2-40B4-BE49-F238E27FC236}">
                <a16:creationId xmlns:a16="http://schemas.microsoft.com/office/drawing/2014/main" id="{5D05DD2E-BA06-4C30-BEAD-6F1A25E55667}"/>
              </a:ext>
            </a:extLst>
          </p:cNvPr>
          <p:cNvSpPr txBox="1"/>
          <p:nvPr/>
        </p:nvSpPr>
        <p:spPr>
          <a:xfrm>
            <a:off x="2941004" y="1553461"/>
            <a:ext cx="1283965" cy="923330"/>
          </a:xfrm>
          <a:prstGeom prst="rect">
            <a:avLst/>
          </a:prstGeom>
          <a:noFill/>
        </p:spPr>
        <p:txBody>
          <a:bodyPr wrap="square" rtlCol="0">
            <a:spAutoFit/>
          </a:bodyPr>
          <a:lstStyle/>
          <a:p>
            <a:pPr algn="ctr"/>
            <a:r>
              <a:rPr lang="en-US" b="1">
                <a:solidFill>
                  <a:schemeClr val="bg1"/>
                </a:solidFill>
              </a:rPr>
              <a:t>Upper West</a:t>
            </a:r>
          </a:p>
          <a:p>
            <a:pPr algn="ctr"/>
            <a:r>
              <a:rPr lang="en-US" b="1">
                <a:solidFill>
                  <a:schemeClr val="bg1"/>
                </a:solidFill>
              </a:rPr>
              <a:t>90%</a:t>
            </a:r>
          </a:p>
        </p:txBody>
      </p:sp>
      <p:sp>
        <p:nvSpPr>
          <p:cNvPr id="19" name="TextBox 18">
            <a:extLst>
              <a:ext uri="{FF2B5EF4-FFF2-40B4-BE49-F238E27FC236}">
                <a16:creationId xmlns:a16="http://schemas.microsoft.com/office/drawing/2014/main" id="{BA11A7F7-073B-414F-A697-212134FD934B}"/>
              </a:ext>
            </a:extLst>
          </p:cNvPr>
          <p:cNvSpPr txBox="1"/>
          <p:nvPr/>
        </p:nvSpPr>
        <p:spPr>
          <a:xfrm>
            <a:off x="5633750" y="1347901"/>
            <a:ext cx="1283965" cy="646331"/>
          </a:xfrm>
          <a:prstGeom prst="rect">
            <a:avLst/>
          </a:prstGeom>
          <a:noFill/>
        </p:spPr>
        <p:txBody>
          <a:bodyPr wrap="square" rtlCol="0">
            <a:spAutoFit/>
          </a:bodyPr>
          <a:lstStyle/>
          <a:p>
            <a:r>
              <a:rPr lang="en-US" b="1" dirty="0"/>
              <a:t>Upper East</a:t>
            </a:r>
          </a:p>
          <a:p>
            <a:r>
              <a:rPr lang="en-US" b="1" dirty="0"/>
              <a:t>15%</a:t>
            </a:r>
          </a:p>
        </p:txBody>
      </p:sp>
      <p:sp>
        <p:nvSpPr>
          <p:cNvPr id="20" name="TextBox 19">
            <a:extLst>
              <a:ext uri="{FF2B5EF4-FFF2-40B4-BE49-F238E27FC236}">
                <a16:creationId xmlns:a16="http://schemas.microsoft.com/office/drawing/2014/main" id="{D11A38D9-17EA-4038-B487-2E39131DC12D}"/>
              </a:ext>
            </a:extLst>
          </p:cNvPr>
          <p:cNvSpPr txBox="1"/>
          <p:nvPr/>
        </p:nvSpPr>
        <p:spPr>
          <a:xfrm>
            <a:off x="3960931" y="2650440"/>
            <a:ext cx="1283965" cy="646331"/>
          </a:xfrm>
          <a:prstGeom prst="rect">
            <a:avLst/>
          </a:prstGeom>
          <a:noFill/>
        </p:spPr>
        <p:txBody>
          <a:bodyPr wrap="square" rtlCol="0">
            <a:spAutoFit/>
          </a:bodyPr>
          <a:lstStyle/>
          <a:p>
            <a:pPr algn="ctr"/>
            <a:r>
              <a:rPr lang="en-US" b="1">
                <a:solidFill>
                  <a:schemeClr val="bg1"/>
                </a:solidFill>
              </a:rPr>
              <a:t>Northern</a:t>
            </a:r>
          </a:p>
          <a:p>
            <a:pPr algn="ctr"/>
            <a:r>
              <a:rPr lang="en-US" b="1">
                <a:solidFill>
                  <a:schemeClr val="bg1"/>
                </a:solidFill>
              </a:rPr>
              <a:t>30%</a:t>
            </a:r>
          </a:p>
        </p:txBody>
      </p:sp>
      <p:sp>
        <p:nvSpPr>
          <p:cNvPr id="21" name="TextBox 20">
            <a:extLst>
              <a:ext uri="{FF2B5EF4-FFF2-40B4-BE49-F238E27FC236}">
                <a16:creationId xmlns:a16="http://schemas.microsoft.com/office/drawing/2014/main" id="{32C6355F-507A-4993-944C-9359E0E06AF8}"/>
              </a:ext>
            </a:extLst>
          </p:cNvPr>
          <p:cNvSpPr txBox="1"/>
          <p:nvPr/>
        </p:nvSpPr>
        <p:spPr>
          <a:xfrm>
            <a:off x="3024627" y="4014784"/>
            <a:ext cx="1690146" cy="707886"/>
          </a:xfrm>
          <a:prstGeom prst="rect">
            <a:avLst/>
          </a:prstGeom>
          <a:noFill/>
        </p:spPr>
        <p:txBody>
          <a:bodyPr wrap="square" rtlCol="0">
            <a:spAutoFit/>
          </a:bodyPr>
          <a:lstStyle/>
          <a:p>
            <a:r>
              <a:rPr lang="en-US" sz="2000" b="1" err="1"/>
              <a:t>Brong</a:t>
            </a:r>
            <a:r>
              <a:rPr lang="en-US" sz="2000" b="1"/>
              <a:t> Ahafo</a:t>
            </a:r>
          </a:p>
          <a:p>
            <a:r>
              <a:rPr lang="en-US" sz="2000" b="1"/>
              <a:t>&lt;1%</a:t>
            </a:r>
          </a:p>
        </p:txBody>
      </p:sp>
      <p:sp>
        <p:nvSpPr>
          <p:cNvPr id="22" name="TextBox 21">
            <a:extLst>
              <a:ext uri="{FF2B5EF4-FFF2-40B4-BE49-F238E27FC236}">
                <a16:creationId xmlns:a16="http://schemas.microsoft.com/office/drawing/2014/main" id="{BEABF9E8-A82D-4085-A5EF-AF0FDCD6CBC5}"/>
              </a:ext>
            </a:extLst>
          </p:cNvPr>
          <p:cNvSpPr txBox="1"/>
          <p:nvPr/>
        </p:nvSpPr>
        <p:spPr>
          <a:xfrm>
            <a:off x="3499460" y="4869055"/>
            <a:ext cx="1283965" cy="646331"/>
          </a:xfrm>
          <a:prstGeom prst="rect">
            <a:avLst/>
          </a:prstGeom>
          <a:noFill/>
        </p:spPr>
        <p:txBody>
          <a:bodyPr wrap="square" rtlCol="0">
            <a:spAutoFit/>
          </a:bodyPr>
          <a:lstStyle/>
          <a:p>
            <a:pPr algn="ctr"/>
            <a:r>
              <a:rPr lang="en-US" b="1">
                <a:solidFill>
                  <a:schemeClr val="bg1"/>
                </a:solidFill>
              </a:rPr>
              <a:t>Ashanti</a:t>
            </a:r>
          </a:p>
          <a:p>
            <a:pPr algn="ctr"/>
            <a:r>
              <a:rPr lang="en-US" b="1">
                <a:solidFill>
                  <a:schemeClr val="bg1"/>
                </a:solidFill>
              </a:rPr>
              <a:t>6%</a:t>
            </a:r>
          </a:p>
        </p:txBody>
      </p:sp>
      <p:sp>
        <p:nvSpPr>
          <p:cNvPr id="23" name="TextBox 22">
            <a:extLst>
              <a:ext uri="{FF2B5EF4-FFF2-40B4-BE49-F238E27FC236}">
                <a16:creationId xmlns:a16="http://schemas.microsoft.com/office/drawing/2014/main" id="{C9E718FE-2969-462C-ACDE-124A6EDCB31E}"/>
              </a:ext>
            </a:extLst>
          </p:cNvPr>
          <p:cNvSpPr txBox="1"/>
          <p:nvPr/>
        </p:nvSpPr>
        <p:spPr>
          <a:xfrm>
            <a:off x="4474230" y="5228025"/>
            <a:ext cx="1266712" cy="646331"/>
          </a:xfrm>
          <a:prstGeom prst="rect">
            <a:avLst/>
          </a:prstGeom>
          <a:noFill/>
        </p:spPr>
        <p:txBody>
          <a:bodyPr wrap="square" rtlCol="0">
            <a:spAutoFit/>
          </a:bodyPr>
          <a:lstStyle/>
          <a:p>
            <a:pPr algn="ctr"/>
            <a:r>
              <a:rPr lang="en-US" b="1"/>
              <a:t>Eastern</a:t>
            </a:r>
          </a:p>
          <a:p>
            <a:pPr algn="ctr"/>
            <a:r>
              <a:rPr lang="en-US" b="1"/>
              <a:t>&lt;1%</a:t>
            </a:r>
          </a:p>
        </p:txBody>
      </p:sp>
      <p:sp>
        <p:nvSpPr>
          <p:cNvPr id="24" name="TextBox 23">
            <a:extLst>
              <a:ext uri="{FF2B5EF4-FFF2-40B4-BE49-F238E27FC236}">
                <a16:creationId xmlns:a16="http://schemas.microsoft.com/office/drawing/2014/main" id="{AA05A339-5052-40D2-99DD-5D5E4A68F1E6}"/>
              </a:ext>
            </a:extLst>
          </p:cNvPr>
          <p:cNvSpPr txBox="1"/>
          <p:nvPr/>
        </p:nvSpPr>
        <p:spPr>
          <a:xfrm>
            <a:off x="2866557" y="5713710"/>
            <a:ext cx="1038099" cy="646331"/>
          </a:xfrm>
          <a:prstGeom prst="rect">
            <a:avLst/>
          </a:prstGeom>
          <a:noFill/>
        </p:spPr>
        <p:txBody>
          <a:bodyPr wrap="square" rtlCol="0">
            <a:spAutoFit/>
          </a:bodyPr>
          <a:lstStyle/>
          <a:p>
            <a:pPr algn="ctr"/>
            <a:r>
              <a:rPr lang="en-US" b="1"/>
              <a:t>Western</a:t>
            </a:r>
          </a:p>
          <a:p>
            <a:pPr algn="ctr"/>
            <a:r>
              <a:rPr lang="en-US" b="1"/>
              <a:t>  1%</a:t>
            </a:r>
          </a:p>
        </p:txBody>
      </p:sp>
      <p:sp>
        <p:nvSpPr>
          <p:cNvPr id="25" name="TextBox 24">
            <a:extLst>
              <a:ext uri="{FF2B5EF4-FFF2-40B4-BE49-F238E27FC236}">
                <a16:creationId xmlns:a16="http://schemas.microsoft.com/office/drawing/2014/main" id="{4CA31151-E668-4EC5-8613-D6E71E2671A6}"/>
              </a:ext>
            </a:extLst>
          </p:cNvPr>
          <p:cNvSpPr txBox="1"/>
          <p:nvPr/>
        </p:nvSpPr>
        <p:spPr>
          <a:xfrm>
            <a:off x="3957570" y="5889800"/>
            <a:ext cx="992608" cy="646331"/>
          </a:xfrm>
          <a:prstGeom prst="rect">
            <a:avLst/>
          </a:prstGeom>
          <a:noFill/>
        </p:spPr>
        <p:txBody>
          <a:bodyPr wrap="square" rtlCol="0">
            <a:spAutoFit/>
          </a:bodyPr>
          <a:lstStyle/>
          <a:p>
            <a:pPr algn="ctr"/>
            <a:r>
              <a:rPr lang="en-US" b="1"/>
              <a:t>Central</a:t>
            </a:r>
          </a:p>
          <a:p>
            <a:pPr algn="ctr"/>
            <a:r>
              <a:rPr lang="en-US" b="1"/>
              <a:t>2%</a:t>
            </a:r>
          </a:p>
        </p:txBody>
      </p:sp>
      <p:sp>
        <p:nvSpPr>
          <p:cNvPr id="26" name="TextBox 25">
            <a:extLst>
              <a:ext uri="{FF2B5EF4-FFF2-40B4-BE49-F238E27FC236}">
                <a16:creationId xmlns:a16="http://schemas.microsoft.com/office/drawing/2014/main" id="{C5BAD463-4D90-48FA-97AE-4FC8C906640B}"/>
              </a:ext>
            </a:extLst>
          </p:cNvPr>
          <p:cNvSpPr txBox="1"/>
          <p:nvPr/>
        </p:nvSpPr>
        <p:spPr>
          <a:xfrm>
            <a:off x="5229280" y="6115524"/>
            <a:ext cx="1534145" cy="646331"/>
          </a:xfrm>
          <a:prstGeom prst="rect">
            <a:avLst/>
          </a:prstGeom>
          <a:noFill/>
        </p:spPr>
        <p:txBody>
          <a:bodyPr wrap="square" rtlCol="0">
            <a:spAutoFit/>
          </a:bodyPr>
          <a:lstStyle/>
          <a:p>
            <a:pPr algn="ctr"/>
            <a:r>
              <a:rPr lang="en-US" b="1"/>
              <a:t>Greater Accra</a:t>
            </a:r>
          </a:p>
          <a:p>
            <a:pPr algn="ctr"/>
            <a:r>
              <a:rPr lang="en-US" b="1"/>
              <a:t>1%</a:t>
            </a:r>
          </a:p>
        </p:txBody>
      </p:sp>
      <p:cxnSp>
        <p:nvCxnSpPr>
          <p:cNvPr id="27" name="Straight Connector 26">
            <a:extLst>
              <a:ext uri="{FF2B5EF4-FFF2-40B4-BE49-F238E27FC236}">
                <a16:creationId xmlns:a16="http://schemas.microsoft.com/office/drawing/2014/main" id="{B64E9606-A4C8-440C-B815-DD744E21BD96}"/>
              </a:ext>
            </a:extLst>
          </p:cNvPr>
          <p:cNvCxnSpPr>
            <a:stCxn id="15" idx="33"/>
          </p:cNvCxnSpPr>
          <p:nvPr/>
        </p:nvCxnSpPr>
        <p:spPr>
          <a:xfrm>
            <a:off x="5487886" y="6040800"/>
            <a:ext cx="166786" cy="161035"/>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047B292D-2B07-4519-806A-50FE08C9A06A}"/>
              </a:ext>
            </a:extLst>
          </p:cNvPr>
          <p:cNvSpPr txBox="1"/>
          <p:nvPr/>
        </p:nvSpPr>
        <p:spPr>
          <a:xfrm>
            <a:off x="5333752" y="3854944"/>
            <a:ext cx="722933" cy="646331"/>
          </a:xfrm>
          <a:prstGeom prst="rect">
            <a:avLst/>
          </a:prstGeom>
          <a:noFill/>
        </p:spPr>
        <p:txBody>
          <a:bodyPr wrap="square" rtlCol="0">
            <a:spAutoFit/>
          </a:bodyPr>
          <a:lstStyle/>
          <a:p>
            <a:pPr algn="ctr"/>
            <a:r>
              <a:rPr lang="en-US" b="1"/>
              <a:t>Volta</a:t>
            </a:r>
          </a:p>
          <a:p>
            <a:pPr algn="ctr"/>
            <a:r>
              <a:rPr lang="en-US" b="1"/>
              <a:t>&lt;1%</a:t>
            </a:r>
          </a:p>
        </p:txBody>
      </p:sp>
      <p:cxnSp>
        <p:nvCxnSpPr>
          <p:cNvPr id="29" name="Straight Connector 28">
            <a:extLst>
              <a:ext uri="{FF2B5EF4-FFF2-40B4-BE49-F238E27FC236}">
                <a16:creationId xmlns:a16="http://schemas.microsoft.com/office/drawing/2014/main" id="{8D80E83F-3E4C-41C5-9CFB-A7C95BB0E2EF}"/>
              </a:ext>
            </a:extLst>
          </p:cNvPr>
          <p:cNvCxnSpPr>
            <a:cxnSpLocks/>
          </p:cNvCxnSpPr>
          <p:nvPr/>
        </p:nvCxnSpPr>
        <p:spPr>
          <a:xfrm>
            <a:off x="5056544" y="1668756"/>
            <a:ext cx="63867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075804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0" y="1876266"/>
            <a:ext cx="4418729" cy="293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pPr>
            <a:r>
              <a:rPr lang="en-GB" sz="4000" dirty="0"/>
              <a:t>Insecticide-treated nets (ITNs)</a:t>
            </a:r>
          </a:p>
          <a:p>
            <a:pPr>
              <a:buClr>
                <a:schemeClr val="tx1"/>
              </a:buClr>
            </a:pPr>
            <a:r>
              <a:rPr lang="en-GB" sz="4000" b="1" dirty="0">
                <a:solidFill>
                  <a:schemeClr val="accent1"/>
                </a:solidFill>
              </a:rPr>
              <a:t>Malaria in pregnancy</a:t>
            </a:r>
          </a:p>
        </p:txBody>
      </p:sp>
    </p:spTree>
    <p:extLst>
      <p:ext uri="{BB962C8B-B14F-4D97-AF65-F5344CB8AC3E}">
        <p14:creationId xmlns:p14="http://schemas.microsoft.com/office/powerpoint/2010/main" val="319860202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Intermittent Preventive Treatment </a:t>
            </a:r>
            <a:br>
              <a:rPr lang="en-GB" noProof="0" dirty="0"/>
            </a:br>
            <a:r>
              <a:rPr lang="en-GB" noProof="0" dirty="0"/>
              <a:t>during Pregnancy (IPTp-SP)</a:t>
            </a:r>
          </a:p>
        </p:txBody>
      </p:sp>
      <p:graphicFrame>
        <p:nvGraphicFramePr>
          <p:cNvPr id="8" name="Content Placeholder 7"/>
          <p:cNvGraphicFramePr>
            <a:graphicFrameLocks noGrp="1"/>
          </p:cNvGraphicFramePr>
          <p:nvPr>
            <p:ph idx="1"/>
          </p:nvPr>
        </p:nvGraphicFramePr>
        <p:xfrm>
          <a:off x="0" y="1789113"/>
          <a:ext cx="9143999"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44600"/>
            <a:ext cx="9144000" cy="369332"/>
          </a:xfrm>
          <a:prstGeom prst="rect">
            <a:avLst/>
          </a:prstGeom>
          <a:noFill/>
        </p:spPr>
        <p:txBody>
          <a:bodyPr wrap="square" rtlCol="0">
            <a:spAutoFit/>
          </a:bodyPr>
          <a:lstStyle/>
          <a:p>
            <a:pPr algn="ctr"/>
            <a:r>
              <a:rPr lang="en-US" i="1" dirty="0"/>
              <a:t>Percent of women age 15-49 with a live birth in the two years before the survey who received:</a:t>
            </a:r>
          </a:p>
        </p:txBody>
      </p:sp>
    </p:spTree>
    <p:extLst>
      <p:ext uri="{BB962C8B-B14F-4D97-AF65-F5344CB8AC3E}">
        <p14:creationId xmlns:p14="http://schemas.microsoft.com/office/powerpoint/2010/main" val="27613278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Trends in IPTp-SP</a:t>
            </a:r>
          </a:p>
        </p:txBody>
      </p:sp>
      <p:graphicFrame>
        <p:nvGraphicFramePr>
          <p:cNvPr id="8" name="Content Placeholder 7"/>
          <p:cNvGraphicFramePr>
            <a:graphicFrameLocks noGrp="1"/>
          </p:cNvGraphicFramePr>
          <p:nvPr>
            <p:ph idx="1"/>
          </p:nvPr>
        </p:nvGraphicFramePr>
        <p:xfrm>
          <a:off x="0" y="1606550"/>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218"/>
            <a:ext cx="9144000" cy="369332"/>
          </a:xfrm>
          <a:prstGeom prst="rect">
            <a:avLst/>
          </a:prstGeom>
          <a:noFill/>
        </p:spPr>
        <p:txBody>
          <a:bodyPr wrap="square" rtlCol="0">
            <a:spAutoFit/>
          </a:bodyPr>
          <a:lstStyle/>
          <a:p>
            <a:pPr algn="ctr"/>
            <a:r>
              <a:rPr lang="en-US" i="1" dirty="0"/>
              <a:t>Percent of women age 15-49 with a live birth in the two years before the survey who received:</a:t>
            </a:r>
          </a:p>
        </p:txBody>
      </p:sp>
      <p:sp>
        <p:nvSpPr>
          <p:cNvPr id="9" name="TextBox 8"/>
          <p:cNvSpPr txBox="1"/>
          <p:nvPr/>
        </p:nvSpPr>
        <p:spPr>
          <a:xfrm>
            <a:off x="3148818" y="3277808"/>
            <a:ext cx="1828800" cy="369332"/>
          </a:xfrm>
          <a:prstGeom prst="rect">
            <a:avLst/>
          </a:prstGeom>
          <a:noFill/>
        </p:spPr>
        <p:txBody>
          <a:bodyPr wrap="square" rtlCol="0">
            <a:spAutoFit/>
          </a:bodyPr>
          <a:lstStyle/>
          <a:p>
            <a:r>
              <a:rPr lang="en-US" b="1" dirty="0">
                <a:solidFill>
                  <a:schemeClr val="accent2"/>
                </a:solidFill>
              </a:rPr>
              <a:t>IPTp-SP 2+</a:t>
            </a:r>
          </a:p>
        </p:txBody>
      </p:sp>
      <p:sp>
        <p:nvSpPr>
          <p:cNvPr id="10" name="TextBox 9"/>
          <p:cNvSpPr txBox="1"/>
          <p:nvPr/>
        </p:nvSpPr>
        <p:spPr>
          <a:xfrm>
            <a:off x="4977618" y="3754861"/>
            <a:ext cx="2082687" cy="369332"/>
          </a:xfrm>
          <a:prstGeom prst="rect">
            <a:avLst/>
          </a:prstGeom>
          <a:noFill/>
        </p:spPr>
        <p:txBody>
          <a:bodyPr wrap="square" rtlCol="0">
            <a:spAutoFit/>
          </a:bodyPr>
          <a:lstStyle/>
          <a:p>
            <a:r>
              <a:rPr lang="en-US" b="1" dirty="0">
                <a:solidFill>
                  <a:schemeClr val="accent5"/>
                </a:solidFill>
              </a:rPr>
              <a:t>IPTp-SP 3+</a:t>
            </a:r>
          </a:p>
        </p:txBody>
      </p:sp>
      <p:sp>
        <p:nvSpPr>
          <p:cNvPr id="11" name="TextBox 10"/>
          <p:cNvSpPr txBox="1"/>
          <p:nvPr/>
        </p:nvSpPr>
        <p:spPr>
          <a:xfrm>
            <a:off x="1564864" y="2546526"/>
            <a:ext cx="1828800" cy="369332"/>
          </a:xfrm>
          <a:prstGeom prst="rect">
            <a:avLst/>
          </a:prstGeom>
          <a:noFill/>
        </p:spPr>
        <p:txBody>
          <a:bodyPr wrap="square" rtlCol="0">
            <a:spAutoFit/>
          </a:bodyPr>
          <a:lstStyle/>
          <a:p>
            <a:r>
              <a:rPr lang="en-US" b="1" dirty="0">
                <a:solidFill>
                  <a:schemeClr val="accent1"/>
                </a:solidFill>
              </a:rPr>
              <a:t>IPTp-SP 1+</a:t>
            </a:r>
          </a:p>
        </p:txBody>
      </p:sp>
      <p:sp>
        <p:nvSpPr>
          <p:cNvPr id="12" name="TextBox 11"/>
          <p:cNvSpPr txBox="1"/>
          <p:nvPr/>
        </p:nvSpPr>
        <p:spPr>
          <a:xfrm>
            <a:off x="18256" y="6273225"/>
            <a:ext cx="9144000" cy="584775"/>
          </a:xfrm>
          <a:prstGeom prst="rect">
            <a:avLst/>
          </a:prstGeom>
          <a:noFill/>
        </p:spPr>
        <p:txBody>
          <a:bodyPr wrap="square" rtlCol="0">
            <a:spAutoFit/>
          </a:bodyPr>
          <a:lstStyle/>
          <a:p>
            <a:r>
              <a:rPr lang="en-GB" sz="1600" i="1" dirty="0"/>
              <a:t>*Whether or not at least 1 dose of SP/Fansidar was received during an ANC visit is no longer part of the IPTp-SP indicators, as included in previous MIS surveys. </a:t>
            </a:r>
          </a:p>
        </p:txBody>
      </p:sp>
    </p:spTree>
    <p:extLst>
      <p:ext uri="{BB962C8B-B14F-4D97-AF65-F5344CB8AC3E}">
        <p14:creationId xmlns:p14="http://schemas.microsoft.com/office/powerpoint/2010/main" val="210176719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a:t>Key Findings</a:t>
            </a:r>
          </a:p>
        </p:txBody>
      </p:sp>
      <p:sp>
        <p:nvSpPr>
          <p:cNvPr id="3" name="Content Placeholder 2"/>
          <p:cNvSpPr>
            <a:spLocks noGrp="1"/>
          </p:cNvSpPr>
          <p:nvPr>
            <p:ph idx="1"/>
          </p:nvPr>
        </p:nvSpPr>
        <p:spPr>
          <a:xfrm>
            <a:off x="443883" y="1463166"/>
            <a:ext cx="8256233" cy="5081325"/>
          </a:xfrm>
        </p:spPr>
        <p:txBody>
          <a:bodyPr>
            <a:normAutofit lnSpcReduction="10000"/>
          </a:bodyPr>
          <a:lstStyle/>
          <a:p>
            <a:pPr>
              <a:spcBef>
                <a:spcPts val="0"/>
              </a:spcBef>
              <a:spcAft>
                <a:spcPts val="1800"/>
              </a:spcAft>
              <a:buClr>
                <a:schemeClr val="tx1"/>
              </a:buClr>
            </a:pPr>
            <a:r>
              <a:rPr lang="en-GB" sz="3600" b="1" dirty="0">
                <a:solidFill>
                  <a:schemeClr val="accent1"/>
                </a:solidFill>
              </a:rPr>
              <a:t>74</a:t>
            </a:r>
            <a:r>
              <a:rPr lang="en-GB" sz="3600" b="1" noProof="0" dirty="0">
                <a:solidFill>
                  <a:schemeClr val="accent1"/>
                </a:solidFill>
              </a:rPr>
              <a:t>% </a:t>
            </a:r>
            <a:r>
              <a:rPr lang="en-GB" sz="3600" noProof="0" dirty="0"/>
              <a:t>of households own at least </a:t>
            </a:r>
            <a:r>
              <a:rPr lang="en-GB" sz="3600" b="1" noProof="0" dirty="0">
                <a:solidFill>
                  <a:schemeClr val="accent1"/>
                </a:solidFill>
              </a:rPr>
              <a:t>one ITN</a:t>
            </a:r>
            <a:r>
              <a:rPr lang="en-GB" sz="3600" noProof="0" dirty="0"/>
              <a:t>.</a:t>
            </a:r>
          </a:p>
          <a:p>
            <a:pPr>
              <a:spcBef>
                <a:spcPts val="0"/>
              </a:spcBef>
              <a:spcAft>
                <a:spcPts val="1800"/>
              </a:spcAft>
              <a:buClr>
                <a:schemeClr val="tx1"/>
              </a:buClr>
            </a:pPr>
            <a:r>
              <a:rPr lang="en-GB" sz="3600" b="1" dirty="0">
                <a:solidFill>
                  <a:schemeClr val="accent1"/>
                </a:solidFill>
              </a:rPr>
              <a:t>67</a:t>
            </a:r>
            <a:r>
              <a:rPr lang="en-GB" sz="3600" b="1" noProof="0" dirty="0">
                <a:solidFill>
                  <a:schemeClr val="accent1"/>
                </a:solidFill>
              </a:rPr>
              <a:t>% </a:t>
            </a:r>
            <a:r>
              <a:rPr lang="en-GB" sz="3600" noProof="0" dirty="0"/>
              <a:t>of the household population has </a:t>
            </a:r>
            <a:r>
              <a:rPr lang="en-GB" sz="3600" b="1" noProof="0" dirty="0">
                <a:solidFill>
                  <a:schemeClr val="accent1"/>
                </a:solidFill>
              </a:rPr>
              <a:t>access to an ITN</a:t>
            </a:r>
            <a:r>
              <a:rPr lang="en-GB" sz="3600" noProof="0" dirty="0"/>
              <a:t>.</a:t>
            </a:r>
          </a:p>
          <a:p>
            <a:pPr>
              <a:spcBef>
                <a:spcPts val="0"/>
              </a:spcBef>
              <a:spcAft>
                <a:spcPts val="1800"/>
              </a:spcAft>
              <a:buClr>
                <a:schemeClr val="tx1"/>
              </a:buClr>
            </a:pPr>
            <a:r>
              <a:rPr lang="en-GB" sz="3600" b="1" dirty="0">
                <a:solidFill>
                  <a:schemeClr val="accent1"/>
                </a:solidFill>
              </a:rPr>
              <a:t>43</a:t>
            </a:r>
            <a:r>
              <a:rPr lang="en-GB" sz="3600" b="1" noProof="0" dirty="0">
                <a:solidFill>
                  <a:schemeClr val="accent1"/>
                </a:solidFill>
              </a:rPr>
              <a:t>% </a:t>
            </a:r>
            <a:r>
              <a:rPr lang="en-GB" sz="3600" noProof="0" dirty="0"/>
              <a:t>of </a:t>
            </a:r>
            <a:r>
              <a:rPr lang="en-GB" sz="3600" b="1" noProof="0" dirty="0">
                <a:solidFill>
                  <a:schemeClr val="accent1"/>
                </a:solidFill>
              </a:rPr>
              <a:t>household members</a:t>
            </a:r>
            <a:r>
              <a:rPr lang="en-GB" sz="3600" noProof="0" dirty="0"/>
              <a:t>, </a:t>
            </a:r>
            <a:r>
              <a:rPr lang="en-GB" sz="3600" b="1" dirty="0">
                <a:solidFill>
                  <a:schemeClr val="accent1"/>
                </a:solidFill>
              </a:rPr>
              <a:t>54</a:t>
            </a:r>
            <a:r>
              <a:rPr lang="en-GB" sz="3600" b="1" noProof="0" dirty="0">
                <a:solidFill>
                  <a:schemeClr val="accent1"/>
                </a:solidFill>
              </a:rPr>
              <a:t>%</a:t>
            </a:r>
            <a:r>
              <a:rPr lang="en-GB" sz="3600" b="1" noProof="0" dirty="0">
                <a:solidFill>
                  <a:schemeClr val="accent5"/>
                </a:solidFill>
              </a:rPr>
              <a:t> </a:t>
            </a:r>
            <a:r>
              <a:rPr lang="en-GB" sz="3600" noProof="0" dirty="0"/>
              <a:t>of </a:t>
            </a:r>
            <a:r>
              <a:rPr lang="en-GB" sz="3600" b="1" noProof="0" dirty="0">
                <a:solidFill>
                  <a:schemeClr val="accent1"/>
                </a:solidFill>
              </a:rPr>
              <a:t>children under 5</a:t>
            </a:r>
            <a:r>
              <a:rPr lang="en-GB" sz="3600" noProof="0" dirty="0"/>
              <a:t>, and </a:t>
            </a:r>
            <a:r>
              <a:rPr lang="en-GB" sz="3600" b="1" noProof="0" dirty="0">
                <a:solidFill>
                  <a:schemeClr val="accent1"/>
                </a:solidFill>
              </a:rPr>
              <a:t>4</a:t>
            </a:r>
            <a:r>
              <a:rPr lang="en-GB" sz="3600" b="1" dirty="0">
                <a:solidFill>
                  <a:schemeClr val="accent1"/>
                </a:solidFill>
              </a:rPr>
              <a:t>9</a:t>
            </a:r>
            <a:r>
              <a:rPr lang="en-GB" sz="3600" b="1" noProof="0" dirty="0">
                <a:solidFill>
                  <a:schemeClr val="accent1"/>
                </a:solidFill>
              </a:rPr>
              <a:t>%</a:t>
            </a:r>
            <a:r>
              <a:rPr lang="en-GB" sz="3600" b="1" noProof="0" dirty="0">
                <a:solidFill>
                  <a:schemeClr val="accent5"/>
                </a:solidFill>
              </a:rPr>
              <a:t> </a:t>
            </a:r>
            <a:r>
              <a:rPr lang="en-GB" sz="3600" noProof="0" dirty="0"/>
              <a:t>of </a:t>
            </a:r>
            <a:r>
              <a:rPr lang="en-GB" sz="3600" b="1" noProof="0" dirty="0">
                <a:solidFill>
                  <a:schemeClr val="accent1"/>
                </a:solidFill>
              </a:rPr>
              <a:t>pregnant women slept under an ITN </a:t>
            </a:r>
            <a:r>
              <a:rPr lang="en-GB" sz="3600" noProof="0" dirty="0"/>
              <a:t>the night before the survey. </a:t>
            </a:r>
          </a:p>
          <a:p>
            <a:pPr>
              <a:spcBef>
                <a:spcPts val="0"/>
              </a:spcBef>
              <a:spcAft>
                <a:spcPts val="1800"/>
              </a:spcAft>
              <a:buClr>
                <a:schemeClr val="tx1"/>
              </a:buClr>
            </a:pPr>
            <a:r>
              <a:rPr lang="en-GB" sz="3600" b="1" dirty="0">
                <a:solidFill>
                  <a:schemeClr val="accent1"/>
                </a:solidFill>
              </a:rPr>
              <a:t>61% </a:t>
            </a:r>
            <a:r>
              <a:rPr lang="en-GB" sz="3600" dirty="0"/>
              <a:t>of women took </a:t>
            </a:r>
            <a:r>
              <a:rPr lang="en-GB" sz="3600" b="1" dirty="0">
                <a:solidFill>
                  <a:schemeClr val="accent1"/>
                </a:solidFill>
              </a:rPr>
              <a:t>3+ doses of SP/Fansidar (IPTp-SP)</a:t>
            </a:r>
            <a:r>
              <a:rPr lang="en-GB" sz="3600" dirty="0"/>
              <a:t>. </a:t>
            </a:r>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42888988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Ghana’s Regions</a:t>
            </a:r>
          </a:p>
        </p:txBody>
      </p:sp>
      <p:grpSp>
        <p:nvGrpSpPr>
          <p:cNvPr id="36" name="Group 18">
            <a:extLst>
              <a:ext uri="{FF2B5EF4-FFF2-40B4-BE49-F238E27FC236}">
                <a16:creationId xmlns:a16="http://schemas.microsoft.com/office/drawing/2014/main" id="{F467DDE2-2A41-4FC6-BE12-A701EA7260D4}"/>
              </a:ext>
            </a:extLst>
          </p:cNvPr>
          <p:cNvGrpSpPr>
            <a:grpSpLocks noChangeAspect="1"/>
          </p:cNvGrpSpPr>
          <p:nvPr/>
        </p:nvGrpSpPr>
        <p:grpSpPr bwMode="auto">
          <a:xfrm>
            <a:off x="2170854" y="646653"/>
            <a:ext cx="4802292" cy="6211347"/>
            <a:chOff x="1210" y="0"/>
            <a:chExt cx="3340" cy="4320"/>
          </a:xfrm>
        </p:grpSpPr>
        <p:sp>
          <p:nvSpPr>
            <p:cNvPr id="37" name="AutoShape 17">
              <a:extLst>
                <a:ext uri="{FF2B5EF4-FFF2-40B4-BE49-F238E27FC236}">
                  <a16:creationId xmlns:a16="http://schemas.microsoft.com/office/drawing/2014/main" id="{357CC2E7-A179-470F-A99B-0E3B510D039B}"/>
                </a:ext>
              </a:extLst>
            </p:cNvPr>
            <p:cNvSpPr>
              <a:spLocks noChangeAspect="1" noChangeArrowheads="1" noTextEdit="1"/>
            </p:cNvSpPr>
            <p:nvPr/>
          </p:nvSpPr>
          <p:spPr bwMode="auto">
            <a:xfrm>
              <a:off x="1210" y="0"/>
              <a:ext cx="33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19">
              <a:extLst>
                <a:ext uri="{FF2B5EF4-FFF2-40B4-BE49-F238E27FC236}">
                  <a16:creationId xmlns:a16="http://schemas.microsoft.com/office/drawing/2014/main" id="{69001A29-9878-41F5-9F98-93DBB340160C}"/>
                </a:ext>
              </a:extLst>
            </p:cNvPr>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8 h 532"/>
                <a:gd name="T18" fmla="*/ 948 w 949"/>
                <a:gd name="T19" fmla="*/ 100 h 532"/>
                <a:gd name="T20" fmla="*/ 922 w 949"/>
                <a:gd name="T21" fmla="*/ 166 h 532"/>
                <a:gd name="T22" fmla="*/ 893 w 949"/>
                <a:gd name="T23" fmla="*/ 227 h 532"/>
                <a:gd name="T24" fmla="*/ 865 w 949"/>
                <a:gd name="T25" fmla="*/ 276 h 532"/>
                <a:gd name="T26" fmla="*/ 837 w 949"/>
                <a:gd name="T27" fmla="*/ 290 h 532"/>
                <a:gd name="T28" fmla="*/ 805 w 949"/>
                <a:gd name="T29" fmla="*/ 301 h 532"/>
                <a:gd name="T30" fmla="*/ 770 w 949"/>
                <a:gd name="T31" fmla="*/ 314 h 532"/>
                <a:gd name="T32" fmla="*/ 740 w 949"/>
                <a:gd name="T33" fmla="*/ 322 h 532"/>
                <a:gd name="T34" fmla="*/ 709 w 949"/>
                <a:gd name="T35" fmla="*/ 322 h 532"/>
                <a:gd name="T36" fmla="*/ 674 w 949"/>
                <a:gd name="T37" fmla="*/ 333 h 532"/>
                <a:gd name="T38" fmla="*/ 643 w 949"/>
                <a:gd name="T39" fmla="*/ 323 h 532"/>
                <a:gd name="T40" fmla="*/ 628 w 949"/>
                <a:gd name="T41" fmla="*/ 346 h 532"/>
                <a:gd name="T42" fmla="*/ 603 w 949"/>
                <a:gd name="T43" fmla="*/ 352 h 532"/>
                <a:gd name="T44" fmla="*/ 573 w 949"/>
                <a:gd name="T45" fmla="*/ 365 h 532"/>
                <a:gd name="T46" fmla="*/ 541 w 949"/>
                <a:gd name="T47" fmla="*/ 367 h 532"/>
                <a:gd name="T48" fmla="*/ 516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3 w 949"/>
                <a:gd name="T93" fmla="*/ 422 h 532"/>
                <a:gd name="T94" fmla="*/ 96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4 w 949"/>
                <a:gd name="T109" fmla="*/ 236 h 532"/>
                <a:gd name="T110" fmla="*/ 45 w 949"/>
                <a:gd name="T111" fmla="*/ 222 h 532"/>
                <a:gd name="T112" fmla="*/ 47 w 949"/>
                <a:gd name="T113" fmla="*/ 199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10" y="108"/>
                  </a:lnTo>
                  <a:lnTo>
                    <a:pt x="406" y="116"/>
                  </a:lnTo>
                  <a:lnTo>
                    <a:pt x="417" y="116"/>
                  </a:lnTo>
                  <a:lnTo>
                    <a:pt x="424" y="99"/>
                  </a:lnTo>
                  <a:lnTo>
                    <a:pt x="425" y="99"/>
                  </a:lnTo>
                  <a:lnTo>
                    <a:pt x="441" y="99"/>
                  </a:lnTo>
                  <a:lnTo>
                    <a:pt x="442" y="98"/>
                  </a:lnTo>
                  <a:lnTo>
                    <a:pt x="444" y="94"/>
                  </a:lnTo>
                  <a:lnTo>
                    <a:pt x="454" y="92"/>
                  </a:lnTo>
                  <a:lnTo>
                    <a:pt x="455" y="98"/>
                  </a:lnTo>
                  <a:lnTo>
                    <a:pt x="455" y="99"/>
                  </a:lnTo>
                  <a:lnTo>
                    <a:pt x="465" y="99"/>
                  </a:lnTo>
                  <a:lnTo>
                    <a:pt x="475" y="99"/>
                  </a:lnTo>
                  <a:lnTo>
                    <a:pt x="485" y="99"/>
                  </a:lnTo>
                  <a:lnTo>
                    <a:pt x="496" y="99"/>
                  </a:lnTo>
                  <a:lnTo>
                    <a:pt x="506" y="99"/>
                  </a:lnTo>
                  <a:lnTo>
                    <a:pt x="517" y="99"/>
                  </a:lnTo>
                  <a:lnTo>
                    <a:pt x="526" y="99"/>
                  </a:lnTo>
                  <a:lnTo>
                    <a:pt x="526" y="103"/>
                  </a:lnTo>
                  <a:lnTo>
                    <a:pt x="526" y="107"/>
                  </a:lnTo>
                  <a:lnTo>
                    <a:pt x="529" y="108"/>
                  </a:lnTo>
                  <a:lnTo>
                    <a:pt x="530" y="108"/>
                  </a:lnTo>
                  <a:lnTo>
                    <a:pt x="533" y="107"/>
                  </a:lnTo>
                  <a:lnTo>
                    <a:pt x="534" y="106"/>
                  </a:lnTo>
                  <a:lnTo>
                    <a:pt x="538" y="106"/>
                  </a:lnTo>
                  <a:lnTo>
                    <a:pt x="541" y="107"/>
                  </a:lnTo>
                  <a:lnTo>
                    <a:pt x="543" y="108"/>
                  </a:lnTo>
                  <a:lnTo>
                    <a:pt x="543" y="112"/>
                  </a:lnTo>
                  <a:lnTo>
                    <a:pt x="542" y="115"/>
                  </a:lnTo>
                  <a:lnTo>
                    <a:pt x="539" y="116"/>
                  </a:lnTo>
                  <a:lnTo>
                    <a:pt x="535" y="117"/>
                  </a:lnTo>
                  <a:lnTo>
                    <a:pt x="534" y="120"/>
                  </a:lnTo>
                  <a:lnTo>
                    <a:pt x="533" y="123"/>
                  </a:lnTo>
                  <a:lnTo>
                    <a:pt x="534" y="124"/>
                  </a:lnTo>
                  <a:lnTo>
                    <a:pt x="535" y="124"/>
                  </a:lnTo>
                  <a:lnTo>
                    <a:pt x="539" y="125"/>
                  </a:lnTo>
                  <a:lnTo>
                    <a:pt x="542" y="127"/>
                  </a:lnTo>
                  <a:lnTo>
                    <a:pt x="544" y="128"/>
                  </a:lnTo>
                  <a:lnTo>
                    <a:pt x="544" y="129"/>
                  </a:lnTo>
                  <a:lnTo>
                    <a:pt x="546" y="130"/>
                  </a:lnTo>
                  <a:lnTo>
                    <a:pt x="547" y="132"/>
                  </a:lnTo>
                  <a:lnTo>
                    <a:pt x="547" y="133"/>
                  </a:lnTo>
                  <a:lnTo>
                    <a:pt x="548" y="136"/>
                  </a:lnTo>
                  <a:lnTo>
                    <a:pt x="550" y="138"/>
                  </a:lnTo>
                  <a:lnTo>
                    <a:pt x="550" y="140"/>
                  </a:lnTo>
                  <a:lnTo>
                    <a:pt x="552" y="140"/>
                  </a:lnTo>
                  <a:lnTo>
                    <a:pt x="554"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7"/>
                  </a:lnTo>
                  <a:lnTo>
                    <a:pt x="582" y="125"/>
                  </a:lnTo>
                  <a:lnTo>
                    <a:pt x="584" y="123"/>
                  </a:lnTo>
                  <a:lnTo>
                    <a:pt x="585" y="120"/>
                  </a:lnTo>
                  <a:lnTo>
                    <a:pt x="586" y="116"/>
                  </a:lnTo>
                  <a:lnTo>
                    <a:pt x="588" y="113"/>
                  </a:lnTo>
                  <a:lnTo>
                    <a:pt x="588" y="111"/>
                  </a:lnTo>
                  <a:lnTo>
                    <a:pt x="589" y="107"/>
                  </a:lnTo>
                  <a:lnTo>
                    <a:pt x="590" y="104"/>
                  </a:lnTo>
                  <a:lnTo>
                    <a:pt x="593" y="103"/>
                  </a:lnTo>
                  <a:lnTo>
                    <a:pt x="596" y="102"/>
                  </a:lnTo>
                  <a:lnTo>
                    <a:pt x="599" y="102"/>
                  </a:lnTo>
                  <a:lnTo>
                    <a:pt x="603" y="103"/>
                  </a:lnTo>
                  <a:lnTo>
                    <a:pt x="606" y="104"/>
                  </a:lnTo>
                  <a:lnTo>
                    <a:pt x="609" y="106"/>
                  </a:lnTo>
                  <a:lnTo>
                    <a:pt x="613"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7" y="90"/>
                  </a:lnTo>
                  <a:lnTo>
                    <a:pt x="651" y="89"/>
                  </a:lnTo>
                  <a:lnTo>
                    <a:pt x="652" y="87"/>
                  </a:lnTo>
                  <a:lnTo>
                    <a:pt x="654" y="86"/>
                  </a:lnTo>
                  <a:lnTo>
                    <a:pt x="658" y="85"/>
                  </a:lnTo>
                  <a:lnTo>
                    <a:pt x="661" y="83"/>
                  </a:lnTo>
                  <a:lnTo>
                    <a:pt x="662" y="81"/>
                  </a:lnTo>
                  <a:lnTo>
                    <a:pt x="665" y="79"/>
                  </a:lnTo>
                  <a:lnTo>
                    <a:pt x="668"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7" y="43"/>
                  </a:lnTo>
                  <a:lnTo>
                    <a:pt x="678" y="41"/>
                  </a:lnTo>
                  <a:lnTo>
                    <a:pt x="681" y="39"/>
                  </a:lnTo>
                  <a:lnTo>
                    <a:pt x="683" y="38"/>
                  </a:lnTo>
                  <a:lnTo>
                    <a:pt x="686" y="36"/>
                  </a:lnTo>
                  <a:lnTo>
                    <a:pt x="690" y="36"/>
                  </a:lnTo>
                  <a:lnTo>
                    <a:pt x="692" y="36"/>
                  </a:lnTo>
                  <a:lnTo>
                    <a:pt x="696" y="35"/>
                  </a:lnTo>
                  <a:lnTo>
                    <a:pt x="699" y="35"/>
                  </a:lnTo>
                  <a:lnTo>
                    <a:pt x="703" y="34"/>
                  </a:lnTo>
                  <a:lnTo>
                    <a:pt x="706" y="35"/>
                  </a:lnTo>
                  <a:lnTo>
                    <a:pt x="708" y="36"/>
                  </a:lnTo>
                  <a:lnTo>
                    <a:pt x="709" y="39"/>
                  </a:lnTo>
                  <a:lnTo>
                    <a:pt x="711" y="41"/>
                  </a:lnTo>
                  <a:lnTo>
                    <a:pt x="712" y="45"/>
                  </a:lnTo>
                  <a:lnTo>
                    <a:pt x="713" y="48"/>
                  </a:lnTo>
                  <a:lnTo>
                    <a:pt x="715" y="51"/>
                  </a:lnTo>
                  <a:lnTo>
                    <a:pt x="716" y="53"/>
                  </a:lnTo>
                  <a:lnTo>
                    <a:pt x="717" y="56"/>
                  </a:lnTo>
                  <a:lnTo>
                    <a:pt x="720" y="57"/>
                  </a:lnTo>
                  <a:lnTo>
                    <a:pt x="723" y="56"/>
                  </a:lnTo>
                  <a:lnTo>
                    <a:pt x="724" y="53"/>
                  </a:lnTo>
                  <a:lnTo>
                    <a:pt x="725" y="51"/>
                  </a:lnTo>
                  <a:lnTo>
                    <a:pt x="728" y="49"/>
                  </a:lnTo>
                  <a:lnTo>
                    <a:pt x="730" y="48"/>
                  </a:lnTo>
                  <a:lnTo>
                    <a:pt x="733" y="47"/>
                  </a:lnTo>
                  <a:lnTo>
                    <a:pt x="734" y="44"/>
                  </a:lnTo>
                  <a:lnTo>
                    <a:pt x="736" y="41"/>
                  </a:lnTo>
                  <a:lnTo>
                    <a:pt x="738" y="39"/>
                  </a:lnTo>
                  <a:lnTo>
                    <a:pt x="741" y="38"/>
                  </a:lnTo>
                  <a:lnTo>
                    <a:pt x="744" y="36"/>
                  </a:lnTo>
                  <a:lnTo>
                    <a:pt x="745" y="34"/>
                  </a:lnTo>
                  <a:lnTo>
                    <a:pt x="749" y="34"/>
                  </a:lnTo>
                  <a:lnTo>
                    <a:pt x="753" y="32"/>
                  </a:lnTo>
                  <a:lnTo>
                    <a:pt x="754" y="31"/>
                  </a:lnTo>
                  <a:lnTo>
                    <a:pt x="757" y="28"/>
                  </a:lnTo>
                  <a:lnTo>
                    <a:pt x="761"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2" y="23"/>
                  </a:lnTo>
                  <a:lnTo>
                    <a:pt x="843" y="27"/>
                  </a:lnTo>
                  <a:lnTo>
                    <a:pt x="844" y="28"/>
                  </a:lnTo>
                  <a:lnTo>
                    <a:pt x="847" y="31"/>
                  </a:lnTo>
                  <a:lnTo>
                    <a:pt x="850" y="32"/>
                  </a:lnTo>
                  <a:lnTo>
                    <a:pt x="854" y="32"/>
                  </a:lnTo>
                  <a:lnTo>
                    <a:pt x="858" y="34"/>
                  </a:lnTo>
                  <a:lnTo>
                    <a:pt x="859" y="35"/>
                  </a:lnTo>
                  <a:lnTo>
                    <a:pt x="861" y="36"/>
                  </a:lnTo>
                  <a:lnTo>
                    <a:pt x="864" y="39"/>
                  </a:lnTo>
                  <a:lnTo>
                    <a:pt x="867" y="40"/>
                  </a:lnTo>
                  <a:lnTo>
                    <a:pt x="868" y="43"/>
                  </a:lnTo>
                  <a:lnTo>
                    <a:pt x="871" y="44"/>
                  </a:lnTo>
                  <a:lnTo>
                    <a:pt x="875" y="44"/>
                  </a:lnTo>
                  <a:lnTo>
                    <a:pt x="878" y="44"/>
                  </a:lnTo>
                  <a:lnTo>
                    <a:pt x="882" y="44"/>
                  </a:lnTo>
                  <a:lnTo>
                    <a:pt x="886" y="44"/>
                  </a:lnTo>
                  <a:lnTo>
                    <a:pt x="889" y="43"/>
                  </a:lnTo>
                  <a:lnTo>
                    <a:pt x="893" y="41"/>
                  </a:lnTo>
                  <a:lnTo>
                    <a:pt x="895" y="40"/>
                  </a:lnTo>
                  <a:lnTo>
                    <a:pt x="898" y="39"/>
                  </a:lnTo>
                  <a:lnTo>
                    <a:pt x="901" y="38"/>
                  </a:lnTo>
                  <a:lnTo>
                    <a:pt x="903" y="36"/>
                  </a:lnTo>
                  <a:lnTo>
                    <a:pt x="907" y="36"/>
                  </a:lnTo>
                  <a:lnTo>
                    <a:pt x="913" y="36"/>
                  </a:lnTo>
                  <a:lnTo>
                    <a:pt x="916" y="38"/>
                  </a:lnTo>
                  <a:lnTo>
                    <a:pt x="919" y="38"/>
                  </a:lnTo>
                  <a:lnTo>
                    <a:pt x="922" y="39"/>
                  </a:lnTo>
                  <a:lnTo>
                    <a:pt x="926" y="40"/>
                  </a:lnTo>
                  <a:lnTo>
                    <a:pt x="928" y="41"/>
                  </a:lnTo>
                  <a:lnTo>
                    <a:pt x="931" y="41"/>
                  </a:lnTo>
                  <a:lnTo>
                    <a:pt x="935" y="43"/>
                  </a:lnTo>
                  <a:lnTo>
                    <a:pt x="937" y="44"/>
                  </a:lnTo>
                  <a:lnTo>
                    <a:pt x="940" y="45"/>
                  </a:lnTo>
                  <a:lnTo>
                    <a:pt x="944" y="47"/>
                  </a:lnTo>
                  <a:lnTo>
                    <a:pt x="945" y="48"/>
                  </a:lnTo>
                  <a:lnTo>
                    <a:pt x="948" y="51"/>
                  </a:lnTo>
                  <a:lnTo>
                    <a:pt x="949" y="55"/>
                  </a:lnTo>
                  <a:lnTo>
                    <a:pt x="949" y="57"/>
                  </a:lnTo>
                  <a:lnTo>
                    <a:pt x="949" y="61"/>
                  </a:lnTo>
                  <a:lnTo>
                    <a:pt x="949" y="65"/>
                  </a:lnTo>
                  <a:lnTo>
                    <a:pt x="949" y="69"/>
                  </a:lnTo>
                  <a:lnTo>
                    <a:pt x="949" y="73"/>
                  </a:lnTo>
                  <a:lnTo>
                    <a:pt x="949" y="78"/>
                  </a:lnTo>
                  <a:lnTo>
                    <a:pt x="949" y="82"/>
                  </a:lnTo>
                  <a:lnTo>
                    <a:pt x="949" y="86"/>
                  </a:lnTo>
                  <a:lnTo>
                    <a:pt x="949" y="90"/>
                  </a:lnTo>
                  <a:lnTo>
                    <a:pt x="948" y="94"/>
                  </a:lnTo>
                  <a:lnTo>
                    <a:pt x="948" y="96"/>
                  </a:lnTo>
                  <a:lnTo>
                    <a:pt x="948" y="98"/>
                  </a:lnTo>
                  <a:lnTo>
                    <a:pt x="948" y="100"/>
                  </a:lnTo>
                  <a:lnTo>
                    <a:pt x="948" y="104"/>
                  </a:lnTo>
                  <a:lnTo>
                    <a:pt x="947" y="108"/>
                  </a:lnTo>
                  <a:lnTo>
                    <a:pt x="944" y="110"/>
                  </a:lnTo>
                  <a:lnTo>
                    <a:pt x="943" y="112"/>
                  </a:lnTo>
                  <a:lnTo>
                    <a:pt x="940" y="113"/>
                  </a:lnTo>
                  <a:lnTo>
                    <a:pt x="937" y="115"/>
                  </a:lnTo>
                  <a:lnTo>
                    <a:pt x="935" y="116"/>
                  </a:lnTo>
                  <a:lnTo>
                    <a:pt x="932" y="117"/>
                  </a:lnTo>
                  <a:lnTo>
                    <a:pt x="930" y="120"/>
                  </a:lnTo>
                  <a:lnTo>
                    <a:pt x="928" y="121"/>
                  </a:lnTo>
                  <a:lnTo>
                    <a:pt x="926" y="124"/>
                  </a:lnTo>
                  <a:lnTo>
                    <a:pt x="926" y="127"/>
                  </a:lnTo>
                  <a:lnTo>
                    <a:pt x="926" y="130"/>
                  </a:lnTo>
                  <a:lnTo>
                    <a:pt x="926" y="134"/>
                  </a:lnTo>
                  <a:lnTo>
                    <a:pt x="927" y="137"/>
                  </a:lnTo>
                  <a:lnTo>
                    <a:pt x="928" y="141"/>
                  </a:lnTo>
                  <a:lnTo>
                    <a:pt x="928" y="144"/>
                  </a:lnTo>
                  <a:lnTo>
                    <a:pt x="927" y="146"/>
                  </a:lnTo>
                  <a:lnTo>
                    <a:pt x="926" y="150"/>
                  </a:lnTo>
                  <a:lnTo>
                    <a:pt x="924" y="153"/>
                  </a:lnTo>
                  <a:lnTo>
                    <a:pt x="923" y="155"/>
                  </a:lnTo>
                  <a:lnTo>
                    <a:pt x="923" y="159"/>
                  </a:lnTo>
                  <a:lnTo>
                    <a:pt x="922" y="162"/>
                  </a:lnTo>
                  <a:lnTo>
                    <a:pt x="922" y="166"/>
                  </a:lnTo>
                  <a:lnTo>
                    <a:pt x="920" y="168"/>
                  </a:lnTo>
                  <a:lnTo>
                    <a:pt x="919" y="172"/>
                  </a:lnTo>
                  <a:lnTo>
                    <a:pt x="919" y="175"/>
                  </a:lnTo>
                  <a:lnTo>
                    <a:pt x="918" y="179"/>
                  </a:lnTo>
                  <a:lnTo>
                    <a:pt x="916" y="181"/>
                  </a:lnTo>
                  <a:lnTo>
                    <a:pt x="916" y="185"/>
                  </a:lnTo>
                  <a:lnTo>
                    <a:pt x="916" y="189"/>
                  </a:lnTo>
                  <a:lnTo>
                    <a:pt x="918" y="192"/>
                  </a:lnTo>
                  <a:lnTo>
                    <a:pt x="919" y="195"/>
                  </a:lnTo>
                  <a:lnTo>
                    <a:pt x="920" y="199"/>
                  </a:lnTo>
                  <a:lnTo>
                    <a:pt x="920" y="201"/>
                  </a:lnTo>
                  <a:lnTo>
                    <a:pt x="920" y="205"/>
                  </a:lnTo>
                  <a:lnTo>
                    <a:pt x="919" y="208"/>
                  </a:lnTo>
                  <a:lnTo>
                    <a:pt x="916" y="209"/>
                  </a:lnTo>
                  <a:lnTo>
                    <a:pt x="914" y="210"/>
                  </a:lnTo>
                  <a:lnTo>
                    <a:pt x="911" y="213"/>
                  </a:lnTo>
                  <a:lnTo>
                    <a:pt x="909" y="214"/>
                  </a:lnTo>
                  <a:lnTo>
                    <a:pt x="907" y="217"/>
                  </a:lnTo>
                  <a:lnTo>
                    <a:pt x="905" y="218"/>
                  </a:lnTo>
                  <a:lnTo>
                    <a:pt x="902" y="219"/>
                  </a:lnTo>
                  <a:lnTo>
                    <a:pt x="899" y="221"/>
                  </a:lnTo>
                  <a:lnTo>
                    <a:pt x="897" y="223"/>
                  </a:lnTo>
                  <a:lnTo>
                    <a:pt x="895" y="225"/>
                  </a:lnTo>
                  <a:lnTo>
                    <a:pt x="893" y="227"/>
                  </a:lnTo>
                  <a:lnTo>
                    <a:pt x="892" y="230"/>
                  </a:lnTo>
                  <a:lnTo>
                    <a:pt x="890" y="233"/>
                  </a:lnTo>
                  <a:lnTo>
                    <a:pt x="889" y="235"/>
                  </a:lnTo>
                  <a:lnTo>
                    <a:pt x="889" y="239"/>
                  </a:lnTo>
                  <a:lnTo>
                    <a:pt x="888" y="242"/>
                  </a:lnTo>
                  <a:lnTo>
                    <a:pt x="888" y="246"/>
                  </a:lnTo>
                  <a:lnTo>
                    <a:pt x="886" y="250"/>
                  </a:lnTo>
                  <a:lnTo>
                    <a:pt x="886" y="253"/>
                  </a:lnTo>
                  <a:lnTo>
                    <a:pt x="886" y="257"/>
                  </a:lnTo>
                  <a:lnTo>
                    <a:pt x="886" y="260"/>
                  </a:lnTo>
                  <a:lnTo>
                    <a:pt x="886" y="263"/>
                  </a:lnTo>
                  <a:lnTo>
                    <a:pt x="886" y="267"/>
                  </a:lnTo>
                  <a:lnTo>
                    <a:pt x="885" y="267"/>
                  </a:lnTo>
                  <a:lnTo>
                    <a:pt x="876" y="267"/>
                  </a:lnTo>
                  <a:lnTo>
                    <a:pt x="876" y="268"/>
                  </a:lnTo>
                  <a:lnTo>
                    <a:pt x="875" y="269"/>
                  </a:lnTo>
                  <a:lnTo>
                    <a:pt x="873" y="269"/>
                  </a:lnTo>
                  <a:lnTo>
                    <a:pt x="873" y="271"/>
                  </a:lnTo>
                  <a:lnTo>
                    <a:pt x="872" y="271"/>
                  </a:lnTo>
                  <a:lnTo>
                    <a:pt x="871" y="272"/>
                  </a:lnTo>
                  <a:lnTo>
                    <a:pt x="869" y="273"/>
                  </a:lnTo>
                  <a:lnTo>
                    <a:pt x="867" y="273"/>
                  </a:lnTo>
                  <a:lnTo>
                    <a:pt x="867" y="274"/>
                  </a:lnTo>
                  <a:lnTo>
                    <a:pt x="865" y="276"/>
                  </a:lnTo>
                  <a:lnTo>
                    <a:pt x="864" y="276"/>
                  </a:lnTo>
                  <a:lnTo>
                    <a:pt x="863" y="277"/>
                  </a:lnTo>
                  <a:lnTo>
                    <a:pt x="863" y="280"/>
                  </a:lnTo>
                  <a:lnTo>
                    <a:pt x="861" y="280"/>
                  </a:lnTo>
                  <a:lnTo>
                    <a:pt x="860" y="281"/>
                  </a:lnTo>
                  <a:lnTo>
                    <a:pt x="859" y="281"/>
                  </a:lnTo>
                  <a:lnTo>
                    <a:pt x="858" y="282"/>
                  </a:lnTo>
                  <a:lnTo>
                    <a:pt x="856" y="284"/>
                  </a:lnTo>
                  <a:lnTo>
                    <a:pt x="855" y="285"/>
                  </a:lnTo>
                  <a:lnTo>
                    <a:pt x="854" y="285"/>
                  </a:lnTo>
                  <a:lnTo>
                    <a:pt x="852" y="285"/>
                  </a:lnTo>
                  <a:lnTo>
                    <a:pt x="851" y="285"/>
                  </a:lnTo>
                  <a:lnTo>
                    <a:pt x="850" y="286"/>
                  </a:lnTo>
                  <a:lnTo>
                    <a:pt x="848" y="286"/>
                  </a:lnTo>
                  <a:lnTo>
                    <a:pt x="847" y="286"/>
                  </a:lnTo>
                  <a:lnTo>
                    <a:pt x="846" y="286"/>
                  </a:lnTo>
                  <a:lnTo>
                    <a:pt x="844" y="288"/>
                  </a:lnTo>
                  <a:lnTo>
                    <a:pt x="844" y="289"/>
                  </a:lnTo>
                  <a:lnTo>
                    <a:pt x="843" y="289"/>
                  </a:lnTo>
                  <a:lnTo>
                    <a:pt x="842" y="290"/>
                  </a:lnTo>
                  <a:lnTo>
                    <a:pt x="840" y="291"/>
                  </a:lnTo>
                  <a:lnTo>
                    <a:pt x="838" y="291"/>
                  </a:lnTo>
                  <a:lnTo>
                    <a:pt x="837" y="291"/>
                  </a:lnTo>
                  <a:lnTo>
                    <a:pt x="837" y="290"/>
                  </a:lnTo>
                  <a:lnTo>
                    <a:pt x="838" y="289"/>
                  </a:lnTo>
                  <a:lnTo>
                    <a:pt x="837" y="289"/>
                  </a:lnTo>
                  <a:lnTo>
                    <a:pt x="835" y="290"/>
                  </a:lnTo>
                  <a:lnTo>
                    <a:pt x="834" y="290"/>
                  </a:lnTo>
                  <a:lnTo>
                    <a:pt x="831" y="293"/>
                  </a:lnTo>
                  <a:lnTo>
                    <a:pt x="830" y="293"/>
                  </a:lnTo>
                  <a:lnTo>
                    <a:pt x="829" y="293"/>
                  </a:lnTo>
                  <a:lnTo>
                    <a:pt x="826" y="293"/>
                  </a:lnTo>
                  <a:lnTo>
                    <a:pt x="823" y="293"/>
                  </a:lnTo>
                  <a:lnTo>
                    <a:pt x="822" y="293"/>
                  </a:lnTo>
                  <a:lnTo>
                    <a:pt x="822" y="294"/>
                  </a:lnTo>
                  <a:lnTo>
                    <a:pt x="821" y="294"/>
                  </a:lnTo>
                  <a:lnTo>
                    <a:pt x="820" y="295"/>
                  </a:lnTo>
                  <a:lnTo>
                    <a:pt x="818" y="295"/>
                  </a:lnTo>
                  <a:lnTo>
                    <a:pt x="817" y="297"/>
                  </a:lnTo>
                  <a:lnTo>
                    <a:pt x="816" y="297"/>
                  </a:lnTo>
                  <a:lnTo>
                    <a:pt x="814" y="297"/>
                  </a:lnTo>
                  <a:lnTo>
                    <a:pt x="813" y="298"/>
                  </a:lnTo>
                  <a:lnTo>
                    <a:pt x="812" y="298"/>
                  </a:lnTo>
                  <a:lnTo>
                    <a:pt x="810" y="299"/>
                  </a:lnTo>
                  <a:lnTo>
                    <a:pt x="809" y="298"/>
                  </a:lnTo>
                  <a:lnTo>
                    <a:pt x="806" y="298"/>
                  </a:lnTo>
                  <a:lnTo>
                    <a:pt x="805" y="299"/>
                  </a:lnTo>
                  <a:lnTo>
                    <a:pt x="805" y="301"/>
                  </a:lnTo>
                  <a:lnTo>
                    <a:pt x="804" y="301"/>
                  </a:lnTo>
                  <a:lnTo>
                    <a:pt x="802" y="302"/>
                  </a:lnTo>
                  <a:lnTo>
                    <a:pt x="800" y="302"/>
                  </a:lnTo>
                  <a:lnTo>
                    <a:pt x="799" y="302"/>
                  </a:lnTo>
                  <a:lnTo>
                    <a:pt x="797" y="302"/>
                  </a:lnTo>
                  <a:lnTo>
                    <a:pt x="796" y="302"/>
                  </a:lnTo>
                  <a:lnTo>
                    <a:pt x="793" y="303"/>
                  </a:lnTo>
                  <a:lnTo>
                    <a:pt x="792" y="303"/>
                  </a:lnTo>
                  <a:lnTo>
                    <a:pt x="791" y="303"/>
                  </a:lnTo>
                  <a:lnTo>
                    <a:pt x="789" y="305"/>
                  </a:lnTo>
                  <a:lnTo>
                    <a:pt x="788" y="306"/>
                  </a:lnTo>
                  <a:lnTo>
                    <a:pt x="788" y="307"/>
                  </a:lnTo>
                  <a:lnTo>
                    <a:pt x="787" y="307"/>
                  </a:lnTo>
                  <a:lnTo>
                    <a:pt x="785" y="308"/>
                  </a:lnTo>
                  <a:lnTo>
                    <a:pt x="784" y="308"/>
                  </a:lnTo>
                  <a:lnTo>
                    <a:pt x="782" y="310"/>
                  </a:lnTo>
                  <a:lnTo>
                    <a:pt x="780" y="310"/>
                  </a:lnTo>
                  <a:lnTo>
                    <a:pt x="779" y="311"/>
                  </a:lnTo>
                  <a:lnTo>
                    <a:pt x="778" y="311"/>
                  </a:lnTo>
                  <a:lnTo>
                    <a:pt x="776" y="312"/>
                  </a:lnTo>
                  <a:lnTo>
                    <a:pt x="775" y="314"/>
                  </a:lnTo>
                  <a:lnTo>
                    <a:pt x="774" y="315"/>
                  </a:lnTo>
                  <a:lnTo>
                    <a:pt x="771" y="314"/>
                  </a:lnTo>
                  <a:lnTo>
                    <a:pt x="770" y="314"/>
                  </a:lnTo>
                  <a:lnTo>
                    <a:pt x="770" y="312"/>
                  </a:lnTo>
                  <a:lnTo>
                    <a:pt x="767" y="312"/>
                  </a:lnTo>
                  <a:lnTo>
                    <a:pt x="766" y="312"/>
                  </a:lnTo>
                  <a:lnTo>
                    <a:pt x="764" y="312"/>
                  </a:lnTo>
                  <a:lnTo>
                    <a:pt x="763" y="312"/>
                  </a:lnTo>
                  <a:lnTo>
                    <a:pt x="762" y="312"/>
                  </a:lnTo>
                  <a:lnTo>
                    <a:pt x="762" y="314"/>
                  </a:lnTo>
                  <a:lnTo>
                    <a:pt x="762" y="315"/>
                  </a:lnTo>
                  <a:lnTo>
                    <a:pt x="759" y="315"/>
                  </a:lnTo>
                  <a:lnTo>
                    <a:pt x="759" y="314"/>
                  </a:lnTo>
                  <a:lnTo>
                    <a:pt x="757" y="314"/>
                  </a:lnTo>
                  <a:lnTo>
                    <a:pt x="754" y="315"/>
                  </a:lnTo>
                  <a:lnTo>
                    <a:pt x="753" y="316"/>
                  </a:lnTo>
                  <a:lnTo>
                    <a:pt x="751" y="316"/>
                  </a:lnTo>
                  <a:lnTo>
                    <a:pt x="750" y="316"/>
                  </a:lnTo>
                  <a:lnTo>
                    <a:pt x="750" y="318"/>
                  </a:lnTo>
                  <a:lnTo>
                    <a:pt x="749" y="319"/>
                  </a:lnTo>
                  <a:lnTo>
                    <a:pt x="747" y="319"/>
                  </a:lnTo>
                  <a:lnTo>
                    <a:pt x="746" y="319"/>
                  </a:lnTo>
                  <a:lnTo>
                    <a:pt x="745" y="320"/>
                  </a:lnTo>
                  <a:lnTo>
                    <a:pt x="744" y="322"/>
                  </a:lnTo>
                  <a:lnTo>
                    <a:pt x="742" y="323"/>
                  </a:lnTo>
                  <a:lnTo>
                    <a:pt x="741" y="322"/>
                  </a:lnTo>
                  <a:lnTo>
                    <a:pt x="740" y="322"/>
                  </a:lnTo>
                  <a:lnTo>
                    <a:pt x="738" y="323"/>
                  </a:lnTo>
                  <a:lnTo>
                    <a:pt x="737" y="322"/>
                  </a:lnTo>
                  <a:lnTo>
                    <a:pt x="737" y="320"/>
                  </a:lnTo>
                  <a:lnTo>
                    <a:pt x="734" y="322"/>
                  </a:lnTo>
                  <a:lnTo>
                    <a:pt x="733" y="322"/>
                  </a:lnTo>
                  <a:lnTo>
                    <a:pt x="733" y="320"/>
                  </a:lnTo>
                  <a:lnTo>
                    <a:pt x="732" y="322"/>
                  </a:lnTo>
                  <a:lnTo>
                    <a:pt x="730" y="323"/>
                  </a:lnTo>
                  <a:lnTo>
                    <a:pt x="729" y="323"/>
                  </a:lnTo>
                  <a:lnTo>
                    <a:pt x="728" y="323"/>
                  </a:lnTo>
                  <a:lnTo>
                    <a:pt x="725" y="323"/>
                  </a:lnTo>
                  <a:lnTo>
                    <a:pt x="724" y="324"/>
                  </a:lnTo>
                  <a:lnTo>
                    <a:pt x="723" y="324"/>
                  </a:lnTo>
                  <a:lnTo>
                    <a:pt x="723" y="323"/>
                  </a:lnTo>
                  <a:lnTo>
                    <a:pt x="721" y="323"/>
                  </a:lnTo>
                  <a:lnTo>
                    <a:pt x="720" y="322"/>
                  </a:lnTo>
                  <a:lnTo>
                    <a:pt x="719" y="320"/>
                  </a:lnTo>
                  <a:lnTo>
                    <a:pt x="717" y="320"/>
                  </a:lnTo>
                  <a:lnTo>
                    <a:pt x="716" y="320"/>
                  </a:lnTo>
                  <a:lnTo>
                    <a:pt x="715" y="320"/>
                  </a:lnTo>
                  <a:lnTo>
                    <a:pt x="713" y="320"/>
                  </a:lnTo>
                  <a:lnTo>
                    <a:pt x="712" y="320"/>
                  </a:lnTo>
                  <a:lnTo>
                    <a:pt x="711" y="322"/>
                  </a:lnTo>
                  <a:lnTo>
                    <a:pt x="709" y="322"/>
                  </a:lnTo>
                  <a:lnTo>
                    <a:pt x="708" y="323"/>
                  </a:lnTo>
                  <a:lnTo>
                    <a:pt x="707" y="323"/>
                  </a:lnTo>
                  <a:lnTo>
                    <a:pt x="706" y="324"/>
                  </a:lnTo>
                  <a:lnTo>
                    <a:pt x="704" y="325"/>
                  </a:lnTo>
                  <a:lnTo>
                    <a:pt x="703" y="327"/>
                  </a:lnTo>
                  <a:lnTo>
                    <a:pt x="702" y="328"/>
                  </a:lnTo>
                  <a:lnTo>
                    <a:pt x="700" y="328"/>
                  </a:lnTo>
                  <a:lnTo>
                    <a:pt x="699" y="329"/>
                  </a:lnTo>
                  <a:lnTo>
                    <a:pt x="698" y="329"/>
                  </a:lnTo>
                  <a:lnTo>
                    <a:pt x="696" y="329"/>
                  </a:lnTo>
                  <a:lnTo>
                    <a:pt x="695" y="331"/>
                  </a:lnTo>
                  <a:lnTo>
                    <a:pt x="694" y="331"/>
                  </a:lnTo>
                  <a:lnTo>
                    <a:pt x="692" y="331"/>
                  </a:lnTo>
                  <a:lnTo>
                    <a:pt x="691" y="332"/>
                  </a:lnTo>
                  <a:lnTo>
                    <a:pt x="689" y="332"/>
                  </a:lnTo>
                  <a:lnTo>
                    <a:pt x="687" y="332"/>
                  </a:lnTo>
                  <a:lnTo>
                    <a:pt x="686" y="332"/>
                  </a:lnTo>
                  <a:lnTo>
                    <a:pt x="685" y="333"/>
                  </a:lnTo>
                  <a:lnTo>
                    <a:pt x="683" y="333"/>
                  </a:lnTo>
                  <a:lnTo>
                    <a:pt x="681" y="333"/>
                  </a:lnTo>
                  <a:lnTo>
                    <a:pt x="679" y="333"/>
                  </a:lnTo>
                  <a:lnTo>
                    <a:pt x="677" y="333"/>
                  </a:lnTo>
                  <a:lnTo>
                    <a:pt x="675" y="333"/>
                  </a:lnTo>
                  <a:lnTo>
                    <a:pt x="674" y="333"/>
                  </a:lnTo>
                  <a:lnTo>
                    <a:pt x="673" y="333"/>
                  </a:lnTo>
                  <a:lnTo>
                    <a:pt x="671" y="335"/>
                  </a:lnTo>
                  <a:lnTo>
                    <a:pt x="670" y="335"/>
                  </a:lnTo>
                  <a:lnTo>
                    <a:pt x="669" y="335"/>
                  </a:lnTo>
                  <a:lnTo>
                    <a:pt x="668" y="336"/>
                  </a:lnTo>
                  <a:lnTo>
                    <a:pt x="665" y="335"/>
                  </a:lnTo>
                  <a:lnTo>
                    <a:pt x="664" y="335"/>
                  </a:lnTo>
                  <a:lnTo>
                    <a:pt x="662" y="335"/>
                  </a:lnTo>
                  <a:lnTo>
                    <a:pt x="661" y="335"/>
                  </a:lnTo>
                  <a:lnTo>
                    <a:pt x="660" y="333"/>
                  </a:lnTo>
                  <a:lnTo>
                    <a:pt x="658" y="333"/>
                  </a:lnTo>
                  <a:lnTo>
                    <a:pt x="657" y="332"/>
                  </a:lnTo>
                  <a:lnTo>
                    <a:pt x="656" y="331"/>
                  </a:lnTo>
                  <a:lnTo>
                    <a:pt x="654" y="329"/>
                  </a:lnTo>
                  <a:lnTo>
                    <a:pt x="653" y="328"/>
                  </a:lnTo>
                  <a:lnTo>
                    <a:pt x="653" y="327"/>
                  </a:lnTo>
                  <a:lnTo>
                    <a:pt x="652" y="325"/>
                  </a:lnTo>
                  <a:lnTo>
                    <a:pt x="651" y="324"/>
                  </a:lnTo>
                  <a:lnTo>
                    <a:pt x="649" y="324"/>
                  </a:lnTo>
                  <a:lnTo>
                    <a:pt x="648" y="324"/>
                  </a:lnTo>
                  <a:lnTo>
                    <a:pt x="647" y="324"/>
                  </a:lnTo>
                  <a:lnTo>
                    <a:pt x="645" y="323"/>
                  </a:lnTo>
                  <a:lnTo>
                    <a:pt x="644" y="323"/>
                  </a:lnTo>
                  <a:lnTo>
                    <a:pt x="643" y="323"/>
                  </a:lnTo>
                  <a:lnTo>
                    <a:pt x="640" y="322"/>
                  </a:lnTo>
                  <a:lnTo>
                    <a:pt x="639" y="322"/>
                  </a:lnTo>
                  <a:lnTo>
                    <a:pt x="637" y="322"/>
                  </a:lnTo>
                  <a:lnTo>
                    <a:pt x="636" y="322"/>
                  </a:lnTo>
                  <a:lnTo>
                    <a:pt x="635" y="322"/>
                  </a:lnTo>
                  <a:lnTo>
                    <a:pt x="634" y="322"/>
                  </a:lnTo>
                  <a:lnTo>
                    <a:pt x="632" y="323"/>
                  </a:lnTo>
                  <a:lnTo>
                    <a:pt x="632" y="324"/>
                  </a:lnTo>
                  <a:lnTo>
                    <a:pt x="631" y="325"/>
                  </a:lnTo>
                  <a:lnTo>
                    <a:pt x="631" y="327"/>
                  </a:lnTo>
                  <a:lnTo>
                    <a:pt x="630" y="328"/>
                  </a:lnTo>
                  <a:lnTo>
                    <a:pt x="630" y="329"/>
                  </a:lnTo>
                  <a:lnTo>
                    <a:pt x="630" y="331"/>
                  </a:lnTo>
                  <a:lnTo>
                    <a:pt x="630" y="332"/>
                  </a:lnTo>
                  <a:lnTo>
                    <a:pt x="630" y="333"/>
                  </a:lnTo>
                  <a:lnTo>
                    <a:pt x="631" y="335"/>
                  </a:lnTo>
                  <a:lnTo>
                    <a:pt x="630" y="336"/>
                  </a:lnTo>
                  <a:lnTo>
                    <a:pt x="630" y="337"/>
                  </a:lnTo>
                  <a:lnTo>
                    <a:pt x="630" y="339"/>
                  </a:lnTo>
                  <a:lnTo>
                    <a:pt x="628" y="340"/>
                  </a:lnTo>
                  <a:lnTo>
                    <a:pt x="628" y="341"/>
                  </a:lnTo>
                  <a:lnTo>
                    <a:pt x="628" y="343"/>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6" y="357"/>
                  </a:lnTo>
                  <a:lnTo>
                    <a:pt x="624" y="358"/>
                  </a:lnTo>
                  <a:lnTo>
                    <a:pt x="623" y="360"/>
                  </a:lnTo>
                  <a:lnTo>
                    <a:pt x="620" y="360"/>
                  </a:lnTo>
                  <a:lnTo>
                    <a:pt x="619" y="361"/>
                  </a:lnTo>
                  <a:lnTo>
                    <a:pt x="616" y="361"/>
                  </a:lnTo>
                  <a:lnTo>
                    <a:pt x="616" y="360"/>
                  </a:lnTo>
                  <a:lnTo>
                    <a:pt x="614" y="360"/>
                  </a:lnTo>
                  <a:lnTo>
                    <a:pt x="614" y="358"/>
                  </a:lnTo>
                  <a:lnTo>
                    <a:pt x="611" y="357"/>
                  </a:lnTo>
                  <a:lnTo>
                    <a:pt x="610" y="357"/>
                  </a:lnTo>
                  <a:lnTo>
                    <a:pt x="609" y="356"/>
                  </a:lnTo>
                  <a:lnTo>
                    <a:pt x="607" y="354"/>
                  </a:lnTo>
                  <a:lnTo>
                    <a:pt x="606" y="354"/>
                  </a:lnTo>
                  <a:lnTo>
                    <a:pt x="605" y="353"/>
                  </a:lnTo>
                  <a:lnTo>
                    <a:pt x="603" y="352"/>
                  </a:lnTo>
                  <a:lnTo>
                    <a:pt x="601" y="352"/>
                  </a:lnTo>
                  <a:lnTo>
                    <a:pt x="599" y="352"/>
                  </a:lnTo>
                  <a:lnTo>
                    <a:pt x="598" y="353"/>
                  </a:lnTo>
                  <a:lnTo>
                    <a:pt x="597" y="353"/>
                  </a:lnTo>
                  <a:lnTo>
                    <a:pt x="596" y="354"/>
                  </a:lnTo>
                  <a:lnTo>
                    <a:pt x="594" y="354"/>
                  </a:lnTo>
                  <a:lnTo>
                    <a:pt x="593" y="356"/>
                  </a:lnTo>
                  <a:lnTo>
                    <a:pt x="593" y="357"/>
                  </a:lnTo>
                  <a:lnTo>
                    <a:pt x="592" y="358"/>
                  </a:lnTo>
                  <a:lnTo>
                    <a:pt x="590" y="360"/>
                  </a:lnTo>
                  <a:lnTo>
                    <a:pt x="589" y="361"/>
                  </a:lnTo>
                  <a:lnTo>
                    <a:pt x="588" y="362"/>
                  </a:lnTo>
                  <a:lnTo>
                    <a:pt x="588" y="363"/>
                  </a:lnTo>
                  <a:lnTo>
                    <a:pt x="588"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1" y="363"/>
                  </a:lnTo>
                  <a:lnTo>
                    <a:pt x="569" y="363"/>
                  </a:lnTo>
                  <a:lnTo>
                    <a:pt x="567" y="363"/>
                  </a:lnTo>
                  <a:lnTo>
                    <a:pt x="565" y="362"/>
                  </a:lnTo>
                  <a:lnTo>
                    <a:pt x="564" y="362"/>
                  </a:lnTo>
                  <a:lnTo>
                    <a:pt x="563" y="361"/>
                  </a:lnTo>
                  <a:lnTo>
                    <a:pt x="561" y="362"/>
                  </a:lnTo>
                  <a:lnTo>
                    <a:pt x="560" y="362"/>
                  </a:lnTo>
                  <a:lnTo>
                    <a:pt x="559" y="363"/>
                  </a:lnTo>
                  <a:lnTo>
                    <a:pt x="558" y="363"/>
                  </a:lnTo>
                  <a:lnTo>
                    <a:pt x="555" y="363"/>
                  </a:lnTo>
                  <a:lnTo>
                    <a:pt x="554"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1" y="367"/>
                  </a:lnTo>
                  <a:lnTo>
                    <a:pt x="541" y="369"/>
                  </a:lnTo>
                  <a:lnTo>
                    <a:pt x="539" y="370"/>
                  </a:lnTo>
                  <a:lnTo>
                    <a:pt x="538" y="371"/>
                  </a:lnTo>
                  <a:lnTo>
                    <a:pt x="537" y="373"/>
                  </a:lnTo>
                  <a:lnTo>
                    <a:pt x="537" y="374"/>
                  </a:lnTo>
                  <a:lnTo>
                    <a:pt x="535" y="375"/>
                  </a:lnTo>
                  <a:lnTo>
                    <a:pt x="535" y="377"/>
                  </a:lnTo>
                  <a:lnTo>
                    <a:pt x="534" y="378"/>
                  </a:lnTo>
                  <a:lnTo>
                    <a:pt x="533"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20" y="370"/>
                  </a:lnTo>
                  <a:lnTo>
                    <a:pt x="518" y="370"/>
                  </a:lnTo>
                  <a:lnTo>
                    <a:pt x="516"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3" y="373"/>
                  </a:lnTo>
                  <a:lnTo>
                    <a:pt x="501" y="373"/>
                  </a:lnTo>
                  <a:lnTo>
                    <a:pt x="501" y="374"/>
                  </a:lnTo>
                  <a:lnTo>
                    <a:pt x="499"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2" y="370"/>
                  </a:lnTo>
                  <a:lnTo>
                    <a:pt x="479" y="371"/>
                  </a:lnTo>
                  <a:lnTo>
                    <a:pt x="478" y="373"/>
                  </a:lnTo>
                  <a:lnTo>
                    <a:pt x="476" y="374"/>
                  </a:lnTo>
                  <a:lnTo>
                    <a:pt x="478" y="374"/>
                  </a:lnTo>
                  <a:lnTo>
                    <a:pt x="478" y="377"/>
                  </a:lnTo>
                  <a:lnTo>
                    <a:pt x="478" y="378"/>
                  </a:lnTo>
                  <a:lnTo>
                    <a:pt x="479" y="379"/>
                  </a:lnTo>
                  <a:lnTo>
                    <a:pt x="482"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5" y="400"/>
                  </a:lnTo>
                  <a:lnTo>
                    <a:pt x="465" y="401"/>
                  </a:lnTo>
                  <a:lnTo>
                    <a:pt x="463" y="401"/>
                  </a:lnTo>
                  <a:lnTo>
                    <a:pt x="465"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4" y="365"/>
                  </a:lnTo>
                  <a:lnTo>
                    <a:pt x="445" y="365"/>
                  </a:lnTo>
                  <a:lnTo>
                    <a:pt x="448" y="363"/>
                  </a:lnTo>
                  <a:lnTo>
                    <a:pt x="449" y="362"/>
                  </a:lnTo>
                  <a:lnTo>
                    <a:pt x="451" y="362"/>
                  </a:lnTo>
                  <a:lnTo>
                    <a:pt x="453" y="362"/>
                  </a:lnTo>
                  <a:lnTo>
                    <a:pt x="454" y="362"/>
                  </a:lnTo>
                  <a:lnTo>
                    <a:pt x="455" y="362"/>
                  </a:lnTo>
                  <a:lnTo>
                    <a:pt x="458" y="362"/>
                  </a:lnTo>
                  <a:lnTo>
                    <a:pt x="462" y="362"/>
                  </a:lnTo>
                  <a:lnTo>
                    <a:pt x="465" y="362"/>
                  </a:lnTo>
                  <a:lnTo>
                    <a:pt x="467" y="361"/>
                  </a:lnTo>
                  <a:lnTo>
                    <a:pt x="468" y="361"/>
                  </a:lnTo>
                  <a:lnTo>
                    <a:pt x="470" y="361"/>
                  </a:lnTo>
                  <a:lnTo>
                    <a:pt x="471" y="360"/>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3"/>
                  </a:lnTo>
                  <a:lnTo>
                    <a:pt x="455" y="341"/>
                  </a:lnTo>
                  <a:lnTo>
                    <a:pt x="454" y="340"/>
                  </a:lnTo>
                  <a:lnTo>
                    <a:pt x="454" y="339"/>
                  </a:lnTo>
                  <a:lnTo>
                    <a:pt x="454" y="337"/>
                  </a:lnTo>
                  <a:lnTo>
                    <a:pt x="454" y="336"/>
                  </a:lnTo>
                  <a:lnTo>
                    <a:pt x="453" y="336"/>
                  </a:lnTo>
                  <a:lnTo>
                    <a:pt x="451" y="335"/>
                  </a:lnTo>
                  <a:lnTo>
                    <a:pt x="449" y="333"/>
                  </a:lnTo>
                  <a:lnTo>
                    <a:pt x="449" y="329"/>
                  </a:lnTo>
                  <a:lnTo>
                    <a:pt x="448" y="331"/>
                  </a:lnTo>
                  <a:lnTo>
                    <a:pt x="446" y="332"/>
                  </a:lnTo>
                  <a:lnTo>
                    <a:pt x="446" y="333"/>
                  </a:lnTo>
                  <a:lnTo>
                    <a:pt x="445" y="333"/>
                  </a:lnTo>
                  <a:lnTo>
                    <a:pt x="444"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3"/>
                  </a:lnTo>
                  <a:lnTo>
                    <a:pt x="430" y="344"/>
                  </a:lnTo>
                  <a:lnTo>
                    <a:pt x="430" y="345"/>
                  </a:lnTo>
                  <a:lnTo>
                    <a:pt x="430" y="346"/>
                  </a:lnTo>
                  <a:lnTo>
                    <a:pt x="430" y="348"/>
                  </a:lnTo>
                  <a:lnTo>
                    <a:pt x="432" y="349"/>
                  </a:lnTo>
                  <a:lnTo>
                    <a:pt x="430" y="349"/>
                  </a:lnTo>
                  <a:lnTo>
                    <a:pt x="429" y="350"/>
                  </a:lnTo>
                  <a:lnTo>
                    <a:pt x="428" y="349"/>
                  </a:lnTo>
                  <a:lnTo>
                    <a:pt x="427" y="348"/>
                  </a:lnTo>
                  <a:lnTo>
                    <a:pt x="424" y="348"/>
                  </a:lnTo>
                  <a:lnTo>
                    <a:pt x="424" y="346"/>
                  </a:lnTo>
                  <a:lnTo>
                    <a:pt x="423" y="346"/>
                  </a:lnTo>
                  <a:lnTo>
                    <a:pt x="423" y="345"/>
                  </a:lnTo>
                  <a:lnTo>
                    <a:pt x="421" y="344"/>
                  </a:lnTo>
                  <a:lnTo>
                    <a:pt x="421" y="343"/>
                  </a:lnTo>
                  <a:lnTo>
                    <a:pt x="420" y="341"/>
                  </a:lnTo>
                  <a:lnTo>
                    <a:pt x="419" y="341"/>
                  </a:lnTo>
                  <a:lnTo>
                    <a:pt x="417" y="340"/>
                  </a:lnTo>
                  <a:lnTo>
                    <a:pt x="416" y="340"/>
                  </a:lnTo>
                  <a:lnTo>
                    <a:pt x="415" y="340"/>
                  </a:lnTo>
                  <a:lnTo>
                    <a:pt x="413" y="340"/>
                  </a:lnTo>
                  <a:lnTo>
                    <a:pt x="412" y="341"/>
                  </a:lnTo>
                  <a:lnTo>
                    <a:pt x="410" y="341"/>
                  </a:lnTo>
                  <a:lnTo>
                    <a:pt x="407" y="343"/>
                  </a:lnTo>
                  <a:lnTo>
                    <a:pt x="406" y="343"/>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9" y="396"/>
                  </a:lnTo>
                  <a:lnTo>
                    <a:pt x="389"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9" y="388"/>
                  </a:lnTo>
                  <a:lnTo>
                    <a:pt x="389" y="387"/>
                  </a:lnTo>
                  <a:lnTo>
                    <a:pt x="390" y="386"/>
                  </a:lnTo>
                  <a:lnTo>
                    <a:pt x="390" y="384"/>
                  </a:lnTo>
                  <a:lnTo>
                    <a:pt x="391" y="383"/>
                  </a:lnTo>
                  <a:lnTo>
                    <a:pt x="391" y="380"/>
                  </a:lnTo>
                  <a:lnTo>
                    <a:pt x="390" y="380"/>
                  </a:lnTo>
                  <a:lnTo>
                    <a:pt x="390" y="379"/>
                  </a:lnTo>
                  <a:lnTo>
                    <a:pt x="389"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2"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7"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5"/>
                  </a:lnTo>
                  <a:lnTo>
                    <a:pt x="267" y="415"/>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2"/>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6"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6" y="492"/>
                  </a:lnTo>
                  <a:lnTo>
                    <a:pt x="208" y="494"/>
                  </a:lnTo>
                  <a:lnTo>
                    <a:pt x="208" y="496"/>
                  </a:lnTo>
                  <a:lnTo>
                    <a:pt x="209" y="498"/>
                  </a:lnTo>
                  <a:lnTo>
                    <a:pt x="209" y="500"/>
                  </a:lnTo>
                  <a:lnTo>
                    <a:pt x="209" y="501"/>
                  </a:lnTo>
                  <a:lnTo>
                    <a:pt x="209" y="502"/>
                  </a:lnTo>
                  <a:lnTo>
                    <a:pt x="209" y="504"/>
                  </a:lnTo>
                  <a:lnTo>
                    <a:pt x="209" y="505"/>
                  </a:lnTo>
                  <a:lnTo>
                    <a:pt x="209" y="506"/>
                  </a:lnTo>
                  <a:lnTo>
                    <a:pt x="208" y="509"/>
                  </a:lnTo>
                  <a:lnTo>
                    <a:pt x="208" y="510"/>
                  </a:lnTo>
                  <a:lnTo>
                    <a:pt x="206" y="511"/>
                  </a:lnTo>
                  <a:lnTo>
                    <a:pt x="205" y="511"/>
                  </a:lnTo>
                  <a:lnTo>
                    <a:pt x="206" y="513"/>
                  </a:lnTo>
                  <a:lnTo>
                    <a:pt x="206" y="515"/>
                  </a:lnTo>
                  <a:lnTo>
                    <a:pt x="205" y="517"/>
                  </a:lnTo>
                  <a:lnTo>
                    <a:pt x="204" y="517"/>
                  </a:lnTo>
                  <a:lnTo>
                    <a:pt x="203" y="517"/>
                  </a:lnTo>
                  <a:lnTo>
                    <a:pt x="201" y="517"/>
                  </a:lnTo>
                  <a:lnTo>
                    <a:pt x="200" y="518"/>
                  </a:lnTo>
                  <a:lnTo>
                    <a:pt x="201" y="519"/>
                  </a:lnTo>
                  <a:lnTo>
                    <a:pt x="203" y="519"/>
                  </a:lnTo>
                  <a:lnTo>
                    <a:pt x="203" y="521"/>
                  </a:lnTo>
                  <a:lnTo>
                    <a:pt x="201" y="522"/>
                  </a:lnTo>
                  <a:lnTo>
                    <a:pt x="200" y="523"/>
                  </a:lnTo>
                  <a:lnTo>
                    <a:pt x="199" y="522"/>
                  </a:lnTo>
                  <a:lnTo>
                    <a:pt x="197" y="521"/>
                  </a:lnTo>
                  <a:lnTo>
                    <a:pt x="196" y="521"/>
                  </a:lnTo>
                  <a:lnTo>
                    <a:pt x="195" y="522"/>
                  </a:lnTo>
                  <a:lnTo>
                    <a:pt x="196" y="523"/>
                  </a:lnTo>
                  <a:lnTo>
                    <a:pt x="196" y="526"/>
                  </a:lnTo>
                  <a:lnTo>
                    <a:pt x="195" y="527"/>
                  </a:lnTo>
                  <a:lnTo>
                    <a:pt x="195" y="528"/>
                  </a:lnTo>
                  <a:lnTo>
                    <a:pt x="193" y="530"/>
                  </a:lnTo>
                  <a:lnTo>
                    <a:pt x="192" y="530"/>
                  </a:lnTo>
                  <a:lnTo>
                    <a:pt x="191" y="531"/>
                  </a:lnTo>
                  <a:lnTo>
                    <a:pt x="189"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1"/>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4"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7" y="466"/>
                  </a:lnTo>
                  <a:lnTo>
                    <a:pt x="116" y="464"/>
                  </a:lnTo>
                  <a:lnTo>
                    <a:pt x="115" y="463"/>
                  </a:lnTo>
                  <a:lnTo>
                    <a:pt x="113" y="462"/>
                  </a:lnTo>
                  <a:lnTo>
                    <a:pt x="113"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3" y="451"/>
                  </a:lnTo>
                  <a:lnTo>
                    <a:pt x="115" y="451"/>
                  </a:lnTo>
                  <a:lnTo>
                    <a:pt x="116" y="450"/>
                  </a:lnTo>
                  <a:lnTo>
                    <a:pt x="116" y="449"/>
                  </a:lnTo>
                  <a:lnTo>
                    <a:pt x="117" y="447"/>
                  </a:lnTo>
                  <a:lnTo>
                    <a:pt x="119" y="447"/>
                  </a:lnTo>
                  <a:lnTo>
                    <a:pt x="120" y="446"/>
                  </a:lnTo>
                  <a:lnTo>
                    <a:pt x="120" y="445"/>
                  </a:lnTo>
                  <a:lnTo>
                    <a:pt x="121" y="443"/>
                  </a:lnTo>
                  <a:lnTo>
                    <a:pt x="121" y="442"/>
                  </a:lnTo>
                  <a:lnTo>
                    <a:pt x="121" y="441"/>
                  </a:lnTo>
                  <a:lnTo>
                    <a:pt x="120" y="441"/>
                  </a:lnTo>
                  <a:lnTo>
                    <a:pt x="119" y="441"/>
                  </a:lnTo>
                  <a:lnTo>
                    <a:pt x="117" y="441"/>
                  </a:lnTo>
                  <a:lnTo>
                    <a:pt x="117" y="438"/>
                  </a:lnTo>
                  <a:lnTo>
                    <a:pt x="117" y="437"/>
                  </a:lnTo>
                  <a:lnTo>
                    <a:pt x="119" y="437"/>
                  </a:lnTo>
                  <a:lnTo>
                    <a:pt x="120" y="437"/>
                  </a:lnTo>
                  <a:lnTo>
                    <a:pt x="121" y="435"/>
                  </a:lnTo>
                  <a:lnTo>
                    <a:pt x="123" y="434"/>
                  </a:lnTo>
                  <a:lnTo>
                    <a:pt x="123" y="433"/>
                  </a:lnTo>
                  <a:lnTo>
                    <a:pt x="123" y="432"/>
                  </a:lnTo>
                  <a:lnTo>
                    <a:pt x="121" y="430"/>
                  </a:lnTo>
                  <a:lnTo>
                    <a:pt x="120" y="429"/>
                  </a:lnTo>
                  <a:lnTo>
                    <a:pt x="119" y="428"/>
                  </a:lnTo>
                  <a:lnTo>
                    <a:pt x="117" y="426"/>
                  </a:lnTo>
                  <a:lnTo>
                    <a:pt x="116" y="425"/>
                  </a:lnTo>
                  <a:lnTo>
                    <a:pt x="116" y="424"/>
                  </a:lnTo>
                  <a:lnTo>
                    <a:pt x="115" y="424"/>
                  </a:lnTo>
                  <a:lnTo>
                    <a:pt x="113" y="422"/>
                  </a:lnTo>
                  <a:lnTo>
                    <a:pt x="112" y="421"/>
                  </a:lnTo>
                  <a:lnTo>
                    <a:pt x="112" y="420"/>
                  </a:lnTo>
                  <a:lnTo>
                    <a:pt x="113" y="420"/>
                  </a:lnTo>
                  <a:lnTo>
                    <a:pt x="115" y="420"/>
                  </a:lnTo>
                  <a:lnTo>
                    <a:pt x="116" y="418"/>
                  </a:lnTo>
                  <a:lnTo>
                    <a:pt x="116" y="417"/>
                  </a:lnTo>
                  <a:lnTo>
                    <a:pt x="116" y="416"/>
                  </a:lnTo>
                  <a:lnTo>
                    <a:pt x="115" y="415"/>
                  </a:lnTo>
                  <a:lnTo>
                    <a:pt x="113" y="415"/>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6" y="405"/>
                  </a:lnTo>
                  <a:lnTo>
                    <a:pt x="96" y="407"/>
                  </a:lnTo>
                  <a:lnTo>
                    <a:pt x="95" y="407"/>
                  </a:lnTo>
                  <a:lnTo>
                    <a:pt x="94" y="408"/>
                  </a:lnTo>
                  <a:lnTo>
                    <a:pt x="94" y="409"/>
                  </a:lnTo>
                  <a:lnTo>
                    <a:pt x="93" y="411"/>
                  </a:lnTo>
                  <a:lnTo>
                    <a:pt x="91" y="412"/>
                  </a:lnTo>
                  <a:lnTo>
                    <a:pt x="91" y="413"/>
                  </a:lnTo>
                  <a:lnTo>
                    <a:pt x="90" y="415"/>
                  </a:lnTo>
                  <a:lnTo>
                    <a:pt x="89" y="415"/>
                  </a:lnTo>
                  <a:lnTo>
                    <a:pt x="87" y="415"/>
                  </a:lnTo>
                  <a:lnTo>
                    <a:pt x="86" y="415"/>
                  </a:lnTo>
                  <a:lnTo>
                    <a:pt x="85" y="416"/>
                  </a:lnTo>
                  <a:lnTo>
                    <a:pt x="83" y="416"/>
                  </a:lnTo>
                  <a:lnTo>
                    <a:pt x="82" y="415"/>
                  </a:lnTo>
                  <a:lnTo>
                    <a:pt x="81" y="415"/>
                  </a:lnTo>
                  <a:lnTo>
                    <a:pt x="79" y="413"/>
                  </a:lnTo>
                  <a:lnTo>
                    <a:pt x="78" y="413"/>
                  </a:lnTo>
                  <a:lnTo>
                    <a:pt x="77" y="413"/>
                  </a:lnTo>
                  <a:lnTo>
                    <a:pt x="75"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2" y="403"/>
                  </a:lnTo>
                  <a:lnTo>
                    <a:pt x="61" y="403"/>
                  </a:lnTo>
                  <a:lnTo>
                    <a:pt x="61" y="401"/>
                  </a:lnTo>
                  <a:lnTo>
                    <a:pt x="62"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2" y="373"/>
                  </a:lnTo>
                  <a:lnTo>
                    <a:pt x="61" y="373"/>
                  </a:lnTo>
                  <a:lnTo>
                    <a:pt x="58"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1" y="362"/>
                  </a:lnTo>
                  <a:lnTo>
                    <a:pt x="40" y="361"/>
                  </a:lnTo>
                  <a:lnTo>
                    <a:pt x="38" y="358"/>
                  </a:lnTo>
                  <a:lnTo>
                    <a:pt x="35" y="360"/>
                  </a:lnTo>
                  <a:lnTo>
                    <a:pt x="34" y="358"/>
                  </a:lnTo>
                  <a:lnTo>
                    <a:pt x="31" y="358"/>
                  </a:lnTo>
                  <a:lnTo>
                    <a:pt x="31" y="357"/>
                  </a:lnTo>
                  <a:lnTo>
                    <a:pt x="30" y="356"/>
                  </a:lnTo>
                  <a:lnTo>
                    <a:pt x="31" y="354"/>
                  </a:lnTo>
                  <a:lnTo>
                    <a:pt x="31" y="352"/>
                  </a:lnTo>
                  <a:lnTo>
                    <a:pt x="32" y="350"/>
                  </a:lnTo>
                  <a:lnTo>
                    <a:pt x="32" y="349"/>
                  </a:lnTo>
                  <a:lnTo>
                    <a:pt x="31" y="348"/>
                  </a:lnTo>
                  <a:lnTo>
                    <a:pt x="27" y="344"/>
                  </a:lnTo>
                  <a:lnTo>
                    <a:pt x="26" y="343"/>
                  </a:lnTo>
                  <a:lnTo>
                    <a:pt x="20" y="343"/>
                  </a:lnTo>
                  <a:lnTo>
                    <a:pt x="18" y="343"/>
                  </a:lnTo>
                  <a:lnTo>
                    <a:pt x="17" y="343"/>
                  </a:lnTo>
                  <a:lnTo>
                    <a:pt x="14" y="343"/>
                  </a:lnTo>
                  <a:lnTo>
                    <a:pt x="13" y="343"/>
                  </a:lnTo>
                  <a:lnTo>
                    <a:pt x="10" y="343"/>
                  </a:lnTo>
                  <a:lnTo>
                    <a:pt x="9" y="343"/>
                  </a:lnTo>
                  <a:lnTo>
                    <a:pt x="9" y="341"/>
                  </a:lnTo>
                  <a:lnTo>
                    <a:pt x="9" y="340"/>
                  </a:lnTo>
                  <a:lnTo>
                    <a:pt x="7" y="339"/>
                  </a:lnTo>
                  <a:lnTo>
                    <a:pt x="5" y="337"/>
                  </a:lnTo>
                  <a:lnTo>
                    <a:pt x="3" y="336"/>
                  </a:lnTo>
                  <a:lnTo>
                    <a:pt x="2" y="335"/>
                  </a:lnTo>
                  <a:lnTo>
                    <a:pt x="2" y="333"/>
                  </a:lnTo>
                  <a:lnTo>
                    <a:pt x="3" y="332"/>
                  </a:lnTo>
                  <a:lnTo>
                    <a:pt x="3" y="329"/>
                  </a:lnTo>
                  <a:lnTo>
                    <a:pt x="3" y="328"/>
                  </a:lnTo>
                  <a:lnTo>
                    <a:pt x="3" y="327"/>
                  </a:lnTo>
                  <a:lnTo>
                    <a:pt x="3" y="325"/>
                  </a:lnTo>
                  <a:lnTo>
                    <a:pt x="3" y="324"/>
                  </a:lnTo>
                  <a:lnTo>
                    <a:pt x="3"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8"/>
                  </a:lnTo>
                  <a:lnTo>
                    <a:pt x="0" y="286"/>
                  </a:lnTo>
                  <a:lnTo>
                    <a:pt x="1" y="284"/>
                  </a:lnTo>
                  <a:lnTo>
                    <a:pt x="1" y="282"/>
                  </a:lnTo>
                  <a:lnTo>
                    <a:pt x="2" y="280"/>
                  </a:lnTo>
                  <a:lnTo>
                    <a:pt x="2" y="277"/>
                  </a:lnTo>
                  <a:lnTo>
                    <a:pt x="2" y="276"/>
                  </a:lnTo>
                  <a:lnTo>
                    <a:pt x="2" y="273"/>
                  </a:lnTo>
                  <a:lnTo>
                    <a:pt x="2" y="272"/>
                  </a:lnTo>
                  <a:lnTo>
                    <a:pt x="2" y="269"/>
                  </a:lnTo>
                  <a:lnTo>
                    <a:pt x="3" y="268"/>
                  </a:lnTo>
                  <a:lnTo>
                    <a:pt x="3" y="267"/>
                  </a:lnTo>
                  <a:lnTo>
                    <a:pt x="2" y="265"/>
                  </a:lnTo>
                  <a:lnTo>
                    <a:pt x="2" y="264"/>
                  </a:lnTo>
                  <a:lnTo>
                    <a:pt x="3" y="261"/>
                  </a:lnTo>
                  <a:lnTo>
                    <a:pt x="5" y="261"/>
                  </a:lnTo>
                  <a:lnTo>
                    <a:pt x="5" y="260"/>
                  </a:lnTo>
                  <a:lnTo>
                    <a:pt x="6" y="257"/>
                  </a:lnTo>
                  <a:lnTo>
                    <a:pt x="5" y="256"/>
                  </a:lnTo>
                  <a:lnTo>
                    <a:pt x="6" y="255"/>
                  </a:lnTo>
                  <a:lnTo>
                    <a:pt x="6" y="253"/>
                  </a:lnTo>
                  <a:lnTo>
                    <a:pt x="7" y="252"/>
                  </a:lnTo>
                  <a:lnTo>
                    <a:pt x="7" y="251"/>
                  </a:lnTo>
                  <a:lnTo>
                    <a:pt x="7" y="250"/>
                  </a:lnTo>
                  <a:lnTo>
                    <a:pt x="9" y="248"/>
                  </a:lnTo>
                  <a:lnTo>
                    <a:pt x="10" y="248"/>
                  </a:lnTo>
                  <a:lnTo>
                    <a:pt x="11" y="247"/>
                  </a:lnTo>
                  <a:lnTo>
                    <a:pt x="13" y="247"/>
                  </a:lnTo>
                  <a:lnTo>
                    <a:pt x="15" y="247"/>
                  </a:lnTo>
                  <a:lnTo>
                    <a:pt x="17" y="248"/>
                  </a:lnTo>
                  <a:lnTo>
                    <a:pt x="19" y="248"/>
                  </a:lnTo>
                  <a:lnTo>
                    <a:pt x="20" y="248"/>
                  </a:lnTo>
                  <a:lnTo>
                    <a:pt x="22" y="248"/>
                  </a:lnTo>
                  <a:lnTo>
                    <a:pt x="23" y="247"/>
                  </a:lnTo>
                  <a:lnTo>
                    <a:pt x="23" y="246"/>
                  </a:lnTo>
                  <a:lnTo>
                    <a:pt x="24" y="246"/>
                  </a:lnTo>
                  <a:lnTo>
                    <a:pt x="24" y="243"/>
                  </a:lnTo>
                  <a:lnTo>
                    <a:pt x="26" y="242"/>
                  </a:lnTo>
                  <a:lnTo>
                    <a:pt x="26" y="240"/>
                  </a:lnTo>
                  <a:lnTo>
                    <a:pt x="24" y="239"/>
                  </a:lnTo>
                  <a:lnTo>
                    <a:pt x="24" y="238"/>
                  </a:lnTo>
                  <a:lnTo>
                    <a:pt x="24"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1" y="229"/>
                  </a:lnTo>
                  <a:lnTo>
                    <a:pt x="43" y="227"/>
                  </a:lnTo>
                  <a:lnTo>
                    <a:pt x="43" y="226"/>
                  </a:lnTo>
                  <a:lnTo>
                    <a:pt x="44" y="226"/>
                  </a:lnTo>
                  <a:lnTo>
                    <a:pt x="44" y="225"/>
                  </a:lnTo>
                  <a:lnTo>
                    <a:pt x="44" y="223"/>
                  </a:lnTo>
                  <a:lnTo>
                    <a:pt x="44" y="222"/>
                  </a:lnTo>
                  <a:lnTo>
                    <a:pt x="45" y="222"/>
                  </a:lnTo>
                  <a:lnTo>
                    <a:pt x="45" y="221"/>
                  </a:lnTo>
                  <a:lnTo>
                    <a:pt x="45" y="219"/>
                  </a:lnTo>
                  <a:lnTo>
                    <a:pt x="45" y="218"/>
                  </a:lnTo>
                  <a:lnTo>
                    <a:pt x="45" y="217"/>
                  </a:lnTo>
                  <a:lnTo>
                    <a:pt x="47" y="216"/>
                  </a:lnTo>
                  <a:lnTo>
                    <a:pt x="47" y="214"/>
                  </a:lnTo>
                  <a:lnTo>
                    <a:pt x="47" y="213"/>
                  </a:lnTo>
                  <a:lnTo>
                    <a:pt x="45" y="213"/>
                  </a:lnTo>
                  <a:lnTo>
                    <a:pt x="45" y="212"/>
                  </a:lnTo>
                  <a:lnTo>
                    <a:pt x="44" y="212"/>
                  </a:lnTo>
                  <a:lnTo>
                    <a:pt x="43" y="210"/>
                  </a:lnTo>
                  <a:lnTo>
                    <a:pt x="41" y="210"/>
                  </a:lnTo>
                  <a:lnTo>
                    <a:pt x="41" y="209"/>
                  </a:lnTo>
                  <a:lnTo>
                    <a:pt x="41" y="208"/>
                  </a:lnTo>
                  <a:lnTo>
                    <a:pt x="43" y="208"/>
                  </a:lnTo>
                  <a:lnTo>
                    <a:pt x="43" y="206"/>
                  </a:lnTo>
                  <a:lnTo>
                    <a:pt x="43" y="205"/>
                  </a:lnTo>
                  <a:lnTo>
                    <a:pt x="44" y="205"/>
                  </a:lnTo>
                  <a:lnTo>
                    <a:pt x="44" y="204"/>
                  </a:lnTo>
                  <a:lnTo>
                    <a:pt x="44" y="202"/>
                  </a:lnTo>
                  <a:lnTo>
                    <a:pt x="45" y="202"/>
                  </a:lnTo>
                  <a:lnTo>
                    <a:pt x="45" y="201"/>
                  </a:lnTo>
                  <a:lnTo>
                    <a:pt x="45" y="200"/>
                  </a:lnTo>
                  <a:lnTo>
                    <a:pt x="47" y="199"/>
                  </a:lnTo>
                  <a:lnTo>
                    <a:pt x="47" y="197"/>
                  </a:lnTo>
                  <a:lnTo>
                    <a:pt x="47" y="199"/>
                  </a:lnTo>
                  <a:lnTo>
                    <a:pt x="48" y="199"/>
                  </a:lnTo>
                  <a:lnTo>
                    <a:pt x="49" y="199"/>
                  </a:lnTo>
                  <a:lnTo>
                    <a:pt x="51" y="199"/>
                  </a:lnTo>
                  <a:lnTo>
                    <a:pt x="52" y="199"/>
                  </a:lnTo>
                  <a:lnTo>
                    <a:pt x="53" y="199"/>
                  </a:lnTo>
                  <a:lnTo>
                    <a:pt x="55" y="200"/>
                  </a:lnTo>
                  <a:lnTo>
                    <a:pt x="55" y="199"/>
                  </a:lnTo>
                  <a:lnTo>
                    <a:pt x="55" y="197"/>
                  </a:lnTo>
                  <a:lnTo>
                    <a:pt x="55" y="196"/>
                  </a:lnTo>
                  <a:lnTo>
                    <a:pt x="56" y="196"/>
                  </a:lnTo>
                  <a:lnTo>
                    <a:pt x="55" y="196"/>
                  </a:lnTo>
                  <a:lnTo>
                    <a:pt x="55" y="195"/>
                  </a:lnTo>
                  <a:lnTo>
                    <a:pt x="56" y="193"/>
                  </a:lnTo>
                  <a:lnTo>
                    <a:pt x="57" y="193"/>
                  </a:lnTo>
                  <a:lnTo>
                    <a:pt x="58" y="192"/>
                  </a:lnTo>
                  <a:lnTo>
                    <a:pt x="58" y="191"/>
                  </a:lnTo>
                  <a:lnTo>
                    <a:pt x="60" y="191"/>
                  </a:lnTo>
                  <a:lnTo>
                    <a:pt x="61" y="191"/>
                  </a:lnTo>
                  <a:lnTo>
                    <a:pt x="62"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7"/>
                  </a:lnTo>
                  <a:lnTo>
                    <a:pt x="73" y="127"/>
                  </a:lnTo>
                  <a:lnTo>
                    <a:pt x="73" y="125"/>
                  </a:lnTo>
                  <a:lnTo>
                    <a:pt x="73" y="124"/>
                  </a:lnTo>
                  <a:lnTo>
                    <a:pt x="73" y="123"/>
                  </a:lnTo>
                  <a:lnTo>
                    <a:pt x="73" y="121"/>
                  </a:lnTo>
                  <a:lnTo>
                    <a:pt x="73" y="120"/>
                  </a:lnTo>
                  <a:lnTo>
                    <a:pt x="73" y="119"/>
                  </a:lnTo>
                  <a:lnTo>
                    <a:pt x="73" y="117"/>
                  </a:lnTo>
                  <a:lnTo>
                    <a:pt x="74" y="117"/>
                  </a:lnTo>
                  <a:lnTo>
                    <a:pt x="74" y="115"/>
                  </a:lnTo>
                  <a:lnTo>
                    <a:pt x="74" y="113"/>
                  </a:lnTo>
                  <a:lnTo>
                    <a:pt x="75" y="113"/>
                  </a:lnTo>
                  <a:lnTo>
                    <a:pt x="77" y="113"/>
                  </a:lnTo>
                  <a:lnTo>
                    <a:pt x="77" y="112"/>
                  </a:lnTo>
                  <a:lnTo>
                    <a:pt x="75" y="111"/>
                  </a:lnTo>
                  <a:lnTo>
                    <a:pt x="77" y="110"/>
                  </a:lnTo>
                  <a:lnTo>
                    <a:pt x="77" y="108"/>
                  </a:lnTo>
                  <a:lnTo>
                    <a:pt x="78" y="107"/>
                  </a:lnTo>
                  <a:lnTo>
                    <a:pt x="78" y="106"/>
                  </a:lnTo>
                  <a:lnTo>
                    <a:pt x="79"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6" y="86"/>
                  </a:lnTo>
                  <a:lnTo>
                    <a:pt x="107" y="92"/>
                  </a:lnTo>
                  <a:lnTo>
                    <a:pt x="116" y="98"/>
                  </a:lnTo>
                  <a:lnTo>
                    <a:pt x="117" y="98"/>
                  </a:lnTo>
                  <a:lnTo>
                    <a:pt x="123" y="98"/>
                  </a:lnTo>
                  <a:lnTo>
                    <a:pt x="124" y="98"/>
                  </a:lnTo>
                  <a:lnTo>
                    <a:pt x="128" y="98"/>
                  </a:lnTo>
                  <a:lnTo>
                    <a:pt x="138" y="98"/>
                  </a:lnTo>
                  <a:lnTo>
                    <a:pt x="149" y="99"/>
                  </a:lnTo>
                  <a:lnTo>
                    <a:pt x="159" y="98"/>
                  </a:lnTo>
                  <a:lnTo>
                    <a:pt x="170" y="98"/>
                  </a:lnTo>
                  <a:lnTo>
                    <a:pt x="179" y="99"/>
                  </a:lnTo>
                  <a:lnTo>
                    <a:pt x="189"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39" name="Freeform 20">
              <a:extLst>
                <a:ext uri="{FF2B5EF4-FFF2-40B4-BE49-F238E27FC236}">
                  <a16:creationId xmlns:a16="http://schemas.microsoft.com/office/drawing/2014/main" id="{BD46FE60-2927-408D-BDD1-96F76C650169}"/>
                </a:ext>
              </a:extLst>
            </p:cNvPr>
            <p:cNvSpPr>
              <a:spLocks noEditPoints="1"/>
            </p:cNvSpPr>
            <p:nvPr/>
          </p:nvSpPr>
          <p:spPr bwMode="auto">
            <a:xfrm>
              <a:off x="1569" y="2736"/>
              <a:ext cx="1092" cy="1342"/>
            </a:xfrm>
            <a:custGeom>
              <a:avLst/>
              <a:gdLst>
                <a:gd name="T0" fmla="*/ 103 w 1092"/>
                <a:gd name="T1" fmla="*/ 31 h 1342"/>
                <a:gd name="T2" fmla="*/ 153 w 1092"/>
                <a:gd name="T3" fmla="*/ 37 h 1342"/>
                <a:gd name="T4" fmla="*/ 199 w 1092"/>
                <a:gd name="T5" fmla="*/ 55 h 1342"/>
                <a:gd name="T6" fmla="*/ 220 w 1092"/>
                <a:gd name="T7" fmla="*/ 88 h 1342"/>
                <a:gd name="T8" fmla="*/ 237 w 1092"/>
                <a:gd name="T9" fmla="*/ 118 h 1342"/>
                <a:gd name="T10" fmla="*/ 238 w 1092"/>
                <a:gd name="T11" fmla="*/ 144 h 1342"/>
                <a:gd name="T12" fmla="*/ 230 w 1092"/>
                <a:gd name="T13" fmla="*/ 183 h 1342"/>
                <a:gd name="T14" fmla="*/ 227 w 1092"/>
                <a:gd name="T15" fmla="*/ 205 h 1342"/>
                <a:gd name="T16" fmla="*/ 240 w 1092"/>
                <a:gd name="T17" fmla="*/ 220 h 1342"/>
                <a:gd name="T18" fmla="*/ 268 w 1092"/>
                <a:gd name="T19" fmla="*/ 239 h 1342"/>
                <a:gd name="T20" fmla="*/ 333 w 1092"/>
                <a:gd name="T21" fmla="*/ 256 h 1342"/>
                <a:gd name="T22" fmla="*/ 413 w 1092"/>
                <a:gd name="T23" fmla="*/ 319 h 1342"/>
                <a:gd name="T24" fmla="*/ 409 w 1092"/>
                <a:gd name="T25" fmla="*/ 356 h 1342"/>
                <a:gd name="T26" fmla="*/ 468 w 1092"/>
                <a:gd name="T27" fmla="*/ 373 h 1342"/>
                <a:gd name="T28" fmla="*/ 513 w 1092"/>
                <a:gd name="T29" fmla="*/ 389 h 1342"/>
                <a:gd name="T30" fmla="*/ 525 w 1092"/>
                <a:gd name="T31" fmla="*/ 330 h 1342"/>
                <a:gd name="T32" fmla="*/ 554 w 1092"/>
                <a:gd name="T33" fmla="*/ 317 h 1342"/>
                <a:gd name="T34" fmla="*/ 578 w 1092"/>
                <a:gd name="T35" fmla="*/ 306 h 1342"/>
                <a:gd name="T36" fmla="*/ 601 w 1092"/>
                <a:gd name="T37" fmla="*/ 342 h 1342"/>
                <a:gd name="T38" fmla="*/ 609 w 1092"/>
                <a:gd name="T39" fmla="*/ 387 h 1342"/>
                <a:gd name="T40" fmla="*/ 626 w 1092"/>
                <a:gd name="T41" fmla="*/ 383 h 1342"/>
                <a:gd name="T42" fmla="*/ 660 w 1092"/>
                <a:gd name="T43" fmla="*/ 416 h 1342"/>
                <a:gd name="T44" fmla="*/ 668 w 1092"/>
                <a:gd name="T45" fmla="*/ 449 h 1342"/>
                <a:gd name="T46" fmla="*/ 631 w 1092"/>
                <a:gd name="T47" fmla="*/ 525 h 1342"/>
                <a:gd name="T48" fmla="*/ 694 w 1092"/>
                <a:gd name="T49" fmla="*/ 551 h 1342"/>
                <a:gd name="T50" fmla="*/ 764 w 1092"/>
                <a:gd name="T51" fmla="*/ 602 h 1342"/>
                <a:gd name="T52" fmla="*/ 796 w 1092"/>
                <a:gd name="T53" fmla="*/ 637 h 1342"/>
                <a:gd name="T54" fmla="*/ 836 w 1092"/>
                <a:gd name="T55" fmla="*/ 654 h 1342"/>
                <a:gd name="T56" fmla="*/ 837 w 1092"/>
                <a:gd name="T57" fmla="*/ 698 h 1342"/>
                <a:gd name="T58" fmla="*/ 855 w 1092"/>
                <a:gd name="T59" fmla="*/ 739 h 1342"/>
                <a:gd name="T60" fmla="*/ 845 w 1092"/>
                <a:gd name="T61" fmla="*/ 788 h 1342"/>
                <a:gd name="T62" fmla="*/ 880 w 1092"/>
                <a:gd name="T63" fmla="*/ 818 h 1342"/>
                <a:gd name="T64" fmla="*/ 933 w 1092"/>
                <a:gd name="T65" fmla="*/ 806 h 1342"/>
                <a:gd name="T66" fmla="*/ 961 w 1092"/>
                <a:gd name="T67" fmla="*/ 831 h 1342"/>
                <a:gd name="T68" fmla="*/ 978 w 1092"/>
                <a:gd name="T69" fmla="*/ 870 h 1342"/>
                <a:gd name="T70" fmla="*/ 967 w 1092"/>
                <a:gd name="T71" fmla="*/ 912 h 1342"/>
                <a:gd name="T72" fmla="*/ 965 w 1092"/>
                <a:gd name="T73" fmla="*/ 936 h 1342"/>
                <a:gd name="T74" fmla="*/ 1010 w 1092"/>
                <a:gd name="T75" fmla="*/ 946 h 1342"/>
                <a:gd name="T76" fmla="*/ 1057 w 1092"/>
                <a:gd name="T77" fmla="*/ 970 h 1342"/>
                <a:gd name="T78" fmla="*/ 1086 w 1092"/>
                <a:gd name="T79" fmla="*/ 1014 h 1342"/>
                <a:gd name="T80" fmla="*/ 1058 w 1092"/>
                <a:gd name="T81" fmla="*/ 1051 h 1342"/>
                <a:gd name="T82" fmla="*/ 1027 w 1092"/>
                <a:gd name="T83" fmla="*/ 1079 h 1342"/>
                <a:gd name="T84" fmla="*/ 971 w 1092"/>
                <a:gd name="T85" fmla="*/ 1096 h 1342"/>
                <a:gd name="T86" fmla="*/ 984 w 1092"/>
                <a:gd name="T87" fmla="*/ 1148 h 1342"/>
                <a:gd name="T88" fmla="*/ 948 w 1092"/>
                <a:gd name="T89" fmla="*/ 1200 h 1342"/>
                <a:gd name="T90" fmla="*/ 888 w 1092"/>
                <a:gd name="T91" fmla="*/ 1249 h 1342"/>
                <a:gd name="T92" fmla="*/ 849 w 1092"/>
                <a:gd name="T93" fmla="*/ 1263 h 1342"/>
                <a:gd name="T94" fmla="*/ 806 w 1092"/>
                <a:gd name="T95" fmla="*/ 1284 h 1342"/>
                <a:gd name="T96" fmla="*/ 730 w 1092"/>
                <a:gd name="T97" fmla="*/ 1330 h 1342"/>
                <a:gd name="T98" fmla="*/ 675 w 1092"/>
                <a:gd name="T99" fmla="*/ 1319 h 1342"/>
                <a:gd name="T100" fmla="*/ 608 w 1092"/>
                <a:gd name="T101" fmla="*/ 1277 h 1342"/>
                <a:gd name="T102" fmla="*/ 528 w 1092"/>
                <a:gd name="T103" fmla="*/ 1228 h 1342"/>
                <a:gd name="T104" fmla="*/ 436 w 1092"/>
                <a:gd name="T105" fmla="*/ 1205 h 1342"/>
                <a:gd name="T106" fmla="*/ 347 w 1092"/>
                <a:gd name="T107" fmla="*/ 1186 h 1342"/>
                <a:gd name="T108" fmla="*/ 251 w 1092"/>
                <a:gd name="T109" fmla="*/ 1166 h 1342"/>
                <a:gd name="T110" fmla="*/ 84 w 1092"/>
                <a:gd name="T111" fmla="*/ 1107 h 1342"/>
                <a:gd name="T112" fmla="*/ 255 w 1092"/>
                <a:gd name="T113" fmla="*/ 1122 h 1342"/>
                <a:gd name="T114" fmla="*/ 289 w 1092"/>
                <a:gd name="T115" fmla="*/ 1042 h 1342"/>
                <a:gd name="T116" fmla="*/ 306 w 1092"/>
                <a:gd name="T117" fmla="*/ 937 h 1342"/>
                <a:gd name="T118" fmla="*/ 241 w 1092"/>
                <a:gd name="T119" fmla="*/ 813 h 1342"/>
                <a:gd name="T120" fmla="*/ 119 w 1092"/>
                <a:gd name="T121" fmla="*/ 628 h 1342"/>
                <a:gd name="T122" fmla="*/ 10 w 1092"/>
                <a:gd name="T123" fmla="*/ 256 h 1342"/>
                <a:gd name="T124" fmla="*/ 13 w 1092"/>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1342">
                  <a:moveTo>
                    <a:pt x="778" y="1305"/>
                  </a:moveTo>
                  <a:lnTo>
                    <a:pt x="777" y="1305"/>
                  </a:lnTo>
                  <a:lnTo>
                    <a:pt x="777" y="1304"/>
                  </a:lnTo>
                  <a:lnTo>
                    <a:pt x="778" y="1304"/>
                  </a:lnTo>
                  <a:lnTo>
                    <a:pt x="778" y="1305"/>
                  </a:lnTo>
                  <a:close/>
                  <a:moveTo>
                    <a:pt x="591" y="1270"/>
                  </a:moveTo>
                  <a:lnTo>
                    <a:pt x="589" y="1268"/>
                  </a:lnTo>
                  <a:lnTo>
                    <a:pt x="592" y="1266"/>
                  </a:lnTo>
                  <a:lnTo>
                    <a:pt x="593" y="1267"/>
                  </a:lnTo>
                  <a:lnTo>
                    <a:pt x="591" y="1268"/>
                  </a:lnTo>
                  <a:lnTo>
                    <a:pt x="592" y="1270"/>
                  </a:lnTo>
                  <a:lnTo>
                    <a:pt x="591" y="1270"/>
                  </a:lnTo>
                  <a:close/>
                  <a:moveTo>
                    <a:pt x="589" y="1259"/>
                  </a:moveTo>
                  <a:lnTo>
                    <a:pt x="588" y="1259"/>
                  </a:lnTo>
                  <a:lnTo>
                    <a:pt x="587" y="1258"/>
                  </a:lnTo>
                  <a:lnTo>
                    <a:pt x="588" y="1258"/>
                  </a:lnTo>
                  <a:lnTo>
                    <a:pt x="589" y="1258"/>
                  </a:lnTo>
                  <a:lnTo>
                    <a:pt x="589" y="1259"/>
                  </a:lnTo>
                  <a:close/>
                  <a:moveTo>
                    <a:pt x="82" y="5"/>
                  </a:moveTo>
                  <a:lnTo>
                    <a:pt x="84" y="6"/>
                  </a:lnTo>
                  <a:lnTo>
                    <a:pt x="84" y="5"/>
                  </a:lnTo>
                  <a:lnTo>
                    <a:pt x="85" y="6"/>
                  </a:lnTo>
                  <a:lnTo>
                    <a:pt x="86" y="6"/>
                  </a:lnTo>
                  <a:lnTo>
                    <a:pt x="88" y="6"/>
                  </a:lnTo>
                  <a:lnTo>
                    <a:pt x="89" y="8"/>
                  </a:lnTo>
                  <a:lnTo>
                    <a:pt x="89" y="9"/>
                  </a:lnTo>
                  <a:lnTo>
                    <a:pt x="90" y="10"/>
                  </a:lnTo>
                  <a:lnTo>
                    <a:pt x="90" y="12"/>
                  </a:lnTo>
                  <a:lnTo>
                    <a:pt x="92" y="13"/>
                  </a:lnTo>
                  <a:lnTo>
                    <a:pt x="92" y="14"/>
                  </a:lnTo>
                  <a:lnTo>
                    <a:pt x="92" y="16"/>
                  </a:lnTo>
                  <a:lnTo>
                    <a:pt x="92" y="17"/>
                  </a:lnTo>
                  <a:lnTo>
                    <a:pt x="93" y="17"/>
                  </a:lnTo>
                  <a:lnTo>
                    <a:pt x="94" y="17"/>
                  </a:lnTo>
                  <a:lnTo>
                    <a:pt x="94" y="18"/>
                  </a:lnTo>
                  <a:lnTo>
                    <a:pt x="96" y="18"/>
                  </a:lnTo>
                  <a:lnTo>
                    <a:pt x="97" y="18"/>
                  </a:lnTo>
                  <a:lnTo>
                    <a:pt x="97" y="20"/>
                  </a:lnTo>
                  <a:lnTo>
                    <a:pt x="98" y="20"/>
                  </a:lnTo>
                  <a:lnTo>
                    <a:pt x="99" y="20"/>
                  </a:lnTo>
                  <a:lnTo>
                    <a:pt x="101" y="20"/>
                  </a:lnTo>
                  <a:lnTo>
                    <a:pt x="101" y="21"/>
                  </a:lnTo>
                  <a:lnTo>
                    <a:pt x="102" y="21"/>
                  </a:lnTo>
                  <a:lnTo>
                    <a:pt x="102" y="22"/>
                  </a:lnTo>
                  <a:lnTo>
                    <a:pt x="103" y="23"/>
                  </a:lnTo>
                  <a:lnTo>
                    <a:pt x="103" y="25"/>
                  </a:lnTo>
                  <a:lnTo>
                    <a:pt x="103" y="26"/>
                  </a:lnTo>
                  <a:lnTo>
                    <a:pt x="105" y="26"/>
                  </a:lnTo>
                  <a:lnTo>
                    <a:pt x="105" y="27"/>
                  </a:lnTo>
                  <a:lnTo>
                    <a:pt x="105" y="29"/>
                  </a:lnTo>
                  <a:lnTo>
                    <a:pt x="103" y="30"/>
                  </a:lnTo>
                  <a:lnTo>
                    <a:pt x="103" y="31"/>
                  </a:lnTo>
                  <a:lnTo>
                    <a:pt x="103" y="33"/>
                  </a:lnTo>
                  <a:lnTo>
                    <a:pt x="105" y="33"/>
                  </a:lnTo>
                  <a:lnTo>
                    <a:pt x="105" y="35"/>
                  </a:lnTo>
                  <a:lnTo>
                    <a:pt x="105" y="37"/>
                  </a:lnTo>
                  <a:lnTo>
                    <a:pt x="103" y="38"/>
                  </a:lnTo>
                  <a:lnTo>
                    <a:pt x="103" y="40"/>
                  </a:lnTo>
                  <a:lnTo>
                    <a:pt x="106" y="42"/>
                  </a:lnTo>
                  <a:lnTo>
                    <a:pt x="107" y="42"/>
                  </a:lnTo>
                  <a:lnTo>
                    <a:pt x="109" y="40"/>
                  </a:lnTo>
                  <a:lnTo>
                    <a:pt x="110" y="40"/>
                  </a:lnTo>
                  <a:lnTo>
                    <a:pt x="111" y="40"/>
                  </a:lnTo>
                  <a:lnTo>
                    <a:pt x="113" y="42"/>
                  </a:lnTo>
                  <a:lnTo>
                    <a:pt x="114" y="40"/>
                  </a:lnTo>
                  <a:lnTo>
                    <a:pt x="115" y="42"/>
                  </a:lnTo>
                  <a:lnTo>
                    <a:pt x="117" y="40"/>
                  </a:lnTo>
                  <a:lnTo>
                    <a:pt x="118" y="42"/>
                  </a:lnTo>
                  <a:lnTo>
                    <a:pt x="119" y="42"/>
                  </a:lnTo>
                  <a:lnTo>
                    <a:pt x="120" y="42"/>
                  </a:lnTo>
                  <a:lnTo>
                    <a:pt x="123" y="44"/>
                  </a:lnTo>
                  <a:lnTo>
                    <a:pt x="124" y="44"/>
                  </a:lnTo>
                  <a:lnTo>
                    <a:pt x="124" y="46"/>
                  </a:lnTo>
                  <a:lnTo>
                    <a:pt x="126" y="46"/>
                  </a:lnTo>
                  <a:lnTo>
                    <a:pt x="126" y="47"/>
                  </a:lnTo>
                  <a:lnTo>
                    <a:pt x="127" y="47"/>
                  </a:lnTo>
                  <a:lnTo>
                    <a:pt x="127" y="48"/>
                  </a:lnTo>
                  <a:lnTo>
                    <a:pt x="128" y="48"/>
                  </a:lnTo>
                  <a:lnTo>
                    <a:pt x="130" y="48"/>
                  </a:lnTo>
                  <a:lnTo>
                    <a:pt x="131" y="48"/>
                  </a:lnTo>
                  <a:lnTo>
                    <a:pt x="131" y="47"/>
                  </a:lnTo>
                  <a:lnTo>
                    <a:pt x="132" y="47"/>
                  </a:lnTo>
                  <a:lnTo>
                    <a:pt x="134" y="47"/>
                  </a:lnTo>
                  <a:lnTo>
                    <a:pt x="134" y="46"/>
                  </a:lnTo>
                  <a:lnTo>
                    <a:pt x="135" y="46"/>
                  </a:lnTo>
                  <a:lnTo>
                    <a:pt x="136" y="46"/>
                  </a:lnTo>
                  <a:lnTo>
                    <a:pt x="137" y="46"/>
                  </a:lnTo>
                  <a:lnTo>
                    <a:pt x="137" y="44"/>
                  </a:lnTo>
                  <a:lnTo>
                    <a:pt x="139" y="43"/>
                  </a:lnTo>
                  <a:lnTo>
                    <a:pt x="139" y="42"/>
                  </a:lnTo>
                  <a:lnTo>
                    <a:pt x="140" y="42"/>
                  </a:lnTo>
                  <a:lnTo>
                    <a:pt x="141" y="42"/>
                  </a:lnTo>
                  <a:lnTo>
                    <a:pt x="141" y="40"/>
                  </a:lnTo>
                  <a:lnTo>
                    <a:pt x="143" y="40"/>
                  </a:lnTo>
                  <a:lnTo>
                    <a:pt x="144" y="40"/>
                  </a:lnTo>
                  <a:lnTo>
                    <a:pt x="145" y="40"/>
                  </a:lnTo>
                  <a:lnTo>
                    <a:pt x="147" y="40"/>
                  </a:lnTo>
                  <a:lnTo>
                    <a:pt x="148" y="40"/>
                  </a:lnTo>
                  <a:lnTo>
                    <a:pt x="149" y="40"/>
                  </a:lnTo>
                  <a:lnTo>
                    <a:pt x="149" y="39"/>
                  </a:lnTo>
                  <a:lnTo>
                    <a:pt x="151" y="39"/>
                  </a:lnTo>
                  <a:lnTo>
                    <a:pt x="151" y="38"/>
                  </a:lnTo>
                  <a:lnTo>
                    <a:pt x="152" y="38"/>
                  </a:lnTo>
                  <a:lnTo>
                    <a:pt x="153" y="37"/>
                  </a:lnTo>
                  <a:lnTo>
                    <a:pt x="155" y="37"/>
                  </a:lnTo>
                  <a:lnTo>
                    <a:pt x="156" y="37"/>
                  </a:lnTo>
                  <a:lnTo>
                    <a:pt x="157" y="37"/>
                  </a:lnTo>
                  <a:lnTo>
                    <a:pt x="158" y="38"/>
                  </a:lnTo>
                  <a:lnTo>
                    <a:pt x="160" y="38"/>
                  </a:lnTo>
                  <a:lnTo>
                    <a:pt x="160" y="39"/>
                  </a:lnTo>
                  <a:lnTo>
                    <a:pt x="161" y="39"/>
                  </a:lnTo>
                  <a:lnTo>
                    <a:pt x="161" y="40"/>
                  </a:lnTo>
                  <a:lnTo>
                    <a:pt x="162" y="40"/>
                  </a:lnTo>
                  <a:lnTo>
                    <a:pt x="164" y="40"/>
                  </a:lnTo>
                  <a:lnTo>
                    <a:pt x="164" y="42"/>
                  </a:lnTo>
                  <a:lnTo>
                    <a:pt x="165" y="42"/>
                  </a:lnTo>
                  <a:lnTo>
                    <a:pt x="166" y="42"/>
                  </a:lnTo>
                  <a:lnTo>
                    <a:pt x="168" y="42"/>
                  </a:lnTo>
                  <a:lnTo>
                    <a:pt x="169" y="42"/>
                  </a:lnTo>
                  <a:lnTo>
                    <a:pt x="170" y="42"/>
                  </a:lnTo>
                  <a:lnTo>
                    <a:pt x="172" y="42"/>
                  </a:lnTo>
                  <a:lnTo>
                    <a:pt x="172" y="40"/>
                  </a:lnTo>
                  <a:lnTo>
                    <a:pt x="173" y="40"/>
                  </a:lnTo>
                  <a:lnTo>
                    <a:pt x="174" y="40"/>
                  </a:lnTo>
                  <a:lnTo>
                    <a:pt x="175" y="40"/>
                  </a:lnTo>
                  <a:lnTo>
                    <a:pt x="177" y="40"/>
                  </a:lnTo>
                  <a:lnTo>
                    <a:pt x="178" y="40"/>
                  </a:lnTo>
                  <a:lnTo>
                    <a:pt x="179" y="40"/>
                  </a:lnTo>
                  <a:lnTo>
                    <a:pt x="181" y="40"/>
                  </a:lnTo>
                  <a:lnTo>
                    <a:pt x="181" y="39"/>
                  </a:lnTo>
                  <a:lnTo>
                    <a:pt x="182" y="39"/>
                  </a:lnTo>
                  <a:lnTo>
                    <a:pt x="183" y="39"/>
                  </a:lnTo>
                  <a:lnTo>
                    <a:pt x="183" y="40"/>
                  </a:lnTo>
                  <a:lnTo>
                    <a:pt x="185" y="40"/>
                  </a:lnTo>
                  <a:lnTo>
                    <a:pt x="185" y="42"/>
                  </a:lnTo>
                  <a:lnTo>
                    <a:pt x="186" y="42"/>
                  </a:lnTo>
                  <a:lnTo>
                    <a:pt x="186" y="43"/>
                  </a:lnTo>
                  <a:lnTo>
                    <a:pt x="187" y="43"/>
                  </a:lnTo>
                  <a:lnTo>
                    <a:pt x="187" y="44"/>
                  </a:lnTo>
                  <a:lnTo>
                    <a:pt x="189" y="44"/>
                  </a:lnTo>
                  <a:lnTo>
                    <a:pt x="189" y="46"/>
                  </a:lnTo>
                  <a:lnTo>
                    <a:pt x="189" y="47"/>
                  </a:lnTo>
                  <a:lnTo>
                    <a:pt x="190" y="47"/>
                  </a:lnTo>
                  <a:lnTo>
                    <a:pt x="191" y="47"/>
                  </a:lnTo>
                  <a:lnTo>
                    <a:pt x="191" y="48"/>
                  </a:lnTo>
                  <a:lnTo>
                    <a:pt x="192" y="48"/>
                  </a:lnTo>
                  <a:lnTo>
                    <a:pt x="194" y="48"/>
                  </a:lnTo>
                  <a:lnTo>
                    <a:pt x="194" y="50"/>
                  </a:lnTo>
                  <a:lnTo>
                    <a:pt x="194" y="51"/>
                  </a:lnTo>
                  <a:lnTo>
                    <a:pt x="195" y="51"/>
                  </a:lnTo>
                  <a:lnTo>
                    <a:pt x="195" y="52"/>
                  </a:lnTo>
                  <a:lnTo>
                    <a:pt x="195" y="54"/>
                  </a:lnTo>
                  <a:lnTo>
                    <a:pt x="196" y="54"/>
                  </a:lnTo>
                  <a:lnTo>
                    <a:pt x="198" y="54"/>
                  </a:lnTo>
                  <a:lnTo>
                    <a:pt x="198" y="55"/>
                  </a:lnTo>
                  <a:lnTo>
                    <a:pt x="199" y="55"/>
                  </a:lnTo>
                  <a:lnTo>
                    <a:pt x="199" y="56"/>
                  </a:lnTo>
                  <a:lnTo>
                    <a:pt x="199" y="57"/>
                  </a:lnTo>
                  <a:lnTo>
                    <a:pt x="200" y="57"/>
                  </a:lnTo>
                  <a:lnTo>
                    <a:pt x="200" y="59"/>
                  </a:lnTo>
                  <a:lnTo>
                    <a:pt x="202" y="59"/>
                  </a:lnTo>
                  <a:lnTo>
                    <a:pt x="202" y="60"/>
                  </a:lnTo>
                  <a:lnTo>
                    <a:pt x="203" y="60"/>
                  </a:lnTo>
                  <a:lnTo>
                    <a:pt x="203" y="61"/>
                  </a:lnTo>
                  <a:lnTo>
                    <a:pt x="203" y="63"/>
                  </a:lnTo>
                  <a:lnTo>
                    <a:pt x="204" y="63"/>
                  </a:lnTo>
                  <a:lnTo>
                    <a:pt x="204" y="64"/>
                  </a:lnTo>
                  <a:lnTo>
                    <a:pt x="206" y="64"/>
                  </a:lnTo>
                  <a:lnTo>
                    <a:pt x="206" y="65"/>
                  </a:lnTo>
                  <a:lnTo>
                    <a:pt x="207" y="65"/>
                  </a:lnTo>
                  <a:lnTo>
                    <a:pt x="207" y="67"/>
                  </a:lnTo>
                  <a:lnTo>
                    <a:pt x="207" y="68"/>
                  </a:lnTo>
                  <a:lnTo>
                    <a:pt x="208" y="68"/>
                  </a:lnTo>
                  <a:lnTo>
                    <a:pt x="208" y="69"/>
                  </a:lnTo>
                  <a:lnTo>
                    <a:pt x="208" y="71"/>
                  </a:lnTo>
                  <a:lnTo>
                    <a:pt x="208" y="72"/>
                  </a:lnTo>
                  <a:lnTo>
                    <a:pt x="210" y="72"/>
                  </a:lnTo>
                  <a:lnTo>
                    <a:pt x="210" y="73"/>
                  </a:lnTo>
                  <a:lnTo>
                    <a:pt x="211" y="73"/>
                  </a:lnTo>
                  <a:lnTo>
                    <a:pt x="210" y="73"/>
                  </a:lnTo>
                  <a:lnTo>
                    <a:pt x="211" y="73"/>
                  </a:lnTo>
                  <a:lnTo>
                    <a:pt x="211" y="74"/>
                  </a:lnTo>
                  <a:lnTo>
                    <a:pt x="212" y="74"/>
                  </a:lnTo>
                  <a:lnTo>
                    <a:pt x="212" y="76"/>
                  </a:lnTo>
                  <a:lnTo>
                    <a:pt x="213" y="76"/>
                  </a:lnTo>
                  <a:lnTo>
                    <a:pt x="215" y="76"/>
                  </a:lnTo>
                  <a:lnTo>
                    <a:pt x="215" y="77"/>
                  </a:lnTo>
                  <a:lnTo>
                    <a:pt x="215" y="78"/>
                  </a:lnTo>
                  <a:lnTo>
                    <a:pt x="213" y="78"/>
                  </a:lnTo>
                  <a:lnTo>
                    <a:pt x="215" y="78"/>
                  </a:lnTo>
                  <a:lnTo>
                    <a:pt x="215" y="80"/>
                  </a:lnTo>
                  <a:lnTo>
                    <a:pt x="215" y="78"/>
                  </a:lnTo>
                  <a:lnTo>
                    <a:pt x="216" y="80"/>
                  </a:lnTo>
                  <a:lnTo>
                    <a:pt x="215" y="80"/>
                  </a:lnTo>
                  <a:lnTo>
                    <a:pt x="216" y="80"/>
                  </a:lnTo>
                  <a:lnTo>
                    <a:pt x="216" y="81"/>
                  </a:lnTo>
                  <a:lnTo>
                    <a:pt x="217" y="81"/>
                  </a:lnTo>
                  <a:lnTo>
                    <a:pt x="217" y="82"/>
                  </a:lnTo>
                  <a:lnTo>
                    <a:pt x="217" y="81"/>
                  </a:lnTo>
                  <a:lnTo>
                    <a:pt x="217" y="82"/>
                  </a:lnTo>
                  <a:lnTo>
                    <a:pt x="219" y="82"/>
                  </a:lnTo>
                  <a:lnTo>
                    <a:pt x="217" y="82"/>
                  </a:lnTo>
                  <a:lnTo>
                    <a:pt x="219" y="82"/>
                  </a:lnTo>
                  <a:lnTo>
                    <a:pt x="219" y="84"/>
                  </a:lnTo>
                  <a:lnTo>
                    <a:pt x="219" y="85"/>
                  </a:lnTo>
                  <a:lnTo>
                    <a:pt x="220" y="85"/>
                  </a:lnTo>
                  <a:lnTo>
                    <a:pt x="220" y="86"/>
                  </a:lnTo>
                  <a:lnTo>
                    <a:pt x="220" y="88"/>
                  </a:lnTo>
                  <a:lnTo>
                    <a:pt x="221" y="88"/>
                  </a:lnTo>
                  <a:lnTo>
                    <a:pt x="221" y="89"/>
                  </a:lnTo>
                  <a:lnTo>
                    <a:pt x="223" y="89"/>
                  </a:lnTo>
                  <a:lnTo>
                    <a:pt x="223" y="90"/>
                  </a:lnTo>
                  <a:lnTo>
                    <a:pt x="221" y="90"/>
                  </a:lnTo>
                  <a:lnTo>
                    <a:pt x="223" y="90"/>
                  </a:lnTo>
                  <a:lnTo>
                    <a:pt x="223" y="92"/>
                  </a:lnTo>
                  <a:lnTo>
                    <a:pt x="224" y="92"/>
                  </a:lnTo>
                  <a:lnTo>
                    <a:pt x="225" y="92"/>
                  </a:lnTo>
                  <a:lnTo>
                    <a:pt x="225" y="93"/>
                  </a:lnTo>
                  <a:lnTo>
                    <a:pt x="225" y="92"/>
                  </a:lnTo>
                  <a:lnTo>
                    <a:pt x="227" y="92"/>
                  </a:lnTo>
                  <a:lnTo>
                    <a:pt x="227" y="93"/>
                  </a:lnTo>
                  <a:lnTo>
                    <a:pt x="227" y="94"/>
                  </a:lnTo>
                  <a:lnTo>
                    <a:pt x="227" y="93"/>
                  </a:lnTo>
                  <a:lnTo>
                    <a:pt x="227" y="94"/>
                  </a:lnTo>
                  <a:lnTo>
                    <a:pt x="228" y="94"/>
                  </a:lnTo>
                  <a:lnTo>
                    <a:pt x="228" y="95"/>
                  </a:lnTo>
                  <a:lnTo>
                    <a:pt x="228" y="97"/>
                  </a:lnTo>
                  <a:lnTo>
                    <a:pt x="228" y="98"/>
                  </a:lnTo>
                  <a:lnTo>
                    <a:pt x="229" y="98"/>
                  </a:lnTo>
                  <a:lnTo>
                    <a:pt x="230" y="98"/>
                  </a:lnTo>
                  <a:lnTo>
                    <a:pt x="230" y="99"/>
                  </a:lnTo>
                  <a:lnTo>
                    <a:pt x="232" y="99"/>
                  </a:lnTo>
                  <a:lnTo>
                    <a:pt x="232" y="101"/>
                  </a:lnTo>
                  <a:lnTo>
                    <a:pt x="232" y="102"/>
                  </a:lnTo>
                  <a:lnTo>
                    <a:pt x="233" y="102"/>
                  </a:lnTo>
                  <a:lnTo>
                    <a:pt x="233" y="103"/>
                  </a:lnTo>
                  <a:lnTo>
                    <a:pt x="232" y="103"/>
                  </a:lnTo>
                  <a:lnTo>
                    <a:pt x="233" y="103"/>
                  </a:lnTo>
                  <a:lnTo>
                    <a:pt x="233" y="105"/>
                  </a:lnTo>
                  <a:lnTo>
                    <a:pt x="232" y="105"/>
                  </a:lnTo>
                  <a:lnTo>
                    <a:pt x="232" y="106"/>
                  </a:lnTo>
                  <a:lnTo>
                    <a:pt x="232" y="107"/>
                  </a:lnTo>
                  <a:lnTo>
                    <a:pt x="230" y="107"/>
                  </a:lnTo>
                  <a:lnTo>
                    <a:pt x="232" y="107"/>
                  </a:lnTo>
                  <a:lnTo>
                    <a:pt x="232" y="109"/>
                  </a:lnTo>
                  <a:lnTo>
                    <a:pt x="230" y="109"/>
                  </a:lnTo>
                  <a:lnTo>
                    <a:pt x="230" y="110"/>
                  </a:lnTo>
                  <a:lnTo>
                    <a:pt x="230" y="111"/>
                  </a:lnTo>
                  <a:lnTo>
                    <a:pt x="232" y="111"/>
                  </a:lnTo>
                  <a:lnTo>
                    <a:pt x="232" y="112"/>
                  </a:lnTo>
                  <a:lnTo>
                    <a:pt x="233" y="112"/>
                  </a:lnTo>
                  <a:lnTo>
                    <a:pt x="234" y="112"/>
                  </a:lnTo>
                  <a:lnTo>
                    <a:pt x="236" y="112"/>
                  </a:lnTo>
                  <a:lnTo>
                    <a:pt x="236" y="114"/>
                  </a:lnTo>
                  <a:lnTo>
                    <a:pt x="237" y="114"/>
                  </a:lnTo>
                  <a:lnTo>
                    <a:pt x="237" y="115"/>
                  </a:lnTo>
                  <a:lnTo>
                    <a:pt x="236" y="115"/>
                  </a:lnTo>
                  <a:lnTo>
                    <a:pt x="236" y="116"/>
                  </a:lnTo>
                  <a:lnTo>
                    <a:pt x="237" y="116"/>
                  </a:lnTo>
                  <a:lnTo>
                    <a:pt x="237" y="118"/>
                  </a:lnTo>
                  <a:lnTo>
                    <a:pt x="237" y="116"/>
                  </a:lnTo>
                  <a:lnTo>
                    <a:pt x="238" y="116"/>
                  </a:lnTo>
                  <a:lnTo>
                    <a:pt x="238" y="118"/>
                  </a:lnTo>
                  <a:lnTo>
                    <a:pt x="240" y="118"/>
                  </a:lnTo>
                  <a:lnTo>
                    <a:pt x="240" y="119"/>
                  </a:lnTo>
                  <a:lnTo>
                    <a:pt x="240" y="120"/>
                  </a:lnTo>
                  <a:lnTo>
                    <a:pt x="238" y="120"/>
                  </a:lnTo>
                  <a:lnTo>
                    <a:pt x="237" y="120"/>
                  </a:lnTo>
                  <a:lnTo>
                    <a:pt x="237" y="122"/>
                  </a:lnTo>
                  <a:lnTo>
                    <a:pt x="237" y="120"/>
                  </a:lnTo>
                  <a:lnTo>
                    <a:pt x="237" y="122"/>
                  </a:lnTo>
                  <a:lnTo>
                    <a:pt x="236" y="122"/>
                  </a:lnTo>
                  <a:lnTo>
                    <a:pt x="237" y="122"/>
                  </a:lnTo>
                  <a:lnTo>
                    <a:pt x="237" y="123"/>
                  </a:lnTo>
                  <a:lnTo>
                    <a:pt x="237" y="122"/>
                  </a:lnTo>
                  <a:lnTo>
                    <a:pt x="236" y="123"/>
                  </a:lnTo>
                  <a:lnTo>
                    <a:pt x="237" y="123"/>
                  </a:lnTo>
                  <a:lnTo>
                    <a:pt x="236" y="123"/>
                  </a:lnTo>
                  <a:lnTo>
                    <a:pt x="237" y="123"/>
                  </a:lnTo>
                  <a:lnTo>
                    <a:pt x="237" y="124"/>
                  </a:lnTo>
                  <a:lnTo>
                    <a:pt x="238" y="124"/>
                  </a:lnTo>
                  <a:lnTo>
                    <a:pt x="238" y="126"/>
                  </a:lnTo>
                  <a:lnTo>
                    <a:pt x="240" y="126"/>
                  </a:lnTo>
                  <a:lnTo>
                    <a:pt x="241" y="126"/>
                  </a:lnTo>
                  <a:lnTo>
                    <a:pt x="241" y="127"/>
                  </a:lnTo>
                  <a:lnTo>
                    <a:pt x="242" y="127"/>
                  </a:lnTo>
                  <a:lnTo>
                    <a:pt x="241" y="127"/>
                  </a:lnTo>
                  <a:lnTo>
                    <a:pt x="242" y="127"/>
                  </a:lnTo>
                  <a:lnTo>
                    <a:pt x="242" y="128"/>
                  </a:lnTo>
                  <a:lnTo>
                    <a:pt x="242" y="129"/>
                  </a:lnTo>
                  <a:lnTo>
                    <a:pt x="244" y="129"/>
                  </a:lnTo>
                  <a:lnTo>
                    <a:pt x="242" y="129"/>
                  </a:lnTo>
                  <a:lnTo>
                    <a:pt x="242" y="131"/>
                  </a:lnTo>
                  <a:lnTo>
                    <a:pt x="241" y="131"/>
                  </a:lnTo>
                  <a:lnTo>
                    <a:pt x="241" y="132"/>
                  </a:lnTo>
                  <a:lnTo>
                    <a:pt x="240" y="132"/>
                  </a:lnTo>
                  <a:lnTo>
                    <a:pt x="240" y="133"/>
                  </a:lnTo>
                  <a:lnTo>
                    <a:pt x="240" y="135"/>
                  </a:lnTo>
                  <a:lnTo>
                    <a:pt x="238" y="135"/>
                  </a:lnTo>
                  <a:lnTo>
                    <a:pt x="240" y="135"/>
                  </a:lnTo>
                  <a:lnTo>
                    <a:pt x="240" y="136"/>
                  </a:lnTo>
                  <a:lnTo>
                    <a:pt x="240" y="137"/>
                  </a:lnTo>
                  <a:lnTo>
                    <a:pt x="238" y="137"/>
                  </a:lnTo>
                  <a:lnTo>
                    <a:pt x="237" y="137"/>
                  </a:lnTo>
                  <a:lnTo>
                    <a:pt x="236" y="137"/>
                  </a:lnTo>
                  <a:lnTo>
                    <a:pt x="236" y="139"/>
                  </a:lnTo>
                  <a:lnTo>
                    <a:pt x="236" y="140"/>
                  </a:lnTo>
                  <a:lnTo>
                    <a:pt x="236" y="141"/>
                  </a:lnTo>
                  <a:lnTo>
                    <a:pt x="237" y="141"/>
                  </a:lnTo>
                  <a:lnTo>
                    <a:pt x="237" y="143"/>
                  </a:lnTo>
                  <a:lnTo>
                    <a:pt x="238" y="143"/>
                  </a:lnTo>
                  <a:lnTo>
                    <a:pt x="238" y="144"/>
                  </a:lnTo>
                  <a:lnTo>
                    <a:pt x="238" y="145"/>
                  </a:lnTo>
                  <a:lnTo>
                    <a:pt x="240" y="145"/>
                  </a:lnTo>
                  <a:lnTo>
                    <a:pt x="240" y="146"/>
                  </a:lnTo>
                  <a:lnTo>
                    <a:pt x="241" y="146"/>
                  </a:lnTo>
                  <a:lnTo>
                    <a:pt x="241" y="148"/>
                  </a:lnTo>
                  <a:lnTo>
                    <a:pt x="241" y="149"/>
                  </a:lnTo>
                  <a:lnTo>
                    <a:pt x="241" y="150"/>
                  </a:lnTo>
                  <a:lnTo>
                    <a:pt x="241" y="152"/>
                  </a:lnTo>
                  <a:lnTo>
                    <a:pt x="240" y="152"/>
                  </a:lnTo>
                  <a:lnTo>
                    <a:pt x="240" y="153"/>
                  </a:lnTo>
                  <a:lnTo>
                    <a:pt x="238" y="154"/>
                  </a:lnTo>
                  <a:lnTo>
                    <a:pt x="238" y="156"/>
                  </a:lnTo>
                  <a:lnTo>
                    <a:pt x="238" y="154"/>
                  </a:lnTo>
                  <a:lnTo>
                    <a:pt x="238" y="156"/>
                  </a:lnTo>
                  <a:lnTo>
                    <a:pt x="238" y="157"/>
                  </a:lnTo>
                  <a:lnTo>
                    <a:pt x="238" y="158"/>
                  </a:lnTo>
                  <a:lnTo>
                    <a:pt x="237" y="158"/>
                  </a:lnTo>
                  <a:lnTo>
                    <a:pt x="237" y="160"/>
                  </a:lnTo>
                  <a:lnTo>
                    <a:pt x="236" y="160"/>
                  </a:lnTo>
                  <a:lnTo>
                    <a:pt x="234" y="160"/>
                  </a:lnTo>
                  <a:lnTo>
                    <a:pt x="234" y="161"/>
                  </a:lnTo>
                  <a:lnTo>
                    <a:pt x="233" y="161"/>
                  </a:lnTo>
                  <a:lnTo>
                    <a:pt x="232" y="161"/>
                  </a:lnTo>
                  <a:lnTo>
                    <a:pt x="232" y="162"/>
                  </a:lnTo>
                  <a:lnTo>
                    <a:pt x="230" y="162"/>
                  </a:lnTo>
                  <a:lnTo>
                    <a:pt x="230" y="164"/>
                  </a:lnTo>
                  <a:lnTo>
                    <a:pt x="230" y="165"/>
                  </a:lnTo>
                  <a:lnTo>
                    <a:pt x="230" y="166"/>
                  </a:lnTo>
                  <a:lnTo>
                    <a:pt x="229" y="166"/>
                  </a:lnTo>
                  <a:lnTo>
                    <a:pt x="229" y="167"/>
                  </a:lnTo>
                  <a:lnTo>
                    <a:pt x="229" y="169"/>
                  </a:lnTo>
                  <a:lnTo>
                    <a:pt x="228" y="169"/>
                  </a:lnTo>
                  <a:lnTo>
                    <a:pt x="228" y="170"/>
                  </a:lnTo>
                  <a:lnTo>
                    <a:pt x="227" y="170"/>
                  </a:lnTo>
                  <a:lnTo>
                    <a:pt x="227" y="171"/>
                  </a:lnTo>
                  <a:lnTo>
                    <a:pt x="227" y="173"/>
                  </a:lnTo>
                  <a:lnTo>
                    <a:pt x="227" y="174"/>
                  </a:lnTo>
                  <a:lnTo>
                    <a:pt x="228" y="174"/>
                  </a:lnTo>
                  <a:lnTo>
                    <a:pt x="228" y="175"/>
                  </a:lnTo>
                  <a:lnTo>
                    <a:pt x="228" y="174"/>
                  </a:lnTo>
                  <a:lnTo>
                    <a:pt x="229" y="174"/>
                  </a:lnTo>
                  <a:lnTo>
                    <a:pt x="229" y="175"/>
                  </a:lnTo>
                  <a:lnTo>
                    <a:pt x="229" y="174"/>
                  </a:lnTo>
                  <a:lnTo>
                    <a:pt x="229" y="175"/>
                  </a:lnTo>
                  <a:lnTo>
                    <a:pt x="230" y="175"/>
                  </a:lnTo>
                  <a:lnTo>
                    <a:pt x="229" y="177"/>
                  </a:lnTo>
                  <a:lnTo>
                    <a:pt x="229" y="178"/>
                  </a:lnTo>
                  <a:lnTo>
                    <a:pt x="228" y="179"/>
                  </a:lnTo>
                  <a:lnTo>
                    <a:pt x="229" y="179"/>
                  </a:lnTo>
                  <a:lnTo>
                    <a:pt x="229" y="181"/>
                  </a:lnTo>
                  <a:lnTo>
                    <a:pt x="230" y="182"/>
                  </a:lnTo>
                  <a:lnTo>
                    <a:pt x="230" y="183"/>
                  </a:lnTo>
                  <a:lnTo>
                    <a:pt x="229" y="183"/>
                  </a:lnTo>
                  <a:lnTo>
                    <a:pt x="228" y="183"/>
                  </a:lnTo>
                  <a:lnTo>
                    <a:pt x="228" y="184"/>
                  </a:lnTo>
                  <a:lnTo>
                    <a:pt x="228" y="186"/>
                  </a:lnTo>
                  <a:lnTo>
                    <a:pt x="229" y="186"/>
                  </a:lnTo>
                  <a:lnTo>
                    <a:pt x="229" y="187"/>
                  </a:lnTo>
                  <a:lnTo>
                    <a:pt x="230" y="187"/>
                  </a:lnTo>
                  <a:lnTo>
                    <a:pt x="230" y="188"/>
                  </a:lnTo>
                  <a:lnTo>
                    <a:pt x="232" y="188"/>
                  </a:lnTo>
                  <a:lnTo>
                    <a:pt x="230" y="188"/>
                  </a:lnTo>
                  <a:lnTo>
                    <a:pt x="230" y="190"/>
                  </a:lnTo>
                  <a:lnTo>
                    <a:pt x="230" y="191"/>
                  </a:lnTo>
                  <a:lnTo>
                    <a:pt x="232" y="191"/>
                  </a:lnTo>
                  <a:lnTo>
                    <a:pt x="230" y="191"/>
                  </a:lnTo>
                  <a:lnTo>
                    <a:pt x="232" y="191"/>
                  </a:lnTo>
                  <a:lnTo>
                    <a:pt x="233" y="191"/>
                  </a:lnTo>
                  <a:lnTo>
                    <a:pt x="233" y="192"/>
                  </a:lnTo>
                  <a:lnTo>
                    <a:pt x="232" y="192"/>
                  </a:lnTo>
                  <a:lnTo>
                    <a:pt x="233" y="192"/>
                  </a:lnTo>
                  <a:lnTo>
                    <a:pt x="233" y="194"/>
                  </a:lnTo>
                  <a:lnTo>
                    <a:pt x="234" y="194"/>
                  </a:lnTo>
                  <a:lnTo>
                    <a:pt x="236" y="194"/>
                  </a:lnTo>
                  <a:lnTo>
                    <a:pt x="236" y="195"/>
                  </a:lnTo>
                  <a:lnTo>
                    <a:pt x="236" y="196"/>
                  </a:lnTo>
                  <a:lnTo>
                    <a:pt x="236" y="198"/>
                  </a:lnTo>
                  <a:lnTo>
                    <a:pt x="237" y="198"/>
                  </a:lnTo>
                  <a:lnTo>
                    <a:pt x="237" y="199"/>
                  </a:lnTo>
                  <a:lnTo>
                    <a:pt x="236" y="199"/>
                  </a:lnTo>
                  <a:lnTo>
                    <a:pt x="236" y="200"/>
                  </a:lnTo>
                  <a:lnTo>
                    <a:pt x="237" y="200"/>
                  </a:lnTo>
                  <a:lnTo>
                    <a:pt x="237" y="201"/>
                  </a:lnTo>
                  <a:lnTo>
                    <a:pt x="236" y="201"/>
                  </a:lnTo>
                  <a:lnTo>
                    <a:pt x="236" y="200"/>
                  </a:lnTo>
                  <a:lnTo>
                    <a:pt x="236" y="201"/>
                  </a:lnTo>
                  <a:lnTo>
                    <a:pt x="234" y="201"/>
                  </a:lnTo>
                  <a:lnTo>
                    <a:pt x="236" y="201"/>
                  </a:lnTo>
                  <a:lnTo>
                    <a:pt x="234" y="201"/>
                  </a:lnTo>
                  <a:lnTo>
                    <a:pt x="234" y="203"/>
                  </a:lnTo>
                  <a:lnTo>
                    <a:pt x="234" y="204"/>
                  </a:lnTo>
                  <a:lnTo>
                    <a:pt x="233" y="204"/>
                  </a:lnTo>
                  <a:lnTo>
                    <a:pt x="232" y="204"/>
                  </a:lnTo>
                  <a:lnTo>
                    <a:pt x="232" y="205"/>
                  </a:lnTo>
                  <a:lnTo>
                    <a:pt x="232" y="204"/>
                  </a:lnTo>
                  <a:lnTo>
                    <a:pt x="232" y="205"/>
                  </a:lnTo>
                  <a:lnTo>
                    <a:pt x="230" y="205"/>
                  </a:lnTo>
                  <a:lnTo>
                    <a:pt x="232" y="205"/>
                  </a:lnTo>
                  <a:lnTo>
                    <a:pt x="230" y="205"/>
                  </a:lnTo>
                  <a:lnTo>
                    <a:pt x="229" y="205"/>
                  </a:lnTo>
                  <a:lnTo>
                    <a:pt x="228" y="205"/>
                  </a:lnTo>
                  <a:lnTo>
                    <a:pt x="227" y="205"/>
                  </a:lnTo>
                  <a:lnTo>
                    <a:pt x="227" y="207"/>
                  </a:lnTo>
                  <a:lnTo>
                    <a:pt x="227" y="205"/>
                  </a:lnTo>
                  <a:lnTo>
                    <a:pt x="225" y="207"/>
                  </a:lnTo>
                  <a:lnTo>
                    <a:pt x="224" y="207"/>
                  </a:lnTo>
                  <a:lnTo>
                    <a:pt x="223" y="207"/>
                  </a:lnTo>
                  <a:lnTo>
                    <a:pt x="221" y="207"/>
                  </a:lnTo>
                  <a:lnTo>
                    <a:pt x="221" y="208"/>
                  </a:lnTo>
                  <a:lnTo>
                    <a:pt x="220" y="208"/>
                  </a:lnTo>
                  <a:lnTo>
                    <a:pt x="220" y="209"/>
                  </a:lnTo>
                  <a:lnTo>
                    <a:pt x="219" y="209"/>
                  </a:lnTo>
                  <a:lnTo>
                    <a:pt x="220" y="209"/>
                  </a:lnTo>
                  <a:lnTo>
                    <a:pt x="220" y="211"/>
                  </a:lnTo>
                  <a:lnTo>
                    <a:pt x="220" y="209"/>
                  </a:lnTo>
                  <a:lnTo>
                    <a:pt x="221" y="209"/>
                  </a:lnTo>
                  <a:lnTo>
                    <a:pt x="223" y="209"/>
                  </a:lnTo>
                  <a:lnTo>
                    <a:pt x="223" y="211"/>
                  </a:lnTo>
                  <a:lnTo>
                    <a:pt x="223" y="209"/>
                  </a:lnTo>
                  <a:lnTo>
                    <a:pt x="223" y="211"/>
                  </a:lnTo>
                  <a:lnTo>
                    <a:pt x="224" y="211"/>
                  </a:lnTo>
                  <a:lnTo>
                    <a:pt x="223" y="211"/>
                  </a:lnTo>
                  <a:lnTo>
                    <a:pt x="224" y="211"/>
                  </a:lnTo>
                  <a:lnTo>
                    <a:pt x="225" y="211"/>
                  </a:lnTo>
                  <a:lnTo>
                    <a:pt x="225" y="212"/>
                  </a:lnTo>
                  <a:lnTo>
                    <a:pt x="227" y="212"/>
                  </a:lnTo>
                  <a:lnTo>
                    <a:pt x="225" y="212"/>
                  </a:lnTo>
                  <a:lnTo>
                    <a:pt x="225" y="213"/>
                  </a:lnTo>
                  <a:lnTo>
                    <a:pt x="224" y="213"/>
                  </a:lnTo>
                  <a:lnTo>
                    <a:pt x="224" y="215"/>
                  </a:lnTo>
                  <a:lnTo>
                    <a:pt x="225" y="215"/>
                  </a:lnTo>
                  <a:lnTo>
                    <a:pt x="224" y="215"/>
                  </a:lnTo>
                  <a:lnTo>
                    <a:pt x="225" y="215"/>
                  </a:lnTo>
                  <a:lnTo>
                    <a:pt x="224" y="215"/>
                  </a:lnTo>
                  <a:lnTo>
                    <a:pt x="224" y="216"/>
                  </a:lnTo>
                  <a:lnTo>
                    <a:pt x="223" y="216"/>
                  </a:lnTo>
                  <a:lnTo>
                    <a:pt x="223" y="217"/>
                  </a:lnTo>
                  <a:lnTo>
                    <a:pt x="224" y="217"/>
                  </a:lnTo>
                  <a:lnTo>
                    <a:pt x="224" y="218"/>
                  </a:lnTo>
                  <a:lnTo>
                    <a:pt x="225" y="218"/>
                  </a:lnTo>
                  <a:lnTo>
                    <a:pt x="227" y="218"/>
                  </a:lnTo>
                  <a:lnTo>
                    <a:pt x="227" y="217"/>
                  </a:lnTo>
                  <a:lnTo>
                    <a:pt x="228" y="217"/>
                  </a:lnTo>
                  <a:lnTo>
                    <a:pt x="229" y="217"/>
                  </a:lnTo>
                  <a:lnTo>
                    <a:pt x="229" y="216"/>
                  </a:lnTo>
                  <a:lnTo>
                    <a:pt x="230" y="216"/>
                  </a:lnTo>
                  <a:lnTo>
                    <a:pt x="232" y="216"/>
                  </a:lnTo>
                  <a:lnTo>
                    <a:pt x="233" y="216"/>
                  </a:lnTo>
                  <a:lnTo>
                    <a:pt x="234" y="216"/>
                  </a:lnTo>
                  <a:lnTo>
                    <a:pt x="236" y="216"/>
                  </a:lnTo>
                  <a:lnTo>
                    <a:pt x="236" y="217"/>
                  </a:lnTo>
                  <a:lnTo>
                    <a:pt x="237" y="217"/>
                  </a:lnTo>
                  <a:lnTo>
                    <a:pt x="237" y="218"/>
                  </a:lnTo>
                  <a:lnTo>
                    <a:pt x="238" y="218"/>
                  </a:lnTo>
                  <a:lnTo>
                    <a:pt x="240" y="218"/>
                  </a:lnTo>
                  <a:lnTo>
                    <a:pt x="240" y="220"/>
                  </a:lnTo>
                  <a:lnTo>
                    <a:pt x="238" y="220"/>
                  </a:lnTo>
                  <a:lnTo>
                    <a:pt x="240" y="220"/>
                  </a:lnTo>
                  <a:lnTo>
                    <a:pt x="240" y="218"/>
                  </a:lnTo>
                  <a:lnTo>
                    <a:pt x="240" y="220"/>
                  </a:lnTo>
                  <a:lnTo>
                    <a:pt x="241" y="218"/>
                  </a:lnTo>
                  <a:lnTo>
                    <a:pt x="241" y="220"/>
                  </a:lnTo>
                  <a:lnTo>
                    <a:pt x="242" y="220"/>
                  </a:lnTo>
                  <a:lnTo>
                    <a:pt x="242" y="221"/>
                  </a:lnTo>
                  <a:lnTo>
                    <a:pt x="244" y="221"/>
                  </a:lnTo>
                  <a:lnTo>
                    <a:pt x="245" y="221"/>
                  </a:lnTo>
                  <a:lnTo>
                    <a:pt x="245" y="220"/>
                  </a:lnTo>
                  <a:lnTo>
                    <a:pt x="245" y="221"/>
                  </a:lnTo>
                  <a:lnTo>
                    <a:pt x="246" y="221"/>
                  </a:lnTo>
                  <a:lnTo>
                    <a:pt x="246" y="222"/>
                  </a:lnTo>
                  <a:lnTo>
                    <a:pt x="246" y="224"/>
                  </a:lnTo>
                  <a:lnTo>
                    <a:pt x="246" y="225"/>
                  </a:lnTo>
                  <a:lnTo>
                    <a:pt x="248" y="225"/>
                  </a:lnTo>
                  <a:lnTo>
                    <a:pt x="246" y="225"/>
                  </a:lnTo>
                  <a:lnTo>
                    <a:pt x="248" y="225"/>
                  </a:lnTo>
                  <a:lnTo>
                    <a:pt x="248" y="226"/>
                  </a:lnTo>
                  <a:lnTo>
                    <a:pt x="248" y="225"/>
                  </a:lnTo>
                  <a:lnTo>
                    <a:pt x="249" y="225"/>
                  </a:lnTo>
                  <a:lnTo>
                    <a:pt x="250" y="225"/>
                  </a:lnTo>
                  <a:lnTo>
                    <a:pt x="250" y="226"/>
                  </a:lnTo>
                  <a:lnTo>
                    <a:pt x="251" y="226"/>
                  </a:lnTo>
                  <a:lnTo>
                    <a:pt x="250" y="226"/>
                  </a:lnTo>
                  <a:lnTo>
                    <a:pt x="250" y="228"/>
                  </a:lnTo>
                  <a:lnTo>
                    <a:pt x="251" y="228"/>
                  </a:lnTo>
                  <a:lnTo>
                    <a:pt x="253" y="228"/>
                  </a:lnTo>
                  <a:lnTo>
                    <a:pt x="253" y="229"/>
                  </a:lnTo>
                  <a:lnTo>
                    <a:pt x="254" y="229"/>
                  </a:lnTo>
                  <a:lnTo>
                    <a:pt x="254" y="230"/>
                  </a:lnTo>
                  <a:lnTo>
                    <a:pt x="255" y="230"/>
                  </a:lnTo>
                  <a:lnTo>
                    <a:pt x="255" y="232"/>
                  </a:lnTo>
                  <a:lnTo>
                    <a:pt x="257" y="232"/>
                  </a:lnTo>
                  <a:lnTo>
                    <a:pt x="258" y="232"/>
                  </a:lnTo>
                  <a:lnTo>
                    <a:pt x="259" y="232"/>
                  </a:lnTo>
                  <a:lnTo>
                    <a:pt x="261" y="232"/>
                  </a:lnTo>
                  <a:lnTo>
                    <a:pt x="261" y="233"/>
                  </a:lnTo>
                  <a:lnTo>
                    <a:pt x="261" y="232"/>
                  </a:lnTo>
                  <a:lnTo>
                    <a:pt x="262" y="232"/>
                  </a:lnTo>
                  <a:lnTo>
                    <a:pt x="263" y="232"/>
                  </a:lnTo>
                  <a:lnTo>
                    <a:pt x="263" y="233"/>
                  </a:lnTo>
                  <a:lnTo>
                    <a:pt x="265" y="233"/>
                  </a:lnTo>
                  <a:lnTo>
                    <a:pt x="265" y="234"/>
                  </a:lnTo>
                  <a:lnTo>
                    <a:pt x="265" y="235"/>
                  </a:lnTo>
                  <a:lnTo>
                    <a:pt x="265" y="237"/>
                  </a:lnTo>
                  <a:lnTo>
                    <a:pt x="266" y="237"/>
                  </a:lnTo>
                  <a:lnTo>
                    <a:pt x="266" y="238"/>
                  </a:lnTo>
                  <a:lnTo>
                    <a:pt x="267" y="238"/>
                  </a:lnTo>
                  <a:lnTo>
                    <a:pt x="267" y="239"/>
                  </a:lnTo>
                  <a:lnTo>
                    <a:pt x="268" y="239"/>
                  </a:lnTo>
                  <a:lnTo>
                    <a:pt x="268" y="241"/>
                  </a:lnTo>
                  <a:lnTo>
                    <a:pt x="270" y="241"/>
                  </a:lnTo>
                  <a:lnTo>
                    <a:pt x="270" y="239"/>
                  </a:lnTo>
                  <a:lnTo>
                    <a:pt x="271" y="239"/>
                  </a:lnTo>
                  <a:lnTo>
                    <a:pt x="271" y="241"/>
                  </a:lnTo>
                  <a:lnTo>
                    <a:pt x="272" y="241"/>
                  </a:lnTo>
                  <a:lnTo>
                    <a:pt x="272" y="242"/>
                  </a:lnTo>
                  <a:lnTo>
                    <a:pt x="272" y="243"/>
                  </a:lnTo>
                  <a:lnTo>
                    <a:pt x="274" y="243"/>
                  </a:lnTo>
                  <a:lnTo>
                    <a:pt x="274" y="245"/>
                  </a:lnTo>
                  <a:lnTo>
                    <a:pt x="274" y="246"/>
                  </a:lnTo>
                  <a:lnTo>
                    <a:pt x="275" y="246"/>
                  </a:lnTo>
                  <a:lnTo>
                    <a:pt x="274" y="246"/>
                  </a:lnTo>
                  <a:lnTo>
                    <a:pt x="275" y="246"/>
                  </a:lnTo>
                  <a:lnTo>
                    <a:pt x="275" y="247"/>
                  </a:lnTo>
                  <a:lnTo>
                    <a:pt x="275" y="249"/>
                  </a:lnTo>
                  <a:lnTo>
                    <a:pt x="275" y="250"/>
                  </a:lnTo>
                  <a:lnTo>
                    <a:pt x="275" y="251"/>
                  </a:lnTo>
                  <a:lnTo>
                    <a:pt x="276" y="251"/>
                  </a:lnTo>
                  <a:lnTo>
                    <a:pt x="276" y="253"/>
                  </a:lnTo>
                  <a:lnTo>
                    <a:pt x="276" y="254"/>
                  </a:lnTo>
                  <a:lnTo>
                    <a:pt x="276" y="255"/>
                  </a:lnTo>
                  <a:lnTo>
                    <a:pt x="278" y="255"/>
                  </a:lnTo>
                  <a:lnTo>
                    <a:pt x="279" y="255"/>
                  </a:lnTo>
                  <a:lnTo>
                    <a:pt x="280" y="255"/>
                  </a:lnTo>
                  <a:lnTo>
                    <a:pt x="280" y="254"/>
                  </a:lnTo>
                  <a:lnTo>
                    <a:pt x="282" y="254"/>
                  </a:lnTo>
                  <a:lnTo>
                    <a:pt x="283" y="254"/>
                  </a:lnTo>
                  <a:lnTo>
                    <a:pt x="283" y="253"/>
                  </a:lnTo>
                  <a:lnTo>
                    <a:pt x="284" y="253"/>
                  </a:lnTo>
                  <a:lnTo>
                    <a:pt x="288" y="253"/>
                  </a:lnTo>
                  <a:lnTo>
                    <a:pt x="289" y="253"/>
                  </a:lnTo>
                  <a:lnTo>
                    <a:pt x="292" y="253"/>
                  </a:lnTo>
                  <a:lnTo>
                    <a:pt x="293" y="253"/>
                  </a:lnTo>
                  <a:lnTo>
                    <a:pt x="293" y="254"/>
                  </a:lnTo>
                  <a:lnTo>
                    <a:pt x="295" y="254"/>
                  </a:lnTo>
                  <a:lnTo>
                    <a:pt x="295" y="253"/>
                  </a:lnTo>
                  <a:lnTo>
                    <a:pt x="296" y="253"/>
                  </a:lnTo>
                  <a:lnTo>
                    <a:pt x="297" y="253"/>
                  </a:lnTo>
                  <a:lnTo>
                    <a:pt x="300" y="251"/>
                  </a:lnTo>
                  <a:lnTo>
                    <a:pt x="305" y="249"/>
                  </a:lnTo>
                  <a:lnTo>
                    <a:pt x="308" y="247"/>
                  </a:lnTo>
                  <a:lnTo>
                    <a:pt x="314" y="249"/>
                  </a:lnTo>
                  <a:lnTo>
                    <a:pt x="321" y="250"/>
                  </a:lnTo>
                  <a:lnTo>
                    <a:pt x="322" y="250"/>
                  </a:lnTo>
                  <a:lnTo>
                    <a:pt x="323" y="250"/>
                  </a:lnTo>
                  <a:lnTo>
                    <a:pt x="325" y="251"/>
                  </a:lnTo>
                  <a:lnTo>
                    <a:pt x="326" y="253"/>
                  </a:lnTo>
                  <a:lnTo>
                    <a:pt x="326" y="254"/>
                  </a:lnTo>
                  <a:lnTo>
                    <a:pt x="327" y="254"/>
                  </a:lnTo>
                  <a:lnTo>
                    <a:pt x="329" y="255"/>
                  </a:lnTo>
                  <a:lnTo>
                    <a:pt x="333" y="256"/>
                  </a:lnTo>
                  <a:lnTo>
                    <a:pt x="335" y="258"/>
                  </a:lnTo>
                  <a:lnTo>
                    <a:pt x="335" y="260"/>
                  </a:lnTo>
                  <a:lnTo>
                    <a:pt x="335" y="262"/>
                  </a:lnTo>
                  <a:lnTo>
                    <a:pt x="337" y="273"/>
                  </a:lnTo>
                  <a:lnTo>
                    <a:pt x="338" y="283"/>
                  </a:lnTo>
                  <a:lnTo>
                    <a:pt x="339" y="285"/>
                  </a:lnTo>
                  <a:lnTo>
                    <a:pt x="339" y="289"/>
                  </a:lnTo>
                  <a:lnTo>
                    <a:pt x="339" y="290"/>
                  </a:lnTo>
                  <a:lnTo>
                    <a:pt x="339" y="292"/>
                  </a:lnTo>
                  <a:lnTo>
                    <a:pt x="341" y="296"/>
                  </a:lnTo>
                  <a:lnTo>
                    <a:pt x="341" y="298"/>
                  </a:lnTo>
                  <a:lnTo>
                    <a:pt x="342" y="297"/>
                  </a:lnTo>
                  <a:lnTo>
                    <a:pt x="347" y="293"/>
                  </a:lnTo>
                  <a:lnTo>
                    <a:pt x="354" y="289"/>
                  </a:lnTo>
                  <a:lnTo>
                    <a:pt x="360" y="285"/>
                  </a:lnTo>
                  <a:lnTo>
                    <a:pt x="363" y="283"/>
                  </a:lnTo>
                  <a:lnTo>
                    <a:pt x="365" y="285"/>
                  </a:lnTo>
                  <a:lnTo>
                    <a:pt x="369" y="288"/>
                  </a:lnTo>
                  <a:lnTo>
                    <a:pt x="372" y="290"/>
                  </a:lnTo>
                  <a:lnTo>
                    <a:pt x="373" y="290"/>
                  </a:lnTo>
                  <a:lnTo>
                    <a:pt x="377" y="294"/>
                  </a:lnTo>
                  <a:lnTo>
                    <a:pt x="382" y="298"/>
                  </a:lnTo>
                  <a:lnTo>
                    <a:pt x="384" y="298"/>
                  </a:lnTo>
                  <a:lnTo>
                    <a:pt x="390" y="304"/>
                  </a:lnTo>
                  <a:lnTo>
                    <a:pt x="390" y="305"/>
                  </a:lnTo>
                  <a:lnTo>
                    <a:pt x="392" y="306"/>
                  </a:lnTo>
                  <a:lnTo>
                    <a:pt x="393" y="306"/>
                  </a:lnTo>
                  <a:lnTo>
                    <a:pt x="394" y="306"/>
                  </a:lnTo>
                  <a:lnTo>
                    <a:pt x="394" y="307"/>
                  </a:lnTo>
                  <a:lnTo>
                    <a:pt x="396" y="307"/>
                  </a:lnTo>
                  <a:lnTo>
                    <a:pt x="397" y="307"/>
                  </a:lnTo>
                  <a:lnTo>
                    <a:pt x="398" y="309"/>
                  </a:lnTo>
                  <a:lnTo>
                    <a:pt x="399" y="309"/>
                  </a:lnTo>
                  <a:lnTo>
                    <a:pt x="401" y="309"/>
                  </a:lnTo>
                  <a:lnTo>
                    <a:pt x="401" y="310"/>
                  </a:lnTo>
                  <a:lnTo>
                    <a:pt x="402" y="310"/>
                  </a:lnTo>
                  <a:lnTo>
                    <a:pt x="403" y="310"/>
                  </a:lnTo>
                  <a:lnTo>
                    <a:pt x="403" y="311"/>
                  </a:lnTo>
                  <a:lnTo>
                    <a:pt x="405" y="311"/>
                  </a:lnTo>
                  <a:lnTo>
                    <a:pt x="406" y="311"/>
                  </a:lnTo>
                  <a:lnTo>
                    <a:pt x="406" y="313"/>
                  </a:lnTo>
                  <a:lnTo>
                    <a:pt x="406" y="314"/>
                  </a:lnTo>
                  <a:lnTo>
                    <a:pt x="407" y="314"/>
                  </a:lnTo>
                  <a:lnTo>
                    <a:pt x="409" y="314"/>
                  </a:lnTo>
                  <a:lnTo>
                    <a:pt x="409" y="315"/>
                  </a:lnTo>
                  <a:lnTo>
                    <a:pt x="409" y="314"/>
                  </a:lnTo>
                  <a:lnTo>
                    <a:pt x="410" y="314"/>
                  </a:lnTo>
                  <a:lnTo>
                    <a:pt x="410" y="315"/>
                  </a:lnTo>
                  <a:lnTo>
                    <a:pt x="411" y="317"/>
                  </a:lnTo>
                  <a:lnTo>
                    <a:pt x="413" y="317"/>
                  </a:lnTo>
                  <a:lnTo>
                    <a:pt x="413" y="318"/>
                  </a:lnTo>
                  <a:lnTo>
                    <a:pt x="413" y="319"/>
                  </a:lnTo>
                  <a:lnTo>
                    <a:pt x="414" y="319"/>
                  </a:lnTo>
                  <a:lnTo>
                    <a:pt x="415" y="319"/>
                  </a:lnTo>
                  <a:lnTo>
                    <a:pt x="415" y="321"/>
                  </a:lnTo>
                  <a:lnTo>
                    <a:pt x="416" y="321"/>
                  </a:lnTo>
                  <a:lnTo>
                    <a:pt x="416" y="322"/>
                  </a:lnTo>
                  <a:lnTo>
                    <a:pt x="418" y="322"/>
                  </a:lnTo>
                  <a:lnTo>
                    <a:pt x="419" y="322"/>
                  </a:lnTo>
                  <a:lnTo>
                    <a:pt x="420" y="322"/>
                  </a:lnTo>
                  <a:lnTo>
                    <a:pt x="422" y="322"/>
                  </a:lnTo>
                  <a:lnTo>
                    <a:pt x="422" y="323"/>
                  </a:lnTo>
                  <a:lnTo>
                    <a:pt x="423" y="323"/>
                  </a:lnTo>
                  <a:lnTo>
                    <a:pt x="423" y="325"/>
                  </a:lnTo>
                  <a:lnTo>
                    <a:pt x="424" y="323"/>
                  </a:lnTo>
                  <a:lnTo>
                    <a:pt x="426" y="323"/>
                  </a:lnTo>
                  <a:lnTo>
                    <a:pt x="426" y="325"/>
                  </a:lnTo>
                  <a:lnTo>
                    <a:pt x="424" y="325"/>
                  </a:lnTo>
                  <a:lnTo>
                    <a:pt x="424" y="326"/>
                  </a:lnTo>
                  <a:lnTo>
                    <a:pt x="423" y="326"/>
                  </a:lnTo>
                  <a:lnTo>
                    <a:pt x="423" y="327"/>
                  </a:lnTo>
                  <a:lnTo>
                    <a:pt x="422" y="327"/>
                  </a:lnTo>
                  <a:lnTo>
                    <a:pt x="422" y="328"/>
                  </a:lnTo>
                  <a:lnTo>
                    <a:pt x="420" y="328"/>
                  </a:lnTo>
                  <a:lnTo>
                    <a:pt x="420" y="330"/>
                  </a:lnTo>
                  <a:lnTo>
                    <a:pt x="419" y="330"/>
                  </a:lnTo>
                  <a:lnTo>
                    <a:pt x="418" y="330"/>
                  </a:lnTo>
                  <a:lnTo>
                    <a:pt x="416" y="330"/>
                  </a:lnTo>
                  <a:lnTo>
                    <a:pt x="415" y="330"/>
                  </a:lnTo>
                  <a:lnTo>
                    <a:pt x="415" y="331"/>
                  </a:lnTo>
                  <a:lnTo>
                    <a:pt x="414" y="331"/>
                  </a:lnTo>
                  <a:lnTo>
                    <a:pt x="413" y="331"/>
                  </a:lnTo>
                  <a:lnTo>
                    <a:pt x="413" y="332"/>
                  </a:lnTo>
                  <a:lnTo>
                    <a:pt x="413" y="334"/>
                  </a:lnTo>
                  <a:lnTo>
                    <a:pt x="411" y="335"/>
                  </a:lnTo>
                  <a:lnTo>
                    <a:pt x="410" y="335"/>
                  </a:lnTo>
                  <a:lnTo>
                    <a:pt x="409" y="336"/>
                  </a:lnTo>
                  <a:lnTo>
                    <a:pt x="409" y="338"/>
                  </a:lnTo>
                  <a:lnTo>
                    <a:pt x="409" y="339"/>
                  </a:lnTo>
                  <a:lnTo>
                    <a:pt x="407" y="339"/>
                  </a:lnTo>
                  <a:lnTo>
                    <a:pt x="407" y="340"/>
                  </a:lnTo>
                  <a:lnTo>
                    <a:pt x="407" y="342"/>
                  </a:lnTo>
                  <a:lnTo>
                    <a:pt x="407" y="343"/>
                  </a:lnTo>
                  <a:lnTo>
                    <a:pt x="406" y="344"/>
                  </a:lnTo>
                  <a:lnTo>
                    <a:pt x="406" y="345"/>
                  </a:lnTo>
                  <a:lnTo>
                    <a:pt x="405" y="347"/>
                  </a:lnTo>
                  <a:lnTo>
                    <a:pt x="403" y="348"/>
                  </a:lnTo>
                  <a:lnTo>
                    <a:pt x="403" y="349"/>
                  </a:lnTo>
                  <a:lnTo>
                    <a:pt x="405" y="349"/>
                  </a:lnTo>
                  <a:lnTo>
                    <a:pt x="406" y="351"/>
                  </a:lnTo>
                  <a:lnTo>
                    <a:pt x="407" y="352"/>
                  </a:lnTo>
                  <a:lnTo>
                    <a:pt x="409" y="353"/>
                  </a:lnTo>
                  <a:lnTo>
                    <a:pt x="409" y="355"/>
                  </a:lnTo>
                  <a:lnTo>
                    <a:pt x="409" y="356"/>
                  </a:lnTo>
                  <a:lnTo>
                    <a:pt x="410" y="356"/>
                  </a:lnTo>
                  <a:lnTo>
                    <a:pt x="411" y="357"/>
                  </a:lnTo>
                  <a:lnTo>
                    <a:pt x="411" y="359"/>
                  </a:lnTo>
                  <a:lnTo>
                    <a:pt x="413" y="359"/>
                  </a:lnTo>
                  <a:lnTo>
                    <a:pt x="414" y="360"/>
                  </a:lnTo>
                  <a:lnTo>
                    <a:pt x="434" y="352"/>
                  </a:lnTo>
                  <a:lnTo>
                    <a:pt x="435" y="352"/>
                  </a:lnTo>
                  <a:lnTo>
                    <a:pt x="436" y="352"/>
                  </a:lnTo>
                  <a:lnTo>
                    <a:pt x="436" y="351"/>
                  </a:lnTo>
                  <a:lnTo>
                    <a:pt x="437" y="351"/>
                  </a:lnTo>
                  <a:lnTo>
                    <a:pt x="439" y="351"/>
                  </a:lnTo>
                  <a:lnTo>
                    <a:pt x="440" y="351"/>
                  </a:lnTo>
                  <a:lnTo>
                    <a:pt x="441" y="352"/>
                  </a:lnTo>
                  <a:lnTo>
                    <a:pt x="443" y="352"/>
                  </a:lnTo>
                  <a:lnTo>
                    <a:pt x="443" y="353"/>
                  </a:lnTo>
                  <a:lnTo>
                    <a:pt x="444" y="353"/>
                  </a:lnTo>
                  <a:lnTo>
                    <a:pt x="445" y="353"/>
                  </a:lnTo>
                  <a:lnTo>
                    <a:pt x="447" y="353"/>
                  </a:lnTo>
                  <a:lnTo>
                    <a:pt x="447" y="355"/>
                  </a:lnTo>
                  <a:lnTo>
                    <a:pt x="448" y="353"/>
                  </a:lnTo>
                  <a:lnTo>
                    <a:pt x="448" y="355"/>
                  </a:lnTo>
                  <a:lnTo>
                    <a:pt x="449" y="355"/>
                  </a:lnTo>
                  <a:lnTo>
                    <a:pt x="451" y="355"/>
                  </a:lnTo>
                  <a:lnTo>
                    <a:pt x="452" y="355"/>
                  </a:lnTo>
                  <a:lnTo>
                    <a:pt x="452" y="356"/>
                  </a:lnTo>
                  <a:lnTo>
                    <a:pt x="453" y="356"/>
                  </a:lnTo>
                  <a:lnTo>
                    <a:pt x="453" y="357"/>
                  </a:lnTo>
                  <a:lnTo>
                    <a:pt x="454" y="357"/>
                  </a:lnTo>
                  <a:lnTo>
                    <a:pt x="456" y="357"/>
                  </a:lnTo>
                  <a:lnTo>
                    <a:pt x="456" y="359"/>
                  </a:lnTo>
                  <a:lnTo>
                    <a:pt x="457" y="359"/>
                  </a:lnTo>
                  <a:lnTo>
                    <a:pt x="457" y="360"/>
                  </a:lnTo>
                  <a:lnTo>
                    <a:pt x="458" y="360"/>
                  </a:lnTo>
                  <a:lnTo>
                    <a:pt x="458" y="361"/>
                  </a:lnTo>
                  <a:lnTo>
                    <a:pt x="460" y="361"/>
                  </a:lnTo>
                  <a:lnTo>
                    <a:pt x="460" y="362"/>
                  </a:lnTo>
                  <a:lnTo>
                    <a:pt x="460" y="364"/>
                  </a:lnTo>
                  <a:lnTo>
                    <a:pt x="461" y="364"/>
                  </a:lnTo>
                  <a:lnTo>
                    <a:pt x="461" y="365"/>
                  </a:lnTo>
                  <a:lnTo>
                    <a:pt x="461" y="366"/>
                  </a:lnTo>
                  <a:lnTo>
                    <a:pt x="460" y="366"/>
                  </a:lnTo>
                  <a:lnTo>
                    <a:pt x="460" y="368"/>
                  </a:lnTo>
                  <a:lnTo>
                    <a:pt x="460" y="369"/>
                  </a:lnTo>
                  <a:lnTo>
                    <a:pt x="461" y="369"/>
                  </a:lnTo>
                  <a:lnTo>
                    <a:pt x="461" y="370"/>
                  </a:lnTo>
                  <a:lnTo>
                    <a:pt x="461" y="372"/>
                  </a:lnTo>
                  <a:lnTo>
                    <a:pt x="462" y="372"/>
                  </a:lnTo>
                  <a:lnTo>
                    <a:pt x="464" y="372"/>
                  </a:lnTo>
                  <a:lnTo>
                    <a:pt x="465" y="372"/>
                  </a:lnTo>
                  <a:lnTo>
                    <a:pt x="466" y="372"/>
                  </a:lnTo>
                  <a:lnTo>
                    <a:pt x="466" y="373"/>
                  </a:lnTo>
                  <a:lnTo>
                    <a:pt x="468" y="373"/>
                  </a:lnTo>
                  <a:lnTo>
                    <a:pt x="468" y="372"/>
                  </a:lnTo>
                  <a:lnTo>
                    <a:pt x="468" y="373"/>
                  </a:lnTo>
                  <a:lnTo>
                    <a:pt x="469" y="373"/>
                  </a:lnTo>
                  <a:lnTo>
                    <a:pt x="469" y="374"/>
                  </a:lnTo>
                  <a:lnTo>
                    <a:pt x="470" y="374"/>
                  </a:lnTo>
                  <a:lnTo>
                    <a:pt x="471" y="374"/>
                  </a:lnTo>
                  <a:lnTo>
                    <a:pt x="471" y="376"/>
                  </a:lnTo>
                  <a:lnTo>
                    <a:pt x="473" y="376"/>
                  </a:lnTo>
                  <a:lnTo>
                    <a:pt x="473" y="377"/>
                  </a:lnTo>
                  <a:lnTo>
                    <a:pt x="474" y="377"/>
                  </a:lnTo>
                  <a:lnTo>
                    <a:pt x="474" y="378"/>
                  </a:lnTo>
                  <a:lnTo>
                    <a:pt x="475" y="378"/>
                  </a:lnTo>
                  <a:lnTo>
                    <a:pt x="475" y="379"/>
                  </a:lnTo>
                  <a:lnTo>
                    <a:pt x="477" y="379"/>
                  </a:lnTo>
                  <a:lnTo>
                    <a:pt x="477" y="381"/>
                  </a:lnTo>
                  <a:lnTo>
                    <a:pt x="478" y="381"/>
                  </a:lnTo>
                  <a:lnTo>
                    <a:pt x="478" y="382"/>
                  </a:lnTo>
                  <a:lnTo>
                    <a:pt x="479" y="383"/>
                  </a:lnTo>
                  <a:lnTo>
                    <a:pt x="479" y="385"/>
                  </a:lnTo>
                  <a:lnTo>
                    <a:pt x="481" y="385"/>
                  </a:lnTo>
                  <a:lnTo>
                    <a:pt x="481" y="386"/>
                  </a:lnTo>
                  <a:lnTo>
                    <a:pt x="482" y="386"/>
                  </a:lnTo>
                  <a:lnTo>
                    <a:pt x="483" y="386"/>
                  </a:lnTo>
                  <a:lnTo>
                    <a:pt x="485" y="387"/>
                  </a:lnTo>
                  <a:lnTo>
                    <a:pt x="485" y="389"/>
                  </a:lnTo>
                  <a:lnTo>
                    <a:pt x="486" y="389"/>
                  </a:lnTo>
                  <a:lnTo>
                    <a:pt x="486" y="390"/>
                  </a:lnTo>
                  <a:lnTo>
                    <a:pt x="487" y="390"/>
                  </a:lnTo>
                  <a:lnTo>
                    <a:pt x="487" y="389"/>
                  </a:lnTo>
                  <a:lnTo>
                    <a:pt x="487" y="390"/>
                  </a:lnTo>
                  <a:lnTo>
                    <a:pt x="489" y="390"/>
                  </a:lnTo>
                  <a:lnTo>
                    <a:pt x="490" y="390"/>
                  </a:lnTo>
                  <a:lnTo>
                    <a:pt x="491" y="390"/>
                  </a:lnTo>
                  <a:lnTo>
                    <a:pt x="492" y="390"/>
                  </a:lnTo>
                  <a:lnTo>
                    <a:pt x="494" y="390"/>
                  </a:lnTo>
                  <a:lnTo>
                    <a:pt x="495" y="390"/>
                  </a:lnTo>
                  <a:lnTo>
                    <a:pt x="495" y="389"/>
                  </a:lnTo>
                  <a:lnTo>
                    <a:pt x="496" y="389"/>
                  </a:lnTo>
                  <a:lnTo>
                    <a:pt x="496" y="387"/>
                  </a:lnTo>
                  <a:lnTo>
                    <a:pt x="498" y="387"/>
                  </a:lnTo>
                  <a:lnTo>
                    <a:pt x="499" y="387"/>
                  </a:lnTo>
                  <a:lnTo>
                    <a:pt x="500" y="386"/>
                  </a:lnTo>
                  <a:lnTo>
                    <a:pt x="502" y="387"/>
                  </a:lnTo>
                  <a:lnTo>
                    <a:pt x="503" y="389"/>
                  </a:lnTo>
                  <a:lnTo>
                    <a:pt x="503" y="390"/>
                  </a:lnTo>
                  <a:lnTo>
                    <a:pt x="504" y="390"/>
                  </a:lnTo>
                  <a:lnTo>
                    <a:pt x="506" y="391"/>
                  </a:lnTo>
                  <a:lnTo>
                    <a:pt x="508" y="391"/>
                  </a:lnTo>
                  <a:lnTo>
                    <a:pt x="509" y="391"/>
                  </a:lnTo>
                  <a:lnTo>
                    <a:pt x="509" y="390"/>
                  </a:lnTo>
                  <a:lnTo>
                    <a:pt x="512" y="390"/>
                  </a:lnTo>
                  <a:lnTo>
                    <a:pt x="513" y="389"/>
                  </a:lnTo>
                  <a:lnTo>
                    <a:pt x="515" y="389"/>
                  </a:lnTo>
                  <a:lnTo>
                    <a:pt x="515" y="387"/>
                  </a:lnTo>
                  <a:lnTo>
                    <a:pt x="516" y="386"/>
                  </a:lnTo>
                  <a:lnTo>
                    <a:pt x="516" y="385"/>
                  </a:lnTo>
                  <a:lnTo>
                    <a:pt x="516" y="383"/>
                  </a:lnTo>
                  <a:lnTo>
                    <a:pt x="517" y="381"/>
                  </a:lnTo>
                  <a:lnTo>
                    <a:pt x="519" y="379"/>
                  </a:lnTo>
                  <a:lnTo>
                    <a:pt x="520" y="376"/>
                  </a:lnTo>
                  <a:lnTo>
                    <a:pt x="520" y="374"/>
                  </a:lnTo>
                  <a:lnTo>
                    <a:pt x="520" y="373"/>
                  </a:lnTo>
                  <a:lnTo>
                    <a:pt x="521" y="373"/>
                  </a:lnTo>
                  <a:lnTo>
                    <a:pt x="521" y="372"/>
                  </a:lnTo>
                  <a:lnTo>
                    <a:pt x="521" y="370"/>
                  </a:lnTo>
                  <a:lnTo>
                    <a:pt x="521" y="369"/>
                  </a:lnTo>
                  <a:lnTo>
                    <a:pt x="521" y="368"/>
                  </a:lnTo>
                  <a:lnTo>
                    <a:pt x="521" y="366"/>
                  </a:lnTo>
                  <a:lnTo>
                    <a:pt x="520" y="365"/>
                  </a:lnTo>
                  <a:lnTo>
                    <a:pt x="520" y="364"/>
                  </a:lnTo>
                  <a:lnTo>
                    <a:pt x="520" y="362"/>
                  </a:lnTo>
                  <a:lnTo>
                    <a:pt x="521" y="362"/>
                  </a:lnTo>
                  <a:lnTo>
                    <a:pt x="521" y="361"/>
                  </a:lnTo>
                  <a:lnTo>
                    <a:pt x="521" y="360"/>
                  </a:lnTo>
                  <a:lnTo>
                    <a:pt x="523" y="359"/>
                  </a:lnTo>
                  <a:lnTo>
                    <a:pt x="524" y="357"/>
                  </a:lnTo>
                  <a:lnTo>
                    <a:pt x="524" y="356"/>
                  </a:lnTo>
                  <a:lnTo>
                    <a:pt x="525" y="356"/>
                  </a:lnTo>
                  <a:lnTo>
                    <a:pt x="525" y="355"/>
                  </a:lnTo>
                  <a:lnTo>
                    <a:pt x="527" y="353"/>
                  </a:lnTo>
                  <a:lnTo>
                    <a:pt x="527" y="352"/>
                  </a:lnTo>
                  <a:lnTo>
                    <a:pt x="527" y="351"/>
                  </a:lnTo>
                  <a:lnTo>
                    <a:pt x="527" y="349"/>
                  </a:lnTo>
                  <a:lnTo>
                    <a:pt x="527" y="348"/>
                  </a:lnTo>
                  <a:lnTo>
                    <a:pt x="528" y="348"/>
                  </a:lnTo>
                  <a:lnTo>
                    <a:pt x="528" y="347"/>
                  </a:lnTo>
                  <a:lnTo>
                    <a:pt x="528" y="345"/>
                  </a:lnTo>
                  <a:lnTo>
                    <a:pt x="528" y="344"/>
                  </a:lnTo>
                  <a:lnTo>
                    <a:pt x="529" y="344"/>
                  </a:lnTo>
                  <a:lnTo>
                    <a:pt x="529" y="343"/>
                  </a:lnTo>
                  <a:lnTo>
                    <a:pt x="529" y="342"/>
                  </a:lnTo>
                  <a:lnTo>
                    <a:pt x="530" y="342"/>
                  </a:lnTo>
                  <a:lnTo>
                    <a:pt x="530" y="340"/>
                  </a:lnTo>
                  <a:lnTo>
                    <a:pt x="530" y="339"/>
                  </a:lnTo>
                  <a:lnTo>
                    <a:pt x="529" y="339"/>
                  </a:lnTo>
                  <a:lnTo>
                    <a:pt x="529" y="338"/>
                  </a:lnTo>
                  <a:lnTo>
                    <a:pt x="529" y="336"/>
                  </a:lnTo>
                  <a:lnTo>
                    <a:pt x="529" y="335"/>
                  </a:lnTo>
                  <a:lnTo>
                    <a:pt x="529" y="334"/>
                  </a:lnTo>
                  <a:lnTo>
                    <a:pt x="529" y="332"/>
                  </a:lnTo>
                  <a:lnTo>
                    <a:pt x="529" y="331"/>
                  </a:lnTo>
                  <a:lnTo>
                    <a:pt x="528" y="331"/>
                  </a:lnTo>
                  <a:lnTo>
                    <a:pt x="527" y="330"/>
                  </a:lnTo>
                  <a:lnTo>
                    <a:pt x="525" y="330"/>
                  </a:lnTo>
                  <a:lnTo>
                    <a:pt x="524" y="330"/>
                  </a:lnTo>
                  <a:lnTo>
                    <a:pt x="523" y="330"/>
                  </a:lnTo>
                  <a:lnTo>
                    <a:pt x="523" y="328"/>
                  </a:lnTo>
                  <a:lnTo>
                    <a:pt x="523" y="327"/>
                  </a:lnTo>
                  <a:lnTo>
                    <a:pt x="523" y="326"/>
                  </a:lnTo>
                  <a:lnTo>
                    <a:pt x="523" y="325"/>
                  </a:lnTo>
                  <a:lnTo>
                    <a:pt x="523" y="323"/>
                  </a:lnTo>
                  <a:lnTo>
                    <a:pt x="523" y="322"/>
                  </a:lnTo>
                  <a:lnTo>
                    <a:pt x="523" y="321"/>
                  </a:lnTo>
                  <a:lnTo>
                    <a:pt x="523" y="319"/>
                  </a:lnTo>
                  <a:lnTo>
                    <a:pt x="523" y="318"/>
                  </a:lnTo>
                  <a:lnTo>
                    <a:pt x="523" y="317"/>
                  </a:lnTo>
                  <a:lnTo>
                    <a:pt x="523" y="315"/>
                  </a:lnTo>
                  <a:lnTo>
                    <a:pt x="523" y="314"/>
                  </a:lnTo>
                  <a:lnTo>
                    <a:pt x="523" y="313"/>
                  </a:lnTo>
                  <a:lnTo>
                    <a:pt x="523" y="311"/>
                  </a:lnTo>
                  <a:lnTo>
                    <a:pt x="524" y="310"/>
                  </a:lnTo>
                  <a:lnTo>
                    <a:pt x="524" y="309"/>
                  </a:lnTo>
                  <a:lnTo>
                    <a:pt x="524" y="307"/>
                  </a:lnTo>
                  <a:lnTo>
                    <a:pt x="524" y="306"/>
                  </a:lnTo>
                  <a:lnTo>
                    <a:pt x="525" y="305"/>
                  </a:lnTo>
                  <a:lnTo>
                    <a:pt x="525" y="306"/>
                  </a:lnTo>
                  <a:lnTo>
                    <a:pt x="527" y="306"/>
                  </a:lnTo>
                  <a:lnTo>
                    <a:pt x="528" y="306"/>
                  </a:lnTo>
                  <a:lnTo>
                    <a:pt x="529" y="306"/>
                  </a:lnTo>
                  <a:lnTo>
                    <a:pt x="529" y="305"/>
                  </a:lnTo>
                  <a:lnTo>
                    <a:pt x="530" y="305"/>
                  </a:lnTo>
                  <a:lnTo>
                    <a:pt x="532" y="306"/>
                  </a:lnTo>
                  <a:lnTo>
                    <a:pt x="533" y="306"/>
                  </a:lnTo>
                  <a:lnTo>
                    <a:pt x="534" y="305"/>
                  </a:lnTo>
                  <a:lnTo>
                    <a:pt x="536" y="305"/>
                  </a:lnTo>
                  <a:lnTo>
                    <a:pt x="537" y="305"/>
                  </a:lnTo>
                  <a:lnTo>
                    <a:pt x="538" y="305"/>
                  </a:lnTo>
                  <a:lnTo>
                    <a:pt x="540" y="305"/>
                  </a:lnTo>
                  <a:lnTo>
                    <a:pt x="541" y="305"/>
                  </a:lnTo>
                  <a:lnTo>
                    <a:pt x="542" y="305"/>
                  </a:lnTo>
                  <a:lnTo>
                    <a:pt x="544" y="305"/>
                  </a:lnTo>
                  <a:lnTo>
                    <a:pt x="545" y="305"/>
                  </a:lnTo>
                  <a:lnTo>
                    <a:pt x="546" y="305"/>
                  </a:lnTo>
                  <a:lnTo>
                    <a:pt x="547" y="305"/>
                  </a:lnTo>
                  <a:lnTo>
                    <a:pt x="549" y="305"/>
                  </a:lnTo>
                  <a:lnTo>
                    <a:pt x="550" y="305"/>
                  </a:lnTo>
                  <a:lnTo>
                    <a:pt x="551" y="305"/>
                  </a:lnTo>
                  <a:lnTo>
                    <a:pt x="551" y="306"/>
                  </a:lnTo>
                  <a:lnTo>
                    <a:pt x="553" y="307"/>
                  </a:lnTo>
                  <a:lnTo>
                    <a:pt x="553" y="309"/>
                  </a:lnTo>
                  <a:lnTo>
                    <a:pt x="553" y="310"/>
                  </a:lnTo>
                  <a:lnTo>
                    <a:pt x="553" y="311"/>
                  </a:lnTo>
                  <a:lnTo>
                    <a:pt x="553" y="313"/>
                  </a:lnTo>
                  <a:lnTo>
                    <a:pt x="553" y="314"/>
                  </a:lnTo>
                  <a:lnTo>
                    <a:pt x="553" y="315"/>
                  </a:lnTo>
                  <a:lnTo>
                    <a:pt x="554" y="317"/>
                  </a:lnTo>
                  <a:lnTo>
                    <a:pt x="555" y="317"/>
                  </a:lnTo>
                  <a:lnTo>
                    <a:pt x="557" y="317"/>
                  </a:lnTo>
                  <a:lnTo>
                    <a:pt x="557" y="318"/>
                  </a:lnTo>
                  <a:lnTo>
                    <a:pt x="558" y="318"/>
                  </a:lnTo>
                  <a:lnTo>
                    <a:pt x="559" y="318"/>
                  </a:lnTo>
                  <a:lnTo>
                    <a:pt x="559" y="319"/>
                  </a:lnTo>
                  <a:lnTo>
                    <a:pt x="561" y="319"/>
                  </a:lnTo>
                  <a:lnTo>
                    <a:pt x="561" y="321"/>
                  </a:lnTo>
                  <a:lnTo>
                    <a:pt x="562" y="321"/>
                  </a:lnTo>
                  <a:lnTo>
                    <a:pt x="562" y="322"/>
                  </a:lnTo>
                  <a:lnTo>
                    <a:pt x="563" y="322"/>
                  </a:lnTo>
                  <a:lnTo>
                    <a:pt x="565" y="322"/>
                  </a:lnTo>
                  <a:lnTo>
                    <a:pt x="566" y="322"/>
                  </a:lnTo>
                  <a:lnTo>
                    <a:pt x="566" y="323"/>
                  </a:lnTo>
                  <a:lnTo>
                    <a:pt x="567" y="323"/>
                  </a:lnTo>
                  <a:lnTo>
                    <a:pt x="567" y="322"/>
                  </a:lnTo>
                  <a:lnTo>
                    <a:pt x="568" y="322"/>
                  </a:lnTo>
                  <a:lnTo>
                    <a:pt x="570" y="322"/>
                  </a:lnTo>
                  <a:lnTo>
                    <a:pt x="570" y="321"/>
                  </a:lnTo>
                  <a:lnTo>
                    <a:pt x="571" y="321"/>
                  </a:lnTo>
                  <a:lnTo>
                    <a:pt x="571" y="319"/>
                  </a:lnTo>
                  <a:lnTo>
                    <a:pt x="571" y="318"/>
                  </a:lnTo>
                  <a:lnTo>
                    <a:pt x="571" y="317"/>
                  </a:lnTo>
                  <a:lnTo>
                    <a:pt x="572" y="317"/>
                  </a:lnTo>
                  <a:lnTo>
                    <a:pt x="572" y="315"/>
                  </a:lnTo>
                  <a:lnTo>
                    <a:pt x="571" y="315"/>
                  </a:lnTo>
                  <a:lnTo>
                    <a:pt x="571" y="314"/>
                  </a:lnTo>
                  <a:lnTo>
                    <a:pt x="570" y="314"/>
                  </a:lnTo>
                  <a:lnTo>
                    <a:pt x="568" y="314"/>
                  </a:lnTo>
                  <a:lnTo>
                    <a:pt x="568" y="313"/>
                  </a:lnTo>
                  <a:lnTo>
                    <a:pt x="567" y="313"/>
                  </a:lnTo>
                  <a:lnTo>
                    <a:pt x="567" y="311"/>
                  </a:lnTo>
                  <a:lnTo>
                    <a:pt x="567" y="310"/>
                  </a:lnTo>
                  <a:lnTo>
                    <a:pt x="566" y="310"/>
                  </a:lnTo>
                  <a:lnTo>
                    <a:pt x="566" y="309"/>
                  </a:lnTo>
                  <a:lnTo>
                    <a:pt x="567" y="309"/>
                  </a:lnTo>
                  <a:lnTo>
                    <a:pt x="567" y="307"/>
                  </a:lnTo>
                  <a:lnTo>
                    <a:pt x="567" y="306"/>
                  </a:lnTo>
                  <a:lnTo>
                    <a:pt x="568" y="306"/>
                  </a:lnTo>
                  <a:lnTo>
                    <a:pt x="567" y="306"/>
                  </a:lnTo>
                  <a:lnTo>
                    <a:pt x="567" y="305"/>
                  </a:lnTo>
                  <a:lnTo>
                    <a:pt x="567" y="306"/>
                  </a:lnTo>
                  <a:lnTo>
                    <a:pt x="568" y="306"/>
                  </a:lnTo>
                  <a:lnTo>
                    <a:pt x="570" y="306"/>
                  </a:lnTo>
                  <a:lnTo>
                    <a:pt x="571" y="306"/>
                  </a:lnTo>
                  <a:lnTo>
                    <a:pt x="571" y="307"/>
                  </a:lnTo>
                  <a:lnTo>
                    <a:pt x="572" y="307"/>
                  </a:lnTo>
                  <a:lnTo>
                    <a:pt x="574" y="307"/>
                  </a:lnTo>
                  <a:lnTo>
                    <a:pt x="575" y="307"/>
                  </a:lnTo>
                  <a:lnTo>
                    <a:pt x="576" y="307"/>
                  </a:lnTo>
                  <a:lnTo>
                    <a:pt x="576" y="306"/>
                  </a:lnTo>
                  <a:lnTo>
                    <a:pt x="578" y="306"/>
                  </a:lnTo>
                  <a:lnTo>
                    <a:pt x="579" y="306"/>
                  </a:lnTo>
                  <a:lnTo>
                    <a:pt x="580" y="306"/>
                  </a:lnTo>
                  <a:lnTo>
                    <a:pt x="582" y="306"/>
                  </a:lnTo>
                  <a:lnTo>
                    <a:pt x="583" y="306"/>
                  </a:lnTo>
                  <a:lnTo>
                    <a:pt x="583" y="305"/>
                  </a:lnTo>
                  <a:lnTo>
                    <a:pt x="583" y="306"/>
                  </a:lnTo>
                  <a:lnTo>
                    <a:pt x="584" y="306"/>
                  </a:lnTo>
                  <a:lnTo>
                    <a:pt x="585" y="306"/>
                  </a:lnTo>
                  <a:lnTo>
                    <a:pt x="585" y="307"/>
                  </a:lnTo>
                  <a:lnTo>
                    <a:pt x="587" y="307"/>
                  </a:lnTo>
                  <a:lnTo>
                    <a:pt x="587" y="309"/>
                  </a:lnTo>
                  <a:lnTo>
                    <a:pt x="588" y="309"/>
                  </a:lnTo>
                  <a:lnTo>
                    <a:pt x="588" y="310"/>
                  </a:lnTo>
                  <a:lnTo>
                    <a:pt x="589" y="310"/>
                  </a:lnTo>
                  <a:lnTo>
                    <a:pt x="589" y="311"/>
                  </a:lnTo>
                  <a:lnTo>
                    <a:pt x="591" y="311"/>
                  </a:lnTo>
                  <a:lnTo>
                    <a:pt x="591" y="313"/>
                  </a:lnTo>
                  <a:lnTo>
                    <a:pt x="591" y="314"/>
                  </a:lnTo>
                  <a:lnTo>
                    <a:pt x="592" y="314"/>
                  </a:lnTo>
                  <a:lnTo>
                    <a:pt x="592" y="315"/>
                  </a:lnTo>
                  <a:lnTo>
                    <a:pt x="593" y="315"/>
                  </a:lnTo>
                  <a:lnTo>
                    <a:pt x="595" y="315"/>
                  </a:lnTo>
                  <a:lnTo>
                    <a:pt x="595" y="317"/>
                  </a:lnTo>
                  <a:lnTo>
                    <a:pt x="596" y="317"/>
                  </a:lnTo>
                  <a:lnTo>
                    <a:pt x="596" y="318"/>
                  </a:lnTo>
                  <a:lnTo>
                    <a:pt x="597" y="318"/>
                  </a:lnTo>
                  <a:lnTo>
                    <a:pt x="597" y="319"/>
                  </a:lnTo>
                  <a:lnTo>
                    <a:pt x="596" y="319"/>
                  </a:lnTo>
                  <a:lnTo>
                    <a:pt x="596" y="321"/>
                  </a:lnTo>
                  <a:lnTo>
                    <a:pt x="597" y="321"/>
                  </a:lnTo>
                  <a:lnTo>
                    <a:pt x="597" y="322"/>
                  </a:lnTo>
                  <a:lnTo>
                    <a:pt x="599" y="322"/>
                  </a:lnTo>
                  <a:lnTo>
                    <a:pt x="599" y="323"/>
                  </a:lnTo>
                  <a:lnTo>
                    <a:pt x="599" y="325"/>
                  </a:lnTo>
                  <a:lnTo>
                    <a:pt x="599" y="326"/>
                  </a:lnTo>
                  <a:lnTo>
                    <a:pt x="600" y="326"/>
                  </a:lnTo>
                  <a:lnTo>
                    <a:pt x="600" y="327"/>
                  </a:lnTo>
                  <a:lnTo>
                    <a:pt x="600"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2"/>
                  </a:lnTo>
                  <a:lnTo>
                    <a:pt x="601" y="342"/>
                  </a:lnTo>
                  <a:lnTo>
                    <a:pt x="601" y="343"/>
                  </a:lnTo>
                  <a:lnTo>
                    <a:pt x="601" y="344"/>
                  </a:lnTo>
                  <a:lnTo>
                    <a:pt x="602" y="344"/>
                  </a:lnTo>
                  <a:lnTo>
                    <a:pt x="602" y="345"/>
                  </a:lnTo>
                  <a:lnTo>
                    <a:pt x="601" y="345"/>
                  </a:lnTo>
                  <a:lnTo>
                    <a:pt x="601" y="347"/>
                  </a:lnTo>
                  <a:lnTo>
                    <a:pt x="601" y="348"/>
                  </a:lnTo>
                  <a:lnTo>
                    <a:pt x="602" y="348"/>
                  </a:lnTo>
                  <a:lnTo>
                    <a:pt x="604" y="348"/>
                  </a:lnTo>
                  <a:lnTo>
                    <a:pt x="605" y="348"/>
                  </a:lnTo>
                  <a:lnTo>
                    <a:pt x="605" y="349"/>
                  </a:lnTo>
                  <a:lnTo>
                    <a:pt x="605" y="351"/>
                  </a:lnTo>
                  <a:lnTo>
                    <a:pt x="605" y="352"/>
                  </a:lnTo>
                  <a:lnTo>
                    <a:pt x="604" y="352"/>
                  </a:lnTo>
                  <a:lnTo>
                    <a:pt x="604" y="353"/>
                  </a:lnTo>
                  <a:lnTo>
                    <a:pt x="604" y="355"/>
                  </a:lnTo>
                  <a:lnTo>
                    <a:pt x="604" y="356"/>
                  </a:lnTo>
                  <a:lnTo>
                    <a:pt x="605" y="356"/>
                  </a:lnTo>
                  <a:lnTo>
                    <a:pt x="605" y="357"/>
                  </a:lnTo>
                  <a:lnTo>
                    <a:pt x="606" y="357"/>
                  </a:lnTo>
                  <a:lnTo>
                    <a:pt x="606" y="359"/>
                  </a:lnTo>
                  <a:lnTo>
                    <a:pt x="606" y="360"/>
                  </a:lnTo>
                  <a:lnTo>
                    <a:pt x="605" y="360"/>
                  </a:lnTo>
                  <a:lnTo>
                    <a:pt x="606" y="360"/>
                  </a:lnTo>
                  <a:lnTo>
                    <a:pt x="606" y="361"/>
                  </a:lnTo>
                  <a:lnTo>
                    <a:pt x="606" y="362"/>
                  </a:lnTo>
                  <a:lnTo>
                    <a:pt x="606" y="364"/>
                  </a:lnTo>
                  <a:lnTo>
                    <a:pt x="608" y="364"/>
                  </a:lnTo>
                  <a:lnTo>
                    <a:pt x="606" y="364"/>
                  </a:lnTo>
                  <a:lnTo>
                    <a:pt x="606" y="365"/>
                  </a:lnTo>
                  <a:lnTo>
                    <a:pt x="606" y="366"/>
                  </a:lnTo>
                  <a:lnTo>
                    <a:pt x="606" y="368"/>
                  </a:lnTo>
                  <a:lnTo>
                    <a:pt x="608" y="368"/>
                  </a:lnTo>
                  <a:lnTo>
                    <a:pt x="608" y="369"/>
                  </a:lnTo>
                  <a:lnTo>
                    <a:pt x="606" y="369"/>
                  </a:lnTo>
                  <a:lnTo>
                    <a:pt x="608" y="369"/>
                  </a:lnTo>
                  <a:lnTo>
                    <a:pt x="608" y="370"/>
                  </a:lnTo>
                  <a:lnTo>
                    <a:pt x="608" y="372"/>
                  </a:lnTo>
                  <a:lnTo>
                    <a:pt x="609" y="372"/>
                  </a:lnTo>
                  <a:lnTo>
                    <a:pt x="609" y="373"/>
                  </a:lnTo>
                  <a:lnTo>
                    <a:pt x="609"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9" y="387"/>
                  </a:lnTo>
                  <a:lnTo>
                    <a:pt x="609" y="389"/>
                  </a:lnTo>
                  <a:lnTo>
                    <a:pt x="609" y="390"/>
                  </a:lnTo>
                  <a:lnTo>
                    <a:pt x="610" y="390"/>
                  </a:lnTo>
                  <a:lnTo>
                    <a:pt x="610" y="391"/>
                  </a:lnTo>
                  <a:lnTo>
                    <a:pt x="610" y="393"/>
                  </a:lnTo>
                  <a:lnTo>
                    <a:pt x="609" y="393"/>
                  </a:lnTo>
                  <a:lnTo>
                    <a:pt x="609" y="394"/>
                  </a:lnTo>
                  <a:lnTo>
                    <a:pt x="608" y="394"/>
                  </a:lnTo>
                  <a:lnTo>
                    <a:pt x="606" y="395"/>
                  </a:lnTo>
                  <a:lnTo>
                    <a:pt x="606" y="397"/>
                  </a:lnTo>
                  <a:lnTo>
                    <a:pt x="606" y="398"/>
                  </a:lnTo>
                  <a:lnTo>
                    <a:pt x="605" y="398"/>
                  </a:lnTo>
                  <a:lnTo>
                    <a:pt x="605" y="399"/>
                  </a:lnTo>
                  <a:lnTo>
                    <a:pt x="605" y="400"/>
                  </a:lnTo>
                  <a:lnTo>
                    <a:pt x="605" y="402"/>
                  </a:lnTo>
                  <a:lnTo>
                    <a:pt x="605" y="403"/>
                  </a:lnTo>
                  <a:lnTo>
                    <a:pt x="604" y="403"/>
                  </a:lnTo>
                  <a:lnTo>
                    <a:pt x="604" y="404"/>
                  </a:lnTo>
                  <a:lnTo>
                    <a:pt x="604" y="406"/>
                  </a:lnTo>
                  <a:lnTo>
                    <a:pt x="604" y="407"/>
                  </a:lnTo>
                  <a:lnTo>
                    <a:pt x="604" y="406"/>
                  </a:lnTo>
                  <a:lnTo>
                    <a:pt x="605" y="406"/>
                  </a:lnTo>
                  <a:lnTo>
                    <a:pt x="605" y="404"/>
                  </a:lnTo>
                  <a:lnTo>
                    <a:pt x="606" y="403"/>
                  </a:lnTo>
                  <a:lnTo>
                    <a:pt x="606" y="402"/>
                  </a:lnTo>
                  <a:lnTo>
                    <a:pt x="608" y="402"/>
                  </a:lnTo>
                  <a:lnTo>
                    <a:pt x="608" y="400"/>
                  </a:lnTo>
                  <a:lnTo>
                    <a:pt x="609" y="400"/>
                  </a:lnTo>
                  <a:lnTo>
                    <a:pt x="609" y="399"/>
                  </a:lnTo>
                  <a:lnTo>
                    <a:pt x="610" y="399"/>
                  </a:lnTo>
                  <a:lnTo>
                    <a:pt x="612" y="398"/>
                  </a:lnTo>
                  <a:lnTo>
                    <a:pt x="613" y="398"/>
                  </a:lnTo>
                  <a:lnTo>
                    <a:pt x="613" y="397"/>
                  </a:lnTo>
                  <a:lnTo>
                    <a:pt x="613" y="395"/>
                  </a:lnTo>
                  <a:lnTo>
                    <a:pt x="613" y="394"/>
                  </a:lnTo>
                  <a:lnTo>
                    <a:pt x="614" y="394"/>
                  </a:lnTo>
                  <a:lnTo>
                    <a:pt x="616" y="394"/>
                  </a:lnTo>
                  <a:lnTo>
                    <a:pt x="616" y="393"/>
                  </a:lnTo>
                  <a:lnTo>
                    <a:pt x="617" y="393"/>
                  </a:lnTo>
                  <a:lnTo>
                    <a:pt x="617" y="391"/>
                  </a:lnTo>
                  <a:lnTo>
                    <a:pt x="617" y="390"/>
                  </a:lnTo>
                  <a:lnTo>
                    <a:pt x="618" y="390"/>
                  </a:lnTo>
                  <a:lnTo>
                    <a:pt x="618" y="389"/>
                  </a:lnTo>
                  <a:lnTo>
                    <a:pt x="620" y="387"/>
                  </a:lnTo>
                  <a:lnTo>
                    <a:pt x="620" y="386"/>
                  </a:lnTo>
                  <a:lnTo>
                    <a:pt x="621" y="386"/>
                  </a:lnTo>
                  <a:lnTo>
                    <a:pt x="622" y="386"/>
                  </a:lnTo>
                  <a:lnTo>
                    <a:pt x="622" y="385"/>
                  </a:lnTo>
                  <a:lnTo>
                    <a:pt x="623" y="385"/>
                  </a:lnTo>
                  <a:lnTo>
                    <a:pt x="625" y="385"/>
                  </a:lnTo>
                  <a:lnTo>
                    <a:pt x="626" y="385"/>
                  </a:lnTo>
                  <a:lnTo>
                    <a:pt x="626" y="383"/>
                  </a:lnTo>
                  <a:lnTo>
                    <a:pt x="627" y="383"/>
                  </a:lnTo>
                  <a:lnTo>
                    <a:pt x="629" y="383"/>
                  </a:lnTo>
                  <a:lnTo>
                    <a:pt x="630" y="383"/>
                  </a:lnTo>
                  <a:lnTo>
                    <a:pt x="630" y="382"/>
                  </a:lnTo>
                  <a:lnTo>
                    <a:pt x="631" y="382"/>
                  </a:lnTo>
                  <a:lnTo>
                    <a:pt x="633" y="382"/>
                  </a:lnTo>
                  <a:lnTo>
                    <a:pt x="633" y="381"/>
                  </a:lnTo>
                  <a:lnTo>
                    <a:pt x="634" y="381"/>
                  </a:lnTo>
                  <a:lnTo>
                    <a:pt x="635" y="381"/>
                  </a:lnTo>
                  <a:lnTo>
                    <a:pt x="635" y="379"/>
                  </a:lnTo>
                  <a:lnTo>
                    <a:pt x="637" y="379"/>
                  </a:lnTo>
                  <a:lnTo>
                    <a:pt x="637" y="381"/>
                  </a:lnTo>
                  <a:lnTo>
                    <a:pt x="635" y="381"/>
                  </a:lnTo>
                  <a:lnTo>
                    <a:pt x="634" y="381"/>
                  </a:lnTo>
                  <a:lnTo>
                    <a:pt x="634" y="382"/>
                  </a:lnTo>
                  <a:lnTo>
                    <a:pt x="634" y="383"/>
                  </a:lnTo>
                  <a:lnTo>
                    <a:pt x="635" y="383"/>
                  </a:lnTo>
                  <a:lnTo>
                    <a:pt x="635" y="385"/>
                  </a:lnTo>
                  <a:lnTo>
                    <a:pt x="637" y="385"/>
                  </a:lnTo>
                  <a:lnTo>
                    <a:pt x="638" y="385"/>
                  </a:lnTo>
                  <a:lnTo>
                    <a:pt x="638" y="386"/>
                  </a:lnTo>
                  <a:lnTo>
                    <a:pt x="639" y="386"/>
                  </a:lnTo>
                  <a:lnTo>
                    <a:pt x="640" y="387"/>
                  </a:lnTo>
                  <a:lnTo>
                    <a:pt x="642" y="387"/>
                  </a:lnTo>
                  <a:lnTo>
                    <a:pt x="643" y="389"/>
                  </a:lnTo>
                  <a:lnTo>
                    <a:pt x="644" y="389"/>
                  </a:lnTo>
                  <a:lnTo>
                    <a:pt x="644" y="390"/>
                  </a:lnTo>
                  <a:lnTo>
                    <a:pt x="646" y="390"/>
                  </a:lnTo>
                  <a:lnTo>
                    <a:pt x="647" y="391"/>
                  </a:lnTo>
                  <a:lnTo>
                    <a:pt x="647" y="393"/>
                  </a:lnTo>
                  <a:lnTo>
                    <a:pt x="650" y="393"/>
                  </a:lnTo>
                  <a:lnTo>
                    <a:pt x="651" y="393"/>
                  </a:lnTo>
                  <a:lnTo>
                    <a:pt x="652" y="394"/>
                  </a:lnTo>
                  <a:lnTo>
                    <a:pt x="654" y="394"/>
                  </a:lnTo>
                  <a:lnTo>
                    <a:pt x="655" y="394"/>
                  </a:lnTo>
                  <a:lnTo>
                    <a:pt x="656" y="395"/>
                  </a:lnTo>
                  <a:lnTo>
                    <a:pt x="658" y="395"/>
                  </a:lnTo>
                  <a:lnTo>
                    <a:pt x="659" y="397"/>
                  </a:lnTo>
                  <a:lnTo>
                    <a:pt x="659" y="398"/>
                  </a:lnTo>
                  <a:lnTo>
                    <a:pt x="660" y="398"/>
                  </a:lnTo>
                  <a:lnTo>
                    <a:pt x="660" y="399"/>
                  </a:lnTo>
                  <a:lnTo>
                    <a:pt x="660" y="400"/>
                  </a:lnTo>
                  <a:lnTo>
                    <a:pt x="660" y="402"/>
                  </a:lnTo>
                  <a:lnTo>
                    <a:pt x="660" y="403"/>
                  </a:lnTo>
                  <a:lnTo>
                    <a:pt x="660" y="404"/>
                  </a:lnTo>
                  <a:lnTo>
                    <a:pt x="659" y="407"/>
                  </a:lnTo>
                  <a:lnTo>
                    <a:pt x="659" y="408"/>
                  </a:lnTo>
                  <a:lnTo>
                    <a:pt x="659" y="410"/>
                  </a:lnTo>
                  <a:lnTo>
                    <a:pt x="659" y="411"/>
                  </a:lnTo>
                  <a:lnTo>
                    <a:pt x="659" y="412"/>
                  </a:lnTo>
                  <a:lnTo>
                    <a:pt x="660" y="415"/>
                  </a:lnTo>
                  <a:lnTo>
                    <a:pt x="660" y="416"/>
                  </a:lnTo>
                  <a:lnTo>
                    <a:pt x="660" y="419"/>
                  </a:lnTo>
                  <a:lnTo>
                    <a:pt x="661" y="420"/>
                  </a:lnTo>
                  <a:lnTo>
                    <a:pt x="663" y="420"/>
                  </a:lnTo>
                  <a:lnTo>
                    <a:pt x="667" y="417"/>
                  </a:lnTo>
                  <a:lnTo>
                    <a:pt x="671" y="415"/>
                  </a:lnTo>
                  <a:lnTo>
                    <a:pt x="673" y="415"/>
                  </a:lnTo>
                  <a:lnTo>
                    <a:pt x="676" y="415"/>
                  </a:lnTo>
                  <a:lnTo>
                    <a:pt x="678" y="416"/>
                  </a:lnTo>
                  <a:lnTo>
                    <a:pt x="680" y="417"/>
                  </a:lnTo>
                  <a:lnTo>
                    <a:pt x="681" y="419"/>
                  </a:lnTo>
                  <a:lnTo>
                    <a:pt x="684" y="420"/>
                  </a:lnTo>
                  <a:lnTo>
                    <a:pt x="686" y="421"/>
                  </a:lnTo>
                  <a:lnTo>
                    <a:pt x="689" y="423"/>
                  </a:lnTo>
                  <a:lnTo>
                    <a:pt x="692" y="424"/>
                  </a:lnTo>
                  <a:lnTo>
                    <a:pt x="693" y="424"/>
                  </a:lnTo>
                  <a:lnTo>
                    <a:pt x="694" y="424"/>
                  </a:lnTo>
                  <a:lnTo>
                    <a:pt x="693" y="425"/>
                  </a:lnTo>
                  <a:lnTo>
                    <a:pt x="693" y="427"/>
                  </a:lnTo>
                  <a:lnTo>
                    <a:pt x="692" y="427"/>
                  </a:lnTo>
                  <a:lnTo>
                    <a:pt x="692" y="428"/>
                  </a:lnTo>
                  <a:lnTo>
                    <a:pt x="692" y="429"/>
                  </a:lnTo>
                  <a:lnTo>
                    <a:pt x="690" y="431"/>
                  </a:lnTo>
                  <a:lnTo>
                    <a:pt x="692" y="431"/>
                  </a:lnTo>
                  <a:lnTo>
                    <a:pt x="692" y="432"/>
                  </a:lnTo>
                  <a:lnTo>
                    <a:pt x="690" y="432"/>
                  </a:lnTo>
                  <a:lnTo>
                    <a:pt x="690" y="433"/>
                  </a:lnTo>
                  <a:lnTo>
                    <a:pt x="690" y="434"/>
                  </a:lnTo>
                  <a:lnTo>
                    <a:pt x="689" y="434"/>
                  </a:lnTo>
                  <a:lnTo>
                    <a:pt x="689" y="436"/>
                  </a:lnTo>
                  <a:lnTo>
                    <a:pt x="689" y="437"/>
                  </a:lnTo>
                  <a:lnTo>
                    <a:pt x="688" y="437"/>
                  </a:lnTo>
                  <a:lnTo>
                    <a:pt x="688" y="438"/>
                  </a:lnTo>
                  <a:lnTo>
                    <a:pt x="688" y="440"/>
                  </a:lnTo>
                  <a:lnTo>
                    <a:pt x="686" y="441"/>
                  </a:lnTo>
                  <a:lnTo>
                    <a:pt x="685" y="442"/>
                  </a:lnTo>
                  <a:lnTo>
                    <a:pt x="685" y="444"/>
                  </a:lnTo>
                  <a:lnTo>
                    <a:pt x="685" y="445"/>
                  </a:lnTo>
                  <a:lnTo>
                    <a:pt x="682" y="446"/>
                  </a:lnTo>
                  <a:lnTo>
                    <a:pt x="681" y="446"/>
                  </a:lnTo>
                  <a:lnTo>
                    <a:pt x="681" y="448"/>
                  </a:lnTo>
                  <a:lnTo>
                    <a:pt x="680" y="448"/>
                  </a:lnTo>
                  <a:lnTo>
                    <a:pt x="680" y="449"/>
                  </a:lnTo>
                  <a:lnTo>
                    <a:pt x="678" y="449"/>
                  </a:lnTo>
                  <a:lnTo>
                    <a:pt x="677" y="450"/>
                  </a:lnTo>
                  <a:lnTo>
                    <a:pt x="676" y="450"/>
                  </a:lnTo>
                  <a:lnTo>
                    <a:pt x="675" y="450"/>
                  </a:lnTo>
                  <a:lnTo>
                    <a:pt x="673" y="450"/>
                  </a:lnTo>
                  <a:lnTo>
                    <a:pt x="672" y="450"/>
                  </a:lnTo>
                  <a:lnTo>
                    <a:pt x="672" y="449"/>
                  </a:lnTo>
                  <a:lnTo>
                    <a:pt x="671" y="449"/>
                  </a:lnTo>
                  <a:lnTo>
                    <a:pt x="669" y="449"/>
                  </a:lnTo>
                  <a:lnTo>
                    <a:pt x="668" y="449"/>
                  </a:lnTo>
                  <a:lnTo>
                    <a:pt x="667" y="449"/>
                  </a:lnTo>
                  <a:lnTo>
                    <a:pt x="667" y="448"/>
                  </a:lnTo>
                  <a:lnTo>
                    <a:pt x="665" y="448"/>
                  </a:lnTo>
                  <a:lnTo>
                    <a:pt x="664" y="448"/>
                  </a:lnTo>
                  <a:lnTo>
                    <a:pt x="663" y="448"/>
                  </a:lnTo>
                  <a:lnTo>
                    <a:pt x="663" y="446"/>
                  </a:lnTo>
                  <a:lnTo>
                    <a:pt x="661" y="446"/>
                  </a:lnTo>
                  <a:lnTo>
                    <a:pt x="661" y="445"/>
                  </a:lnTo>
                  <a:lnTo>
                    <a:pt x="660" y="444"/>
                  </a:lnTo>
                  <a:lnTo>
                    <a:pt x="661" y="444"/>
                  </a:lnTo>
                  <a:lnTo>
                    <a:pt x="660" y="444"/>
                  </a:lnTo>
                  <a:lnTo>
                    <a:pt x="660" y="442"/>
                  </a:lnTo>
                  <a:lnTo>
                    <a:pt x="660" y="444"/>
                  </a:lnTo>
                  <a:lnTo>
                    <a:pt x="656" y="446"/>
                  </a:lnTo>
                  <a:lnTo>
                    <a:pt x="655" y="448"/>
                  </a:lnTo>
                  <a:lnTo>
                    <a:pt x="654" y="449"/>
                  </a:lnTo>
                  <a:lnTo>
                    <a:pt x="652" y="451"/>
                  </a:lnTo>
                  <a:lnTo>
                    <a:pt x="651" y="454"/>
                  </a:lnTo>
                  <a:lnTo>
                    <a:pt x="648" y="455"/>
                  </a:lnTo>
                  <a:lnTo>
                    <a:pt x="648" y="457"/>
                  </a:lnTo>
                  <a:lnTo>
                    <a:pt x="647" y="457"/>
                  </a:lnTo>
                  <a:lnTo>
                    <a:pt x="646" y="458"/>
                  </a:lnTo>
                  <a:lnTo>
                    <a:pt x="644" y="459"/>
                  </a:lnTo>
                  <a:lnTo>
                    <a:pt x="643" y="461"/>
                  </a:lnTo>
                  <a:lnTo>
                    <a:pt x="639" y="463"/>
                  </a:lnTo>
                  <a:lnTo>
                    <a:pt x="637" y="466"/>
                  </a:lnTo>
                  <a:lnTo>
                    <a:pt x="630" y="472"/>
                  </a:lnTo>
                  <a:lnTo>
                    <a:pt x="630" y="474"/>
                  </a:lnTo>
                  <a:lnTo>
                    <a:pt x="629" y="474"/>
                  </a:lnTo>
                  <a:lnTo>
                    <a:pt x="629" y="475"/>
                  </a:lnTo>
                  <a:lnTo>
                    <a:pt x="625" y="475"/>
                  </a:lnTo>
                  <a:lnTo>
                    <a:pt x="623" y="476"/>
                  </a:lnTo>
                  <a:lnTo>
                    <a:pt x="622" y="478"/>
                  </a:lnTo>
                  <a:lnTo>
                    <a:pt x="621" y="478"/>
                  </a:lnTo>
                  <a:lnTo>
                    <a:pt x="618" y="478"/>
                  </a:lnTo>
                  <a:lnTo>
                    <a:pt x="617" y="479"/>
                  </a:lnTo>
                  <a:lnTo>
                    <a:pt x="620" y="489"/>
                  </a:lnTo>
                  <a:lnTo>
                    <a:pt x="625" y="505"/>
                  </a:lnTo>
                  <a:lnTo>
                    <a:pt x="626" y="505"/>
                  </a:lnTo>
                  <a:lnTo>
                    <a:pt x="626" y="506"/>
                  </a:lnTo>
                  <a:lnTo>
                    <a:pt x="626" y="508"/>
                  </a:lnTo>
                  <a:lnTo>
                    <a:pt x="627" y="509"/>
                  </a:lnTo>
                  <a:lnTo>
                    <a:pt x="627" y="510"/>
                  </a:lnTo>
                  <a:lnTo>
                    <a:pt x="629" y="512"/>
                  </a:lnTo>
                  <a:lnTo>
                    <a:pt x="629" y="514"/>
                  </a:lnTo>
                  <a:lnTo>
                    <a:pt x="629" y="516"/>
                  </a:lnTo>
                  <a:lnTo>
                    <a:pt x="630" y="517"/>
                  </a:lnTo>
                  <a:lnTo>
                    <a:pt x="631" y="520"/>
                  </a:lnTo>
                  <a:lnTo>
                    <a:pt x="631" y="521"/>
                  </a:lnTo>
                  <a:lnTo>
                    <a:pt x="631" y="522"/>
                  </a:lnTo>
                  <a:lnTo>
                    <a:pt x="631" y="523"/>
                  </a:lnTo>
                  <a:lnTo>
                    <a:pt x="631" y="525"/>
                  </a:lnTo>
                  <a:lnTo>
                    <a:pt x="633" y="525"/>
                  </a:lnTo>
                  <a:lnTo>
                    <a:pt x="634" y="525"/>
                  </a:lnTo>
                  <a:lnTo>
                    <a:pt x="634" y="523"/>
                  </a:lnTo>
                  <a:lnTo>
                    <a:pt x="635" y="523"/>
                  </a:lnTo>
                  <a:lnTo>
                    <a:pt x="635" y="522"/>
                  </a:lnTo>
                  <a:lnTo>
                    <a:pt x="637" y="522"/>
                  </a:lnTo>
                  <a:lnTo>
                    <a:pt x="638" y="522"/>
                  </a:lnTo>
                  <a:lnTo>
                    <a:pt x="638" y="523"/>
                  </a:lnTo>
                  <a:lnTo>
                    <a:pt x="639" y="523"/>
                  </a:lnTo>
                  <a:lnTo>
                    <a:pt x="640" y="523"/>
                  </a:lnTo>
                  <a:lnTo>
                    <a:pt x="640" y="525"/>
                  </a:lnTo>
                  <a:lnTo>
                    <a:pt x="642" y="525"/>
                  </a:lnTo>
                  <a:lnTo>
                    <a:pt x="642" y="526"/>
                  </a:lnTo>
                  <a:lnTo>
                    <a:pt x="643" y="526"/>
                  </a:lnTo>
                  <a:lnTo>
                    <a:pt x="643" y="527"/>
                  </a:lnTo>
                  <a:lnTo>
                    <a:pt x="643" y="529"/>
                  </a:lnTo>
                  <a:lnTo>
                    <a:pt x="644" y="529"/>
                  </a:lnTo>
                  <a:lnTo>
                    <a:pt x="644" y="530"/>
                  </a:lnTo>
                  <a:lnTo>
                    <a:pt x="646" y="530"/>
                  </a:lnTo>
                  <a:lnTo>
                    <a:pt x="646" y="531"/>
                  </a:lnTo>
                  <a:lnTo>
                    <a:pt x="647" y="533"/>
                  </a:lnTo>
                  <a:lnTo>
                    <a:pt x="647" y="534"/>
                  </a:lnTo>
                  <a:lnTo>
                    <a:pt x="648" y="534"/>
                  </a:lnTo>
                  <a:lnTo>
                    <a:pt x="650" y="534"/>
                  </a:lnTo>
                  <a:lnTo>
                    <a:pt x="650" y="535"/>
                  </a:lnTo>
                  <a:lnTo>
                    <a:pt x="651" y="535"/>
                  </a:lnTo>
                  <a:lnTo>
                    <a:pt x="651" y="537"/>
                  </a:lnTo>
                  <a:lnTo>
                    <a:pt x="652" y="537"/>
                  </a:lnTo>
                  <a:lnTo>
                    <a:pt x="652" y="535"/>
                  </a:lnTo>
                  <a:lnTo>
                    <a:pt x="654" y="535"/>
                  </a:lnTo>
                  <a:lnTo>
                    <a:pt x="654" y="537"/>
                  </a:lnTo>
                  <a:lnTo>
                    <a:pt x="655" y="537"/>
                  </a:lnTo>
                  <a:lnTo>
                    <a:pt x="655" y="538"/>
                  </a:lnTo>
                  <a:lnTo>
                    <a:pt x="655" y="539"/>
                  </a:lnTo>
                  <a:lnTo>
                    <a:pt x="655" y="540"/>
                  </a:lnTo>
                  <a:lnTo>
                    <a:pt x="655" y="542"/>
                  </a:lnTo>
                  <a:lnTo>
                    <a:pt x="656" y="542"/>
                  </a:lnTo>
                  <a:lnTo>
                    <a:pt x="658" y="542"/>
                  </a:lnTo>
                  <a:lnTo>
                    <a:pt x="660" y="542"/>
                  </a:lnTo>
                  <a:lnTo>
                    <a:pt x="661" y="542"/>
                  </a:lnTo>
                  <a:lnTo>
                    <a:pt x="661" y="540"/>
                  </a:lnTo>
                  <a:lnTo>
                    <a:pt x="667" y="542"/>
                  </a:lnTo>
                  <a:lnTo>
                    <a:pt x="671" y="543"/>
                  </a:lnTo>
                  <a:lnTo>
                    <a:pt x="675" y="544"/>
                  </a:lnTo>
                  <a:lnTo>
                    <a:pt x="677" y="546"/>
                  </a:lnTo>
                  <a:lnTo>
                    <a:pt x="680" y="546"/>
                  </a:lnTo>
                  <a:lnTo>
                    <a:pt x="681" y="547"/>
                  </a:lnTo>
                  <a:lnTo>
                    <a:pt x="684" y="547"/>
                  </a:lnTo>
                  <a:lnTo>
                    <a:pt x="686" y="548"/>
                  </a:lnTo>
                  <a:lnTo>
                    <a:pt x="692" y="550"/>
                  </a:lnTo>
                  <a:lnTo>
                    <a:pt x="693" y="550"/>
                  </a:lnTo>
                  <a:lnTo>
                    <a:pt x="694" y="551"/>
                  </a:lnTo>
                  <a:lnTo>
                    <a:pt x="695" y="551"/>
                  </a:lnTo>
                  <a:lnTo>
                    <a:pt x="698" y="552"/>
                  </a:lnTo>
                  <a:lnTo>
                    <a:pt x="702" y="556"/>
                  </a:lnTo>
                  <a:lnTo>
                    <a:pt x="705" y="559"/>
                  </a:lnTo>
                  <a:lnTo>
                    <a:pt x="705" y="560"/>
                  </a:lnTo>
                  <a:lnTo>
                    <a:pt x="709" y="565"/>
                  </a:lnTo>
                  <a:lnTo>
                    <a:pt x="710" y="567"/>
                  </a:lnTo>
                  <a:lnTo>
                    <a:pt x="713" y="568"/>
                  </a:lnTo>
                  <a:lnTo>
                    <a:pt x="714" y="568"/>
                  </a:lnTo>
                  <a:lnTo>
                    <a:pt x="716" y="568"/>
                  </a:lnTo>
                  <a:lnTo>
                    <a:pt x="718" y="569"/>
                  </a:lnTo>
                  <a:lnTo>
                    <a:pt x="722" y="571"/>
                  </a:lnTo>
                  <a:lnTo>
                    <a:pt x="723" y="571"/>
                  </a:lnTo>
                  <a:lnTo>
                    <a:pt x="724" y="572"/>
                  </a:lnTo>
                  <a:lnTo>
                    <a:pt x="726" y="573"/>
                  </a:lnTo>
                  <a:lnTo>
                    <a:pt x="727" y="573"/>
                  </a:lnTo>
                  <a:lnTo>
                    <a:pt x="728" y="573"/>
                  </a:lnTo>
                  <a:lnTo>
                    <a:pt x="728" y="575"/>
                  </a:lnTo>
                  <a:lnTo>
                    <a:pt x="730" y="575"/>
                  </a:lnTo>
                  <a:lnTo>
                    <a:pt x="731" y="575"/>
                  </a:lnTo>
                  <a:lnTo>
                    <a:pt x="732" y="575"/>
                  </a:lnTo>
                  <a:lnTo>
                    <a:pt x="732" y="576"/>
                  </a:lnTo>
                  <a:lnTo>
                    <a:pt x="735" y="576"/>
                  </a:lnTo>
                  <a:lnTo>
                    <a:pt x="736" y="576"/>
                  </a:lnTo>
                  <a:lnTo>
                    <a:pt x="736" y="577"/>
                  </a:lnTo>
                  <a:lnTo>
                    <a:pt x="739" y="577"/>
                  </a:lnTo>
                  <a:lnTo>
                    <a:pt x="739" y="578"/>
                  </a:lnTo>
                  <a:lnTo>
                    <a:pt x="740" y="578"/>
                  </a:lnTo>
                  <a:lnTo>
                    <a:pt x="740" y="580"/>
                  </a:lnTo>
                  <a:lnTo>
                    <a:pt x="741" y="581"/>
                  </a:lnTo>
                  <a:lnTo>
                    <a:pt x="743" y="582"/>
                  </a:lnTo>
                  <a:lnTo>
                    <a:pt x="744" y="584"/>
                  </a:lnTo>
                  <a:lnTo>
                    <a:pt x="744" y="585"/>
                  </a:lnTo>
                  <a:lnTo>
                    <a:pt x="744" y="586"/>
                  </a:lnTo>
                  <a:lnTo>
                    <a:pt x="745" y="588"/>
                  </a:lnTo>
                  <a:lnTo>
                    <a:pt x="747" y="589"/>
                  </a:lnTo>
                  <a:lnTo>
                    <a:pt x="747" y="590"/>
                  </a:lnTo>
                  <a:lnTo>
                    <a:pt x="749" y="592"/>
                  </a:lnTo>
                  <a:lnTo>
                    <a:pt x="751" y="593"/>
                  </a:lnTo>
                  <a:lnTo>
                    <a:pt x="752" y="593"/>
                  </a:lnTo>
                  <a:lnTo>
                    <a:pt x="753" y="593"/>
                  </a:lnTo>
                  <a:lnTo>
                    <a:pt x="754" y="594"/>
                  </a:lnTo>
                  <a:lnTo>
                    <a:pt x="756" y="594"/>
                  </a:lnTo>
                  <a:lnTo>
                    <a:pt x="757" y="595"/>
                  </a:lnTo>
                  <a:lnTo>
                    <a:pt x="757" y="597"/>
                  </a:lnTo>
                  <a:lnTo>
                    <a:pt x="758" y="597"/>
                  </a:lnTo>
                  <a:lnTo>
                    <a:pt x="758" y="598"/>
                  </a:lnTo>
                  <a:lnTo>
                    <a:pt x="760" y="598"/>
                  </a:lnTo>
                  <a:lnTo>
                    <a:pt x="760" y="599"/>
                  </a:lnTo>
                  <a:lnTo>
                    <a:pt x="761" y="599"/>
                  </a:lnTo>
                  <a:lnTo>
                    <a:pt x="762" y="601"/>
                  </a:lnTo>
                  <a:lnTo>
                    <a:pt x="764" y="602"/>
                  </a:lnTo>
                  <a:lnTo>
                    <a:pt x="764" y="603"/>
                  </a:lnTo>
                  <a:lnTo>
                    <a:pt x="765" y="603"/>
                  </a:lnTo>
                  <a:lnTo>
                    <a:pt x="765" y="605"/>
                  </a:lnTo>
                  <a:lnTo>
                    <a:pt x="766" y="605"/>
                  </a:lnTo>
                  <a:lnTo>
                    <a:pt x="766" y="606"/>
                  </a:lnTo>
                  <a:lnTo>
                    <a:pt x="768" y="606"/>
                  </a:lnTo>
                  <a:lnTo>
                    <a:pt x="769" y="606"/>
                  </a:lnTo>
                  <a:lnTo>
                    <a:pt x="770" y="606"/>
                  </a:lnTo>
                  <a:lnTo>
                    <a:pt x="771" y="606"/>
                  </a:lnTo>
                  <a:lnTo>
                    <a:pt x="771" y="607"/>
                  </a:lnTo>
                  <a:lnTo>
                    <a:pt x="771" y="609"/>
                  </a:lnTo>
                  <a:lnTo>
                    <a:pt x="771" y="610"/>
                  </a:lnTo>
                  <a:lnTo>
                    <a:pt x="773" y="610"/>
                  </a:lnTo>
                  <a:lnTo>
                    <a:pt x="773" y="611"/>
                  </a:lnTo>
                  <a:lnTo>
                    <a:pt x="773" y="612"/>
                  </a:lnTo>
                  <a:lnTo>
                    <a:pt x="774" y="612"/>
                  </a:lnTo>
                  <a:lnTo>
                    <a:pt x="774" y="614"/>
                  </a:lnTo>
                  <a:lnTo>
                    <a:pt x="774" y="615"/>
                  </a:lnTo>
                  <a:lnTo>
                    <a:pt x="774" y="616"/>
                  </a:lnTo>
                  <a:lnTo>
                    <a:pt x="774" y="618"/>
                  </a:lnTo>
                  <a:lnTo>
                    <a:pt x="774" y="619"/>
                  </a:lnTo>
                  <a:lnTo>
                    <a:pt x="773" y="619"/>
                  </a:lnTo>
                  <a:lnTo>
                    <a:pt x="773" y="620"/>
                  </a:lnTo>
                  <a:lnTo>
                    <a:pt x="774" y="620"/>
                  </a:lnTo>
                  <a:lnTo>
                    <a:pt x="774" y="622"/>
                  </a:lnTo>
                  <a:lnTo>
                    <a:pt x="775" y="622"/>
                  </a:lnTo>
                  <a:lnTo>
                    <a:pt x="775" y="623"/>
                  </a:lnTo>
                  <a:lnTo>
                    <a:pt x="777" y="623"/>
                  </a:lnTo>
                  <a:lnTo>
                    <a:pt x="777" y="624"/>
                  </a:lnTo>
                  <a:lnTo>
                    <a:pt x="777" y="626"/>
                  </a:lnTo>
                  <a:lnTo>
                    <a:pt x="778" y="627"/>
                  </a:lnTo>
                  <a:lnTo>
                    <a:pt x="779" y="627"/>
                  </a:lnTo>
                  <a:lnTo>
                    <a:pt x="779" y="628"/>
                  </a:lnTo>
                  <a:lnTo>
                    <a:pt x="781" y="628"/>
                  </a:lnTo>
                  <a:lnTo>
                    <a:pt x="781" y="630"/>
                  </a:lnTo>
                  <a:lnTo>
                    <a:pt x="782" y="630"/>
                  </a:lnTo>
                  <a:lnTo>
                    <a:pt x="782" y="631"/>
                  </a:lnTo>
                  <a:lnTo>
                    <a:pt x="783" y="631"/>
                  </a:lnTo>
                  <a:lnTo>
                    <a:pt x="785" y="631"/>
                  </a:lnTo>
                  <a:lnTo>
                    <a:pt x="786" y="631"/>
                  </a:lnTo>
                  <a:lnTo>
                    <a:pt x="787" y="631"/>
                  </a:lnTo>
                  <a:lnTo>
                    <a:pt x="787" y="630"/>
                  </a:lnTo>
                  <a:lnTo>
                    <a:pt x="788" y="630"/>
                  </a:lnTo>
                  <a:lnTo>
                    <a:pt x="790" y="630"/>
                  </a:lnTo>
                  <a:lnTo>
                    <a:pt x="791" y="630"/>
                  </a:lnTo>
                  <a:lnTo>
                    <a:pt x="791" y="631"/>
                  </a:lnTo>
                  <a:lnTo>
                    <a:pt x="792" y="631"/>
                  </a:lnTo>
                  <a:lnTo>
                    <a:pt x="792" y="632"/>
                  </a:lnTo>
                  <a:lnTo>
                    <a:pt x="794" y="633"/>
                  </a:lnTo>
                  <a:lnTo>
                    <a:pt x="795" y="635"/>
                  </a:lnTo>
                  <a:lnTo>
                    <a:pt x="795" y="636"/>
                  </a:lnTo>
                  <a:lnTo>
                    <a:pt x="796" y="637"/>
                  </a:lnTo>
                  <a:lnTo>
                    <a:pt x="796" y="639"/>
                  </a:lnTo>
                  <a:lnTo>
                    <a:pt x="798" y="640"/>
                  </a:lnTo>
                  <a:lnTo>
                    <a:pt x="798" y="641"/>
                  </a:lnTo>
                  <a:lnTo>
                    <a:pt x="799" y="641"/>
                  </a:lnTo>
                  <a:lnTo>
                    <a:pt x="799" y="643"/>
                  </a:lnTo>
                  <a:lnTo>
                    <a:pt x="799" y="644"/>
                  </a:lnTo>
                  <a:lnTo>
                    <a:pt x="800" y="644"/>
                  </a:lnTo>
                  <a:lnTo>
                    <a:pt x="800" y="645"/>
                  </a:lnTo>
                  <a:lnTo>
                    <a:pt x="802" y="645"/>
                  </a:lnTo>
                  <a:lnTo>
                    <a:pt x="802" y="647"/>
                  </a:lnTo>
                  <a:lnTo>
                    <a:pt x="803" y="647"/>
                  </a:lnTo>
                  <a:lnTo>
                    <a:pt x="803" y="648"/>
                  </a:lnTo>
                  <a:lnTo>
                    <a:pt x="804" y="648"/>
                  </a:lnTo>
                  <a:lnTo>
                    <a:pt x="804" y="649"/>
                  </a:lnTo>
                  <a:lnTo>
                    <a:pt x="804" y="650"/>
                  </a:lnTo>
                  <a:lnTo>
                    <a:pt x="804" y="652"/>
                  </a:lnTo>
                  <a:lnTo>
                    <a:pt x="804" y="653"/>
                  </a:lnTo>
                  <a:lnTo>
                    <a:pt x="804" y="654"/>
                  </a:lnTo>
                  <a:lnTo>
                    <a:pt x="804" y="656"/>
                  </a:lnTo>
                  <a:lnTo>
                    <a:pt x="804" y="657"/>
                  </a:lnTo>
                  <a:lnTo>
                    <a:pt x="806" y="657"/>
                  </a:lnTo>
                  <a:lnTo>
                    <a:pt x="807" y="657"/>
                  </a:lnTo>
                  <a:lnTo>
                    <a:pt x="807" y="658"/>
                  </a:lnTo>
                  <a:lnTo>
                    <a:pt x="808" y="660"/>
                  </a:lnTo>
                  <a:lnTo>
                    <a:pt x="808" y="661"/>
                  </a:lnTo>
                  <a:lnTo>
                    <a:pt x="809" y="661"/>
                  </a:lnTo>
                  <a:lnTo>
                    <a:pt x="811" y="661"/>
                  </a:lnTo>
                  <a:lnTo>
                    <a:pt x="811" y="662"/>
                  </a:lnTo>
                  <a:lnTo>
                    <a:pt x="812" y="662"/>
                  </a:lnTo>
                  <a:lnTo>
                    <a:pt x="812" y="664"/>
                  </a:lnTo>
                  <a:lnTo>
                    <a:pt x="813" y="664"/>
                  </a:lnTo>
                  <a:lnTo>
                    <a:pt x="815" y="665"/>
                  </a:lnTo>
                  <a:lnTo>
                    <a:pt x="816" y="664"/>
                  </a:lnTo>
                  <a:lnTo>
                    <a:pt x="817" y="664"/>
                  </a:lnTo>
                  <a:lnTo>
                    <a:pt x="819" y="662"/>
                  </a:lnTo>
                  <a:lnTo>
                    <a:pt x="820" y="662"/>
                  </a:lnTo>
                  <a:lnTo>
                    <a:pt x="821" y="662"/>
                  </a:lnTo>
                  <a:lnTo>
                    <a:pt x="823" y="662"/>
                  </a:lnTo>
                  <a:lnTo>
                    <a:pt x="823" y="661"/>
                  </a:lnTo>
                  <a:lnTo>
                    <a:pt x="824" y="661"/>
                  </a:lnTo>
                  <a:lnTo>
                    <a:pt x="824" y="660"/>
                  </a:lnTo>
                  <a:lnTo>
                    <a:pt x="824" y="658"/>
                  </a:lnTo>
                  <a:lnTo>
                    <a:pt x="824" y="657"/>
                  </a:lnTo>
                  <a:lnTo>
                    <a:pt x="825" y="657"/>
                  </a:lnTo>
                  <a:lnTo>
                    <a:pt x="826" y="657"/>
                  </a:lnTo>
                  <a:lnTo>
                    <a:pt x="826" y="656"/>
                  </a:lnTo>
                  <a:lnTo>
                    <a:pt x="829" y="656"/>
                  </a:lnTo>
                  <a:lnTo>
                    <a:pt x="830" y="654"/>
                  </a:lnTo>
                  <a:lnTo>
                    <a:pt x="832" y="654"/>
                  </a:lnTo>
                  <a:lnTo>
                    <a:pt x="833" y="654"/>
                  </a:lnTo>
                  <a:lnTo>
                    <a:pt x="834" y="654"/>
                  </a:lnTo>
                  <a:lnTo>
                    <a:pt x="836" y="654"/>
                  </a:lnTo>
                  <a:lnTo>
                    <a:pt x="837" y="654"/>
                  </a:lnTo>
                  <a:lnTo>
                    <a:pt x="838" y="654"/>
                  </a:lnTo>
                  <a:lnTo>
                    <a:pt x="840" y="656"/>
                  </a:lnTo>
                  <a:lnTo>
                    <a:pt x="840" y="654"/>
                  </a:lnTo>
                  <a:lnTo>
                    <a:pt x="841" y="654"/>
                  </a:lnTo>
                  <a:lnTo>
                    <a:pt x="841" y="656"/>
                  </a:lnTo>
                  <a:lnTo>
                    <a:pt x="842" y="656"/>
                  </a:lnTo>
                  <a:lnTo>
                    <a:pt x="842" y="657"/>
                  </a:lnTo>
                  <a:lnTo>
                    <a:pt x="844" y="658"/>
                  </a:lnTo>
                  <a:lnTo>
                    <a:pt x="845" y="658"/>
                  </a:lnTo>
                  <a:lnTo>
                    <a:pt x="846" y="660"/>
                  </a:lnTo>
                  <a:lnTo>
                    <a:pt x="847" y="660"/>
                  </a:lnTo>
                  <a:lnTo>
                    <a:pt x="847" y="661"/>
                  </a:lnTo>
                  <a:lnTo>
                    <a:pt x="847" y="662"/>
                  </a:lnTo>
                  <a:lnTo>
                    <a:pt x="847" y="664"/>
                  </a:lnTo>
                  <a:lnTo>
                    <a:pt x="847" y="665"/>
                  </a:lnTo>
                  <a:lnTo>
                    <a:pt x="847" y="666"/>
                  </a:lnTo>
                  <a:lnTo>
                    <a:pt x="847" y="667"/>
                  </a:lnTo>
                  <a:lnTo>
                    <a:pt x="849" y="667"/>
                  </a:lnTo>
                  <a:lnTo>
                    <a:pt x="849" y="669"/>
                  </a:lnTo>
                  <a:lnTo>
                    <a:pt x="847" y="669"/>
                  </a:lnTo>
                  <a:lnTo>
                    <a:pt x="847" y="670"/>
                  </a:lnTo>
                  <a:lnTo>
                    <a:pt x="847" y="671"/>
                  </a:lnTo>
                  <a:lnTo>
                    <a:pt x="847" y="673"/>
                  </a:lnTo>
                  <a:lnTo>
                    <a:pt x="847" y="674"/>
                  </a:lnTo>
                  <a:lnTo>
                    <a:pt x="849" y="674"/>
                  </a:lnTo>
                  <a:lnTo>
                    <a:pt x="847" y="674"/>
                  </a:lnTo>
                  <a:lnTo>
                    <a:pt x="847" y="675"/>
                  </a:lnTo>
                  <a:lnTo>
                    <a:pt x="846" y="675"/>
                  </a:lnTo>
                  <a:lnTo>
                    <a:pt x="846" y="677"/>
                  </a:lnTo>
                  <a:lnTo>
                    <a:pt x="846" y="678"/>
                  </a:lnTo>
                  <a:lnTo>
                    <a:pt x="846" y="679"/>
                  </a:lnTo>
                  <a:lnTo>
                    <a:pt x="845" y="679"/>
                  </a:lnTo>
                  <a:lnTo>
                    <a:pt x="845" y="681"/>
                  </a:lnTo>
                  <a:lnTo>
                    <a:pt x="844" y="681"/>
                  </a:lnTo>
                  <a:lnTo>
                    <a:pt x="844" y="682"/>
                  </a:lnTo>
                  <a:lnTo>
                    <a:pt x="842" y="682"/>
                  </a:lnTo>
                  <a:lnTo>
                    <a:pt x="844" y="683"/>
                  </a:lnTo>
                  <a:lnTo>
                    <a:pt x="842" y="683"/>
                  </a:lnTo>
                  <a:lnTo>
                    <a:pt x="842" y="684"/>
                  </a:lnTo>
                  <a:lnTo>
                    <a:pt x="842" y="686"/>
                  </a:lnTo>
                  <a:lnTo>
                    <a:pt x="842" y="687"/>
                  </a:lnTo>
                  <a:lnTo>
                    <a:pt x="841" y="688"/>
                  </a:lnTo>
                  <a:lnTo>
                    <a:pt x="841" y="690"/>
                  </a:lnTo>
                  <a:lnTo>
                    <a:pt x="841" y="691"/>
                  </a:lnTo>
                  <a:lnTo>
                    <a:pt x="840" y="691"/>
                  </a:lnTo>
                  <a:lnTo>
                    <a:pt x="840" y="692"/>
                  </a:lnTo>
                  <a:lnTo>
                    <a:pt x="840" y="694"/>
                  </a:lnTo>
                  <a:lnTo>
                    <a:pt x="838" y="695"/>
                  </a:lnTo>
                  <a:lnTo>
                    <a:pt x="838" y="696"/>
                  </a:lnTo>
                  <a:lnTo>
                    <a:pt x="837" y="696"/>
                  </a:lnTo>
                  <a:lnTo>
                    <a:pt x="837" y="698"/>
                  </a:lnTo>
                  <a:lnTo>
                    <a:pt x="837" y="699"/>
                  </a:lnTo>
                  <a:lnTo>
                    <a:pt x="838" y="700"/>
                  </a:lnTo>
                  <a:lnTo>
                    <a:pt x="838" y="702"/>
                  </a:lnTo>
                  <a:lnTo>
                    <a:pt x="837" y="702"/>
                  </a:lnTo>
                  <a:lnTo>
                    <a:pt x="837" y="703"/>
                  </a:lnTo>
                  <a:lnTo>
                    <a:pt x="836" y="703"/>
                  </a:lnTo>
                  <a:lnTo>
                    <a:pt x="836" y="704"/>
                  </a:lnTo>
                  <a:lnTo>
                    <a:pt x="834" y="704"/>
                  </a:lnTo>
                  <a:lnTo>
                    <a:pt x="834" y="705"/>
                  </a:lnTo>
                  <a:lnTo>
                    <a:pt x="834" y="707"/>
                  </a:lnTo>
                  <a:lnTo>
                    <a:pt x="834" y="708"/>
                  </a:lnTo>
                  <a:lnTo>
                    <a:pt x="833" y="708"/>
                  </a:lnTo>
                  <a:lnTo>
                    <a:pt x="833" y="707"/>
                  </a:lnTo>
                  <a:lnTo>
                    <a:pt x="833" y="708"/>
                  </a:lnTo>
                  <a:lnTo>
                    <a:pt x="832" y="709"/>
                  </a:lnTo>
                  <a:lnTo>
                    <a:pt x="832" y="711"/>
                  </a:lnTo>
                  <a:lnTo>
                    <a:pt x="832" y="712"/>
                  </a:lnTo>
                  <a:lnTo>
                    <a:pt x="832" y="713"/>
                  </a:lnTo>
                  <a:lnTo>
                    <a:pt x="830" y="713"/>
                  </a:lnTo>
                  <a:lnTo>
                    <a:pt x="830" y="715"/>
                  </a:lnTo>
                  <a:lnTo>
                    <a:pt x="830" y="716"/>
                  </a:lnTo>
                  <a:lnTo>
                    <a:pt x="829" y="717"/>
                  </a:lnTo>
                  <a:lnTo>
                    <a:pt x="829" y="719"/>
                  </a:lnTo>
                  <a:lnTo>
                    <a:pt x="829" y="720"/>
                  </a:lnTo>
                  <a:lnTo>
                    <a:pt x="829" y="721"/>
                  </a:lnTo>
                  <a:lnTo>
                    <a:pt x="829" y="722"/>
                  </a:lnTo>
                  <a:lnTo>
                    <a:pt x="829" y="725"/>
                  </a:lnTo>
                  <a:lnTo>
                    <a:pt x="828" y="726"/>
                  </a:lnTo>
                  <a:lnTo>
                    <a:pt x="828" y="728"/>
                  </a:lnTo>
                  <a:lnTo>
                    <a:pt x="828" y="729"/>
                  </a:lnTo>
                  <a:lnTo>
                    <a:pt x="828" y="732"/>
                  </a:lnTo>
                  <a:lnTo>
                    <a:pt x="828" y="733"/>
                  </a:lnTo>
                  <a:lnTo>
                    <a:pt x="826" y="733"/>
                  </a:lnTo>
                  <a:lnTo>
                    <a:pt x="825" y="734"/>
                  </a:lnTo>
                  <a:lnTo>
                    <a:pt x="825" y="736"/>
                  </a:lnTo>
                  <a:lnTo>
                    <a:pt x="826" y="736"/>
                  </a:lnTo>
                  <a:lnTo>
                    <a:pt x="828" y="736"/>
                  </a:lnTo>
                  <a:lnTo>
                    <a:pt x="830" y="736"/>
                  </a:lnTo>
                  <a:lnTo>
                    <a:pt x="832" y="736"/>
                  </a:lnTo>
                  <a:lnTo>
                    <a:pt x="833" y="736"/>
                  </a:lnTo>
                  <a:lnTo>
                    <a:pt x="836" y="736"/>
                  </a:lnTo>
                  <a:lnTo>
                    <a:pt x="837" y="736"/>
                  </a:lnTo>
                  <a:lnTo>
                    <a:pt x="840" y="736"/>
                  </a:lnTo>
                  <a:lnTo>
                    <a:pt x="844" y="736"/>
                  </a:lnTo>
                  <a:lnTo>
                    <a:pt x="845" y="737"/>
                  </a:lnTo>
                  <a:lnTo>
                    <a:pt x="847" y="737"/>
                  </a:lnTo>
                  <a:lnTo>
                    <a:pt x="849" y="737"/>
                  </a:lnTo>
                  <a:lnTo>
                    <a:pt x="850" y="738"/>
                  </a:lnTo>
                  <a:lnTo>
                    <a:pt x="851" y="738"/>
                  </a:lnTo>
                  <a:lnTo>
                    <a:pt x="853" y="738"/>
                  </a:lnTo>
                  <a:lnTo>
                    <a:pt x="854" y="739"/>
                  </a:lnTo>
                  <a:lnTo>
                    <a:pt x="855" y="739"/>
                  </a:lnTo>
                  <a:lnTo>
                    <a:pt x="857" y="741"/>
                  </a:lnTo>
                  <a:lnTo>
                    <a:pt x="858" y="741"/>
                  </a:lnTo>
                  <a:lnTo>
                    <a:pt x="859" y="742"/>
                  </a:lnTo>
                  <a:lnTo>
                    <a:pt x="858" y="742"/>
                  </a:lnTo>
                  <a:lnTo>
                    <a:pt x="858" y="743"/>
                  </a:lnTo>
                  <a:lnTo>
                    <a:pt x="857" y="743"/>
                  </a:lnTo>
                  <a:lnTo>
                    <a:pt x="857" y="745"/>
                  </a:lnTo>
                  <a:lnTo>
                    <a:pt x="857" y="746"/>
                  </a:lnTo>
                  <a:lnTo>
                    <a:pt x="855" y="747"/>
                  </a:lnTo>
                  <a:lnTo>
                    <a:pt x="854" y="747"/>
                  </a:lnTo>
                  <a:lnTo>
                    <a:pt x="854" y="749"/>
                  </a:lnTo>
                  <a:lnTo>
                    <a:pt x="853" y="749"/>
                  </a:lnTo>
                  <a:lnTo>
                    <a:pt x="853" y="750"/>
                  </a:lnTo>
                  <a:lnTo>
                    <a:pt x="851" y="750"/>
                  </a:lnTo>
                  <a:lnTo>
                    <a:pt x="851" y="751"/>
                  </a:lnTo>
                  <a:lnTo>
                    <a:pt x="850" y="753"/>
                  </a:lnTo>
                  <a:lnTo>
                    <a:pt x="849" y="753"/>
                  </a:lnTo>
                  <a:lnTo>
                    <a:pt x="849" y="754"/>
                  </a:lnTo>
                  <a:lnTo>
                    <a:pt x="849" y="755"/>
                  </a:lnTo>
                  <a:lnTo>
                    <a:pt x="849" y="756"/>
                  </a:lnTo>
                  <a:lnTo>
                    <a:pt x="850" y="756"/>
                  </a:lnTo>
                  <a:lnTo>
                    <a:pt x="851" y="756"/>
                  </a:lnTo>
                  <a:lnTo>
                    <a:pt x="853" y="756"/>
                  </a:lnTo>
                  <a:lnTo>
                    <a:pt x="854" y="755"/>
                  </a:lnTo>
                  <a:lnTo>
                    <a:pt x="855" y="755"/>
                  </a:lnTo>
                  <a:lnTo>
                    <a:pt x="857" y="754"/>
                  </a:lnTo>
                  <a:lnTo>
                    <a:pt x="858" y="754"/>
                  </a:lnTo>
                  <a:lnTo>
                    <a:pt x="859" y="753"/>
                  </a:lnTo>
                  <a:lnTo>
                    <a:pt x="861" y="753"/>
                  </a:lnTo>
                  <a:lnTo>
                    <a:pt x="862" y="753"/>
                  </a:lnTo>
                  <a:lnTo>
                    <a:pt x="864" y="753"/>
                  </a:lnTo>
                  <a:lnTo>
                    <a:pt x="866" y="753"/>
                  </a:lnTo>
                  <a:lnTo>
                    <a:pt x="867" y="753"/>
                  </a:lnTo>
                  <a:lnTo>
                    <a:pt x="868" y="754"/>
                  </a:lnTo>
                  <a:lnTo>
                    <a:pt x="870" y="755"/>
                  </a:lnTo>
                  <a:lnTo>
                    <a:pt x="868" y="759"/>
                  </a:lnTo>
                  <a:lnTo>
                    <a:pt x="868" y="762"/>
                  </a:lnTo>
                  <a:lnTo>
                    <a:pt x="867" y="763"/>
                  </a:lnTo>
                  <a:lnTo>
                    <a:pt x="867" y="764"/>
                  </a:lnTo>
                  <a:lnTo>
                    <a:pt x="864" y="768"/>
                  </a:lnTo>
                  <a:lnTo>
                    <a:pt x="864" y="770"/>
                  </a:lnTo>
                  <a:lnTo>
                    <a:pt x="863" y="772"/>
                  </a:lnTo>
                  <a:lnTo>
                    <a:pt x="862" y="774"/>
                  </a:lnTo>
                  <a:lnTo>
                    <a:pt x="861" y="775"/>
                  </a:lnTo>
                  <a:lnTo>
                    <a:pt x="859" y="776"/>
                  </a:lnTo>
                  <a:lnTo>
                    <a:pt x="853" y="777"/>
                  </a:lnTo>
                  <a:lnTo>
                    <a:pt x="851" y="777"/>
                  </a:lnTo>
                  <a:lnTo>
                    <a:pt x="851" y="784"/>
                  </a:lnTo>
                  <a:lnTo>
                    <a:pt x="850" y="784"/>
                  </a:lnTo>
                  <a:lnTo>
                    <a:pt x="849" y="785"/>
                  </a:lnTo>
                  <a:lnTo>
                    <a:pt x="846" y="788"/>
                  </a:lnTo>
                  <a:lnTo>
                    <a:pt x="845" y="788"/>
                  </a:lnTo>
                  <a:lnTo>
                    <a:pt x="841" y="788"/>
                  </a:lnTo>
                  <a:lnTo>
                    <a:pt x="842" y="788"/>
                  </a:lnTo>
                  <a:lnTo>
                    <a:pt x="842" y="789"/>
                  </a:lnTo>
                  <a:lnTo>
                    <a:pt x="844" y="789"/>
                  </a:lnTo>
                  <a:lnTo>
                    <a:pt x="845" y="789"/>
                  </a:lnTo>
                  <a:lnTo>
                    <a:pt x="846" y="791"/>
                  </a:lnTo>
                  <a:lnTo>
                    <a:pt x="846" y="792"/>
                  </a:lnTo>
                  <a:lnTo>
                    <a:pt x="847" y="792"/>
                  </a:lnTo>
                  <a:lnTo>
                    <a:pt x="849" y="792"/>
                  </a:lnTo>
                  <a:lnTo>
                    <a:pt x="849" y="793"/>
                  </a:lnTo>
                  <a:lnTo>
                    <a:pt x="849" y="794"/>
                  </a:lnTo>
                  <a:lnTo>
                    <a:pt x="849" y="796"/>
                  </a:lnTo>
                  <a:lnTo>
                    <a:pt x="849" y="797"/>
                  </a:lnTo>
                  <a:lnTo>
                    <a:pt x="847" y="798"/>
                  </a:lnTo>
                  <a:lnTo>
                    <a:pt x="847" y="800"/>
                  </a:lnTo>
                  <a:lnTo>
                    <a:pt x="844" y="813"/>
                  </a:lnTo>
                  <a:lnTo>
                    <a:pt x="844" y="814"/>
                  </a:lnTo>
                  <a:lnTo>
                    <a:pt x="838" y="836"/>
                  </a:lnTo>
                  <a:lnTo>
                    <a:pt x="838" y="835"/>
                  </a:lnTo>
                  <a:lnTo>
                    <a:pt x="840" y="835"/>
                  </a:lnTo>
                  <a:lnTo>
                    <a:pt x="841" y="834"/>
                  </a:lnTo>
                  <a:lnTo>
                    <a:pt x="842" y="834"/>
                  </a:lnTo>
                  <a:lnTo>
                    <a:pt x="844" y="834"/>
                  </a:lnTo>
                  <a:lnTo>
                    <a:pt x="845" y="832"/>
                  </a:lnTo>
                  <a:lnTo>
                    <a:pt x="846" y="832"/>
                  </a:lnTo>
                  <a:lnTo>
                    <a:pt x="847" y="831"/>
                  </a:lnTo>
                  <a:lnTo>
                    <a:pt x="849" y="831"/>
                  </a:lnTo>
                  <a:lnTo>
                    <a:pt x="850" y="831"/>
                  </a:lnTo>
                  <a:lnTo>
                    <a:pt x="850" y="830"/>
                  </a:lnTo>
                  <a:lnTo>
                    <a:pt x="851" y="830"/>
                  </a:lnTo>
                  <a:lnTo>
                    <a:pt x="851" y="831"/>
                  </a:lnTo>
                  <a:lnTo>
                    <a:pt x="851" y="832"/>
                  </a:lnTo>
                  <a:lnTo>
                    <a:pt x="851" y="831"/>
                  </a:lnTo>
                  <a:lnTo>
                    <a:pt x="853" y="830"/>
                  </a:lnTo>
                  <a:lnTo>
                    <a:pt x="854" y="830"/>
                  </a:lnTo>
                  <a:lnTo>
                    <a:pt x="855" y="828"/>
                  </a:lnTo>
                  <a:lnTo>
                    <a:pt x="857" y="828"/>
                  </a:lnTo>
                  <a:lnTo>
                    <a:pt x="858" y="828"/>
                  </a:lnTo>
                  <a:lnTo>
                    <a:pt x="858" y="827"/>
                  </a:lnTo>
                  <a:lnTo>
                    <a:pt x="859" y="827"/>
                  </a:lnTo>
                  <a:lnTo>
                    <a:pt x="861" y="827"/>
                  </a:lnTo>
                  <a:lnTo>
                    <a:pt x="862" y="826"/>
                  </a:lnTo>
                  <a:lnTo>
                    <a:pt x="863" y="826"/>
                  </a:lnTo>
                  <a:lnTo>
                    <a:pt x="864" y="825"/>
                  </a:lnTo>
                  <a:lnTo>
                    <a:pt x="867" y="823"/>
                  </a:lnTo>
                  <a:lnTo>
                    <a:pt x="870" y="822"/>
                  </a:lnTo>
                  <a:lnTo>
                    <a:pt x="872" y="821"/>
                  </a:lnTo>
                  <a:lnTo>
                    <a:pt x="874" y="821"/>
                  </a:lnTo>
                  <a:lnTo>
                    <a:pt x="875" y="821"/>
                  </a:lnTo>
                  <a:lnTo>
                    <a:pt x="878" y="819"/>
                  </a:lnTo>
                  <a:lnTo>
                    <a:pt x="879" y="818"/>
                  </a:lnTo>
                  <a:lnTo>
                    <a:pt x="880" y="818"/>
                  </a:lnTo>
                  <a:lnTo>
                    <a:pt x="881" y="817"/>
                  </a:lnTo>
                  <a:lnTo>
                    <a:pt x="883" y="817"/>
                  </a:lnTo>
                  <a:lnTo>
                    <a:pt x="884" y="815"/>
                  </a:lnTo>
                  <a:lnTo>
                    <a:pt x="885" y="815"/>
                  </a:lnTo>
                  <a:lnTo>
                    <a:pt x="885" y="817"/>
                  </a:lnTo>
                  <a:lnTo>
                    <a:pt x="887" y="817"/>
                  </a:lnTo>
                  <a:lnTo>
                    <a:pt x="888" y="817"/>
                  </a:lnTo>
                  <a:lnTo>
                    <a:pt x="888" y="818"/>
                  </a:lnTo>
                  <a:lnTo>
                    <a:pt x="889" y="818"/>
                  </a:lnTo>
                  <a:lnTo>
                    <a:pt x="891" y="818"/>
                  </a:lnTo>
                  <a:lnTo>
                    <a:pt x="892" y="818"/>
                  </a:lnTo>
                  <a:lnTo>
                    <a:pt x="893" y="818"/>
                  </a:lnTo>
                  <a:lnTo>
                    <a:pt x="893" y="817"/>
                  </a:lnTo>
                  <a:lnTo>
                    <a:pt x="895" y="817"/>
                  </a:lnTo>
                  <a:lnTo>
                    <a:pt x="896" y="815"/>
                  </a:lnTo>
                  <a:lnTo>
                    <a:pt x="897" y="815"/>
                  </a:lnTo>
                  <a:lnTo>
                    <a:pt x="899" y="815"/>
                  </a:lnTo>
                  <a:lnTo>
                    <a:pt x="900" y="815"/>
                  </a:lnTo>
                  <a:lnTo>
                    <a:pt x="901" y="815"/>
                  </a:lnTo>
                  <a:lnTo>
                    <a:pt x="902" y="814"/>
                  </a:lnTo>
                  <a:lnTo>
                    <a:pt x="904" y="814"/>
                  </a:lnTo>
                  <a:lnTo>
                    <a:pt x="905" y="814"/>
                  </a:lnTo>
                  <a:lnTo>
                    <a:pt x="905" y="813"/>
                  </a:lnTo>
                  <a:lnTo>
                    <a:pt x="905" y="811"/>
                  </a:lnTo>
                  <a:lnTo>
                    <a:pt x="906" y="811"/>
                  </a:lnTo>
                  <a:lnTo>
                    <a:pt x="906" y="810"/>
                  </a:lnTo>
                  <a:lnTo>
                    <a:pt x="908" y="810"/>
                  </a:lnTo>
                  <a:lnTo>
                    <a:pt x="909" y="810"/>
                  </a:lnTo>
                  <a:lnTo>
                    <a:pt x="910" y="810"/>
                  </a:lnTo>
                  <a:lnTo>
                    <a:pt x="912" y="810"/>
                  </a:lnTo>
                  <a:lnTo>
                    <a:pt x="913" y="810"/>
                  </a:lnTo>
                  <a:lnTo>
                    <a:pt x="914" y="810"/>
                  </a:lnTo>
                  <a:lnTo>
                    <a:pt x="914" y="809"/>
                  </a:lnTo>
                  <a:lnTo>
                    <a:pt x="916" y="809"/>
                  </a:lnTo>
                  <a:lnTo>
                    <a:pt x="917" y="809"/>
                  </a:lnTo>
                  <a:lnTo>
                    <a:pt x="918" y="809"/>
                  </a:lnTo>
                  <a:lnTo>
                    <a:pt x="919" y="808"/>
                  </a:lnTo>
                  <a:lnTo>
                    <a:pt x="921" y="808"/>
                  </a:lnTo>
                  <a:lnTo>
                    <a:pt x="922" y="808"/>
                  </a:lnTo>
                  <a:lnTo>
                    <a:pt x="923" y="806"/>
                  </a:lnTo>
                  <a:lnTo>
                    <a:pt x="923" y="808"/>
                  </a:lnTo>
                  <a:lnTo>
                    <a:pt x="925" y="808"/>
                  </a:lnTo>
                  <a:lnTo>
                    <a:pt x="925" y="809"/>
                  </a:lnTo>
                  <a:lnTo>
                    <a:pt x="926" y="809"/>
                  </a:lnTo>
                  <a:lnTo>
                    <a:pt x="926" y="810"/>
                  </a:lnTo>
                  <a:lnTo>
                    <a:pt x="927" y="810"/>
                  </a:lnTo>
                  <a:lnTo>
                    <a:pt x="929" y="810"/>
                  </a:lnTo>
                  <a:lnTo>
                    <a:pt x="930" y="810"/>
                  </a:lnTo>
                  <a:lnTo>
                    <a:pt x="930" y="809"/>
                  </a:lnTo>
                  <a:lnTo>
                    <a:pt x="931" y="808"/>
                  </a:lnTo>
                  <a:lnTo>
                    <a:pt x="931" y="806"/>
                  </a:lnTo>
                  <a:lnTo>
                    <a:pt x="933" y="806"/>
                  </a:lnTo>
                  <a:lnTo>
                    <a:pt x="934" y="806"/>
                  </a:lnTo>
                  <a:lnTo>
                    <a:pt x="935" y="806"/>
                  </a:lnTo>
                  <a:lnTo>
                    <a:pt x="937" y="806"/>
                  </a:lnTo>
                  <a:lnTo>
                    <a:pt x="938" y="805"/>
                  </a:lnTo>
                  <a:lnTo>
                    <a:pt x="938" y="804"/>
                  </a:lnTo>
                  <a:lnTo>
                    <a:pt x="939" y="804"/>
                  </a:lnTo>
                  <a:lnTo>
                    <a:pt x="939" y="805"/>
                  </a:lnTo>
                  <a:lnTo>
                    <a:pt x="940" y="805"/>
                  </a:lnTo>
                  <a:lnTo>
                    <a:pt x="942" y="806"/>
                  </a:lnTo>
                  <a:lnTo>
                    <a:pt x="943" y="806"/>
                  </a:lnTo>
                  <a:lnTo>
                    <a:pt x="943" y="808"/>
                  </a:lnTo>
                  <a:lnTo>
                    <a:pt x="944" y="808"/>
                  </a:lnTo>
                  <a:lnTo>
                    <a:pt x="944" y="809"/>
                  </a:lnTo>
                  <a:lnTo>
                    <a:pt x="946" y="809"/>
                  </a:lnTo>
                  <a:lnTo>
                    <a:pt x="947" y="809"/>
                  </a:lnTo>
                  <a:lnTo>
                    <a:pt x="947" y="810"/>
                  </a:lnTo>
                  <a:lnTo>
                    <a:pt x="947" y="809"/>
                  </a:lnTo>
                  <a:lnTo>
                    <a:pt x="948" y="809"/>
                  </a:lnTo>
                  <a:lnTo>
                    <a:pt x="948" y="810"/>
                  </a:lnTo>
                  <a:lnTo>
                    <a:pt x="950" y="810"/>
                  </a:lnTo>
                  <a:lnTo>
                    <a:pt x="950" y="811"/>
                  </a:lnTo>
                  <a:lnTo>
                    <a:pt x="951" y="811"/>
                  </a:lnTo>
                  <a:lnTo>
                    <a:pt x="951" y="813"/>
                  </a:lnTo>
                  <a:lnTo>
                    <a:pt x="952" y="813"/>
                  </a:lnTo>
                  <a:lnTo>
                    <a:pt x="952" y="814"/>
                  </a:lnTo>
                  <a:lnTo>
                    <a:pt x="954" y="814"/>
                  </a:lnTo>
                  <a:lnTo>
                    <a:pt x="954" y="815"/>
                  </a:lnTo>
                  <a:lnTo>
                    <a:pt x="955" y="815"/>
                  </a:lnTo>
                  <a:lnTo>
                    <a:pt x="954" y="815"/>
                  </a:lnTo>
                  <a:lnTo>
                    <a:pt x="954" y="817"/>
                  </a:lnTo>
                  <a:lnTo>
                    <a:pt x="955" y="817"/>
                  </a:lnTo>
                  <a:lnTo>
                    <a:pt x="954" y="817"/>
                  </a:lnTo>
                  <a:lnTo>
                    <a:pt x="955" y="817"/>
                  </a:lnTo>
                  <a:lnTo>
                    <a:pt x="955" y="818"/>
                  </a:lnTo>
                  <a:lnTo>
                    <a:pt x="955" y="819"/>
                  </a:lnTo>
                  <a:lnTo>
                    <a:pt x="956" y="819"/>
                  </a:lnTo>
                  <a:lnTo>
                    <a:pt x="956" y="821"/>
                  </a:lnTo>
                  <a:lnTo>
                    <a:pt x="956" y="822"/>
                  </a:lnTo>
                  <a:lnTo>
                    <a:pt x="956" y="823"/>
                  </a:lnTo>
                  <a:lnTo>
                    <a:pt x="957" y="823"/>
                  </a:lnTo>
                  <a:lnTo>
                    <a:pt x="956" y="823"/>
                  </a:lnTo>
                  <a:lnTo>
                    <a:pt x="957" y="823"/>
                  </a:lnTo>
                  <a:lnTo>
                    <a:pt x="959" y="823"/>
                  </a:lnTo>
                  <a:lnTo>
                    <a:pt x="959" y="825"/>
                  </a:lnTo>
                  <a:lnTo>
                    <a:pt x="960" y="825"/>
                  </a:lnTo>
                  <a:lnTo>
                    <a:pt x="960" y="826"/>
                  </a:lnTo>
                  <a:lnTo>
                    <a:pt x="960" y="827"/>
                  </a:lnTo>
                  <a:lnTo>
                    <a:pt x="960" y="828"/>
                  </a:lnTo>
                  <a:lnTo>
                    <a:pt x="961" y="830"/>
                  </a:lnTo>
                  <a:lnTo>
                    <a:pt x="961" y="831"/>
                  </a:lnTo>
                  <a:lnTo>
                    <a:pt x="963" y="831"/>
                  </a:lnTo>
                  <a:lnTo>
                    <a:pt x="961" y="831"/>
                  </a:lnTo>
                  <a:lnTo>
                    <a:pt x="961" y="832"/>
                  </a:lnTo>
                  <a:lnTo>
                    <a:pt x="963" y="832"/>
                  </a:lnTo>
                  <a:lnTo>
                    <a:pt x="963" y="834"/>
                  </a:lnTo>
                  <a:lnTo>
                    <a:pt x="963" y="835"/>
                  </a:lnTo>
                  <a:lnTo>
                    <a:pt x="963" y="836"/>
                  </a:lnTo>
                  <a:lnTo>
                    <a:pt x="964" y="836"/>
                  </a:lnTo>
                  <a:lnTo>
                    <a:pt x="963" y="836"/>
                  </a:lnTo>
                  <a:lnTo>
                    <a:pt x="964" y="838"/>
                  </a:lnTo>
                  <a:lnTo>
                    <a:pt x="964" y="839"/>
                  </a:lnTo>
                  <a:lnTo>
                    <a:pt x="964" y="840"/>
                  </a:lnTo>
                  <a:lnTo>
                    <a:pt x="964" y="842"/>
                  </a:lnTo>
                  <a:lnTo>
                    <a:pt x="965" y="842"/>
                  </a:lnTo>
                  <a:lnTo>
                    <a:pt x="965" y="843"/>
                  </a:lnTo>
                  <a:lnTo>
                    <a:pt x="967" y="843"/>
                  </a:lnTo>
                  <a:lnTo>
                    <a:pt x="965" y="843"/>
                  </a:lnTo>
                  <a:lnTo>
                    <a:pt x="965" y="844"/>
                  </a:lnTo>
                  <a:lnTo>
                    <a:pt x="967" y="844"/>
                  </a:lnTo>
                  <a:lnTo>
                    <a:pt x="967" y="845"/>
                  </a:lnTo>
                  <a:lnTo>
                    <a:pt x="968" y="845"/>
                  </a:lnTo>
                  <a:lnTo>
                    <a:pt x="969" y="847"/>
                  </a:lnTo>
                  <a:lnTo>
                    <a:pt x="969" y="848"/>
                  </a:lnTo>
                  <a:lnTo>
                    <a:pt x="969" y="849"/>
                  </a:lnTo>
                  <a:lnTo>
                    <a:pt x="969" y="851"/>
                  </a:lnTo>
                  <a:lnTo>
                    <a:pt x="971" y="851"/>
                  </a:lnTo>
                  <a:lnTo>
                    <a:pt x="972" y="851"/>
                  </a:lnTo>
                  <a:lnTo>
                    <a:pt x="972" y="852"/>
                  </a:lnTo>
                  <a:lnTo>
                    <a:pt x="973" y="852"/>
                  </a:lnTo>
                  <a:lnTo>
                    <a:pt x="974" y="852"/>
                  </a:lnTo>
                  <a:lnTo>
                    <a:pt x="976" y="852"/>
                  </a:lnTo>
                  <a:lnTo>
                    <a:pt x="977" y="852"/>
                  </a:lnTo>
                  <a:lnTo>
                    <a:pt x="977" y="853"/>
                  </a:lnTo>
                  <a:lnTo>
                    <a:pt x="978" y="853"/>
                  </a:lnTo>
                  <a:lnTo>
                    <a:pt x="980" y="853"/>
                  </a:lnTo>
                  <a:lnTo>
                    <a:pt x="980" y="855"/>
                  </a:lnTo>
                  <a:lnTo>
                    <a:pt x="978" y="855"/>
                  </a:lnTo>
                  <a:lnTo>
                    <a:pt x="978" y="856"/>
                  </a:lnTo>
                  <a:lnTo>
                    <a:pt x="980" y="856"/>
                  </a:lnTo>
                  <a:lnTo>
                    <a:pt x="980" y="857"/>
                  </a:lnTo>
                  <a:lnTo>
                    <a:pt x="978" y="857"/>
                  </a:lnTo>
                  <a:lnTo>
                    <a:pt x="980" y="857"/>
                  </a:lnTo>
                  <a:lnTo>
                    <a:pt x="980" y="859"/>
                  </a:lnTo>
                  <a:lnTo>
                    <a:pt x="981" y="859"/>
                  </a:lnTo>
                  <a:lnTo>
                    <a:pt x="981" y="860"/>
                  </a:lnTo>
                  <a:lnTo>
                    <a:pt x="981" y="861"/>
                  </a:lnTo>
                  <a:lnTo>
                    <a:pt x="980" y="863"/>
                  </a:lnTo>
                  <a:lnTo>
                    <a:pt x="980" y="864"/>
                  </a:lnTo>
                  <a:lnTo>
                    <a:pt x="978" y="864"/>
                  </a:lnTo>
                  <a:lnTo>
                    <a:pt x="978" y="865"/>
                  </a:lnTo>
                  <a:lnTo>
                    <a:pt x="978" y="866"/>
                  </a:lnTo>
                  <a:lnTo>
                    <a:pt x="978" y="868"/>
                  </a:lnTo>
                  <a:lnTo>
                    <a:pt x="978" y="869"/>
                  </a:lnTo>
                  <a:lnTo>
                    <a:pt x="978" y="870"/>
                  </a:lnTo>
                  <a:lnTo>
                    <a:pt x="978" y="872"/>
                  </a:lnTo>
                  <a:lnTo>
                    <a:pt x="978" y="873"/>
                  </a:lnTo>
                  <a:lnTo>
                    <a:pt x="978" y="874"/>
                  </a:lnTo>
                  <a:lnTo>
                    <a:pt x="977" y="874"/>
                  </a:lnTo>
                  <a:lnTo>
                    <a:pt x="976" y="874"/>
                  </a:lnTo>
                  <a:lnTo>
                    <a:pt x="976" y="873"/>
                  </a:lnTo>
                  <a:lnTo>
                    <a:pt x="974" y="873"/>
                  </a:lnTo>
                  <a:lnTo>
                    <a:pt x="973" y="873"/>
                  </a:lnTo>
                  <a:lnTo>
                    <a:pt x="972" y="873"/>
                  </a:lnTo>
                  <a:lnTo>
                    <a:pt x="971" y="873"/>
                  </a:lnTo>
                  <a:lnTo>
                    <a:pt x="969" y="873"/>
                  </a:lnTo>
                  <a:lnTo>
                    <a:pt x="969" y="874"/>
                  </a:lnTo>
                  <a:lnTo>
                    <a:pt x="968" y="874"/>
                  </a:lnTo>
                  <a:lnTo>
                    <a:pt x="968" y="876"/>
                  </a:lnTo>
                  <a:lnTo>
                    <a:pt x="968" y="877"/>
                  </a:lnTo>
                  <a:lnTo>
                    <a:pt x="967" y="877"/>
                  </a:lnTo>
                  <a:lnTo>
                    <a:pt x="967" y="878"/>
                  </a:lnTo>
                  <a:lnTo>
                    <a:pt x="965" y="878"/>
                  </a:lnTo>
                  <a:lnTo>
                    <a:pt x="965" y="880"/>
                  </a:lnTo>
                  <a:lnTo>
                    <a:pt x="965" y="881"/>
                  </a:lnTo>
                  <a:lnTo>
                    <a:pt x="965" y="882"/>
                  </a:lnTo>
                  <a:lnTo>
                    <a:pt x="965" y="883"/>
                  </a:lnTo>
                  <a:lnTo>
                    <a:pt x="965" y="885"/>
                  </a:lnTo>
                  <a:lnTo>
                    <a:pt x="964" y="886"/>
                  </a:lnTo>
                  <a:lnTo>
                    <a:pt x="965" y="886"/>
                  </a:lnTo>
                  <a:lnTo>
                    <a:pt x="965" y="887"/>
                  </a:lnTo>
                  <a:lnTo>
                    <a:pt x="965" y="889"/>
                  </a:lnTo>
                  <a:lnTo>
                    <a:pt x="964" y="889"/>
                  </a:lnTo>
                  <a:lnTo>
                    <a:pt x="965" y="890"/>
                  </a:lnTo>
                  <a:lnTo>
                    <a:pt x="964" y="890"/>
                  </a:lnTo>
                  <a:lnTo>
                    <a:pt x="964" y="891"/>
                  </a:lnTo>
                  <a:lnTo>
                    <a:pt x="965" y="891"/>
                  </a:lnTo>
                  <a:lnTo>
                    <a:pt x="965" y="893"/>
                  </a:lnTo>
                  <a:lnTo>
                    <a:pt x="965" y="894"/>
                  </a:lnTo>
                  <a:lnTo>
                    <a:pt x="965" y="895"/>
                  </a:lnTo>
                  <a:lnTo>
                    <a:pt x="965" y="897"/>
                  </a:lnTo>
                  <a:lnTo>
                    <a:pt x="967" y="897"/>
                  </a:lnTo>
                  <a:lnTo>
                    <a:pt x="964" y="897"/>
                  </a:lnTo>
                  <a:lnTo>
                    <a:pt x="964" y="898"/>
                  </a:lnTo>
                  <a:lnTo>
                    <a:pt x="964" y="899"/>
                  </a:lnTo>
                  <a:lnTo>
                    <a:pt x="964" y="900"/>
                  </a:lnTo>
                  <a:lnTo>
                    <a:pt x="965" y="900"/>
                  </a:lnTo>
                  <a:lnTo>
                    <a:pt x="965" y="902"/>
                  </a:lnTo>
                  <a:lnTo>
                    <a:pt x="965" y="903"/>
                  </a:lnTo>
                  <a:lnTo>
                    <a:pt x="967" y="903"/>
                  </a:lnTo>
                  <a:lnTo>
                    <a:pt x="967" y="904"/>
                  </a:lnTo>
                  <a:lnTo>
                    <a:pt x="967" y="906"/>
                  </a:lnTo>
                  <a:lnTo>
                    <a:pt x="967" y="907"/>
                  </a:lnTo>
                  <a:lnTo>
                    <a:pt x="967" y="908"/>
                  </a:lnTo>
                  <a:lnTo>
                    <a:pt x="967" y="910"/>
                  </a:lnTo>
                  <a:lnTo>
                    <a:pt x="967" y="911"/>
                  </a:lnTo>
                  <a:lnTo>
                    <a:pt x="967" y="912"/>
                  </a:lnTo>
                  <a:lnTo>
                    <a:pt x="968" y="912"/>
                  </a:lnTo>
                  <a:lnTo>
                    <a:pt x="968" y="914"/>
                  </a:lnTo>
                  <a:lnTo>
                    <a:pt x="968" y="915"/>
                  </a:lnTo>
                  <a:lnTo>
                    <a:pt x="969" y="915"/>
                  </a:lnTo>
                  <a:lnTo>
                    <a:pt x="969" y="916"/>
                  </a:lnTo>
                  <a:lnTo>
                    <a:pt x="971" y="916"/>
                  </a:lnTo>
                  <a:lnTo>
                    <a:pt x="972" y="916"/>
                  </a:lnTo>
                  <a:lnTo>
                    <a:pt x="973" y="917"/>
                  </a:lnTo>
                  <a:lnTo>
                    <a:pt x="973" y="919"/>
                  </a:lnTo>
                  <a:lnTo>
                    <a:pt x="973" y="920"/>
                  </a:lnTo>
                  <a:lnTo>
                    <a:pt x="973" y="921"/>
                  </a:lnTo>
                  <a:lnTo>
                    <a:pt x="972" y="921"/>
                  </a:lnTo>
                  <a:lnTo>
                    <a:pt x="971" y="921"/>
                  </a:lnTo>
                  <a:lnTo>
                    <a:pt x="969" y="923"/>
                  </a:lnTo>
                  <a:lnTo>
                    <a:pt x="968" y="923"/>
                  </a:lnTo>
                  <a:lnTo>
                    <a:pt x="967" y="923"/>
                  </a:lnTo>
                  <a:lnTo>
                    <a:pt x="965" y="923"/>
                  </a:lnTo>
                  <a:lnTo>
                    <a:pt x="965" y="924"/>
                  </a:lnTo>
                  <a:lnTo>
                    <a:pt x="964" y="924"/>
                  </a:lnTo>
                  <a:lnTo>
                    <a:pt x="964" y="925"/>
                  </a:lnTo>
                  <a:lnTo>
                    <a:pt x="963" y="925"/>
                  </a:lnTo>
                  <a:lnTo>
                    <a:pt x="961" y="925"/>
                  </a:lnTo>
                  <a:lnTo>
                    <a:pt x="961" y="927"/>
                  </a:lnTo>
                  <a:lnTo>
                    <a:pt x="960" y="927"/>
                  </a:lnTo>
                  <a:lnTo>
                    <a:pt x="960" y="928"/>
                  </a:lnTo>
                  <a:lnTo>
                    <a:pt x="959" y="928"/>
                  </a:lnTo>
                  <a:lnTo>
                    <a:pt x="959" y="929"/>
                  </a:lnTo>
                  <a:lnTo>
                    <a:pt x="959" y="931"/>
                  </a:lnTo>
                  <a:lnTo>
                    <a:pt x="957" y="931"/>
                  </a:lnTo>
                  <a:lnTo>
                    <a:pt x="957" y="932"/>
                  </a:lnTo>
                  <a:lnTo>
                    <a:pt x="957" y="933"/>
                  </a:lnTo>
                  <a:lnTo>
                    <a:pt x="959" y="933"/>
                  </a:lnTo>
                  <a:lnTo>
                    <a:pt x="957" y="933"/>
                  </a:lnTo>
                  <a:lnTo>
                    <a:pt x="957" y="935"/>
                  </a:lnTo>
                  <a:lnTo>
                    <a:pt x="957" y="936"/>
                  </a:lnTo>
                  <a:lnTo>
                    <a:pt x="957" y="937"/>
                  </a:lnTo>
                  <a:lnTo>
                    <a:pt x="956" y="937"/>
                  </a:lnTo>
                  <a:lnTo>
                    <a:pt x="957" y="937"/>
                  </a:lnTo>
                  <a:lnTo>
                    <a:pt x="957" y="938"/>
                  </a:lnTo>
                  <a:lnTo>
                    <a:pt x="957" y="937"/>
                  </a:lnTo>
                  <a:lnTo>
                    <a:pt x="959" y="937"/>
                  </a:lnTo>
                  <a:lnTo>
                    <a:pt x="959" y="938"/>
                  </a:lnTo>
                  <a:lnTo>
                    <a:pt x="959" y="937"/>
                  </a:lnTo>
                  <a:lnTo>
                    <a:pt x="959" y="938"/>
                  </a:lnTo>
                  <a:lnTo>
                    <a:pt x="960" y="938"/>
                  </a:lnTo>
                  <a:lnTo>
                    <a:pt x="961" y="938"/>
                  </a:lnTo>
                  <a:lnTo>
                    <a:pt x="961" y="937"/>
                  </a:lnTo>
                  <a:lnTo>
                    <a:pt x="961" y="936"/>
                  </a:lnTo>
                  <a:lnTo>
                    <a:pt x="961" y="935"/>
                  </a:lnTo>
                  <a:lnTo>
                    <a:pt x="963" y="935"/>
                  </a:lnTo>
                  <a:lnTo>
                    <a:pt x="964" y="936"/>
                  </a:lnTo>
                  <a:lnTo>
                    <a:pt x="965" y="936"/>
                  </a:lnTo>
                  <a:lnTo>
                    <a:pt x="967" y="936"/>
                  </a:lnTo>
                  <a:lnTo>
                    <a:pt x="967" y="937"/>
                  </a:lnTo>
                  <a:lnTo>
                    <a:pt x="968" y="937"/>
                  </a:lnTo>
                  <a:lnTo>
                    <a:pt x="969" y="937"/>
                  </a:lnTo>
                  <a:lnTo>
                    <a:pt x="969" y="936"/>
                  </a:lnTo>
                  <a:lnTo>
                    <a:pt x="969" y="937"/>
                  </a:lnTo>
                  <a:lnTo>
                    <a:pt x="971" y="937"/>
                  </a:lnTo>
                  <a:lnTo>
                    <a:pt x="971" y="938"/>
                  </a:lnTo>
                  <a:lnTo>
                    <a:pt x="972" y="937"/>
                  </a:lnTo>
                  <a:lnTo>
                    <a:pt x="972" y="938"/>
                  </a:lnTo>
                  <a:lnTo>
                    <a:pt x="972" y="940"/>
                  </a:lnTo>
                  <a:lnTo>
                    <a:pt x="971" y="940"/>
                  </a:lnTo>
                  <a:lnTo>
                    <a:pt x="972" y="940"/>
                  </a:lnTo>
                  <a:lnTo>
                    <a:pt x="972" y="941"/>
                  </a:lnTo>
                  <a:lnTo>
                    <a:pt x="973" y="941"/>
                  </a:lnTo>
                  <a:lnTo>
                    <a:pt x="973" y="942"/>
                  </a:lnTo>
                  <a:lnTo>
                    <a:pt x="974" y="942"/>
                  </a:lnTo>
                  <a:lnTo>
                    <a:pt x="974" y="944"/>
                  </a:lnTo>
                  <a:lnTo>
                    <a:pt x="976" y="944"/>
                  </a:lnTo>
                  <a:lnTo>
                    <a:pt x="977" y="944"/>
                  </a:lnTo>
                  <a:lnTo>
                    <a:pt x="978" y="944"/>
                  </a:lnTo>
                  <a:lnTo>
                    <a:pt x="980" y="944"/>
                  </a:lnTo>
                  <a:lnTo>
                    <a:pt x="981" y="944"/>
                  </a:lnTo>
                  <a:lnTo>
                    <a:pt x="982" y="944"/>
                  </a:lnTo>
                  <a:lnTo>
                    <a:pt x="984" y="944"/>
                  </a:lnTo>
                  <a:lnTo>
                    <a:pt x="985" y="944"/>
                  </a:lnTo>
                  <a:lnTo>
                    <a:pt x="986" y="944"/>
                  </a:lnTo>
                  <a:lnTo>
                    <a:pt x="988" y="944"/>
                  </a:lnTo>
                  <a:lnTo>
                    <a:pt x="989" y="944"/>
                  </a:lnTo>
                  <a:lnTo>
                    <a:pt x="990" y="944"/>
                  </a:lnTo>
                  <a:lnTo>
                    <a:pt x="992" y="942"/>
                  </a:lnTo>
                  <a:lnTo>
                    <a:pt x="993" y="942"/>
                  </a:lnTo>
                  <a:lnTo>
                    <a:pt x="994" y="941"/>
                  </a:lnTo>
                  <a:lnTo>
                    <a:pt x="994" y="942"/>
                  </a:lnTo>
                  <a:lnTo>
                    <a:pt x="995" y="941"/>
                  </a:lnTo>
                  <a:lnTo>
                    <a:pt x="997" y="941"/>
                  </a:lnTo>
                  <a:lnTo>
                    <a:pt x="998" y="941"/>
                  </a:lnTo>
                  <a:lnTo>
                    <a:pt x="998" y="942"/>
                  </a:lnTo>
                  <a:lnTo>
                    <a:pt x="998" y="944"/>
                  </a:lnTo>
                  <a:lnTo>
                    <a:pt x="999" y="942"/>
                  </a:lnTo>
                  <a:lnTo>
                    <a:pt x="999" y="944"/>
                  </a:lnTo>
                  <a:lnTo>
                    <a:pt x="1001" y="944"/>
                  </a:lnTo>
                  <a:lnTo>
                    <a:pt x="1002" y="945"/>
                  </a:lnTo>
                  <a:lnTo>
                    <a:pt x="1003" y="945"/>
                  </a:lnTo>
                  <a:lnTo>
                    <a:pt x="1005" y="945"/>
                  </a:lnTo>
                  <a:lnTo>
                    <a:pt x="1005" y="946"/>
                  </a:lnTo>
                  <a:lnTo>
                    <a:pt x="1006" y="946"/>
                  </a:lnTo>
                  <a:lnTo>
                    <a:pt x="1006" y="945"/>
                  </a:lnTo>
                  <a:lnTo>
                    <a:pt x="1007" y="945"/>
                  </a:lnTo>
                  <a:lnTo>
                    <a:pt x="1007" y="946"/>
                  </a:lnTo>
                  <a:lnTo>
                    <a:pt x="1009" y="946"/>
                  </a:lnTo>
                  <a:lnTo>
                    <a:pt x="1010" y="946"/>
                  </a:lnTo>
                  <a:lnTo>
                    <a:pt x="1011" y="946"/>
                  </a:lnTo>
                  <a:lnTo>
                    <a:pt x="1011" y="948"/>
                  </a:lnTo>
                  <a:lnTo>
                    <a:pt x="1012" y="948"/>
                  </a:lnTo>
                  <a:lnTo>
                    <a:pt x="1012" y="949"/>
                  </a:lnTo>
                  <a:lnTo>
                    <a:pt x="1014" y="949"/>
                  </a:lnTo>
                  <a:lnTo>
                    <a:pt x="1015" y="949"/>
                  </a:lnTo>
                  <a:lnTo>
                    <a:pt x="1015" y="948"/>
                  </a:lnTo>
                  <a:lnTo>
                    <a:pt x="1016" y="948"/>
                  </a:lnTo>
                  <a:lnTo>
                    <a:pt x="1018" y="949"/>
                  </a:lnTo>
                  <a:lnTo>
                    <a:pt x="1019" y="949"/>
                  </a:lnTo>
                  <a:lnTo>
                    <a:pt x="1020" y="949"/>
                  </a:lnTo>
                  <a:lnTo>
                    <a:pt x="1020" y="950"/>
                  </a:lnTo>
                  <a:lnTo>
                    <a:pt x="1020" y="952"/>
                  </a:lnTo>
                  <a:lnTo>
                    <a:pt x="1022" y="952"/>
                  </a:lnTo>
                  <a:lnTo>
                    <a:pt x="1023" y="952"/>
                  </a:lnTo>
                  <a:lnTo>
                    <a:pt x="1024" y="952"/>
                  </a:lnTo>
                  <a:lnTo>
                    <a:pt x="1026" y="952"/>
                  </a:lnTo>
                  <a:lnTo>
                    <a:pt x="1027" y="952"/>
                  </a:lnTo>
                  <a:lnTo>
                    <a:pt x="1028" y="952"/>
                  </a:lnTo>
                  <a:lnTo>
                    <a:pt x="1030" y="952"/>
                  </a:lnTo>
                  <a:lnTo>
                    <a:pt x="1030" y="950"/>
                  </a:lnTo>
                  <a:lnTo>
                    <a:pt x="1031" y="950"/>
                  </a:lnTo>
                  <a:lnTo>
                    <a:pt x="1032" y="950"/>
                  </a:lnTo>
                  <a:lnTo>
                    <a:pt x="1032" y="949"/>
                  </a:lnTo>
                  <a:lnTo>
                    <a:pt x="1032" y="950"/>
                  </a:lnTo>
                  <a:lnTo>
                    <a:pt x="1033" y="950"/>
                  </a:lnTo>
                  <a:lnTo>
                    <a:pt x="1035" y="950"/>
                  </a:lnTo>
                  <a:lnTo>
                    <a:pt x="1036" y="950"/>
                  </a:lnTo>
                  <a:lnTo>
                    <a:pt x="1037" y="950"/>
                  </a:lnTo>
                  <a:lnTo>
                    <a:pt x="1039" y="950"/>
                  </a:lnTo>
                  <a:lnTo>
                    <a:pt x="1040" y="950"/>
                  </a:lnTo>
                  <a:lnTo>
                    <a:pt x="1040" y="952"/>
                  </a:lnTo>
                  <a:lnTo>
                    <a:pt x="1040" y="953"/>
                  </a:lnTo>
                  <a:lnTo>
                    <a:pt x="1040" y="954"/>
                  </a:lnTo>
                  <a:lnTo>
                    <a:pt x="1040" y="955"/>
                  </a:lnTo>
                  <a:lnTo>
                    <a:pt x="1041" y="955"/>
                  </a:lnTo>
                  <a:lnTo>
                    <a:pt x="1043" y="955"/>
                  </a:lnTo>
                  <a:lnTo>
                    <a:pt x="1044" y="955"/>
                  </a:lnTo>
                  <a:lnTo>
                    <a:pt x="1044" y="957"/>
                  </a:lnTo>
                  <a:lnTo>
                    <a:pt x="1045" y="961"/>
                  </a:lnTo>
                  <a:lnTo>
                    <a:pt x="1047" y="961"/>
                  </a:lnTo>
                  <a:lnTo>
                    <a:pt x="1047" y="962"/>
                  </a:lnTo>
                  <a:lnTo>
                    <a:pt x="1048" y="962"/>
                  </a:lnTo>
                  <a:lnTo>
                    <a:pt x="1049" y="963"/>
                  </a:lnTo>
                  <a:lnTo>
                    <a:pt x="1050" y="963"/>
                  </a:lnTo>
                  <a:lnTo>
                    <a:pt x="1052" y="962"/>
                  </a:lnTo>
                  <a:lnTo>
                    <a:pt x="1056" y="962"/>
                  </a:lnTo>
                  <a:lnTo>
                    <a:pt x="1057" y="963"/>
                  </a:lnTo>
                  <a:lnTo>
                    <a:pt x="1057" y="965"/>
                  </a:lnTo>
                  <a:lnTo>
                    <a:pt x="1057" y="967"/>
                  </a:lnTo>
                  <a:lnTo>
                    <a:pt x="1057" y="969"/>
                  </a:lnTo>
                  <a:lnTo>
                    <a:pt x="1057" y="970"/>
                  </a:lnTo>
                  <a:lnTo>
                    <a:pt x="1058" y="972"/>
                  </a:lnTo>
                  <a:lnTo>
                    <a:pt x="1058" y="975"/>
                  </a:lnTo>
                  <a:lnTo>
                    <a:pt x="1058" y="976"/>
                  </a:lnTo>
                  <a:lnTo>
                    <a:pt x="1058" y="978"/>
                  </a:lnTo>
                  <a:lnTo>
                    <a:pt x="1057" y="978"/>
                  </a:lnTo>
                  <a:lnTo>
                    <a:pt x="1057" y="979"/>
                  </a:lnTo>
                  <a:lnTo>
                    <a:pt x="1058" y="980"/>
                  </a:lnTo>
                  <a:lnTo>
                    <a:pt x="1057" y="982"/>
                  </a:lnTo>
                  <a:lnTo>
                    <a:pt x="1056" y="983"/>
                  </a:lnTo>
                  <a:lnTo>
                    <a:pt x="1054" y="984"/>
                  </a:lnTo>
                  <a:lnTo>
                    <a:pt x="1056" y="984"/>
                  </a:lnTo>
                  <a:lnTo>
                    <a:pt x="1057" y="986"/>
                  </a:lnTo>
                  <a:lnTo>
                    <a:pt x="1057" y="987"/>
                  </a:lnTo>
                  <a:lnTo>
                    <a:pt x="1058" y="987"/>
                  </a:lnTo>
                  <a:lnTo>
                    <a:pt x="1060" y="987"/>
                  </a:lnTo>
                  <a:lnTo>
                    <a:pt x="1060" y="988"/>
                  </a:lnTo>
                  <a:lnTo>
                    <a:pt x="1061" y="988"/>
                  </a:lnTo>
                  <a:lnTo>
                    <a:pt x="1062" y="988"/>
                  </a:lnTo>
                  <a:lnTo>
                    <a:pt x="1064" y="988"/>
                  </a:lnTo>
                  <a:lnTo>
                    <a:pt x="1064" y="989"/>
                  </a:lnTo>
                  <a:lnTo>
                    <a:pt x="1065" y="989"/>
                  </a:lnTo>
                  <a:lnTo>
                    <a:pt x="1066" y="989"/>
                  </a:lnTo>
                  <a:lnTo>
                    <a:pt x="1066" y="991"/>
                  </a:lnTo>
                  <a:lnTo>
                    <a:pt x="1067" y="991"/>
                  </a:lnTo>
                  <a:lnTo>
                    <a:pt x="1069" y="991"/>
                  </a:lnTo>
                  <a:lnTo>
                    <a:pt x="1070" y="992"/>
                  </a:lnTo>
                  <a:lnTo>
                    <a:pt x="1070" y="993"/>
                  </a:lnTo>
                  <a:lnTo>
                    <a:pt x="1071" y="993"/>
                  </a:lnTo>
                  <a:lnTo>
                    <a:pt x="1073" y="993"/>
                  </a:lnTo>
                  <a:lnTo>
                    <a:pt x="1074" y="995"/>
                  </a:lnTo>
                  <a:lnTo>
                    <a:pt x="1075" y="995"/>
                  </a:lnTo>
                  <a:lnTo>
                    <a:pt x="1077" y="995"/>
                  </a:lnTo>
                  <a:lnTo>
                    <a:pt x="1078" y="995"/>
                  </a:lnTo>
                  <a:lnTo>
                    <a:pt x="1079" y="996"/>
                  </a:lnTo>
                  <a:lnTo>
                    <a:pt x="1083" y="997"/>
                  </a:lnTo>
                  <a:lnTo>
                    <a:pt x="1083" y="999"/>
                  </a:lnTo>
                  <a:lnTo>
                    <a:pt x="1085" y="1000"/>
                  </a:lnTo>
                  <a:lnTo>
                    <a:pt x="1086" y="1001"/>
                  </a:lnTo>
                  <a:lnTo>
                    <a:pt x="1087" y="1003"/>
                  </a:lnTo>
                  <a:lnTo>
                    <a:pt x="1088" y="1004"/>
                  </a:lnTo>
                  <a:lnTo>
                    <a:pt x="1088" y="1005"/>
                  </a:lnTo>
                  <a:lnTo>
                    <a:pt x="1090" y="1005"/>
                  </a:lnTo>
                  <a:lnTo>
                    <a:pt x="1090" y="1007"/>
                  </a:lnTo>
                  <a:lnTo>
                    <a:pt x="1091" y="1008"/>
                  </a:lnTo>
                  <a:lnTo>
                    <a:pt x="1091" y="1009"/>
                  </a:lnTo>
                  <a:lnTo>
                    <a:pt x="1092" y="1010"/>
                  </a:lnTo>
                  <a:lnTo>
                    <a:pt x="1092" y="1012"/>
                  </a:lnTo>
                  <a:lnTo>
                    <a:pt x="1091" y="1013"/>
                  </a:lnTo>
                  <a:lnTo>
                    <a:pt x="1090" y="1013"/>
                  </a:lnTo>
                  <a:lnTo>
                    <a:pt x="1088" y="1013"/>
                  </a:lnTo>
                  <a:lnTo>
                    <a:pt x="1087" y="1014"/>
                  </a:lnTo>
                  <a:lnTo>
                    <a:pt x="1086" y="1014"/>
                  </a:lnTo>
                  <a:lnTo>
                    <a:pt x="1085" y="1014"/>
                  </a:lnTo>
                  <a:lnTo>
                    <a:pt x="1083" y="1016"/>
                  </a:lnTo>
                  <a:lnTo>
                    <a:pt x="1082" y="1016"/>
                  </a:lnTo>
                  <a:lnTo>
                    <a:pt x="1079" y="1016"/>
                  </a:lnTo>
                  <a:lnTo>
                    <a:pt x="1078" y="1017"/>
                  </a:lnTo>
                  <a:lnTo>
                    <a:pt x="1077" y="1017"/>
                  </a:lnTo>
                  <a:lnTo>
                    <a:pt x="1077" y="1018"/>
                  </a:lnTo>
                  <a:lnTo>
                    <a:pt x="1075" y="1020"/>
                  </a:lnTo>
                  <a:lnTo>
                    <a:pt x="1075" y="1021"/>
                  </a:lnTo>
                  <a:lnTo>
                    <a:pt x="1074" y="1022"/>
                  </a:lnTo>
                  <a:lnTo>
                    <a:pt x="1074" y="1024"/>
                  </a:lnTo>
                  <a:lnTo>
                    <a:pt x="1074" y="1025"/>
                  </a:lnTo>
                  <a:lnTo>
                    <a:pt x="1074" y="1026"/>
                  </a:lnTo>
                  <a:lnTo>
                    <a:pt x="1073" y="1027"/>
                  </a:lnTo>
                  <a:lnTo>
                    <a:pt x="1073" y="1029"/>
                  </a:lnTo>
                  <a:lnTo>
                    <a:pt x="1073" y="1030"/>
                  </a:lnTo>
                  <a:lnTo>
                    <a:pt x="1074" y="1030"/>
                  </a:lnTo>
                  <a:lnTo>
                    <a:pt x="1075" y="1030"/>
                  </a:lnTo>
                  <a:lnTo>
                    <a:pt x="1077" y="1031"/>
                  </a:lnTo>
                  <a:lnTo>
                    <a:pt x="1078" y="1031"/>
                  </a:lnTo>
                  <a:lnTo>
                    <a:pt x="1078" y="1033"/>
                  </a:lnTo>
                  <a:lnTo>
                    <a:pt x="1079" y="1034"/>
                  </a:lnTo>
                  <a:lnTo>
                    <a:pt x="1081" y="1035"/>
                  </a:lnTo>
                  <a:lnTo>
                    <a:pt x="1082" y="1037"/>
                  </a:lnTo>
                  <a:lnTo>
                    <a:pt x="1083" y="1038"/>
                  </a:lnTo>
                  <a:lnTo>
                    <a:pt x="1083" y="1039"/>
                  </a:lnTo>
                  <a:lnTo>
                    <a:pt x="1083" y="1041"/>
                  </a:lnTo>
                  <a:lnTo>
                    <a:pt x="1083" y="1043"/>
                  </a:lnTo>
                  <a:lnTo>
                    <a:pt x="1083" y="1044"/>
                  </a:lnTo>
                  <a:lnTo>
                    <a:pt x="1082" y="1046"/>
                  </a:lnTo>
                  <a:lnTo>
                    <a:pt x="1083" y="1048"/>
                  </a:lnTo>
                  <a:lnTo>
                    <a:pt x="1083" y="1050"/>
                  </a:lnTo>
                  <a:lnTo>
                    <a:pt x="1083" y="1051"/>
                  </a:lnTo>
                  <a:lnTo>
                    <a:pt x="1082" y="1052"/>
                  </a:lnTo>
                  <a:lnTo>
                    <a:pt x="1081" y="1051"/>
                  </a:lnTo>
                  <a:lnTo>
                    <a:pt x="1079" y="1051"/>
                  </a:lnTo>
                  <a:lnTo>
                    <a:pt x="1078" y="1051"/>
                  </a:lnTo>
                  <a:lnTo>
                    <a:pt x="1077" y="1051"/>
                  </a:lnTo>
                  <a:lnTo>
                    <a:pt x="1075" y="1051"/>
                  </a:lnTo>
                  <a:lnTo>
                    <a:pt x="1074" y="1051"/>
                  </a:lnTo>
                  <a:lnTo>
                    <a:pt x="1073" y="1051"/>
                  </a:lnTo>
                  <a:lnTo>
                    <a:pt x="1071" y="1051"/>
                  </a:lnTo>
                  <a:lnTo>
                    <a:pt x="1070" y="1051"/>
                  </a:lnTo>
                  <a:lnTo>
                    <a:pt x="1069" y="1050"/>
                  </a:lnTo>
                  <a:lnTo>
                    <a:pt x="1067" y="1051"/>
                  </a:lnTo>
                  <a:lnTo>
                    <a:pt x="1066" y="1051"/>
                  </a:lnTo>
                  <a:lnTo>
                    <a:pt x="1065" y="1051"/>
                  </a:lnTo>
                  <a:lnTo>
                    <a:pt x="1064" y="1051"/>
                  </a:lnTo>
                  <a:lnTo>
                    <a:pt x="1062" y="1052"/>
                  </a:lnTo>
                  <a:lnTo>
                    <a:pt x="1061" y="1054"/>
                  </a:lnTo>
                  <a:lnTo>
                    <a:pt x="1061" y="1052"/>
                  </a:lnTo>
                  <a:lnTo>
                    <a:pt x="1058" y="1051"/>
                  </a:lnTo>
                  <a:lnTo>
                    <a:pt x="1056" y="1051"/>
                  </a:lnTo>
                  <a:lnTo>
                    <a:pt x="1054" y="1051"/>
                  </a:lnTo>
                  <a:lnTo>
                    <a:pt x="1053" y="1051"/>
                  </a:lnTo>
                  <a:lnTo>
                    <a:pt x="1052" y="1051"/>
                  </a:lnTo>
                  <a:lnTo>
                    <a:pt x="1052" y="1052"/>
                  </a:lnTo>
                  <a:lnTo>
                    <a:pt x="1050" y="1052"/>
                  </a:lnTo>
                  <a:lnTo>
                    <a:pt x="1049" y="1052"/>
                  </a:lnTo>
                  <a:lnTo>
                    <a:pt x="1048" y="1052"/>
                  </a:lnTo>
                  <a:lnTo>
                    <a:pt x="1047" y="1054"/>
                  </a:lnTo>
                  <a:lnTo>
                    <a:pt x="1043" y="1054"/>
                  </a:lnTo>
                  <a:lnTo>
                    <a:pt x="1041" y="1054"/>
                  </a:lnTo>
                  <a:lnTo>
                    <a:pt x="1039" y="1054"/>
                  </a:lnTo>
                  <a:lnTo>
                    <a:pt x="1037" y="1054"/>
                  </a:lnTo>
                  <a:lnTo>
                    <a:pt x="1036" y="1054"/>
                  </a:lnTo>
                  <a:lnTo>
                    <a:pt x="1035" y="1054"/>
                  </a:lnTo>
                  <a:lnTo>
                    <a:pt x="1033" y="1054"/>
                  </a:lnTo>
                  <a:lnTo>
                    <a:pt x="1032" y="1054"/>
                  </a:lnTo>
                  <a:lnTo>
                    <a:pt x="1028" y="1056"/>
                  </a:lnTo>
                  <a:lnTo>
                    <a:pt x="1028" y="1055"/>
                  </a:lnTo>
                  <a:lnTo>
                    <a:pt x="1026" y="1056"/>
                  </a:lnTo>
                  <a:lnTo>
                    <a:pt x="1023" y="1058"/>
                  </a:lnTo>
                  <a:lnTo>
                    <a:pt x="1022" y="1059"/>
                  </a:lnTo>
                  <a:lnTo>
                    <a:pt x="1022" y="1060"/>
                  </a:lnTo>
                  <a:lnTo>
                    <a:pt x="1023" y="1061"/>
                  </a:lnTo>
                  <a:lnTo>
                    <a:pt x="1024" y="1061"/>
                  </a:lnTo>
                  <a:lnTo>
                    <a:pt x="1026" y="1061"/>
                  </a:lnTo>
                  <a:lnTo>
                    <a:pt x="1026" y="1063"/>
                  </a:lnTo>
                  <a:lnTo>
                    <a:pt x="1026" y="1065"/>
                  </a:lnTo>
                  <a:lnTo>
                    <a:pt x="1026" y="1067"/>
                  </a:lnTo>
                  <a:lnTo>
                    <a:pt x="1024" y="1067"/>
                  </a:lnTo>
                  <a:lnTo>
                    <a:pt x="1023" y="1067"/>
                  </a:lnTo>
                  <a:lnTo>
                    <a:pt x="1022" y="1068"/>
                  </a:lnTo>
                  <a:lnTo>
                    <a:pt x="1020" y="1068"/>
                  </a:lnTo>
                  <a:lnTo>
                    <a:pt x="1020" y="1069"/>
                  </a:lnTo>
                  <a:lnTo>
                    <a:pt x="1020" y="1071"/>
                  </a:lnTo>
                  <a:lnTo>
                    <a:pt x="1020" y="1072"/>
                  </a:lnTo>
                  <a:lnTo>
                    <a:pt x="1020" y="1073"/>
                  </a:lnTo>
                  <a:lnTo>
                    <a:pt x="1020" y="1075"/>
                  </a:lnTo>
                  <a:lnTo>
                    <a:pt x="1020" y="1076"/>
                  </a:lnTo>
                  <a:lnTo>
                    <a:pt x="1020" y="1077"/>
                  </a:lnTo>
                  <a:lnTo>
                    <a:pt x="1022" y="1077"/>
                  </a:lnTo>
                  <a:lnTo>
                    <a:pt x="1022" y="1076"/>
                  </a:lnTo>
                  <a:lnTo>
                    <a:pt x="1023" y="1075"/>
                  </a:lnTo>
                  <a:lnTo>
                    <a:pt x="1024" y="1073"/>
                  </a:lnTo>
                  <a:lnTo>
                    <a:pt x="1027" y="1073"/>
                  </a:lnTo>
                  <a:lnTo>
                    <a:pt x="1028" y="1072"/>
                  </a:lnTo>
                  <a:lnTo>
                    <a:pt x="1030" y="1073"/>
                  </a:lnTo>
                  <a:lnTo>
                    <a:pt x="1030" y="1075"/>
                  </a:lnTo>
                  <a:lnTo>
                    <a:pt x="1030" y="1076"/>
                  </a:lnTo>
                  <a:lnTo>
                    <a:pt x="1028" y="1077"/>
                  </a:lnTo>
                  <a:lnTo>
                    <a:pt x="1027" y="1077"/>
                  </a:lnTo>
                  <a:lnTo>
                    <a:pt x="1027" y="1079"/>
                  </a:lnTo>
                  <a:lnTo>
                    <a:pt x="1026" y="1079"/>
                  </a:lnTo>
                  <a:lnTo>
                    <a:pt x="1026" y="1080"/>
                  </a:lnTo>
                  <a:lnTo>
                    <a:pt x="1024" y="1080"/>
                  </a:lnTo>
                  <a:lnTo>
                    <a:pt x="1023" y="1080"/>
                  </a:lnTo>
                  <a:lnTo>
                    <a:pt x="1022" y="1080"/>
                  </a:lnTo>
                  <a:lnTo>
                    <a:pt x="1022" y="1082"/>
                  </a:lnTo>
                  <a:lnTo>
                    <a:pt x="1022" y="1084"/>
                  </a:lnTo>
                  <a:lnTo>
                    <a:pt x="1022" y="1085"/>
                  </a:lnTo>
                  <a:lnTo>
                    <a:pt x="1022" y="1086"/>
                  </a:lnTo>
                  <a:lnTo>
                    <a:pt x="1020" y="1088"/>
                  </a:lnTo>
                  <a:lnTo>
                    <a:pt x="1019" y="1088"/>
                  </a:lnTo>
                  <a:lnTo>
                    <a:pt x="1018" y="1086"/>
                  </a:lnTo>
                  <a:lnTo>
                    <a:pt x="1016" y="1086"/>
                  </a:lnTo>
                  <a:lnTo>
                    <a:pt x="1016" y="1085"/>
                  </a:lnTo>
                  <a:lnTo>
                    <a:pt x="1015" y="1085"/>
                  </a:lnTo>
                  <a:lnTo>
                    <a:pt x="1012" y="1085"/>
                  </a:lnTo>
                  <a:lnTo>
                    <a:pt x="1012" y="1088"/>
                  </a:lnTo>
                  <a:lnTo>
                    <a:pt x="1012" y="1089"/>
                  </a:lnTo>
                  <a:lnTo>
                    <a:pt x="1012" y="1090"/>
                  </a:lnTo>
                  <a:lnTo>
                    <a:pt x="1011" y="1090"/>
                  </a:lnTo>
                  <a:lnTo>
                    <a:pt x="1010" y="1092"/>
                  </a:lnTo>
                  <a:lnTo>
                    <a:pt x="1006" y="1092"/>
                  </a:lnTo>
                  <a:lnTo>
                    <a:pt x="1006" y="1093"/>
                  </a:lnTo>
                  <a:lnTo>
                    <a:pt x="1005" y="1093"/>
                  </a:lnTo>
                  <a:lnTo>
                    <a:pt x="1003" y="1093"/>
                  </a:lnTo>
                  <a:lnTo>
                    <a:pt x="1002" y="1093"/>
                  </a:lnTo>
                  <a:lnTo>
                    <a:pt x="1001" y="1093"/>
                  </a:lnTo>
                  <a:lnTo>
                    <a:pt x="998" y="1093"/>
                  </a:lnTo>
                  <a:lnTo>
                    <a:pt x="997" y="1093"/>
                  </a:lnTo>
                  <a:lnTo>
                    <a:pt x="995" y="1093"/>
                  </a:lnTo>
                  <a:lnTo>
                    <a:pt x="994" y="1093"/>
                  </a:lnTo>
                  <a:lnTo>
                    <a:pt x="993" y="1093"/>
                  </a:lnTo>
                  <a:lnTo>
                    <a:pt x="993" y="1094"/>
                  </a:lnTo>
                  <a:lnTo>
                    <a:pt x="990" y="1094"/>
                  </a:lnTo>
                  <a:lnTo>
                    <a:pt x="989" y="1094"/>
                  </a:lnTo>
                  <a:lnTo>
                    <a:pt x="988" y="1096"/>
                  </a:lnTo>
                  <a:lnTo>
                    <a:pt x="986" y="1094"/>
                  </a:lnTo>
                  <a:lnTo>
                    <a:pt x="985" y="1094"/>
                  </a:lnTo>
                  <a:lnTo>
                    <a:pt x="984" y="1094"/>
                  </a:lnTo>
                  <a:lnTo>
                    <a:pt x="982" y="1094"/>
                  </a:lnTo>
                  <a:lnTo>
                    <a:pt x="981" y="1094"/>
                  </a:lnTo>
                  <a:lnTo>
                    <a:pt x="977" y="1094"/>
                  </a:lnTo>
                  <a:lnTo>
                    <a:pt x="977" y="1093"/>
                  </a:lnTo>
                  <a:lnTo>
                    <a:pt x="976" y="1093"/>
                  </a:lnTo>
                  <a:lnTo>
                    <a:pt x="974" y="1093"/>
                  </a:lnTo>
                  <a:lnTo>
                    <a:pt x="973" y="1092"/>
                  </a:lnTo>
                  <a:lnTo>
                    <a:pt x="972" y="1092"/>
                  </a:lnTo>
                  <a:lnTo>
                    <a:pt x="971" y="1092"/>
                  </a:lnTo>
                  <a:lnTo>
                    <a:pt x="969" y="1092"/>
                  </a:lnTo>
                  <a:lnTo>
                    <a:pt x="969" y="1093"/>
                  </a:lnTo>
                  <a:lnTo>
                    <a:pt x="971" y="1094"/>
                  </a:lnTo>
                  <a:lnTo>
                    <a:pt x="971" y="1096"/>
                  </a:lnTo>
                  <a:lnTo>
                    <a:pt x="971" y="1097"/>
                  </a:lnTo>
                  <a:lnTo>
                    <a:pt x="971" y="1098"/>
                  </a:lnTo>
                  <a:lnTo>
                    <a:pt x="969" y="1098"/>
                  </a:lnTo>
                  <a:lnTo>
                    <a:pt x="969" y="1099"/>
                  </a:lnTo>
                  <a:lnTo>
                    <a:pt x="971" y="1101"/>
                  </a:lnTo>
                  <a:lnTo>
                    <a:pt x="972" y="1102"/>
                  </a:lnTo>
                  <a:lnTo>
                    <a:pt x="972" y="1103"/>
                  </a:lnTo>
                  <a:lnTo>
                    <a:pt x="973" y="1103"/>
                  </a:lnTo>
                  <a:lnTo>
                    <a:pt x="973" y="1105"/>
                  </a:lnTo>
                  <a:lnTo>
                    <a:pt x="974" y="1105"/>
                  </a:lnTo>
                  <a:lnTo>
                    <a:pt x="974" y="1106"/>
                  </a:lnTo>
                  <a:lnTo>
                    <a:pt x="976" y="1106"/>
                  </a:lnTo>
                  <a:lnTo>
                    <a:pt x="977" y="1106"/>
                  </a:lnTo>
                  <a:lnTo>
                    <a:pt x="978" y="1107"/>
                  </a:lnTo>
                  <a:lnTo>
                    <a:pt x="978" y="1109"/>
                  </a:lnTo>
                  <a:lnTo>
                    <a:pt x="980" y="1109"/>
                  </a:lnTo>
                  <a:lnTo>
                    <a:pt x="978" y="1110"/>
                  </a:lnTo>
                  <a:lnTo>
                    <a:pt x="978" y="1111"/>
                  </a:lnTo>
                  <a:lnTo>
                    <a:pt x="977" y="1113"/>
                  </a:lnTo>
                  <a:lnTo>
                    <a:pt x="977" y="1114"/>
                  </a:lnTo>
                  <a:lnTo>
                    <a:pt x="977" y="1115"/>
                  </a:lnTo>
                  <a:lnTo>
                    <a:pt x="978" y="1116"/>
                  </a:lnTo>
                  <a:lnTo>
                    <a:pt x="980" y="1116"/>
                  </a:lnTo>
                  <a:lnTo>
                    <a:pt x="980" y="1118"/>
                  </a:lnTo>
                  <a:lnTo>
                    <a:pt x="981" y="1118"/>
                  </a:lnTo>
                  <a:lnTo>
                    <a:pt x="982" y="1118"/>
                  </a:lnTo>
                  <a:lnTo>
                    <a:pt x="984" y="1118"/>
                  </a:lnTo>
                  <a:lnTo>
                    <a:pt x="985" y="1119"/>
                  </a:lnTo>
                  <a:lnTo>
                    <a:pt x="985" y="1120"/>
                  </a:lnTo>
                  <a:lnTo>
                    <a:pt x="985" y="1122"/>
                  </a:lnTo>
                  <a:lnTo>
                    <a:pt x="985" y="1123"/>
                  </a:lnTo>
                  <a:lnTo>
                    <a:pt x="986" y="1123"/>
                  </a:lnTo>
                  <a:lnTo>
                    <a:pt x="985" y="1124"/>
                  </a:lnTo>
                  <a:lnTo>
                    <a:pt x="985" y="1126"/>
                  </a:lnTo>
                  <a:lnTo>
                    <a:pt x="985" y="1127"/>
                  </a:lnTo>
                  <a:lnTo>
                    <a:pt x="986" y="1127"/>
                  </a:lnTo>
                  <a:lnTo>
                    <a:pt x="988" y="1127"/>
                  </a:lnTo>
                  <a:lnTo>
                    <a:pt x="988" y="1128"/>
                  </a:lnTo>
                  <a:lnTo>
                    <a:pt x="988" y="1130"/>
                  </a:lnTo>
                  <a:lnTo>
                    <a:pt x="986" y="1131"/>
                  </a:lnTo>
                  <a:lnTo>
                    <a:pt x="986" y="1133"/>
                  </a:lnTo>
                  <a:lnTo>
                    <a:pt x="985" y="1133"/>
                  </a:lnTo>
                  <a:lnTo>
                    <a:pt x="985" y="1136"/>
                  </a:lnTo>
                  <a:lnTo>
                    <a:pt x="984" y="1137"/>
                  </a:lnTo>
                  <a:lnTo>
                    <a:pt x="985" y="1139"/>
                  </a:lnTo>
                  <a:lnTo>
                    <a:pt x="985" y="1140"/>
                  </a:lnTo>
                  <a:lnTo>
                    <a:pt x="985" y="1141"/>
                  </a:lnTo>
                  <a:lnTo>
                    <a:pt x="985" y="1143"/>
                  </a:lnTo>
                  <a:lnTo>
                    <a:pt x="984" y="1144"/>
                  </a:lnTo>
                  <a:lnTo>
                    <a:pt x="984" y="1145"/>
                  </a:lnTo>
                  <a:lnTo>
                    <a:pt x="984" y="1147"/>
                  </a:lnTo>
                  <a:lnTo>
                    <a:pt x="984" y="1148"/>
                  </a:lnTo>
                  <a:lnTo>
                    <a:pt x="984" y="1149"/>
                  </a:lnTo>
                  <a:lnTo>
                    <a:pt x="984" y="1151"/>
                  </a:lnTo>
                  <a:lnTo>
                    <a:pt x="984" y="1152"/>
                  </a:lnTo>
                  <a:lnTo>
                    <a:pt x="985" y="1152"/>
                  </a:lnTo>
                  <a:lnTo>
                    <a:pt x="985" y="1153"/>
                  </a:lnTo>
                  <a:lnTo>
                    <a:pt x="986" y="1153"/>
                  </a:lnTo>
                  <a:lnTo>
                    <a:pt x="989" y="1154"/>
                  </a:lnTo>
                  <a:lnTo>
                    <a:pt x="990" y="1156"/>
                  </a:lnTo>
                  <a:lnTo>
                    <a:pt x="992" y="1156"/>
                  </a:lnTo>
                  <a:lnTo>
                    <a:pt x="993" y="1156"/>
                  </a:lnTo>
                  <a:lnTo>
                    <a:pt x="993" y="1157"/>
                  </a:lnTo>
                  <a:lnTo>
                    <a:pt x="993" y="1158"/>
                  </a:lnTo>
                  <a:lnTo>
                    <a:pt x="993" y="1160"/>
                  </a:lnTo>
                  <a:lnTo>
                    <a:pt x="992" y="1160"/>
                  </a:lnTo>
                  <a:lnTo>
                    <a:pt x="992" y="1161"/>
                  </a:lnTo>
                  <a:lnTo>
                    <a:pt x="989" y="1168"/>
                  </a:lnTo>
                  <a:lnTo>
                    <a:pt x="984" y="1168"/>
                  </a:lnTo>
                  <a:lnTo>
                    <a:pt x="980" y="1168"/>
                  </a:lnTo>
                  <a:lnTo>
                    <a:pt x="980" y="1169"/>
                  </a:lnTo>
                  <a:lnTo>
                    <a:pt x="977" y="1169"/>
                  </a:lnTo>
                  <a:lnTo>
                    <a:pt x="974" y="1170"/>
                  </a:lnTo>
                  <a:lnTo>
                    <a:pt x="973" y="1170"/>
                  </a:lnTo>
                  <a:lnTo>
                    <a:pt x="972" y="1170"/>
                  </a:lnTo>
                  <a:lnTo>
                    <a:pt x="969" y="1171"/>
                  </a:lnTo>
                  <a:lnTo>
                    <a:pt x="965" y="1173"/>
                  </a:lnTo>
                  <a:lnTo>
                    <a:pt x="964" y="1174"/>
                  </a:lnTo>
                  <a:lnTo>
                    <a:pt x="961" y="1175"/>
                  </a:lnTo>
                  <a:lnTo>
                    <a:pt x="957" y="1179"/>
                  </a:lnTo>
                  <a:lnTo>
                    <a:pt x="957" y="1177"/>
                  </a:lnTo>
                  <a:lnTo>
                    <a:pt x="961" y="1174"/>
                  </a:lnTo>
                  <a:lnTo>
                    <a:pt x="963" y="1173"/>
                  </a:lnTo>
                  <a:lnTo>
                    <a:pt x="964" y="1171"/>
                  </a:lnTo>
                  <a:lnTo>
                    <a:pt x="965" y="1171"/>
                  </a:lnTo>
                  <a:lnTo>
                    <a:pt x="964" y="1170"/>
                  </a:lnTo>
                  <a:lnTo>
                    <a:pt x="961" y="1173"/>
                  </a:lnTo>
                  <a:lnTo>
                    <a:pt x="957" y="1177"/>
                  </a:lnTo>
                  <a:lnTo>
                    <a:pt x="957" y="1179"/>
                  </a:lnTo>
                  <a:lnTo>
                    <a:pt x="957" y="1181"/>
                  </a:lnTo>
                  <a:lnTo>
                    <a:pt x="957" y="1182"/>
                  </a:lnTo>
                  <a:lnTo>
                    <a:pt x="957" y="1183"/>
                  </a:lnTo>
                  <a:lnTo>
                    <a:pt x="956" y="1185"/>
                  </a:lnTo>
                  <a:lnTo>
                    <a:pt x="955" y="1186"/>
                  </a:lnTo>
                  <a:lnTo>
                    <a:pt x="955" y="1187"/>
                  </a:lnTo>
                  <a:lnTo>
                    <a:pt x="956" y="1188"/>
                  </a:lnTo>
                  <a:lnTo>
                    <a:pt x="956" y="1190"/>
                  </a:lnTo>
                  <a:lnTo>
                    <a:pt x="955" y="1191"/>
                  </a:lnTo>
                  <a:lnTo>
                    <a:pt x="952" y="1192"/>
                  </a:lnTo>
                  <a:lnTo>
                    <a:pt x="952" y="1194"/>
                  </a:lnTo>
                  <a:lnTo>
                    <a:pt x="954" y="1195"/>
                  </a:lnTo>
                  <a:lnTo>
                    <a:pt x="954" y="1196"/>
                  </a:lnTo>
                  <a:lnTo>
                    <a:pt x="950" y="1199"/>
                  </a:lnTo>
                  <a:lnTo>
                    <a:pt x="948" y="1200"/>
                  </a:lnTo>
                  <a:lnTo>
                    <a:pt x="947" y="1200"/>
                  </a:lnTo>
                  <a:lnTo>
                    <a:pt x="947" y="1203"/>
                  </a:lnTo>
                  <a:lnTo>
                    <a:pt x="946" y="1204"/>
                  </a:lnTo>
                  <a:lnTo>
                    <a:pt x="942" y="1204"/>
                  </a:lnTo>
                  <a:lnTo>
                    <a:pt x="940" y="1205"/>
                  </a:lnTo>
                  <a:lnTo>
                    <a:pt x="939" y="1205"/>
                  </a:lnTo>
                  <a:lnTo>
                    <a:pt x="938" y="1205"/>
                  </a:lnTo>
                  <a:lnTo>
                    <a:pt x="931" y="1205"/>
                  </a:lnTo>
                  <a:lnTo>
                    <a:pt x="930" y="1207"/>
                  </a:lnTo>
                  <a:lnTo>
                    <a:pt x="929" y="1208"/>
                  </a:lnTo>
                  <a:lnTo>
                    <a:pt x="925" y="1208"/>
                  </a:lnTo>
                  <a:lnTo>
                    <a:pt x="923" y="1208"/>
                  </a:lnTo>
                  <a:lnTo>
                    <a:pt x="922" y="1208"/>
                  </a:lnTo>
                  <a:lnTo>
                    <a:pt x="918" y="1209"/>
                  </a:lnTo>
                  <a:lnTo>
                    <a:pt x="917" y="1211"/>
                  </a:lnTo>
                  <a:lnTo>
                    <a:pt x="916" y="1211"/>
                  </a:lnTo>
                  <a:lnTo>
                    <a:pt x="913" y="1213"/>
                  </a:lnTo>
                  <a:lnTo>
                    <a:pt x="912" y="1213"/>
                  </a:lnTo>
                  <a:lnTo>
                    <a:pt x="910" y="1215"/>
                  </a:lnTo>
                  <a:lnTo>
                    <a:pt x="910" y="1216"/>
                  </a:lnTo>
                  <a:lnTo>
                    <a:pt x="912" y="1217"/>
                  </a:lnTo>
                  <a:lnTo>
                    <a:pt x="910" y="1219"/>
                  </a:lnTo>
                  <a:lnTo>
                    <a:pt x="909" y="1219"/>
                  </a:lnTo>
                  <a:lnTo>
                    <a:pt x="909" y="1220"/>
                  </a:lnTo>
                  <a:lnTo>
                    <a:pt x="909" y="1222"/>
                  </a:lnTo>
                  <a:lnTo>
                    <a:pt x="910" y="1224"/>
                  </a:lnTo>
                  <a:lnTo>
                    <a:pt x="910" y="1225"/>
                  </a:lnTo>
                  <a:lnTo>
                    <a:pt x="908" y="1226"/>
                  </a:lnTo>
                  <a:lnTo>
                    <a:pt x="905" y="1226"/>
                  </a:lnTo>
                  <a:lnTo>
                    <a:pt x="904" y="1228"/>
                  </a:lnTo>
                  <a:lnTo>
                    <a:pt x="902" y="1228"/>
                  </a:lnTo>
                  <a:lnTo>
                    <a:pt x="901" y="1226"/>
                  </a:lnTo>
                  <a:lnTo>
                    <a:pt x="901" y="1225"/>
                  </a:lnTo>
                  <a:lnTo>
                    <a:pt x="900" y="1224"/>
                  </a:lnTo>
                  <a:lnTo>
                    <a:pt x="899" y="1225"/>
                  </a:lnTo>
                  <a:lnTo>
                    <a:pt x="901" y="1226"/>
                  </a:lnTo>
                  <a:lnTo>
                    <a:pt x="901" y="1228"/>
                  </a:lnTo>
                  <a:lnTo>
                    <a:pt x="900" y="1229"/>
                  </a:lnTo>
                  <a:lnTo>
                    <a:pt x="899" y="1229"/>
                  </a:lnTo>
                  <a:lnTo>
                    <a:pt x="897" y="1230"/>
                  </a:lnTo>
                  <a:lnTo>
                    <a:pt x="896" y="1232"/>
                  </a:lnTo>
                  <a:lnTo>
                    <a:pt x="895" y="1232"/>
                  </a:lnTo>
                  <a:lnTo>
                    <a:pt x="892" y="1234"/>
                  </a:lnTo>
                  <a:lnTo>
                    <a:pt x="891" y="1234"/>
                  </a:lnTo>
                  <a:lnTo>
                    <a:pt x="889" y="1236"/>
                  </a:lnTo>
                  <a:lnTo>
                    <a:pt x="889" y="1237"/>
                  </a:lnTo>
                  <a:lnTo>
                    <a:pt x="889" y="1238"/>
                  </a:lnTo>
                  <a:lnTo>
                    <a:pt x="889" y="1241"/>
                  </a:lnTo>
                  <a:lnTo>
                    <a:pt x="889" y="1242"/>
                  </a:lnTo>
                  <a:lnTo>
                    <a:pt x="888" y="1245"/>
                  </a:lnTo>
                  <a:lnTo>
                    <a:pt x="888" y="1246"/>
                  </a:lnTo>
                  <a:lnTo>
                    <a:pt x="888" y="1249"/>
                  </a:lnTo>
                  <a:lnTo>
                    <a:pt x="889" y="1250"/>
                  </a:lnTo>
                  <a:lnTo>
                    <a:pt x="889" y="1253"/>
                  </a:lnTo>
                  <a:lnTo>
                    <a:pt x="888" y="1253"/>
                  </a:lnTo>
                  <a:lnTo>
                    <a:pt x="888" y="1257"/>
                  </a:lnTo>
                  <a:lnTo>
                    <a:pt x="887" y="1258"/>
                  </a:lnTo>
                  <a:lnTo>
                    <a:pt x="885" y="1258"/>
                  </a:lnTo>
                  <a:lnTo>
                    <a:pt x="880" y="1259"/>
                  </a:lnTo>
                  <a:lnTo>
                    <a:pt x="879" y="1259"/>
                  </a:lnTo>
                  <a:lnTo>
                    <a:pt x="878" y="1260"/>
                  </a:lnTo>
                  <a:lnTo>
                    <a:pt x="872" y="1260"/>
                  </a:lnTo>
                  <a:lnTo>
                    <a:pt x="871" y="1259"/>
                  </a:lnTo>
                  <a:lnTo>
                    <a:pt x="871" y="1258"/>
                  </a:lnTo>
                  <a:lnTo>
                    <a:pt x="874" y="1255"/>
                  </a:lnTo>
                  <a:lnTo>
                    <a:pt x="874" y="1254"/>
                  </a:lnTo>
                  <a:lnTo>
                    <a:pt x="871" y="1254"/>
                  </a:lnTo>
                  <a:lnTo>
                    <a:pt x="871" y="1257"/>
                  </a:lnTo>
                  <a:lnTo>
                    <a:pt x="871" y="1258"/>
                  </a:lnTo>
                  <a:lnTo>
                    <a:pt x="870" y="1257"/>
                  </a:lnTo>
                  <a:lnTo>
                    <a:pt x="868" y="1258"/>
                  </a:lnTo>
                  <a:lnTo>
                    <a:pt x="867" y="1257"/>
                  </a:lnTo>
                  <a:lnTo>
                    <a:pt x="867" y="1254"/>
                  </a:lnTo>
                  <a:lnTo>
                    <a:pt x="863" y="1250"/>
                  </a:lnTo>
                  <a:lnTo>
                    <a:pt x="861" y="1247"/>
                  </a:lnTo>
                  <a:lnTo>
                    <a:pt x="859" y="1247"/>
                  </a:lnTo>
                  <a:lnTo>
                    <a:pt x="858" y="1247"/>
                  </a:lnTo>
                  <a:lnTo>
                    <a:pt x="857" y="1246"/>
                  </a:lnTo>
                  <a:lnTo>
                    <a:pt x="857" y="1247"/>
                  </a:lnTo>
                  <a:lnTo>
                    <a:pt x="858" y="1247"/>
                  </a:lnTo>
                  <a:lnTo>
                    <a:pt x="859" y="1247"/>
                  </a:lnTo>
                  <a:lnTo>
                    <a:pt x="861" y="1249"/>
                  </a:lnTo>
                  <a:lnTo>
                    <a:pt x="862" y="1250"/>
                  </a:lnTo>
                  <a:lnTo>
                    <a:pt x="863" y="1251"/>
                  </a:lnTo>
                  <a:lnTo>
                    <a:pt x="866" y="1254"/>
                  </a:lnTo>
                  <a:lnTo>
                    <a:pt x="866" y="1257"/>
                  </a:lnTo>
                  <a:lnTo>
                    <a:pt x="867" y="1257"/>
                  </a:lnTo>
                  <a:lnTo>
                    <a:pt x="868" y="1258"/>
                  </a:lnTo>
                  <a:lnTo>
                    <a:pt x="870" y="1259"/>
                  </a:lnTo>
                  <a:lnTo>
                    <a:pt x="870" y="1260"/>
                  </a:lnTo>
                  <a:lnTo>
                    <a:pt x="868" y="1260"/>
                  </a:lnTo>
                  <a:lnTo>
                    <a:pt x="862" y="1262"/>
                  </a:lnTo>
                  <a:lnTo>
                    <a:pt x="861" y="1263"/>
                  </a:lnTo>
                  <a:lnTo>
                    <a:pt x="858" y="1263"/>
                  </a:lnTo>
                  <a:lnTo>
                    <a:pt x="857" y="1262"/>
                  </a:lnTo>
                  <a:lnTo>
                    <a:pt x="854" y="1262"/>
                  </a:lnTo>
                  <a:lnTo>
                    <a:pt x="854" y="1260"/>
                  </a:lnTo>
                  <a:lnTo>
                    <a:pt x="854" y="1259"/>
                  </a:lnTo>
                  <a:lnTo>
                    <a:pt x="853" y="1259"/>
                  </a:lnTo>
                  <a:lnTo>
                    <a:pt x="851" y="1259"/>
                  </a:lnTo>
                  <a:lnTo>
                    <a:pt x="853" y="1260"/>
                  </a:lnTo>
                  <a:lnTo>
                    <a:pt x="853" y="1262"/>
                  </a:lnTo>
                  <a:lnTo>
                    <a:pt x="849" y="1262"/>
                  </a:lnTo>
                  <a:lnTo>
                    <a:pt x="849" y="1263"/>
                  </a:lnTo>
                  <a:lnTo>
                    <a:pt x="847" y="1264"/>
                  </a:lnTo>
                  <a:lnTo>
                    <a:pt x="847" y="1266"/>
                  </a:lnTo>
                  <a:lnTo>
                    <a:pt x="842" y="1266"/>
                  </a:lnTo>
                  <a:lnTo>
                    <a:pt x="841" y="1267"/>
                  </a:lnTo>
                  <a:lnTo>
                    <a:pt x="840" y="1267"/>
                  </a:lnTo>
                  <a:lnTo>
                    <a:pt x="838" y="1270"/>
                  </a:lnTo>
                  <a:lnTo>
                    <a:pt x="837" y="1268"/>
                  </a:lnTo>
                  <a:lnTo>
                    <a:pt x="838" y="1266"/>
                  </a:lnTo>
                  <a:lnTo>
                    <a:pt x="840" y="1266"/>
                  </a:lnTo>
                  <a:lnTo>
                    <a:pt x="841" y="1266"/>
                  </a:lnTo>
                  <a:lnTo>
                    <a:pt x="842" y="1264"/>
                  </a:lnTo>
                  <a:lnTo>
                    <a:pt x="841" y="1263"/>
                  </a:lnTo>
                  <a:lnTo>
                    <a:pt x="841" y="1264"/>
                  </a:lnTo>
                  <a:lnTo>
                    <a:pt x="840" y="1264"/>
                  </a:lnTo>
                  <a:lnTo>
                    <a:pt x="840" y="1263"/>
                  </a:lnTo>
                  <a:lnTo>
                    <a:pt x="838" y="1262"/>
                  </a:lnTo>
                  <a:lnTo>
                    <a:pt x="837" y="1260"/>
                  </a:lnTo>
                  <a:lnTo>
                    <a:pt x="837" y="1258"/>
                  </a:lnTo>
                  <a:lnTo>
                    <a:pt x="836" y="1258"/>
                  </a:lnTo>
                  <a:lnTo>
                    <a:pt x="837" y="1260"/>
                  </a:lnTo>
                  <a:lnTo>
                    <a:pt x="836" y="1260"/>
                  </a:lnTo>
                  <a:lnTo>
                    <a:pt x="838" y="1263"/>
                  </a:lnTo>
                  <a:lnTo>
                    <a:pt x="838" y="1264"/>
                  </a:lnTo>
                  <a:lnTo>
                    <a:pt x="837" y="1266"/>
                  </a:lnTo>
                  <a:lnTo>
                    <a:pt x="836" y="1267"/>
                  </a:lnTo>
                  <a:lnTo>
                    <a:pt x="836" y="1270"/>
                  </a:lnTo>
                  <a:lnTo>
                    <a:pt x="836" y="1271"/>
                  </a:lnTo>
                  <a:lnTo>
                    <a:pt x="834" y="1272"/>
                  </a:lnTo>
                  <a:lnTo>
                    <a:pt x="834" y="1275"/>
                  </a:lnTo>
                  <a:lnTo>
                    <a:pt x="832" y="1275"/>
                  </a:lnTo>
                  <a:lnTo>
                    <a:pt x="832" y="1276"/>
                  </a:lnTo>
                  <a:lnTo>
                    <a:pt x="828" y="1276"/>
                  </a:lnTo>
                  <a:lnTo>
                    <a:pt x="826" y="1276"/>
                  </a:lnTo>
                  <a:lnTo>
                    <a:pt x="825" y="1276"/>
                  </a:lnTo>
                  <a:lnTo>
                    <a:pt x="824" y="1277"/>
                  </a:lnTo>
                  <a:lnTo>
                    <a:pt x="820" y="1277"/>
                  </a:lnTo>
                  <a:lnTo>
                    <a:pt x="819" y="1277"/>
                  </a:lnTo>
                  <a:lnTo>
                    <a:pt x="817" y="1276"/>
                  </a:lnTo>
                  <a:lnTo>
                    <a:pt x="816" y="1276"/>
                  </a:lnTo>
                  <a:lnTo>
                    <a:pt x="817" y="1275"/>
                  </a:lnTo>
                  <a:lnTo>
                    <a:pt x="817" y="1274"/>
                  </a:lnTo>
                  <a:lnTo>
                    <a:pt x="816" y="1275"/>
                  </a:lnTo>
                  <a:lnTo>
                    <a:pt x="816" y="1276"/>
                  </a:lnTo>
                  <a:lnTo>
                    <a:pt x="815" y="1276"/>
                  </a:lnTo>
                  <a:lnTo>
                    <a:pt x="815" y="1277"/>
                  </a:lnTo>
                  <a:lnTo>
                    <a:pt x="816" y="1277"/>
                  </a:lnTo>
                  <a:lnTo>
                    <a:pt x="817" y="1279"/>
                  </a:lnTo>
                  <a:lnTo>
                    <a:pt x="816" y="1279"/>
                  </a:lnTo>
                  <a:lnTo>
                    <a:pt x="813" y="1279"/>
                  </a:lnTo>
                  <a:lnTo>
                    <a:pt x="811" y="1281"/>
                  </a:lnTo>
                  <a:lnTo>
                    <a:pt x="807" y="1283"/>
                  </a:lnTo>
                  <a:lnTo>
                    <a:pt x="806" y="1284"/>
                  </a:lnTo>
                  <a:lnTo>
                    <a:pt x="806" y="1285"/>
                  </a:lnTo>
                  <a:lnTo>
                    <a:pt x="802" y="1289"/>
                  </a:lnTo>
                  <a:lnTo>
                    <a:pt x="799" y="1289"/>
                  </a:lnTo>
                  <a:lnTo>
                    <a:pt x="799" y="1288"/>
                  </a:lnTo>
                  <a:lnTo>
                    <a:pt x="792" y="1288"/>
                  </a:lnTo>
                  <a:lnTo>
                    <a:pt x="792" y="1289"/>
                  </a:lnTo>
                  <a:lnTo>
                    <a:pt x="791" y="1289"/>
                  </a:lnTo>
                  <a:lnTo>
                    <a:pt x="786" y="1292"/>
                  </a:lnTo>
                  <a:lnTo>
                    <a:pt x="787" y="1293"/>
                  </a:lnTo>
                  <a:lnTo>
                    <a:pt x="788" y="1293"/>
                  </a:lnTo>
                  <a:lnTo>
                    <a:pt x="787" y="1294"/>
                  </a:lnTo>
                  <a:lnTo>
                    <a:pt x="787" y="1296"/>
                  </a:lnTo>
                  <a:lnTo>
                    <a:pt x="785" y="1297"/>
                  </a:lnTo>
                  <a:lnTo>
                    <a:pt x="782" y="1297"/>
                  </a:lnTo>
                  <a:lnTo>
                    <a:pt x="781" y="1298"/>
                  </a:lnTo>
                  <a:lnTo>
                    <a:pt x="777" y="1298"/>
                  </a:lnTo>
                  <a:lnTo>
                    <a:pt x="774" y="1301"/>
                  </a:lnTo>
                  <a:lnTo>
                    <a:pt x="773" y="1302"/>
                  </a:lnTo>
                  <a:lnTo>
                    <a:pt x="774" y="1305"/>
                  </a:lnTo>
                  <a:lnTo>
                    <a:pt x="773" y="1306"/>
                  </a:lnTo>
                  <a:lnTo>
                    <a:pt x="771" y="1308"/>
                  </a:lnTo>
                  <a:lnTo>
                    <a:pt x="770" y="1308"/>
                  </a:lnTo>
                  <a:lnTo>
                    <a:pt x="769" y="1309"/>
                  </a:lnTo>
                  <a:lnTo>
                    <a:pt x="768" y="1309"/>
                  </a:lnTo>
                  <a:lnTo>
                    <a:pt x="769" y="1310"/>
                  </a:lnTo>
                  <a:lnTo>
                    <a:pt x="768" y="1312"/>
                  </a:lnTo>
                  <a:lnTo>
                    <a:pt x="766" y="1312"/>
                  </a:lnTo>
                  <a:lnTo>
                    <a:pt x="766" y="1313"/>
                  </a:lnTo>
                  <a:lnTo>
                    <a:pt x="765" y="1314"/>
                  </a:lnTo>
                  <a:lnTo>
                    <a:pt x="764" y="1314"/>
                  </a:lnTo>
                  <a:lnTo>
                    <a:pt x="762" y="1315"/>
                  </a:lnTo>
                  <a:lnTo>
                    <a:pt x="761" y="1317"/>
                  </a:lnTo>
                  <a:lnTo>
                    <a:pt x="760" y="1318"/>
                  </a:lnTo>
                  <a:lnTo>
                    <a:pt x="758" y="1318"/>
                  </a:lnTo>
                  <a:lnTo>
                    <a:pt x="758" y="1319"/>
                  </a:lnTo>
                  <a:lnTo>
                    <a:pt x="756" y="1322"/>
                  </a:lnTo>
                  <a:lnTo>
                    <a:pt x="754" y="1322"/>
                  </a:lnTo>
                  <a:lnTo>
                    <a:pt x="754" y="1323"/>
                  </a:lnTo>
                  <a:lnTo>
                    <a:pt x="754" y="1325"/>
                  </a:lnTo>
                  <a:lnTo>
                    <a:pt x="753" y="1325"/>
                  </a:lnTo>
                  <a:lnTo>
                    <a:pt x="753" y="1327"/>
                  </a:lnTo>
                  <a:lnTo>
                    <a:pt x="752" y="1329"/>
                  </a:lnTo>
                  <a:lnTo>
                    <a:pt x="751" y="1329"/>
                  </a:lnTo>
                  <a:lnTo>
                    <a:pt x="749" y="1329"/>
                  </a:lnTo>
                  <a:lnTo>
                    <a:pt x="749" y="1330"/>
                  </a:lnTo>
                  <a:lnTo>
                    <a:pt x="747" y="1330"/>
                  </a:lnTo>
                  <a:lnTo>
                    <a:pt x="744" y="1329"/>
                  </a:lnTo>
                  <a:lnTo>
                    <a:pt x="737" y="1329"/>
                  </a:lnTo>
                  <a:lnTo>
                    <a:pt x="736" y="1329"/>
                  </a:lnTo>
                  <a:lnTo>
                    <a:pt x="733" y="1329"/>
                  </a:lnTo>
                  <a:lnTo>
                    <a:pt x="731" y="1329"/>
                  </a:lnTo>
                  <a:lnTo>
                    <a:pt x="730" y="1330"/>
                  </a:lnTo>
                  <a:lnTo>
                    <a:pt x="722" y="1330"/>
                  </a:lnTo>
                  <a:lnTo>
                    <a:pt x="720" y="1331"/>
                  </a:lnTo>
                  <a:lnTo>
                    <a:pt x="719" y="1331"/>
                  </a:lnTo>
                  <a:lnTo>
                    <a:pt x="716" y="1332"/>
                  </a:lnTo>
                  <a:lnTo>
                    <a:pt x="715" y="1332"/>
                  </a:lnTo>
                  <a:lnTo>
                    <a:pt x="716" y="1331"/>
                  </a:lnTo>
                  <a:lnTo>
                    <a:pt x="715" y="1331"/>
                  </a:lnTo>
                  <a:lnTo>
                    <a:pt x="714" y="1332"/>
                  </a:lnTo>
                  <a:lnTo>
                    <a:pt x="711" y="1332"/>
                  </a:lnTo>
                  <a:lnTo>
                    <a:pt x="710" y="1335"/>
                  </a:lnTo>
                  <a:lnTo>
                    <a:pt x="707" y="1336"/>
                  </a:lnTo>
                  <a:lnTo>
                    <a:pt x="706" y="1336"/>
                  </a:lnTo>
                  <a:lnTo>
                    <a:pt x="705" y="1339"/>
                  </a:lnTo>
                  <a:lnTo>
                    <a:pt x="702" y="1339"/>
                  </a:lnTo>
                  <a:lnTo>
                    <a:pt x="702" y="1338"/>
                  </a:lnTo>
                  <a:lnTo>
                    <a:pt x="699" y="1338"/>
                  </a:lnTo>
                  <a:lnTo>
                    <a:pt x="697" y="1339"/>
                  </a:lnTo>
                  <a:lnTo>
                    <a:pt x="695" y="1336"/>
                  </a:lnTo>
                  <a:lnTo>
                    <a:pt x="694" y="1336"/>
                  </a:lnTo>
                  <a:lnTo>
                    <a:pt x="689" y="1336"/>
                  </a:lnTo>
                  <a:lnTo>
                    <a:pt x="688" y="1338"/>
                  </a:lnTo>
                  <a:lnTo>
                    <a:pt x="686" y="1338"/>
                  </a:lnTo>
                  <a:lnTo>
                    <a:pt x="685" y="1339"/>
                  </a:lnTo>
                  <a:lnTo>
                    <a:pt x="685" y="1340"/>
                  </a:lnTo>
                  <a:lnTo>
                    <a:pt x="684" y="1342"/>
                  </a:lnTo>
                  <a:lnTo>
                    <a:pt x="682" y="1340"/>
                  </a:lnTo>
                  <a:lnTo>
                    <a:pt x="684" y="1338"/>
                  </a:lnTo>
                  <a:lnTo>
                    <a:pt x="684" y="1336"/>
                  </a:lnTo>
                  <a:lnTo>
                    <a:pt x="682" y="1335"/>
                  </a:lnTo>
                  <a:lnTo>
                    <a:pt x="681" y="1332"/>
                  </a:lnTo>
                  <a:lnTo>
                    <a:pt x="680" y="1332"/>
                  </a:lnTo>
                  <a:lnTo>
                    <a:pt x="680" y="1331"/>
                  </a:lnTo>
                  <a:lnTo>
                    <a:pt x="677" y="1331"/>
                  </a:lnTo>
                  <a:lnTo>
                    <a:pt x="677" y="1332"/>
                  </a:lnTo>
                  <a:lnTo>
                    <a:pt x="676" y="1332"/>
                  </a:lnTo>
                  <a:lnTo>
                    <a:pt x="675" y="1331"/>
                  </a:lnTo>
                  <a:lnTo>
                    <a:pt x="673" y="1332"/>
                  </a:lnTo>
                  <a:lnTo>
                    <a:pt x="673" y="1331"/>
                  </a:lnTo>
                  <a:lnTo>
                    <a:pt x="673" y="1330"/>
                  </a:lnTo>
                  <a:lnTo>
                    <a:pt x="672" y="1331"/>
                  </a:lnTo>
                  <a:lnTo>
                    <a:pt x="672" y="1330"/>
                  </a:lnTo>
                  <a:lnTo>
                    <a:pt x="672" y="1329"/>
                  </a:lnTo>
                  <a:lnTo>
                    <a:pt x="673" y="1327"/>
                  </a:lnTo>
                  <a:lnTo>
                    <a:pt x="672" y="1326"/>
                  </a:lnTo>
                  <a:lnTo>
                    <a:pt x="672" y="1327"/>
                  </a:lnTo>
                  <a:lnTo>
                    <a:pt x="671" y="1327"/>
                  </a:lnTo>
                  <a:lnTo>
                    <a:pt x="669" y="1326"/>
                  </a:lnTo>
                  <a:lnTo>
                    <a:pt x="671" y="1325"/>
                  </a:lnTo>
                  <a:lnTo>
                    <a:pt x="671" y="1323"/>
                  </a:lnTo>
                  <a:lnTo>
                    <a:pt x="672" y="1323"/>
                  </a:lnTo>
                  <a:lnTo>
                    <a:pt x="672" y="1321"/>
                  </a:lnTo>
                  <a:lnTo>
                    <a:pt x="675" y="1319"/>
                  </a:lnTo>
                  <a:lnTo>
                    <a:pt x="675" y="1317"/>
                  </a:lnTo>
                  <a:lnTo>
                    <a:pt x="675" y="1315"/>
                  </a:lnTo>
                  <a:lnTo>
                    <a:pt x="669" y="1312"/>
                  </a:lnTo>
                  <a:lnTo>
                    <a:pt x="668" y="1312"/>
                  </a:lnTo>
                  <a:lnTo>
                    <a:pt x="667" y="1312"/>
                  </a:lnTo>
                  <a:lnTo>
                    <a:pt x="664" y="1310"/>
                  </a:lnTo>
                  <a:lnTo>
                    <a:pt x="660" y="1310"/>
                  </a:lnTo>
                  <a:lnTo>
                    <a:pt x="659" y="1310"/>
                  </a:lnTo>
                  <a:lnTo>
                    <a:pt x="658" y="1310"/>
                  </a:lnTo>
                  <a:lnTo>
                    <a:pt x="656" y="1309"/>
                  </a:lnTo>
                  <a:lnTo>
                    <a:pt x="655" y="1308"/>
                  </a:lnTo>
                  <a:lnTo>
                    <a:pt x="654" y="1306"/>
                  </a:lnTo>
                  <a:lnTo>
                    <a:pt x="652" y="1308"/>
                  </a:lnTo>
                  <a:lnTo>
                    <a:pt x="651" y="1308"/>
                  </a:lnTo>
                  <a:lnTo>
                    <a:pt x="648" y="1308"/>
                  </a:lnTo>
                  <a:lnTo>
                    <a:pt x="648" y="1306"/>
                  </a:lnTo>
                  <a:lnTo>
                    <a:pt x="642" y="1306"/>
                  </a:lnTo>
                  <a:lnTo>
                    <a:pt x="640" y="1308"/>
                  </a:lnTo>
                  <a:lnTo>
                    <a:pt x="640" y="1309"/>
                  </a:lnTo>
                  <a:lnTo>
                    <a:pt x="639" y="1310"/>
                  </a:lnTo>
                  <a:lnTo>
                    <a:pt x="638" y="1310"/>
                  </a:lnTo>
                  <a:lnTo>
                    <a:pt x="638" y="1309"/>
                  </a:lnTo>
                  <a:lnTo>
                    <a:pt x="639" y="1308"/>
                  </a:lnTo>
                  <a:lnTo>
                    <a:pt x="639" y="1306"/>
                  </a:lnTo>
                  <a:lnTo>
                    <a:pt x="638" y="1305"/>
                  </a:lnTo>
                  <a:lnTo>
                    <a:pt x="639" y="1304"/>
                  </a:lnTo>
                  <a:lnTo>
                    <a:pt x="638" y="1302"/>
                  </a:lnTo>
                  <a:lnTo>
                    <a:pt x="637" y="1301"/>
                  </a:lnTo>
                  <a:lnTo>
                    <a:pt x="638" y="1300"/>
                  </a:lnTo>
                  <a:lnTo>
                    <a:pt x="638" y="1298"/>
                  </a:lnTo>
                  <a:lnTo>
                    <a:pt x="635" y="1298"/>
                  </a:lnTo>
                  <a:lnTo>
                    <a:pt x="635" y="1296"/>
                  </a:lnTo>
                  <a:lnTo>
                    <a:pt x="634" y="1296"/>
                  </a:lnTo>
                  <a:lnTo>
                    <a:pt x="633" y="1296"/>
                  </a:lnTo>
                  <a:lnTo>
                    <a:pt x="631" y="1294"/>
                  </a:lnTo>
                  <a:lnTo>
                    <a:pt x="629" y="1293"/>
                  </a:lnTo>
                  <a:lnTo>
                    <a:pt x="627" y="1293"/>
                  </a:lnTo>
                  <a:lnTo>
                    <a:pt x="622" y="1293"/>
                  </a:lnTo>
                  <a:lnTo>
                    <a:pt x="622" y="1292"/>
                  </a:lnTo>
                  <a:lnTo>
                    <a:pt x="621" y="1292"/>
                  </a:lnTo>
                  <a:lnTo>
                    <a:pt x="620" y="1292"/>
                  </a:lnTo>
                  <a:lnTo>
                    <a:pt x="618" y="1292"/>
                  </a:lnTo>
                  <a:lnTo>
                    <a:pt x="617" y="1292"/>
                  </a:lnTo>
                  <a:lnTo>
                    <a:pt x="617" y="1291"/>
                  </a:lnTo>
                  <a:lnTo>
                    <a:pt x="618" y="1289"/>
                  </a:lnTo>
                  <a:lnTo>
                    <a:pt x="618" y="1288"/>
                  </a:lnTo>
                  <a:lnTo>
                    <a:pt x="616" y="1287"/>
                  </a:lnTo>
                  <a:lnTo>
                    <a:pt x="616" y="1285"/>
                  </a:lnTo>
                  <a:lnTo>
                    <a:pt x="612" y="1280"/>
                  </a:lnTo>
                  <a:lnTo>
                    <a:pt x="610" y="1280"/>
                  </a:lnTo>
                  <a:lnTo>
                    <a:pt x="608" y="1279"/>
                  </a:lnTo>
                  <a:lnTo>
                    <a:pt x="608" y="1277"/>
                  </a:lnTo>
                  <a:lnTo>
                    <a:pt x="605" y="1277"/>
                  </a:lnTo>
                  <a:lnTo>
                    <a:pt x="604" y="1276"/>
                  </a:lnTo>
                  <a:lnTo>
                    <a:pt x="600" y="1275"/>
                  </a:lnTo>
                  <a:lnTo>
                    <a:pt x="599" y="1275"/>
                  </a:lnTo>
                  <a:lnTo>
                    <a:pt x="595" y="1275"/>
                  </a:lnTo>
                  <a:lnTo>
                    <a:pt x="593" y="1274"/>
                  </a:lnTo>
                  <a:lnTo>
                    <a:pt x="592" y="1272"/>
                  </a:lnTo>
                  <a:lnTo>
                    <a:pt x="591" y="1271"/>
                  </a:lnTo>
                  <a:lnTo>
                    <a:pt x="593" y="1270"/>
                  </a:lnTo>
                  <a:lnTo>
                    <a:pt x="593" y="1267"/>
                  </a:lnTo>
                  <a:lnTo>
                    <a:pt x="592" y="1264"/>
                  </a:lnTo>
                  <a:lnTo>
                    <a:pt x="593" y="1262"/>
                  </a:lnTo>
                  <a:lnTo>
                    <a:pt x="591" y="1262"/>
                  </a:lnTo>
                  <a:lnTo>
                    <a:pt x="591" y="1260"/>
                  </a:lnTo>
                  <a:lnTo>
                    <a:pt x="591" y="1258"/>
                  </a:lnTo>
                  <a:lnTo>
                    <a:pt x="588" y="1255"/>
                  </a:lnTo>
                  <a:lnTo>
                    <a:pt x="585" y="1255"/>
                  </a:lnTo>
                  <a:lnTo>
                    <a:pt x="583" y="1253"/>
                  </a:lnTo>
                  <a:lnTo>
                    <a:pt x="580" y="1251"/>
                  </a:lnTo>
                  <a:lnTo>
                    <a:pt x="578" y="1251"/>
                  </a:lnTo>
                  <a:lnTo>
                    <a:pt x="576" y="1250"/>
                  </a:lnTo>
                  <a:lnTo>
                    <a:pt x="576" y="1249"/>
                  </a:lnTo>
                  <a:lnTo>
                    <a:pt x="579" y="1246"/>
                  </a:lnTo>
                  <a:lnTo>
                    <a:pt x="579" y="1245"/>
                  </a:lnTo>
                  <a:lnTo>
                    <a:pt x="578" y="1243"/>
                  </a:lnTo>
                  <a:lnTo>
                    <a:pt x="578" y="1246"/>
                  </a:lnTo>
                  <a:lnTo>
                    <a:pt x="576" y="1246"/>
                  </a:lnTo>
                  <a:lnTo>
                    <a:pt x="574" y="1245"/>
                  </a:lnTo>
                  <a:lnTo>
                    <a:pt x="571" y="1245"/>
                  </a:lnTo>
                  <a:lnTo>
                    <a:pt x="571" y="1243"/>
                  </a:lnTo>
                  <a:lnTo>
                    <a:pt x="570" y="1243"/>
                  </a:lnTo>
                  <a:lnTo>
                    <a:pt x="568" y="1242"/>
                  </a:lnTo>
                  <a:lnTo>
                    <a:pt x="565" y="1242"/>
                  </a:lnTo>
                  <a:lnTo>
                    <a:pt x="563" y="1241"/>
                  </a:lnTo>
                  <a:lnTo>
                    <a:pt x="562" y="1241"/>
                  </a:lnTo>
                  <a:lnTo>
                    <a:pt x="561" y="1240"/>
                  </a:lnTo>
                  <a:lnTo>
                    <a:pt x="559" y="1240"/>
                  </a:lnTo>
                  <a:lnTo>
                    <a:pt x="555" y="1237"/>
                  </a:lnTo>
                  <a:lnTo>
                    <a:pt x="551" y="1236"/>
                  </a:lnTo>
                  <a:lnTo>
                    <a:pt x="549" y="1234"/>
                  </a:lnTo>
                  <a:lnTo>
                    <a:pt x="547" y="1234"/>
                  </a:lnTo>
                  <a:lnTo>
                    <a:pt x="546" y="1234"/>
                  </a:lnTo>
                  <a:lnTo>
                    <a:pt x="545" y="1233"/>
                  </a:lnTo>
                  <a:lnTo>
                    <a:pt x="542" y="1232"/>
                  </a:lnTo>
                  <a:lnTo>
                    <a:pt x="540" y="1232"/>
                  </a:lnTo>
                  <a:lnTo>
                    <a:pt x="540" y="1230"/>
                  </a:lnTo>
                  <a:lnTo>
                    <a:pt x="537" y="1230"/>
                  </a:lnTo>
                  <a:lnTo>
                    <a:pt x="537" y="1229"/>
                  </a:lnTo>
                  <a:lnTo>
                    <a:pt x="534" y="1229"/>
                  </a:lnTo>
                  <a:lnTo>
                    <a:pt x="532" y="1229"/>
                  </a:lnTo>
                  <a:lnTo>
                    <a:pt x="529" y="1228"/>
                  </a:lnTo>
                  <a:lnTo>
                    <a:pt x="528" y="1228"/>
                  </a:lnTo>
                  <a:lnTo>
                    <a:pt x="527" y="1226"/>
                  </a:lnTo>
                  <a:lnTo>
                    <a:pt x="524" y="1226"/>
                  </a:lnTo>
                  <a:lnTo>
                    <a:pt x="524" y="1225"/>
                  </a:lnTo>
                  <a:lnTo>
                    <a:pt x="523" y="1225"/>
                  </a:lnTo>
                  <a:lnTo>
                    <a:pt x="520" y="1225"/>
                  </a:lnTo>
                  <a:lnTo>
                    <a:pt x="517" y="1225"/>
                  </a:lnTo>
                  <a:lnTo>
                    <a:pt x="517" y="1224"/>
                  </a:lnTo>
                  <a:lnTo>
                    <a:pt x="515" y="1224"/>
                  </a:lnTo>
                  <a:lnTo>
                    <a:pt x="513" y="1224"/>
                  </a:lnTo>
                  <a:lnTo>
                    <a:pt x="511" y="1221"/>
                  </a:lnTo>
                  <a:lnTo>
                    <a:pt x="507" y="1221"/>
                  </a:lnTo>
                  <a:lnTo>
                    <a:pt x="503" y="1221"/>
                  </a:lnTo>
                  <a:lnTo>
                    <a:pt x="503" y="1220"/>
                  </a:lnTo>
                  <a:lnTo>
                    <a:pt x="500" y="1220"/>
                  </a:lnTo>
                  <a:lnTo>
                    <a:pt x="499" y="1220"/>
                  </a:lnTo>
                  <a:lnTo>
                    <a:pt x="495" y="1219"/>
                  </a:lnTo>
                  <a:lnTo>
                    <a:pt x="492" y="1219"/>
                  </a:lnTo>
                  <a:lnTo>
                    <a:pt x="491" y="1217"/>
                  </a:lnTo>
                  <a:lnTo>
                    <a:pt x="487" y="1217"/>
                  </a:lnTo>
                  <a:lnTo>
                    <a:pt x="485" y="1217"/>
                  </a:lnTo>
                  <a:lnTo>
                    <a:pt x="483" y="1216"/>
                  </a:lnTo>
                  <a:lnTo>
                    <a:pt x="482" y="1216"/>
                  </a:lnTo>
                  <a:lnTo>
                    <a:pt x="479" y="1215"/>
                  </a:lnTo>
                  <a:lnTo>
                    <a:pt x="475" y="1213"/>
                  </a:lnTo>
                  <a:lnTo>
                    <a:pt x="474" y="1213"/>
                  </a:lnTo>
                  <a:lnTo>
                    <a:pt x="471" y="1213"/>
                  </a:lnTo>
                  <a:lnTo>
                    <a:pt x="471" y="1212"/>
                  </a:lnTo>
                  <a:lnTo>
                    <a:pt x="470" y="1212"/>
                  </a:lnTo>
                  <a:lnTo>
                    <a:pt x="469" y="1212"/>
                  </a:lnTo>
                  <a:lnTo>
                    <a:pt x="468" y="1212"/>
                  </a:lnTo>
                  <a:lnTo>
                    <a:pt x="466" y="1212"/>
                  </a:lnTo>
                  <a:lnTo>
                    <a:pt x="464" y="1211"/>
                  </a:lnTo>
                  <a:lnTo>
                    <a:pt x="462" y="1211"/>
                  </a:lnTo>
                  <a:lnTo>
                    <a:pt x="462" y="1209"/>
                  </a:lnTo>
                  <a:lnTo>
                    <a:pt x="461" y="1209"/>
                  </a:lnTo>
                  <a:lnTo>
                    <a:pt x="460" y="1209"/>
                  </a:lnTo>
                  <a:lnTo>
                    <a:pt x="457" y="1209"/>
                  </a:lnTo>
                  <a:lnTo>
                    <a:pt x="456" y="1209"/>
                  </a:lnTo>
                  <a:lnTo>
                    <a:pt x="456" y="1208"/>
                  </a:lnTo>
                  <a:lnTo>
                    <a:pt x="453" y="1208"/>
                  </a:lnTo>
                  <a:lnTo>
                    <a:pt x="452" y="1208"/>
                  </a:lnTo>
                  <a:lnTo>
                    <a:pt x="451" y="1208"/>
                  </a:lnTo>
                  <a:lnTo>
                    <a:pt x="449" y="1208"/>
                  </a:lnTo>
                  <a:lnTo>
                    <a:pt x="449" y="1207"/>
                  </a:lnTo>
                  <a:lnTo>
                    <a:pt x="447" y="1207"/>
                  </a:lnTo>
                  <a:lnTo>
                    <a:pt x="445" y="1207"/>
                  </a:lnTo>
                  <a:lnTo>
                    <a:pt x="444" y="1207"/>
                  </a:lnTo>
                  <a:lnTo>
                    <a:pt x="444" y="1205"/>
                  </a:lnTo>
                  <a:lnTo>
                    <a:pt x="443" y="1205"/>
                  </a:lnTo>
                  <a:lnTo>
                    <a:pt x="441" y="1205"/>
                  </a:lnTo>
                  <a:lnTo>
                    <a:pt x="440" y="1205"/>
                  </a:lnTo>
                  <a:lnTo>
                    <a:pt x="436" y="1205"/>
                  </a:lnTo>
                  <a:lnTo>
                    <a:pt x="436" y="1204"/>
                  </a:lnTo>
                  <a:lnTo>
                    <a:pt x="435" y="1204"/>
                  </a:lnTo>
                  <a:lnTo>
                    <a:pt x="434" y="1204"/>
                  </a:lnTo>
                  <a:lnTo>
                    <a:pt x="432" y="1204"/>
                  </a:lnTo>
                  <a:lnTo>
                    <a:pt x="431" y="1204"/>
                  </a:lnTo>
                  <a:lnTo>
                    <a:pt x="427" y="1204"/>
                  </a:lnTo>
                  <a:lnTo>
                    <a:pt x="426" y="1203"/>
                  </a:lnTo>
                  <a:lnTo>
                    <a:pt x="422" y="1203"/>
                  </a:lnTo>
                  <a:lnTo>
                    <a:pt x="422" y="1202"/>
                  </a:lnTo>
                  <a:lnTo>
                    <a:pt x="420" y="1202"/>
                  </a:lnTo>
                  <a:lnTo>
                    <a:pt x="419" y="1202"/>
                  </a:lnTo>
                  <a:lnTo>
                    <a:pt x="418" y="1202"/>
                  </a:lnTo>
                  <a:lnTo>
                    <a:pt x="416" y="1202"/>
                  </a:lnTo>
                  <a:lnTo>
                    <a:pt x="415" y="1202"/>
                  </a:lnTo>
                  <a:lnTo>
                    <a:pt x="415" y="1200"/>
                  </a:lnTo>
                  <a:lnTo>
                    <a:pt x="413" y="1200"/>
                  </a:lnTo>
                  <a:lnTo>
                    <a:pt x="410" y="1200"/>
                  </a:lnTo>
                  <a:lnTo>
                    <a:pt x="409" y="1200"/>
                  </a:lnTo>
                  <a:lnTo>
                    <a:pt x="407" y="1200"/>
                  </a:lnTo>
                  <a:lnTo>
                    <a:pt x="407" y="1199"/>
                  </a:lnTo>
                  <a:lnTo>
                    <a:pt x="403" y="1199"/>
                  </a:lnTo>
                  <a:lnTo>
                    <a:pt x="401" y="1199"/>
                  </a:lnTo>
                  <a:lnTo>
                    <a:pt x="401" y="1198"/>
                  </a:lnTo>
                  <a:lnTo>
                    <a:pt x="399" y="1198"/>
                  </a:lnTo>
                  <a:lnTo>
                    <a:pt x="397" y="1198"/>
                  </a:lnTo>
                  <a:lnTo>
                    <a:pt x="396" y="1198"/>
                  </a:lnTo>
                  <a:lnTo>
                    <a:pt x="394" y="1196"/>
                  </a:lnTo>
                  <a:lnTo>
                    <a:pt x="392" y="1196"/>
                  </a:lnTo>
                  <a:lnTo>
                    <a:pt x="390" y="1196"/>
                  </a:lnTo>
                  <a:lnTo>
                    <a:pt x="386" y="1196"/>
                  </a:lnTo>
                  <a:lnTo>
                    <a:pt x="385" y="1195"/>
                  </a:lnTo>
                  <a:lnTo>
                    <a:pt x="384" y="1195"/>
                  </a:lnTo>
                  <a:lnTo>
                    <a:pt x="382" y="1194"/>
                  </a:lnTo>
                  <a:lnTo>
                    <a:pt x="381" y="1194"/>
                  </a:lnTo>
                  <a:lnTo>
                    <a:pt x="378" y="1194"/>
                  </a:lnTo>
                  <a:lnTo>
                    <a:pt x="377" y="1194"/>
                  </a:lnTo>
                  <a:lnTo>
                    <a:pt x="375" y="1192"/>
                  </a:lnTo>
                  <a:lnTo>
                    <a:pt x="373" y="1192"/>
                  </a:lnTo>
                  <a:lnTo>
                    <a:pt x="372" y="1192"/>
                  </a:lnTo>
                  <a:lnTo>
                    <a:pt x="371" y="1192"/>
                  </a:lnTo>
                  <a:lnTo>
                    <a:pt x="369" y="1191"/>
                  </a:lnTo>
                  <a:lnTo>
                    <a:pt x="364" y="1191"/>
                  </a:lnTo>
                  <a:lnTo>
                    <a:pt x="363" y="1190"/>
                  </a:lnTo>
                  <a:lnTo>
                    <a:pt x="359" y="1190"/>
                  </a:lnTo>
                  <a:lnTo>
                    <a:pt x="359" y="1188"/>
                  </a:lnTo>
                  <a:lnTo>
                    <a:pt x="355" y="1188"/>
                  </a:lnTo>
                  <a:lnTo>
                    <a:pt x="354" y="1188"/>
                  </a:lnTo>
                  <a:lnTo>
                    <a:pt x="351" y="1188"/>
                  </a:lnTo>
                  <a:lnTo>
                    <a:pt x="350" y="1188"/>
                  </a:lnTo>
                  <a:lnTo>
                    <a:pt x="350" y="1187"/>
                  </a:lnTo>
                  <a:lnTo>
                    <a:pt x="348" y="1187"/>
                  </a:lnTo>
                  <a:lnTo>
                    <a:pt x="347" y="1186"/>
                  </a:lnTo>
                  <a:lnTo>
                    <a:pt x="346" y="1186"/>
                  </a:lnTo>
                  <a:lnTo>
                    <a:pt x="344" y="1185"/>
                  </a:lnTo>
                  <a:lnTo>
                    <a:pt x="342" y="1185"/>
                  </a:lnTo>
                  <a:lnTo>
                    <a:pt x="341" y="1185"/>
                  </a:lnTo>
                  <a:lnTo>
                    <a:pt x="339" y="1183"/>
                  </a:lnTo>
                  <a:lnTo>
                    <a:pt x="338" y="1183"/>
                  </a:lnTo>
                  <a:lnTo>
                    <a:pt x="334" y="1182"/>
                  </a:lnTo>
                  <a:lnTo>
                    <a:pt x="330" y="1182"/>
                  </a:lnTo>
                  <a:lnTo>
                    <a:pt x="327" y="1182"/>
                  </a:lnTo>
                  <a:lnTo>
                    <a:pt x="327" y="1181"/>
                  </a:lnTo>
                  <a:lnTo>
                    <a:pt x="326" y="1181"/>
                  </a:lnTo>
                  <a:lnTo>
                    <a:pt x="323" y="1181"/>
                  </a:lnTo>
                  <a:lnTo>
                    <a:pt x="322" y="1181"/>
                  </a:lnTo>
                  <a:lnTo>
                    <a:pt x="318" y="1179"/>
                  </a:lnTo>
                  <a:lnTo>
                    <a:pt x="317" y="1179"/>
                  </a:lnTo>
                  <a:lnTo>
                    <a:pt x="314" y="1179"/>
                  </a:lnTo>
                  <a:lnTo>
                    <a:pt x="313" y="1178"/>
                  </a:lnTo>
                  <a:lnTo>
                    <a:pt x="309" y="1178"/>
                  </a:lnTo>
                  <a:lnTo>
                    <a:pt x="308" y="1178"/>
                  </a:lnTo>
                  <a:lnTo>
                    <a:pt x="303" y="1177"/>
                  </a:lnTo>
                  <a:lnTo>
                    <a:pt x="301" y="1177"/>
                  </a:lnTo>
                  <a:lnTo>
                    <a:pt x="300" y="1175"/>
                  </a:lnTo>
                  <a:lnTo>
                    <a:pt x="299" y="1175"/>
                  </a:lnTo>
                  <a:lnTo>
                    <a:pt x="297" y="1175"/>
                  </a:lnTo>
                  <a:lnTo>
                    <a:pt x="296" y="1175"/>
                  </a:lnTo>
                  <a:lnTo>
                    <a:pt x="293" y="1175"/>
                  </a:lnTo>
                  <a:lnTo>
                    <a:pt x="293" y="1174"/>
                  </a:lnTo>
                  <a:lnTo>
                    <a:pt x="289" y="1174"/>
                  </a:lnTo>
                  <a:lnTo>
                    <a:pt x="288" y="1174"/>
                  </a:lnTo>
                  <a:lnTo>
                    <a:pt x="287" y="1173"/>
                  </a:lnTo>
                  <a:lnTo>
                    <a:pt x="285" y="1173"/>
                  </a:lnTo>
                  <a:lnTo>
                    <a:pt x="284" y="1173"/>
                  </a:lnTo>
                  <a:lnTo>
                    <a:pt x="283" y="1173"/>
                  </a:lnTo>
                  <a:lnTo>
                    <a:pt x="283" y="1171"/>
                  </a:lnTo>
                  <a:lnTo>
                    <a:pt x="280" y="1171"/>
                  </a:lnTo>
                  <a:lnTo>
                    <a:pt x="278" y="1171"/>
                  </a:lnTo>
                  <a:lnTo>
                    <a:pt x="276" y="1170"/>
                  </a:lnTo>
                  <a:lnTo>
                    <a:pt x="274" y="1170"/>
                  </a:lnTo>
                  <a:lnTo>
                    <a:pt x="270" y="1170"/>
                  </a:lnTo>
                  <a:lnTo>
                    <a:pt x="268" y="1169"/>
                  </a:lnTo>
                  <a:lnTo>
                    <a:pt x="267" y="1169"/>
                  </a:lnTo>
                  <a:lnTo>
                    <a:pt x="266" y="1169"/>
                  </a:lnTo>
                  <a:lnTo>
                    <a:pt x="265" y="1168"/>
                  </a:lnTo>
                  <a:lnTo>
                    <a:pt x="263" y="1168"/>
                  </a:lnTo>
                  <a:lnTo>
                    <a:pt x="262" y="1168"/>
                  </a:lnTo>
                  <a:lnTo>
                    <a:pt x="259" y="1168"/>
                  </a:lnTo>
                  <a:lnTo>
                    <a:pt x="258" y="1168"/>
                  </a:lnTo>
                  <a:lnTo>
                    <a:pt x="255" y="1168"/>
                  </a:lnTo>
                  <a:lnTo>
                    <a:pt x="255" y="1166"/>
                  </a:lnTo>
                  <a:lnTo>
                    <a:pt x="254" y="1166"/>
                  </a:lnTo>
                  <a:lnTo>
                    <a:pt x="253" y="1166"/>
                  </a:lnTo>
                  <a:lnTo>
                    <a:pt x="251" y="1166"/>
                  </a:lnTo>
                  <a:lnTo>
                    <a:pt x="250" y="1166"/>
                  </a:lnTo>
                  <a:lnTo>
                    <a:pt x="246" y="1165"/>
                  </a:lnTo>
                  <a:lnTo>
                    <a:pt x="244" y="1164"/>
                  </a:lnTo>
                  <a:lnTo>
                    <a:pt x="242" y="1164"/>
                  </a:lnTo>
                  <a:lnTo>
                    <a:pt x="241" y="1164"/>
                  </a:lnTo>
                  <a:lnTo>
                    <a:pt x="238" y="1164"/>
                  </a:lnTo>
                  <a:lnTo>
                    <a:pt x="237" y="1162"/>
                  </a:lnTo>
                  <a:lnTo>
                    <a:pt x="234" y="1162"/>
                  </a:lnTo>
                  <a:lnTo>
                    <a:pt x="233" y="1162"/>
                  </a:lnTo>
                  <a:lnTo>
                    <a:pt x="232" y="1162"/>
                  </a:lnTo>
                  <a:lnTo>
                    <a:pt x="230" y="1162"/>
                  </a:lnTo>
                  <a:lnTo>
                    <a:pt x="229" y="1161"/>
                  </a:lnTo>
                  <a:lnTo>
                    <a:pt x="228" y="1161"/>
                  </a:lnTo>
                  <a:lnTo>
                    <a:pt x="227" y="1160"/>
                  </a:lnTo>
                  <a:lnTo>
                    <a:pt x="223" y="1160"/>
                  </a:lnTo>
                  <a:lnTo>
                    <a:pt x="217" y="1160"/>
                  </a:lnTo>
                  <a:lnTo>
                    <a:pt x="217" y="1158"/>
                  </a:lnTo>
                  <a:lnTo>
                    <a:pt x="215" y="1158"/>
                  </a:lnTo>
                  <a:lnTo>
                    <a:pt x="213" y="1158"/>
                  </a:lnTo>
                  <a:lnTo>
                    <a:pt x="212" y="1158"/>
                  </a:lnTo>
                  <a:lnTo>
                    <a:pt x="210" y="1158"/>
                  </a:lnTo>
                  <a:lnTo>
                    <a:pt x="210" y="1157"/>
                  </a:lnTo>
                  <a:lnTo>
                    <a:pt x="208" y="1157"/>
                  </a:lnTo>
                  <a:lnTo>
                    <a:pt x="206" y="1157"/>
                  </a:lnTo>
                  <a:lnTo>
                    <a:pt x="204" y="1156"/>
                  </a:lnTo>
                  <a:lnTo>
                    <a:pt x="202" y="1156"/>
                  </a:lnTo>
                  <a:lnTo>
                    <a:pt x="200" y="1156"/>
                  </a:lnTo>
                  <a:lnTo>
                    <a:pt x="196" y="1156"/>
                  </a:lnTo>
                  <a:lnTo>
                    <a:pt x="196" y="1154"/>
                  </a:lnTo>
                  <a:lnTo>
                    <a:pt x="194" y="1154"/>
                  </a:lnTo>
                  <a:lnTo>
                    <a:pt x="190" y="1154"/>
                  </a:lnTo>
                  <a:lnTo>
                    <a:pt x="189" y="1153"/>
                  </a:lnTo>
                  <a:lnTo>
                    <a:pt x="187" y="1152"/>
                  </a:lnTo>
                  <a:lnTo>
                    <a:pt x="183" y="1152"/>
                  </a:lnTo>
                  <a:lnTo>
                    <a:pt x="182" y="1152"/>
                  </a:lnTo>
                  <a:lnTo>
                    <a:pt x="181" y="1152"/>
                  </a:lnTo>
                  <a:lnTo>
                    <a:pt x="173" y="1151"/>
                  </a:lnTo>
                  <a:lnTo>
                    <a:pt x="168" y="1149"/>
                  </a:lnTo>
                  <a:lnTo>
                    <a:pt x="165" y="1149"/>
                  </a:lnTo>
                  <a:lnTo>
                    <a:pt x="165" y="1148"/>
                  </a:lnTo>
                  <a:lnTo>
                    <a:pt x="160" y="1148"/>
                  </a:lnTo>
                  <a:lnTo>
                    <a:pt x="158" y="1148"/>
                  </a:lnTo>
                  <a:lnTo>
                    <a:pt x="157" y="1148"/>
                  </a:lnTo>
                  <a:lnTo>
                    <a:pt x="155" y="1147"/>
                  </a:lnTo>
                  <a:lnTo>
                    <a:pt x="152" y="1147"/>
                  </a:lnTo>
                  <a:lnTo>
                    <a:pt x="149" y="1145"/>
                  </a:lnTo>
                  <a:lnTo>
                    <a:pt x="148" y="1145"/>
                  </a:lnTo>
                  <a:lnTo>
                    <a:pt x="140" y="1143"/>
                  </a:lnTo>
                  <a:lnTo>
                    <a:pt x="124" y="1140"/>
                  </a:lnTo>
                  <a:lnTo>
                    <a:pt x="98" y="1135"/>
                  </a:lnTo>
                  <a:lnTo>
                    <a:pt x="84" y="1131"/>
                  </a:lnTo>
                  <a:lnTo>
                    <a:pt x="84" y="1107"/>
                  </a:lnTo>
                  <a:lnTo>
                    <a:pt x="109" y="1106"/>
                  </a:lnTo>
                  <a:lnTo>
                    <a:pt x="132" y="1111"/>
                  </a:lnTo>
                  <a:lnTo>
                    <a:pt x="137" y="1111"/>
                  </a:lnTo>
                  <a:lnTo>
                    <a:pt x="140" y="1113"/>
                  </a:lnTo>
                  <a:lnTo>
                    <a:pt x="143" y="1114"/>
                  </a:lnTo>
                  <a:lnTo>
                    <a:pt x="145" y="1115"/>
                  </a:lnTo>
                  <a:lnTo>
                    <a:pt x="147" y="1115"/>
                  </a:lnTo>
                  <a:lnTo>
                    <a:pt x="148" y="1116"/>
                  </a:lnTo>
                  <a:lnTo>
                    <a:pt x="151" y="1118"/>
                  </a:lnTo>
                  <a:lnTo>
                    <a:pt x="155" y="1118"/>
                  </a:lnTo>
                  <a:lnTo>
                    <a:pt x="157" y="1119"/>
                  </a:lnTo>
                  <a:lnTo>
                    <a:pt x="158" y="1122"/>
                  </a:lnTo>
                  <a:lnTo>
                    <a:pt x="161" y="1123"/>
                  </a:lnTo>
                  <a:lnTo>
                    <a:pt x="165" y="1124"/>
                  </a:lnTo>
                  <a:lnTo>
                    <a:pt x="169" y="1124"/>
                  </a:lnTo>
                  <a:lnTo>
                    <a:pt x="172" y="1124"/>
                  </a:lnTo>
                  <a:lnTo>
                    <a:pt x="175" y="1126"/>
                  </a:lnTo>
                  <a:lnTo>
                    <a:pt x="179" y="1126"/>
                  </a:lnTo>
                  <a:lnTo>
                    <a:pt x="182" y="1127"/>
                  </a:lnTo>
                  <a:lnTo>
                    <a:pt x="186" y="1126"/>
                  </a:lnTo>
                  <a:lnTo>
                    <a:pt x="189" y="1126"/>
                  </a:lnTo>
                  <a:lnTo>
                    <a:pt x="191" y="1126"/>
                  </a:lnTo>
                  <a:lnTo>
                    <a:pt x="195" y="1127"/>
                  </a:lnTo>
                  <a:lnTo>
                    <a:pt x="196" y="1126"/>
                  </a:lnTo>
                  <a:lnTo>
                    <a:pt x="198" y="1126"/>
                  </a:lnTo>
                  <a:lnTo>
                    <a:pt x="198" y="1124"/>
                  </a:lnTo>
                  <a:lnTo>
                    <a:pt x="199" y="1123"/>
                  </a:lnTo>
                  <a:lnTo>
                    <a:pt x="203" y="1122"/>
                  </a:lnTo>
                  <a:lnTo>
                    <a:pt x="204" y="1123"/>
                  </a:lnTo>
                  <a:lnTo>
                    <a:pt x="208" y="1124"/>
                  </a:lnTo>
                  <a:lnTo>
                    <a:pt x="211" y="1123"/>
                  </a:lnTo>
                  <a:lnTo>
                    <a:pt x="212" y="1120"/>
                  </a:lnTo>
                  <a:lnTo>
                    <a:pt x="215" y="1119"/>
                  </a:lnTo>
                  <a:lnTo>
                    <a:pt x="216" y="1118"/>
                  </a:lnTo>
                  <a:lnTo>
                    <a:pt x="216" y="1116"/>
                  </a:lnTo>
                  <a:lnTo>
                    <a:pt x="216" y="1115"/>
                  </a:lnTo>
                  <a:lnTo>
                    <a:pt x="219" y="1114"/>
                  </a:lnTo>
                  <a:lnTo>
                    <a:pt x="223" y="1114"/>
                  </a:lnTo>
                  <a:lnTo>
                    <a:pt x="227" y="1114"/>
                  </a:lnTo>
                  <a:lnTo>
                    <a:pt x="230" y="1114"/>
                  </a:lnTo>
                  <a:lnTo>
                    <a:pt x="233" y="1115"/>
                  </a:lnTo>
                  <a:lnTo>
                    <a:pt x="236" y="1116"/>
                  </a:lnTo>
                  <a:lnTo>
                    <a:pt x="237" y="1119"/>
                  </a:lnTo>
                  <a:lnTo>
                    <a:pt x="240" y="1120"/>
                  </a:lnTo>
                  <a:lnTo>
                    <a:pt x="242" y="1122"/>
                  </a:lnTo>
                  <a:lnTo>
                    <a:pt x="245" y="1119"/>
                  </a:lnTo>
                  <a:lnTo>
                    <a:pt x="248" y="1118"/>
                  </a:lnTo>
                  <a:lnTo>
                    <a:pt x="249" y="1115"/>
                  </a:lnTo>
                  <a:lnTo>
                    <a:pt x="251" y="1115"/>
                  </a:lnTo>
                  <a:lnTo>
                    <a:pt x="253" y="1116"/>
                  </a:lnTo>
                  <a:lnTo>
                    <a:pt x="254" y="1119"/>
                  </a:lnTo>
                  <a:lnTo>
                    <a:pt x="255" y="1122"/>
                  </a:lnTo>
                  <a:lnTo>
                    <a:pt x="258" y="1123"/>
                  </a:lnTo>
                  <a:lnTo>
                    <a:pt x="261" y="1122"/>
                  </a:lnTo>
                  <a:lnTo>
                    <a:pt x="263" y="1123"/>
                  </a:lnTo>
                  <a:lnTo>
                    <a:pt x="265" y="1126"/>
                  </a:lnTo>
                  <a:lnTo>
                    <a:pt x="267" y="1124"/>
                  </a:lnTo>
                  <a:lnTo>
                    <a:pt x="270" y="1122"/>
                  </a:lnTo>
                  <a:lnTo>
                    <a:pt x="271" y="1124"/>
                  </a:lnTo>
                  <a:lnTo>
                    <a:pt x="275" y="1124"/>
                  </a:lnTo>
                  <a:lnTo>
                    <a:pt x="276" y="1123"/>
                  </a:lnTo>
                  <a:lnTo>
                    <a:pt x="278" y="1120"/>
                  </a:lnTo>
                  <a:lnTo>
                    <a:pt x="280" y="1122"/>
                  </a:lnTo>
                  <a:lnTo>
                    <a:pt x="282" y="1123"/>
                  </a:lnTo>
                  <a:lnTo>
                    <a:pt x="284" y="1122"/>
                  </a:lnTo>
                  <a:lnTo>
                    <a:pt x="287" y="1123"/>
                  </a:lnTo>
                  <a:lnTo>
                    <a:pt x="289" y="1126"/>
                  </a:lnTo>
                  <a:lnTo>
                    <a:pt x="292" y="1126"/>
                  </a:lnTo>
                  <a:lnTo>
                    <a:pt x="293" y="1123"/>
                  </a:lnTo>
                  <a:lnTo>
                    <a:pt x="295" y="1120"/>
                  </a:lnTo>
                  <a:lnTo>
                    <a:pt x="297" y="1119"/>
                  </a:lnTo>
                  <a:lnTo>
                    <a:pt x="301" y="1119"/>
                  </a:lnTo>
                  <a:lnTo>
                    <a:pt x="304" y="1119"/>
                  </a:lnTo>
                  <a:lnTo>
                    <a:pt x="303" y="1115"/>
                  </a:lnTo>
                  <a:lnTo>
                    <a:pt x="301" y="1113"/>
                  </a:lnTo>
                  <a:lnTo>
                    <a:pt x="303" y="1110"/>
                  </a:lnTo>
                  <a:lnTo>
                    <a:pt x="305" y="1107"/>
                  </a:lnTo>
                  <a:lnTo>
                    <a:pt x="306" y="1105"/>
                  </a:lnTo>
                  <a:lnTo>
                    <a:pt x="306" y="1102"/>
                  </a:lnTo>
                  <a:lnTo>
                    <a:pt x="306" y="1098"/>
                  </a:lnTo>
                  <a:lnTo>
                    <a:pt x="305" y="1096"/>
                  </a:lnTo>
                  <a:lnTo>
                    <a:pt x="303" y="1094"/>
                  </a:lnTo>
                  <a:lnTo>
                    <a:pt x="303" y="1090"/>
                  </a:lnTo>
                  <a:lnTo>
                    <a:pt x="303" y="1086"/>
                  </a:lnTo>
                  <a:lnTo>
                    <a:pt x="300" y="1085"/>
                  </a:lnTo>
                  <a:lnTo>
                    <a:pt x="297" y="1082"/>
                  </a:lnTo>
                  <a:lnTo>
                    <a:pt x="299" y="1080"/>
                  </a:lnTo>
                  <a:lnTo>
                    <a:pt x="300" y="1077"/>
                  </a:lnTo>
                  <a:lnTo>
                    <a:pt x="300" y="1073"/>
                  </a:lnTo>
                  <a:lnTo>
                    <a:pt x="297" y="1072"/>
                  </a:lnTo>
                  <a:lnTo>
                    <a:pt x="295" y="1071"/>
                  </a:lnTo>
                  <a:lnTo>
                    <a:pt x="295" y="1067"/>
                  </a:lnTo>
                  <a:lnTo>
                    <a:pt x="292" y="1065"/>
                  </a:lnTo>
                  <a:lnTo>
                    <a:pt x="289" y="1068"/>
                  </a:lnTo>
                  <a:lnTo>
                    <a:pt x="288" y="1065"/>
                  </a:lnTo>
                  <a:lnTo>
                    <a:pt x="287" y="1063"/>
                  </a:lnTo>
                  <a:lnTo>
                    <a:pt x="287" y="1060"/>
                  </a:lnTo>
                  <a:lnTo>
                    <a:pt x="288" y="1058"/>
                  </a:lnTo>
                  <a:lnTo>
                    <a:pt x="289" y="1055"/>
                  </a:lnTo>
                  <a:lnTo>
                    <a:pt x="289" y="1052"/>
                  </a:lnTo>
                  <a:lnTo>
                    <a:pt x="288" y="1050"/>
                  </a:lnTo>
                  <a:lnTo>
                    <a:pt x="287" y="1047"/>
                  </a:lnTo>
                  <a:lnTo>
                    <a:pt x="287" y="1043"/>
                  </a:lnTo>
                  <a:lnTo>
                    <a:pt x="289" y="1042"/>
                  </a:lnTo>
                  <a:lnTo>
                    <a:pt x="289" y="1041"/>
                  </a:lnTo>
                  <a:lnTo>
                    <a:pt x="291" y="1039"/>
                  </a:lnTo>
                  <a:lnTo>
                    <a:pt x="289" y="1037"/>
                  </a:lnTo>
                  <a:lnTo>
                    <a:pt x="287" y="1034"/>
                  </a:lnTo>
                  <a:lnTo>
                    <a:pt x="283" y="1034"/>
                  </a:lnTo>
                  <a:lnTo>
                    <a:pt x="280" y="1034"/>
                  </a:lnTo>
                  <a:lnTo>
                    <a:pt x="279" y="1031"/>
                  </a:lnTo>
                  <a:lnTo>
                    <a:pt x="282" y="1029"/>
                  </a:lnTo>
                  <a:lnTo>
                    <a:pt x="282" y="1025"/>
                  </a:lnTo>
                  <a:lnTo>
                    <a:pt x="279" y="1022"/>
                  </a:lnTo>
                  <a:lnTo>
                    <a:pt x="276" y="1022"/>
                  </a:lnTo>
                  <a:lnTo>
                    <a:pt x="275" y="1020"/>
                  </a:lnTo>
                  <a:lnTo>
                    <a:pt x="275" y="1016"/>
                  </a:lnTo>
                  <a:lnTo>
                    <a:pt x="276" y="1016"/>
                  </a:lnTo>
                  <a:lnTo>
                    <a:pt x="276" y="1014"/>
                  </a:lnTo>
                  <a:lnTo>
                    <a:pt x="278" y="1014"/>
                  </a:lnTo>
                  <a:lnTo>
                    <a:pt x="279" y="1012"/>
                  </a:lnTo>
                  <a:lnTo>
                    <a:pt x="282" y="1010"/>
                  </a:lnTo>
                  <a:lnTo>
                    <a:pt x="283" y="1007"/>
                  </a:lnTo>
                  <a:lnTo>
                    <a:pt x="283" y="1004"/>
                  </a:lnTo>
                  <a:lnTo>
                    <a:pt x="283" y="1000"/>
                  </a:lnTo>
                  <a:lnTo>
                    <a:pt x="282" y="997"/>
                  </a:lnTo>
                  <a:lnTo>
                    <a:pt x="280" y="993"/>
                  </a:lnTo>
                  <a:lnTo>
                    <a:pt x="280" y="991"/>
                  </a:lnTo>
                  <a:lnTo>
                    <a:pt x="282" y="987"/>
                  </a:lnTo>
                  <a:lnTo>
                    <a:pt x="283" y="984"/>
                  </a:lnTo>
                  <a:lnTo>
                    <a:pt x="282" y="982"/>
                  </a:lnTo>
                  <a:lnTo>
                    <a:pt x="280" y="978"/>
                  </a:lnTo>
                  <a:lnTo>
                    <a:pt x="284" y="978"/>
                  </a:lnTo>
                  <a:lnTo>
                    <a:pt x="288" y="978"/>
                  </a:lnTo>
                  <a:lnTo>
                    <a:pt x="291" y="979"/>
                  </a:lnTo>
                  <a:lnTo>
                    <a:pt x="293" y="980"/>
                  </a:lnTo>
                  <a:lnTo>
                    <a:pt x="295" y="983"/>
                  </a:lnTo>
                  <a:lnTo>
                    <a:pt x="299" y="983"/>
                  </a:lnTo>
                  <a:lnTo>
                    <a:pt x="301" y="982"/>
                  </a:lnTo>
                  <a:lnTo>
                    <a:pt x="304" y="982"/>
                  </a:lnTo>
                  <a:lnTo>
                    <a:pt x="308"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2" y="948"/>
                  </a:lnTo>
                  <a:lnTo>
                    <a:pt x="310" y="945"/>
                  </a:lnTo>
                  <a:lnTo>
                    <a:pt x="309" y="942"/>
                  </a:lnTo>
                  <a:lnTo>
                    <a:pt x="308" y="940"/>
                  </a:lnTo>
                  <a:lnTo>
                    <a:pt x="306" y="937"/>
                  </a:lnTo>
                  <a:lnTo>
                    <a:pt x="305" y="935"/>
                  </a:lnTo>
                  <a:lnTo>
                    <a:pt x="304" y="932"/>
                  </a:lnTo>
                  <a:lnTo>
                    <a:pt x="303" y="929"/>
                  </a:lnTo>
                  <a:lnTo>
                    <a:pt x="301" y="927"/>
                  </a:lnTo>
                  <a:lnTo>
                    <a:pt x="301" y="924"/>
                  </a:lnTo>
                  <a:lnTo>
                    <a:pt x="300" y="921"/>
                  </a:lnTo>
                  <a:lnTo>
                    <a:pt x="299" y="917"/>
                  </a:lnTo>
                  <a:lnTo>
                    <a:pt x="299" y="915"/>
                  </a:lnTo>
                  <a:lnTo>
                    <a:pt x="297" y="911"/>
                  </a:lnTo>
                  <a:lnTo>
                    <a:pt x="296" y="908"/>
                  </a:lnTo>
                  <a:lnTo>
                    <a:pt x="296" y="906"/>
                  </a:lnTo>
                  <a:lnTo>
                    <a:pt x="295" y="902"/>
                  </a:lnTo>
                  <a:lnTo>
                    <a:pt x="293" y="899"/>
                  </a:lnTo>
                  <a:lnTo>
                    <a:pt x="293" y="895"/>
                  </a:lnTo>
                  <a:lnTo>
                    <a:pt x="292" y="891"/>
                  </a:lnTo>
                  <a:lnTo>
                    <a:pt x="292" y="889"/>
                  </a:lnTo>
                  <a:lnTo>
                    <a:pt x="291" y="885"/>
                  </a:lnTo>
                  <a:lnTo>
                    <a:pt x="291" y="881"/>
                  </a:lnTo>
                  <a:lnTo>
                    <a:pt x="289" y="878"/>
                  </a:lnTo>
                  <a:lnTo>
                    <a:pt x="289" y="876"/>
                  </a:lnTo>
                  <a:lnTo>
                    <a:pt x="288" y="873"/>
                  </a:lnTo>
                  <a:lnTo>
                    <a:pt x="287" y="869"/>
                  </a:lnTo>
                  <a:lnTo>
                    <a:pt x="285" y="866"/>
                  </a:lnTo>
                  <a:lnTo>
                    <a:pt x="285" y="863"/>
                  </a:lnTo>
                  <a:lnTo>
                    <a:pt x="285" y="859"/>
                  </a:lnTo>
                  <a:lnTo>
                    <a:pt x="285" y="855"/>
                  </a:lnTo>
                  <a:lnTo>
                    <a:pt x="285" y="851"/>
                  </a:lnTo>
                  <a:lnTo>
                    <a:pt x="285" y="847"/>
                  </a:lnTo>
                  <a:lnTo>
                    <a:pt x="285" y="843"/>
                  </a:lnTo>
                  <a:lnTo>
                    <a:pt x="287" y="840"/>
                  </a:lnTo>
                  <a:lnTo>
                    <a:pt x="287" y="838"/>
                  </a:lnTo>
                  <a:lnTo>
                    <a:pt x="285" y="836"/>
                  </a:lnTo>
                  <a:lnTo>
                    <a:pt x="284" y="834"/>
                  </a:lnTo>
                  <a:lnTo>
                    <a:pt x="283" y="831"/>
                  </a:lnTo>
                  <a:lnTo>
                    <a:pt x="282" y="828"/>
                  </a:lnTo>
                  <a:lnTo>
                    <a:pt x="280" y="825"/>
                  </a:lnTo>
                  <a:lnTo>
                    <a:pt x="279" y="823"/>
                  </a:lnTo>
                  <a:lnTo>
                    <a:pt x="276" y="823"/>
                  </a:lnTo>
                  <a:lnTo>
                    <a:pt x="275" y="822"/>
                  </a:lnTo>
                  <a:lnTo>
                    <a:pt x="274" y="818"/>
                  </a:lnTo>
                  <a:lnTo>
                    <a:pt x="271" y="818"/>
                  </a:lnTo>
                  <a:lnTo>
                    <a:pt x="268" y="819"/>
                  </a:lnTo>
                  <a:lnTo>
                    <a:pt x="266" y="822"/>
                  </a:lnTo>
                  <a:lnTo>
                    <a:pt x="263" y="821"/>
                  </a:lnTo>
                  <a:lnTo>
                    <a:pt x="261" y="818"/>
                  </a:lnTo>
                  <a:lnTo>
                    <a:pt x="257" y="818"/>
                  </a:lnTo>
                  <a:lnTo>
                    <a:pt x="254" y="818"/>
                  </a:lnTo>
                  <a:lnTo>
                    <a:pt x="251" y="815"/>
                  </a:lnTo>
                  <a:lnTo>
                    <a:pt x="250" y="814"/>
                  </a:lnTo>
                  <a:lnTo>
                    <a:pt x="248" y="811"/>
                  </a:lnTo>
                  <a:lnTo>
                    <a:pt x="245" y="813"/>
                  </a:lnTo>
                  <a:lnTo>
                    <a:pt x="241" y="813"/>
                  </a:lnTo>
                  <a:lnTo>
                    <a:pt x="240" y="811"/>
                  </a:lnTo>
                  <a:lnTo>
                    <a:pt x="237" y="809"/>
                  </a:lnTo>
                  <a:lnTo>
                    <a:pt x="236" y="806"/>
                  </a:lnTo>
                  <a:lnTo>
                    <a:pt x="233" y="805"/>
                  </a:lnTo>
                  <a:lnTo>
                    <a:pt x="230" y="805"/>
                  </a:lnTo>
                  <a:lnTo>
                    <a:pt x="229" y="808"/>
                  </a:lnTo>
                  <a:lnTo>
                    <a:pt x="227" y="809"/>
                  </a:lnTo>
                  <a:lnTo>
                    <a:pt x="224" y="810"/>
                  </a:lnTo>
                  <a:lnTo>
                    <a:pt x="221" y="811"/>
                  </a:lnTo>
                  <a:lnTo>
                    <a:pt x="219" y="814"/>
                  </a:lnTo>
                  <a:lnTo>
                    <a:pt x="217" y="817"/>
                  </a:lnTo>
                  <a:lnTo>
                    <a:pt x="213" y="817"/>
                  </a:lnTo>
                  <a:lnTo>
                    <a:pt x="211" y="817"/>
                  </a:lnTo>
                  <a:lnTo>
                    <a:pt x="208" y="819"/>
                  </a:lnTo>
                  <a:lnTo>
                    <a:pt x="206" y="821"/>
                  </a:lnTo>
                  <a:lnTo>
                    <a:pt x="202" y="821"/>
                  </a:lnTo>
                  <a:lnTo>
                    <a:pt x="198" y="821"/>
                  </a:lnTo>
                  <a:lnTo>
                    <a:pt x="195" y="822"/>
                  </a:lnTo>
                  <a:lnTo>
                    <a:pt x="194" y="823"/>
                  </a:lnTo>
                  <a:lnTo>
                    <a:pt x="190" y="825"/>
                  </a:lnTo>
                  <a:lnTo>
                    <a:pt x="186" y="823"/>
                  </a:lnTo>
                  <a:lnTo>
                    <a:pt x="183" y="822"/>
                  </a:lnTo>
                  <a:lnTo>
                    <a:pt x="182" y="819"/>
                  </a:lnTo>
                  <a:lnTo>
                    <a:pt x="181" y="817"/>
                  </a:lnTo>
                  <a:lnTo>
                    <a:pt x="178" y="815"/>
                  </a:lnTo>
                  <a:lnTo>
                    <a:pt x="175" y="814"/>
                  </a:lnTo>
                  <a:lnTo>
                    <a:pt x="173" y="815"/>
                  </a:lnTo>
                  <a:lnTo>
                    <a:pt x="170" y="814"/>
                  </a:lnTo>
                  <a:lnTo>
                    <a:pt x="170" y="813"/>
                  </a:lnTo>
                  <a:lnTo>
                    <a:pt x="172" y="802"/>
                  </a:lnTo>
                  <a:lnTo>
                    <a:pt x="173" y="792"/>
                  </a:lnTo>
                  <a:lnTo>
                    <a:pt x="174" y="783"/>
                  </a:lnTo>
                  <a:lnTo>
                    <a:pt x="175" y="772"/>
                  </a:lnTo>
                  <a:lnTo>
                    <a:pt x="177" y="764"/>
                  </a:lnTo>
                  <a:lnTo>
                    <a:pt x="168" y="764"/>
                  </a:lnTo>
                  <a:lnTo>
                    <a:pt x="157" y="766"/>
                  </a:lnTo>
                  <a:lnTo>
                    <a:pt x="147" y="767"/>
                  </a:lnTo>
                  <a:lnTo>
                    <a:pt x="139" y="767"/>
                  </a:lnTo>
                  <a:lnTo>
                    <a:pt x="139" y="756"/>
                  </a:lnTo>
                  <a:lnTo>
                    <a:pt x="140" y="747"/>
                  </a:lnTo>
                  <a:lnTo>
                    <a:pt x="140" y="737"/>
                  </a:lnTo>
                  <a:lnTo>
                    <a:pt x="140" y="726"/>
                  </a:lnTo>
                  <a:lnTo>
                    <a:pt x="141" y="717"/>
                  </a:lnTo>
                  <a:lnTo>
                    <a:pt x="141" y="707"/>
                  </a:lnTo>
                  <a:lnTo>
                    <a:pt x="141" y="696"/>
                  </a:lnTo>
                  <a:lnTo>
                    <a:pt x="143" y="687"/>
                  </a:lnTo>
                  <a:lnTo>
                    <a:pt x="143" y="678"/>
                  </a:lnTo>
                  <a:lnTo>
                    <a:pt x="137" y="669"/>
                  </a:lnTo>
                  <a:lnTo>
                    <a:pt x="134" y="658"/>
                  </a:lnTo>
                  <a:lnTo>
                    <a:pt x="128" y="648"/>
                  </a:lnTo>
                  <a:lnTo>
                    <a:pt x="124" y="637"/>
                  </a:lnTo>
                  <a:lnTo>
                    <a:pt x="119" y="628"/>
                  </a:lnTo>
                  <a:lnTo>
                    <a:pt x="114" y="618"/>
                  </a:lnTo>
                  <a:lnTo>
                    <a:pt x="110" y="607"/>
                  </a:lnTo>
                  <a:lnTo>
                    <a:pt x="105" y="599"/>
                  </a:lnTo>
                  <a:lnTo>
                    <a:pt x="105" y="594"/>
                  </a:lnTo>
                  <a:lnTo>
                    <a:pt x="103" y="589"/>
                  </a:lnTo>
                  <a:lnTo>
                    <a:pt x="102" y="578"/>
                  </a:lnTo>
                  <a:lnTo>
                    <a:pt x="101" y="569"/>
                  </a:lnTo>
                  <a:lnTo>
                    <a:pt x="99" y="559"/>
                  </a:lnTo>
                  <a:lnTo>
                    <a:pt x="97" y="548"/>
                  </a:lnTo>
                  <a:lnTo>
                    <a:pt x="96" y="539"/>
                  </a:lnTo>
                  <a:lnTo>
                    <a:pt x="96" y="538"/>
                  </a:lnTo>
                  <a:lnTo>
                    <a:pt x="94" y="529"/>
                  </a:lnTo>
                  <a:lnTo>
                    <a:pt x="92" y="518"/>
                  </a:lnTo>
                  <a:lnTo>
                    <a:pt x="90" y="509"/>
                  </a:lnTo>
                  <a:lnTo>
                    <a:pt x="86" y="499"/>
                  </a:lnTo>
                  <a:lnTo>
                    <a:pt x="81" y="488"/>
                  </a:lnTo>
                  <a:lnTo>
                    <a:pt x="76" y="478"/>
                  </a:lnTo>
                  <a:lnTo>
                    <a:pt x="71" y="469"/>
                  </a:lnTo>
                  <a:lnTo>
                    <a:pt x="65" y="458"/>
                  </a:lnTo>
                  <a:lnTo>
                    <a:pt x="62"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7" y="381"/>
                  </a:lnTo>
                  <a:lnTo>
                    <a:pt x="34" y="370"/>
                  </a:lnTo>
                  <a:lnTo>
                    <a:pt x="31" y="361"/>
                  </a:lnTo>
                  <a:lnTo>
                    <a:pt x="29" y="351"/>
                  </a:lnTo>
                  <a:lnTo>
                    <a:pt x="26" y="340"/>
                  </a:lnTo>
                  <a:lnTo>
                    <a:pt x="24" y="330"/>
                  </a:lnTo>
                  <a:lnTo>
                    <a:pt x="21" y="321"/>
                  </a:lnTo>
                  <a:lnTo>
                    <a:pt x="20" y="310"/>
                  </a:lnTo>
                  <a:lnTo>
                    <a:pt x="16" y="300"/>
                  </a:lnTo>
                  <a:lnTo>
                    <a:pt x="14" y="289"/>
                  </a:lnTo>
                  <a:lnTo>
                    <a:pt x="12" y="280"/>
                  </a:lnTo>
                  <a:lnTo>
                    <a:pt x="9" y="273"/>
                  </a:lnTo>
                  <a:lnTo>
                    <a:pt x="10" y="271"/>
                  </a:lnTo>
                  <a:lnTo>
                    <a:pt x="10" y="267"/>
                  </a:lnTo>
                  <a:lnTo>
                    <a:pt x="10" y="263"/>
                  </a:lnTo>
                  <a:lnTo>
                    <a:pt x="10" y="260"/>
                  </a:lnTo>
                  <a:lnTo>
                    <a:pt x="10" y="256"/>
                  </a:lnTo>
                  <a:lnTo>
                    <a:pt x="12" y="253"/>
                  </a:lnTo>
                  <a:lnTo>
                    <a:pt x="12" y="249"/>
                  </a:lnTo>
                  <a:lnTo>
                    <a:pt x="10" y="246"/>
                  </a:lnTo>
                  <a:lnTo>
                    <a:pt x="10" y="242"/>
                  </a:lnTo>
                  <a:lnTo>
                    <a:pt x="9" y="239"/>
                  </a:lnTo>
                  <a:lnTo>
                    <a:pt x="6" y="238"/>
                  </a:lnTo>
                  <a:lnTo>
                    <a:pt x="4" y="235"/>
                  </a:lnTo>
                  <a:lnTo>
                    <a:pt x="3" y="234"/>
                  </a:lnTo>
                  <a:lnTo>
                    <a:pt x="0" y="233"/>
                  </a:lnTo>
                  <a:lnTo>
                    <a:pt x="0" y="230"/>
                  </a:lnTo>
                  <a:lnTo>
                    <a:pt x="1" y="228"/>
                  </a:lnTo>
                  <a:lnTo>
                    <a:pt x="1" y="224"/>
                  </a:lnTo>
                  <a:lnTo>
                    <a:pt x="1" y="221"/>
                  </a:lnTo>
                  <a:lnTo>
                    <a:pt x="1" y="217"/>
                  </a:lnTo>
                  <a:lnTo>
                    <a:pt x="3" y="215"/>
                  </a:lnTo>
                  <a:lnTo>
                    <a:pt x="5" y="212"/>
                  </a:lnTo>
                  <a:lnTo>
                    <a:pt x="6" y="211"/>
                  </a:lnTo>
                  <a:lnTo>
                    <a:pt x="8" y="208"/>
                  </a:lnTo>
                  <a:lnTo>
                    <a:pt x="10" y="205"/>
                  </a:lnTo>
                  <a:lnTo>
                    <a:pt x="13" y="205"/>
                  </a:lnTo>
                  <a:lnTo>
                    <a:pt x="16" y="207"/>
                  </a:lnTo>
                  <a:lnTo>
                    <a:pt x="18" y="205"/>
                  </a:lnTo>
                  <a:lnTo>
                    <a:pt x="20" y="203"/>
                  </a:lnTo>
                  <a:lnTo>
                    <a:pt x="21" y="200"/>
                  </a:lnTo>
                  <a:lnTo>
                    <a:pt x="21" y="196"/>
                  </a:lnTo>
                  <a:lnTo>
                    <a:pt x="22" y="195"/>
                  </a:lnTo>
                  <a:lnTo>
                    <a:pt x="22" y="194"/>
                  </a:lnTo>
                  <a:lnTo>
                    <a:pt x="22" y="190"/>
                  </a:lnTo>
                  <a:lnTo>
                    <a:pt x="24" y="186"/>
                  </a:lnTo>
                  <a:lnTo>
                    <a:pt x="25" y="183"/>
                  </a:lnTo>
                  <a:lnTo>
                    <a:pt x="26" y="182"/>
                  </a:lnTo>
                  <a:lnTo>
                    <a:pt x="29" y="181"/>
                  </a:lnTo>
                  <a:lnTo>
                    <a:pt x="31" y="178"/>
                  </a:lnTo>
                  <a:lnTo>
                    <a:pt x="34" y="177"/>
                  </a:lnTo>
                  <a:lnTo>
                    <a:pt x="35" y="174"/>
                  </a:lnTo>
                  <a:lnTo>
                    <a:pt x="37" y="171"/>
                  </a:lnTo>
                  <a:lnTo>
                    <a:pt x="35" y="169"/>
                  </a:lnTo>
                  <a:lnTo>
                    <a:pt x="34" y="166"/>
                  </a:lnTo>
                  <a:lnTo>
                    <a:pt x="31" y="165"/>
                  </a:lnTo>
                  <a:lnTo>
                    <a:pt x="29" y="164"/>
                  </a:lnTo>
                  <a:lnTo>
                    <a:pt x="27" y="161"/>
                  </a:lnTo>
                  <a:lnTo>
                    <a:pt x="26" y="158"/>
                  </a:lnTo>
                  <a:lnTo>
                    <a:pt x="25" y="154"/>
                  </a:lnTo>
                  <a:lnTo>
                    <a:pt x="25" y="152"/>
                  </a:lnTo>
                  <a:lnTo>
                    <a:pt x="24" y="149"/>
                  </a:lnTo>
                  <a:lnTo>
                    <a:pt x="21" y="146"/>
                  </a:lnTo>
                  <a:lnTo>
                    <a:pt x="18" y="145"/>
                  </a:lnTo>
                  <a:lnTo>
                    <a:pt x="16" y="144"/>
                  </a:lnTo>
                  <a:lnTo>
                    <a:pt x="13" y="143"/>
                  </a:lnTo>
                  <a:lnTo>
                    <a:pt x="12" y="140"/>
                  </a:lnTo>
                  <a:lnTo>
                    <a:pt x="12" y="137"/>
                  </a:lnTo>
                  <a:lnTo>
                    <a:pt x="13" y="135"/>
                  </a:lnTo>
                  <a:lnTo>
                    <a:pt x="13" y="131"/>
                  </a:lnTo>
                  <a:lnTo>
                    <a:pt x="14" y="128"/>
                  </a:lnTo>
                  <a:lnTo>
                    <a:pt x="14" y="124"/>
                  </a:lnTo>
                  <a:lnTo>
                    <a:pt x="16" y="120"/>
                  </a:lnTo>
                  <a:lnTo>
                    <a:pt x="16" y="116"/>
                  </a:lnTo>
                  <a:lnTo>
                    <a:pt x="14" y="114"/>
                  </a:lnTo>
                  <a:lnTo>
                    <a:pt x="14" y="111"/>
                  </a:lnTo>
                  <a:lnTo>
                    <a:pt x="20" y="101"/>
                  </a:lnTo>
                  <a:lnTo>
                    <a:pt x="26" y="90"/>
                  </a:lnTo>
                  <a:lnTo>
                    <a:pt x="31" y="81"/>
                  </a:lnTo>
                  <a:lnTo>
                    <a:pt x="37" y="71"/>
                  </a:lnTo>
                  <a:lnTo>
                    <a:pt x="43" y="60"/>
                  </a:lnTo>
                  <a:lnTo>
                    <a:pt x="48" y="50"/>
                  </a:lnTo>
                  <a:lnTo>
                    <a:pt x="55" y="40"/>
                  </a:lnTo>
                  <a:lnTo>
                    <a:pt x="60" y="30"/>
                  </a:lnTo>
                  <a:lnTo>
                    <a:pt x="65" y="20"/>
                  </a:lnTo>
                  <a:lnTo>
                    <a:pt x="72" y="10"/>
                  </a:lnTo>
                  <a:lnTo>
                    <a:pt x="76" y="4"/>
                  </a:lnTo>
                  <a:lnTo>
                    <a:pt x="76" y="2"/>
                  </a:lnTo>
                  <a:lnTo>
                    <a:pt x="77" y="0"/>
                  </a:lnTo>
                  <a:lnTo>
                    <a:pt x="79" y="1"/>
                  </a:lnTo>
                  <a:lnTo>
                    <a:pt x="79" y="2"/>
                  </a:lnTo>
                  <a:lnTo>
                    <a:pt x="80" y="2"/>
                  </a:lnTo>
                  <a:lnTo>
                    <a:pt x="81" y="4"/>
                  </a:lnTo>
                  <a:lnTo>
                    <a:pt x="81" y="5"/>
                  </a:lnTo>
                  <a:lnTo>
                    <a:pt x="82" y="5"/>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0" name="Freeform 21">
              <a:extLst>
                <a:ext uri="{FF2B5EF4-FFF2-40B4-BE49-F238E27FC236}">
                  <a16:creationId xmlns:a16="http://schemas.microsoft.com/office/drawing/2014/main" id="{0D493D09-CEF4-4D04-A76A-2B8ADD8611B3}"/>
                </a:ext>
              </a:extLst>
            </p:cNvPr>
            <p:cNvSpPr>
              <a:spLocks/>
            </p:cNvSpPr>
            <p:nvPr/>
          </p:nvSpPr>
          <p:spPr bwMode="auto">
            <a:xfrm>
              <a:off x="1755" y="360"/>
              <a:ext cx="893" cy="825"/>
            </a:xfrm>
            <a:custGeom>
              <a:avLst/>
              <a:gdLst>
                <a:gd name="T0" fmla="*/ 832 w 893"/>
                <a:gd name="T1" fmla="*/ 374 h 825"/>
                <a:gd name="T2" fmla="*/ 795 w 893"/>
                <a:gd name="T3" fmla="*/ 414 h 825"/>
                <a:gd name="T4" fmla="*/ 773 w 893"/>
                <a:gd name="T5" fmla="*/ 456 h 825"/>
                <a:gd name="T6" fmla="*/ 736 w 893"/>
                <a:gd name="T7" fmla="*/ 478 h 825"/>
                <a:gd name="T8" fmla="*/ 749 w 893"/>
                <a:gd name="T9" fmla="*/ 504 h 825"/>
                <a:gd name="T10" fmla="*/ 771 w 893"/>
                <a:gd name="T11" fmla="*/ 525 h 825"/>
                <a:gd name="T12" fmla="*/ 792 w 893"/>
                <a:gd name="T13" fmla="*/ 542 h 825"/>
                <a:gd name="T14" fmla="*/ 792 w 893"/>
                <a:gd name="T15" fmla="*/ 563 h 825"/>
                <a:gd name="T16" fmla="*/ 758 w 893"/>
                <a:gd name="T17" fmla="*/ 564 h 825"/>
                <a:gd name="T18" fmla="*/ 765 w 893"/>
                <a:gd name="T19" fmla="*/ 585 h 825"/>
                <a:gd name="T20" fmla="*/ 739 w 893"/>
                <a:gd name="T21" fmla="*/ 586 h 825"/>
                <a:gd name="T22" fmla="*/ 719 w 893"/>
                <a:gd name="T23" fmla="*/ 610 h 825"/>
                <a:gd name="T24" fmla="*/ 724 w 893"/>
                <a:gd name="T25" fmla="*/ 638 h 825"/>
                <a:gd name="T26" fmla="*/ 726 w 893"/>
                <a:gd name="T27" fmla="*/ 664 h 825"/>
                <a:gd name="T28" fmla="*/ 724 w 893"/>
                <a:gd name="T29" fmla="*/ 692 h 825"/>
                <a:gd name="T30" fmla="*/ 726 w 893"/>
                <a:gd name="T31" fmla="*/ 715 h 825"/>
                <a:gd name="T32" fmla="*/ 579 w 893"/>
                <a:gd name="T33" fmla="*/ 716 h 825"/>
                <a:gd name="T34" fmla="*/ 546 w 893"/>
                <a:gd name="T35" fmla="*/ 725 h 825"/>
                <a:gd name="T36" fmla="*/ 516 w 893"/>
                <a:gd name="T37" fmla="*/ 745 h 825"/>
                <a:gd name="T38" fmla="*/ 478 w 893"/>
                <a:gd name="T39" fmla="*/ 764 h 825"/>
                <a:gd name="T40" fmla="*/ 424 w 893"/>
                <a:gd name="T41" fmla="*/ 762 h 825"/>
                <a:gd name="T42" fmla="*/ 381 w 893"/>
                <a:gd name="T43" fmla="*/ 755 h 825"/>
                <a:gd name="T44" fmla="*/ 346 w 893"/>
                <a:gd name="T45" fmla="*/ 761 h 825"/>
                <a:gd name="T46" fmla="*/ 312 w 893"/>
                <a:gd name="T47" fmla="*/ 763 h 825"/>
                <a:gd name="T48" fmla="*/ 276 w 893"/>
                <a:gd name="T49" fmla="*/ 763 h 825"/>
                <a:gd name="T50" fmla="*/ 253 w 893"/>
                <a:gd name="T51" fmla="*/ 768 h 825"/>
                <a:gd name="T52" fmla="*/ 228 w 893"/>
                <a:gd name="T53" fmla="*/ 799 h 825"/>
                <a:gd name="T54" fmla="*/ 198 w 893"/>
                <a:gd name="T55" fmla="*/ 814 h 825"/>
                <a:gd name="T56" fmla="*/ 161 w 893"/>
                <a:gd name="T57" fmla="*/ 821 h 825"/>
                <a:gd name="T58" fmla="*/ 126 w 893"/>
                <a:gd name="T59" fmla="*/ 823 h 825"/>
                <a:gd name="T60" fmla="*/ 94 w 893"/>
                <a:gd name="T61" fmla="*/ 792 h 825"/>
                <a:gd name="T62" fmla="*/ 98 w 893"/>
                <a:gd name="T63" fmla="*/ 729 h 825"/>
                <a:gd name="T64" fmla="*/ 97 w 893"/>
                <a:gd name="T65" fmla="*/ 668 h 825"/>
                <a:gd name="T66" fmla="*/ 90 w 893"/>
                <a:gd name="T67" fmla="*/ 596 h 825"/>
                <a:gd name="T68" fmla="*/ 82 w 893"/>
                <a:gd name="T69" fmla="*/ 513 h 825"/>
                <a:gd name="T70" fmla="*/ 107 w 893"/>
                <a:gd name="T71" fmla="*/ 457 h 825"/>
                <a:gd name="T72" fmla="*/ 54 w 893"/>
                <a:gd name="T73" fmla="*/ 414 h 825"/>
                <a:gd name="T74" fmla="*/ 98 w 893"/>
                <a:gd name="T75" fmla="*/ 361 h 825"/>
                <a:gd name="T76" fmla="*/ 38 w 893"/>
                <a:gd name="T77" fmla="*/ 323 h 825"/>
                <a:gd name="T78" fmla="*/ 10 w 893"/>
                <a:gd name="T79" fmla="*/ 254 h 825"/>
                <a:gd name="T80" fmla="*/ 6 w 893"/>
                <a:gd name="T81" fmla="*/ 190 h 825"/>
                <a:gd name="T82" fmla="*/ 34 w 893"/>
                <a:gd name="T83" fmla="*/ 126 h 825"/>
                <a:gd name="T84" fmla="*/ 67 w 893"/>
                <a:gd name="T85" fmla="*/ 72 h 825"/>
                <a:gd name="T86" fmla="*/ 97 w 893"/>
                <a:gd name="T87" fmla="*/ 14 h 825"/>
                <a:gd name="T88" fmla="*/ 282 w 893"/>
                <a:gd name="T89" fmla="*/ 16 h 825"/>
                <a:gd name="T90" fmla="*/ 499 w 893"/>
                <a:gd name="T91" fmla="*/ 16 h 825"/>
                <a:gd name="T92" fmla="*/ 671 w 893"/>
                <a:gd name="T93" fmla="*/ 16 h 825"/>
                <a:gd name="T94" fmla="*/ 893 w 893"/>
                <a:gd name="T95" fmla="*/ 0 h 825"/>
                <a:gd name="T96" fmla="*/ 881 w 893"/>
                <a:gd name="T97" fmla="*/ 29 h 825"/>
                <a:gd name="T98" fmla="*/ 879 w 893"/>
                <a:gd name="T99" fmla="*/ 55 h 825"/>
                <a:gd name="T100" fmla="*/ 876 w 893"/>
                <a:gd name="T101" fmla="*/ 81 h 825"/>
                <a:gd name="T102" fmla="*/ 872 w 893"/>
                <a:gd name="T103" fmla="*/ 102 h 825"/>
                <a:gd name="T104" fmla="*/ 859 w 893"/>
                <a:gd name="T105" fmla="*/ 117 h 825"/>
                <a:gd name="T106" fmla="*/ 853 w 893"/>
                <a:gd name="T107" fmla="*/ 131 h 825"/>
                <a:gd name="T108" fmla="*/ 834 w 893"/>
                <a:gd name="T109" fmla="*/ 148 h 825"/>
                <a:gd name="T110" fmla="*/ 815 w 893"/>
                <a:gd name="T111" fmla="*/ 166 h 825"/>
                <a:gd name="T112" fmla="*/ 806 w 893"/>
                <a:gd name="T113" fmla="*/ 206 h 825"/>
                <a:gd name="T114" fmla="*/ 809 w 893"/>
                <a:gd name="T115" fmla="*/ 250 h 825"/>
                <a:gd name="T116" fmla="*/ 837 w 893"/>
                <a:gd name="T117" fmla="*/ 276 h 825"/>
                <a:gd name="T118" fmla="*/ 872 w 893"/>
                <a:gd name="T119" fmla="*/ 292 h 825"/>
                <a:gd name="T120" fmla="*/ 870 w 893"/>
                <a:gd name="T121" fmla="*/ 322 h 825"/>
                <a:gd name="T122" fmla="*/ 880 w 893"/>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3" h="825">
                  <a:moveTo>
                    <a:pt x="871" y="346"/>
                  </a:moveTo>
                  <a:lnTo>
                    <a:pt x="870" y="346"/>
                  </a:lnTo>
                  <a:lnTo>
                    <a:pt x="867" y="347"/>
                  </a:lnTo>
                  <a:lnTo>
                    <a:pt x="866" y="350"/>
                  </a:lnTo>
                  <a:lnTo>
                    <a:pt x="864" y="351"/>
                  </a:lnTo>
                  <a:lnTo>
                    <a:pt x="863" y="352"/>
                  </a:lnTo>
                  <a:lnTo>
                    <a:pt x="862" y="353"/>
                  </a:lnTo>
                  <a:lnTo>
                    <a:pt x="861" y="355"/>
                  </a:lnTo>
                  <a:lnTo>
                    <a:pt x="858" y="356"/>
                  </a:lnTo>
                  <a:lnTo>
                    <a:pt x="857" y="357"/>
                  </a:lnTo>
                  <a:lnTo>
                    <a:pt x="855" y="357"/>
                  </a:lnTo>
                  <a:lnTo>
                    <a:pt x="853" y="359"/>
                  </a:lnTo>
                  <a:lnTo>
                    <a:pt x="851" y="360"/>
                  </a:lnTo>
                  <a:lnTo>
                    <a:pt x="849" y="361"/>
                  </a:lnTo>
                  <a:lnTo>
                    <a:pt x="847" y="363"/>
                  </a:lnTo>
                  <a:lnTo>
                    <a:pt x="846" y="364"/>
                  </a:lnTo>
                  <a:lnTo>
                    <a:pt x="842" y="365"/>
                  </a:lnTo>
                  <a:lnTo>
                    <a:pt x="841" y="368"/>
                  </a:lnTo>
                  <a:lnTo>
                    <a:pt x="840" y="368"/>
                  </a:lnTo>
                  <a:lnTo>
                    <a:pt x="837" y="369"/>
                  </a:lnTo>
                  <a:lnTo>
                    <a:pt x="836" y="370"/>
                  </a:lnTo>
                  <a:lnTo>
                    <a:pt x="834" y="372"/>
                  </a:lnTo>
                  <a:lnTo>
                    <a:pt x="833" y="373"/>
                  </a:lnTo>
                  <a:lnTo>
                    <a:pt x="832" y="374"/>
                  </a:lnTo>
                  <a:lnTo>
                    <a:pt x="829" y="376"/>
                  </a:lnTo>
                  <a:lnTo>
                    <a:pt x="828" y="377"/>
                  </a:lnTo>
                  <a:lnTo>
                    <a:pt x="826" y="378"/>
                  </a:lnTo>
                  <a:lnTo>
                    <a:pt x="824" y="381"/>
                  </a:lnTo>
                  <a:lnTo>
                    <a:pt x="823" y="382"/>
                  </a:lnTo>
                  <a:lnTo>
                    <a:pt x="821" y="384"/>
                  </a:lnTo>
                  <a:lnTo>
                    <a:pt x="820" y="385"/>
                  </a:lnTo>
                  <a:lnTo>
                    <a:pt x="816" y="389"/>
                  </a:lnTo>
                  <a:lnTo>
                    <a:pt x="815" y="390"/>
                  </a:lnTo>
                  <a:lnTo>
                    <a:pt x="813" y="393"/>
                  </a:lnTo>
                  <a:lnTo>
                    <a:pt x="812" y="393"/>
                  </a:lnTo>
                  <a:lnTo>
                    <a:pt x="811" y="395"/>
                  </a:lnTo>
                  <a:lnTo>
                    <a:pt x="808" y="397"/>
                  </a:lnTo>
                  <a:lnTo>
                    <a:pt x="807" y="399"/>
                  </a:lnTo>
                  <a:lnTo>
                    <a:pt x="804" y="402"/>
                  </a:lnTo>
                  <a:lnTo>
                    <a:pt x="803" y="403"/>
                  </a:lnTo>
                  <a:lnTo>
                    <a:pt x="802" y="404"/>
                  </a:lnTo>
                  <a:lnTo>
                    <a:pt x="802" y="406"/>
                  </a:lnTo>
                  <a:lnTo>
                    <a:pt x="800" y="407"/>
                  </a:lnTo>
                  <a:lnTo>
                    <a:pt x="799" y="407"/>
                  </a:lnTo>
                  <a:lnTo>
                    <a:pt x="798" y="410"/>
                  </a:lnTo>
                  <a:lnTo>
                    <a:pt x="796" y="411"/>
                  </a:lnTo>
                  <a:lnTo>
                    <a:pt x="796" y="412"/>
                  </a:lnTo>
                  <a:lnTo>
                    <a:pt x="795" y="414"/>
                  </a:lnTo>
                  <a:lnTo>
                    <a:pt x="794" y="415"/>
                  </a:lnTo>
                  <a:lnTo>
                    <a:pt x="792" y="416"/>
                  </a:lnTo>
                  <a:lnTo>
                    <a:pt x="792" y="419"/>
                  </a:lnTo>
                  <a:lnTo>
                    <a:pt x="791" y="420"/>
                  </a:lnTo>
                  <a:lnTo>
                    <a:pt x="790" y="422"/>
                  </a:lnTo>
                  <a:lnTo>
                    <a:pt x="790" y="423"/>
                  </a:lnTo>
                  <a:lnTo>
                    <a:pt x="788" y="425"/>
                  </a:lnTo>
                  <a:lnTo>
                    <a:pt x="787" y="427"/>
                  </a:lnTo>
                  <a:lnTo>
                    <a:pt x="786" y="429"/>
                  </a:lnTo>
                  <a:lnTo>
                    <a:pt x="785" y="431"/>
                  </a:lnTo>
                  <a:lnTo>
                    <a:pt x="783" y="432"/>
                  </a:lnTo>
                  <a:lnTo>
                    <a:pt x="783" y="433"/>
                  </a:lnTo>
                  <a:lnTo>
                    <a:pt x="783" y="435"/>
                  </a:lnTo>
                  <a:lnTo>
                    <a:pt x="781" y="439"/>
                  </a:lnTo>
                  <a:lnTo>
                    <a:pt x="781" y="440"/>
                  </a:lnTo>
                  <a:lnTo>
                    <a:pt x="779" y="442"/>
                  </a:lnTo>
                  <a:lnTo>
                    <a:pt x="778" y="444"/>
                  </a:lnTo>
                  <a:lnTo>
                    <a:pt x="778" y="445"/>
                  </a:lnTo>
                  <a:lnTo>
                    <a:pt x="777" y="446"/>
                  </a:lnTo>
                  <a:lnTo>
                    <a:pt x="777" y="448"/>
                  </a:lnTo>
                  <a:lnTo>
                    <a:pt x="775" y="452"/>
                  </a:lnTo>
                  <a:lnTo>
                    <a:pt x="774" y="453"/>
                  </a:lnTo>
                  <a:lnTo>
                    <a:pt x="774" y="454"/>
                  </a:lnTo>
                  <a:lnTo>
                    <a:pt x="773" y="456"/>
                  </a:lnTo>
                  <a:lnTo>
                    <a:pt x="773" y="457"/>
                  </a:lnTo>
                  <a:lnTo>
                    <a:pt x="771" y="458"/>
                  </a:lnTo>
                  <a:lnTo>
                    <a:pt x="770" y="461"/>
                  </a:lnTo>
                  <a:lnTo>
                    <a:pt x="770" y="462"/>
                  </a:lnTo>
                  <a:lnTo>
                    <a:pt x="769" y="463"/>
                  </a:lnTo>
                  <a:lnTo>
                    <a:pt x="768" y="466"/>
                  </a:lnTo>
                  <a:lnTo>
                    <a:pt x="764" y="466"/>
                  </a:lnTo>
                  <a:lnTo>
                    <a:pt x="719" y="465"/>
                  </a:lnTo>
                  <a:lnTo>
                    <a:pt x="715" y="465"/>
                  </a:lnTo>
                  <a:lnTo>
                    <a:pt x="714" y="465"/>
                  </a:lnTo>
                  <a:lnTo>
                    <a:pt x="711" y="465"/>
                  </a:lnTo>
                  <a:lnTo>
                    <a:pt x="714" y="466"/>
                  </a:lnTo>
                  <a:lnTo>
                    <a:pt x="716" y="467"/>
                  </a:lnTo>
                  <a:lnTo>
                    <a:pt x="718" y="469"/>
                  </a:lnTo>
                  <a:lnTo>
                    <a:pt x="719" y="470"/>
                  </a:lnTo>
                  <a:lnTo>
                    <a:pt x="719" y="471"/>
                  </a:lnTo>
                  <a:lnTo>
                    <a:pt x="720" y="473"/>
                  </a:lnTo>
                  <a:lnTo>
                    <a:pt x="723" y="474"/>
                  </a:lnTo>
                  <a:lnTo>
                    <a:pt x="724" y="474"/>
                  </a:lnTo>
                  <a:lnTo>
                    <a:pt x="727" y="475"/>
                  </a:lnTo>
                  <a:lnTo>
                    <a:pt x="730" y="476"/>
                  </a:lnTo>
                  <a:lnTo>
                    <a:pt x="732" y="475"/>
                  </a:lnTo>
                  <a:lnTo>
                    <a:pt x="735" y="475"/>
                  </a:lnTo>
                  <a:lnTo>
                    <a:pt x="736" y="478"/>
                  </a:lnTo>
                  <a:lnTo>
                    <a:pt x="739" y="476"/>
                  </a:lnTo>
                  <a:lnTo>
                    <a:pt x="740" y="476"/>
                  </a:lnTo>
                  <a:lnTo>
                    <a:pt x="740" y="478"/>
                  </a:lnTo>
                  <a:lnTo>
                    <a:pt x="741" y="479"/>
                  </a:lnTo>
                  <a:lnTo>
                    <a:pt x="741" y="480"/>
                  </a:lnTo>
                  <a:lnTo>
                    <a:pt x="743" y="483"/>
                  </a:lnTo>
                  <a:lnTo>
                    <a:pt x="744" y="483"/>
                  </a:lnTo>
                  <a:lnTo>
                    <a:pt x="744" y="484"/>
                  </a:lnTo>
                  <a:lnTo>
                    <a:pt x="745" y="486"/>
                  </a:lnTo>
                  <a:lnTo>
                    <a:pt x="747" y="487"/>
                  </a:lnTo>
                  <a:lnTo>
                    <a:pt x="745" y="487"/>
                  </a:lnTo>
                  <a:lnTo>
                    <a:pt x="744" y="488"/>
                  </a:lnTo>
                  <a:lnTo>
                    <a:pt x="744" y="490"/>
                  </a:lnTo>
                  <a:lnTo>
                    <a:pt x="745" y="492"/>
                  </a:lnTo>
                  <a:lnTo>
                    <a:pt x="745" y="494"/>
                  </a:lnTo>
                  <a:lnTo>
                    <a:pt x="747" y="494"/>
                  </a:lnTo>
                  <a:lnTo>
                    <a:pt x="748" y="495"/>
                  </a:lnTo>
                  <a:lnTo>
                    <a:pt x="748" y="496"/>
                  </a:lnTo>
                  <a:lnTo>
                    <a:pt x="748" y="497"/>
                  </a:lnTo>
                  <a:lnTo>
                    <a:pt x="748" y="499"/>
                  </a:lnTo>
                  <a:lnTo>
                    <a:pt x="748" y="500"/>
                  </a:lnTo>
                  <a:lnTo>
                    <a:pt x="748" y="501"/>
                  </a:lnTo>
                  <a:lnTo>
                    <a:pt x="748" y="503"/>
                  </a:lnTo>
                  <a:lnTo>
                    <a:pt x="749" y="504"/>
                  </a:lnTo>
                  <a:lnTo>
                    <a:pt x="749" y="505"/>
                  </a:lnTo>
                  <a:lnTo>
                    <a:pt x="751" y="505"/>
                  </a:lnTo>
                  <a:lnTo>
                    <a:pt x="752" y="505"/>
                  </a:lnTo>
                  <a:lnTo>
                    <a:pt x="752" y="507"/>
                  </a:lnTo>
                  <a:lnTo>
                    <a:pt x="753" y="507"/>
                  </a:lnTo>
                  <a:lnTo>
                    <a:pt x="753" y="508"/>
                  </a:lnTo>
                  <a:lnTo>
                    <a:pt x="753" y="509"/>
                  </a:lnTo>
                  <a:lnTo>
                    <a:pt x="754" y="511"/>
                  </a:lnTo>
                  <a:lnTo>
                    <a:pt x="756" y="512"/>
                  </a:lnTo>
                  <a:lnTo>
                    <a:pt x="757" y="512"/>
                  </a:lnTo>
                  <a:lnTo>
                    <a:pt x="757" y="513"/>
                  </a:lnTo>
                  <a:lnTo>
                    <a:pt x="760" y="514"/>
                  </a:lnTo>
                  <a:lnTo>
                    <a:pt x="761" y="514"/>
                  </a:lnTo>
                  <a:lnTo>
                    <a:pt x="762" y="514"/>
                  </a:lnTo>
                  <a:lnTo>
                    <a:pt x="764" y="516"/>
                  </a:lnTo>
                  <a:lnTo>
                    <a:pt x="765" y="517"/>
                  </a:lnTo>
                  <a:lnTo>
                    <a:pt x="766" y="516"/>
                  </a:lnTo>
                  <a:lnTo>
                    <a:pt x="768" y="517"/>
                  </a:lnTo>
                  <a:lnTo>
                    <a:pt x="768" y="518"/>
                  </a:lnTo>
                  <a:lnTo>
                    <a:pt x="769" y="518"/>
                  </a:lnTo>
                  <a:lnTo>
                    <a:pt x="770" y="521"/>
                  </a:lnTo>
                  <a:lnTo>
                    <a:pt x="771" y="522"/>
                  </a:lnTo>
                  <a:lnTo>
                    <a:pt x="771" y="524"/>
                  </a:lnTo>
                  <a:lnTo>
                    <a:pt x="771" y="525"/>
                  </a:lnTo>
                  <a:lnTo>
                    <a:pt x="773" y="525"/>
                  </a:lnTo>
                  <a:lnTo>
                    <a:pt x="774" y="526"/>
                  </a:lnTo>
                  <a:lnTo>
                    <a:pt x="775" y="528"/>
                  </a:lnTo>
                  <a:lnTo>
                    <a:pt x="775" y="529"/>
                  </a:lnTo>
                  <a:lnTo>
                    <a:pt x="778" y="529"/>
                  </a:lnTo>
                  <a:lnTo>
                    <a:pt x="779" y="529"/>
                  </a:lnTo>
                  <a:lnTo>
                    <a:pt x="781" y="528"/>
                  </a:lnTo>
                  <a:lnTo>
                    <a:pt x="782" y="529"/>
                  </a:lnTo>
                  <a:lnTo>
                    <a:pt x="785" y="529"/>
                  </a:lnTo>
                  <a:lnTo>
                    <a:pt x="786" y="529"/>
                  </a:lnTo>
                  <a:lnTo>
                    <a:pt x="787" y="529"/>
                  </a:lnTo>
                  <a:lnTo>
                    <a:pt x="788" y="529"/>
                  </a:lnTo>
                  <a:lnTo>
                    <a:pt x="788" y="530"/>
                  </a:lnTo>
                  <a:lnTo>
                    <a:pt x="790" y="531"/>
                  </a:lnTo>
                  <a:lnTo>
                    <a:pt x="790" y="533"/>
                  </a:lnTo>
                  <a:lnTo>
                    <a:pt x="791" y="534"/>
                  </a:lnTo>
                  <a:lnTo>
                    <a:pt x="790" y="535"/>
                  </a:lnTo>
                  <a:lnTo>
                    <a:pt x="790" y="537"/>
                  </a:lnTo>
                  <a:lnTo>
                    <a:pt x="791" y="537"/>
                  </a:lnTo>
                  <a:lnTo>
                    <a:pt x="791" y="538"/>
                  </a:lnTo>
                  <a:lnTo>
                    <a:pt x="791" y="539"/>
                  </a:lnTo>
                  <a:lnTo>
                    <a:pt x="792" y="539"/>
                  </a:lnTo>
                  <a:lnTo>
                    <a:pt x="794" y="541"/>
                  </a:lnTo>
                  <a:lnTo>
                    <a:pt x="792" y="542"/>
                  </a:lnTo>
                  <a:lnTo>
                    <a:pt x="792" y="543"/>
                  </a:lnTo>
                  <a:lnTo>
                    <a:pt x="791" y="545"/>
                  </a:lnTo>
                  <a:lnTo>
                    <a:pt x="792" y="546"/>
                  </a:lnTo>
                  <a:lnTo>
                    <a:pt x="794" y="546"/>
                  </a:lnTo>
                  <a:lnTo>
                    <a:pt x="795" y="546"/>
                  </a:lnTo>
                  <a:lnTo>
                    <a:pt x="795" y="547"/>
                  </a:lnTo>
                  <a:lnTo>
                    <a:pt x="796" y="548"/>
                  </a:lnTo>
                  <a:lnTo>
                    <a:pt x="796" y="550"/>
                  </a:lnTo>
                  <a:lnTo>
                    <a:pt x="796" y="551"/>
                  </a:lnTo>
                  <a:lnTo>
                    <a:pt x="795" y="551"/>
                  </a:lnTo>
                  <a:lnTo>
                    <a:pt x="795" y="552"/>
                  </a:lnTo>
                  <a:lnTo>
                    <a:pt x="795" y="554"/>
                  </a:lnTo>
                  <a:lnTo>
                    <a:pt x="796" y="555"/>
                  </a:lnTo>
                  <a:lnTo>
                    <a:pt x="798" y="555"/>
                  </a:lnTo>
                  <a:lnTo>
                    <a:pt x="799" y="555"/>
                  </a:lnTo>
                  <a:lnTo>
                    <a:pt x="800" y="555"/>
                  </a:lnTo>
                  <a:lnTo>
                    <a:pt x="800" y="556"/>
                  </a:lnTo>
                  <a:lnTo>
                    <a:pt x="800" y="559"/>
                  </a:lnTo>
                  <a:lnTo>
                    <a:pt x="800" y="560"/>
                  </a:lnTo>
                  <a:lnTo>
                    <a:pt x="799" y="560"/>
                  </a:lnTo>
                  <a:lnTo>
                    <a:pt x="796" y="562"/>
                  </a:lnTo>
                  <a:lnTo>
                    <a:pt x="795" y="563"/>
                  </a:lnTo>
                  <a:lnTo>
                    <a:pt x="794" y="563"/>
                  </a:lnTo>
                  <a:lnTo>
                    <a:pt x="792" y="563"/>
                  </a:lnTo>
                  <a:lnTo>
                    <a:pt x="791" y="564"/>
                  </a:lnTo>
                  <a:lnTo>
                    <a:pt x="790" y="564"/>
                  </a:lnTo>
                  <a:lnTo>
                    <a:pt x="788" y="564"/>
                  </a:lnTo>
                  <a:lnTo>
                    <a:pt x="787" y="566"/>
                  </a:lnTo>
                  <a:lnTo>
                    <a:pt x="785" y="566"/>
                  </a:lnTo>
                  <a:lnTo>
                    <a:pt x="783" y="567"/>
                  </a:lnTo>
                  <a:lnTo>
                    <a:pt x="782" y="567"/>
                  </a:lnTo>
                  <a:lnTo>
                    <a:pt x="779" y="567"/>
                  </a:lnTo>
                  <a:lnTo>
                    <a:pt x="778" y="567"/>
                  </a:lnTo>
                  <a:lnTo>
                    <a:pt x="777" y="567"/>
                  </a:lnTo>
                  <a:lnTo>
                    <a:pt x="774" y="566"/>
                  </a:lnTo>
                  <a:lnTo>
                    <a:pt x="774" y="564"/>
                  </a:lnTo>
                  <a:lnTo>
                    <a:pt x="774" y="563"/>
                  </a:lnTo>
                  <a:lnTo>
                    <a:pt x="773" y="562"/>
                  </a:lnTo>
                  <a:lnTo>
                    <a:pt x="771" y="562"/>
                  </a:lnTo>
                  <a:lnTo>
                    <a:pt x="770" y="562"/>
                  </a:lnTo>
                  <a:lnTo>
                    <a:pt x="769" y="562"/>
                  </a:lnTo>
                  <a:lnTo>
                    <a:pt x="768" y="562"/>
                  </a:lnTo>
                  <a:lnTo>
                    <a:pt x="765" y="563"/>
                  </a:lnTo>
                  <a:lnTo>
                    <a:pt x="764" y="563"/>
                  </a:lnTo>
                  <a:lnTo>
                    <a:pt x="762" y="564"/>
                  </a:lnTo>
                  <a:lnTo>
                    <a:pt x="761" y="564"/>
                  </a:lnTo>
                  <a:lnTo>
                    <a:pt x="760" y="564"/>
                  </a:lnTo>
                  <a:lnTo>
                    <a:pt x="758" y="564"/>
                  </a:lnTo>
                  <a:lnTo>
                    <a:pt x="757" y="564"/>
                  </a:lnTo>
                  <a:lnTo>
                    <a:pt x="756" y="564"/>
                  </a:lnTo>
                  <a:lnTo>
                    <a:pt x="757" y="567"/>
                  </a:lnTo>
                  <a:lnTo>
                    <a:pt x="758" y="567"/>
                  </a:lnTo>
                  <a:lnTo>
                    <a:pt x="758" y="568"/>
                  </a:lnTo>
                  <a:lnTo>
                    <a:pt x="760" y="569"/>
                  </a:lnTo>
                  <a:lnTo>
                    <a:pt x="761" y="571"/>
                  </a:lnTo>
                  <a:lnTo>
                    <a:pt x="762" y="572"/>
                  </a:lnTo>
                  <a:lnTo>
                    <a:pt x="762" y="573"/>
                  </a:lnTo>
                  <a:lnTo>
                    <a:pt x="764" y="573"/>
                  </a:lnTo>
                  <a:lnTo>
                    <a:pt x="765" y="575"/>
                  </a:lnTo>
                  <a:lnTo>
                    <a:pt x="766" y="575"/>
                  </a:lnTo>
                  <a:lnTo>
                    <a:pt x="766" y="576"/>
                  </a:lnTo>
                  <a:lnTo>
                    <a:pt x="768" y="576"/>
                  </a:lnTo>
                  <a:lnTo>
                    <a:pt x="769" y="576"/>
                  </a:lnTo>
                  <a:lnTo>
                    <a:pt x="770" y="576"/>
                  </a:lnTo>
                  <a:lnTo>
                    <a:pt x="771" y="577"/>
                  </a:lnTo>
                  <a:lnTo>
                    <a:pt x="771" y="579"/>
                  </a:lnTo>
                  <a:lnTo>
                    <a:pt x="770" y="580"/>
                  </a:lnTo>
                  <a:lnTo>
                    <a:pt x="769" y="581"/>
                  </a:lnTo>
                  <a:lnTo>
                    <a:pt x="769" y="583"/>
                  </a:lnTo>
                  <a:lnTo>
                    <a:pt x="768" y="584"/>
                  </a:lnTo>
                  <a:lnTo>
                    <a:pt x="766" y="584"/>
                  </a:lnTo>
                  <a:lnTo>
                    <a:pt x="765" y="585"/>
                  </a:lnTo>
                  <a:lnTo>
                    <a:pt x="764" y="585"/>
                  </a:lnTo>
                  <a:lnTo>
                    <a:pt x="761" y="585"/>
                  </a:lnTo>
                  <a:lnTo>
                    <a:pt x="760" y="585"/>
                  </a:lnTo>
                  <a:lnTo>
                    <a:pt x="758" y="584"/>
                  </a:lnTo>
                  <a:lnTo>
                    <a:pt x="757" y="584"/>
                  </a:lnTo>
                  <a:lnTo>
                    <a:pt x="756" y="583"/>
                  </a:lnTo>
                  <a:lnTo>
                    <a:pt x="754" y="583"/>
                  </a:lnTo>
                  <a:lnTo>
                    <a:pt x="752" y="581"/>
                  </a:lnTo>
                  <a:lnTo>
                    <a:pt x="751" y="581"/>
                  </a:lnTo>
                  <a:lnTo>
                    <a:pt x="749" y="581"/>
                  </a:lnTo>
                  <a:lnTo>
                    <a:pt x="748" y="583"/>
                  </a:lnTo>
                  <a:lnTo>
                    <a:pt x="748" y="584"/>
                  </a:lnTo>
                  <a:lnTo>
                    <a:pt x="749" y="585"/>
                  </a:lnTo>
                  <a:lnTo>
                    <a:pt x="749" y="586"/>
                  </a:lnTo>
                  <a:lnTo>
                    <a:pt x="748" y="589"/>
                  </a:lnTo>
                  <a:lnTo>
                    <a:pt x="747" y="590"/>
                  </a:lnTo>
                  <a:lnTo>
                    <a:pt x="747" y="592"/>
                  </a:lnTo>
                  <a:lnTo>
                    <a:pt x="745" y="593"/>
                  </a:lnTo>
                  <a:lnTo>
                    <a:pt x="744" y="593"/>
                  </a:lnTo>
                  <a:lnTo>
                    <a:pt x="744" y="592"/>
                  </a:lnTo>
                  <a:lnTo>
                    <a:pt x="743" y="590"/>
                  </a:lnTo>
                  <a:lnTo>
                    <a:pt x="741" y="589"/>
                  </a:lnTo>
                  <a:lnTo>
                    <a:pt x="740" y="588"/>
                  </a:lnTo>
                  <a:lnTo>
                    <a:pt x="739" y="586"/>
                  </a:lnTo>
                  <a:lnTo>
                    <a:pt x="739" y="585"/>
                  </a:lnTo>
                  <a:lnTo>
                    <a:pt x="737" y="586"/>
                  </a:lnTo>
                  <a:lnTo>
                    <a:pt x="735" y="586"/>
                  </a:lnTo>
                  <a:lnTo>
                    <a:pt x="735" y="588"/>
                  </a:lnTo>
                  <a:lnTo>
                    <a:pt x="733" y="589"/>
                  </a:lnTo>
                  <a:lnTo>
                    <a:pt x="732" y="590"/>
                  </a:lnTo>
                  <a:lnTo>
                    <a:pt x="732" y="592"/>
                  </a:lnTo>
                  <a:lnTo>
                    <a:pt x="731" y="593"/>
                  </a:lnTo>
                  <a:lnTo>
                    <a:pt x="730" y="594"/>
                  </a:lnTo>
                  <a:lnTo>
                    <a:pt x="728" y="596"/>
                  </a:lnTo>
                  <a:lnTo>
                    <a:pt x="728" y="597"/>
                  </a:lnTo>
                  <a:lnTo>
                    <a:pt x="728" y="598"/>
                  </a:lnTo>
                  <a:lnTo>
                    <a:pt x="728" y="600"/>
                  </a:lnTo>
                  <a:lnTo>
                    <a:pt x="727" y="601"/>
                  </a:lnTo>
                  <a:lnTo>
                    <a:pt x="726" y="601"/>
                  </a:lnTo>
                  <a:lnTo>
                    <a:pt x="723" y="601"/>
                  </a:lnTo>
                  <a:lnTo>
                    <a:pt x="722" y="601"/>
                  </a:lnTo>
                  <a:lnTo>
                    <a:pt x="720" y="601"/>
                  </a:lnTo>
                  <a:lnTo>
                    <a:pt x="720" y="602"/>
                  </a:lnTo>
                  <a:lnTo>
                    <a:pt x="719" y="605"/>
                  </a:lnTo>
                  <a:lnTo>
                    <a:pt x="719" y="606"/>
                  </a:lnTo>
                  <a:lnTo>
                    <a:pt x="719" y="607"/>
                  </a:lnTo>
                  <a:lnTo>
                    <a:pt x="719" y="609"/>
                  </a:lnTo>
                  <a:lnTo>
                    <a:pt x="719" y="610"/>
                  </a:lnTo>
                  <a:lnTo>
                    <a:pt x="719" y="611"/>
                  </a:lnTo>
                  <a:lnTo>
                    <a:pt x="720" y="613"/>
                  </a:lnTo>
                  <a:lnTo>
                    <a:pt x="720" y="614"/>
                  </a:lnTo>
                  <a:lnTo>
                    <a:pt x="720" y="615"/>
                  </a:lnTo>
                  <a:lnTo>
                    <a:pt x="722" y="615"/>
                  </a:lnTo>
                  <a:lnTo>
                    <a:pt x="722" y="617"/>
                  </a:lnTo>
                  <a:lnTo>
                    <a:pt x="723" y="618"/>
                  </a:lnTo>
                  <a:lnTo>
                    <a:pt x="723" y="619"/>
                  </a:lnTo>
                  <a:lnTo>
                    <a:pt x="723" y="620"/>
                  </a:lnTo>
                  <a:lnTo>
                    <a:pt x="723" y="622"/>
                  </a:lnTo>
                  <a:lnTo>
                    <a:pt x="723" y="623"/>
                  </a:lnTo>
                  <a:lnTo>
                    <a:pt x="723" y="624"/>
                  </a:lnTo>
                  <a:lnTo>
                    <a:pt x="722" y="626"/>
                  </a:lnTo>
                  <a:lnTo>
                    <a:pt x="723" y="627"/>
                  </a:lnTo>
                  <a:lnTo>
                    <a:pt x="724" y="627"/>
                  </a:lnTo>
                  <a:lnTo>
                    <a:pt x="724" y="628"/>
                  </a:lnTo>
                  <a:lnTo>
                    <a:pt x="724" y="630"/>
                  </a:lnTo>
                  <a:lnTo>
                    <a:pt x="724" y="631"/>
                  </a:lnTo>
                  <a:lnTo>
                    <a:pt x="723" y="631"/>
                  </a:lnTo>
                  <a:lnTo>
                    <a:pt x="724" y="632"/>
                  </a:lnTo>
                  <a:lnTo>
                    <a:pt x="724" y="634"/>
                  </a:lnTo>
                  <a:lnTo>
                    <a:pt x="724" y="635"/>
                  </a:lnTo>
                  <a:lnTo>
                    <a:pt x="724" y="636"/>
                  </a:lnTo>
                  <a:lnTo>
                    <a:pt x="724" y="638"/>
                  </a:lnTo>
                  <a:lnTo>
                    <a:pt x="724" y="639"/>
                  </a:lnTo>
                  <a:lnTo>
                    <a:pt x="726" y="639"/>
                  </a:lnTo>
                  <a:lnTo>
                    <a:pt x="726" y="640"/>
                  </a:lnTo>
                  <a:lnTo>
                    <a:pt x="724" y="641"/>
                  </a:lnTo>
                  <a:lnTo>
                    <a:pt x="723" y="641"/>
                  </a:lnTo>
                  <a:lnTo>
                    <a:pt x="722" y="641"/>
                  </a:lnTo>
                  <a:lnTo>
                    <a:pt x="720" y="641"/>
                  </a:lnTo>
                  <a:lnTo>
                    <a:pt x="720" y="643"/>
                  </a:lnTo>
                  <a:lnTo>
                    <a:pt x="720" y="645"/>
                  </a:lnTo>
                  <a:lnTo>
                    <a:pt x="720" y="647"/>
                  </a:lnTo>
                  <a:lnTo>
                    <a:pt x="722" y="648"/>
                  </a:lnTo>
                  <a:lnTo>
                    <a:pt x="722" y="649"/>
                  </a:lnTo>
                  <a:lnTo>
                    <a:pt x="723" y="651"/>
                  </a:lnTo>
                  <a:lnTo>
                    <a:pt x="724" y="651"/>
                  </a:lnTo>
                  <a:lnTo>
                    <a:pt x="726" y="652"/>
                  </a:lnTo>
                  <a:lnTo>
                    <a:pt x="727" y="653"/>
                  </a:lnTo>
                  <a:lnTo>
                    <a:pt x="727" y="656"/>
                  </a:lnTo>
                  <a:lnTo>
                    <a:pt x="727" y="657"/>
                  </a:lnTo>
                  <a:lnTo>
                    <a:pt x="726" y="658"/>
                  </a:lnTo>
                  <a:lnTo>
                    <a:pt x="726" y="660"/>
                  </a:lnTo>
                  <a:lnTo>
                    <a:pt x="727" y="660"/>
                  </a:lnTo>
                  <a:lnTo>
                    <a:pt x="727" y="662"/>
                  </a:lnTo>
                  <a:lnTo>
                    <a:pt x="727" y="664"/>
                  </a:lnTo>
                  <a:lnTo>
                    <a:pt x="726" y="664"/>
                  </a:lnTo>
                  <a:lnTo>
                    <a:pt x="726" y="665"/>
                  </a:lnTo>
                  <a:lnTo>
                    <a:pt x="726" y="666"/>
                  </a:lnTo>
                  <a:lnTo>
                    <a:pt x="726" y="668"/>
                  </a:lnTo>
                  <a:lnTo>
                    <a:pt x="727" y="668"/>
                  </a:lnTo>
                  <a:lnTo>
                    <a:pt x="727" y="669"/>
                  </a:lnTo>
                  <a:lnTo>
                    <a:pt x="728" y="669"/>
                  </a:lnTo>
                  <a:lnTo>
                    <a:pt x="728" y="670"/>
                  </a:lnTo>
                  <a:lnTo>
                    <a:pt x="730" y="670"/>
                  </a:lnTo>
                  <a:lnTo>
                    <a:pt x="731" y="673"/>
                  </a:lnTo>
                  <a:lnTo>
                    <a:pt x="731" y="674"/>
                  </a:lnTo>
                  <a:lnTo>
                    <a:pt x="732" y="675"/>
                  </a:lnTo>
                  <a:lnTo>
                    <a:pt x="731" y="677"/>
                  </a:lnTo>
                  <a:lnTo>
                    <a:pt x="731" y="678"/>
                  </a:lnTo>
                  <a:lnTo>
                    <a:pt x="730" y="679"/>
                  </a:lnTo>
                  <a:lnTo>
                    <a:pt x="731" y="682"/>
                  </a:lnTo>
                  <a:lnTo>
                    <a:pt x="732" y="683"/>
                  </a:lnTo>
                  <a:lnTo>
                    <a:pt x="730" y="685"/>
                  </a:lnTo>
                  <a:lnTo>
                    <a:pt x="727" y="685"/>
                  </a:lnTo>
                  <a:lnTo>
                    <a:pt x="727" y="686"/>
                  </a:lnTo>
                  <a:lnTo>
                    <a:pt x="726" y="687"/>
                  </a:lnTo>
                  <a:lnTo>
                    <a:pt x="726" y="689"/>
                  </a:lnTo>
                  <a:lnTo>
                    <a:pt x="726" y="690"/>
                  </a:lnTo>
                  <a:lnTo>
                    <a:pt x="724" y="691"/>
                  </a:lnTo>
                  <a:lnTo>
                    <a:pt x="724" y="692"/>
                  </a:lnTo>
                  <a:lnTo>
                    <a:pt x="726" y="694"/>
                  </a:lnTo>
                  <a:lnTo>
                    <a:pt x="724" y="695"/>
                  </a:lnTo>
                  <a:lnTo>
                    <a:pt x="724" y="696"/>
                  </a:lnTo>
                  <a:lnTo>
                    <a:pt x="723" y="698"/>
                  </a:lnTo>
                  <a:lnTo>
                    <a:pt x="724" y="698"/>
                  </a:lnTo>
                  <a:lnTo>
                    <a:pt x="724" y="699"/>
                  </a:lnTo>
                  <a:lnTo>
                    <a:pt x="723" y="699"/>
                  </a:lnTo>
                  <a:lnTo>
                    <a:pt x="724" y="700"/>
                  </a:lnTo>
                  <a:lnTo>
                    <a:pt x="726" y="702"/>
                  </a:lnTo>
                  <a:lnTo>
                    <a:pt x="724" y="702"/>
                  </a:lnTo>
                  <a:lnTo>
                    <a:pt x="724" y="703"/>
                  </a:lnTo>
                  <a:lnTo>
                    <a:pt x="724" y="704"/>
                  </a:lnTo>
                  <a:lnTo>
                    <a:pt x="724" y="706"/>
                  </a:lnTo>
                  <a:lnTo>
                    <a:pt x="724" y="707"/>
                  </a:lnTo>
                  <a:lnTo>
                    <a:pt x="726" y="707"/>
                  </a:lnTo>
                  <a:lnTo>
                    <a:pt x="726" y="708"/>
                  </a:lnTo>
                  <a:lnTo>
                    <a:pt x="726" y="707"/>
                  </a:lnTo>
                  <a:lnTo>
                    <a:pt x="726" y="708"/>
                  </a:lnTo>
                  <a:lnTo>
                    <a:pt x="724" y="709"/>
                  </a:lnTo>
                  <a:lnTo>
                    <a:pt x="724" y="711"/>
                  </a:lnTo>
                  <a:lnTo>
                    <a:pt x="724" y="712"/>
                  </a:lnTo>
                  <a:lnTo>
                    <a:pt x="724" y="713"/>
                  </a:lnTo>
                  <a:lnTo>
                    <a:pt x="726" y="713"/>
                  </a:lnTo>
                  <a:lnTo>
                    <a:pt x="726" y="715"/>
                  </a:lnTo>
                  <a:lnTo>
                    <a:pt x="727" y="716"/>
                  </a:lnTo>
                  <a:lnTo>
                    <a:pt x="723" y="717"/>
                  </a:lnTo>
                  <a:lnTo>
                    <a:pt x="722" y="719"/>
                  </a:lnTo>
                  <a:lnTo>
                    <a:pt x="720" y="719"/>
                  </a:lnTo>
                  <a:lnTo>
                    <a:pt x="718" y="719"/>
                  </a:lnTo>
                  <a:lnTo>
                    <a:pt x="715" y="719"/>
                  </a:lnTo>
                  <a:lnTo>
                    <a:pt x="707" y="719"/>
                  </a:lnTo>
                  <a:lnTo>
                    <a:pt x="703" y="719"/>
                  </a:lnTo>
                  <a:lnTo>
                    <a:pt x="605" y="717"/>
                  </a:lnTo>
                  <a:lnTo>
                    <a:pt x="604" y="717"/>
                  </a:lnTo>
                  <a:lnTo>
                    <a:pt x="601" y="717"/>
                  </a:lnTo>
                  <a:lnTo>
                    <a:pt x="600" y="717"/>
                  </a:lnTo>
                  <a:lnTo>
                    <a:pt x="597" y="716"/>
                  </a:lnTo>
                  <a:lnTo>
                    <a:pt x="596" y="716"/>
                  </a:lnTo>
                  <a:lnTo>
                    <a:pt x="593" y="716"/>
                  </a:lnTo>
                  <a:lnTo>
                    <a:pt x="592" y="716"/>
                  </a:lnTo>
                  <a:lnTo>
                    <a:pt x="589" y="716"/>
                  </a:lnTo>
                  <a:lnTo>
                    <a:pt x="588" y="716"/>
                  </a:lnTo>
                  <a:lnTo>
                    <a:pt x="587" y="716"/>
                  </a:lnTo>
                  <a:lnTo>
                    <a:pt x="585" y="716"/>
                  </a:lnTo>
                  <a:lnTo>
                    <a:pt x="584" y="716"/>
                  </a:lnTo>
                  <a:lnTo>
                    <a:pt x="582" y="716"/>
                  </a:lnTo>
                  <a:lnTo>
                    <a:pt x="580" y="716"/>
                  </a:lnTo>
                  <a:lnTo>
                    <a:pt x="579" y="716"/>
                  </a:lnTo>
                  <a:lnTo>
                    <a:pt x="578" y="716"/>
                  </a:lnTo>
                  <a:lnTo>
                    <a:pt x="576" y="716"/>
                  </a:lnTo>
                  <a:lnTo>
                    <a:pt x="575" y="716"/>
                  </a:lnTo>
                  <a:lnTo>
                    <a:pt x="574" y="716"/>
                  </a:lnTo>
                  <a:lnTo>
                    <a:pt x="572" y="716"/>
                  </a:lnTo>
                  <a:lnTo>
                    <a:pt x="571" y="716"/>
                  </a:lnTo>
                  <a:lnTo>
                    <a:pt x="570" y="716"/>
                  </a:lnTo>
                  <a:lnTo>
                    <a:pt x="568" y="716"/>
                  </a:lnTo>
                  <a:lnTo>
                    <a:pt x="567" y="716"/>
                  </a:lnTo>
                  <a:lnTo>
                    <a:pt x="566" y="716"/>
                  </a:lnTo>
                  <a:lnTo>
                    <a:pt x="565" y="716"/>
                  </a:lnTo>
                  <a:lnTo>
                    <a:pt x="563" y="716"/>
                  </a:lnTo>
                  <a:lnTo>
                    <a:pt x="561" y="716"/>
                  </a:lnTo>
                  <a:lnTo>
                    <a:pt x="559" y="716"/>
                  </a:lnTo>
                  <a:lnTo>
                    <a:pt x="558" y="716"/>
                  </a:lnTo>
                  <a:lnTo>
                    <a:pt x="557" y="717"/>
                  </a:lnTo>
                  <a:lnTo>
                    <a:pt x="554" y="717"/>
                  </a:lnTo>
                  <a:lnTo>
                    <a:pt x="553" y="717"/>
                  </a:lnTo>
                  <a:lnTo>
                    <a:pt x="550" y="717"/>
                  </a:lnTo>
                  <a:lnTo>
                    <a:pt x="549" y="719"/>
                  </a:lnTo>
                  <a:lnTo>
                    <a:pt x="547" y="721"/>
                  </a:lnTo>
                  <a:lnTo>
                    <a:pt x="547" y="723"/>
                  </a:lnTo>
                  <a:lnTo>
                    <a:pt x="547" y="724"/>
                  </a:lnTo>
                  <a:lnTo>
                    <a:pt x="546" y="725"/>
                  </a:lnTo>
                  <a:lnTo>
                    <a:pt x="546" y="727"/>
                  </a:lnTo>
                  <a:lnTo>
                    <a:pt x="546" y="729"/>
                  </a:lnTo>
                  <a:lnTo>
                    <a:pt x="545" y="730"/>
                  </a:lnTo>
                  <a:lnTo>
                    <a:pt x="545" y="732"/>
                  </a:lnTo>
                  <a:lnTo>
                    <a:pt x="544" y="734"/>
                  </a:lnTo>
                  <a:lnTo>
                    <a:pt x="542" y="736"/>
                  </a:lnTo>
                  <a:lnTo>
                    <a:pt x="542" y="737"/>
                  </a:lnTo>
                  <a:lnTo>
                    <a:pt x="541" y="738"/>
                  </a:lnTo>
                  <a:lnTo>
                    <a:pt x="540" y="740"/>
                  </a:lnTo>
                  <a:lnTo>
                    <a:pt x="538" y="740"/>
                  </a:lnTo>
                  <a:lnTo>
                    <a:pt x="537" y="741"/>
                  </a:lnTo>
                  <a:lnTo>
                    <a:pt x="536" y="742"/>
                  </a:lnTo>
                  <a:lnTo>
                    <a:pt x="534" y="744"/>
                  </a:lnTo>
                  <a:lnTo>
                    <a:pt x="533" y="744"/>
                  </a:lnTo>
                  <a:lnTo>
                    <a:pt x="532" y="745"/>
                  </a:lnTo>
                  <a:lnTo>
                    <a:pt x="529" y="745"/>
                  </a:lnTo>
                  <a:lnTo>
                    <a:pt x="527" y="746"/>
                  </a:lnTo>
                  <a:lnTo>
                    <a:pt x="525" y="746"/>
                  </a:lnTo>
                  <a:lnTo>
                    <a:pt x="524" y="746"/>
                  </a:lnTo>
                  <a:lnTo>
                    <a:pt x="523" y="746"/>
                  </a:lnTo>
                  <a:lnTo>
                    <a:pt x="520" y="746"/>
                  </a:lnTo>
                  <a:lnTo>
                    <a:pt x="519" y="745"/>
                  </a:lnTo>
                  <a:lnTo>
                    <a:pt x="517" y="745"/>
                  </a:lnTo>
                  <a:lnTo>
                    <a:pt x="516" y="745"/>
                  </a:lnTo>
                  <a:lnTo>
                    <a:pt x="515" y="746"/>
                  </a:lnTo>
                  <a:lnTo>
                    <a:pt x="513" y="746"/>
                  </a:lnTo>
                  <a:lnTo>
                    <a:pt x="512" y="747"/>
                  </a:lnTo>
                  <a:lnTo>
                    <a:pt x="511" y="747"/>
                  </a:lnTo>
                  <a:lnTo>
                    <a:pt x="508" y="750"/>
                  </a:lnTo>
                  <a:lnTo>
                    <a:pt x="507" y="751"/>
                  </a:lnTo>
                  <a:lnTo>
                    <a:pt x="506" y="753"/>
                  </a:lnTo>
                  <a:lnTo>
                    <a:pt x="504" y="754"/>
                  </a:lnTo>
                  <a:lnTo>
                    <a:pt x="503" y="755"/>
                  </a:lnTo>
                  <a:lnTo>
                    <a:pt x="502" y="755"/>
                  </a:lnTo>
                  <a:lnTo>
                    <a:pt x="500" y="757"/>
                  </a:lnTo>
                  <a:lnTo>
                    <a:pt x="498" y="758"/>
                  </a:lnTo>
                  <a:lnTo>
                    <a:pt x="496" y="759"/>
                  </a:lnTo>
                  <a:lnTo>
                    <a:pt x="495" y="759"/>
                  </a:lnTo>
                  <a:lnTo>
                    <a:pt x="492" y="761"/>
                  </a:lnTo>
                  <a:lnTo>
                    <a:pt x="491" y="762"/>
                  </a:lnTo>
                  <a:lnTo>
                    <a:pt x="490" y="763"/>
                  </a:lnTo>
                  <a:lnTo>
                    <a:pt x="487" y="763"/>
                  </a:lnTo>
                  <a:lnTo>
                    <a:pt x="486" y="764"/>
                  </a:lnTo>
                  <a:lnTo>
                    <a:pt x="485" y="764"/>
                  </a:lnTo>
                  <a:lnTo>
                    <a:pt x="483" y="764"/>
                  </a:lnTo>
                  <a:lnTo>
                    <a:pt x="481" y="764"/>
                  </a:lnTo>
                  <a:lnTo>
                    <a:pt x="479" y="764"/>
                  </a:lnTo>
                  <a:lnTo>
                    <a:pt x="478" y="764"/>
                  </a:lnTo>
                  <a:lnTo>
                    <a:pt x="477" y="763"/>
                  </a:lnTo>
                  <a:lnTo>
                    <a:pt x="475" y="763"/>
                  </a:lnTo>
                  <a:lnTo>
                    <a:pt x="474" y="763"/>
                  </a:lnTo>
                  <a:lnTo>
                    <a:pt x="473" y="763"/>
                  </a:lnTo>
                  <a:lnTo>
                    <a:pt x="470" y="763"/>
                  </a:lnTo>
                  <a:lnTo>
                    <a:pt x="470" y="762"/>
                  </a:lnTo>
                  <a:lnTo>
                    <a:pt x="469" y="762"/>
                  </a:lnTo>
                  <a:lnTo>
                    <a:pt x="465" y="762"/>
                  </a:lnTo>
                  <a:lnTo>
                    <a:pt x="462" y="762"/>
                  </a:lnTo>
                  <a:lnTo>
                    <a:pt x="460" y="762"/>
                  </a:lnTo>
                  <a:lnTo>
                    <a:pt x="454" y="762"/>
                  </a:lnTo>
                  <a:lnTo>
                    <a:pt x="453" y="762"/>
                  </a:lnTo>
                  <a:lnTo>
                    <a:pt x="451" y="762"/>
                  </a:lnTo>
                  <a:lnTo>
                    <a:pt x="448" y="762"/>
                  </a:lnTo>
                  <a:lnTo>
                    <a:pt x="445" y="762"/>
                  </a:lnTo>
                  <a:lnTo>
                    <a:pt x="444" y="762"/>
                  </a:lnTo>
                  <a:lnTo>
                    <a:pt x="441" y="762"/>
                  </a:lnTo>
                  <a:lnTo>
                    <a:pt x="439" y="763"/>
                  </a:lnTo>
                  <a:lnTo>
                    <a:pt x="436" y="762"/>
                  </a:lnTo>
                  <a:lnTo>
                    <a:pt x="434" y="762"/>
                  </a:lnTo>
                  <a:lnTo>
                    <a:pt x="431" y="762"/>
                  </a:lnTo>
                  <a:lnTo>
                    <a:pt x="428" y="762"/>
                  </a:lnTo>
                  <a:lnTo>
                    <a:pt x="427" y="762"/>
                  </a:lnTo>
                  <a:lnTo>
                    <a:pt x="424" y="762"/>
                  </a:lnTo>
                  <a:lnTo>
                    <a:pt x="423" y="762"/>
                  </a:lnTo>
                  <a:lnTo>
                    <a:pt x="420" y="761"/>
                  </a:lnTo>
                  <a:lnTo>
                    <a:pt x="419" y="761"/>
                  </a:lnTo>
                  <a:lnTo>
                    <a:pt x="418" y="762"/>
                  </a:lnTo>
                  <a:lnTo>
                    <a:pt x="415" y="762"/>
                  </a:lnTo>
                  <a:lnTo>
                    <a:pt x="414" y="762"/>
                  </a:lnTo>
                  <a:lnTo>
                    <a:pt x="413" y="762"/>
                  </a:lnTo>
                  <a:lnTo>
                    <a:pt x="411" y="762"/>
                  </a:lnTo>
                  <a:lnTo>
                    <a:pt x="403" y="757"/>
                  </a:lnTo>
                  <a:lnTo>
                    <a:pt x="401" y="757"/>
                  </a:lnTo>
                  <a:lnTo>
                    <a:pt x="399" y="757"/>
                  </a:lnTo>
                  <a:lnTo>
                    <a:pt x="398" y="757"/>
                  </a:lnTo>
                  <a:lnTo>
                    <a:pt x="397" y="757"/>
                  </a:lnTo>
                  <a:lnTo>
                    <a:pt x="396" y="755"/>
                  </a:lnTo>
                  <a:lnTo>
                    <a:pt x="394" y="755"/>
                  </a:lnTo>
                  <a:lnTo>
                    <a:pt x="392" y="755"/>
                  </a:lnTo>
                  <a:lnTo>
                    <a:pt x="390" y="755"/>
                  </a:lnTo>
                  <a:lnTo>
                    <a:pt x="389" y="755"/>
                  </a:lnTo>
                  <a:lnTo>
                    <a:pt x="388" y="755"/>
                  </a:lnTo>
                  <a:lnTo>
                    <a:pt x="386" y="755"/>
                  </a:lnTo>
                  <a:lnTo>
                    <a:pt x="385" y="755"/>
                  </a:lnTo>
                  <a:lnTo>
                    <a:pt x="384" y="755"/>
                  </a:lnTo>
                  <a:lnTo>
                    <a:pt x="382" y="755"/>
                  </a:lnTo>
                  <a:lnTo>
                    <a:pt x="381" y="755"/>
                  </a:lnTo>
                  <a:lnTo>
                    <a:pt x="380" y="755"/>
                  </a:lnTo>
                  <a:lnTo>
                    <a:pt x="377" y="755"/>
                  </a:lnTo>
                  <a:lnTo>
                    <a:pt x="376" y="755"/>
                  </a:lnTo>
                  <a:lnTo>
                    <a:pt x="373" y="755"/>
                  </a:lnTo>
                  <a:lnTo>
                    <a:pt x="372" y="754"/>
                  </a:lnTo>
                  <a:lnTo>
                    <a:pt x="369" y="754"/>
                  </a:lnTo>
                  <a:lnTo>
                    <a:pt x="368" y="755"/>
                  </a:lnTo>
                  <a:lnTo>
                    <a:pt x="367" y="755"/>
                  </a:lnTo>
                  <a:lnTo>
                    <a:pt x="365" y="755"/>
                  </a:lnTo>
                  <a:lnTo>
                    <a:pt x="364" y="755"/>
                  </a:lnTo>
                  <a:lnTo>
                    <a:pt x="363" y="755"/>
                  </a:lnTo>
                  <a:lnTo>
                    <a:pt x="361" y="755"/>
                  </a:lnTo>
                  <a:lnTo>
                    <a:pt x="361" y="757"/>
                  </a:lnTo>
                  <a:lnTo>
                    <a:pt x="360" y="757"/>
                  </a:lnTo>
                  <a:lnTo>
                    <a:pt x="359" y="757"/>
                  </a:lnTo>
                  <a:lnTo>
                    <a:pt x="358" y="758"/>
                  </a:lnTo>
                  <a:lnTo>
                    <a:pt x="356" y="758"/>
                  </a:lnTo>
                  <a:lnTo>
                    <a:pt x="355" y="761"/>
                  </a:lnTo>
                  <a:lnTo>
                    <a:pt x="354" y="762"/>
                  </a:lnTo>
                  <a:lnTo>
                    <a:pt x="352" y="763"/>
                  </a:lnTo>
                  <a:lnTo>
                    <a:pt x="351" y="763"/>
                  </a:lnTo>
                  <a:lnTo>
                    <a:pt x="348" y="763"/>
                  </a:lnTo>
                  <a:lnTo>
                    <a:pt x="347" y="762"/>
                  </a:lnTo>
                  <a:lnTo>
                    <a:pt x="346" y="761"/>
                  </a:lnTo>
                  <a:lnTo>
                    <a:pt x="344" y="761"/>
                  </a:lnTo>
                  <a:lnTo>
                    <a:pt x="343" y="759"/>
                  </a:lnTo>
                  <a:lnTo>
                    <a:pt x="342" y="759"/>
                  </a:lnTo>
                  <a:lnTo>
                    <a:pt x="341" y="759"/>
                  </a:lnTo>
                  <a:lnTo>
                    <a:pt x="339" y="759"/>
                  </a:lnTo>
                  <a:lnTo>
                    <a:pt x="338" y="759"/>
                  </a:lnTo>
                  <a:lnTo>
                    <a:pt x="337" y="759"/>
                  </a:lnTo>
                  <a:lnTo>
                    <a:pt x="335" y="759"/>
                  </a:lnTo>
                  <a:lnTo>
                    <a:pt x="334" y="761"/>
                  </a:lnTo>
                  <a:lnTo>
                    <a:pt x="333" y="761"/>
                  </a:lnTo>
                  <a:lnTo>
                    <a:pt x="331" y="761"/>
                  </a:lnTo>
                  <a:lnTo>
                    <a:pt x="330" y="762"/>
                  </a:lnTo>
                  <a:lnTo>
                    <a:pt x="329" y="763"/>
                  </a:lnTo>
                  <a:lnTo>
                    <a:pt x="327" y="763"/>
                  </a:lnTo>
                  <a:lnTo>
                    <a:pt x="325" y="763"/>
                  </a:lnTo>
                  <a:lnTo>
                    <a:pt x="323" y="763"/>
                  </a:lnTo>
                  <a:lnTo>
                    <a:pt x="322" y="763"/>
                  </a:lnTo>
                  <a:lnTo>
                    <a:pt x="321" y="762"/>
                  </a:lnTo>
                  <a:lnTo>
                    <a:pt x="320" y="762"/>
                  </a:lnTo>
                  <a:lnTo>
                    <a:pt x="318" y="762"/>
                  </a:lnTo>
                  <a:lnTo>
                    <a:pt x="317" y="762"/>
                  </a:lnTo>
                  <a:lnTo>
                    <a:pt x="316" y="763"/>
                  </a:lnTo>
                  <a:lnTo>
                    <a:pt x="313" y="763"/>
                  </a:lnTo>
                  <a:lnTo>
                    <a:pt x="312" y="763"/>
                  </a:lnTo>
                  <a:lnTo>
                    <a:pt x="310" y="763"/>
                  </a:lnTo>
                  <a:lnTo>
                    <a:pt x="309" y="763"/>
                  </a:lnTo>
                  <a:lnTo>
                    <a:pt x="308" y="763"/>
                  </a:lnTo>
                  <a:lnTo>
                    <a:pt x="306" y="763"/>
                  </a:lnTo>
                  <a:lnTo>
                    <a:pt x="305" y="763"/>
                  </a:lnTo>
                  <a:lnTo>
                    <a:pt x="303" y="763"/>
                  </a:lnTo>
                  <a:lnTo>
                    <a:pt x="301" y="763"/>
                  </a:lnTo>
                  <a:lnTo>
                    <a:pt x="299" y="763"/>
                  </a:lnTo>
                  <a:lnTo>
                    <a:pt x="297" y="762"/>
                  </a:lnTo>
                  <a:lnTo>
                    <a:pt x="296" y="762"/>
                  </a:lnTo>
                  <a:lnTo>
                    <a:pt x="295" y="761"/>
                  </a:lnTo>
                  <a:lnTo>
                    <a:pt x="293" y="761"/>
                  </a:lnTo>
                  <a:lnTo>
                    <a:pt x="292" y="761"/>
                  </a:lnTo>
                  <a:lnTo>
                    <a:pt x="291" y="761"/>
                  </a:lnTo>
                  <a:lnTo>
                    <a:pt x="289" y="761"/>
                  </a:lnTo>
                  <a:lnTo>
                    <a:pt x="288" y="762"/>
                  </a:lnTo>
                  <a:lnTo>
                    <a:pt x="287" y="763"/>
                  </a:lnTo>
                  <a:lnTo>
                    <a:pt x="285" y="763"/>
                  </a:lnTo>
                  <a:lnTo>
                    <a:pt x="284" y="763"/>
                  </a:lnTo>
                  <a:lnTo>
                    <a:pt x="283" y="763"/>
                  </a:lnTo>
                  <a:lnTo>
                    <a:pt x="282" y="763"/>
                  </a:lnTo>
                  <a:lnTo>
                    <a:pt x="279" y="763"/>
                  </a:lnTo>
                  <a:lnTo>
                    <a:pt x="278" y="763"/>
                  </a:lnTo>
                  <a:lnTo>
                    <a:pt x="276" y="763"/>
                  </a:lnTo>
                  <a:lnTo>
                    <a:pt x="274" y="762"/>
                  </a:lnTo>
                  <a:lnTo>
                    <a:pt x="272" y="762"/>
                  </a:lnTo>
                  <a:lnTo>
                    <a:pt x="271" y="762"/>
                  </a:lnTo>
                  <a:lnTo>
                    <a:pt x="270" y="761"/>
                  </a:lnTo>
                  <a:lnTo>
                    <a:pt x="268" y="761"/>
                  </a:lnTo>
                  <a:lnTo>
                    <a:pt x="267" y="759"/>
                  </a:lnTo>
                  <a:lnTo>
                    <a:pt x="266" y="759"/>
                  </a:lnTo>
                  <a:lnTo>
                    <a:pt x="265" y="759"/>
                  </a:lnTo>
                  <a:lnTo>
                    <a:pt x="263" y="759"/>
                  </a:lnTo>
                  <a:lnTo>
                    <a:pt x="262" y="758"/>
                  </a:lnTo>
                  <a:lnTo>
                    <a:pt x="262" y="757"/>
                  </a:lnTo>
                  <a:lnTo>
                    <a:pt x="261" y="757"/>
                  </a:lnTo>
                  <a:lnTo>
                    <a:pt x="259" y="755"/>
                  </a:lnTo>
                  <a:lnTo>
                    <a:pt x="258" y="755"/>
                  </a:lnTo>
                  <a:lnTo>
                    <a:pt x="257" y="757"/>
                  </a:lnTo>
                  <a:lnTo>
                    <a:pt x="255" y="757"/>
                  </a:lnTo>
                  <a:lnTo>
                    <a:pt x="254" y="758"/>
                  </a:lnTo>
                  <a:lnTo>
                    <a:pt x="253" y="758"/>
                  </a:lnTo>
                  <a:lnTo>
                    <a:pt x="251" y="761"/>
                  </a:lnTo>
                  <a:lnTo>
                    <a:pt x="251" y="762"/>
                  </a:lnTo>
                  <a:lnTo>
                    <a:pt x="251" y="763"/>
                  </a:lnTo>
                  <a:lnTo>
                    <a:pt x="253" y="764"/>
                  </a:lnTo>
                  <a:lnTo>
                    <a:pt x="253" y="766"/>
                  </a:lnTo>
                  <a:lnTo>
                    <a:pt x="253" y="768"/>
                  </a:lnTo>
                  <a:lnTo>
                    <a:pt x="253" y="770"/>
                  </a:lnTo>
                  <a:lnTo>
                    <a:pt x="253" y="771"/>
                  </a:lnTo>
                  <a:lnTo>
                    <a:pt x="253" y="772"/>
                  </a:lnTo>
                  <a:lnTo>
                    <a:pt x="253" y="774"/>
                  </a:lnTo>
                  <a:lnTo>
                    <a:pt x="253" y="775"/>
                  </a:lnTo>
                  <a:lnTo>
                    <a:pt x="251" y="778"/>
                  </a:lnTo>
                  <a:lnTo>
                    <a:pt x="251" y="779"/>
                  </a:lnTo>
                  <a:lnTo>
                    <a:pt x="251" y="780"/>
                  </a:lnTo>
                  <a:lnTo>
                    <a:pt x="250" y="781"/>
                  </a:lnTo>
                  <a:lnTo>
                    <a:pt x="250" y="783"/>
                  </a:lnTo>
                  <a:lnTo>
                    <a:pt x="249" y="785"/>
                  </a:lnTo>
                  <a:lnTo>
                    <a:pt x="248" y="787"/>
                  </a:lnTo>
                  <a:lnTo>
                    <a:pt x="246" y="788"/>
                  </a:lnTo>
                  <a:lnTo>
                    <a:pt x="246" y="789"/>
                  </a:lnTo>
                  <a:lnTo>
                    <a:pt x="245" y="791"/>
                  </a:lnTo>
                  <a:lnTo>
                    <a:pt x="242" y="792"/>
                  </a:lnTo>
                  <a:lnTo>
                    <a:pt x="241" y="793"/>
                  </a:lnTo>
                  <a:lnTo>
                    <a:pt x="238" y="795"/>
                  </a:lnTo>
                  <a:lnTo>
                    <a:pt x="236" y="795"/>
                  </a:lnTo>
                  <a:lnTo>
                    <a:pt x="234" y="796"/>
                  </a:lnTo>
                  <a:lnTo>
                    <a:pt x="233" y="796"/>
                  </a:lnTo>
                  <a:lnTo>
                    <a:pt x="232" y="796"/>
                  </a:lnTo>
                  <a:lnTo>
                    <a:pt x="229" y="797"/>
                  </a:lnTo>
                  <a:lnTo>
                    <a:pt x="228" y="799"/>
                  </a:lnTo>
                  <a:lnTo>
                    <a:pt x="225" y="799"/>
                  </a:lnTo>
                  <a:lnTo>
                    <a:pt x="224" y="799"/>
                  </a:lnTo>
                  <a:lnTo>
                    <a:pt x="223" y="800"/>
                  </a:lnTo>
                  <a:lnTo>
                    <a:pt x="220" y="800"/>
                  </a:lnTo>
                  <a:lnTo>
                    <a:pt x="217" y="801"/>
                  </a:lnTo>
                  <a:lnTo>
                    <a:pt x="216" y="801"/>
                  </a:lnTo>
                  <a:lnTo>
                    <a:pt x="215" y="802"/>
                  </a:lnTo>
                  <a:lnTo>
                    <a:pt x="212" y="802"/>
                  </a:lnTo>
                  <a:lnTo>
                    <a:pt x="211" y="802"/>
                  </a:lnTo>
                  <a:lnTo>
                    <a:pt x="210" y="802"/>
                  </a:lnTo>
                  <a:lnTo>
                    <a:pt x="210" y="804"/>
                  </a:lnTo>
                  <a:lnTo>
                    <a:pt x="210" y="805"/>
                  </a:lnTo>
                  <a:lnTo>
                    <a:pt x="208" y="806"/>
                  </a:lnTo>
                  <a:lnTo>
                    <a:pt x="207" y="808"/>
                  </a:lnTo>
                  <a:lnTo>
                    <a:pt x="207" y="809"/>
                  </a:lnTo>
                  <a:lnTo>
                    <a:pt x="206" y="809"/>
                  </a:lnTo>
                  <a:lnTo>
                    <a:pt x="206" y="810"/>
                  </a:lnTo>
                  <a:lnTo>
                    <a:pt x="206" y="812"/>
                  </a:lnTo>
                  <a:lnTo>
                    <a:pt x="204" y="813"/>
                  </a:lnTo>
                  <a:lnTo>
                    <a:pt x="203" y="813"/>
                  </a:lnTo>
                  <a:lnTo>
                    <a:pt x="202" y="813"/>
                  </a:lnTo>
                  <a:lnTo>
                    <a:pt x="200" y="813"/>
                  </a:lnTo>
                  <a:lnTo>
                    <a:pt x="200" y="814"/>
                  </a:lnTo>
                  <a:lnTo>
                    <a:pt x="198" y="814"/>
                  </a:lnTo>
                  <a:lnTo>
                    <a:pt x="196" y="813"/>
                  </a:lnTo>
                  <a:lnTo>
                    <a:pt x="194" y="813"/>
                  </a:lnTo>
                  <a:lnTo>
                    <a:pt x="192" y="813"/>
                  </a:lnTo>
                  <a:lnTo>
                    <a:pt x="191" y="813"/>
                  </a:lnTo>
                  <a:lnTo>
                    <a:pt x="189" y="813"/>
                  </a:lnTo>
                  <a:lnTo>
                    <a:pt x="187" y="813"/>
                  </a:lnTo>
                  <a:lnTo>
                    <a:pt x="186" y="814"/>
                  </a:lnTo>
                  <a:lnTo>
                    <a:pt x="185" y="814"/>
                  </a:lnTo>
                  <a:lnTo>
                    <a:pt x="183" y="814"/>
                  </a:lnTo>
                  <a:lnTo>
                    <a:pt x="182" y="816"/>
                  </a:lnTo>
                  <a:lnTo>
                    <a:pt x="181" y="816"/>
                  </a:lnTo>
                  <a:lnTo>
                    <a:pt x="179" y="816"/>
                  </a:lnTo>
                  <a:lnTo>
                    <a:pt x="178" y="816"/>
                  </a:lnTo>
                  <a:lnTo>
                    <a:pt x="175" y="816"/>
                  </a:lnTo>
                  <a:lnTo>
                    <a:pt x="174" y="816"/>
                  </a:lnTo>
                  <a:lnTo>
                    <a:pt x="174" y="817"/>
                  </a:lnTo>
                  <a:lnTo>
                    <a:pt x="173" y="817"/>
                  </a:lnTo>
                  <a:lnTo>
                    <a:pt x="172" y="817"/>
                  </a:lnTo>
                  <a:lnTo>
                    <a:pt x="169" y="817"/>
                  </a:lnTo>
                  <a:lnTo>
                    <a:pt x="168" y="818"/>
                  </a:lnTo>
                  <a:lnTo>
                    <a:pt x="166" y="818"/>
                  </a:lnTo>
                  <a:lnTo>
                    <a:pt x="165" y="818"/>
                  </a:lnTo>
                  <a:lnTo>
                    <a:pt x="164" y="819"/>
                  </a:lnTo>
                  <a:lnTo>
                    <a:pt x="161" y="821"/>
                  </a:lnTo>
                  <a:lnTo>
                    <a:pt x="160" y="821"/>
                  </a:lnTo>
                  <a:lnTo>
                    <a:pt x="158" y="822"/>
                  </a:lnTo>
                  <a:lnTo>
                    <a:pt x="157" y="822"/>
                  </a:lnTo>
                  <a:lnTo>
                    <a:pt x="156" y="822"/>
                  </a:lnTo>
                  <a:lnTo>
                    <a:pt x="155" y="822"/>
                  </a:lnTo>
                  <a:lnTo>
                    <a:pt x="152" y="823"/>
                  </a:lnTo>
                  <a:lnTo>
                    <a:pt x="151" y="823"/>
                  </a:lnTo>
                  <a:lnTo>
                    <a:pt x="149" y="823"/>
                  </a:lnTo>
                  <a:lnTo>
                    <a:pt x="147" y="823"/>
                  </a:lnTo>
                  <a:lnTo>
                    <a:pt x="147" y="825"/>
                  </a:lnTo>
                  <a:lnTo>
                    <a:pt x="144" y="825"/>
                  </a:lnTo>
                  <a:lnTo>
                    <a:pt x="143" y="825"/>
                  </a:lnTo>
                  <a:lnTo>
                    <a:pt x="141" y="825"/>
                  </a:lnTo>
                  <a:lnTo>
                    <a:pt x="140" y="825"/>
                  </a:lnTo>
                  <a:lnTo>
                    <a:pt x="139" y="825"/>
                  </a:lnTo>
                  <a:lnTo>
                    <a:pt x="137" y="823"/>
                  </a:lnTo>
                  <a:lnTo>
                    <a:pt x="136" y="823"/>
                  </a:lnTo>
                  <a:lnTo>
                    <a:pt x="135" y="823"/>
                  </a:lnTo>
                  <a:lnTo>
                    <a:pt x="134" y="823"/>
                  </a:lnTo>
                  <a:lnTo>
                    <a:pt x="132" y="823"/>
                  </a:lnTo>
                  <a:lnTo>
                    <a:pt x="130" y="823"/>
                  </a:lnTo>
                  <a:lnTo>
                    <a:pt x="128" y="823"/>
                  </a:lnTo>
                  <a:lnTo>
                    <a:pt x="127" y="823"/>
                  </a:lnTo>
                  <a:lnTo>
                    <a:pt x="126" y="823"/>
                  </a:lnTo>
                  <a:lnTo>
                    <a:pt x="123" y="822"/>
                  </a:lnTo>
                  <a:lnTo>
                    <a:pt x="122" y="821"/>
                  </a:lnTo>
                  <a:lnTo>
                    <a:pt x="120" y="819"/>
                  </a:lnTo>
                  <a:lnTo>
                    <a:pt x="120" y="818"/>
                  </a:lnTo>
                  <a:lnTo>
                    <a:pt x="119" y="818"/>
                  </a:lnTo>
                  <a:lnTo>
                    <a:pt x="118" y="818"/>
                  </a:lnTo>
                  <a:lnTo>
                    <a:pt x="117" y="818"/>
                  </a:lnTo>
                  <a:lnTo>
                    <a:pt x="115" y="818"/>
                  </a:lnTo>
                  <a:lnTo>
                    <a:pt x="114" y="818"/>
                  </a:lnTo>
                  <a:lnTo>
                    <a:pt x="113" y="818"/>
                  </a:lnTo>
                  <a:lnTo>
                    <a:pt x="111" y="818"/>
                  </a:lnTo>
                  <a:lnTo>
                    <a:pt x="110" y="818"/>
                  </a:lnTo>
                  <a:lnTo>
                    <a:pt x="111" y="816"/>
                  </a:lnTo>
                  <a:lnTo>
                    <a:pt x="111" y="812"/>
                  </a:lnTo>
                  <a:lnTo>
                    <a:pt x="109" y="810"/>
                  </a:lnTo>
                  <a:lnTo>
                    <a:pt x="106" y="809"/>
                  </a:lnTo>
                  <a:lnTo>
                    <a:pt x="105" y="808"/>
                  </a:lnTo>
                  <a:lnTo>
                    <a:pt x="102" y="805"/>
                  </a:lnTo>
                  <a:lnTo>
                    <a:pt x="102" y="801"/>
                  </a:lnTo>
                  <a:lnTo>
                    <a:pt x="102" y="797"/>
                  </a:lnTo>
                  <a:lnTo>
                    <a:pt x="101" y="795"/>
                  </a:lnTo>
                  <a:lnTo>
                    <a:pt x="101" y="792"/>
                  </a:lnTo>
                  <a:lnTo>
                    <a:pt x="97" y="791"/>
                  </a:lnTo>
                  <a:lnTo>
                    <a:pt x="94" y="792"/>
                  </a:lnTo>
                  <a:lnTo>
                    <a:pt x="92" y="793"/>
                  </a:lnTo>
                  <a:lnTo>
                    <a:pt x="89" y="793"/>
                  </a:lnTo>
                  <a:lnTo>
                    <a:pt x="88" y="791"/>
                  </a:lnTo>
                  <a:lnTo>
                    <a:pt x="86" y="788"/>
                  </a:lnTo>
                  <a:lnTo>
                    <a:pt x="86" y="783"/>
                  </a:lnTo>
                  <a:lnTo>
                    <a:pt x="86" y="779"/>
                  </a:lnTo>
                  <a:lnTo>
                    <a:pt x="85" y="776"/>
                  </a:lnTo>
                  <a:lnTo>
                    <a:pt x="84" y="774"/>
                  </a:lnTo>
                  <a:lnTo>
                    <a:pt x="84" y="770"/>
                  </a:lnTo>
                  <a:lnTo>
                    <a:pt x="82" y="767"/>
                  </a:lnTo>
                  <a:lnTo>
                    <a:pt x="82" y="763"/>
                  </a:lnTo>
                  <a:lnTo>
                    <a:pt x="84" y="761"/>
                  </a:lnTo>
                  <a:lnTo>
                    <a:pt x="85" y="758"/>
                  </a:lnTo>
                  <a:lnTo>
                    <a:pt x="86" y="755"/>
                  </a:lnTo>
                  <a:lnTo>
                    <a:pt x="89" y="753"/>
                  </a:lnTo>
                  <a:lnTo>
                    <a:pt x="90" y="750"/>
                  </a:lnTo>
                  <a:lnTo>
                    <a:pt x="92" y="749"/>
                  </a:lnTo>
                  <a:lnTo>
                    <a:pt x="93" y="746"/>
                  </a:lnTo>
                  <a:lnTo>
                    <a:pt x="94" y="742"/>
                  </a:lnTo>
                  <a:lnTo>
                    <a:pt x="96" y="740"/>
                  </a:lnTo>
                  <a:lnTo>
                    <a:pt x="96" y="736"/>
                  </a:lnTo>
                  <a:lnTo>
                    <a:pt x="97" y="733"/>
                  </a:lnTo>
                  <a:lnTo>
                    <a:pt x="97" y="732"/>
                  </a:lnTo>
                  <a:lnTo>
                    <a:pt x="98" y="729"/>
                  </a:lnTo>
                  <a:lnTo>
                    <a:pt x="99" y="725"/>
                  </a:lnTo>
                  <a:lnTo>
                    <a:pt x="102" y="724"/>
                  </a:lnTo>
                  <a:lnTo>
                    <a:pt x="105" y="723"/>
                  </a:lnTo>
                  <a:lnTo>
                    <a:pt x="107" y="721"/>
                  </a:lnTo>
                  <a:lnTo>
                    <a:pt x="110" y="720"/>
                  </a:lnTo>
                  <a:lnTo>
                    <a:pt x="113" y="719"/>
                  </a:lnTo>
                  <a:lnTo>
                    <a:pt x="115" y="716"/>
                  </a:lnTo>
                  <a:lnTo>
                    <a:pt x="115" y="713"/>
                  </a:lnTo>
                  <a:lnTo>
                    <a:pt x="115" y="709"/>
                  </a:lnTo>
                  <a:lnTo>
                    <a:pt x="114" y="707"/>
                  </a:lnTo>
                  <a:lnTo>
                    <a:pt x="113" y="704"/>
                  </a:lnTo>
                  <a:lnTo>
                    <a:pt x="111" y="702"/>
                  </a:lnTo>
                  <a:lnTo>
                    <a:pt x="109" y="699"/>
                  </a:lnTo>
                  <a:lnTo>
                    <a:pt x="107" y="698"/>
                  </a:lnTo>
                  <a:lnTo>
                    <a:pt x="106" y="694"/>
                  </a:lnTo>
                  <a:lnTo>
                    <a:pt x="105" y="691"/>
                  </a:lnTo>
                  <a:lnTo>
                    <a:pt x="103" y="690"/>
                  </a:lnTo>
                  <a:lnTo>
                    <a:pt x="102" y="687"/>
                  </a:lnTo>
                  <a:lnTo>
                    <a:pt x="99" y="685"/>
                  </a:lnTo>
                  <a:lnTo>
                    <a:pt x="98" y="682"/>
                  </a:lnTo>
                  <a:lnTo>
                    <a:pt x="98" y="678"/>
                  </a:lnTo>
                  <a:lnTo>
                    <a:pt x="97" y="675"/>
                  </a:lnTo>
                  <a:lnTo>
                    <a:pt x="97" y="672"/>
                  </a:lnTo>
                  <a:lnTo>
                    <a:pt x="97" y="668"/>
                  </a:lnTo>
                  <a:lnTo>
                    <a:pt x="98" y="665"/>
                  </a:lnTo>
                  <a:lnTo>
                    <a:pt x="99" y="661"/>
                  </a:lnTo>
                  <a:lnTo>
                    <a:pt x="99" y="658"/>
                  </a:lnTo>
                  <a:lnTo>
                    <a:pt x="101" y="655"/>
                  </a:lnTo>
                  <a:lnTo>
                    <a:pt x="102" y="652"/>
                  </a:lnTo>
                  <a:lnTo>
                    <a:pt x="102" y="648"/>
                  </a:lnTo>
                  <a:lnTo>
                    <a:pt x="103" y="645"/>
                  </a:lnTo>
                  <a:lnTo>
                    <a:pt x="105" y="643"/>
                  </a:lnTo>
                  <a:lnTo>
                    <a:pt x="106" y="639"/>
                  </a:lnTo>
                  <a:lnTo>
                    <a:pt x="106" y="636"/>
                  </a:lnTo>
                  <a:lnTo>
                    <a:pt x="107" y="632"/>
                  </a:lnTo>
                  <a:lnTo>
                    <a:pt x="107" y="628"/>
                  </a:lnTo>
                  <a:lnTo>
                    <a:pt x="106" y="624"/>
                  </a:lnTo>
                  <a:lnTo>
                    <a:pt x="105" y="622"/>
                  </a:lnTo>
                  <a:lnTo>
                    <a:pt x="103" y="619"/>
                  </a:lnTo>
                  <a:lnTo>
                    <a:pt x="102" y="618"/>
                  </a:lnTo>
                  <a:lnTo>
                    <a:pt x="101" y="615"/>
                  </a:lnTo>
                  <a:lnTo>
                    <a:pt x="98" y="613"/>
                  </a:lnTo>
                  <a:lnTo>
                    <a:pt x="97" y="610"/>
                  </a:lnTo>
                  <a:lnTo>
                    <a:pt x="96" y="607"/>
                  </a:lnTo>
                  <a:lnTo>
                    <a:pt x="94" y="605"/>
                  </a:lnTo>
                  <a:lnTo>
                    <a:pt x="93" y="602"/>
                  </a:lnTo>
                  <a:lnTo>
                    <a:pt x="92" y="600"/>
                  </a:lnTo>
                  <a:lnTo>
                    <a:pt x="90" y="596"/>
                  </a:lnTo>
                  <a:lnTo>
                    <a:pt x="90" y="593"/>
                  </a:lnTo>
                  <a:lnTo>
                    <a:pt x="89" y="590"/>
                  </a:lnTo>
                  <a:lnTo>
                    <a:pt x="88" y="588"/>
                  </a:lnTo>
                  <a:lnTo>
                    <a:pt x="86" y="584"/>
                  </a:lnTo>
                  <a:lnTo>
                    <a:pt x="85" y="581"/>
                  </a:lnTo>
                  <a:lnTo>
                    <a:pt x="84" y="579"/>
                  </a:lnTo>
                  <a:lnTo>
                    <a:pt x="82" y="576"/>
                  </a:lnTo>
                  <a:lnTo>
                    <a:pt x="81" y="573"/>
                  </a:lnTo>
                  <a:lnTo>
                    <a:pt x="81" y="569"/>
                  </a:lnTo>
                  <a:lnTo>
                    <a:pt x="82" y="566"/>
                  </a:lnTo>
                  <a:lnTo>
                    <a:pt x="82" y="563"/>
                  </a:lnTo>
                  <a:lnTo>
                    <a:pt x="84" y="559"/>
                  </a:lnTo>
                  <a:lnTo>
                    <a:pt x="84" y="555"/>
                  </a:lnTo>
                  <a:lnTo>
                    <a:pt x="84" y="551"/>
                  </a:lnTo>
                  <a:lnTo>
                    <a:pt x="84" y="547"/>
                  </a:lnTo>
                  <a:lnTo>
                    <a:pt x="84" y="543"/>
                  </a:lnTo>
                  <a:lnTo>
                    <a:pt x="84" y="539"/>
                  </a:lnTo>
                  <a:lnTo>
                    <a:pt x="85" y="535"/>
                  </a:lnTo>
                  <a:lnTo>
                    <a:pt x="84" y="531"/>
                  </a:lnTo>
                  <a:lnTo>
                    <a:pt x="84" y="528"/>
                  </a:lnTo>
                  <a:lnTo>
                    <a:pt x="84" y="525"/>
                  </a:lnTo>
                  <a:lnTo>
                    <a:pt x="84" y="521"/>
                  </a:lnTo>
                  <a:lnTo>
                    <a:pt x="84" y="517"/>
                  </a:lnTo>
                  <a:lnTo>
                    <a:pt x="82" y="513"/>
                  </a:lnTo>
                  <a:lnTo>
                    <a:pt x="82" y="511"/>
                  </a:lnTo>
                  <a:lnTo>
                    <a:pt x="81" y="511"/>
                  </a:lnTo>
                  <a:lnTo>
                    <a:pt x="81" y="509"/>
                  </a:lnTo>
                  <a:lnTo>
                    <a:pt x="80" y="507"/>
                  </a:lnTo>
                  <a:lnTo>
                    <a:pt x="79" y="504"/>
                  </a:lnTo>
                  <a:lnTo>
                    <a:pt x="77" y="501"/>
                  </a:lnTo>
                  <a:lnTo>
                    <a:pt x="77" y="497"/>
                  </a:lnTo>
                  <a:lnTo>
                    <a:pt x="79" y="494"/>
                  </a:lnTo>
                  <a:lnTo>
                    <a:pt x="80" y="492"/>
                  </a:lnTo>
                  <a:lnTo>
                    <a:pt x="82" y="490"/>
                  </a:lnTo>
                  <a:lnTo>
                    <a:pt x="85" y="488"/>
                  </a:lnTo>
                  <a:lnTo>
                    <a:pt x="86" y="486"/>
                  </a:lnTo>
                  <a:lnTo>
                    <a:pt x="89" y="484"/>
                  </a:lnTo>
                  <a:lnTo>
                    <a:pt x="92" y="483"/>
                  </a:lnTo>
                  <a:lnTo>
                    <a:pt x="93" y="480"/>
                  </a:lnTo>
                  <a:lnTo>
                    <a:pt x="96" y="479"/>
                  </a:lnTo>
                  <a:lnTo>
                    <a:pt x="98" y="476"/>
                  </a:lnTo>
                  <a:lnTo>
                    <a:pt x="99" y="475"/>
                  </a:lnTo>
                  <a:lnTo>
                    <a:pt x="102" y="473"/>
                  </a:lnTo>
                  <a:lnTo>
                    <a:pt x="103" y="470"/>
                  </a:lnTo>
                  <a:lnTo>
                    <a:pt x="105" y="467"/>
                  </a:lnTo>
                  <a:lnTo>
                    <a:pt x="105" y="463"/>
                  </a:lnTo>
                  <a:lnTo>
                    <a:pt x="106" y="461"/>
                  </a:lnTo>
                  <a:lnTo>
                    <a:pt x="107" y="457"/>
                  </a:lnTo>
                  <a:lnTo>
                    <a:pt x="107" y="453"/>
                  </a:lnTo>
                  <a:lnTo>
                    <a:pt x="106" y="450"/>
                  </a:lnTo>
                  <a:lnTo>
                    <a:pt x="103" y="449"/>
                  </a:lnTo>
                  <a:lnTo>
                    <a:pt x="99" y="448"/>
                  </a:lnTo>
                  <a:lnTo>
                    <a:pt x="96" y="448"/>
                  </a:lnTo>
                  <a:lnTo>
                    <a:pt x="92" y="448"/>
                  </a:lnTo>
                  <a:lnTo>
                    <a:pt x="88" y="448"/>
                  </a:lnTo>
                  <a:lnTo>
                    <a:pt x="85" y="446"/>
                  </a:lnTo>
                  <a:lnTo>
                    <a:pt x="82" y="445"/>
                  </a:lnTo>
                  <a:lnTo>
                    <a:pt x="80" y="444"/>
                  </a:lnTo>
                  <a:lnTo>
                    <a:pt x="79" y="440"/>
                  </a:lnTo>
                  <a:lnTo>
                    <a:pt x="77" y="439"/>
                  </a:lnTo>
                  <a:lnTo>
                    <a:pt x="76" y="435"/>
                  </a:lnTo>
                  <a:lnTo>
                    <a:pt x="73" y="433"/>
                  </a:lnTo>
                  <a:lnTo>
                    <a:pt x="72" y="431"/>
                  </a:lnTo>
                  <a:lnTo>
                    <a:pt x="69" y="429"/>
                  </a:lnTo>
                  <a:lnTo>
                    <a:pt x="65" y="428"/>
                  </a:lnTo>
                  <a:lnTo>
                    <a:pt x="63" y="428"/>
                  </a:lnTo>
                  <a:lnTo>
                    <a:pt x="59" y="427"/>
                  </a:lnTo>
                  <a:lnTo>
                    <a:pt x="56" y="425"/>
                  </a:lnTo>
                  <a:lnTo>
                    <a:pt x="55" y="424"/>
                  </a:lnTo>
                  <a:lnTo>
                    <a:pt x="54" y="420"/>
                  </a:lnTo>
                  <a:lnTo>
                    <a:pt x="52" y="418"/>
                  </a:lnTo>
                  <a:lnTo>
                    <a:pt x="54" y="414"/>
                  </a:lnTo>
                  <a:lnTo>
                    <a:pt x="55" y="412"/>
                  </a:lnTo>
                  <a:lnTo>
                    <a:pt x="56" y="408"/>
                  </a:lnTo>
                  <a:lnTo>
                    <a:pt x="58" y="406"/>
                  </a:lnTo>
                  <a:lnTo>
                    <a:pt x="58" y="402"/>
                  </a:lnTo>
                  <a:lnTo>
                    <a:pt x="58" y="398"/>
                  </a:lnTo>
                  <a:lnTo>
                    <a:pt x="58" y="394"/>
                  </a:lnTo>
                  <a:lnTo>
                    <a:pt x="59" y="391"/>
                  </a:lnTo>
                  <a:lnTo>
                    <a:pt x="60" y="389"/>
                  </a:lnTo>
                  <a:lnTo>
                    <a:pt x="62" y="385"/>
                  </a:lnTo>
                  <a:lnTo>
                    <a:pt x="63" y="384"/>
                  </a:lnTo>
                  <a:lnTo>
                    <a:pt x="64" y="381"/>
                  </a:lnTo>
                  <a:lnTo>
                    <a:pt x="67" y="378"/>
                  </a:lnTo>
                  <a:lnTo>
                    <a:pt x="69" y="377"/>
                  </a:lnTo>
                  <a:lnTo>
                    <a:pt x="72" y="376"/>
                  </a:lnTo>
                  <a:lnTo>
                    <a:pt x="75" y="374"/>
                  </a:lnTo>
                  <a:lnTo>
                    <a:pt x="79" y="374"/>
                  </a:lnTo>
                  <a:lnTo>
                    <a:pt x="82" y="373"/>
                  </a:lnTo>
                  <a:lnTo>
                    <a:pt x="86" y="373"/>
                  </a:lnTo>
                  <a:lnTo>
                    <a:pt x="89" y="372"/>
                  </a:lnTo>
                  <a:lnTo>
                    <a:pt x="92" y="370"/>
                  </a:lnTo>
                  <a:lnTo>
                    <a:pt x="94" y="369"/>
                  </a:lnTo>
                  <a:lnTo>
                    <a:pt x="97" y="367"/>
                  </a:lnTo>
                  <a:lnTo>
                    <a:pt x="98" y="365"/>
                  </a:lnTo>
                  <a:lnTo>
                    <a:pt x="98" y="361"/>
                  </a:lnTo>
                  <a:lnTo>
                    <a:pt x="96" y="359"/>
                  </a:lnTo>
                  <a:lnTo>
                    <a:pt x="92" y="359"/>
                  </a:lnTo>
                  <a:lnTo>
                    <a:pt x="88" y="359"/>
                  </a:lnTo>
                  <a:lnTo>
                    <a:pt x="84" y="359"/>
                  </a:lnTo>
                  <a:lnTo>
                    <a:pt x="80" y="359"/>
                  </a:lnTo>
                  <a:lnTo>
                    <a:pt x="76" y="359"/>
                  </a:lnTo>
                  <a:lnTo>
                    <a:pt x="72" y="359"/>
                  </a:lnTo>
                  <a:lnTo>
                    <a:pt x="69" y="357"/>
                  </a:lnTo>
                  <a:lnTo>
                    <a:pt x="65" y="356"/>
                  </a:lnTo>
                  <a:lnTo>
                    <a:pt x="64" y="355"/>
                  </a:lnTo>
                  <a:lnTo>
                    <a:pt x="62" y="353"/>
                  </a:lnTo>
                  <a:lnTo>
                    <a:pt x="60" y="351"/>
                  </a:lnTo>
                  <a:lnTo>
                    <a:pt x="58" y="348"/>
                  </a:lnTo>
                  <a:lnTo>
                    <a:pt x="56" y="346"/>
                  </a:lnTo>
                  <a:lnTo>
                    <a:pt x="54" y="344"/>
                  </a:lnTo>
                  <a:lnTo>
                    <a:pt x="51" y="343"/>
                  </a:lnTo>
                  <a:lnTo>
                    <a:pt x="48" y="342"/>
                  </a:lnTo>
                  <a:lnTo>
                    <a:pt x="47" y="339"/>
                  </a:lnTo>
                  <a:lnTo>
                    <a:pt x="44" y="336"/>
                  </a:lnTo>
                  <a:lnTo>
                    <a:pt x="43" y="334"/>
                  </a:lnTo>
                  <a:lnTo>
                    <a:pt x="42" y="331"/>
                  </a:lnTo>
                  <a:lnTo>
                    <a:pt x="41" y="329"/>
                  </a:lnTo>
                  <a:lnTo>
                    <a:pt x="39" y="326"/>
                  </a:lnTo>
                  <a:lnTo>
                    <a:pt x="38" y="323"/>
                  </a:lnTo>
                  <a:lnTo>
                    <a:pt x="37" y="321"/>
                  </a:lnTo>
                  <a:lnTo>
                    <a:pt x="37" y="317"/>
                  </a:lnTo>
                  <a:lnTo>
                    <a:pt x="35" y="314"/>
                  </a:lnTo>
                  <a:lnTo>
                    <a:pt x="34" y="312"/>
                  </a:lnTo>
                  <a:lnTo>
                    <a:pt x="31" y="309"/>
                  </a:lnTo>
                  <a:lnTo>
                    <a:pt x="30" y="308"/>
                  </a:lnTo>
                  <a:lnTo>
                    <a:pt x="27" y="305"/>
                  </a:lnTo>
                  <a:lnTo>
                    <a:pt x="26" y="302"/>
                  </a:lnTo>
                  <a:lnTo>
                    <a:pt x="25" y="300"/>
                  </a:lnTo>
                  <a:lnTo>
                    <a:pt x="25" y="297"/>
                  </a:lnTo>
                  <a:lnTo>
                    <a:pt x="24" y="293"/>
                  </a:lnTo>
                  <a:lnTo>
                    <a:pt x="22" y="289"/>
                  </a:lnTo>
                  <a:lnTo>
                    <a:pt x="22" y="287"/>
                  </a:lnTo>
                  <a:lnTo>
                    <a:pt x="21" y="283"/>
                  </a:lnTo>
                  <a:lnTo>
                    <a:pt x="20" y="280"/>
                  </a:lnTo>
                  <a:lnTo>
                    <a:pt x="20" y="278"/>
                  </a:lnTo>
                  <a:lnTo>
                    <a:pt x="18" y="275"/>
                  </a:lnTo>
                  <a:lnTo>
                    <a:pt x="16" y="272"/>
                  </a:lnTo>
                  <a:lnTo>
                    <a:pt x="14" y="270"/>
                  </a:lnTo>
                  <a:lnTo>
                    <a:pt x="12" y="268"/>
                  </a:lnTo>
                  <a:lnTo>
                    <a:pt x="10" y="264"/>
                  </a:lnTo>
                  <a:lnTo>
                    <a:pt x="10" y="262"/>
                  </a:lnTo>
                  <a:lnTo>
                    <a:pt x="10" y="258"/>
                  </a:lnTo>
                  <a:lnTo>
                    <a:pt x="10" y="254"/>
                  </a:lnTo>
                  <a:lnTo>
                    <a:pt x="8" y="251"/>
                  </a:lnTo>
                  <a:lnTo>
                    <a:pt x="6" y="249"/>
                  </a:lnTo>
                  <a:lnTo>
                    <a:pt x="5" y="246"/>
                  </a:lnTo>
                  <a:lnTo>
                    <a:pt x="3" y="243"/>
                  </a:lnTo>
                  <a:lnTo>
                    <a:pt x="1" y="241"/>
                  </a:lnTo>
                  <a:lnTo>
                    <a:pt x="0" y="238"/>
                  </a:lnTo>
                  <a:lnTo>
                    <a:pt x="0" y="234"/>
                  </a:lnTo>
                  <a:lnTo>
                    <a:pt x="1" y="232"/>
                  </a:lnTo>
                  <a:lnTo>
                    <a:pt x="3" y="229"/>
                  </a:lnTo>
                  <a:lnTo>
                    <a:pt x="5" y="226"/>
                  </a:lnTo>
                  <a:lnTo>
                    <a:pt x="6" y="225"/>
                  </a:lnTo>
                  <a:lnTo>
                    <a:pt x="9" y="223"/>
                  </a:lnTo>
                  <a:lnTo>
                    <a:pt x="10" y="220"/>
                  </a:lnTo>
                  <a:lnTo>
                    <a:pt x="10" y="216"/>
                  </a:lnTo>
                  <a:lnTo>
                    <a:pt x="12" y="213"/>
                  </a:lnTo>
                  <a:lnTo>
                    <a:pt x="13" y="211"/>
                  </a:lnTo>
                  <a:lnTo>
                    <a:pt x="14" y="207"/>
                  </a:lnTo>
                  <a:lnTo>
                    <a:pt x="14" y="204"/>
                  </a:lnTo>
                  <a:lnTo>
                    <a:pt x="16" y="200"/>
                  </a:lnTo>
                  <a:lnTo>
                    <a:pt x="16" y="196"/>
                  </a:lnTo>
                  <a:lnTo>
                    <a:pt x="16" y="194"/>
                  </a:lnTo>
                  <a:lnTo>
                    <a:pt x="13" y="191"/>
                  </a:lnTo>
                  <a:lnTo>
                    <a:pt x="9" y="191"/>
                  </a:lnTo>
                  <a:lnTo>
                    <a:pt x="6" y="190"/>
                  </a:lnTo>
                  <a:lnTo>
                    <a:pt x="4" y="189"/>
                  </a:lnTo>
                  <a:lnTo>
                    <a:pt x="3" y="185"/>
                  </a:lnTo>
                  <a:lnTo>
                    <a:pt x="4" y="182"/>
                  </a:lnTo>
                  <a:lnTo>
                    <a:pt x="5" y="179"/>
                  </a:lnTo>
                  <a:lnTo>
                    <a:pt x="8" y="178"/>
                  </a:lnTo>
                  <a:lnTo>
                    <a:pt x="10" y="177"/>
                  </a:lnTo>
                  <a:lnTo>
                    <a:pt x="13" y="174"/>
                  </a:lnTo>
                  <a:lnTo>
                    <a:pt x="14" y="173"/>
                  </a:lnTo>
                  <a:lnTo>
                    <a:pt x="17" y="170"/>
                  </a:lnTo>
                  <a:lnTo>
                    <a:pt x="18" y="168"/>
                  </a:lnTo>
                  <a:lnTo>
                    <a:pt x="20" y="165"/>
                  </a:lnTo>
                  <a:lnTo>
                    <a:pt x="21" y="162"/>
                  </a:lnTo>
                  <a:lnTo>
                    <a:pt x="21" y="158"/>
                  </a:lnTo>
                  <a:lnTo>
                    <a:pt x="21" y="154"/>
                  </a:lnTo>
                  <a:lnTo>
                    <a:pt x="22" y="152"/>
                  </a:lnTo>
                  <a:lnTo>
                    <a:pt x="24" y="148"/>
                  </a:lnTo>
                  <a:lnTo>
                    <a:pt x="25" y="145"/>
                  </a:lnTo>
                  <a:lnTo>
                    <a:pt x="26" y="143"/>
                  </a:lnTo>
                  <a:lnTo>
                    <a:pt x="27" y="140"/>
                  </a:lnTo>
                  <a:lnTo>
                    <a:pt x="29" y="137"/>
                  </a:lnTo>
                  <a:lnTo>
                    <a:pt x="30" y="135"/>
                  </a:lnTo>
                  <a:lnTo>
                    <a:pt x="31" y="132"/>
                  </a:lnTo>
                  <a:lnTo>
                    <a:pt x="33" y="128"/>
                  </a:lnTo>
                  <a:lnTo>
                    <a:pt x="34" y="126"/>
                  </a:lnTo>
                  <a:lnTo>
                    <a:pt x="34" y="123"/>
                  </a:lnTo>
                  <a:lnTo>
                    <a:pt x="34" y="122"/>
                  </a:lnTo>
                  <a:lnTo>
                    <a:pt x="35" y="119"/>
                  </a:lnTo>
                  <a:lnTo>
                    <a:pt x="37" y="117"/>
                  </a:lnTo>
                  <a:lnTo>
                    <a:pt x="37" y="115"/>
                  </a:lnTo>
                  <a:lnTo>
                    <a:pt x="38" y="113"/>
                  </a:lnTo>
                  <a:lnTo>
                    <a:pt x="38" y="110"/>
                  </a:lnTo>
                  <a:lnTo>
                    <a:pt x="39" y="107"/>
                  </a:lnTo>
                  <a:lnTo>
                    <a:pt x="39" y="106"/>
                  </a:lnTo>
                  <a:lnTo>
                    <a:pt x="41" y="103"/>
                  </a:lnTo>
                  <a:lnTo>
                    <a:pt x="41" y="99"/>
                  </a:lnTo>
                  <a:lnTo>
                    <a:pt x="41" y="96"/>
                  </a:lnTo>
                  <a:lnTo>
                    <a:pt x="41" y="93"/>
                  </a:lnTo>
                  <a:lnTo>
                    <a:pt x="42" y="89"/>
                  </a:lnTo>
                  <a:lnTo>
                    <a:pt x="44" y="88"/>
                  </a:lnTo>
                  <a:lnTo>
                    <a:pt x="47" y="86"/>
                  </a:lnTo>
                  <a:lnTo>
                    <a:pt x="51" y="86"/>
                  </a:lnTo>
                  <a:lnTo>
                    <a:pt x="54" y="85"/>
                  </a:lnTo>
                  <a:lnTo>
                    <a:pt x="58" y="84"/>
                  </a:lnTo>
                  <a:lnTo>
                    <a:pt x="59" y="82"/>
                  </a:lnTo>
                  <a:lnTo>
                    <a:pt x="62" y="80"/>
                  </a:lnTo>
                  <a:lnTo>
                    <a:pt x="64" y="79"/>
                  </a:lnTo>
                  <a:lnTo>
                    <a:pt x="65" y="75"/>
                  </a:lnTo>
                  <a:lnTo>
                    <a:pt x="67" y="72"/>
                  </a:lnTo>
                  <a:lnTo>
                    <a:pt x="68" y="69"/>
                  </a:lnTo>
                  <a:lnTo>
                    <a:pt x="68" y="65"/>
                  </a:lnTo>
                  <a:lnTo>
                    <a:pt x="69" y="63"/>
                  </a:lnTo>
                  <a:lnTo>
                    <a:pt x="69" y="59"/>
                  </a:lnTo>
                  <a:lnTo>
                    <a:pt x="69" y="56"/>
                  </a:lnTo>
                  <a:lnTo>
                    <a:pt x="68" y="52"/>
                  </a:lnTo>
                  <a:lnTo>
                    <a:pt x="67" y="50"/>
                  </a:lnTo>
                  <a:lnTo>
                    <a:pt x="65" y="47"/>
                  </a:lnTo>
                  <a:lnTo>
                    <a:pt x="63" y="46"/>
                  </a:lnTo>
                  <a:lnTo>
                    <a:pt x="62" y="43"/>
                  </a:lnTo>
                  <a:lnTo>
                    <a:pt x="59" y="42"/>
                  </a:lnTo>
                  <a:lnTo>
                    <a:pt x="58" y="38"/>
                  </a:lnTo>
                  <a:lnTo>
                    <a:pt x="56" y="35"/>
                  </a:lnTo>
                  <a:lnTo>
                    <a:pt x="56" y="33"/>
                  </a:lnTo>
                  <a:lnTo>
                    <a:pt x="55" y="29"/>
                  </a:lnTo>
                  <a:lnTo>
                    <a:pt x="55" y="25"/>
                  </a:lnTo>
                  <a:lnTo>
                    <a:pt x="56" y="21"/>
                  </a:lnTo>
                  <a:lnTo>
                    <a:pt x="56" y="18"/>
                  </a:lnTo>
                  <a:lnTo>
                    <a:pt x="58" y="16"/>
                  </a:lnTo>
                  <a:lnTo>
                    <a:pt x="59" y="14"/>
                  </a:lnTo>
                  <a:lnTo>
                    <a:pt x="65" y="14"/>
                  </a:lnTo>
                  <a:lnTo>
                    <a:pt x="76" y="14"/>
                  </a:lnTo>
                  <a:lnTo>
                    <a:pt x="86" y="16"/>
                  </a:lnTo>
                  <a:lnTo>
                    <a:pt x="97" y="14"/>
                  </a:lnTo>
                  <a:lnTo>
                    <a:pt x="107" y="14"/>
                  </a:lnTo>
                  <a:lnTo>
                    <a:pt x="109" y="14"/>
                  </a:lnTo>
                  <a:lnTo>
                    <a:pt x="118" y="14"/>
                  </a:lnTo>
                  <a:lnTo>
                    <a:pt x="118" y="16"/>
                  </a:lnTo>
                  <a:lnTo>
                    <a:pt x="118" y="22"/>
                  </a:lnTo>
                  <a:lnTo>
                    <a:pt x="119" y="22"/>
                  </a:lnTo>
                  <a:lnTo>
                    <a:pt x="130" y="22"/>
                  </a:lnTo>
                  <a:lnTo>
                    <a:pt x="140" y="22"/>
                  </a:lnTo>
                  <a:lnTo>
                    <a:pt x="151" y="22"/>
                  </a:lnTo>
                  <a:lnTo>
                    <a:pt x="160" y="22"/>
                  </a:lnTo>
                  <a:lnTo>
                    <a:pt x="170" y="22"/>
                  </a:lnTo>
                  <a:lnTo>
                    <a:pt x="181" y="22"/>
                  </a:lnTo>
                  <a:lnTo>
                    <a:pt x="191" y="22"/>
                  </a:lnTo>
                  <a:lnTo>
                    <a:pt x="191" y="16"/>
                  </a:lnTo>
                  <a:lnTo>
                    <a:pt x="198" y="16"/>
                  </a:lnTo>
                  <a:lnTo>
                    <a:pt x="208" y="16"/>
                  </a:lnTo>
                  <a:lnTo>
                    <a:pt x="219" y="16"/>
                  </a:lnTo>
                  <a:lnTo>
                    <a:pt x="229" y="16"/>
                  </a:lnTo>
                  <a:lnTo>
                    <a:pt x="240" y="16"/>
                  </a:lnTo>
                  <a:lnTo>
                    <a:pt x="250" y="16"/>
                  </a:lnTo>
                  <a:lnTo>
                    <a:pt x="257" y="16"/>
                  </a:lnTo>
                  <a:lnTo>
                    <a:pt x="261" y="16"/>
                  </a:lnTo>
                  <a:lnTo>
                    <a:pt x="271" y="16"/>
                  </a:lnTo>
                  <a:lnTo>
                    <a:pt x="282" y="16"/>
                  </a:lnTo>
                  <a:lnTo>
                    <a:pt x="292" y="16"/>
                  </a:lnTo>
                  <a:lnTo>
                    <a:pt x="303" y="16"/>
                  </a:lnTo>
                  <a:lnTo>
                    <a:pt x="312" y="16"/>
                  </a:lnTo>
                  <a:lnTo>
                    <a:pt x="322" y="16"/>
                  </a:lnTo>
                  <a:lnTo>
                    <a:pt x="333" y="16"/>
                  </a:lnTo>
                  <a:lnTo>
                    <a:pt x="338" y="16"/>
                  </a:lnTo>
                  <a:lnTo>
                    <a:pt x="343" y="16"/>
                  </a:lnTo>
                  <a:lnTo>
                    <a:pt x="354" y="16"/>
                  </a:lnTo>
                  <a:lnTo>
                    <a:pt x="364" y="16"/>
                  </a:lnTo>
                  <a:lnTo>
                    <a:pt x="375" y="16"/>
                  </a:lnTo>
                  <a:lnTo>
                    <a:pt x="385" y="16"/>
                  </a:lnTo>
                  <a:lnTo>
                    <a:pt x="396" y="16"/>
                  </a:lnTo>
                  <a:lnTo>
                    <a:pt x="406" y="16"/>
                  </a:lnTo>
                  <a:lnTo>
                    <a:pt x="416" y="16"/>
                  </a:lnTo>
                  <a:lnTo>
                    <a:pt x="426" y="16"/>
                  </a:lnTo>
                  <a:lnTo>
                    <a:pt x="436" y="16"/>
                  </a:lnTo>
                  <a:lnTo>
                    <a:pt x="447" y="16"/>
                  </a:lnTo>
                  <a:lnTo>
                    <a:pt x="457" y="16"/>
                  </a:lnTo>
                  <a:lnTo>
                    <a:pt x="468" y="16"/>
                  </a:lnTo>
                  <a:lnTo>
                    <a:pt x="478" y="16"/>
                  </a:lnTo>
                  <a:lnTo>
                    <a:pt x="489" y="16"/>
                  </a:lnTo>
                  <a:lnTo>
                    <a:pt x="495" y="16"/>
                  </a:lnTo>
                  <a:lnTo>
                    <a:pt x="496" y="16"/>
                  </a:lnTo>
                  <a:lnTo>
                    <a:pt x="499" y="16"/>
                  </a:lnTo>
                  <a:lnTo>
                    <a:pt x="504" y="16"/>
                  </a:lnTo>
                  <a:lnTo>
                    <a:pt x="509" y="16"/>
                  </a:lnTo>
                  <a:lnTo>
                    <a:pt x="520" y="16"/>
                  </a:lnTo>
                  <a:lnTo>
                    <a:pt x="530" y="16"/>
                  </a:lnTo>
                  <a:lnTo>
                    <a:pt x="541" y="16"/>
                  </a:lnTo>
                  <a:lnTo>
                    <a:pt x="546" y="16"/>
                  </a:lnTo>
                  <a:lnTo>
                    <a:pt x="547" y="16"/>
                  </a:lnTo>
                  <a:lnTo>
                    <a:pt x="550" y="16"/>
                  </a:lnTo>
                  <a:lnTo>
                    <a:pt x="551" y="16"/>
                  </a:lnTo>
                  <a:lnTo>
                    <a:pt x="554" y="16"/>
                  </a:lnTo>
                  <a:lnTo>
                    <a:pt x="557" y="16"/>
                  </a:lnTo>
                  <a:lnTo>
                    <a:pt x="567" y="16"/>
                  </a:lnTo>
                  <a:lnTo>
                    <a:pt x="578" y="16"/>
                  </a:lnTo>
                  <a:lnTo>
                    <a:pt x="588" y="16"/>
                  </a:lnTo>
                  <a:lnTo>
                    <a:pt x="599" y="16"/>
                  </a:lnTo>
                  <a:lnTo>
                    <a:pt x="610" y="16"/>
                  </a:lnTo>
                  <a:lnTo>
                    <a:pt x="620" y="16"/>
                  </a:lnTo>
                  <a:lnTo>
                    <a:pt x="630" y="16"/>
                  </a:lnTo>
                  <a:lnTo>
                    <a:pt x="640" y="16"/>
                  </a:lnTo>
                  <a:lnTo>
                    <a:pt x="655" y="16"/>
                  </a:lnTo>
                  <a:lnTo>
                    <a:pt x="658" y="16"/>
                  </a:lnTo>
                  <a:lnTo>
                    <a:pt x="659" y="16"/>
                  </a:lnTo>
                  <a:lnTo>
                    <a:pt x="660" y="16"/>
                  </a:lnTo>
                  <a:lnTo>
                    <a:pt x="671" y="16"/>
                  </a:lnTo>
                  <a:lnTo>
                    <a:pt x="681" y="16"/>
                  </a:lnTo>
                  <a:lnTo>
                    <a:pt x="692" y="16"/>
                  </a:lnTo>
                  <a:lnTo>
                    <a:pt x="702" y="16"/>
                  </a:lnTo>
                  <a:lnTo>
                    <a:pt x="713" y="16"/>
                  </a:lnTo>
                  <a:lnTo>
                    <a:pt x="723" y="16"/>
                  </a:lnTo>
                  <a:lnTo>
                    <a:pt x="733" y="16"/>
                  </a:lnTo>
                  <a:lnTo>
                    <a:pt x="744" y="16"/>
                  </a:lnTo>
                  <a:lnTo>
                    <a:pt x="754" y="16"/>
                  </a:lnTo>
                  <a:lnTo>
                    <a:pt x="764" y="16"/>
                  </a:lnTo>
                  <a:lnTo>
                    <a:pt x="774" y="16"/>
                  </a:lnTo>
                  <a:lnTo>
                    <a:pt x="785" y="16"/>
                  </a:lnTo>
                  <a:lnTo>
                    <a:pt x="795" y="16"/>
                  </a:lnTo>
                  <a:lnTo>
                    <a:pt x="806" y="16"/>
                  </a:lnTo>
                  <a:lnTo>
                    <a:pt x="806" y="0"/>
                  </a:lnTo>
                  <a:lnTo>
                    <a:pt x="815" y="0"/>
                  </a:lnTo>
                  <a:lnTo>
                    <a:pt x="825" y="0"/>
                  </a:lnTo>
                  <a:lnTo>
                    <a:pt x="836" y="0"/>
                  </a:lnTo>
                  <a:lnTo>
                    <a:pt x="846" y="0"/>
                  </a:lnTo>
                  <a:lnTo>
                    <a:pt x="847" y="0"/>
                  </a:lnTo>
                  <a:lnTo>
                    <a:pt x="857" y="0"/>
                  </a:lnTo>
                  <a:lnTo>
                    <a:pt x="867" y="0"/>
                  </a:lnTo>
                  <a:lnTo>
                    <a:pt x="878" y="0"/>
                  </a:lnTo>
                  <a:lnTo>
                    <a:pt x="888" y="0"/>
                  </a:lnTo>
                  <a:lnTo>
                    <a:pt x="893" y="0"/>
                  </a:lnTo>
                  <a:lnTo>
                    <a:pt x="893" y="7"/>
                  </a:lnTo>
                  <a:lnTo>
                    <a:pt x="893" y="8"/>
                  </a:lnTo>
                  <a:lnTo>
                    <a:pt x="892" y="9"/>
                  </a:lnTo>
                  <a:lnTo>
                    <a:pt x="891" y="9"/>
                  </a:lnTo>
                  <a:lnTo>
                    <a:pt x="889" y="9"/>
                  </a:lnTo>
                  <a:lnTo>
                    <a:pt x="889" y="10"/>
                  </a:lnTo>
                  <a:lnTo>
                    <a:pt x="889" y="12"/>
                  </a:lnTo>
                  <a:lnTo>
                    <a:pt x="889" y="13"/>
                  </a:lnTo>
                  <a:lnTo>
                    <a:pt x="891" y="14"/>
                  </a:lnTo>
                  <a:lnTo>
                    <a:pt x="891" y="16"/>
                  </a:lnTo>
                  <a:lnTo>
                    <a:pt x="891" y="17"/>
                  </a:lnTo>
                  <a:lnTo>
                    <a:pt x="891" y="18"/>
                  </a:lnTo>
                  <a:lnTo>
                    <a:pt x="889" y="18"/>
                  </a:lnTo>
                  <a:lnTo>
                    <a:pt x="889" y="20"/>
                  </a:lnTo>
                  <a:lnTo>
                    <a:pt x="889" y="21"/>
                  </a:lnTo>
                  <a:lnTo>
                    <a:pt x="888" y="21"/>
                  </a:lnTo>
                  <a:lnTo>
                    <a:pt x="887" y="21"/>
                  </a:lnTo>
                  <a:lnTo>
                    <a:pt x="887" y="22"/>
                  </a:lnTo>
                  <a:lnTo>
                    <a:pt x="885" y="22"/>
                  </a:lnTo>
                  <a:lnTo>
                    <a:pt x="884" y="24"/>
                  </a:lnTo>
                  <a:lnTo>
                    <a:pt x="884" y="25"/>
                  </a:lnTo>
                  <a:lnTo>
                    <a:pt x="883" y="26"/>
                  </a:lnTo>
                  <a:lnTo>
                    <a:pt x="883" y="28"/>
                  </a:lnTo>
                  <a:lnTo>
                    <a:pt x="881" y="29"/>
                  </a:lnTo>
                  <a:lnTo>
                    <a:pt x="883" y="30"/>
                  </a:lnTo>
                  <a:lnTo>
                    <a:pt x="883" y="31"/>
                  </a:lnTo>
                  <a:lnTo>
                    <a:pt x="881" y="31"/>
                  </a:lnTo>
                  <a:lnTo>
                    <a:pt x="880" y="31"/>
                  </a:lnTo>
                  <a:lnTo>
                    <a:pt x="880" y="33"/>
                  </a:lnTo>
                  <a:lnTo>
                    <a:pt x="880" y="35"/>
                  </a:lnTo>
                  <a:lnTo>
                    <a:pt x="879" y="35"/>
                  </a:lnTo>
                  <a:lnTo>
                    <a:pt x="879" y="37"/>
                  </a:lnTo>
                  <a:lnTo>
                    <a:pt x="879" y="38"/>
                  </a:lnTo>
                  <a:lnTo>
                    <a:pt x="879" y="39"/>
                  </a:lnTo>
                  <a:lnTo>
                    <a:pt x="879" y="41"/>
                  </a:lnTo>
                  <a:lnTo>
                    <a:pt x="879" y="42"/>
                  </a:lnTo>
                  <a:lnTo>
                    <a:pt x="879" y="43"/>
                  </a:lnTo>
                  <a:lnTo>
                    <a:pt x="879" y="45"/>
                  </a:lnTo>
                  <a:lnTo>
                    <a:pt x="880" y="45"/>
                  </a:lnTo>
                  <a:lnTo>
                    <a:pt x="880" y="46"/>
                  </a:lnTo>
                  <a:lnTo>
                    <a:pt x="880" y="47"/>
                  </a:lnTo>
                  <a:lnTo>
                    <a:pt x="880" y="48"/>
                  </a:lnTo>
                  <a:lnTo>
                    <a:pt x="880" y="50"/>
                  </a:lnTo>
                  <a:lnTo>
                    <a:pt x="879" y="51"/>
                  </a:lnTo>
                  <a:lnTo>
                    <a:pt x="879" y="52"/>
                  </a:lnTo>
                  <a:lnTo>
                    <a:pt x="879" y="54"/>
                  </a:lnTo>
                  <a:lnTo>
                    <a:pt x="880" y="54"/>
                  </a:lnTo>
                  <a:lnTo>
                    <a:pt x="879" y="55"/>
                  </a:lnTo>
                  <a:lnTo>
                    <a:pt x="879" y="56"/>
                  </a:lnTo>
                  <a:lnTo>
                    <a:pt x="879" y="58"/>
                  </a:lnTo>
                  <a:lnTo>
                    <a:pt x="879" y="59"/>
                  </a:lnTo>
                  <a:lnTo>
                    <a:pt x="878" y="60"/>
                  </a:lnTo>
                  <a:lnTo>
                    <a:pt x="878" y="62"/>
                  </a:lnTo>
                  <a:lnTo>
                    <a:pt x="878" y="63"/>
                  </a:lnTo>
                  <a:lnTo>
                    <a:pt x="876" y="63"/>
                  </a:lnTo>
                  <a:lnTo>
                    <a:pt x="876" y="64"/>
                  </a:lnTo>
                  <a:lnTo>
                    <a:pt x="876" y="65"/>
                  </a:lnTo>
                  <a:lnTo>
                    <a:pt x="875" y="67"/>
                  </a:lnTo>
                  <a:lnTo>
                    <a:pt x="874" y="67"/>
                  </a:lnTo>
                  <a:lnTo>
                    <a:pt x="875" y="68"/>
                  </a:lnTo>
                  <a:lnTo>
                    <a:pt x="874" y="69"/>
                  </a:lnTo>
                  <a:lnTo>
                    <a:pt x="875" y="71"/>
                  </a:lnTo>
                  <a:lnTo>
                    <a:pt x="876" y="71"/>
                  </a:lnTo>
                  <a:lnTo>
                    <a:pt x="876" y="72"/>
                  </a:lnTo>
                  <a:lnTo>
                    <a:pt x="875" y="73"/>
                  </a:lnTo>
                  <a:lnTo>
                    <a:pt x="875" y="75"/>
                  </a:lnTo>
                  <a:lnTo>
                    <a:pt x="875" y="76"/>
                  </a:lnTo>
                  <a:lnTo>
                    <a:pt x="875" y="77"/>
                  </a:lnTo>
                  <a:lnTo>
                    <a:pt x="875" y="79"/>
                  </a:lnTo>
                  <a:lnTo>
                    <a:pt x="876" y="79"/>
                  </a:lnTo>
                  <a:lnTo>
                    <a:pt x="876" y="80"/>
                  </a:lnTo>
                  <a:lnTo>
                    <a:pt x="876" y="81"/>
                  </a:lnTo>
                  <a:lnTo>
                    <a:pt x="875" y="81"/>
                  </a:lnTo>
                  <a:lnTo>
                    <a:pt x="876" y="82"/>
                  </a:lnTo>
                  <a:lnTo>
                    <a:pt x="876" y="84"/>
                  </a:lnTo>
                  <a:lnTo>
                    <a:pt x="875" y="84"/>
                  </a:lnTo>
                  <a:lnTo>
                    <a:pt x="875" y="85"/>
                  </a:lnTo>
                  <a:lnTo>
                    <a:pt x="875" y="86"/>
                  </a:lnTo>
                  <a:lnTo>
                    <a:pt x="874" y="86"/>
                  </a:lnTo>
                  <a:lnTo>
                    <a:pt x="874" y="88"/>
                  </a:lnTo>
                  <a:lnTo>
                    <a:pt x="872" y="89"/>
                  </a:lnTo>
                  <a:lnTo>
                    <a:pt x="872" y="90"/>
                  </a:lnTo>
                  <a:lnTo>
                    <a:pt x="874" y="90"/>
                  </a:lnTo>
                  <a:lnTo>
                    <a:pt x="874" y="92"/>
                  </a:lnTo>
                  <a:lnTo>
                    <a:pt x="875" y="92"/>
                  </a:lnTo>
                  <a:lnTo>
                    <a:pt x="875" y="93"/>
                  </a:lnTo>
                  <a:lnTo>
                    <a:pt x="875" y="94"/>
                  </a:lnTo>
                  <a:lnTo>
                    <a:pt x="874" y="94"/>
                  </a:lnTo>
                  <a:lnTo>
                    <a:pt x="875" y="96"/>
                  </a:lnTo>
                  <a:lnTo>
                    <a:pt x="875" y="97"/>
                  </a:lnTo>
                  <a:lnTo>
                    <a:pt x="874" y="98"/>
                  </a:lnTo>
                  <a:lnTo>
                    <a:pt x="874" y="99"/>
                  </a:lnTo>
                  <a:lnTo>
                    <a:pt x="874" y="101"/>
                  </a:lnTo>
                  <a:lnTo>
                    <a:pt x="872" y="101"/>
                  </a:lnTo>
                  <a:lnTo>
                    <a:pt x="874" y="101"/>
                  </a:lnTo>
                  <a:lnTo>
                    <a:pt x="872" y="102"/>
                  </a:lnTo>
                  <a:lnTo>
                    <a:pt x="872" y="103"/>
                  </a:lnTo>
                  <a:lnTo>
                    <a:pt x="872" y="105"/>
                  </a:lnTo>
                  <a:lnTo>
                    <a:pt x="872" y="106"/>
                  </a:lnTo>
                  <a:lnTo>
                    <a:pt x="872" y="107"/>
                  </a:lnTo>
                  <a:lnTo>
                    <a:pt x="872" y="106"/>
                  </a:lnTo>
                  <a:lnTo>
                    <a:pt x="871" y="106"/>
                  </a:lnTo>
                  <a:lnTo>
                    <a:pt x="870" y="106"/>
                  </a:lnTo>
                  <a:lnTo>
                    <a:pt x="870" y="107"/>
                  </a:lnTo>
                  <a:lnTo>
                    <a:pt x="870" y="109"/>
                  </a:lnTo>
                  <a:lnTo>
                    <a:pt x="868" y="109"/>
                  </a:lnTo>
                  <a:lnTo>
                    <a:pt x="867" y="109"/>
                  </a:lnTo>
                  <a:lnTo>
                    <a:pt x="866" y="109"/>
                  </a:lnTo>
                  <a:lnTo>
                    <a:pt x="864" y="109"/>
                  </a:lnTo>
                  <a:lnTo>
                    <a:pt x="864" y="110"/>
                  </a:lnTo>
                  <a:lnTo>
                    <a:pt x="863" y="111"/>
                  </a:lnTo>
                  <a:lnTo>
                    <a:pt x="862" y="111"/>
                  </a:lnTo>
                  <a:lnTo>
                    <a:pt x="861" y="113"/>
                  </a:lnTo>
                  <a:lnTo>
                    <a:pt x="861" y="114"/>
                  </a:lnTo>
                  <a:lnTo>
                    <a:pt x="862" y="114"/>
                  </a:lnTo>
                  <a:lnTo>
                    <a:pt x="861" y="114"/>
                  </a:lnTo>
                  <a:lnTo>
                    <a:pt x="861" y="115"/>
                  </a:lnTo>
                  <a:lnTo>
                    <a:pt x="861" y="117"/>
                  </a:lnTo>
                  <a:lnTo>
                    <a:pt x="861" y="118"/>
                  </a:lnTo>
                  <a:lnTo>
                    <a:pt x="859" y="117"/>
                  </a:lnTo>
                  <a:lnTo>
                    <a:pt x="858" y="117"/>
                  </a:lnTo>
                  <a:lnTo>
                    <a:pt x="857" y="117"/>
                  </a:lnTo>
                  <a:lnTo>
                    <a:pt x="855" y="117"/>
                  </a:lnTo>
                  <a:lnTo>
                    <a:pt x="854" y="117"/>
                  </a:lnTo>
                  <a:lnTo>
                    <a:pt x="853" y="117"/>
                  </a:lnTo>
                  <a:lnTo>
                    <a:pt x="853" y="115"/>
                  </a:lnTo>
                  <a:lnTo>
                    <a:pt x="853" y="117"/>
                  </a:lnTo>
                  <a:lnTo>
                    <a:pt x="851" y="118"/>
                  </a:lnTo>
                  <a:lnTo>
                    <a:pt x="851" y="119"/>
                  </a:lnTo>
                  <a:lnTo>
                    <a:pt x="851" y="120"/>
                  </a:lnTo>
                  <a:lnTo>
                    <a:pt x="850" y="120"/>
                  </a:lnTo>
                  <a:lnTo>
                    <a:pt x="850" y="122"/>
                  </a:lnTo>
                  <a:lnTo>
                    <a:pt x="850" y="123"/>
                  </a:lnTo>
                  <a:lnTo>
                    <a:pt x="849" y="123"/>
                  </a:lnTo>
                  <a:lnTo>
                    <a:pt x="849" y="124"/>
                  </a:lnTo>
                  <a:lnTo>
                    <a:pt x="849" y="126"/>
                  </a:lnTo>
                  <a:lnTo>
                    <a:pt x="847" y="126"/>
                  </a:lnTo>
                  <a:lnTo>
                    <a:pt x="847" y="127"/>
                  </a:lnTo>
                  <a:lnTo>
                    <a:pt x="847" y="128"/>
                  </a:lnTo>
                  <a:lnTo>
                    <a:pt x="849" y="128"/>
                  </a:lnTo>
                  <a:lnTo>
                    <a:pt x="850" y="130"/>
                  </a:lnTo>
                  <a:lnTo>
                    <a:pt x="851" y="130"/>
                  </a:lnTo>
                  <a:lnTo>
                    <a:pt x="851" y="131"/>
                  </a:lnTo>
                  <a:lnTo>
                    <a:pt x="853" y="131"/>
                  </a:lnTo>
                  <a:lnTo>
                    <a:pt x="853" y="132"/>
                  </a:lnTo>
                  <a:lnTo>
                    <a:pt x="853" y="134"/>
                  </a:lnTo>
                  <a:lnTo>
                    <a:pt x="851" y="135"/>
                  </a:lnTo>
                  <a:lnTo>
                    <a:pt x="851" y="136"/>
                  </a:lnTo>
                  <a:lnTo>
                    <a:pt x="851" y="137"/>
                  </a:lnTo>
                  <a:lnTo>
                    <a:pt x="851" y="139"/>
                  </a:lnTo>
                  <a:lnTo>
                    <a:pt x="851" y="140"/>
                  </a:lnTo>
                  <a:lnTo>
                    <a:pt x="850" y="140"/>
                  </a:lnTo>
                  <a:lnTo>
                    <a:pt x="850" y="141"/>
                  </a:lnTo>
                  <a:lnTo>
                    <a:pt x="850" y="143"/>
                  </a:lnTo>
                  <a:lnTo>
                    <a:pt x="850" y="144"/>
                  </a:lnTo>
                  <a:lnTo>
                    <a:pt x="849" y="144"/>
                  </a:lnTo>
                  <a:lnTo>
                    <a:pt x="849" y="145"/>
                  </a:lnTo>
                  <a:lnTo>
                    <a:pt x="847" y="147"/>
                  </a:lnTo>
                  <a:lnTo>
                    <a:pt x="846" y="147"/>
                  </a:lnTo>
                  <a:lnTo>
                    <a:pt x="845" y="147"/>
                  </a:lnTo>
                  <a:lnTo>
                    <a:pt x="842" y="148"/>
                  </a:lnTo>
                  <a:lnTo>
                    <a:pt x="841" y="147"/>
                  </a:lnTo>
                  <a:lnTo>
                    <a:pt x="841" y="148"/>
                  </a:lnTo>
                  <a:lnTo>
                    <a:pt x="840" y="148"/>
                  </a:lnTo>
                  <a:lnTo>
                    <a:pt x="838" y="148"/>
                  </a:lnTo>
                  <a:lnTo>
                    <a:pt x="837" y="148"/>
                  </a:lnTo>
                  <a:lnTo>
                    <a:pt x="836" y="148"/>
                  </a:lnTo>
                  <a:lnTo>
                    <a:pt x="834" y="148"/>
                  </a:lnTo>
                  <a:lnTo>
                    <a:pt x="834" y="149"/>
                  </a:lnTo>
                  <a:lnTo>
                    <a:pt x="833" y="149"/>
                  </a:lnTo>
                  <a:lnTo>
                    <a:pt x="833" y="151"/>
                  </a:lnTo>
                  <a:lnTo>
                    <a:pt x="832" y="151"/>
                  </a:lnTo>
                  <a:lnTo>
                    <a:pt x="832" y="152"/>
                  </a:lnTo>
                  <a:lnTo>
                    <a:pt x="832" y="153"/>
                  </a:lnTo>
                  <a:lnTo>
                    <a:pt x="830" y="154"/>
                  </a:lnTo>
                  <a:lnTo>
                    <a:pt x="830" y="156"/>
                  </a:lnTo>
                  <a:lnTo>
                    <a:pt x="830" y="157"/>
                  </a:lnTo>
                  <a:lnTo>
                    <a:pt x="832" y="158"/>
                  </a:lnTo>
                  <a:lnTo>
                    <a:pt x="832" y="160"/>
                  </a:lnTo>
                  <a:lnTo>
                    <a:pt x="830" y="161"/>
                  </a:lnTo>
                  <a:lnTo>
                    <a:pt x="830" y="164"/>
                  </a:lnTo>
                  <a:lnTo>
                    <a:pt x="829" y="164"/>
                  </a:lnTo>
                  <a:lnTo>
                    <a:pt x="829" y="165"/>
                  </a:lnTo>
                  <a:lnTo>
                    <a:pt x="828" y="166"/>
                  </a:lnTo>
                  <a:lnTo>
                    <a:pt x="826" y="166"/>
                  </a:lnTo>
                  <a:lnTo>
                    <a:pt x="825" y="166"/>
                  </a:lnTo>
                  <a:lnTo>
                    <a:pt x="823" y="166"/>
                  </a:lnTo>
                  <a:lnTo>
                    <a:pt x="821" y="165"/>
                  </a:lnTo>
                  <a:lnTo>
                    <a:pt x="819" y="165"/>
                  </a:lnTo>
                  <a:lnTo>
                    <a:pt x="817" y="165"/>
                  </a:lnTo>
                  <a:lnTo>
                    <a:pt x="816" y="166"/>
                  </a:lnTo>
                  <a:lnTo>
                    <a:pt x="815" y="166"/>
                  </a:lnTo>
                  <a:lnTo>
                    <a:pt x="813" y="168"/>
                  </a:lnTo>
                  <a:lnTo>
                    <a:pt x="813" y="169"/>
                  </a:lnTo>
                  <a:lnTo>
                    <a:pt x="813" y="170"/>
                  </a:lnTo>
                  <a:lnTo>
                    <a:pt x="812" y="171"/>
                  </a:lnTo>
                  <a:lnTo>
                    <a:pt x="812" y="173"/>
                  </a:lnTo>
                  <a:lnTo>
                    <a:pt x="811" y="174"/>
                  </a:lnTo>
                  <a:lnTo>
                    <a:pt x="812" y="175"/>
                  </a:lnTo>
                  <a:lnTo>
                    <a:pt x="811" y="178"/>
                  </a:lnTo>
                  <a:lnTo>
                    <a:pt x="811" y="179"/>
                  </a:lnTo>
                  <a:lnTo>
                    <a:pt x="809" y="179"/>
                  </a:lnTo>
                  <a:lnTo>
                    <a:pt x="808" y="182"/>
                  </a:lnTo>
                  <a:lnTo>
                    <a:pt x="808" y="183"/>
                  </a:lnTo>
                  <a:lnTo>
                    <a:pt x="809" y="185"/>
                  </a:lnTo>
                  <a:lnTo>
                    <a:pt x="809" y="186"/>
                  </a:lnTo>
                  <a:lnTo>
                    <a:pt x="808" y="187"/>
                  </a:lnTo>
                  <a:lnTo>
                    <a:pt x="808" y="190"/>
                  </a:lnTo>
                  <a:lnTo>
                    <a:pt x="808" y="191"/>
                  </a:lnTo>
                  <a:lnTo>
                    <a:pt x="808" y="194"/>
                  </a:lnTo>
                  <a:lnTo>
                    <a:pt x="808" y="195"/>
                  </a:lnTo>
                  <a:lnTo>
                    <a:pt x="808" y="198"/>
                  </a:lnTo>
                  <a:lnTo>
                    <a:pt x="807" y="200"/>
                  </a:lnTo>
                  <a:lnTo>
                    <a:pt x="807" y="202"/>
                  </a:lnTo>
                  <a:lnTo>
                    <a:pt x="806" y="204"/>
                  </a:lnTo>
                  <a:lnTo>
                    <a:pt x="806" y="206"/>
                  </a:lnTo>
                  <a:lnTo>
                    <a:pt x="806" y="207"/>
                  </a:lnTo>
                  <a:lnTo>
                    <a:pt x="806" y="208"/>
                  </a:lnTo>
                  <a:lnTo>
                    <a:pt x="806" y="209"/>
                  </a:lnTo>
                  <a:lnTo>
                    <a:pt x="806" y="211"/>
                  </a:lnTo>
                  <a:lnTo>
                    <a:pt x="806" y="215"/>
                  </a:lnTo>
                  <a:lnTo>
                    <a:pt x="806" y="216"/>
                  </a:lnTo>
                  <a:lnTo>
                    <a:pt x="807" y="217"/>
                  </a:lnTo>
                  <a:lnTo>
                    <a:pt x="807" y="219"/>
                  </a:lnTo>
                  <a:lnTo>
                    <a:pt x="807" y="221"/>
                  </a:lnTo>
                  <a:lnTo>
                    <a:pt x="807" y="223"/>
                  </a:lnTo>
                  <a:lnTo>
                    <a:pt x="808" y="224"/>
                  </a:lnTo>
                  <a:lnTo>
                    <a:pt x="808" y="225"/>
                  </a:lnTo>
                  <a:lnTo>
                    <a:pt x="808" y="228"/>
                  </a:lnTo>
                  <a:lnTo>
                    <a:pt x="808" y="229"/>
                  </a:lnTo>
                  <a:lnTo>
                    <a:pt x="808" y="232"/>
                  </a:lnTo>
                  <a:lnTo>
                    <a:pt x="808" y="234"/>
                  </a:lnTo>
                  <a:lnTo>
                    <a:pt x="808" y="238"/>
                  </a:lnTo>
                  <a:lnTo>
                    <a:pt x="809" y="240"/>
                  </a:lnTo>
                  <a:lnTo>
                    <a:pt x="809" y="242"/>
                  </a:lnTo>
                  <a:lnTo>
                    <a:pt x="809" y="243"/>
                  </a:lnTo>
                  <a:lnTo>
                    <a:pt x="809" y="245"/>
                  </a:lnTo>
                  <a:lnTo>
                    <a:pt x="809" y="246"/>
                  </a:lnTo>
                  <a:lnTo>
                    <a:pt x="809" y="247"/>
                  </a:lnTo>
                  <a:lnTo>
                    <a:pt x="809" y="250"/>
                  </a:lnTo>
                  <a:lnTo>
                    <a:pt x="808" y="251"/>
                  </a:lnTo>
                  <a:lnTo>
                    <a:pt x="808" y="253"/>
                  </a:lnTo>
                  <a:lnTo>
                    <a:pt x="809" y="254"/>
                  </a:lnTo>
                  <a:lnTo>
                    <a:pt x="811" y="255"/>
                  </a:lnTo>
                  <a:lnTo>
                    <a:pt x="813" y="257"/>
                  </a:lnTo>
                  <a:lnTo>
                    <a:pt x="815" y="258"/>
                  </a:lnTo>
                  <a:lnTo>
                    <a:pt x="815" y="259"/>
                  </a:lnTo>
                  <a:lnTo>
                    <a:pt x="815" y="261"/>
                  </a:lnTo>
                  <a:lnTo>
                    <a:pt x="816" y="261"/>
                  </a:lnTo>
                  <a:lnTo>
                    <a:pt x="819" y="261"/>
                  </a:lnTo>
                  <a:lnTo>
                    <a:pt x="820" y="261"/>
                  </a:lnTo>
                  <a:lnTo>
                    <a:pt x="823" y="261"/>
                  </a:lnTo>
                  <a:lnTo>
                    <a:pt x="824" y="261"/>
                  </a:lnTo>
                  <a:lnTo>
                    <a:pt x="826" y="261"/>
                  </a:lnTo>
                  <a:lnTo>
                    <a:pt x="832" y="261"/>
                  </a:lnTo>
                  <a:lnTo>
                    <a:pt x="833" y="262"/>
                  </a:lnTo>
                  <a:lnTo>
                    <a:pt x="837" y="266"/>
                  </a:lnTo>
                  <a:lnTo>
                    <a:pt x="838" y="267"/>
                  </a:lnTo>
                  <a:lnTo>
                    <a:pt x="838" y="268"/>
                  </a:lnTo>
                  <a:lnTo>
                    <a:pt x="837" y="270"/>
                  </a:lnTo>
                  <a:lnTo>
                    <a:pt x="837" y="272"/>
                  </a:lnTo>
                  <a:lnTo>
                    <a:pt x="836" y="274"/>
                  </a:lnTo>
                  <a:lnTo>
                    <a:pt x="837" y="275"/>
                  </a:lnTo>
                  <a:lnTo>
                    <a:pt x="837" y="276"/>
                  </a:lnTo>
                  <a:lnTo>
                    <a:pt x="840" y="276"/>
                  </a:lnTo>
                  <a:lnTo>
                    <a:pt x="841" y="278"/>
                  </a:lnTo>
                  <a:lnTo>
                    <a:pt x="844" y="276"/>
                  </a:lnTo>
                  <a:lnTo>
                    <a:pt x="846" y="279"/>
                  </a:lnTo>
                  <a:lnTo>
                    <a:pt x="847" y="280"/>
                  </a:lnTo>
                  <a:lnTo>
                    <a:pt x="849" y="281"/>
                  </a:lnTo>
                  <a:lnTo>
                    <a:pt x="850" y="281"/>
                  </a:lnTo>
                  <a:lnTo>
                    <a:pt x="853" y="283"/>
                  </a:lnTo>
                  <a:lnTo>
                    <a:pt x="854" y="283"/>
                  </a:lnTo>
                  <a:lnTo>
                    <a:pt x="855" y="284"/>
                  </a:lnTo>
                  <a:lnTo>
                    <a:pt x="855" y="285"/>
                  </a:lnTo>
                  <a:lnTo>
                    <a:pt x="854" y="288"/>
                  </a:lnTo>
                  <a:lnTo>
                    <a:pt x="855" y="289"/>
                  </a:lnTo>
                  <a:lnTo>
                    <a:pt x="857" y="291"/>
                  </a:lnTo>
                  <a:lnTo>
                    <a:pt x="858" y="291"/>
                  </a:lnTo>
                  <a:lnTo>
                    <a:pt x="859" y="291"/>
                  </a:lnTo>
                  <a:lnTo>
                    <a:pt x="861" y="291"/>
                  </a:lnTo>
                  <a:lnTo>
                    <a:pt x="862" y="291"/>
                  </a:lnTo>
                  <a:lnTo>
                    <a:pt x="864" y="291"/>
                  </a:lnTo>
                  <a:lnTo>
                    <a:pt x="867" y="291"/>
                  </a:lnTo>
                  <a:lnTo>
                    <a:pt x="868" y="291"/>
                  </a:lnTo>
                  <a:lnTo>
                    <a:pt x="870" y="292"/>
                  </a:lnTo>
                  <a:lnTo>
                    <a:pt x="871" y="292"/>
                  </a:lnTo>
                  <a:lnTo>
                    <a:pt x="872" y="292"/>
                  </a:lnTo>
                  <a:lnTo>
                    <a:pt x="874" y="293"/>
                  </a:lnTo>
                  <a:lnTo>
                    <a:pt x="874" y="297"/>
                  </a:lnTo>
                  <a:lnTo>
                    <a:pt x="875" y="298"/>
                  </a:lnTo>
                  <a:lnTo>
                    <a:pt x="876" y="300"/>
                  </a:lnTo>
                  <a:lnTo>
                    <a:pt x="876" y="301"/>
                  </a:lnTo>
                  <a:lnTo>
                    <a:pt x="875" y="301"/>
                  </a:lnTo>
                  <a:lnTo>
                    <a:pt x="874" y="302"/>
                  </a:lnTo>
                  <a:lnTo>
                    <a:pt x="872" y="302"/>
                  </a:lnTo>
                  <a:lnTo>
                    <a:pt x="871" y="304"/>
                  </a:lnTo>
                  <a:lnTo>
                    <a:pt x="871" y="306"/>
                  </a:lnTo>
                  <a:lnTo>
                    <a:pt x="870" y="306"/>
                  </a:lnTo>
                  <a:lnTo>
                    <a:pt x="870" y="308"/>
                  </a:lnTo>
                  <a:lnTo>
                    <a:pt x="870" y="309"/>
                  </a:lnTo>
                  <a:lnTo>
                    <a:pt x="870" y="310"/>
                  </a:lnTo>
                  <a:lnTo>
                    <a:pt x="871" y="312"/>
                  </a:lnTo>
                  <a:lnTo>
                    <a:pt x="872" y="313"/>
                  </a:lnTo>
                  <a:lnTo>
                    <a:pt x="871" y="314"/>
                  </a:lnTo>
                  <a:lnTo>
                    <a:pt x="870" y="315"/>
                  </a:lnTo>
                  <a:lnTo>
                    <a:pt x="870" y="317"/>
                  </a:lnTo>
                  <a:lnTo>
                    <a:pt x="868" y="318"/>
                  </a:lnTo>
                  <a:lnTo>
                    <a:pt x="867" y="319"/>
                  </a:lnTo>
                  <a:lnTo>
                    <a:pt x="867" y="321"/>
                  </a:lnTo>
                  <a:lnTo>
                    <a:pt x="868" y="321"/>
                  </a:lnTo>
                  <a:lnTo>
                    <a:pt x="870" y="322"/>
                  </a:lnTo>
                  <a:lnTo>
                    <a:pt x="871" y="323"/>
                  </a:lnTo>
                  <a:lnTo>
                    <a:pt x="871" y="325"/>
                  </a:lnTo>
                  <a:lnTo>
                    <a:pt x="872" y="325"/>
                  </a:lnTo>
                  <a:lnTo>
                    <a:pt x="874" y="326"/>
                  </a:lnTo>
                  <a:lnTo>
                    <a:pt x="875" y="325"/>
                  </a:lnTo>
                  <a:lnTo>
                    <a:pt x="876" y="325"/>
                  </a:lnTo>
                  <a:lnTo>
                    <a:pt x="878" y="325"/>
                  </a:lnTo>
                  <a:lnTo>
                    <a:pt x="879" y="326"/>
                  </a:lnTo>
                  <a:lnTo>
                    <a:pt x="879" y="329"/>
                  </a:lnTo>
                  <a:lnTo>
                    <a:pt x="879" y="330"/>
                  </a:lnTo>
                  <a:lnTo>
                    <a:pt x="879" y="331"/>
                  </a:lnTo>
                  <a:lnTo>
                    <a:pt x="880" y="331"/>
                  </a:lnTo>
                  <a:lnTo>
                    <a:pt x="881" y="331"/>
                  </a:lnTo>
                  <a:lnTo>
                    <a:pt x="883" y="331"/>
                  </a:lnTo>
                  <a:lnTo>
                    <a:pt x="884" y="331"/>
                  </a:lnTo>
                  <a:lnTo>
                    <a:pt x="885" y="331"/>
                  </a:lnTo>
                  <a:lnTo>
                    <a:pt x="887" y="333"/>
                  </a:lnTo>
                  <a:lnTo>
                    <a:pt x="887" y="335"/>
                  </a:lnTo>
                  <a:lnTo>
                    <a:pt x="887" y="336"/>
                  </a:lnTo>
                  <a:lnTo>
                    <a:pt x="884" y="336"/>
                  </a:lnTo>
                  <a:lnTo>
                    <a:pt x="883" y="336"/>
                  </a:lnTo>
                  <a:lnTo>
                    <a:pt x="883" y="338"/>
                  </a:lnTo>
                  <a:lnTo>
                    <a:pt x="881" y="339"/>
                  </a:lnTo>
                  <a:lnTo>
                    <a:pt x="880" y="339"/>
                  </a:lnTo>
                  <a:lnTo>
                    <a:pt x="878" y="340"/>
                  </a:lnTo>
                  <a:lnTo>
                    <a:pt x="876" y="342"/>
                  </a:lnTo>
                  <a:lnTo>
                    <a:pt x="875" y="343"/>
                  </a:lnTo>
                  <a:lnTo>
                    <a:pt x="872" y="344"/>
                  </a:lnTo>
                  <a:lnTo>
                    <a:pt x="871" y="346"/>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1" name="Freeform 22">
              <a:extLst>
                <a:ext uri="{FF2B5EF4-FFF2-40B4-BE49-F238E27FC236}">
                  <a16:creationId xmlns:a16="http://schemas.microsoft.com/office/drawing/2014/main" id="{4EC0FAFC-7344-416E-B5F5-E6B20BD5F760}"/>
                </a:ext>
              </a:extLst>
            </p:cNvPr>
            <p:cNvSpPr>
              <a:spLocks/>
            </p:cNvSpPr>
            <p:nvPr/>
          </p:nvSpPr>
          <p:spPr bwMode="auto">
            <a:xfrm>
              <a:off x="1849" y="545"/>
              <a:ext cx="1968" cy="1610"/>
            </a:xfrm>
            <a:custGeom>
              <a:avLst/>
              <a:gdLst>
                <a:gd name="T0" fmla="*/ 1859 w 1968"/>
                <a:gd name="T1" fmla="*/ 1170 h 1610"/>
                <a:gd name="T2" fmla="*/ 1809 w 1968"/>
                <a:gd name="T3" fmla="*/ 1176 h 1610"/>
                <a:gd name="T4" fmla="*/ 1748 w 1968"/>
                <a:gd name="T5" fmla="*/ 1161 h 1610"/>
                <a:gd name="T6" fmla="*/ 1725 w 1968"/>
                <a:gd name="T7" fmla="*/ 1208 h 1610"/>
                <a:gd name="T8" fmla="*/ 1706 w 1968"/>
                <a:gd name="T9" fmla="*/ 1255 h 1610"/>
                <a:gd name="T10" fmla="*/ 1753 w 1968"/>
                <a:gd name="T11" fmla="*/ 1366 h 1610"/>
                <a:gd name="T12" fmla="*/ 1655 w 1968"/>
                <a:gd name="T13" fmla="*/ 1449 h 1610"/>
                <a:gd name="T14" fmla="*/ 1576 w 1968"/>
                <a:gd name="T15" fmla="*/ 1407 h 1610"/>
                <a:gd name="T16" fmla="*/ 1528 w 1968"/>
                <a:gd name="T17" fmla="*/ 1468 h 1610"/>
                <a:gd name="T18" fmla="*/ 1435 w 1968"/>
                <a:gd name="T19" fmla="*/ 1489 h 1610"/>
                <a:gd name="T20" fmla="*/ 1267 w 1968"/>
                <a:gd name="T21" fmla="*/ 1475 h 1610"/>
                <a:gd name="T22" fmla="*/ 1182 w 1968"/>
                <a:gd name="T23" fmla="*/ 1413 h 1610"/>
                <a:gd name="T24" fmla="*/ 1106 w 1968"/>
                <a:gd name="T25" fmla="*/ 1455 h 1610"/>
                <a:gd name="T26" fmla="*/ 1023 w 1968"/>
                <a:gd name="T27" fmla="*/ 1589 h 1610"/>
                <a:gd name="T28" fmla="*/ 954 w 1968"/>
                <a:gd name="T29" fmla="*/ 1593 h 1610"/>
                <a:gd name="T30" fmla="*/ 887 w 1968"/>
                <a:gd name="T31" fmla="*/ 1433 h 1610"/>
                <a:gd name="T32" fmla="*/ 895 w 1968"/>
                <a:gd name="T33" fmla="*/ 1347 h 1610"/>
                <a:gd name="T34" fmla="*/ 953 w 1968"/>
                <a:gd name="T35" fmla="*/ 1301 h 1610"/>
                <a:gd name="T36" fmla="*/ 962 w 1968"/>
                <a:gd name="T37" fmla="*/ 1226 h 1610"/>
                <a:gd name="T38" fmla="*/ 915 w 1968"/>
                <a:gd name="T39" fmla="*/ 1206 h 1610"/>
                <a:gd name="T40" fmla="*/ 823 w 1968"/>
                <a:gd name="T41" fmla="*/ 1150 h 1610"/>
                <a:gd name="T42" fmla="*/ 747 w 1968"/>
                <a:gd name="T43" fmla="*/ 1196 h 1610"/>
                <a:gd name="T44" fmla="*/ 617 w 1968"/>
                <a:gd name="T45" fmla="*/ 1234 h 1610"/>
                <a:gd name="T46" fmla="*/ 519 w 1968"/>
                <a:gd name="T47" fmla="*/ 1336 h 1610"/>
                <a:gd name="T48" fmla="*/ 556 w 1968"/>
                <a:gd name="T49" fmla="*/ 1458 h 1610"/>
                <a:gd name="T50" fmla="*/ 426 w 1968"/>
                <a:gd name="T51" fmla="*/ 1517 h 1610"/>
                <a:gd name="T52" fmla="*/ 330 w 1968"/>
                <a:gd name="T53" fmla="*/ 1449 h 1610"/>
                <a:gd name="T54" fmla="*/ 254 w 1968"/>
                <a:gd name="T55" fmla="*/ 1333 h 1610"/>
                <a:gd name="T56" fmla="*/ 194 w 1968"/>
                <a:gd name="T57" fmla="*/ 1221 h 1610"/>
                <a:gd name="T58" fmla="*/ 105 w 1968"/>
                <a:gd name="T59" fmla="*/ 1106 h 1610"/>
                <a:gd name="T60" fmla="*/ 8 w 1968"/>
                <a:gd name="T61" fmla="*/ 941 h 1610"/>
                <a:gd name="T62" fmla="*/ 58 w 1968"/>
                <a:gd name="T63" fmla="*/ 776 h 1610"/>
                <a:gd name="T64" fmla="*/ 41 w 1968"/>
                <a:gd name="T65" fmla="*/ 638 h 1610"/>
                <a:gd name="T66" fmla="*/ 147 w 1968"/>
                <a:gd name="T67" fmla="*/ 608 h 1610"/>
                <a:gd name="T68" fmla="*/ 229 w 1968"/>
                <a:gd name="T69" fmla="*/ 578 h 1610"/>
                <a:gd name="T70" fmla="*/ 351 w 1968"/>
                <a:gd name="T71" fmla="*/ 577 h 1610"/>
                <a:gd name="T72" fmla="*/ 465 w 1968"/>
                <a:gd name="T73" fmla="*/ 531 h 1610"/>
                <a:gd name="T74" fmla="*/ 637 w 1968"/>
                <a:gd name="T75" fmla="*/ 493 h 1610"/>
                <a:gd name="T76" fmla="*/ 634 w 1968"/>
                <a:gd name="T77" fmla="*/ 413 h 1610"/>
                <a:gd name="T78" fmla="*/ 680 w 1968"/>
                <a:gd name="T79" fmla="*/ 381 h 1610"/>
                <a:gd name="T80" fmla="*/ 663 w 1968"/>
                <a:gd name="T81" fmla="*/ 327 h 1610"/>
                <a:gd name="T82" fmla="*/ 692 w 1968"/>
                <a:gd name="T83" fmla="*/ 244 h 1610"/>
                <a:gd name="T84" fmla="*/ 799 w 1968"/>
                <a:gd name="T85" fmla="*/ 148 h 1610"/>
                <a:gd name="T86" fmla="*/ 825 w 1968"/>
                <a:gd name="T87" fmla="*/ 193 h 1610"/>
                <a:gd name="T88" fmla="*/ 894 w 1968"/>
                <a:gd name="T89" fmla="*/ 252 h 1610"/>
                <a:gd name="T90" fmla="*/ 913 w 1968"/>
                <a:gd name="T91" fmla="*/ 195 h 1610"/>
                <a:gd name="T92" fmla="*/ 1018 w 1968"/>
                <a:gd name="T93" fmla="*/ 127 h 1610"/>
                <a:gd name="T94" fmla="*/ 1098 w 1968"/>
                <a:gd name="T95" fmla="*/ 127 h 1610"/>
                <a:gd name="T96" fmla="*/ 1156 w 1968"/>
                <a:gd name="T97" fmla="*/ 66 h 1610"/>
                <a:gd name="T98" fmla="*/ 1187 w 1968"/>
                <a:gd name="T99" fmla="*/ 123 h 1610"/>
                <a:gd name="T100" fmla="*/ 1253 w 1968"/>
                <a:gd name="T101" fmla="*/ 102 h 1610"/>
                <a:gd name="T102" fmla="*/ 1340 w 1968"/>
                <a:gd name="T103" fmla="*/ 79 h 1610"/>
                <a:gd name="T104" fmla="*/ 1423 w 1968"/>
                <a:gd name="T105" fmla="*/ 55 h 1610"/>
                <a:gd name="T106" fmla="*/ 1518 w 1968"/>
                <a:gd name="T107" fmla="*/ 31 h 1610"/>
                <a:gd name="T108" fmla="*/ 1598 w 1968"/>
                <a:gd name="T109" fmla="*/ 45 h 1610"/>
                <a:gd name="T110" fmla="*/ 1754 w 1968"/>
                <a:gd name="T111" fmla="*/ 182 h 1610"/>
                <a:gd name="T112" fmla="*/ 1864 w 1968"/>
                <a:gd name="T113" fmla="*/ 255 h 1610"/>
                <a:gd name="T114" fmla="*/ 1850 w 1968"/>
                <a:gd name="T115" fmla="*/ 434 h 1610"/>
                <a:gd name="T116" fmla="*/ 1833 w 1968"/>
                <a:gd name="T117" fmla="*/ 631 h 1610"/>
                <a:gd name="T118" fmla="*/ 1816 w 1968"/>
                <a:gd name="T119" fmla="*/ 676 h 1610"/>
                <a:gd name="T120" fmla="*/ 1800 w 1968"/>
                <a:gd name="T121" fmla="*/ 765 h 1610"/>
                <a:gd name="T122" fmla="*/ 1968 w 1968"/>
                <a:gd name="T123" fmla="*/ 777 h 1610"/>
                <a:gd name="T124" fmla="*/ 1913 w 1968"/>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8" h="1610">
                  <a:moveTo>
                    <a:pt x="1913" y="1013"/>
                  </a:moveTo>
                  <a:lnTo>
                    <a:pt x="1917" y="1018"/>
                  </a:lnTo>
                  <a:lnTo>
                    <a:pt x="1923" y="1028"/>
                  </a:lnTo>
                  <a:lnTo>
                    <a:pt x="1930" y="1039"/>
                  </a:lnTo>
                  <a:lnTo>
                    <a:pt x="1936" y="1048"/>
                  </a:lnTo>
                  <a:lnTo>
                    <a:pt x="1936" y="1049"/>
                  </a:lnTo>
                  <a:lnTo>
                    <a:pt x="1943" y="1060"/>
                  </a:lnTo>
                  <a:lnTo>
                    <a:pt x="1944" y="1061"/>
                  </a:lnTo>
                  <a:lnTo>
                    <a:pt x="1944" y="1065"/>
                  </a:lnTo>
                  <a:lnTo>
                    <a:pt x="1944" y="1069"/>
                  </a:lnTo>
                  <a:lnTo>
                    <a:pt x="1944" y="1072"/>
                  </a:lnTo>
                  <a:lnTo>
                    <a:pt x="1947" y="1074"/>
                  </a:lnTo>
                  <a:lnTo>
                    <a:pt x="1948" y="1077"/>
                  </a:lnTo>
                  <a:lnTo>
                    <a:pt x="1948" y="1081"/>
                  </a:lnTo>
                  <a:lnTo>
                    <a:pt x="1947" y="1083"/>
                  </a:lnTo>
                  <a:lnTo>
                    <a:pt x="1947" y="1087"/>
                  </a:lnTo>
                  <a:lnTo>
                    <a:pt x="1945" y="1090"/>
                  </a:lnTo>
                  <a:lnTo>
                    <a:pt x="1944" y="1093"/>
                  </a:lnTo>
                  <a:lnTo>
                    <a:pt x="1944" y="1097"/>
                  </a:lnTo>
                  <a:lnTo>
                    <a:pt x="1944" y="1100"/>
                  </a:lnTo>
                  <a:lnTo>
                    <a:pt x="1943" y="1104"/>
                  </a:lnTo>
                  <a:lnTo>
                    <a:pt x="1943" y="1106"/>
                  </a:lnTo>
                  <a:lnTo>
                    <a:pt x="1939" y="1108"/>
                  </a:lnTo>
                  <a:lnTo>
                    <a:pt x="1936" y="1108"/>
                  </a:lnTo>
                  <a:lnTo>
                    <a:pt x="1935" y="1108"/>
                  </a:lnTo>
                  <a:lnTo>
                    <a:pt x="1932" y="1110"/>
                  </a:lnTo>
                  <a:lnTo>
                    <a:pt x="1931" y="1114"/>
                  </a:lnTo>
                  <a:lnTo>
                    <a:pt x="1931" y="1116"/>
                  </a:lnTo>
                  <a:lnTo>
                    <a:pt x="1931" y="1120"/>
                  </a:lnTo>
                  <a:lnTo>
                    <a:pt x="1932" y="1128"/>
                  </a:lnTo>
                  <a:lnTo>
                    <a:pt x="1932" y="1131"/>
                  </a:lnTo>
                  <a:lnTo>
                    <a:pt x="1931" y="1133"/>
                  </a:lnTo>
                  <a:lnTo>
                    <a:pt x="1928" y="1134"/>
                  </a:lnTo>
                  <a:lnTo>
                    <a:pt x="1926" y="1136"/>
                  </a:lnTo>
                  <a:lnTo>
                    <a:pt x="1922" y="1136"/>
                  </a:lnTo>
                  <a:lnTo>
                    <a:pt x="1918" y="1134"/>
                  </a:lnTo>
                  <a:lnTo>
                    <a:pt x="1915" y="1134"/>
                  </a:lnTo>
                  <a:lnTo>
                    <a:pt x="1913" y="1133"/>
                  </a:lnTo>
                  <a:lnTo>
                    <a:pt x="1909" y="1132"/>
                  </a:lnTo>
                  <a:lnTo>
                    <a:pt x="1906" y="1131"/>
                  </a:lnTo>
                  <a:lnTo>
                    <a:pt x="1902" y="1131"/>
                  </a:lnTo>
                  <a:lnTo>
                    <a:pt x="1900" y="1131"/>
                  </a:lnTo>
                  <a:lnTo>
                    <a:pt x="1898" y="1134"/>
                  </a:lnTo>
                  <a:lnTo>
                    <a:pt x="1900" y="1137"/>
                  </a:lnTo>
                  <a:lnTo>
                    <a:pt x="1901" y="1140"/>
                  </a:lnTo>
                  <a:lnTo>
                    <a:pt x="1902" y="1142"/>
                  </a:lnTo>
                  <a:lnTo>
                    <a:pt x="1901" y="1146"/>
                  </a:lnTo>
                  <a:lnTo>
                    <a:pt x="1901" y="1149"/>
                  </a:lnTo>
                  <a:lnTo>
                    <a:pt x="1897" y="1150"/>
                  </a:lnTo>
                  <a:lnTo>
                    <a:pt x="1894" y="1150"/>
                  </a:lnTo>
                  <a:lnTo>
                    <a:pt x="1890" y="1150"/>
                  </a:lnTo>
                  <a:lnTo>
                    <a:pt x="1888" y="1149"/>
                  </a:lnTo>
                  <a:lnTo>
                    <a:pt x="1888" y="1145"/>
                  </a:lnTo>
                  <a:lnTo>
                    <a:pt x="1888" y="1141"/>
                  </a:lnTo>
                  <a:lnTo>
                    <a:pt x="1885" y="1138"/>
                  </a:lnTo>
                  <a:lnTo>
                    <a:pt x="1883" y="1137"/>
                  </a:lnTo>
                  <a:lnTo>
                    <a:pt x="1879" y="1137"/>
                  </a:lnTo>
                  <a:lnTo>
                    <a:pt x="1875" y="1137"/>
                  </a:lnTo>
                  <a:lnTo>
                    <a:pt x="1871" y="1138"/>
                  </a:lnTo>
                  <a:lnTo>
                    <a:pt x="1868" y="1140"/>
                  </a:lnTo>
                  <a:lnTo>
                    <a:pt x="1867" y="1142"/>
                  </a:lnTo>
                  <a:lnTo>
                    <a:pt x="1866" y="1146"/>
                  </a:lnTo>
                  <a:lnTo>
                    <a:pt x="1866" y="1150"/>
                  </a:lnTo>
                  <a:lnTo>
                    <a:pt x="1867" y="1154"/>
                  </a:lnTo>
                  <a:lnTo>
                    <a:pt x="1868" y="1157"/>
                  </a:lnTo>
                  <a:lnTo>
                    <a:pt x="1869" y="1159"/>
                  </a:lnTo>
                  <a:lnTo>
                    <a:pt x="1871" y="1162"/>
                  </a:lnTo>
                  <a:lnTo>
                    <a:pt x="1869" y="1163"/>
                  </a:lnTo>
                  <a:lnTo>
                    <a:pt x="1869" y="1166"/>
                  </a:lnTo>
                  <a:lnTo>
                    <a:pt x="1864" y="1170"/>
                  </a:lnTo>
                  <a:lnTo>
                    <a:pt x="1863" y="1170"/>
                  </a:lnTo>
                  <a:lnTo>
                    <a:pt x="1862" y="1170"/>
                  </a:lnTo>
                  <a:lnTo>
                    <a:pt x="1859" y="1170"/>
                  </a:lnTo>
                  <a:lnTo>
                    <a:pt x="1858" y="1170"/>
                  </a:lnTo>
                  <a:lnTo>
                    <a:pt x="1856" y="1170"/>
                  </a:lnTo>
                  <a:lnTo>
                    <a:pt x="1856" y="1169"/>
                  </a:lnTo>
                  <a:lnTo>
                    <a:pt x="1854" y="1169"/>
                  </a:lnTo>
                  <a:lnTo>
                    <a:pt x="1852" y="1167"/>
                  </a:lnTo>
                  <a:lnTo>
                    <a:pt x="1851" y="1167"/>
                  </a:lnTo>
                  <a:lnTo>
                    <a:pt x="1850" y="1167"/>
                  </a:lnTo>
                  <a:lnTo>
                    <a:pt x="1849" y="1166"/>
                  </a:lnTo>
                  <a:lnTo>
                    <a:pt x="1846" y="1167"/>
                  </a:lnTo>
                  <a:lnTo>
                    <a:pt x="1845" y="1169"/>
                  </a:lnTo>
                  <a:lnTo>
                    <a:pt x="1846" y="1170"/>
                  </a:lnTo>
                  <a:lnTo>
                    <a:pt x="1847" y="1170"/>
                  </a:lnTo>
                  <a:lnTo>
                    <a:pt x="1849" y="1171"/>
                  </a:lnTo>
                  <a:lnTo>
                    <a:pt x="1850" y="1172"/>
                  </a:lnTo>
                  <a:lnTo>
                    <a:pt x="1850" y="1174"/>
                  </a:lnTo>
                  <a:lnTo>
                    <a:pt x="1851" y="1175"/>
                  </a:lnTo>
                  <a:lnTo>
                    <a:pt x="1852" y="1176"/>
                  </a:lnTo>
                  <a:lnTo>
                    <a:pt x="1854" y="1176"/>
                  </a:lnTo>
                  <a:lnTo>
                    <a:pt x="1854" y="1178"/>
                  </a:lnTo>
                  <a:lnTo>
                    <a:pt x="1854" y="1179"/>
                  </a:lnTo>
                  <a:lnTo>
                    <a:pt x="1852" y="1180"/>
                  </a:lnTo>
                  <a:lnTo>
                    <a:pt x="1851" y="1180"/>
                  </a:lnTo>
                  <a:lnTo>
                    <a:pt x="1850" y="1180"/>
                  </a:lnTo>
                  <a:lnTo>
                    <a:pt x="1849" y="1180"/>
                  </a:lnTo>
                  <a:lnTo>
                    <a:pt x="1847" y="1180"/>
                  </a:lnTo>
                  <a:lnTo>
                    <a:pt x="1846" y="1180"/>
                  </a:lnTo>
                  <a:lnTo>
                    <a:pt x="1843" y="1180"/>
                  </a:lnTo>
                  <a:lnTo>
                    <a:pt x="1843" y="1179"/>
                  </a:lnTo>
                  <a:lnTo>
                    <a:pt x="1843" y="1178"/>
                  </a:lnTo>
                  <a:lnTo>
                    <a:pt x="1843" y="1176"/>
                  </a:lnTo>
                  <a:lnTo>
                    <a:pt x="1843" y="1175"/>
                  </a:lnTo>
                  <a:lnTo>
                    <a:pt x="1842" y="1174"/>
                  </a:lnTo>
                  <a:lnTo>
                    <a:pt x="1841" y="1174"/>
                  </a:lnTo>
                  <a:lnTo>
                    <a:pt x="1839" y="1174"/>
                  </a:lnTo>
                  <a:lnTo>
                    <a:pt x="1838" y="1174"/>
                  </a:lnTo>
                  <a:lnTo>
                    <a:pt x="1837" y="1174"/>
                  </a:lnTo>
                  <a:lnTo>
                    <a:pt x="1835" y="1174"/>
                  </a:lnTo>
                  <a:lnTo>
                    <a:pt x="1834" y="1174"/>
                  </a:lnTo>
                  <a:lnTo>
                    <a:pt x="1833" y="1175"/>
                  </a:lnTo>
                  <a:lnTo>
                    <a:pt x="1831" y="1175"/>
                  </a:lnTo>
                  <a:lnTo>
                    <a:pt x="1831" y="1174"/>
                  </a:lnTo>
                  <a:lnTo>
                    <a:pt x="1830" y="1172"/>
                  </a:lnTo>
                  <a:lnTo>
                    <a:pt x="1829" y="1171"/>
                  </a:lnTo>
                  <a:lnTo>
                    <a:pt x="1828" y="1171"/>
                  </a:lnTo>
                  <a:lnTo>
                    <a:pt x="1826" y="1171"/>
                  </a:lnTo>
                  <a:lnTo>
                    <a:pt x="1825" y="1171"/>
                  </a:lnTo>
                  <a:lnTo>
                    <a:pt x="1825" y="1172"/>
                  </a:lnTo>
                  <a:lnTo>
                    <a:pt x="1824" y="1174"/>
                  </a:lnTo>
                  <a:lnTo>
                    <a:pt x="1822" y="1174"/>
                  </a:lnTo>
                  <a:lnTo>
                    <a:pt x="1822" y="1175"/>
                  </a:lnTo>
                  <a:lnTo>
                    <a:pt x="1821" y="1175"/>
                  </a:lnTo>
                  <a:lnTo>
                    <a:pt x="1820" y="1176"/>
                  </a:lnTo>
                  <a:lnTo>
                    <a:pt x="1818" y="1176"/>
                  </a:lnTo>
                  <a:lnTo>
                    <a:pt x="1818" y="1175"/>
                  </a:lnTo>
                  <a:lnTo>
                    <a:pt x="1818" y="1174"/>
                  </a:lnTo>
                  <a:lnTo>
                    <a:pt x="1818" y="1172"/>
                  </a:lnTo>
                  <a:lnTo>
                    <a:pt x="1817" y="1171"/>
                  </a:lnTo>
                  <a:lnTo>
                    <a:pt x="1817" y="1170"/>
                  </a:lnTo>
                  <a:lnTo>
                    <a:pt x="1817" y="1169"/>
                  </a:lnTo>
                  <a:lnTo>
                    <a:pt x="1817" y="1167"/>
                  </a:lnTo>
                  <a:lnTo>
                    <a:pt x="1817" y="1166"/>
                  </a:lnTo>
                  <a:lnTo>
                    <a:pt x="1816" y="1166"/>
                  </a:lnTo>
                  <a:lnTo>
                    <a:pt x="1814" y="1167"/>
                  </a:lnTo>
                  <a:lnTo>
                    <a:pt x="1813" y="1169"/>
                  </a:lnTo>
                  <a:lnTo>
                    <a:pt x="1813" y="1170"/>
                  </a:lnTo>
                  <a:lnTo>
                    <a:pt x="1813" y="1171"/>
                  </a:lnTo>
                  <a:lnTo>
                    <a:pt x="1813" y="1172"/>
                  </a:lnTo>
                  <a:lnTo>
                    <a:pt x="1812" y="1172"/>
                  </a:lnTo>
                  <a:lnTo>
                    <a:pt x="1811" y="1171"/>
                  </a:lnTo>
                  <a:lnTo>
                    <a:pt x="1809" y="1172"/>
                  </a:lnTo>
                  <a:lnTo>
                    <a:pt x="1809" y="1174"/>
                  </a:lnTo>
                  <a:lnTo>
                    <a:pt x="1809" y="1175"/>
                  </a:lnTo>
                  <a:lnTo>
                    <a:pt x="1809" y="1176"/>
                  </a:lnTo>
                  <a:lnTo>
                    <a:pt x="1808" y="1176"/>
                  </a:lnTo>
                  <a:lnTo>
                    <a:pt x="1808" y="1178"/>
                  </a:lnTo>
                  <a:lnTo>
                    <a:pt x="1807" y="1178"/>
                  </a:lnTo>
                  <a:lnTo>
                    <a:pt x="1807" y="1176"/>
                  </a:lnTo>
                  <a:lnTo>
                    <a:pt x="1805" y="1176"/>
                  </a:lnTo>
                  <a:lnTo>
                    <a:pt x="1804" y="1175"/>
                  </a:lnTo>
                  <a:lnTo>
                    <a:pt x="1803" y="1175"/>
                  </a:lnTo>
                  <a:lnTo>
                    <a:pt x="1803" y="1174"/>
                  </a:lnTo>
                  <a:lnTo>
                    <a:pt x="1801" y="1174"/>
                  </a:lnTo>
                  <a:lnTo>
                    <a:pt x="1800" y="1174"/>
                  </a:lnTo>
                  <a:lnTo>
                    <a:pt x="1800" y="1172"/>
                  </a:lnTo>
                  <a:lnTo>
                    <a:pt x="1799" y="1171"/>
                  </a:lnTo>
                  <a:lnTo>
                    <a:pt x="1799" y="1170"/>
                  </a:lnTo>
                  <a:lnTo>
                    <a:pt x="1800" y="1169"/>
                  </a:lnTo>
                  <a:lnTo>
                    <a:pt x="1799" y="1167"/>
                  </a:lnTo>
                  <a:lnTo>
                    <a:pt x="1797" y="1167"/>
                  </a:lnTo>
                  <a:lnTo>
                    <a:pt x="1796" y="1167"/>
                  </a:lnTo>
                  <a:lnTo>
                    <a:pt x="1796" y="1166"/>
                  </a:lnTo>
                  <a:lnTo>
                    <a:pt x="1795" y="1166"/>
                  </a:lnTo>
                  <a:lnTo>
                    <a:pt x="1795" y="1165"/>
                  </a:lnTo>
                  <a:lnTo>
                    <a:pt x="1793" y="1163"/>
                  </a:lnTo>
                  <a:lnTo>
                    <a:pt x="1791" y="1163"/>
                  </a:lnTo>
                  <a:lnTo>
                    <a:pt x="1790" y="1163"/>
                  </a:lnTo>
                  <a:lnTo>
                    <a:pt x="1790" y="1165"/>
                  </a:lnTo>
                  <a:lnTo>
                    <a:pt x="1788" y="1165"/>
                  </a:lnTo>
                  <a:lnTo>
                    <a:pt x="1787" y="1166"/>
                  </a:lnTo>
                  <a:lnTo>
                    <a:pt x="1787" y="1167"/>
                  </a:lnTo>
                  <a:lnTo>
                    <a:pt x="1786" y="1167"/>
                  </a:lnTo>
                  <a:lnTo>
                    <a:pt x="1784" y="1167"/>
                  </a:lnTo>
                  <a:lnTo>
                    <a:pt x="1783" y="1166"/>
                  </a:lnTo>
                  <a:lnTo>
                    <a:pt x="1783" y="1165"/>
                  </a:lnTo>
                  <a:lnTo>
                    <a:pt x="1783" y="1163"/>
                  </a:lnTo>
                  <a:lnTo>
                    <a:pt x="1783" y="1162"/>
                  </a:lnTo>
                  <a:lnTo>
                    <a:pt x="1782" y="1161"/>
                  </a:lnTo>
                  <a:lnTo>
                    <a:pt x="1780" y="1161"/>
                  </a:lnTo>
                  <a:lnTo>
                    <a:pt x="1779" y="1159"/>
                  </a:lnTo>
                  <a:lnTo>
                    <a:pt x="1778" y="1159"/>
                  </a:lnTo>
                  <a:lnTo>
                    <a:pt x="1776" y="1159"/>
                  </a:lnTo>
                  <a:lnTo>
                    <a:pt x="1775" y="1161"/>
                  </a:lnTo>
                  <a:lnTo>
                    <a:pt x="1774" y="1161"/>
                  </a:lnTo>
                  <a:lnTo>
                    <a:pt x="1774" y="1162"/>
                  </a:lnTo>
                  <a:lnTo>
                    <a:pt x="1773" y="1162"/>
                  </a:lnTo>
                  <a:lnTo>
                    <a:pt x="1771" y="1162"/>
                  </a:lnTo>
                  <a:lnTo>
                    <a:pt x="1770" y="1161"/>
                  </a:lnTo>
                  <a:lnTo>
                    <a:pt x="1769" y="1159"/>
                  </a:lnTo>
                  <a:lnTo>
                    <a:pt x="1767" y="1158"/>
                  </a:lnTo>
                  <a:lnTo>
                    <a:pt x="1766" y="1159"/>
                  </a:lnTo>
                  <a:lnTo>
                    <a:pt x="1765" y="1159"/>
                  </a:lnTo>
                  <a:lnTo>
                    <a:pt x="1765" y="1161"/>
                  </a:lnTo>
                  <a:lnTo>
                    <a:pt x="1763" y="1161"/>
                  </a:lnTo>
                  <a:lnTo>
                    <a:pt x="1762" y="1161"/>
                  </a:lnTo>
                  <a:lnTo>
                    <a:pt x="1762" y="1162"/>
                  </a:lnTo>
                  <a:lnTo>
                    <a:pt x="1761" y="1162"/>
                  </a:lnTo>
                  <a:lnTo>
                    <a:pt x="1761" y="1163"/>
                  </a:lnTo>
                  <a:lnTo>
                    <a:pt x="1759" y="1165"/>
                  </a:lnTo>
                  <a:lnTo>
                    <a:pt x="1758" y="1165"/>
                  </a:lnTo>
                  <a:lnTo>
                    <a:pt x="1757" y="1165"/>
                  </a:lnTo>
                  <a:lnTo>
                    <a:pt x="1756" y="1165"/>
                  </a:lnTo>
                  <a:lnTo>
                    <a:pt x="1754" y="1165"/>
                  </a:lnTo>
                  <a:lnTo>
                    <a:pt x="1754" y="1166"/>
                  </a:lnTo>
                  <a:lnTo>
                    <a:pt x="1753" y="1166"/>
                  </a:lnTo>
                  <a:lnTo>
                    <a:pt x="1753" y="1165"/>
                  </a:lnTo>
                  <a:lnTo>
                    <a:pt x="1752" y="1163"/>
                  </a:lnTo>
                  <a:lnTo>
                    <a:pt x="1752" y="1165"/>
                  </a:lnTo>
                  <a:lnTo>
                    <a:pt x="1752" y="1166"/>
                  </a:lnTo>
                  <a:lnTo>
                    <a:pt x="1752" y="1167"/>
                  </a:lnTo>
                  <a:lnTo>
                    <a:pt x="1750" y="1167"/>
                  </a:lnTo>
                  <a:lnTo>
                    <a:pt x="1749" y="1167"/>
                  </a:lnTo>
                  <a:lnTo>
                    <a:pt x="1749" y="1166"/>
                  </a:lnTo>
                  <a:lnTo>
                    <a:pt x="1748" y="1165"/>
                  </a:lnTo>
                  <a:lnTo>
                    <a:pt x="1748" y="1163"/>
                  </a:lnTo>
                  <a:lnTo>
                    <a:pt x="1748" y="1162"/>
                  </a:lnTo>
                  <a:lnTo>
                    <a:pt x="1748" y="1161"/>
                  </a:lnTo>
                  <a:lnTo>
                    <a:pt x="1748" y="1159"/>
                  </a:lnTo>
                  <a:lnTo>
                    <a:pt x="1748" y="1158"/>
                  </a:lnTo>
                  <a:lnTo>
                    <a:pt x="1748" y="1157"/>
                  </a:lnTo>
                  <a:lnTo>
                    <a:pt x="1748" y="1155"/>
                  </a:lnTo>
                  <a:lnTo>
                    <a:pt x="1748" y="1154"/>
                  </a:lnTo>
                  <a:lnTo>
                    <a:pt x="1746" y="1153"/>
                  </a:lnTo>
                  <a:lnTo>
                    <a:pt x="1746" y="1154"/>
                  </a:lnTo>
                  <a:lnTo>
                    <a:pt x="1745" y="1154"/>
                  </a:lnTo>
                  <a:lnTo>
                    <a:pt x="1744" y="1153"/>
                  </a:lnTo>
                  <a:lnTo>
                    <a:pt x="1742" y="1153"/>
                  </a:lnTo>
                  <a:lnTo>
                    <a:pt x="1741" y="1153"/>
                  </a:lnTo>
                  <a:lnTo>
                    <a:pt x="1741" y="1152"/>
                  </a:lnTo>
                  <a:lnTo>
                    <a:pt x="1742" y="1150"/>
                  </a:lnTo>
                  <a:lnTo>
                    <a:pt x="1744" y="1150"/>
                  </a:lnTo>
                  <a:lnTo>
                    <a:pt x="1744" y="1149"/>
                  </a:lnTo>
                  <a:lnTo>
                    <a:pt x="1742" y="1149"/>
                  </a:lnTo>
                  <a:lnTo>
                    <a:pt x="1742" y="1148"/>
                  </a:lnTo>
                  <a:lnTo>
                    <a:pt x="1741" y="1148"/>
                  </a:lnTo>
                  <a:lnTo>
                    <a:pt x="1740" y="1148"/>
                  </a:lnTo>
                  <a:lnTo>
                    <a:pt x="1740" y="1149"/>
                  </a:lnTo>
                  <a:lnTo>
                    <a:pt x="1738" y="1150"/>
                  </a:lnTo>
                  <a:lnTo>
                    <a:pt x="1738" y="1152"/>
                  </a:lnTo>
                  <a:lnTo>
                    <a:pt x="1738" y="1153"/>
                  </a:lnTo>
                  <a:lnTo>
                    <a:pt x="1738" y="1154"/>
                  </a:lnTo>
                  <a:lnTo>
                    <a:pt x="1738" y="1155"/>
                  </a:lnTo>
                  <a:lnTo>
                    <a:pt x="1738" y="1157"/>
                  </a:lnTo>
                  <a:lnTo>
                    <a:pt x="1738" y="1158"/>
                  </a:lnTo>
                  <a:lnTo>
                    <a:pt x="1740" y="1158"/>
                  </a:lnTo>
                  <a:lnTo>
                    <a:pt x="1740" y="1159"/>
                  </a:lnTo>
                  <a:lnTo>
                    <a:pt x="1740" y="1161"/>
                  </a:lnTo>
                  <a:lnTo>
                    <a:pt x="1741" y="1162"/>
                  </a:lnTo>
                  <a:lnTo>
                    <a:pt x="1741" y="1163"/>
                  </a:lnTo>
                  <a:lnTo>
                    <a:pt x="1742" y="1165"/>
                  </a:lnTo>
                  <a:lnTo>
                    <a:pt x="1742" y="1166"/>
                  </a:lnTo>
                  <a:lnTo>
                    <a:pt x="1744" y="1167"/>
                  </a:lnTo>
                  <a:lnTo>
                    <a:pt x="1744" y="1169"/>
                  </a:lnTo>
                  <a:lnTo>
                    <a:pt x="1745" y="1170"/>
                  </a:lnTo>
                  <a:lnTo>
                    <a:pt x="1745" y="1171"/>
                  </a:lnTo>
                  <a:lnTo>
                    <a:pt x="1746" y="1172"/>
                  </a:lnTo>
                  <a:lnTo>
                    <a:pt x="1748" y="1175"/>
                  </a:lnTo>
                  <a:lnTo>
                    <a:pt x="1748" y="1176"/>
                  </a:lnTo>
                  <a:lnTo>
                    <a:pt x="1749" y="1178"/>
                  </a:lnTo>
                  <a:lnTo>
                    <a:pt x="1749" y="1179"/>
                  </a:lnTo>
                  <a:lnTo>
                    <a:pt x="1749" y="1180"/>
                  </a:lnTo>
                  <a:lnTo>
                    <a:pt x="1749" y="1182"/>
                  </a:lnTo>
                  <a:lnTo>
                    <a:pt x="1749" y="1183"/>
                  </a:lnTo>
                  <a:lnTo>
                    <a:pt x="1748" y="1184"/>
                  </a:lnTo>
                  <a:lnTo>
                    <a:pt x="1748" y="1186"/>
                  </a:lnTo>
                  <a:lnTo>
                    <a:pt x="1748" y="1187"/>
                  </a:lnTo>
                  <a:lnTo>
                    <a:pt x="1746" y="1187"/>
                  </a:lnTo>
                  <a:lnTo>
                    <a:pt x="1746" y="1188"/>
                  </a:lnTo>
                  <a:lnTo>
                    <a:pt x="1745" y="1188"/>
                  </a:lnTo>
                  <a:lnTo>
                    <a:pt x="1744" y="1188"/>
                  </a:lnTo>
                  <a:lnTo>
                    <a:pt x="1742" y="1189"/>
                  </a:lnTo>
                  <a:lnTo>
                    <a:pt x="1741" y="1189"/>
                  </a:lnTo>
                  <a:lnTo>
                    <a:pt x="1741" y="1191"/>
                  </a:lnTo>
                  <a:lnTo>
                    <a:pt x="1740" y="1191"/>
                  </a:lnTo>
                  <a:lnTo>
                    <a:pt x="1740" y="1192"/>
                  </a:lnTo>
                  <a:lnTo>
                    <a:pt x="1738" y="1192"/>
                  </a:lnTo>
                  <a:lnTo>
                    <a:pt x="1738" y="1193"/>
                  </a:lnTo>
                  <a:lnTo>
                    <a:pt x="1737" y="1195"/>
                  </a:lnTo>
                  <a:lnTo>
                    <a:pt x="1736" y="1196"/>
                  </a:lnTo>
                  <a:lnTo>
                    <a:pt x="1736" y="1197"/>
                  </a:lnTo>
                  <a:lnTo>
                    <a:pt x="1735" y="1197"/>
                  </a:lnTo>
                  <a:lnTo>
                    <a:pt x="1735" y="1199"/>
                  </a:lnTo>
                  <a:lnTo>
                    <a:pt x="1733" y="1199"/>
                  </a:lnTo>
                  <a:lnTo>
                    <a:pt x="1732" y="1200"/>
                  </a:lnTo>
                  <a:lnTo>
                    <a:pt x="1731" y="1201"/>
                  </a:lnTo>
                  <a:lnTo>
                    <a:pt x="1729" y="1203"/>
                  </a:lnTo>
                  <a:lnTo>
                    <a:pt x="1728" y="1204"/>
                  </a:lnTo>
                  <a:lnTo>
                    <a:pt x="1728" y="1205"/>
                  </a:lnTo>
                  <a:lnTo>
                    <a:pt x="1727" y="1206"/>
                  </a:lnTo>
                  <a:lnTo>
                    <a:pt x="1725" y="1208"/>
                  </a:lnTo>
                  <a:lnTo>
                    <a:pt x="1724" y="1209"/>
                  </a:lnTo>
                  <a:lnTo>
                    <a:pt x="1723" y="1210"/>
                  </a:lnTo>
                  <a:lnTo>
                    <a:pt x="1723" y="1212"/>
                  </a:lnTo>
                  <a:lnTo>
                    <a:pt x="1723" y="1213"/>
                  </a:lnTo>
                  <a:lnTo>
                    <a:pt x="1721" y="1216"/>
                  </a:lnTo>
                  <a:lnTo>
                    <a:pt x="1721" y="1217"/>
                  </a:lnTo>
                  <a:lnTo>
                    <a:pt x="1721" y="1218"/>
                  </a:lnTo>
                  <a:lnTo>
                    <a:pt x="1721" y="1220"/>
                  </a:lnTo>
                  <a:lnTo>
                    <a:pt x="1721" y="1221"/>
                  </a:lnTo>
                  <a:lnTo>
                    <a:pt x="1723" y="1221"/>
                  </a:lnTo>
                  <a:lnTo>
                    <a:pt x="1723" y="1222"/>
                  </a:lnTo>
                  <a:lnTo>
                    <a:pt x="1723" y="1224"/>
                  </a:lnTo>
                  <a:lnTo>
                    <a:pt x="1723" y="1225"/>
                  </a:lnTo>
                  <a:lnTo>
                    <a:pt x="1723" y="1226"/>
                  </a:lnTo>
                  <a:lnTo>
                    <a:pt x="1724" y="1227"/>
                  </a:lnTo>
                  <a:lnTo>
                    <a:pt x="1725" y="1229"/>
                  </a:lnTo>
                  <a:lnTo>
                    <a:pt x="1725" y="1230"/>
                  </a:lnTo>
                  <a:lnTo>
                    <a:pt x="1727" y="1231"/>
                  </a:lnTo>
                  <a:lnTo>
                    <a:pt x="1728" y="1231"/>
                  </a:lnTo>
                  <a:lnTo>
                    <a:pt x="1729" y="1233"/>
                  </a:lnTo>
                  <a:lnTo>
                    <a:pt x="1729" y="1234"/>
                  </a:lnTo>
                  <a:lnTo>
                    <a:pt x="1731" y="1234"/>
                  </a:lnTo>
                  <a:lnTo>
                    <a:pt x="1731" y="1235"/>
                  </a:lnTo>
                  <a:lnTo>
                    <a:pt x="1732" y="1237"/>
                  </a:lnTo>
                  <a:lnTo>
                    <a:pt x="1733" y="1237"/>
                  </a:lnTo>
                  <a:lnTo>
                    <a:pt x="1735" y="1238"/>
                  </a:lnTo>
                  <a:lnTo>
                    <a:pt x="1736" y="1238"/>
                  </a:lnTo>
                  <a:lnTo>
                    <a:pt x="1737" y="1238"/>
                  </a:lnTo>
                  <a:lnTo>
                    <a:pt x="1737" y="1239"/>
                  </a:lnTo>
                  <a:lnTo>
                    <a:pt x="1738" y="1239"/>
                  </a:lnTo>
                  <a:lnTo>
                    <a:pt x="1740" y="1239"/>
                  </a:lnTo>
                  <a:lnTo>
                    <a:pt x="1741" y="1239"/>
                  </a:lnTo>
                  <a:lnTo>
                    <a:pt x="1741" y="1241"/>
                  </a:lnTo>
                  <a:lnTo>
                    <a:pt x="1742" y="1241"/>
                  </a:lnTo>
                  <a:lnTo>
                    <a:pt x="1742" y="1242"/>
                  </a:lnTo>
                  <a:lnTo>
                    <a:pt x="1742" y="1243"/>
                  </a:lnTo>
                  <a:lnTo>
                    <a:pt x="1744" y="1246"/>
                  </a:lnTo>
                  <a:lnTo>
                    <a:pt x="1744" y="1247"/>
                  </a:lnTo>
                  <a:lnTo>
                    <a:pt x="1744" y="1248"/>
                  </a:lnTo>
                  <a:lnTo>
                    <a:pt x="1744" y="1250"/>
                  </a:lnTo>
                  <a:lnTo>
                    <a:pt x="1744" y="1251"/>
                  </a:lnTo>
                  <a:lnTo>
                    <a:pt x="1744" y="1252"/>
                  </a:lnTo>
                  <a:lnTo>
                    <a:pt x="1741" y="1254"/>
                  </a:lnTo>
                  <a:lnTo>
                    <a:pt x="1740" y="1254"/>
                  </a:lnTo>
                  <a:lnTo>
                    <a:pt x="1738" y="1254"/>
                  </a:lnTo>
                  <a:lnTo>
                    <a:pt x="1737" y="1255"/>
                  </a:lnTo>
                  <a:lnTo>
                    <a:pt x="1736" y="1255"/>
                  </a:lnTo>
                  <a:lnTo>
                    <a:pt x="1735" y="1256"/>
                  </a:lnTo>
                  <a:lnTo>
                    <a:pt x="1733" y="1256"/>
                  </a:lnTo>
                  <a:lnTo>
                    <a:pt x="1732" y="1256"/>
                  </a:lnTo>
                  <a:lnTo>
                    <a:pt x="1729" y="1258"/>
                  </a:lnTo>
                  <a:lnTo>
                    <a:pt x="1728" y="1258"/>
                  </a:lnTo>
                  <a:lnTo>
                    <a:pt x="1727" y="1256"/>
                  </a:lnTo>
                  <a:lnTo>
                    <a:pt x="1725" y="1255"/>
                  </a:lnTo>
                  <a:lnTo>
                    <a:pt x="1724" y="1254"/>
                  </a:lnTo>
                  <a:lnTo>
                    <a:pt x="1724" y="1252"/>
                  </a:lnTo>
                  <a:lnTo>
                    <a:pt x="1723" y="1252"/>
                  </a:lnTo>
                  <a:lnTo>
                    <a:pt x="1721" y="1251"/>
                  </a:lnTo>
                  <a:lnTo>
                    <a:pt x="1720" y="1250"/>
                  </a:lnTo>
                  <a:lnTo>
                    <a:pt x="1719" y="1248"/>
                  </a:lnTo>
                  <a:lnTo>
                    <a:pt x="1718" y="1247"/>
                  </a:lnTo>
                  <a:lnTo>
                    <a:pt x="1716" y="1247"/>
                  </a:lnTo>
                  <a:lnTo>
                    <a:pt x="1715" y="1248"/>
                  </a:lnTo>
                  <a:lnTo>
                    <a:pt x="1714" y="1248"/>
                  </a:lnTo>
                  <a:lnTo>
                    <a:pt x="1714" y="1250"/>
                  </a:lnTo>
                  <a:lnTo>
                    <a:pt x="1712" y="1250"/>
                  </a:lnTo>
                  <a:lnTo>
                    <a:pt x="1711" y="1251"/>
                  </a:lnTo>
                  <a:lnTo>
                    <a:pt x="1710" y="1251"/>
                  </a:lnTo>
                  <a:lnTo>
                    <a:pt x="1708" y="1251"/>
                  </a:lnTo>
                  <a:lnTo>
                    <a:pt x="1707" y="1252"/>
                  </a:lnTo>
                  <a:lnTo>
                    <a:pt x="1706" y="1252"/>
                  </a:lnTo>
                  <a:lnTo>
                    <a:pt x="1706" y="1254"/>
                  </a:lnTo>
                  <a:lnTo>
                    <a:pt x="1706" y="1255"/>
                  </a:lnTo>
                  <a:lnTo>
                    <a:pt x="1704" y="1255"/>
                  </a:lnTo>
                  <a:lnTo>
                    <a:pt x="1704" y="1256"/>
                  </a:lnTo>
                  <a:lnTo>
                    <a:pt x="1704" y="1258"/>
                  </a:lnTo>
                  <a:lnTo>
                    <a:pt x="1703" y="1259"/>
                  </a:lnTo>
                  <a:lnTo>
                    <a:pt x="1703" y="1260"/>
                  </a:lnTo>
                  <a:lnTo>
                    <a:pt x="1702" y="1261"/>
                  </a:lnTo>
                  <a:lnTo>
                    <a:pt x="1702" y="1263"/>
                  </a:lnTo>
                  <a:lnTo>
                    <a:pt x="1702" y="1264"/>
                  </a:lnTo>
                  <a:lnTo>
                    <a:pt x="1700" y="1265"/>
                  </a:lnTo>
                  <a:lnTo>
                    <a:pt x="1700" y="1267"/>
                  </a:lnTo>
                  <a:lnTo>
                    <a:pt x="1699" y="1268"/>
                  </a:lnTo>
                  <a:lnTo>
                    <a:pt x="1699" y="1269"/>
                  </a:lnTo>
                  <a:lnTo>
                    <a:pt x="1698" y="1271"/>
                  </a:lnTo>
                  <a:lnTo>
                    <a:pt x="1698" y="1272"/>
                  </a:lnTo>
                  <a:lnTo>
                    <a:pt x="1698" y="1273"/>
                  </a:lnTo>
                  <a:lnTo>
                    <a:pt x="1698" y="1275"/>
                  </a:lnTo>
                  <a:lnTo>
                    <a:pt x="1698" y="1276"/>
                  </a:lnTo>
                  <a:lnTo>
                    <a:pt x="1697" y="1276"/>
                  </a:lnTo>
                  <a:lnTo>
                    <a:pt x="1697" y="1277"/>
                  </a:lnTo>
                  <a:lnTo>
                    <a:pt x="1697" y="1278"/>
                  </a:lnTo>
                  <a:lnTo>
                    <a:pt x="1697" y="1280"/>
                  </a:lnTo>
                  <a:lnTo>
                    <a:pt x="1695" y="1282"/>
                  </a:lnTo>
                  <a:lnTo>
                    <a:pt x="1694" y="1282"/>
                  </a:lnTo>
                  <a:lnTo>
                    <a:pt x="1694" y="1284"/>
                  </a:lnTo>
                  <a:lnTo>
                    <a:pt x="1693" y="1285"/>
                  </a:lnTo>
                  <a:lnTo>
                    <a:pt x="1693" y="1286"/>
                  </a:lnTo>
                  <a:lnTo>
                    <a:pt x="1691" y="1288"/>
                  </a:lnTo>
                  <a:lnTo>
                    <a:pt x="1691" y="1289"/>
                  </a:lnTo>
                  <a:lnTo>
                    <a:pt x="1690" y="1290"/>
                  </a:lnTo>
                  <a:lnTo>
                    <a:pt x="1690" y="1292"/>
                  </a:lnTo>
                  <a:lnTo>
                    <a:pt x="1690" y="1293"/>
                  </a:lnTo>
                  <a:lnTo>
                    <a:pt x="1687" y="1293"/>
                  </a:lnTo>
                  <a:lnTo>
                    <a:pt x="1686" y="1293"/>
                  </a:lnTo>
                  <a:lnTo>
                    <a:pt x="1685" y="1293"/>
                  </a:lnTo>
                  <a:lnTo>
                    <a:pt x="1689" y="1297"/>
                  </a:lnTo>
                  <a:lnTo>
                    <a:pt x="1689" y="1299"/>
                  </a:lnTo>
                  <a:lnTo>
                    <a:pt x="1689" y="1302"/>
                  </a:lnTo>
                  <a:lnTo>
                    <a:pt x="1689" y="1303"/>
                  </a:lnTo>
                  <a:lnTo>
                    <a:pt x="1690" y="1305"/>
                  </a:lnTo>
                  <a:lnTo>
                    <a:pt x="1691" y="1306"/>
                  </a:lnTo>
                  <a:lnTo>
                    <a:pt x="1693" y="1307"/>
                  </a:lnTo>
                  <a:lnTo>
                    <a:pt x="1693" y="1309"/>
                  </a:lnTo>
                  <a:lnTo>
                    <a:pt x="1695" y="1309"/>
                  </a:lnTo>
                  <a:lnTo>
                    <a:pt x="1697" y="1309"/>
                  </a:lnTo>
                  <a:lnTo>
                    <a:pt x="1698" y="1310"/>
                  </a:lnTo>
                  <a:lnTo>
                    <a:pt x="1700" y="1311"/>
                  </a:lnTo>
                  <a:lnTo>
                    <a:pt x="1707" y="1314"/>
                  </a:lnTo>
                  <a:lnTo>
                    <a:pt x="1708" y="1315"/>
                  </a:lnTo>
                  <a:lnTo>
                    <a:pt x="1706" y="1322"/>
                  </a:lnTo>
                  <a:lnTo>
                    <a:pt x="1700" y="1324"/>
                  </a:lnTo>
                  <a:lnTo>
                    <a:pt x="1695" y="1327"/>
                  </a:lnTo>
                  <a:lnTo>
                    <a:pt x="1693" y="1332"/>
                  </a:lnTo>
                  <a:lnTo>
                    <a:pt x="1690" y="1336"/>
                  </a:lnTo>
                  <a:lnTo>
                    <a:pt x="1691" y="1340"/>
                  </a:lnTo>
                  <a:lnTo>
                    <a:pt x="1691" y="1343"/>
                  </a:lnTo>
                  <a:lnTo>
                    <a:pt x="1693" y="1350"/>
                  </a:lnTo>
                  <a:lnTo>
                    <a:pt x="1694" y="1357"/>
                  </a:lnTo>
                  <a:lnTo>
                    <a:pt x="1694" y="1365"/>
                  </a:lnTo>
                  <a:lnTo>
                    <a:pt x="1694" y="1369"/>
                  </a:lnTo>
                  <a:lnTo>
                    <a:pt x="1697" y="1370"/>
                  </a:lnTo>
                  <a:lnTo>
                    <a:pt x="1699" y="1373"/>
                  </a:lnTo>
                  <a:lnTo>
                    <a:pt x="1700" y="1374"/>
                  </a:lnTo>
                  <a:lnTo>
                    <a:pt x="1704" y="1375"/>
                  </a:lnTo>
                  <a:lnTo>
                    <a:pt x="1708" y="1377"/>
                  </a:lnTo>
                  <a:lnTo>
                    <a:pt x="1711" y="1377"/>
                  </a:lnTo>
                  <a:lnTo>
                    <a:pt x="1716" y="1378"/>
                  </a:lnTo>
                  <a:lnTo>
                    <a:pt x="1723" y="1377"/>
                  </a:lnTo>
                  <a:lnTo>
                    <a:pt x="1727" y="1378"/>
                  </a:lnTo>
                  <a:lnTo>
                    <a:pt x="1732" y="1375"/>
                  </a:lnTo>
                  <a:lnTo>
                    <a:pt x="1737" y="1374"/>
                  </a:lnTo>
                  <a:lnTo>
                    <a:pt x="1742" y="1370"/>
                  </a:lnTo>
                  <a:lnTo>
                    <a:pt x="1746" y="1369"/>
                  </a:lnTo>
                  <a:lnTo>
                    <a:pt x="1753" y="1366"/>
                  </a:lnTo>
                  <a:lnTo>
                    <a:pt x="1758" y="1365"/>
                  </a:lnTo>
                  <a:lnTo>
                    <a:pt x="1762" y="1364"/>
                  </a:lnTo>
                  <a:lnTo>
                    <a:pt x="1767" y="1364"/>
                  </a:lnTo>
                  <a:lnTo>
                    <a:pt x="1771" y="1365"/>
                  </a:lnTo>
                  <a:lnTo>
                    <a:pt x="1775" y="1366"/>
                  </a:lnTo>
                  <a:lnTo>
                    <a:pt x="1778" y="1368"/>
                  </a:lnTo>
                  <a:lnTo>
                    <a:pt x="1780" y="1370"/>
                  </a:lnTo>
                  <a:lnTo>
                    <a:pt x="1783" y="1374"/>
                  </a:lnTo>
                  <a:lnTo>
                    <a:pt x="1784" y="1377"/>
                  </a:lnTo>
                  <a:lnTo>
                    <a:pt x="1786" y="1382"/>
                  </a:lnTo>
                  <a:lnTo>
                    <a:pt x="1786" y="1385"/>
                  </a:lnTo>
                  <a:lnTo>
                    <a:pt x="1784" y="1388"/>
                  </a:lnTo>
                  <a:lnTo>
                    <a:pt x="1784" y="1392"/>
                  </a:lnTo>
                  <a:lnTo>
                    <a:pt x="1784" y="1396"/>
                  </a:lnTo>
                  <a:lnTo>
                    <a:pt x="1782" y="1399"/>
                  </a:lnTo>
                  <a:lnTo>
                    <a:pt x="1779" y="1400"/>
                  </a:lnTo>
                  <a:lnTo>
                    <a:pt x="1776" y="1403"/>
                  </a:lnTo>
                  <a:lnTo>
                    <a:pt x="1774" y="1404"/>
                  </a:lnTo>
                  <a:lnTo>
                    <a:pt x="1770" y="1405"/>
                  </a:lnTo>
                  <a:lnTo>
                    <a:pt x="1767" y="1407"/>
                  </a:lnTo>
                  <a:lnTo>
                    <a:pt x="1765" y="1409"/>
                  </a:lnTo>
                  <a:lnTo>
                    <a:pt x="1763" y="1409"/>
                  </a:lnTo>
                  <a:lnTo>
                    <a:pt x="1763" y="1408"/>
                  </a:lnTo>
                  <a:lnTo>
                    <a:pt x="1761" y="1409"/>
                  </a:lnTo>
                  <a:lnTo>
                    <a:pt x="1759" y="1411"/>
                  </a:lnTo>
                  <a:lnTo>
                    <a:pt x="1759" y="1413"/>
                  </a:lnTo>
                  <a:lnTo>
                    <a:pt x="1761" y="1415"/>
                  </a:lnTo>
                  <a:lnTo>
                    <a:pt x="1761" y="1416"/>
                  </a:lnTo>
                  <a:lnTo>
                    <a:pt x="1756" y="1428"/>
                  </a:lnTo>
                  <a:lnTo>
                    <a:pt x="1757" y="1434"/>
                  </a:lnTo>
                  <a:lnTo>
                    <a:pt x="1756" y="1438"/>
                  </a:lnTo>
                  <a:lnTo>
                    <a:pt x="1750" y="1458"/>
                  </a:lnTo>
                  <a:lnTo>
                    <a:pt x="1749" y="1459"/>
                  </a:lnTo>
                  <a:lnTo>
                    <a:pt x="1746" y="1460"/>
                  </a:lnTo>
                  <a:lnTo>
                    <a:pt x="1742" y="1460"/>
                  </a:lnTo>
                  <a:lnTo>
                    <a:pt x="1741" y="1460"/>
                  </a:lnTo>
                  <a:lnTo>
                    <a:pt x="1737" y="1460"/>
                  </a:lnTo>
                  <a:lnTo>
                    <a:pt x="1728" y="1463"/>
                  </a:lnTo>
                  <a:lnTo>
                    <a:pt x="1721" y="1467"/>
                  </a:lnTo>
                  <a:lnTo>
                    <a:pt x="1714" y="1471"/>
                  </a:lnTo>
                  <a:lnTo>
                    <a:pt x="1710" y="1476"/>
                  </a:lnTo>
                  <a:lnTo>
                    <a:pt x="1708" y="1477"/>
                  </a:lnTo>
                  <a:lnTo>
                    <a:pt x="1707" y="1477"/>
                  </a:lnTo>
                  <a:lnTo>
                    <a:pt x="1707" y="1479"/>
                  </a:lnTo>
                  <a:lnTo>
                    <a:pt x="1707" y="1480"/>
                  </a:lnTo>
                  <a:lnTo>
                    <a:pt x="1700" y="1483"/>
                  </a:lnTo>
                  <a:lnTo>
                    <a:pt x="1697" y="1483"/>
                  </a:lnTo>
                  <a:lnTo>
                    <a:pt x="1695" y="1484"/>
                  </a:lnTo>
                  <a:lnTo>
                    <a:pt x="1694" y="1484"/>
                  </a:lnTo>
                  <a:lnTo>
                    <a:pt x="1691" y="1484"/>
                  </a:lnTo>
                  <a:lnTo>
                    <a:pt x="1689" y="1484"/>
                  </a:lnTo>
                  <a:lnTo>
                    <a:pt x="1685" y="1483"/>
                  </a:lnTo>
                  <a:lnTo>
                    <a:pt x="1685" y="1481"/>
                  </a:lnTo>
                  <a:lnTo>
                    <a:pt x="1683" y="1481"/>
                  </a:lnTo>
                  <a:lnTo>
                    <a:pt x="1682" y="1481"/>
                  </a:lnTo>
                  <a:lnTo>
                    <a:pt x="1682" y="1480"/>
                  </a:lnTo>
                  <a:lnTo>
                    <a:pt x="1681" y="1480"/>
                  </a:lnTo>
                  <a:lnTo>
                    <a:pt x="1680" y="1479"/>
                  </a:lnTo>
                  <a:lnTo>
                    <a:pt x="1678" y="1477"/>
                  </a:lnTo>
                  <a:lnTo>
                    <a:pt x="1676" y="1476"/>
                  </a:lnTo>
                  <a:lnTo>
                    <a:pt x="1674" y="1474"/>
                  </a:lnTo>
                  <a:lnTo>
                    <a:pt x="1673" y="1472"/>
                  </a:lnTo>
                  <a:lnTo>
                    <a:pt x="1672" y="1472"/>
                  </a:lnTo>
                  <a:lnTo>
                    <a:pt x="1670" y="1471"/>
                  </a:lnTo>
                  <a:lnTo>
                    <a:pt x="1666" y="1468"/>
                  </a:lnTo>
                  <a:lnTo>
                    <a:pt x="1663" y="1464"/>
                  </a:lnTo>
                  <a:lnTo>
                    <a:pt x="1660" y="1460"/>
                  </a:lnTo>
                  <a:lnTo>
                    <a:pt x="1659" y="1459"/>
                  </a:lnTo>
                  <a:lnTo>
                    <a:pt x="1656" y="1457"/>
                  </a:lnTo>
                  <a:lnTo>
                    <a:pt x="1656" y="1454"/>
                  </a:lnTo>
                  <a:lnTo>
                    <a:pt x="1655" y="1453"/>
                  </a:lnTo>
                  <a:lnTo>
                    <a:pt x="1655" y="1451"/>
                  </a:lnTo>
                  <a:lnTo>
                    <a:pt x="1655" y="1449"/>
                  </a:lnTo>
                  <a:lnTo>
                    <a:pt x="1655" y="1447"/>
                  </a:lnTo>
                  <a:lnTo>
                    <a:pt x="1655" y="1445"/>
                  </a:lnTo>
                  <a:lnTo>
                    <a:pt x="1655" y="1443"/>
                  </a:lnTo>
                  <a:lnTo>
                    <a:pt x="1653" y="1443"/>
                  </a:lnTo>
                  <a:lnTo>
                    <a:pt x="1652" y="1442"/>
                  </a:lnTo>
                  <a:lnTo>
                    <a:pt x="1647" y="1438"/>
                  </a:lnTo>
                  <a:lnTo>
                    <a:pt x="1645" y="1437"/>
                  </a:lnTo>
                  <a:lnTo>
                    <a:pt x="1645" y="1436"/>
                  </a:lnTo>
                  <a:lnTo>
                    <a:pt x="1644" y="1436"/>
                  </a:lnTo>
                  <a:lnTo>
                    <a:pt x="1643" y="1433"/>
                  </a:lnTo>
                  <a:lnTo>
                    <a:pt x="1643" y="1432"/>
                  </a:lnTo>
                  <a:lnTo>
                    <a:pt x="1643" y="1430"/>
                  </a:lnTo>
                  <a:lnTo>
                    <a:pt x="1643" y="1429"/>
                  </a:lnTo>
                  <a:lnTo>
                    <a:pt x="1642" y="1426"/>
                  </a:lnTo>
                  <a:lnTo>
                    <a:pt x="1642" y="1422"/>
                  </a:lnTo>
                  <a:lnTo>
                    <a:pt x="1640" y="1422"/>
                  </a:lnTo>
                  <a:lnTo>
                    <a:pt x="1639" y="1419"/>
                  </a:lnTo>
                  <a:lnTo>
                    <a:pt x="1638" y="1416"/>
                  </a:lnTo>
                  <a:lnTo>
                    <a:pt x="1634" y="1413"/>
                  </a:lnTo>
                  <a:lnTo>
                    <a:pt x="1631" y="1413"/>
                  </a:lnTo>
                  <a:lnTo>
                    <a:pt x="1630" y="1412"/>
                  </a:lnTo>
                  <a:lnTo>
                    <a:pt x="1628" y="1413"/>
                  </a:lnTo>
                  <a:lnTo>
                    <a:pt x="1628" y="1412"/>
                  </a:lnTo>
                  <a:lnTo>
                    <a:pt x="1627" y="1411"/>
                  </a:lnTo>
                  <a:lnTo>
                    <a:pt x="1626" y="1411"/>
                  </a:lnTo>
                  <a:lnTo>
                    <a:pt x="1625" y="1411"/>
                  </a:lnTo>
                  <a:lnTo>
                    <a:pt x="1622" y="1411"/>
                  </a:lnTo>
                  <a:lnTo>
                    <a:pt x="1621" y="1411"/>
                  </a:lnTo>
                  <a:lnTo>
                    <a:pt x="1619" y="1409"/>
                  </a:lnTo>
                  <a:lnTo>
                    <a:pt x="1618" y="1408"/>
                  </a:lnTo>
                  <a:lnTo>
                    <a:pt x="1617" y="1407"/>
                  </a:lnTo>
                  <a:lnTo>
                    <a:pt x="1615" y="1404"/>
                  </a:lnTo>
                  <a:lnTo>
                    <a:pt x="1615" y="1403"/>
                  </a:lnTo>
                  <a:lnTo>
                    <a:pt x="1615" y="1402"/>
                  </a:lnTo>
                  <a:lnTo>
                    <a:pt x="1617" y="1402"/>
                  </a:lnTo>
                  <a:lnTo>
                    <a:pt x="1615" y="1399"/>
                  </a:lnTo>
                  <a:lnTo>
                    <a:pt x="1614" y="1398"/>
                  </a:lnTo>
                  <a:lnTo>
                    <a:pt x="1613" y="1396"/>
                  </a:lnTo>
                  <a:lnTo>
                    <a:pt x="1611" y="1396"/>
                  </a:lnTo>
                  <a:lnTo>
                    <a:pt x="1611" y="1398"/>
                  </a:lnTo>
                  <a:lnTo>
                    <a:pt x="1610" y="1398"/>
                  </a:lnTo>
                  <a:lnTo>
                    <a:pt x="1607" y="1396"/>
                  </a:lnTo>
                  <a:lnTo>
                    <a:pt x="1606" y="1396"/>
                  </a:lnTo>
                  <a:lnTo>
                    <a:pt x="1605" y="1398"/>
                  </a:lnTo>
                  <a:lnTo>
                    <a:pt x="1604" y="1398"/>
                  </a:lnTo>
                  <a:lnTo>
                    <a:pt x="1602" y="1398"/>
                  </a:lnTo>
                  <a:lnTo>
                    <a:pt x="1601" y="1399"/>
                  </a:lnTo>
                  <a:lnTo>
                    <a:pt x="1601" y="1400"/>
                  </a:lnTo>
                  <a:lnTo>
                    <a:pt x="1601" y="1402"/>
                  </a:lnTo>
                  <a:lnTo>
                    <a:pt x="1601" y="1403"/>
                  </a:lnTo>
                  <a:lnTo>
                    <a:pt x="1601" y="1404"/>
                  </a:lnTo>
                  <a:lnTo>
                    <a:pt x="1600" y="1404"/>
                  </a:lnTo>
                  <a:lnTo>
                    <a:pt x="1597" y="1404"/>
                  </a:lnTo>
                  <a:lnTo>
                    <a:pt x="1596" y="1404"/>
                  </a:lnTo>
                  <a:lnTo>
                    <a:pt x="1594" y="1404"/>
                  </a:lnTo>
                  <a:lnTo>
                    <a:pt x="1594" y="1405"/>
                  </a:lnTo>
                  <a:lnTo>
                    <a:pt x="1593" y="1405"/>
                  </a:lnTo>
                  <a:lnTo>
                    <a:pt x="1592" y="1405"/>
                  </a:lnTo>
                  <a:lnTo>
                    <a:pt x="1590" y="1405"/>
                  </a:lnTo>
                  <a:lnTo>
                    <a:pt x="1590" y="1407"/>
                  </a:lnTo>
                  <a:lnTo>
                    <a:pt x="1589" y="1407"/>
                  </a:lnTo>
                  <a:lnTo>
                    <a:pt x="1589" y="1408"/>
                  </a:lnTo>
                  <a:lnTo>
                    <a:pt x="1588" y="1408"/>
                  </a:lnTo>
                  <a:lnTo>
                    <a:pt x="1587" y="1408"/>
                  </a:lnTo>
                  <a:lnTo>
                    <a:pt x="1585" y="1408"/>
                  </a:lnTo>
                  <a:lnTo>
                    <a:pt x="1584" y="1408"/>
                  </a:lnTo>
                  <a:lnTo>
                    <a:pt x="1583" y="1408"/>
                  </a:lnTo>
                  <a:lnTo>
                    <a:pt x="1581" y="1408"/>
                  </a:lnTo>
                  <a:lnTo>
                    <a:pt x="1581" y="1407"/>
                  </a:lnTo>
                  <a:lnTo>
                    <a:pt x="1580" y="1407"/>
                  </a:lnTo>
                  <a:lnTo>
                    <a:pt x="1580" y="1405"/>
                  </a:lnTo>
                  <a:lnTo>
                    <a:pt x="1577" y="1407"/>
                  </a:lnTo>
                  <a:lnTo>
                    <a:pt x="1576" y="1407"/>
                  </a:lnTo>
                  <a:lnTo>
                    <a:pt x="1575" y="1408"/>
                  </a:lnTo>
                  <a:lnTo>
                    <a:pt x="1575" y="1409"/>
                  </a:lnTo>
                  <a:lnTo>
                    <a:pt x="1575" y="1411"/>
                  </a:lnTo>
                  <a:lnTo>
                    <a:pt x="1575" y="1412"/>
                  </a:lnTo>
                  <a:lnTo>
                    <a:pt x="1573" y="1413"/>
                  </a:lnTo>
                  <a:lnTo>
                    <a:pt x="1573" y="1415"/>
                  </a:lnTo>
                  <a:lnTo>
                    <a:pt x="1573" y="1416"/>
                  </a:lnTo>
                  <a:lnTo>
                    <a:pt x="1573" y="1417"/>
                  </a:lnTo>
                  <a:lnTo>
                    <a:pt x="1573" y="1419"/>
                  </a:lnTo>
                  <a:lnTo>
                    <a:pt x="1573" y="1420"/>
                  </a:lnTo>
                  <a:lnTo>
                    <a:pt x="1573" y="1421"/>
                  </a:lnTo>
                  <a:lnTo>
                    <a:pt x="1573" y="1422"/>
                  </a:lnTo>
                  <a:lnTo>
                    <a:pt x="1573" y="1424"/>
                  </a:lnTo>
                  <a:lnTo>
                    <a:pt x="1573" y="1425"/>
                  </a:lnTo>
                  <a:lnTo>
                    <a:pt x="1573" y="1426"/>
                  </a:lnTo>
                  <a:lnTo>
                    <a:pt x="1572" y="1428"/>
                  </a:lnTo>
                  <a:lnTo>
                    <a:pt x="1572" y="1429"/>
                  </a:lnTo>
                  <a:lnTo>
                    <a:pt x="1573" y="1429"/>
                  </a:lnTo>
                  <a:lnTo>
                    <a:pt x="1572" y="1430"/>
                  </a:lnTo>
                  <a:lnTo>
                    <a:pt x="1572" y="1432"/>
                  </a:lnTo>
                  <a:lnTo>
                    <a:pt x="1571" y="1433"/>
                  </a:lnTo>
                  <a:lnTo>
                    <a:pt x="1571" y="1434"/>
                  </a:lnTo>
                  <a:lnTo>
                    <a:pt x="1570" y="1436"/>
                  </a:lnTo>
                  <a:lnTo>
                    <a:pt x="1570" y="1437"/>
                  </a:lnTo>
                  <a:lnTo>
                    <a:pt x="1570" y="1438"/>
                  </a:lnTo>
                  <a:lnTo>
                    <a:pt x="1568" y="1438"/>
                  </a:lnTo>
                  <a:lnTo>
                    <a:pt x="1568" y="1439"/>
                  </a:lnTo>
                  <a:lnTo>
                    <a:pt x="1568" y="1441"/>
                  </a:lnTo>
                  <a:lnTo>
                    <a:pt x="1568" y="1442"/>
                  </a:lnTo>
                  <a:lnTo>
                    <a:pt x="1567" y="1443"/>
                  </a:lnTo>
                  <a:lnTo>
                    <a:pt x="1566" y="1443"/>
                  </a:lnTo>
                  <a:lnTo>
                    <a:pt x="1563" y="1443"/>
                  </a:lnTo>
                  <a:lnTo>
                    <a:pt x="1562" y="1443"/>
                  </a:lnTo>
                  <a:lnTo>
                    <a:pt x="1560" y="1443"/>
                  </a:lnTo>
                  <a:lnTo>
                    <a:pt x="1559" y="1443"/>
                  </a:lnTo>
                  <a:lnTo>
                    <a:pt x="1558" y="1443"/>
                  </a:lnTo>
                  <a:lnTo>
                    <a:pt x="1556" y="1445"/>
                  </a:lnTo>
                  <a:lnTo>
                    <a:pt x="1555" y="1443"/>
                  </a:lnTo>
                  <a:lnTo>
                    <a:pt x="1554" y="1445"/>
                  </a:lnTo>
                  <a:lnTo>
                    <a:pt x="1554" y="1446"/>
                  </a:lnTo>
                  <a:lnTo>
                    <a:pt x="1552" y="1446"/>
                  </a:lnTo>
                  <a:lnTo>
                    <a:pt x="1552" y="1447"/>
                  </a:lnTo>
                  <a:lnTo>
                    <a:pt x="1551" y="1449"/>
                  </a:lnTo>
                  <a:lnTo>
                    <a:pt x="1550" y="1450"/>
                  </a:lnTo>
                  <a:lnTo>
                    <a:pt x="1549" y="1450"/>
                  </a:lnTo>
                  <a:lnTo>
                    <a:pt x="1547" y="1451"/>
                  </a:lnTo>
                  <a:lnTo>
                    <a:pt x="1546" y="1451"/>
                  </a:lnTo>
                  <a:lnTo>
                    <a:pt x="1546" y="1453"/>
                  </a:lnTo>
                  <a:lnTo>
                    <a:pt x="1545" y="1453"/>
                  </a:lnTo>
                  <a:lnTo>
                    <a:pt x="1543" y="1454"/>
                  </a:lnTo>
                  <a:lnTo>
                    <a:pt x="1542" y="1455"/>
                  </a:lnTo>
                  <a:lnTo>
                    <a:pt x="1541" y="1455"/>
                  </a:lnTo>
                  <a:lnTo>
                    <a:pt x="1541" y="1457"/>
                  </a:lnTo>
                  <a:lnTo>
                    <a:pt x="1541" y="1458"/>
                  </a:lnTo>
                  <a:lnTo>
                    <a:pt x="1541" y="1459"/>
                  </a:lnTo>
                  <a:lnTo>
                    <a:pt x="1541" y="1460"/>
                  </a:lnTo>
                  <a:lnTo>
                    <a:pt x="1542" y="1462"/>
                  </a:lnTo>
                  <a:lnTo>
                    <a:pt x="1542" y="1463"/>
                  </a:lnTo>
                  <a:lnTo>
                    <a:pt x="1542" y="1464"/>
                  </a:lnTo>
                  <a:lnTo>
                    <a:pt x="1542" y="1466"/>
                  </a:lnTo>
                  <a:lnTo>
                    <a:pt x="1541" y="1467"/>
                  </a:lnTo>
                  <a:lnTo>
                    <a:pt x="1541" y="1468"/>
                  </a:lnTo>
                  <a:lnTo>
                    <a:pt x="1539" y="1468"/>
                  </a:lnTo>
                  <a:lnTo>
                    <a:pt x="1538" y="1470"/>
                  </a:lnTo>
                  <a:lnTo>
                    <a:pt x="1537" y="1470"/>
                  </a:lnTo>
                  <a:lnTo>
                    <a:pt x="1535" y="1470"/>
                  </a:lnTo>
                  <a:lnTo>
                    <a:pt x="1534" y="1468"/>
                  </a:lnTo>
                  <a:lnTo>
                    <a:pt x="1533" y="1468"/>
                  </a:lnTo>
                  <a:lnTo>
                    <a:pt x="1533" y="1467"/>
                  </a:lnTo>
                  <a:lnTo>
                    <a:pt x="1532" y="1467"/>
                  </a:lnTo>
                  <a:lnTo>
                    <a:pt x="1530" y="1468"/>
                  </a:lnTo>
                  <a:lnTo>
                    <a:pt x="1529" y="1468"/>
                  </a:lnTo>
                  <a:lnTo>
                    <a:pt x="1528" y="1468"/>
                  </a:lnTo>
                  <a:lnTo>
                    <a:pt x="1526" y="1470"/>
                  </a:lnTo>
                  <a:lnTo>
                    <a:pt x="1525" y="1474"/>
                  </a:lnTo>
                  <a:lnTo>
                    <a:pt x="1524" y="1475"/>
                  </a:lnTo>
                  <a:lnTo>
                    <a:pt x="1520" y="1475"/>
                  </a:lnTo>
                  <a:lnTo>
                    <a:pt x="1520" y="1476"/>
                  </a:lnTo>
                  <a:lnTo>
                    <a:pt x="1518" y="1476"/>
                  </a:lnTo>
                  <a:lnTo>
                    <a:pt x="1517" y="1475"/>
                  </a:lnTo>
                  <a:lnTo>
                    <a:pt x="1516" y="1476"/>
                  </a:lnTo>
                  <a:lnTo>
                    <a:pt x="1514" y="1476"/>
                  </a:lnTo>
                  <a:lnTo>
                    <a:pt x="1513" y="1476"/>
                  </a:lnTo>
                  <a:lnTo>
                    <a:pt x="1512" y="1476"/>
                  </a:lnTo>
                  <a:lnTo>
                    <a:pt x="1511" y="1477"/>
                  </a:lnTo>
                  <a:lnTo>
                    <a:pt x="1509" y="1477"/>
                  </a:lnTo>
                  <a:lnTo>
                    <a:pt x="1509" y="1479"/>
                  </a:lnTo>
                  <a:lnTo>
                    <a:pt x="1508" y="1479"/>
                  </a:lnTo>
                  <a:lnTo>
                    <a:pt x="1507" y="1479"/>
                  </a:lnTo>
                  <a:lnTo>
                    <a:pt x="1505" y="1479"/>
                  </a:lnTo>
                  <a:lnTo>
                    <a:pt x="1504" y="1479"/>
                  </a:lnTo>
                  <a:lnTo>
                    <a:pt x="1503" y="1479"/>
                  </a:lnTo>
                  <a:lnTo>
                    <a:pt x="1501" y="1477"/>
                  </a:lnTo>
                  <a:lnTo>
                    <a:pt x="1503" y="1477"/>
                  </a:lnTo>
                  <a:lnTo>
                    <a:pt x="1503" y="1476"/>
                  </a:lnTo>
                  <a:lnTo>
                    <a:pt x="1500" y="1476"/>
                  </a:lnTo>
                  <a:lnTo>
                    <a:pt x="1496" y="1476"/>
                  </a:lnTo>
                  <a:lnTo>
                    <a:pt x="1492" y="1477"/>
                  </a:lnTo>
                  <a:lnTo>
                    <a:pt x="1491" y="1477"/>
                  </a:lnTo>
                  <a:lnTo>
                    <a:pt x="1487" y="1477"/>
                  </a:lnTo>
                  <a:lnTo>
                    <a:pt x="1484" y="1476"/>
                  </a:lnTo>
                  <a:lnTo>
                    <a:pt x="1483" y="1475"/>
                  </a:lnTo>
                  <a:lnTo>
                    <a:pt x="1480" y="1474"/>
                  </a:lnTo>
                  <a:lnTo>
                    <a:pt x="1479" y="1471"/>
                  </a:lnTo>
                  <a:lnTo>
                    <a:pt x="1478" y="1470"/>
                  </a:lnTo>
                  <a:lnTo>
                    <a:pt x="1478" y="1467"/>
                  </a:lnTo>
                  <a:lnTo>
                    <a:pt x="1476" y="1464"/>
                  </a:lnTo>
                  <a:lnTo>
                    <a:pt x="1475" y="1462"/>
                  </a:lnTo>
                  <a:lnTo>
                    <a:pt x="1474" y="1460"/>
                  </a:lnTo>
                  <a:lnTo>
                    <a:pt x="1471" y="1460"/>
                  </a:lnTo>
                  <a:lnTo>
                    <a:pt x="1469" y="1462"/>
                  </a:lnTo>
                  <a:lnTo>
                    <a:pt x="1466" y="1463"/>
                  </a:lnTo>
                  <a:lnTo>
                    <a:pt x="1463" y="1464"/>
                  </a:lnTo>
                  <a:lnTo>
                    <a:pt x="1461" y="1467"/>
                  </a:lnTo>
                  <a:lnTo>
                    <a:pt x="1458" y="1468"/>
                  </a:lnTo>
                  <a:lnTo>
                    <a:pt x="1456" y="1470"/>
                  </a:lnTo>
                  <a:lnTo>
                    <a:pt x="1452" y="1471"/>
                  </a:lnTo>
                  <a:lnTo>
                    <a:pt x="1448" y="1471"/>
                  </a:lnTo>
                  <a:lnTo>
                    <a:pt x="1445" y="1471"/>
                  </a:lnTo>
                  <a:lnTo>
                    <a:pt x="1441" y="1471"/>
                  </a:lnTo>
                  <a:lnTo>
                    <a:pt x="1436" y="1470"/>
                  </a:lnTo>
                  <a:lnTo>
                    <a:pt x="1432" y="1470"/>
                  </a:lnTo>
                  <a:lnTo>
                    <a:pt x="1431" y="1468"/>
                  </a:lnTo>
                  <a:lnTo>
                    <a:pt x="1427" y="1468"/>
                  </a:lnTo>
                  <a:lnTo>
                    <a:pt x="1421" y="1468"/>
                  </a:lnTo>
                  <a:lnTo>
                    <a:pt x="1419" y="1470"/>
                  </a:lnTo>
                  <a:lnTo>
                    <a:pt x="1416" y="1470"/>
                  </a:lnTo>
                  <a:lnTo>
                    <a:pt x="1414" y="1471"/>
                  </a:lnTo>
                  <a:lnTo>
                    <a:pt x="1411" y="1472"/>
                  </a:lnTo>
                  <a:lnTo>
                    <a:pt x="1410" y="1476"/>
                  </a:lnTo>
                  <a:lnTo>
                    <a:pt x="1410" y="1479"/>
                  </a:lnTo>
                  <a:lnTo>
                    <a:pt x="1410" y="1483"/>
                  </a:lnTo>
                  <a:lnTo>
                    <a:pt x="1410" y="1484"/>
                  </a:lnTo>
                  <a:lnTo>
                    <a:pt x="1410" y="1487"/>
                  </a:lnTo>
                  <a:lnTo>
                    <a:pt x="1411" y="1489"/>
                  </a:lnTo>
                  <a:lnTo>
                    <a:pt x="1412" y="1491"/>
                  </a:lnTo>
                  <a:lnTo>
                    <a:pt x="1415" y="1489"/>
                  </a:lnTo>
                  <a:lnTo>
                    <a:pt x="1418" y="1489"/>
                  </a:lnTo>
                  <a:lnTo>
                    <a:pt x="1420" y="1488"/>
                  </a:lnTo>
                  <a:lnTo>
                    <a:pt x="1421" y="1487"/>
                  </a:lnTo>
                  <a:lnTo>
                    <a:pt x="1424" y="1485"/>
                  </a:lnTo>
                  <a:lnTo>
                    <a:pt x="1428" y="1485"/>
                  </a:lnTo>
                  <a:lnTo>
                    <a:pt x="1431" y="1485"/>
                  </a:lnTo>
                  <a:lnTo>
                    <a:pt x="1433" y="1485"/>
                  </a:lnTo>
                  <a:lnTo>
                    <a:pt x="1436" y="1488"/>
                  </a:lnTo>
                  <a:lnTo>
                    <a:pt x="1435" y="1489"/>
                  </a:lnTo>
                  <a:lnTo>
                    <a:pt x="1432" y="1491"/>
                  </a:lnTo>
                  <a:lnTo>
                    <a:pt x="1431" y="1493"/>
                  </a:lnTo>
                  <a:lnTo>
                    <a:pt x="1428" y="1494"/>
                  </a:lnTo>
                  <a:lnTo>
                    <a:pt x="1428" y="1496"/>
                  </a:lnTo>
                  <a:lnTo>
                    <a:pt x="1429" y="1497"/>
                  </a:lnTo>
                  <a:lnTo>
                    <a:pt x="1429" y="1500"/>
                  </a:lnTo>
                  <a:lnTo>
                    <a:pt x="1432" y="1501"/>
                  </a:lnTo>
                  <a:lnTo>
                    <a:pt x="1433" y="1502"/>
                  </a:lnTo>
                  <a:lnTo>
                    <a:pt x="1432" y="1505"/>
                  </a:lnTo>
                  <a:lnTo>
                    <a:pt x="1431" y="1508"/>
                  </a:lnTo>
                  <a:lnTo>
                    <a:pt x="1428" y="1508"/>
                  </a:lnTo>
                  <a:lnTo>
                    <a:pt x="1425" y="1509"/>
                  </a:lnTo>
                  <a:lnTo>
                    <a:pt x="1421" y="1509"/>
                  </a:lnTo>
                  <a:lnTo>
                    <a:pt x="1420" y="1510"/>
                  </a:lnTo>
                  <a:lnTo>
                    <a:pt x="1418" y="1511"/>
                  </a:lnTo>
                  <a:lnTo>
                    <a:pt x="1416" y="1513"/>
                  </a:lnTo>
                  <a:lnTo>
                    <a:pt x="1415" y="1515"/>
                  </a:lnTo>
                  <a:lnTo>
                    <a:pt x="1416" y="1518"/>
                  </a:lnTo>
                  <a:lnTo>
                    <a:pt x="1418" y="1519"/>
                  </a:lnTo>
                  <a:lnTo>
                    <a:pt x="1420" y="1521"/>
                  </a:lnTo>
                  <a:lnTo>
                    <a:pt x="1421" y="1523"/>
                  </a:lnTo>
                  <a:lnTo>
                    <a:pt x="1425" y="1526"/>
                  </a:lnTo>
                  <a:lnTo>
                    <a:pt x="1439" y="1536"/>
                  </a:lnTo>
                  <a:lnTo>
                    <a:pt x="1411" y="1535"/>
                  </a:lnTo>
                  <a:lnTo>
                    <a:pt x="1407" y="1539"/>
                  </a:lnTo>
                  <a:lnTo>
                    <a:pt x="1403" y="1539"/>
                  </a:lnTo>
                  <a:lnTo>
                    <a:pt x="1387" y="1539"/>
                  </a:lnTo>
                  <a:lnTo>
                    <a:pt x="1369" y="1539"/>
                  </a:lnTo>
                  <a:lnTo>
                    <a:pt x="1360" y="1536"/>
                  </a:lnTo>
                  <a:lnTo>
                    <a:pt x="1351" y="1532"/>
                  </a:lnTo>
                  <a:lnTo>
                    <a:pt x="1340" y="1526"/>
                  </a:lnTo>
                  <a:lnTo>
                    <a:pt x="1326" y="1522"/>
                  </a:lnTo>
                  <a:lnTo>
                    <a:pt x="1319" y="1518"/>
                  </a:lnTo>
                  <a:lnTo>
                    <a:pt x="1314" y="1515"/>
                  </a:lnTo>
                  <a:lnTo>
                    <a:pt x="1313" y="1514"/>
                  </a:lnTo>
                  <a:lnTo>
                    <a:pt x="1309" y="1510"/>
                  </a:lnTo>
                  <a:lnTo>
                    <a:pt x="1306" y="1508"/>
                  </a:lnTo>
                  <a:lnTo>
                    <a:pt x="1305" y="1506"/>
                  </a:lnTo>
                  <a:lnTo>
                    <a:pt x="1301" y="1502"/>
                  </a:lnTo>
                  <a:lnTo>
                    <a:pt x="1290" y="1493"/>
                  </a:lnTo>
                  <a:lnTo>
                    <a:pt x="1287" y="1492"/>
                  </a:lnTo>
                  <a:lnTo>
                    <a:pt x="1287" y="1491"/>
                  </a:lnTo>
                  <a:lnTo>
                    <a:pt x="1285" y="1489"/>
                  </a:lnTo>
                  <a:lnTo>
                    <a:pt x="1284" y="1489"/>
                  </a:lnTo>
                  <a:lnTo>
                    <a:pt x="1284" y="1488"/>
                  </a:lnTo>
                  <a:lnTo>
                    <a:pt x="1283" y="1488"/>
                  </a:lnTo>
                  <a:lnTo>
                    <a:pt x="1281" y="1488"/>
                  </a:lnTo>
                  <a:lnTo>
                    <a:pt x="1280" y="1488"/>
                  </a:lnTo>
                  <a:lnTo>
                    <a:pt x="1279" y="1488"/>
                  </a:lnTo>
                  <a:lnTo>
                    <a:pt x="1279" y="1487"/>
                  </a:lnTo>
                  <a:lnTo>
                    <a:pt x="1279" y="1485"/>
                  </a:lnTo>
                  <a:lnTo>
                    <a:pt x="1279" y="1484"/>
                  </a:lnTo>
                  <a:lnTo>
                    <a:pt x="1279" y="1483"/>
                  </a:lnTo>
                  <a:lnTo>
                    <a:pt x="1277" y="1483"/>
                  </a:lnTo>
                  <a:lnTo>
                    <a:pt x="1277" y="1481"/>
                  </a:lnTo>
                  <a:lnTo>
                    <a:pt x="1276" y="1481"/>
                  </a:lnTo>
                  <a:lnTo>
                    <a:pt x="1275" y="1481"/>
                  </a:lnTo>
                  <a:lnTo>
                    <a:pt x="1273" y="1481"/>
                  </a:lnTo>
                  <a:lnTo>
                    <a:pt x="1272" y="1481"/>
                  </a:lnTo>
                  <a:lnTo>
                    <a:pt x="1271" y="1481"/>
                  </a:lnTo>
                  <a:lnTo>
                    <a:pt x="1270" y="1481"/>
                  </a:lnTo>
                  <a:lnTo>
                    <a:pt x="1270" y="1483"/>
                  </a:lnTo>
                  <a:lnTo>
                    <a:pt x="1268" y="1483"/>
                  </a:lnTo>
                  <a:lnTo>
                    <a:pt x="1263" y="1480"/>
                  </a:lnTo>
                  <a:lnTo>
                    <a:pt x="1263" y="1479"/>
                  </a:lnTo>
                  <a:lnTo>
                    <a:pt x="1263" y="1477"/>
                  </a:lnTo>
                  <a:lnTo>
                    <a:pt x="1262" y="1477"/>
                  </a:lnTo>
                  <a:lnTo>
                    <a:pt x="1262" y="1476"/>
                  </a:lnTo>
                  <a:lnTo>
                    <a:pt x="1263" y="1476"/>
                  </a:lnTo>
                  <a:lnTo>
                    <a:pt x="1264" y="1476"/>
                  </a:lnTo>
                  <a:lnTo>
                    <a:pt x="1266" y="1476"/>
                  </a:lnTo>
                  <a:lnTo>
                    <a:pt x="1267" y="1476"/>
                  </a:lnTo>
                  <a:lnTo>
                    <a:pt x="1267" y="1475"/>
                  </a:lnTo>
                  <a:lnTo>
                    <a:pt x="1267" y="1474"/>
                  </a:lnTo>
                  <a:lnTo>
                    <a:pt x="1266" y="1474"/>
                  </a:lnTo>
                  <a:lnTo>
                    <a:pt x="1266" y="1472"/>
                  </a:lnTo>
                  <a:lnTo>
                    <a:pt x="1266" y="1471"/>
                  </a:lnTo>
                  <a:lnTo>
                    <a:pt x="1264" y="1471"/>
                  </a:lnTo>
                  <a:lnTo>
                    <a:pt x="1263" y="1471"/>
                  </a:lnTo>
                  <a:lnTo>
                    <a:pt x="1263" y="1470"/>
                  </a:lnTo>
                  <a:lnTo>
                    <a:pt x="1262" y="1470"/>
                  </a:lnTo>
                  <a:lnTo>
                    <a:pt x="1262" y="1468"/>
                  </a:lnTo>
                  <a:lnTo>
                    <a:pt x="1262" y="1470"/>
                  </a:lnTo>
                  <a:lnTo>
                    <a:pt x="1260" y="1468"/>
                  </a:lnTo>
                  <a:lnTo>
                    <a:pt x="1259" y="1468"/>
                  </a:lnTo>
                  <a:lnTo>
                    <a:pt x="1259" y="1467"/>
                  </a:lnTo>
                  <a:lnTo>
                    <a:pt x="1258" y="1467"/>
                  </a:lnTo>
                  <a:lnTo>
                    <a:pt x="1256" y="1467"/>
                  </a:lnTo>
                  <a:lnTo>
                    <a:pt x="1256" y="1466"/>
                  </a:lnTo>
                  <a:lnTo>
                    <a:pt x="1255" y="1466"/>
                  </a:lnTo>
                  <a:lnTo>
                    <a:pt x="1254" y="1466"/>
                  </a:lnTo>
                  <a:lnTo>
                    <a:pt x="1253" y="1466"/>
                  </a:lnTo>
                  <a:lnTo>
                    <a:pt x="1251" y="1466"/>
                  </a:lnTo>
                  <a:lnTo>
                    <a:pt x="1250" y="1466"/>
                  </a:lnTo>
                  <a:lnTo>
                    <a:pt x="1249" y="1466"/>
                  </a:lnTo>
                  <a:lnTo>
                    <a:pt x="1249" y="1464"/>
                  </a:lnTo>
                  <a:lnTo>
                    <a:pt x="1249" y="1466"/>
                  </a:lnTo>
                  <a:lnTo>
                    <a:pt x="1247" y="1466"/>
                  </a:lnTo>
                  <a:lnTo>
                    <a:pt x="1246" y="1464"/>
                  </a:lnTo>
                  <a:lnTo>
                    <a:pt x="1245" y="1463"/>
                  </a:lnTo>
                  <a:lnTo>
                    <a:pt x="1243" y="1463"/>
                  </a:lnTo>
                  <a:lnTo>
                    <a:pt x="1243" y="1462"/>
                  </a:lnTo>
                  <a:lnTo>
                    <a:pt x="1242" y="1462"/>
                  </a:lnTo>
                  <a:lnTo>
                    <a:pt x="1242" y="1460"/>
                  </a:lnTo>
                  <a:lnTo>
                    <a:pt x="1241" y="1460"/>
                  </a:lnTo>
                  <a:lnTo>
                    <a:pt x="1239" y="1459"/>
                  </a:lnTo>
                  <a:lnTo>
                    <a:pt x="1238" y="1459"/>
                  </a:lnTo>
                  <a:lnTo>
                    <a:pt x="1237" y="1458"/>
                  </a:lnTo>
                  <a:lnTo>
                    <a:pt x="1237" y="1457"/>
                  </a:lnTo>
                  <a:lnTo>
                    <a:pt x="1235" y="1457"/>
                  </a:lnTo>
                  <a:lnTo>
                    <a:pt x="1234" y="1455"/>
                  </a:lnTo>
                  <a:lnTo>
                    <a:pt x="1229" y="1455"/>
                  </a:lnTo>
                  <a:lnTo>
                    <a:pt x="1226" y="1453"/>
                  </a:lnTo>
                  <a:lnTo>
                    <a:pt x="1224" y="1450"/>
                  </a:lnTo>
                  <a:lnTo>
                    <a:pt x="1225" y="1449"/>
                  </a:lnTo>
                  <a:lnTo>
                    <a:pt x="1224" y="1447"/>
                  </a:lnTo>
                  <a:lnTo>
                    <a:pt x="1224" y="1446"/>
                  </a:lnTo>
                  <a:lnTo>
                    <a:pt x="1224" y="1445"/>
                  </a:lnTo>
                  <a:lnTo>
                    <a:pt x="1222" y="1445"/>
                  </a:lnTo>
                  <a:lnTo>
                    <a:pt x="1222" y="1443"/>
                  </a:lnTo>
                  <a:lnTo>
                    <a:pt x="1222" y="1442"/>
                  </a:lnTo>
                  <a:lnTo>
                    <a:pt x="1221" y="1442"/>
                  </a:lnTo>
                  <a:lnTo>
                    <a:pt x="1221" y="1441"/>
                  </a:lnTo>
                  <a:lnTo>
                    <a:pt x="1220" y="1441"/>
                  </a:lnTo>
                  <a:lnTo>
                    <a:pt x="1220" y="1439"/>
                  </a:lnTo>
                  <a:lnTo>
                    <a:pt x="1218" y="1439"/>
                  </a:lnTo>
                  <a:lnTo>
                    <a:pt x="1218" y="1438"/>
                  </a:lnTo>
                  <a:lnTo>
                    <a:pt x="1216" y="1434"/>
                  </a:lnTo>
                  <a:lnTo>
                    <a:pt x="1215" y="1433"/>
                  </a:lnTo>
                  <a:lnTo>
                    <a:pt x="1215" y="1432"/>
                  </a:lnTo>
                  <a:lnTo>
                    <a:pt x="1215" y="1430"/>
                  </a:lnTo>
                  <a:lnTo>
                    <a:pt x="1215" y="1429"/>
                  </a:lnTo>
                  <a:lnTo>
                    <a:pt x="1215" y="1428"/>
                  </a:lnTo>
                  <a:lnTo>
                    <a:pt x="1213" y="1428"/>
                  </a:lnTo>
                  <a:lnTo>
                    <a:pt x="1212" y="1428"/>
                  </a:lnTo>
                  <a:lnTo>
                    <a:pt x="1211" y="1428"/>
                  </a:lnTo>
                  <a:lnTo>
                    <a:pt x="1209" y="1428"/>
                  </a:lnTo>
                  <a:lnTo>
                    <a:pt x="1209" y="1426"/>
                  </a:lnTo>
                  <a:lnTo>
                    <a:pt x="1201" y="1421"/>
                  </a:lnTo>
                  <a:lnTo>
                    <a:pt x="1195" y="1419"/>
                  </a:lnTo>
                  <a:lnTo>
                    <a:pt x="1188" y="1417"/>
                  </a:lnTo>
                  <a:lnTo>
                    <a:pt x="1184" y="1417"/>
                  </a:lnTo>
                  <a:lnTo>
                    <a:pt x="1184" y="1416"/>
                  </a:lnTo>
                  <a:lnTo>
                    <a:pt x="1183" y="1416"/>
                  </a:lnTo>
                  <a:lnTo>
                    <a:pt x="1183" y="1415"/>
                  </a:lnTo>
                  <a:lnTo>
                    <a:pt x="1182" y="1413"/>
                  </a:lnTo>
                  <a:lnTo>
                    <a:pt x="1180" y="1413"/>
                  </a:lnTo>
                  <a:lnTo>
                    <a:pt x="1179" y="1413"/>
                  </a:lnTo>
                  <a:lnTo>
                    <a:pt x="1178" y="1413"/>
                  </a:lnTo>
                  <a:lnTo>
                    <a:pt x="1177" y="1413"/>
                  </a:lnTo>
                  <a:lnTo>
                    <a:pt x="1175" y="1413"/>
                  </a:lnTo>
                  <a:lnTo>
                    <a:pt x="1175" y="1412"/>
                  </a:lnTo>
                  <a:lnTo>
                    <a:pt x="1174" y="1412"/>
                  </a:lnTo>
                  <a:lnTo>
                    <a:pt x="1173" y="1411"/>
                  </a:lnTo>
                  <a:lnTo>
                    <a:pt x="1171" y="1411"/>
                  </a:lnTo>
                  <a:lnTo>
                    <a:pt x="1170" y="1411"/>
                  </a:lnTo>
                  <a:lnTo>
                    <a:pt x="1169" y="1411"/>
                  </a:lnTo>
                  <a:lnTo>
                    <a:pt x="1167" y="1411"/>
                  </a:lnTo>
                  <a:lnTo>
                    <a:pt x="1166" y="1411"/>
                  </a:lnTo>
                  <a:lnTo>
                    <a:pt x="1165" y="1411"/>
                  </a:lnTo>
                  <a:lnTo>
                    <a:pt x="1163" y="1411"/>
                  </a:lnTo>
                  <a:lnTo>
                    <a:pt x="1162" y="1411"/>
                  </a:lnTo>
                  <a:lnTo>
                    <a:pt x="1161" y="1411"/>
                  </a:lnTo>
                  <a:lnTo>
                    <a:pt x="1160" y="1411"/>
                  </a:lnTo>
                  <a:lnTo>
                    <a:pt x="1160" y="1412"/>
                  </a:lnTo>
                  <a:lnTo>
                    <a:pt x="1160" y="1411"/>
                  </a:lnTo>
                  <a:lnTo>
                    <a:pt x="1158" y="1411"/>
                  </a:lnTo>
                  <a:lnTo>
                    <a:pt x="1157" y="1411"/>
                  </a:lnTo>
                  <a:lnTo>
                    <a:pt x="1156" y="1412"/>
                  </a:lnTo>
                  <a:lnTo>
                    <a:pt x="1156" y="1411"/>
                  </a:lnTo>
                  <a:lnTo>
                    <a:pt x="1154" y="1411"/>
                  </a:lnTo>
                  <a:lnTo>
                    <a:pt x="1153" y="1411"/>
                  </a:lnTo>
                  <a:lnTo>
                    <a:pt x="1152" y="1411"/>
                  </a:lnTo>
                  <a:lnTo>
                    <a:pt x="1150" y="1411"/>
                  </a:lnTo>
                  <a:lnTo>
                    <a:pt x="1150" y="1412"/>
                  </a:lnTo>
                  <a:lnTo>
                    <a:pt x="1150" y="1413"/>
                  </a:lnTo>
                  <a:lnTo>
                    <a:pt x="1149" y="1412"/>
                  </a:lnTo>
                  <a:lnTo>
                    <a:pt x="1148" y="1412"/>
                  </a:lnTo>
                  <a:lnTo>
                    <a:pt x="1146" y="1413"/>
                  </a:lnTo>
                  <a:lnTo>
                    <a:pt x="1145" y="1413"/>
                  </a:lnTo>
                  <a:lnTo>
                    <a:pt x="1145" y="1415"/>
                  </a:lnTo>
                  <a:lnTo>
                    <a:pt x="1144" y="1415"/>
                  </a:lnTo>
                  <a:lnTo>
                    <a:pt x="1144" y="1413"/>
                  </a:lnTo>
                  <a:lnTo>
                    <a:pt x="1142" y="1413"/>
                  </a:lnTo>
                  <a:lnTo>
                    <a:pt x="1141" y="1413"/>
                  </a:lnTo>
                  <a:lnTo>
                    <a:pt x="1140" y="1413"/>
                  </a:lnTo>
                  <a:lnTo>
                    <a:pt x="1139" y="1413"/>
                  </a:lnTo>
                  <a:lnTo>
                    <a:pt x="1137" y="1413"/>
                  </a:lnTo>
                  <a:lnTo>
                    <a:pt x="1136" y="1413"/>
                  </a:lnTo>
                  <a:lnTo>
                    <a:pt x="1133" y="1415"/>
                  </a:lnTo>
                  <a:lnTo>
                    <a:pt x="1135" y="1415"/>
                  </a:lnTo>
                  <a:lnTo>
                    <a:pt x="1135" y="1416"/>
                  </a:lnTo>
                  <a:lnTo>
                    <a:pt x="1136" y="1416"/>
                  </a:lnTo>
                  <a:lnTo>
                    <a:pt x="1136" y="1419"/>
                  </a:lnTo>
                  <a:lnTo>
                    <a:pt x="1136" y="1421"/>
                  </a:lnTo>
                  <a:lnTo>
                    <a:pt x="1136" y="1422"/>
                  </a:lnTo>
                  <a:lnTo>
                    <a:pt x="1136" y="1425"/>
                  </a:lnTo>
                  <a:lnTo>
                    <a:pt x="1135" y="1426"/>
                  </a:lnTo>
                  <a:lnTo>
                    <a:pt x="1135" y="1428"/>
                  </a:lnTo>
                  <a:lnTo>
                    <a:pt x="1135" y="1429"/>
                  </a:lnTo>
                  <a:lnTo>
                    <a:pt x="1133" y="1432"/>
                  </a:lnTo>
                  <a:lnTo>
                    <a:pt x="1131" y="1439"/>
                  </a:lnTo>
                  <a:lnTo>
                    <a:pt x="1131" y="1441"/>
                  </a:lnTo>
                  <a:lnTo>
                    <a:pt x="1131" y="1442"/>
                  </a:lnTo>
                  <a:lnTo>
                    <a:pt x="1131" y="1443"/>
                  </a:lnTo>
                  <a:lnTo>
                    <a:pt x="1131" y="1445"/>
                  </a:lnTo>
                  <a:lnTo>
                    <a:pt x="1131" y="1446"/>
                  </a:lnTo>
                  <a:lnTo>
                    <a:pt x="1128" y="1446"/>
                  </a:lnTo>
                  <a:lnTo>
                    <a:pt x="1127" y="1447"/>
                  </a:lnTo>
                  <a:lnTo>
                    <a:pt x="1125" y="1447"/>
                  </a:lnTo>
                  <a:lnTo>
                    <a:pt x="1123" y="1449"/>
                  </a:lnTo>
                  <a:lnTo>
                    <a:pt x="1122" y="1450"/>
                  </a:lnTo>
                  <a:lnTo>
                    <a:pt x="1119" y="1451"/>
                  </a:lnTo>
                  <a:lnTo>
                    <a:pt x="1116" y="1453"/>
                  </a:lnTo>
                  <a:lnTo>
                    <a:pt x="1114" y="1453"/>
                  </a:lnTo>
                  <a:lnTo>
                    <a:pt x="1112" y="1454"/>
                  </a:lnTo>
                  <a:lnTo>
                    <a:pt x="1110" y="1454"/>
                  </a:lnTo>
                  <a:lnTo>
                    <a:pt x="1108" y="1455"/>
                  </a:lnTo>
                  <a:lnTo>
                    <a:pt x="1106" y="1455"/>
                  </a:lnTo>
                  <a:lnTo>
                    <a:pt x="1106" y="1454"/>
                  </a:lnTo>
                  <a:lnTo>
                    <a:pt x="1104" y="1453"/>
                  </a:lnTo>
                  <a:lnTo>
                    <a:pt x="1099" y="1457"/>
                  </a:lnTo>
                  <a:lnTo>
                    <a:pt x="1097" y="1460"/>
                  </a:lnTo>
                  <a:lnTo>
                    <a:pt x="1084" y="1464"/>
                  </a:lnTo>
                  <a:lnTo>
                    <a:pt x="1077" y="1468"/>
                  </a:lnTo>
                  <a:lnTo>
                    <a:pt x="1051" y="1481"/>
                  </a:lnTo>
                  <a:lnTo>
                    <a:pt x="1040" y="1485"/>
                  </a:lnTo>
                  <a:lnTo>
                    <a:pt x="1029" y="1489"/>
                  </a:lnTo>
                  <a:lnTo>
                    <a:pt x="1025" y="1491"/>
                  </a:lnTo>
                  <a:lnTo>
                    <a:pt x="1018" y="1493"/>
                  </a:lnTo>
                  <a:lnTo>
                    <a:pt x="1017" y="1498"/>
                  </a:lnTo>
                  <a:lnTo>
                    <a:pt x="1017" y="1501"/>
                  </a:lnTo>
                  <a:lnTo>
                    <a:pt x="1017" y="1502"/>
                  </a:lnTo>
                  <a:lnTo>
                    <a:pt x="1017" y="1506"/>
                  </a:lnTo>
                  <a:lnTo>
                    <a:pt x="1018" y="1513"/>
                  </a:lnTo>
                  <a:lnTo>
                    <a:pt x="1017" y="1519"/>
                  </a:lnTo>
                  <a:lnTo>
                    <a:pt x="1019" y="1542"/>
                  </a:lnTo>
                  <a:lnTo>
                    <a:pt x="1019" y="1543"/>
                  </a:lnTo>
                  <a:lnTo>
                    <a:pt x="1019" y="1544"/>
                  </a:lnTo>
                  <a:lnTo>
                    <a:pt x="1021" y="1544"/>
                  </a:lnTo>
                  <a:lnTo>
                    <a:pt x="1022" y="1546"/>
                  </a:lnTo>
                  <a:lnTo>
                    <a:pt x="1022" y="1547"/>
                  </a:lnTo>
                  <a:lnTo>
                    <a:pt x="1023" y="1548"/>
                  </a:lnTo>
                  <a:lnTo>
                    <a:pt x="1023" y="1549"/>
                  </a:lnTo>
                  <a:lnTo>
                    <a:pt x="1023" y="1551"/>
                  </a:lnTo>
                  <a:lnTo>
                    <a:pt x="1025" y="1552"/>
                  </a:lnTo>
                  <a:lnTo>
                    <a:pt x="1025" y="1553"/>
                  </a:lnTo>
                  <a:lnTo>
                    <a:pt x="1025" y="1555"/>
                  </a:lnTo>
                  <a:lnTo>
                    <a:pt x="1025" y="1556"/>
                  </a:lnTo>
                  <a:lnTo>
                    <a:pt x="1025" y="1557"/>
                  </a:lnTo>
                  <a:lnTo>
                    <a:pt x="1025" y="1559"/>
                  </a:lnTo>
                  <a:lnTo>
                    <a:pt x="1025" y="1560"/>
                  </a:lnTo>
                  <a:lnTo>
                    <a:pt x="1023" y="1560"/>
                  </a:lnTo>
                  <a:lnTo>
                    <a:pt x="1023" y="1561"/>
                  </a:lnTo>
                  <a:lnTo>
                    <a:pt x="1022" y="1561"/>
                  </a:lnTo>
                  <a:lnTo>
                    <a:pt x="1022" y="1563"/>
                  </a:lnTo>
                  <a:lnTo>
                    <a:pt x="1022" y="1564"/>
                  </a:lnTo>
                  <a:lnTo>
                    <a:pt x="1021" y="1565"/>
                  </a:lnTo>
                  <a:lnTo>
                    <a:pt x="1021" y="1566"/>
                  </a:lnTo>
                  <a:lnTo>
                    <a:pt x="1021" y="1568"/>
                  </a:lnTo>
                  <a:lnTo>
                    <a:pt x="1022" y="1569"/>
                  </a:lnTo>
                  <a:lnTo>
                    <a:pt x="1023" y="1569"/>
                  </a:lnTo>
                  <a:lnTo>
                    <a:pt x="1026" y="1569"/>
                  </a:lnTo>
                  <a:lnTo>
                    <a:pt x="1026" y="1570"/>
                  </a:lnTo>
                  <a:lnTo>
                    <a:pt x="1027" y="1570"/>
                  </a:lnTo>
                  <a:lnTo>
                    <a:pt x="1029" y="1570"/>
                  </a:lnTo>
                  <a:lnTo>
                    <a:pt x="1029" y="1572"/>
                  </a:lnTo>
                  <a:lnTo>
                    <a:pt x="1029" y="1573"/>
                  </a:lnTo>
                  <a:lnTo>
                    <a:pt x="1030" y="1573"/>
                  </a:lnTo>
                  <a:lnTo>
                    <a:pt x="1030" y="1574"/>
                  </a:lnTo>
                  <a:lnTo>
                    <a:pt x="1029" y="1576"/>
                  </a:lnTo>
                  <a:lnTo>
                    <a:pt x="1029" y="1577"/>
                  </a:lnTo>
                  <a:lnTo>
                    <a:pt x="1030" y="1578"/>
                  </a:lnTo>
                  <a:lnTo>
                    <a:pt x="1031" y="1580"/>
                  </a:lnTo>
                  <a:lnTo>
                    <a:pt x="1034" y="1583"/>
                  </a:lnTo>
                  <a:lnTo>
                    <a:pt x="1036" y="1585"/>
                  </a:lnTo>
                  <a:lnTo>
                    <a:pt x="1038" y="1586"/>
                  </a:lnTo>
                  <a:lnTo>
                    <a:pt x="1038" y="1587"/>
                  </a:lnTo>
                  <a:lnTo>
                    <a:pt x="1039" y="1589"/>
                  </a:lnTo>
                  <a:lnTo>
                    <a:pt x="1039" y="1590"/>
                  </a:lnTo>
                  <a:lnTo>
                    <a:pt x="1039" y="1591"/>
                  </a:lnTo>
                  <a:lnTo>
                    <a:pt x="1036" y="1593"/>
                  </a:lnTo>
                  <a:lnTo>
                    <a:pt x="1035" y="1593"/>
                  </a:lnTo>
                  <a:lnTo>
                    <a:pt x="1034" y="1593"/>
                  </a:lnTo>
                  <a:lnTo>
                    <a:pt x="1031" y="1593"/>
                  </a:lnTo>
                  <a:lnTo>
                    <a:pt x="1030" y="1591"/>
                  </a:lnTo>
                  <a:lnTo>
                    <a:pt x="1029" y="1591"/>
                  </a:lnTo>
                  <a:lnTo>
                    <a:pt x="1029" y="1590"/>
                  </a:lnTo>
                  <a:lnTo>
                    <a:pt x="1027" y="1590"/>
                  </a:lnTo>
                  <a:lnTo>
                    <a:pt x="1026" y="1589"/>
                  </a:lnTo>
                  <a:lnTo>
                    <a:pt x="1025" y="1589"/>
                  </a:lnTo>
                  <a:lnTo>
                    <a:pt x="1023" y="1589"/>
                  </a:lnTo>
                  <a:lnTo>
                    <a:pt x="1023" y="1587"/>
                  </a:lnTo>
                  <a:lnTo>
                    <a:pt x="1022" y="1587"/>
                  </a:lnTo>
                  <a:lnTo>
                    <a:pt x="1021" y="1587"/>
                  </a:lnTo>
                  <a:lnTo>
                    <a:pt x="1019" y="1587"/>
                  </a:lnTo>
                  <a:lnTo>
                    <a:pt x="1018" y="1587"/>
                  </a:lnTo>
                  <a:lnTo>
                    <a:pt x="1018" y="1589"/>
                  </a:lnTo>
                  <a:lnTo>
                    <a:pt x="1017" y="1589"/>
                  </a:lnTo>
                  <a:lnTo>
                    <a:pt x="1015" y="1590"/>
                  </a:lnTo>
                  <a:lnTo>
                    <a:pt x="1014" y="1590"/>
                  </a:lnTo>
                  <a:lnTo>
                    <a:pt x="1013" y="1590"/>
                  </a:lnTo>
                  <a:lnTo>
                    <a:pt x="1011" y="1591"/>
                  </a:lnTo>
                  <a:lnTo>
                    <a:pt x="1010" y="1591"/>
                  </a:lnTo>
                  <a:lnTo>
                    <a:pt x="1009" y="1591"/>
                  </a:lnTo>
                  <a:lnTo>
                    <a:pt x="1008" y="1591"/>
                  </a:lnTo>
                  <a:lnTo>
                    <a:pt x="1006" y="1593"/>
                  </a:lnTo>
                  <a:lnTo>
                    <a:pt x="1006" y="1594"/>
                  </a:lnTo>
                  <a:lnTo>
                    <a:pt x="1005" y="1594"/>
                  </a:lnTo>
                  <a:lnTo>
                    <a:pt x="1004" y="1594"/>
                  </a:lnTo>
                  <a:lnTo>
                    <a:pt x="1002" y="1594"/>
                  </a:lnTo>
                  <a:lnTo>
                    <a:pt x="1001" y="1595"/>
                  </a:lnTo>
                  <a:lnTo>
                    <a:pt x="1001" y="1597"/>
                  </a:lnTo>
                  <a:lnTo>
                    <a:pt x="1000" y="1597"/>
                  </a:lnTo>
                  <a:lnTo>
                    <a:pt x="998" y="1598"/>
                  </a:lnTo>
                  <a:lnTo>
                    <a:pt x="997" y="1599"/>
                  </a:lnTo>
                  <a:lnTo>
                    <a:pt x="997" y="1601"/>
                  </a:lnTo>
                  <a:lnTo>
                    <a:pt x="997" y="1602"/>
                  </a:lnTo>
                  <a:lnTo>
                    <a:pt x="996" y="1602"/>
                  </a:lnTo>
                  <a:lnTo>
                    <a:pt x="994" y="1603"/>
                  </a:lnTo>
                  <a:lnTo>
                    <a:pt x="994" y="1604"/>
                  </a:lnTo>
                  <a:lnTo>
                    <a:pt x="993" y="1604"/>
                  </a:lnTo>
                  <a:lnTo>
                    <a:pt x="993" y="1606"/>
                  </a:lnTo>
                  <a:lnTo>
                    <a:pt x="992" y="1606"/>
                  </a:lnTo>
                  <a:lnTo>
                    <a:pt x="991" y="1606"/>
                  </a:lnTo>
                  <a:lnTo>
                    <a:pt x="989" y="1607"/>
                  </a:lnTo>
                  <a:lnTo>
                    <a:pt x="988" y="1607"/>
                  </a:lnTo>
                  <a:lnTo>
                    <a:pt x="987" y="1608"/>
                  </a:lnTo>
                  <a:lnTo>
                    <a:pt x="987" y="1610"/>
                  </a:lnTo>
                  <a:lnTo>
                    <a:pt x="985" y="1608"/>
                  </a:lnTo>
                  <a:lnTo>
                    <a:pt x="984" y="1608"/>
                  </a:lnTo>
                  <a:lnTo>
                    <a:pt x="983" y="1607"/>
                  </a:lnTo>
                  <a:lnTo>
                    <a:pt x="983" y="1608"/>
                  </a:lnTo>
                  <a:lnTo>
                    <a:pt x="981" y="1608"/>
                  </a:lnTo>
                  <a:lnTo>
                    <a:pt x="980" y="1608"/>
                  </a:lnTo>
                  <a:lnTo>
                    <a:pt x="979" y="1608"/>
                  </a:lnTo>
                  <a:lnTo>
                    <a:pt x="977" y="1608"/>
                  </a:lnTo>
                  <a:lnTo>
                    <a:pt x="976" y="1607"/>
                  </a:lnTo>
                  <a:lnTo>
                    <a:pt x="975" y="1606"/>
                  </a:lnTo>
                  <a:lnTo>
                    <a:pt x="975" y="1607"/>
                  </a:lnTo>
                  <a:lnTo>
                    <a:pt x="974" y="1607"/>
                  </a:lnTo>
                  <a:lnTo>
                    <a:pt x="972" y="1607"/>
                  </a:lnTo>
                  <a:lnTo>
                    <a:pt x="971" y="1607"/>
                  </a:lnTo>
                  <a:lnTo>
                    <a:pt x="970" y="1607"/>
                  </a:lnTo>
                  <a:lnTo>
                    <a:pt x="970" y="1606"/>
                  </a:lnTo>
                  <a:lnTo>
                    <a:pt x="968" y="1606"/>
                  </a:lnTo>
                  <a:lnTo>
                    <a:pt x="966" y="1606"/>
                  </a:lnTo>
                  <a:lnTo>
                    <a:pt x="966" y="1607"/>
                  </a:lnTo>
                  <a:lnTo>
                    <a:pt x="964" y="1607"/>
                  </a:lnTo>
                  <a:lnTo>
                    <a:pt x="963" y="1606"/>
                  </a:lnTo>
                  <a:lnTo>
                    <a:pt x="962" y="1604"/>
                  </a:lnTo>
                  <a:lnTo>
                    <a:pt x="960" y="1604"/>
                  </a:lnTo>
                  <a:lnTo>
                    <a:pt x="959" y="1606"/>
                  </a:lnTo>
                  <a:lnTo>
                    <a:pt x="958" y="1606"/>
                  </a:lnTo>
                  <a:lnTo>
                    <a:pt x="956" y="1606"/>
                  </a:lnTo>
                  <a:lnTo>
                    <a:pt x="956" y="1604"/>
                  </a:lnTo>
                  <a:lnTo>
                    <a:pt x="955" y="1602"/>
                  </a:lnTo>
                  <a:lnTo>
                    <a:pt x="954" y="1602"/>
                  </a:lnTo>
                  <a:lnTo>
                    <a:pt x="954" y="1601"/>
                  </a:lnTo>
                  <a:lnTo>
                    <a:pt x="954" y="1599"/>
                  </a:lnTo>
                  <a:lnTo>
                    <a:pt x="954" y="1598"/>
                  </a:lnTo>
                  <a:lnTo>
                    <a:pt x="954" y="1597"/>
                  </a:lnTo>
                  <a:lnTo>
                    <a:pt x="954" y="1595"/>
                  </a:lnTo>
                  <a:lnTo>
                    <a:pt x="954" y="1594"/>
                  </a:lnTo>
                  <a:lnTo>
                    <a:pt x="954" y="1593"/>
                  </a:lnTo>
                  <a:lnTo>
                    <a:pt x="955" y="1593"/>
                  </a:lnTo>
                  <a:lnTo>
                    <a:pt x="955" y="1591"/>
                  </a:lnTo>
                  <a:lnTo>
                    <a:pt x="955" y="1590"/>
                  </a:lnTo>
                  <a:lnTo>
                    <a:pt x="955" y="1589"/>
                  </a:lnTo>
                  <a:lnTo>
                    <a:pt x="955" y="1587"/>
                  </a:lnTo>
                  <a:lnTo>
                    <a:pt x="955" y="1586"/>
                  </a:lnTo>
                  <a:lnTo>
                    <a:pt x="955" y="1585"/>
                  </a:lnTo>
                  <a:lnTo>
                    <a:pt x="955" y="1583"/>
                  </a:lnTo>
                  <a:lnTo>
                    <a:pt x="954" y="1582"/>
                  </a:lnTo>
                  <a:lnTo>
                    <a:pt x="954" y="1581"/>
                  </a:lnTo>
                  <a:lnTo>
                    <a:pt x="954" y="1580"/>
                  </a:lnTo>
                  <a:lnTo>
                    <a:pt x="954" y="1578"/>
                  </a:lnTo>
                  <a:lnTo>
                    <a:pt x="953" y="1577"/>
                  </a:lnTo>
                  <a:lnTo>
                    <a:pt x="953" y="1576"/>
                  </a:lnTo>
                  <a:lnTo>
                    <a:pt x="951" y="1576"/>
                  </a:lnTo>
                  <a:lnTo>
                    <a:pt x="951" y="1574"/>
                  </a:lnTo>
                  <a:lnTo>
                    <a:pt x="951" y="1573"/>
                  </a:lnTo>
                  <a:lnTo>
                    <a:pt x="951" y="1572"/>
                  </a:lnTo>
                  <a:lnTo>
                    <a:pt x="951" y="1570"/>
                  </a:lnTo>
                  <a:lnTo>
                    <a:pt x="951" y="1569"/>
                  </a:lnTo>
                  <a:lnTo>
                    <a:pt x="951" y="1568"/>
                  </a:lnTo>
                  <a:lnTo>
                    <a:pt x="953" y="1566"/>
                  </a:lnTo>
                  <a:lnTo>
                    <a:pt x="951" y="1566"/>
                  </a:lnTo>
                  <a:lnTo>
                    <a:pt x="951" y="1565"/>
                  </a:lnTo>
                  <a:lnTo>
                    <a:pt x="951" y="1564"/>
                  </a:lnTo>
                  <a:lnTo>
                    <a:pt x="951" y="1563"/>
                  </a:lnTo>
                  <a:lnTo>
                    <a:pt x="953" y="1563"/>
                  </a:lnTo>
                  <a:lnTo>
                    <a:pt x="953" y="1561"/>
                  </a:lnTo>
                  <a:lnTo>
                    <a:pt x="954" y="1560"/>
                  </a:lnTo>
                  <a:lnTo>
                    <a:pt x="954" y="1559"/>
                  </a:lnTo>
                  <a:lnTo>
                    <a:pt x="955" y="1559"/>
                  </a:lnTo>
                  <a:lnTo>
                    <a:pt x="955" y="1557"/>
                  </a:lnTo>
                  <a:lnTo>
                    <a:pt x="956" y="1557"/>
                  </a:lnTo>
                  <a:lnTo>
                    <a:pt x="956" y="1556"/>
                  </a:lnTo>
                  <a:lnTo>
                    <a:pt x="956" y="1555"/>
                  </a:lnTo>
                  <a:lnTo>
                    <a:pt x="956" y="1553"/>
                  </a:lnTo>
                  <a:lnTo>
                    <a:pt x="956" y="1552"/>
                  </a:lnTo>
                  <a:lnTo>
                    <a:pt x="956" y="1551"/>
                  </a:lnTo>
                  <a:lnTo>
                    <a:pt x="955" y="1551"/>
                  </a:lnTo>
                  <a:lnTo>
                    <a:pt x="955" y="1549"/>
                  </a:lnTo>
                  <a:lnTo>
                    <a:pt x="955" y="1548"/>
                  </a:lnTo>
                  <a:lnTo>
                    <a:pt x="954" y="1548"/>
                  </a:lnTo>
                  <a:lnTo>
                    <a:pt x="954" y="1547"/>
                  </a:lnTo>
                  <a:lnTo>
                    <a:pt x="953" y="1546"/>
                  </a:lnTo>
                  <a:lnTo>
                    <a:pt x="953" y="1544"/>
                  </a:lnTo>
                  <a:lnTo>
                    <a:pt x="953" y="1543"/>
                  </a:lnTo>
                  <a:lnTo>
                    <a:pt x="951" y="1542"/>
                  </a:lnTo>
                  <a:lnTo>
                    <a:pt x="950" y="1540"/>
                  </a:lnTo>
                  <a:lnTo>
                    <a:pt x="950" y="1539"/>
                  </a:lnTo>
                  <a:lnTo>
                    <a:pt x="949" y="1539"/>
                  </a:lnTo>
                  <a:lnTo>
                    <a:pt x="949" y="1538"/>
                  </a:lnTo>
                  <a:lnTo>
                    <a:pt x="947" y="1538"/>
                  </a:lnTo>
                  <a:lnTo>
                    <a:pt x="947" y="1536"/>
                  </a:lnTo>
                  <a:lnTo>
                    <a:pt x="946" y="1536"/>
                  </a:lnTo>
                  <a:lnTo>
                    <a:pt x="946" y="1535"/>
                  </a:lnTo>
                  <a:lnTo>
                    <a:pt x="945" y="1535"/>
                  </a:lnTo>
                  <a:lnTo>
                    <a:pt x="945" y="1534"/>
                  </a:lnTo>
                  <a:lnTo>
                    <a:pt x="937" y="1521"/>
                  </a:lnTo>
                  <a:lnTo>
                    <a:pt x="932" y="1513"/>
                  </a:lnTo>
                  <a:lnTo>
                    <a:pt x="925" y="1502"/>
                  </a:lnTo>
                  <a:lnTo>
                    <a:pt x="913" y="1484"/>
                  </a:lnTo>
                  <a:lnTo>
                    <a:pt x="913" y="1480"/>
                  </a:lnTo>
                  <a:lnTo>
                    <a:pt x="909" y="1472"/>
                  </a:lnTo>
                  <a:lnTo>
                    <a:pt x="900" y="1462"/>
                  </a:lnTo>
                  <a:lnTo>
                    <a:pt x="896" y="1458"/>
                  </a:lnTo>
                  <a:lnTo>
                    <a:pt x="896" y="1457"/>
                  </a:lnTo>
                  <a:lnTo>
                    <a:pt x="892" y="1453"/>
                  </a:lnTo>
                  <a:lnTo>
                    <a:pt x="890" y="1445"/>
                  </a:lnTo>
                  <a:lnTo>
                    <a:pt x="890" y="1442"/>
                  </a:lnTo>
                  <a:lnTo>
                    <a:pt x="890" y="1441"/>
                  </a:lnTo>
                  <a:lnTo>
                    <a:pt x="887" y="1436"/>
                  </a:lnTo>
                  <a:lnTo>
                    <a:pt x="887" y="1434"/>
                  </a:lnTo>
                  <a:lnTo>
                    <a:pt x="887" y="1433"/>
                  </a:lnTo>
                  <a:lnTo>
                    <a:pt x="886" y="1432"/>
                  </a:lnTo>
                  <a:lnTo>
                    <a:pt x="887" y="1430"/>
                  </a:lnTo>
                  <a:lnTo>
                    <a:pt x="886" y="1429"/>
                  </a:lnTo>
                  <a:lnTo>
                    <a:pt x="886" y="1428"/>
                  </a:lnTo>
                  <a:lnTo>
                    <a:pt x="886" y="1426"/>
                  </a:lnTo>
                  <a:lnTo>
                    <a:pt x="886" y="1425"/>
                  </a:lnTo>
                  <a:lnTo>
                    <a:pt x="886" y="1424"/>
                  </a:lnTo>
                  <a:lnTo>
                    <a:pt x="884" y="1424"/>
                  </a:lnTo>
                  <a:lnTo>
                    <a:pt x="883" y="1422"/>
                  </a:lnTo>
                  <a:lnTo>
                    <a:pt x="886" y="1421"/>
                  </a:lnTo>
                  <a:lnTo>
                    <a:pt x="887" y="1421"/>
                  </a:lnTo>
                  <a:lnTo>
                    <a:pt x="887" y="1420"/>
                  </a:lnTo>
                  <a:lnTo>
                    <a:pt x="886" y="1419"/>
                  </a:lnTo>
                  <a:lnTo>
                    <a:pt x="886" y="1417"/>
                  </a:lnTo>
                  <a:lnTo>
                    <a:pt x="886" y="1416"/>
                  </a:lnTo>
                  <a:lnTo>
                    <a:pt x="886" y="1415"/>
                  </a:lnTo>
                  <a:lnTo>
                    <a:pt x="886" y="1413"/>
                  </a:lnTo>
                  <a:lnTo>
                    <a:pt x="887" y="1412"/>
                  </a:lnTo>
                  <a:lnTo>
                    <a:pt x="886" y="1411"/>
                  </a:lnTo>
                  <a:lnTo>
                    <a:pt x="887" y="1409"/>
                  </a:lnTo>
                  <a:lnTo>
                    <a:pt x="888" y="1408"/>
                  </a:lnTo>
                  <a:lnTo>
                    <a:pt x="888" y="1407"/>
                  </a:lnTo>
                  <a:lnTo>
                    <a:pt x="891" y="1405"/>
                  </a:lnTo>
                  <a:lnTo>
                    <a:pt x="892" y="1404"/>
                  </a:lnTo>
                  <a:lnTo>
                    <a:pt x="892" y="1403"/>
                  </a:lnTo>
                  <a:lnTo>
                    <a:pt x="894" y="1402"/>
                  </a:lnTo>
                  <a:lnTo>
                    <a:pt x="894" y="1400"/>
                  </a:lnTo>
                  <a:lnTo>
                    <a:pt x="894" y="1399"/>
                  </a:lnTo>
                  <a:lnTo>
                    <a:pt x="894" y="1398"/>
                  </a:lnTo>
                  <a:lnTo>
                    <a:pt x="895" y="1398"/>
                  </a:lnTo>
                  <a:lnTo>
                    <a:pt x="896" y="1396"/>
                  </a:lnTo>
                  <a:lnTo>
                    <a:pt x="896" y="1395"/>
                  </a:lnTo>
                  <a:lnTo>
                    <a:pt x="898" y="1394"/>
                  </a:lnTo>
                  <a:lnTo>
                    <a:pt x="898" y="1392"/>
                  </a:lnTo>
                  <a:lnTo>
                    <a:pt x="896" y="1391"/>
                  </a:lnTo>
                  <a:lnTo>
                    <a:pt x="895" y="1390"/>
                  </a:lnTo>
                  <a:lnTo>
                    <a:pt x="896" y="1390"/>
                  </a:lnTo>
                  <a:lnTo>
                    <a:pt x="895" y="1388"/>
                  </a:lnTo>
                  <a:lnTo>
                    <a:pt x="895" y="1387"/>
                  </a:lnTo>
                  <a:lnTo>
                    <a:pt x="896" y="1386"/>
                  </a:lnTo>
                  <a:lnTo>
                    <a:pt x="898" y="1385"/>
                  </a:lnTo>
                  <a:lnTo>
                    <a:pt x="899" y="1383"/>
                  </a:lnTo>
                  <a:lnTo>
                    <a:pt x="899" y="1382"/>
                  </a:lnTo>
                  <a:lnTo>
                    <a:pt x="900" y="1381"/>
                  </a:lnTo>
                  <a:lnTo>
                    <a:pt x="899" y="1379"/>
                  </a:lnTo>
                  <a:lnTo>
                    <a:pt x="899" y="1378"/>
                  </a:lnTo>
                  <a:lnTo>
                    <a:pt x="899" y="1377"/>
                  </a:lnTo>
                  <a:lnTo>
                    <a:pt x="899" y="1375"/>
                  </a:lnTo>
                  <a:lnTo>
                    <a:pt x="899" y="1374"/>
                  </a:lnTo>
                  <a:lnTo>
                    <a:pt x="898" y="1374"/>
                  </a:lnTo>
                  <a:lnTo>
                    <a:pt x="898" y="1373"/>
                  </a:lnTo>
                  <a:lnTo>
                    <a:pt x="898" y="1370"/>
                  </a:lnTo>
                  <a:lnTo>
                    <a:pt x="896" y="1370"/>
                  </a:lnTo>
                  <a:lnTo>
                    <a:pt x="898" y="1369"/>
                  </a:lnTo>
                  <a:lnTo>
                    <a:pt x="898" y="1368"/>
                  </a:lnTo>
                  <a:lnTo>
                    <a:pt x="898" y="1366"/>
                  </a:lnTo>
                  <a:lnTo>
                    <a:pt x="896" y="1365"/>
                  </a:lnTo>
                  <a:lnTo>
                    <a:pt x="896" y="1364"/>
                  </a:lnTo>
                  <a:lnTo>
                    <a:pt x="896" y="1362"/>
                  </a:lnTo>
                  <a:lnTo>
                    <a:pt x="898" y="1361"/>
                  </a:lnTo>
                  <a:lnTo>
                    <a:pt x="896" y="1360"/>
                  </a:lnTo>
                  <a:lnTo>
                    <a:pt x="898" y="1358"/>
                  </a:lnTo>
                  <a:lnTo>
                    <a:pt x="899" y="1358"/>
                  </a:lnTo>
                  <a:lnTo>
                    <a:pt x="899" y="1357"/>
                  </a:lnTo>
                  <a:lnTo>
                    <a:pt x="898" y="1356"/>
                  </a:lnTo>
                  <a:lnTo>
                    <a:pt x="899" y="1354"/>
                  </a:lnTo>
                  <a:lnTo>
                    <a:pt x="899" y="1353"/>
                  </a:lnTo>
                  <a:lnTo>
                    <a:pt x="898" y="1352"/>
                  </a:lnTo>
                  <a:lnTo>
                    <a:pt x="896" y="1352"/>
                  </a:lnTo>
                  <a:lnTo>
                    <a:pt x="895" y="1350"/>
                  </a:lnTo>
                  <a:lnTo>
                    <a:pt x="894" y="1349"/>
                  </a:lnTo>
                  <a:lnTo>
                    <a:pt x="894" y="1348"/>
                  </a:lnTo>
                  <a:lnTo>
                    <a:pt x="895" y="1347"/>
                  </a:lnTo>
                  <a:lnTo>
                    <a:pt x="895" y="1345"/>
                  </a:lnTo>
                  <a:lnTo>
                    <a:pt x="895" y="1344"/>
                  </a:lnTo>
                  <a:lnTo>
                    <a:pt x="895" y="1343"/>
                  </a:lnTo>
                  <a:lnTo>
                    <a:pt x="896" y="1341"/>
                  </a:lnTo>
                  <a:lnTo>
                    <a:pt x="896" y="1340"/>
                  </a:lnTo>
                  <a:lnTo>
                    <a:pt x="898" y="1340"/>
                  </a:lnTo>
                  <a:lnTo>
                    <a:pt x="896" y="1339"/>
                  </a:lnTo>
                  <a:lnTo>
                    <a:pt x="896" y="1337"/>
                  </a:lnTo>
                  <a:lnTo>
                    <a:pt x="898" y="1336"/>
                  </a:lnTo>
                  <a:lnTo>
                    <a:pt x="898" y="1335"/>
                  </a:lnTo>
                  <a:lnTo>
                    <a:pt x="899" y="1333"/>
                  </a:lnTo>
                  <a:lnTo>
                    <a:pt x="899" y="1332"/>
                  </a:lnTo>
                  <a:lnTo>
                    <a:pt x="901" y="1332"/>
                  </a:lnTo>
                  <a:lnTo>
                    <a:pt x="903" y="1332"/>
                  </a:lnTo>
                  <a:lnTo>
                    <a:pt x="904" y="1331"/>
                  </a:lnTo>
                  <a:lnTo>
                    <a:pt x="905" y="1330"/>
                  </a:lnTo>
                  <a:lnTo>
                    <a:pt x="905" y="1328"/>
                  </a:lnTo>
                  <a:lnTo>
                    <a:pt x="907" y="1327"/>
                  </a:lnTo>
                  <a:lnTo>
                    <a:pt x="908" y="1327"/>
                  </a:lnTo>
                  <a:lnTo>
                    <a:pt x="909" y="1327"/>
                  </a:lnTo>
                  <a:lnTo>
                    <a:pt x="911" y="1327"/>
                  </a:lnTo>
                  <a:lnTo>
                    <a:pt x="913" y="1326"/>
                  </a:lnTo>
                  <a:lnTo>
                    <a:pt x="912" y="1324"/>
                  </a:lnTo>
                  <a:lnTo>
                    <a:pt x="913" y="1323"/>
                  </a:lnTo>
                  <a:lnTo>
                    <a:pt x="915" y="1323"/>
                  </a:lnTo>
                  <a:lnTo>
                    <a:pt x="916" y="1323"/>
                  </a:lnTo>
                  <a:lnTo>
                    <a:pt x="917" y="1323"/>
                  </a:lnTo>
                  <a:lnTo>
                    <a:pt x="918" y="1322"/>
                  </a:lnTo>
                  <a:lnTo>
                    <a:pt x="918" y="1320"/>
                  </a:lnTo>
                  <a:lnTo>
                    <a:pt x="920" y="1320"/>
                  </a:lnTo>
                  <a:lnTo>
                    <a:pt x="920" y="1319"/>
                  </a:lnTo>
                  <a:lnTo>
                    <a:pt x="918" y="1318"/>
                  </a:lnTo>
                  <a:lnTo>
                    <a:pt x="918" y="1316"/>
                  </a:lnTo>
                  <a:lnTo>
                    <a:pt x="920" y="1315"/>
                  </a:lnTo>
                  <a:lnTo>
                    <a:pt x="921" y="1315"/>
                  </a:lnTo>
                  <a:lnTo>
                    <a:pt x="922" y="1315"/>
                  </a:lnTo>
                  <a:lnTo>
                    <a:pt x="924" y="1314"/>
                  </a:lnTo>
                  <a:lnTo>
                    <a:pt x="925" y="1313"/>
                  </a:lnTo>
                  <a:lnTo>
                    <a:pt x="926" y="1313"/>
                  </a:lnTo>
                  <a:lnTo>
                    <a:pt x="928" y="1313"/>
                  </a:lnTo>
                  <a:lnTo>
                    <a:pt x="929" y="1313"/>
                  </a:lnTo>
                  <a:lnTo>
                    <a:pt x="930" y="1313"/>
                  </a:lnTo>
                  <a:lnTo>
                    <a:pt x="933" y="1313"/>
                  </a:lnTo>
                  <a:lnTo>
                    <a:pt x="934" y="1313"/>
                  </a:lnTo>
                  <a:lnTo>
                    <a:pt x="936" y="1311"/>
                  </a:lnTo>
                  <a:lnTo>
                    <a:pt x="936" y="1310"/>
                  </a:lnTo>
                  <a:lnTo>
                    <a:pt x="936" y="1309"/>
                  </a:lnTo>
                  <a:lnTo>
                    <a:pt x="936" y="1307"/>
                  </a:lnTo>
                  <a:lnTo>
                    <a:pt x="936" y="1306"/>
                  </a:lnTo>
                  <a:lnTo>
                    <a:pt x="936" y="1305"/>
                  </a:lnTo>
                  <a:lnTo>
                    <a:pt x="934" y="1303"/>
                  </a:lnTo>
                  <a:lnTo>
                    <a:pt x="934" y="1302"/>
                  </a:lnTo>
                  <a:lnTo>
                    <a:pt x="936" y="1302"/>
                  </a:lnTo>
                  <a:lnTo>
                    <a:pt x="937" y="1302"/>
                  </a:lnTo>
                  <a:lnTo>
                    <a:pt x="938" y="1303"/>
                  </a:lnTo>
                  <a:lnTo>
                    <a:pt x="939" y="1303"/>
                  </a:lnTo>
                  <a:lnTo>
                    <a:pt x="941" y="1303"/>
                  </a:lnTo>
                  <a:lnTo>
                    <a:pt x="942" y="1303"/>
                  </a:lnTo>
                  <a:lnTo>
                    <a:pt x="941" y="1302"/>
                  </a:lnTo>
                  <a:lnTo>
                    <a:pt x="942" y="1301"/>
                  </a:lnTo>
                  <a:lnTo>
                    <a:pt x="942" y="1299"/>
                  </a:lnTo>
                  <a:lnTo>
                    <a:pt x="943" y="1299"/>
                  </a:lnTo>
                  <a:lnTo>
                    <a:pt x="946" y="1299"/>
                  </a:lnTo>
                  <a:lnTo>
                    <a:pt x="946" y="1301"/>
                  </a:lnTo>
                  <a:lnTo>
                    <a:pt x="946" y="1302"/>
                  </a:lnTo>
                  <a:lnTo>
                    <a:pt x="946" y="1303"/>
                  </a:lnTo>
                  <a:lnTo>
                    <a:pt x="947" y="1305"/>
                  </a:lnTo>
                  <a:lnTo>
                    <a:pt x="949" y="1305"/>
                  </a:lnTo>
                  <a:lnTo>
                    <a:pt x="950" y="1305"/>
                  </a:lnTo>
                  <a:lnTo>
                    <a:pt x="950" y="1303"/>
                  </a:lnTo>
                  <a:lnTo>
                    <a:pt x="951" y="1302"/>
                  </a:lnTo>
                  <a:lnTo>
                    <a:pt x="953" y="1302"/>
                  </a:lnTo>
                  <a:lnTo>
                    <a:pt x="953" y="1301"/>
                  </a:lnTo>
                  <a:lnTo>
                    <a:pt x="951" y="1299"/>
                  </a:lnTo>
                  <a:lnTo>
                    <a:pt x="951" y="1298"/>
                  </a:lnTo>
                  <a:lnTo>
                    <a:pt x="951" y="1297"/>
                  </a:lnTo>
                  <a:lnTo>
                    <a:pt x="951" y="1296"/>
                  </a:lnTo>
                  <a:lnTo>
                    <a:pt x="950" y="1294"/>
                  </a:lnTo>
                  <a:lnTo>
                    <a:pt x="949" y="1294"/>
                  </a:lnTo>
                  <a:lnTo>
                    <a:pt x="947" y="1293"/>
                  </a:lnTo>
                  <a:lnTo>
                    <a:pt x="947" y="1292"/>
                  </a:lnTo>
                  <a:lnTo>
                    <a:pt x="949" y="1290"/>
                  </a:lnTo>
                  <a:lnTo>
                    <a:pt x="947" y="1290"/>
                  </a:lnTo>
                  <a:lnTo>
                    <a:pt x="947" y="1289"/>
                  </a:lnTo>
                  <a:lnTo>
                    <a:pt x="949" y="1288"/>
                  </a:lnTo>
                  <a:lnTo>
                    <a:pt x="950" y="1289"/>
                  </a:lnTo>
                  <a:lnTo>
                    <a:pt x="951" y="1288"/>
                  </a:lnTo>
                  <a:lnTo>
                    <a:pt x="953" y="1288"/>
                  </a:lnTo>
                  <a:lnTo>
                    <a:pt x="954" y="1288"/>
                  </a:lnTo>
                  <a:lnTo>
                    <a:pt x="955" y="1286"/>
                  </a:lnTo>
                  <a:lnTo>
                    <a:pt x="956" y="1286"/>
                  </a:lnTo>
                  <a:lnTo>
                    <a:pt x="956" y="1285"/>
                  </a:lnTo>
                  <a:lnTo>
                    <a:pt x="958" y="1284"/>
                  </a:lnTo>
                  <a:lnTo>
                    <a:pt x="959" y="1284"/>
                  </a:lnTo>
                  <a:lnTo>
                    <a:pt x="960" y="1284"/>
                  </a:lnTo>
                  <a:lnTo>
                    <a:pt x="962" y="1282"/>
                  </a:lnTo>
                  <a:lnTo>
                    <a:pt x="963" y="1284"/>
                  </a:lnTo>
                  <a:lnTo>
                    <a:pt x="964" y="1284"/>
                  </a:lnTo>
                  <a:lnTo>
                    <a:pt x="966" y="1282"/>
                  </a:lnTo>
                  <a:lnTo>
                    <a:pt x="966" y="1281"/>
                  </a:lnTo>
                  <a:lnTo>
                    <a:pt x="966" y="1280"/>
                  </a:lnTo>
                  <a:lnTo>
                    <a:pt x="966" y="1278"/>
                  </a:lnTo>
                  <a:lnTo>
                    <a:pt x="966" y="1277"/>
                  </a:lnTo>
                  <a:lnTo>
                    <a:pt x="967" y="1276"/>
                  </a:lnTo>
                  <a:lnTo>
                    <a:pt x="967" y="1275"/>
                  </a:lnTo>
                  <a:lnTo>
                    <a:pt x="968" y="1273"/>
                  </a:lnTo>
                  <a:lnTo>
                    <a:pt x="968" y="1272"/>
                  </a:lnTo>
                  <a:lnTo>
                    <a:pt x="970" y="1271"/>
                  </a:lnTo>
                  <a:lnTo>
                    <a:pt x="970" y="1269"/>
                  </a:lnTo>
                  <a:lnTo>
                    <a:pt x="972" y="1268"/>
                  </a:lnTo>
                  <a:lnTo>
                    <a:pt x="972" y="1267"/>
                  </a:lnTo>
                  <a:lnTo>
                    <a:pt x="971" y="1267"/>
                  </a:lnTo>
                  <a:lnTo>
                    <a:pt x="971" y="1265"/>
                  </a:lnTo>
                  <a:lnTo>
                    <a:pt x="971" y="1264"/>
                  </a:lnTo>
                  <a:lnTo>
                    <a:pt x="971" y="1263"/>
                  </a:lnTo>
                  <a:lnTo>
                    <a:pt x="972" y="1261"/>
                  </a:lnTo>
                  <a:lnTo>
                    <a:pt x="974" y="1261"/>
                  </a:lnTo>
                  <a:lnTo>
                    <a:pt x="974" y="1260"/>
                  </a:lnTo>
                  <a:lnTo>
                    <a:pt x="974" y="1259"/>
                  </a:lnTo>
                  <a:lnTo>
                    <a:pt x="974" y="1258"/>
                  </a:lnTo>
                  <a:lnTo>
                    <a:pt x="972" y="1258"/>
                  </a:lnTo>
                  <a:lnTo>
                    <a:pt x="972" y="1256"/>
                  </a:lnTo>
                  <a:lnTo>
                    <a:pt x="972" y="1255"/>
                  </a:lnTo>
                  <a:lnTo>
                    <a:pt x="972" y="1252"/>
                  </a:lnTo>
                  <a:lnTo>
                    <a:pt x="972" y="1251"/>
                  </a:lnTo>
                  <a:lnTo>
                    <a:pt x="971" y="1250"/>
                  </a:lnTo>
                  <a:lnTo>
                    <a:pt x="971" y="1248"/>
                  </a:lnTo>
                  <a:lnTo>
                    <a:pt x="970" y="1247"/>
                  </a:lnTo>
                  <a:lnTo>
                    <a:pt x="970" y="1246"/>
                  </a:lnTo>
                  <a:lnTo>
                    <a:pt x="970" y="1244"/>
                  </a:lnTo>
                  <a:lnTo>
                    <a:pt x="968" y="1243"/>
                  </a:lnTo>
                  <a:lnTo>
                    <a:pt x="968" y="1242"/>
                  </a:lnTo>
                  <a:lnTo>
                    <a:pt x="968" y="1241"/>
                  </a:lnTo>
                  <a:lnTo>
                    <a:pt x="967" y="1239"/>
                  </a:lnTo>
                  <a:lnTo>
                    <a:pt x="966" y="1238"/>
                  </a:lnTo>
                  <a:lnTo>
                    <a:pt x="966" y="1237"/>
                  </a:lnTo>
                  <a:lnTo>
                    <a:pt x="966" y="1235"/>
                  </a:lnTo>
                  <a:lnTo>
                    <a:pt x="964" y="1235"/>
                  </a:lnTo>
                  <a:lnTo>
                    <a:pt x="966" y="1234"/>
                  </a:lnTo>
                  <a:lnTo>
                    <a:pt x="964" y="1233"/>
                  </a:lnTo>
                  <a:lnTo>
                    <a:pt x="964" y="1231"/>
                  </a:lnTo>
                  <a:lnTo>
                    <a:pt x="963" y="1230"/>
                  </a:lnTo>
                  <a:lnTo>
                    <a:pt x="963" y="1229"/>
                  </a:lnTo>
                  <a:lnTo>
                    <a:pt x="962" y="1229"/>
                  </a:lnTo>
                  <a:lnTo>
                    <a:pt x="962" y="1227"/>
                  </a:lnTo>
                  <a:lnTo>
                    <a:pt x="962" y="1226"/>
                  </a:lnTo>
                  <a:lnTo>
                    <a:pt x="963" y="1226"/>
                  </a:lnTo>
                  <a:lnTo>
                    <a:pt x="964" y="1227"/>
                  </a:lnTo>
                  <a:lnTo>
                    <a:pt x="966" y="1227"/>
                  </a:lnTo>
                  <a:lnTo>
                    <a:pt x="966" y="1226"/>
                  </a:lnTo>
                  <a:lnTo>
                    <a:pt x="964" y="1225"/>
                  </a:lnTo>
                  <a:lnTo>
                    <a:pt x="964" y="1224"/>
                  </a:lnTo>
                  <a:lnTo>
                    <a:pt x="966" y="1222"/>
                  </a:lnTo>
                  <a:lnTo>
                    <a:pt x="966" y="1221"/>
                  </a:lnTo>
                  <a:lnTo>
                    <a:pt x="967" y="1220"/>
                  </a:lnTo>
                  <a:lnTo>
                    <a:pt x="966" y="1218"/>
                  </a:lnTo>
                  <a:lnTo>
                    <a:pt x="966" y="1217"/>
                  </a:lnTo>
                  <a:lnTo>
                    <a:pt x="966" y="1214"/>
                  </a:lnTo>
                  <a:lnTo>
                    <a:pt x="966" y="1213"/>
                  </a:lnTo>
                  <a:lnTo>
                    <a:pt x="967" y="1212"/>
                  </a:lnTo>
                  <a:lnTo>
                    <a:pt x="968" y="1210"/>
                  </a:lnTo>
                  <a:lnTo>
                    <a:pt x="971" y="1208"/>
                  </a:lnTo>
                  <a:lnTo>
                    <a:pt x="972" y="1210"/>
                  </a:lnTo>
                  <a:lnTo>
                    <a:pt x="974" y="1206"/>
                  </a:lnTo>
                  <a:lnTo>
                    <a:pt x="975" y="1205"/>
                  </a:lnTo>
                  <a:lnTo>
                    <a:pt x="976" y="1205"/>
                  </a:lnTo>
                  <a:lnTo>
                    <a:pt x="977" y="1204"/>
                  </a:lnTo>
                  <a:lnTo>
                    <a:pt x="979" y="1201"/>
                  </a:lnTo>
                  <a:lnTo>
                    <a:pt x="977" y="1201"/>
                  </a:lnTo>
                  <a:lnTo>
                    <a:pt x="976" y="1201"/>
                  </a:lnTo>
                  <a:lnTo>
                    <a:pt x="975" y="1201"/>
                  </a:lnTo>
                  <a:lnTo>
                    <a:pt x="974" y="1201"/>
                  </a:lnTo>
                  <a:lnTo>
                    <a:pt x="972" y="1201"/>
                  </a:lnTo>
                  <a:lnTo>
                    <a:pt x="971" y="1201"/>
                  </a:lnTo>
                  <a:lnTo>
                    <a:pt x="970" y="1203"/>
                  </a:lnTo>
                  <a:lnTo>
                    <a:pt x="968" y="1203"/>
                  </a:lnTo>
                  <a:lnTo>
                    <a:pt x="967" y="1203"/>
                  </a:lnTo>
                  <a:lnTo>
                    <a:pt x="966" y="1203"/>
                  </a:lnTo>
                  <a:lnTo>
                    <a:pt x="964" y="1203"/>
                  </a:lnTo>
                  <a:lnTo>
                    <a:pt x="963" y="1201"/>
                  </a:lnTo>
                  <a:lnTo>
                    <a:pt x="962" y="1201"/>
                  </a:lnTo>
                  <a:lnTo>
                    <a:pt x="960" y="1201"/>
                  </a:lnTo>
                  <a:lnTo>
                    <a:pt x="959" y="1201"/>
                  </a:lnTo>
                  <a:lnTo>
                    <a:pt x="958" y="1201"/>
                  </a:lnTo>
                  <a:lnTo>
                    <a:pt x="956" y="1201"/>
                  </a:lnTo>
                  <a:lnTo>
                    <a:pt x="955" y="1201"/>
                  </a:lnTo>
                  <a:lnTo>
                    <a:pt x="954" y="1201"/>
                  </a:lnTo>
                  <a:lnTo>
                    <a:pt x="953" y="1201"/>
                  </a:lnTo>
                  <a:lnTo>
                    <a:pt x="951" y="1201"/>
                  </a:lnTo>
                  <a:lnTo>
                    <a:pt x="950" y="1201"/>
                  </a:lnTo>
                  <a:lnTo>
                    <a:pt x="949" y="1201"/>
                  </a:lnTo>
                  <a:lnTo>
                    <a:pt x="947" y="1201"/>
                  </a:lnTo>
                  <a:lnTo>
                    <a:pt x="946" y="1201"/>
                  </a:lnTo>
                  <a:lnTo>
                    <a:pt x="943" y="1201"/>
                  </a:lnTo>
                  <a:lnTo>
                    <a:pt x="942" y="1201"/>
                  </a:lnTo>
                  <a:lnTo>
                    <a:pt x="941" y="1203"/>
                  </a:lnTo>
                  <a:lnTo>
                    <a:pt x="939" y="1203"/>
                  </a:lnTo>
                  <a:lnTo>
                    <a:pt x="938" y="1204"/>
                  </a:lnTo>
                  <a:lnTo>
                    <a:pt x="937" y="1204"/>
                  </a:lnTo>
                  <a:lnTo>
                    <a:pt x="937" y="1205"/>
                  </a:lnTo>
                  <a:lnTo>
                    <a:pt x="936" y="1205"/>
                  </a:lnTo>
                  <a:lnTo>
                    <a:pt x="934" y="1206"/>
                  </a:lnTo>
                  <a:lnTo>
                    <a:pt x="934" y="1208"/>
                  </a:lnTo>
                  <a:lnTo>
                    <a:pt x="933" y="1208"/>
                  </a:lnTo>
                  <a:lnTo>
                    <a:pt x="932" y="1209"/>
                  </a:lnTo>
                  <a:lnTo>
                    <a:pt x="930" y="1209"/>
                  </a:lnTo>
                  <a:lnTo>
                    <a:pt x="929" y="1209"/>
                  </a:lnTo>
                  <a:lnTo>
                    <a:pt x="928" y="1209"/>
                  </a:lnTo>
                  <a:lnTo>
                    <a:pt x="926" y="1209"/>
                  </a:lnTo>
                  <a:lnTo>
                    <a:pt x="925" y="1209"/>
                  </a:lnTo>
                  <a:lnTo>
                    <a:pt x="924" y="1209"/>
                  </a:lnTo>
                  <a:lnTo>
                    <a:pt x="922" y="1209"/>
                  </a:lnTo>
                  <a:lnTo>
                    <a:pt x="922" y="1208"/>
                  </a:lnTo>
                  <a:lnTo>
                    <a:pt x="921" y="1208"/>
                  </a:lnTo>
                  <a:lnTo>
                    <a:pt x="920" y="1208"/>
                  </a:lnTo>
                  <a:lnTo>
                    <a:pt x="918" y="1206"/>
                  </a:lnTo>
                  <a:lnTo>
                    <a:pt x="917" y="1206"/>
                  </a:lnTo>
                  <a:lnTo>
                    <a:pt x="916" y="1206"/>
                  </a:lnTo>
                  <a:lnTo>
                    <a:pt x="915" y="1206"/>
                  </a:lnTo>
                  <a:lnTo>
                    <a:pt x="915" y="1205"/>
                  </a:lnTo>
                  <a:lnTo>
                    <a:pt x="912" y="1205"/>
                  </a:lnTo>
                  <a:lnTo>
                    <a:pt x="912" y="1204"/>
                  </a:lnTo>
                  <a:lnTo>
                    <a:pt x="911" y="1204"/>
                  </a:lnTo>
                  <a:lnTo>
                    <a:pt x="909" y="1203"/>
                  </a:lnTo>
                  <a:lnTo>
                    <a:pt x="908" y="1203"/>
                  </a:lnTo>
                  <a:lnTo>
                    <a:pt x="907" y="1203"/>
                  </a:lnTo>
                  <a:lnTo>
                    <a:pt x="905" y="1201"/>
                  </a:lnTo>
                  <a:lnTo>
                    <a:pt x="904" y="1201"/>
                  </a:lnTo>
                  <a:lnTo>
                    <a:pt x="903" y="1200"/>
                  </a:lnTo>
                  <a:lnTo>
                    <a:pt x="901" y="1200"/>
                  </a:lnTo>
                  <a:lnTo>
                    <a:pt x="900" y="1199"/>
                  </a:lnTo>
                  <a:lnTo>
                    <a:pt x="899" y="1199"/>
                  </a:lnTo>
                  <a:lnTo>
                    <a:pt x="898" y="1197"/>
                  </a:lnTo>
                  <a:lnTo>
                    <a:pt x="896" y="1197"/>
                  </a:lnTo>
                  <a:lnTo>
                    <a:pt x="895" y="1196"/>
                  </a:lnTo>
                  <a:lnTo>
                    <a:pt x="894" y="1196"/>
                  </a:lnTo>
                  <a:lnTo>
                    <a:pt x="892" y="1195"/>
                  </a:lnTo>
                  <a:lnTo>
                    <a:pt x="891" y="1192"/>
                  </a:lnTo>
                  <a:lnTo>
                    <a:pt x="891" y="1191"/>
                  </a:lnTo>
                  <a:lnTo>
                    <a:pt x="890" y="1191"/>
                  </a:lnTo>
                  <a:lnTo>
                    <a:pt x="888" y="1189"/>
                  </a:lnTo>
                  <a:lnTo>
                    <a:pt x="887" y="1188"/>
                  </a:lnTo>
                  <a:lnTo>
                    <a:pt x="886" y="1187"/>
                  </a:lnTo>
                  <a:lnTo>
                    <a:pt x="884" y="1186"/>
                  </a:lnTo>
                  <a:lnTo>
                    <a:pt x="883" y="1184"/>
                  </a:lnTo>
                  <a:lnTo>
                    <a:pt x="883" y="1183"/>
                  </a:lnTo>
                  <a:lnTo>
                    <a:pt x="882" y="1182"/>
                  </a:lnTo>
                  <a:lnTo>
                    <a:pt x="882" y="1180"/>
                  </a:lnTo>
                  <a:lnTo>
                    <a:pt x="881" y="1179"/>
                  </a:lnTo>
                  <a:lnTo>
                    <a:pt x="879" y="1179"/>
                  </a:lnTo>
                  <a:lnTo>
                    <a:pt x="878" y="1178"/>
                  </a:lnTo>
                  <a:lnTo>
                    <a:pt x="877" y="1178"/>
                  </a:lnTo>
                  <a:lnTo>
                    <a:pt x="875" y="1178"/>
                  </a:lnTo>
                  <a:lnTo>
                    <a:pt x="873" y="1179"/>
                  </a:lnTo>
                  <a:lnTo>
                    <a:pt x="871" y="1178"/>
                  </a:lnTo>
                  <a:lnTo>
                    <a:pt x="870" y="1178"/>
                  </a:lnTo>
                  <a:lnTo>
                    <a:pt x="869" y="1178"/>
                  </a:lnTo>
                  <a:lnTo>
                    <a:pt x="866" y="1178"/>
                  </a:lnTo>
                  <a:lnTo>
                    <a:pt x="863" y="1175"/>
                  </a:lnTo>
                  <a:lnTo>
                    <a:pt x="862" y="1175"/>
                  </a:lnTo>
                  <a:lnTo>
                    <a:pt x="861" y="1174"/>
                  </a:lnTo>
                  <a:lnTo>
                    <a:pt x="860" y="1172"/>
                  </a:lnTo>
                  <a:lnTo>
                    <a:pt x="858" y="1171"/>
                  </a:lnTo>
                  <a:lnTo>
                    <a:pt x="857" y="1170"/>
                  </a:lnTo>
                  <a:lnTo>
                    <a:pt x="856" y="1169"/>
                  </a:lnTo>
                  <a:lnTo>
                    <a:pt x="854" y="1169"/>
                  </a:lnTo>
                  <a:lnTo>
                    <a:pt x="854" y="1167"/>
                  </a:lnTo>
                  <a:lnTo>
                    <a:pt x="853" y="1166"/>
                  </a:lnTo>
                  <a:lnTo>
                    <a:pt x="850" y="1166"/>
                  </a:lnTo>
                  <a:lnTo>
                    <a:pt x="849" y="1165"/>
                  </a:lnTo>
                  <a:lnTo>
                    <a:pt x="848" y="1163"/>
                  </a:lnTo>
                  <a:lnTo>
                    <a:pt x="846" y="1163"/>
                  </a:lnTo>
                  <a:lnTo>
                    <a:pt x="845" y="1162"/>
                  </a:lnTo>
                  <a:lnTo>
                    <a:pt x="844" y="1161"/>
                  </a:lnTo>
                  <a:lnTo>
                    <a:pt x="844" y="1159"/>
                  </a:lnTo>
                  <a:lnTo>
                    <a:pt x="843" y="1158"/>
                  </a:lnTo>
                  <a:lnTo>
                    <a:pt x="841" y="1158"/>
                  </a:lnTo>
                  <a:lnTo>
                    <a:pt x="840" y="1157"/>
                  </a:lnTo>
                  <a:lnTo>
                    <a:pt x="840" y="1155"/>
                  </a:lnTo>
                  <a:lnTo>
                    <a:pt x="839" y="1155"/>
                  </a:lnTo>
                  <a:lnTo>
                    <a:pt x="837" y="1155"/>
                  </a:lnTo>
                  <a:lnTo>
                    <a:pt x="836" y="1154"/>
                  </a:lnTo>
                  <a:lnTo>
                    <a:pt x="835" y="1154"/>
                  </a:lnTo>
                  <a:lnTo>
                    <a:pt x="833" y="1154"/>
                  </a:lnTo>
                  <a:lnTo>
                    <a:pt x="832" y="1153"/>
                  </a:lnTo>
                  <a:lnTo>
                    <a:pt x="831" y="1153"/>
                  </a:lnTo>
                  <a:lnTo>
                    <a:pt x="829" y="1152"/>
                  </a:lnTo>
                  <a:lnTo>
                    <a:pt x="828" y="1152"/>
                  </a:lnTo>
                  <a:lnTo>
                    <a:pt x="827" y="1150"/>
                  </a:lnTo>
                  <a:lnTo>
                    <a:pt x="825" y="1150"/>
                  </a:lnTo>
                  <a:lnTo>
                    <a:pt x="824" y="1150"/>
                  </a:lnTo>
                  <a:lnTo>
                    <a:pt x="823" y="1150"/>
                  </a:lnTo>
                  <a:lnTo>
                    <a:pt x="822" y="1150"/>
                  </a:lnTo>
                  <a:lnTo>
                    <a:pt x="820" y="1150"/>
                  </a:lnTo>
                  <a:lnTo>
                    <a:pt x="819" y="1149"/>
                  </a:lnTo>
                  <a:lnTo>
                    <a:pt x="818" y="1149"/>
                  </a:lnTo>
                  <a:lnTo>
                    <a:pt x="816" y="1149"/>
                  </a:lnTo>
                  <a:lnTo>
                    <a:pt x="815" y="1149"/>
                  </a:lnTo>
                  <a:lnTo>
                    <a:pt x="814" y="1148"/>
                  </a:lnTo>
                  <a:lnTo>
                    <a:pt x="812" y="1148"/>
                  </a:lnTo>
                  <a:lnTo>
                    <a:pt x="811" y="1148"/>
                  </a:lnTo>
                  <a:lnTo>
                    <a:pt x="810" y="1148"/>
                  </a:lnTo>
                  <a:lnTo>
                    <a:pt x="808" y="1146"/>
                  </a:lnTo>
                  <a:lnTo>
                    <a:pt x="807" y="1146"/>
                  </a:lnTo>
                  <a:lnTo>
                    <a:pt x="806" y="1146"/>
                  </a:lnTo>
                  <a:lnTo>
                    <a:pt x="805" y="1148"/>
                  </a:lnTo>
                  <a:lnTo>
                    <a:pt x="803" y="1148"/>
                  </a:lnTo>
                  <a:lnTo>
                    <a:pt x="802" y="1148"/>
                  </a:lnTo>
                  <a:lnTo>
                    <a:pt x="801" y="1148"/>
                  </a:lnTo>
                  <a:lnTo>
                    <a:pt x="799" y="1148"/>
                  </a:lnTo>
                  <a:lnTo>
                    <a:pt x="798" y="1149"/>
                  </a:lnTo>
                  <a:lnTo>
                    <a:pt x="797" y="1149"/>
                  </a:lnTo>
                  <a:lnTo>
                    <a:pt x="795" y="1149"/>
                  </a:lnTo>
                  <a:lnTo>
                    <a:pt x="794" y="1150"/>
                  </a:lnTo>
                  <a:lnTo>
                    <a:pt x="793" y="1150"/>
                  </a:lnTo>
                  <a:lnTo>
                    <a:pt x="791" y="1150"/>
                  </a:lnTo>
                  <a:lnTo>
                    <a:pt x="790" y="1152"/>
                  </a:lnTo>
                  <a:lnTo>
                    <a:pt x="789" y="1152"/>
                  </a:lnTo>
                  <a:lnTo>
                    <a:pt x="787" y="1152"/>
                  </a:lnTo>
                  <a:lnTo>
                    <a:pt x="786" y="1152"/>
                  </a:lnTo>
                  <a:lnTo>
                    <a:pt x="785" y="1152"/>
                  </a:lnTo>
                  <a:lnTo>
                    <a:pt x="784" y="1152"/>
                  </a:lnTo>
                  <a:lnTo>
                    <a:pt x="782" y="1152"/>
                  </a:lnTo>
                  <a:lnTo>
                    <a:pt x="781" y="1152"/>
                  </a:lnTo>
                  <a:lnTo>
                    <a:pt x="780" y="1152"/>
                  </a:lnTo>
                  <a:lnTo>
                    <a:pt x="778" y="1152"/>
                  </a:lnTo>
                  <a:lnTo>
                    <a:pt x="777" y="1152"/>
                  </a:lnTo>
                  <a:lnTo>
                    <a:pt x="776" y="1152"/>
                  </a:lnTo>
                  <a:lnTo>
                    <a:pt x="773" y="1152"/>
                  </a:lnTo>
                  <a:lnTo>
                    <a:pt x="772" y="1152"/>
                  </a:lnTo>
                  <a:lnTo>
                    <a:pt x="770" y="1152"/>
                  </a:lnTo>
                  <a:lnTo>
                    <a:pt x="769" y="1152"/>
                  </a:lnTo>
                  <a:lnTo>
                    <a:pt x="768" y="1152"/>
                  </a:lnTo>
                  <a:lnTo>
                    <a:pt x="767" y="1153"/>
                  </a:lnTo>
                  <a:lnTo>
                    <a:pt x="765" y="1154"/>
                  </a:lnTo>
                  <a:lnTo>
                    <a:pt x="764" y="1154"/>
                  </a:lnTo>
                  <a:lnTo>
                    <a:pt x="763" y="1155"/>
                  </a:lnTo>
                  <a:lnTo>
                    <a:pt x="761" y="1157"/>
                  </a:lnTo>
                  <a:lnTo>
                    <a:pt x="760" y="1158"/>
                  </a:lnTo>
                  <a:lnTo>
                    <a:pt x="759" y="1161"/>
                  </a:lnTo>
                  <a:lnTo>
                    <a:pt x="757" y="1161"/>
                  </a:lnTo>
                  <a:lnTo>
                    <a:pt x="757" y="1162"/>
                  </a:lnTo>
                  <a:lnTo>
                    <a:pt x="756" y="1163"/>
                  </a:lnTo>
                  <a:lnTo>
                    <a:pt x="756" y="1165"/>
                  </a:lnTo>
                  <a:lnTo>
                    <a:pt x="755" y="1166"/>
                  </a:lnTo>
                  <a:lnTo>
                    <a:pt x="755" y="1167"/>
                  </a:lnTo>
                  <a:lnTo>
                    <a:pt x="753" y="1169"/>
                  </a:lnTo>
                  <a:lnTo>
                    <a:pt x="753" y="1170"/>
                  </a:lnTo>
                  <a:lnTo>
                    <a:pt x="752" y="1171"/>
                  </a:lnTo>
                  <a:lnTo>
                    <a:pt x="752" y="1172"/>
                  </a:lnTo>
                  <a:lnTo>
                    <a:pt x="752" y="1174"/>
                  </a:lnTo>
                  <a:lnTo>
                    <a:pt x="752" y="1175"/>
                  </a:lnTo>
                  <a:lnTo>
                    <a:pt x="752" y="1176"/>
                  </a:lnTo>
                  <a:lnTo>
                    <a:pt x="752" y="1179"/>
                  </a:lnTo>
                  <a:lnTo>
                    <a:pt x="751" y="1180"/>
                  </a:lnTo>
                  <a:lnTo>
                    <a:pt x="751" y="1183"/>
                  </a:lnTo>
                  <a:lnTo>
                    <a:pt x="751" y="1184"/>
                  </a:lnTo>
                  <a:lnTo>
                    <a:pt x="750" y="1186"/>
                  </a:lnTo>
                  <a:lnTo>
                    <a:pt x="750" y="1187"/>
                  </a:lnTo>
                  <a:lnTo>
                    <a:pt x="750" y="1189"/>
                  </a:lnTo>
                  <a:lnTo>
                    <a:pt x="750" y="1191"/>
                  </a:lnTo>
                  <a:lnTo>
                    <a:pt x="748" y="1192"/>
                  </a:lnTo>
                  <a:lnTo>
                    <a:pt x="748" y="1193"/>
                  </a:lnTo>
                  <a:lnTo>
                    <a:pt x="748" y="1195"/>
                  </a:lnTo>
                  <a:lnTo>
                    <a:pt x="747" y="1196"/>
                  </a:lnTo>
                  <a:lnTo>
                    <a:pt x="746" y="1197"/>
                  </a:lnTo>
                  <a:lnTo>
                    <a:pt x="744" y="1199"/>
                  </a:lnTo>
                  <a:lnTo>
                    <a:pt x="743" y="1199"/>
                  </a:lnTo>
                  <a:lnTo>
                    <a:pt x="742" y="1200"/>
                  </a:lnTo>
                  <a:lnTo>
                    <a:pt x="739" y="1201"/>
                  </a:lnTo>
                  <a:lnTo>
                    <a:pt x="738" y="1201"/>
                  </a:lnTo>
                  <a:lnTo>
                    <a:pt x="736" y="1203"/>
                  </a:lnTo>
                  <a:lnTo>
                    <a:pt x="735" y="1203"/>
                  </a:lnTo>
                  <a:lnTo>
                    <a:pt x="732" y="1204"/>
                  </a:lnTo>
                  <a:lnTo>
                    <a:pt x="730" y="1204"/>
                  </a:lnTo>
                  <a:lnTo>
                    <a:pt x="729" y="1204"/>
                  </a:lnTo>
                  <a:lnTo>
                    <a:pt x="726" y="1205"/>
                  </a:lnTo>
                  <a:lnTo>
                    <a:pt x="723" y="1205"/>
                  </a:lnTo>
                  <a:lnTo>
                    <a:pt x="722" y="1205"/>
                  </a:lnTo>
                  <a:lnTo>
                    <a:pt x="721" y="1205"/>
                  </a:lnTo>
                  <a:lnTo>
                    <a:pt x="717" y="1205"/>
                  </a:lnTo>
                  <a:lnTo>
                    <a:pt x="714" y="1205"/>
                  </a:lnTo>
                  <a:lnTo>
                    <a:pt x="713" y="1205"/>
                  </a:lnTo>
                  <a:lnTo>
                    <a:pt x="710" y="1204"/>
                  </a:lnTo>
                  <a:lnTo>
                    <a:pt x="709" y="1204"/>
                  </a:lnTo>
                  <a:lnTo>
                    <a:pt x="706" y="1205"/>
                  </a:lnTo>
                  <a:lnTo>
                    <a:pt x="704" y="1205"/>
                  </a:lnTo>
                  <a:lnTo>
                    <a:pt x="701" y="1205"/>
                  </a:lnTo>
                  <a:lnTo>
                    <a:pt x="698" y="1205"/>
                  </a:lnTo>
                  <a:lnTo>
                    <a:pt x="697" y="1205"/>
                  </a:lnTo>
                  <a:lnTo>
                    <a:pt x="696" y="1205"/>
                  </a:lnTo>
                  <a:lnTo>
                    <a:pt x="694" y="1205"/>
                  </a:lnTo>
                  <a:lnTo>
                    <a:pt x="691" y="1205"/>
                  </a:lnTo>
                  <a:lnTo>
                    <a:pt x="688" y="1205"/>
                  </a:lnTo>
                  <a:lnTo>
                    <a:pt x="684" y="1204"/>
                  </a:lnTo>
                  <a:lnTo>
                    <a:pt x="681" y="1204"/>
                  </a:lnTo>
                  <a:lnTo>
                    <a:pt x="680" y="1203"/>
                  </a:lnTo>
                  <a:lnTo>
                    <a:pt x="677" y="1203"/>
                  </a:lnTo>
                  <a:lnTo>
                    <a:pt x="675" y="1201"/>
                  </a:lnTo>
                  <a:lnTo>
                    <a:pt x="674" y="1200"/>
                  </a:lnTo>
                  <a:lnTo>
                    <a:pt x="672" y="1199"/>
                  </a:lnTo>
                  <a:lnTo>
                    <a:pt x="671" y="1199"/>
                  </a:lnTo>
                  <a:lnTo>
                    <a:pt x="668" y="1196"/>
                  </a:lnTo>
                  <a:lnTo>
                    <a:pt x="667" y="1196"/>
                  </a:lnTo>
                  <a:lnTo>
                    <a:pt x="666" y="1195"/>
                  </a:lnTo>
                  <a:lnTo>
                    <a:pt x="663" y="1195"/>
                  </a:lnTo>
                  <a:lnTo>
                    <a:pt x="662" y="1193"/>
                  </a:lnTo>
                  <a:lnTo>
                    <a:pt x="660" y="1193"/>
                  </a:lnTo>
                  <a:lnTo>
                    <a:pt x="658" y="1195"/>
                  </a:lnTo>
                  <a:lnTo>
                    <a:pt x="657" y="1196"/>
                  </a:lnTo>
                  <a:lnTo>
                    <a:pt x="654" y="1197"/>
                  </a:lnTo>
                  <a:lnTo>
                    <a:pt x="651" y="1199"/>
                  </a:lnTo>
                  <a:lnTo>
                    <a:pt x="650" y="1199"/>
                  </a:lnTo>
                  <a:lnTo>
                    <a:pt x="649" y="1200"/>
                  </a:lnTo>
                  <a:lnTo>
                    <a:pt x="647" y="1201"/>
                  </a:lnTo>
                  <a:lnTo>
                    <a:pt x="646" y="1203"/>
                  </a:lnTo>
                  <a:lnTo>
                    <a:pt x="646" y="1205"/>
                  </a:lnTo>
                  <a:lnTo>
                    <a:pt x="645" y="1206"/>
                  </a:lnTo>
                  <a:lnTo>
                    <a:pt x="645" y="1209"/>
                  </a:lnTo>
                  <a:lnTo>
                    <a:pt x="646" y="1210"/>
                  </a:lnTo>
                  <a:lnTo>
                    <a:pt x="646" y="1213"/>
                  </a:lnTo>
                  <a:lnTo>
                    <a:pt x="646" y="1214"/>
                  </a:lnTo>
                  <a:lnTo>
                    <a:pt x="645" y="1217"/>
                  </a:lnTo>
                  <a:lnTo>
                    <a:pt x="645" y="1220"/>
                  </a:lnTo>
                  <a:lnTo>
                    <a:pt x="643" y="1221"/>
                  </a:lnTo>
                  <a:lnTo>
                    <a:pt x="639" y="1225"/>
                  </a:lnTo>
                  <a:lnTo>
                    <a:pt x="638" y="1225"/>
                  </a:lnTo>
                  <a:lnTo>
                    <a:pt x="637" y="1226"/>
                  </a:lnTo>
                  <a:lnTo>
                    <a:pt x="634" y="1227"/>
                  </a:lnTo>
                  <a:lnTo>
                    <a:pt x="632" y="1227"/>
                  </a:lnTo>
                  <a:lnTo>
                    <a:pt x="630" y="1227"/>
                  </a:lnTo>
                  <a:lnTo>
                    <a:pt x="629" y="1229"/>
                  </a:lnTo>
                  <a:lnTo>
                    <a:pt x="626" y="1229"/>
                  </a:lnTo>
                  <a:lnTo>
                    <a:pt x="625" y="1230"/>
                  </a:lnTo>
                  <a:lnTo>
                    <a:pt x="624" y="1231"/>
                  </a:lnTo>
                  <a:lnTo>
                    <a:pt x="621" y="1231"/>
                  </a:lnTo>
                  <a:lnTo>
                    <a:pt x="620" y="1233"/>
                  </a:lnTo>
                  <a:lnTo>
                    <a:pt x="617" y="1234"/>
                  </a:lnTo>
                  <a:lnTo>
                    <a:pt x="616" y="1234"/>
                  </a:lnTo>
                  <a:lnTo>
                    <a:pt x="612" y="1234"/>
                  </a:lnTo>
                  <a:lnTo>
                    <a:pt x="611" y="1234"/>
                  </a:lnTo>
                  <a:lnTo>
                    <a:pt x="609" y="1234"/>
                  </a:lnTo>
                  <a:lnTo>
                    <a:pt x="608" y="1233"/>
                  </a:lnTo>
                  <a:lnTo>
                    <a:pt x="605" y="1233"/>
                  </a:lnTo>
                  <a:lnTo>
                    <a:pt x="604" y="1233"/>
                  </a:lnTo>
                  <a:lnTo>
                    <a:pt x="601" y="1231"/>
                  </a:lnTo>
                  <a:lnTo>
                    <a:pt x="600" y="1230"/>
                  </a:lnTo>
                  <a:lnTo>
                    <a:pt x="598" y="1229"/>
                  </a:lnTo>
                  <a:lnTo>
                    <a:pt x="596" y="1227"/>
                  </a:lnTo>
                  <a:lnTo>
                    <a:pt x="596" y="1226"/>
                  </a:lnTo>
                  <a:lnTo>
                    <a:pt x="592" y="1224"/>
                  </a:lnTo>
                  <a:lnTo>
                    <a:pt x="590" y="1222"/>
                  </a:lnTo>
                  <a:lnTo>
                    <a:pt x="587" y="1221"/>
                  </a:lnTo>
                  <a:lnTo>
                    <a:pt x="586" y="1220"/>
                  </a:lnTo>
                  <a:lnTo>
                    <a:pt x="582" y="1218"/>
                  </a:lnTo>
                  <a:lnTo>
                    <a:pt x="581" y="1218"/>
                  </a:lnTo>
                  <a:lnTo>
                    <a:pt x="579" y="1217"/>
                  </a:lnTo>
                  <a:lnTo>
                    <a:pt x="574" y="1216"/>
                  </a:lnTo>
                  <a:lnTo>
                    <a:pt x="573" y="1214"/>
                  </a:lnTo>
                  <a:lnTo>
                    <a:pt x="570" y="1214"/>
                  </a:lnTo>
                  <a:lnTo>
                    <a:pt x="567" y="1213"/>
                  </a:lnTo>
                  <a:lnTo>
                    <a:pt x="564" y="1213"/>
                  </a:lnTo>
                  <a:lnTo>
                    <a:pt x="562" y="1214"/>
                  </a:lnTo>
                  <a:lnTo>
                    <a:pt x="560" y="1214"/>
                  </a:lnTo>
                  <a:lnTo>
                    <a:pt x="558" y="1214"/>
                  </a:lnTo>
                  <a:lnTo>
                    <a:pt x="557" y="1213"/>
                  </a:lnTo>
                  <a:lnTo>
                    <a:pt x="554" y="1213"/>
                  </a:lnTo>
                  <a:lnTo>
                    <a:pt x="552" y="1214"/>
                  </a:lnTo>
                  <a:lnTo>
                    <a:pt x="549" y="1214"/>
                  </a:lnTo>
                  <a:lnTo>
                    <a:pt x="548" y="1216"/>
                  </a:lnTo>
                  <a:lnTo>
                    <a:pt x="545" y="1217"/>
                  </a:lnTo>
                  <a:lnTo>
                    <a:pt x="544" y="1217"/>
                  </a:lnTo>
                  <a:lnTo>
                    <a:pt x="543" y="1218"/>
                  </a:lnTo>
                  <a:lnTo>
                    <a:pt x="541" y="1220"/>
                  </a:lnTo>
                  <a:lnTo>
                    <a:pt x="539" y="1221"/>
                  </a:lnTo>
                  <a:lnTo>
                    <a:pt x="537" y="1222"/>
                  </a:lnTo>
                  <a:lnTo>
                    <a:pt x="535" y="1226"/>
                  </a:lnTo>
                  <a:lnTo>
                    <a:pt x="533" y="1229"/>
                  </a:lnTo>
                  <a:lnTo>
                    <a:pt x="532" y="1235"/>
                  </a:lnTo>
                  <a:lnTo>
                    <a:pt x="529" y="1239"/>
                  </a:lnTo>
                  <a:lnTo>
                    <a:pt x="528" y="1244"/>
                  </a:lnTo>
                  <a:lnTo>
                    <a:pt x="527" y="1247"/>
                  </a:lnTo>
                  <a:lnTo>
                    <a:pt x="526" y="1252"/>
                  </a:lnTo>
                  <a:lnTo>
                    <a:pt x="524" y="1254"/>
                  </a:lnTo>
                  <a:lnTo>
                    <a:pt x="524" y="1255"/>
                  </a:lnTo>
                  <a:lnTo>
                    <a:pt x="523" y="1256"/>
                  </a:lnTo>
                  <a:lnTo>
                    <a:pt x="523" y="1259"/>
                  </a:lnTo>
                  <a:lnTo>
                    <a:pt x="523" y="1261"/>
                  </a:lnTo>
                  <a:lnTo>
                    <a:pt x="522" y="1275"/>
                  </a:lnTo>
                  <a:lnTo>
                    <a:pt x="519" y="1278"/>
                  </a:lnTo>
                  <a:lnTo>
                    <a:pt x="519" y="1286"/>
                  </a:lnTo>
                  <a:lnTo>
                    <a:pt x="519" y="1289"/>
                  </a:lnTo>
                  <a:lnTo>
                    <a:pt x="519" y="1294"/>
                  </a:lnTo>
                  <a:lnTo>
                    <a:pt x="522" y="1299"/>
                  </a:lnTo>
                  <a:lnTo>
                    <a:pt x="522" y="1302"/>
                  </a:lnTo>
                  <a:lnTo>
                    <a:pt x="523" y="1306"/>
                  </a:lnTo>
                  <a:lnTo>
                    <a:pt x="524" y="1309"/>
                  </a:lnTo>
                  <a:lnTo>
                    <a:pt x="524" y="1310"/>
                  </a:lnTo>
                  <a:lnTo>
                    <a:pt x="524" y="1311"/>
                  </a:lnTo>
                  <a:lnTo>
                    <a:pt x="524" y="1313"/>
                  </a:lnTo>
                  <a:lnTo>
                    <a:pt x="527" y="1316"/>
                  </a:lnTo>
                  <a:lnTo>
                    <a:pt x="527" y="1319"/>
                  </a:lnTo>
                  <a:lnTo>
                    <a:pt x="527" y="1322"/>
                  </a:lnTo>
                  <a:lnTo>
                    <a:pt x="527" y="1323"/>
                  </a:lnTo>
                  <a:lnTo>
                    <a:pt x="527" y="1326"/>
                  </a:lnTo>
                  <a:lnTo>
                    <a:pt x="526" y="1326"/>
                  </a:lnTo>
                  <a:lnTo>
                    <a:pt x="526" y="1330"/>
                  </a:lnTo>
                  <a:lnTo>
                    <a:pt x="524" y="1330"/>
                  </a:lnTo>
                  <a:lnTo>
                    <a:pt x="523" y="1332"/>
                  </a:lnTo>
                  <a:lnTo>
                    <a:pt x="523" y="1333"/>
                  </a:lnTo>
                  <a:lnTo>
                    <a:pt x="519" y="1336"/>
                  </a:lnTo>
                  <a:lnTo>
                    <a:pt x="519" y="1337"/>
                  </a:lnTo>
                  <a:lnTo>
                    <a:pt x="518" y="1337"/>
                  </a:lnTo>
                  <a:lnTo>
                    <a:pt x="516" y="1337"/>
                  </a:lnTo>
                  <a:lnTo>
                    <a:pt x="515" y="1339"/>
                  </a:lnTo>
                  <a:lnTo>
                    <a:pt x="514" y="1340"/>
                  </a:lnTo>
                  <a:lnTo>
                    <a:pt x="514" y="1341"/>
                  </a:lnTo>
                  <a:lnTo>
                    <a:pt x="511" y="1344"/>
                  </a:lnTo>
                  <a:lnTo>
                    <a:pt x="510" y="1347"/>
                  </a:lnTo>
                  <a:lnTo>
                    <a:pt x="510" y="1349"/>
                  </a:lnTo>
                  <a:lnTo>
                    <a:pt x="508" y="1356"/>
                  </a:lnTo>
                  <a:lnTo>
                    <a:pt x="510" y="1361"/>
                  </a:lnTo>
                  <a:lnTo>
                    <a:pt x="510" y="1364"/>
                  </a:lnTo>
                  <a:lnTo>
                    <a:pt x="510" y="1366"/>
                  </a:lnTo>
                  <a:lnTo>
                    <a:pt x="512" y="1370"/>
                  </a:lnTo>
                  <a:lnTo>
                    <a:pt x="514" y="1375"/>
                  </a:lnTo>
                  <a:lnTo>
                    <a:pt x="515" y="1377"/>
                  </a:lnTo>
                  <a:lnTo>
                    <a:pt x="515" y="1378"/>
                  </a:lnTo>
                  <a:lnTo>
                    <a:pt x="518" y="1381"/>
                  </a:lnTo>
                  <a:lnTo>
                    <a:pt x="519" y="1383"/>
                  </a:lnTo>
                  <a:lnTo>
                    <a:pt x="523" y="1388"/>
                  </a:lnTo>
                  <a:lnTo>
                    <a:pt x="523" y="1390"/>
                  </a:lnTo>
                  <a:lnTo>
                    <a:pt x="523" y="1392"/>
                  </a:lnTo>
                  <a:lnTo>
                    <a:pt x="526" y="1396"/>
                  </a:lnTo>
                  <a:lnTo>
                    <a:pt x="527" y="1398"/>
                  </a:lnTo>
                  <a:lnTo>
                    <a:pt x="528" y="1400"/>
                  </a:lnTo>
                  <a:lnTo>
                    <a:pt x="533" y="1407"/>
                  </a:lnTo>
                  <a:lnTo>
                    <a:pt x="536" y="1407"/>
                  </a:lnTo>
                  <a:lnTo>
                    <a:pt x="546" y="1409"/>
                  </a:lnTo>
                  <a:lnTo>
                    <a:pt x="549" y="1409"/>
                  </a:lnTo>
                  <a:lnTo>
                    <a:pt x="549" y="1411"/>
                  </a:lnTo>
                  <a:lnTo>
                    <a:pt x="556" y="1407"/>
                  </a:lnTo>
                  <a:lnTo>
                    <a:pt x="557" y="1407"/>
                  </a:lnTo>
                  <a:lnTo>
                    <a:pt x="558" y="1407"/>
                  </a:lnTo>
                  <a:lnTo>
                    <a:pt x="560" y="1407"/>
                  </a:lnTo>
                  <a:lnTo>
                    <a:pt x="564" y="1405"/>
                  </a:lnTo>
                  <a:lnTo>
                    <a:pt x="567" y="1404"/>
                  </a:lnTo>
                  <a:lnTo>
                    <a:pt x="569" y="1404"/>
                  </a:lnTo>
                  <a:lnTo>
                    <a:pt x="571" y="1403"/>
                  </a:lnTo>
                  <a:lnTo>
                    <a:pt x="574" y="1404"/>
                  </a:lnTo>
                  <a:lnTo>
                    <a:pt x="578" y="1404"/>
                  </a:lnTo>
                  <a:lnTo>
                    <a:pt x="579" y="1405"/>
                  </a:lnTo>
                  <a:lnTo>
                    <a:pt x="584" y="1408"/>
                  </a:lnTo>
                  <a:lnTo>
                    <a:pt x="586" y="1408"/>
                  </a:lnTo>
                  <a:lnTo>
                    <a:pt x="587" y="1409"/>
                  </a:lnTo>
                  <a:lnTo>
                    <a:pt x="594" y="1412"/>
                  </a:lnTo>
                  <a:lnTo>
                    <a:pt x="595" y="1415"/>
                  </a:lnTo>
                  <a:lnTo>
                    <a:pt x="596" y="1417"/>
                  </a:lnTo>
                  <a:lnTo>
                    <a:pt x="596" y="1421"/>
                  </a:lnTo>
                  <a:lnTo>
                    <a:pt x="603" y="1432"/>
                  </a:lnTo>
                  <a:lnTo>
                    <a:pt x="608" y="1438"/>
                  </a:lnTo>
                  <a:lnTo>
                    <a:pt x="608" y="1443"/>
                  </a:lnTo>
                  <a:lnTo>
                    <a:pt x="608" y="1449"/>
                  </a:lnTo>
                  <a:lnTo>
                    <a:pt x="605" y="1453"/>
                  </a:lnTo>
                  <a:lnTo>
                    <a:pt x="604" y="1454"/>
                  </a:lnTo>
                  <a:lnTo>
                    <a:pt x="604" y="1455"/>
                  </a:lnTo>
                  <a:lnTo>
                    <a:pt x="603" y="1455"/>
                  </a:lnTo>
                  <a:lnTo>
                    <a:pt x="603" y="1457"/>
                  </a:lnTo>
                  <a:lnTo>
                    <a:pt x="600" y="1459"/>
                  </a:lnTo>
                  <a:lnTo>
                    <a:pt x="598" y="1460"/>
                  </a:lnTo>
                  <a:lnTo>
                    <a:pt x="595" y="1464"/>
                  </a:lnTo>
                  <a:lnTo>
                    <a:pt x="592" y="1467"/>
                  </a:lnTo>
                  <a:lnTo>
                    <a:pt x="590" y="1468"/>
                  </a:lnTo>
                  <a:lnTo>
                    <a:pt x="586" y="1470"/>
                  </a:lnTo>
                  <a:lnTo>
                    <a:pt x="586" y="1471"/>
                  </a:lnTo>
                  <a:lnTo>
                    <a:pt x="584" y="1471"/>
                  </a:lnTo>
                  <a:lnTo>
                    <a:pt x="581" y="1471"/>
                  </a:lnTo>
                  <a:lnTo>
                    <a:pt x="575" y="1471"/>
                  </a:lnTo>
                  <a:lnTo>
                    <a:pt x="574" y="1470"/>
                  </a:lnTo>
                  <a:lnTo>
                    <a:pt x="573" y="1468"/>
                  </a:lnTo>
                  <a:lnTo>
                    <a:pt x="567" y="1463"/>
                  </a:lnTo>
                  <a:lnTo>
                    <a:pt x="562" y="1462"/>
                  </a:lnTo>
                  <a:lnTo>
                    <a:pt x="560" y="1459"/>
                  </a:lnTo>
                  <a:lnTo>
                    <a:pt x="556" y="1458"/>
                  </a:lnTo>
                  <a:lnTo>
                    <a:pt x="553" y="1455"/>
                  </a:lnTo>
                  <a:lnTo>
                    <a:pt x="552" y="1455"/>
                  </a:lnTo>
                  <a:lnTo>
                    <a:pt x="548" y="1454"/>
                  </a:lnTo>
                  <a:lnTo>
                    <a:pt x="546" y="1454"/>
                  </a:lnTo>
                  <a:lnTo>
                    <a:pt x="540" y="1453"/>
                  </a:lnTo>
                  <a:lnTo>
                    <a:pt x="537" y="1451"/>
                  </a:lnTo>
                  <a:lnTo>
                    <a:pt x="536" y="1451"/>
                  </a:lnTo>
                  <a:lnTo>
                    <a:pt x="531" y="1451"/>
                  </a:lnTo>
                  <a:lnTo>
                    <a:pt x="528" y="1450"/>
                  </a:lnTo>
                  <a:lnTo>
                    <a:pt x="526" y="1450"/>
                  </a:lnTo>
                  <a:lnTo>
                    <a:pt x="522" y="1450"/>
                  </a:lnTo>
                  <a:lnTo>
                    <a:pt x="520" y="1450"/>
                  </a:lnTo>
                  <a:lnTo>
                    <a:pt x="518" y="1451"/>
                  </a:lnTo>
                  <a:lnTo>
                    <a:pt x="515" y="1454"/>
                  </a:lnTo>
                  <a:lnTo>
                    <a:pt x="514" y="1457"/>
                  </a:lnTo>
                  <a:lnTo>
                    <a:pt x="514" y="1458"/>
                  </a:lnTo>
                  <a:lnTo>
                    <a:pt x="512" y="1460"/>
                  </a:lnTo>
                  <a:lnTo>
                    <a:pt x="511" y="1463"/>
                  </a:lnTo>
                  <a:lnTo>
                    <a:pt x="510" y="1467"/>
                  </a:lnTo>
                  <a:lnTo>
                    <a:pt x="508" y="1470"/>
                  </a:lnTo>
                  <a:lnTo>
                    <a:pt x="507" y="1471"/>
                  </a:lnTo>
                  <a:lnTo>
                    <a:pt x="506" y="1474"/>
                  </a:lnTo>
                  <a:lnTo>
                    <a:pt x="502" y="1476"/>
                  </a:lnTo>
                  <a:lnTo>
                    <a:pt x="499" y="1479"/>
                  </a:lnTo>
                  <a:lnTo>
                    <a:pt x="498" y="1481"/>
                  </a:lnTo>
                  <a:lnTo>
                    <a:pt x="498" y="1484"/>
                  </a:lnTo>
                  <a:lnTo>
                    <a:pt x="497" y="1487"/>
                  </a:lnTo>
                  <a:lnTo>
                    <a:pt x="497" y="1488"/>
                  </a:lnTo>
                  <a:lnTo>
                    <a:pt x="495" y="1489"/>
                  </a:lnTo>
                  <a:lnTo>
                    <a:pt x="494" y="1491"/>
                  </a:lnTo>
                  <a:lnTo>
                    <a:pt x="494" y="1492"/>
                  </a:lnTo>
                  <a:lnTo>
                    <a:pt x="491" y="1496"/>
                  </a:lnTo>
                  <a:lnTo>
                    <a:pt x="489" y="1497"/>
                  </a:lnTo>
                  <a:lnTo>
                    <a:pt x="489" y="1498"/>
                  </a:lnTo>
                  <a:lnTo>
                    <a:pt x="486" y="1501"/>
                  </a:lnTo>
                  <a:lnTo>
                    <a:pt x="485" y="1502"/>
                  </a:lnTo>
                  <a:lnTo>
                    <a:pt x="482" y="1504"/>
                  </a:lnTo>
                  <a:lnTo>
                    <a:pt x="481" y="1505"/>
                  </a:lnTo>
                  <a:lnTo>
                    <a:pt x="480" y="1505"/>
                  </a:lnTo>
                  <a:lnTo>
                    <a:pt x="477" y="1506"/>
                  </a:lnTo>
                  <a:lnTo>
                    <a:pt x="476" y="1506"/>
                  </a:lnTo>
                  <a:lnTo>
                    <a:pt x="474" y="1506"/>
                  </a:lnTo>
                  <a:lnTo>
                    <a:pt x="473" y="1506"/>
                  </a:lnTo>
                  <a:lnTo>
                    <a:pt x="472" y="1506"/>
                  </a:lnTo>
                  <a:lnTo>
                    <a:pt x="471" y="1508"/>
                  </a:lnTo>
                  <a:lnTo>
                    <a:pt x="468" y="1508"/>
                  </a:lnTo>
                  <a:lnTo>
                    <a:pt x="467" y="1509"/>
                  </a:lnTo>
                  <a:lnTo>
                    <a:pt x="465" y="1509"/>
                  </a:lnTo>
                  <a:lnTo>
                    <a:pt x="464" y="1510"/>
                  </a:lnTo>
                  <a:lnTo>
                    <a:pt x="463" y="1510"/>
                  </a:lnTo>
                  <a:lnTo>
                    <a:pt x="461" y="1511"/>
                  </a:lnTo>
                  <a:lnTo>
                    <a:pt x="460" y="1511"/>
                  </a:lnTo>
                  <a:lnTo>
                    <a:pt x="457" y="1511"/>
                  </a:lnTo>
                  <a:lnTo>
                    <a:pt x="456" y="1513"/>
                  </a:lnTo>
                  <a:lnTo>
                    <a:pt x="455" y="1513"/>
                  </a:lnTo>
                  <a:lnTo>
                    <a:pt x="453" y="1513"/>
                  </a:lnTo>
                  <a:lnTo>
                    <a:pt x="452" y="1513"/>
                  </a:lnTo>
                  <a:lnTo>
                    <a:pt x="450" y="1513"/>
                  </a:lnTo>
                  <a:lnTo>
                    <a:pt x="448" y="1513"/>
                  </a:lnTo>
                  <a:lnTo>
                    <a:pt x="446" y="1513"/>
                  </a:lnTo>
                  <a:lnTo>
                    <a:pt x="444" y="1511"/>
                  </a:lnTo>
                  <a:lnTo>
                    <a:pt x="442" y="1513"/>
                  </a:lnTo>
                  <a:lnTo>
                    <a:pt x="440" y="1513"/>
                  </a:lnTo>
                  <a:lnTo>
                    <a:pt x="439" y="1514"/>
                  </a:lnTo>
                  <a:lnTo>
                    <a:pt x="438" y="1514"/>
                  </a:lnTo>
                  <a:lnTo>
                    <a:pt x="436" y="1515"/>
                  </a:lnTo>
                  <a:lnTo>
                    <a:pt x="435" y="1517"/>
                  </a:lnTo>
                  <a:lnTo>
                    <a:pt x="434" y="1517"/>
                  </a:lnTo>
                  <a:lnTo>
                    <a:pt x="433" y="1517"/>
                  </a:lnTo>
                  <a:lnTo>
                    <a:pt x="430" y="1517"/>
                  </a:lnTo>
                  <a:lnTo>
                    <a:pt x="429" y="1517"/>
                  </a:lnTo>
                  <a:lnTo>
                    <a:pt x="427" y="1517"/>
                  </a:lnTo>
                  <a:lnTo>
                    <a:pt x="426" y="1517"/>
                  </a:lnTo>
                  <a:lnTo>
                    <a:pt x="425" y="1517"/>
                  </a:lnTo>
                  <a:lnTo>
                    <a:pt x="423" y="1517"/>
                  </a:lnTo>
                  <a:lnTo>
                    <a:pt x="421" y="1518"/>
                  </a:lnTo>
                  <a:lnTo>
                    <a:pt x="418" y="1518"/>
                  </a:lnTo>
                  <a:lnTo>
                    <a:pt x="417" y="1517"/>
                  </a:lnTo>
                  <a:lnTo>
                    <a:pt x="415" y="1517"/>
                  </a:lnTo>
                  <a:lnTo>
                    <a:pt x="414" y="1515"/>
                  </a:lnTo>
                  <a:lnTo>
                    <a:pt x="413" y="1515"/>
                  </a:lnTo>
                  <a:lnTo>
                    <a:pt x="412" y="1514"/>
                  </a:lnTo>
                  <a:lnTo>
                    <a:pt x="410" y="1514"/>
                  </a:lnTo>
                  <a:lnTo>
                    <a:pt x="409" y="1514"/>
                  </a:lnTo>
                  <a:lnTo>
                    <a:pt x="408" y="1514"/>
                  </a:lnTo>
                  <a:lnTo>
                    <a:pt x="406" y="1513"/>
                  </a:lnTo>
                  <a:lnTo>
                    <a:pt x="405" y="1513"/>
                  </a:lnTo>
                  <a:lnTo>
                    <a:pt x="404" y="1513"/>
                  </a:lnTo>
                  <a:lnTo>
                    <a:pt x="402" y="1513"/>
                  </a:lnTo>
                  <a:lnTo>
                    <a:pt x="401" y="1513"/>
                  </a:lnTo>
                  <a:lnTo>
                    <a:pt x="400" y="1513"/>
                  </a:lnTo>
                  <a:lnTo>
                    <a:pt x="398" y="1511"/>
                  </a:lnTo>
                  <a:lnTo>
                    <a:pt x="396" y="1511"/>
                  </a:lnTo>
                  <a:lnTo>
                    <a:pt x="393" y="1511"/>
                  </a:lnTo>
                  <a:lnTo>
                    <a:pt x="392" y="1511"/>
                  </a:lnTo>
                  <a:lnTo>
                    <a:pt x="391" y="1511"/>
                  </a:lnTo>
                  <a:lnTo>
                    <a:pt x="388" y="1511"/>
                  </a:lnTo>
                  <a:lnTo>
                    <a:pt x="387" y="1513"/>
                  </a:lnTo>
                  <a:lnTo>
                    <a:pt x="385" y="1515"/>
                  </a:lnTo>
                  <a:lnTo>
                    <a:pt x="385" y="1517"/>
                  </a:lnTo>
                  <a:lnTo>
                    <a:pt x="384" y="1517"/>
                  </a:lnTo>
                  <a:lnTo>
                    <a:pt x="383" y="1515"/>
                  </a:lnTo>
                  <a:lnTo>
                    <a:pt x="380" y="1514"/>
                  </a:lnTo>
                  <a:lnTo>
                    <a:pt x="379" y="1513"/>
                  </a:lnTo>
                  <a:lnTo>
                    <a:pt x="378" y="1509"/>
                  </a:lnTo>
                  <a:lnTo>
                    <a:pt x="376" y="1508"/>
                  </a:lnTo>
                  <a:lnTo>
                    <a:pt x="375" y="1506"/>
                  </a:lnTo>
                  <a:lnTo>
                    <a:pt x="374" y="1508"/>
                  </a:lnTo>
                  <a:lnTo>
                    <a:pt x="372" y="1508"/>
                  </a:lnTo>
                  <a:lnTo>
                    <a:pt x="368" y="1502"/>
                  </a:lnTo>
                  <a:lnTo>
                    <a:pt x="367" y="1501"/>
                  </a:lnTo>
                  <a:lnTo>
                    <a:pt x="366" y="1501"/>
                  </a:lnTo>
                  <a:lnTo>
                    <a:pt x="364" y="1500"/>
                  </a:lnTo>
                  <a:lnTo>
                    <a:pt x="363" y="1500"/>
                  </a:lnTo>
                  <a:lnTo>
                    <a:pt x="362" y="1498"/>
                  </a:lnTo>
                  <a:lnTo>
                    <a:pt x="362" y="1497"/>
                  </a:lnTo>
                  <a:lnTo>
                    <a:pt x="362" y="1494"/>
                  </a:lnTo>
                  <a:lnTo>
                    <a:pt x="362" y="1493"/>
                  </a:lnTo>
                  <a:lnTo>
                    <a:pt x="362" y="1491"/>
                  </a:lnTo>
                  <a:lnTo>
                    <a:pt x="362" y="1489"/>
                  </a:lnTo>
                  <a:lnTo>
                    <a:pt x="360" y="1484"/>
                  </a:lnTo>
                  <a:lnTo>
                    <a:pt x="359" y="1483"/>
                  </a:lnTo>
                  <a:lnTo>
                    <a:pt x="359" y="1480"/>
                  </a:lnTo>
                  <a:lnTo>
                    <a:pt x="359" y="1479"/>
                  </a:lnTo>
                  <a:lnTo>
                    <a:pt x="358" y="1477"/>
                  </a:lnTo>
                  <a:lnTo>
                    <a:pt x="354" y="1474"/>
                  </a:lnTo>
                  <a:lnTo>
                    <a:pt x="353" y="1474"/>
                  </a:lnTo>
                  <a:lnTo>
                    <a:pt x="350" y="1474"/>
                  </a:lnTo>
                  <a:lnTo>
                    <a:pt x="347" y="1472"/>
                  </a:lnTo>
                  <a:lnTo>
                    <a:pt x="346" y="1472"/>
                  </a:lnTo>
                  <a:lnTo>
                    <a:pt x="343" y="1471"/>
                  </a:lnTo>
                  <a:lnTo>
                    <a:pt x="341" y="1468"/>
                  </a:lnTo>
                  <a:lnTo>
                    <a:pt x="338" y="1466"/>
                  </a:lnTo>
                  <a:lnTo>
                    <a:pt x="336" y="1463"/>
                  </a:lnTo>
                  <a:lnTo>
                    <a:pt x="334" y="1460"/>
                  </a:lnTo>
                  <a:lnTo>
                    <a:pt x="334" y="1459"/>
                  </a:lnTo>
                  <a:lnTo>
                    <a:pt x="336" y="1459"/>
                  </a:lnTo>
                  <a:lnTo>
                    <a:pt x="336" y="1458"/>
                  </a:lnTo>
                  <a:lnTo>
                    <a:pt x="336" y="1457"/>
                  </a:lnTo>
                  <a:lnTo>
                    <a:pt x="336" y="1454"/>
                  </a:lnTo>
                  <a:lnTo>
                    <a:pt x="336" y="1453"/>
                  </a:lnTo>
                  <a:lnTo>
                    <a:pt x="336" y="1451"/>
                  </a:lnTo>
                  <a:lnTo>
                    <a:pt x="334" y="1450"/>
                  </a:lnTo>
                  <a:lnTo>
                    <a:pt x="333" y="1450"/>
                  </a:lnTo>
                  <a:lnTo>
                    <a:pt x="332" y="1449"/>
                  </a:lnTo>
                  <a:lnTo>
                    <a:pt x="330" y="1449"/>
                  </a:lnTo>
                  <a:lnTo>
                    <a:pt x="329" y="1447"/>
                  </a:lnTo>
                  <a:lnTo>
                    <a:pt x="325" y="1449"/>
                  </a:lnTo>
                  <a:lnTo>
                    <a:pt x="324" y="1447"/>
                  </a:lnTo>
                  <a:lnTo>
                    <a:pt x="322" y="1445"/>
                  </a:lnTo>
                  <a:lnTo>
                    <a:pt x="321" y="1443"/>
                  </a:lnTo>
                  <a:lnTo>
                    <a:pt x="319" y="1438"/>
                  </a:lnTo>
                  <a:lnTo>
                    <a:pt x="316" y="1437"/>
                  </a:lnTo>
                  <a:lnTo>
                    <a:pt x="316" y="1436"/>
                  </a:lnTo>
                  <a:lnTo>
                    <a:pt x="315" y="1436"/>
                  </a:lnTo>
                  <a:lnTo>
                    <a:pt x="312" y="1437"/>
                  </a:lnTo>
                  <a:lnTo>
                    <a:pt x="312" y="1438"/>
                  </a:lnTo>
                  <a:lnTo>
                    <a:pt x="311" y="1439"/>
                  </a:lnTo>
                  <a:lnTo>
                    <a:pt x="309" y="1439"/>
                  </a:lnTo>
                  <a:lnTo>
                    <a:pt x="308" y="1438"/>
                  </a:lnTo>
                  <a:lnTo>
                    <a:pt x="304" y="1436"/>
                  </a:lnTo>
                  <a:lnTo>
                    <a:pt x="303" y="1436"/>
                  </a:lnTo>
                  <a:lnTo>
                    <a:pt x="303" y="1434"/>
                  </a:lnTo>
                  <a:lnTo>
                    <a:pt x="300" y="1433"/>
                  </a:lnTo>
                  <a:lnTo>
                    <a:pt x="298" y="1432"/>
                  </a:lnTo>
                  <a:lnTo>
                    <a:pt x="296" y="1430"/>
                  </a:lnTo>
                  <a:lnTo>
                    <a:pt x="290" y="1429"/>
                  </a:lnTo>
                  <a:lnTo>
                    <a:pt x="288" y="1428"/>
                  </a:lnTo>
                  <a:lnTo>
                    <a:pt x="288" y="1426"/>
                  </a:lnTo>
                  <a:lnTo>
                    <a:pt x="288" y="1425"/>
                  </a:lnTo>
                  <a:lnTo>
                    <a:pt x="290" y="1424"/>
                  </a:lnTo>
                  <a:lnTo>
                    <a:pt x="291" y="1422"/>
                  </a:lnTo>
                  <a:lnTo>
                    <a:pt x="290" y="1421"/>
                  </a:lnTo>
                  <a:lnTo>
                    <a:pt x="290" y="1419"/>
                  </a:lnTo>
                  <a:lnTo>
                    <a:pt x="288" y="1417"/>
                  </a:lnTo>
                  <a:lnTo>
                    <a:pt x="290" y="1416"/>
                  </a:lnTo>
                  <a:lnTo>
                    <a:pt x="288" y="1413"/>
                  </a:lnTo>
                  <a:lnTo>
                    <a:pt x="288" y="1412"/>
                  </a:lnTo>
                  <a:lnTo>
                    <a:pt x="287" y="1412"/>
                  </a:lnTo>
                  <a:lnTo>
                    <a:pt x="286" y="1412"/>
                  </a:lnTo>
                  <a:lnTo>
                    <a:pt x="285" y="1411"/>
                  </a:lnTo>
                  <a:lnTo>
                    <a:pt x="283" y="1408"/>
                  </a:lnTo>
                  <a:lnTo>
                    <a:pt x="283" y="1407"/>
                  </a:lnTo>
                  <a:lnTo>
                    <a:pt x="283" y="1405"/>
                  </a:lnTo>
                  <a:lnTo>
                    <a:pt x="283" y="1404"/>
                  </a:lnTo>
                  <a:lnTo>
                    <a:pt x="282" y="1400"/>
                  </a:lnTo>
                  <a:lnTo>
                    <a:pt x="279" y="1395"/>
                  </a:lnTo>
                  <a:lnTo>
                    <a:pt x="278" y="1394"/>
                  </a:lnTo>
                  <a:lnTo>
                    <a:pt x="279" y="1391"/>
                  </a:lnTo>
                  <a:lnTo>
                    <a:pt x="281" y="1390"/>
                  </a:lnTo>
                  <a:lnTo>
                    <a:pt x="281" y="1388"/>
                  </a:lnTo>
                  <a:lnTo>
                    <a:pt x="281" y="1387"/>
                  </a:lnTo>
                  <a:lnTo>
                    <a:pt x="279" y="1385"/>
                  </a:lnTo>
                  <a:lnTo>
                    <a:pt x="281" y="1382"/>
                  </a:lnTo>
                  <a:lnTo>
                    <a:pt x="282" y="1378"/>
                  </a:lnTo>
                  <a:lnTo>
                    <a:pt x="281" y="1377"/>
                  </a:lnTo>
                  <a:lnTo>
                    <a:pt x="281" y="1375"/>
                  </a:lnTo>
                  <a:lnTo>
                    <a:pt x="278" y="1375"/>
                  </a:lnTo>
                  <a:lnTo>
                    <a:pt x="278" y="1374"/>
                  </a:lnTo>
                  <a:lnTo>
                    <a:pt x="277" y="1370"/>
                  </a:lnTo>
                  <a:lnTo>
                    <a:pt x="275" y="1368"/>
                  </a:lnTo>
                  <a:lnTo>
                    <a:pt x="274" y="1366"/>
                  </a:lnTo>
                  <a:lnTo>
                    <a:pt x="273" y="1364"/>
                  </a:lnTo>
                  <a:lnTo>
                    <a:pt x="269" y="1360"/>
                  </a:lnTo>
                  <a:lnTo>
                    <a:pt x="266" y="1358"/>
                  </a:lnTo>
                  <a:lnTo>
                    <a:pt x="265" y="1356"/>
                  </a:lnTo>
                  <a:lnTo>
                    <a:pt x="265" y="1354"/>
                  </a:lnTo>
                  <a:lnTo>
                    <a:pt x="265" y="1353"/>
                  </a:lnTo>
                  <a:lnTo>
                    <a:pt x="264" y="1353"/>
                  </a:lnTo>
                  <a:lnTo>
                    <a:pt x="264" y="1352"/>
                  </a:lnTo>
                  <a:lnTo>
                    <a:pt x="262" y="1347"/>
                  </a:lnTo>
                  <a:lnTo>
                    <a:pt x="262" y="1343"/>
                  </a:lnTo>
                  <a:lnTo>
                    <a:pt x="261" y="1341"/>
                  </a:lnTo>
                  <a:lnTo>
                    <a:pt x="261" y="1340"/>
                  </a:lnTo>
                  <a:lnTo>
                    <a:pt x="260" y="1337"/>
                  </a:lnTo>
                  <a:lnTo>
                    <a:pt x="258" y="1336"/>
                  </a:lnTo>
                  <a:lnTo>
                    <a:pt x="258" y="1335"/>
                  </a:lnTo>
                  <a:lnTo>
                    <a:pt x="256" y="1335"/>
                  </a:lnTo>
                  <a:lnTo>
                    <a:pt x="254" y="1333"/>
                  </a:lnTo>
                  <a:lnTo>
                    <a:pt x="252" y="1332"/>
                  </a:lnTo>
                  <a:lnTo>
                    <a:pt x="249" y="1328"/>
                  </a:lnTo>
                  <a:lnTo>
                    <a:pt x="248" y="1327"/>
                  </a:lnTo>
                  <a:lnTo>
                    <a:pt x="245" y="1324"/>
                  </a:lnTo>
                  <a:lnTo>
                    <a:pt x="243" y="1323"/>
                  </a:lnTo>
                  <a:lnTo>
                    <a:pt x="241" y="1320"/>
                  </a:lnTo>
                  <a:lnTo>
                    <a:pt x="241" y="1316"/>
                  </a:lnTo>
                  <a:lnTo>
                    <a:pt x="240" y="1314"/>
                  </a:lnTo>
                  <a:lnTo>
                    <a:pt x="240" y="1309"/>
                  </a:lnTo>
                  <a:lnTo>
                    <a:pt x="240" y="1306"/>
                  </a:lnTo>
                  <a:lnTo>
                    <a:pt x="241" y="1303"/>
                  </a:lnTo>
                  <a:lnTo>
                    <a:pt x="241" y="1302"/>
                  </a:lnTo>
                  <a:lnTo>
                    <a:pt x="243" y="1302"/>
                  </a:lnTo>
                  <a:lnTo>
                    <a:pt x="244" y="1301"/>
                  </a:lnTo>
                  <a:lnTo>
                    <a:pt x="244" y="1299"/>
                  </a:lnTo>
                  <a:lnTo>
                    <a:pt x="247" y="1298"/>
                  </a:lnTo>
                  <a:lnTo>
                    <a:pt x="247" y="1296"/>
                  </a:lnTo>
                  <a:lnTo>
                    <a:pt x="245" y="1294"/>
                  </a:lnTo>
                  <a:lnTo>
                    <a:pt x="244" y="1293"/>
                  </a:lnTo>
                  <a:lnTo>
                    <a:pt x="244" y="1292"/>
                  </a:lnTo>
                  <a:lnTo>
                    <a:pt x="241" y="1288"/>
                  </a:lnTo>
                  <a:lnTo>
                    <a:pt x="241" y="1286"/>
                  </a:lnTo>
                  <a:lnTo>
                    <a:pt x="241" y="1285"/>
                  </a:lnTo>
                  <a:lnTo>
                    <a:pt x="240" y="1284"/>
                  </a:lnTo>
                  <a:lnTo>
                    <a:pt x="240" y="1282"/>
                  </a:lnTo>
                  <a:lnTo>
                    <a:pt x="239" y="1280"/>
                  </a:lnTo>
                  <a:lnTo>
                    <a:pt x="237" y="1278"/>
                  </a:lnTo>
                  <a:lnTo>
                    <a:pt x="237" y="1277"/>
                  </a:lnTo>
                  <a:lnTo>
                    <a:pt x="235" y="1275"/>
                  </a:lnTo>
                  <a:lnTo>
                    <a:pt x="232" y="1273"/>
                  </a:lnTo>
                  <a:lnTo>
                    <a:pt x="231" y="1272"/>
                  </a:lnTo>
                  <a:lnTo>
                    <a:pt x="229" y="1272"/>
                  </a:lnTo>
                  <a:lnTo>
                    <a:pt x="229" y="1271"/>
                  </a:lnTo>
                  <a:lnTo>
                    <a:pt x="228" y="1271"/>
                  </a:lnTo>
                  <a:lnTo>
                    <a:pt x="227" y="1268"/>
                  </a:lnTo>
                  <a:lnTo>
                    <a:pt x="226" y="1268"/>
                  </a:lnTo>
                  <a:lnTo>
                    <a:pt x="223" y="1267"/>
                  </a:lnTo>
                  <a:lnTo>
                    <a:pt x="222" y="1265"/>
                  </a:lnTo>
                  <a:lnTo>
                    <a:pt x="219" y="1264"/>
                  </a:lnTo>
                  <a:lnTo>
                    <a:pt x="220" y="1264"/>
                  </a:lnTo>
                  <a:lnTo>
                    <a:pt x="220" y="1263"/>
                  </a:lnTo>
                  <a:lnTo>
                    <a:pt x="222" y="1261"/>
                  </a:lnTo>
                  <a:lnTo>
                    <a:pt x="222" y="1260"/>
                  </a:lnTo>
                  <a:lnTo>
                    <a:pt x="220" y="1258"/>
                  </a:lnTo>
                  <a:lnTo>
                    <a:pt x="219" y="1256"/>
                  </a:lnTo>
                  <a:lnTo>
                    <a:pt x="219" y="1254"/>
                  </a:lnTo>
                  <a:lnTo>
                    <a:pt x="220" y="1252"/>
                  </a:lnTo>
                  <a:lnTo>
                    <a:pt x="220" y="1251"/>
                  </a:lnTo>
                  <a:lnTo>
                    <a:pt x="220" y="1248"/>
                  </a:lnTo>
                  <a:lnTo>
                    <a:pt x="219" y="1248"/>
                  </a:lnTo>
                  <a:lnTo>
                    <a:pt x="219" y="1246"/>
                  </a:lnTo>
                  <a:lnTo>
                    <a:pt x="218" y="1244"/>
                  </a:lnTo>
                  <a:lnTo>
                    <a:pt x="216" y="1243"/>
                  </a:lnTo>
                  <a:lnTo>
                    <a:pt x="212" y="1241"/>
                  </a:lnTo>
                  <a:lnTo>
                    <a:pt x="211" y="1238"/>
                  </a:lnTo>
                  <a:lnTo>
                    <a:pt x="212" y="1237"/>
                  </a:lnTo>
                  <a:lnTo>
                    <a:pt x="211" y="1235"/>
                  </a:lnTo>
                  <a:lnTo>
                    <a:pt x="211" y="1234"/>
                  </a:lnTo>
                  <a:lnTo>
                    <a:pt x="209" y="1234"/>
                  </a:lnTo>
                  <a:lnTo>
                    <a:pt x="206" y="1231"/>
                  </a:lnTo>
                  <a:lnTo>
                    <a:pt x="206" y="1230"/>
                  </a:lnTo>
                  <a:lnTo>
                    <a:pt x="205" y="1230"/>
                  </a:lnTo>
                  <a:lnTo>
                    <a:pt x="205" y="1229"/>
                  </a:lnTo>
                  <a:lnTo>
                    <a:pt x="203" y="1227"/>
                  </a:lnTo>
                  <a:lnTo>
                    <a:pt x="203" y="1226"/>
                  </a:lnTo>
                  <a:lnTo>
                    <a:pt x="202" y="1225"/>
                  </a:lnTo>
                  <a:lnTo>
                    <a:pt x="201" y="1224"/>
                  </a:lnTo>
                  <a:lnTo>
                    <a:pt x="199" y="1222"/>
                  </a:lnTo>
                  <a:lnTo>
                    <a:pt x="199" y="1221"/>
                  </a:lnTo>
                  <a:lnTo>
                    <a:pt x="198" y="1221"/>
                  </a:lnTo>
                  <a:lnTo>
                    <a:pt x="197" y="1221"/>
                  </a:lnTo>
                  <a:lnTo>
                    <a:pt x="195" y="1220"/>
                  </a:lnTo>
                  <a:lnTo>
                    <a:pt x="194" y="1221"/>
                  </a:lnTo>
                  <a:lnTo>
                    <a:pt x="191" y="1221"/>
                  </a:lnTo>
                  <a:lnTo>
                    <a:pt x="190" y="1220"/>
                  </a:lnTo>
                  <a:lnTo>
                    <a:pt x="189" y="1220"/>
                  </a:lnTo>
                  <a:lnTo>
                    <a:pt x="188" y="1218"/>
                  </a:lnTo>
                  <a:lnTo>
                    <a:pt x="186" y="1217"/>
                  </a:lnTo>
                  <a:lnTo>
                    <a:pt x="185" y="1216"/>
                  </a:lnTo>
                  <a:lnTo>
                    <a:pt x="184" y="1216"/>
                  </a:lnTo>
                  <a:lnTo>
                    <a:pt x="182" y="1214"/>
                  </a:lnTo>
                  <a:lnTo>
                    <a:pt x="180" y="1212"/>
                  </a:lnTo>
                  <a:lnTo>
                    <a:pt x="178" y="1210"/>
                  </a:lnTo>
                  <a:lnTo>
                    <a:pt x="177" y="1209"/>
                  </a:lnTo>
                  <a:lnTo>
                    <a:pt x="177" y="1208"/>
                  </a:lnTo>
                  <a:lnTo>
                    <a:pt x="177" y="1205"/>
                  </a:lnTo>
                  <a:lnTo>
                    <a:pt x="176" y="1205"/>
                  </a:lnTo>
                  <a:lnTo>
                    <a:pt x="174" y="1203"/>
                  </a:lnTo>
                  <a:lnTo>
                    <a:pt x="173" y="1200"/>
                  </a:lnTo>
                  <a:lnTo>
                    <a:pt x="172" y="1199"/>
                  </a:lnTo>
                  <a:lnTo>
                    <a:pt x="171" y="1200"/>
                  </a:lnTo>
                  <a:lnTo>
                    <a:pt x="169" y="1197"/>
                  </a:lnTo>
                  <a:lnTo>
                    <a:pt x="169" y="1196"/>
                  </a:lnTo>
                  <a:lnTo>
                    <a:pt x="171" y="1196"/>
                  </a:lnTo>
                  <a:lnTo>
                    <a:pt x="171" y="1195"/>
                  </a:lnTo>
                  <a:lnTo>
                    <a:pt x="169" y="1192"/>
                  </a:lnTo>
                  <a:lnTo>
                    <a:pt x="168" y="1189"/>
                  </a:lnTo>
                  <a:lnTo>
                    <a:pt x="168" y="1188"/>
                  </a:lnTo>
                  <a:lnTo>
                    <a:pt x="167" y="1186"/>
                  </a:lnTo>
                  <a:lnTo>
                    <a:pt x="164" y="1180"/>
                  </a:lnTo>
                  <a:lnTo>
                    <a:pt x="163" y="1179"/>
                  </a:lnTo>
                  <a:lnTo>
                    <a:pt x="163" y="1178"/>
                  </a:lnTo>
                  <a:lnTo>
                    <a:pt x="160" y="1175"/>
                  </a:lnTo>
                  <a:lnTo>
                    <a:pt x="157" y="1174"/>
                  </a:lnTo>
                  <a:lnTo>
                    <a:pt x="157" y="1172"/>
                  </a:lnTo>
                  <a:lnTo>
                    <a:pt x="154" y="1171"/>
                  </a:lnTo>
                  <a:lnTo>
                    <a:pt x="150" y="1170"/>
                  </a:lnTo>
                  <a:lnTo>
                    <a:pt x="147" y="1170"/>
                  </a:lnTo>
                  <a:lnTo>
                    <a:pt x="144" y="1169"/>
                  </a:lnTo>
                  <a:lnTo>
                    <a:pt x="142" y="1166"/>
                  </a:lnTo>
                  <a:lnTo>
                    <a:pt x="142" y="1163"/>
                  </a:lnTo>
                  <a:lnTo>
                    <a:pt x="142" y="1162"/>
                  </a:lnTo>
                  <a:lnTo>
                    <a:pt x="140" y="1161"/>
                  </a:lnTo>
                  <a:lnTo>
                    <a:pt x="139" y="1159"/>
                  </a:lnTo>
                  <a:lnTo>
                    <a:pt x="139" y="1155"/>
                  </a:lnTo>
                  <a:lnTo>
                    <a:pt x="139" y="1154"/>
                  </a:lnTo>
                  <a:lnTo>
                    <a:pt x="139" y="1153"/>
                  </a:lnTo>
                  <a:lnTo>
                    <a:pt x="138" y="1153"/>
                  </a:lnTo>
                  <a:lnTo>
                    <a:pt x="136" y="1152"/>
                  </a:lnTo>
                  <a:lnTo>
                    <a:pt x="135" y="1153"/>
                  </a:lnTo>
                  <a:lnTo>
                    <a:pt x="133" y="1153"/>
                  </a:lnTo>
                  <a:lnTo>
                    <a:pt x="129" y="1150"/>
                  </a:lnTo>
                  <a:lnTo>
                    <a:pt x="126" y="1149"/>
                  </a:lnTo>
                  <a:lnTo>
                    <a:pt x="122" y="1146"/>
                  </a:lnTo>
                  <a:lnTo>
                    <a:pt x="119" y="1145"/>
                  </a:lnTo>
                  <a:lnTo>
                    <a:pt x="113" y="1140"/>
                  </a:lnTo>
                  <a:lnTo>
                    <a:pt x="112" y="1142"/>
                  </a:lnTo>
                  <a:lnTo>
                    <a:pt x="109" y="1142"/>
                  </a:lnTo>
                  <a:lnTo>
                    <a:pt x="105" y="1142"/>
                  </a:lnTo>
                  <a:lnTo>
                    <a:pt x="101" y="1142"/>
                  </a:lnTo>
                  <a:lnTo>
                    <a:pt x="98" y="1142"/>
                  </a:lnTo>
                  <a:lnTo>
                    <a:pt x="95" y="1142"/>
                  </a:lnTo>
                  <a:lnTo>
                    <a:pt x="93" y="1140"/>
                  </a:lnTo>
                  <a:lnTo>
                    <a:pt x="92" y="1137"/>
                  </a:lnTo>
                  <a:lnTo>
                    <a:pt x="92" y="1134"/>
                  </a:lnTo>
                  <a:lnTo>
                    <a:pt x="93" y="1132"/>
                  </a:lnTo>
                  <a:lnTo>
                    <a:pt x="96" y="1131"/>
                  </a:lnTo>
                  <a:lnTo>
                    <a:pt x="98" y="1129"/>
                  </a:lnTo>
                  <a:lnTo>
                    <a:pt x="101" y="1128"/>
                  </a:lnTo>
                  <a:lnTo>
                    <a:pt x="104" y="1127"/>
                  </a:lnTo>
                  <a:lnTo>
                    <a:pt x="105" y="1123"/>
                  </a:lnTo>
                  <a:lnTo>
                    <a:pt x="105" y="1120"/>
                  </a:lnTo>
                  <a:lnTo>
                    <a:pt x="106" y="1116"/>
                  </a:lnTo>
                  <a:lnTo>
                    <a:pt x="105" y="1114"/>
                  </a:lnTo>
                  <a:lnTo>
                    <a:pt x="105" y="1110"/>
                  </a:lnTo>
                  <a:lnTo>
                    <a:pt x="105" y="1106"/>
                  </a:lnTo>
                  <a:lnTo>
                    <a:pt x="104" y="1103"/>
                  </a:lnTo>
                  <a:lnTo>
                    <a:pt x="101" y="1100"/>
                  </a:lnTo>
                  <a:lnTo>
                    <a:pt x="100" y="1098"/>
                  </a:lnTo>
                  <a:lnTo>
                    <a:pt x="98" y="1095"/>
                  </a:lnTo>
                  <a:lnTo>
                    <a:pt x="96" y="1094"/>
                  </a:lnTo>
                  <a:lnTo>
                    <a:pt x="95" y="1091"/>
                  </a:lnTo>
                  <a:lnTo>
                    <a:pt x="93" y="1089"/>
                  </a:lnTo>
                  <a:lnTo>
                    <a:pt x="93" y="1085"/>
                  </a:lnTo>
                  <a:lnTo>
                    <a:pt x="93" y="1081"/>
                  </a:lnTo>
                  <a:lnTo>
                    <a:pt x="93" y="1078"/>
                  </a:lnTo>
                  <a:lnTo>
                    <a:pt x="95" y="1074"/>
                  </a:lnTo>
                  <a:lnTo>
                    <a:pt x="95" y="1070"/>
                  </a:lnTo>
                  <a:lnTo>
                    <a:pt x="95" y="1066"/>
                  </a:lnTo>
                  <a:lnTo>
                    <a:pt x="93" y="1064"/>
                  </a:lnTo>
                  <a:lnTo>
                    <a:pt x="92" y="1061"/>
                  </a:lnTo>
                  <a:lnTo>
                    <a:pt x="91" y="1059"/>
                  </a:lnTo>
                  <a:lnTo>
                    <a:pt x="87" y="1057"/>
                  </a:lnTo>
                  <a:lnTo>
                    <a:pt x="84" y="1056"/>
                  </a:lnTo>
                  <a:lnTo>
                    <a:pt x="81" y="1055"/>
                  </a:lnTo>
                  <a:lnTo>
                    <a:pt x="78" y="1053"/>
                  </a:lnTo>
                  <a:lnTo>
                    <a:pt x="76" y="1052"/>
                  </a:lnTo>
                  <a:lnTo>
                    <a:pt x="76" y="1048"/>
                  </a:lnTo>
                  <a:lnTo>
                    <a:pt x="75" y="1045"/>
                  </a:lnTo>
                  <a:lnTo>
                    <a:pt x="75" y="1042"/>
                  </a:lnTo>
                  <a:lnTo>
                    <a:pt x="74" y="1039"/>
                  </a:lnTo>
                  <a:lnTo>
                    <a:pt x="72" y="1035"/>
                  </a:lnTo>
                  <a:lnTo>
                    <a:pt x="71" y="1032"/>
                  </a:lnTo>
                  <a:lnTo>
                    <a:pt x="70" y="1030"/>
                  </a:lnTo>
                  <a:lnTo>
                    <a:pt x="68" y="1027"/>
                  </a:lnTo>
                  <a:lnTo>
                    <a:pt x="68" y="1023"/>
                  </a:lnTo>
                  <a:lnTo>
                    <a:pt x="70" y="1019"/>
                  </a:lnTo>
                  <a:lnTo>
                    <a:pt x="71" y="1017"/>
                  </a:lnTo>
                  <a:lnTo>
                    <a:pt x="72" y="1014"/>
                  </a:lnTo>
                  <a:lnTo>
                    <a:pt x="72" y="1013"/>
                  </a:lnTo>
                  <a:lnTo>
                    <a:pt x="74" y="1010"/>
                  </a:lnTo>
                  <a:lnTo>
                    <a:pt x="72" y="1008"/>
                  </a:lnTo>
                  <a:lnTo>
                    <a:pt x="70" y="1005"/>
                  </a:lnTo>
                  <a:lnTo>
                    <a:pt x="68" y="1004"/>
                  </a:lnTo>
                  <a:lnTo>
                    <a:pt x="66" y="1002"/>
                  </a:lnTo>
                  <a:lnTo>
                    <a:pt x="63" y="1001"/>
                  </a:lnTo>
                  <a:lnTo>
                    <a:pt x="59" y="1000"/>
                  </a:lnTo>
                  <a:lnTo>
                    <a:pt x="57" y="998"/>
                  </a:lnTo>
                  <a:lnTo>
                    <a:pt x="53" y="998"/>
                  </a:lnTo>
                  <a:lnTo>
                    <a:pt x="49" y="998"/>
                  </a:lnTo>
                  <a:lnTo>
                    <a:pt x="45" y="998"/>
                  </a:lnTo>
                  <a:lnTo>
                    <a:pt x="41" y="998"/>
                  </a:lnTo>
                  <a:lnTo>
                    <a:pt x="37" y="997"/>
                  </a:lnTo>
                  <a:lnTo>
                    <a:pt x="34" y="996"/>
                  </a:lnTo>
                  <a:lnTo>
                    <a:pt x="32" y="994"/>
                  </a:lnTo>
                  <a:lnTo>
                    <a:pt x="29" y="993"/>
                  </a:lnTo>
                  <a:lnTo>
                    <a:pt x="24" y="993"/>
                  </a:lnTo>
                  <a:lnTo>
                    <a:pt x="21" y="994"/>
                  </a:lnTo>
                  <a:lnTo>
                    <a:pt x="19" y="996"/>
                  </a:lnTo>
                  <a:lnTo>
                    <a:pt x="15" y="994"/>
                  </a:lnTo>
                  <a:lnTo>
                    <a:pt x="12" y="993"/>
                  </a:lnTo>
                  <a:lnTo>
                    <a:pt x="11" y="991"/>
                  </a:lnTo>
                  <a:lnTo>
                    <a:pt x="9" y="988"/>
                  </a:lnTo>
                  <a:lnTo>
                    <a:pt x="7" y="987"/>
                  </a:lnTo>
                  <a:lnTo>
                    <a:pt x="4" y="985"/>
                  </a:lnTo>
                  <a:lnTo>
                    <a:pt x="3" y="983"/>
                  </a:lnTo>
                  <a:lnTo>
                    <a:pt x="0" y="980"/>
                  </a:lnTo>
                  <a:lnTo>
                    <a:pt x="3" y="977"/>
                  </a:lnTo>
                  <a:lnTo>
                    <a:pt x="4" y="975"/>
                  </a:lnTo>
                  <a:lnTo>
                    <a:pt x="5" y="972"/>
                  </a:lnTo>
                  <a:lnTo>
                    <a:pt x="7" y="970"/>
                  </a:lnTo>
                  <a:lnTo>
                    <a:pt x="7" y="967"/>
                  </a:lnTo>
                  <a:lnTo>
                    <a:pt x="8" y="963"/>
                  </a:lnTo>
                  <a:lnTo>
                    <a:pt x="8" y="959"/>
                  </a:lnTo>
                  <a:lnTo>
                    <a:pt x="9" y="956"/>
                  </a:lnTo>
                  <a:lnTo>
                    <a:pt x="9" y="951"/>
                  </a:lnTo>
                  <a:lnTo>
                    <a:pt x="9" y="947"/>
                  </a:lnTo>
                  <a:lnTo>
                    <a:pt x="9" y="945"/>
                  </a:lnTo>
                  <a:lnTo>
                    <a:pt x="8" y="941"/>
                  </a:lnTo>
                  <a:lnTo>
                    <a:pt x="7" y="938"/>
                  </a:lnTo>
                  <a:lnTo>
                    <a:pt x="4" y="936"/>
                  </a:lnTo>
                  <a:lnTo>
                    <a:pt x="4" y="933"/>
                  </a:lnTo>
                  <a:lnTo>
                    <a:pt x="5" y="930"/>
                  </a:lnTo>
                  <a:lnTo>
                    <a:pt x="8" y="929"/>
                  </a:lnTo>
                  <a:lnTo>
                    <a:pt x="12" y="928"/>
                  </a:lnTo>
                  <a:lnTo>
                    <a:pt x="15" y="928"/>
                  </a:lnTo>
                  <a:lnTo>
                    <a:pt x="17" y="926"/>
                  </a:lnTo>
                  <a:lnTo>
                    <a:pt x="20" y="924"/>
                  </a:lnTo>
                  <a:lnTo>
                    <a:pt x="23" y="922"/>
                  </a:lnTo>
                  <a:lnTo>
                    <a:pt x="24" y="920"/>
                  </a:lnTo>
                  <a:lnTo>
                    <a:pt x="25" y="917"/>
                  </a:lnTo>
                  <a:lnTo>
                    <a:pt x="26" y="913"/>
                  </a:lnTo>
                  <a:lnTo>
                    <a:pt x="28" y="911"/>
                  </a:lnTo>
                  <a:lnTo>
                    <a:pt x="29" y="908"/>
                  </a:lnTo>
                  <a:lnTo>
                    <a:pt x="29" y="905"/>
                  </a:lnTo>
                  <a:lnTo>
                    <a:pt x="30" y="903"/>
                  </a:lnTo>
                  <a:lnTo>
                    <a:pt x="33" y="900"/>
                  </a:lnTo>
                  <a:lnTo>
                    <a:pt x="34" y="898"/>
                  </a:lnTo>
                  <a:lnTo>
                    <a:pt x="36" y="895"/>
                  </a:lnTo>
                  <a:lnTo>
                    <a:pt x="38" y="892"/>
                  </a:lnTo>
                  <a:lnTo>
                    <a:pt x="40" y="891"/>
                  </a:lnTo>
                  <a:lnTo>
                    <a:pt x="42" y="888"/>
                  </a:lnTo>
                  <a:lnTo>
                    <a:pt x="43" y="887"/>
                  </a:lnTo>
                  <a:lnTo>
                    <a:pt x="46" y="884"/>
                  </a:lnTo>
                  <a:lnTo>
                    <a:pt x="49" y="882"/>
                  </a:lnTo>
                  <a:lnTo>
                    <a:pt x="50" y="881"/>
                  </a:lnTo>
                  <a:lnTo>
                    <a:pt x="53" y="879"/>
                  </a:lnTo>
                  <a:lnTo>
                    <a:pt x="55" y="877"/>
                  </a:lnTo>
                  <a:lnTo>
                    <a:pt x="58" y="875"/>
                  </a:lnTo>
                  <a:lnTo>
                    <a:pt x="59" y="874"/>
                  </a:lnTo>
                  <a:lnTo>
                    <a:pt x="62" y="871"/>
                  </a:lnTo>
                  <a:lnTo>
                    <a:pt x="64" y="870"/>
                  </a:lnTo>
                  <a:lnTo>
                    <a:pt x="66" y="867"/>
                  </a:lnTo>
                  <a:lnTo>
                    <a:pt x="66" y="864"/>
                  </a:lnTo>
                  <a:lnTo>
                    <a:pt x="67" y="861"/>
                  </a:lnTo>
                  <a:lnTo>
                    <a:pt x="67" y="857"/>
                  </a:lnTo>
                  <a:lnTo>
                    <a:pt x="66" y="854"/>
                  </a:lnTo>
                  <a:lnTo>
                    <a:pt x="64" y="852"/>
                  </a:lnTo>
                  <a:lnTo>
                    <a:pt x="62" y="849"/>
                  </a:lnTo>
                  <a:lnTo>
                    <a:pt x="59" y="848"/>
                  </a:lnTo>
                  <a:lnTo>
                    <a:pt x="55" y="848"/>
                  </a:lnTo>
                  <a:lnTo>
                    <a:pt x="53" y="848"/>
                  </a:lnTo>
                  <a:lnTo>
                    <a:pt x="49" y="848"/>
                  </a:lnTo>
                  <a:lnTo>
                    <a:pt x="46" y="847"/>
                  </a:lnTo>
                  <a:lnTo>
                    <a:pt x="43" y="844"/>
                  </a:lnTo>
                  <a:lnTo>
                    <a:pt x="41" y="843"/>
                  </a:lnTo>
                  <a:lnTo>
                    <a:pt x="40" y="840"/>
                  </a:lnTo>
                  <a:lnTo>
                    <a:pt x="38" y="837"/>
                  </a:lnTo>
                  <a:lnTo>
                    <a:pt x="37" y="835"/>
                  </a:lnTo>
                  <a:lnTo>
                    <a:pt x="36" y="832"/>
                  </a:lnTo>
                  <a:lnTo>
                    <a:pt x="34" y="828"/>
                  </a:lnTo>
                  <a:lnTo>
                    <a:pt x="36" y="826"/>
                  </a:lnTo>
                  <a:lnTo>
                    <a:pt x="36" y="822"/>
                  </a:lnTo>
                  <a:lnTo>
                    <a:pt x="37" y="819"/>
                  </a:lnTo>
                  <a:lnTo>
                    <a:pt x="38" y="816"/>
                  </a:lnTo>
                  <a:lnTo>
                    <a:pt x="41" y="814"/>
                  </a:lnTo>
                  <a:lnTo>
                    <a:pt x="45" y="814"/>
                  </a:lnTo>
                  <a:lnTo>
                    <a:pt x="47" y="812"/>
                  </a:lnTo>
                  <a:lnTo>
                    <a:pt x="49" y="810"/>
                  </a:lnTo>
                  <a:lnTo>
                    <a:pt x="50" y="807"/>
                  </a:lnTo>
                  <a:lnTo>
                    <a:pt x="54" y="806"/>
                  </a:lnTo>
                  <a:lnTo>
                    <a:pt x="57" y="806"/>
                  </a:lnTo>
                  <a:lnTo>
                    <a:pt x="58" y="802"/>
                  </a:lnTo>
                  <a:lnTo>
                    <a:pt x="59" y="799"/>
                  </a:lnTo>
                  <a:lnTo>
                    <a:pt x="61" y="797"/>
                  </a:lnTo>
                  <a:lnTo>
                    <a:pt x="62" y="793"/>
                  </a:lnTo>
                  <a:lnTo>
                    <a:pt x="63" y="790"/>
                  </a:lnTo>
                  <a:lnTo>
                    <a:pt x="63" y="786"/>
                  </a:lnTo>
                  <a:lnTo>
                    <a:pt x="63" y="784"/>
                  </a:lnTo>
                  <a:lnTo>
                    <a:pt x="62" y="780"/>
                  </a:lnTo>
                  <a:lnTo>
                    <a:pt x="61" y="777"/>
                  </a:lnTo>
                  <a:lnTo>
                    <a:pt x="58" y="776"/>
                  </a:lnTo>
                  <a:lnTo>
                    <a:pt x="57" y="773"/>
                  </a:lnTo>
                  <a:lnTo>
                    <a:pt x="55" y="771"/>
                  </a:lnTo>
                  <a:lnTo>
                    <a:pt x="55" y="765"/>
                  </a:lnTo>
                  <a:lnTo>
                    <a:pt x="55" y="763"/>
                  </a:lnTo>
                  <a:lnTo>
                    <a:pt x="57" y="759"/>
                  </a:lnTo>
                  <a:lnTo>
                    <a:pt x="58" y="755"/>
                  </a:lnTo>
                  <a:lnTo>
                    <a:pt x="58" y="752"/>
                  </a:lnTo>
                  <a:lnTo>
                    <a:pt x="59" y="748"/>
                  </a:lnTo>
                  <a:lnTo>
                    <a:pt x="59" y="744"/>
                  </a:lnTo>
                  <a:lnTo>
                    <a:pt x="59" y="740"/>
                  </a:lnTo>
                  <a:lnTo>
                    <a:pt x="59" y="738"/>
                  </a:lnTo>
                  <a:lnTo>
                    <a:pt x="58" y="734"/>
                  </a:lnTo>
                  <a:lnTo>
                    <a:pt x="57" y="733"/>
                  </a:lnTo>
                  <a:lnTo>
                    <a:pt x="54" y="730"/>
                  </a:lnTo>
                  <a:lnTo>
                    <a:pt x="53" y="729"/>
                  </a:lnTo>
                  <a:lnTo>
                    <a:pt x="51" y="727"/>
                  </a:lnTo>
                  <a:lnTo>
                    <a:pt x="50" y="725"/>
                  </a:lnTo>
                  <a:lnTo>
                    <a:pt x="49" y="722"/>
                  </a:lnTo>
                  <a:lnTo>
                    <a:pt x="47" y="720"/>
                  </a:lnTo>
                  <a:lnTo>
                    <a:pt x="46" y="718"/>
                  </a:lnTo>
                  <a:lnTo>
                    <a:pt x="43" y="716"/>
                  </a:lnTo>
                  <a:lnTo>
                    <a:pt x="42" y="713"/>
                  </a:lnTo>
                  <a:lnTo>
                    <a:pt x="41" y="710"/>
                  </a:lnTo>
                  <a:lnTo>
                    <a:pt x="38" y="708"/>
                  </a:lnTo>
                  <a:lnTo>
                    <a:pt x="37" y="705"/>
                  </a:lnTo>
                  <a:lnTo>
                    <a:pt x="36" y="704"/>
                  </a:lnTo>
                  <a:lnTo>
                    <a:pt x="33" y="701"/>
                  </a:lnTo>
                  <a:lnTo>
                    <a:pt x="30" y="700"/>
                  </a:lnTo>
                  <a:lnTo>
                    <a:pt x="28" y="699"/>
                  </a:lnTo>
                  <a:lnTo>
                    <a:pt x="25" y="696"/>
                  </a:lnTo>
                  <a:lnTo>
                    <a:pt x="23" y="695"/>
                  </a:lnTo>
                  <a:lnTo>
                    <a:pt x="21" y="693"/>
                  </a:lnTo>
                  <a:lnTo>
                    <a:pt x="17" y="692"/>
                  </a:lnTo>
                  <a:lnTo>
                    <a:pt x="15" y="691"/>
                  </a:lnTo>
                  <a:lnTo>
                    <a:pt x="13" y="688"/>
                  </a:lnTo>
                  <a:lnTo>
                    <a:pt x="11" y="687"/>
                  </a:lnTo>
                  <a:lnTo>
                    <a:pt x="8" y="684"/>
                  </a:lnTo>
                  <a:lnTo>
                    <a:pt x="7" y="683"/>
                  </a:lnTo>
                  <a:lnTo>
                    <a:pt x="4" y="680"/>
                  </a:lnTo>
                  <a:lnTo>
                    <a:pt x="3" y="678"/>
                  </a:lnTo>
                  <a:lnTo>
                    <a:pt x="2" y="675"/>
                  </a:lnTo>
                  <a:lnTo>
                    <a:pt x="2" y="671"/>
                  </a:lnTo>
                  <a:lnTo>
                    <a:pt x="2" y="667"/>
                  </a:lnTo>
                  <a:lnTo>
                    <a:pt x="2" y="663"/>
                  </a:lnTo>
                  <a:lnTo>
                    <a:pt x="3" y="659"/>
                  </a:lnTo>
                  <a:lnTo>
                    <a:pt x="3" y="657"/>
                  </a:lnTo>
                  <a:lnTo>
                    <a:pt x="4" y="653"/>
                  </a:lnTo>
                  <a:lnTo>
                    <a:pt x="5" y="650"/>
                  </a:lnTo>
                  <a:lnTo>
                    <a:pt x="7" y="648"/>
                  </a:lnTo>
                  <a:lnTo>
                    <a:pt x="7" y="644"/>
                  </a:lnTo>
                  <a:lnTo>
                    <a:pt x="8" y="641"/>
                  </a:lnTo>
                  <a:lnTo>
                    <a:pt x="11" y="638"/>
                  </a:lnTo>
                  <a:lnTo>
                    <a:pt x="12" y="637"/>
                  </a:lnTo>
                  <a:lnTo>
                    <a:pt x="15" y="636"/>
                  </a:lnTo>
                  <a:lnTo>
                    <a:pt x="16" y="633"/>
                  </a:lnTo>
                  <a:lnTo>
                    <a:pt x="17" y="633"/>
                  </a:lnTo>
                  <a:lnTo>
                    <a:pt x="19" y="633"/>
                  </a:lnTo>
                  <a:lnTo>
                    <a:pt x="20" y="633"/>
                  </a:lnTo>
                  <a:lnTo>
                    <a:pt x="21" y="633"/>
                  </a:lnTo>
                  <a:lnTo>
                    <a:pt x="23" y="633"/>
                  </a:lnTo>
                  <a:lnTo>
                    <a:pt x="24" y="633"/>
                  </a:lnTo>
                  <a:lnTo>
                    <a:pt x="25" y="633"/>
                  </a:lnTo>
                  <a:lnTo>
                    <a:pt x="26" y="633"/>
                  </a:lnTo>
                  <a:lnTo>
                    <a:pt x="26" y="634"/>
                  </a:lnTo>
                  <a:lnTo>
                    <a:pt x="28" y="636"/>
                  </a:lnTo>
                  <a:lnTo>
                    <a:pt x="29" y="637"/>
                  </a:lnTo>
                  <a:lnTo>
                    <a:pt x="32" y="638"/>
                  </a:lnTo>
                  <a:lnTo>
                    <a:pt x="33" y="638"/>
                  </a:lnTo>
                  <a:lnTo>
                    <a:pt x="34" y="638"/>
                  </a:lnTo>
                  <a:lnTo>
                    <a:pt x="36" y="638"/>
                  </a:lnTo>
                  <a:lnTo>
                    <a:pt x="38" y="638"/>
                  </a:lnTo>
                  <a:lnTo>
                    <a:pt x="40" y="638"/>
                  </a:lnTo>
                  <a:lnTo>
                    <a:pt x="41" y="638"/>
                  </a:lnTo>
                  <a:lnTo>
                    <a:pt x="42" y="638"/>
                  </a:lnTo>
                  <a:lnTo>
                    <a:pt x="43" y="638"/>
                  </a:lnTo>
                  <a:lnTo>
                    <a:pt x="45" y="640"/>
                  </a:lnTo>
                  <a:lnTo>
                    <a:pt x="46" y="640"/>
                  </a:lnTo>
                  <a:lnTo>
                    <a:pt x="47" y="640"/>
                  </a:lnTo>
                  <a:lnTo>
                    <a:pt x="49" y="640"/>
                  </a:lnTo>
                  <a:lnTo>
                    <a:pt x="50" y="640"/>
                  </a:lnTo>
                  <a:lnTo>
                    <a:pt x="53" y="640"/>
                  </a:lnTo>
                  <a:lnTo>
                    <a:pt x="53" y="638"/>
                  </a:lnTo>
                  <a:lnTo>
                    <a:pt x="55" y="638"/>
                  </a:lnTo>
                  <a:lnTo>
                    <a:pt x="57" y="638"/>
                  </a:lnTo>
                  <a:lnTo>
                    <a:pt x="58" y="638"/>
                  </a:lnTo>
                  <a:lnTo>
                    <a:pt x="61" y="637"/>
                  </a:lnTo>
                  <a:lnTo>
                    <a:pt x="62" y="637"/>
                  </a:lnTo>
                  <a:lnTo>
                    <a:pt x="63" y="637"/>
                  </a:lnTo>
                  <a:lnTo>
                    <a:pt x="64" y="637"/>
                  </a:lnTo>
                  <a:lnTo>
                    <a:pt x="66" y="636"/>
                  </a:lnTo>
                  <a:lnTo>
                    <a:pt x="67" y="636"/>
                  </a:lnTo>
                  <a:lnTo>
                    <a:pt x="70" y="634"/>
                  </a:lnTo>
                  <a:lnTo>
                    <a:pt x="71" y="633"/>
                  </a:lnTo>
                  <a:lnTo>
                    <a:pt x="72" y="633"/>
                  </a:lnTo>
                  <a:lnTo>
                    <a:pt x="74" y="633"/>
                  </a:lnTo>
                  <a:lnTo>
                    <a:pt x="75" y="632"/>
                  </a:lnTo>
                  <a:lnTo>
                    <a:pt x="78" y="632"/>
                  </a:lnTo>
                  <a:lnTo>
                    <a:pt x="79" y="632"/>
                  </a:lnTo>
                  <a:lnTo>
                    <a:pt x="80" y="632"/>
                  </a:lnTo>
                  <a:lnTo>
                    <a:pt x="80" y="631"/>
                  </a:lnTo>
                  <a:lnTo>
                    <a:pt x="81" y="631"/>
                  </a:lnTo>
                  <a:lnTo>
                    <a:pt x="84" y="631"/>
                  </a:lnTo>
                  <a:lnTo>
                    <a:pt x="85" y="631"/>
                  </a:lnTo>
                  <a:lnTo>
                    <a:pt x="87" y="631"/>
                  </a:lnTo>
                  <a:lnTo>
                    <a:pt x="88" y="631"/>
                  </a:lnTo>
                  <a:lnTo>
                    <a:pt x="89" y="629"/>
                  </a:lnTo>
                  <a:lnTo>
                    <a:pt x="91" y="629"/>
                  </a:lnTo>
                  <a:lnTo>
                    <a:pt x="92" y="629"/>
                  </a:lnTo>
                  <a:lnTo>
                    <a:pt x="93" y="628"/>
                  </a:lnTo>
                  <a:lnTo>
                    <a:pt x="95" y="628"/>
                  </a:lnTo>
                  <a:lnTo>
                    <a:pt x="97" y="628"/>
                  </a:lnTo>
                  <a:lnTo>
                    <a:pt x="98" y="628"/>
                  </a:lnTo>
                  <a:lnTo>
                    <a:pt x="100" y="628"/>
                  </a:lnTo>
                  <a:lnTo>
                    <a:pt x="102" y="628"/>
                  </a:lnTo>
                  <a:lnTo>
                    <a:pt x="104" y="629"/>
                  </a:lnTo>
                  <a:lnTo>
                    <a:pt x="106" y="629"/>
                  </a:lnTo>
                  <a:lnTo>
                    <a:pt x="106" y="628"/>
                  </a:lnTo>
                  <a:lnTo>
                    <a:pt x="108" y="628"/>
                  </a:lnTo>
                  <a:lnTo>
                    <a:pt x="109" y="628"/>
                  </a:lnTo>
                  <a:lnTo>
                    <a:pt x="110" y="628"/>
                  </a:lnTo>
                  <a:lnTo>
                    <a:pt x="112" y="627"/>
                  </a:lnTo>
                  <a:lnTo>
                    <a:pt x="112" y="625"/>
                  </a:lnTo>
                  <a:lnTo>
                    <a:pt x="112" y="624"/>
                  </a:lnTo>
                  <a:lnTo>
                    <a:pt x="113" y="624"/>
                  </a:lnTo>
                  <a:lnTo>
                    <a:pt x="113" y="623"/>
                  </a:lnTo>
                  <a:lnTo>
                    <a:pt x="114" y="621"/>
                  </a:lnTo>
                  <a:lnTo>
                    <a:pt x="116" y="620"/>
                  </a:lnTo>
                  <a:lnTo>
                    <a:pt x="116" y="619"/>
                  </a:lnTo>
                  <a:lnTo>
                    <a:pt x="116" y="617"/>
                  </a:lnTo>
                  <a:lnTo>
                    <a:pt x="117" y="617"/>
                  </a:lnTo>
                  <a:lnTo>
                    <a:pt x="118" y="617"/>
                  </a:lnTo>
                  <a:lnTo>
                    <a:pt x="121" y="617"/>
                  </a:lnTo>
                  <a:lnTo>
                    <a:pt x="122" y="616"/>
                  </a:lnTo>
                  <a:lnTo>
                    <a:pt x="123" y="616"/>
                  </a:lnTo>
                  <a:lnTo>
                    <a:pt x="126" y="615"/>
                  </a:lnTo>
                  <a:lnTo>
                    <a:pt x="129" y="615"/>
                  </a:lnTo>
                  <a:lnTo>
                    <a:pt x="130" y="614"/>
                  </a:lnTo>
                  <a:lnTo>
                    <a:pt x="131" y="614"/>
                  </a:lnTo>
                  <a:lnTo>
                    <a:pt x="134" y="614"/>
                  </a:lnTo>
                  <a:lnTo>
                    <a:pt x="135" y="612"/>
                  </a:lnTo>
                  <a:lnTo>
                    <a:pt x="138" y="611"/>
                  </a:lnTo>
                  <a:lnTo>
                    <a:pt x="139" y="611"/>
                  </a:lnTo>
                  <a:lnTo>
                    <a:pt x="140" y="611"/>
                  </a:lnTo>
                  <a:lnTo>
                    <a:pt x="142" y="610"/>
                  </a:lnTo>
                  <a:lnTo>
                    <a:pt x="144" y="610"/>
                  </a:lnTo>
                  <a:lnTo>
                    <a:pt x="147" y="608"/>
                  </a:lnTo>
                  <a:lnTo>
                    <a:pt x="148" y="607"/>
                  </a:lnTo>
                  <a:lnTo>
                    <a:pt x="151" y="606"/>
                  </a:lnTo>
                  <a:lnTo>
                    <a:pt x="152" y="604"/>
                  </a:lnTo>
                  <a:lnTo>
                    <a:pt x="152" y="603"/>
                  </a:lnTo>
                  <a:lnTo>
                    <a:pt x="154" y="602"/>
                  </a:lnTo>
                  <a:lnTo>
                    <a:pt x="155" y="600"/>
                  </a:lnTo>
                  <a:lnTo>
                    <a:pt x="156" y="598"/>
                  </a:lnTo>
                  <a:lnTo>
                    <a:pt x="156" y="596"/>
                  </a:lnTo>
                  <a:lnTo>
                    <a:pt x="157" y="595"/>
                  </a:lnTo>
                  <a:lnTo>
                    <a:pt x="157" y="594"/>
                  </a:lnTo>
                  <a:lnTo>
                    <a:pt x="157" y="593"/>
                  </a:lnTo>
                  <a:lnTo>
                    <a:pt x="159" y="590"/>
                  </a:lnTo>
                  <a:lnTo>
                    <a:pt x="159" y="589"/>
                  </a:lnTo>
                  <a:lnTo>
                    <a:pt x="159" y="587"/>
                  </a:lnTo>
                  <a:lnTo>
                    <a:pt x="159" y="586"/>
                  </a:lnTo>
                  <a:lnTo>
                    <a:pt x="159" y="585"/>
                  </a:lnTo>
                  <a:lnTo>
                    <a:pt x="159" y="583"/>
                  </a:lnTo>
                  <a:lnTo>
                    <a:pt x="159" y="581"/>
                  </a:lnTo>
                  <a:lnTo>
                    <a:pt x="159" y="579"/>
                  </a:lnTo>
                  <a:lnTo>
                    <a:pt x="157" y="578"/>
                  </a:lnTo>
                  <a:lnTo>
                    <a:pt x="157" y="577"/>
                  </a:lnTo>
                  <a:lnTo>
                    <a:pt x="157" y="576"/>
                  </a:lnTo>
                  <a:lnTo>
                    <a:pt x="159" y="573"/>
                  </a:lnTo>
                  <a:lnTo>
                    <a:pt x="160" y="573"/>
                  </a:lnTo>
                  <a:lnTo>
                    <a:pt x="161" y="572"/>
                  </a:lnTo>
                  <a:lnTo>
                    <a:pt x="163" y="572"/>
                  </a:lnTo>
                  <a:lnTo>
                    <a:pt x="164" y="570"/>
                  </a:lnTo>
                  <a:lnTo>
                    <a:pt x="165" y="570"/>
                  </a:lnTo>
                  <a:lnTo>
                    <a:pt x="167" y="572"/>
                  </a:lnTo>
                  <a:lnTo>
                    <a:pt x="168" y="572"/>
                  </a:lnTo>
                  <a:lnTo>
                    <a:pt x="168" y="573"/>
                  </a:lnTo>
                  <a:lnTo>
                    <a:pt x="169" y="574"/>
                  </a:lnTo>
                  <a:lnTo>
                    <a:pt x="171" y="574"/>
                  </a:lnTo>
                  <a:lnTo>
                    <a:pt x="172" y="574"/>
                  </a:lnTo>
                  <a:lnTo>
                    <a:pt x="173" y="574"/>
                  </a:lnTo>
                  <a:lnTo>
                    <a:pt x="174" y="576"/>
                  </a:lnTo>
                  <a:lnTo>
                    <a:pt x="176" y="576"/>
                  </a:lnTo>
                  <a:lnTo>
                    <a:pt x="177" y="577"/>
                  </a:lnTo>
                  <a:lnTo>
                    <a:pt x="178" y="577"/>
                  </a:lnTo>
                  <a:lnTo>
                    <a:pt x="180" y="577"/>
                  </a:lnTo>
                  <a:lnTo>
                    <a:pt x="182" y="578"/>
                  </a:lnTo>
                  <a:lnTo>
                    <a:pt x="184" y="578"/>
                  </a:lnTo>
                  <a:lnTo>
                    <a:pt x="185" y="578"/>
                  </a:lnTo>
                  <a:lnTo>
                    <a:pt x="188" y="578"/>
                  </a:lnTo>
                  <a:lnTo>
                    <a:pt x="189" y="578"/>
                  </a:lnTo>
                  <a:lnTo>
                    <a:pt x="190" y="578"/>
                  </a:lnTo>
                  <a:lnTo>
                    <a:pt x="191" y="578"/>
                  </a:lnTo>
                  <a:lnTo>
                    <a:pt x="193" y="578"/>
                  </a:lnTo>
                  <a:lnTo>
                    <a:pt x="194" y="577"/>
                  </a:lnTo>
                  <a:lnTo>
                    <a:pt x="195" y="576"/>
                  </a:lnTo>
                  <a:lnTo>
                    <a:pt x="197" y="576"/>
                  </a:lnTo>
                  <a:lnTo>
                    <a:pt x="198" y="576"/>
                  </a:lnTo>
                  <a:lnTo>
                    <a:pt x="199" y="576"/>
                  </a:lnTo>
                  <a:lnTo>
                    <a:pt x="201" y="576"/>
                  </a:lnTo>
                  <a:lnTo>
                    <a:pt x="202" y="577"/>
                  </a:lnTo>
                  <a:lnTo>
                    <a:pt x="203" y="577"/>
                  </a:lnTo>
                  <a:lnTo>
                    <a:pt x="205" y="578"/>
                  </a:lnTo>
                  <a:lnTo>
                    <a:pt x="207" y="578"/>
                  </a:lnTo>
                  <a:lnTo>
                    <a:pt x="209" y="578"/>
                  </a:lnTo>
                  <a:lnTo>
                    <a:pt x="211" y="578"/>
                  </a:lnTo>
                  <a:lnTo>
                    <a:pt x="212" y="578"/>
                  </a:lnTo>
                  <a:lnTo>
                    <a:pt x="214" y="578"/>
                  </a:lnTo>
                  <a:lnTo>
                    <a:pt x="215" y="578"/>
                  </a:lnTo>
                  <a:lnTo>
                    <a:pt x="216" y="578"/>
                  </a:lnTo>
                  <a:lnTo>
                    <a:pt x="218" y="578"/>
                  </a:lnTo>
                  <a:lnTo>
                    <a:pt x="219" y="578"/>
                  </a:lnTo>
                  <a:lnTo>
                    <a:pt x="222" y="578"/>
                  </a:lnTo>
                  <a:lnTo>
                    <a:pt x="223" y="577"/>
                  </a:lnTo>
                  <a:lnTo>
                    <a:pt x="224" y="577"/>
                  </a:lnTo>
                  <a:lnTo>
                    <a:pt x="226" y="577"/>
                  </a:lnTo>
                  <a:lnTo>
                    <a:pt x="227" y="577"/>
                  </a:lnTo>
                  <a:lnTo>
                    <a:pt x="228" y="578"/>
                  </a:lnTo>
                  <a:lnTo>
                    <a:pt x="229" y="578"/>
                  </a:lnTo>
                  <a:lnTo>
                    <a:pt x="231" y="578"/>
                  </a:lnTo>
                  <a:lnTo>
                    <a:pt x="233" y="578"/>
                  </a:lnTo>
                  <a:lnTo>
                    <a:pt x="235" y="578"/>
                  </a:lnTo>
                  <a:lnTo>
                    <a:pt x="236" y="577"/>
                  </a:lnTo>
                  <a:lnTo>
                    <a:pt x="237" y="576"/>
                  </a:lnTo>
                  <a:lnTo>
                    <a:pt x="239" y="576"/>
                  </a:lnTo>
                  <a:lnTo>
                    <a:pt x="240" y="576"/>
                  </a:lnTo>
                  <a:lnTo>
                    <a:pt x="241" y="574"/>
                  </a:lnTo>
                  <a:lnTo>
                    <a:pt x="243" y="574"/>
                  </a:lnTo>
                  <a:lnTo>
                    <a:pt x="244" y="574"/>
                  </a:lnTo>
                  <a:lnTo>
                    <a:pt x="245" y="574"/>
                  </a:lnTo>
                  <a:lnTo>
                    <a:pt x="247" y="574"/>
                  </a:lnTo>
                  <a:lnTo>
                    <a:pt x="248" y="574"/>
                  </a:lnTo>
                  <a:lnTo>
                    <a:pt x="249" y="574"/>
                  </a:lnTo>
                  <a:lnTo>
                    <a:pt x="250" y="576"/>
                  </a:lnTo>
                  <a:lnTo>
                    <a:pt x="252" y="576"/>
                  </a:lnTo>
                  <a:lnTo>
                    <a:pt x="253" y="577"/>
                  </a:lnTo>
                  <a:lnTo>
                    <a:pt x="254" y="578"/>
                  </a:lnTo>
                  <a:lnTo>
                    <a:pt x="257" y="578"/>
                  </a:lnTo>
                  <a:lnTo>
                    <a:pt x="258" y="578"/>
                  </a:lnTo>
                  <a:lnTo>
                    <a:pt x="260" y="577"/>
                  </a:lnTo>
                  <a:lnTo>
                    <a:pt x="261" y="576"/>
                  </a:lnTo>
                  <a:lnTo>
                    <a:pt x="262" y="573"/>
                  </a:lnTo>
                  <a:lnTo>
                    <a:pt x="264" y="573"/>
                  </a:lnTo>
                  <a:lnTo>
                    <a:pt x="265" y="572"/>
                  </a:lnTo>
                  <a:lnTo>
                    <a:pt x="266" y="572"/>
                  </a:lnTo>
                  <a:lnTo>
                    <a:pt x="267" y="572"/>
                  </a:lnTo>
                  <a:lnTo>
                    <a:pt x="267" y="570"/>
                  </a:lnTo>
                  <a:lnTo>
                    <a:pt x="269" y="570"/>
                  </a:lnTo>
                  <a:lnTo>
                    <a:pt x="270" y="570"/>
                  </a:lnTo>
                  <a:lnTo>
                    <a:pt x="271" y="570"/>
                  </a:lnTo>
                  <a:lnTo>
                    <a:pt x="273" y="570"/>
                  </a:lnTo>
                  <a:lnTo>
                    <a:pt x="274" y="570"/>
                  </a:lnTo>
                  <a:lnTo>
                    <a:pt x="275" y="569"/>
                  </a:lnTo>
                  <a:lnTo>
                    <a:pt x="278" y="569"/>
                  </a:lnTo>
                  <a:lnTo>
                    <a:pt x="279" y="570"/>
                  </a:lnTo>
                  <a:lnTo>
                    <a:pt x="282" y="570"/>
                  </a:lnTo>
                  <a:lnTo>
                    <a:pt x="283" y="570"/>
                  </a:lnTo>
                  <a:lnTo>
                    <a:pt x="286" y="570"/>
                  </a:lnTo>
                  <a:lnTo>
                    <a:pt x="287" y="570"/>
                  </a:lnTo>
                  <a:lnTo>
                    <a:pt x="288" y="570"/>
                  </a:lnTo>
                  <a:lnTo>
                    <a:pt x="290" y="570"/>
                  </a:lnTo>
                  <a:lnTo>
                    <a:pt x="291" y="570"/>
                  </a:lnTo>
                  <a:lnTo>
                    <a:pt x="292" y="570"/>
                  </a:lnTo>
                  <a:lnTo>
                    <a:pt x="294" y="570"/>
                  </a:lnTo>
                  <a:lnTo>
                    <a:pt x="295" y="570"/>
                  </a:lnTo>
                  <a:lnTo>
                    <a:pt x="296" y="570"/>
                  </a:lnTo>
                  <a:lnTo>
                    <a:pt x="298" y="570"/>
                  </a:lnTo>
                  <a:lnTo>
                    <a:pt x="300" y="570"/>
                  </a:lnTo>
                  <a:lnTo>
                    <a:pt x="302" y="570"/>
                  </a:lnTo>
                  <a:lnTo>
                    <a:pt x="303" y="572"/>
                  </a:lnTo>
                  <a:lnTo>
                    <a:pt x="304" y="572"/>
                  </a:lnTo>
                  <a:lnTo>
                    <a:pt x="305" y="572"/>
                  </a:lnTo>
                  <a:lnTo>
                    <a:pt x="307" y="572"/>
                  </a:lnTo>
                  <a:lnTo>
                    <a:pt x="309" y="572"/>
                  </a:lnTo>
                  <a:lnTo>
                    <a:pt x="317" y="577"/>
                  </a:lnTo>
                  <a:lnTo>
                    <a:pt x="319" y="577"/>
                  </a:lnTo>
                  <a:lnTo>
                    <a:pt x="320" y="577"/>
                  </a:lnTo>
                  <a:lnTo>
                    <a:pt x="321" y="577"/>
                  </a:lnTo>
                  <a:lnTo>
                    <a:pt x="324" y="577"/>
                  </a:lnTo>
                  <a:lnTo>
                    <a:pt x="325" y="576"/>
                  </a:lnTo>
                  <a:lnTo>
                    <a:pt x="326" y="576"/>
                  </a:lnTo>
                  <a:lnTo>
                    <a:pt x="329" y="577"/>
                  </a:lnTo>
                  <a:lnTo>
                    <a:pt x="330" y="577"/>
                  </a:lnTo>
                  <a:lnTo>
                    <a:pt x="333" y="577"/>
                  </a:lnTo>
                  <a:lnTo>
                    <a:pt x="334" y="577"/>
                  </a:lnTo>
                  <a:lnTo>
                    <a:pt x="337" y="577"/>
                  </a:lnTo>
                  <a:lnTo>
                    <a:pt x="340" y="577"/>
                  </a:lnTo>
                  <a:lnTo>
                    <a:pt x="342" y="577"/>
                  </a:lnTo>
                  <a:lnTo>
                    <a:pt x="345" y="578"/>
                  </a:lnTo>
                  <a:lnTo>
                    <a:pt x="347" y="577"/>
                  </a:lnTo>
                  <a:lnTo>
                    <a:pt x="350" y="577"/>
                  </a:lnTo>
                  <a:lnTo>
                    <a:pt x="351" y="577"/>
                  </a:lnTo>
                  <a:lnTo>
                    <a:pt x="354" y="577"/>
                  </a:lnTo>
                  <a:lnTo>
                    <a:pt x="357" y="577"/>
                  </a:lnTo>
                  <a:lnTo>
                    <a:pt x="359" y="577"/>
                  </a:lnTo>
                  <a:lnTo>
                    <a:pt x="360" y="577"/>
                  </a:lnTo>
                  <a:lnTo>
                    <a:pt x="366" y="577"/>
                  </a:lnTo>
                  <a:lnTo>
                    <a:pt x="368" y="577"/>
                  </a:lnTo>
                  <a:lnTo>
                    <a:pt x="371" y="577"/>
                  </a:lnTo>
                  <a:lnTo>
                    <a:pt x="375" y="577"/>
                  </a:lnTo>
                  <a:lnTo>
                    <a:pt x="376" y="577"/>
                  </a:lnTo>
                  <a:lnTo>
                    <a:pt x="376" y="578"/>
                  </a:lnTo>
                  <a:lnTo>
                    <a:pt x="379" y="578"/>
                  </a:lnTo>
                  <a:lnTo>
                    <a:pt x="380" y="578"/>
                  </a:lnTo>
                  <a:lnTo>
                    <a:pt x="381" y="578"/>
                  </a:lnTo>
                  <a:lnTo>
                    <a:pt x="383" y="578"/>
                  </a:lnTo>
                  <a:lnTo>
                    <a:pt x="384" y="579"/>
                  </a:lnTo>
                  <a:lnTo>
                    <a:pt x="385" y="579"/>
                  </a:lnTo>
                  <a:lnTo>
                    <a:pt x="387" y="579"/>
                  </a:lnTo>
                  <a:lnTo>
                    <a:pt x="389" y="579"/>
                  </a:lnTo>
                  <a:lnTo>
                    <a:pt x="391" y="579"/>
                  </a:lnTo>
                  <a:lnTo>
                    <a:pt x="392" y="579"/>
                  </a:lnTo>
                  <a:lnTo>
                    <a:pt x="393" y="578"/>
                  </a:lnTo>
                  <a:lnTo>
                    <a:pt x="396" y="578"/>
                  </a:lnTo>
                  <a:lnTo>
                    <a:pt x="397" y="577"/>
                  </a:lnTo>
                  <a:lnTo>
                    <a:pt x="398" y="576"/>
                  </a:lnTo>
                  <a:lnTo>
                    <a:pt x="401" y="574"/>
                  </a:lnTo>
                  <a:lnTo>
                    <a:pt x="402" y="574"/>
                  </a:lnTo>
                  <a:lnTo>
                    <a:pt x="404" y="573"/>
                  </a:lnTo>
                  <a:lnTo>
                    <a:pt x="406" y="572"/>
                  </a:lnTo>
                  <a:lnTo>
                    <a:pt x="408" y="570"/>
                  </a:lnTo>
                  <a:lnTo>
                    <a:pt x="409" y="570"/>
                  </a:lnTo>
                  <a:lnTo>
                    <a:pt x="410" y="569"/>
                  </a:lnTo>
                  <a:lnTo>
                    <a:pt x="412" y="568"/>
                  </a:lnTo>
                  <a:lnTo>
                    <a:pt x="413" y="566"/>
                  </a:lnTo>
                  <a:lnTo>
                    <a:pt x="414" y="565"/>
                  </a:lnTo>
                  <a:lnTo>
                    <a:pt x="417" y="562"/>
                  </a:lnTo>
                  <a:lnTo>
                    <a:pt x="418" y="562"/>
                  </a:lnTo>
                  <a:lnTo>
                    <a:pt x="419" y="561"/>
                  </a:lnTo>
                  <a:lnTo>
                    <a:pt x="421" y="561"/>
                  </a:lnTo>
                  <a:lnTo>
                    <a:pt x="422" y="560"/>
                  </a:lnTo>
                  <a:lnTo>
                    <a:pt x="423" y="560"/>
                  </a:lnTo>
                  <a:lnTo>
                    <a:pt x="425" y="560"/>
                  </a:lnTo>
                  <a:lnTo>
                    <a:pt x="426" y="561"/>
                  </a:lnTo>
                  <a:lnTo>
                    <a:pt x="429" y="561"/>
                  </a:lnTo>
                  <a:lnTo>
                    <a:pt x="430" y="561"/>
                  </a:lnTo>
                  <a:lnTo>
                    <a:pt x="431" y="561"/>
                  </a:lnTo>
                  <a:lnTo>
                    <a:pt x="433" y="561"/>
                  </a:lnTo>
                  <a:lnTo>
                    <a:pt x="435" y="560"/>
                  </a:lnTo>
                  <a:lnTo>
                    <a:pt x="438" y="560"/>
                  </a:lnTo>
                  <a:lnTo>
                    <a:pt x="439" y="559"/>
                  </a:lnTo>
                  <a:lnTo>
                    <a:pt x="440" y="559"/>
                  </a:lnTo>
                  <a:lnTo>
                    <a:pt x="442" y="557"/>
                  </a:lnTo>
                  <a:lnTo>
                    <a:pt x="443" y="556"/>
                  </a:lnTo>
                  <a:lnTo>
                    <a:pt x="444" y="555"/>
                  </a:lnTo>
                  <a:lnTo>
                    <a:pt x="446" y="555"/>
                  </a:lnTo>
                  <a:lnTo>
                    <a:pt x="447" y="553"/>
                  </a:lnTo>
                  <a:lnTo>
                    <a:pt x="448" y="552"/>
                  </a:lnTo>
                  <a:lnTo>
                    <a:pt x="448" y="551"/>
                  </a:lnTo>
                  <a:lnTo>
                    <a:pt x="450" y="549"/>
                  </a:lnTo>
                  <a:lnTo>
                    <a:pt x="451" y="547"/>
                  </a:lnTo>
                  <a:lnTo>
                    <a:pt x="451" y="545"/>
                  </a:lnTo>
                  <a:lnTo>
                    <a:pt x="452" y="544"/>
                  </a:lnTo>
                  <a:lnTo>
                    <a:pt x="452" y="542"/>
                  </a:lnTo>
                  <a:lnTo>
                    <a:pt x="452" y="540"/>
                  </a:lnTo>
                  <a:lnTo>
                    <a:pt x="453" y="539"/>
                  </a:lnTo>
                  <a:lnTo>
                    <a:pt x="453" y="538"/>
                  </a:lnTo>
                  <a:lnTo>
                    <a:pt x="453" y="536"/>
                  </a:lnTo>
                  <a:lnTo>
                    <a:pt x="455" y="534"/>
                  </a:lnTo>
                  <a:lnTo>
                    <a:pt x="456" y="532"/>
                  </a:lnTo>
                  <a:lnTo>
                    <a:pt x="459" y="532"/>
                  </a:lnTo>
                  <a:lnTo>
                    <a:pt x="460" y="532"/>
                  </a:lnTo>
                  <a:lnTo>
                    <a:pt x="463" y="532"/>
                  </a:lnTo>
                  <a:lnTo>
                    <a:pt x="464" y="531"/>
                  </a:lnTo>
                  <a:lnTo>
                    <a:pt x="465" y="531"/>
                  </a:lnTo>
                  <a:lnTo>
                    <a:pt x="467" y="531"/>
                  </a:lnTo>
                  <a:lnTo>
                    <a:pt x="469" y="531"/>
                  </a:lnTo>
                  <a:lnTo>
                    <a:pt x="471" y="531"/>
                  </a:lnTo>
                  <a:lnTo>
                    <a:pt x="472" y="531"/>
                  </a:lnTo>
                  <a:lnTo>
                    <a:pt x="473" y="531"/>
                  </a:lnTo>
                  <a:lnTo>
                    <a:pt x="474" y="531"/>
                  </a:lnTo>
                  <a:lnTo>
                    <a:pt x="476" y="531"/>
                  </a:lnTo>
                  <a:lnTo>
                    <a:pt x="477" y="531"/>
                  </a:lnTo>
                  <a:lnTo>
                    <a:pt x="478" y="531"/>
                  </a:lnTo>
                  <a:lnTo>
                    <a:pt x="480" y="531"/>
                  </a:lnTo>
                  <a:lnTo>
                    <a:pt x="481" y="531"/>
                  </a:lnTo>
                  <a:lnTo>
                    <a:pt x="482" y="531"/>
                  </a:lnTo>
                  <a:lnTo>
                    <a:pt x="484" y="531"/>
                  </a:lnTo>
                  <a:lnTo>
                    <a:pt x="485" y="531"/>
                  </a:lnTo>
                  <a:lnTo>
                    <a:pt x="486" y="531"/>
                  </a:lnTo>
                  <a:lnTo>
                    <a:pt x="488" y="531"/>
                  </a:lnTo>
                  <a:lnTo>
                    <a:pt x="490" y="531"/>
                  </a:lnTo>
                  <a:lnTo>
                    <a:pt x="491" y="531"/>
                  </a:lnTo>
                  <a:lnTo>
                    <a:pt x="493" y="531"/>
                  </a:lnTo>
                  <a:lnTo>
                    <a:pt x="494" y="531"/>
                  </a:lnTo>
                  <a:lnTo>
                    <a:pt x="495" y="531"/>
                  </a:lnTo>
                  <a:lnTo>
                    <a:pt x="498" y="531"/>
                  </a:lnTo>
                  <a:lnTo>
                    <a:pt x="499" y="531"/>
                  </a:lnTo>
                  <a:lnTo>
                    <a:pt x="502" y="531"/>
                  </a:lnTo>
                  <a:lnTo>
                    <a:pt x="503" y="531"/>
                  </a:lnTo>
                  <a:lnTo>
                    <a:pt x="506" y="532"/>
                  </a:lnTo>
                  <a:lnTo>
                    <a:pt x="507" y="532"/>
                  </a:lnTo>
                  <a:lnTo>
                    <a:pt x="510" y="532"/>
                  </a:lnTo>
                  <a:lnTo>
                    <a:pt x="511" y="532"/>
                  </a:lnTo>
                  <a:lnTo>
                    <a:pt x="609" y="534"/>
                  </a:lnTo>
                  <a:lnTo>
                    <a:pt x="613" y="534"/>
                  </a:lnTo>
                  <a:lnTo>
                    <a:pt x="621" y="534"/>
                  </a:lnTo>
                  <a:lnTo>
                    <a:pt x="624" y="534"/>
                  </a:lnTo>
                  <a:lnTo>
                    <a:pt x="626" y="534"/>
                  </a:lnTo>
                  <a:lnTo>
                    <a:pt x="628" y="534"/>
                  </a:lnTo>
                  <a:lnTo>
                    <a:pt x="629" y="532"/>
                  </a:lnTo>
                  <a:lnTo>
                    <a:pt x="633" y="531"/>
                  </a:lnTo>
                  <a:lnTo>
                    <a:pt x="632" y="530"/>
                  </a:lnTo>
                  <a:lnTo>
                    <a:pt x="632" y="528"/>
                  </a:lnTo>
                  <a:lnTo>
                    <a:pt x="630" y="528"/>
                  </a:lnTo>
                  <a:lnTo>
                    <a:pt x="630" y="527"/>
                  </a:lnTo>
                  <a:lnTo>
                    <a:pt x="630" y="526"/>
                  </a:lnTo>
                  <a:lnTo>
                    <a:pt x="630" y="524"/>
                  </a:lnTo>
                  <a:lnTo>
                    <a:pt x="632" y="523"/>
                  </a:lnTo>
                  <a:lnTo>
                    <a:pt x="632" y="522"/>
                  </a:lnTo>
                  <a:lnTo>
                    <a:pt x="632" y="523"/>
                  </a:lnTo>
                  <a:lnTo>
                    <a:pt x="632" y="522"/>
                  </a:lnTo>
                  <a:lnTo>
                    <a:pt x="630" y="522"/>
                  </a:lnTo>
                  <a:lnTo>
                    <a:pt x="630" y="521"/>
                  </a:lnTo>
                  <a:lnTo>
                    <a:pt x="630" y="519"/>
                  </a:lnTo>
                  <a:lnTo>
                    <a:pt x="630" y="518"/>
                  </a:lnTo>
                  <a:lnTo>
                    <a:pt x="630" y="517"/>
                  </a:lnTo>
                  <a:lnTo>
                    <a:pt x="632" y="517"/>
                  </a:lnTo>
                  <a:lnTo>
                    <a:pt x="630" y="515"/>
                  </a:lnTo>
                  <a:lnTo>
                    <a:pt x="629" y="514"/>
                  </a:lnTo>
                  <a:lnTo>
                    <a:pt x="630" y="514"/>
                  </a:lnTo>
                  <a:lnTo>
                    <a:pt x="630" y="513"/>
                  </a:lnTo>
                  <a:lnTo>
                    <a:pt x="629" y="513"/>
                  </a:lnTo>
                  <a:lnTo>
                    <a:pt x="630" y="511"/>
                  </a:lnTo>
                  <a:lnTo>
                    <a:pt x="630" y="510"/>
                  </a:lnTo>
                  <a:lnTo>
                    <a:pt x="632" y="509"/>
                  </a:lnTo>
                  <a:lnTo>
                    <a:pt x="630" y="507"/>
                  </a:lnTo>
                  <a:lnTo>
                    <a:pt x="630" y="506"/>
                  </a:lnTo>
                  <a:lnTo>
                    <a:pt x="632" y="505"/>
                  </a:lnTo>
                  <a:lnTo>
                    <a:pt x="632" y="504"/>
                  </a:lnTo>
                  <a:lnTo>
                    <a:pt x="632" y="502"/>
                  </a:lnTo>
                  <a:lnTo>
                    <a:pt x="633" y="501"/>
                  </a:lnTo>
                  <a:lnTo>
                    <a:pt x="633" y="500"/>
                  </a:lnTo>
                  <a:lnTo>
                    <a:pt x="636" y="500"/>
                  </a:lnTo>
                  <a:lnTo>
                    <a:pt x="638" y="498"/>
                  </a:lnTo>
                  <a:lnTo>
                    <a:pt x="637" y="497"/>
                  </a:lnTo>
                  <a:lnTo>
                    <a:pt x="636" y="494"/>
                  </a:lnTo>
                  <a:lnTo>
                    <a:pt x="637" y="493"/>
                  </a:lnTo>
                  <a:lnTo>
                    <a:pt x="637" y="492"/>
                  </a:lnTo>
                  <a:lnTo>
                    <a:pt x="638" y="490"/>
                  </a:lnTo>
                  <a:lnTo>
                    <a:pt x="637" y="489"/>
                  </a:lnTo>
                  <a:lnTo>
                    <a:pt x="637" y="488"/>
                  </a:lnTo>
                  <a:lnTo>
                    <a:pt x="636" y="485"/>
                  </a:lnTo>
                  <a:lnTo>
                    <a:pt x="634" y="485"/>
                  </a:lnTo>
                  <a:lnTo>
                    <a:pt x="634" y="484"/>
                  </a:lnTo>
                  <a:lnTo>
                    <a:pt x="633" y="484"/>
                  </a:lnTo>
                  <a:lnTo>
                    <a:pt x="633" y="483"/>
                  </a:lnTo>
                  <a:lnTo>
                    <a:pt x="632" y="483"/>
                  </a:lnTo>
                  <a:lnTo>
                    <a:pt x="632" y="481"/>
                  </a:lnTo>
                  <a:lnTo>
                    <a:pt x="632" y="480"/>
                  </a:lnTo>
                  <a:lnTo>
                    <a:pt x="632" y="479"/>
                  </a:lnTo>
                  <a:lnTo>
                    <a:pt x="633" y="479"/>
                  </a:lnTo>
                  <a:lnTo>
                    <a:pt x="633" y="477"/>
                  </a:lnTo>
                  <a:lnTo>
                    <a:pt x="633" y="475"/>
                  </a:lnTo>
                  <a:lnTo>
                    <a:pt x="632" y="475"/>
                  </a:lnTo>
                  <a:lnTo>
                    <a:pt x="632" y="473"/>
                  </a:lnTo>
                  <a:lnTo>
                    <a:pt x="633" y="472"/>
                  </a:lnTo>
                  <a:lnTo>
                    <a:pt x="633" y="471"/>
                  </a:lnTo>
                  <a:lnTo>
                    <a:pt x="633" y="468"/>
                  </a:lnTo>
                  <a:lnTo>
                    <a:pt x="632" y="467"/>
                  </a:lnTo>
                  <a:lnTo>
                    <a:pt x="630" y="466"/>
                  </a:lnTo>
                  <a:lnTo>
                    <a:pt x="629" y="466"/>
                  </a:lnTo>
                  <a:lnTo>
                    <a:pt x="628" y="464"/>
                  </a:lnTo>
                  <a:lnTo>
                    <a:pt x="628" y="463"/>
                  </a:lnTo>
                  <a:lnTo>
                    <a:pt x="626" y="462"/>
                  </a:lnTo>
                  <a:lnTo>
                    <a:pt x="626" y="460"/>
                  </a:lnTo>
                  <a:lnTo>
                    <a:pt x="626" y="458"/>
                  </a:lnTo>
                  <a:lnTo>
                    <a:pt x="626" y="456"/>
                  </a:lnTo>
                  <a:lnTo>
                    <a:pt x="628" y="456"/>
                  </a:lnTo>
                  <a:lnTo>
                    <a:pt x="629" y="456"/>
                  </a:lnTo>
                  <a:lnTo>
                    <a:pt x="630" y="456"/>
                  </a:lnTo>
                  <a:lnTo>
                    <a:pt x="632" y="455"/>
                  </a:lnTo>
                  <a:lnTo>
                    <a:pt x="632" y="454"/>
                  </a:lnTo>
                  <a:lnTo>
                    <a:pt x="630" y="454"/>
                  </a:lnTo>
                  <a:lnTo>
                    <a:pt x="630" y="453"/>
                  </a:lnTo>
                  <a:lnTo>
                    <a:pt x="630" y="451"/>
                  </a:lnTo>
                  <a:lnTo>
                    <a:pt x="630" y="450"/>
                  </a:lnTo>
                  <a:lnTo>
                    <a:pt x="630" y="449"/>
                  </a:lnTo>
                  <a:lnTo>
                    <a:pt x="630" y="447"/>
                  </a:lnTo>
                  <a:lnTo>
                    <a:pt x="629" y="446"/>
                  </a:lnTo>
                  <a:lnTo>
                    <a:pt x="630" y="446"/>
                  </a:lnTo>
                  <a:lnTo>
                    <a:pt x="630" y="445"/>
                  </a:lnTo>
                  <a:lnTo>
                    <a:pt x="630" y="443"/>
                  </a:lnTo>
                  <a:lnTo>
                    <a:pt x="630" y="442"/>
                  </a:lnTo>
                  <a:lnTo>
                    <a:pt x="629" y="442"/>
                  </a:lnTo>
                  <a:lnTo>
                    <a:pt x="628" y="441"/>
                  </a:lnTo>
                  <a:lnTo>
                    <a:pt x="629" y="439"/>
                  </a:lnTo>
                  <a:lnTo>
                    <a:pt x="629" y="438"/>
                  </a:lnTo>
                  <a:lnTo>
                    <a:pt x="629" y="437"/>
                  </a:lnTo>
                  <a:lnTo>
                    <a:pt x="629" y="435"/>
                  </a:lnTo>
                  <a:lnTo>
                    <a:pt x="629" y="434"/>
                  </a:lnTo>
                  <a:lnTo>
                    <a:pt x="629" y="433"/>
                  </a:lnTo>
                  <a:lnTo>
                    <a:pt x="628" y="432"/>
                  </a:lnTo>
                  <a:lnTo>
                    <a:pt x="628" y="430"/>
                  </a:lnTo>
                  <a:lnTo>
                    <a:pt x="626" y="430"/>
                  </a:lnTo>
                  <a:lnTo>
                    <a:pt x="626" y="429"/>
                  </a:lnTo>
                  <a:lnTo>
                    <a:pt x="626" y="428"/>
                  </a:lnTo>
                  <a:lnTo>
                    <a:pt x="625" y="426"/>
                  </a:lnTo>
                  <a:lnTo>
                    <a:pt x="625" y="425"/>
                  </a:lnTo>
                  <a:lnTo>
                    <a:pt x="625" y="424"/>
                  </a:lnTo>
                  <a:lnTo>
                    <a:pt x="625" y="422"/>
                  </a:lnTo>
                  <a:lnTo>
                    <a:pt x="625" y="421"/>
                  </a:lnTo>
                  <a:lnTo>
                    <a:pt x="625" y="420"/>
                  </a:lnTo>
                  <a:lnTo>
                    <a:pt x="626" y="417"/>
                  </a:lnTo>
                  <a:lnTo>
                    <a:pt x="626" y="416"/>
                  </a:lnTo>
                  <a:lnTo>
                    <a:pt x="628" y="416"/>
                  </a:lnTo>
                  <a:lnTo>
                    <a:pt x="629" y="416"/>
                  </a:lnTo>
                  <a:lnTo>
                    <a:pt x="632" y="416"/>
                  </a:lnTo>
                  <a:lnTo>
                    <a:pt x="633" y="416"/>
                  </a:lnTo>
                  <a:lnTo>
                    <a:pt x="634" y="415"/>
                  </a:lnTo>
                  <a:lnTo>
                    <a:pt x="634" y="413"/>
                  </a:lnTo>
                  <a:lnTo>
                    <a:pt x="634" y="412"/>
                  </a:lnTo>
                  <a:lnTo>
                    <a:pt x="634" y="411"/>
                  </a:lnTo>
                  <a:lnTo>
                    <a:pt x="636" y="409"/>
                  </a:lnTo>
                  <a:lnTo>
                    <a:pt x="637" y="408"/>
                  </a:lnTo>
                  <a:lnTo>
                    <a:pt x="638" y="407"/>
                  </a:lnTo>
                  <a:lnTo>
                    <a:pt x="638" y="405"/>
                  </a:lnTo>
                  <a:lnTo>
                    <a:pt x="639" y="404"/>
                  </a:lnTo>
                  <a:lnTo>
                    <a:pt x="641" y="403"/>
                  </a:lnTo>
                  <a:lnTo>
                    <a:pt x="641" y="401"/>
                  </a:lnTo>
                  <a:lnTo>
                    <a:pt x="643" y="401"/>
                  </a:lnTo>
                  <a:lnTo>
                    <a:pt x="645" y="400"/>
                  </a:lnTo>
                  <a:lnTo>
                    <a:pt x="645" y="401"/>
                  </a:lnTo>
                  <a:lnTo>
                    <a:pt x="646" y="403"/>
                  </a:lnTo>
                  <a:lnTo>
                    <a:pt x="647" y="404"/>
                  </a:lnTo>
                  <a:lnTo>
                    <a:pt x="649" y="405"/>
                  </a:lnTo>
                  <a:lnTo>
                    <a:pt x="650" y="407"/>
                  </a:lnTo>
                  <a:lnTo>
                    <a:pt x="650" y="408"/>
                  </a:lnTo>
                  <a:lnTo>
                    <a:pt x="651" y="408"/>
                  </a:lnTo>
                  <a:lnTo>
                    <a:pt x="653" y="407"/>
                  </a:lnTo>
                  <a:lnTo>
                    <a:pt x="653" y="405"/>
                  </a:lnTo>
                  <a:lnTo>
                    <a:pt x="654" y="404"/>
                  </a:lnTo>
                  <a:lnTo>
                    <a:pt x="655" y="401"/>
                  </a:lnTo>
                  <a:lnTo>
                    <a:pt x="655" y="400"/>
                  </a:lnTo>
                  <a:lnTo>
                    <a:pt x="654" y="399"/>
                  </a:lnTo>
                  <a:lnTo>
                    <a:pt x="654" y="398"/>
                  </a:lnTo>
                  <a:lnTo>
                    <a:pt x="655" y="396"/>
                  </a:lnTo>
                  <a:lnTo>
                    <a:pt x="657" y="396"/>
                  </a:lnTo>
                  <a:lnTo>
                    <a:pt x="658" y="396"/>
                  </a:lnTo>
                  <a:lnTo>
                    <a:pt x="660" y="398"/>
                  </a:lnTo>
                  <a:lnTo>
                    <a:pt x="662" y="398"/>
                  </a:lnTo>
                  <a:lnTo>
                    <a:pt x="663" y="399"/>
                  </a:lnTo>
                  <a:lnTo>
                    <a:pt x="664" y="399"/>
                  </a:lnTo>
                  <a:lnTo>
                    <a:pt x="666" y="400"/>
                  </a:lnTo>
                  <a:lnTo>
                    <a:pt x="667" y="400"/>
                  </a:lnTo>
                  <a:lnTo>
                    <a:pt x="670" y="400"/>
                  </a:lnTo>
                  <a:lnTo>
                    <a:pt x="671" y="400"/>
                  </a:lnTo>
                  <a:lnTo>
                    <a:pt x="672" y="399"/>
                  </a:lnTo>
                  <a:lnTo>
                    <a:pt x="674" y="399"/>
                  </a:lnTo>
                  <a:lnTo>
                    <a:pt x="675" y="398"/>
                  </a:lnTo>
                  <a:lnTo>
                    <a:pt x="675" y="396"/>
                  </a:lnTo>
                  <a:lnTo>
                    <a:pt x="676" y="395"/>
                  </a:lnTo>
                  <a:lnTo>
                    <a:pt x="677" y="394"/>
                  </a:lnTo>
                  <a:lnTo>
                    <a:pt x="677" y="392"/>
                  </a:lnTo>
                  <a:lnTo>
                    <a:pt x="676" y="391"/>
                  </a:lnTo>
                  <a:lnTo>
                    <a:pt x="675" y="391"/>
                  </a:lnTo>
                  <a:lnTo>
                    <a:pt x="674" y="391"/>
                  </a:lnTo>
                  <a:lnTo>
                    <a:pt x="672" y="391"/>
                  </a:lnTo>
                  <a:lnTo>
                    <a:pt x="672" y="390"/>
                  </a:lnTo>
                  <a:lnTo>
                    <a:pt x="671" y="390"/>
                  </a:lnTo>
                  <a:lnTo>
                    <a:pt x="670" y="388"/>
                  </a:lnTo>
                  <a:lnTo>
                    <a:pt x="668" y="388"/>
                  </a:lnTo>
                  <a:lnTo>
                    <a:pt x="668" y="387"/>
                  </a:lnTo>
                  <a:lnTo>
                    <a:pt x="667" y="386"/>
                  </a:lnTo>
                  <a:lnTo>
                    <a:pt x="666" y="384"/>
                  </a:lnTo>
                  <a:lnTo>
                    <a:pt x="664" y="383"/>
                  </a:lnTo>
                  <a:lnTo>
                    <a:pt x="664" y="382"/>
                  </a:lnTo>
                  <a:lnTo>
                    <a:pt x="663" y="382"/>
                  </a:lnTo>
                  <a:lnTo>
                    <a:pt x="662" y="379"/>
                  </a:lnTo>
                  <a:lnTo>
                    <a:pt x="663" y="379"/>
                  </a:lnTo>
                  <a:lnTo>
                    <a:pt x="664" y="379"/>
                  </a:lnTo>
                  <a:lnTo>
                    <a:pt x="666" y="379"/>
                  </a:lnTo>
                  <a:lnTo>
                    <a:pt x="667" y="379"/>
                  </a:lnTo>
                  <a:lnTo>
                    <a:pt x="668" y="379"/>
                  </a:lnTo>
                  <a:lnTo>
                    <a:pt x="670" y="378"/>
                  </a:lnTo>
                  <a:lnTo>
                    <a:pt x="671" y="378"/>
                  </a:lnTo>
                  <a:lnTo>
                    <a:pt x="674" y="377"/>
                  </a:lnTo>
                  <a:lnTo>
                    <a:pt x="675" y="377"/>
                  </a:lnTo>
                  <a:lnTo>
                    <a:pt x="676" y="377"/>
                  </a:lnTo>
                  <a:lnTo>
                    <a:pt x="677" y="377"/>
                  </a:lnTo>
                  <a:lnTo>
                    <a:pt x="679" y="377"/>
                  </a:lnTo>
                  <a:lnTo>
                    <a:pt x="680" y="378"/>
                  </a:lnTo>
                  <a:lnTo>
                    <a:pt x="680" y="379"/>
                  </a:lnTo>
                  <a:lnTo>
                    <a:pt x="680" y="381"/>
                  </a:lnTo>
                  <a:lnTo>
                    <a:pt x="683" y="382"/>
                  </a:lnTo>
                  <a:lnTo>
                    <a:pt x="684" y="382"/>
                  </a:lnTo>
                  <a:lnTo>
                    <a:pt x="685" y="382"/>
                  </a:lnTo>
                  <a:lnTo>
                    <a:pt x="688" y="382"/>
                  </a:lnTo>
                  <a:lnTo>
                    <a:pt x="689" y="382"/>
                  </a:lnTo>
                  <a:lnTo>
                    <a:pt x="691" y="381"/>
                  </a:lnTo>
                  <a:lnTo>
                    <a:pt x="693" y="381"/>
                  </a:lnTo>
                  <a:lnTo>
                    <a:pt x="694" y="379"/>
                  </a:lnTo>
                  <a:lnTo>
                    <a:pt x="696" y="379"/>
                  </a:lnTo>
                  <a:lnTo>
                    <a:pt x="697" y="379"/>
                  </a:lnTo>
                  <a:lnTo>
                    <a:pt x="698" y="378"/>
                  </a:lnTo>
                  <a:lnTo>
                    <a:pt x="700" y="378"/>
                  </a:lnTo>
                  <a:lnTo>
                    <a:pt x="701" y="378"/>
                  </a:lnTo>
                  <a:lnTo>
                    <a:pt x="702" y="377"/>
                  </a:lnTo>
                  <a:lnTo>
                    <a:pt x="705" y="375"/>
                  </a:lnTo>
                  <a:lnTo>
                    <a:pt x="706" y="375"/>
                  </a:lnTo>
                  <a:lnTo>
                    <a:pt x="706" y="374"/>
                  </a:lnTo>
                  <a:lnTo>
                    <a:pt x="706" y="371"/>
                  </a:lnTo>
                  <a:lnTo>
                    <a:pt x="706" y="370"/>
                  </a:lnTo>
                  <a:lnTo>
                    <a:pt x="705" y="370"/>
                  </a:lnTo>
                  <a:lnTo>
                    <a:pt x="704" y="370"/>
                  </a:lnTo>
                  <a:lnTo>
                    <a:pt x="702" y="370"/>
                  </a:lnTo>
                  <a:lnTo>
                    <a:pt x="701" y="369"/>
                  </a:lnTo>
                  <a:lnTo>
                    <a:pt x="701" y="367"/>
                  </a:lnTo>
                  <a:lnTo>
                    <a:pt x="701" y="366"/>
                  </a:lnTo>
                  <a:lnTo>
                    <a:pt x="702" y="366"/>
                  </a:lnTo>
                  <a:lnTo>
                    <a:pt x="702" y="365"/>
                  </a:lnTo>
                  <a:lnTo>
                    <a:pt x="702" y="363"/>
                  </a:lnTo>
                  <a:lnTo>
                    <a:pt x="701" y="362"/>
                  </a:lnTo>
                  <a:lnTo>
                    <a:pt x="701" y="361"/>
                  </a:lnTo>
                  <a:lnTo>
                    <a:pt x="700" y="361"/>
                  </a:lnTo>
                  <a:lnTo>
                    <a:pt x="698" y="361"/>
                  </a:lnTo>
                  <a:lnTo>
                    <a:pt x="697" y="360"/>
                  </a:lnTo>
                  <a:lnTo>
                    <a:pt x="698" y="358"/>
                  </a:lnTo>
                  <a:lnTo>
                    <a:pt x="698" y="357"/>
                  </a:lnTo>
                  <a:lnTo>
                    <a:pt x="700" y="356"/>
                  </a:lnTo>
                  <a:lnTo>
                    <a:pt x="698" y="354"/>
                  </a:lnTo>
                  <a:lnTo>
                    <a:pt x="697" y="354"/>
                  </a:lnTo>
                  <a:lnTo>
                    <a:pt x="697" y="353"/>
                  </a:lnTo>
                  <a:lnTo>
                    <a:pt x="697" y="352"/>
                  </a:lnTo>
                  <a:lnTo>
                    <a:pt x="696" y="352"/>
                  </a:lnTo>
                  <a:lnTo>
                    <a:pt x="696" y="350"/>
                  </a:lnTo>
                  <a:lnTo>
                    <a:pt x="697" y="349"/>
                  </a:lnTo>
                  <a:lnTo>
                    <a:pt x="696" y="348"/>
                  </a:lnTo>
                  <a:lnTo>
                    <a:pt x="696" y="346"/>
                  </a:lnTo>
                  <a:lnTo>
                    <a:pt x="694" y="345"/>
                  </a:lnTo>
                  <a:lnTo>
                    <a:pt x="694" y="344"/>
                  </a:lnTo>
                  <a:lnTo>
                    <a:pt x="693" y="344"/>
                  </a:lnTo>
                  <a:lnTo>
                    <a:pt x="692" y="344"/>
                  </a:lnTo>
                  <a:lnTo>
                    <a:pt x="691" y="344"/>
                  </a:lnTo>
                  <a:lnTo>
                    <a:pt x="688" y="344"/>
                  </a:lnTo>
                  <a:lnTo>
                    <a:pt x="687" y="343"/>
                  </a:lnTo>
                  <a:lnTo>
                    <a:pt x="685" y="344"/>
                  </a:lnTo>
                  <a:lnTo>
                    <a:pt x="684" y="344"/>
                  </a:lnTo>
                  <a:lnTo>
                    <a:pt x="681" y="344"/>
                  </a:lnTo>
                  <a:lnTo>
                    <a:pt x="681" y="343"/>
                  </a:lnTo>
                  <a:lnTo>
                    <a:pt x="680" y="341"/>
                  </a:lnTo>
                  <a:lnTo>
                    <a:pt x="679" y="340"/>
                  </a:lnTo>
                  <a:lnTo>
                    <a:pt x="677" y="340"/>
                  </a:lnTo>
                  <a:lnTo>
                    <a:pt x="677" y="339"/>
                  </a:lnTo>
                  <a:lnTo>
                    <a:pt x="677" y="337"/>
                  </a:lnTo>
                  <a:lnTo>
                    <a:pt x="676" y="336"/>
                  </a:lnTo>
                  <a:lnTo>
                    <a:pt x="675" y="333"/>
                  </a:lnTo>
                  <a:lnTo>
                    <a:pt x="674" y="333"/>
                  </a:lnTo>
                  <a:lnTo>
                    <a:pt x="674" y="332"/>
                  </a:lnTo>
                  <a:lnTo>
                    <a:pt x="672" y="331"/>
                  </a:lnTo>
                  <a:lnTo>
                    <a:pt x="671" y="332"/>
                  </a:lnTo>
                  <a:lnTo>
                    <a:pt x="670" y="331"/>
                  </a:lnTo>
                  <a:lnTo>
                    <a:pt x="668" y="329"/>
                  </a:lnTo>
                  <a:lnTo>
                    <a:pt x="667" y="329"/>
                  </a:lnTo>
                  <a:lnTo>
                    <a:pt x="666" y="329"/>
                  </a:lnTo>
                  <a:lnTo>
                    <a:pt x="663" y="328"/>
                  </a:lnTo>
                  <a:lnTo>
                    <a:pt x="663" y="327"/>
                  </a:lnTo>
                  <a:lnTo>
                    <a:pt x="662" y="327"/>
                  </a:lnTo>
                  <a:lnTo>
                    <a:pt x="660" y="326"/>
                  </a:lnTo>
                  <a:lnTo>
                    <a:pt x="659" y="324"/>
                  </a:lnTo>
                  <a:lnTo>
                    <a:pt x="659" y="323"/>
                  </a:lnTo>
                  <a:lnTo>
                    <a:pt x="659" y="322"/>
                  </a:lnTo>
                  <a:lnTo>
                    <a:pt x="658" y="322"/>
                  </a:lnTo>
                  <a:lnTo>
                    <a:pt x="658" y="320"/>
                  </a:lnTo>
                  <a:lnTo>
                    <a:pt x="657" y="320"/>
                  </a:lnTo>
                  <a:lnTo>
                    <a:pt x="655" y="320"/>
                  </a:lnTo>
                  <a:lnTo>
                    <a:pt x="655" y="319"/>
                  </a:lnTo>
                  <a:lnTo>
                    <a:pt x="654" y="318"/>
                  </a:lnTo>
                  <a:lnTo>
                    <a:pt x="654" y="316"/>
                  </a:lnTo>
                  <a:lnTo>
                    <a:pt x="654" y="315"/>
                  </a:lnTo>
                  <a:lnTo>
                    <a:pt x="654" y="314"/>
                  </a:lnTo>
                  <a:lnTo>
                    <a:pt x="654" y="312"/>
                  </a:lnTo>
                  <a:lnTo>
                    <a:pt x="654" y="311"/>
                  </a:lnTo>
                  <a:lnTo>
                    <a:pt x="654" y="310"/>
                  </a:lnTo>
                  <a:lnTo>
                    <a:pt x="653" y="309"/>
                  </a:lnTo>
                  <a:lnTo>
                    <a:pt x="651" y="309"/>
                  </a:lnTo>
                  <a:lnTo>
                    <a:pt x="651" y="307"/>
                  </a:lnTo>
                  <a:lnTo>
                    <a:pt x="650" y="305"/>
                  </a:lnTo>
                  <a:lnTo>
                    <a:pt x="650" y="303"/>
                  </a:lnTo>
                  <a:lnTo>
                    <a:pt x="651" y="302"/>
                  </a:lnTo>
                  <a:lnTo>
                    <a:pt x="653" y="302"/>
                  </a:lnTo>
                  <a:lnTo>
                    <a:pt x="651" y="301"/>
                  </a:lnTo>
                  <a:lnTo>
                    <a:pt x="650" y="299"/>
                  </a:lnTo>
                  <a:lnTo>
                    <a:pt x="650" y="298"/>
                  </a:lnTo>
                  <a:lnTo>
                    <a:pt x="649" y="298"/>
                  </a:lnTo>
                  <a:lnTo>
                    <a:pt x="647" y="295"/>
                  </a:lnTo>
                  <a:lnTo>
                    <a:pt x="647" y="294"/>
                  </a:lnTo>
                  <a:lnTo>
                    <a:pt x="646" y="293"/>
                  </a:lnTo>
                  <a:lnTo>
                    <a:pt x="646" y="291"/>
                  </a:lnTo>
                  <a:lnTo>
                    <a:pt x="645" y="291"/>
                  </a:lnTo>
                  <a:lnTo>
                    <a:pt x="642" y="293"/>
                  </a:lnTo>
                  <a:lnTo>
                    <a:pt x="641" y="290"/>
                  </a:lnTo>
                  <a:lnTo>
                    <a:pt x="638" y="290"/>
                  </a:lnTo>
                  <a:lnTo>
                    <a:pt x="636" y="291"/>
                  </a:lnTo>
                  <a:lnTo>
                    <a:pt x="633" y="290"/>
                  </a:lnTo>
                  <a:lnTo>
                    <a:pt x="630" y="289"/>
                  </a:lnTo>
                  <a:lnTo>
                    <a:pt x="629" y="289"/>
                  </a:lnTo>
                  <a:lnTo>
                    <a:pt x="626" y="288"/>
                  </a:lnTo>
                  <a:lnTo>
                    <a:pt x="625" y="286"/>
                  </a:lnTo>
                  <a:lnTo>
                    <a:pt x="625" y="285"/>
                  </a:lnTo>
                  <a:lnTo>
                    <a:pt x="624" y="284"/>
                  </a:lnTo>
                  <a:lnTo>
                    <a:pt x="622" y="282"/>
                  </a:lnTo>
                  <a:lnTo>
                    <a:pt x="620" y="281"/>
                  </a:lnTo>
                  <a:lnTo>
                    <a:pt x="617" y="280"/>
                  </a:lnTo>
                  <a:lnTo>
                    <a:pt x="620" y="280"/>
                  </a:lnTo>
                  <a:lnTo>
                    <a:pt x="621" y="280"/>
                  </a:lnTo>
                  <a:lnTo>
                    <a:pt x="625" y="280"/>
                  </a:lnTo>
                  <a:lnTo>
                    <a:pt x="670" y="281"/>
                  </a:lnTo>
                  <a:lnTo>
                    <a:pt x="674" y="281"/>
                  </a:lnTo>
                  <a:lnTo>
                    <a:pt x="675" y="278"/>
                  </a:lnTo>
                  <a:lnTo>
                    <a:pt x="676" y="277"/>
                  </a:lnTo>
                  <a:lnTo>
                    <a:pt x="676" y="276"/>
                  </a:lnTo>
                  <a:lnTo>
                    <a:pt x="677" y="273"/>
                  </a:lnTo>
                  <a:lnTo>
                    <a:pt x="679" y="272"/>
                  </a:lnTo>
                  <a:lnTo>
                    <a:pt x="679" y="271"/>
                  </a:lnTo>
                  <a:lnTo>
                    <a:pt x="680" y="269"/>
                  </a:lnTo>
                  <a:lnTo>
                    <a:pt x="680" y="268"/>
                  </a:lnTo>
                  <a:lnTo>
                    <a:pt x="681" y="267"/>
                  </a:lnTo>
                  <a:lnTo>
                    <a:pt x="683" y="263"/>
                  </a:lnTo>
                  <a:lnTo>
                    <a:pt x="683" y="261"/>
                  </a:lnTo>
                  <a:lnTo>
                    <a:pt x="684" y="260"/>
                  </a:lnTo>
                  <a:lnTo>
                    <a:pt x="684" y="259"/>
                  </a:lnTo>
                  <a:lnTo>
                    <a:pt x="685" y="257"/>
                  </a:lnTo>
                  <a:lnTo>
                    <a:pt x="687" y="255"/>
                  </a:lnTo>
                  <a:lnTo>
                    <a:pt x="687" y="254"/>
                  </a:lnTo>
                  <a:lnTo>
                    <a:pt x="689" y="250"/>
                  </a:lnTo>
                  <a:lnTo>
                    <a:pt x="689" y="248"/>
                  </a:lnTo>
                  <a:lnTo>
                    <a:pt x="689" y="247"/>
                  </a:lnTo>
                  <a:lnTo>
                    <a:pt x="691" y="246"/>
                  </a:lnTo>
                  <a:lnTo>
                    <a:pt x="692" y="244"/>
                  </a:lnTo>
                  <a:lnTo>
                    <a:pt x="693" y="242"/>
                  </a:lnTo>
                  <a:lnTo>
                    <a:pt x="694" y="240"/>
                  </a:lnTo>
                  <a:lnTo>
                    <a:pt x="696" y="238"/>
                  </a:lnTo>
                  <a:lnTo>
                    <a:pt x="696" y="237"/>
                  </a:lnTo>
                  <a:lnTo>
                    <a:pt x="697" y="235"/>
                  </a:lnTo>
                  <a:lnTo>
                    <a:pt x="698" y="234"/>
                  </a:lnTo>
                  <a:lnTo>
                    <a:pt x="698" y="231"/>
                  </a:lnTo>
                  <a:lnTo>
                    <a:pt x="700" y="230"/>
                  </a:lnTo>
                  <a:lnTo>
                    <a:pt x="701" y="229"/>
                  </a:lnTo>
                  <a:lnTo>
                    <a:pt x="702" y="227"/>
                  </a:lnTo>
                  <a:lnTo>
                    <a:pt x="702" y="226"/>
                  </a:lnTo>
                  <a:lnTo>
                    <a:pt x="704" y="225"/>
                  </a:lnTo>
                  <a:lnTo>
                    <a:pt x="705" y="222"/>
                  </a:lnTo>
                  <a:lnTo>
                    <a:pt x="706" y="222"/>
                  </a:lnTo>
                  <a:lnTo>
                    <a:pt x="708" y="221"/>
                  </a:lnTo>
                  <a:lnTo>
                    <a:pt x="708" y="219"/>
                  </a:lnTo>
                  <a:lnTo>
                    <a:pt x="709" y="218"/>
                  </a:lnTo>
                  <a:lnTo>
                    <a:pt x="710" y="217"/>
                  </a:lnTo>
                  <a:lnTo>
                    <a:pt x="713" y="214"/>
                  </a:lnTo>
                  <a:lnTo>
                    <a:pt x="714" y="212"/>
                  </a:lnTo>
                  <a:lnTo>
                    <a:pt x="717" y="210"/>
                  </a:lnTo>
                  <a:lnTo>
                    <a:pt x="718" y="208"/>
                  </a:lnTo>
                  <a:lnTo>
                    <a:pt x="719" y="208"/>
                  </a:lnTo>
                  <a:lnTo>
                    <a:pt x="721" y="205"/>
                  </a:lnTo>
                  <a:lnTo>
                    <a:pt x="722" y="204"/>
                  </a:lnTo>
                  <a:lnTo>
                    <a:pt x="726" y="200"/>
                  </a:lnTo>
                  <a:lnTo>
                    <a:pt x="727" y="199"/>
                  </a:lnTo>
                  <a:lnTo>
                    <a:pt x="729" y="197"/>
                  </a:lnTo>
                  <a:lnTo>
                    <a:pt x="730" y="196"/>
                  </a:lnTo>
                  <a:lnTo>
                    <a:pt x="732" y="193"/>
                  </a:lnTo>
                  <a:lnTo>
                    <a:pt x="734" y="192"/>
                  </a:lnTo>
                  <a:lnTo>
                    <a:pt x="735" y="191"/>
                  </a:lnTo>
                  <a:lnTo>
                    <a:pt x="738" y="189"/>
                  </a:lnTo>
                  <a:lnTo>
                    <a:pt x="739" y="188"/>
                  </a:lnTo>
                  <a:lnTo>
                    <a:pt x="740" y="187"/>
                  </a:lnTo>
                  <a:lnTo>
                    <a:pt x="742" y="185"/>
                  </a:lnTo>
                  <a:lnTo>
                    <a:pt x="743" y="184"/>
                  </a:lnTo>
                  <a:lnTo>
                    <a:pt x="746" y="183"/>
                  </a:lnTo>
                  <a:lnTo>
                    <a:pt x="747" y="183"/>
                  </a:lnTo>
                  <a:lnTo>
                    <a:pt x="748" y="180"/>
                  </a:lnTo>
                  <a:lnTo>
                    <a:pt x="752" y="179"/>
                  </a:lnTo>
                  <a:lnTo>
                    <a:pt x="753" y="178"/>
                  </a:lnTo>
                  <a:lnTo>
                    <a:pt x="755" y="176"/>
                  </a:lnTo>
                  <a:lnTo>
                    <a:pt x="757" y="175"/>
                  </a:lnTo>
                  <a:lnTo>
                    <a:pt x="759" y="174"/>
                  </a:lnTo>
                  <a:lnTo>
                    <a:pt x="761" y="172"/>
                  </a:lnTo>
                  <a:lnTo>
                    <a:pt x="763" y="172"/>
                  </a:lnTo>
                  <a:lnTo>
                    <a:pt x="764" y="171"/>
                  </a:lnTo>
                  <a:lnTo>
                    <a:pt x="767" y="170"/>
                  </a:lnTo>
                  <a:lnTo>
                    <a:pt x="768" y="168"/>
                  </a:lnTo>
                  <a:lnTo>
                    <a:pt x="769" y="167"/>
                  </a:lnTo>
                  <a:lnTo>
                    <a:pt x="770" y="166"/>
                  </a:lnTo>
                  <a:lnTo>
                    <a:pt x="772" y="165"/>
                  </a:lnTo>
                  <a:lnTo>
                    <a:pt x="773" y="162"/>
                  </a:lnTo>
                  <a:lnTo>
                    <a:pt x="776" y="161"/>
                  </a:lnTo>
                  <a:lnTo>
                    <a:pt x="777" y="161"/>
                  </a:lnTo>
                  <a:lnTo>
                    <a:pt x="778" y="159"/>
                  </a:lnTo>
                  <a:lnTo>
                    <a:pt x="781" y="158"/>
                  </a:lnTo>
                  <a:lnTo>
                    <a:pt x="782" y="157"/>
                  </a:lnTo>
                  <a:lnTo>
                    <a:pt x="784" y="155"/>
                  </a:lnTo>
                  <a:lnTo>
                    <a:pt x="786" y="154"/>
                  </a:lnTo>
                  <a:lnTo>
                    <a:pt x="787" y="154"/>
                  </a:lnTo>
                  <a:lnTo>
                    <a:pt x="789" y="153"/>
                  </a:lnTo>
                  <a:lnTo>
                    <a:pt x="789" y="151"/>
                  </a:lnTo>
                  <a:lnTo>
                    <a:pt x="790" y="151"/>
                  </a:lnTo>
                  <a:lnTo>
                    <a:pt x="793" y="151"/>
                  </a:lnTo>
                  <a:lnTo>
                    <a:pt x="793" y="150"/>
                  </a:lnTo>
                  <a:lnTo>
                    <a:pt x="793" y="148"/>
                  </a:lnTo>
                  <a:lnTo>
                    <a:pt x="794" y="148"/>
                  </a:lnTo>
                  <a:lnTo>
                    <a:pt x="795" y="149"/>
                  </a:lnTo>
                  <a:lnTo>
                    <a:pt x="797" y="149"/>
                  </a:lnTo>
                  <a:lnTo>
                    <a:pt x="798" y="148"/>
                  </a:lnTo>
                  <a:lnTo>
                    <a:pt x="799" y="148"/>
                  </a:lnTo>
                  <a:lnTo>
                    <a:pt x="801" y="148"/>
                  </a:lnTo>
                  <a:lnTo>
                    <a:pt x="802" y="148"/>
                  </a:lnTo>
                  <a:lnTo>
                    <a:pt x="803" y="146"/>
                  </a:lnTo>
                  <a:lnTo>
                    <a:pt x="803" y="145"/>
                  </a:lnTo>
                  <a:lnTo>
                    <a:pt x="805" y="144"/>
                  </a:lnTo>
                  <a:lnTo>
                    <a:pt x="806" y="142"/>
                  </a:lnTo>
                  <a:lnTo>
                    <a:pt x="806" y="141"/>
                  </a:lnTo>
                  <a:lnTo>
                    <a:pt x="807" y="140"/>
                  </a:lnTo>
                  <a:lnTo>
                    <a:pt x="808" y="140"/>
                  </a:lnTo>
                  <a:lnTo>
                    <a:pt x="808" y="138"/>
                  </a:lnTo>
                  <a:lnTo>
                    <a:pt x="810" y="137"/>
                  </a:lnTo>
                  <a:lnTo>
                    <a:pt x="811" y="137"/>
                  </a:lnTo>
                  <a:lnTo>
                    <a:pt x="812" y="137"/>
                  </a:lnTo>
                  <a:lnTo>
                    <a:pt x="814" y="137"/>
                  </a:lnTo>
                  <a:lnTo>
                    <a:pt x="814" y="138"/>
                  </a:lnTo>
                  <a:lnTo>
                    <a:pt x="815" y="140"/>
                  </a:lnTo>
                  <a:lnTo>
                    <a:pt x="816" y="141"/>
                  </a:lnTo>
                  <a:lnTo>
                    <a:pt x="816" y="142"/>
                  </a:lnTo>
                  <a:lnTo>
                    <a:pt x="818" y="144"/>
                  </a:lnTo>
                  <a:lnTo>
                    <a:pt x="820" y="144"/>
                  </a:lnTo>
                  <a:lnTo>
                    <a:pt x="822" y="145"/>
                  </a:lnTo>
                  <a:lnTo>
                    <a:pt x="823" y="146"/>
                  </a:lnTo>
                  <a:lnTo>
                    <a:pt x="824" y="146"/>
                  </a:lnTo>
                  <a:lnTo>
                    <a:pt x="825" y="148"/>
                  </a:lnTo>
                  <a:lnTo>
                    <a:pt x="827" y="148"/>
                  </a:lnTo>
                  <a:lnTo>
                    <a:pt x="828" y="149"/>
                  </a:lnTo>
                  <a:lnTo>
                    <a:pt x="828" y="150"/>
                  </a:lnTo>
                  <a:lnTo>
                    <a:pt x="828" y="151"/>
                  </a:lnTo>
                  <a:lnTo>
                    <a:pt x="827" y="153"/>
                  </a:lnTo>
                  <a:lnTo>
                    <a:pt x="825" y="153"/>
                  </a:lnTo>
                  <a:lnTo>
                    <a:pt x="824" y="153"/>
                  </a:lnTo>
                  <a:lnTo>
                    <a:pt x="824" y="154"/>
                  </a:lnTo>
                  <a:lnTo>
                    <a:pt x="825" y="155"/>
                  </a:lnTo>
                  <a:lnTo>
                    <a:pt x="827" y="157"/>
                  </a:lnTo>
                  <a:lnTo>
                    <a:pt x="828" y="157"/>
                  </a:lnTo>
                  <a:lnTo>
                    <a:pt x="828" y="158"/>
                  </a:lnTo>
                  <a:lnTo>
                    <a:pt x="829" y="159"/>
                  </a:lnTo>
                  <a:lnTo>
                    <a:pt x="831" y="161"/>
                  </a:lnTo>
                  <a:lnTo>
                    <a:pt x="832" y="162"/>
                  </a:lnTo>
                  <a:lnTo>
                    <a:pt x="833" y="163"/>
                  </a:lnTo>
                  <a:lnTo>
                    <a:pt x="835" y="165"/>
                  </a:lnTo>
                  <a:lnTo>
                    <a:pt x="835" y="166"/>
                  </a:lnTo>
                  <a:lnTo>
                    <a:pt x="835" y="167"/>
                  </a:lnTo>
                  <a:lnTo>
                    <a:pt x="833" y="168"/>
                  </a:lnTo>
                  <a:lnTo>
                    <a:pt x="832" y="170"/>
                  </a:lnTo>
                  <a:lnTo>
                    <a:pt x="831" y="170"/>
                  </a:lnTo>
                  <a:lnTo>
                    <a:pt x="829" y="170"/>
                  </a:lnTo>
                  <a:lnTo>
                    <a:pt x="829" y="171"/>
                  </a:lnTo>
                  <a:lnTo>
                    <a:pt x="829" y="174"/>
                  </a:lnTo>
                  <a:lnTo>
                    <a:pt x="831" y="174"/>
                  </a:lnTo>
                  <a:lnTo>
                    <a:pt x="832" y="174"/>
                  </a:lnTo>
                  <a:lnTo>
                    <a:pt x="833" y="174"/>
                  </a:lnTo>
                  <a:lnTo>
                    <a:pt x="833" y="175"/>
                  </a:lnTo>
                  <a:lnTo>
                    <a:pt x="833" y="176"/>
                  </a:lnTo>
                  <a:lnTo>
                    <a:pt x="832" y="178"/>
                  </a:lnTo>
                  <a:lnTo>
                    <a:pt x="832" y="179"/>
                  </a:lnTo>
                  <a:lnTo>
                    <a:pt x="831" y="180"/>
                  </a:lnTo>
                  <a:lnTo>
                    <a:pt x="829" y="180"/>
                  </a:lnTo>
                  <a:lnTo>
                    <a:pt x="828" y="182"/>
                  </a:lnTo>
                  <a:lnTo>
                    <a:pt x="828" y="183"/>
                  </a:lnTo>
                  <a:lnTo>
                    <a:pt x="827" y="184"/>
                  </a:lnTo>
                  <a:lnTo>
                    <a:pt x="825" y="184"/>
                  </a:lnTo>
                  <a:lnTo>
                    <a:pt x="824" y="183"/>
                  </a:lnTo>
                  <a:lnTo>
                    <a:pt x="823" y="183"/>
                  </a:lnTo>
                  <a:lnTo>
                    <a:pt x="822" y="183"/>
                  </a:lnTo>
                  <a:lnTo>
                    <a:pt x="822" y="185"/>
                  </a:lnTo>
                  <a:lnTo>
                    <a:pt x="822" y="187"/>
                  </a:lnTo>
                  <a:lnTo>
                    <a:pt x="822" y="188"/>
                  </a:lnTo>
                  <a:lnTo>
                    <a:pt x="823" y="189"/>
                  </a:lnTo>
                  <a:lnTo>
                    <a:pt x="823" y="191"/>
                  </a:lnTo>
                  <a:lnTo>
                    <a:pt x="823" y="192"/>
                  </a:lnTo>
                  <a:lnTo>
                    <a:pt x="824" y="193"/>
                  </a:lnTo>
                  <a:lnTo>
                    <a:pt x="825" y="193"/>
                  </a:lnTo>
                  <a:lnTo>
                    <a:pt x="825" y="195"/>
                  </a:lnTo>
                  <a:lnTo>
                    <a:pt x="827" y="196"/>
                  </a:lnTo>
                  <a:lnTo>
                    <a:pt x="828" y="197"/>
                  </a:lnTo>
                  <a:lnTo>
                    <a:pt x="829" y="199"/>
                  </a:lnTo>
                  <a:lnTo>
                    <a:pt x="831" y="199"/>
                  </a:lnTo>
                  <a:lnTo>
                    <a:pt x="832" y="200"/>
                  </a:lnTo>
                  <a:lnTo>
                    <a:pt x="833" y="200"/>
                  </a:lnTo>
                  <a:lnTo>
                    <a:pt x="835" y="200"/>
                  </a:lnTo>
                  <a:lnTo>
                    <a:pt x="836" y="201"/>
                  </a:lnTo>
                  <a:lnTo>
                    <a:pt x="837" y="201"/>
                  </a:lnTo>
                  <a:lnTo>
                    <a:pt x="839" y="201"/>
                  </a:lnTo>
                  <a:lnTo>
                    <a:pt x="840" y="200"/>
                  </a:lnTo>
                  <a:lnTo>
                    <a:pt x="841" y="201"/>
                  </a:lnTo>
                  <a:lnTo>
                    <a:pt x="843" y="202"/>
                  </a:lnTo>
                  <a:lnTo>
                    <a:pt x="843" y="204"/>
                  </a:lnTo>
                  <a:lnTo>
                    <a:pt x="844" y="205"/>
                  </a:lnTo>
                  <a:lnTo>
                    <a:pt x="844" y="206"/>
                  </a:lnTo>
                  <a:lnTo>
                    <a:pt x="845" y="208"/>
                  </a:lnTo>
                  <a:lnTo>
                    <a:pt x="845" y="209"/>
                  </a:lnTo>
                  <a:lnTo>
                    <a:pt x="845" y="210"/>
                  </a:lnTo>
                  <a:lnTo>
                    <a:pt x="845" y="212"/>
                  </a:lnTo>
                  <a:lnTo>
                    <a:pt x="845" y="213"/>
                  </a:lnTo>
                  <a:lnTo>
                    <a:pt x="845" y="214"/>
                  </a:lnTo>
                  <a:lnTo>
                    <a:pt x="845" y="216"/>
                  </a:lnTo>
                  <a:lnTo>
                    <a:pt x="845" y="217"/>
                  </a:lnTo>
                  <a:lnTo>
                    <a:pt x="843" y="217"/>
                  </a:lnTo>
                  <a:lnTo>
                    <a:pt x="844" y="218"/>
                  </a:lnTo>
                  <a:lnTo>
                    <a:pt x="845" y="218"/>
                  </a:lnTo>
                  <a:lnTo>
                    <a:pt x="846" y="219"/>
                  </a:lnTo>
                  <a:lnTo>
                    <a:pt x="848" y="221"/>
                  </a:lnTo>
                  <a:lnTo>
                    <a:pt x="849" y="219"/>
                  </a:lnTo>
                  <a:lnTo>
                    <a:pt x="849" y="218"/>
                  </a:lnTo>
                  <a:lnTo>
                    <a:pt x="852" y="218"/>
                  </a:lnTo>
                  <a:lnTo>
                    <a:pt x="852" y="219"/>
                  </a:lnTo>
                  <a:lnTo>
                    <a:pt x="853" y="221"/>
                  </a:lnTo>
                  <a:lnTo>
                    <a:pt x="854" y="221"/>
                  </a:lnTo>
                  <a:lnTo>
                    <a:pt x="856" y="222"/>
                  </a:lnTo>
                  <a:lnTo>
                    <a:pt x="857" y="222"/>
                  </a:lnTo>
                  <a:lnTo>
                    <a:pt x="860" y="223"/>
                  </a:lnTo>
                  <a:lnTo>
                    <a:pt x="860" y="225"/>
                  </a:lnTo>
                  <a:lnTo>
                    <a:pt x="861" y="226"/>
                  </a:lnTo>
                  <a:lnTo>
                    <a:pt x="862" y="227"/>
                  </a:lnTo>
                  <a:lnTo>
                    <a:pt x="865" y="229"/>
                  </a:lnTo>
                  <a:lnTo>
                    <a:pt x="869" y="231"/>
                  </a:lnTo>
                  <a:lnTo>
                    <a:pt x="870" y="233"/>
                  </a:lnTo>
                  <a:lnTo>
                    <a:pt x="871" y="233"/>
                  </a:lnTo>
                  <a:lnTo>
                    <a:pt x="870" y="235"/>
                  </a:lnTo>
                  <a:lnTo>
                    <a:pt x="869" y="235"/>
                  </a:lnTo>
                  <a:lnTo>
                    <a:pt x="870" y="238"/>
                  </a:lnTo>
                  <a:lnTo>
                    <a:pt x="871" y="238"/>
                  </a:lnTo>
                  <a:lnTo>
                    <a:pt x="873" y="238"/>
                  </a:lnTo>
                  <a:lnTo>
                    <a:pt x="874" y="239"/>
                  </a:lnTo>
                  <a:lnTo>
                    <a:pt x="877" y="240"/>
                  </a:lnTo>
                  <a:lnTo>
                    <a:pt x="877" y="242"/>
                  </a:lnTo>
                  <a:lnTo>
                    <a:pt x="878" y="242"/>
                  </a:lnTo>
                  <a:lnTo>
                    <a:pt x="879" y="243"/>
                  </a:lnTo>
                  <a:lnTo>
                    <a:pt x="881" y="244"/>
                  </a:lnTo>
                  <a:lnTo>
                    <a:pt x="883" y="244"/>
                  </a:lnTo>
                  <a:lnTo>
                    <a:pt x="884" y="244"/>
                  </a:lnTo>
                  <a:lnTo>
                    <a:pt x="886" y="244"/>
                  </a:lnTo>
                  <a:lnTo>
                    <a:pt x="887" y="244"/>
                  </a:lnTo>
                  <a:lnTo>
                    <a:pt x="887" y="246"/>
                  </a:lnTo>
                  <a:lnTo>
                    <a:pt x="888" y="246"/>
                  </a:lnTo>
                  <a:lnTo>
                    <a:pt x="890" y="247"/>
                  </a:lnTo>
                  <a:lnTo>
                    <a:pt x="891" y="247"/>
                  </a:lnTo>
                  <a:lnTo>
                    <a:pt x="892" y="246"/>
                  </a:lnTo>
                  <a:lnTo>
                    <a:pt x="894" y="247"/>
                  </a:lnTo>
                  <a:lnTo>
                    <a:pt x="894" y="248"/>
                  </a:lnTo>
                  <a:lnTo>
                    <a:pt x="892" y="248"/>
                  </a:lnTo>
                  <a:lnTo>
                    <a:pt x="891" y="250"/>
                  </a:lnTo>
                  <a:lnTo>
                    <a:pt x="892" y="250"/>
                  </a:lnTo>
                  <a:lnTo>
                    <a:pt x="894" y="251"/>
                  </a:lnTo>
                  <a:lnTo>
                    <a:pt x="894" y="252"/>
                  </a:lnTo>
                  <a:lnTo>
                    <a:pt x="895" y="252"/>
                  </a:lnTo>
                  <a:lnTo>
                    <a:pt x="894" y="254"/>
                  </a:lnTo>
                  <a:lnTo>
                    <a:pt x="894" y="255"/>
                  </a:lnTo>
                  <a:lnTo>
                    <a:pt x="894" y="256"/>
                  </a:lnTo>
                  <a:lnTo>
                    <a:pt x="895" y="257"/>
                  </a:lnTo>
                  <a:lnTo>
                    <a:pt x="895" y="259"/>
                  </a:lnTo>
                  <a:lnTo>
                    <a:pt x="895" y="260"/>
                  </a:lnTo>
                  <a:lnTo>
                    <a:pt x="895" y="261"/>
                  </a:lnTo>
                  <a:lnTo>
                    <a:pt x="896" y="263"/>
                  </a:lnTo>
                  <a:lnTo>
                    <a:pt x="896" y="264"/>
                  </a:lnTo>
                  <a:lnTo>
                    <a:pt x="898" y="264"/>
                  </a:lnTo>
                  <a:lnTo>
                    <a:pt x="899" y="264"/>
                  </a:lnTo>
                  <a:lnTo>
                    <a:pt x="899" y="265"/>
                  </a:lnTo>
                  <a:lnTo>
                    <a:pt x="900" y="265"/>
                  </a:lnTo>
                  <a:lnTo>
                    <a:pt x="901" y="265"/>
                  </a:lnTo>
                  <a:lnTo>
                    <a:pt x="903" y="264"/>
                  </a:lnTo>
                  <a:lnTo>
                    <a:pt x="904" y="263"/>
                  </a:lnTo>
                  <a:lnTo>
                    <a:pt x="905" y="263"/>
                  </a:lnTo>
                  <a:lnTo>
                    <a:pt x="907" y="261"/>
                  </a:lnTo>
                  <a:lnTo>
                    <a:pt x="907" y="260"/>
                  </a:lnTo>
                  <a:lnTo>
                    <a:pt x="908" y="259"/>
                  </a:lnTo>
                  <a:lnTo>
                    <a:pt x="908" y="256"/>
                  </a:lnTo>
                  <a:lnTo>
                    <a:pt x="907" y="255"/>
                  </a:lnTo>
                  <a:lnTo>
                    <a:pt x="908" y="254"/>
                  </a:lnTo>
                  <a:lnTo>
                    <a:pt x="909" y="254"/>
                  </a:lnTo>
                  <a:lnTo>
                    <a:pt x="911" y="255"/>
                  </a:lnTo>
                  <a:lnTo>
                    <a:pt x="912" y="256"/>
                  </a:lnTo>
                  <a:lnTo>
                    <a:pt x="913" y="255"/>
                  </a:lnTo>
                  <a:lnTo>
                    <a:pt x="915" y="254"/>
                  </a:lnTo>
                  <a:lnTo>
                    <a:pt x="915" y="252"/>
                  </a:lnTo>
                  <a:lnTo>
                    <a:pt x="913" y="252"/>
                  </a:lnTo>
                  <a:lnTo>
                    <a:pt x="912" y="251"/>
                  </a:lnTo>
                  <a:lnTo>
                    <a:pt x="913" y="250"/>
                  </a:lnTo>
                  <a:lnTo>
                    <a:pt x="915" y="250"/>
                  </a:lnTo>
                  <a:lnTo>
                    <a:pt x="916" y="250"/>
                  </a:lnTo>
                  <a:lnTo>
                    <a:pt x="917" y="250"/>
                  </a:lnTo>
                  <a:lnTo>
                    <a:pt x="918" y="248"/>
                  </a:lnTo>
                  <a:lnTo>
                    <a:pt x="918" y="246"/>
                  </a:lnTo>
                  <a:lnTo>
                    <a:pt x="917" y="244"/>
                  </a:lnTo>
                  <a:lnTo>
                    <a:pt x="918" y="244"/>
                  </a:lnTo>
                  <a:lnTo>
                    <a:pt x="920" y="243"/>
                  </a:lnTo>
                  <a:lnTo>
                    <a:pt x="920" y="242"/>
                  </a:lnTo>
                  <a:lnTo>
                    <a:pt x="921" y="239"/>
                  </a:lnTo>
                  <a:lnTo>
                    <a:pt x="921" y="238"/>
                  </a:lnTo>
                  <a:lnTo>
                    <a:pt x="921" y="237"/>
                  </a:lnTo>
                  <a:lnTo>
                    <a:pt x="921" y="235"/>
                  </a:lnTo>
                  <a:lnTo>
                    <a:pt x="921" y="234"/>
                  </a:lnTo>
                  <a:lnTo>
                    <a:pt x="921" y="233"/>
                  </a:lnTo>
                  <a:lnTo>
                    <a:pt x="921" y="231"/>
                  </a:lnTo>
                  <a:lnTo>
                    <a:pt x="920" y="229"/>
                  </a:lnTo>
                  <a:lnTo>
                    <a:pt x="920" y="227"/>
                  </a:lnTo>
                  <a:lnTo>
                    <a:pt x="918" y="225"/>
                  </a:lnTo>
                  <a:lnTo>
                    <a:pt x="917" y="222"/>
                  </a:lnTo>
                  <a:lnTo>
                    <a:pt x="916" y="221"/>
                  </a:lnTo>
                  <a:lnTo>
                    <a:pt x="917" y="219"/>
                  </a:lnTo>
                  <a:lnTo>
                    <a:pt x="915" y="219"/>
                  </a:lnTo>
                  <a:lnTo>
                    <a:pt x="915" y="218"/>
                  </a:lnTo>
                  <a:lnTo>
                    <a:pt x="912" y="217"/>
                  </a:lnTo>
                  <a:lnTo>
                    <a:pt x="912" y="216"/>
                  </a:lnTo>
                  <a:lnTo>
                    <a:pt x="911" y="214"/>
                  </a:lnTo>
                  <a:lnTo>
                    <a:pt x="909" y="213"/>
                  </a:lnTo>
                  <a:lnTo>
                    <a:pt x="908" y="212"/>
                  </a:lnTo>
                  <a:lnTo>
                    <a:pt x="908" y="209"/>
                  </a:lnTo>
                  <a:lnTo>
                    <a:pt x="908" y="208"/>
                  </a:lnTo>
                  <a:lnTo>
                    <a:pt x="907" y="205"/>
                  </a:lnTo>
                  <a:lnTo>
                    <a:pt x="907" y="204"/>
                  </a:lnTo>
                  <a:lnTo>
                    <a:pt x="908" y="202"/>
                  </a:lnTo>
                  <a:lnTo>
                    <a:pt x="908" y="200"/>
                  </a:lnTo>
                  <a:lnTo>
                    <a:pt x="909" y="199"/>
                  </a:lnTo>
                  <a:lnTo>
                    <a:pt x="909" y="197"/>
                  </a:lnTo>
                  <a:lnTo>
                    <a:pt x="911" y="196"/>
                  </a:lnTo>
                  <a:lnTo>
                    <a:pt x="912" y="195"/>
                  </a:lnTo>
                  <a:lnTo>
                    <a:pt x="913" y="195"/>
                  </a:lnTo>
                  <a:lnTo>
                    <a:pt x="915" y="193"/>
                  </a:lnTo>
                  <a:lnTo>
                    <a:pt x="917" y="193"/>
                  </a:lnTo>
                  <a:lnTo>
                    <a:pt x="918" y="192"/>
                  </a:lnTo>
                  <a:lnTo>
                    <a:pt x="921" y="192"/>
                  </a:lnTo>
                  <a:lnTo>
                    <a:pt x="924" y="191"/>
                  </a:lnTo>
                  <a:lnTo>
                    <a:pt x="925" y="191"/>
                  </a:lnTo>
                  <a:lnTo>
                    <a:pt x="928" y="189"/>
                  </a:lnTo>
                  <a:lnTo>
                    <a:pt x="929" y="189"/>
                  </a:lnTo>
                  <a:lnTo>
                    <a:pt x="930" y="189"/>
                  </a:lnTo>
                  <a:lnTo>
                    <a:pt x="933" y="188"/>
                  </a:lnTo>
                  <a:lnTo>
                    <a:pt x="934" y="188"/>
                  </a:lnTo>
                  <a:lnTo>
                    <a:pt x="937" y="188"/>
                  </a:lnTo>
                  <a:lnTo>
                    <a:pt x="938" y="187"/>
                  </a:lnTo>
                  <a:lnTo>
                    <a:pt x="941" y="187"/>
                  </a:lnTo>
                  <a:lnTo>
                    <a:pt x="942" y="185"/>
                  </a:lnTo>
                  <a:lnTo>
                    <a:pt x="942" y="184"/>
                  </a:lnTo>
                  <a:lnTo>
                    <a:pt x="945" y="183"/>
                  </a:lnTo>
                  <a:lnTo>
                    <a:pt x="946" y="182"/>
                  </a:lnTo>
                  <a:lnTo>
                    <a:pt x="947" y="180"/>
                  </a:lnTo>
                  <a:lnTo>
                    <a:pt x="949" y="179"/>
                  </a:lnTo>
                  <a:lnTo>
                    <a:pt x="950" y="178"/>
                  </a:lnTo>
                  <a:lnTo>
                    <a:pt x="951" y="176"/>
                  </a:lnTo>
                  <a:lnTo>
                    <a:pt x="953" y="175"/>
                  </a:lnTo>
                  <a:lnTo>
                    <a:pt x="954" y="172"/>
                  </a:lnTo>
                  <a:lnTo>
                    <a:pt x="955" y="172"/>
                  </a:lnTo>
                  <a:lnTo>
                    <a:pt x="958" y="170"/>
                  </a:lnTo>
                  <a:lnTo>
                    <a:pt x="959" y="168"/>
                  </a:lnTo>
                  <a:lnTo>
                    <a:pt x="960" y="167"/>
                  </a:lnTo>
                  <a:lnTo>
                    <a:pt x="960" y="166"/>
                  </a:lnTo>
                  <a:lnTo>
                    <a:pt x="962" y="166"/>
                  </a:lnTo>
                  <a:lnTo>
                    <a:pt x="962" y="165"/>
                  </a:lnTo>
                  <a:lnTo>
                    <a:pt x="963" y="163"/>
                  </a:lnTo>
                  <a:lnTo>
                    <a:pt x="964" y="162"/>
                  </a:lnTo>
                  <a:lnTo>
                    <a:pt x="966" y="159"/>
                  </a:lnTo>
                  <a:lnTo>
                    <a:pt x="968" y="158"/>
                  </a:lnTo>
                  <a:lnTo>
                    <a:pt x="968" y="157"/>
                  </a:lnTo>
                  <a:lnTo>
                    <a:pt x="970" y="155"/>
                  </a:lnTo>
                  <a:lnTo>
                    <a:pt x="971" y="154"/>
                  </a:lnTo>
                  <a:lnTo>
                    <a:pt x="972" y="151"/>
                  </a:lnTo>
                  <a:lnTo>
                    <a:pt x="974" y="151"/>
                  </a:lnTo>
                  <a:lnTo>
                    <a:pt x="976" y="149"/>
                  </a:lnTo>
                  <a:lnTo>
                    <a:pt x="977" y="149"/>
                  </a:lnTo>
                  <a:lnTo>
                    <a:pt x="979" y="148"/>
                  </a:lnTo>
                  <a:lnTo>
                    <a:pt x="980" y="148"/>
                  </a:lnTo>
                  <a:lnTo>
                    <a:pt x="980" y="146"/>
                  </a:lnTo>
                  <a:lnTo>
                    <a:pt x="981" y="146"/>
                  </a:lnTo>
                  <a:lnTo>
                    <a:pt x="984" y="145"/>
                  </a:lnTo>
                  <a:lnTo>
                    <a:pt x="985" y="144"/>
                  </a:lnTo>
                  <a:lnTo>
                    <a:pt x="987" y="142"/>
                  </a:lnTo>
                  <a:lnTo>
                    <a:pt x="988" y="142"/>
                  </a:lnTo>
                  <a:lnTo>
                    <a:pt x="989" y="141"/>
                  </a:lnTo>
                  <a:lnTo>
                    <a:pt x="991" y="141"/>
                  </a:lnTo>
                  <a:lnTo>
                    <a:pt x="992" y="141"/>
                  </a:lnTo>
                  <a:lnTo>
                    <a:pt x="993" y="140"/>
                  </a:lnTo>
                  <a:lnTo>
                    <a:pt x="994" y="140"/>
                  </a:lnTo>
                  <a:lnTo>
                    <a:pt x="997" y="138"/>
                  </a:lnTo>
                  <a:lnTo>
                    <a:pt x="1000" y="138"/>
                  </a:lnTo>
                  <a:lnTo>
                    <a:pt x="1001" y="138"/>
                  </a:lnTo>
                  <a:lnTo>
                    <a:pt x="1002" y="138"/>
                  </a:lnTo>
                  <a:lnTo>
                    <a:pt x="1004" y="138"/>
                  </a:lnTo>
                  <a:lnTo>
                    <a:pt x="1005" y="138"/>
                  </a:lnTo>
                  <a:lnTo>
                    <a:pt x="1006" y="140"/>
                  </a:lnTo>
                  <a:lnTo>
                    <a:pt x="1006" y="137"/>
                  </a:lnTo>
                  <a:lnTo>
                    <a:pt x="1006" y="136"/>
                  </a:lnTo>
                  <a:lnTo>
                    <a:pt x="1006" y="134"/>
                  </a:lnTo>
                  <a:lnTo>
                    <a:pt x="1009" y="132"/>
                  </a:lnTo>
                  <a:lnTo>
                    <a:pt x="1009" y="130"/>
                  </a:lnTo>
                  <a:lnTo>
                    <a:pt x="1010" y="129"/>
                  </a:lnTo>
                  <a:lnTo>
                    <a:pt x="1011" y="129"/>
                  </a:lnTo>
                  <a:lnTo>
                    <a:pt x="1013" y="129"/>
                  </a:lnTo>
                  <a:lnTo>
                    <a:pt x="1015" y="129"/>
                  </a:lnTo>
                  <a:lnTo>
                    <a:pt x="1017" y="129"/>
                  </a:lnTo>
                  <a:lnTo>
                    <a:pt x="1018" y="127"/>
                  </a:lnTo>
                  <a:lnTo>
                    <a:pt x="1018" y="125"/>
                  </a:lnTo>
                  <a:lnTo>
                    <a:pt x="1019" y="124"/>
                  </a:lnTo>
                  <a:lnTo>
                    <a:pt x="1019" y="121"/>
                  </a:lnTo>
                  <a:lnTo>
                    <a:pt x="1021" y="121"/>
                  </a:lnTo>
                  <a:lnTo>
                    <a:pt x="1022" y="120"/>
                  </a:lnTo>
                  <a:lnTo>
                    <a:pt x="1023" y="120"/>
                  </a:lnTo>
                  <a:lnTo>
                    <a:pt x="1025" y="119"/>
                  </a:lnTo>
                  <a:lnTo>
                    <a:pt x="1025" y="116"/>
                  </a:lnTo>
                  <a:lnTo>
                    <a:pt x="1026" y="115"/>
                  </a:lnTo>
                  <a:lnTo>
                    <a:pt x="1027" y="115"/>
                  </a:lnTo>
                  <a:lnTo>
                    <a:pt x="1029" y="113"/>
                  </a:lnTo>
                  <a:lnTo>
                    <a:pt x="1030" y="112"/>
                  </a:lnTo>
                  <a:lnTo>
                    <a:pt x="1030" y="111"/>
                  </a:lnTo>
                  <a:lnTo>
                    <a:pt x="1031" y="111"/>
                  </a:lnTo>
                  <a:lnTo>
                    <a:pt x="1034" y="111"/>
                  </a:lnTo>
                  <a:lnTo>
                    <a:pt x="1034" y="110"/>
                  </a:lnTo>
                  <a:lnTo>
                    <a:pt x="1035" y="108"/>
                  </a:lnTo>
                  <a:lnTo>
                    <a:pt x="1038" y="108"/>
                  </a:lnTo>
                  <a:lnTo>
                    <a:pt x="1039" y="107"/>
                  </a:lnTo>
                  <a:lnTo>
                    <a:pt x="1040" y="107"/>
                  </a:lnTo>
                  <a:lnTo>
                    <a:pt x="1042" y="106"/>
                  </a:lnTo>
                  <a:lnTo>
                    <a:pt x="1043" y="106"/>
                  </a:lnTo>
                  <a:lnTo>
                    <a:pt x="1044" y="106"/>
                  </a:lnTo>
                  <a:lnTo>
                    <a:pt x="1047" y="106"/>
                  </a:lnTo>
                  <a:lnTo>
                    <a:pt x="1048" y="106"/>
                  </a:lnTo>
                  <a:lnTo>
                    <a:pt x="1049" y="107"/>
                  </a:lnTo>
                  <a:lnTo>
                    <a:pt x="1052" y="107"/>
                  </a:lnTo>
                  <a:lnTo>
                    <a:pt x="1053" y="107"/>
                  </a:lnTo>
                  <a:lnTo>
                    <a:pt x="1055" y="107"/>
                  </a:lnTo>
                  <a:lnTo>
                    <a:pt x="1056" y="108"/>
                  </a:lnTo>
                  <a:lnTo>
                    <a:pt x="1059" y="108"/>
                  </a:lnTo>
                  <a:lnTo>
                    <a:pt x="1060" y="108"/>
                  </a:lnTo>
                  <a:lnTo>
                    <a:pt x="1061" y="108"/>
                  </a:lnTo>
                  <a:lnTo>
                    <a:pt x="1063" y="108"/>
                  </a:lnTo>
                  <a:lnTo>
                    <a:pt x="1064" y="108"/>
                  </a:lnTo>
                  <a:lnTo>
                    <a:pt x="1068" y="107"/>
                  </a:lnTo>
                  <a:lnTo>
                    <a:pt x="1069" y="107"/>
                  </a:lnTo>
                  <a:lnTo>
                    <a:pt x="1070" y="107"/>
                  </a:lnTo>
                  <a:lnTo>
                    <a:pt x="1072" y="108"/>
                  </a:lnTo>
                  <a:lnTo>
                    <a:pt x="1072" y="110"/>
                  </a:lnTo>
                  <a:lnTo>
                    <a:pt x="1073" y="111"/>
                  </a:lnTo>
                  <a:lnTo>
                    <a:pt x="1074" y="111"/>
                  </a:lnTo>
                  <a:lnTo>
                    <a:pt x="1076" y="111"/>
                  </a:lnTo>
                  <a:lnTo>
                    <a:pt x="1077" y="110"/>
                  </a:lnTo>
                  <a:lnTo>
                    <a:pt x="1078" y="108"/>
                  </a:lnTo>
                  <a:lnTo>
                    <a:pt x="1080" y="108"/>
                  </a:lnTo>
                  <a:lnTo>
                    <a:pt x="1081" y="108"/>
                  </a:lnTo>
                  <a:lnTo>
                    <a:pt x="1082" y="110"/>
                  </a:lnTo>
                  <a:lnTo>
                    <a:pt x="1084" y="111"/>
                  </a:lnTo>
                  <a:lnTo>
                    <a:pt x="1085" y="111"/>
                  </a:lnTo>
                  <a:lnTo>
                    <a:pt x="1085" y="112"/>
                  </a:lnTo>
                  <a:lnTo>
                    <a:pt x="1087" y="112"/>
                  </a:lnTo>
                  <a:lnTo>
                    <a:pt x="1089" y="112"/>
                  </a:lnTo>
                  <a:lnTo>
                    <a:pt x="1090" y="113"/>
                  </a:lnTo>
                  <a:lnTo>
                    <a:pt x="1091" y="113"/>
                  </a:lnTo>
                  <a:lnTo>
                    <a:pt x="1093" y="113"/>
                  </a:lnTo>
                  <a:lnTo>
                    <a:pt x="1094" y="112"/>
                  </a:lnTo>
                  <a:lnTo>
                    <a:pt x="1095" y="112"/>
                  </a:lnTo>
                  <a:lnTo>
                    <a:pt x="1097" y="112"/>
                  </a:lnTo>
                  <a:lnTo>
                    <a:pt x="1098" y="111"/>
                  </a:lnTo>
                  <a:lnTo>
                    <a:pt x="1099" y="111"/>
                  </a:lnTo>
                  <a:lnTo>
                    <a:pt x="1101" y="111"/>
                  </a:lnTo>
                  <a:lnTo>
                    <a:pt x="1102" y="112"/>
                  </a:lnTo>
                  <a:lnTo>
                    <a:pt x="1102" y="113"/>
                  </a:lnTo>
                  <a:lnTo>
                    <a:pt x="1103" y="113"/>
                  </a:lnTo>
                  <a:lnTo>
                    <a:pt x="1103" y="116"/>
                  </a:lnTo>
                  <a:lnTo>
                    <a:pt x="1102" y="117"/>
                  </a:lnTo>
                  <a:lnTo>
                    <a:pt x="1102" y="119"/>
                  </a:lnTo>
                  <a:lnTo>
                    <a:pt x="1101" y="120"/>
                  </a:lnTo>
                  <a:lnTo>
                    <a:pt x="1101" y="121"/>
                  </a:lnTo>
                  <a:lnTo>
                    <a:pt x="1099" y="123"/>
                  </a:lnTo>
                  <a:lnTo>
                    <a:pt x="1098" y="124"/>
                  </a:lnTo>
                  <a:lnTo>
                    <a:pt x="1098" y="127"/>
                  </a:lnTo>
                  <a:lnTo>
                    <a:pt x="1095" y="128"/>
                  </a:lnTo>
                  <a:lnTo>
                    <a:pt x="1093" y="129"/>
                  </a:lnTo>
                  <a:lnTo>
                    <a:pt x="1093" y="130"/>
                  </a:lnTo>
                  <a:lnTo>
                    <a:pt x="1090" y="132"/>
                  </a:lnTo>
                  <a:lnTo>
                    <a:pt x="1089" y="133"/>
                  </a:lnTo>
                  <a:lnTo>
                    <a:pt x="1087" y="134"/>
                  </a:lnTo>
                  <a:lnTo>
                    <a:pt x="1087" y="138"/>
                  </a:lnTo>
                  <a:lnTo>
                    <a:pt x="1089" y="140"/>
                  </a:lnTo>
                  <a:lnTo>
                    <a:pt x="1091" y="140"/>
                  </a:lnTo>
                  <a:lnTo>
                    <a:pt x="1093" y="138"/>
                  </a:lnTo>
                  <a:lnTo>
                    <a:pt x="1094" y="138"/>
                  </a:lnTo>
                  <a:lnTo>
                    <a:pt x="1097" y="137"/>
                  </a:lnTo>
                  <a:lnTo>
                    <a:pt x="1098" y="136"/>
                  </a:lnTo>
                  <a:lnTo>
                    <a:pt x="1099" y="133"/>
                  </a:lnTo>
                  <a:lnTo>
                    <a:pt x="1101" y="130"/>
                  </a:lnTo>
                  <a:lnTo>
                    <a:pt x="1101" y="129"/>
                  </a:lnTo>
                  <a:lnTo>
                    <a:pt x="1103" y="127"/>
                  </a:lnTo>
                  <a:lnTo>
                    <a:pt x="1104" y="125"/>
                  </a:lnTo>
                  <a:lnTo>
                    <a:pt x="1107" y="124"/>
                  </a:lnTo>
                  <a:lnTo>
                    <a:pt x="1107" y="123"/>
                  </a:lnTo>
                  <a:lnTo>
                    <a:pt x="1108" y="121"/>
                  </a:lnTo>
                  <a:lnTo>
                    <a:pt x="1110" y="120"/>
                  </a:lnTo>
                  <a:lnTo>
                    <a:pt x="1111" y="119"/>
                  </a:lnTo>
                  <a:lnTo>
                    <a:pt x="1112" y="119"/>
                  </a:lnTo>
                  <a:lnTo>
                    <a:pt x="1112" y="117"/>
                  </a:lnTo>
                  <a:lnTo>
                    <a:pt x="1114" y="116"/>
                  </a:lnTo>
                  <a:lnTo>
                    <a:pt x="1104" y="91"/>
                  </a:lnTo>
                  <a:lnTo>
                    <a:pt x="1103" y="82"/>
                  </a:lnTo>
                  <a:lnTo>
                    <a:pt x="1106" y="81"/>
                  </a:lnTo>
                  <a:lnTo>
                    <a:pt x="1108" y="79"/>
                  </a:lnTo>
                  <a:lnTo>
                    <a:pt x="1110" y="79"/>
                  </a:lnTo>
                  <a:lnTo>
                    <a:pt x="1112" y="78"/>
                  </a:lnTo>
                  <a:lnTo>
                    <a:pt x="1115" y="77"/>
                  </a:lnTo>
                  <a:lnTo>
                    <a:pt x="1116" y="77"/>
                  </a:lnTo>
                  <a:lnTo>
                    <a:pt x="1118" y="76"/>
                  </a:lnTo>
                  <a:lnTo>
                    <a:pt x="1119" y="76"/>
                  </a:lnTo>
                  <a:lnTo>
                    <a:pt x="1122" y="74"/>
                  </a:lnTo>
                  <a:lnTo>
                    <a:pt x="1124" y="74"/>
                  </a:lnTo>
                  <a:lnTo>
                    <a:pt x="1125" y="73"/>
                  </a:lnTo>
                  <a:lnTo>
                    <a:pt x="1127" y="73"/>
                  </a:lnTo>
                  <a:lnTo>
                    <a:pt x="1128" y="73"/>
                  </a:lnTo>
                  <a:lnTo>
                    <a:pt x="1129" y="73"/>
                  </a:lnTo>
                  <a:lnTo>
                    <a:pt x="1131" y="74"/>
                  </a:lnTo>
                  <a:lnTo>
                    <a:pt x="1132" y="74"/>
                  </a:lnTo>
                  <a:lnTo>
                    <a:pt x="1133" y="76"/>
                  </a:lnTo>
                  <a:lnTo>
                    <a:pt x="1133" y="77"/>
                  </a:lnTo>
                  <a:lnTo>
                    <a:pt x="1135" y="78"/>
                  </a:lnTo>
                  <a:lnTo>
                    <a:pt x="1135" y="79"/>
                  </a:lnTo>
                  <a:lnTo>
                    <a:pt x="1136" y="79"/>
                  </a:lnTo>
                  <a:lnTo>
                    <a:pt x="1136" y="81"/>
                  </a:lnTo>
                  <a:lnTo>
                    <a:pt x="1139" y="81"/>
                  </a:lnTo>
                  <a:lnTo>
                    <a:pt x="1140" y="82"/>
                  </a:lnTo>
                  <a:lnTo>
                    <a:pt x="1141" y="83"/>
                  </a:lnTo>
                  <a:lnTo>
                    <a:pt x="1142" y="82"/>
                  </a:lnTo>
                  <a:lnTo>
                    <a:pt x="1144" y="82"/>
                  </a:lnTo>
                  <a:lnTo>
                    <a:pt x="1142" y="81"/>
                  </a:lnTo>
                  <a:lnTo>
                    <a:pt x="1142" y="79"/>
                  </a:lnTo>
                  <a:lnTo>
                    <a:pt x="1142" y="78"/>
                  </a:lnTo>
                  <a:lnTo>
                    <a:pt x="1142" y="77"/>
                  </a:lnTo>
                  <a:lnTo>
                    <a:pt x="1142" y="76"/>
                  </a:lnTo>
                  <a:lnTo>
                    <a:pt x="1144" y="74"/>
                  </a:lnTo>
                  <a:lnTo>
                    <a:pt x="1144" y="73"/>
                  </a:lnTo>
                  <a:lnTo>
                    <a:pt x="1144" y="72"/>
                  </a:lnTo>
                  <a:lnTo>
                    <a:pt x="1144" y="70"/>
                  </a:lnTo>
                  <a:lnTo>
                    <a:pt x="1145" y="69"/>
                  </a:lnTo>
                  <a:lnTo>
                    <a:pt x="1145" y="68"/>
                  </a:lnTo>
                  <a:lnTo>
                    <a:pt x="1146" y="68"/>
                  </a:lnTo>
                  <a:lnTo>
                    <a:pt x="1148" y="68"/>
                  </a:lnTo>
                  <a:lnTo>
                    <a:pt x="1149" y="69"/>
                  </a:lnTo>
                  <a:lnTo>
                    <a:pt x="1150" y="69"/>
                  </a:lnTo>
                  <a:lnTo>
                    <a:pt x="1153" y="69"/>
                  </a:lnTo>
                  <a:lnTo>
                    <a:pt x="1154" y="68"/>
                  </a:lnTo>
                  <a:lnTo>
                    <a:pt x="1156" y="66"/>
                  </a:lnTo>
                  <a:lnTo>
                    <a:pt x="1157" y="66"/>
                  </a:lnTo>
                  <a:lnTo>
                    <a:pt x="1158" y="66"/>
                  </a:lnTo>
                  <a:lnTo>
                    <a:pt x="1158" y="65"/>
                  </a:lnTo>
                  <a:lnTo>
                    <a:pt x="1160" y="64"/>
                  </a:lnTo>
                  <a:lnTo>
                    <a:pt x="1161" y="62"/>
                  </a:lnTo>
                  <a:lnTo>
                    <a:pt x="1161" y="66"/>
                  </a:lnTo>
                  <a:lnTo>
                    <a:pt x="1163" y="68"/>
                  </a:lnTo>
                  <a:lnTo>
                    <a:pt x="1165" y="69"/>
                  </a:lnTo>
                  <a:lnTo>
                    <a:pt x="1166" y="69"/>
                  </a:lnTo>
                  <a:lnTo>
                    <a:pt x="1166" y="70"/>
                  </a:lnTo>
                  <a:lnTo>
                    <a:pt x="1166" y="72"/>
                  </a:lnTo>
                  <a:lnTo>
                    <a:pt x="1166" y="73"/>
                  </a:lnTo>
                  <a:lnTo>
                    <a:pt x="1167" y="74"/>
                  </a:lnTo>
                  <a:lnTo>
                    <a:pt x="1167" y="76"/>
                  </a:lnTo>
                  <a:lnTo>
                    <a:pt x="1167" y="77"/>
                  </a:lnTo>
                  <a:lnTo>
                    <a:pt x="1169" y="78"/>
                  </a:lnTo>
                  <a:lnTo>
                    <a:pt x="1170" y="79"/>
                  </a:lnTo>
                  <a:lnTo>
                    <a:pt x="1171" y="79"/>
                  </a:lnTo>
                  <a:lnTo>
                    <a:pt x="1174" y="81"/>
                  </a:lnTo>
                  <a:lnTo>
                    <a:pt x="1175" y="81"/>
                  </a:lnTo>
                  <a:lnTo>
                    <a:pt x="1178" y="81"/>
                  </a:lnTo>
                  <a:lnTo>
                    <a:pt x="1179" y="82"/>
                  </a:lnTo>
                  <a:lnTo>
                    <a:pt x="1180" y="82"/>
                  </a:lnTo>
                  <a:lnTo>
                    <a:pt x="1182" y="82"/>
                  </a:lnTo>
                  <a:lnTo>
                    <a:pt x="1184" y="83"/>
                  </a:lnTo>
                  <a:lnTo>
                    <a:pt x="1186" y="83"/>
                  </a:lnTo>
                  <a:lnTo>
                    <a:pt x="1187" y="83"/>
                  </a:lnTo>
                  <a:lnTo>
                    <a:pt x="1188" y="83"/>
                  </a:lnTo>
                  <a:lnTo>
                    <a:pt x="1188" y="85"/>
                  </a:lnTo>
                  <a:lnTo>
                    <a:pt x="1188" y="86"/>
                  </a:lnTo>
                  <a:lnTo>
                    <a:pt x="1187" y="87"/>
                  </a:lnTo>
                  <a:lnTo>
                    <a:pt x="1186" y="89"/>
                  </a:lnTo>
                  <a:lnTo>
                    <a:pt x="1184" y="91"/>
                  </a:lnTo>
                  <a:lnTo>
                    <a:pt x="1183" y="93"/>
                  </a:lnTo>
                  <a:lnTo>
                    <a:pt x="1182" y="94"/>
                  </a:lnTo>
                  <a:lnTo>
                    <a:pt x="1180" y="94"/>
                  </a:lnTo>
                  <a:lnTo>
                    <a:pt x="1179" y="94"/>
                  </a:lnTo>
                  <a:lnTo>
                    <a:pt x="1177" y="95"/>
                  </a:lnTo>
                  <a:lnTo>
                    <a:pt x="1174" y="95"/>
                  </a:lnTo>
                  <a:lnTo>
                    <a:pt x="1170" y="95"/>
                  </a:lnTo>
                  <a:lnTo>
                    <a:pt x="1167" y="95"/>
                  </a:lnTo>
                  <a:lnTo>
                    <a:pt x="1166" y="95"/>
                  </a:lnTo>
                  <a:lnTo>
                    <a:pt x="1165" y="95"/>
                  </a:lnTo>
                  <a:lnTo>
                    <a:pt x="1163" y="95"/>
                  </a:lnTo>
                  <a:lnTo>
                    <a:pt x="1161" y="95"/>
                  </a:lnTo>
                  <a:lnTo>
                    <a:pt x="1160" y="96"/>
                  </a:lnTo>
                  <a:lnTo>
                    <a:pt x="1157" y="98"/>
                  </a:lnTo>
                  <a:lnTo>
                    <a:pt x="1156" y="98"/>
                  </a:lnTo>
                  <a:lnTo>
                    <a:pt x="1153" y="98"/>
                  </a:lnTo>
                  <a:lnTo>
                    <a:pt x="1150" y="95"/>
                  </a:lnTo>
                  <a:lnTo>
                    <a:pt x="1150" y="98"/>
                  </a:lnTo>
                  <a:lnTo>
                    <a:pt x="1150" y="99"/>
                  </a:lnTo>
                  <a:lnTo>
                    <a:pt x="1161" y="117"/>
                  </a:lnTo>
                  <a:lnTo>
                    <a:pt x="1166" y="132"/>
                  </a:lnTo>
                  <a:lnTo>
                    <a:pt x="1167" y="132"/>
                  </a:lnTo>
                  <a:lnTo>
                    <a:pt x="1170" y="140"/>
                  </a:lnTo>
                  <a:lnTo>
                    <a:pt x="1171" y="140"/>
                  </a:lnTo>
                  <a:lnTo>
                    <a:pt x="1174" y="140"/>
                  </a:lnTo>
                  <a:lnTo>
                    <a:pt x="1175" y="138"/>
                  </a:lnTo>
                  <a:lnTo>
                    <a:pt x="1175" y="137"/>
                  </a:lnTo>
                  <a:lnTo>
                    <a:pt x="1177" y="136"/>
                  </a:lnTo>
                  <a:lnTo>
                    <a:pt x="1175" y="134"/>
                  </a:lnTo>
                  <a:lnTo>
                    <a:pt x="1177" y="134"/>
                  </a:lnTo>
                  <a:lnTo>
                    <a:pt x="1177" y="133"/>
                  </a:lnTo>
                  <a:lnTo>
                    <a:pt x="1178" y="132"/>
                  </a:lnTo>
                  <a:lnTo>
                    <a:pt x="1178" y="130"/>
                  </a:lnTo>
                  <a:lnTo>
                    <a:pt x="1179" y="129"/>
                  </a:lnTo>
                  <a:lnTo>
                    <a:pt x="1180" y="129"/>
                  </a:lnTo>
                  <a:lnTo>
                    <a:pt x="1182" y="128"/>
                  </a:lnTo>
                  <a:lnTo>
                    <a:pt x="1183" y="127"/>
                  </a:lnTo>
                  <a:lnTo>
                    <a:pt x="1184" y="124"/>
                  </a:lnTo>
                  <a:lnTo>
                    <a:pt x="1186" y="123"/>
                  </a:lnTo>
                  <a:lnTo>
                    <a:pt x="1187" y="123"/>
                  </a:lnTo>
                  <a:lnTo>
                    <a:pt x="1187" y="121"/>
                  </a:lnTo>
                  <a:lnTo>
                    <a:pt x="1188" y="120"/>
                  </a:lnTo>
                  <a:lnTo>
                    <a:pt x="1188" y="119"/>
                  </a:lnTo>
                  <a:lnTo>
                    <a:pt x="1190" y="119"/>
                  </a:lnTo>
                  <a:lnTo>
                    <a:pt x="1191" y="117"/>
                  </a:lnTo>
                  <a:lnTo>
                    <a:pt x="1191" y="116"/>
                  </a:lnTo>
                  <a:lnTo>
                    <a:pt x="1192" y="115"/>
                  </a:lnTo>
                  <a:lnTo>
                    <a:pt x="1194" y="113"/>
                  </a:lnTo>
                  <a:lnTo>
                    <a:pt x="1191" y="112"/>
                  </a:lnTo>
                  <a:lnTo>
                    <a:pt x="1190" y="111"/>
                  </a:lnTo>
                  <a:lnTo>
                    <a:pt x="1190" y="110"/>
                  </a:lnTo>
                  <a:lnTo>
                    <a:pt x="1190" y="107"/>
                  </a:lnTo>
                  <a:lnTo>
                    <a:pt x="1188" y="107"/>
                  </a:lnTo>
                  <a:lnTo>
                    <a:pt x="1190" y="106"/>
                  </a:lnTo>
                  <a:lnTo>
                    <a:pt x="1191" y="104"/>
                  </a:lnTo>
                  <a:lnTo>
                    <a:pt x="1194" y="103"/>
                  </a:lnTo>
                  <a:lnTo>
                    <a:pt x="1195" y="103"/>
                  </a:lnTo>
                  <a:lnTo>
                    <a:pt x="1197" y="103"/>
                  </a:lnTo>
                  <a:lnTo>
                    <a:pt x="1197" y="104"/>
                  </a:lnTo>
                  <a:lnTo>
                    <a:pt x="1199" y="106"/>
                  </a:lnTo>
                  <a:lnTo>
                    <a:pt x="1200" y="107"/>
                  </a:lnTo>
                  <a:lnTo>
                    <a:pt x="1200" y="108"/>
                  </a:lnTo>
                  <a:lnTo>
                    <a:pt x="1203" y="107"/>
                  </a:lnTo>
                  <a:lnTo>
                    <a:pt x="1204" y="107"/>
                  </a:lnTo>
                  <a:lnTo>
                    <a:pt x="1207" y="108"/>
                  </a:lnTo>
                  <a:lnTo>
                    <a:pt x="1207" y="107"/>
                  </a:lnTo>
                  <a:lnTo>
                    <a:pt x="1208" y="107"/>
                  </a:lnTo>
                  <a:lnTo>
                    <a:pt x="1209" y="107"/>
                  </a:lnTo>
                  <a:lnTo>
                    <a:pt x="1211" y="107"/>
                  </a:lnTo>
                  <a:lnTo>
                    <a:pt x="1213" y="107"/>
                  </a:lnTo>
                  <a:lnTo>
                    <a:pt x="1213" y="106"/>
                  </a:lnTo>
                  <a:lnTo>
                    <a:pt x="1215" y="106"/>
                  </a:lnTo>
                  <a:lnTo>
                    <a:pt x="1216" y="104"/>
                  </a:lnTo>
                  <a:lnTo>
                    <a:pt x="1217" y="104"/>
                  </a:lnTo>
                  <a:lnTo>
                    <a:pt x="1218" y="106"/>
                  </a:lnTo>
                  <a:lnTo>
                    <a:pt x="1217" y="107"/>
                  </a:lnTo>
                  <a:lnTo>
                    <a:pt x="1217" y="108"/>
                  </a:lnTo>
                  <a:lnTo>
                    <a:pt x="1217" y="110"/>
                  </a:lnTo>
                  <a:lnTo>
                    <a:pt x="1218" y="111"/>
                  </a:lnTo>
                  <a:lnTo>
                    <a:pt x="1220" y="112"/>
                  </a:lnTo>
                  <a:lnTo>
                    <a:pt x="1220" y="113"/>
                  </a:lnTo>
                  <a:lnTo>
                    <a:pt x="1221" y="113"/>
                  </a:lnTo>
                  <a:lnTo>
                    <a:pt x="1224" y="113"/>
                  </a:lnTo>
                  <a:lnTo>
                    <a:pt x="1225" y="113"/>
                  </a:lnTo>
                  <a:lnTo>
                    <a:pt x="1225" y="112"/>
                  </a:lnTo>
                  <a:lnTo>
                    <a:pt x="1225" y="111"/>
                  </a:lnTo>
                  <a:lnTo>
                    <a:pt x="1225" y="110"/>
                  </a:lnTo>
                  <a:lnTo>
                    <a:pt x="1225" y="108"/>
                  </a:lnTo>
                  <a:lnTo>
                    <a:pt x="1226" y="107"/>
                  </a:lnTo>
                  <a:lnTo>
                    <a:pt x="1228" y="106"/>
                  </a:lnTo>
                  <a:lnTo>
                    <a:pt x="1230" y="103"/>
                  </a:lnTo>
                  <a:lnTo>
                    <a:pt x="1232" y="103"/>
                  </a:lnTo>
                  <a:lnTo>
                    <a:pt x="1233" y="103"/>
                  </a:lnTo>
                  <a:lnTo>
                    <a:pt x="1234" y="103"/>
                  </a:lnTo>
                  <a:lnTo>
                    <a:pt x="1234" y="104"/>
                  </a:lnTo>
                  <a:lnTo>
                    <a:pt x="1235" y="106"/>
                  </a:lnTo>
                  <a:lnTo>
                    <a:pt x="1235" y="108"/>
                  </a:lnTo>
                  <a:lnTo>
                    <a:pt x="1235" y="110"/>
                  </a:lnTo>
                  <a:lnTo>
                    <a:pt x="1235" y="111"/>
                  </a:lnTo>
                  <a:lnTo>
                    <a:pt x="1237" y="111"/>
                  </a:lnTo>
                  <a:lnTo>
                    <a:pt x="1238" y="112"/>
                  </a:lnTo>
                  <a:lnTo>
                    <a:pt x="1239" y="112"/>
                  </a:lnTo>
                  <a:lnTo>
                    <a:pt x="1241" y="112"/>
                  </a:lnTo>
                  <a:lnTo>
                    <a:pt x="1243" y="112"/>
                  </a:lnTo>
                  <a:lnTo>
                    <a:pt x="1245" y="112"/>
                  </a:lnTo>
                  <a:lnTo>
                    <a:pt x="1246" y="111"/>
                  </a:lnTo>
                  <a:lnTo>
                    <a:pt x="1247" y="110"/>
                  </a:lnTo>
                  <a:lnTo>
                    <a:pt x="1247" y="108"/>
                  </a:lnTo>
                  <a:lnTo>
                    <a:pt x="1249" y="107"/>
                  </a:lnTo>
                  <a:lnTo>
                    <a:pt x="1249" y="106"/>
                  </a:lnTo>
                  <a:lnTo>
                    <a:pt x="1250" y="104"/>
                  </a:lnTo>
                  <a:lnTo>
                    <a:pt x="1251" y="103"/>
                  </a:lnTo>
                  <a:lnTo>
                    <a:pt x="1253" y="102"/>
                  </a:lnTo>
                  <a:lnTo>
                    <a:pt x="1253" y="100"/>
                  </a:lnTo>
                  <a:lnTo>
                    <a:pt x="1254" y="99"/>
                  </a:lnTo>
                  <a:lnTo>
                    <a:pt x="1254" y="98"/>
                  </a:lnTo>
                  <a:lnTo>
                    <a:pt x="1255" y="98"/>
                  </a:lnTo>
                  <a:lnTo>
                    <a:pt x="1256" y="96"/>
                  </a:lnTo>
                  <a:lnTo>
                    <a:pt x="1258" y="96"/>
                  </a:lnTo>
                  <a:lnTo>
                    <a:pt x="1259" y="95"/>
                  </a:lnTo>
                  <a:lnTo>
                    <a:pt x="1260" y="95"/>
                  </a:lnTo>
                  <a:lnTo>
                    <a:pt x="1262" y="95"/>
                  </a:lnTo>
                  <a:lnTo>
                    <a:pt x="1263" y="94"/>
                  </a:lnTo>
                  <a:lnTo>
                    <a:pt x="1264" y="95"/>
                  </a:lnTo>
                  <a:lnTo>
                    <a:pt x="1266" y="95"/>
                  </a:lnTo>
                  <a:lnTo>
                    <a:pt x="1267" y="96"/>
                  </a:lnTo>
                  <a:lnTo>
                    <a:pt x="1270" y="96"/>
                  </a:lnTo>
                  <a:lnTo>
                    <a:pt x="1271" y="96"/>
                  </a:lnTo>
                  <a:lnTo>
                    <a:pt x="1272" y="95"/>
                  </a:lnTo>
                  <a:lnTo>
                    <a:pt x="1273" y="95"/>
                  </a:lnTo>
                  <a:lnTo>
                    <a:pt x="1275" y="94"/>
                  </a:lnTo>
                  <a:lnTo>
                    <a:pt x="1276" y="95"/>
                  </a:lnTo>
                  <a:lnTo>
                    <a:pt x="1277" y="95"/>
                  </a:lnTo>
                  <a:lnTo>
                    <a:pt x="1279" y="96"/>
                  </a:lnTo>
                  <a:lnTo>
                    <a:pt x="1281" y="96"/>
                  </a:lnTo>
                  <a:lnTo>
                    <a:pt x="1283" y="96"/>
                  </a:lnTo>
                  <a:lnTo>
                    <a:pt x="1284" y="96"/>
                  </a:lnTo>
                  <a:lnTo>
                    <a:pt x="1285" y="98"/>
                  </a:lnTo>
                  <a:lnTo>
                    <a:pt x="1285" y="99"/>
                  </a:lnTo>
                  <a:lnTo>
                    <a:pt x="1288" y="99"/>
                  </a:lnTo>
                  <a:lnTo>
                    <a:pt x="1289" y="100"/>
                  </a:lnTo>
                  <a:lnTo>
                    <a:pt x="1290" y="100"/>
                  </a:lnTo>
                  <a:lnTo>
                    <a:pt x="1292" y="99"/>
                  </a:lnTo>
                  <a:lnTo>
                    <a:pt x="1293" y="99"/>
                  </a:lnTo>
                  <a:lnTo>
                    <a:pt x="1294" y="99"/>
                  </a:lnTo>
                  <a:lnTo>
                    <a:pt x="1296" y="99"/>
                  </a:lnTo>
                  <a:lnTo>
                    <a:pt x="1298" y="98"/>
                  </a:lnTo>
                  <a:lnTo>
                    <a:pt x="1300" y="98"/>
                  </a:lnTo>
                  <a:lnTo>
                    <a:pt x="1300" y="96"/>
                  </a:lnTo>
                  <a:lnTo>
                    <a:pt x="1300" y="95"/>
                  </a:lnTo>
                  <a:lnTo>
                    <a:pt x="1301" y="94"/>
                  </a:lnTo>
                  <a:lnTo>
                    <a:pt x="1302" y="93"/>
                  </a:lnTo>
                  <a:lnTo>
                    <a:pt x="1304" y="91"/>
                  </a:lnTo>
                  <a:lnTo>
                    <a:pt x="1305" y="90"/>
                  </a:lnTo>
                  <a:lnTo>
                    <a:pt x="1305" y="89"/>
                  </a:lnTo>
                  <a:lnTo>
                    <a:pt x="1306" y="87"/>
                  </a:lnTo>
                  <a:lnTo>
                    <a:pt x="1308" y="87"/>
                  </a:lnTo>
                  <a:lnTo>
                    <a:pt x="1309" y="86"/>
                  </a:lnTo>
                  <a:lnTo>
                    <a:pt x="1310" y="86"/>
                  </a:lnTo>
                  <a:lnTo>
                    <a:pt x="1311" y="85"/>
                  </a:lnTo>
                  <a:lnTo>
                    <a:pt x="1313" y="85"/>
                  </a:lnTo>
                  <a:lnTo>
                    <a:pt x="1315" y="85"/>
                  </a:lnTo>
                  <a:lnTo>
                    <a:pt x="1317" y="86"/>
                  </a:lnTo>
                  <a:lnTo>
                    <a:pt x="1318" y="87"/>
                  </a:lnTo>
                  <a:lnTo>
                    <a:pt x="1319" y="87"/>
                  </a:lnTo>
                  <a:lnTo>
                    <a:pt x="1321" y="89"/>
                  </a:lnTo>
                  <a:lnTo>
                    <a:pt x="1322" y="90"/>
                  </a:lnTo>
                  <a:lnTo>
                    <a:pt x="1323" y="90"/>
                  </a:lnTo>
                  <a:lnTo>
                    <a:pt x="1326" y="91"/>
                  </a:lnTo>
                  <a:lnTo>
                    <a:pt x="1326" y="93"/>
                  </a:lnTo>
                  <a:lnTo>
                    <a:pt x="1328" y="93"/>
                  </a:lnTo>
                  <a:lnTo>
                    <a:pt x="1328" y="94"/>
                  </a:lnTo>
                  <a:lnTo>
                    <a:pt x="1331" y="94"/>
                  </a:lnTo>
                  <a:lnTo>
                    <a:pt x="1332" y="93"/>
                  </a:lnTo>
                  <a:lnTo>
                    <a:pt x="1335" y="93"/>
                  </a:lnTo>
                  <a:lnTo>
                    <a:pt x="1336" y="91"/>
                  </a:lnTo>
                  <a:lnTo>
                    <a:pt x="1338" y="90"/>
                  </a:lnTo>
                  <a:lnTo>
                    <a:pt x="1339" y="90"/>
                  </a:lnTo>
                  <a:lnTo>
                    <a:pt x="1340" y="89"/>
                  </a:lnTo>
                  <a:lnTo>
                    <a:pt x="1340" y="87"/>
                  </a:lnTo>
                  <a:lnTo>
                    <a:pt x="1340" y="86"/>
                  </a:lnTo>
                  <a:lnTo>
                    <a:pt x="1340" y="85"/>
                  </a:lnTo>
                  <a:lnTo>
                    <a:pt x="1340" y="83"/>
                  </a:lnTo>
                  <a:lnTo>
                    <a:pt x="1339" y="82"/>
                  </a:lnTo>
                  <a:lnTo>
                    <a:pt x="1340" y="81"/>
                  </a:lnTo>
                  <a:lnTo>
                    <a:pt x="1340" y="79"/>
                  </a:lnTo>
                  <a:lnTo>
                    <a:pt x="1340" y="78"/>
                  </a:lnTo>
                  <a:lnTo>
                    <a:pt x="1340" y="76"/>
                  </a:lnTo>
                  <a:lnTo>
                    <a:pt x="1340" y="74"/>
                  </a:lnTo>
                  <a:lnTo>
                    <a:pt x="1340" y="73"/>
                  </a:lnTo>
                  <a:lnTo>
                    <a:pt x="1342" y="72"/>
                  </a:lnTo>
                  <a:lnTo>
                    <a:pt x="1342" y="70"/>
                  </a:lnTo>
                  <a:lnTo>
                    <a:pt x="1342" y="69"/>
                  </a:lnTo>
                  <a:lnTo>
                    <a:pt x="1343" y="68"/>
                  </a:lnTo>
                  <a:lnTo>
                    <a:pt x="1342" y="66"/>
                  </a:lnTo>
                  <a:lnTo>
                    <a:pt x="1342" y="65"/>
                  </a:lnTo>
                  <a:lnTo>
                    <a:pt x="1342" y="64"/>
                  </a:lnTo>
                  <a:lnTo>
                    <a:pt x="1342" y="62"/>
                  </a:lnTo>
                  <a:lnTo>
                    <a:pt x="1342" y="61"/>
                  </a:lnTo>
                  <a:lnTo>
                    <a:pt x="1343" y="60"/>
                  </a:lnTo>
                  <a:lnTo>
                    <a:pt x="1343" y="58"/>
                  </a:lnTo>
                  <a:lnTo>
                    <a:pt x="1344" y="57"/>
                  </a:lnTo>
                  <a:lnTo>
                    <a:pt x="1344" y="56"/>
                  </a:lnTo>
                  <a:lnTo>
                    <a:pt x="1346" y="55"/>
                  </a:lnTo>
                  <a:lnTo>
                    <a:pt x="1347" y="55"/>
                  </a:lnTo>
                  <a:lnTo>
                    <a:pt x="1348" y="55"/>
                  </a:lnTo>
                  <a:lnTo>
                    <a:pt x="1349" y="55"/>
                  </a:lnTo>
                  <a:lnTo>
                    <a:pt x="1351" y="55"/>
                  </a:lnTo>
                  <a:lnTo>
                    <a:pt x="1352" y="55"/>
                  </a:lnTo>
                  <a:lnTo>
                    <a:pt x="1355" y="56"/>
                  </a:lnTo>
                  <a:lnTo>
                    <a:pt x="1356" y="56"/>
                  </a:lnTo>
                  <a:lnTo>
                    <a:pt x="1357" y="56"/>
                  </a:lnTo>
                  <a:lnTo>
                    <a:pt x="1359" y="57"/>
                  </a:lnTo>
                  <a:lnTo>
                    <a:pt x="1360" y="57"/>
                  </a:lnTo>
                  <a:lnTo>
                    <a:pt x="1361" y="57"/>
                  </a:lnTo>
                  <a:lnTo>
                    <a:pt x="1363" y="57"/>
                  </a:lnTo>
                  <a:lnTo>
                    <a:pt x="1364" y="58"/>
                  </a:lnTo>
                  <a:lnTo>
                    <a:pt x="1365" y="60"/>
                  </a:lnTo>
                  <a:lnTo>
                    <a:pt x="1365" y="61"/>
                  </a:lnTo>
                  <a:lnTo>
                    <a:pt x="1366" y="62"/>
                  </a:lnTo>
                  <a:lnTo>
                    <a:pt x="1368" y="64"/>
                  </a:lnTo>
                  <a:lnTo>
                    <a:pt x="1369" y="65"/>
                  </a:lnTo>
                  <a:lnTo>
                    <a:pt x="1370" y="66"/>
                  </a:lnTo>
                  <a:lnTo>
                    <a:pt x="1372" y="66"/>
                  </a:lnTo>
                  <a:lnTo>
                    <a:pt x="1373" y="68"/>
                  </a:lnTo>
                  <a:lnTo>
                    <a:pt x="1374" y="68"/>
                  </a:lnTo>
                  <a:lnTo>
                    <a:pt x="1376" y="68"/>
                  </a:lnTo>
                  <a:lnTo>
                    <a:pt x="1377" y="68"/>
                  </a:lnTo>
                  <a:lnTo>
                    <a:pt x="1380" y="69"/>
                  </a:lnTo>
                  <a:lnTo>
                    <a:pt x="1381" y="68"/>
                  </a:lnTo>
                  <a:lnTo>
                    <a:pt x="1382" y="68"/>
                  </a:lnTo>
                  <a:lnTo>
                    <a:pt x="1383" y="68"/>
                  </a:lnTo>
                  <a:lnTo>
                    <a:pt x="1385" y="66"/>
                  </a:lnTo>
                  <a:lnTo>
                    <a:pt x="1386" y="66"/>
                  </a:lnTo>
                  <a:lnTo>
                    <a:pt x="1387" y="66"/>
                  </a:lnTo>
                  <a:lnTo>
                    <a:pt x="1389" y="66"/>
                  </a:lnTo>
                  <a:lnTo>
                    <a:pt x="1391" y="66"/>
                  </a:lnTo>
                  <a:lnTo>
                    <a:pt x="1393" y="66"/>
                  </a:lnTo>
                  <a:lnTo>
                    <a:pt x="1395" y="66"/>
                  </a:lnTo>
                  <a:lnTo>
                    <a:pt x="1397" y="66"/>
                  </a:lnTo>
                  <a:lnTo>
                    <a:pt x="1398" y="65"/>
                  </a:lnTo>
                  <a:lnTo>
                    <a:pt x="1399" y="65"/>
                  </a:lnTo>
                  <a:lnTo>
                    <a:pt x="1401" y="65"/>
                  </a:lnTo>
                  <a:lnTo>
                    <a:pt x="1403" y="65"/>
                  </a:lnTo>
                  <a:lnTo>
                    <a:pt x="1404" y="64"/>
                  </a:lnTo>
                  <a:lnTo>
                    <a:pt x="1406" y="64"/>
                  </a:lnTo>
                  <a:lnTo>
                    <a:pt x="1407" y="64"/>
                  </a:lnTo>
                  <a:lnTo>
                    <a:pt x="1408" y="62"/>
                  </a:lnTo>
                  <a:lnTo>
                    <a:pt x="1410" y="62"/>
                  </a:lnTo>
                  <a:lnTo>
                    <a:pt x="1411" y="62"/>
                  </a:lnTo>
                  <a:lnTo>
                    <a:pt x="1412" y="61"/>
                  </a:lnTo>
                  <a:lnTo>
                    <a:pt x="1414" y="61"/>
                  </a:lnTo>
                  <a:lnTo>
                    <a:pt x="1415" y="60"/>
                  </a:lnTo>
                  <a:lnTo>
                    <a:pt x="1416" y="58"/>
                  </a:lnTo>
                  <a:lnTo>
                    <a:pt x="1418" y="57"/>
                  </a:lnTo>
                  <a:lnTo>
                    <a:pt x="1419" y="56"/>
                  </a:lnTo>
                  <a:lnTo>
                    <a:pt x="1420" y="56"/>
                  </a:lnTo>
                  <a:lnTo>
                    <a:pt x="1421" y="55"/>
                  </a:lnTo>
                  <a:lnTo>
                    <a:pt x="1423" y="55"/>
                  </a:lnTo>
                  <a:lnTo>
                    <a:pt x="1424" y="53"/>
                  </a:lnTo>
                  <a:lnTo>
                    <a:pt x="1425" y="53"/>
                  </a:lnTo>
                  <a:lnTo>
                    <a:pt x="1427" y="53"/>
                  </a:lnTo>
                  <a:lnTo>
                    <a:pt x="1428" y="53"/>
                  </a:lnTo>
                  <a:lnTo>
                    <a:pt x="1429" y="53"/>
                  </a:lnTo>
                  <a:lnTo>
                    <a:pt x="1431" y="53"/>
                  </a:lnTo>
                  <a:lnTo>
                    <a:pt x="1432" y="55"/>
                  </a:lnTo>
                  <a:lnTo>
                    <a:pt x="1433" y="56"/>
                  </a:lnTo>
                  <a:lnTo>
                    <a:pt x="1435" y="56"/>
                  </a:lnTo>
                  <a:lnTo>
                    <a:pt x="1435" y="57"/>
                  </a:lnTo>
                  <a:lnTo>
                    <a:pt x="1436" y="57"/>
                  </a:lnTo>
                  <a:lnTo>
                    <a:pt x="1437" y="56"/>
                  </a:lnTo>
                  <a:lnTo>
                    <a:pt x="1440" y="56"/>
                  </a:lnTo>
                  <a:lnTo>
                    <a:pt x="1441" y="56"/>
                  </a:lnTo>
                  <a:lnTo>
                    <a:pt x="1442" y="56"/>
                  </a:lnTo>
                  <a:lnTo>
                    <a:pt x="1444" y="55"/>
                  </a:lnTo>
                  <a:lnTo>
                    <a:pt x="1445" y="53"/>
                  </a:lnTo>
                  <a:lnTo>
                    <a:pt x="1445" y="55"/>
                  </a:lnTo>
                  <a:lnTo>
                    <a:pt x="1446" y="55"/>
                  </a:lnTo>
                  <a:lnTo>
                    <a:pt x="1449" y="53"/>
                  </a:lnTo>
                  <a:lnTo>
                    <a:pt x="1449" y="55"/>
                  </a:lnTo>
                  <a:lnTo>
                    <a:pt x="1450" y="56"/>
                  </a:lnTo>
                  <a:lnTo>
                    <a:pt x="1452" y="55"/>
                  </a:lnTo>
                  <a:lnTo>
                    <a:pt x="1453" y="55"/>
                  </a:lnTo>
                  <a:lnTo>
                    <a:pt x="1454" y="56"/>
                  </a:lnTo>
                  <a:lnTo>
                    <a:pt x="1456" y="55"/>
                  </a:lnTo>
                  <a:lnTo>
                    <a:pt x="1457" y="53"/>
                  </a:lnTo>
                  <a:lnTo>
                    <a:pt x="1458" y="52"/>
                  </a:lnTo>
                  <a:lnTo>
                    <a:pt x="1459" y="52"/>
                  </a:lnTo>
                  <a:lnTo>
                    <a:pt x="1461" y="52"/>
                  </a:lnTo>
                  <a:lnTo>
                    <a:pt x="1462" y="51"/>
                  </a:lnTo>
                  <a:lnTo>
                    <a:pt x="1462" y="49"/>
                  </a:lnTo>
                  <a:lnTo>
                    <a:pt x="1463" y="49"/>
                  </a:lnTo>
                  <a:lnTo>
                    <a:pt x="1465" y="49"/>
                  </a:lnTo>
                  <a:lnTo>
                    <a:pt x="1466" y="48"/>
                  </a:lnTo>
                  <a:lnTo>
                    <a:pt x="1469" y="47"/>
                  </a:lnTo>
                  <a:lnTo>
                    <a:pt x="1471" y="47"/>
                  </a:lnTo>
                  <a:lnTo>
                    <a:pt x="1471" y="48"/>
                  </a:lnTo>
                  <a:lnTo>
                    <a:pt x="1474" y="48"/>
                  </a:lnTo>
                  <a:lnTo>
                    <a:pt x="1474" y="47"/>
                  </a:lnTo>
                  <a:lnTo>
                    <a:pt x="1474" y="45"/>
                  </a:lnTo>
                  <a:lnTo>
                    <a:pt x="1475" y="45"/>
                  </a:lnTo>
                  <a:lnTo>
                    <a:pt x="1476" y="45"/>
                  </a:lnTo>
                  <a:lnTo>
                    <a:pt x="1478" y="45"/>
                  </a:lnTo>
                  <a:lnTo>
                    <a:pt x="1479" y="45"/>
                  </a:lnTo>
                  <a:lnTo>
                    <a:pt x="1482" y="45"/>
                  </a:lnTo>
                  <a:lnTo>
                    <a:pt x="1482" y="47"/>
                  </a:lnTo>
                  <a:lnTo>
                    <a:pt x="1483" y="47"/>
                  </a:lnTo>
                  <a:lnTo>
                    <a:pt x="1486" y="48"/>
                  </a:lnTo>
                  <a:lnTo>
                    <a:pt x="1487" y="47"/>
                  </a:lnTo>
                  <a:lnTo>
                    <a:pt x="1488" y="45"/>
                  </a:lnTo>
                  <a:lnTo>
                    <a:pt x="1490" y="44"/>
                  </a:lnTo>
                  <a:lnTo>
                    <a:pt x="1491" y="44"/>
                  </a:lnTo>
                  <a:lnTo>
                    <a:pt x="1492" y="43"/>
                  </a:lnTo>
                  <a:lnTo>
                    <a:pt x="1494" y="43"/>
                  </a:lnTo>
                  <a:lnTo>
                    <a:pt x="1496" y="41"/>
                  </a:lnTo>
                  <a:lnTo>
                    <a:pt x="1497" y="41"/>
                  </a:lnTo>
                  <a:lnTo>
                    <a:pt x="1499" y="40"/>
                  </a:lnTo>
                  <a:lnTo>
                    <a:pt x="1500" y="40"/>
                  </a:lnTo>
                  <a:lnTo>
                    <a:pt x="1500" y="39"/>
                  </a:lnTo>
                  <a:lnTo>
                    <a:pt x="1501" y="38"/>
                  </a:lnTo>
                  <a:lnTo>
                    <a:pt x="1503" y="36"/>
                  </a:lnTo>
                  <a:lnTo>
                    <a:pt x="1504" y="36"/>
                  </a:lnTo>
                  <a:lnTo>
                    <a:pt x="1505" y="36"/>
                  </a:lnTo>
                  <a:lnTo>
                    <a:pt x="1508" y="35"/>
                  </a:lnTo>
                  <a:lnTo>
                    <a:pt x="1509" y="35"/>
                  </a:lnTo>
                  <a:lnTo>
                    <a:pt x="1511" y="35"/>
                  </a:lnTo>
                  <a:lnTo>
                    <a:pt x="1512" y="35"/>
                  </a:lnTo>
                  <a:lnTo>
                    <a:pt x="1514" y="35"/>
                  </a:lnTo>
                  <a:lnTo>
                    <a:pt x="1516" y="34"/>
                  </a:lnTo>
                  <a:lnTo>
                    <a:pt x="1517" y="34"/>
                  </a:lnTo>
                  <a:lnTo>
                    <a:pt x="1517" y="32"/>
                  </a:lnTo>
                  <a:lnTo>
                    <a:pt x="1518" y="31"/>
                  </a:lnTo>
                  <a:lnTo>
                    <a:pt x="1521" y="31"/>
                  </a:lnTo>
                  <a:lnTo>
                    <a:pt x="1522" y="32"/>
                  </a:lnTo>
                  <a:lnTo>
                    <a:pt x="1524" y="31"/>
                  </a:lnTo>
                  <a:lnTo>
                    <a:pt x="1525" y="31"/>
                  </a:lnTo>
                  <a:lnTo>
                    <a:pt x="1526" y="30"/>
                  </a:lnTo>
                  <a:lnTo>
                    <a:pt x="1528" y="30"/>
                  </a:lnTo>
                  <a:lnTo>
                    <a:pt x="1529" y="30"/>
                  </a:lnTo>
                  <a:lnTo>
                    <a:pt x="1530" y="28"/>
                  </a:lnTo>
                  <a:lnTo>
                    <a:pt x="1532" y="28"/>
                  </a:lnTo>
                  <a:lnTo>
                    <a:pt x="1533" y="27"/>
                  </a:lnTo>
                  <a:lnTo>
                    <a:pt x="1534" y="27"/>
                  </a:lnTo>
                  <a:lnTo>
                    <a:pt x="1534" y="26"/>
                  </a:lnTo>
                  <a:lnTo>
                    <a:pt x="1535" y="26"/>
                  </a:lnTo>
                  <a:lnTo>
                    <a:pt x="1538" y="26"/>
                  </a:lnTo>
                  <a:lnTo>
                    <a:pt x="1541" y="26"/>
                  </a:lnTo>
                  <a:lnTo>
                    <a:pt x="1542" y="26"/>
                  </a:lnTo>
                  <a:lnTo>
                    <a:pt x="1543" y="26"/>
                  </a:lnTo>
                  <a:lnTo>
                    <a:pt x="1546" y="23"/>
                  </a:lnTo>
                  <a:lnTo>
                    <a:pt x="1547" y="23"/>
                  </a:lnTo>
                  <a:lnTo>
                    <a:pt x="1549" y="22"/>
                  </a:lnTo>
                  <a:lnTo>
                    <a:pt x="1550" y="22"/>
                  </a:lnTo>
                  <a:lnTo>
                    <a:pt x="1549" y="23"/>
                  </a:lnTo>
                  <a:lnTo>
                    <a:pt x="1549" y="24"/>
                  </a:lnTo>
                  <a:lnTo>
                    <a:pt x="1550" y="24"/>
                  </a:lnTo>
                  <a:lnTo>
                    <a:pt x="1552" y="24"/>
                  </a:lnTo>
                  <a:lnTo>
                    <a:pt x="1554" y="23"/>
                  </a:lnTo>
                  <a:lnTo>
                    <a:pt x="1555" y="22"/>
                  </a:lnTo>
                  <a:lnTo>
                    <a:pt x="1556" y="22"/>
                  </a:lnTo>
                  <a:lnTo>
                    <a:pt x="1556" y="21"/>
                  </a:lnTo>
                  <a:lnTo>
                    <a:pt x="1558" y="19"/>
                  </a:lnTo>
                  <a:lnTo>
                    <a:pt x="1559" y="19"/>
                  </a:lnTo>
                  <a:lnTo>
                    <a:pt x="1560" y="19"/>
                  </a:lnTo>
                  <a:lnTo>
                    <a:pt x="1562" y="19"/>
                  </a:lnTo>
                  <a:lnTo>
                    <a:pt x="1563" y="18"/>
                  </a:lnTo>
                  <a:lnTo>
                    <a:pt x="1564" y="18"/>
                  </a:lnTo>
                  <a:lnTo>
                    <a:pt x="1566" y="18"/>
                  </a:lnTo>
                  <a:lnTo>
                    <a:pt x="1567" y="18"/>
                  </a:lnTo>
                  <a:lnTo>
                    <a:pt x="1568" y="17"/>
                  </a:lnTo>
                  <a:lnTo>
                    <a:pt x="1570" y="15"/>
                  </a:lnTo>
                  <a:lnTo>
                    <a:pt x="1571" y="14"/>
                  </a:lnTo>
                  <a:lnTo>
                    <a:pt x="1572" y="14"/>
                  </a:lnTo>
                  <a:lnTo>
                    <a:pt x="1573" y="13"/>
                  </a:lnTo>
                  <a:lnTo>
                    <a:pt x="1575" y="13"/>
                  </a:lnTo>
                  <a:lnTo>
                    <a:pt x="1575" y="10"/>
                  </a:lnTo>
                  <a:lnTo>
                    <a:pt x="1576" y="9"/>
                  </a:lnTo>
                  <a:lnTo>
                    <a:pt x="1577" y="9"/>
                  </a:lnTo>
                  <a:lnTo>
                    <a:pt x="1579" y="7"/>
                  </a:lnTo>
                  <a:lnTo>
                    <a:pt x="1579" y="6"/>
                  </a:lnTo>
                  <a:lnTo>
                    <a:pt x="1581" y="6"/>
                  </a:lnTo>
                  <a:lnTo>
                    <a:pt x="1583" y="5"/>
                  </a:lnTo>
                  <a:lnTo>
                    <a:pt x="1584" y="4"/>
                  </a:lnTo>
                  <a:lnTo>
                    <a:pt x="1585" y="4"/>
                  </a:lnTo>
                  <a:lnTo>
                    <a:pt x="1585" y="2"/>
                  </a:lnTo>
                  <a:lnTo>
                    <a:pt x="1587" y="2"/>
                  </a:lnTo>
                  <a:lnTo>
                    <a:pt x="1588" y="1"/>
                  </a:lnTo>
                  <a:lnTo>
                    <a:pt x="1588" y="0"/>
                  </a:lnTo>
                  <a:lnTo>
                    <a:pt x="1597" y="0"/>
                  </a:lnTo>
                  <a:lnTo>
                    <a:pt x="1596" y="2"/>
                  </a:lnTo>
                  <a:lnTo>
                    <a:pt x="1594" y="5"/>
                  </a:lnTo>
                  <a:lnTo>
                    <a:pt x="1592" y="6"/>
                  </a:lnTo>
                  <a:lnTo>
                    <a:pt x="1592" y="7"/>
                  </a:lnTo>
                  <a:lnTo>
                    <a:pt x="1590" y="9"/>
                  </a:lnTo>
                  <a:lnTo>
                    <a:pt x="1592" y="13"/>
                  </a:lnTo>
                  <a:lnTo>
                    <a:pt x="1592" y="17"/>
                  </a:lnTo>
                  <a:lnTo>
                    <a:pt x="1592" y="21"/>
                  </a:lnTo>
                  <a:lnTo>
                    <a:pt x="1592" y="24"/>
                  </a:lnTo>
                  <a:lnTo>
                    <a:pt x="1593" y="27"/>
                  </a:lnTo>
                  <a:lnTo>
                    <a:pt x="1592" y="31"/>
                  </a:lnTo>
                  <a:lnTo>
                    <a:pt x="1593" y="35"/>
                  </a:lnTo>
                  <a:lnTo>
                    <a:pt x="1594" y="38"/>
                  </a:lnTo>
                  <a:lnTo>
                    <a:pt x="1594" y="40"/>
                  </a:lnTo>
                  <a:lnTo>
                    <a:pt x="1596" y="43"/>
                  </a:lnTo>
                  <a:lnTo>
                    <a:pt x="1598" y="45"/>
                  </a:lnTo>
                  <a:lnTo>
                    <a:pt x="1600" y="48"/>
                  </a:lnTo>
                  <a:lnTo>
                    <a:pt x="1602" y="49"/>
                  </a:lnTo>
                  <a:lnTo>
                    <a:pt x="1605" y="51"/>
                  </a:lnTo>
                  <a:lnTo>
                    <a:pt x="1607" y="52"/>
                  </a:lnTo>
                  <a:lnTo>
                    <a:pt x="1611" y="53"/>
                  </a:lnTo>
                  <a:lnTo>
                    <a:pt x="1614" y="53"/>
                  </a:lnTo>
                  <a:lnTo>
                    <a:pt x="1618" y="55"/>
                  </a:lnTo>
                  <a:lnTo>
                    <a:pt x="1622" y="56"/>
                  </a:lnTo>
                  <a:lnTo>
                    <a:pt x="1626" y="56"/>
                  </a:lnTo>
                  <a:lnTo>
                    <a:pt x="1630" y="56"/>
                  </a:lnTo>
                  <a:lnTo>
                    <a:pt x="1632" y="56"/>
                  </a:lnTo>
                  <a:lnTo>
                    <a:pt x="1636" y="57"/>
                  </a:lnTo>
                  <a:lnTo>
                    <a:pt x="1638" y="60"/>
                  </a:lnTo>
                  <a:lnTo>
                    <a:pt x="1639" y="62"/>
                  </a:lnTo>
                  <a:lnTo>
                    <a:pt x="1640" y="64"/>
                  </a:lnTo>
                  <a:lnTo>
                    <a:pt x="1642" y="65"/>
                  </a:lnTo>
                  <a:lnTo>
                    <a:pt x="1644" y="66"/>
                  </a:lnTo>
                  <a:lnTo>
                    <a:pt x="1647" y="68"/>
                  </a:lnTo>
                  <a:lnTo>
                    <a:pt x="1649" y="69"/>
                  </a:lnTo>
                  <a:lnTo>
                    <a:pt x="1652" y="70"/>
                  </a:lnTo>
                  <a:lnTo>
                    <a:pt x="1656" y="70"/>
                  </a:lnTo>
                  <a:lnTo>
                    <a:pt x="1659" y="72"/>
                  </a:lnTo>
                  <a:lnTo>
                    <a:pt x="1663" y="73"/>
                  </a:lnTo>
                  <a:lnTo>
                    <a:pt x="1665" y="74"/>
                  </a:lnTo>
                  <a:lnTo>
                    <a:pt x="1668" y="76"/>
                  </a:lnTo>
                  <a:lnTo>
                    <a:pt x="1669" y="78"/>
                  </a:lnTo>
                  <a:lnTo>
                    <a:pt x="1670" y="81"/>
                  </a:lnTo>
                  <a:lnTo>
                    <a:pt x="1672" y="83"/>
                  </a:lnTo>
                  <a:lnTo>
                    <a:pt x="1673" y="86"/>
                  </a:lnTo>
                  <a:lnTo>
                    <a:pt x="1674" y="89"/>
                  </a:lnTo>
                  <a:lnTo>
                    <a:pt x="1676" y="91"/>
                  </a:lnTo>
                  <a:lnTo>
                    <a:pt x="1677" y="94"/>
                  </a:lnTo>
                  <a:lnTo>
                    <a:pt x="1680" y="96"/>
                  </a:lnTo>
                  <a:lnTo>
                    <a:pt x="1681" y="98"/>
                  </a:lnTo>
                  <a:lnTo>
                    <a:pt x="1683" y="100"/>
                  </a:lnTo>
                  <a:lnTo>
                    <a:pt x="1687" y="100"/>
                  </a:lnTo>
                  <a:lnTo>
                    <a:pt x="1690" y="102"/>
                  </a:lnTo>
                  <a:lnTo>
                    <a:pt x="1693" y="103"/>
                  </a:lnTo>
                  <a:lnTo>
                    <a:pt x="1695" y="104"/>
                  </a:lnTo>
                  <a:lnTo>
                    <a:pt x="1699" y="106"/>
                  </a:lnTo>
                  <a:lnTo>
                    <a:pt x="1700" y="108"/>
                  </a:lnTo>
                  <a:lnTo>
                    <a:pt x="1704" y="110"/>
                  </a:lnTo>
                  <a:lnTo>
                    <a:pt x="1706" y="111"/>
                  </a:lnTo>
                  <a:lnTo>
                    <a:pt x="1708" y="112"/>
                  </a:lnTo>
                  <a:lnTo>
                    <a:pt x="1711" y="113"/>
                  </a:lnTo>
                  <a:lnTo>
                    <a:pt x="1714" y="116"/>
                  </a:lnTo>
                  <a:lnTo>
                    <a:pt x="1716" y="117"/>
                  </a:lnTo>
                  <a:lnTo>
                    <a:pt x="1718" y="120"/>
                  </a:lnTo>
                  <a:lnTo>
                    <a:pt x="1720" y="121"/>
                  </a:lnTo>
                  <a:lnTo>
                    <a:pt x="1721" y="124"/>
                  </a:lnTo>
                  <a:lnTo>
                    <a:pt x="1723" y="127"/>
                  </a:lnTo>
                  <a:lnTo>
                    <a:pt x="1724" y="127"/>
                  </a:lnTo>
                  <a:lnTo>
                    <a:pt x="1724" y="129"/>
                  </a:lnTo>
                  <a:lnTo>
                    <a:pt x="1725" y="133"/>
                  </a:lnTo>
                  <a:lnTo>
                    <a:pt x="1727" y="136"/>
                  </a:lnTo>
                  <a:lnTo>
                    <a:pt x="1727" y="138"/>
                  </a:lnTo>
                  <a:lnTo>
                    <a:pt x="1728" y="142"/>
                  </a:lnTo>
                  <a:lnTo>
                    <a:pt x="1731" y="144"/>
                  </a:lnTo>
                  <a:lnTo>
                    <a:pt x="1732" y="146"/>
                  </a:lnTo>
                  <a:lnTo>
                    <a:pt x="1735" y="149"/>
                  </a:lnTo>
                  <a:lnTo>
                    <a:pt x="1736" y="150"/>
                  </a:lnTo>
                  <a:lnTo>
                    <a:pt x="1737" y="153"/>
                  </a:lnTo>
                  <a:lnTo>
                    <a:pt x="1738" y="157"/>
                  </a:lnTo>
                  <a:lnTo>
                    <a:pt x="1740" y="159"/>
                  </a:lnTo>
                  <a:lnTo>
                    <a:pt x="1740" y="163"/>
                  </a:lnTo>
                  <a:lnTo>
                    <a:pt x="1741" y="166"/>
                  </a:lnTo>
                  <a:lnTo>
                    <a:pt x="1742" y="168"/>
                  </a:lnTo>
                  <a:lnTo>
                    <a:pt x="1745" y="171"/>
                  </a:lnTo>
                  <a:lnTo>
                    <a:pt x="1746" y="172"/>
                  </a:lnTo>
                  <a:lnTo>
                    <a:pt x="1749" y="174"/>
                  </a:lnTo>
                  <a:lnTo>
                    <a:pt x="1752" y="175"/>
                  </a:lnTo>
                  <a:lnTo>
                    <a:pt x="1753" y="178"/>
                  </a:lnTo>
                  <a:lnTo>
                    <a:pt x="1754" y="182"/>
                  </a:lnTo>
                  <a:lnTo>
                    <a:pt x="1754" y="185"/>
                  </a:lnTo>
                  <a:lnTo>
                    <a:pt x="1757" y="187"/>
                  </a:lnTo>
                  <a:lnTo>
                    <a:pt x="1761" y="188"/>
                  </a:lnTo>
                  <a:lnTo>
                    <a:pt x="1762" y="185"/>
                  </a:lnTo>
                  <a:lnTo>
                    <a:pt x="1763" y="183"/>
                  </a:lnTo>
                  <a:lnTo>
                    <a:pt x="1765" y="180"/>
                  </a:lnTo>
                  <a:lnTo>
                    <a:pt x="1766" y="178"/>
                  </a:lnTo>
                  <a:lnTo>
                    <a:pt x="1769" y="175"/>
                  </a:lnTo>
                  <a:lnTo>
                    <a:pt x="1773" y="175"/>
                  </a:lnTo>
                  <a:lnTo>
                    <a:pt x="1774" y="178"/>
                  </a:lnTo>
                  <a:lnTo>
                    <a:pt x="1775" y="180"/>
                  </a:lnTo>
                  <a:lnTo>
                    <a:pt x="1779" y="182"/>
                  </a:lnTo>
                  <a:lnTo>
                    <a:pt x="1782" y="183"/>
                  </a:lnTo>
                  <a:lnTo>
                    <a:pt x="1786" y="183"/>
                  </a:lnTo>
                  <a:lnTo>
                    <a:pt x="1788" y="184"/>
                  </a:lnTo>
                  <a:lnTo>
                    <a:pt x="1791" y="185"/>
                  </a:lnTo>
                  <a:lnTo>
                    <a:pt x="1793" y="187"/>
                  </a:lnTo>
                  <a:lnTo>
                    <a:pt x="1796" y="185"/>
                  </a:lnTo>
                  <a:lnTo>
                    <a:pt x="1799" y="183"/>
                  </a:lnTo>
                  <a:lnTo>
                    <a:pt x="1800" y="182"/>
                  </a:lnTo>
                  <a:lnTo>
                    <a:pt x="1801" y="179"/>
                  </a:lnTo>
                  <a:lnTo>
                    <a:pt x="1804" y="176"/>
                  </a:lnTo>
                  <a:lnTo>
                    <a:pt x="1807" y="176"/>
                  </a:lnTo>
                  <a:lnTo>
                    <a:pt x="1809" y="178"/>
                  </a:lnTo>
                  <a:lnTo>
                    <a:pt x="1812" y="180"/>
                  </a:lnTo>
                  <a:lnTo>
                    <a:pt x="1812" y="183"/>
                  </a:lnTo>
                  <a:lnTo>
                    <a:pt x="1814" y="185"/>
                  </a:lnTo>
                  <a:lnTo>
                    <a:pt x="1816" y="188"/>
                  </a:lnTo>
                  <a:lnTo>
                    <a:pt x="1818" y="189"/>
                  </a:lnTo>
                  <a:lnTo>
                    <a:pt x="1820" y="192"/>
                  </a:lnTo>
                  <a:lnTo>
                    <a:pt x="1821" y="195"/>
                  </a:lnTo>
                  <a:lnTo>
                    <a:pt x="1818" y="197"/>
                  </a:lnTo>
                  <a:lnTo>
                    <a:pt x="1817" y="200"/>
                  </a:lnTo>
                  <a:lnTo>
                    <a:pt x="1814" y="201"/>
                  </a:lnTo>
                  <a:lnTo>
                    <a:pt x="1816" y="205"/>
                  </a:lnTo>
                  <a:lnTo>
                    <a:pt x="1817" y="208"/>
                  </a:lnTo>
                  <a:lnTo>
                    <a:pt x="1820" y="209"/>
                  </a:lnTo>
                  <a:lnTo>
                    <a:pt x="1822" y="210"/>
                  </a:lnTo>
                  <a:lnTo>
                    <a:pt x="1825" y="212"/>
                  </a:lnTo>
                  <a:lnTo>
                    <a:pt x="1828" y="214"/>
                  </a:lnTo>
                  <a:lnTo>
                    <a:pt x="1828" y="217"/>
                  </a:lnTo>
                  <a:lnTo>
                    <a:pt x="1828" y="221"/>
                  </a:lnTo>
                  <a:lnTo>
                    <a:pt x="1829" y="225"/>
                  </a:lnTo>
                  <a:lnTo>
                    <a:pt x="1830" y="227"/>
                  </a:lnTo>
                  <a:lnTo>
                    <a:pt x="1833" y="227"/>
                  </a:lnTo>
                  <a:lnTo>
                    <a:pt x="1837" y="227"/>
                  </a:lnTo>
                  <a:lnTo>
                    <a:pt x="1838" y="229"/>
                  </a:lnTo>
                  <a:lnTo>
                    <a:pt x="1839" y="233"/>
                  </a:lnTo>
                  <a:lnTo>
                    <a:pt x="1838" y="235"/>
                  </a:lnTo>
                  <a:lnTo>
                    <a:pt x="1837" y="238"/>
                  </a:lnTo>
                  <a:lnTo>
                    <a:pt x="1835" y="240"/>
                  </a:lnTo>
                  <a:lnTo>
                    <a:pt x="1833" y="242"/>
                  </a:lnTo>
                  <a:lnTo>
                    <a:pt x="1833" y="244"/>
                  </a:lnTo>
                  <a:lnTo>
                    <a:pt x="1835" y="246"/>
                  </a:lnTo>
                  <a:lnTo>
                    <a:pt x="1838" y="246"/>
                  </a:lnTo>
                  <a:lnTo>
                    <a:pt x="1842" y="246"/>
                  </a:lnTo>
                  <a:lnTo>
                    <a:pt x="1845" y="243"/>
                  </a:lnTo>
                  <a:lnTo>
                    <a:pt x="1847" y="242"/>
                  </a:lnTo>
                  <a:lnTo>
                    <a:pt x="1850" y="240"/>
                  </a:lnTo>
                  <a:lnTo>
                    <a:pt x="1854" y="242"/>
                  </a:lnTo>
                  <a:lnTo>
                    <a:pt x="1858" y="242"/>
                  </a:lnTo>
                  <a:lnTo>
                    <a:pt x="1862" y="240"/>
                  </a:lnTo>
                  <a:lnTo>
                    <a:pt x="1866" y="240"/>
                  </a:lnTo>
                  <a:lnTo>
                    <a:pt x="1868" y="240"/>
                  </a:lnTo>
                  <a:lnTo>
                    <a:pt x="1873" y="240"/>
                  </a:lnTo>
                  <a:lnTo>
                    <a:pt x="1875" y="242"/>
                  </a:lnTo>
                  <a:lnTo>
                    <a:pt x="1875" y="243"/>
                  </a:lnTo>
                  <a:lnTo>
                    <a:pt x="1873" y="246"/>
                  </a:lnTo>
                  <a:lnTo>
                    <a:pt x="1872" y="247"/>
                  </a:lnTo>
                  <a:lnTo>
                    <a:pt x="1869" y="248"/>
                  </a:lnTo>
                  <a:lnTo>
                    <a:pt x="1867" y="251"/>
                  </a:lnTo>
                  <a:lnTo>
                    <a:pt x="1866" y="254"/>
                  </a:lnTo>
                  <a:lnTo>
                    <a:pt x="1864" y="255"/>
                  </a:lnTo>
                  <a:lnTo>
                    <a:pt x="1866" y="259"/>
                  </a:lnTo>
                  <a:lnTo>
                    <a:pt x="1866" y="260"/>
                  </a:lnTo>
                  <a:lnTo>
                    <a:pt x="1864" y="261"/>
                  </a:lnTo>
                  <a:lnTo>
                    <a:pt x="1862" y="264"/>
                  </a:lnTo>
                  <a:lnTo>
                    <a:pt x="1860" y="267"/>
                  </a:lnTo>
                  <a:lnTo>
                    <a:pt x="1858" y="269"/>
                  </a:lnTo>
                  <a:lnTo>
                    <a:pt x="1856" y="272"/>
                  </a:lnTo>
                  <a:lnTo>
                    <a:pt x="1856" y="274"/>
                  </a:lnTo>
                  <a:lnTo>
                    <a:pt x="1856" y="278"/>
                  </a:lnTo>
                  <a:lnTo>
                    <a:pt x="1856" y="282"/>
                  </a:lnTo>
                  <a:lnTo>
                    <a:pt x="1856" y="286"/>
                  </a:lnTo>
                  <a:lnTo>
                    <a:pt x="1855" y="289"/>
                  </a:lnTo>
                  <a:lnTo>
                    <a:pt x="1854" y="291"/>
                  </a:lnTo>
                  <a:lnTo>
                    <a:pt x="1852" y="295"/>
                  </a:lnTo>
                  <a:lnTo>
                    <a:pt x="1854" y="299"/>
                  </a:lnTo>
                  <a:lnTo>
                    <a:pt x="1852" y="302"/>
                  </a:lnTo>
                  <a:lnTo>
                    <a:pt x="1852" y="306"/>
                  </a:lnTo>
                  <a:lnTo>
                    <a:pt x="1850" y="309"/>
                  </a:lnTo>
                  <a:lnTo>
                    <a:pt x="1850" y="310"/>
                  </a:lnTo>
                  <a:lnTo>
                    <a:pt x="1850" y="311"/>
                  </a:lnTo>
                  <a:lnTo>
                    <a:pt x="1851" y="314"/>
                  </a:lnTo>
                  <a:lnTo>
                    <a:pt x="1851" y="318"/>
                  </a:lnTo>
                  <a:lnTo>
                    <a:pt x="1851" y="322"/>
                  </a:lnTo>
                  <a:lnTo>
                    <a:pt x="1851" y="326"/>
                  </a:lnTo>
                  <a:lnTo>
                    <a:pt x="1851" y="328"/>
                  </a:lnTo>
                  <a:lnTo>
                    <a:pt x="1851" y="332"/>
                  </a:lnTo>
                  <a:lnTo>
                    <a:pt x="1852" y="336"/>
                  </a:lnTo>
                  <a:lnTo>
                    <a:pt x="1852" y="339"/>
                  </a:lnTo>
                  <a:lnTo>
                    <a:pt x="1852" y="343"/>
                  </a:lnTo>
                  <a:lnTo>
                    <a:pt x="1851" y="346"/>
                  </a:lnTo>
                  <a:lnTo>
                    <a:pt x="1850" y="349"/>
                  </a:lnTo>
                  <a:lnTo>
                    <a:pt x="1849" y="352"/>
                  </a:lnTo>
                  <a:lnTo>
                    <a:pt x="1847" y="354"/>
                  </a:lnTo>
                  <a:lnTo>
                    <a:pt x="1849" y="357"/>
                  </a:lnTo>
                  <a:lnTo>
                    <a:pt x="1849" y="361"/>
                  </a:lnTo>
                  <a:lnTo>
                    <a:pt x="1849" y="363"/>
                  </a:lnTo>
                  <a:lnTo>
                    <a:pt x="1850" y="367"/>
                  </a:lnTo>
                  <a:lnTo>
                    <a:pt x="1851" y="370"/>
                  </a:lnTo>
                  <a:lnTo>
                    <a:pt x="1854" y="371"/>
                  </a:lnTo>
                  <a:lnTo>
                    <a:pt x="1858" y="373"/>
                  </a:lnTo>
                  <a:lnTo>
                    <a:pt x="1860" y="373"/>
                  </a:lnTo>
                  <a:lnTo>
                    <a:pt x="1864" y="374"/>
                  </a:lnTo>
                  <a:lnTo>
                    <a:pt x="1867" y="375"/>
                  </a:lnTo>
                  <a:lnTo>
                    <a:pt x="1871" y="377"/>
                  </a:lnTo>
                  <a:lnTo>
                    <a:pt x="1872" y="378"/>
                  </a:lnTo>
                  <a:lnTo>
                    <a:pt x="1875" y="381"/>
                  </a:lnTo>
                  <a:lnTo>
                    <a:pt x="1876" y="383"/>
                  </a:lnTo>
                  <a:lnTo>
                    <a:pt x="1876" y="386"/>
                  </a:lnTo>
                  <a:lnTo>
                    <a:pt x="1877" y="390"/>
                  </a:lnTo>
                  <a:lnTo>
                    <a:pt x="1877" y="394"/>
                  </a:lnTo>
                  <a:lnTo>
                    <a:pt x="1877" y="398"/>
                  </a:lnTo>
                  <a:lnTo>
                    <a:pt x="1877" y="404"/>
                  </a:lnTo>
                  <a:lnTo>
                    <a:pt x="1877" y="405"/>
                  </a:lnTo>
                  <a:lnTo>
                    <a:pt x="1875" y="408"/>
                  </a:lnTo>
                  <a:lnTo>
                    <a:pt x="1872" y="408"/>
                  </a:lnTo>
                  <a:lnTo>
                    <a:pt x="1869" y="407"/>
                  </a:lnTo>
                  <a:lnTo>
                    <a:pt x="1867" y="405"/>
                  </a:lnTo>
                  <a:lnTo>
                    <a:pt x="1864" y="405"/>
                  </a:lnTo>
                  <a:lnTo>
                    <a:pt x="1860" y="407"/>
                  </a:lnTo>
                  <a:lnTo>
                    <a:pt x="1858" y="405"/>
                  </a:lnTo>
                  <a:lnTo>
                    <a:pt x="1855" y="404"/>
                  </a:lnTo>
                  <a:lnTo>
                    <a:pt x="1852" y="403"/>
                  </a:lnTo>
                  <a:lnTo>
                    <a:pt x="1850" y="404"/>
                  </a:lnTo>
                  <a:lnTo>
                    <a:pt x="1849" y="407"/>
                  </a:lnTo>
                  <a:lnTo>
                    <a:pt x="1850" y="411"/>
                  </a:lnTo>
                  <a:lnTo>
                    <a:pt x="1850" y="413"/>
                  </a:lnTo>
                  <a:lnTo>
                    <a:pt x="1850" y="417"/>
                  </a:lnTo>
                  <a:lnTo>
                    <a:pt x="1850" y="420"/>
                  </a:lnTo>
                  <a:lnTo>
                    <a:pt x="1849" y="422"/>
                  </a:lnTo>
                  <a:lnTo>
                    <a:pt x="1849" y="424"/>
                  </a:lnTo>
                  <a:lnTo>
                    <a:pt x="1849" y="428"/>
                  </a:lnTo>
                  <a:lnTo>
                    <a:pt x="1849" y="432"/>
                  </a:lnTo>
                  <a:lnTo>
                    <a:pt x="1850" y="434"/>
                  </a:lnTo>
                  <a:lnTo>
                    <a:pt x="1851" y="437"/>
                  </a:lnTo>
                  <a:lnTo>
                    <a:pt x="1852" y="439"/>
                  </a:lnTo>
                  <a:lnTo>
                    <a:pt x="1855" y="442"/>
                  </a:lnTo>
                  <a:lnTo>
                    <a:pt x="1856" y="445"/>
                  </a:lnTo>
                  <a:lnTo>
                    <a:pt x="1858" y="447"/>
                  </a:lnTo>
                  <a:lnTo>
                    <a:pt x="1860" y="449"/>
                  </a:lnTo>
                  <a:lnTo>
                    <a:pt x="1862" y="451"/>
                  </a:lnTo>
                  <a:lnTo>
                    <a:pt x="1863" y="454"/>
                  </a:lnTo>
                  <a:lnTo>
                    <a:pt x="1863" y="458"/>
                  </a:lnTo>
                  <a:lnTo>
                    <a:pt x="1863" y="460"/>
                  </a:lnTo>
                  <a:lnTo>
                    <a:pt x="1860" y="463"/>
                  </a:lnTo>
                  <a:lnTo>
                    <a:pt x="1858" y="464"/>
                  </a:lnTo>
                  <a:lnTo>
                    <a:pt x="1855" y="466"/>
                  </a:lnTo>
                  <a:lnTo>
                    <a:pt x="1851" y="466"/>
                  </a:lnTo>
                  <a:lnTo>
                    <a:pt x="1849" y="468"/>
                  </a:lnTo>
                  <a:lnTo>
                    <a:pt x="1847" y="470"/>
                  </a:lnTo>
                  <a:lnTo>
                    <a:pt x="1846" y="472"/>
                  </a:lnTo>
                  <a:lnTo>
                    <a:pt x="1845" y="475"/>
                  </a:lnTo>
                  <a:lnTo>
                    <a:pt x="1843" y="477"/>
                  </a:lnTo>
                  <a:lnTo>
                    <a:pt x="1842" y="480"/>
                  </a:lnTo>
                  <a:lnTo>
                    <a:pt x="1841" y="484"/>
                  </a:lnTo>
                  <a:lnTo>
                    <a:pt x="1841" y="487"/>
                  </a:lnTo>
                  <a:lnTo>
                    <a:pt x="1839" y="490"/>
                  </a:lnTo>
                  <a:lnTo>
                    <a:pt x="1841" y="494"/>
                  </a:lnTo>
                  <a:lnTo>
                    <a:pt x="1841" y="498"/>
                  </a:lnTo>
                  <a:lnTo>
                    <a:pt x="1841" y="501"/>
                  </a:lnTo>
                  <a:lnTo>
                    <a:pt x="1842" y="505"/>
                  </a:lnTo>
                  <a:lnTo>
                    <a:pt x="1843" y="507"/>
                  </a:lnTo>
                  <a:lnTo>
                    <a:pt x="1845" y="510"/>
                  </a:lnTo>
                  <a:lnTo>
                    <a:pt x="1846" y="513"/>
                  </a:lnTo>
                  <a:lnTo>
                    <a:pt x="1847" y="515"/>
                  </a:lnTo>
                  <a:lnTo>
                    <a:pt x="1847" y="519"/>
                  </a:lnTo>
                  <a:lnTo>
                    <a:pt x="1847" y="523"/>
                  </a:lnTo>
                  <a:lnTo>
                    <a:pt x="1847" y="527"/>
                  </a:lnTo>
                  <a:lnTo>
                    <a:pt x="1846" y="530"/>
                  </a:lnTo>
                  <a:lnTo>
                    <a:pt x="1843" y="532"/>
                  </a:lnTo>
                  <a:lnTo>
                    <a:pt x="1842" y="534"/>
                  </a:lnTo>
                  <a:lnTo>
                    <a:pt x="1841" y="536"/>
                  </a:lnTo>
                  <a:lnTo>
                    <a:pt x="1838" y="539"/>
                  </a:lnTo>
                  <a:lnTo>
                    <a:pt x="1835" y="540"/>
                  </a:lnTo>
                  <a:lnTo>
                    <a:pt x="1835" y="544"/>
                  </a:lnTo>
                  <a:lnTo>
                    <a:pt x="1834" y="548"/>
                  </a:lnTo>
                  <a:lnTo>
                    <a:pt x="1834" y="551"/>
                  </a:lnTo>
                  <a:lnTo>
                    <a:pt x="1835" y="553"/>
                  </a:lnTo>
                  <a:lnTo>
                    <a:pt x="1834" y="556"/>
                  </a:lnTo>
                  <a:lnTo>
                    <a:pt x="1833" y="560"/>
                  </a:lnTo>
                  <a:lnTo>
                    <a:pt x="1831" y="562"/>
                  </a:lnTo>
                  <a:lnTo>
                    <a:pt x="1831" y="566"/>
                  </a:lnTo>
                  <a:lnTo>
                    <a:pt x="1831" y="570"/>
                  </a:lnTo>
                  <a:lnTo>
                    <a:pt x="1831" y="574"/>
                  </a:lnTo>
                  <a:lnTo>
                    <a:pt x="1831" y="578"/>
                  </a:lnTo>
                  <a:lnTo>
                    <a:pt x="1831" y="582"/>
                  </a:lnTo>
                  <a:lnTo>
                    <a:pt x="1831" y="586"/>
                  </a:lnTo>
                  <a:lnTo>
                    <a:pt x="1833" y="587"/>
                  </a:lnTo>
                  <a:lnTo>
                    <a:pt x="1834" y="587"/>
                  </a:lnTo>
                  <a:lnTo>
                    <a:pt x="1838" y="587"/>
                  </a:lnTo>
                  <a:lnTo>
                    <a:pt x="1842" y="589"/>
                  </a:lnTo>
                  <a:lnTo>
                    <a:pt x="1843" y="591"/>
                  </a:lnTo>
                  <a:lnTo>
                    <a:pt x="1845" y="594"/>
                  </a:lnTo>
                  <a:lnTo>
                    <a:pt x="1846" y="598"/>
                  </a:lnTo>
                  <a:lnTo>
                    <a:pt x="1846" y="600"/>
                  </a:lnTo>
                  <a:lnTo>
                    <a:pt x="1847" y="604"/>
                  </a:lnTo>
                  <a:lnTo>
                    <a:pt x="1847" y="608"/>
                  </a:lnTo>
                  <a:lnTo>
                    <a:pt x="1847" y="610"/>
                  </a:lnTo>
                  <a:lnTo>
                    <a:pt x="1847" y="612"/>
                  </a:lnTo>
                  <a:lnTo>
                    <a:pt x="1847" y="616"/>
                  </a:lnTo>
                  <a:lnTo>
                    <a:pt x="1846" y="619"/>
                  </a:lnTo>
                  <a:lnTo>
                    <a:pt x="1845" y="623"/>
                  </a:lnTo>
                  <a:lnTo>
                    <a:pt x="1843" y="624"/>
                  </a:lnTo>
                  <a:lnTo>
                    <a:pt x="1841" y="627"/>
                  </a:lnTo>
                  <a:lnTo>
                    <a:pt x="1839" y="629"/>
                  </a:lnTo>
                  <a:lnTo>
                    <a:pt x="1835" y="631"/>
                  </a:lnTo>
                  <a:lnTo>
                    <a:pt x="1833" y="631"/>
                  </a:lnTo>
                  <a:lnTo>
                    <a:pt x="1829" y="631"/>
                  </a:lnTo>
                  <a:lnTo>
                    <a:pt x="1826" y="629"/>
                  </a:lnTo>
                  <a:lnTo>
                    <a:pt x="1822" y="628"/>
                  </a:lnTo>
                  <a:lnTo>
                    <a:pt x="1821" y="627"/>
                  </a:lnTo>
                  <a:lnTo>
                    <a:pt x="1818" y="624"/>
                  </a:lnTo>
                  <a:lnTo>
                    <a:pt x="1816" y="623"/>
                  </a:lnTo>
                  <a:lnTo>
                    <a:pt x="1814" y="620"/>
                  </a:lnTo>
                  <a:lnTo>
                    <a:pt x="1812" y="619"/>
                  </a:lnTo>
                  <a:lnTo>
                    <a:pt x="1811" y="616"/>
                  </a:lnTo>
                  <a:lnTo>
                    <a:pt x="1808" y="614"/>
                  </a:lnTo>
                  <a:lnTo>
                    <a:pt x="1807" y="612"/>
                  </a:lnTo>
                  <a:lnTo>
                    <a:pt x="1803" y="611"/>
                  </a:lnTo>
                  <a:lnTo>
                    <a:pt x="1800" y="612"/>
                  </a:lnTo>
                  <a:lnTo>
                    <a:pt x="1799" y="615"/>
                  </a:lnTo>
                  <a:lnTo>
                    <a:pt x="1796" y="616"/>
                  </a:lnTo>
                  <a:lnTo>
                    <a:pt x="1795" y="619"/>
                  </a:lnTo>
                  <a:lnTo>
                    <a:pt x="1792" y="621"/>
                  </a:lnTo>
                  <a:lnTo>
                    <a:pt x="1791" y="624"/>
                  </a:lnTo>
                  <a:lnTo>
                    <a:pt x="1790" y="627"/>
                  </a:lnTo>
                  <a:lnTo>
                    <a:pt x="1791" y="631"/>
                  </a:lnTo>
                  <a:lnTo>
                    <a:pt x="1792" y="633"/>
                  </a:lnTo>
                  <a:lnTo>
                    <a:pt x="1793" y="634"/>
                  </a:lnTo>
                  <a:lnTo>
                    <a:pt x="1796" y="637"/>
                  </a:lnTo>
                  <a:lnTo>
                    <a:pt x="1797" y="640"/>
                  </a:lnTo>
                  <a:lnTo>
                    <a:pt x="1797" y="642"/>
                  </a:lnTo>
                  <a:lnTo>
                    <a:pt x="1797" y="646"/>
                  </a:lnTo>
                  <a:lnTo>
                    <a:pt x="1797" y="649"/>
                  </a:lnTo>
                  <a:lnTo>
                    <a:pt x="1797" y="650"/>
                  </a:lnTo>
                  <a:lnTo>
                    <a:pt x="1799" y="654"/>
                  </a:lnTo>
                  <a:lnTo>
                    <a:pt x="1800" y="655"/>
                  </a:lnTo>
                  <a:lnTo>
                    <a:pt x="1803" y="657"/>
                  </a:lnTo>
                  <a:lnTo>
                    <a:pt x="1807" y="658"/>
                  </a:lnTo>
                  <a:lnTo>
                    <a:pt x="1808" y="661"/>
                  </a:lnTo>
                  <a:lnTo>
                    <a:pt x="1809" y="663"/>
                  </a:lnTo>
                  <a:lnTo>
                    <a:pt x="1813" y="665"/>
                  </a:lnTo>
                  <a:lnTo>
                    <a:pt x="1816" y="663"/>
                  </a:lnTo>
                  <a:lnTo>
                    <a:pt x="1818" y="662"/>
                  </a:lnTo>
                  <a:lnTo>
                    <a:pt x="1821" y="662"/>
                  </a:lnTo>
                  <a:lnTo>
                    <a:pt x="1822" y="659"/>
                  </a:lnTo>
                  <a:lnTo>
                    <a:pt x="1825" y="658"/>
                  </a:lnTo>
                  <a:lnTo>
                    <a:pt x="1829" y="657"/>
                  </a:lnTo>
                  <a:lnTo>
                    <a:pt x="1831" y="655"/>
                  </a:lnTo>
                  <a:lnTo>
                    <a:pt x="1833" y="654"/>
                  </a:lnTo>
                  <a:lnTo>
                    <a:pt x="1837" y="653"/>
                  </a:lnTo>
                  <a:lnTo>
                    <a:pt x="1839" y="651"/>
                  </a:lnTo>
                  <a:lnTo>
                    <a:pt x="1843" y="651"/>
                  </a:lnTo>
                  <a:lnTo>
                    <a:pt x="1847" y="651"/>
                  </a:lnTo>
                  <a:lnTo>
                    <a:pt x="1850" y="653"/>
                  </a:lnTo>
                  <a:lnTo>
                    <a:pt x="1852" y="654"/>
                  </a:lnTo>
                  <a:lnTo>
                    <a:pt x="1855" y="655"/>
                  </a:lnTo>
                  <a:lnTo>
                    <a:pt x="1858" y="657"/>
                  </a:lnTo>
                  <a:lnTo>
                    <a:pt x="1859" y="659"/>
                  </a:lnTo>
                  <a:lnTo>
                    <a:pt x="1862" y="662"/>
                  </a:lnTo>
                  <a:lnTo>
                    <a:pt x="1863" y="665"/>
                  </a:lnTo>
                  <a:lnTo>
                    <a:pt x="1863" y="667"/>
                  </a:lnTo>
                  <a:lnTo>
                    <a:pt x="1862" y="670"/>
                  </a:lnTo>
                  <a:lnTo>
                    <a:pt x="1859" y="671"/>
                  </a:lnTo>
                  <a:lnTo>
                    <a:pt x="1856" y="672"/>
                  </a:lnTo>
                  <a:lnTo>
                    <a:pt x="1854" y="674"/>
                  </a:lnTo>
                  <a:lnTo>
                    <a:pt x="1851" y="676"/>
                  </a:lnTo>
                  <a:lnTo>
                    <a:pt x="1849" y="678"/>
                  </a:lnTo>
                  <a:lnTo>
                    <a:pt x="1846" y="679"/>
                  </a:lnTo>
                  <a:lnTo>
                    <a:pt x="1842" y="679"/>
                  </a:lnTo>
                  <a:lnTo>
                    <a:pt x="1839" y="678"/>
                  </a:lnTo>
                  <a:lnTo>
                    <a:pt x="1838" y="675"/>
                  </a:lnTo>
                  <a:lnTo>
                    <a:pt x="1835" y="674"/>
                  </a:lnTo>
                  <a:lnTo>
                    <a:pt x="1833" y="672"/>
                  </a:lnTo>
                  <a:lnTo>
                    <a:pt x="1829" y="672"/>
                  </a:lnTo>
                  <a:lnTo>
                    <a:pt x="1826" y="674"/>
                  </a:lnTo>
                  <a:lnTo>
                    <a:pt x="1825" y="676"/>
                  </a:lnTo>
                  <a:lnTo>
                    <a:pt x="1822" y="676"/>
                  </a:lnTo>
                  <a:lnTo>
                    <a:pt x="1818" y="678"/>
                  </a:lnTo>
                  <a:lnTo>
                    <a:pt x="1816" y="676"/>
                  </a:lnTo>
                  <a:lnTo>
                    <a:pt x="1813" y="675"/>
                  </a:lnTo>
                  <a:lnTo>
                    <a:pt x="1811" y="674"/>
                  </a:lnTo>
                  <a:lnTo>
                    <a:pt x="1807" y="672"/>
                  </a:lnTo>
                  <a:lnTo>
                    <a:pt x="1804" y="674"/>
                  </a:lnTo>
                  <a:lnTo>
                    <a:pt x="1801" y="675"/>
                  </a:lnTo>
                  <a:lnTo>
                    <a:pt x="1799" y="676"/>
                  </a:lnTo>
                  <a:lnTo>
                    <a:pt x="1795" y="678"/>
                  </a:lnTo>
                  <a:lnTo>
                    <a:pt x="1792" y="678"/>
                  </a:lnTo>
                  <a:lnTo>
                    <a:pt x="1788" y="678"/>
                  </a:lnTo>
                  <a:lnTo>
                    <a:pt x="1784" y="676"/>
                  </a:lnTo>
                  <a:lnTo>
                    <a:pt x="1782" y="675"/>
                  </a:lnTo>
                  <a:lnTo>
                    <a:pt x="1778" y="675"/>
                  </a:lnTo>
                  <a:lnTo>
                    <a:pt x="1775" y="676"/>
                  </a:lnTo>
                  <a:lnTo>
                    <a:pt x="1774" y="679"/>
                  </a:lnTo>
                  <a:lnTo>
                    <a:pt x="1773" y="683"/>
                  </a:lnTo>
                  <a:lnTo>
                    <a:pt x="1773" y="686"/>
                  </a:lnTo>
                  <a:lnTo>
                    <a:pt x="1773" y="689"/>
                  </a:lnTo>
                  <a:lnTo>
                    <a:pt x="1771" y="693"/>
                  </a:lnTo>
                  <a:lnTo>
                    <a:pt x="1771" y="697"/>
                  </a:lnTo>
                  <a:lnTo>
                    <a:pt x="1773" y="700"/>
                  </a:lnTo>
                  <a:lnTo>
                    <a:pt x="1774" y="704"/>
                  </a:lnTo>
                  <a:lnTo>
                    <a:pt x="1775" y="706"/>
                  </a:lnTo>
                  <a:lnTo>
                    <a:pt x="1776" y="708"/>
                  </a:lnTo>
                  <a:lnTo>
                    <a:pt x="1779" y="710"/>
                  </a:lnTo>
                  <a:lnTo>
                    <a:pt x="1782" y="712"/>
                  </a:lnTo>
                  <a:lnTo>
                    <a:pt x="1786" y="712"/>
                  </a:lnTo>
                  <a:lnTo>
                    <a:pt x="1790" y="712"/>
                  </a:lnTo>
                  <a:lnTo>
                    <a:pt x="1793" y="710"/>
                  </a:lnTo>
                  <a:lnTo>
                    <a:pt x="1796" y="709"/>
                  </a:lnTo>
                  <a:lnTo>
                    <a:pt x="1799" y="709"/>
                  </a:lnTo>
                  <a:lnTo>
                    <a:pt x="1803" y="708"/>
                  </a:lnTo>
                  <a:lnTo>
                    <a:pt x="1807" y="708"/>
                  </a:lnTo>
                  <a:lnTo>
                    <a:pt x="1811" y="709"/>
                  </a:lnTo>
                  <a:lnTo>
                    <a:pt x="1814" y="709"/>
                  </a:lnTo>
                  <a:lnTo>
                    <a:pt x="1816" y="712"/>
                  </a:lnTo>
                  <a:lnTo>
                    <a:pt x="1817" y="714"/>
                  </a:lnTo>
                  <a:lnTo>
                    <a:pt x="1816" y="718"/>
                  </a:lnTo>
                  <a:lnTo>
                    <a:pt x="1814" y="721"/>
                  </a:lnTo>
                  <a:lnTo>
                    <a:pt x="1813" y="722"/>
                  </a:lnTo>
                  <a:lnTo>
                    <a:pt x="1811" y="725"/>
                  </a:lnTo>
                  <a:lnTo>
                    <a:pt x="1808" y="726"/>
                  </a:lnTo>
                  <a:lnTo>
                    <a:pt x="1805" y="727"/>
                  </a:lnTo>
                  <a:lnTo>
                    <a:pt x="1803" y="729"/>
                  </a:lnTo>
                  <a:lnTo>
                    <a:pt x="1800" y="730"/>
                  </a:lnTo>
                  <a:lnTo>
                    <a:pt x="1796" y="731"/>
                  </a:lnTo>
                  <a:lnTo>
                    <a:pt x="1793" y="731"/>
                  </a:lnTo>
                  <a:lnTo>
                    <a:pt x="1791" y="733"/>
                  </a:lnTo>
                  <a:lnTo>
                    <a:pt x="1787" y="734"/>
                  </a:lnTo>
                  <a:lnTo>
                    <a:pt x="1783" y="734"/>
                  </a:lnTo>
                  <a:lnTo>
                    <a:pt x="1780" y="734"/>
                  </a:lnTo>
                  <a:lnTo>
                    <a:pt x="1776" y="733"/>
                  </a:lnTo>
                  <a:lnTo>
                    <a:pt x="1774" y="731"/>
                  </a:lnTo>
                  <a:lnTo>
                    <a:pt x="1771" y="734"/>
                  </a:lnTo>
                  <a:lnTo>
                    <a:pt x="1770" y="735"/>
                  </a:lnTo>
                  <a:lnTo>
                    <a:pt x="1769" y="739"/>
                  </a:lnTo>
                  <a:lnTo>
                    <a:pt x="1769" y="743"/>
                  </a:lnTo>
                  <a:lnTo>
                    <a:pt x="1771" y="744"/>
                  </a:lnTo>
                  <a:lnTo>
                    <a:pt x="1774" y="746"/>
                  </a:lnTo>
                  <a:lnTo>
                    <a:pt x="1778" y="747"/>
                  </a:lnTo>
                  <a:lnTo>
                    <a:pt x="1780" y="748"/>
                  </a:lnTo>
                  <a:lnTo>
                    <a:pt x="1782" y="751"/>
                  </a:lnTo>
                  <a:lnTo>
                    <a:pt x="1780" y="754"/>
                  </a:lnTo>
                  <a:lnTo>
                    <a:pt x="1779" y="756"/>
                  </a:lnTo>
                  <a:lnTo>
                    <a:pt x="1776" y="758"/>
                  </a:lnTo>
                  <a:lnTo>
                    <a:pt x="1775" y="758"/>
                  </a:lnTo>
                  <a:lnTo>
                    <a:pt x="1776" y="759"/>
                  </a:lnTo>
                  <a:lnTo>
                    <a:pt x="1779" y="760"/>
                  </a:lnTo>
                  <a:lnTo>
                    <a:pt x="1782" y="761"/>
                  </a:lnTo>
                  <a:lnTo>
                    <a:pt x="1786" y="763"/>
                  </a:lnTo>
                  <a:lnTo>
                    <a:pt x="1790" y="764"/>
                  </a:lnTo>
                  <a:lnTo>
                    <a:pt x="1792" y="764"/>
                  </a:lnTo>
                  <a:lnTo>
                    <a:pt x="1796" y="765"/>
                  </a:lnTo>
                  <a:lnTo>
                    <a:pt x="1800" y="765"/>
                  </a:lnTo>
                  <a:lnTo>
                    <a:pt x="1804" y="765"/>
                  </a:lnTo>
                  <a:lnTo>
                    <a:pt x="1807" y="764"/>
                  </a:lnTo>
                  <a:lnTo>
                    <a:pt x="1811" y="764"/>
                  </a:lnTo>
                  <a:lnTo>
                    <a:pt x="1813" y="763"/>
                  </a:lnTo>
                  <a:lnTo>
                    <a:pt x="1816" y="760"/>
                  </a:lnTo>
                  <a:lnTo>
                    <a:pt x="1818" y="759"/>
                  </a:lnTo>
                  <a:lnTo>
                    <a:pt x="1821" y="758"/>
                  </a:lnTo>
                  <a:lnTo>
                    <a:pt x="1824" y="758"/>
                  </a:lnTo>
                  <a:lnTo>
                    <a:pt x="1828" y="756"/>
                  </a:lnTo>
                  <a:lnTo>
                    <a:pt x="1830" y="755"/>
                  </a:lnTo>
                  <a:lnTo>
                    <a:pt x="1833" y="755"/>
                  </a:lnTo>
                  <a:lnTo>
                    <a:pt x="1837" y="754"/>
                  </a:lnTo>
                  <a:lnTo>
                    <a:pt x="1838" y="751"/>
                  </a:lnTo>
                  <a:lnTo>
                    <a:pt x="1841" y="750"/>
                  </a:lnTo>
                  <a:lnTo>
                    <a:pt x="1842" y="746"/>
                  </a:lnTo>
                  <a:lnTo>
                    <a:pt x="1843" y="743"/>
                  </a:lnTo>
                  <a:lnTo>
                    <a:pt x="1843" y="739"/>
                  </a:lnTo>
                  <a:lnTo>
                    <a:pt x="1845" y="737"/>
                  </a:lnTo>
                  <a:lnTo>
                    <a:pt x="1845" y="733"/>
                  </a:lnTo>
                  <a:lnTo>
                    <a:pt x="1846" y="730"/>
                  </a:lnTo>
                  <a:lnTo>
                    <a:pt x="1847" y="727"/>
                  </a:lnTo>
                  <a:lnTo>
                    <a:pt x="1850" y="726"/>
                  </a:lnTo>
                  <a:lnTo>
                    <a:pt x="1852" y="725"/>
                  </a:lnTo>
                  <a:lnTo>
                    <a:pt x="1856" y="723"/>
                  </a:lnTo>
                  <a:lnTo>
                    <a:pt x="1860" y="723"/>
                  </a:lnTo>
                  <a:lnTo>
                    <a:pt x="1864" y="723"/>
                  </a:lnTo>
                  <a:lnTo>
                    <a:pt x="1868" y="725"/>
                  </a:lnTo>
                  <a:lnTo>
                    <a:pt x="1871" y="725"/>
                  </a:lnTo>
                  <a:lnTo>
                    <a:pt x="1875" y="725"/>
                  </a:lnTo>
                  <a:lnTo>
                    <a:pt x="1877" y="723"/>
                  </a:lnTo>
                  <a:lnTo>
                    <a:pt x="1880" y="722"/>
                  </a:lnTo>
                  <a:lnTo>
                    <a:pt x="1883" y="720"/>
                  </a:lnTo>
                  <a:lnTo>
                    <a:pt x="1885" y="720"/>
                  </a:lnTo>
                  <a:lnTo>
                    <a:pt x="1889" y="720"/>
                  </a:lnTo>
                  <a:lnTo>
                    <a:pt x="1893" y="720"/>
                  </a:lnTo>
                  <a:lnTo>
                    <a:pt x="1897" y="721"/>
                  </a:lnTo>
                  <a:lnTo>
                    <a:pt x="1901" y="721"/>
                  </a:lnTo>
                  <a:lnTo>
                    <a:pt x="1904" y="722"/>
                  </a:lnTo>
                  <a:lnTo>
                    <a:pt x="1907" y="722"/>
                  </a:lnTo>
                  <a:lnTo>
                    <a:pt x="1910" y="723"/>
                  </a:lnTo>
                  <a:lnTo>
                    <a:pt x="1914" y="725"/>
                  </a:lnTo>
                  <a:lnTo>
                    <a:pt x="1917" y="726"/>
                  </a:lnTo>
                  <a:lnTo>
                    <a:pt x="1919" y="727"/>
                  </a:lnTo>
                  <a:lnTo>
                    <a:pt x="1922" y="729"/>
                  </a:lnTo>
                  <a:lnTo>
                    <a:pt x="1924" y="730"/>
                  </a:lnTo>
                  <a:lnTo>
                    <a:pt x="1928" y="731"/>
                  </a:lnTo>
                  <a:lnTo>
                    <a:pt x="1931" y="731"/>
                  </a:lnTo>
                  <a:lnTo>
                    <a:pt x="1935" y="733"/>
                  </a:lnTo>
                  <a:lnTo>
                    <a:pt x="1936" y="733"/>
                  </a:lnTo>
                  <a:lnTo>
                    <a:pt x="1938" y="734"/>
                  </a:lnTo>
                  <a:lnTo>
                    <a:pt x="1939" y="735"/>
                  </a:lnTo>
                  <a:lnTo>
                    <a:pt x="1940" y="739"/>
                  </a:lnTo>
                  <a:lnTo>
                    <a:pt x="1942" y="742"/>
                  </a:lnTo>
                  <a:lnTo>
                    <a:pt x="1940" y="746"/>
                  </a:lnTo>
                  <a:lnTo>
                    <a:pt x="1939" y="748"/>
                  </a:lnTo>
                  <a:lnTo>
                    <a:pt x="1938" y="752"/>
                  </a:lnTo>
                  <a:lnTo>
                    <a:pt x="1936" y="755"/>
                  </a:lnTo>
                  <a:lnTo>
                    <a:pt x="1936" y="756"/>
                  </a:lnTo>
                  <a:lnTo>
                    <a:pt x="1935" y="758"/>
                  </a:lnTo>
                  <a:lnTo>
                    <a:pt x="1936" y="759"/>
                  </a:lnTo>
                  <a:lnTo>
                    <a:pt x="1936" y="760"/>
                  </a:lnTo>
                  <a:lnTo>
                    <a:pt x="1939" y="760"/>
                  </a:lnTo>
                  <a:lnTo>
                    <a:pt x="1944" y="760"/>
                  </a:lnTo>
                  <a:lnTo>
                    <a:pt x="1947" y="761"/>
                  </a:lnTo>
                  <a:lnTo>
                    <a:pt x="1951" y="761"/>
                  </a:lnTo>
                  <a:lnTo>
                    <a:pt x="1953" y="763"/>
                  </a:lnTo>
                  <a:lnTo>
                    <a:pt x="1957" y="764"/>
                  </a:lnTo>
                  <a:lnTo>
                    <a:pt x="1960" y="764"/>
                  </a:lnTo>
                  <a:lnTo>
                    <a:pt x="1962" y="765"/>
                  </a:lnTo>
                  <a:lnTo>
                    <a:pt x="1965" y="768"/>
                  </a:lnTo>
                  <a:lnTo>
                    <a:pt x="1966" y="769"/>
                  </a:lnTo>
                  <a:lnTo>
                    <a:pt x="1966" y="773"/>
                  </a:lnTo>
                  <a:lnTo>
                    <a:pt x="1968" y="777"/>
                  </a:lnTo>
                  <a:lnTo>
                    <a:pt x="1968" y="780"/>
                  </a:lnTo>
                  <a:lnTo>
                    <a:pt x="1968" y="784"/>
                  </a:lnTo>
                  <a:lnTo>
                    <a:pt x="1968" y="788"/>
                  </a:lnTo>
                  <a:lnTo>
                    <a:pt x="1968" y="792"/>
                  </a:lnTo>
                  <a:lnTo>
                    <a:pt x="1968" y="795"/>
                  </a:lnTo>
                  <a:lnTo>
                    <a:pt x="1966" y="799"/>
                  </a:lnTo>
                  <a:lnTo>
                    <a:pt x="1965" y="802"/>
                  </a:lnTo>
                  <a:lnTo>
                    <a:pt x="1965" y="806"/>
                  </a:lnTo>
                  <a:lnTo>
                    <a:pt x="1964" y="809"/>
                  </a:lnTo>
                  <a:lnTo>
                    <a:pt x="1962" y="812"/>
                  </a:lnTo>
                  <a:lnTo>
                    <a:pt x="1961" y="815"/>
                  </a:lnTo>
                  <a:lnTo>
                    <a:pt x="1960" y="818"/>
                  </a:lnTo>
                  <a:lnTo>
                    <a:pt x="1960" y="822"/>
                  </a:lnTo>
                  <a:lnTo>
                    <a:pt x="1960" y="826"/>
                  </a:lnTo>
                  <a:lnTo>
                    <a:pt x="1961" y="828"/>
                  </a:lnTo>
                  <a:lnTo>
                    <a:pt x="1962" y="831"/>
                  </a:lnTo>
                  <a:lnTo>
                    <a:pt x="1964" y="833"/>
                  </a:lnTo>
                  <a:lnTo>
                    <a:pt x="1965" y="836"/>
                  </a:lnTo>
                  <a:lnTo>
                    <a:pt x="1964" y="839"/>
                  </a:lnTo>
                  <a:lnTo>
                    <a:pt x="1962" y="841"/>
                  </a:lnTo>
                  <a:lnTo>
                    <a:pt x="1959" y="843"/>
                  </a:lnTo>
                  <a:lnTo>
                    <a:pt x="1956" y="843"/>
                  </a:lnTo>
                  <a:lnTo>
                    <a:pt x="1952" y="844"/>
                  </a:lnTo>
                  <a:lnTo>
                    <a:pt x="1949" y="845"/>
                  </a:lnTo>
                  <a:lnTo>
                    <a:pt x="1947" y="847"/>
                  </a:lnTo>
                  <a:lnTo>
                    <a:pt x="1944" y="849"/>
                  </a:lnTo>
                  <a:lnTo>
                    <a:pt x="1943" y="850"/>
                  </a:lnTo>
                  <a:lnTo>
                    <a:pt x="1942" y="853"/>
                  </a:lnTo>
                  <a:lnTo>
                    <a:pt x="1940" y="856"/>
                  </a:lnTo>
                  <a:lnTo>
                    <a:pt x="1939" y="860"/>
                  </a:lnTo>
                  <a:lnTo>
                    <a:pt x="1939" y="864"/>
                  </a:lnTo>
                  <a:lnTo>
                    <a:pt x="1939" y="867"/>
                  </a:lnTo>
                  <a:lnTo>
                    <a:pt x="1942" y="870"/>
                  </a:lnTo>
                  <a:lnTo>
                    <a:pt x="1943" y="873"/>
                  </a:lnTo>
                  <a:lnTo>
                    <a:pt x="1944" y="875"/>
                  </a:lnTo>
                  <a:lnTo>
                    <a:pt x="1945" y="878"/>
                  </a:lnTo>
                  <a:lnTo>
                    <a:pt x="1947" y="881"/>
                  </a:lnTo>
                  <a:lnTo>
                    <a:pt x="1948" y="883"/>
                  </a:lnTo>
                  <a:lnTo>
                    <a:pt x="1949" y="886"/>
                  </a:lnTo>
                  <a:lnTo>
                    <a:pt x="1951" y="888"/>
                  </a:lnTo>
                  <a:lnTo>
                    <a:pt x="1952" y="891"/>
                  </a:lnTo>
                  <a:lnTo>
                    <a:pt x="1951" y="894"/>
                  </a:lnTo>
                  <a:lnTo>
                    <a:pt x="1949" y="896"/>
                  </a:lnTo>
                  <a:lnTo>
                    <a:pt x="1948" y="899"/>
                  </a:lnTo>
                  <a:lnTo>
                    <a:pt x="1947" y="901"/>
                  </a:lnTo>
                  <a:lnTo>
                    <a:pt x="1945" y="904"/>
                  </a:lnTo>
                  <a:lnTo>
                    <a:pt x="1944" y="907"/>
                  </a:lnTo>
                  <a:lnTo>
                    <a:pt x="1943" y="909"/>
                  </a:lnTo>
                  <a:lnTo>
                    <a:pt x="1942" y="912"/>
                  </a:lnTo>
                  <a:lnTo>
                    <a:pt x="1940" y="915"/>
                  </a:lnTo>
                  <a:lnTo>
                    <a:pt x="1939" y="917"/>
                  </a:lnTo>
                  <a:lnTo>
                    <a:pt x="1936" y="920"/>
                  </a:lnTo>
                  <a:lnTo>
                    <a:pt x="1934" y="921"/>
                  </a:lnTo>
                  <a:lnTo>
                    <a:pt x="1931" y="922"/>
                  </a:lnTo>
                  <a:lnTo>
                    <a:pt x="1930" y="924"/>
                  </a:lnTo>
                  <a:lnTo>
                    <a:pt x="1926" y="925"/>
                  </a:lnTo>
                  <a:lnTo>
                    <a:pt x="1923" y="925"/>
                  </a:lnTo>
                  <a:lnTo>
                    <a:pt x="1922" y="928"/>
                  </a:lnTo>
                  <a:lnTo>
                    <a:pt x="1922" y="932"/>
                  </a:lnTo>
                  <a:lnTo>
                    <a:pt x="1923" y="934"/>
                  </a:lnTo>
                  <a:lnTo>
                    <a:pt x="1924" y="937"/>
                  </a:lnTo>
                  <a:lnTo>
                    <a:pt x="1924" y="941"/>
                  </a:lnTo>
                  <a:lnTo>
                    <a:pt x="1924" y="945"/>
                  </a:lnTo>
                  <a:lnTo>
                    <a:pt x="1926" y="949"/>
                  </a:lnTo>
                  <a:lnTo>
                    <a:pt x="1926" y="953"/>
                  </a:lnTo>
                  <a:lnTo>
                    <a:pt x="1924" y="955"/>
                  </a:lnTo>
                  <a:lnTo>
                    <a:pt x="1923" y="959"/>
                  </a:lnTo>
                  <a:lnTo>
                    <a:pt x="1922" y="962"/>
                  </a:lnTo>
                  <a:lnTo>
                    <a:pt x="1921" y="963"/>
                  </a:lnTo>
                  <a:lnTo>
                    <a:pt x="1918" y="966"/>
                  </a:lnTo>
                  <a:lnTo>
                    <a:pt x="1917" y="968"/>
                  </a:lnTo>
                  <a:lnTo>
                    <a:pt x="1914" y="970"/>
                  </a:lnTo>
                  <a:lnTo>
                    <a:pt x="1913" y="972"/>
                  </a:lnTo>
                  <a:lnTo>
                    <a:pt x="1911" y="975"/>
                  </a:lnTo>
                  <a:lnTo>
                    <a:pt x="1910" y="977"/>
                  </a:lnTo>
                  <a:lnTo>
                    <a:pt x="1909" y="980"/>
                  </a:lnTo>
                  <a:lnTo>
                    <a:pt x="1907" y="984"/>
                  </a:lnTo>
                  <a:lnTo>
                    <a:pt x="1906" y="987"/>
                  </a:lnTo>
                  <a:lnTo>
                    <a:pt x="1906" y="991"/>
                  </a:lnTo>
                  <a:lnTo>
                    <a:pt x="1905" y="994"/>
                  </a:lnTo>
                  <a:lnTo>
                    <a:pt x="1905" y="998"/>
                  </a:lnTo>
                  <a:lnTo>
                    <a:pt x="1905" y="1001"/>
                  </a:lnTo>
                  <a:lnTo>
                    <a:pt x="1910" y="1008"/>
                  </a:lnTo>
                  <a:lnTo>
                    <a:pt x="1913" y="1013"/>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2" name="Freeform 23">
              <a:extLst>
                <a:ext uri="{FF2B5EF4-FFF2-40B4-BE49-F238E27FC236}">
                  <a16:creationId xmlns:a16="http://schemas.microsoft.com/office/drawing/2014/main" id="{A7FC63FF-989E-4DE1-8A25-C5FFA2D70D06}"/>
                </a:ext>
              </a:extLst>
            </p:cNvPr>
            <p:cNvSpPr>
              <a:spLocks/>
            </p:cNvSpPr>
            <p:nvPr/>
          </p:nvSpPr>
          <p:spPr bwMode="auto">
            <a:xfrm>
              <a:off x="1646" y="1685"/>
              <a:ext cx="1970" cy="1437"/>
            </a:xfrm>
            <a:custGeom>
              <a:avLst/>
              <a:gdLst>
                <a:gd name="T0" fmla="*/ 971 w 1970"/>
                <a:gd name="T1" fmla="*/ 12 h 1437"/>
                <a:gd name="T2" fmla="*/ 1078 w 1970"/>
                <a:gd name="T3" fmla="*/ 38 h 1437"/>
                <a:gd name="T4" fmla="*/ 1175 w 1970"/>
                <a:gd name="T5" fmla="*/ 61 h 1437"/>
                <a:gd name="T6" fmla="*/ 1161 w 1970"/>
                <a:gd name="T7" fmla="*/ 144 h 1437"/>
                <a:gd name="T8" fmla="*/ 1104 w 1970"/>
                <a:gd name="T9" fmla="*/ 192 h 1437"/>
                <a:gd name="T10" fmla="*/ 1089 w 1970"/>
                <a:gd name="T11" fmla="*/ 285 h 1437"/>
                <a:gd name="T12" fmla="*/ 1157 w 1970"/>
                <a:gd name="T13" fmla="*/ 454 h 1437"/>
                <a:gd name="T14" fmla="*/ 1237 w 1970"/>
                <a:gd name="T15" fmla="*/ 453 h 1437"/>
                <a:gd name="T16" fmla="*/ 1334 w 1970"/>
                <a:gd name="T17" fmla="*/ 302 h 1437"/>
                <a:gd name="T18" fmla="*/ 1423 w 1970"/>
                <a:gd name="T19" fmla="*/ 301 h 1437"/>
                <a:gd name="T20" fmla="*/ 1487 w 1970"/>
                <a:gd name="T21" fmla="*/ 349 h 1437"/>
                <a:gd name="T22" fmla="*/ 1964 w 1970"/>
                <a:gd name="T23" fmla="*/ 835 h 1437"/>
                <a:gd name="T24" fmla="*/ 1749 w 1970"/>
                <a:gd name="T25" fmla="*/ 940 h 1437"/>
                <a:gd name="T26" fmla="*/ 1600 w 1970"/>
                <a:gd name="T27" fmla="*/ 870 h 1437"/>
                <a:gd name="T28" fmla="*/ 1474 w 1970"/>
                <a:gd name="T29" fmla="*/ 785 h 1437"/>
                <a:gd name="T30" fmla="*/ 1448 w 1970"/>
                <a:gd name="T31" fmla="*/ 746 h 1437"/>
                <a:gd name="T32" fmla="*/ 1385 w 1970"/>
                <a:gd name="T33" fmla="*/ 751 h 1437"/>
                <a:gd name="T34" fmla="*/ 1334 w 1970"/>
                <a:gd name="T35" fmla="*/ 751 h 1437"/>
                <a:gd name="T36" fmla="*/ 1287 w 1970"/>
                <a:gd name="T37" fmla="*/ 751 h 1437"/>
                <a:gd name="T38" fmla="*/ 1235 w 1970"/>
                <a:gd name="T39" fmla="*/ 741 h 1437"/>
                <a:gd name="T40" fmla="*/ 1182 w 1970"/>
                <a:gd name="T41" fmla="*/ 777 h 1437"/>
                <a:gd name="T42" fmla="*/ 1114 w 1970"/>
                <a:gd name="T43" fmla="*/ 750 h 1437"/>
                <a:gd name="T44" fmla="*/ 1066 w 1970"/>
                <a:gd name="T45" fmla="*/ 699 h 1437"/>
                <a:gd name="T46" fmla="*/ 1002 w 1970"/>
                <a:gd name="T47" fmla="*/ 714 h 1437"/>
                <a:gd name="T48" fmla="*/ 939 w 1970"/>
                <a:gd name="T49" fmla="*/ 811 h 1437"/>
                <a:gd name="T50" fmla="*/ 875 w 1970"/>
                <a:gd name="T51" fmla="*/ 856 h 1437"/>
                <a:gd name="T52" fmla="*/ 811 w 1970"/>
                <a:gd name="T53" fmla="*/ 861 h 1437"/>
                <a:gd name="T54" fmla="*/ 763 w 1970"/>
                <a:gd name="T55" fmla="*/ 817 h 1437"/>
                <a:gd name="T56" fmla="*/ 717 w 1970"/>
                <a:gd name="T57" fmla="*/ 793 h 1437"/>
                <a:gd name="T58" fmla="*/ 613 w 1970"/>
                <a:gd name="T59" fmla="*/ 785 h 1437"/>
                <a:gd name="T60" fmla="*/ 617 w 1970"/>
                <a:gd name="T61" fmla="*/ 865 h 1437"/>
                <a:gd name="T62" fmla="*/ 723 w 1970"/>
                <a:gd name="T63" fmla="*/ 900 h 1437"/>
                <a:gd name="T64" fmla="*/ 658 w 1970"/>
                <a:gd name="T65" fmla="*/ 1012 h 1437"/>
                <a:gd name="T66" fmla="*/ 543 w 1970"/>
                <a:gd name="T67" fmla="*/ 1047 h 1437"/>
                <a:gd name="T68" fmla="*/ 499 w 1970"/>
                <a:gd name="T69" fmla="*/ 1080 h 1437"/>
                <a:gd name="T70" fmla="*/ 455 w 1970"/>
                <a:gd name="T71" fmla="*/ 1114 h 1437"/>
                <a:gd name="T72" fmla="*/ 430 w 1970"/>
                <a:gd name="T73" fmla="*/ 1140 h 1437"/>
                <a:gd name="T74" fmla="*/ 463 w 1970"/>
                <a:gd name="T75" fmla="*/ 1161 h 1437"/>
                <a:gd name="T76" fmla="*/ 494 w 1970"/>
                <a:gd name="T77" fmla="*/ 1221 h 1437"/>
                <a:gd name="T78" fmla="*/ 456 w 1970"/>
                <a:gd name="T79" fmla="*/ 1234 h 1437"/>
                <a:gd name="T80" fmla="*/ 418 w 1970"/>
                <a:gd name="T81" fmla="*/ 1256 h 1437"/>
                <a:gd name="T82" fmla="*/ 430 w 1970"/>
                <a:gd name="T83" fmla="*/ 1285 h 1437"/>
                <a:gd name="T84" fmla="*/ 435 w 1970"/>
                <a:gd name="T85" fmla="*/ 1331 h 1437"/>
                <a:gd name="T86" fmla="*/ 410 w 1970"/>
                <a:gd name="T87" fmla="*/ 1362 h 1437"/>
                <a:gd name="T88" fmla="*/ 397 w 1970"/>
                <a:gd name="T89" fmla="*/ 1393 h 1437"/>
                <a:gd name="T90" fmla="*/ 400 w 1970"/>
                <a:gd name="T91" fmla="*/ 1430 h 1437"/>
                <a:gd name="T92" fmla="*/ 330 w 1970"/>
                <a:gd name="T93" fmla="*/ 1390 h 1437"/>
                <a:gd name="T94" fmla="*/ 264 w 1970"/>
                <a:gd name="T95" fmla="*/ 1347 h 1437"/>
                <a:gd name="T96" fmla="*/ 178 w 1970"/>
                <a:gd name="T97" fmla="*/ 1283 h 1437"/>
                <a:gd name="T98" fmla="*/ 143 w 1970"/>
                <a:gd name="T99" fmla="*/ 1259 h 1437"/>
                <a:gd name="T100" fmla="*/ 152 w 1970"/>
                <a:gd name="T101" fmla="*/ 1218 h 1437"/>
                <a:gd name="T102" fmla="*/ 161 w 1970"/>
                <a:gd name="T103" fmla="*/ 1167 h 1437"/>
                <a:gd name="T104" fmla="*/ 134 w 1970"/>
                <a:gd name="T105" fmla="*/ 1125 h 1437"/>
                <a:gd name="T106" fmla="*/ 74 w 1970"/>
                <a:gd name="T107" fmla="*/ 1089 h 1437"/>
                <a:gd name="T108" fmla="*/ 8 w 1970"/>
                <a:gd name="T109" fmla="*/ 1057 h 1437"/>
                <a:gd name="T110" fmla="*/ 184 w 1970"/>
                <a:gd name="T111" fmla="*/ 560 h 1437"/>
                <a:gd name="T112" fmla="*/ 339 w 1970"/>
                <a:gd name="T113" fmla="*/ 362 h 1437"/>
                <a:gd name="T114" fmla="*/ 379 w 1970"/>
                <a:gd name="T115" fmla="*/ 65 h 1437"/>
                <a:gd name="T116" fmla="*/ 444 w 1970"/>
                <a:gd name="T117" fmla="*/ 176 h 1437"/>
                <a:gd name="T118" fmla="*/ 533 w 1970"/>
                <a:gd name="T119" fmla="*/ 309 h 1437"/>
                <a:gd name="T120" fmla="*/ 639 w 1970"/>
                <a:gd name="T121" fmla="*/ 375 h 1437"/>
                <a:gd name="T122" fmla="*/ 801 w 1970"/>
                <a:gd name="T123" fmla="*/ 320 h 1437"/>
                <a:gd name="T124" fmla="*/ 722 w 1970"/>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0" h="1437">
                  <a:moveTo>
                    <a:pt x="854" y="59"/>
                  </a:moveTo>
                  <a:lnTo>
                    <a:pt x="857" y="57"/>
                  </a:lnTo>
                  <a:lnTo>
                    <a:pt x="860" y="56"/>
                  </a:lnTo>
                  <a:lnTo>
                    <a:pt x="861" y="55"/>
                  </a:lnTo>
                  <a:lnTo>
                    <a:pt x="863" y="53"/>
                  </a:lnTo>
                  <a:lnTo>
                    <a:pt x="865" y="53"/>
                  </a:lnTo>
                  <a:lnTo>
                    <a:pt x="866" y="55"/>
                  </a:lnTo>
                  <a:lnTo>
                    <a:pt x="869" y="55"/>
                  </a:lnTo>
                  <a:lnTo>
                    <a:pt x="870" y="56"/>
                  </a:lnTo>
                  <a:lnTo>
                    <a:pt x="871" y="56"/>
                  </a:lnTo>
                  <a:lnTo>
                    <a:pt x="874" y="59"/>
                  </a:lnTo>
                  <a:lnTo>
                    <a:pt x="875" y="59"/>
                  </a:lnTo>
                  <a:lnTo>
                    <a:pt x="877" y="60"/>
                  </a:lnTo>
                  <a:lnTo>
                    <a:pt x="878" y="61"/>
                  </a:lnTo>
                  <a:lnTo>
                    <a:pt x="880" y="63"/>
                  </a:lnTo>
                  <a:lnTo>
                    <a:pt x="883" y="63"/>
                  </a:lnTo>
                  <a:lnTo>
                    <a:pt x="884" y="64"/>
                  </a:lnTo>
                  <a:lnTo>
                    <a:pt x="887" y="64"/>
                  </a:lnTo>
                  <a:lnTo>
                    <a:pt x="891" y="65"/>
                  </a:lnTo>
                  <a:lnTo>
                    <a:pt x="894" y="65"/>
                  </a:lnTo>
                  <a:lnTo>
                    <a:pt x="897" y="65"/>
                  </a:lnTo>
                  <a:lnTo>
                    <a:pt x="899" y="65"/>
                  </a:lnTo>
                  <a:lnTo>
                    <a:pt x="900" y="65"/>
                  </a:lnTo>
                  <a:lnTo>
                    <a:pt x="901" y="65"/>
                  </a:lnTo>
                  <a:lnTo>
                    <a:pt x="904" y="65"/>
                  </a:lnTo>
                  <a:lnTo>
                    <a:pt x="907" y="65"/>
                  </a:lnTo>
                  <a:lnTo>
                    <a:pt x="909" y="65"/>
                  </a:lnTo>
                  <a:lnTo>
                    <a:pt x="912" y="64"/>
                  </a:lnTo>
                  <a:lnTo>
                    <a:pt x="913" y="64"/>
                  </a:lnTo>
                  <a:lnTo>
                    <a:pt x="916" y="65"/>
                  </a:lnTo>
                  <a:lnTo>
                    <a:pt x="917" y="65"/>
                  </a:lnTo>
                  <a:lnTo>
                    <a:pt x="920" y="65"/>
                  </a:lnTo>
                  <a:lnTo>
                    <a:pt x="924" y="65"/>
                  </a:lnTo>
                  <a:lnTo>
                    <a:pt x="925" y="65"/>
                  </a:lnTo>
                  <a:lnTo>
                    <a:pt x="926" y="65"/>
                  </a:lnTo>
                  <a:lnTo>
                    <a:pt x="929" y="65"/>
                  </a:lnTo>
                  <a:lnTo>
                    <a:pt x="932" y="64"/>
                  </a:lnTo>
                  <a:lnTo>
                    <a:pt x="933" y="64"/>
                  </a:lnTo>
                  <a:lnTo>
                    <a:pt x="935" y="64"/>
                  </a:lnTo>
                  <a:lnTo>
                    <a:pt x="938" y="63"/>
                  </a:lnTo>
                  <a:lnTo>
                    <a:pt x="939" y="63"/>
                  </a:lnTo>
                  <a:lnTo>
                    <a:pt x="941" y="61"/>
                  </a:lnTo>
                  <a:lnTo>
                    <a:pt x="942" y="61"/>
                  </a:lnTo>
                  <a:lnTo>
                    <a:pt x="945" y="60"/>
                  </a:lnTo>
                  <a:lnTo>
                    <a:pt x="946" y="59"/>
                  </a:lnTo>
                  <a:lnTo>
                    <a:pt x="947" y="59"/>
                  </a:lnTo>
                  <a:lnTo>
                    <a:pt x="949" y="57"/>
                  </a:lnTo>
                  <a:lnTo>
                    <a:pt x="950" y="56"/>
                  </a:lnTo>
                  <a:lnTo>
                    <a:pt x="951" y="55"/>
                  </a:lnTo>
                  <a:lnTo>
                    <a:pt x="951" y="53"/>
                  </a:lnTo>
                  <a:lnTo>
                    <a:pt x="951" y="52"/>
                  </a:lnTo>
                  <a:lnTo>
                    <a:pt x="953" y="51"/>
                  </a:lnTo>
                  <a:lnTo>
                    <a:pt x="953" y="49"/>
                  </a:lnTo>
                  <a:lnTo>
                    <a:pt x="953" y="47"/>
                  </a:lnTo>
                  <a:lnTo>
                    <a:pt x="953" y="46"/>
                  </a:lnTo>
                  <a:lnTo>
                    <a:pt x="954" y="44"/>
                  </a:lnTo>
                  <a:lnTo>
                    <a:pt x="954" y="43"/>
                  </a:lnTo>
                  <a:lnTo>
                    <a:pt x="954" y="40"/>
                  </a:lnTo>
                  <a:lnTo>
                    <a:pt x="955" y="39"/>
                  </a:lnTo>
                  <a:lnTo>
                    <a:pt x="955" y="36"/>
                  </a:lnTo>
                  <a:lnTo>
                    <a:pt x="955" y="35"/>
                  </a:lnTo>
                  <a:lnTo>
                    <a:pt x="955" y="34"/>
                  </a:lnTo>
                  <a:lnTo>
                    <a:pt x="955" y="32"/>
                  </a:lnTo>
                  <a:lnTo>
                    <a:pt x="955" y="31"/>
                  </a:lnTo>
                  <a:lnTo>
                    <a:pt x="956" y="30"/>
                  </a:lnTo>
                  <a:lnTo>
                    <a:pt x="956" y="29"/>
                  </a:lnTo>
                  <a:lnTo>
                    <a:pt x="958" y="27"/>
                  </a:lnTo>
                  <a:lnTo>
                    <a:pt x="958" y="26"/>
                  </a:lnTo>
                  <a:lnTo>
                    <a:pt x="959" y="25"/>
                  </a:lnTo>
                  <a:lnTo>
                    <a:pt x="959" y="23"/>
                  </a:lnTo>
                  <a:lnTo>
                    <a:pt x="960" y="22"/>
                  </a:lnTo>
                  <a:lnTo>
                    <a:pt x="960" y="21"/>
                  </a:lnTo>
                  <a:lnTo>
                    <a:pt x="962" y="21"/>
                  </a:lnTo>
                  <a:lnTo>
                    <a:pt x="963" y="18"/>
                  </a:lnTo>
                  <a:lnTo>
                    <a:pt x="964" y="17"/>
                  </a:lnTo>
                  <a:lnTo>
                    <a:pt x="966" y="15"/>
                  </a:lnTo>
                  <a:lnTo>
                    <a:pt x="967" y="14"/>
                  </a:lnTo>
                  <a:lnTo>
                    <a:pt x="968" y="14"/>
                  </a:lnTo>
                  <a:lnTo>
                    <a:pt x="970" y="13"/>
                  </a:lnTo>
                  <a:lnTo>
                    <a:pt x="971" y="12"/>
                  </a:lnTo>
                  <a:lnTo>
                    <a:pt x="972" y="12"/>
                  </a:lnTo>
                  <a:lnTo>
                    <a:pt x="973" y="12"/>
                  </a:lnTo>
                  <a:lnTo>
                    <a:pt x="975" y="12"/>
                  </a:lnTo>
                  <a:lnTo>
                    <a:pt x="976" y="12"/>
                  </a:lnTo>
                  <a:lnTo>
                    <a:pt x="979" y="12"/>
                  </a:lnTo>
                  <a:lnTo>
                    <a:pt x="980" y="12"/>
                  </a:lnTo>
                  <a:lnTo>
                    <a:pt x="981" y="12"/>
                  </a:lnTo>
                  <a:lnTo>
                    <a:pt x="983" y="12"/>
                  </a:lnTo>
                  <a:lnTo>
                    <a:pt x="984" y="12"/>
                  </a:lnTo>
                  <a:lnTo>
                    <a:pt x="985" y="12"/>
                  </a:lnTo>
                  <a:lnTo>
                    <a:pt x="987" y="12"/>
                  </a:lnTo>
                  <a:lnTo>
                    <a:pt x="988" y="12"/>
                  </a:lnTo>
                  <a:lnTo>
                    <a:pt x="989" y="12"/>
                  </a:lnTo>
                  <a:lnTo>
                    <a:pt x="990" y="12"/>
                  </a:lnTo>
                  <a:lnTo>
                    <a:pt x="992" y="12"/>
                  </a:lnTo>
                  <a:lnTo>
                    <a:pt x="993" y="12"/>
                  </a:lnTo>
                  <a:lnTo>
                    <a:pt x="994" y="10"/>
                  </a:lnTo>
                  <a:lnTo>
                    <a:pt x="996" y="10"/>
                  </a:lnTo>
                  <a:lnTo>
                    <a:pt x="997" y="10"/>
                  </a:lnTo>
                  <a:lnTo>
                    <a:pt x="998" y="9"/>
                  </a:lnTo>
                  <a:lnTo>
                    <a:pt x="1000" y="9"/>
                  </a:lnTo>
                  <a:lnTo>
                    <a:pt x="1001" y="9"/>
                  </a:lnTo>
                  <a:lnTo>
                    <a:pt x="1002" y="8"/>
                  </a:lnTo>
                  <a:lnTo>
                    <a:pt x="1004" y="8"/>
                  </a:lnTo>
                  <a:lnTo>
                    <a:pt x="1005" y="8"/>
                  </a:lnTo>
                  <a:lnTo>
                    <a:pt x="1006" y="8"/>
                  </a:lnTo>
                  <a:lnTo>
                    <a:pt x="1008" y="8"/>
                  </a:lnTo>
                  <a:lnTo>
                    <a:pt x="1009" y="6"/>
                  </a:lnTo>
                  <a:lnTo>
                    <a:pt x="1010" y="6"/>
                  </a:lnTo>
                  <a:lnTo>
                    <a:pt x="1011" y="6"/>
                  </a:lnTo>
                  <a:lnTo>
                    <a:pt x="1013" y="8"/>
                  </a:lnTo>
                  <a:lnTo>
                    <a:pt x="1014" y="8"/>
                  </a:lnTo>
                  <a:lnTo>
                    <a:pt x="1015" y="8"/>
                  </a:lnTo>
                  <a:lnTo>
                    <a:pt x="1017" y="8"/>
                  </a:lnTo>
                  <a:lnTo>
                    <a:pt x="1018" y="9"/>
                  </a:lnTo>
                  <a:lnTo>
                    <a:pt x="1019" y="9"/>
                  </a:lnTo>
                  <a:lnTo>
                    <a:pt x="1021" y="9"/>
                  </a:lnTo>
                  <a:lnTo>
                    <a:pt x="1022" y="9"/>
                  </a:lnTo>
                  <a:lnTo>
                    <a:pt x="1023" y="10"/>
                  </a:lnTo>
                  <a:lnTo>
                    <a:pt x="1025" y="10"/>
                  </a:lnTo>
                  <a:lnTo>
                    <a:pt x="1026" y="10"/>
                  </a:lnTo>
                  <a:lnTo>
                    <a:pt x="1027" y="10"/>
                  </a:lnTo>
                  <a:lnTo>
                    <a:pt x="1028" y="10"/>
                  </a:lnTo>
                  <a:lnTo>
                    <a:pt x="1030" y="10"/>
                  </a:lnTo>
                  <a:lnTo>
                    <a:pt x="1031" y="12"/>
                  </a:lnTo>
                  <a:lnTo>
                    <a:pt x="1032" y="12"/>
                  </a:lnTo>
                  <a:lnTo>
                    <a:pt x="1034" y="13"/>
                  </a:lnTo>
                  <a:lnTo>
                    <a:pt x="1035" y="13"/>
                  </a:lnTo>
                  <a:lnTo>
                    <a:pt x="1036" y="14"/>
                  </a:lnTo>
                  <a:lnTo>
                    <a:pt x="1038" y="14"/>
                  </a:lnTo>
                  <a:lnTo>
                    <a:pt x="1039" y="14"/>
                  </a:lnTo>
                  <a:lnTo>
                    <a:pt x="1040" y="15"/>
                  </a:lnTo>
                  <a:lnTo>
                    <a:pt x="1042" y="15"/>
                  </a:lnTo>
                  <a:lnTo>
                    <a:pt x="1043" y="15"/>
                  </a:lnTo>
                  <a:lnTo>
                    <a:pt x="1043" y="17"/>
                  </a:lnTo>
                  <a:lnTo>
                    <a:pt x="1044" y="18"/>
                  </a:lnTo>
                  <a:lnTo>
                    <a:pt x="1046" y="18"/>
                  </a:lnTo>
                  <a:lnTo>
                    <a:pt x="1047" y="19"/>
                  </a:lnTo>
                  <a:lnTo>
                    <a:pt x="1047" y="21"/>
                  </a:lnTo>
                  <a:lnTo>
                    <a:pt x="1048" y="22"/>
                  </a:lnTo>
                  <a:lnTo>
                    <a:pt x="1049" y="23"/>
                  </a:lnTo>
                  <a:lnTo>
                    <a:pt x="1051" y="23"/>
                  </a:lnTo>
                  <a:lnTo>
                    <a:pt x="1052" y="25"/>
                  </a:lnTo>
                  <a:lnTo>
                    <a:pt x="1053" y="26"/>
                  </a:lnTo>
                  <a:lnTo>
                    <a:pt x="1056" y="26"/>
                  </a:lnTo>
                  <a:lnTo>
                    <a:pt x="1057" y="27"/>
                  </a:lnTo>
                  <a:lnTo>
                    <a:pt x="1057" y="29"/>
                  </a:lnTo>
                  <a:lnTo>
                    <a:pt x="1059" y="29"/>
                  </a:lnTo>
                  <a:lnTo>
                    <a:pt x="1060" y="30"/>
                  </a:lnTo>
                  <a:lnTo>
                    <a:pt x="1061" y="31"/>
                  </a:lnTo>
                  <a:lnTo>
                    <a:pt x="1063" y="32"/>
                  </a:lnTo>
                  <a:lnTo>
                    <a:pt x="1064" y="34"/>
                  </a:lnTo>
                  <a:lnTo>
                    <a:pt x="1065" y="35"/>
                  </a:lnTo>
                  <a:lnTo>
                    <a:pt x="1066" y="35"/>
                  </a:lnTo>
                  <a:lnTo>
                    <a:pt x="1069" y="38"/>
                  </a:lnTo>
                  <a:lnTo>
                    <a:pt x="1072" y="38"/>
                  </a:lnTo>
                  <a:lnTo>
                    <a:pt x="1073" y="38"/>
                  </a:lnTo>
                  <a:lnTo>
                    <a:pt x="1074" y="38"/>
                  </a:lnTo>
                  <a:lnTo>
                    <a:pt x="1076" y="39"/>
                  </a:lnTo>
                  <a:lnTo>
                    <a:pt x="1078" y="38"/>
                  </a:lnTo>
                  <a:lnTo>
                    <a:pt x="1080" y="38"/>
                  </a:lnTo>
                  <a:lnTo>
                    <a:pt x="1081" y="38"/>
                  </a:lnTo>
                  <a:lnTo>
                    <a:pt x="1082" y="39"/>
                  </a:lnTo>
                  <a:lnTo>
                    <a:pt x="1084" y="39"/>
                  </a:lnTo>
                  <a:lnTo>
                    <a:pt x="1085" y="40"/>
                  </a:lnTo>
                  <a:lnTo>
                    <a:pt x="1085" y="42"/>
                  </a:lnTo>
                  <a:lnTo>
                    <a:pt x="1086" y="43"/>
                  </a:lnTo>
                  <a:lnTo>
                    <a:pt x="1086" y="44"/>
                  </a:lnTo>
                  <a:lnTo>
                    <a:pt x="1087" y="46"/>
                  </a:lnTo>
                  <a:lnTo>
                    <a:pt x="1089" y="47"/>
                  </a:lnTo>
                  <a:lnTo>
                    <a:pt x="1090" y="48"/>
                  </a:lnTo>
                  <a:lnTo>
                    <a:pt x="1091" y="49"/>
                  </a:lnTo>
                  <a:lnTo>
                    <a:pt x="1093" y="51"/>
                  </a:lnTo>
                  <a:lnTo>
                    <a:pt x="1094" y="51"/>
                  </a:lnTo>
                  <a:lnTo>
                    <a:pt x="1094" y="52"/>
                  </a:lnTo>
                  <a:lnTo>
                    <a:pt x="1095" y="55"/>
                  </a:lnTo>
                  <a:lnTo>
                    <a:pt x="1097" y="56"/>
                  </a:lnTo>
                  <a:lnTo>
                    <a:pt x="1098" y="56"/>
                  </a:lnTo>
                  <a:lnTo>
                    <a:pt x="1099" y="57"/>
                  </a:lnTo>
                  <a:lnTo>
                    <a:pt x="1101" y="57"/>
                  </a:lnTo>
                  <a:lnTo>
                    <a:pt x="1102" y="59"/>
                  </a:lnTo>
                  <a:lnTo>
                    <a:pt x="1103" y="59"/>
                  </a:lnTo>
                  <a:lnTo>
                    <a:pt x="1104" y="60"/>
                  </a:lnTo>
                  <a:lnTo>
                    <a:pt x="1106" y="60"/>
                  </a:lnTo>
                  <a:lnTo>
                    <a:pt x="1107" y="61"/>
                  </a:lnTo>
                  <a:lnTo>
                    <a:pt x="1108" y="61"/>
                  </a:lnTo>
                  <a:lnTo>
                    <a:pt x="1110" y="63"/>
                  </a:lnTo>
                  <a:lnTo>
                    <a:pt x="1111" y="63"/>
                  </a:lnTo>
                  <a:lnTo>
                    <a:pt x="1112" y="63"/>
                  </a:lnTo>
                  <a:lnTo>
                    <a:pt x="1114" y="64"/>
                  </a:lnTo>
                  <a:lnTo>
                    <a:pt x="1115" y="64"/>
                  </a:lnTo>
                  <a:lnTo>
                    <a:pt x="1115" y="65"/>
                  </a:lnTo>
                  <a:lnTo>
                    <a:pt x="1118" y="65"/>
                  </a:lnTo>
                  <a:lnTo>
                    <a:pt x="1118" y="66"/>
                  </a:lnTo>
                  <a:lnTo>
                    <a:pt x="1119" y="66"/>
                  </a:lnTo>
                  <a:lnTo>
                    <a:pt x="1120" y="66"/>
                  </a:lnTo>
                  <a:lnTo>
                    <a:pt x="1121" y="66"/>
                  </a:lnTo>
                  <a:lnTo>
                    <a:pt x="1123" y="68"/>
                  </a:lnTo>
                  <a:lnTo>
                    <a:pt x="1124" y="68"/>
                  </a:lnTo>
                  <a:lnTo>
                    <a:pt x="1125" y="68"/>
                  </a:lnTo>
                  <a:lnTo>
                    <a:pt x="1125" y="69"/>
                  </a:lnTo>
                  <a:lnTo>
                    <a:pt x="1127" y="69"/>
                  </a:lnTo>
                  <a:lnTo>
                    <a:pt x="1128" y="69"/>
                  </a:lnTo>
                  <a:lnTo>
                    <a:pt x="1129" y="69"/>
                  </a:lnTo>
                  <a:lnTo>
                    <a:pt x="1131" y="69"/>
                  </a:lnTo>
                  <a:lnTo>
                    <a:pt x="1132" y="69"/>
                  </a:lnTo>
                  <a:lnTo>
                    <a:pt x="1133" y="69"/>
                  </a:lnTo>
                  <a:lnTo>
                    <a:pt x="1135" y="69"/>
                  </a:lnTo>
                  <a:lnTo>
                    <a:pt x="1136" y="68"/>
                  </a:lnTo>
                  <a:lnTo>
                    <a:pt x="1137" y="68"/>
                  </a:lnTo>
                  <a:lnTo>
                    <a:pt x="1137" y="66"/>
                  </a:lnTo>
                  <a:lnTo>
                    <a:pt x="1139" y="65"/>
                  </a:lnTo>
                  <a:lnTo>
                    <a:pt x="1140" y="65"/>
                  </a:lnTo>
                  <a:lnTo>
                    <a:pt x="1140" y="64"/>
                  </a:lnTo>
                  <a:lnTo>
                    <a:pt x="1141" y="64"/>
                  </a:lnTo>
                  <a:lnTo>
                    <a:pt x="1142" y="63"/>
                  </a:lnTo>
                  <a:lnTo>
                    <a:pt x="1144" y="63"/>
                  </a:lnTo>
                  <a:lnTo>
                    <a:pt x="1145" y="61"/>
                  </a:lnTo>
                  <a:lnTo>
                    <a:pt x="1146" y="61"/>
                  </a:lnTo>
                  <a:lnTo>
                    <a:pt x="1149" y="61"/>
                  </a:lnTo>
                  <a:lnTo>
                    <a:pt x="1150" y="61"/>
                  </a:lnTo>
                  <a:lnTo>
                    <a:pt x="1152" y="61"/>
                  </a:lnTo>
                  <a:lnTo>
                    <a:pt x="1153" y="61"/>
                  </a:lnTo>
                  <a:lnTo>
                    <a:pt x="1154" y="61"/>
                  </a:lnTo>
                  <a:lnTo>
                    <a:pt x="1156" y="61"/>
                  </a:lnTo>
                  <a:lnTo>
                    <a:pt x="1157" y="61"/>
                  </a:lnTo>
                  <a:lnTo>
                    <a:pt x="1158" y="61"/>
                  </a:lnTo>
                  <a:lnTo>
                    <a:pt x="1159" y="61"/>
                  </a:lnTo>
                  <a:lnTo>
                    <a:pt x="1161" y="61"/>
                  </a:lnTo>
                  <a:lnTo>
                    <a:pt x="1162" y="61"/>
                  </a:lnTo>
                  <a:lnTo>
                    <a:pt x="1163" y="61"/>
                  </a:lnTo>
                  <a:lnTo>
                    <a:pt x="1165" y="61"/>
                  </a:lnTo>
                  <a:lnTo>
                    <a:pt x="1166" y="61"/>
                  </a:lnTo>
                  <a:lnTo>
                    <a:pt x="1167" y="63"/>
                  </a:lnTo>
                  <a:lnTo>
                    <a:pt x="1169" y="63"/>
                  </a:lnTo>
                  <a:lnTo>
                    <a:pt x="1170" y="63"/>
                  </a:lnTo>
                  <a:lnTo>
                    <a:pt x="1171" y="63"/>
                  </a:lnTo>
                  <a:lnTo>
                    <a:pt x="1173" y="63"/>
                  </a:lnTo>
                  <a:lnTo>
                    <a:pt x="1174" y="61"/>
                  </a:lnTo>
                  <a:lnTo>
                    <a:pt x="1175" y="61"/>
                  </a:lnTo>
                  <a:lnTo>
                    <a:pt x="1177" y="61"/>
                  </a:lnTo>
                  <a:lnTo>
                    <a:pt x="1178" y="61"/>
                  </a:lnTo>
                  <a:lnTo>
                    <a:pt x="1179" y="61"/>
                  </a:lnTo>
                  <a:lnTo>
                    <a:pt x="1180" y="61"/>
                  </a:lnTo>
                  <a:lnTo>
                    <a:pt x="1182" y="61"/>
                  </a:lnTo>
                  <a:lnTo>
                    <a:pt x="1180" y="64"/>
                  </a:lnTo>
                  <a:lnTo>
                    <a:pt x="1179" y="65"/>
                  </a:lnTo>
                  <a:lnTo>
                    <a:pt x="1178" y="65"/>
                  </a:lnTo>
                  <a:lnTo>
                    <a:pt x="1177" y="66"/>
                  </a:lnTo>
                  <a:lnTo>
                    <a:pt x="1175" y="70"/>
                  </a:lnTo>
                  <a:lnTo>
                    <a:pt x="1174" y="68"/>
                  </a:lnTo>
                  <a:lnTo>
                    <a:pt x="1171" y="70"/>
                  </a:lnTo>
                  <a:lnTo>
                    <a:pt x="1170" y="72"/>
                  </a:lnTo>
                  <a:lnTo>
                    <a:pt x="1169" y="73"/>
                  </a:lnTo>
                  <a:lnTo>
                    <a:pt x="1169" y="74"/>
                  </a:lnTo>
                  <a:lnTo>
                    <a:pt x="1169" y="77"/>
                  </a:lnTo>
                  <a:lnTo>
                    <a:pt x="1169" y="78"/>
                  </a:lnTo>
                  <a:lnTo>
                    <a:pt x="1170" y="80"/>
                  </a:lnTo>
                  <a:lnTo>
                    <a:pt x="1169" y="81"/>
                  </a:lnTo>
                  <a:lnTo>
                    <a:pt x="1169" y="82"/>
                  </a:lnTo>
                  <a:lnTo>
                    <a:pt x="1167" y="84"/>
                  </a:lnTo>
                  <a:lnTo>
                    <a:pt x="1167" y="85"/>
                  </a:lnTo>
                  <a:lnTo>
                    <a:pt x="1169" y="86"/>
                  </a:lnTo>
                  <a:lnTo>
                    <a:pt x="1169" y="87"/>
                  </a:lnTo>
                  <a:lnTo>
                    <a:pt x="1167" y="87"/>
                  </a:lnTo>
                  <a:lnTo>
                    <a:pt x="1166" y="86"/>
                  </a:lnTo>
                  <a:lnTo>
                    <a:pt x="1165" y="86"/>
                  </a:lnTo>
                  <a:lnTo>
                    <a:pt x="1165" y="87"/>
                  </a:lnTo>
                  <a:lnTo>
                    <a:pt x="1165" y="89"/>
                  </a:lnTo>
                  <a:lnTo>
                    <a:pt x="1166" y="89"/>
                  </a:lnTo>
                  <a:lnTo>
                    <a:pt x="1166" y="90"/>
                  </a:lnTo>
                  <a:lnTo>
                    <a:pt x="1167" y="91"/>
                  </a:lnTo>
                  <a:lnTo>
                    <a:pt x="1167" y="93"/>
                  </a:lnTo>
                  <a:lnTo>
                    <a:pt x="1169" y="94"/>
                  </a:lnTo>
                  <a:lnTo>
                    <a:pt x="1167" y="95"/>
                  </a:lnTo>
                  <a:lnTo>
                    <a:pt x="1169" y="95"/>
                  </a:lnTo>
                  <a:lnTo>
                    <a:pt x="1169" y="97"/>
                  </a:lnTo>
                  <a:lnTo>
                    <a:pt x="1169" y="98"/>
                  </a:lnTo>
                  <a:lnTo>
                    <a:pt x="1170" y="99"/>
                  </a:lnTo>
                  <a:lnTo>
                    <a:pt x="1171" y="101"/>
                  </a:lnTo>
                  <a:lnTo>
                    <a:pt x="1171" y="102"/>
                  </a:lnTo>
                  <a:lnTo>
                    <a:pt x="1171" y="103"/>
                  </a:lnTo>
                  <a:lnTo>
                    <a:pt x="1173" y="104"/>
                  </a:lnTo>
                  <a:lnTo>
                    <a:pt x="1173" y="106"/>
                  </a:lnTo>
                  <a:lnTo>
                    <a:pt x="1173" y="107"/>
                  </a:lnTo>
                  <a:lnTo>
                    <a:pt x="1174" y="108"/>
                  </a:lnTo>
                  <a:lnTo>
                    <a:pt x="1174" y="110"/>
                  </a:lnTo>
                  <a:lnTo>
                    <a:pt x="1175" y="111"/>
                  </a:lnTo>
                  <a:lnTo>
                    <a:pt x="1175" y="112"/>
                  </a:lnTo>
                  <a:lnTo>
                    <a:pt x="1175" y="115"/>
                  </a:lnTo>
                  <a:lnTo>
                    <a:pt x="1175" y="116"/>
                  </a:lnTo>
                  <a:lnTo>
                    <a:pt x="1175" y="118"/>
                  </a:lnTo>
                  <a:lnTo>
                    <a:pt x="1177" y="118"/>
                  </a:lnTo>
                  <a:lnTo>
                    <a:pt x="1177" y="119"/>
                  </a:lnTo>
                  <a:lnTo>
                    <a:pt x="1177" y="120"/>
                  </a:lnTo>
                  <a:lnTo>
                    <a:pt x="1177" y="121"/>
                  </a:lnTo>
                  <a:lnTo>
                    <a:pt x="1175" y="121"/>
                  </a:lnTo>
                  <a:lnTo>
                    <a:pt x="1174" y="123"/>
                  </a:lnTo>
                  <a:lnTo>
                    <a:pt x="1174" y="124"/>
                  </a:lnTo>
                  <a:lnTo>
                    <a:pt x="1174" y="125"/>
                  </a:lnTo>
                  <a:lnTo>
                    <a:pt x="1174" y="127"/>
                  </a:lnTo>
                  <a:lnTo>
                    <a:pt x="1175" y="127"/>
                  </a:lnTo>
                  <a:lnTo>
                    <a:pt x="1175" y="128"/>
                  </a:lnTo>
                  <a:lnTo>
                    <a:pt x="1173" y="129"/>
                  </a:lnTo>
                  <a:lnTo>
                    <a:pt x="1173" y="131"/>
                  </a:lnTo>
                  <a:lnTo>
                    <a:pt x="1171" y="132"/>
                  </a:lnTo>
                  <a:lnTo>
                    <a:pt x="1171" y="133"/>
                  </a:lnTo>
                  <a:lnTo>
                    <a:pt x="1170" y="135"/>
                  </a:lnTo>
                  <a:lnTo>
                    <a:pt x="1170" y="136"/>
                  </a:lnTo>
                  <a:lnTo>
                    <a:pt x="1169" y="137"/>
                  </a:lnTo>
                  <a:lnTo>
                    <a:pt x="1169" y="138"/>
                  </a:lnTo>
                  <a:lnTo>
                    <a:pt x="1169" y="140"/>
                  </a:lnTo>
                  <a:lnTo>
                    <a:pt x="1169" y="141"/>
                  </a:lnTo>
                  <a:lnTo>
                    <a:pt x="1169" y="142"/>
                  </a:lnTo>
                  <a:lnTo>
                    <a:pt x="1167" y="144"/>
                  </a:lnTo>
                  <a:lnTo>
                    <a:pt x="1166" y="144"/>
                  </a:lnTo>
                  <a:lnTo>
                    <a:pt x="1165" y="142"/>
                  </a:lnTo>
                  <a:lnTo>
                    <a:pt x="1163" y="144"/>
                  </a:lnTo>
                  <a:lnTo>
                    <a:pt x="1162" y="144"/>
                  </a:lnTo>
                  <a:lnTo>
                    <a:pt x="1161" y="144"/>
                  </a:lnTo>
                  <a:lnTo>
                    <a:pt x="1159" y="145"/>
                  </a:lnTo>
                  <a:lnTo>
                    <a:pt x="1159" y="146"/>
                  </a:lnTo>
                  <a:lnTo>
                    <a:pt x="1158" y="146"/>
                  </a:lnTo>
                  <a:lnTo>
                    <a:pt x="1157" y="148"/>
                  </a:lnTo>
                  <a:lnTo>
                    <a:pt x="1156" y="148"/>
                  </a:lnTo>
                  <a:lnTo>
                    <a:pt x="1154" y="148"/>
                  </a:lnTo>
                  <a:lnTo>
                    <a:pt x="1153" y="149"/>
                  </a:lnTo>
                  <a:lnTo>
                    <a:pt x="1152" y="148"/>
                  </a:lnTo>
                  <a:lnTo>
                    <a:pt x="1150" y="149"/>
                  </a:lnTo>
                  <a:lnTo>
                    <a:pt x="1150" y="150"/>
                  </a:lnTo>
                  <a:lnTo>
                    <a:pt x="1152" y="150"/>
                  </a:lnTo>
                  <a:lnTo>
                    <a:pt x="1150" y="152"/>
                  </a:lnTo>
                  <a:lnTo>
                    <a:pt x="1150" y="153"/>
                  </a:lnTo>
                  <a:lnTo>
                    <a:pt x="1152" y="154"/>
                  </a:lnTo>
                  <a:lnTo>
                    <a:pt x="1153" y="154"/>
                  </a:lnTo>
                  <a:lnTo>
                    <a:pt x="1154" y="156"/>
                  </a:lnTo>
                  <a:lnTo>
                    <a:pt x="1154" y="157"/>
                  </a:lnTo>
                  <a:lnTo>
                    <a:pt x="1154" y="158"/>
                  </a:lnTo>
                  <a:lnTo>
                    <a:pt x="1154" y="159"/>
                  </a:lnTo>
                  <a:lnTo>
                    <a:pt x="1156" y="161"/>
                  </a:lnTo>
                  <a:lnTo>
                    <a:pt x="1156" y="162"/>
                  </a:lnTo>
                  <a:lnTo>
                    <a:pt x="1154" y="162"/>
                  </a:lnTo>
                  <a:lnTo>
                    <a:pt x="1153" y="163"/>
                  </a:lnTo>
                  <a:lnTo>
                    <a:pt x="1153" y="165"/>
                  </a:lnTo>
                  <a:lnTo>
                    <a:pt x="1152" y="165"/>
                  </a:lnTo>
                  <a:lnTo>
                    <a:pt x="1150" y="165"/>
                  </a:lnTo>
                  <a:lnTo>
                    <a:pt x="1149" y="163"/>
                  </a:lnTo>
                  <a:lnTo>
                    <a:pt x="1149" y="162"/>
                  </a:lnTo>
                  <a:lnTo>
                    <a:pt x="1149" y="161"/>
                  </a:lnTo>
                  <a:lnTo>
                    <a:pt x="1149" y="159"/>
                  </a:lnTo>
                  <a:lnTo>
                    <a:pt x="1146" y="159"/>
                  </a:lnTo>
                  <a:lnTo>
                    <a:pt x="1145" y="159"/>
                  </a:lnTo>
                  <a:lnTo>
                    <a:pt x="1145" y="161"/>
                  </a:lnTo>
                  <a:lnTo>
                    <a:pt x="1144" y="162"/>
                  </a:lnTo>
                  <a:lnTo>
                    <a:pt x="1145" y="163"/>
                  </a:lnTo>
                  <a:lnTo>
                    <a:pt x="1144" y="163"/>
                  </a:lnTo>
                  <a:lnTo>
                    <a:pt x="1142" y="163"/>
                  </a:lnTo>
                  <a:lnTo>
                    <a:pt x="1141" y="163"/>
                  </a:lnTo>
                  <a:lnTo>
                    <a:pt x="1140" y="162"/>
                  </a:lnTo>
                  <a:lnTo>
                    <a:pt x="1139" y="162"/>
                  </a:lnTo>
                  <a:lnTo>
                    <a:pt x="1137" y="162"/>
                  </a:lnTo>
                  <a:lnTo>
                    <a:pt x="1137" y="163"/>
                  </a:lnTo>
                  <a:lnTo>
                    <a:pt x="1139" y="165"/>
                  </a:lnTo>
                  <a:lnTo>
                    <a:pt x="1139" y="166"/>
                  </a:lnTo>
                  <a:lnTo>
                    <a:pt x="1139" y="167"/>
                  </a:lnTo>
                  <a:lnTo>
                    <a:pt x="1139" y="169"/>
                  </a:lnTo>
                  <a:lnTo>
                    <a:pt x="1139" y="170"/>
                  </a:lnTo>
                  <a:lnTo>
                    <a:pt x="1139" y="171"/>
                  </a:lnTo>
                  <a:lnTo>
                    <a:pt x="1137" y="173"/>
                  </a:lnTo>
                  <a:lnTo>
                    <a:pt x="1136" y="173"/>
                  </a:lnTo>
                  <a:lnTo>
                    <a:pt x="1133" y="173"/>
                  </a:lnTo>
                  <a:lnTo>
                    <a:pt x="1132" y="173"/>
                  </a:lnTo>
                  <a:lnTo>
                    <a:pt x="1131" y="173"/>
                  </a:lnTo>
                  <a:lnTo>
                    <a:pt x="1129" y="173"/>
                  </a:lnTo>
                  <a:lnTo>
                    <a:pt x="1128" y="173"/>
                  </a:lnTo>
                  <a:lnTo>
                    <a:pt x="1127" y="174"/>
                  </a:lnTo>
                  <a:lnTo>
                    <a:pt x="1125" y="175"/>
                  </a:lnTo>
                  <a:lnTo>
                    <a:pt x="1124" y="175"/>
                  </a:lnTo>
                  <a:lnTo>
                    <a:pt x="1123" y="175"/>
                  </a:lnTo>
                  <a:lnTo>
                    <a:pt x="1121" y="176"/>
                  </a:lnTo>
                  <a:lnTo>
                    <a:pt x="1121" y="178"/>
                  </a:lnTo>
                  <a:lnTo>
                    <a:pt x="1123" y="179"/>
                  </a:lnTo>
                  <a:lnTo>
                    <a:pt x="1123" y="180"/>
                  </a:lnTo>
                  <a:lnTo>
                    <a:pt x="1121" y="180"/>
                  </a:lnTo>
                  <a:lnTo>
                    <a:pt x="1121" y="182"/>
                  </a:lnTo>
                  <a:lnTo>
                    <a:pt x="1120" y="183"/>
                  </a:lnTo>
                  <a:lnTo>
                    <a:pt x="1119" y="183"/>
                  </a:lnTo>
                  <a:lnTo>
                    <a:pt x="1118" y="183"/>
                  </a:lnTo>
                  <a:lnTo>
                    <a:pt x="1116" y="183"/>
                  </a:lnTo>
                  <a:lnTo>
                    <a:pt x="1115" y="184"/>
                  </a:lnTo>
                  <a:lnTo>
                    <a:pt x="1116" y="186"/>
                  </a:lnTo>
                  <a:lnTo>
                    <a:pt x="1114" y="187"/>
                  </a:lnTo>
                  <a:lnTo>
                    <a:pt x="1112" y="187"/>
                  </a:lnTo>
                  <a:lnTo>
                    <a:pt x="1111" y="187"/>
                  </a:lnTo>
                  <a:lnTo>
                    <a:pt x="1110" y="187"/>
                  </a:lnTo>
                  <a:lnTo>
                    <a:pt x="1108" y="188"/>
                  </a:lnTo>
                  <a:lnTo>
                    <a:pt x="1108" y="190"/>
                  </a:lnTo>
                  <a:lnTo>
                    <a:pt x="1107" y="191"/>
                  </a:lnTo>
                  <a:lnTo>
                    <a:pt x="1106" y="192"/>
                  </a:lnTo>
                  <a:lnTo>
                    <a:pt x="1104" y="192"/>
                  </a:lnTo>
                  <a:lnTo>
                    <a:pt x="1102" y="192"/>
                  </a:lnTo>
                  <a:lnTo>
                    <a:pt x="1102" y="193"/>
                  </a:lnTo>
                  <a:lnTo>
                    <a:pt x="1101" y="195"/>
                  </a:lnTo>
                  <a:lnTo>
                    <a:pt x="1101" y="196"/>
                  </a:lnTo>
                  <a:lnTo>
                    <a:pt x="1099" y="197"/>
                  </a:lnTo>
                  <a:lnTo>
                    <a:pt x="1099" y="199"/>
                  </a:lnTo>
                  <a:lnTo>
                    <a:pt x="1101" y="200"/>
                  </a:lnTo>
                  <a:lnTo>
                    <a:pt x="1099" y="200"/>
                  </a:lnTo>
                  <a:lnTo>
                    <a:pt x="1099" y="201"/>
                  </a:lnTo>
                  <a:lnTo>
                    <a:pt x="1098" y="203"/>
                  </a:lnTo>
                  <a:lnTo>
                    <a:pt x="1098" y="204"/>
                  </a:lnTo>
                  <a:lnTo>
                    <a:pt x="1098" y="205"/>
                  </a:lnTo>
                  <a:lnTo>
                    <a:pt x="1098" y="207"/>
                  </a:lnTo>
                  <a:lnTo>
                    <a:pt x="1097" y="208"/>
                  </a:lnTo>
                  <a:lnTo>
                    <a:pt x="1097" y="209"/>
                  </a:lnTo>
                  <a:lnTo>
                    <a:pt x="1098" y="210"/>
                  </a:lnTo>
                  <a:lnTo>
                    <a:pt x="1099" y="212"/>
                  </a:lnTo>
                  <a:lnTo>
                    <a:pt x="1101" y="212"/>
                  </a:lnTo>
                  <a:lnTo>
                    <a:pt x="1102" y="213"/>
                  </a:lnTo>
                  <a:lnTo>
                    <a:pt x="1102" y="214"/>
                  </a:lnTo>
                  <a:lnTo>
                    <a:pt x="1101" y="216"/>
                  </a:lnTo>
                  <a:lnTo>
                    <a:pt x="1102" y="217"/>
                  </a:lnTo>
                  <a:lnTo>
                    <a:pt x="1102" y="218"/>
                  </a:lnTo>
                  <a:lnTo>
                    <a:pt x="1101" y="218"/>
                  </a:lnTo>
                  <a:lnTo>
                    <a:pt x="1099" y="220"/>
                  </a:lnTo>
                  <a:lnTo>
                    <a:pt x="1101" y="221"/>
                  </a:lnTo>
                  <a:lnTo>
                    <a:pt x="1099" y="222"/>
                  </a:lnTo>
                  <a:lnTo>
                    <a:pt x="1099" y="224"/>
                  </a:lnTo>
                  <a:lnTo>
                    <a:pt x="1099" y="225"/>
                  </a:lnTo>
                  <a:lnTo>
                    <a:pt x="1101" y="226"/>
                  </a:lnTo>
                  <a:lnTo>
                    <a:pt x="1101" y="228"/>
                  </a:lnTo>
                  <a:lnTo>
                    <a:pt x="1101" y="229"/>
                  </a:lnTo>
                  <a:lnTo>
                    <a:pt x="1099" y="230"/>
                  </a:lnTo>
                  <a:lnTo>
                    <a:pt x="1101" y="230"/>
                  </a:lnTo>
                  <a:lnTo>
                    <a:pt x="1101" y="233"/>
                  </a:lnTo>
                  <a:lnTo>
                    <a:pt x="1101" y="234"/>
                  </a:lnTo>
                  <a:lnTo>
                    <a:pt x="1102" y="234"/>
                  </a:lnTo>
                  <a:lnTo>
                    <a:pt x="1102" y="235"/>
                  </a:lnTo>
                  <a:lnTo>
                    <a:pt x="1102" y="237"/>
                  </a:lnTo>
                  <a:lnTo>
                    <a:pt x="1102" y="238"/>
                  </a:lnTo>
                  <a:lnTo>
                    <a:pt x="1102" y="239"/>
                  </a:lnTo>
                  <a:lnTo>
                    <a:pt x="1103" y="241"/>
                  </a:lnTo>
                  <a:lnTo>
                    <a:pt x="1102" y="242"/>
                  </a:lnTo>
                  <a:lnTo>
                    <a:pt x="1102" y="243"/>
                  </a:lnTo>
                  <a:lnTo>
                    <a:pt x="1101" y="245"/>
                  </a:lnTo>
                  <a:lnTo>
                    <a:pt x="1099" y="246"/>
                  </a:lnTo>
                  <a:lnTo>
                    <a:pt x="1098" y="247"/>
                  </a:lnTo>
                  <a:lnTo>
                    <a:pt x="1098" y="248"/>
                  </a:lnTo>
                  <a:lnTo>
                    <a:pt x="1099" y="250"/>
                  </a:lnTo>
                  <a:lnTo>
                    <a:pt x="1098" y="250"/>
                  </a:lnTo>
                  <a:lnTo>
                    <a:pt x="1099" y="251"/>
                  </a:lnTo>
                  <a:lnTo>
                    <a:pt x="1101" y="252"/>
                  </a:lnTo>
                  <a:lnTo>
                    <a:pt x="1101" y="254"/>
                  </a:lnTo>
                  <a:lnTo>
                    <a:pt x="1099" y="255"/>
                  </a:lnTo>
                  <a:lnTo>
                    <a:pt x="1099" y="256"/>
                  </a:lnTo>
                  <a:lnTo>
                    <a:pt x="1098" y="258"/>
                  </a:lnTo>
                  <a:lnTo>
                    <a:pt x="1097" y="258"/>
                  </a:lnTo>
                  <a:lnTo>
                    <a:pt x="1097" y="259"/>
                  </a:lnTo>
                  <a:lnTo>
                    <a:pt x="1097" y="260"/>
                  </a:lnTo>
                  <a:lnTo>
                    <a:pt x="1097" y="262"/>
                  </a:lnTo>
                  <a:lnTo>
                    <a:pt x="1095" y="263"/>
                  </a:lnTo>
                  <a:lnTo>
                    <a:pt x="1095" y="264"/>
                  </a:lnTo>
                  <a:lnTo>
                    <a:pt x="1094" y="265"/>
                  </a:lnTo>
                  <a:lnTo>
                    <a:pt x="1091" y="267"/>
                  </a:lnTo>
                  <a:lnTo>
                    <a:pt x="1091" y="268"/>
                  </a:lnTo>
                  <a:lnTo>
                    <a:pt x="1090" y="269"/>
                  </a:lnTo>
                  <a:lnTo>
                    <a:pt x="1089" y="271"/>
                  </a:lnTo>
                  <a:lnTo>
                    <a:pt x="1090" y="272"/>
                  </a:lnTo>
                  <a:lnTo>
                    <a:pt x="1089" y="273"/>
                  </a:lnTo>
                  <a:lnTo>
                    <a:pt x="1089" y="275"/>
                  </a:lnTo>
                  <a:lnTo>
                    <a:pt x="1089" y="276"/>
                  </a:lnTo>
                  <a:lnTo>
                    <a:pt x="1089" y="277"/>
                  </a:lnTo>
                  <a:lnTo>
                    <a:pt x="1089" y="279"/>
                  </a:lnTo>
                  <a:lnTo>
                    <a:pt x="1090" y="280"/>
                  </a:lnTo>
                  <a:lnTo>
                    <a:pt x="1090" y="281"/>
                  </a:lnTo>
                  <a:lnTo>
                    <a:pt x="1089" y="281"/>
                  </a:lnTo>
                  <a:lnTo>
                    <a:pt x="1086" y="282"/>
                  </a:lnTo>
                  <a:lnTo>
                    <a:pt x="1087" y="284"/>
                  </a:lnTo>
                  <a:lnTo>
                    <a:pt x="1089" y="284"/>
                  </a:lnTo>
                  <a:lnTo>
                    <a:pt x="1089" y="285"/>
                  </a:lnTo>
                  <a:lnTo>
                    <a:pt x="1089" y="286"/>
                  </a:lnTo>
                  <a:lnTo>
                    <a:pt x="1089" y="288"/>
                  </a:lnTo>
                  <a:lnTo>
                    <a:pt x="1089" y="289"/>
                  </a:lnTo>
                  <a:lnTo>
                    <a:pt x="1090" y="290"/>
                  </a:lnTo>
                  <a:lnTo>
                    <a:pt x="1089" y="292"/>
                  </a:lnTo>
                  <a:lnTo>
                    <a:pt x="1090" y="293"/>
                  </a:lnTo>
                  <a:lnTo>
                    <a:pt x="1090" y="294"/>
                  </a:lnTo>
                  <a:lnTo>
                    <a:pt x="1090" y="296"/>
                  </a:lnTo>
                  <a:lnTo>
                    <a:pt x="1093" y="301"/>
                  </a:lnTo>
                  <a:lnTo>
                    <a:pt x="1093" y="302"/>
                  </a:lnTo>
                  <a:lnTo>
                    <a:pt x="1093" y="305"/>
                  </a:lnTo>
                  <a:lnTo>
                    <a:pt x="1095" y="313"/>
                  </a:lnTo>
                  <a:lnTo>
                    <a:pt x="1099" y="317"/>
                  </a:lnTo>
                  <a:lnTo>
                    <a:pt x="1099" y="318"/>
                  </a:lnTo>
                  <a:lnTo>
                    <a:pt x="1103" y="322"/>
                  </a:lnTo>
                  <a:lnTo>
                    <a:pt x="1112" y="332"/>
                  </a:lnTo>
                  <a:lnTo>
                    <a:pt x="1116" y="340"/>
                  </a:lnTo>
                  <a:lnTo>
                    <a:pt x="1116" y="344"/>
                  </a:lnTo>
                  <a:lnTo>
                    <a:pt x="1128" y="362"/>
                  </a:lnTo>
                  <a:lnTo>
                    <a:pt x="1135" y="373"/>
                  </a:lnTo>
                  <a:lnTo>
                    <a:pt x="1140" y="381"/>
                  </a:lnTo>
                  <a:lnTo>
                    <a:pt x="1148" y="394"/>
                  </a:lnTo>
                  <a:lnTo>
                    <a:pt x="1148" y="395"/>
                  </a:lnTo>
                  <a:lnTo>
                    <a:pt x="1149" y="395"/>
                  </a:lnTo>
                  <a:lnTo>
                    <a:pt x="1149" y="396"/>
                  </a:lnTo>
                  <a:lnTo>
                    <a:pt x="1150" y="396"/>
                  </a:lnTo>
                  <a:lnTo>
                    <a:pt x="1150" y="398"/>
                  </a:lnTo>
                  <a:lnTo>
                    <a:pt x="1152" y="398"/>
                  </a:lnTo>
                  <a:lnTo>
                    <a:pt x="1152" y="399"/>
                  </a:lnTo>
                  <a:lnTo>
                    <a:pt x="1153" y="399"/>
                  </a:lnTo>
                  <a:lnTo>
                    <a:pt x="1153" y="400"/>
                  </a:lnTo>
                  <a:lnTo>
                    <a:pt x="1154" y="402"/>
                  </a:lnTo>
                  <a:lnTo>
                    <a:pt x="1156" y="403"/>
                  </a:lnTo>
                  <a:lnTo>
                    <a:pt x="1156" y="404"/>
                  </a:lnTo>
                  <a:lnTo>
                    <a:pt x="1156" y="406"/>
                  </a:lnTo>
                  <a:lnTo>
                    <a:pt x="1157" y="407"/>
                  </a:lnTo>
                  <a:lnTo>
                    <a:pt x="1157" y="408"/>
                  </a:lnTo>
                  <a:lnTo>
                    <a:pt x="1158" y="408"/>
                  </a:lnTo>
                  <a:lnTo>
                    <a:pt x="1158" y="409"/>
                  </a:lnTo>
                  <a:lnTo>
                    <a:pt x="1158" y="411"/>
                  </a:lnTo>
                  <a:lnTo>
                    <a:pt x="1159" y="411"/>
                  </a:lnTo>
                  <a:lnTo>
                    <a:pt x="1159" y="412"/>
                  </a:lnTo>
                  <a:lnTo>
                    <a:pt x="1159" y="413"/>
                  </a:lnTo>
                  <a:lnTo>
                    <a:pt x="1159" y="415"/>
                  </a:lnTo>
                  <a:lnTo>
                    <a:pt x="1159" y="416"/>
                  </a:lnTo>
                  <a:lnTo>
                    <a:pt x="1159" y="417"/>
                  </a:lnTo>
                  <a:lnTo>
                    <a:pt x="1158" y="417"/>
                  </a:lnTo>
                  <a:lnTo>
                    <a:pt x="1158" y="419"/>
                  </a:lnTo>
                  <a:lnTo>
                    <a:pt x="1157" y="419"/>
                  </a:lnTo>
                  <a:lnTo>
                    <a:pt x="1157" y="420"/>
                  </a:lnTo>
                  <a:lnTo>
                    <a:pt x="1156" y="421"/>
                  </a:lnTo>
                  <a:lnTo>
                    <a:pt x="1156" y="423"/>
                  </a:lnTo>
                  <a:lnTo>
                    <a:pt x="1154" y="423"/>
                  </a:lnTo>
                  <a:lnTo>
                    <a:pt x="1154" y="424"/>
                  </a:lnTo>
                  <a:lnTo>
                    <a:pt x="1154" y="425"/>
                  </a:lnTo>
                  <a:lnTo>
                    <a:pt x="1154" y="426"/>
                  </a:lnTo>
                  <a:lnTo>
                    <a:pt x="1156" y="426"/>
                  </a:lnTo>
                  <a:lnTo>
                    <a:pt x="1154" y="428"/>
                  </a:lnTo>
                  <a:lnTo>
                    <a:pt x="1154" y="429"/>
                  </a:lnTo>
                  <a:lnTo>
                    <a:pt x="1154" y="430"/>
                  </a:lnTo>
                  <a:lnTo>
                    <a:pt x="1154" y="432"/>
                  </a:lnTo>
                  <a:lnTo>
                    <a:pt x="1154" y="433"/>
                  </a:lnTo>
                  <a:lnTo>
                    <a:pt x="1154" y="434"/>
                  </a:lnTo>
                  <a:lnTo>
                    <a:pt x="1154" y="436"/>
                  </a:lnTo>
                  <a:lnTo>
                    <a:pt x="1156" y="436"/>
                  </a:lnTo>
                  <a:lnTo>
                    <a:pt x="1156" y="437"/>
                  </a:lnTo>
                  <a:lnTo>
                    <a:pt x="1157" y="438"/>
                  </a:lnTo>
                  <a:lnTo>
                    <a:pt x="1157" y="440"/>
                  </a:lnTo>
                  <a:lnTo>
                    <a:pt x="1157" y="441"/>
                  </a:lnTo>
                  <a:lnTo>
                    <a:pt x="1157" y="442"/>
                  </a:lnTo>
                  <a:lnTo>
                    <a:pt x="1158" y="443"/>
                  </a:lnTo>
                  <a:lnTo>
                    <a:pt x="1158" y="445"/>
                  </a:lnTo>
                  <a:lnTo>
                    <a:pt x="1158" y="446"/>
                  </a:lnTo>
                  <a:lnTo>
                    <a:pt x="1158" y="447"/>
                  </a:lnTo>
                  <a:lnTo>
                    <a:pt x="1158" y="449"/>
                  </a:lnTo>
                  <a:lnTo>
                    <a:pt x="1158" y="450"/>
                  </a:lnTo>
                  <a:lnTo>
                    <a:pt x="1158" y="451"/>
                  </a:lnTo>
                  <a:lnTo>
                    <a:pt x="1158" y="453"/>
                  </a:lnTo>
                  <a:lnTo>
                    <a:pt x="1157" y="453"/>
                  </a:lnTo>
                  <a:lnTo>
                    <a:pt x="1157" y="454"/>
                  </a:lnTo>
                  <a:lnTo>
                    <a:pt x="1157" y="455"/>
                  </a:lnTo>
                  <a:lnTo>
                    <a:pt x="1157" y="457"/>
                  </a:lnTo>
                  <a:lnTo>
                    <a:pt x="1157" y="458"/>
                  </a:lnTo>
                  <a:lnTo>
                    <a:pt x="1157" y="459"/>
                  </a:lnTo>
                  <a:lnTo>
                    <a:pt x="1157" y="461"/>
                  </a:lnTo>
                  <a:lnTo>
                    <a:pt x="1157" y="462"/>
                  </a:lnTo>
                  <a:lnTo>
                    <a:pt x="1158" y="462"/>
                  </a:lnTo>
                  <a:lnTo>
                    <a:pt x="1159" y="464"/>
                  </a:lnTo>
                  <a:lnTo>
                    <a:pt x="1159" y="466"/>
                  </a:lnTo>
                  <a:lnTo>
                    <a:pt x="1161" y="466"/>
                  </a:lnTo>
                  <a:lnTo>
                    <a:pt x="1162" y="466"/>
                  </a:lnTo>
                  <a:lnTo>
                    <a:pt x="1163" y="464"/>
                  </a:lnTo>
                  <a:lnTo>
                    <a:pt x="1165" y="464"/>
                  </a:lnTo>
                  <a:lnTo>
                    <a:pt x="1166" y="466"/>
                  </a:lnTo>
                  <a:lnTo>
                    <a:pt x="1167" y="467"/>
                  </a:lnTo>
                  <a:lnTo>
                    <a:pt x="1169" y="467"/>
                  </a:lnTo>
                  <a:lnTo>
                    <a:pt x="1169" y="466"/>
                  </a:lnTo>
                  <a:lnTo>
                    <a:pt x="1171" y="466"/>
                  </a:lnTo>
                  <a:lnTo>
                    <a:pt x="1173" y="466"/>
                  </a:lnTo>
                  <a:lnTo>
                    <a:pt x="1173" y="467"/>
                  </a:lnTo>
                  <a:lnTo>
                    <a:pt x="1174" y="467"/>
                  </a:lnTo>
                  <a:lnTo>
                    <a:pt x="1175" y="467"/>
                  </a:lnTo>
                  <a:lnTo>
                    <a:pt x="1177" y="467"/>
                  </a:lnTo>
                  <a:lnTo>
                    <a:pt x="1178" y="467"/>
                  </a:lnTo>
                  <a:lnTo>
                    <a:pt x="1178" y="466"/>
                  </a:lnTo>
                  <a:lnTo>
                    <a:pt x="1179" y="467"/>
                  </a:lnTo>
                  <a:lnTo>
                    <a:pt x="1180" y="468"/>
                  </a:lnTo>
                  <a:lnTo>
                    <a:pt x="1182" y="468"/>
                  </a:lnTo>
                  <a:lnTo>
                    <a:pt x="1183" y="468"/>
                  </a:lnTo>
                  <a:lnTo>
                    <a:pt x="1184" y="468"/>
                  </a:lnTo>
                  <a:lnTo>
                    <a:pt x="1186" y="468"/>
                  </a:lnTo>
                  <a:lnTo>
                    <a:pt x="1186" y="467"/>
                  </a:lnTo>
                  <a:lnTo>
                    <a:pt x="1187" y="468"/>
                  </a:lnTo>
                  <a:lnTo>
                    <a:pt x="1188" y="468"/>
                  </a:lnTo>
                  <a:lnTo>
                    <a:pt x="1190" y="470"/>
                  </a:lnTo>
                  <a:lnTo>
                    <a:pt x="1190" y="468"/>
                  </a:lnTo>
                  <a:lnTo>
                    <a:pt x="1191" y="467"/>
                  </a:lnTo>
                  <a:lnTo>
                    <a:pt x="1192" y="467"/>
                  </a:lnTo>
                  <a:lnTo>
                    <a:pt x="1194" y="466"/>
                  </a:lnTo>
                  <a:lnTo>
                    <a:pt x="1195" y="466"/>
                  </a:lnTo>
                  <a:lnTo>
                    <a:pt x="1196" y="466"/>
                  </a:lnTo>
                  <a:lnTo>
                    <a:pt x="1196" y="464"/>
                  </a:lnTo>
                  <a:lnTo>
                    <a:pt x="1197" y="464"/>
                  </a:lnTo>
                  <a:lnTo>
                    <a:pt x="1197" y="463"/>
                  </a:lnTo>
                  <a:lnTo>
                    <a:pt x="1199" y="462"/>
                  </a:lnTo>
                  <a:lnTo>
                    <a:pt x="1200" y="462"/>
                  </a:lnTo>
                  <a:lnTo>
                    <a:pt x="1200" y="461"/>
                  </a:lnTo>
                  <a:lnTo>
                    <a:pt x="1200" y="459"/>
                  </a:lnTo>
                  <a:lnTo>
                    <a:pt x="1201" y="458"/>
                  </a:lnTo>
                  <a:lnTo>
                    <a:pt x="1203" y="457"/>
                  </a:lnTo>
                  <a:lnTo>
                    <a:pt x="1204" y="457"/>
                  </a:lnTo>
                  <a:lnTo>
                    <a:pt x="1204" y="455"/>
                  </a:lnTo>
                  <a:lnTo>
                    <a:pt x="1205" y="454"/>
                  </a:lnTo>
                  <a:lnTo>
                    <a:pt x="1207" y="454"/>
                  </a:lnTo>
                  <a:lnTo>
                    <a:pt x="1208" y="454"/>
                  </a:lnTo>
                  <a:lnTo>
                    <a:pt x="1209" y="454"/>
                  </a:lnTo>
                  <a:lnTo>
                    <a:pt x="1209" y="453"/>
                  </a:lnTo>
                  <a:lnTo>
                    <a:pt x="1211" y="451"/>
                  </a:lnTo>
                  <a:lnTo>
                    <a:pt x="1212" y="451"/>
                  </a:lnTo>
                  <a:lnTo>
                    <a:pt x="1213" y="451"/>
                  </a:lnTo>
                  <a:lnTo>
                    <a:pt x="1214" y="451"/>
                  </a:lnTo>
                  <a:lnTo>
                    <a:pt x="1216" y="450"/>
                  </a:lnTo>
                  <a:lnTo>
                    <a:pt x="1217" y="450"/>
                  </a:lnTo>
                  <a:lnTo>
                    <a:pt x="1218" y="450"/>
                  </a:lnTo>
                  <a:lnTo>
                    <a:pt x="1220" y="449"/>
                  </a:lnTo>
                  <a:lnTo>
                    <a:pt x="1221" y="449"/>
                  </a:lnTo>
                  <a:lnTo>
                    <a:pt x="1221" y="447"/>
                  </a:lnTo>
                  <a:lnTo>
                    <a:pt x="1222" y="447"/>
                  </a:lnTo>
                  <a:lnTo>
                    <a:pt x="1224" y="447"/>
                  </a:lnTo>
                  <a:lnTo>
                    <a:pt x="1225" y="447"/>
                  </a:lnTo>
                  <a:lnTo>
                    <a:pt x="1226" y="447"/>
                  </a:lnTo>
                  <a:lnTo>
                    <a:pt x="1226" y="449"/>
                  </a:lnTo>
                  <a:lnTo>
                    <a:pt x="1228" y="449"/>
                  </a:lnTo>
                  <a:lnTo>
                    <a:pt x="1229" y="449"/>
                  </a:lnTo>
                  <a:lnTo>
                    <a:pt x="1230" y="450"/>
                  </a:lnTo>
                  <a:lnTo>
                    <a:pt x="1232" y="450"/>
                  </a:lnTo>
                  <a:lnTo>
                    <a:pt x="1232" y="451"/>
                  </a:lnTo>
                  <a:lnTo>
                    <a:pt x="1233" y="451"/>
                  </a:lnTo>
                  <a:lnTo>
                    <a:pt x="1234" y="453"/>
                  </a:lnTo>
                  <a:lnTo>
                    <a:pt x="1237" y="453"/>
                  </a:lnTo>
                  <a:lnTo>
                    <a:pt x="1238" y="453"/>
                  </a:lnTo>
                  <a:lnTo>
                    <a:pt x="1239" y="453"/>
                  </a:lnTo>
                  <a:lnTo>
                    <a:pt x="1242" y="451"/>
                  </a:lnTo>
                  <a:lnTo>
                    <a:pt x="1242" y="450"/>
                  </a:lnTo>
                  <a:lnTo>
                    <a:pt x="1242" y="449"/>
                  </a:lnTo>
                  <a:lnTo>
                    <a:pt x="1241" y="447"/>
                  </a:lnTo>
                  <a:lnTo>
                    <a:pt x="1241" y="446"/>
                  </a:lnTo>
                  <a:lnTo>
                    <a:pt x="1239" y="445"/>
                  </a:lnTo>
                  <a:lnTo>
                    <a:pt x="1237" y="443"/>
                  </a:lnTo>
                  <a:lnTo>
                    <a:pt x="1234" y="440"/>
                  </a:lnTo>
                  <a:lnTo>
                    <a:pt x="1233" y="438"/>
                  </a:lnTo>
                  <a:lnTo>
                    <a:pt x="1232" y="437"/>
                  </a:lnTo>
                  <a:lnTo>
                    <a:pt x="1232" y="436"/>
                  </a:lnTo>
                  <a:lnTo>
                    <a:pt x="1233" y="434"/>
                  </a:lnTo>
                  <a:lnTo>
                    <a:pt x="1233" y="433"/>
                  </a:lnTo>
                  <a:lnTo>
                    <a:pt x="1232" y="433"/>
                  </a:lnTo>
                  <a:lnTo>
                    <a:pt x="1232" y="432"/>
                  </a:lnTo>
                  <a:lnTo>
                    <a:pt x="1232" y="430"/>
                  </a:lnTo>
                  <a:lnTo>
                    <a:pt x="1230" y="430"/>
                  </a:lnTo>
                  <a:lnTo>
                    <a:pt x="1229" y="430"/>
                  </a:lnTo>
                  <a:lnTo>
                    <a:pt x="1229" y="429"/>
                  </a:lnTo>
                  <a:lnTo>
                    <a:pt x="1226" y="429"/>
                  </a:lnTo>
                  <a:lnTo>
                    <a:pt x="1225" y="429"/>
                  </a:lnTo>
                  <a:lnTo>
                    <a:pt x="1224" y="428"/>
                  </a:lnTo>
                  <a:lnTo>
                    <a:pt x="1224" y="426"/>
                  </a:lnTo>
                  <a:lnTo>
                    <a:pt x="1224" y="425"/>
                  </a:lnTo>
                  <a:lnTo>
                    <a:pt x="1225" y="424"/>
                  </a:lnTo>
                  <a:lnTo>
                    <a:pt x="1225" y="423"/>
                  </a:lnTo>
                  <a:lnTo>
                    <a:pt x="1225" y="421"/>
                  </a:lnTo>
                  <a:lnTo>
                    <a:pt x="1226" y="421"/>
                  </a:lnTo>
                  <a:lnTo>
                    <a:pt x="1226" y="420"/>
                  </a:lnTo>
                  <a:lnTo>
                    <a:pt x="1228" y="420"/>
                  </a:lnTo>
                  <a:lnTo>
                    <a:pt x="1228" y="419"/>
                  </a:lnTo>
                  <a:lnTo>
                    <a:pt x="1228" y="417"/>
                  </a:lnTo>
                  <a:lnTo>
                    <a:pt x="1228" y="416"/>
                  </a:lnTo>
                  <a:lnTo>
                    <a:pt x="1228" y="415"/>
                  </a:lnTo>
                  <a:lnTo>
                    <a:pt x="1228" y="413"/>
                  </a:lnTo>
                  <a:lnTo>
                    <a:pt x="1228" y="412"/>
                  </a:lnTo>
                  <a:lnTo>
                    <a:pt x="1226" y="411"/>
                  </a:lnTo>
                  <a:lnTo>
                    <a:pt x="1226" y="409"/>
                  </a:lnTo>
                  <a:lnTo>
                    <a:pt x="1226" y="408"/>
                  </a:lnTo>
                  <a:lnTo>
                    <a:pt x="1225" y="407"/>
                  </a:lnTo>
                  <a:lnTo>
                    <a:pt x="1225" y="406"/>
                  </a:lnTo>
                  <a:lnTo>
                    <a:pt x="1224" y="404"/>
                  </a:lnTo>
                  <a:lnTo>
                    <a:pt x="1222" y="404"/>
                  </a:lnTo>
                  <a:lnTo>
                    <a:pt x="1222" y="403"/>
                  </a:lnTo>
                  <a:lnTo>
                    <a:pt x="1222" y="402"/>
                  </a:lnTo>
                  <a:lnTo>
                    <a:pt x="1220" y="379"/>
                  </a:lnTo>
                  <a:lnTo>
                    <a:pt x="1221" y="373"/>
                  </a:lnTo>
                  <a:lnTo>
                    <a:pt x="1220" y="366"/>
                  </a:lnTo>
                  <a:lnTo>
                    <a:pt x="1220" y="362"/>
                  </a:lnTo>
                  <a:lnTo>
                    <a:pt x="1220" y="361"/>
                  </a:lnTo>
                  <a:lnTo>
                    <a:pt x="1220" y="358"/>
                  </a:lnTo>
                  <a:lnTo>
                    <a:pt x="1221" y="353"/>
                  </a:lnTo>
                  <a:lnTo>
                    <a:pt x="1228" y="351"/>
                  </a:lnTo>
                  <a:lnTo>
                    <a:pt x="1232" y="349"/>
                  </a:lnTo>
                  <a:lnTo>
                    <a:pt x="1243" y="345"/>
                  </a:lnTo>
                  <a:lnTo>
                    <a:pt x="1254" y="341"/>
                  </a:lnTo>
                  <a:lnTo>
                    <a:pt x="1280" y="328"/>
                  </a:lnTo>
                  <a:lnTo>
                    <a:pt x="1287" y="324"/>
                  </a:lnTo>
                  <a:lnTo>
                    <a:pt x="1300" y="320"/>
                  </a:lnTo>
                  <a:lnTo>
                    <a:pt x="1302" y="317"/>
                  </a:lnTo>
                  <a:lnTo>
                    <a:pt x="1307" y="313"/>
                  </a:lnTo>
                  <a:lnTo>
                    <a:pt x="1309" y="314"/>
                  </a:lnTo>
                  <a:lnTo>
                    <a:pt x="1309" y="315"/>
                  </a:lnTo>
                  <a:lnTo>
                    <a:pt x="1311" y="315"/>
                  </a:lnTo>
                  <a:lnTo>
                    <a:pt x="1313" y="314"/>
                  </a:lnTo>
                  <a:lnTo>
                    <a:pt x="1315" y="314"/>
                  </a:lnTo>
                  <a:lnTo>
                    <a:pt x="1317" y="313"/>
                  </a:lnTo>
                  <a:lnTo>
                    <a:pt x="1319" y="313"/>
                  </a:lnTo>
                  <a:lnTo>
                    <a:pt x="1322" y="311"/>
                  </a:lnTo>
                  <a:lnTo>
                    <a:pt x="1325" y="310"/>
                  </a:lnTo>
                  <a:lnTo>
                    <a:pt x="1326" y="309"/>
                  </a:lnTo>
                  <a:lnTo>
                    <a:pt x="1328" y="307"/>
                  </a:lnTo>
                  <a:lnTo>
                    <a:pt x="1330" y="307"/>
                  </a:lnTo>
                  <a:lnTo>
                    <a:pt x="1331" y="306"/>
                  </a:lnTo>
                  <a:lnTo>
                    <a:pt x="1334" y="306"/>
                  </a:lnTo>
                  <a:lnTo>
                    <a:pt x="1334" y="305"/>
                  </a:lnTo>
                  <a:lnTo>
                    <a:pt x="1334" y="303"/>
                  </a:lnTo>
                  <a:lnTo>
                    <a:pt x="1334" y="302"/>
                  </a:lnTo>
                  <a:lnTo>
                    <a:pt x="1334" y="301"/>
                  </a:lnTo>
                  <a:lnTo>
                    <a:pt x="1334" y="299"/>
                  </a:lnTo>
                  <a:lnTo>
                    <a:pt x="1336" y="292"/>
                  </a:lnTo>
                  <a:lnTo>
                    <a:pt x="1338" y="289"/>
                  </a:lnTo>
                  <a:lnTo>
                    <a:pt x="1338" y="288"/>
                  </a:lnTo>
                  <a:lnTo>
                    <a:pt x="1338" y="286"/>
                  </a:lnTo>
                  <a:lnTo>
                    <a:pt x="1339" y="285"/>
                  </a:lnTo>
                  <a:lnTo>
                    <a:pt x="1339" y="282"/>
                  </a:lnTo>
                  <a:lnTo>
                    <a:pt x="1339" y="281"/>
                  </a:lnTo>
                  <a:lnTo>
                    <a:pt x="1339" y="279"/>
                  </a:lnTo>
                  <a:lnTo>
                    <a:pt x="1339" y="276"/>
                  </a:lnTo>
                  <a:lnTo>
                    <a:pt x="1338" y="276"/>
                  </a:lnTo>
                  <a:lnTo>
                    <a:pt x="1338" y="275"/>
                  </a:lnTo>
                  <a:lnTo>
                    <a:pt x="1336" y="275"/>
                  </a:lnTo>
                  <a:lnTo>
                    <a:pt x="1339" y="273"/>
                  </a:lnTo>
                  <a:lnTo>
                    <a:pt x="1340" y="273"/>
                  </a:lnTo>
                  <a:lnTo>
                    <a:pt x="1342" y="273"/>
                  </a:lnTo>
                  <a:lnTo>
                    <a:pt x="1343" y="273"/>
                  </a:lnTo>
                  <a:lnTo>
                    <a:pt x="1344" y="273"/>
                  </a:lnTo>
                  <a:lnTo>
                    <a:pt x="1345" y="273"/>
                  </a:lnTo>
                  <a:lnTo>
                    <a:pt x="1347" y="273"/>
                  </a:lnTo>
                  <a:lnTo>
                    <a:pt x="1347" y="275"/>
                  </a:lnTo>
                  <a:lnTo>
                    <a:pt x="1348" y="275"/>
                  </a:lnTo>
                  <a:lnTo>
                    <a:pt x="1348" y="273"/>
                  </a:lnTo>
                  <a:lnTo>
                    <a:pt x="1349" y="273"/>
                  </a:lnTo>
                  <a:lnTo>
                    <a:pt x="1351" y="272"/>
                  </a:lnTo>
                  <a:lnTo>
                    <a:pt x="1352" y="272"/>
                  </a:lnTo>
                  <a:lnTo>
                    <a:pt x="1353" y="273"/>
                  </a:lnTo>
                  <a:lnTo>
                    <a:pt x="1353" y="272"/>
                  </a:lnTo>
                  <a:lnTo>
                    <a:pt x="1353" y="271"/>
                  </a:lnTo>
                  <a:lnTo>
                    <a:pt x="1355" y="271"/>
                  </a:lnTo>
                  <a:lnTo>
                    <a:pt x="1356" y="271"/>
                  </a:lnTo>
                  <a:lnTo>
                    <a:pt x="1357" y="271"/>
                  </a:lnTo>
                  <a:lnTo>
                    <a:pt x="1359" y="271"/>
                  </a:lnTo>
                  <a:lnTo>
                    <a:pt x="1359" y="272"/>
                  </a:lnTo>
                  <a:lnTo>
                    <a:pt x="1360" y="271"/>
                  </a:lnTo>
                  <a:lnTo>
                    <a:pt x="1361" y="271"/>
                  </a:lnTo>
                  <a:lnTo>
                    <a:pt x="1363" y="271"/>
                  </a:lnTo>
                  <a:lnTo>
                    <a:pt x="1363" y="272"/>
                  </a:lnTo>
                  <a:lnTo>
                    <a:pt x="1363" y="271"/>
                  </a:lnTo>
                  <a:lnTo>
                    <a:pt x="1364" y="271"/>
                  </a:lnTo>
                  <a:lnTo>
                    <a:pt x="1365" y="271"/>
                  </a:lnTo>
                  <a:lnTo>
                    <a:pt x="1366" y="271"/>
                  </a:lnTo>
                  <a:lnTo>
                    <a:pt x="1368" y="271"/>
                  </a:lnTo>
                  <a:lnTo>
                    <a:pt x="1369" y="271"/>
                  </a:lnTo>
                  <a:lnTo>
                    <a:pt x="1370" y="271"/>
                  </a:lnTo>
                  <a:lnTo>
                    <a:pt x="1372" y="271"/>
                  </a:lnTo>
                  <a:lnTo>
                    <a:pt x="1373" y="271"/>
                  </a:lnTo>
                  <a:lnTo>
                    <a:pt x="1374" y="271"/>
                  </a:lnTo>
                  <a:lnTo>
                    <a:pt x="1376" y="271"/>
                  </a:lnTo>
                  <a:lnTo>
                    <a:pt x="1377" y="272"/>
                  </a:lnTo>
                  <a:lnTo>
                    <a:pt x="1378" y="272"/>
                  </a:lnTo>
                  <a:lnTo>
                    <a:pt x="1378" y="273"/>
                  </a:lnTo>
                  <a:lnTo>
                    <a:pt x="1380" y="273"/>
                  </a:lnTo>
                  <a:lnTo>
                    <a:pt x="1381" y="273"/>
                  </a:lnTo>
                  <a:lnTo>
                    <a:pt x="1382" y="273"/>
                  </a:lnTo>
                  <a:lnTo>
                    <a:pt x="1383" y="273"/>
                  </a:lnTo>
                  <a:lnTo>
                    <a:pt x="1385" y="273"/>
                  </a:lnTo>
                  <a:lnTo>
                    <a:pt x="1386" y="275"/>
                  </a:lnTo>
                  <a:lnTo>
                    <a:pt x="1386" y="276"/>
                  </a:lnTo>
                  <a:lnTo>
                    <a:pt x="1387" y="276"/>
                  </a:lnTo>
                  <a:lnTo>
                    <a:pt x="1387" y="277"/>
                  </a:lnTo>
                  <a:lnTo>
                    <a:pt x="1391" y="277"/>
                  </a:lnTo>
                  <a:lnTo>
                    <a:pt x="1398" y="279"/>
                  </a:lnTo>
                  <a:lnTo>
                    <a:pt x="1404" y="281"/>
                  </a:lnTo>
                  <a:lnTo>
                    <a:pt x="1412" y="286"/>
                  </a:lnTo>
                  <a:lnTo>
                    <a:pt x="1412" y="288"/>
                  </a:lnTo>
                  <a:lnTo>
                    <a:pt x="1414" y="288"/>
                  </a:lnTo>
                  <a:lnTo>
                    <a:pt x="1415" y="288"/>
                  </a:lnTo>
                  <a:lnTo>
                    <a:pt x="1416" y="288"/>
                  </a:lnTo>
                  <a:lnTo>
                    <a:pt x="1418" y="288"/>
                  </a:lnTo>
                  <a:lnTo>
                    <a:pt x="1418" y="289"/>
                  </a:lnTo>
                  <a:lnTo>
                    <a:pt x="1418" y="290"/>
                  </a:lnTo>
                  <a:lnTo>
                    <a:pt x="1418" y="292"/>
                  </a:lnTo>
                  <a:lnTo>
                    <a:pt x="1418" y="293"/>
                  </a:lnTo>
                  <a:lnTo>
                    <a:pt x="1419" y="294"/>
                  </a:lnTo>
                  <a:lnTo>
                    <a:pt x="1421" y="298"/>
                  </a:lnTo>
                  <a:lnTo>
                    <a:pt x="1421" y="299"/>
                  </a:lnTo>
                  <a:lnTo>
                    <a:pt x="1423" y="299"/>
                  </a:lnTo>
                  <a:lnTo>
                    <a:pt x="1423" y="301"/>
                  </a:lnTo>
                  <a:lnTo>
                    <a:pt x="1424" y="301"/>
                  </a:lnTo>
                  <a:lnTo>
                    <a:pt x="1424" y="302"/>
                  </a:lnTo>
                  <a:lnTo>
                    <a:pt x="1425" y="302"/>
                  </a:lnTo>
                  <a:lnTo>
                    <a:pt x="1425" y="303"/>
                  </a:lnTo>
                  <a:lnTo>
                    <a:pt x="1425" y="305"/>
                  </a:lnTo>
                  <a:lnTo>
                    <a:pt x="1427" y="305"/>
                  </a:lnTo>
                  <a:lnTo>
                    <a:pt x="1427" y="306"/>
                  </a:lnTo>
                  <a:lnTo>
                    <a:pt x="1427" y="307"/>
                  </a:lnTo>
                  <a:lnTo>
                    <a:pt x="1428" y="309"/>
                  </a:lnTo>
                  <a:lnTo>
                    <a:pt x="1427" y="310"/>
                  </a:lnTo>
                  <a:lnTo>
                    <a:pt x="1429" y="313"/>
                  </a:lnTo>
                  <a:lnTo>
                    <a:pt x="1432" y="315"/>
                  </a:lnTo>
                  <a:lnTo>
                    <a:pt x="1437" y="315"/>
                  </a:lnTo>
                  <a:lnTo>
                    <a:pt x="1438" y="317"/>
                  </a:lnTo>
                  <a:lnTo>
                    <a:pt x="1440" y="317"/>
                  </a:lnTo>
                  <a:lnTo>
                    <a:pt x="1440" y="318"/>
                  </a:lnTo>
                  <a:lnTo>
                    <a:pt x="1441" y="319"/>
                  </a:lnTo>
                  <a:lnTo>
                    <a:pt x="1442" y="319"/>
                  </a:lnTo>
                  <a:lnTo>
                    <a:pt x="1444" y="320"/>
                  </a:lnTo>
                  <a:lnTo>
                    <a:pt x="1445" y="320"/>
                  </a:lnTo>
                  <a:lnTo>
                    <a:pt x="1445" y="322"/>
                  </a:lnTo>
                  <a:lnTo>
                    <a:pt x="1446" y="322"/>
                  </a:lnTo>
                  <a:lnTo>
                    <a:pt x="1446" y="323"/>
                  </a:lnTo>
                  <a:lnTo>
                    <a:pt x="1448" y="323"/>
                  </a:lnTo>
                  <a:lnTo>
                    <a:pt x="1449" y="324"/>
                  </a:lnTo>
                  <a:lnTo>
                    <a:pt x="1450" y="326"/>
                  </a:lnTo>
                  <a:lnTo>
                    <a:pt x="1452" y="326"/>
                  </a:lnTo>
                  <a:lnTo>
                    <a:pt x="1452" y="324"/>
                  </a:lnTo>
                  <a:lnTo>
                    <a:pt x="1452" y="326"/>
                  </a:lnTo>
                  <a:lnTo>
                    <a:pt x="1453" y="326"/>
                  </a:lnTo>
                  <a:lnTo>
                    <a:pt x="1454" y="326"/>
                  </a:lnTo>
                  <a:lnTo>
                    <a:pt x="1456" y="326"/>
                  </a:lnTo>
                  <a:lnTo>
                    <a:pt x="1457" y="326"/>
                  </a:lnTo>
                  <a:lnTo>
                    <a:pt x="1458" y="326"/>
                  </a:lnTo>
                  <a:lnTo>
                    <a:pt x="1459" y="326"/>
                  </a:lnTo>
                  <a:lnTo>
                    <a:pt x="1459" y="327"/>
                  </a:lnTo>
                  <a:lnTo>
                    <a:pt x="1461" y="327"/>
                  </a:lnTo>
                  <a:lnTo>
                    <a:pt x="1462" y="327"/>
                  </a:lnTo>
                  <a:lnTo>
                    <a:pt x="1462" y="328"/>
                  </a:lnTo>
                  <a:lnTo>
                    <a:pt x="1463" y="328"/>
                  </a:lnTo>
                  <a:lnTo>
                    <a:pt x="1465" y="330"/>
                  </a:lnTo>
                  <a:lnTo>
                    <a:pt x="1465" y="328"/>
                  </a:lnTo>
                  <a:lnTo>
                    <a:pt x="1465" y="330"/>
                  </a:lnTo>
                  <a:lnTo>
                    <a:pt x="1466" y="330"/>
                  </a:lnTo>
                  <a:lnTo>
                    <a:pt x="1466" y="331"/>
                  </a:lnTo>
                  <a:lnTo>
                    <a:pt x="1467" y="331"/>
                  </a:lnTo>
                  <a:lnTo>
                    <a:pt x="1469" y="331"/>
                  </a:lnTo>
                  <a:lnTo>
                    <a:pt x="1469" y="332"/>
                  </a:lnTo>
                  <a:lnTo>
                    <a:pt x="1469" y="334"/>
                  </a:lnTo>
                  <a:lnTo>
                    <a:pt x="1470" y="334"/>
                  </a:lnTo>
                  <a:lnTo>
                    <a:pt x="1470" y="335"/>
                  </a:lnTo>
                  <a:lnTo>
                    <a:pt x="1470" y="336"/>
                  </a:lnTo>
                  <a:lnTo>
                    <a:pt x="1469" y="336"/>
                  </a:lnTo>
                  <a:lnTo>
                    <a:pt x="1467" y="336"/>
                  </a:lnTo>
                  <a:lnTo>
                    <a:pt x="1466" y="336"/>
                  </a:lnTo>
                  <a:lnTo>
                    <a:pt x="1465" y="336"/>
                  </a:lnTo>
                  <a:lnTo>
                    <a:pt x="1465" y="337"/>
                  </a:lnTo>
                  <a:lnTo>
                    <a:pt x="1466" y="337"/>
                  </a:lnTo>
                  <a:lnTo>
                    <a:pt x="1466" y="339"/>
                  </a:lnTo>
                  <a:lnTo>
                    <a:pt x="1466" y="340"/>
                  </a:lnTo>
                  <a:lnTo>
                    <a:pt x="1471" y="343"/>
                  </a:lnTo>
                  <a:lnTo>
                    <a:pt x="1473" y="343"/>
                  </a:lnTo>
                  <a:lnTo>
                    <a:pt x="1473" y="341"/>
                  </a:lnTo>
                  <a:lnTo>
                    <a:pt x="1474" y="341"/>
                  </a:lnTo>
                  <a:lnTo>
                    <a:pt x="1475" y="341"/>
                  </a:lnTo>
                  <a:lnTo>
                    <a:pt x="1476" y="341"/>
                  </a:lnTo>
                  <a:lnTo>
                    <a:pt x="1478" y="341"/>
                  </a:lnTo>
                  <a:lnTo>
                    <a:pt x="1479" y="341"/>
                  </a:lnTo>
                  <a:lnTo>
                    <a:pt x="1480" y="341"/>
                  </a:lnTo>
                  <a:lnTo>
                    <a:pt x="1480" y="343"/>
                  </a:lnTo>
                  <a:lnTo>
                    <a:pt x="1482" y="343"/>
                  </a:lnTo>
                  <a:lnTo>
                    <a:pt x="1482" y="344"/>
                  </a:lnTo>
                  <a:lnTo>
                    <a:pt x="1482" y="345"/>
                  </a:lnTo>
                  <a:lnTo>
                    <a:pt x="1482" y="347"/>
                  </a:lnTo>
                  <a:lnTo>
                    <a:pt x="1482" y="348"/>
                  </a:lnTo>
                  <a:lnTo>
                    <a:pt x="1483" y="348"/>
                  </a:lnTo>
                  <a:lnTo>
                    <a:pt x="1484" y="348"/>
                  </a:lnTo>
                  <a:lnTo>
                    <a:pt x="1486" y="348"/>
                  </a:lnTo>
                  <a:lnTo>
                    <a:pt x="1487" y="348"/>
                  </a:lnTo>
                  <a:lnTo>
                    <a:pt x="1487" y="349"/>
                  </a:lnTo>
                  <a:lnTo>
                    <a:pt x="1488" y="349"/>
                  </a:lnTo>
                  <a:lnTo>
                    <a:pt x="1490" y="351"/>
                  </a:lnTo>
                  <a:lnTo>
                    <a:pt x="1490" y="352"/>
                  </a:lnTo>
                  <a:lnTo>
                    <a:pt x="1493" y="353"/>
                  </a:lnTo>
                  <a:lnTo>
                    <a:pt x="1504" y="362"/>
                  </a:lnTo>
                  <a:lnTo>
                    <a:pt x="1508" y="366"/>
                  </a:lnTo>
                  <a:lnTo>
                    <a:pt x="1509" y="368"/>
                  </a:lnTo>
                  <a:lnTo>
                    <a:pt x="1512" y="370"/>
                  </a:lnTo>
                  <a:lnTo>
                    <a:pt x="1516" y="374"/>
                  </a:lnTo>
                  <a:lnTo>
                    <a:pt x="1517" y="375"/>
                  </a:lnTo>
                  <a:lnTo>
                    <a:pt x="1522" y="378"/>
                  </a:lnTo>
                  <a:lnTo>
                    <a:pt x="1529" y="382"/>
                  </a:lnTo>
                  <a:lnTo>
                    <a:pt x="1543" y="386"/>
                  </a:lnTo>
                  <a:lnTo>
                    <a:pt x="1554" y="392"/>
                  </a:lnTo>
                  <a:lnTo>
                    <a:pt x="1563" y="396"/>
                  </a:lnTo>
                  <a:lnTo>
                    <a:pt x="1572" y="399"/>
                  </a:lnTo>
                  <a:lnTo>
                    <a:pt x="1590" y="399"/>
                  </a:lnTo>
                  <a:lnTo>
                    <a:pt x="1606" y="399"/>
                  </a:lnTo>
                  <a:lnTo>
                    <a:pt x="1610" y="399"/>
                  </a:lnTo>
                  <a:lnTo>
                    <a:pt x="1614" y="395"/>
                  </a:lnTo>
                  <a:lnTo>
                    <a:pt x="1642" y="396"/>
                  </a:lnTo>
                  <a:lnTo>
                    <a:pt x="1643" y="396"/>
                  </a:lnTo>
                  <a:lnTo>
                    <a:pt x="1648" y="399"/>
                  </a:lnTo>
                  <a:lnTo>
                    <a:pt x="1649" y="399"/>
                  </a:lnTo>
                  <a:lnTo>
                    <a:pt x="1651" y="400"/>
                  </a:lnTo>
                  <a:lnTo>
                    <a:pt x="1651" y="402"/>
                  </a:lnTo>
                  <a:lnTo>
                    <a:pt x="1670" y="398"/>
                  </a:lnTo>
                  <a:lnTo>
                    <a:pt x="1682" y="406"/>
                  </a:lnTo>
                  <a:lnTo>
                    <a:pt x="1693" y="412"/>
                  </a:lnTo>
                  <a:lnTo>
                    <a:pt x="1694" y="420"/>
                  </a:lnTo>
                  <a:lnTo>
                    <a:pt x="1699" y="432"/>
                  </a:lnTo>
                  <a:lnTo>
                    <a:pt x="1710" y="438"/>
                  </a:lnTo>
                  <a:lnTo>
                    <a:pt x="1717" y="441"/>
                  </a:lnTo>
                  <a:lnTo>
                    <a:pt x="1727" y="446"/>
                  </a:lnTo>
                  <a:lnTo>
                    <a:pt x="1736" y="447"/>
                  </a:lnTo>
                  <a:lnTo>
                    <a:pt x="1738" y="449"/>
                  </a:lnTo>
                  <a:lnTo>
                    <a:pt x="1748" y="453"/>
                  </a:lnTo>
                  <a:lnTo>
                    <a:pt x="1749" y="455"/>
                  </a:lnTo>
                  <a:lnTo>
                    <a:pt x="1750" y="455"/>
                  </a:lnTo>
                  <a:lnTo>
                    <a:pt x="1752" y="455"/>
                  </a:lnTo>
                  <a:lnTo>
                    <a:pt x="1753" y="455"/>
                  </a:lnTo>
                  <a:lnTo>
                    <a:pt x="1753" y="457"/>
                  </a:lnTo>
                  <a:lnTo>
                    <a:pt x="1752" y="457"/>
                  </a:lnTo>
                  <a:lnTo>
                    <a:pt x="1752" y="458"/>
                  </a:lnTo>
                  <a:lnTo>
                    <a:pt x="1750" y="458"/>
                  </a:lnTo>
                  <a:lnTo>
                    <a:pt x="1755" y="467"/>
                  </a:lnTo>
                  <a:lnTo>
                    <a:pt x="1762" y="487"/>
                  </a:lnTo>
                  <a:lnTo>
                    <a:pt x="1767" y="513"/>
                  </a:lnTo>
                  <a:lnTo>
                    <a:pt x="1774" y="527"/>
                  </a:lnTo>
                  <a:lnTo>
                    <a:pt x="1783" y="544"/>
                  </a:lnTo>
                  <a:lnTo>
                    <a:pt x="1783" y="556"/>
                  </a:lnTo>
                  <a:lnTo>
                    <a:pt x="1783" y="570"/>
                  </a:lnTo>
                  <a:lnTo>
                    <a:pt x="1786" y="576"/>
                  </a:lnTo>
                  <a:lnTo>
                    <a:pt x="1788" y="585"/>
                  </a:lnTo>
                  <a:lnTo>
                    <a:pt x="1795" y="594"/>
                  </a:lnTo>
                  <a:lnTo>
                    <a:pt x="1813" y="603"/>
                  </a:lnTo>
                  <a:lnTo>
                    <a:pt x="1842" y="602"/>
                  </a:lnTo>
                  <a:lnTo>
                    <a:pt x="1852" y="608"/>
                  </a:lnTo>
                  <a:lnTo>
                    <a:pt x="1863" y="620"/>
                  </a:lnTo>
                  <a:lnTo>
                    <a:pt x="1866" y="631"/>
                  </a:lnTo>
                  <a:lnTo>
                    <a:pt x="1864" y="648"/>
                  </a:lnTo>
                  <a:lnTo>
                    <a:pt x="1859" y="659"/>
                  </a:lnTo>
                  <a:lnTo>
                    <a:pt x="1863" y="674"/>
                  </a:lnTo>
                  <a:lnTo>
                    <a:pt x="1859" y="711"/>
                  </a:lnTo>
                  <a:lnTo>
                    <a:pt x="1867" y="721"/>
                  </a:lnTo>
                  <a:lnTo>
                    <a:pt x="1875" y="730"/>
                  </a:lnTo>
                  <a:lnTo>
                    <a:pt x="1879" y="741"/>
                  </a:lnTo>
                  <a:lnTo>
                    <a:pt x="1880" y="748"/>
                  </a:lnTo>
                  <a:lnTo>
                    <a:pt x="1884" y="763"/>
                  </a:lnTo>
                  <a:lnTo>
                    <a:pt x="1889" y="771"/>
                  </a:lnTo>
                  <a:lnTo>
                    <a:pt x="1890" y="779"/>
                  </a:lnTo>
                  <a:lnTo>
                    <a:pt x="1893" y="790"/>
                  </a:lnTo>
                  <a:lnTo>
                    <a:pt x="1893" y="793"/>
                  </a:lnTo>
                  <a:lnTo>
                    <a:pt x="1906" y="802"/>
                  </a:lnTo>
                  <a:lnTo>
                    <a:pt x="1923" y="810"/>
                  </a:lnTo>
                  <a:lnTo>
                    <a:pt x="1927" y="811"/>
                  </a:lnTo>
                  <a:lnTo>
                    <a:pt x="1944" y="819"/>
                  </a:lnTo>
                  <a:lnTo>
                    <a:pt x="1955" y="827"/>
                  </a:lnTo>
                  <a:lnTo>
                    <a:pt x="1964" y="834"/>
                  </a:lnTo>
                  <a:lnTo>
                    <a:pt x="1964" y="835"/>
                  </a:lnTo>
                  <a:lnTo>
                    <a:pt x="1962" y="841"/>
                  </a:lnTo>
                  <a:lnTo>
                    <a:pt x="1965" y="847"/>
                  </a:lnTo>
                  <a:lnTo>
                    <a:pt x="1968" y="853"/>
                  </a:lnTo>
                  <a:lnTo>
                    <a:pt x="1969" y="860"/>
                  </a:lnTo>
                  <a:lnTo>
                    <a:pt x="1970" y="872"/>
                  </a:lnTo>
                  <a:lnTo>
                    <a:pt x="1970" y="873"/>
                  </a:lnTo>
                  <a:lnTo>
                    <a:pt x="1968" y="883"/>
                  </a:lnTo>
                  <a:lnTo>
                    <a:pt x="1965" y="890"/>
                  </a:lnTo>
                  <a:lnTo>
                    <a:pt x="1964" y="894"/>
                  </a:lnTo>
                  <a:lnTo>
                    <a:pt x="1962" y="900"/>
                  </a:lnTo>
                  <a:lnTo>
                    <a:pt x="1961" y="904"/>
                  </a:lnTo>
                  <a:lnTo>
                    <a:pt x="1961" y="910"/>
                  </a:lnTo>
                  <a:lnTo>
                    <a:pt x="1960" y="912"/>
                  </a:lnTo>
                  <a:lnTo>
                    <a:pt x="1960" y="915"/>
                  </a:lnTo>
                  <a:lnTo>
                    <a:pt x="1960" y="916"/>
                  </a:lnTo>
                  <a:lnTo>
                    <a:pt x="1959" y="919"/>
                  </a:lnTo>
                  <a:lnTo>
                    <a:pt x="1959" y="923"/>
                  </a:lnTo>
                  <a:lnTo>
                    <a:pt x="1957" y="924"/>
                  </a:lnTo>
                  <a:lnTo>
                    <a:pt x="1957" y="925"/>
                  </a:lnTo>
                  <a:lnTo>
                    <a:pt x="1956" y="928"/>
                  </a:lnTo>
                  <a:lnTo>
                    <a:pt x="1956" y="929"/>
                  </a:lnTo>
                  <a:lnTo>
                    <a:pt x="1955" y="932"/>
                  </a:lnTo>
                  <a:lnTo>
                    <a:pt x="1955" y="934"/>
                  </a:lnTo>
                  <a:lnTo>
                    <a:pt x="1953" y="937"/>
                  </a:lnTo>
                  <a:lnTo>
                    <a:pt x="1952" y="940"/>
                  </a:lnTo>
                  <a:lnTo>
                    <a:pt x="1952" y="942"/>
                  </a:lnTo>
                  <a:lnTo>
                    <a:pt x="1952" y="945"/>
                  </a:lnTo>
                  <a:lnTo>
                    <a:pt x="1951" y="946"/>
                  </a:lnTo>
                  <a:lnTo>
                    <a:pt x="1951" y="950"/>
                  </a:lnTo>
                  <a:lnTo>
                    <a:pt x="1947" y="950"/>
                  </a:lnTo>
                  <a:lnTo>
                    <a:pt x="1944" y="950"/>
                  </a:lnTo>
                  <a:lnTo>
                    <a:pt x="1940" y="950"/>
                  </a:lnTo>
                  <a:lnTo>
                    <a:pt x="1934" y="949"/>
                  </a:lnTo>
                  <a:lnTo>
                    <a:pt x="1928" y="947"/>
                  </a:lnTo>
                  <a:lnTo>
                    <a:pt x="1922" y="947"/>
                  </a:lnTo>
                  <a:lnTo>
                    <a:pt x="1913" y="947"/>
                  </a:lnTo>
                  <a:lnTo>
                    <a:pt x="1909" y="947"/>
                  </a:lnTo>
                  <a:lnTo>
                    <a:pt x="1902" y="950"/>
                  </a:lnTo>
                  <a:lnTo>
                    <a:pt x="1901" y="954"/>
                  </a:lnTo>
                  <a:lnTo>
                    <a:pt x="1888" y="949"/>
                  </a:lnTo>
                  <a:lnTo>
                    <a:pt x="1876" y="950"/>
                  </a:lnTo>
                  <a:lnTo>
                    <a:pt x="1866" y="947"/>
                  </a:lnTo>
                  <a:lnTo>
                    <a:pt x="1862" y="946"/>
                  </a:lnTo>
                  <a:lnTo>
                    <a:pt x="1859" y="946"/>
                  </a:lnTo>
                  <a:lnTo>
                    <a:pt x="1856" y="946"/>
                  </a:lnTo>
                  <a:lnTo>
                    <a:pt x="1855" y="945"/>
                  </a:lnTo>
                  <a:lnTo>
                    <a:pt x="1851" y="944"/>
                  </a:lnTo>
                  <a:lnTo>
                    <a:pt x="1846" y="942"/>
                  </a:lnTo>
                  <a:lnTo>
                    <a:pt x="1841" y="942"/>
                  </a:lnTo>
                  <a:lnTo>
                    <a:pt x="1838" y="941"/>
                  </a:lnTo>
                  <a:lnTo>
                    <a:pt x="1826" y="938"/>
                  </a:lnTo>
                  <a:lnTo>
                    <a:pt x="1825" y="938"/>
                  </a:lnTo>
                  <a:lnTo>
                    <a:pt x="1824" y="938"/>
                  </a:lnTo>
                  <a:lnTo>
                    <a:pt x="1821" y="937"/>
                  </a:lnTo>
                  <a:lnTo>
                    <a:pt x="1817" y="940"/>
                  </a:lnTo>
                  <a:lnTo>
                    <a:pt x="1812" y="942"/>
                  </a:lnTo>
                  <a:lnTo>
                    <a:pt x="1812" y="944"/>
                  </a:lnTo>
                  <a:lnTo>
                    <a:pt x="1810" y="944"/>
                  </a:lnTo>
                  <a:lnTo>
                    <a:pt x="1809" y="944"/>
                  </a:lnTo>
                  <a:lnTo>
                    <a:pt x="1808" y="945"/>
                  </a:lnTo>
                  <a:lnTo>
                    <a:pt x="1807" y="945"/>
                  </a:lnTo>
                  <a:lnTo>
                    <a:pt x="1805" y="945"/>
                  </a:lnTo>
                  <a:lnTo>
                    <a:pt x="1801" y="946"/>
                  </a:lnTo>
                  <a:lnTo>
                    <a:pt x="1800" y="947"/>
                  </a:lnTo>
                  <a:lnTo>
                    <a:pt x="1797" y="949"/>
                  </a:lnTo>
                  <a:lnTo>
                    <a:pt x="1795" y="949"/>
                  </a:lnTo>
                  <a:lnTo>
                    <a:pt x="1793" y="949"/>
                  </a:lnTo>
                  <a:lnTo>
                    <a:pt x="1792" y="949"/>
                  </a:lnTo>
                  <a:lnTo>
                    <a:pt x="1788" y="947"/>
                  </a:lnTo>
                  <a:lnTo>
                    <a:pt x="1778" y="941"/>
                  </a:lnTo>
                  <a:lnTo>
                    <a:pt x="1771" y="937"/>
                  </a:lnTo>
                  <a:lnTo>
                    <a:pt x="1767" y="938"/>
                  </a:lnTo>
                  <a:lnTo>
                    <a:pt x="1762" y="940"/>
                  </a:lnTo>
                  <a:lnTo>
                    <a:pt x="1761" y="940"/>
                  </a:lnTo>
                  <a:lnTo>
                    <a:pt x="1761" y="941"/>
                  </a:lnTo>
                  <a:lnTo>
                    <a:pt x="1759" y="941"/>
                  </a:lnTo>
                  <a:lnTo>
                    <a:pt x="1755" y="940"/>
                  </a:lnTo>
                  <a:lnTo>
                    <a:pt x="1753" y="940"/>
                  </a:lnTo>
                  <a:lnTo>
                    <a:pt x="1750" y="940"/>
                  </a:lnTo>
                  <a:lnTo>
                    <a:pt x="1749" y="940"/>
                  </a:lnTo>
                  <a:lnTo>
                    <a:pt x="1748" y="940"/>
                  </a:lnTo>
                  <a:lnTo>
                    <a:pt x="1745" y="938"/>
                  </a:lnTo>
                  <a:lnTo>
                    <a:pt x="1742" y="938"/>
                  </a:lnTo>
                  <a:lnTo>
                    <a:pt x="1741" y="938"/>
                  </a:lnTo>
                  <a:lnTo>
                    <a:pt x="1737" y="937"/>
                  </a:lnTo>
                  <a:lnTo>
                    <a:pt x="1733" y="937"/>
                  </a:lnTo>
                  <a:lnTo>
                    <a:pt x="1732" y="937"/>
                  </a:lnTo>
                  <a:lnTo>
                    <a:pt x="1729" y="937"/>
                  </a:lnTo>
                  <a:lnTo>
                    <a:pt x="1728" y="937"/>
                  </a:lnTo>
                  <a:lnTo>
                    <a:pt x="1727" y="936"/>
                  </a:lnTo>
                  <a:lnTo>
                    <a:pt x="1724" y="933"/>
                  </a:lnTo>
                  <a:lnTo>
                    <a:pt x="1723" y="933"/>
                  </a:lnTo>
                  <a:lnTo>
                    <a:pt x="1723" y="934"/>
                  </a:lnTo>
                  <a:lnTo>
                    <a:pt x="1721" y="936"/>
                  </a:lnTo>
                  <a:lnTo>
                    <a:pt x="1720" y="937"/>
                  </a:lnTo>
                  <a:lnTo>
                    <a:pt x="1719" y="937"/>
                  </a:lnTo>
                  <a:lnTo>
                    <a:pt x="1719" y="938"/>
                  </a:lnTo>
                  <a:lnTo>
                    <a:pt x="1717" y="938"/>
                  </a:lnTo>
                  <a:lnTo>
                    <a:pt x="1716" y="940"/>
                  </a:lnTo>
                  <a:lnTo>
                    <a:pt x="1716" y="938"/>
                  </a:lnTo>
                  <a:lnTo>
                    <a:pt x="1715" y="937"/>
                  </a:lnTo>
                  <a:lnTo>
                    <a:pt x="1714" y="936"/>
                  </a:lnTo>
                  <a:lnTo>
                    <a:pt x="1714" y="934"/>
                  </a:lnTo>
                  <a:lnTo>
                    <a:pt x="1712" y="934"/>
                  </a:lnTo>
                  <a:lnTo>
                    <a:pt x="1712" y="933"/>
                  </a:lnTo>
                  <a:lnTo>
                    <a:pt x="1712" y="932"/>
                  </a:lnTo>
                  <a:lnTo>
                    <a:pt x="1711" y="933"/>
                  </a:lnTo>
                  <a:lnTo>
                    <a:pt x="1708" y="934"/>
                  </a:lnTo>
                  <a:lnTo>
                    <a:pt x="1708" y="936"/>
                  </a:lnTo>
                  <a:lnTo>
                    <a:pt x="1707" y="936"/>
                  </a:lnTo>
                  <a:lnTo>
                    <a:pt x="1706" y="936"/>
                  </a:lnTo>
                  <a:lnTo>
                    <a:pt x="1703" y="936"/>
                  </a:lnTo>
                  <a:lnTo>
                    <a:pt x="1702" y="936"/>
                  </a:lnTo>
                  <a:lnTo>
                    <a:pt x="1700" y="932"/>
                  </a:lnTo>
                  <a:lnTo>
                    <a:pt x="1699" y="930"/>
                  </a:lnTo>
                  <a:lnTo>
                    <a:pt x="1699" y="929"/>
                  </a:lnTo>
                  <a:lnTo>
                    <a:pt x="1699" y="928"/>
                  </a:lnTo>
                  <a:lnTo>
                    <a:pt x="1698" y="927"/>
                  </a:lnTo>
                  <a:lnTo>
                    <a:pt x="1698" y="925"/>
                  </a:lnTo>
                  <a:lnTo>
                    <a:pt x="1695" y="920"/>
                  </a:lnTo>
                  <a:lnTo>
                    <a:pt x="1694" y="916"/>
                  </a:lnTo>
                  <a:lnTo>
                    <a:pt x="1694" y="915"/>
                  </a:lnTo>
                  <a:lnTo>
                    <a:pt x="1693" y="912"/>
                  </a:lnTo>
                  <a:lnTo>
                    <a:pt x="1693" y="911"/>
                  </a:lnTo>
                  <a:lnTo>
                    <a:pt x="1693" y="910"/>
                  </a:lnTo>
                  <a:lnTo>
                    <a:pt x="1691" y="910"/>
                  </a:lnTo>
                  <a:lnTo>
                    <a:pt x="1691" y="908"/>
                  </a:lnTo>
                  <a:lnTo>
                    <a:pt x="1690" y="906"/>
                  </a:lnTo>
                  <a:lnTo>
                    <a:pt x="1689" y="902"/>
                  </a:lnTo>
                  <a:lnTo>
                    <a:pt x="1687" y="899"/>
                  </a:lnTo>
                  <a:lnTo>
                    <a:pt x="1686" y="896"/>
                  </a:lnTo>
                  <a:lnTo>
                    <a:pt x="1685" y="894"/>
                  </a:lnTo>
                  <a:lnTo>
                    <a:pt x="1681" y="890"/>
                  </a:lnTo>
                  <a:lnTo>
                    <a:pt x="1678" y="886"/>
                  </a:lnTo>
                  <a:lnTo>
                    <a:pt x="1678" y="885"/>
                  </a:lnTo>
                  <a:lnTo>
                    <a:pt x="1677" y="883"/>
                  </a:lnTo>
                  <a:lnTo>
                    <a:pt x="1673" y="882"/>
                  </a:lnTo>
                  <a:lnTo>
                    <a:pt x="1672" y="881"/>
                  </a:lnTo>
                  <a:lnTo>
                    <a:pt x="1670" y="881"/>
                  </a:lnTo>
                  <a:lnTo>
                    <a:pt x="1669" y="879"/>
                  </a:lnTo>
                  <a:lnTo>
                    <a:pt x="1665" y="875"/>
                  </a:lnTo>
                  <a:lnTo>
                    <a:pt x="1664" y="874"/>
                  </a:lnTo>
                  <a:lnTo>
                    <a:pt x="1659" y="870"/>
                  </a:lnTo>
                  <a:lnTo>
                    <a:pt x="1659" y="869"/>
                  </a:lnTo>
                  <a:lnTo>
                    <a:pt x="1657" y="869"/>
                  </a:lnTo>
                  <a:lnTo>
                    <a:pt x="1656" y="869"/>
                  </a:lnTo>
                  <a:lnTo>
                    <a:pt x="1655" y="869"/>
                  </a:lnTo>
                  <a:lnTo>
                    <a:pt x="1652" y="869"/>
                  </a:lnTo>
                  <a:lnTo>
                    <a:pt x="1648" y="869"/>
                  </a:lnTo>
                  <a:lnTo>
                    <a:pt x="1644" y="869"/>
                  </a:lnTo>
                  <a:lnTo>
                    <a:pt x="1636" y="869"/>
                  </a:lnTo>
                  <a:lnTo>
                    <a:pt x="1631" y="870"/>
                  </a:lnTo>
                  <a:lnTo>
                    <a:pt x="1624" y="870"/>
                  </a:lnTo>
                  <a:lnTo>
                    <a:pt x="1623" y="870"/>
                  </a:lnTo>
                  <a:lnTo>
                    <a:pt x="1618" y="872"/>
                  </a:lnTo>
                  <a:lnTo>
                    <a:pt x="1615" y="872"/>
                  </a:lnTo>
                  <a:lnTo>
                    <a:pt x="1614" y="872"/>
                  </a:lnTo>
                  <a:lnTo>
                    <a:pt x="1611" y="872"/>
                  </a:lnTo>
                  <a:lnTo>
                    <a:pt x="1610" y="872"/>
                  </a:lnTo>
                  <a:lnTo>
                    <a:pt x="1600" y="870"/>
                  </a:lnTo>
                  <a:lnTo>
                    <a:pt x="1598" y="870"/>
                  </a:lnTo>
                  <a:lnTo>
                    <a:pt x="1598" y="869"/>
                  </a:lnTo>
                  <a:lnTo>
                    <a:pt x="1593" y="868"/>
                  </a:lnTo>
                  <a:lnTo>
                    <a:pt x="1583" y="864"/>
                  </a:lnTo>
                  <a:lnTo>
                    <a:pt x="1577" y="861"/>
                  </a:lnTo>
                  <a:lnTo>
                    <a:pt x="1575" y="861"/>
                  </a:lnTo>
                  <a:lnTo>
                    <a:pt x="1573" y="857"/>
                  </a:lnTo>
                  <a:lnTo>
                    <a:pt x="1572" y="856"/>
                  </a:lnTo>
                  <a:lnTo>
                    <a:pt x="1572" y="855"/>
                  </a:lnTo>
                  <a:lnTo>
                    <a:pt x="1571" y="855"/>
                  </a:lnTo>
                  <a:lnTo>
                    <a:pt x="1569" y="855"/>
                  </a:lnTo>
                  <a:lnTo>
                    <a:pt x="1568" y="855"/>
                  </a:lnTo>
                  <a:lnTo>
                    <a:pt x="1567" y="856"/>
                  </a:lnTo>
                  <a:lnTo>
                    <a:pt x="1563" y="856"/>
                  </a:lnTo>
                  <a:lnTo>
                    <a:pt x="1562" y="856"/>
                  </a:lnTo>
                  <a:lnTo>
                    <a:pt x="1560" y="856"/>
                  </a:lnTo>
                  <a:lnTo>
                    <a:pt x="1559" y="855"/>
                  </a:lnTo>
                  <a:lnTo>
                    <a:pt x="1552" y="853"/>
                  </a:lnTo>
                  <a:lnTo>
                    <a:pt x="1549" y="853"/>
                  </a:lnTo>
                  <a:lnTo>
                    <a:pt x="1547" y="853"/>
                  </a:lnTo>
                  <a:lnTo>
                    <a:pt x="1538" y="852"/>
                  </a:lnTo>
                  <a:lnTo>
                    <a:pt x="1531" y="851"/>
                  </a:lnTo>
                  <a:lnTo>
                    <a:pt x="1525" y="849"/>
                  </a:lnTo>
                  <a:lnTo>
                    <a:pt x="1521" y="848"/>
                  </a:lnTo>
                  <a:lnTo>
                    <a:pt x="1520" y="847"/>
                  </a:lnTo>
                  <a:lnTo>
                    <a:pt x="1517" y="845"/>
                  </a:lnTo>
                  <a:lnTo>
                    <a:pt x="1514" y="844"/>
                  </a:lnTo>
                  <a:lnTo>
                    <a:pt x="1513" y="844"/>
                  </a:lnTo>
                  <a:lnTo>
                    <a:pt x="1511" y="843"/>
                  </a:lnTo>
                  <a:lnTo>
                    <a:pt x="1508" y="841"/>
                  </a:lnTo>
                  <a:lnTo>
                    <a:pt x="1507" y="839"/>
                  </a:lnTo>
                  <a:lnTo>
                    <a:pt x="1505" y="838"/>
                  </a:lnTo>
                  <a:lnTo>
                    <a:pt x="1503" y="834"/>
                  </a:lnTo>
                  <a:lnTo>
                    <a:pt x="1501" y="832"/>
                  </a:lnTo>
                  <a:lnTo>
                    <a:pt x="1501" y="831"/>
                  </a:lnTo>
                  <a:lnTo>
                    <a:pt x="1497" y="830"/>
                  </a:lnTo>
                  <a:lnTo>
                    <a:pt x="1496" y="828"/>
                  </a:lnTo>
                  <a:lnTo>
                    <a:pt x="1495" y="827"/>
                  </a:lnTo>
                  <a:lnTo>
                    <a:pt x="1493" y="826"/>
                  </a:lnTo>
                  <a:lnTo>
                    <a:pt x="1492" y="824"/>
                  </a:lnTo>
                  <a:lnTo>
                    <a:pt x="1492" y="823"/>
                  </a:lnTo>
                  <a:lnTo>
                    <a:pt x="1492" y="822"/>
                  </a:lnTo>
                  <a:lnTo>
                    <a:pt x="1492" y="820"/>
                  </a:lnTo>
                  <a:lnTo>
                    <a:pt x="1492" y="819"/>
                  </a:lnTo>
                  <a:lnTo>
                    <a:pt x="1492" y="818"/>
                  </a:lnTo>
                  <a:lnTo>
                    <a:pt x="1491" y="817"/>
                  </a:lnTo>
                  <a:lnTo>
                    <a:pt x="1491" y="815"/>
                  </a:lnTo>
                  <a:lnTo>
                    <a:pt x="1491" y="814"/>
                  </a:lnTo>
                  <a:lnTo>
                    <a:pt x="1491" y="813"/>
                  </a:lnTo>
                  <a:lnTo>
                    <a:pt x="1490" y="813"/>
                  </a:lnTo>
                  <a:lnTo>
                    <a:pt x="1491" y="813"/>
                  </a:lnTo>
                  <a:lnTo>
                    <a:pt x="1490" y="813"/>
                  </a:lnTo>
                  <a:lnTo>
                    <a:pt x="1490" y="811"/>
                  </a:lnTo>
                  <a:lnTo>
                    <a:pt x="1490" y="810"/>
                  </a:lnTo>
                  <a:lnTo>
                    <a:pt x="1488" y="810"/>
                  </a:lnTo>
                  <a:lnTo>
                    <a:pt x="1488" y="809"/>
                  </a:lnTo>
                  <a:lnTo>
                    <a:pt x="1488" y="807"/>
                  </a:lnTo>
                  <a:lnTo>
                    <a:pt x="1488" y="806"/>
                  </a:lnTo>
                  <a:lnTo>
                    <a:pt x="1488" y="805"/>
                  </a:lnTo>
                  <a:lnTo>
                    <a:pt x="1487" y="805"/>
                  </a:lnTo>
                  <a:lnTo>
                    <a:pt x="1486" y="805"/>
                  </a:lnTo>
                  <a:lnTo>
                    <a:pt x="1484" y="805"/>
                  </a:lnTo>
                  <a:lnTo>
                    <a:pt x="1482" y="801"/>
                  </a:lnTo>
                  <a:lnTo>
                    <a:pt x="1482" y="800"/>
                  </a:lnTo>
                  <a:lnTo>
                    <a:pt x="1482" y="798"/>
                  </a:lnTo>
                  <a:lnTo>
                    <a:pt x="1482" y="797"/>
                  </a:lnTo>
                  <a:lnTo>
                    <a:pt x="1482" y="796"/>
                  </a:lnTo>
                  <a:lnTo>
                    <a:pt x="1480" y="796"/>
                  </a:lnTo>
                  <a:lnTo>
                    <a:pt x="1480" y="794"/>
                  </a:lnTo>
                  <a:lnTo>
                    <a:pt x="1480" y="793"/>
                  </a:lnTo>
                  <a:lnTo>
                    <a:pt x="1480" y="792"/>
                  </a:lnTo>
                  <a:lnTo>
                    <a:pt x="1480" y="790"/>
                  </a:lnTo>
                  <a:lnTo>
                    <a:pt x="1480" y="789"/>
                  </a:lnTo>
                  <a:lnTo>
                    <a:pt x="1480" y="788"/>
                  </a:lnTo>
                  <a:lnTo>
                    <a:pt x="1479" y="788"/>
                  </a:lnTo>
                  <a:lnTo>
                    <a:pt x="1479" y="786"/>
                  </a:lnTo>
                  <a:lnTo>
                    <a:pt x="1478" y="785"/>
                  </a:lnTo>
                  <a:lnTo>
                    <a:pt x="1476" y="785"/>
                  </a:lnTo>
                  <a:lnTo>
                    <a:pt x="1475" y="785"/>
                  </a:lnTo>
                  <a:lnTo>
                    <a:pt x="1474" y="785"/>
                  </a:lnTo>
                  <a:lnTo>
                    <a:pt x="1474" y="784"/>
                  </a:lnTo>
                  <a:lnTo>
                    <a:pt x="1473" y="784"/>
                  </a:lnTo>
                  <a:lnTo>
                    <a:pt x="1473" y="783"/>
                  </a:lnTo>
                  <a:lnTo>
                    <a:pt x="1473" y="781"/>
                  </a:lnTo>
                  <a:lnTo>
                    <a:pt x="1473" y="780"/>
                  </a:lnTo>
                  <a:lnTo>
                    <a:pt x="1474" y="780"/>
                  </a:lnTo>
                  <a:lnTo>
                    <a:pt x="1473" y="780"/>
                  </a:lnTo>
                  <a:lnTo>
                    <a:pt x="1474" y="780"/>
                  </a:lnTo>
                  <a:lnTo>
                    <a:pt x="1473" y="779"/>
                  </a:lnTo>
                  <a:lnTo>
                    <a:pt x="1473" y="777"/>
                  </a:lnTo>
                  <a:lnTo>
                    <a:pt x="1474" y="777"/>
                  </a:lnTo>
                  <a:lnTo>
                    <a:pt x="1473" y="776"/>
                  </a:lnTo>
                  <a:lnTo>
                    <a:pt x="1473" y="775"/>
                  </a:lnTo>
                  <a:lnTo>
                    <a:pt x="1473" y="773"/>
                  </a:lnTo>
                  <a:lnTo>
                    <a:pt x="1471" y="773"/>
                  </a:lnTo>
                  <a:lnTo>
                    <a:pt x="1471" y="772"/>
                  </a:lnTo>
                  <a:lnTo>
                    <a:pt x="1470" y="772"/>
                  </a:lnTo>
                  <a:lnTo>
                    <a:pt x="1470" y="771"/>
                  </a:lnTo>
                  <a:lnTo>
                    <a:pt x="1470" y="769"/>
                  </a:lnTo>
                  <a:lnTo>
                    <a:pt x="1469" y="769"/>
                  </a:lnTo>
                  <a:lnTo>
                    <a:pt x="1469" y="768"/>
                  </a:lnTo>
                  <a:lnTo>
                    <a:pt x="1469" y="767"/>
                  </a:lnTo>
                  <a:lnTo>
                    <a:pt x="1469" y="766"/>
                  </a:lnTo>
                  <a:lnTo>
                    <a:pt x="1469" y="764"/>
                  </a:lnTo>
                  <a:lnTo>
                    <a:pt x="1469" y="763"/>
                  </a:lnTo>
                  <a:lnTo>
                    <a:pt x="1469" y="762"/>
                  </a:lnTo>
                  <a:lnTo>
                    <a:pt x="1467" y="762"/>
                  </a:lnTo>
                  <a:lnTo>
                    <a:pt x="1467" y="760"/>
                  </a:lnTo>
                  <a:lnTo>
                    <a:pt x="1467" y="759"/>
                  </a:lnTo>
                  <a:lnTo>
                    <a:pt x="1466" y="759"/>
                  </a:lnTo>
                  <a:lnTo>
                    <a:pt x="1466" y="758"/>
                  </a:lnTo>
                  <a:lnTo>
                    <a:pt x="1466" y="756"/>
                  </a:lnTo>
                  <a:lnTo>
                    <a:pt x="1466" y="755"/>
                  </a:lnTo>
                  <a:lnTo>
                    <a:pt x="1466" y="754"/>
                  </a:lnTo>
                  <a:lnTo>
                    <a:pt x="1466" y="752"/>
                  </a:lnTo>
                  <a:lnTo>
                    <a:pt x="1465" y="751"/>
                  </a:lnTo>
                  <a:lnTo>
                    <a:pt x="1465" y="750"/>
                  </a:lnTo>
                  <a:lnTo>
                    <a:pt x="1465" y="748"/>
                  </a:lnTo>
                  <a:lnTo>
                    <a:pt x="1465" y="747"/>
                  </a:lnTo>
                  <a:lnTo>
                    <a:pt x="1463" y="747"/>
                  </a:lnTo>
                  <a:lnTo>
                    <a:pt x="1463" y="746"/>
                  </a:lnTo>
                  <a:lnTo>
                    <a:pt x="1463" y="745"/>
                  </a:lnTo>
                  <a:lnTo>
                    <a:pt x="1463" y="743"/>
                  </a:lnTo>
                  <a:lnTo>
                    <a:pt x="1463" y="742"/>
                  </a:lnTo>
                  <a:lnTo>
                    <a:pt x="1463" y="741"/>
                  </a:lnTo>
                  <a:lnTo>
                    <a:pt x="1462" y="741"/>
                  </a:lnTo>
                  <a:lnTo>
                    <a:pt x="1462" y="742"/>
                  </a:lnTo>
                  <a:lnTo>
                    <a:pt x="1461" y="741"/>
                  </a:lnTo>
                  <a:lnTo>
                    <a:pt x="1461" y="739"/>
                  </a:lnTo>
                  <a:lnTo>
                    <a:pt x="1459" y="739"/>
                  </a:lnTo>
                  <a:lnTo>
                    <a:pt x="1459" y="738"/>
                  </a:lnTo>
                  <a:lnTo>
                    <a:pt x="1459" y="737"/>
                  </a:lnTo>
                  <a:lnTo>
                    <a:pt x="1458" y="735"/>
                  </a:lnTo>
                  <a:lnTo>
                    <a:pt x="1458" y="737"/>
                  </a:lnTo>
                  <a:lnTo>
                    <a:pt x="1458" y="738"/>
                  </a:lnTo>
                  <a:lnTo>
                    <a:pt x="1457" y="739"/>
                  </a:lnTo>
                  <a:lnTo>
                    <a:pt x="1456" y="741"/>
                  </a:lnTo>
                  <a:lnTo>
                    <a:pt x="1454" y="741"/>
                  </a:lnTo>
                  <a:lnTo>
                    <a:pt x="1454" y="742"/>
                  </a:lnTo>
                  <a:lnTo>
                    <a:pt x="1453" y="742"/>
                  </a:lnTo>
                  <a:lnTo>
                    <a:pt x="1453" y="741"/>
                  </a:lnTo>
                  <a:lnTo>
                    <a:pt x="1454" y="741"/>
                  </a:lnTo>
                  <a:lnTo>
                    <a:pt x="1454" y="739"/>
                  </a:lnTo>
                  <a:lnTo>
                    <a:pt x="1453" y="739"/>
                  </a:lnTo>
                  <a:lnTo>
                    <a:pt x="1452" y="739"/>
                  </a:lnTo>
                  <a:lnTo>
                    <a:pt x="1452" y="741"/>
                  </a:lnTo>
                  <a:lnTo>
                    <a:pt x="1450" y="741"/>
                  </a:lnTo>
                  <a:lnTo>
                    <a:pt x="1450" y="742"/>
                  </a:lnTo>
                  <a:lnTo>
                    <a:pt x="1450" y="741"/>
                  </a:lnTo>
                  <a:lnTo>
                    <a:pt x="1449" y="741"/>
                  </a:lnTo>
                  <a:lnTo>
                    <a:pt x="1449" y="739"/>
                  </a:lnTo>
                  <a:lnTo>
                    <a:pt x="1448" y="739"/>
                  </a:lnTo>
                  <a:lnTo>
                    <a:pt x="1448" y="741"/>
                  </a:lnTo>
                  <a:lnTo>
                    <a:pt x="1446" y="741"/>
                  </a:lnTo>
                  <a:lnTo>
                    <a:pt x="1445" y="741"/>
                  </a:lnTo>
                  <a:lnTo>
                    <a:pt x="1445" y="742"/>
                  </a:lnTo>
                  <a:lnTo>
                    <a:pt x="1446" y="743"/>
                  </a:lnTo>
                  <a:lnTo>
                    <a:pt x="1446" y="745"/>
                  </a:lnTo>
                  <a:lnTo>
                    <a:pt x="1448" y="745"/>
                  </a:lnTo>
                  <a:lnTo>
                    <a:pt x="1448" y="746"/>
                  </a:lnTo>
                  <a:lnTo>
                    <a:pt x="1449" y="746"/>
                  </a:lnTo>
                  <a:lnTo>
                    <a:pt x="1449" y="747"/>
                  </a:lnTo>
                  <a:lnTo>
                    <a:pt x="1449" y="748"/>
                  </a:lnTo>
                  <a:lnTo>
                    <a:pt x="1448" y="747"/>
                  </a:lnTo>
                  <a:lnTo>
                    <a:pt x="1446" y="747"/>
                  </a:lnTo>
                  <a:lnTo>
                    <a:pt x="1445" y="746"/>
                  </a:lnTo>
                  <a:lnTo>
                    <a:pt x="1445" y="747"/>
                  </a:lnTo>
                  <a:lnTo>
                    <a:pt x="1444" y="747"/>
                  </a:lnTo>
                  <a:lnTo>
                    <a:pt x="1444" y="746"/>
                  </a:lnTo>
                  <a:lnTo>
                    <a:pt x="1444" y="745"/>
                  </a:lnTo>
                  <a:lnTo>
                    <a:pt x="1444" y="743"/>
                  </a:lnTo>
                  <a:lnTo>
                    <a:pt x="1442" y="743"/>
                  </a:lnTo>
                  <a:lnTo>
                    <a:pt x="1441" y="745"/>
                  </a:lnTo>
                  <a:lnTo>
                    <a:pt x="1440" y="746"/>
                  </a:lnTo>
                  <a:lnTo>
                    <a:pt x="1440" y="745"/>
                  </a:lnTo>
                  <a:lnTo>
                    <a:pt x="1440" y="743"/>
                  </a:lnTo>
                  <a:lnTo>
                    <a:pt x="1438" y="743"/>
                  </a:lnTo>
                  <a:lnTo>
                    <a:pt x="1438" y="742"/>
                  </a:lnTo>
                  <a:lnTo>
                    <a:pt x="1438" y="741"/>
                  </a:lnTo>
                  <a:lnTo>
                    <a:pt x="1440" y="741"/>
                  </a:lnTo>
                  <a:lnTo>
                    <a:pt x="1440" y="739"/>
                  </a:lnTo>
                  <a:lnTo>
                    <a:pt x="1440" y="738"/>
                  </a:lnTo>
                  <a:lnTo>
                    <a:pt x="1438" y="738"/>
                  </a:lnTo>
                  <a:lnTo>
                    <a:pt x="1438" y="739"/>
                  </a:lnTo>
                  <a:lnTo>
                    <a:pt x="1437" y="739"/>
                  </a:lnTo>
                  <a:lnTo>
                    <a:pt x="1438" y="739"/>
                  </a:lnTo>
                  <a:lnTo>
                    <a:pt x="1438" y="738"/>
                  </a:lnTo>
                  <a:lnTo>
                    <a:pt x="1438" y="737"/>
                  </a:lnTo>
                  <a:lnTo>
                    <a:pt x="1438" y="735"/>
                  </a:lnTo>
                  <a:lnTo>
                    <a:pt x="1438" y="734"/>
                  </a:lnTo>
                  <a:lnTo>
                    <a:pt x="1440" y="734"/>
                  </a:lnTo>
                  <a:lnTo>
                    <a:pt x="1440" y="733"/>
                  </a:lnTo>
                  <a:lnTo>
                    <a:pt x="1438" y="733"/>
                  </a:lnTo>
                  <a:lnTo>
                    <a:pt x="1437" y="734"/>
                  </a:lnTo>
                  <a:lnTo>
                    <a:pt x="1437" y="733"/>
                  </a:lnTo>
                  <a:lnTo>
                    <a:pt x="1436" y="733"/>
                  </a:lnTo>
                  <a:lnTo>
                    <a:pt x="1435" y="733"/>
                  </a:lnTo>
                  <a:lnTo>
                    <a:pt x="1435" y="731"/>
                  </a:lnTo>
                  <a:lnTo>
                    <a:pt x="1433" y="731"/>
                  </a:lnTo>
                  <a:lnTo>
                    <a:pt x="1433" y="733"/>
                  </a:lnTo>
                  <a:lnTo>
                    <a:pt x="1433" y="734"/>
                  </a:lnTo>
                  <a:lnTo>
                    <a:pt x="1435" y="734"/>
                  </a:lnTo>
                  <a:lnTo>
                    <a:pt x="1435" y="735"/>
                  </a:lnTo>
                  <a:lnTo>
                    <a:pt x="1433" y="735"/>
                  </a:lnTo>
                  <a:lnTo>
                    <a:pt x="1433" y="737"/>
                  </a:lnTo>
                  <a:lnTo>
                    <a:pt x="1432" y="737"/>
                  </a:lnTo>
                  <a:lnTo>
                    <a:pt x="1431" y="737"/>
                  </a:lnTo>
                  <a:lnTo>
                    <a:pt x="1429" y="737"/>
                  </a:lnTo>
                  <a:lnTo>
                    <a:pt x="1429" y="738"/>
                  </a:lnTo>
                  <a:lnTo>
                    <a:pt x="1431" y="738"/>
                  </a:lnTo>
                  <a:lnTo>
                    <a:pt x="1431" y="739"/>
                  </a:lnTo>
                  <a:lnTo>
                    <a:pt x="1429" y="739"/>
                  </a:lnTo>
                  <a:lnTo>
                    <a:pt x="1428" y="743"/>
                  </a:lnTo>
                  <a:lnTo>
                    <a:pt x="1427" y="743"/>
                  </a:lnTo>
                  <a:lnTo>
                    <a:pt x="1427" y="742"/>
                  </a:lnTo>
                  <a:lnTo>
                    <a:pt x="1427" y="743"/>
                  </a:lnTo>
                  <a:lnTo>
                    <a:pt x="1425" y="743"/>
                  </a:lnTo>
                  <a:lnTo>
                    <a:pt x="1425" y="745"/>
                  </a:lnTo>
                  <a:lnTo>
                    <a:pt x="1424" y="745"/>
                  </a:lnTo>
                  <a:lnTo>
                    <a:pt x="1423" y="745"/>
                  </a:lnTo>
                  <a:lnTo>
                    <a:pt x="1421" y="745"/>
                  </a:lnTo>
                  <a:lnTo>
                    <a:pt x="1421" y="746"/>
                  </a:lnTo>
                  <a:lnTo>
                    <a:pt x="1420" y="747"/>
                  </a:lnTo>
                  <a:lnTo>
                    <a:pt x="1419" y="747"/>
                  </a:lnTo>
                  <a:lnTo>
                    <a:pt x="1419" y="748"/>
                  </a:lnTo>
                  <a:lnTo>
                    <a:pt x="1418" y="748"/>
                  </a:lnTo>
                  <a:lnTo>
                    <a:pt x="1418" y="747"/>
                  </a:lnTo>
                  <a:lnTo>
                    <a:pt x="1416" y="747"/>
                  </a:lnTo>
                  <a:lnTo>
                    <a:pt x="1415" y="747"/>
                  </a:lnTo>
                  <a:lnTo>
                    <a:pt x="1414" y="747"/>
                  </a:lnTo>
                  <a:lnTo>
                    <a:pt x="1412" y="747"/>
                  </a:lnTo>
                  <a:lnTo>
                    <a:pt x="1411" y="747"/>
                  </a:lnTo>
                  <a:lnTo>
                    <a:pt x="1390" y="748"/>
                  </a:lnTo>
                  <a:lnTo>
                    <a:pt x="1389" y="748"/>
                  </a:lnTo>
                  <a:lnTo>
                    <a:pt x="1389" y="750"/>
                  </a:lnTo>
                  <a:lnTo>
                    <a:pt x="1387" y="748"/>
                  </a:lnTo>
                  <a:lnTo>
                    <a:pt x="1387" y="750"/>
                  </a:lnTo>
                  <a:lnTo>
                    <a:pt x="1386" y="750"/>
                  </a:lnTo>
                  <a:lnTo>
                    <a:pt x="1386" y="751"/>
                  </a:lnTo>
                  <a:lnTo>
                    <a:pt x="1385" y="751"/>
                  </a:lnTo>
                  <a:lnTo>
                    <a:pt x="1385" y="750"/>
                  </a:lnTo>
                  <a:lnTo>
                    <a:pt x="1385" y="751"/>
                  </a:lnTo>
                  <a:lnTo>
                    <a:pt x="1385" y="752"/>
                  </a:lnTo>
                  <a:lnTo>
                    <a:pt x="1383" y="752"/>
                  </a:lnTo>
                  <a:lnTo>
                    <a:pt x="1383" y="754"/>
                  </a:lnTo>
                  <a:lnTo>
                    <a:pt x="1383" y="755"/>
                  </a:lnTo>
                  <a:lnTo>
                    <a:pt x="1382" y="755"/>
                  </a:lnTo>
                  <a:lnTo>
                    <a:pt x="1382" y="756"/>
                  </a:lnTo>
                  <a:lnTo>
                    <a:pt x="1381" y="756"/>
                  </a:lnTo>
                  <a:lnTo>
                    <a:pt x="1381" y="758"/>
                  </a:lnTo>
                  <a:lnTo>
                    <a:pt x="1380" y="758"/>
                  </a:lnTo>
                  <a:lnTo>
                    <a:pt x="1380" y="759"/>
                  </a:lnTo>
                  <a:lnTo>
                    <a:pt x="1380" y="760"/>
                  </a:lnTo>
                  <a:lnTo>
                    <a:pt x="1378" y="760"/>
                  </a:lnTo>
                  <a:lnTo>
                    <a:pt x="1377" y="760"/>
                  </a:lnTo>
                  <a:lnTo>
                    <a:pt x="1376" y="760"/>
                  </a:lnTo>
                  <a:lnTo>
                    <a:pt x="1374" y="760"/>
                  </a:lnTo>
                  <a:lnTo>
                    <a:pt x="1373" y="760"/>
                  </a:lnTo>
                  <a:lnTo>
                    <a:pt x="1373" y="762"/>
                  </a:lnTo>
                  <a:lnTo>
                    <a:pt x="1373" y="760"/>
                  </a:lnTo>
                  <a:lnTo>
                    <a:pt x="1372" y="760"/>
                  </a:lnTo>
                  <a:lnTo>
                    <a:pt x="1372" y="759"/>
                  </a:lnTo>
                  <a:lnTo>
                    <a:pt x="1370" y="759"/>
                  </a:lnTo>
                  <a:lnTo>
                    <a:pt x="1369" y="759"/>
                  </a:lnTo>
                  <a:lnTo>
                    <a:pt x="1369" y="758"/>
                  </a:lnTo>
                  <a:lnTo>
                    <a:pt x="1368" y="758"/>
                  </a:lnTo>
                  <a:lnTo>
                    <a:pt x="1368" y="759"/>
                  </a:lnTo>
                  <a:lnTo>
                    <a:pt x="1366" y="759"/>
                  </a:lnTo>
                  <a:lnTo>
                    <a:pt x="1366" y="758"/>
                  </a:lnTo>
                  <a:lnTo>
                    <a:pt x="1366" y="756"/>
                  </a:lnTo>
                  <a:lnTo>
                    <a:pt x="1366" y="755"/>
                  </a:lnTo>
                  <a:lnTo>
                    <a:pt x="1365" y="755"/>
                  </a:lnTo>
                  <a:lnTo>
                    <a:pt x="1365" y="754"/>
                  </a:lnTo>
                  <a:lnTo>
                    <a:pt x="1365" y="755"/>
                  </a:lnTo>
                  <a:lnTo>
                    <a:pt x="1364" y="755"/>
                  </a:lnTo>
                  <a:lnTo>
                    <a:pt x="1364" y="756"/>
                  </a:lnTo>
                  <a:lnTo>
                    <a:pt x="1363" y="756"/>
                  </a:lnTo>
                  <a:lnTo>
                    <a:pt x="1361" y="756"/>
                  </a:lnTo>
                  <a:lnTo>
                    <a:pt x="1361" y="758"/>
                  </a:lnTo>
                  <a:lnTo>
                    <a:pt x="1361" y="759"/>
                  </a:lnTo>
                  <a:lnTo>
                    <a:pt x="1360" y="759"/>
                  </a:lnTo>
                  <a:lnTo>
                    <a:pt x="1360" y="760"/>
                  </a:lnTo>
                  <a:lnTo>
                    <a:pt x="1359" y="760"/>
                  </a:lnTo>
                  <a:lnTo>
                    <a:pt x="1359" y="759"/>
                  </a:lnTo>
                  <a:lnTo>
                    <a:pt x="1357" y="759"/>
                  </a:lnTo>
                  <a:lnTo>
                    <a:pt x="1357" y="758"/>
                  </a:lnTo>
                  <a:lnTo>
                    <a:pt x="1359" y="758"/>
                  </a:lnTo>
                  <a:lnTo>
                    <a:pt x="1359" y="756"/>
                  </a:lnTo>
                  <a:lnTo>
                    <a:pt x="1357" y="755"/>
                  </a:lnTo>
                  <a:lnTo>
                    <a:pt x="1356" y="755"/>
                  </a:lnTo>
                  <a:lnTo>
                    <a:pt x="1355" y="754"/>
                  </a:lnTo>
                  <a:lnTo>
                    <a:pt x="1353" y="754"/>
                  </a:lnTo>
                  <a:lnTo>
                    <a:pt x="1353" y="752"/>
                  </a:lnTo>
                  <a:lnTo>
                    <a:pt x="1353" y="754"/>
                  </a:lnTo>
                  <a:lnTo>
                    <a:pt x="1352" y="754"/>
                  </a:lnTo>
                  <a:lnTo>
                    <a:pt x="1352" y="752"/>
                  </a:lnTo>
                  <a:lnTo>
                    <a:pt x="1352" y="754"/>
                  </a:lnTo>
                  <a:lnTo>
                    <a:pt x="1351" y="754"/>
                  </a:lnTo>
                  <a:lnTo>
                    <a:pt x="1351" y="755"/>
                  </a:lnTo>
                  <a:lnTo>
                    <a:pt x="1349" y="755"/>
                  </a:lnTo>
                  <a:lnTo>
                    <a:pt x="1348" y="755"/>
                  </a:lnTo>
                  <a:lnTo>
                    <a:pt x="1347" y="754"/>
                  </a:lnTo>
                  <a:lnTo>
                    <a:pt x="1347" y="755"/>
                  </a:lnTo>
                  <a:lnTo>
                    <a:pt x="1345" y="755"/>
                  </a:lnTo>
                  <a:lnTo>
                    <a:pt x="1344" y="755"/>
                  </a:lnTo>
                  <a:lnTo>
                    <a:pt x="1344" y="754"/>
                  </a:lnTo>
                  <a:lnTo>
                    <a:pt x="1344" y="752"/>
                  </a:lnTo>
                  <a:lnTo>
                    <a:pt x="1344" y="751"/>
                  </a:lnTo>
                  <a:lnTo>
                    <a:pt x="1344" y="750"/>
                  </a:lnTo>
                  <a:lnTo>
                    <a:pt x="1343" y="750"/>
                  </a:lnTo>
                  <a:lnTo>
                    <a:pt x="1344" y="750"/>
                  </a:lnTo>
                  <a:lnTo>
                    <a:pt x="1343" y="750"/>
                  </a:lnTo>
                  <a:lnTo>
                    <a:pt x="1342" y="750"/>
                  </a:lnTo>
                  <a:lnTo>
                    <a:pt x="1340" y="750"/>
                  </a:lnTo>
                  <a:lnTo>
                    <a:pt x="1339" y="750"/>
                  </a:lnTo>
                  <a:lnTo>
                    <a:pt x="1338" y="750"/>
                  </a:lnTo>
                  <a:lnTo>
                    <a:pt x="1336" y="750"/>
                  </a:lnTo>
                  <a:lnTo>
                    <a:pt x="1336" y="751"/>
                  </a:lnTo>
                  <a:lnTo>
                    <a:pt x="1335" y="751"/>
                  </a:lnTo>
                  <a:lnTo>
                    <a:pt x="1334" y="751"/>
                  </a:lnTo>
                  <a:lnTo>
                    <a:pt x="1332" y="751"/>
                  </a:lnTo>
                  <a:lnTo>
                    <a:pt x="1334" y="751"/>
                  </a:lnTo>
                  <a:lnTo>
                    <a:pt x="1334" y="750"/>
                  </a:lnTo>
                  <a:lnTo>
                    <a:pt x="1332" y="750"/>
                  </a:lnTo>
                  <a:lnTo>
                    <a:pt x="1332" y="748"/>
                  </a:lnTo>
                  <a:lnTo>
                    <a:pt x="1331" y="748"/>
                  </a:lnTo>
                  <a:lnTo>
                    <a:pt x="1330" y="748"/>
                  </a:lnTo>
                  <a:lnTo>
                    <a:pt x="1328" y="748"/>
                  </a:lnTo>
                  <a:lnTo>
                    <a:pt x="1328" y="750"/>
                  </a:lnTo>
                  <a:lnTo>
                    <a:pt x="1327" y="750"/>
                  </a:lnTo>
                  <a:lnTo>
                    <a:pt x="1327" y="751"/>
                  </a:lnTo>
                  <a:lnTo>
                    <a:pt x="1326" y="750"/>
                  </a:lnTo>
                  <a:lnTo>
                    <a:pt x="1326" y="751"/>
                  </a:lnTo>
                  <a:lnTo>
                    <a:pt x="1326" y="752"/>
                  </a:lnTo>
                  <a:lnTo>
                    <a:pt x="1325" y="751"/>
                  </a:lnTo>
                  <a:lnTo>
                    <a:pt x="1323" y="751"/>
                  </a:lnTo>
                  <a:lnTo>
                    <a:pt x="1323" y="752"/>
                  </a:lnTo>
                  <a:lnTo>
                    <a:pt x="1323" y="751"/>
                  </a:lnTo>
                  <a:lnTo>
                    <a:pt x="1323" y="752"/>
                  </a:lnTo>
                  <a:lnTo>
                    <a:pt x="1322" y="751"/>
                  </a:lnTo>
                  <a:lnTo>
                    <a:pt x="1322" y="752"/>
                  </a:lnTo>
                  <a:lnTo>
                    <a:pt x="1321" y="751"/>
                  </a:lnTo>
                  <a:lnTo>
                    <a:pt x="1321" y="752"/>
                  </a:lnTo>
                  <a:lnTo>
                    <a:pt x="1322" y="752"/>
                  </a:lnTo>
                  <a:lnTo>
                    <a:pt x="1321" y="752"/>
                  </a:lnTo>
                  <a:lnTo>
                    <a:pt x="1319" y="752"/>
                  </a:lnTo>
                  <a:lnTo>
                    <a:pt x="1319" y="751"/>
                  </a:lnTo>
                  <a:lnTo>
                    <a:pt x="1318" y="751"/>
                  </a:lnTo>
                  <a:lnTo>
                    <a:pt x="1318" y="750"/>
                  </a:lnTo>
                  <a:lnTo>
                    <a:pt x="1318" y="751"/>
                  </a:lnTo>
                  <a:lnTo>
                    <a:pt x="1317" y="751"/>
                  </a:lnTo>
                  <a:lnTo>
                    <a:pt x="1317" y="752"/>
                  </a:lnTo>
                  <a:lnTo>
                    <a:pt x="1317" y="754"/>
                  </a:lnTo>
                  <a:lnTo>
                    <a:pt x="1315" y="755"/>
                  </a:lnTo>
                  <a:lnTo>
                    <a:pt x="1317" y="755"/>
                  </a:lnTo>
                  <a:lnTo>
                    <a:pt x="1317" y="756"/>
                  </a:lnTo>
                  <a:lnTo>
                    <a:pt x="1315" y="756"/>
                  </a:lnTo>
                  <a:lnTo>
                    <a:pt x="1315" y="758"/>
                  </a:lnTo>
                  <a:lnTo>
                    <a:pt x="1314" y="758"/>
                  </a:lnTo>
                  <a:lnTo>
                    <a:pt x="1314" y="756"/>
                  </a:lnTo>
                  <a:lnTo>
                    <a:pt x="1313" y="758"/>
                  </a:lnTo>
                  <a:lnTo>
                    <a:pt x="1313" y="756"/>
                  </a:lnTo>
                  <a:lnTo>
                    <a:pt x="1311" y="756"/>
                  </a:lnTo>
                  <a:lnTo>
                    <a:pt x="1310" y="756"/>
                  </a:lnTo>
                  <a:lnTo>
                    <a:pt x="1310" y="755"/>
                  </a:lnTo>
                  <a:lnTo>
                    <a:pt x="1310" y="756"/>
                  </a:lnTo>
                  <a:lnTo>
                    <a:pt x="1309" y="756"/>
                  </a:lnTo>
                  <a:lnTo>
                    <a:pt x="1307" y="756"/>
                  </a:lnTo>
                  <a:lnTo>
                    <a:pt x="1307" y="758"/>
                  </a:lnTo>
                  <a:lnTo>
                    <a:pt x="1306" y="758"/>
                  </a:lnTo>
                  <a:lnTo>
                    <a:pt x="1305" y="758"/>
                  </a:lnTo>
                  <a:lnTo>
                    <a:pt x="1304" y="758"/>
                  </a:lnTo>
                  <a:lnTo>
                    <a:pt x="1304" y="756"/>
                  </a:lnTo>
                  <a:lnTo>
                    <a:pt x="1302" y="758"/>
                  </a:lnTo>
                  <a:lnTo>
                    <a:pt x="1302" y="756"/>
                  </a:lnTo>
                  <a:lnTo>
                    <a:pt x="1302" y="758"/>
                  </a:lnTo>
                  <a:lnTo>
                    <a:pt x="1301" y="758"/>
                  </a:lnTo>
                  <a:lnTo>
                    <a:pt x="1300" y="758"/>
                  </a:lnTo>
                  <a:lnTo>
                    <a:pt x="1298" y="758"/>
                  </a:lnTo>
                  <a:lnTo>
                    <a:pt x="1297" y="758"/>
                  </a:lnTo>
                  <a:lnTo>
                    <a:pt x="1296" y="758"/>
                  </a:lnTo>
                  <a:lnTo>
                    <a:pt x="1294" y="758"/>
                  </a:lnTo>
                  <a:lnTo>
                    <a:pt x="1294" y="756"/>
                  </a:lnTo>
                  <a:lnTo>
                    <a:pt x="1294" y="758"/>
                  </a:lnTo>
                  <a:lnTo>
                    <a:pt x="1293" y="758"/>
                  </a:lnTo>
                  <a:lnTo>
                    <a:pt x="1293" y="756"/>
                  </a:lnTo>
                  <a:lnTo>
                    <a:pt x="1294" y="756"/>
                  </a:lnTo>
                  <a:lnTo>
                    <a:pt x="1293" y="756"/>
                  </a:lnTo>
                  <a:lnTo>
                    <a:pt x="1293" y="755"/>
                  </a:lnTo>
                  <a:lnTo>
                    <a:pt x="1292" y="756"/>
                  </a:lnTo>
                  <a:lnTo>
                    <a:pt x="1292" y="758"/>
                  </a:lnTo>
                  <a:lnTo>
                    <a:pt x="1292" y="756"/>
                  </a:lnTo>
                  <a:lnTo>
                    <a:pt x="1292" y="755"/>
                  </a:lnTo>
                  <a:lnTo>
                    <a:pt x="1290" y="755"/>
                  </a:lnTo>
                  <a:lnTo>
                    <a:pt x="1290" y="754"/>
                  </a:lnTo>
                  <a:lnTo>
                    <a:pt x="1290" y="752"/>
                  </a:lnTo>
                  <a:lnTo>
                    <a:pt x="1289" y="752"/>
                  </a:lnTo>
                  <a:lnTo>
                    <a:pt x="1289" y="751"/>
                  </a:lnTo>
                  <a:lnTo>
                    <a:pt x="1288" y="751"/>
                  </a:lnTo>
                  <a:lnTo>
                    <a:pt x="1287" y="751"/>
                  </a:lnTo>
                  <a:lnTo>
                    <a:pt x="1287" y="750"/>
                  </a:lnTo>
                  <a:lnTo>
                    <a:pt x="1285" y="750"/>
                  </a:lnTo>
                  <a:lnTo>
                    <a:pt x="1284" y="750"/>
                  </a:lnTo>
                  <a:lnTo>
                    <a:pt x="1284" y="748"/>
                  </a:lnTo>
                  <a:lnTo>
                    <a:pt x="1284" y="750"/>
                  </a:lnTo>
                  <a:lnTo>
                    <a:pt x="1283" y="750"/>
                  </a:lnTo>
                  <a:lnTo>
                    <a:pt x="1283" y="748"/>
                  </a:lnTo>
                  <a:lnTo>
                    <a:pt x="1281" y="748"/>
                  </a:lnTo>
                  <a:lnTo>
                    <a:pt x="1281" y="747"/>
                  </a:lnTo>
                  <a:lnTo>
                    <a:pt x="1280" y="747"/>
                  </a:lnTo>
                  <a:lnTo>
                    <a:pt x="1280" y="746"/>
                  </a:lnTo>
                  <a:lnTo>
                    <a:pt x="1280" y="747"/>
                  </a:lnTo>
                  <a:lnTo>
                    <a:pt x="1279" y="747"/>
                  </a:lnTo>
                  <a:lnTo>
                    <a:pt x="1279" y="746"/>
                  </a:lnTo>
                  <a:lnTo>
                    <a:pt x="1279" y="747"/>
                  </a:lnTo>
                  <a:lnTo>
                    <a:pt x="1277" y="747"/>
                  </a:lnTo>
                  <a:lnTo>
                    <a:pt x="1277" y="746"/>
                  </a:lnTo>
                  <a:lnTo>
                    <a:pt x="1276" y="746"/>
                  </a:lnTo>
                  <a:lnTo>
                    <a:pt x="1276" y="747"/>
                  </a:lnTo>
                  <a:lnTo>
                    <a:pt x="1275" y="747"/>
                  </a:lnTo>
                  <a:lnTo>
                    <a:pt x="1275" y="748"/>
                  </a:lnTo>
                  <a:lnTo>
                    <a:pt x="1275" y="747"/>
                  </a:lnTo>
                  <a:lnTo>
                    <a:pt x="1275" y="748"/>
                  </a:lnTo>
                  <a:lnTo>
                    <a:pt x="1273" y="748"/>
                  </a:lnTo>
                  <a:lnTo>
                    <a:pt x="1273" y="747"/>
                  </a:lnTo>
                  <a:lnTo>
                    <a:pt x="1273" y="748"/>
                  </a:lnTo>
                  <a:lnTo>
                    <a:pt x="1273" y="747"/>
                  </a:lnTo>
                  <a:lnTo>
                    <a:pt x="1273" y="748"/>
                  </a:lnTo>
                  <a:lnTo>
                    <a:pt x="1272" y="748"/>
                  </a:lnTo>
                  <a:lnTo>
                    <a:pt x="1272" y="750"/>
                  </a:lnTo>
                  <a:lnTo>
                    <a:pt x="1271" y="748"/>
                  </a:lnTo>
                  <a:lnTo>
                    <a:pt x="1270" y="748"/>
                  </a:lnTo>
                  <a:lnTo>
                    <a:pt x="1268" y="748"/>
                  </a:lnTo>
                  <a:lnTo>
                    <a:pt x="1270" y="748"/>
                  </a:lnTo>
                  <a:lnTo>
                    <a:pt x="1268" y="748"/>
                  </a:lnTo>
                  <a:lnTo>
                    <a:pt x="1268" y="747"/>
                  </a:lnTo>
                  <a:lnTo>
                    <a:pt x="1267" y="747"/>
                  </a:lnTo>
                  <a:lnTo>
                    <a:pt x="1267" y="746"/>
                  </a:lnTo>
                  <a:lnTo>
                    <a:pt x="1266" y="746"/>
                  </a:lnTo>
                  <a:lnTo>
                    <a:pt x="1267" y="746"/>
                  </a:lnTo>
                  <a:lnTo>
                    <a:pt x="1266" y="745"/>
                  </a:lnTo>
                  <a:lnTo>
                    <a:pt x="1267" y="745"/>
                  </a:lnTo>
                  <a:lnTo>
                    <a:pt x="1267" y="743"/>
                  </a:lnTo>
                  <a:lnTo>
                    <a:pt x="1266" y="743"/>
                  </a:lnTo>
                  <a:lnTo>
                    <a:pt x="1264" y="743"/>
                  </a:lnTo>
                  <a:lnTo>
                    <a:pt x="1264" y="742"/>
                  </a:lnTo>
                  <a:lnTo>
                    <a:pt x="1264" y="741"/>
                  </a:lnTo>
                  <a:lnTo>
                    <a:pt x="1263" y="741"/>
                  </a:lnTo>
                  <a:lnTo>
                    <a:pt x="1262" y="741"/>
                  </a:lnTo>
                  <a:lnTo>
                    <a:pt x="1262" y="739"/>
                  </a:lnTo>
                  <a:lnTo>
                    <a:pt x="1262" y="741"/>
                  </a:lnTo>
                  <a:lnTo>
                    <a:pt x="1260" y="741"/>
                  </a:lnTo>
                  <a:lnTo>
                    <a:pt x="1259" y="741"/>
                  </a:lnTo>
                  <a:lnTo>
                    <a:pt x="1258" y="741"/>
                  </a:lnTo>
                  <a:lnTo>
                    <a:pt x="1258" y="742"/>
                  </a:lnTo>
                  <a:lnTo>
                    <a:pt x="1258" y="743"/>
                  </a:lnTo>
                  <a:lnTo>
                    <a:pt x="1256" y="743"/>
                  </a:lnTo>
                  <a:lnTo>
                    <a:pt x="1255" y="743"/>
                  </a:lnTo>
                  <a:lnTo>
                    <a:pt x="1254" y="743"/>
                  </a:lnTo>
                  <a:lnTo>
                    <a:pt x="1252" y="743"/>
                  </a:lnTo>
                  <a:lnTo>
                    <a:pt x="1251" y="743"/>
                  </a:lnTo>
                  <a:lnTo>
                    <a:pt x="1250" y="743"/>
                  </a:lnTo>
                  <a:lnTo>
                    <a:pt x="1249" y="743"/>
                  </a:lnTo>
                  <a:lnTo>
                    <a:pt x="1247" y="742"/>
                  </a:lnTo>
                  <a:lnTo>
                    <a:pt x="1249" y="742"/>
                  </a:lnTo>
                  <a:lnTo>
                    <a:pt x="1247" y="742"/>
                  </a:lnTo>
                  <a:lnTo>
                    <a:pt x="1246" y="742"/>
                  </a:lnTo>
                  <a:lnTo>
                    <a:pt x="1246" y="741"/>
                  </a:lnTo>
                  <a:lnTo>
                    <a:pt x="1245" y="741"/>
                  </a:lnTo>
                  <a:lnTo>
                    <a:pt x="1245" y="739"/>
                  </a:lnTo>
                  <a:lnTo>
                    <a:pt x="1243" y="739"/>
                  </a:lnTo>
                  <a:lnTo>
                    <a:pt x="1243" y="741"/>
                  </a:lnTo>
                  <a:lnTo>
                    <a:pt x="1242" y="741"/>
                  </a:lnTo>
                  <a:lnTo>
                    <a:pt x="1242" y="742"/>
                  </a:lnTo>
                  <a:lnTo>
                    <a:pt x="1242" y="741"/>
                  </a:lnTo>
                  <a:lnTo>
                    <a:pt x="1241" y="741"/>
                  </a:lnTo>
                  <a:lnTo>
                    <a:pt x="1239" y="741"/>
                  </a:lnTo>
                  <a:lnTo>
                    <a:pt x="1238" y="741"/>
                  </a:lnTo>
                  <a:lnTo>
                    <a:pt x="1237" y="741"/>
                  </a:lnTo>
                  <a:lnTo>
                    <a:pt x="1235" y="741"/>
                  </a:lnTo>
                  <a:lnTo>
                    <a:pt x="1235" y="742"/>
                  </a:lnTo>
                  <a:lnTo>
                    <a:pt x="1235" y="741"/>
                  </a:lnTo>
                  <a:lnTo>
                    <a:pt x="1235" y="742"/>
                  </a:lnTo>
                  <a:lnTo>
                    <a:pt x="1234" y="742"/>
                  </a:lnTo>
                  <a:lnTo>
                    <a:pt x="1234" y="743"/>
                  </a:lnTo>
                  <a:lnTo>
                    <a:pt x="1233" y="743"/>
                  </a:lnTo>
                  <a:lnTo>
                    <a:pt x="1232" y="745"/>
                  </a:lnTo>
                  <a:lnTo>
                    <a:pt x="1230" y="745"/>
                  </a:lnTo>
                  <a:lnTo>
                    <a:pt x="1229" y="745"/>
                  </a:lnTo>
                  <a:lnTo>
                    <a:pt x="1228" y="745"/>
                  </a:lnTo>
                  <a:lnTo>
                    <a:pt x="1228" y="746"/>
                  </a:lnTo>
                  <a:lnTo>
                    <a:pt x="1226" y="746"/>
                  </a:lnTo>
                  <a:lnTo>
                    <a:pt x="1228" y="746"/>
                  </a:lnTo>
                  <a:lnTo>
                    <a:pt x="1226" y="746"/>
                  </a:lnTo>
                  <a:lnTo>
                    <a:pt x="1226" y="747"/>
                  </a:lnTo>
                  <a:lnTo>
                    <a:pt x="1225" y="748"/>
                  </a:lnTo>
                  <a:lnTo>
                    <a:pt x="1226" y="748"/>
                  </a:lnTo>
                  <a:lnTo>
                    <a:pt x="1226" y="750"/>
                  </a:lnTo>
                  <a:lnTo>
                    <a:pt x="1225" y="751"/>
                  </a:lnTo>
                  <a:lnTo>
                    <a:pt x="1225" y="752"/>
                  </a:lnTo>
                  <a:lnTo>
                    <a:pt x="1224" y="751"/>
                  </a:lnTo>
                  <a:lnTo>
                    <a:pt x="1224" y="752"/>
                  </a:lnTo>
                  <a:lnTo>
                    <a:pt x="1222" y="752"/>
                  </a:lnTo>
                  <a:lnTo>
                    <a:pt x="1222" y="754"/>
                  </a:lnTo>
                  <a:lnTo>
                    <a:pt x="1221" y="755"/>
                  </a:lnTo>
                  <a:lnTo>
                    <a:pt x="1220" y="755"/>
                  </a:lnTo>
                  <a:lnTo>
                    <a:pt x="1220" y="756"/>
                  </a:lnTo>
                  <a:lnTo>
                    <a:pt x="1218" y="756"/>
                  </a:lnTo>
                  <a:lnTo>
                    <a:pt x="1217" y="756"/>
                  </a:lnTo>
                  <a:lnTo>
                    <a:pt x="1217" y="758"/>
                  </a:lnTo>
                  <a:lnTo>
                    <a:pt x="1216" y="758"/>
                  </a:lnTo>
                  <a:lnTo>
                    <a:pt x="1214" y="758"/>
                  </a:lnTo>
                  <a:lnTo>
                    <a:pt x="1213" y="758"/>
                  </a:lnTo>
                  <a:lnTo>
                    <a:pt x="1213" y="759"/>
                  </a:lnTo>
                  <a:lnTo>
                    <a:pt x="1212" y="759"/>
                  </a:lnTo>
                  <a:lnTo>
                    <a:pt x="1212" y="760"/>
                  </a:lnTo>
                  <a:lnTo>
                    <a:pt x="1212" y="762"/>
                  </a:lnTo>
                  <a:lnTo>
                    <a:pt x="1213" y="763"/>
                  </a:lnTo>
                  <a:lnTo>
                    <a:pt x="1212" y="764"/>
                  </a:lnTo>
                  <a:lnTo>
                    <a:pt x="1211" y="764"/>
                  </a:lnTo>
                  <a:lnTo>
                    <a:pt x="1211" y="766"/>
                  </a:lnTo>
                  <a:lnTo>
                    <a:pt x="1211" y="767"/>
                  </a:lnTo>
                  <a:lnTo>
                    <a:pt x="1211" y="768"/>
                  </a:lnTo>
                  <a:lnTo>
                    <a:pt x="1209" y="768"/>
                  </a:lnTo>
                  <a:lnTo>
                    <a:pt x="1208" y="768"/>
                  </a:lnTo>
                  <a:lnTo>
                    <a:pt x="1207" y="768"/>
                  </a:lnTo>
                  <a:lnTo>
                    <a:pt x="1205" y="767"/>
                  </a:lnTo>
                  <a:lnTo>
                    <a:pt x="1204" y="768"/>
                  </a:lnTo>
                  <a:lnTo>
                    <a:pt x="1203" y="768"/>
                  </a:lnTo>
                  <a:lnTo>
                    <a:pt x="1203" y="769"/>
                  </a:lnTo>
                  <a:lnTo>
                    <a:pt x="1201" y="769"/>
                  </a:lnTo>
                  <a:lnTo>
                    <a:pt x="1201" y="771"/>
                  </a:lnTo>
                  <a:lnTo>
                    <a:pt x="1200" y="771"/>
                  </a:lnTo>
                  <a:lnTo>
                    <a:pt x="1200" y="772"/>
                  </a:lnTo>
                  <a:lnTo>
                    <a:pt x="1199" y="772"/>
                  </a:lnTo>
                  <a:lnTo>
                    <a:pt x="1199" y="773"/>
                  </a:lnTo>
                  <a:lnTo>
                    <a:pt x="1197" y="773"/>
                  </a:lnTo>
                  <a:lnTo>
                    <a:pt x="1197" y="775"/>
                  </a:lnTo>
                  <a:lnTo>
                    <a:pt x="1196" y="775"/>
                  </a:lnTo>
                  <a:lnTo>
                    <a:pt x="1196" y="776"/>
                  </a:lnTo>
                  <a:lnTo>
                    <a:pt x="1195" y="776"/>
                  </a:lnTo>
                  <a:lnTo>
                    <a:pt x="1195" y="777"/>
                  </a:lnTo>
                  <a:lnTo>
                    <a:pt x="1194" y="779"/>
                  </a:lnTo>
                  <a:lnTo>
                    <a:pt x="1194" y="780"/>
                  </a:lnTo>
                  <a:lnTo>
                    <a:pt x="1192" y="780"/>
                  </a:lnTo>
                  <a:lnTo>
                    <a:pt x="1191" y="780"/>
                  </a:lnTo>
                  <a:lnTo>
                    <a:pt x="1191" y="781"/>
                  </a:lnTo>
                  <a:lnTo>
                    <a:pt x="1190" y="781"/>
                  </a:lnTo>
                  <a:lnTo>
                    <a:pt x="1188" y="781"/>
                  </a:lnTo>
                  <a:lnTo>
                    <a:pt x="1188" y="780"/>
                  </a:lnTo>
                  <a:lnTo>
                    <a:pt x="1187" y="779"/>
                  </a:lnTo>
                  <a:lnTo>
                    <a:pt x="1187" y="777"/>
                  </a:lnTo>
                  <a:lnTo>
                    <a:pt x="1186" y="777"/>
                  </a:lnTo>
                  <a:lnTo>
                    <a:pt x="1186" y="776"/>
                  </a:lnTo>
                  <a:lnTo>
                    <a:pt x="1184" y="777"/>
                  </a:lnTo>
                  <a:lnTo>
                    <a:pt x="1183" y="776"/>
                  </a:lnTo>
                  <a:lnTo>
                    <a:pt x="1183" y="777"/>
                  </a:lnTo>
                  <a:lnTo>
                    <a:pt x="1182" y="777"/>
                  </a:lnTo>
                  <a:lnTo>
                    <a:pt x="1182" y="776"/>
                  </a:lnTo>
                  <a:lnTo>
                    <a:pt x="1182" y="777"/>
                  </a:lnTo>
                  <a:lnTo>
                    <a:pt x="1180" y="777"/>
                  </a:lnTo>
                  <a:lnTo>
                    <a:pt x="1180" y="776"/>
                  </a:lnTo>
                  <a:lnTo>
                    <a:pt x="1180" y="775"/>
                  </a:lnTo>
                  <a:lnTo>
                    <a:pt x="1179" y="775"/>
                  </a:lnTo>
                  <a:lnTo>
                    <a:pt x="1178" y="773"/>
                  </a:lnTo>
                  <a:lnTo>
                    <a:pt x="1178" y="775"/>
                  </a:lnTo>
                  <a:lnTo>
                    <a:pt x="1177" y="776"/>
                  </a:lnTo>
                  <a:lnTo>
                    <a:pt x="1175" y="777"/>
                  </a:lnTo>
                  <a:lnTo>
                    <a:pt x="1174" y="777"/>
                  </a:lnTo>
                  <a:lnTo>
                    <a:pt x="1173" y="777"/>
                  </a:lnTo>
                  <a:lnTo>
                    <a:pt x="1171" y="777"/>
                  </a:lnTo>
                  <a:lnTo>
                    <a:pt x="1170" y="776"/>
                  </a:lnTo>
                  <a:lnTo>
                    <a:pt x="1169" y="776"/>
                  </a:lnTo>
                  <a:lnTo>
                    <a:pt x="1169" y="777"/>
                  </a:lnTo>
                  <a:lnTo>
                    <a:pt x="1167" y="777"/>
                  </a:lnTo>
                  <a:lnTo>
                    <a:pt x="1166" y="779"/>
                  </a:lnTo>
                  <a:lnTo>
                    <a:pt x="1165" y="779"/>
                  </a:lnTo>
                  <a:lnTo>
                    <a:pt x="1162" y="779"/>
                  </a:lnTo>
                  <a:lnTo>
                    <a:pt x="1161" y="779"/>
                  </a:lnTo>
                  <a:lnTo>
                    <a:pt x="1161" y="776"/>
                  </a:lnTo>
                  <a:lnTo>
                    <a:pt x="1161" y="775"/>
                  </a:lnTo>
                  <a:lnTo>
                    <a:pt x="1159" y="775"/>
                  </a:lnTo>
                  <a:lnTo>
                    <a:pt x="1159" y="773"/>
                  </a:lnTo>
                  <a:lnTo>
                    <a:pt x="1159" y="772"/>
                  </a:lnTo>
                  <a:lnTo>
                    <a:pt x="1158" y="772"/>
                  </a:lnTo>
                  <a:lnTo>
                    <a:pt x="1157" y="772"/>
                  </a:lnTo>
                  <a:lnTo>
                    <a:pt x="1156" y="772"/>
                  </a:lnTo>
                  <a:lnTo>
                    <a:pt x="1154" y="772"/>
                  </a:lnTo>
                  <a:lnTo>
                    <a:pt x="1153" y="772"/>
                  </a:lnTo>
                  <a:lnTo>
                    <a:pt x="1152" y="772"/>
                  </a:lnTo>
                  <a:lnTo>
                    <a:pt x="1150" y="772"/>
                  </a:lnTo>
                  <a:lnTo>
                    <a:pt x="1149" y="772"/>
                  </a:lnTo>
                  <a:lnTo>
                    <a:pt x="1149" y="771"/>
                  </a:lnTo>
                  <a:lnTo>
                    <a:pt x="1148" y="772"/>
                  </a:lnTo>
                  <a:lnTo>
                    <a:pt x="1148" y="771"/>
                  </a:lnTo>
                  <a:lnTo>
                    <a:pt x="1146" y="771"/>
                  </a:lnTo>
                  <a:lnTo>
                    <a:pt x="1145" y="772"/>
                  </a:lnTo>
                  <a:lnTo>
                    <a:pt x="1145" y="771"/>
                  </a:lnTo>
                  <a:lnTo>
                    <a:pt x="1145" y="769"/>
                  </a:lnTo>
                  <a:lnTo>
                    <a:pt x="1144" y="769"/>
                  </a:lnTo>
                  <a:lnTo>
                    <a:pt x="1142" y="769"/>
                  </a:lnTo>
                  <a:lnTo>
                    <a:pt x="1141" y="769"/>
                  </a:lnTo>
                  <a:lnTo>
                    <a:pt x="1140" y="768"/>
                  </a:lnTo>
                  <a:lnTo>
                    <a:pt x="1139" y="768"/>
                  </a:lnTo>
                  <a:lnTo>
                    <a:pt x="1139" y="767"/>
                  </a:lnTo>
                  <a:lnTo>
                    <a:pt x="1137" y="766"/>
                  </a:lnTo>
                  <a:lnTo>
                    <a:pt x="1136" y="766"/>
                  </a:lnTo>
                  <a:lnTo>
                    <a:pt x="1135" y="764"/>
                  </a:lnTo>
                  <a:lnTo>
                    <a:pt x="1133" y="764"/>
                  </a:lnTo>
                  <a:lnTo>
                    <a:pt x="1133" y="763"/>
                  </a:lnTo>
                  <a:lnTo>
                    <a:pt x="1132" y="763"/>
                  </a:lnTo>
                  <a:lnTo>
                    <a:pt x="1131" y="764"/>
                  </a:lnTo>
                  <a:lnTo>
                    <a:pt x="1129" y="764"/>
                  </a:lnTo>
                  <a:lnTo>
                    <a:pt x="1128" y="764"/>
                  </a:lnTo>
                  <a:lnTo>
                    <a:pt x="1127" y="764"/>
                  </a:lnTo>
                  <a:lnTo>
                    <a:pt x="1127" y="763"/>
                  </a:lnTo>
                  <a:lnTo>
                    <a:pt x="1127" y="764"/>
                  </a:lnTo>
                  <a:lnTo>
                    <a:pt x="1125" y="764"/>
                  </a:lnTo>
                  <a:lnTo>
                    <a:pt x="1124" y="764"/>
                  </a:lnTo>
                  <a:lnTo>
                    <a:pt x="1123" y="764"/>
                  </a:lnTo>
                  <a:lnTo>
                    <a:pt x="1121" y="764"/>
                  </a:lnTo>
                  <a:lnTo>
                    <a:pt x="1121" y="763"/>
                  </a:lnTo>
                  <a:lnTo>
                    <a:pt x="1120" y="763"/>
                  </a:lnTo>
                  <a:lnTo>
                    <a:pt x="1119" y="763"/>
                  </a:lnTo>
                  <a:lnTo>
                    <a:pt x="1119" y="762"/>
                  </a:lnTo>
                  <a:lnTo>
                    <a:pt x="1118" y="762"/>
                  </a:lnTo>
                  <a:lnTo>
                    <a:pt x="1118" y="760"/>
                  </a:lnTo>
                  <a:lnTo>
                    <a:pt x="1116" y="760"/>
                  </a:lnTo>
                  <a:lnTo>
                    <a:pt x="1115" y="760"/>
                  </a:lnTo>
                  <a:lnTo>
                    <a:pt x="1115" y="759"/>
                  </a:lnTo>
                  <a:lnTo>
                    <a:pt x="1114" y="759"/>
                  </a:lnTo>
                  <a:lnTo>
                    <a:pt x="1114" y="758"/>
                  </a:lnTo>
                  <a:lnTo>
                    <a:pt x="1115" y="756"/>
                  </a:lnTo>
                  <a:lnTo>
                    <a:pt x="1114" y="756"/>
                  </a:lnTo>
                  <a:lnTo>
                    <a:pt x="1115" y="755"/>
                  </a:lnTo>
                  <a:lnTo>
                    <a:pt x="1114" y="755"/>
                  </a:lnTo>
                  <a:lnTo>
                    <a:pt x="1114" y="754"/>
                  </a:lnTo>
                  <a:lnTo>
                    <a:pt x="1114" y="752"/>
                  </a:lnTo>
                  <a:lnTo>
                    <a:pt x="1114" y="751"/>
                  </a:lnTo>
                  <a:lnTo>
                    <a:pt x="1114" y="750"/>
                  </a:lnTo>
                  <a:lnTo>
                    <a:pt x="1114" y="748"/>
                  </a:lnTo>
                  <a:lnTo>
                    <a:pt x="1114" y="747"/>
                  </a:lnTo>
                  <a:lnTo>
                    <a:pt x="1114" y="746"/>
                  </a:lnTo>
                  <a:lnTo>
                    <a:pt x="1114" y="745"/>
                  </a:lnTo>
                  <a:lnTo>
                    <a:pt x="1114" y="743"/>
                  </a:lnTo>
                  <a:lnTo>
                    <a:pt x="1112" y="743"/>
                  </a:lnTo>
                  <a:lnTo>
                    <a:pt x="1111" y="743"/>
                  </a:lnTo>
                  <a:lnTo>
                    <a:pt x="1111" y="742"/>
                  </a:lnTo>
                  <a:lnTo>
                    <a:pt x="1110" y="742"/>
                  </a:lnTo>
                  <a:lnTo>
                    <a:pt x="1110" y="743"/>
                  </a:lnTo>
                  <a:lnTo>
                    <a:pt x="1108" y="743"/>
                  </a:lnTo>
                  <a:lnTo>
                    <a:pt x="1107" y="745"/>
                  </a:lnTo>
                  <a:lnTo>
                    <a:pt x="1106" y="745"/>
                  </a:lnTo>
                  <a:lnTo>
                    <a:pt x="1104" y="745"/>
                  </a:lnTo>
                  <a:lnTo>
                    <a:pt x="1103" y="745"/>
                  </a:lnTo>
                  <a:lnTo>
                    <a:pt x="1103" y="746"/>
                  </a:lnTo>
                  <a:lnTo>
                    <a:pt x="1102" y="746"/>
                  </a:lnTo>
                  <a:lnTo>
                    <a:pt x="1102" y="747"/>
                  </a:lnTo>
                  <a:lnTo>
                    <a:pt x="1101" y="747"/>
                  </a:lnTo>
                  <a:lnTo>
                    <a:pt x="1101" y="748"/>
                  </a:lnTo>
                  <a:lnTo>
                    <a:pt x="1099" y="748"/>
                  </a:lnTo>
                  <a:lnTo>
                    <a:pt x="1098" y="748"/>
                  </a:lnTo>
                  <a:lnTo>
                    <a:pt x="1098" y="750"/>
                  </a:lnTo>
                  <a:lnTo>
                    <a:pt x="1097" y="750"/>
                  </a:lnTo>
                  <a:lnTo>
                    <a:pt x="1095" y="750"/>
                  </a:lnTo>
                  <a:lnTo>
                    <a:pt x="1093" y="747"/>
                  </a:lnTo>
                  <a:lnTo>
                    <a:pt x="1093" y="746"/>
                  </a:lnTo>
                  <a:lnTo>
                    <a:pt x="1091" y="746"/>
                  </a:lnTo>
                  <a:lnTo>
                    <a:pt x="1091" y="745"/>
                  </a:lnTo>
                  <a:lnTo>
                    <a:pt x="1090" y="745"/>
                  </a:lnTo>
                  <a:lnTo>
                    <a:pt x="1089" y="745"/>
                  </a:lnTo>
                  <a:lnTo>
                    <a:pt x="1089" y="743"/>
                  </a:lnTo>
                  <a:lnTo>
                    <a:pt x="1087" y="743"/>
                  </a:lnTo>
                  <a:lnTo>
                    <a:pt x="1087" y="742"/>
                  </a:lnTo>
                  <a:lnTo>
                    <a:pt x="1086" y="742"/>
                  </a:lnTo>
                  <a:lnTo>
                    <a:pt x="1085" y="741"/>
                  </a:lnTo>
                  <a:lnTo>
                    <a:pt x="1084" y="741"/>
                  </a:lnTo>
                  <a:lnTo>
                    <a:pt x="1084" y="739"/>
                  </a:lnTo>
                  <a:lnTo>
                    <a:pt x="1082" y="739"/>
                  </a:lnTo>
                  <a:lnTo>
                    <a:pt x="1081" y="739"/>
                  </a:lnTo>
                  <a:lnTo>
                    <a:pt x="1080" y="738"/>
                  </a:lnTo>
                  <a:lnTo>
                    <a:pt x="1080" y="737"/>
                  </a:lnTo>
                  <a:lnTo>
                    <a:pt x="1078" y="735"/>
                  </a:lnTo>
                  <a:lnTo>
                    <a:pt x="1078" y="734"/>
                  </a:lnTo>
                  <a:lnTo>
                    <a:pt x="1078" y="733"/>
                  </a:lnTo>
                  <a:lnTo>
                    <a:pt x="1078" y="730"/>
                  </a:lnTo>
                  <a:lnTo>
                    <a:pt x="1078" y="729"/>
                  </a:lnTo>
                  <a:lnTo>
                    <a:pt x="1080" y="729"/>
                  </a:lnTo>
                  <a:lnTo>
                    <a:pt x="1078" y="729"/>
                  </a:lnTo>
                  <a:lnTo>
                    <a:pt x="1078" y="728"/>
                  </a:lnTo>
                  <a:lnTo>
                    <a:pt x="1078" y="726"/>
                  </a:lnTo>
                  <a:lnTo>
                    <a:pt x="1078" y="725"/>
                  </a:lnTo>
                  <a:lnTo>
                    <a:pt x="1078" y="724"/>
                  </a:lnTo>
                  <a:lnTo>
                    <a:pt x="1077" y="724"/>
                  </a:lnTo>
                  <a:lnTo>
                    <a:pt x="1077" y="722"/>
                  </a:lnTo>
                  <a:lnTo>
                    <a:pt x="1076" y="722"/>
                  </a:lnTo>
                  <a:lnTo>
                    <a:pt x="1076" y="721"/>
                  </a:lnTo>
                  <a:lnTo>
                    <a:pt x="1076" y="720"/>
                  </a:lnTo>
                  <a:lnTo>
                    <a:pt x="1076" y="718"/>
                  </a:lnTo>
                  <a:lnTo>
                    <a:pt x="1074" y="717"/>
                  </a:lnTo>
                  <a:lnTo>
                    <a:pt x="1073" y="717"/>
                  </a:lnTo>
                  <a:lnTo>
                    <a:pt x="1072" y="717"/>
                  </a:lnTo>
                  <a:lnTo>
                    <a:pt x="1072" y="716"/>
                  </a:lnTo>
                  <a:lnTo>
                    <a:pt x="1070" y="716"/>
                  </a:lnTo>
                  <a:lnTo>
                    <a:pt x="1069" y="716"/>
                  </a:lnTo>
                  <a:lnTo>
                    <a:pt x="1068" y="714"/>
                  </a:lnTo>
                  <a:lnTo>
                    <a:pt x="1066" y="713"/>
                  </a:lnTo>
                  <a:lnTo>
                    <a:pt x="1068" y="712"/>
                  </a:lnTo>
                  <a:lnTo>
                    <a:pt x="1068" y="711"/>
                  </a:lnTo>
                  <a:lnTo>
                    <a:pt x="1068" y="709"/>
                  </a:lnTo>
                  <a:lnTo>
                    <a:pt x="1068" y="708"/>
                  </a:lnTo>
                  <a:lnTo>
                    <a:pt x="1066" y="707"/>
                  </a:lnTo>
                  <a:lnTo>
                    <a:pt x="1066" y="705"/>
                  </a:lnTo>
                  <a:lnTo>
                    <a:pt x="1066" y="704"/>
                  </a:lnTo>
                  <a:lnTo>
                    <a:pt x="1068" y="704"/>
                  </a:lnTo>
                  <a:lnTo>
                    <a:pt x="1068" y="703"/>
                  </a:lnTo>
                  <a:lnTo>
                    <a:pt x="1068" y="701"/>
                  </a:lnTo>
                  <a:lnTo>
                    <a:pt x="1068" y="700"/>
                  </a:lnTo>
                  <a:lnTo>
                    <a:pt x="1068" y="699"/>
                  </a:lnTo>
                  <a:lnTo>
                    <a:pt x="1066" y="699"/>
                  </a:lnTo>
                  <a:lnTo>
                    <a:pt x="1066" y="697"/>
                  </a:lnTo>
                  <a:lnTo>
                    <a:pt x="1065" y="696"/>
                  </a:lnTo>
                  <a:lnTo>
                    <a:pt x="1065" y="695"/>
                  </a:lnTo>
                  <a:lnTo>
                    <a:pt x="1065" y="694"/>
                  </a:lnTo>
                  <a:lnTo>
                    <a:pt x="1066" y="692"/>
                  </a:lnTo>
                  <a:lnTo>
                    <a:pt x="1068" y="692"/>
                  </a:lnTo>
                  <a:lnTo>
                    <a:pt x="1069" y="692"/>
                  </a:lnTo>
                  <a:lnTo>
                    <a:pt x="1069" y="691"/>
                  </a:lnTo>
                  <a:lnTo>
                    <a:pt x="1069" y="690"/>
                  </a:lnTo>
                  <a:lnTo>
                    <a:pt x="1069" y="688"/>
                  </a:lnTo>
                  <a:lnTo>
                    <a:pt x="1070" y="688"/>
                  </a:lnTo>
                  <a:lnTo>
                    <a:pt x="1069" y="688"/>
                  </a:lnTo>
                  <a:lnTo>
                    <a:pt x="1068" y="688"/>
                  </a:lnTo>
                  <a:lnTo>
                    <a:pt x="1068" y="687"/>
                  </a:lnTo>
                  <a:lnTo>
                    <a:pt x="1066" y="687"/>
                  </a:lnTo>
                  <a:lnTo>
                    <a:pt x="1065" y="687"/>
                  </a:lnTo>
                  <a:lnTo>
                    <a:pt x="1064" y="687"/>
                  </a:lnTo>
                  <a:lnTo>
                    <a:pt x="1063" y="687"/>
                  </a:lnTo>
                  <a:lnTo>
                    <a:pt x="1061" y="688"/>
                  </a:lnTo>
                  <a:lnTo>
                    <a:pt x="1060" y="688"/>
                  </a:lnTo>
                  <a:lnTo>
                    <a:pt x="1059" y="688"/>
                  </a:lnTo>
                  <a:lnTo>
                    <a:pt x="1057" y="688"/>
                  </a:lnTo>
                  <a:lnTo>
                    <a:pt x="1056" y="688"/>
                  </a:lnTo>
                  <a:lnTo>
                    <a:pt x="1055" y="688"/>
                  </a:lnTo>
                  <a:lnTo>
                    <a:pt x="1053" y="688"/>
                  </a:lnTo>
                  <a:lnTo>
                    <a:pt x="1053" y="690"/>
                  </a:lnTo>
                  <a:lnTo>
                    <a:pt x="1052" y="690"/>
                  </a:lnTo>
                  <a:lnTo>
                    <a:pt x="1051" y="690"/>
                  </a:lnTo>
                  <a:lnTo>
                    <a:pt x="1051" y="691"/>
                  </a:lnTo>
                  <a:lnTo>
                    <a:pt x="1051" y="690"/>
                  </a:lnTo>
                  <a:lnTo>
                    <a:pt x="1049" y="690"/>
                  </a:lnTo>
                  <a:lnTo>
                    <a:pt x="1048" y="691"/>
                  </a:lnTo>
                  <a:lnTo>
                    <a:pt x="1047" y="691"/>
                  </a:lnTo>
                  <a:lnTo>
                    <a:pt x="1047" y="692"/>
                  </a:lnTo>
                  <a:lnTo>
                    <a:pt x="1046" y="692"/>
                  </a:lnTo>
                  <a:lnTo>
                    <a:pt x="1046" y="694"/>
                  </a:lnTo>
                  <a:lnTo>
                    <a:pt x="1044" y="694"/>
                  </a:lnTo>
                  <a:lnTo>
                    <a:pt x="1044" y="695"/>
                  </a:lnTo>
                  <a:lnTo>
                    <a:pt x="1044" y="696"/>
                  </a:lnTo>
                  <a:lnTo>
                    <a:pt x="1043" y="696"/>
                  </a:lnTo>
                  <a:lnTo>
                    <a:pt x="1042" y="696"/>
                  </a:lnTo>
                  <a:lnTo>
                    <a:pt x="1040" y="696"/>
                  </a:lnTo>
                  <a:lnTo>
                    <a:pt x="1039" y="696"/>
                  </a:lnTo>
                  <a:lnTo>
                    <a:pt x="1038" y="696"/>
                  </a:lnTo>
                  <a:lnTo>
                    <a:pt x="1036" y="696"/>
                  </a:lnTo>
                  <a:lnTo>
                    <a:pt x="1036" y="697"/>
                  </a:lnTo>
                  <a:lnTo>
                    <a:pt x="1035" y="697"/>
                  </a:lnTo>
                  <a:lnTo>
                    <a:pt x="1035" y="699"/>
                  </a:lnTo>
                  <a:lnTo>
                    <a:pt x="1035" y="700"/>
                  </a:lnTo>
                  <a:lnTo>
                    <a:pt x="1034" y="700"/>
                  </a:lnTo>
                  <a:lnTo>
                    <a:pt x="1032" y="699"/>
                  </a:lnTo>
                  <a:lnTo>
                    <a:pt x="1028" y="699"/>
                  </a:lnTo>
                  <a:lnTo>
                    <a:pt x="1027" y="699"/>
                  </a:lnTo>
                  <a:lnTo>
                    <a:pt x="1026" y="699"/>
                  </a:lnTo>
                  <a:lnTo>
                    <a:pt x="1026" y="697"/>
                  </a:lnTo>
                  <a:lnTo>
                    <a:pt x="1025" y="699"/>
                  </a:lnTo>
                  <a:lnTo>
                    <a:pt x="1023" y="699"/>
                  </a:lnTo>
                  <a:lnTo>
                    <a:pt x="1023" y="700"/>
                  </a:lnTo>
                  <a:lnTo>
                    <a:pt x="1022" y="700"/>
                  </a:lnTo>
                  <a:lnTo>
                    <a:pt x="1021" y="700"/>
                  </a:lnTo>
                  <a:lnTo>
                    <a:pt x="1019" y="701"/>
                  </a:lnTo>
                  <a:lnTo>
                    <a:pt x="1018" y="701"/>
                  </a:lnTo>
                  <a:lnTo>
                    <a:pt x="1017" y="701"/>
                  </a:lnTo>
                  <a:lnTo>
                    <a:pt x="1015" y="703"/>
                  </a:lnTo>
                  <a:lnTo>
                    <a:pt x="1015" y="704"/>
                  </a:lnTo>
                  <a:lnTo>
                    <a:pt x="1014" y="704"/>
                  </a:lnTo>
                  <a:lnTo>
                    <a:pt x="1014" y="705"/>
                  </a:lnTo>
                  <a:lnTo>
                    <a:pt x="1013" y="705"/>
                  </a:lnTo>
                  <a:lnTo>
                    <a:pt x="1013" y="707"/>
                  </a:lnTo>
                  <a:lnTo>
                    <a:pt x="1013" y="708"/>
                  </a:lnTo>
                  <a:lnTo>
                    <a:pt x="1011" y="708"/>
                  </a:lnTo>
                  <a:lnTo>
                    <a:pt x="1011" y="709"/>
                  </a:lnTo>
                  <a:lnTo>
                    <a:pt x="1010" y="709"/>
                  </a:lnTo>
                  <a:lnTo>
                    <a:pt x="1009" y="709"/>
                  </a:lnTo>
                  <a:lnTo>
                    <a:pt x="1008" y="711"/>
                  </a:lnTo>
                  <a:lnTo>
                    <a:pt x="1006" y="711"/>
                  </a:lnTo>
                  <a:lnTo>
                    <a:pt x="1005" y="712"/>
                  </a:lnTo>
                  <a:lnTo>
                    <a:pt x="1004" y="713"/>
                  </a:lnTo>
                  <a:lnTo>
                    <a:pt x="1002" y="713"/>
                  </a:lnTo>
                  <a:lnTo>
                    <a:pt x="1002" y="714"/>
                  </a:lnTo>
                  <a:lnTo>
                    <a:pt x="1001" y="716"/>
                  </a:lnTo>
                  <a:lnTo>
                    <a:pt x="1000" y="716"/>
                  </a:lnTo>
                  <a:lnTo>
                    <a:pt x="1000" y="717"/>
                  </a:lnTo>
                  <a:lnTo>
                    <a:pt x="998" y="717"/>
                  </a:lnTo>
                  <a:lnTo>
                    <a:pt x="997" y="717"/>
                  </a:lnTo>
                  <a:lnTo>
                    <a:pt x="996" y="717"/>
                  </a:lnTo>
                  <a:lnTo>
                    <a:pt x="994" y="717"/>
                  </a:lnTo>
                  <a:lnTo>
                    <a:pt x="994" y="718"/>
                  </a:lnTo>
                  <a:lnTo>
                    <a:pt x="996" y="720"/>
                  </a:lnTo>
                  <a:lnTo>
                    <a:pt x="996" y="724"/>
                  </a:lnTo>
                  <a:lnTo>
                    <a:pt x="994" y="725"/>
                  </a:lnTo>
                  <a:lnTo>
                    <a:pt x="994" y="726"/>
                  </a:lnTo>
                  <a:lnTo>
                    <a:pt x="993" y="728"/>
                  </a:lnTo>
                  <a:lnTo>
                    <a:pt x="993" y="729"/>
                  </a:lnTo>
                  <a:lnTo>
                    <a:pt x="992" y="730"/>
                  </a:lnTo>
                  <a:lnTo>
                    <a:pt x="990" y="730"/>
                  </a:lnTo>
                  <a:lnTo>
                    <a:pt x="990" y="731"/>
                  </a:lnTo>
                  <a:lnTo>
                    <a:pt x="989" y="733"/>
                  </a:lnTo>
                  <a:lnTo>
                    <a:pt x="989" y="734"/>
                  </a:lnTo>
                  <a:lnTo>
                    <a:pt x="988" y="734"/>
                  </a:lnTo>
                  <a:lnTo>
                    <a:pt x="988" y="735"/>
                  </a:lnTo>
                  <a:lnTo>
                    <a:pt x="987" y="735"/>
                  </a:lnTo>
                  <a:lnTo>
                    <a:pt x="985" y="735"/>
                  </a:lnTo>
                  <a:lnTo>
                    <a:pt x="984" y="737"/>
                  </a:lnTo>
                  <a:lnTo>
                    <a:pt x="983" y="741"/>
                  </a:lnTo>
                  <a:lnTo>
                    <a:pt x="983" y="742"/>
                  </a:lnTo>
                  <a:lnTo>
                    <a:pt x="983" y="743"/>
                  </a:lnTo>
                  <a:lnTo>
                    <a:pt x="981" y="743"/>
                  </a:lnTo>
                  <a:lnTo>
                    <a:pt x="981" y="745"/>
                  </a:lnTo>
                  <a:lnTo>
                    <a:pt x="980" y="745"/>
                  </a:lnTo>
                  <a:lnTo>
                    <a:pt x="979" y="746"/>
                  </a:lnTo>
                  <a:lnTo>
                    <a:pt x="979" y="747"/>
                  </a:lnTo>
                  <a:lnTo>
                    <a:pt x="980" y="748"/>
                  </a:lnTo>
                  <a:lnTo>
                    <a:pt x="979" y="750"/>
                  </a:lnTo>
                  <a:lnTo>
                    <a:pt x="977" y="751"/>
                  </a:lnTo>
                  <a:lnTo>
                    <a:pt x="977" y="752"/>
                  </a:lnTo>
                  <a:lnTo>
                    <a:pt x="977" y="754"/>
                  </a:lnTo>
                  <a:lnTo>
                    <a:pt x="976" y="755"/>
                  </a:lnTo>
                  <a:lnTo>
                    <a:pt x="976" y="756"/>
                  </a:lnTo>
                  <a:lnTo>
                    <a:pt x="975" y="758"/>
                  </a:lnTo>
                  <a:lnTo>
                    <a:pt x="975" y="759"/>
                  </a:lnTo>
                  <a:lnTo>
                    <a:pt x="973" y="760"/>
                  </a:lnTo>
                  <a:lnTo>
                    <a:pt x="973" y="762"/>
                  </a:lnTo>
                  <a:lnTo>
                    <a:pt x="973" y="763"/>
                  </a:lnTo>
                  <a:lnTo>
                    <a:pt x="972" y="764"/>
                  </a:lnTo>
                  <a:lnTo>
                    <a:pt x="970" y="759"/>
                  </a:lnTo>
                  <a:lnTo>
                    <a:pt x="956" y="759"/>
                  </a:lnTo>
                  <a:lnTo>
                    <a:pt x="962" y="771"/>
                  </a:lnTo>
                  <a:lnTo>
                    <a:pt x="960" y="771"/>
                  </a:lnTo>
                  <a:lnTo>
                    <a:pt x="959" y="772"/>
                  </a:lnTo>
                  <a:lnTo>
                    <a:pt x="959" y="773"/>
                  </a:lnTo>
                  <a:lnTo>
                    <a:pt x="958" y="773"/>
                  </a:lnTo>
                  <a:lnTo>
                    <a:pt x="958" y="775"/>
                  </a:lnTo>
                  <a:lnTo>
                    <a:pt x="956" y="775"/>
                  </a:lnTo>
                  <a:lnTo>
                    <a:pt x="951" y="783"/>
                  </a:lnTo>
                  <a:lnTo>
                    <a:pt x="949" y="785"/>
                  </a:lnTo>
                  <a:lnTo>
                    <a:pt x="947" y="785"/>
                  </a:lnTo>
                  <a:lnTo>
                    <a:pt x="947" y="786"/>
                  </a:lnTo>
                  <a:lnTo>
                    <a:pt x="946" y="786"/>
                  </a:lnTo>
                  <a:lnTo>
                    <a:pt x="945" y="786"/>
                  </a:lnTo>
                  <a:lnTo>
                    <a:pt x="945" y="788"/>
                  </a:lnTo>
                  <a:lnTo>
                    <a:pt x="943" y="788"/>
                  </a:lnTo>
                  <a:lnTo>
                    <a:pt x="943" y="789"/>
                  </a:lnTo>
                  <a:lnTo>
                    <a:pt x="942" y="789"/>
                  </a:lnTo>
                  <a:lnTo>
                    <a:pt x="941" y="789"/>
                  </a:lnTo>
                  <a:lnTo>
                    <a:pt x="939" y="790"/>
                  </a:lnTo>
                  <a:lnTo>
                    <a:pt x="939" y="792"/>
                  </a:lnTo>
                  <a:lnTo>
                    <a:pt x="941" y="792"/>
                  </a:lnTo>
                  <a:lnTo>
                    <a:pt x="939" y="793"/>
                  </a:lnTo>
                  <a:lnTo>
                    <a:pt x="938" y="796"/>
                  </a:lnTo>
                  <a:lnTo>
                    <a:pt x="937" y="797"/>
                  </a:lnTo>
                  <a:lnTo>
                    <a:pt x="937" y="798"/>
                  </a:lnTo>
                  <a:lnTo>
                    <a:pt x="935" y="801"/>
                  </a:lnTo>
                  <a:lnTo>
                    <a:pt x="935" y="802"/>
                  </a:lnTo>
                  <a:lnTo>
                    <a:pt x="935" y="803"/>
                  </a:lnTo>
                  <a:lnTo>
                    <a:pt x="935" y="805"/>
                  </a:lnTo>
                  <a:lnTo>
                    <a:pt x="935" y="806"/>
                  </a:lnTo>
                  <a:lnTo>
                    <a:pt x="938" y="809"/>
                  </a:lnTo>
                  <a:lnTo>
                    <a:pt x="939" y="810"/>
                  </a:lnTo>
                  <a:lnTo>
                    <a:pt x="939" y="811"/>
                  </a:lnTo>
                  <a:lnTo>
                    <a:pt x="941" y="811"/>
                  </a:lnTo>
                  <a:lnTo>
                    <a:pt x="941" y="813"/>
                  </a:lnTo>
                  <a:lnTo>
                    <a:pt x="942" y="815"/>
                  </a:lnTo>
                  <a:lnTo>
                    <a:pt x="942" y="817"/>
                  </a:lnTo>
                  <a:lnTo>
                    <a:pt x="941" y="818"/>
                  </a:lnTo>
                  <a:lnTo>
                    <a:pt x="939" y="819"/>
                  </a:lnTo>
                  <a:lnTo>
                    <a:pt x="941" y="820"/>
                  </a:lnTo>
                  <a:lnTo>
                    <a:pt x="939" y="820"/>
                  </a:lnTo>
                  <a:lnTo>
                    <a:pt x="938" y="820"/>
                  </a:lnTo>
                  <a:lnTo>
                    <a:pt x="937" y="820"/>
                  </a:lnTo>
                  <a:lnTo>
                    <a:pt x="935" y="820"/>
                  </a:lnTo>
                  <a:lnTo>
                    <a:pt x="934" y="822"/>
                  </a:lnTo>
                  <a:lnTo>
                    <a:pt x="933" y="822"/>
                  </a:lnTo>
                  <a:lnTo>
                    <a:pt x="932" y="822"/>
                  </a:lnTo>
                  <a:lnTo>
                    <a:pt x="930" y="820"/>
                  </a:lnTo>
                  <a:lnTo>
                    <a:pt x="929" y="820"/>
                  </a:lnTo>
                  <a:lnTo>
                    <a:pt x="928" y="819"/>
                  </a:lnTo>
                  <a:lnTo>
                    <a:pt x="926" y="819"/>
                  </a:lnTo>
                  <a:lnTo>
                    <a:pt x="926" y="818"/>
                  </a:lnTo>
                  <a:lnTo>
                    <a:pt x="925" y="818"/>
                  </a:lnTo>
                  <a:lnTo>
                    <a:pt x="924" y="818"/>
                  </a:lnTo>
                  <a:lnTo>
                    <a:pt x="922" y="818"/>
                  </a:lnTo>
                  <a:lnTo>
                    <a:pt x="921" y="818"/>
                  </a:lnTo>
                  <a:lnTo>
                    <a:pt x="921" y="817"/>
                  </a:lnTo>
                  <a:lnTo>
                    <a:pt x="920" y="817"/>
                  </a:lnTo>
                  <a:lnTo>
                    <a:pt x="918" y="817"/>
                  </a:lnTo>
                  <a:lnTo>
                    <a:pt x="917" y="817"/>
                  </a:lnTo>
                  <a:lnTo>
                    <a:pt x="916" y="817"/>
                  </a:lnTo>
                  <a:lnTo>
                    <a:pt x="915" y="817"/>
                  </a:lnTo>
                  <a:lnTo>
                    <a:pt x="913" y="818"/>
                  </a:lnTo>
                  <a:lnTo>
                    <a:pt x="912" y="818"/>
                  </a:lnTo>
                  <a:lnTo>
                    <a:pt x="911" y="818"/>
                  </a:lnTo>
                  <a:lnTo>
                    <a:pt x="911" y="819"/>
                  </a:lnTo>
                  <a:lnTo>
                    <a:pt x="909" y="819"/>
                  </a:lnTo>
                  <a:lnTo>
                    <a:pt x="911" y="820"/>
                  </a:lnTo>
                  <a:lnTo>
                    <a:pt x="909" y="820"/>
                  </a:lnTo>
                  <a:lnTo>
                    <a:pt x="908" y="820"/>
                  </a:lnTo>
                  <a:lnTo>
                    <a:pt x="908" y="822"/>
                  </a:lnTo>
                  <a:lnTo>
                    <a:pt x="907" y="822"/>
                  </a:lnTo>
                  <a:lnTo>
                    <a:pt x="907" y="823"/>
                  </a:lnTo>
                  <a:lnTo>
                    <a:pt x="907" y="824"/>
                  </a:lnTo>
                  <a:lnTo>
                    <a:pt x="905" y="824"/>
                  </a:lnTo>
                  <a:lnTo>
                    <a:pt x="905" y="826"/>
                  </a:lnTo>
                  <a:lnTo>
                    <a:pt x="904" y="827"/>
                  </a:lnTo>
                  <a:lnTo>
                    <a:pt x="903" y="827"/>
                  </a:lnTo>
                  <a:lnTo>
                    <a:pt x="901" y="828"/>
                  </a:lnTo>
                  <a:lnTo>
                    <a:pt x="901" y="830"/>
                  </a:lnTo>
                  <a:lnTo>
                    <a:pt x="901" y="831"/>
                  </a:lnTo>
                  <a:lnTo>
                    <a:pt x="900" y="832"/>
                  </a:lnTo>
                  <a:lnTo>
                    <a:pt x="900" y="834"/>
                  </a:lnTo>
                  <a:lnTo>
                    <a:pt x="899" y="835"/>
                  </a:lnTo>
                  <a:lnTo>
                    <a:pt x="897" y="836"/>
                  </a:lnTo>
                  <a:lnTo>
                    <a:pt x="897" y="838"/>
                  </a:lnTo>
                  <a:lnTo>
                    <a:pt x="896" y="839"/>
                  </a:lnTo>
                  <a:lnTo>
                    <a:pt x="896" y="840"/>
                  </a:lnTo>
                  <a:lnTo>
                    <a:pt x="895" y="840"/>
                  </a:lnTo>
                  <a:lnTo>
                    <a:pt x="895" y="841"/>
                  </a:lnTo>
                  <a:lnTo>
                    <a:pt x="894" y="841"/>
                  </a:lnTo>
                  <a:lnTo>
                    <a:pt x="894" y="843"/>
                  </a:lnTo>
                  <a:lnTo>
                    <a:pt x="894" y="844"/>
                  </a:lnTo>
                  <a:lnTo>
                    <a:pt x="892" y="844"/>
                  </a:lnTo>
                  <a:lnTo>
                    <a:pt x="891" y="845"/>
                  </a:lnTo>
                  <a:lnTo>
                    <a:pt x="890" y="845"/>
                  </a:lnTo>
                  <a:lnTo>
                    <a:pt x="890" y="847"/>
                  </a:lnTo>
                  <a:lnTo>
                    <a:pt x="888" y="847"/>
                  </a:lnTo>
                  <a:lnTo>
                    <a:pt x="887" y="848"/>
                  </a:lnTo>
                  <a:lnTo>
                    <a:pt x="887" y="849"/>
                  </a:lnTo>
                  <a:lnTo>
                    <a:pt x="886" y="849"/>
                  </a:lnTo>
                  <a:lnTo>
                    <a:pt x="886" y="851"/>
                  </a:lnTo>
                  <a:lnTo>
                    <a:pt x="884" y="851"/>
                  </a:lnTo>
                  <a:lnTo>
                    <a:pt x="884" y="852"/>
                  </a:lnTo>
                  <a:lnTo>
                    <a:pt x="883" y="853"/>
                  </a:lnTo>
                  <a:lnTo>
                    <a:pt x="883" y="855"/>
                  </a:lnTo>
                  <a:lnTo>
                    <a:pt x="883" y="856"/>
                  </a:lnTo>
                  <a:lnTo>
                    <a:pt x="882" y="856"/>
                  </a:lnTo>
                  <a:lnTo>
                    <a:pt x="880" y="856"/>
                  </a:lnTo>
                  <a:lnTo>
                    <a:pt x="879" y="856"/>
                  </a:lnTo>
                  <a:lnTo>
                    <a:pt x="878" y="856"/>
                  </a:lnTo>
                  <a:lnTo>
                    <a:pt x="877" y="856"/>
                  </a:lnTo>
                  <a:lnTo>
                    <a:pt x="875" y="856"/>
                  </a:lnTo>
                  <a:lnTo>
                    <a:pt x="875" y="857"/>
                  </a:lnTo>
                  <a:lnTo>
                    <a:pt x="874" y="857"/>
                  </a:lnTo>
                  <a:lnTo>
                    <a:pt x="873" y="858"/>
                  </a:lnTo>
                  <a:lnTo>
                    <a:pt x="873" y="860"/>
                  </a:lnTo>
                  <a:lnTo>
                    <a:pt x="873" y="861"/>
                  </a:lnTo>
                  <a:lnTo>
                    <a:pt x="869" y="861"/>
                  </a:lnTo>
                  <a:lnTo>
                    <a:pt x="867" y="861"/>
                  </a:lnTo>
                  <a:lnTo>
                    <a:pt x="866" y="861"/>
                  </a:lnTo>
                  <a:lnTo>
                    <a:pt x="863" y="861"/>
                  </a:lnTo>
                  <a:lnTo>
                    <a:pt x="862" y="861"/>
                  </a:lnTo>
                  <a:lnTo>
                    <a:pt x="861" y="861"/>
                  </a:lnTo>
                  <a:lnTo>
                    <a:pt x="861" y="862"/>
                  </a:lnTo>
                  <a:lnTo>
                    <a:pt x="858" y="862"/>
                  </a:lnTo>
                  <a:lnTo>
                    <a:pt x="857" y="862"/>
                  </a:lnTo>
                  <a:lnTo>
                    <a:pt x="856" y="862"/>
                  </a:lnTo>
                  <a:lnTo>
                    <a:pt x="856" y="864"/>
                  </a:lnTo>
                  <a:lnTo>
                    <a:pt x="854" y="864"/>
                  </a:lnTo>
                  <a:lnTo>
                    <a:pt x="854" y="865"/>
                  </a:lnTo>
                  <a:lnTo>
                    <a:pt x="853" y="866"/>
                  </a:lnTo>
                  <a:lnTo>
                    <a:pt x="852" y="866"/>
                  </a:lnTo>
                  <a:lnTo>
                    <a:pt x="850" y="866"/>
                  </a:lnTo>
                  <a:lnTo>
                    <a:pt x="849" y="866"/>
                  </a:lnTo>
                  <a:lnTo>
                    <a:pt x="848" y="866"/>
                  </a:lnTo>
                  <a:lnTo>
                    <a:pt x="846" y="866"/>
                  </a:lnTo>
                  <a:lnTo>
                    <a:pt x="844" y="866"/>
                  </a:lnTo>
                  <a:lnTo>
                    <a:pt x="842" y="868"/>
                  </a:lnTo>
                  <a:lnTo>
                    <a:pt x="841" y="868"/>
                  </a:lnTo>
                  <a:lnTo>
                    <a:pt x="840" y="868"/>
                  </a:lnTo>
                  <a:lnTo>
                    <a:pt x="839" y="866"/>
                  </a:lnTo>
                  <a:lnTo>
                    <a:pt x="837" y="866"/>
                  </a:lnTo>
                  <a:lnTo>
                    <a:pt x="836" y="866"/>
                  </a:lnTo>
                  <a:lnTo>
                    <a:pt x="835" y="866"/>
                  </a:lnTo>
                  <a:lnTo>
                    <a:pt x="833" y="866"/>
                  </a:lnTo>
                  <a:lnTo>
                    <a:pt x="833" y="868"/>
                  </a:lnTo>
                  <a:lnTo>
                    <a:pt x="832" y="868"/>
                  </a:lnTo>
                  <a:lnTo>
                    <a:pt x="831" y="869"/>
                  </a:lnTo>
                  <a:lnTo>
                    <a:pt x="829" y="870"/>
                  </a:lnTo>
                  <a:lnTo>
                    <a:pt x="828" y="872"/>
                  </a:lnTo>
                  <a:lnTo>
                    <a:pt x="827" y="872"/>
                  </a:lnTo>
                  <a:lnTo>
                    <a:pt x="825" y="872"/>
                  </a:lnTo>
                  <a:lnTo>
                    <a:pt x="824" y="873"/>
                  </a:lnTo>
                  <a:lnTo>
                    <a:pt x="823" y="873"/>
                  </a:lnTo>
                  <a:lnTo>
                    <a:pt x="823" y="874"/>
                  </a:lnTo>
                  <a:lnTo>
                    <a:pt x="822" y="875"/>
                  </a:lnTo>
                  <a:lnTo>
                    <a:pt x="822" y="878"/>
                  </a:lnTo>
                  <a:lnTo>
                    <a:pt x="820" y="879"/>
                  </a:lnTo>
                  <a:lnTo>
                    <a:pt x="820" y="881"/>
                  </a:lnTo>
                  <a:lnTo>
                    <a:pt x="819" y="881"/>
                  </a:lnTo>
                  <a:lnTo>
                    <a:pt x="819" y="882"/>
                  </a:lnTo>
                  <a:lnTo>
                    <a:pt x="818" y="883"/>
                  </a:lnTo>
                  <a:lnTo>
                    <a:pt x="816" y="885"/>
                  </a:lnTo>
                  <a:lnTo>
                    <a:pt x="816" y="886"/>
                  </a:lnTo>
                  <a:lnTo>
                    <a:pt x="815" y="886"/>
                  </a:lnTo>
                  <a:lnTo>
                    <a:pt x="814" y="886"/>
                  </a:lnTo>
                  <a:lnTo>
                    <a:pt x="812" y="886"/>
                  </a:lnTo>
                  <a:lnTo>
                    <a:pt x="811" y="886"/>
                  </a:lnTo>
                  <a:lnTo>
                    <a:pt x="810" y="885"/>
                  </a:lnTo>
                  <a:lnTo>
                    <a:pt x="808" y="885"/>
                  </a:lnTo>
                  <a:lnTo>
                    <a:pt x="808" y="882"/>
                  </a:lnTo>
                  <a:lnTo>
                    <a:pt x="808" y="881"/>
                  </a:lnTo>
                  <a:lnTo>
                    <a:pt x="807" y="879"/>
                  </a:lnTo>
                  <a:lnTo>
                    <a:pt x="808" y="878"/>
                  </a:lnTo>
                  <a:lnTo>
                    <a:pt x="808" y="877"/>
                  </a:lnTo>
                  <a:lnTo>
                    <a:pt x="808" y="875"/>
                  </a:lnTo>
                  <a:lnTo>
                    <a:pt x="810" y="875"/>
                  </a:lnTo>
                  <a:lnTo>
                    <a:pt x="810" y="874"/>
                  </a:lnTo>
                  <a:lnTo>
                    <a:pt x="811" y="874"/>
                  </a:lnTo>
                  <a:lnTo>
                    <a:pt x="811" y="873"/>
                  </a:lnTo>
                  <a:lnTo>
                    <a:pt x="811" y="872"/>
                  </a:lnTo>
                  <a:lnTo>
                    <a:pt x="811" y="870"/>
                  </a:lnTo>
                  <a:lnTo>
                    <a:pt x="810" y="869"/>
                  </a:lnTo>
                  <a:lnTo>
                    <a:pt x="810" y="868"/>
                  </a:lnTo>
                  <a:lnTo>
                    <a:pt x="810" y="866"/>
                  </a:lnTo>
                  <a:lnTo>
                    <a:pt x="810" y="865"/>
                  </a:lnTo>
                  <a:lnTo>
                    <a:pt x="811" y="865"/>
                  </a:lnTo>
                  <a:lnTo>
                    <a:pt x="811" y="864"/>
                  </a:lnTo>
                  <a:lnTo>
                    <a:pt x="812" y="864"/>
                  </a:lnTo>
                  <a:lnTo>
                    <a:pt x="812" y="862"/>
                  </a:lnTo>
                  <a:lnTo>
                    <a:pt x="812" y="861"/>
                  </a:lnTo>
                  <a:lnTo>
                    <a:pt x="811" y="861"/>
                  </a:lnTo>
                  <a:lnTo>
                    <a:pt x="810" y="861"/>
                  </a:lnTo>
                  <a:lnTo>
                    <a:pt x="808" y="861"/>
                  </a:lnTo>
                  <a:lnTo>
                    <a:pt x="807" y="861"/>
                  </a:lnTo>
                  <a:lnTo>
                    <a:pt x="806" y="861"/>
                  </a:lnTo>
                  <a:lnTo>
                    <a:pt x="804" y="862"/>
                  </a:lnTo>
                  <a:lnTo>
                    <a:pt x="803" y="862"/>
                  </a:lnTo>
                  <a:lnTo>
                    <a:pt x="802" y="861"/>
                  </a:lnTo>
                  <a:lnTo>
                    <a:pt x="801" y="861"/>
                  </a:lnTo>
                  <a:lnTo>
                    <a:pt x="799" y="861"/>
                  </a:lnTo>
                  <a:lnTo>
                    <a:pt x="799" y="860"/>
                  </a:lnTo>
                  <a:lnTo>
                    <a:pt x="799" y="858"/>
                  </a:lnTo>
                  <a:lnTo>
                    <a:pt x="798" y="858"/>
                  </a:lnTo>
                  <a:lnTo>
                    <a:pt x="798" y="857"/>
                  </a:lnTo>
                  <a:lnTo>
                    <a:pt x="798" y="856"/>
                  </a:lnTo>
                  <a:lnTo>
                    <a:pt x="798" y="855"/>
                  </a:lnTo>
                  <a:lnTo>
                    <a:pt x="797" y="855"/>
                  </a:lnTo>
                  <a:lnTo>
                    <a:pt x="797" y="853"/>
                  </a:lnTo>
                  <a:lnTo>
                    <a:pt x="795" y="852"/>
                  </a:lnTo>
                  <a:lnTo>
                    <a:pt x="794" y="852"/>
                  </a:lnTo>
                  <a:lnTo>
                    <a:pt x="793" y="852"/>
                  </a:lnTo>
                  <a:lnTo>
                    <a:pt x="791" y="852"/>
                  </a:lnTo>
                  <a:lnTo>
                    <a:pt x="790" y="852"/>
                  </a:lnTo>
                  <a:lnTo>
                    <a:pt x="789" y="851"/>
                  </a:lnTo>
                  <a:lnTo>
                    <a:pt x="787" y="851"/>
                  </a:lnTo>
                  <a:lnTo>
                    <a:pt x="786" y="851"/>
                  </a:lnTo>
                  <a:lnTo>
                    <a:pt x="785" y="851"/>
                  </a:lnTo>
                  <a:lnTo>
                    <a:pt x="785" y="849"/>
                  </a:lnTo>
                  <a:lnTo>
                    <a:pt x="786" y="848"/>
                  </a:lnTo>
                  <a:lnTo>
                    <a:pt x="787" y="847"/>
                  </a:lnTo>
                  <a:lnTo>
                    <a:pt x="787" y="845"/>
                  </a:lnTo>
                  <a:lnTo>
                    <a:pt x="789" y="843"/>
                  </a:lnTo>
                  <a:lnTo>
                    <a:pt x="790" y="841"/>
                  </a:lnTo>
                  <a:lnTo>
                    <a:pt x="790" y="840"/>
                  </a:lnTo>
                  <a:lnTo>
                    <a:pt x="791" y="839"/>
                  </a:lnTo>
                  <a:lnTo>
                    <a:pt x="791" y="838"/>
                  </a:lnTo>
                  <a:lnTo>
                    <a:pt x="793" y="838"/>
                  </a:lnTo>
                  <a:lnTo>
                    <a:pt x="793" y="836"/>
                  </a:lnTo>
                  <a:lnTo>
                    <a:pt x="794" y="836"/>
                  </a:lnTo>
                  <a:lnTo>
                    <a:pt x="794" y="835"/>
                  </a:lnTo>
                  <a:lnTo>
                    <a:pt x="795" y="835"/>
                  </a:lnTo>
                  <a:lnTo>
                    <a:pt x="797" y="834"/>
                  </a:lnTo>
                  <a:lnTo>
                    <a:pt x="797" y="832"/>
                  </a:lnTo>
                  <a:lnTo>
                    <a:pt x="795" y="832"/>
                  </a:lnTo>
                  <a:lnTo>
                    <a:pt x="794" y="834"/>
                  </a:lnTo>
                  <a:lnTo>
                    <a:pt x="793" y="834"/>
                  </a:lnTo>
                  <a:lnTo>
                    <a:pt x="793" y="832"/>
                  </a:lnTo>
                  <a:lnTo>
                    <a:pt x="791" y="834"/>
                  </a:lnTo>
                  <a:lnTo>
                    <a:pt x="789" y="834"/>
                  </a:lnTo>
                  <a:lnTo>
                    <a:pt x="787" y="834"/>
                  </a:lnTo>
                  <a:lnTo>
                    <a:pt x="786" y="832"/>
                  </a:lnTo>
                  <a:lnTo>
                    <a:pt x="785" y="832"/>
                  </a:lnTo>
                  <a:lnTo>
                    <a:pt x="784" y="832"/>
                  </a:lnTo>
                  <a:lnTo>
                    <a:pt x="782" y="831"/>
                  </a:lnTo>
                  <a:lnTo>
                    <a:pt x="781" y="831"/>
                  </a:lnTo>
                  <a:lnTo>
                    <a:pt x="780" y="831"/>
                  </a:lnTo>
                  <a:lnTo>
                    <a:pt x="778" y="831"/>
                  </a:lnTo>
                  <a:lnTo>
                    <a:pt x="777" y="831"/>
                  </a:lnTo>
                  <a:lnTo>
                    <a:pt x="776" y="830"/>
                  </a:lnTo>
                  <a:lnTo>
                    <a:pt x="776" y="828"/>
                  </a:lnTo>
                  <a:lnTo>
                    <a:pt x="777" y="828"/>
                  </a:lnTo>
                  <a:lnTo>
                    <a:pt x="777" y="827"/>
                  </a:lnTo>
                  <a:lnTo>
                    <a:pt x="777" y="826"/>
                  </a:lnTo>
                  <a:lnTo>
                    <a:pt x="776" y="826"/>
                  </a:lnTo>
                  <a:lnTo>
                    <a:pt x="774" y="827"/>
                  </a:lnTo>
                  <a:lnTo>
                    <a:pt x="773" y="827"/>
                  </a:lnTo>
                  <a:lnTo>
                    <a:pt x="772" y="827"/>
                  </a:lnTo>
                  <a:lnTo>
                    <a:pt x="770" y="827"/>
                  </a:lnTo>
                  <a:lnTo>
                    <a:pt x="769" y="827"/>
                  </a:lnTo>
                  <a:lnTo>
                    <a:pt x="768" y="827"/>
                  </a:lnTo>
                  <a:lnTo>
                    <a:pt x="765" y="827"/>
                  </a:lnTo>
                  <a:lnTo>
                    <a:pt x="764" y="827"/>
                  </a:lnTo>
                  <a:lnTo>
                    <a:pt x="764" y="826"/>
                  </a:lnTo>
                  <a:lnTo>
                    <a:pt x="764" y="824"/>
                  </a:lnTo>
                  <a:lnTo>
                    <a:pt x="763" y="823"/>
                  </a:lnTo>
                  <a:lnTo>
                    <a:pt x="763" y="822"/>
                  </a:lnTo>
                  <a:lnTo>
                    <a:pt x="763" y="820"/>
                  </a:lnTo>
                  <a:lnTo>
                    <a:pt x="763" y="819"/>
                  </a:lnTo>
                  <a:lnTo>
                    <a:pt x="763" y="818"/>
                  </a:lnTo>
                  <a:lnTo>
                    <a:pt x="761" y="818"/>
                  </a:lnTo>
                  <a:lnTo>
                    <a:pt x="763" y="817"/>
                  </a:lnTo>
                  <a:lnTo>
                    <a:pt x="763" y="815"/>
                  </a:lnTo>
                  <a:lnTo>
                    <a:pt x="763" y="814"/>
                  </a:lnTo>
                  <a:lnTo>
                    <a:pt x="763" y="813"/>
                  </a:lnTo>
                  <a:lnTo>
                    <a:pt x="763" y="811"/>
                  </a:lnTo>
                  <a:lnTo>
                    <a:pt x="763" y="810"/>
                  </a:lnTo>
                  <a:lnTo>
                    <a:pt x="763" y="809"/>
                  </a:lnTo>
                  <a:lnTo>
                    <a:pt x="763" y="807"/>
                  </a:lnTo>
                  <a:lnTo>
                    <a:pt x="764" y="806"/>
                  </a:lnTo>
                  <a:lnTo>
                    <a:pt x="764" y="805"/>
                  </a:lnTo>
                  <a:lnTo>
                    <a:pt x="764" y="803"/>
                  </a:lnTo>
                  <a:lnTo>
                    <a:pt x="765" y="803"/>
                  </a:lnTo>
                  <a:lnTo>
                    <a:pt x="765" y="802"/>
                  </a:lnTo>
                  <a:lnTo>
                    <a:pt x="765" y="801"/>
                  </a:lnTo>
                  <a:lnTo>
                    <a:pt x="767" y="801"/>
                  </a:lnTo>
                  <a:lnTo>
                    <a:pt x="767" y="800"/>
                  </a:lnTo>
                  <a:lnTo>
                    <a:pt x="767" y="798"/>
                  </a:lnTo>
                  <a:lnTo>
                    <a:pt x="767" y="797"/>
                  </a:lnTo>
                  <a:lnTo>
                    <a:pt x="767" y="796"/>
                  </a:lnTo>
                  <a:lnTo>
                    <a:pt x="767" y="794"/>
                  </a:lnTo>
                  <a:lnTo>
                    <a:pt x="767" y="793"/>
                  </a:lnTo>
                  <a:lnTo>
                    <a:pt x="767" y="792"/>
                  </a:lnTo>
                  <a:lnTo>
                    <a:pt x="767" y="790"/>
                  </a:lnTo>
                  <a:lnTo>
                    <a:pt x="767" y="789"/>
                  </a:lnTo>
                  <a:lnTo>
                    <a:pt x="767" y="788"/>
                  </a:lnTo>
                  <a:lnTo>
                    <a:pt x="768" y="786"/>
                  </a:lnTo>
                  <a:lnTo>
                    <a:pt x="768" y="785"/>
                  </a:lnTo>
                  <a:lnTo>
                    <a:pt x="769" y="784"/>
                  </a:lnTo>
                  <a:lnTo>
                    <a:pt x="769" y="783"/>
                  </a:lnTo>
                  <a:lnTo>
                    <a:pt x="770" y="783"/>
                  </a:lnTo>
                  <a:lnTo>
                    <a:pt x="770" y="781"/>
                  </a:lnTo>
                  <a:lnTo>
                    <a:pt x="770" y="780"/>
                  </a:lnTo>
                  <a:lnTo>
                    <a:pt x="772" y="780"/>
                  </a:lnTo>
                  <a:lnTo>
                    <a:pt x="772" y="779"/>
                  </a:lnTo>
                  <a:lnTo>
                    <a:pt x="770" y="779"/>
                  </a:lnTo>
                  <a:lnTo>
                    <a:pt x="770" y="777"/>
                  </a:lnTo>
                  <a:lnTo>
                    <a:pt x="770" y="776"/>
                  </a:lnTo>
                  <a:lnTo>
                    <a:pt x="770" y="775"/>
                  </a:lnTo>
                  <a:lnTo>
                    <a:pt x="769" y="775"/>
                  </a:lnTo>
                  <a:lnTo>
                    <a:pt x="768" y="775"/>
                  </a:lnTo>
                  <a:lnTo>
                    <a:pt x="767" y="775"/>
                  </a:lnTo>
                  <a:lnTo>
                    <a:pt x="765" y="775"/>
                  </a:lnTo>
                  <a:lnTo>
                    <a:pt x="765" y="773"/>
                  </a:lnTo>
                  <a:lnTo>
                    <a:pt x="764" y="772"/>
                  </a:lnTo>
                  <a:lnTo>
                    <a:pt x="763" y="772"/>
                  </a:lnTo>
                  <a:lnTo>
                    <a:pt x="763" y="771"/>
                  </a:lnTo>
                  <a:lnTo>
                    <a:pt x="763" y="769"/>
                  </a:lnTo>
                  <a:lnTo>
                    <a:pt x="761" y="768"/>
                  </a:lnTo>
                  <a:lnTo>
                    <a:pt x="761" y="769"/>
                  </a:lnTo>
                  <a:lnTo>
                    <a:pt x="761" y="771"/>
                  </a:lnTo>
                  <a:lnTo>
                    <a:pt x="760" y="771"/>
                  </a:lnTo>
                  <a:lnTo>
                    <a:pt x="760" y="772"/>
                  </a:lnTo>
                  <a:lnTo>
                    <a:pt x="759" y="772"/>
                  </a:lnTo>
                  <a:lnTo>
                    <a:pt x="759" y="773"/>
                  </a:lnTo>
                  <a:lnTo>
                    <a:pt x="757" y="775"/>
                  </a:lnTo>
                  <a:lnTo>
                    <a:pt x="757" y="776"/>
                  </a:lnTo>
                  <a:lnTo>
                    <a:pt x="756" y="776"/>
                  </a:lnTo>
                  <a:lnTo>
                    <a:pt x="756" y="777"/>
                  </a:lnTo>
                  <a:lnTo>
                    <a:pt x="753" y="779"/>
                  </a:lnTo>
                  <a:lnTo>
                    <a:pt x="752" y="779"/>
                  </a:lnTo>
                  <a:lnTo>
                    <a:pt x="749" y="780"/>
                  </a:lnTo>
                  <a:lnTo>
                    <a:pt x="747" y="780"/>
                  </a:lnTo>
                  <a:lnTo>
                    <a:pt x="746" y="781"/>
                  </a:lnTo>
                  <a:lnTo>
                    <a:pt x="744" y="781"/>
                  </a:lnTo>
                  <a:lnTo>
                    <a:pt x="743" y="783"/>
                  </a:lnTo>
                  <a:lnTo>
                    <a:pt x="742" y="783"/>
                  </a:lnTo>
                  <a:lnTo>
                    <a:pt x="738" y="784"/>
                  </a:lnTo>
                  <a:lnTo>
                    <a:pt x="735" y="786"/>
                  </a:lnTo>
                  <a:lnTo>
                    <a:pt x="734" y="786"/>
                  </a:lnTo>
                  <a:lnTo>
                    <a:pt x="732" y="788"/>
                  </a:lnTo>
                  <a:lnTo>
                    <a:pt x="731" y="789"/>
                  </a:lnTo>
                  <a:lnTo>
                    <a:pt x="730" y="790"/>
                  </a:lnTo>
                  <a:lnTo>
                    <a:pt x="730" y="792"/>
                  </a:lnTo>
                  <a:lnTo>
                    <a:pt x="729" y="793"/>
                  </a:lnTo>
                  <a:lnTo>
                    <a:pt x="727" y="793"/>
                  </a:lnTo>
                  <a:lnTo>
                    <a:pt x="726" y="794"/>
                  </a:lnTo>
                  <a:lnTo>
                    <a:pt x="725" y="796"/>
                  </a:lnTo>
                  <a:lnTo>
                    <a:pt x="723" y="796"/>
                  </a:lnTo>
                  <a:lnTo>
                    <a:pt x="722" y="796"/>
                  </a:lnTo>
                  <a:lnTo>
                    <a:pt x="719" y="794"/>
                  </a:lnTo>
                  <a:lnTo>
                    <a:pt x="717" y="793"/>
                  </a:lnTo>
                  <a:lnTo>
                    <a:pt x="713" y="793"/>
                  </a:lnTo>
                  <a:lnTo>
                    <a:pt x="710" y="793"/>
                  </a:lnTo>
                  <a:lnTo>
                    <a:pt x="709" y="793"/>
                  </a:lnTo>
                  <a:lnTo>
                    <a:pt x="708" y="793"/>
                  </a:lnTo>
                  <a:lnTo>
                    <a:pt x="705" y="793"/>
                  </a:lnTo>
                  <a:lnTo>
                    <a:pt x="704" y="793"/>
                  </a:lnTo>
                  <a:lnTo>
                    <a:pt x="702" y="793"/>
                  </a:lnTo>
                  <a:lnTo>
                    <a:pt x="701" y="794"/>
                  </a:lnTo>
                  <a:lnTo>
                    <a:pt x="700" y="796"/>
                  </a:lnTo>
                  <a:lnTo>
                    <a:pt x="700" y="797"/>
                  </a:lnTo>
                  <a:lnTo>
                    <a:pt x="698" y="797"/>
                  </a:lnTo>
                  <a:lnTo>
                    <a:pt x="697" y="796"/>
                  </a:lnTo>
                  <a:lnTo>
                    <a:pt x="697" y="794"/>
                  </a:lnTo>
                  <a:lnTo>
                    <a:pt x="697" y="793"/>
                  </a:lnTo>
                  <a:lnTo>
                    <a:pt x="696" y="793"/>
                  </a:lnTo>
                  <a:lnTo>
                    <a:pt x="694" y="796"/>
                  </a:lnTo>
                  <a:lnTo>
                    <a:pt x="693" y="798"/>
                  </a:lnTo>
                  <a:lnTo>
                    <a:pt x="691" y="800"/>
                  </a:lnTo>
                  <a:lnTo>
                    <a:pt x="689" y="802"/>
                  </a:lnTo>
                  <a:lnTo>
                    <a:pt x="687" y="803"/>
                  </a:lnTo>
                  <a:lnTo>
                    <a:pt x="685" y="805"/>
                  </a:lnTo>
                  <a:lnTo>
                    <a:pt x="684" y="805"/>
                  </a:lnTo>
                  <a:lnTo>
                    <a:pt x="681" y="805"/>
                  </a:lnTo>
                  <a:lnTo>
                    <a:pt x="679" y="805"/>
                  </a:lnTo>
                  <a:lnTo>
                    <a:pt x="676" y="805"/>
                  </a:lnTo>
                  <a:lnTo>
                    <a:pt x="675" y="805"/>
                  </a:lnTo>
                  <a:lnTo>
                    <a:pt x="674" y="805"/>
                  </a:lnTo>
                  <a:lnTo>
                    <a:pt x="671" y="805"/>
                  </a:lnTo>
                  <a:lnTo>
                    <a:pt x="670" y="805"/>
                  </a:lnTo>
                  <a:lnTo>
                    <a:pt x="668" y="806"/>
                  </a:lnTo>
                  <a:lnTo>
                    <a:pt x="666" y="806"/>
                  </a:lnTo>
                  <a:lnTo>
                    <a:pt x="663" y="806"/>
                  </a:lnTo>
                  <a:lnTo>
                    <a:pt x="662" y="806"/>
                  </a:lnTo>
                  <a:lnTo>
                    <a:pt x="659" y="805"/>
                  </a:lnTo>
                  <a:lnTo>
                    <a:pt x="658" y="805"/>
                  </a:lnTo>
                  <a:lnTo>
                    <a:pt x="655" y="805"/>
                  </a:lnTo>
                  <a:lnTo>
                    <a:pt x="654" y="805"/>
                  </a:lnTo>
                  <a:lnTo>
                    <a:pt x="653" y="803"/>
                  </a:lnTo>
                  <a:lnTo>
                    <a:pt x="651" y="803"/>
                  </a:lnTo>
                  <a:lnTo>
                    <a:pt x="650" y="803"/>
                  </a:lnTo>
                  <a:lnTo>
                    <a:pt x="649" y="805"/>
                  </a:lnTo>
                  <a:lnTo>
                    <a:pt x="649" y="802"/>
                  </a:lnTo>
                  <a:lnTo>
                    <a:pt x="649" y="801"/>
                  </a:lnTo>
                  <a:lnTo>
                    <a:pt x="647" y="801"/>
                  </a:lnTo>
                  <a:lnTo>
                    <a:pt x="647" y="800"/>
                  </a:lnTo>
                  <a:lnTo>
                    <a:pt x="646" y="798"/>
                  </a:lnTo>
                  <a:lnTo>
                    <a:pt x="646" y="796"/>
                  </a:lnTo>
                  <a:lnTo>
                    <a:pt x="645" y="794"/>
                  </a:lnTo>
                  <a:lnTo>
                    <a:pt x="643" y="793"/>
                  </a:lnTo>
                  <a:lnTo>
                    <a:pt x="642" y="792"/>
                  </a:lnTo>
                  <a:lnTo>
                    <a:pt x="642" y="790"/>
                  </a:lnTo>
                  <a:lnTo>
                    <a:pt x="641" y="789"/>
                  </a:lnTo>
                  <a:lnTo>
                    <a:pt x="639" y="789"/>
                  </a:lnTo>
                  <a:lnTo>
                    <a:pt x="639" y="788"/>
                  </a:lnTo>
                  <a:lnTo>
                    <a:pt x="639" y="786"/>
                  </a:lnTo>
                  <a:lnTo>
                    <a:pt x="638" y="786"/>
                  </a:lnTo>
                  <a:lnTo>
                    <a:pt x="638" y="785"/>
                  </a:lnTo>
                  <a:lnTo>
                    <a:pt x="637" y="785"/>
                  </a:lnTo>
                  <a:lnTo>
                    <a:pt x="636" y="785"/>
                  </a:lnTo>
                  <a:lnTo>
                    <a:pt x="634" y="785"/>
                  </a:lnTo>
                  <a:lnTo>
                    <a:pt x="633" y="785"/>
                  </a:lnTo>
                  <a:lnTo>
                    <a:pt x="633" y="786"/>
                  </a:lnTo>
                  <a:lnTo>
                    <a:pt x="632" y="786"/>
                  </a:lnTo>
                  <a:lnTo>
                    <a:pt x="630" y="786"/>
                  </a:lnTo>
                  <a:lnTo>
                    <a:pt x="629" y="786"/>
                  </a:lnTo>
                  <a:lnTo>
                    <a:pt x="628" y="786"/>
                  </a:lnTo>
                  <a:lnTo>
                    <a:pt x="628" y="788"/>
                  </a:lnTo>
                  <a:lnTo>
                    <a:pt x="626" y="788"/>
                  </a:lnTo>
                  <a:lnTo>
                    <a:pt x="625" y="788"/>
                  </a:lnTo>
                  <a:lnTo>
                    <a:pt x="624" y="788"/>
                  </a:lnTo>
                  <a:lnTo>
                    <a:pt x="624" y="786"/>
                  </a:lnTo>
                  <a:lnTo>
                    <a:pt x="622" y="786"/>
                  </a:lnTo>
                  <a:lnTo>
                    <a:pt x="621" y="786"/>
                  </a:lnTo>
                  <a:lnTo>
                    <a:pt x="620" y="786"/>
                  </a:lnTo>
                  <a:lnTo>
                    <a:pt x="618" y="786"/>
                  </a:lnTo>
                  <a:lnTo>
                    <a:pt x="617" y="786"/>
                  </a:lnTo>
                  <a:lnTo>
                    <a:pt x="616" y="786"/>
                  </a:lnTo>
                  <a:lnTo>
                    <a:pt x="615" y="786"/>
                  </a:lnTo>
                  <a:lnTo>
                    <a:pt x="615" y="785"/>
                  </a:lnTo>
                  <a:lnTo>
                    <a:pt x="613" y="785"/>
                  </a:lnTo>
                  <a:lnTo>
                    <a:pt x="613" y="786"/>
                  </a:lnTo>
                  <a:lnTo>
                    <a:pt x="612" y="786"/>
                  </a:lnTo>
                  <a:lnTo>
                    <a:pt x="612" y="785"/>
                  </a:lnTo>
                  <a:lnTo>
                    <a:pt x="611" y="785"/>
                  </a:lnTo>
                  <a:lnTo>
                    <a:pt x="609" y="785"/>
                  </a:lnTo>
                  <a:lnTo>
                    <a:pt x="608" y="785"/>
                  </a:lnTo>
                  <a:lnTo>
                    <a:pt x="607" y="785"/>
                  </a:lnTo>
                  <a:lnTo>
                    <a:pt x="607" y="784"/>
                  </a:lnTo>
                  <a:lnTo>
                    <a:pt x="605" y="784"/>
                  </a:lnTo>
                  <a:lnTo>
                    <a:pt x="604" y="784"/>
                  </a:lnTo>
                  <a:lnTo>
                    <a:pt x="603" y="784"/>
                  </a:lnTo>
                  <a:lnTo>
                    <a:pt x="603" y="783"/>
                  </a:lnTo>
                  <a:lnTo>
                    <a:pt x="601" y="783"/>
                  </a:lnTo>
                  <a:lnTo>
                    <a:pt x="600" y="783"/>
                  </a:lnTo>
                  <a:lnTo>
                    <a:pt x="599" y="783"/>
                  </a:lnTo>
                  <a:lnTo>
                    <a:pt x="599" y="781"/>
                  </a:lnTo>
                  <a:lnTo>
                    <a:pt x="598" y="781"/>
                  </a:lnTo>
                  <a:lnTo>
                    <a:pt x="596" y="781"/>
                  </a:lnTo>
                  <a:lnTo>
                    <a:pt x="596" y="783"/>
                  </a:lnTo>
                  <a:lnTo>
                    <a:pt x="595" y="783"/>
                  </a:lnTo>
                  <a:lnTo>
                    <a:pt x="594" y="784"/>
                  </a:lnTo>
                  <a:lnTo>
                    <a:pt x="594" y="785"/>
                  </a:lnTo>
                  <a:lnTo>
                    <a:pt x="594" y="786"/>
                  </a:lnTo>
                  <a:lnTo>
                    <a:pt x="595" y="786"/>
                  </a:lnTo>
                  <a:lnTo>
                    <a:pt x="595" y="788"/>
                  </a:lnTo>
                  <a:lnTo>
                    <a:pt x="594" y="788"/>
                  </a:lnTo>
                  <a:lnTo>
                    <a:pt x="594" y="789"/>
                  </a:lnTo>
                  <a:lnTo>
                    <a:pt x="594" y="790"/>
                  </a:lnTo>
                  <a:lnTo>
                    <a:pt x="594" y="792"/>
                  </a:lnTo>
                  <a:lnTo>
                    <a:pt x="594" y="793"/>
                  </a:lnTo>
                  <a:lnTo>
                    <a:pt x="594" y="794"/>
                  </a:lnTo>
                  <a:lnTo>
                    <a:pt x="594" y="796"/>
                  </a:lnTo>
                  <a:lnTo>
                    <a:pt x="592" y="796"/>
                  </a:lnTo>
                  <a:lnTo>
                    <a:pt x="591" y="796"/>
                  </a:lnTo>
                  <a:lnTo>
                    <a:pt x="591" y="797"/>
                  </a:lnTo>
                  <a:lnTo>
                    <a:pt x="590" y="797"/>
                  </a:lnTo>
                  <a:lnTo>
                    <a:pt x="590" y="798"/>
                  </a:lnTo>
                  <a:lnTo>
                    <a:pt x="590" y="800"/>
                  </a:lnTo>
                  <a:lnTo>
                    <a:pt x="588" y="800"/>
                  </a:lnTo>
                  <a:lnTo>
                    <a:pt x="587" y="800"/>
                  </a:lnTo>
                  <a:lnTo>
                    <a:pt x="586" y="801"/>
                  </a:lnTo>
                  <a:lnTo>
                    <a:pt x="586" y="802"/>
                  </a:lnTo>
                  <a:lnTo>
                    <a:pt x="586" y="803"/>
                  </a:lnTo>
                  <a:lnTo>
                    <a:pt x="587" y="803"/>
                  </a:lnTo>
                  <a:lnTo>
                    <a:pt x="587" y="805"/>
                  </a:lnTo>
                  <a:lnTo>
                    <a:pt x="587" y="806"/>
                  </a:lnTo>
                  <a:lnTo>
                    <a:pt x="586" y="806"/>
                  </a:lnTo>
                  <a:lnTo>
                    <a:pt x="586" y="807"/>
                  </a:lnTo>
                  <a:lnTo>
                    <a:pt x="587" y="809"/>
                  </a:lnTo>
                  <a:lnTo>
                    <a:pt x="586" y="809"/>
                  </a:lnTo>
                  <a:lnTo>
                    <a:pt x="584" y="809"/>
                  </a:lnTo>
                  <a:lnTo>
                    <a:pt x="584" y="810"/>
                  </a:lnTo>
                  <a:lnTo>
                    <a:pt x="583" y="810"/>
                  </a:lnTo>
                  <a:lnTo>
                    <a:pt x="583" y="811"/>
                  </a:lnTo>
                  <a:lnTo>
                    <a:pt x="582" y="811"/>
                  </a:lnTo>
                  <a:lnTo>
                    <a:pt x="582" y="813"/>
                  </a:lnTo>
                  <a:lnTo>
                    <a:pt x="581" y="813"/>
                  </a:lnTo>
                  <a:lnTo>
                    <a:pt x="579" y="813"/>
                  </a:lnTo>
                  <a:lnTo>
                    <a:pt x="579" y="814"/>
                  </a:lnTo>
                  <a:lnTo>
                    <a:pt x="578" y="814"/>
                  </a:lnTo>
                  <a:lnTo>
                    <a:pt x="578" y="815"/>
                  </a:lnTo>
                  <a:lnTo>
                    <a:pt x="578" y="817"/>
                  </a:lnTo>
                  <a:lnTo>
                    <a:pt x="578" y="818"/>
                  </a:lnTo>
                  <a:lnTo>
                    <a:pt x="579" y="818"/>
                  </a:lnTo>
                  <a:lnTo>
                    <a:pt x="579" y="819"/>
                  </a:lnTo>
                  <a:lnTo>
                    <a:pt x="579" y="820"/>
                  </a:lnTo>
                  <a:lnTo>
                    <a:pt x="581" y="820"/>
                  </a:lnTo>
                  <a:lnTo>
                    <a:pt x="581" y="822"/>
                  </a:lnTo>
                  <a:lnTo>
                    <a:pt x="586" y="828"/>
                  </a:lnTo>
                  <a:lnTo>
                    <a:pt x="590" y="832"/>
                  </a:lnTo>
                  <a:lnTo>
                    <a:pt x="592" y="836"/>
                  </a:lnTo>
                  <a:lnTo>
                    <a:pt x="596" y="841"/>
                  </a:lnTo>
                  <a:lnTo>
                    <a:pt x="599" y="843"/>
                  </a:lnTo>
                  <a:lnTo>
                    <a:pt x="600" y="845"/>
                  </a:lnTo>
                  <a:lnTo>
                    <a:pt x="604" y="851"/>
                  </a:lnTo>
                  <a:lnTo>
                    <a:pt x="607" y="853"/>
                  </a:lnTo>
                  <a:lnTo>
                    <a:pt x="611" y="858"/>
                  </a:lnTo>
                  <a:lnTo>
                    <a:pt x="615" y="862"/>
                  </a:lnTo>
                  <a:lnTo>
                    <a:pt x="616" y="864"/>
                  </a:lnTo>
                  <a:lnTo>
                    <a:pt x="617" y="865"/>
                  </a:lnTo>
                  <a:lnTo>
                    <a:pt x="617" y="866"/>
                  </a:lnTo>
                  <a:lnTo>
                    <a:pt x="618" y="866"/>
                  </a:lnTo>
                  <a:lnTo>
                    <a:pt x="620" y="866"/>
                  </a:lnTo>
                  <a:lnTo>
                    <a:pt x="621" y="866"/>
                  </a:lnTo>
                  <a:lnTo>
                    <a:pt x="622" y="868"/>
                  </a:lnTo>
                  <a:lnTo>
                    <a:pt x="624" y="868"/>
                  </a:lnTo>
                  <a:lnTo>
                    <a:pt x="625" y="869"/>
                  </a:lnTo>
                  <a:lnTo>
                    <a:pt x="626" y="869"/>
                  </a:lnTo>
                  <a:lnTo>
                    <a:pt x="626" y="870"/>
                  </a:lnTo>
                  <a:lnTo>
                    <a:pt x="628" y="872"/>
                  </a:lnTo>
                  <a:lnTo>
                    <a:pt x="628" y="873"/>
                  </a:lnTo>
                  <a:lnTo>
                    <a:pt x="629" y="874"/>
                  </a:lnTo>
                  <a:lnTo>
                    <a:pt x="630" y="874"/>
                  </a:lnTo>
                  <a:lnTo>
                    <a:pt x="632" y="875"/>
                  </a:lnTo>
                  <a:lnTo>
                    <a:pt x="633" y="875"/>
                  </a:lnTo>
                  <a:lnTo>
                    <a:pt x="634" y="875"/>
                  </a:lnTo>
                  <a:lnTo>
                    <a:pt x="636" y="874"/>
                  </a:lnTo>
                  <a:lnTo>
                    <a:pt x="637" y="874"/>
                  </a:lnTo>
                  <a:lnTo>
                    <a:pt x="638" y="874"/>
                  </a:lnTo>
                  <a:lnTo>
                    <a:pt x="639" y="874"/>
                  </a:lnTo>
                  <a:lnTo>
                    <a:pt x="650" y="872"/>
                  </a:lnTo>
                  <a:lnTo>
                    <a:pt x="651" y="872"/>
                  </a:lnTo>
                  <a:lnTo>
                    <a:pt x="653" y="870"/>
                  </a:lnTo>
                  <a:lnTo>
                    <a:pt x="654" y="870"/>
                  </a:lnTo>
                  <a:lnTo>
                    <a:pt x="656" y="870"/>
                  </a:lnTo>
                  <a:lnTo>
                    <a:pt x="658" y="870"/>
                  </a:lnTo>
                  <a:lnTo>
                    <a:pt x="660" y="870"/>
                  </a:lnTo>
                  <a:lnTo>
                    <a:pt x="660" y="872"/>
                  </a:lnTo>
                  <a:lnTo>
                    <a:pt x="662" y="872"/>
                  </a:lnTo>
                  <a:lnTo>
                    <a:pt x="663" y="873"/>
                  </a:lnTo>
                  <a:lnTo>
                    <a:pt x="664" y="874"/>
                  </a:lnTo>
                  <a:lnTo>
                    <a:pt x="666" y="875"/>
                  </a:lnTo>
                  <a:lnTo>
                    <a:pt x="667" y="877"/>
                  </a:lnTo>
                  <a:lnTo>
                    <a:pt x="668" y="878"/>
                  </a:lnTo>
                  <a:lnTo>
                    <a:pt x="668" y="879"/>
                  </a:lnTo>
                  <a:lnTo>
                    <a:pt x="670" y="881"/>
                  </a:lnTo>
                  <a:lnTo>
                    <a:pt x="671" y="881"/>
                  </a:lnTo>
                  <a:lnTo>
                    <a:pt x="672" y="881"/>
                  </a:lnTo>
                  <a:lnTo>
                    <a:pt x="674" y="881"/>
                  </a:lnTo>
                  <a:lnTo>
                    <a:pt x="676" y="882"/>
                  </a:lnTo>
                  <a:lnTo>
                    <a:pt x="677" y="882"/>
                  </a:lnTo>
                  <a:lnTo>
                    <a:pt x="679" y="883"/>
                  </a:lnTo>
                  <a:lnTo>
                    <a:pt x="680" y="885"/>
                  </a:lnTo>
                  <a:lnTo>
                    <a:pt x="680" y="886"/>
                  </a:lnTo>
                  <a:lnTo>
                    <a:pt x="681" y="887"/>
                  </a:lnTo>
                  <a:lnTo>
                    <a:pt x="683" y="889"/>
                  </a:lnTo>
                  <a:lnTo>
                    <a:pt x="683" y="890"/>
                  </a:lnTo>
                  <a:lnTo>
                    <a:pt x="683" y="891"/>
                  </a:lnTo>
                  <a:lnTo>
                    <a:pt x="684" y="892"/>
                  </a:lnTo>
                  <a:lnTo>
                    <a:pt x="685" y="895"/>
                  </a:lnTo>
                  <a:lnTo>
                    <a:pt x="687" y="896"/>
                  </a:lnTo>
                  <a:lnTo>
                    <a:pt x="687" y="898"/>
                  </a:lnTo>
                  <a:lnTo>
                    <a:pt x="688" y="899"/>
                  </a:lnTo>
                  <a:lnTo>
                    <a:pt x="689" y="900"/>
                  </a:lnTo>
                  <a:lnTo>
                    <a:pt x="691" y="902"/>
                  </a:lnTo>
                  <a:lnTo>
                    <a:pt x="692" y="903"/>
                  </a:lnTo>
                  <a:lnTo>
                    <a:pt x="693" y="903"/>
                  </a:lnTo>
                  <a:lnTo>
                    <a:pt x="696" y="902"/>
                  </a:lnTo>
                  <a:lnTo>
                    <a:pt x="697" y="902"/>
                  </a:lnTo>
                  <a:lnTo>
                    <a:pt x="700" y="902"/>
                  </a:lnTo>
                  <a:lnTo>
                    <a:pt x="701" y="902"/>
                  </a:lnTo>
                  <a:lnTo>
                    <a:pt x="701" y="903"/>
                  </a:lnTo>
                  <a:lnTo>
                    <a:pt x="702" y="903"/>
                  </a:lnTo>
                  <a:lnTo>
                    <a:pt x="704" y="903"/>
                  </a:lnTo>
                  <a:lnTo>
                    <a:pt x="705" y="904"/>
                  </a:lnTo>
                  <a:lnTo>
                    <a:pt x="706" y="906"/>
                  </a:lnTo>
                  <a:lnTo>
                    <a:pt x="706" y="907"/>
                  </a:lnTo>
                  <a:lnTo>
                    <a:pt x="708" y="908"/>
                  </a:lnTo>
                  <a:lnTo>
                    <a:pt x="709" y="908"/>
                  </a:lnTo>
                  <a:lnTo>
                    <a:pt x="710" y="908"/>
                  </a:lnTo>
                  <a:lnTo>
                    <a:pt x="711" y="907"/>
                  </a:lnTo>
                  <a:lnTo>
                    <a:pt x="713" y="906"/>
                  </a:lnTo>
                  <a:lnTo>
                    <a:pt x="714" y="906"/>
                  </a:lnTo>
                  <a:lnTo>
                    <a:pt x="715" y="904"/>
                  </a:lnTo>
                  <a:lnTo>
                    <a:pt x="718" y="903"/>
                  </a:lnTo>
                  <a:lnTo>
                    <a:pt x="719" y="903"/>
                  </a:lnTo>
                  <a:lnTo>
                    <a:pt x="721" y="902"/>
                  </a:lnTo>
                  <a:lnTo>
                    <a:pt x="722" y="902"/>
                  </a:lnTo>
                  <a:lnTo>
                    <a:pt x="722" y="900"/>
                  </a:lnTo>
                  <a:lnTo>
                    <a:pt x="723" y="900"/>
                  </a:lnTo>
                  <a:lnTo>
                    <a:pt x="725" y="900"/>
                  </a:lnTo>
                  <a:lnTo>
                    <a:pt x="726" y="900"/>
                  </a:lnTo>
                  <a:lnTo>
                    <a:pt x="727" y="899"/>
                  </a:lnTo>
                  <a:lnTo>
                    <a:pt x="729" y="899"/>
                  </a:lnTo>
                  <a:lnTo>
                    <a:pt x="730" y="899"/>
                  </a:lnTo>
                  <a:lnTo>
                    <a:pt x="730" y="898"/>
                  </a:lnTo>
                  <a:lnTo>
                    <a:pt x="731" y="898"/>
                  </a:lnTo>
                  <a:lnTo>
                    <a:pt x="734" y="896"/>
                  </a:lnTo>
                  <a:lnTo>
                    <a:pt x="735" y="895"/>
                  </a:lnTo>
                  <a:lnTo>
                    <a:pt x="736" y="895"/>
                  </a:lnTo>
                  <a:lnTo>
                    <a:pt x="738" y="894"/>
                  </a:lnTo>
                  <a:lnTo>
                    <a:pt x="739" y="894"/>
                  </a:lnTo>
                  <a:lnTo>
                    <a:pt x="740" y="894"/>
                  </a:lnTo>
                  <a:lnTo>
                    <a:pt x="742" y="894"/>
                  </a:lnTo>
                  <a:lnTo>
                    <a:pt x="743" y="894"/>
                  </a:lnTo>
                  <a:lnTo>
                    <a:pt x="744" y="894"/>
                  </a:lnTo>
                  <a:lnTo>
                    <a:pt x="746" y="894"/>
                  </a:lnTo>
                  <a:lnTo>
                    <a:pt x="747" y="894"/>
                  </a:lnTo>
                  <a:lnTo>
                    <a:pt x="748" y="895"/>
                  </a:lnTo>
                  <a:lnTo>
                    <a:pt x="748" y="896"/>
                  </a:lnTo>
                  <a:lnTo>
                    <a:pt x="751" y="898"/>
                  </a:lnTo>
                  <a:lnTo>
                    <a:pt x="752" y="899"/>
                  </a:lnTo>
                  <a:lnTo>
                    <a:pt x="755" y="902"/>
                  </a:lnTo>
                  <a:lnTo>
                    <a:pt x="756" y="903"/>
                  </a:lnTo>
                  <a:lnTo>
                    <a:pt x="757" y="904"/>
                  </a:lnTo>
                  <a:lnTo>
                    <a:pt x="759" y="904"/>
                  </a:lnTo>
                  <a:lnTo>
                    <a:pt x="760" y="904"/>
                  </a:lnTo>
                  <a:lnTo>
                    <a:pt x="761" y="906"/>
                  </a:lnTo>
                  <a:lnTo>
                    <a:pt x="761" y="907"/>
                  </a:lnTo>
                  <a:lnTo>
                    <a:pt x="761" y="908"/>
                  </a:lnTo>
                  <a:lnTo>
                    <a:pt x="761" y="910"/>
                  </a:lnTo>
                  <a:lnTo>
                    <a:pt x="760" y="911"/>
                  </a:lnTo>
                  <a:lnTo>
                    <a:pt x="760" y="915"/>
                  </a:lnTo>
                  <a:lnTo>
                    <a:pt x="747" y="925"/>
                  </a:lnTo>
                  <a:lnTo>
                    <a:pt x="743" y="928"/>
                  </a:lnTo>
                  <a:lnTo>
                    <a:pt x="739" y="934"/>
                  </a:lnTo>
                  <a:lnTo>
                    <a:pt x="739" y="936"/>
                  </a:lnTo>
                  <a:lnTo>
                    <a:pt x="738" y="974"/>
                  </a:lnTo>
                  <a:lnTo>
                    <a:pt x="738" y="975"/>
                  </a:lnTo>
                  <a:lnTo>
                    <a:pt x="743" y="984"/>
                  </a:lnTo>
                  <a:lnTo>
                    <a:pt x="744" y="984"/>
                  </a:lnTo>
                  <a:lnTo>
                    <a:pt x="746" y="985"/>
                  </a:lnTo>
                  <a:lnTo>
                    <a:pt x="746" y="987"/>
                  </a:lnTo>
                  <a:lnTo>
                    <a:pt x="746" y="988"/>
                  </a:lnTo>
                  <a:lnTo>
                    <a:pt x="746" y="989"/>
                  </a:lnTo>
                  <a:lnTo>
                    <a:pt x="744" y="991"/>
                  </a:lnTo>
                  <a:lnTo>
                    <a:pt x="744" y="992"/>
                  </a:lnTo>
                  <a:lnTo>
                    <a:pt x="746" y="993"/>
                  </a:lnTo>
                  <a:lnTo>
                    <a:pt x="738" y="995"/>
                  </a:lnTo>
                  <a:lnTo>
                    <a:pt x="730" y="996"/>
                  </a:lnTo>
                  <a:lnTo>
                    <a:pt x="725" y="996"/>
                  </a:lnTo>
                  <a:lnTo>
                    <a:pt x="718" y="1005"/>
                  </a:lnTo>
                  <a:lnTo>
                    <a:pt x="713" y="1004"/>
                  </a:lnTo>
                  <a:lnTo>
                    <a:pt x="710" y="1008"/>
                  </a:lnTo>
                  <a:lnTo>
                    <a:pt x="706" y="1004"/>
                  </a:lnTo>
                  <a:lnTo>
                    <a:pt x="702" y="1008"/>
                  </a:lnTo>
                  <a:lnTo>
                    <a:pt x="698" y="1006"/>
                  </a:lnTo>
                  <a:lnTo>
                    <a:pt x="691" y="1006"/>
                  </a:lnTo>
                  <a:lnTo>
                    <a:pt x="689" y="1005"/>
                  </a:lnTo>
                  <a:lnTo>
                    <a:pt x="688" y="1005"/>
                  </a:lnTo>
                  <a:lnTo>
                    <a:pt x="687" y="1005"/>
                  </a:lnTo>
                  <a:lnTo>
                    <a:pt x="685" y="1005"/>
                  </a:lnTo>
                  <a:lnTo>
                    <a:pt x="684" y="1005"/>
                  </a:lnTo>
                  <a:lnTo>
                    <a:pt x="681" y="1005"/>
                  </a:lnTo>
                  <a:lnTo>
                    <a:pt x="680" y="1005"/>
                  </a:lnTo>
                  <a:lnTo>
                    <a:pt x="679" y="1005"/>
                  </a:lnTo>
                  <a:lnTo>
                    <a:pt x="677" y="1005"/>
                  </a:lnTo>
                  <a:lnTo>
                    <a:pt x="676" y="1005"/>
                  </a:lnTo>
                  <a:lnTo>
                    <a:pt x="675" y="1006"/>
                  </a:lnTo>
                  <a:lnTo>
                    <a:pt x="674" y="1006"/>
                  </a:lnTo>
                  <a:lnTo>
                    <a:pt x="671" y="1006"/>
                  </a:lnTo>
                  <a:lnTo>
                    <a:pt x="670" y="1008"/>
                  </a:lnTo>
                  <a:lnTo>
                    <a:pt x="668" y="1008"/>
                  </a:lnTo>
                  <a:lnTo>
                    <a:pt x="667" y="1009"/>
                  </a:lnTo>
                  <a:lnTo>
                    <a:pt x="666" y="1010"/>
                  </a:lnTo>
                  <a:lnTo>
                    <a:pt x="663" y="1010"/>
                  </a:lnTo>
                  <a:lnTo>
                    <a:pt x="662" y="1010"/>
                  </a:lnTo>
                  <a:lnTo>
                    <a:pt x="660" y="1012"/>
                  </a:lnTo>
                  <a:lnTo>
                    <a:pt x="659" y="1012"/>
                  </a:lnTo>
                  <a:lnTo>
                    <a:pt x="658" y="1012"/>
                  </a:lnTo>
                  <a:lnTo>
                    <a:pt x="656" y="1013"/>
                  </a:lnTo>
                  <a:lnTo>
                    <a:pt x="654" y="1016"/>
                  </a:lnTo>
                  <a:lnTo>
                    <a:pt x="651" y="1017"/>
                  </a:lnTo>
                  <a:lnTo>
                    <a:pt x="650" y="1019"/>
                  </a:lnTo>
                  <a:lnTo>
                    <a:pt x="647" y="1021"/>
                  </a:lnTo>
                  <a:lnTo>
                    <a:pt x="647" y="1023"/>
                  </a:lnTo>
                  <a:lnTo>
                    <a:pt x="646" y="1025"/>
                  </a:lnTo>
                  <a:lnTo>
                    <a:pt x="645" y="1026"/>
                  </a:lnTo>
                  <a:lnTo>
                    <a:pt x="643" y="1027"/>
                  </a:lnTo>
                  <a:lnTo>
                    <a:pt x="642" y="1029"/>
                  </a:lnTo>
                  <a:lnTo>
                    <a:pt x="639" y="1030"/>
                  </a:lnTo>
                  <a:lnTo>
                    <a:pt x="638" y="1031"/>
                  </a:lnTo>
                  <a:lnTo>
                    <a:pt x="636" y="1033"/>
                  </a:lnTo>
                  <a:lnTo>
                    <a:pt x="632" y="1033"/>
                  </a:lnTo>
                  <a:lnTo>
                    <a:pt x="630" y="1033"/>
                  </a:lnTo>
                  <a:lnTo>
                    <a:pt x="629" y="1034"/>
                  </a:lnTo>
                  <a:lnTo>
                    <a:pt x="628" y="1034"/>
                  </a:lnTo>
                  <a:lnTo>
                    <a:pt x="626" y="1034"/>
                  </a:lnTo>
                  <a:lnTo>
                    <a:pt x="625" y="1034"/>
                  </a:lnTo>
                  <a:lnTo>
                    <a:pt x="624" y="1034"/>
                  </a:lnTo>
                  <a:lnTo>
                    <a:pt x="622" y="1034"/>
                  </a:lnTo>
                  <a:lnTo>
                    <a:pt x="622" y="1035"/>
                  </a:lnTo>
                  <a:lnTo>
                    <a:pt x="618" y="1036"/>
                  </a:lnTo>
                  <a:lnTo>
                    <a:pt x="617" y="1038"/>
                  </a:lnTo>
                  <a:lnTo>
                    <a:pt x="615" y="1038"/>
                  </a:lnTo>
                  <a:lnTo>
                    <a:pt x="613" y="1039"/>
                  </a:lnTo>
                  <a:lnTo>
                    <a:pt x="612" y="1039"/>
                  </a:lnTo>
                  <a:lnTo>
                    <a:pt x="611" y="1040"/>
                  </a:lnTo>
                  <a:lnTo>
                    <a:pt x="609" y="1042"/>
                  </a:lnTo>
                  <a:lnTo>
                    <a:pt x="608" y="1042"/>
                  </a:lnTo>
                  <a:lnTo>
                    <a:pt x="607" y="1043"/>
                  </a:lnTo>
                  <a:lnTo>
                    <a:pt x="605" y="1044"/>
                  </a:lnTo>
                  <a:lnTo>
                    <a:pt x="604" y="1047"/>
                  </a:lnTo>
                  <a:lnTo>
                    <a:pt x="603" y="1050"/>
                  </a:lnTo>
                  <a:lnTo>
                    <a:pt x="601" y="1051"/>
                  </a:lnTo>
                  <a:lnTo>
                    <a:pt x="600" y="1051"/>
                  </a:lnTo>
                  <a:lnTo>
                    <a:pt x="599" y="1051"/>
                  </a:lnTo>
                  <a:lnTo>
                    <a:pt x="598" y="1050"/>
                  </a:lnTo>
                  <a:lnTo>
                    <a:pt x="596" y="1050"/>
                  </a:lnTo>
                  <a:lnTo>
                    <a:pt x="595" y="1050"/>
                  </a:lnTo>
                  <a:lnTo>
                    <a:pt x="594" y="1051"/>
                  </a:lnTo>
                  <a:lnTo>
                    <a:pt x="592" y="1051"/>
                  </a:lnTo>
                  <a:lnTo>
                    <a:pt x="591" y="1051"/>
                  </a:lnTo>
                  <a:lnTo>
                    <a:pt x="590" y="1050"/>
                  </a:lnTo>
                  <a:lnTo>
                    <a:pt x="587" y="1050"/>
                  </a:lnTo>
                  <a:lnTo>
                    <a:pt x="586" y="1048"/>
                  </a:lnTo>
                  <a:lnTo>
                    <a:pt x="584" y="1047"/>
                  </a:lnTo>
                  <a:lnTo>
                    <a:pt x="583" y="1046"/>
                  </a:lnTo>
                  <a:lnTo>
                    <a:pt x="582" y="1046"/>
                  </a:lnTo>
                  <a:lnTo>
                    <a:pt x="582" y="1044"/>
                  </a:lnTo>
                  <a:lnTo>
                    <a:pt x="579" y="1044"/>
                  </a:lnTo>
                  <a:lnTo>
                    <a:pt x="579" y="1043"/>
                  </a:lnTo>
                  <a:lnTo>
                    <a:pt x="578" y="1043"/>
                  </a:lnTo>
                  <a:lnTo>
                    <a:pt x="577" y="1043"/>
                  </a:lnTo>
                  <a:lnTo>
                    <a:pt x="575" y="1043"/>
                  </a:lnTo>
                  <a:lnTo>
                    <a:pt x="574" y="1043"/>
                  </a:lnTo>
                  <a:lnTo>
                    <a:pt x="573" y="1043"/>
                  </a:lnTo>
                  <a:lnTo>
                    <a:pt x="571" y="1044"/>
                  </a:lnTo>
                  <a:lnTo>
                    <a:pt x="570" y="1044"/>
                  </a:lnTo>
                  <a:lnTo>
                    <a:pt x="569" y="1044"/>
                  </a:lnTo>
                  <a:lnTo>
                    <a:pt x="569" y="1046"/>
                  </a:lnTo>
                  <a:lnTo>
                    <a:pt x="567" y="1047"/>
                  </a:lnTo>
                  <a:lnTo>
                    <a:pt x="566" y="1048"/>
                  </a:lnTo>
                  <a:lnTo>
                    <a:pt x="565" y="1050"/>
                  </a:lnTo>
                  <a:lnTo>
                    <a:pt x="563" y="1050"/>
                  </a:lnTo>
                  <a:lnTo>
                    <a:pt x="563" y="1051"/>
                  </a:lnTo>
                  <a:lnTo>
                    <a:pt x="562" y="1051"/>
                  </a:lnTo>
                  <a:lnTo>
                    <a:pt x="561" y="1051"/>
                  </a:lnTo>
                  <a:lnTo>
                    <a:pt x="560" y="1050"/>
                  </a:lnTo>
                  <a:lnTo>
                    <a:pt x="558" y="1050"/>
                  </a:lnTo>
                  <a:lnTo>
                    <a:pt x="558" y="1048"/>
                  </a:lnTo>
                  <a:lnTo>
                    <a:pt x="556" y="1047"/>
                  </a:lnTo>
                  <a:lnTo>
                    <a:pt x="554" y="1047"/>
                  </a:lnTo>
                  <a:lnTo>
                    <a:pt x="554" y="1048"/>
                  </a:lnTo>
                  <a:lnTo>
                    <a:pt x="553" y="1048"/>
                  </a:lnTo>
                  <a:lnTo>
                    <a:pt x="550" y="1048"/>
                  </a:lnTo>
                  <a:lnTo>
                    <a:pt x="548" y="1048"/>
                  </a:lnTo>
                  <a:lnTo>
                    <a:pt x="545" y="1048"/>
                  </a:lnTo>
                  <a:lnTo>
                    <a:pt x="544" y="1047"/>
                  </a:lnTo>
                  <a:lnTo>
                    <a:pt x="543" y="1047"/>
                  </a:lnTo>
                  <a:lnTo>
                    <a:pt x="540" y="1046"/>
                  </a:lnTo>
                  <a:lnTo>
                    <a:pt x="539" y="1044"/>
                  </a:lnTo>
                  <a:lnTo>
                    <a:pt x="537" y="1044"/>
                  </a:lnTo>
                  <a:lnTo>
                    <a:pt x="536" y="1044"/>
                  </a:lnTo>
                  <a:lnTo>
                    <a:pt x="535" y="1044"/>
                  </a:lnTo>
                  <a:lnTo>
                    <a:pt x="533" y="1044"/>
                  </a:lnTo>
                  <a:lnTo>
                    <a:pt x="532" y="1044"/>
                  </a:lnTo>
                  <a:lnTo>
                    <a:pt x="532" y="1043"/>
                  </a:lnTo>
                  <a:lnTo>
                    <a:pt x="531" y="1043"/>
                  </a:lnTo>
                  <a:lnTo>
                    <a:pt x="529" y="1042"/>
                  </a:lnTo>
                  <a:lnTo>
                    <a:pt x="528" y="1040"/>
                  </a:lnTo>
                  <a:lnTo>
                    <a:pt x="527" y="1039"/>
                  </a:lnTo>
                  <a:lnTo>
                    <a:pt x="525" y="1040"/>
                  </a:lnTo>
                  <a:lnTo>
                    <a:pt x="525" y="1042"/>
                  </a:lnTo>
                  <a:lnTo>
                    <a:pt x="525" y="1043"/>
                  </a:lnTo>
                  <a:lnTo>
                    <a:pt x="525" y="1044"/>
                  </a:lnTo>
                  <a:lnTo>
                    <a:pt x="525" y="1046"/>
                  </a:lnTo>
                  <a:lnTo>
                    <a:pt x="525" y="1047"/>
                  </a:lnTo>
                  <a:lnTo>
                    <a:pt x="527" y="1047"/>
                  </a:lnTo>
                  <a:lnTo>
                    <a:pt x="527" y="1048"/>
                  </a:lnTo>
                  <a:lnTo>
                    <a:pt x="525" y="1048"/>
                  </a:lnTo>
                  <a:lnTo>
                    <a:pt x="525" y="1050"/>
                  </a:lnTo>
                  <a:lnTo>
                    <a:pt x="527" y="1050"/>
                  </a:lnTo>
                  <a:lnTo>
                    <a:pt x="527"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3" y="1053"/>
                  </a:lnTo>
                  <a:lnTo>
                    <a:pt x="522" y="1053"/>
                  </a:lnTo>
                  <a:lnTo>
                    <a:pt x="522" y="1055"/>
                  </a:lnTo>
                  <a:lnTo>
                    <a:pt x="520" y="1055"/>
                  </a:lnTo>
                  <a:lnTo>
                    <a:pt x="520" y="1056"/>
                  </a:lnTo>
                  <a:lnTo>
                    <a:pt x="519" y="1056"/>
                  </a:lnTo>
                  <a:lnTo>
                    <a:pt x="519" y="1057"/>
                  </a:lnTo>
                  <a:lnTo>
                    <a:pt x="518" y="1057"/>
                  </a:lnTo>
                  <a:lnTo>
                    <a:pt x="519" y="1059"/>
                  </a:lnTo>
                  <a:lnTo>
                    <a:pt x="518" y="1059"/>
                  </a:lnTo>
                  <a:lnTo>
                    <a:pt x="518" y="1060"/>
                  </a:lnTo>
                  <a:lnTo>
                    <a:pt x="518" y="1059"/>
                  </a:lnTo>
                  <a:lnTo>
                    <a:pt x="518" y="1060"/>
                  </a:lnTo>
                  <a:lnTo>
                    <a:pt x="516" y="1060"/>
                  </a:lnTo>
                  <a:lnTo>
                    <a:pt x="518" y="1060"/>
                  </a:lnTo>
                  <a:lnTo>
                    <a:pt x="516" y="1060"/>
                  </a:lnTo>
                  <a:lnTo>
                    <a:pt x="516" y="1061"/>
                  </a:lnTo>
                  <a:lnTo>
                    <a:pt x="515" y="1061"/>
                  </a:lnTo>
                  <a:lnTo>
                    <a:pt x="515" y="1063"/>
                  </a:lnTo>
                  <a:lnTo>
                    <a:pt x="515" y="1064"/>
                  </a:lnTo>
                  <a:lnTo>
                    <a:pt x="515" y="1065"/>
                  </a:lnTo>
                  <a:lnTo>
                    <a:pt x="515" y="1067"/>
                  </a:lnTo>
                  <a:lnTo>
                    <a:pt x="514" y="1067"/>
                  </a:lnTo>
                  <a:lnTo>
                    <a:pt x="514" y="1068"/>
                  </a:lnTo>
                  <a:lnTo>
                    <a:pt x="512" y="1068"/>
                  </a:lnTo>
                  <a:lnTo>
                    <a:pt x="512" y="1069"/>
                  </a:lnTo>
                  <a:lnTo>
                    <a:pt x="511" y="1069"/>
                  </a:lnTo>
                  <a:lnTo>
                    <a:pt x="511" y="1071"/>
                  </a:lnTo>
                  <a:lnTo>
                    <a:pt x="510" y="1071"/>
                  </a:lnTo>
                  <a:lnTo>
                    <a:pt x="508" y="1071"/>
                  </a:lnTo>
                  <a:lnTo>
                    <a:pt x="508" y="1072"/>
                  </a:lnTo>
                  <a:lnTo>
                    <a:pt x="507" y="1072"/>
                  </a:lnTo>
                  <a:lnTo>
                    <a:pt x="507" y="1073"/>
                  </a:lnTo>
                  <a:lnTo>
                    <a:pt x="506" y="1073"/>
                  </a:lnTo>
                  <a:lnTo>
                    <a:pt x="506" y="1074"/>
                  </a:lnTo>
                  <a:lnTo>
                    <a:pt x="506" y="1076"/>
                  </a:lnTo>
                  <a:lnTo>
                    <a:pt x="505" y="1076"/>
                  </a:lnTo>
                  <a:lnTo>
                    <a:pt x="505" y="1077"/>
                  </a:lnTo>
                  <a:lnTo>
                    <a:pt x="503" y="1077"/>
                  </a:lnTo>
                  <a:lnTo>
                    <a:pt x="502" y="1077"/>
                  </a:lnTo>
                  <a:lnTo>
                    <a:pt x="502" y="1078"/>
                  </a:lnTo>
                  <a:lnTo>
                    <a:pt x="501" y="1078"/>
                  </a:lnTo>
                  <a:lnTo>
                    <a:pt x="501" y="1080"/>
                  </a:lnTo>
                  <a:lnTo>
                    <a:pt x="501" y="1078"/>
                  </a:lnTo>
                  <a:lnTo>
                    <a:pt x="501" y="1080"/>
                  </a:lnTo>
                  <a:lnTo>
                    <a:pt x="499" y="1080"/>
                  </a:lnTo>
                  <a:lnTo>
                    <a:pt x="498" y="1080"/>
                  </a:lnTo>
                  <a:lnTo>
                    <a:pt x="498" y="1081"/>
                  </a:lnTo>
                  <a:lnTo>
                    <a:pt x="497" y="1081"/>
                  </a:lnTo>
                  <a:lnTo>
                    <a:pt x="497" y="1082"/>
                  </a:lnTo>
                  <a:lnTo>
                    <a:pt x="497" y="1084"/>
                  </a:lnTo>
                  <a:lnTo>
                    <a:pt x="495" y="1084"/>
                  </a:lnTo>
                  <a:lnTo>
                    <a:pt x="494" y="1084"/>
                  </a:lnTo>
                  <a:lnTo>
                    <a:pt x="493" y="1084"/>
                  </a:lnTo>
                  <a:lnTo>
                    <a:pt x="493" y="1085"/>
                  </a:lnTo>
                  <a:lnTo>
                    <a:pt x="493" y="1086"/>
                  </a:lnTo>
                  <a:lnTo>
                    <a:pt x="491" y="1086"/>
                  </a:lnTo>
                  <a:lnTo>
                    <a:pt x="490" y="1088"/>
                  </a:lnTo>
                  <a:lnTo>
                    <a:pt x="489" y="1088"/>
                  </a:lnTo>
                  <a:lnTo>
                    <a:pt x="489" y="1089"/>
                  </a:lnTo>
                  <a:lnTo>
                    <a:pt x="488" y="1089"/>
                  </a:lnTo>
                  <a:lnTo>
                    <a:pt x="488" y="1090"/>
                  </a:lnTo>
                  <a:lnTo>
                    <a:pt x="486" y="1090"/>
                  </a:lnTo>
                  <a:lnTo>
                    <a:pt x="485" y="1090"/>
                  </a:lnTo>
                  <a:lnTo>
                    <a:pt x="484" y="1090"/>
                  </a:lnTo>
                  <a:lnTo>
                    <a:pt x="482" y="1090"/>
                  </a:lnTo>
                  <a:lnTo>
                    <a:pt x="482" y="1091"/>
                  </a:lnTo>
                  <a:lnTo>
                    <a:pt x="481" y="1091"/>
                  </a:lnTo>
                  <a:lnTo>
                    <a:pt x="481" y="1090"/>
                  </a:lnTo>
                  <a:lnTo>
                    <a:pt x="480" y="1090"/>
                  </a:lnTo>
                  <a:lnTo>
                    <a:pt x="478" y="1090"/>
                  </a:lnTo>
                  <a:lnTo>
                    <a:pt x="477" y="1090"/>
                  </a:lnTo>
                  <a:lnTo>
                    <a:pt x="477" y="1091"/>
                  </a:lnTo>
                  <a:lnTo>
                    <a:pt x="476" y="1091"/>
                  </a:lnTo>
                  <a:lnTo>
                    <a:pt x="474" y="1091"/>
                  </a:lnTo>
                  <a:lnTo>
                    <a:pt x="474" y="1093"/>
                  </a:lnTo>
                  <a:lnTo>
                    <a:pt x="473" y="1093"/>
                  </a:lnTo>
                  <a:lnTo>
                    <a:pt x="473" y="1094"/>
                  </a:lnTo>
                  <a:lnTo>
                    <a:pt x="473" y="1093"/>
                  </a:lnTo>
                  <a:lnTo>
                    <a:pt x="473" y="1094"/>
                  </a:lnTo>
                  <a:lnTo>
                    <a:pt x="472" y="1094"/>
                  </a:lnTo>
                  <a:lnTo>
                    <a:pt x="472" y="1095"/>
                  </a:lnTo>
                  <a:lnTo>
                    <a:pt x="470" y="1095"/>
                  </a:lnTo>
                  <a:lnTo>
                    <a:pt x="470" y="1094"/>
                  </a:lnTo>
                  <a:lnTo>
                    <a:pt x="470" y="1095"/>
                  </a:lnTo>
                  <a:lnTo>
                    <a:pt x="469" y="1095"/>
                  </a:lnTo>
                  <a:lnTo>
                    <a:pt x="468" y="1097"/>
                  </a:lnTo>
                  <a:lnTo>
                    <a:pt x="468" y="1098"/>
                  </a:lnTo>
                  <a:lnTo>
                    <a:pt x="467" y="1098"/>
                  </a:lnTo>
                  <a:lnTo>
                    <a:pt x="465" y="1098"/>
                  </a:lnTo>
                  <a:lnTo>
                    <a:pt x="465" y="1099"/>
                  </a:lnTo>
                  <a:lnTo>
                    <a:pt x="464" y="1099"/>
                  </a:lnTo>
                  <a:lnTo>
                    <a:pt x="465" y="1099"/>
                  </a:lnTo>
                  <a:lnTo>
                    <a:pt x="465" y="1101"/>
                  </a:lnTo>
                  <a:lnTo>
                    <a:pt x="464" y="1101"/>
                  </a:lnTo>
                  <a:lnTo>
                    <a:pt x="464" y="1102"/>
                  </a:lnTo>
                  <a:lnTo>
                    <a:pt x="465" y="1102"/>
                  </a:lnTo>
                  <a:lnTo>
                    <a:pt x="464" y="1103"/>
                  </a:lnTo>
                  <a:lnTo>
                    <a:pt x="464" y="1102"/>
                  </a:lnTo>
                  <a:lnTo>
                    <a:pt x="464" y="1103"/>
                  </a:lnTo>
                  <a:lnTo>
                    <a:pt x="463" y="1103"/>
                  </a:lnTo>
                  <a:lnTo>
                    <a:pt x="464" y="1102"/>
                  </a:lnTo>
                  <a:lnTo>
                    <a:pt x="463" y="1102"/>
                  </a:lnTo>
                  <a:lnTo>
                    <a:pt x="463" y="1103"/>
                  </a:lnTo>
                  <a:lnTo>
                    <a:pt x="461" y="1103"/>
                  </a:lnTo>
                  <a:lnTo>
                    <a:pt x="461" y="1105"/>
                  </a:lnTo>
                  <a:lnTo>
                    <a:pt x="461" y="1106"/>
                  </a:lnTo>
                  <a:lnTo>
                    <a:pt x="463" y="1106"/>
                  </a:lnTo>
                  <a:lnTo>
                    <a:pt x="463" y="1107"/>
                  </a:lnTo>
                  <a:lnTo>
                    <a:pt x="461" y="1107"/>
                  </a:lnTo>
                  <a:lnTo>
                    <a:pt x="461" y="1108"/>
                  </a:lnTo>
                  <a:lnTo>
                    <a:pt x="461" y="1110"/>
                  </a:lnTo>
                  <a:lnTo>
                    <a:pt x="460" y="1110"/>
                  </a:lnTo>
                  <a:lnTo>
                    <a:pt x="459" y="1110"/>
                  </a:lnTo>
                  <a:lnTo>
                    <a:pt x="457" y="1110"/>
                  </a:lnTo>
                  <a:lnTo>
                    <a:pt x="457" y="1108"/>
                  </a:lnTo>
                  <a:lnTo>
                    <a:pt x="457" y="1110"/>
                  </a:lnTo>
                  <a:lnTo>
                    <a:pt x="456" y="1110"/>
                  </a:lnTo>
                  <a:lnTo>
                    <a:pt x="456" y="1108"/>
                  </a:lnTo>
                  <a:lnTo>
                    <a:pt x="456" y="1110"/>
                  </a:lnTo>
                  <a:lnTo>
                    <a:pt x="455" y="1110"/>
                  </a:lnTo>
                  <a:lnTo>
                    <a:pt x="455" y="1111"/>
                  </a:lnTo>
                  <a:lnTo>
                    <a:pt x="455" y="1112"/>
                  </a:lnTo>
                  <a:lnTo>
                    <a:pt x="456" y="1112"/>
                  </a:lnTo>
                  <a:lnTo>
                    <a:pt x="456" y="1114"/>
                  </a:lnTo>
                  <a:lnTo>
                    <a:pt x="455" y="1114"/>
                  </a:lnTo>
                  <a:lnTo>
                    <a:pt x="456" y="1114"/>
                  </a:lnTo>
                  <a:lnTo>
                    <a:pt x="455" y="1114"/>
                  </a:lnTo>
                  <a:lnTo>
                    <a:pt x="455" y="1115"/>
                  </a:lnTo>
                  <a:lnTo>
                    <a:pt x="453" y="1115"/>
                  </a:lnTo>
                  <a:lnTo>
                    <a:pt x="453" y="1114"/>
                  </a:lnTo>
                  <a:lnTo>
                    <a:pt x="453" y="1115"/>
                  </a:lnTo>
                  <a:lnTo>
                    <a:pt x="453" y="1116"/>
                  </a:lnTo>
                  <a:lnTo>
                    <a:pt x="453" y="1115"/>
                  </a:lnTo>
                  <a:lnTo>
                    <a:pt x="452" y="1115"/>
                  </a:lnTo>
                  <a:lnTo>
                    <a:pt x="452" y="1116"/>
                  </a:lnTo>
                  <a:lnTo>
                    <a:pt x="452" y="1118"/>
                  </a:lnTo>
                  <a:lnTo>
                    <a:pt x="451" y="1118"/>
                  </a:lnTo>
                  <a:lnTo>
                    <a:pt x="450" y="1118"/>
                  </a:lnTo>
                  <a:lnTo>
                    <a:pt x="450" y="1116"/>
                  </a:lnTo>
                  <a:lnTo>
                    <a:pt x="450" y="1118"/>
                  </a:lnTo>
                  <a:lnTo>
                    <a:pt x="448" y="1118"/>
                  </a:lnTo>
                  <a:lnTo>
                    <a:pt x="447" y="1118"/>
                  </a:lnTo>
                  <a:lnTo>
                    <a:pt x="447" y="1119"/>
                  </a:lnTo>
                  <a:lnTo>
                    <a:pt x="446" y="1119"/>
                  </a:lnTo>
                  <a:lnTo>
                    <a:pt x="447" y="1119"/>
                  </a:lnTo>
                  <a:lnTo>
                    <a:pt x="446" y="1119"/>
                  </a:lnTo>
                  <a:lnTo>
                    <a:pt x="446" y="1120"/>
                  </a:lnTo>
                  <a:lnTo>
                    <a:pt x="444" y="1120"/>
                  </a:lnTo>
                  <a:lnTo>
                    <a:pt x="444" y="1122"/>
                  </a:lnTo>
                  <a:lnTo>
                    <a:pt x="444" y="1123"/>
                  </a:lnTo>
                  <a:lnTo>
                    <a:pt x="446" y="1123"/>
                  </a:lnTo>
                  <a:lnTo>
                    <a:pt x="446" y="1124"/>
                  </a:lnTo>
                  <a:lnTo>
                    <a:pt x="447" y="1124"/>
                  </a:lnTo>
                  <a:lnTo>
                    <a:pt x="446" y="1124"/>
                  </a:lnTo>
                  <a:lnTo>
                    <a:pt x="446" y="1125"/>
                  </a:lnTo>
                  <a:lnTo>
                    <a:pt x="446" y="1124"/>
                  </a:lnTo>
                  <a:lnTo>
                    <a:pt x="446" y="1125"/>
                  </a:lnTo>
                  <a:lnTo>
                    <a:pt x="444" y="1125"/>
                  </a:lnTo>
                  <a:lnTo>
                    <a:pt x="443" y="1125"/>
                  </a:lnTo>
                  <a:lnTo>
                    <a:pt x="443" y="1127"/>
                  </a:lnTo>
                  <a:lnTo>
                    <a:pt x="444" y="1127"/>
                  </a:lnTo>
                  <a:lnTo>
                    <a:pt x="443" y="1127"/>
                  </a:lnTo>
                  <a:lnTo>
                    <a:pt x="442" y="1128"/>
                  </a:lnTo>
                  <a:lnTo>
                    <a:pt x="442" y="1127"/>
                  </a:lnTo>
                  <a:lnTo>
                    <a:pt x="442" y="1128"/>
                  </a:lnTo>
                  <a:lnTo>
                    <a:pt x="442" y="1127"/>
                  </a:lnTo>
                  <a:lnTo>
                    <a:pt x="440" y="1128"/>
                  </a:lnTo>
                  <a:lnTo>
                    <a:pt x="439" y="1127"/>
                  </a:lnTo>
                  <a:lnTo>
                    <a:pt x="439" y="1128"/>
                  </a:lnTo>
                  <a:lnTo>
                    <a:pt x="439" y="1127"/>
                  </a:lnTo>
                  <a:lnTo>
                    <a:pt x="438" y="1128"/>
                  </a:lnTo>
                  <a:lnTo>
                    <a:pt x="436" y="1128"/>
                  </a:lnTo>
                  <a:lnTo>
                    <a:pt x="438" y="1128"/>
                  </a:lnTo>
                  <a:lnTo>
                    <a:pt x="436" y="1128"/>
                  </a:lnTo>
                  <a:lnTo>
                    <a:pt x="436" y="1127"/>
                  </a:lnTo>
                  <a:lnTo>
                    <a:pt x="435" y="1128"/>
                  </a:lnTo>
                  <a:lnTo>
                    <a:pt x="435" y="1129"/>
                  </a:lnTo>
                  <a:lnTo>
                    <a:pt x="434" y="1129"/>
                  </a:lnTo>
                  <a:lnTo>
                    <a:pt x="435" y="1131"/>
                  </a:lnTo>
                  <a:lnTo>
                    <a:pt x="434" y="1131"/>
                  </a:lnTo>
                  <a:lnTo>
                    <a:pt x="434"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4" y="1140"/>
                  </a:lnTo>
                  <a:lnTo>
                    <a:pt x="432" y="1140"/>
                  </a:lnTo>
                  <a:lnTo>
                    <a:pt x="432" y="1141"/>
                  </a:lnTo>
                  <a:lnTo>
                    <a:pt x="431" y="1141"/>
                  </a:lnTo>
                  <a:lnTo>
                    <a:pt x="431" y="1140"/>
                  </a:lnTo>
                  <a:lnTo>
                    <a:pt x="431" y="1141"/>
                  </a:lnTo>
                  <a:lnTo>
                    <a:pt x="430" y="1141"/>
                  </a:lnTo>
                  <a:lnTo>
                    <a:pt x="430" y="1140"/>
                  </a:lnTo>
                  <a:lnTo>
                    <a:pt x="429" y="1140"/>
                  </a:lnTo>
                  <a:lnTo>
                    <a:pt x="430" y="1140"/>
                  </a:lnTo>
                  <a:lnTo>
                    <a:pt x="429" y="1140"/>
                  </a:lnTo>
                  <a:lnTo>
                    <a:pt x="427" y="1140"/>
                  </a:lnTo>
                  <a:lnTo>
                    <a:pt x="427" y="1141"/>
                  </a:lnTo>
                  <a:lnTo>
                    <a:pt x="426" y="1141"/>
                  </a:lnTo>
                  <a:lnTo>
                    <a:pt x="426" y="1143"/>
                  </a:lnTo>
                  <a:lnTo>
                    <a:pt x="426" y="1141"/>
                  </a:lnTo>
                  <a:lnTo>
                    <a:pt x="426" y="1143"/>
                  </a:lnTo>
                  <a:lnTo>
                    <a:pt x="426" y="1144"/>
                  </a:lnTo>
                  <a:lnTo>
                    <a:pt x="425" y="1144"/>
                  </a:lnTo>
                  <a:lnTo>
                    <a:pt x="425" y="1145"/>
                  </a:lnTo>
                  <a:lnTo>
                    <a:pt x="425" y="1146"/>
                  </a:lnTo>
                  <a:lnTo>
                    <a:pt x="426" y="1146"/>
                  </a:lnTo>
                  <a:lnTo>
                    <a:pt x="425" y="1146"/>
                  </a:lnTo>
                  <a:lnTo>
                    <a:pt x="425" y="1148"/>
                  </a:lnTo>
                  <a:lnTo>
                    <a:pt x="426" y="1148"/>
                  </a:lnTo>
                  <a:lnTo>
                    <a:pt x="425" y="1148"/>
                  </a:lnTo>
                  <a:lnTo>
                    <a:pt x="425" y="1149"/>
                  </a:lnTo>
                  <a:lnTo>
                    <a:pt x="426" y="1149"/>
                  </a:lnTo>
                  <a:lnTo>
                    <a:pt x="425" y="1149"/>
                  </a:lnTo>
                  <a:lnTo>
                    <a:pt x="426" y="1149"/>
                  </a:lnTo>
                  <a:lnTo>
                    <a:pt x="426" y="1150"/>
                  </a:lnTo>
                  <a:lnTo>
                    <a:pt x="426" y="1152"/>
                  </a:lnTo>
                  <a:lnTo>
                    <a:pt x="427" y="1153"/>
                  </a:lnTo>
                  <a:lnTo>
                    <a:pt x="427" y="1154"/>
                  </a:lnTo>
                  <a:lnTo>
                    <a:pt x="429" y="1154"/>
                  </a:lnTo>
                  <a:lnTo>
                    <a:pt x="429" y="1156"/>
                  </a:lnTo>
                  <a:lnTo>
                    <a:pt x="431" y="1156"/>
                  </a:lnTo>
                  <a:lnTo>
                    <a:pt x="432" y="1157"/>
                  </a:lnTo>
                  <a:lnTo>
                    <a:pt x="434" y="1156"/>
                  </a:lnTo>
                  <a:lnTo>
                    <a:pt x="435" y="1156"/>
                  </a:lnTo>
                  <a:lnTo>
                    <a:pt x="435" y="1154"/>
                  </a:lnTo>
                  <a:lnTo>
                    <a:pt x="436" y="1154"/>
                  </a:lnTo>
                  <a:lnTo>
                    <a:pt x="436" y="1153"/>
                  </a:lnTo>
                  <a:lnTo>
                    <a:pt x="438" y="1153"/>
                  </a:lnTo>
                  <a:lnTo>
                    <a:pt x="438" y="1152"/>
                  </a:lnTo>
                  <a:lnTo>
                    <a:pt x="439" y="1152"/>
                  </a:lnTo>
                  <a:lnTo>
                    <a:pt x="439" y="1150"/>
                  </a:lnTo>
                  <a:lnTo>
                    <a:pt x="439" y="1152"/>
                  </a:lnTo>
                  <a:lnTo>
                    <a:pt x="440" y="1152"/>
                  </a:lnTo>
                  <a:lnTo>
                    <a:pt x="442" y="1152"/>
                  </a:lnTo>
                  <a:lnTo>
                    <a:pt x="442" y="1150"/>
                  </a:lnTo>
                  <a:lnTo>
                    <a:pt x="443" y="1150"/>
                  </a:lnTo>
                  <a:lnTo>
                    <a:pt x="443" y="1152"/>
                  </a:lnTo>
                  <a:lnTo>
                    <a:pt x="443" y="1150"/>
                  </a:lnTo>
                  <a:lnTo>
                    <a:pt x="444" y="1150"/>
                  </a:lnTo>
                  <a:lnTo>
                    <a:pt x="444" y="1149"/>
                  </a:lnTo>
                  <a:lnTo>
                    <a:pt x="446" y="1149"/>
                  </a:lnTo>
                  <a:lnTo>
                    <a:pt x="446" y="1148"/>
                  </a:lnTo>
                  <a:lnTo>
                    <a:pt x="447" y="1148"/>
                  </a:lnTo>
                  <a:lnTo>
                    <a:pt x="447" y="1149"/>
                  </a:lnTo>
                  <a:lnTo>
                    <a:pt x="447" y="1148"/>
                  </a:lnTo>
                  <a:lnTo>
                    <a:pt x="447" y="1149"/>
                  </a:lnTo>
                  <a:lnTo>
                    <a:pt x="447" y="1148"/>
                  </a:lnTo>
                  <a:lnTo>
                    <a:pt x="448" y="1148"/>
                  </a:lnTo>
                  <a:lnTo>
                    <a:pt x="450" y="1148"/>
                  </a:lnTo>
                  <a:lnTo>
                    <a:pt x="451" y="1148"/>
                  </a:lnTo>
                  <a:lnTo>
                    <a:pt x="452" y="1148"/>
                  </a:lnTo>
                  <a:lnTo>
                    <a:pt x="452" y="1149"/>
                  </a:lnTo>
                  <a:lnTo>
                    <a:pt x="452" y="1148"/>
                  </a:lnTo>
                  <a:lnTo>
                    <a:pt x="453" y="1148"/>
                  </a:lnTo>
                  <a:lnTo>
                    <a:pt x="453" y="1149"/>
                  </a:lnTo>
                  <a:lnTo>
                    <a:pt x="453" y="1148"/>
                  </a:lnTo>
                  <a:lnTo>
                    <a:pt x="455" y="1148"/>
                  </a:lnTo>
                  <a:lnTo>
                    <a:pt x="456" y="1148"/>
                  </a:lnTo>
                  <a:lnTo>
                    <a:pt x="457" y="1148"/>
                  </a:lnTo>
                  <a:lnTo>
                    <a:pt x="456" y="1149"/>
                  </a:lnTo>
                  <a:lnTo>
                    <a:pt x="457" y="1149"/>
                  </a:lnTo>
                  <a:lnTo>
                    <a:pt x="457" y="1150"/>
                  </a:lnTo>
                  <a:lnTo>
                    <a:pt x="459" y="1152"/>
                  </a:lnTo>
                  <a:lnTo>
                    <a:pt x="460" y="1153"/>
                  </a:lnTo>
                  <a:lnTo>
                    <a:pt x="460" y="1154"/>
                  </a:lnTo>
                  <a:lnTo>
                    <a:pt x="461" y="1154"/>
                  </a:lnTo>
                  <a:lnTo>
                    <a:pt x="461" y="1156"/>
                  </a:lnTo>
                  <a:lnTo>
                    <a:pt x="463" y="1156"/>
                  </a:lnTo>
                  <a:lnTo>
                    <a:pt x="464" y="1156"/>
                  </a:lnTo>
                  <a:lnTo>
                    <a:pt x="464" y="1157"/>
                  </a:lnTo>
                  <a:lnTo>
                    <a:pt x="463" y="1157"/>
                  </a:lnTo>
                  <a:lnTo>
                    <a:pt x="463" y="1158"/>
                  </a:lnTo>
                  <a:lnTo>
                    <a:pt x="463" y="1160"/>
                  </a:lnTo>
                  <a:lnTo>
                    <a:pt x="463" y="1161"/>
                  </a:lnTo>
                  <a:lnTo>
                    <a:pt x="461" y="1162"/>
                  </a:lnTo>
                  <a:lnTo>
                    <a:pt x="460" y="1162"/>
                  </a:lnTo>
                  <a:lnTo>
                    <a:pt x="460" y="1163"/>
                  </a:lnTo>
                  <a:lnTo>
                    <a:pt x="459" y="1163"/>
                  </a:lnTo>
                  <a:lnTo>
                    <a:pt x="457" y="1165"/>
                  </a:lnTo>
                  <a:lnTo>
                    <a:pt x="459" y="1165"/>
                  </a:lnTo>
                  <a:lnTo>
                    <a:pt x="459" y="1166"/>
                  </a:lnTo>
                  <a:lnTo>
                    <a:pt x="460" y="1169"/>
                  </a:lnTo>
                  <a:lnTo>
                    <a:pt x="461" y="1167"/>
                  </a:lnTo>
                  <a:lnTo>
                    <a:pt x="464" y="1171"/>
                  </a:lnTo>
                  <a:lnTo>
                    <a:pt x="467" y="1173"/>
                  </a:lnTo>
                  <a:lnTo>
                    <a:pt x="472" y="1173"/>
                  </a:lnTo>
                  <a:lnTo>
                    <a:pt x="481" y="1167"/>
                  </a:lnTo>
                  <a:lnTo>
                    <a:pt x="484" y="1174"/>
                  </a:lnTo>
                  <a:lnTo>
                    <a:pt x="486" y="1175"/>
                  </a:lnTo>
                  <a:lnTo>
                    <a:pt x="485" y="1175"/>
                  </a:lnTo>
                  <a:lnTo>
                    <a:pt x="488" y="1177"/>
                  </a:lnTo>
                  <a:lnTo>
                    <a:pt x="490" y="1174"/>
                  </a:lnTo>
                  <a:lnTo>
                    <a:pt x="491" y="1174"/>
                  </a:lnTo>
                  <a:lnTo>
                    <a:pt x="493" y="1174"/>
                  </a:lnTo>
                  <a:lnTo>
                    <a:pt x="494" y="1174"/>
                  </a:lnTo>
                  <a:lnTo>
                    <a:pt x="495" y="1173"/>
                  </a:lnTo>
                  <a:lnTo>
                    <a:pt x="497" y="1174"/>
                  </a:lnTo>
                  <a:lnTo>
                    <a:pt x="498" y="1174"/>
                  </a:lnTo>
                  <a:lnTo>
                    <a:pt x="498" y="1175"/>
                  </a:lnTo>
                  <a:lnTo>
                    <a:pt x="499" y="1175"/>
                  </a:lnTo>
                  <a:lnTo>
                    <a:pt x="501" y="1175"/>
                  </a:lnTo>
                  <a:lnTo>
                    <a:pt x="502" y="1175"/>
                  </a:lnTo>
                  <a:lnTo>
                    <a:pt x="503" y="1175"/>
                  </a:lnTo>
                  <a:lnTo>
                    <a:pt x="505" y="1175"/>
                  </a:lnTo>
                  <a:lnTo>
                    <a:pt x="506" y="1177"/>
                  </a:lnTo>
                  <a:lnTo>
                    <a:pt x="507" y="1177"/>
                  </a:lnTo>
                  <a:lnTo>
                    <a:pt x="507" y="1178"/>
                  </a:lnTo>
                  <a:lnTo>
                    <a:pt x="508" y="1179"/>
                  </a:lnTo>
                  <a:lnTo>
                    <a:pt x="508" y="1180"/>
                  </a:lnTo>
                  <a:lnTo>
                    <a:pt x="507" y="1180"/>
                  </a:lnTo>
                  <a:lnTo>
                    <a:pt x="507" y="1182"/>
                  </a:lnTo>
                  <a:lnTo>
                    <a:pt x="507" y="1183"/>
                  </a:lnTo>
                  <a:lnTo>
                    <a:pt x="506" y="1184"/>
                  </a:lnTo>
                  <a:lnTo>
                    <a:pt x="506" y="1186"/>
                  </a:lnTo>
                  <a:lnTo>
                    <a:pt x="505" y="1186"/>
                  </a:lnTo>
                  <a:lnTo>
                    <a:pt x="505" y="1187"/>
                  </a:lnTo>
                  <a:lnTo>
                    <a:pt x="503" y="1187"/>
                  </a:lnTo>
                  <a:lnTo>
                    <a:pt x="503" y="1188"/>
                  </a:lnTo>
                  <a:lnTo>
                    <a:pt x="503" y="1190"/>
                  </a:lnTo>
                  <a:lnTo>
                    <a:pt x="502" y="1190"/>
                  </a:lnTo>
                  <a:lnTo>
                    <a:pt x="502" y="1191"/>
                  </a:lnTo>
                  <a:lnTo>
                    <a:pt x="502" y="1192"/>
                  </a:lnTo>
                  <a:lnTo>
                    <a:pt x="502" y="1194"/>
                  </a:lnTo>
                  <a:lnTo>
                    <a:pt x="502" y="1195"/>
                  </a:lnTo>
                  <a:lnTo>
                    <a:pt x="503" y="1195"/>
                  </a:lnTo>
                  <a:lnTo>
                    <a:pt x="503" y="1196"/>
                  </a:lnTo>
                  <a:lnTo>
                    <a:pt x="502" y="1196"/>
                  </a:lnTo>
                  <a:lnTo>
                    <a:pt x="501" y="1196"/>
                  </a:lnTo>
                  <a:lnTo>
                    <a:pt x="501" y="1197"/>
                  </a:lnTo>
                  <a:lnTo>
                    <a:pt x="501" y="1199"/>
                  </a:lnTo>
                  <a:lnTo>
                    <a:pt x="499" y="1199"/>
                  </a:lnTo>
                  <a:lnTo>
                    <a:pt x="499" y="1200"/>
                  </a:lnTo>
                  <a:lnTo>
                    <a:pt x="499" y="1201"/>
                  </a:lnTo>
                  <a:lnTo>
                    <a:pt x="499" y="1203"/>
                  </a:lnTo>
                  <a:lnTo>
                    <a:pt x="499" y="1204"/>
                  </a:lnTo>
                  <a:lnTo>
                    <a:pt x="499" y="1205"/>
                  </a:lnTo>
                  <a:lnTo>
                    <a:pt x="498" y="1205"/>
                  </a:lnTo>
                  <a:lnTo>
                    <a:pt x="498" y="1207"/>
                  </a:lnTo>
                  <a:lnTo>
                    <a:pt x="498" y="1208"/>
                  </a:lnTo>
                  <a:lnTo>
                    <a:pt x="498" y="1209"/>
                  </a:lnTo>
                  <a:lnTo>
                    <a:pt x="498" y="1211"/>
                  </a:lnTo>
                  <a:lnTo>
                    <a:pt x="498" y="1212"/>
                  </a:lnTo>
                  <a:lnTo>
                    <a:pt x="498" y="1213"/>
                  </a:lnTo>
                  <a:lnTo>
                    <a:pt x="497" y="1213"/>
                  </a:lnTo>
                  <a:lnTo>
                    <a:pt x="498" y="1213"/>
                  </a:lnTo>
                  <a:lnTo>
                    <a:pt x="497" y="1213"/>
                  </a:lnTo>
                  <a:lnTo>
                    <a:pt x="497" y="1215"/>
                  </a:lnTo>
                  <a:lnTo>
                    <a:pt x="497" y="1216"/>
                  </a:lnTo>
                  <a:lnTo>
                    <a:pt x="497" y="1217"/>
                  </a:lnTo>
                  <a:lnTo>
                    <a:pt x="495" y="1217"/>
                  </a:lnTo>
                  <a:lnTo>
                    <a:pt x="495" y="1218"/>
                  </a:lnTo>
                  <a:lnTo>
                    <a:pt x="494" y="1218"/>
                  </a:lnTo>
                  <a:lnTo>
                    <a:pt x="494" y="1220"/>
                  </a:lnTo>
                  <a:lnTo>
                    <a:pt x="494" y="1221"/>
                  </a:lnTo>
                  <a:lnTo>
                    <a:pt x="493" y="1221"/>
                  </a:lnTo>
                  <a:lnTo>
                    <a:pt x="493" y="1222"/>
                  </a:lnTo>
                  <a:lnTo>
                    <a:pt x="493" y="1224"/>
                  </a:lnTo>
                  <a:lnTo>
                    <a:pt x="491" y="1224"/>
                  </a:lnTo>
                  <a:lnTo>
                    <a:pt x="490" y="1224"/>
                  </a:lnTo>
                  <a:lnTo>
                    <a:pt x="490" y="1225"/>
                  </a:lnTo>
                  <a:lnTo>
                    <a:pt x="490" y="1226"/>
                  </a:lnTo>
                  <a:lnTo>
                    <a:pt x="491" y="1226"/>
                  </a:lnTo>
                  <a:lnTo>
                    <a:pt x="490" y="1226"/>
                  </a:lnTo>
                  <a:lnTo>
                    <a:pt x="490" y="1228"/>
                  </a:lnTo>
                  <a:lnTo>
                    <a:pt x="491" y="1228"/>
                  </a:lnTo>
                  <a:lnTo>
                    <a:pt x="491" y="1229"/>
                  </a:lnTo>
                  <a:lnTo>
                    <a:pt x="493" y="1229"/>
                  </a:lnTo>
                  <a:lnTo>
                    <a:pt x="491" y="1229"/>
                  </a:lnTo>
                  <a:lnTo>
                    <a:pt x="491" y="1230"/>
                  </a:lnTo>
                  <a:lnTo>
                    <a:pt x="490" y="1229"/>
                  </a:lnTo>
                  <a:lnTo>
                    <a:pt x="490" y="1230"/>
                  </a:lnTo>
                  <a:lnTo>
                    <a:pt x="489" y="1230"/>
                  </a:lnTo>
                  <a:lnTo>
                    <a:pt x="489" y="1229"/>
                  </a:lnTo>
                  <a:lnTo>
                    <a:pt x="489" y="1230"/>
                  </a:lnTo>
                  <a:lnTo>
                    <a:pt x="488" y="1230"/>
                  </a:lnTo>
                  <a:lnTo>
                    <a:pt x="488" y="1232"/>
                  </a:lnTo>
                  <a:lnTo>
                    <a:pt x="486" y="1232"/>
                  </a:lnTo>
                  <a:lnTo>
                    <a:pt x="485" y="1232"/>
                  </a:lnTo>
                  <a:lnTo>
                    <a:pt x="485" y="1233"/>
                  </a:lnTo>
                  <a:lnTo>
                    <a:pt x="485" y="1234"/>
                  </a:lnTo>
                  <a:lnTo>
                    <a:pt x="485" y="1233"/>
                  </a:lnTo>
                  <a:lnTo>
                    <a:pt x="484" y="1233"/>
                  </a:lnTo>
                  <a:lnTo>
                    <a:pt x="484" y="1234"/>
                  </a:lnTo>
                  <a:lnTo>
                    <a:pt x="484" y="1235"/>
                  </a:lnTo>
                  <a:lnTo>
                    <a:pt x="482" y="1235"/>
                  </a:lnTo>
                  <a:lnTo>
                    <a:pt x="482" y="1237"/>
                  </a:lnTo>
                  <a:lnTo>
                    <a:pt x="484" y="1237"/>
                  </a:lnTo>
                  <a:lnTo>
                    <a:pt x="484" y="1238"/>
                  </a:lnTo>
                  <a:lnTo>
                    <a:pt x="484" y="1239"/>
                  </a:lnTo>
                  <a:lnTo>
                    <a:pt x="482" y="1239"/>
                  </a:lnTo>
                  <a:lnTo>
                    <a:pt x="481" y="1239"/>
                  </a:lnTo>
                  <a:lnTo>
                    <a:pt x="482" y="1239"/>
                  </a:lnTo>
                  <a:lnTo>
                    <a:pt x="481" y="1239"/>
                  </a:lnTo>
                  <a:lnTo>
                    <a:pt x="481" y="1241"/>
                  </a:lnTo>
                  <a:lnTo>
                    <a:pt x="480" y="1241"/>
                  </a:lnTo>
                  <a:lnTo>
                    <a:pt x="480" y="1239"/>
                  </a:lnTo>
                  <a:lnTo>
                    <a:pt x="480" y="1241"/>
                  </a:lnTo>
                  <a:lnTo>
                    <a:pt x="480" y="1239"/>
                  </a:lnTo>
                  <a:lnTo>
                    <a:pt x="478" y="1239"/>
                  </a:lnTo>
                  <a:lnTo>
                    <a:pt x="477" y="1239"/>
                  </a:lnTo>
                  <a:lnTo>
                    <a:pt x="477" y="1238"/>
                  </a:lnTo>
                  <a:lnTo>
                    <a:pt x="476" y="1238"/>
                  </a:lnTo>
                  <a:lnTo>
                    <a:pt x="474" y="1238"/>
                  </a:lnTo>
                  <a:lnTo>
                    <a:pt x="474" y="1237"/>
                  </a:lnTo>
                  <a:lnTo>
                    <a:pt x="473" y="1237"/>
                  </a:lnTo>
                  <a:lnTo>
                    <a:pt x="472" y="1237"/>
                  </a:lnTo>
                  <a:lnTo>
                    <a:pt x="472" y="1238"/>
                  </a:lnTo>
                  <a:lnTo>
                    <a:pt x="470" y="1238"/>
                  </a:lnTo>
                  <a:lnTo>
                    <a:pt x="472" y="1238"/>
                  </a:lnTo>
                  <a:lnTo>
                    <a:pt x="470" y="1238"/>
                  </a:lnTo>
                  <a:lnTo>
                    <a:pt x="469" y="1238"/>
                  </a:lnTo>
                  <a:lnTo>
                    <a:pt x="469" y="1237"/>
                  </a:lnTo>
                  <a:lnTo>
                    <a:pt x="469" y="1238"/>
                  </a:lnTo>
                  <a:lnTo>
                    <a:pt x="468" y="1238"/>
                  </a:lnTo>
                  <a:lnTo>
                    <a:pt x="468" y="1237"/>
                  </a:lnTo>
                  <a:lnTo>
                    <a:pt x="468" y="1235"/>
                  </a:lnTo>
                  <a:lnTo>
                    <a:pt x="467" y="1235"/>
                  </a:lnTo>
                  <a:lnTo>
                    <a:pt x="465" y="1235"/>
                  </a:lnTo>
                  <a:lnTo>
                    <a:pt x="465" y="1234"/>
                  </a:lnTo>
                  <a:lnTo>
                    <a:pt x="465" y="1235"/>
                  </a:lnTo>
                  <a:lnTo>
                    <a:pt x="464" y="1235"/>
                  </a:lnTo>
                  <a:lnTo>
                    <a:pt x="463" y="1235"/>
                  </a:lnTo>
                  <a:lnTo>
                    <a:pt x="461" y="1235"/>
                  </a:lnTo>
                  <a:lnTo>
                    <a:pt x="461" y="1234"/>
                  </a:lnTo>
                  <a:lnTo>
                    <a:pt x="460" y="1234"/>
                  </a:lnTo>
                  <a:lnTo>
                    <a:pt x="461" y="1234"/>
                  </a:lnTo>
                  <a:lnTo>
                    <a:pt x="460" y="1234"/>
                  </a:lnTo>
                  <a:lnTo>
                    <a:pt x="459" y="1234"/>
                  </a:lnTo>
                  <a:lnTo>
                    <a:pt x="457" y="1234"/>
                  </a:lnTo>
                  <a:lnTo>
                    <a:pt x="457" y="1233"/>
                  </a:lnTo>
                  <a:lnTo>
                    <a:pt x="456" y="1233"/>
                  </a:lnTo>
                  <a:lnTo>
                    <a:pt x="456" y="1234"/>
                  </a:lnTo>
                  <a:lnTo>
                    <a:pt x="456" y="1233"/>
                  </a:lnTo>
                  <a:lnTo>
                    <a:pt x="456" y="1234"/>
                  </a:lnTo>
                  <a:lnTo>
                    <a:pt x="455" y="1234"/>
                  </a:lnTo>
                  <a:lnTo>
                    <a:pt x="456" y="1234"/>
                  </a:lnTo>
                  <a:lnTo>
                    <a:pt x="455" y="1234"/>
                  </a:lnTo>
                  <a:lnTo>
                    <a:pt x="453" y="1234"/>
                  </a:lnTo>
                  <a:lnTo>
                    <a:pt x="453" y="1235"/>
                  </a:lnTo>
                  <a:lnTo>
                    <a:pt x="453" y="1234"/>
                  </a:lnTo>
                  <a:lnTo>
                    <a:pt x="453" y="1235"/>
                  </a:lnTo>
                  <a:lnTo>
                    <a:pt x="453" y="1237"/>
                  </a:lnTo>
                  <a:lnTo>
                    <a:pt x="452" y="1237"/>
                  </a:lnTo>
                  <a:lnTo>
                    <a:pt x="453" y="1237"/>
                  </a:lnTo>
                  <a:lnTo>
                    <a:pt x="452" y="1237"/>
                  </a:lnTo>
                  <a:lnTo>
                    <a:pt x="451" y="1237"/>
                  </a:lnTo>
                  <a:lnTo>
                    <a:pt x="451" y="1238"/>
                  </a:lnTo>
                  <a:lnTo>
                    <a:pt x="450" y="1238"/>
                  </a:lnTo>
                  <a:lnTo>
                    <a:pt x="450" y="1239"/>
                  </a:lnTo>
                  <a:lnTo>
                    <a:pt x="448" y="1239"/>
                  </a:lnTo>
                  <a:lnTo>
                    <a:pt x="448" y="1241"/>
                  </a:lnTo>
                  <a:lnTo>
                    <a:pt x="447" y="1241"/>
                  </a:lnTo>
                  <a:lnTo>
                    <a:pt x="447" y="1239"/>
                  </a:lnTo>
                  <a:lnTo>
                    <a:pt x="446" y="1239"/>
                  </a:lnTo>
                  <a:lnTo>
                    <a:pt x="446" y="1241"/>
                  </a:lnTo>
                  <a:lnTo>
                    <a:pt x="446" y="1242"/>
                  </a:lnTo>
                  <a:lnTo>
                    <a:pt x="444" y="1242"/>
                  </a:lnTo>
                  <a:lnTo>
                    <a:pt x="444" y="1243"/>
                  </a:lnTo>
                  <a:lnTo>
                    <a:pt x="444" y="1242"/>
                  </a:lnTo>
                  <a:lnTo>
                    <a:pt x="446" y="1242"/>
                  </a:lnTo>
                  <a:lnTo>
                    <a:pt x="446" y="1243"/>
                  </a:lnTo>
                  <a:lnTo>
                    <a:pt x="444" y="1243"/>
                  </a:lnTo>
                  <a:lnTo>
                    <a:pt x="444" y="1245"/>
                  </a:lnTo>
                  <a:lnTo>
                    <a:pt x="446" y="1245"/>
                  </a:lnTo>
                  <a:lnTo>
                    <a:pt x="446" y="1246"/>
                  </a:lnTo>
                  <a:lnTo>
                    <a:pt x="444" y="1246"/>
                  </a:lnTo>
                  <a:lnTo>
                    <a:pt x="444" y="1247"/>
                  </a:lnTo>
                  <a:lnTo>
                    <a:pt x="443" y="1247"/>
                  </a:lnTo>
                  <a:lnTo>
                    <a:pt x="444" y="1247"/>
                  </a:lnTo>
                  <a:lnTo>
                    <a:pt x="443" y="1247"/>
                  </a:lnTo>
                  <a:lnTo>
                    <a:pt x="442" y="1247"/>
                  </a:lnTo>
                  <a:lnTo>
                    <a:pt x="442" y="1249"/>
                  </a:lnTo>
                  <a:lnTo>
                    <a:pt x="440" y="1249"/>
                  </a:lnTo>
                  <a:lnTo>
                    <a:pt x="442" y="1249"/>
                  </a:lnTo>
                  <a:lnTo>
                    <a:pt x="440" y="1249"/>
                  </a:lnTo>
                  <a:lnTo>
                    <a:pt x="440" y="1250"/>
                  </a:lnTo>
                  <a:lnTo>
                    <a:pt x="442" y="1250"/>
                  </a:lnTo>
                  <a:lnTo>
                    <a:pt x="440" y="1250"/>
                  </a:lnTo>
                  <a:lnTo>
                    <a:pt x="439" y="1250"/>
                  </a:lnTo>
                  <a:lnTo>
                    <a:pt x="438" y="1250"/>
                  </a:lnTo>
                  <a:lnTo>
                    <a:pt x="438" y="1249"/>
                  </a:lnTo>
                  <a:lnTo>
                    <a:pt x="436" y="1249"/>
                  </a:lnTo>
                  <a:lnTo>
                    <a:pt x="436" y="1250"/>
                  </a:lnTo>
                  <a:lnTo>
                    <a:pt x="435" y="1250"/>
                  </a:lnTo>
                  <a:lnTo>
                    <a:pt x="434" y="1250"/>
                  </a:lnTo>
                  <a:lnTo>
                    <a:pt x="432" y="1250"/>
                  </a:lnTo>
                  <a:lnTo>
                    <a:pt x="432" y="1251"/>
                  </a:lnTo>
                  <a:lnTo>
                    <a:pt x="431" y="1251"/>
                  </a:lnTo>
                  <a:lnTo>
                    <a:pt x="432" y="1251"/>
                  </a:lnTo>
                  <a:lnTo>
                    <a:pt x="432" y="1252"/>
                  </a:lnTo>
                  <a:lnTo>
                    <a:pt x="431" y="1252"/>
                  </a:lnTo>
                  <a:lnTo>
                    <a:pt x="431" y="1254"/>
                  </a:lnTo>
                  <a:lnTo>
                    <a:pt x="431" y="1252"/>
                  </a:lnTo>
                  <a:lnTo>
                    <a:pt x="430" y="1252"/>
                  </a:lnTo>
                  <a:lnTo>
                    <a:pt x="429" y="1252"/>
                  </a:lnTo>
                  <a:lnTo>
                    <a:pt x="427" y="1252"/>
                  </a:lnTo>
                  <a:lnTo>
                    <a:pt x="426" y="1252"/>
                  </a:lnTo>
                  <a:lnTo>
                    <a:pt x="426" y="1254"/>
                  </a:lnTo>
                  <a:lnTo>
                    <a:pt x="427" y="1254"/>
                  </a:lnTo>
                  <a:lnTo>
                    <a:pt x="426" y="1254"/>
                  </a:lnTo>
                  <a:lnTo>
                    <a:pt x="425" y="1254"/>
                  </a:lnTo>
                  <a:lnTo>
                    <a:pt x="425" y="1252"/>
                  </a:lnTo>
                  <a:lnTo>
                    <a:pt x="423" y="1252"/>
                  </a:lnTo>
                  <a:lnTo>
                    <a:pt x="423" y="1254"/>
                  </a:lnTo>
                  <a:lnTo>
                    <a:pt x="422" y="1254"/>
                  </a:lnTo>
                  <a:lnTo>
                    <a:pt x="422" y="1255"/>
                  </a:lnTo>
                  <a:lnTo>
                    <a:pt x="422" y="1256"/>
                  </a:lnTo>
                  <a:lnTo>
                    <a:pt x="422" y="1255"/>
                  </a:lnTo>
                  <a:lnTo>
                    <a:pt x="422" y="1256"/>
                  </a:lnTo>
                  <a:lnTo>
                    <a:pt x="421" y="1256"/>
                  </a:lnTo>
                  <a:lnTo>
                    <a:pt x="421" y="1255"/>
                  </a:lnTo>
                  <a:lnTo>
                    <a:pt x="419" y="1255"/>
                  </a:lnTo>
                  <a:lnTo>
                    <a:pt x="419" y="1256"/>
                  </a:lnTo>
                  <a:lnTo>
                    <a:pt x="418" y="1256"/>
                  </a:lnTo>
                  <a:lnTo>
                    <a:pt x="417" y="1256"/>
                  </a:lnTo>
                  <a:lnTo>
                    <a:pt x="417" y="1258"/>
                  </a:lnTo>
                  <a:lnTo>
                    <a:pt x="415" y="1258"/>
                  </a:lnTo>
                  <a:lnTo>
                    <a:pt x="417" y="1258"/>
                  </a:lnTo>
                  <a:lnTo>
                    <a:pt x="417" y="1256"/>
                  </a:lnTo>
                  <a:lnTo>
                    <a:pt x="415" y="1256"/>
                  </a:lnTo>
                  <a:lnTo>
                    <a:pt x="415" y="1258"/>
                  </a:lnTo>
                  <a:lnTo>
                    <a:pt x="414" y="1258"/>
                  </a:lnTo>
                  <a:lnTo>
                    <a:pt x="414" y="1259"/>
                  </a:lnTo>
                  <a:lnTo>
                    <a:pt x="415" y="1259"/>
                  </a:lnTo>
                  <a:lnTo>
                    <a:pt x="415" y="1260"/>
                  </a:lnTo>
                  <a:lnTo>
                    <a:pt x="417" y="1260"/>
                  </a:lnTo>
                  <a:lnTo>
                    <a:pt x="415" y="1262"/>
                  </a:lnTo>
                  <a:lnTo>
                    <a:pt x="417" y="1262"/>
                  </a:lnTo>
                  <a:lnTo>
                    <a:pt x="418" y="1262"/>
                  </a:lnTo>
                  <a:lnTo>
                    <a:pt x="418" y="1263"/>
                  </a:lnTo>
                  <a:lnTo>
                    <a:pt x="418" y="1262"/>
                  </a:lnTo>
                  <a:lnTo>
                    <a:pt x="419" y="1262"/>
                  </a:lnTo>
                  <a:lnTo>
                    <a:pt x="421" y="1262"/>
                  </a:lnTo>
                  <a:lnTo>
                    <a:pt x="421" y="1263"/>
                  </a:lnTo>
                  <a:lnTo>
                    <a:pt x="421" y="1264"/>
                  </a:lnTo>
                  <a:lnTo>
                    <a:pt x="421" y="1263"/>
                  </a:lnTo>
                  <a:lnTo>
                    <a:pt x="422" y="1263"/>
                  </a:lnTo>
                  <a:lnTo>
                    <a:pt x="423" y="1263"/>
                  </a:lnTo>
                  <a:lnTo>
                    <a:pt x="425" y="1263"/>
                  </a:lnTo>
                  <a:lnTo>
                    <a:pt x="425" y="1262"/>
                  </a:lnTo>
                  <a:lnTo>
                    <a:pt x="426" y="1263"/>
                  </a:lnTo>
                  <a:lnTo>
                    <a:pt x="427" y="1263"/>
                  </a:lnTo>
                  <a:lnTo>
                    <a:pt x="427" y="1264"/>
                  </a:lnTo>
                  <a:lnTo>
                    <a:pt x="427" y="1263"/>
                  </a:lnTo>
                  <a:lnTo>
                    <a:pt x="427" y="1264"/>
                  </a:lnTo>
                  <a:lnTo>
                    <a:pt x="427" y="1266"/>
                  </a:lnTo>
                  <a:lnTo>
                    <a:pt x="426" y="1266"/>
                  </a:lnTo>
                  <a:lnTo>
                    <a:pt x="426" y="1267"/>
                  </a:lnTo>
                  <a:lnTo>
                    <a:pt x="427" y="1267"/>
                  </a:lnTo>
                  <a:lnTo>
                    <a:pt x="427" y="1268"/>
                  </a:lnTo>
                  <a:lnTo>
                    <a:pt x="426" y="1268"/>
                  </a:lnTo>
                  <a:lnTo>
                    <a:pt x="427" y="1268"/>
                  </a:lnTo>
                  <a:lnTo>
                    <a:pt x="427" y="1269"/>
                  </a:lnTo>
                  <a:lnTo>
                    <a:pt x="426" y="1269"/>
                  </a:lnTo>
                  <a:lnTo>
                    <a:pt x="425" y="1269"/>
                  </a:lnTo>
                  <a:lnTo>
                    <a:pt x="425" y="1268"/>
                  </a:lnTo>
                  <a:lnTo>
                    <a:pt x="425" y="1269"/>
                  </a:lnTo>
                  <a:lnTo>
                    <a:pt x="425" y="1271"/>
                  </a:lnTo>
                  <a:lnTo>
                    <a:pt x="423" y="1271"/>
                  </a:lnTo>
                  <a:lnTo>
                    <a:pt x="423" y="1269"/>
                  </a:lnTo>
                  <a:lnTo>
                    <a:pt x="423" y="1271"/>
                  </a:lnTo>
                  <a:lnTo>
                    <a:pt x="423" y="1272"/>
                  </a:lnTo>
                  <a:lnTo>
                    <a:pt x="425" y="1272"/>
                  </a:lnTo>
                  <a:lnTo>
                    <a:pt x="423" y="1272"/>
                  </a:lnTo>
                  <a:lnTo>
                    <a:pt x="423" y="1273"/>
                  </a:lnTo>
                  <a:lnTo>
                    <a:pt x="425" y="1273"/>
                  </a:lnTo>
                  <a:lnTo>
                    <a:pt x="425" y="1275"/>
                  </a:lnTo>
                  <a:lnTo>
                    <a:pt x="425" y="1276"/>
                  </a:lnTo>
                  <a:lnTo>
                    <a:pt x="426" y="1276"/>
                  </a:lnTo>
                  <a:lnTo>
                    <a:pt x="426" y="1277"/>
                  </a:lnTo>
                  <a:lnTo>
                    <a:pt x="427" y="1277"/>
                  </a:lnTo>
                  <a:lnTo>
                    <a:pt x="427" y="1276"/>
                  </a:lnTo>
                  <a:lnTo>
                    <a:pt x="427" y="1277"/>
                  </a:lnTo>
                  <a:lnTo>
                    <a:pt x="429" y="1277"/>
                  </a:lnTo>
                  <a:lnTo>
                    <a:pt x="430" y="1279"/>
                  </a:lnTo>
                  <a:lnTo>
                    <a:pt x="429" y="1279"/>
                  </a:lnTo>
                  <a:lnTo>
                    <a:pt x="429" y="1280"/>
                  </a:lnTo>
                  <a:lnTo>
                    <a:pt x="429" y="1281"/>
                  </a:lnTo>
                  <a:lnTo>
                    <a:pt x="429" y="1280"/>
                  </a:lnTo>
                  <a:lnTo>
                    <a:pt x="427" y="1280"/>
                  </a:lnTo>
                  <a:lnTo>
                    <a:pt x="427" y="1281"/>
                  </a:lnTo>
                  <a:lnTo>
                    <a:pt x="429" y="1281"/>
                  </a:lnTo>
                  <a:lnTo>
                    <a:pt x="429" y="1283"/>
                  </a:lnTo>
                  <a:lnTo>
                    <a:pt x="427" y="1283"/>
                  </a:lnTo>
                  <a:lnTo>
                    <a:pt x="427" y="1281"/>
                  </a:lnTo>
                  <a:lnTo>
                    <a:pt x="427" y="1283"/>
                  </a:lnTo>
                  <a:lnTo>
                    <a:pt x="429" y="1283"/>
                  </a:lnTo>
                  <a:lnTo>
                    <a:pt x="429" y="1284"/>
                  </a:lnTo>
                  <a:lnTo>
                    <a:pt x="430" y="1284"/>
                  </a:lnTo>
                  <a:lnTo>
                    <a:pt x="429" y="1284"/>
                  </a:lnTo>
                  <a:lnTo>
                    <a:pt x="427" y="1284"/>
                  </a:lnTo>
                  <a:lnTo>
                    <a:pt x="427" y="1285"/>
                  </a:lnTo>
                  <a:lnTo>
                    <a:pt x="429" y="1285"/>
                  </a:lnTo>
                  <a:lnTo>
                    <a:pt x="430" y="1285"/>
                  </a:lnTo>
                  <a:lnTo>
                    <a:pt x="430" y="1286"/>
                  </a:lnTo>
                  <a:lnTo>
                    <a:pt x="431" y="1286"/>
                  </a:lnTo>
                  <a:lnTo>
                    <a:pt x="432" y="1286"/>
                  </a:lnTo>
                  <a:lnTo>
                    <a:pt x="432" y="1285"/>
                  </a:lnTo>
                  <a:lnTo>
                    <a:pt x="432" y="1286"/>
                  </a:lnTo>
                  <a:lnTo>
                    <a:pt x="432" y="1285"/>
                  </a:lnTo>
                  <a:lnTo>
                    <a:pt x="434" y="1285"/>
                  </a:lnTo>
                  <a:lnTo>
                    <a:pt x="434" y="1286"/>
                  </a:lnTo>
                  <a:lnTo>
                    <a:pt x="434" y="1288"/>
                  </a:lnTo>
                  <a:lnTo>
                    <a:pt x="434" y="1289"/>
                  </a:lnTo>
                  <a:lnTo>
                    <a:pt x="434" y="1290"/>
                  </a:lnTo>
                  <a:lnTo>
                    <a:pt x="434" y="1289"/>
                  </a:lnTo>
                  <a:lnTo>
                    <a:pt x="435" y="1289"/>
                  </a:lnTo>
                  <a:lnTo>
                    <a:pt x="435" y="1290"/>
                  </a:lnTo>
                  <a:lnTo>
                    <a:pt x="435" y="1292"/>
                  </a:lnTo>
                  <a:lnTo>
                    <a:pt x="434" y="1292"/>
                  </a:lnTo>
                  <a:lnTo>
                    <a:pt x="435" y="1292"/>
                  </a:lnTo>
                  <a:lnTo>
                    <a:pt x="434" y="1293"/>
                  </a:lnTo>
                  <a:lnTo>
                    <a:pt x="435" y="1293"/>
                  </a:lnTo>
                  <a:lnTo>
                    <a:pt x="435" y="1294"/>
                  </a:lnTo>
                  <a:lnTo>
                    <a:pt x="435" y="1293"/>
                  </a:lnTo>
                  <a:lnTo>
                    <a:pt x="436" y="1293"/>
                  </a:lnTo>
                  <a:lnTo>
                    <a:pt x="436" y="1294"/>
                  </a:lnTo>
                  <a:lnTo>
                    <a:pt x="436" y="1293"/>
                  </a:lnTo>
                  <a:lnTo>
                    <a:pt x="436" y="1292"/>
                  </a:lnTo>
                  <a:lnTo>
                    <a:pt x="438" y="1292"/>
                  </a:lnTo>
                  <a:lnTo>
                    <a:pt x="438" y="1293"/>
                  </a:lnTo>
                  <a:lnTo>
                    <a:pt x="438" y="1294"/>
                  </a:lnTo>
                  <a:lnTo>
                    <a:pt x="439" y="1294"/>
                  </a:lnTo>
                  <a:lnTo>
                    <a:pt x="440" y="1294"/>
                  </a:lnTo>
                  <a:lnTo>
                    <a:pt x="442" y="1294"/>
                  </a:lnTo>
                  <a:lnTo>
                    <a:pt x="442" y="1296"/>
                  </a:lnTo>
                  <a:lnTo>
                    <a:pt x="442" y="1297"/>
                  </a:lnTo>
                  <a:lnTo>
                    <a:pt x="440" y="1298"/>
                  </a:lnTo>
                  <a:lnTo>
                    <a:pt x="440" y="1300"/>
                  </a:lnTo>
                  <a:lnTo>
                    <a:pt x="439" y="1300"/>
                  </a:lnTo>
                  <a:lnTo>
                    <a:pt x="438" y="1300"/>
                  </a:lnTo>
                  <a:lnTo>
                    <a:pt x="438" y="1301"/>
                  </a:lnTo>
                  <a:lnTo>
                    <a:pt x="436" y="1301"/>
                  </a:lnTo>
                  <a:lnTo>
                    <a:pt x="436" y="1302"/>
                  </a:lnTo>
                  <a:lnTo>
                    <a:pt x="436" y="1304"/>
                  </a:lnTo>
                  <a:lnTo>
                    <a:pt x="436" y="1305"/>
                  </a:lnTo>
                  <a:lnTo>
                    <a:pt x="436" y="1306"/>
                  </a:lnTo>
                  <a:lnTo>
                    <a:pt x="436" y="1307"/>
                  </a:lnTo>
                  <a:lnTo>
                    <a:pt x="436" y="1309"/>
                  </a:lnTo>
                  <a:lnTo>
                    <a:pt x="435" y="1309"/>
                  </a:lnTo>
                  <a:lnTo>
                    <a:pt x="435" y="1310"/>
                  </a:lnTo>
                  <a:lnTo>
                    <a:pt x="434" y="1310"/>
                  </a:lnTo>
                  <a:lnTo>
                    <a:pt x="434" y="1311"/>
                  </a:lnTo>
                  <a:lnTo>
                    <a:pt x="432" y="1311"/>
                  </a:lnTo>
                  <a:lnTo>
                    <a:pt x="434" y="1311"/>
                  </a:lnTo>
                  <a:lnTo>
                    <a:pt x="434" y="1313"/>
                  </a:lnTo>
                  <a:lnTo>
                    <a:pt x="434" y="1314"/>
                  </a:lnTo>
                  <a:lnTo>
                    <a:pt x="434" y="1315"/>
                  </a:lnTo>
                  <a:lnTo>
                    <a:pt x="434" y="1317"/>
                  </a:lnTo>
                  <a:lnTo>
                    <a:pt x="434" y="1318"/>
                  </a:lnTo>
                  <a:lnTo>
                    <a:pt x="434" y="1321"/>
                  </a:lnTo>
                  <a:lnTo>
                    <a:pt x="435" y="1321"/>
                  </a:lnTo>
                  <a:lnTo>
                    <a:pt x="435" y="1322"/>
                  </a:lnTo>
                  <a:lnTo>
                    <a:pt x="436" y="1322"/>
                  </a:lnTo>
                  <a:lnTo>
                    <a:pt x="438" y="1322"/>
                  </a:lnTo>
                  <a:lnTo>
                    <a:pt x="438" y="1323"/>
                  </a:lnTo>
                  <a:lnTo>
                    <a:pt x="439" y="1323"/>
                  </a:lnTo>
                  <a:lnTo>
                    <a:pt x="439" y="1324"/>
                  </a:lnTo>
                  <a:lnTo>
                    <a:pt x="438" y="1324"/>
                  </a:lnTo>
                  <a:lnTo>
                    <a:pt x="439" y="1324"/>
                  </a:lnTo>
                  <a:lnTo>
                    <a:pt x="438" y="1324"/>
                  </a:lnTo>
                  <a:lnTo>
                    <a:pt x="438" y="1326"/>
                  </a:lnTo>
                  <a:lnTo>
                    <a:pt x="438" y="1327"/>
                  </a:lnTo>
                  <a:lnTo>
                    <a:pt x="439" y="1327"/>
                  </a:lnTo>
                  <a:lnTo>
                    <a:pt x="439" y="1328"/>
                  </a:lnTo>
                  <a:lnTo>
                    <a:pt x="439" y="1330"/>
                  </a:lnTo>
                  <a:lnTo>
                    <a:pt x="438" y="1330"/>
                  </a:lnTo>
                  <a:lnTo>
                    <a:pt x="438" y="1328"/>
                  </a:lnTo>
                  <a:lnTo>
                    <a:pt x="436" y="1328"/>
                  </a:lnTo>
                  <a:lnTo>
                    <a:pt x="436" y="1330"/>
                  </a:lnTo>
                  <a:lnTo>
                    <a:pt x="436" y="1328"/>
                  </a:lnTo>
                  <a:lnTo>
                    <a:pt x="436" y="1330"/>
                  </a:lnTo>
                  <a:lnTo>
                    <a:pt x="435" y="1330"/>
                  </a:lnTo>
                  <a:lnTo>
                    <a:pt x="435" y="1331"/>
                  </a:lnTo>
                  <a:lnTo>
                    <a:pt x="435" y="1332"/>
                  </a:lnTo>
                  <a:lnTo>
                    <a:pt x="434" y="1332"/>
                  </a:lnTo>
                  <a:lnTo>
                    <a:pt x="435" y="1332"/>
                  </a:lnTo>
                  <a:lnTo>
                    <a:pt x="435" y="1334"/>
                  </a:lnTo>
                  <a:lnTo>
                    <a:pt x="435" y="1335"/>
                  </a:lnTo>
                  <a:lnTo>
                    <a:pt x="435" y="1336"/>
                  </a:lnTo>
                  <a:lnTo>
                    <a:pt x="434" y="1336"/>
                  </a:lnTo>
                  <a:lnTo>
                    <a:pt x="432" y="1338"/>
                  </a:lnTo>
                  <a:lnTo>
                    <a:pt x="431" y="1338"/>
                  </a:lnTo>
                  <a:lnTo>
                    <a:pt x="430" y="1338"/>
                  </a:lnTo>
                  <a:lnTo>
                    <a:pt x="430" y="1336"/>
                  </a:lnTo>
                  <a:lnTo>
                    <a:pt x="429" y="1338"/>
                  </a:lnTo>
                  <a:lnTo>
                    <a:pt x="427" y="1338"/>
                  </a:lnTo>
                  <a:lnTo>
                    <a:pt x="427" y="1339"/>
                  </a:lnTo>
                  <a:lnTo>
                    <a:pt x="426" y="1339"/>
                  </a:lnTo>
                  <a:lnTo>
                    <a:pt x="426" y="1340"/>
                  </a:lnTo>
                  <a:lnTo>
                    <a:pt x="426" y="1341"/>
                  </a:lnTo>
                  <a:lnTo>
                    <a:pt x="426" y="1343"/>
                  </a:lnTo>
                  <a:lnTo>
                    <a:pt x="426" y="1344"/>
                  </a:lnTo>
                  <a:lnTo>
                    <a:pt x="426" y="1345"/>
                  </a:lnTo>
                  <a:lnTo>
                    <a:pt x="427" y="1347"/>
                  </a:lnTo>
                  <a:lnTo>
                    <a:pt x="427" y="1348"/>
                  </a:lnTo>
                  <a:lnTo>
                    <a:pt x="427" y="1349"/>
                  </a:lnTo>
                  <a:lnTo>
                    <a:pt x="426" y="1348"/>
                  </a:lnTo>
                  <a:lnTo>
                    <a:pt x="426" y="1349"/>
                  </a:lnTo>
                  <a:lnTo>
                    <a:pt x="425" y="1349"/>
                  </a:lnTo>
                  <a:lnTo>
                    <a:pt x="425" y="1348"/>
                  </a:lnTo>
                  <a:lnTo>
                    <a:pt x="423" y="1347"/>
                  </a:lnTo>
                  <a:lnTo>
                    <a:pt x="422" y="1347"/>
                  </a:lnTo>
                  <a:lnTo>
                    <a:pt x="422" y="1348"/>
                  </a:lnTo>
                  <a:lnTo>
                    <a:pt x="423" y="1348"/>
                  </a:lnTo>
                  <a:lnTo>
                    <a:pt x="422" y="1348"/>
                  </a:lnTo>
                  <a:lnTo>
                    <a:pt x="422" y="1349"/>
                  </a:lnTo>
                  <a:lnTo>
                    <a:pt x="421"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7" y="1353"/>
                  </a:lnTo>
                  <a:lnTo>
                    <a:pt x="417" y="1352"/>
                  </a:lnTo>
                  <a:lnTo>
                    <a:pt x="417" y="1353"/>
                  </a:lnTo>
                  <a:lnTo>
                    <a:pt x="415" y="1353"/>
                  </a:lnTo>
                  <a:lnTo>
                    <a:pt x="415" y="1355"/>
                  </a:lnTo>
                  <a:lnTo>
                    <a:pt x="414" y="1355"/>
                  </a:lnTo>
                  <a:lnTo>
                    <a:pt x="415" y="1356"/>
                  </a:lnTo>
                  <a:lnTo>
                    <a:pt x="417" y="1357"/>
                  </a:lnTo>
                  <a:lnTo>
                    <a:pt x="415" y="1357"/>
                  </a:lnTo>
                  <a:lnTo>
                    <a:pt x="415" y="1358"/>
                  </a:lnTo>
                  <a:lnTo>
                    <a:pt x="414" y="1358"/>
                  </a:lnTo>
                  <a:lnTo>
                    <a:pt x="414" y="1357"/>
                  </a:lnTo>
                  <a:lnTo>
                    <a:pt x="413" y="1358"/>
                  </a:lnTo>
                  <a:lnTo>
                    <a:pt x="413" y="1357"/>
                  </a:lnTo>
                  <a:lnTo>
                    <a:pt x="414" y="1357"/>
                  </a:lnTo>
                  <a:lnTo>
                    <a:pt x="413" y="1357"/>
                  </a:lnTo>
                  <a:lnTo>
                    <a:pt x="412" y="1357"/>
                  </a:lnTo>
                  <a:lnTo>
                    <a:pt x="412" y="1356"/>
                  </a:lnTo>
                  <a:lnTo>
                    <a:pt x="410" y="1356"/>
                  </a:lnTo>
                  <a:lnTo>
                    <a:pt x="410" y="1357"/>
                  </a:lnTo>
                  <a:lnTo>
                    <a:pt x="410" y="1358"/>
                  </a:lnTo>
                  <a:lnTo>
                    <a:pt x="412" y="1358"/>
                  </a:lnTo>
                  <a:lnTo>
                    <a:pt x="410" y="1358"/>
                  </a:lnTo>
                  <a:lnTo>
                    <a:pt x="410" y="1360"/>
                  </a:lnTo>
                  <a:lnTo>
                    <a:pt x="409" y="1360"/>
                  </a:lnTo>
                  <a:lnTo>
                    <a:pt x="410" y="1360"/>
                  </a:lnTo>
                  <a:lnTo>
                    <a:pt x="409" y="1360"/>
                  </a:lnTo>
                  <a:lnTo>
                    <a:pt x="409" y="1361"/>
                  </a:lnTo>
                  <a:lnTo>
                    <a:pt x="410" y="1361"/>
                  </a:lnTo>
                  <a:lnTo>
                    <a:pt x="410" y="1362"/>
                  </a:lnTo>
                  <a:lnTo>
                    <a:pt x="409" y="1362"/>
                  </a:lnTo>
                  <a:lnTo>
                    <a:pt x="409" y="1364"/>
                  </a:lnTo>
                  <a:lnTo>
                    <a:pt x="410" y="1364"/>
                  </a:lnTo>
                  <a:lnTo>
                    <a:pt x="410" y="1362"/>
                  </a:lnTo>
                  <a:lnTo>
                    <a:pt x="412" y="1364"/>
                  </a:lnTo>
                  <a:lnTo>
                    <a:pt x="412" y="1365"/>
                  </a:lnTo>
                  <a:lnTo>
                    <a:pt x="410" y="1365"/>
                  </a:lnTo>
                  <a:lnTo>
                    <a:pt x="412" y="1365"/>
                  </a:lnTo>
                  <a:lnTo>
                    <a:pt x="412" y="1364"/>
                  </a:lnTo>
                  <a:lnTo>
                    <a:pt x="413" y="1364"/>
                  </a:lnTo>
                  <a:lnTo>
                    <a:pt x="413" y="1365"/>
                  </a:lnTo>
                  <a:lnTo>
                    <a:pt x="412" y="1365"/>
                  </a:lnTo>
                  <a:lnTo>
                    <a:pt x="412" y="1366"/>
                  </a:lnTo>
                  <a:lnTo>
                    <a:pt x="412" y="1365"/>
                  </a:lnTo>
                  <a:lnTo>
                    <a:pt x="410" y="1365"/>
                  </a:lnTo>
                  <a:lnTo>
                    <a:pt x="410" y="1366"/>
                  </a:lnTo>
                  <a:lnTo>
                    <a:pt x="412" y="1366"/>
                  </a:lnTo>
                  <a:lnTo>
                    <a:pt x="412" y="1368"/>
                  </a:lnTo>
                  <a:lnTo>
                    <a:pt x="410" y="1368"/>
                  </a:lnTo>
                  <a:lnTo>
                    <a:pt x="410" y="1366"/>
                  </a:lnTo>
                  <a:lnTo>
                    <a:pt x="410" y="1368"/>
                  </a:lnTo>
                  <a:lnTo>
                    <a:pt x="410" y="1366"/>
                  </a:lnTo>
                  <a:lnTo>
                    <a:pt x="409" y="1366"/>
                  </a:lnTo>
                  <a:lnTo>
                    <a:pt x="409" y="1368"/>
                  </a:lnTo>
                  <a:lnTo>
                    <a:pt x="408" y="1368"/>
                  </a:lnTo>
                  <a:lnTo>
                    <a:pt x="406" y="1368"/>
                  </a:lnTo>
                  <a:lnTo>
                    <a:pt x="406" y="1366"/>
                  </a:lnTo>
                  <a:lnTo>
                    <a:pt x="406" y="1368"/>
                  </a:lnTo>
                  <a:lnTo>
                    <a:pt x="408" y="1368"/>
                  </a:lnTo>
                  <a:lnTo>
                    <a:pt x="408" y="1369"/>
                  </a:lnTo>
                  <a:lnTo>
                    <a:pt x="406" y="1369"/>
                  </a:lnTo>
                  <a:lnTo>
                    <a:pt x="406" y="1368"/>
                  </a:lnTo>
                  <a:lnTo>
                    <a:pt x="406" y="1369"/>
                  </a:lnTo>
                  <a:lnTo>
                    <a:pt x="405" y="1369"/>
                  </a:lnTo>
                  <a:lnTo>
                    <a:pt x="405" y="1370"/>
                  </a:lnTo>
                  <a:lnTo>
                    <a:pt x="405" y="1372"/>
                  </a:lnTo>
                  <a:lnTo>
                    <a:pt x="404" y="1372"/>
                  </a:lnTo>
                  <a:lnTo>
                    <a:pt x="404" y="1373"/>
                  </a:lnTo>
                  <a:lnTo>
                    <a:pt x="404" y="1374"/>
                  </a:lnTo>
                  <a:lnTo>
                    <a:pt x="404" y="1376"/>
                  </a:lnTo>
                  <a:lnTo>
                    <a:pt x="402" y="1376"/>
                  </a:lnTo>
                  <a:lnTo>
                    <a:pt x="402" y="1374"/>
                  </a:lnTo>
                  <a:lnTo>
                    <a:pt x="401" y="1374"/>
                  </a:lnTo>
                  <a:lnTo>
                    <a:pt x="401" y="1376"/>
                  </a:lnTo>
                  <a:lnTo>
                    <a:pt x="402" y="1376"/>
                  </a:lnTo>
                  <a:lnTo>
                    <a:pt x="401" y="1376"/>
                  </a:lnTo>
                  <a:lnTo>
                    <a:pt x="401" y="1377"/>
                  </a:lnTo>
                  <a:lnTo>
                    <a:pt x="401" y="1376"/>
                  </a:lnTo>
                  <a:lnTo>
                    <a:pt x="400" y="1376"/>
                  </a:lnTo>
                  <a:lnTo>
                    <a:pt x="400" y="1377"/>
                  </a:lnTo>
                  <a:lnTo>
                    <a:pt x="398" y="1378"/>
                  </a:lnTo>
                  <a:lnTo>
                    <a:pt x="400" y="1379"/>
                  </a:lnTo>
                  <a:lnTo>
                    <a:pt x="400" y="1381"/>
                  </a:lnTo>
                  <a:lnTo>
                    <a:pt x="398" y="1381"/>
                  </a:lnTo>
                  <a:lnTo>
                    <a:pt x="398" y="1382"/>
                  </a:lnTo>
                  <a:lnTo>
                    <a:pt x="398" y="1383"/>
                  </a:lnTo>
                  <a:lnTo>
                    <a:pt x="398" y="1385"/>
                  </a:lnTo>
                  <a:lnTo>
                    <a:pt x="397" y="1385"/>
                  </a:lnTo>
                  <a:lnTo>
                    <a:pt x="398" y="1385"/>
                  </a:lnTo>
                  <a:lnTo>
                    <a:pt x="398" y="1386"/>
                  </a:lnTo>
                  <a:lnTo>
                    <a:pt x="400" y="1386"/>
                  </a:lnTo>
                  <a:lnTo>
                    <a:pt x="400" y="1385"/>
                  </a:lnTo>
                  <a:lnTo>
                    <a:pt x="401" y="1385"/>
                  </a:lnTo>
                  <a:lnTo>
                    <a:pt x="402" y="1385"/>
                  </a:lnTo>
                  <a:lnTo>
                    <a:pt x="402" y="1386"/>
                  </a:lnTo>
                  <a:lnTo>
                    <a:pt x="402" y="1387"/>
                  </a:lnTo>
                  <a:lnTo>
                    <a:pt x="401" y="1387"/>
                  </a:lnTo>
                  <a:lnTo>
                    <a:pt x="400" y="1387"/>
                  </a:lnTo>
                  <a:lnTo>
                    <a:pt x="400" y="1389"/>
                  </a:lnTo>
                  <a:lnTo>
                    <a:pt x="398" y="1389"/>
                  </a:lnTo>
                  <a:lnTo>
                    <a:pt x="397" y="1389"/>
                  </a:lnTo>
                  <a:lnTo>
                    <a:pt x="397" y="1390"/>
                  </a:lnTo>
                  <a:lnTo>
                    <a:pt x="396" y="1390"/>
                  </a:lnTo>
                  <a:lnTo>
                    <a:pt x="396" y="1391"/>
                  </a:lnTo>
                  <a:lnTo>
                    <a:pt x="397" y="1391"/>
                  </a:lnTo>
                  <a:lnTo>
                    <a:pt x="397" y="1393"/>
                  </a:lnTo>
                  <a:lnTo>
                    <a:pt x="396" y="1393"/>
                  </a:lnTo>
                  <a:lnTo>
                    <a:pt x="396" y="1391"/>
                  </a:lnTo>
                  <a:lnTo>
                    <a:pt x="394" y="1391"/>
                  </a:lnTo>
                  <a:lnTo>
                    <a:pt x="394" y="1393"/>
                  </a:lnTo>
                  <a:lnTo>
                    <a:pt x="396" y="1393"/>
                  </a:lnTo>
                  <a:lnTo>
                    <a:pt x="397" y="1393"/>
                  </a:lnTo>
                  <a:lnTo>
                    <a:pt x="397" y="1394"/>
                  </a:lnTo>
                  <a:lnTo>
                    <a:pt x="397" y="1393"/>
                  </a:lnTo>
                  <a:lnTo>
                    <a:pt x="398" y="1393"/>
                  </a:lnTo>
                  <a:lnTo>
                    <a:pt x="398" y="1391"/>
                  </a:lnTo>
                  <a:lnTo>
                    <a:pt x="398" y="1393"/>
                  </a:lnTo>
                  <a:lnTo>
                    <a:pt x="398" y="1394"/>
                  </a:lnTo>
                  <a:lnTo>
                    <a:pt x="400"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4" y="1398"/>
                  </a:lnTo>
                  <a:lnTo>
                    <a:pt x="404" y="1399"/>
                  </a:lnTo>
                  <a:lnTo>
                    <a:pt x="404" y="1400"/>
                  </a:lnTo>
                  <a:lnTo>
                    <a:pt x="405" y="1400"/>
                  </a:lnTo>
                  <a:lnTo>
                    <a:pt x="405" y="1399"/>
                  </a:lnTo>
                  <a:lnTo>
                    <a:pt x="406" y="1399"/>
                  </a:lnTo>
                  <a:lnTo>
                    <a:pt x="406" y="1400"/>
                  </a:lnTo>
                  <a:lnTo>
                    <a:pt x="408" y="1400"/>
                  </a:lnTo>
                  <a:lnTo>
                    <a:pt x="408" y="1402"/>
                  </a:lnTo>
                  <a:lnTo>
                    <a:pt x="409" y="1402"/>
                  </a:lnTo>
                  <a:lnTo>
                    <a:pt x="409" y="1403"/>
                  </a:lnTo>
                  <a:lnTo>
                    <a:pt x="410" y="1403"/>
                  </a:lnTo>
                  <a:lnTo>
                    <a:pt x="410" y="1404"/>
                  </a:lnTo>
                  <a:lnTo>
                    <a:pt x="410" y="1406"/>
                  </a:lnTo>
                  <a:lnTo>
                    <a:pt x="412" y="1406"/>
                  </a:lnTo>
                  <a:lnTo>
                    <a:pt x="412" y="1407"/>
                  </a:lnTo>
                  <a:lnTo>
                    <a:pt x="413" y="1407"/>
                  </a:lnTo>
                  <a:lnTo>
                    <a:pt x="413" y="1408"/>
                  </a:lnTo>
                  <a:lnTo>
                    <a:pt x="412" y="1408"/>
                  </a:lnTo>
                  <a:lnTo>
                    <a:pt x="410" y="1408"/>
                  </a:lnTo>
                  <a:lnTo>
                    <a:pt x="410" y="1410"/>
                  </a:lnTo>
                  <a:lnTo>
                    <a:pt x="409" y="1410"/>
                  </a:lnTo>
                  <a:lnTo>
                    <a:pt x="410" y="1410"/>
                  </a:lnTo>
                  <a:lnTo>
                    <a:pt x="410" y="1411"/>
                  </a:lnTo>
                  <a:lnTo>
                    <a:pt x="410" y="1412"/>
                  </a:lnTo>
                  <a:lnTo>
                    <a:pt x="412" y="1412"/>
                  </a:lnTo>
                  <a:lnTo>
                    <a:pt x="412" y="1413"/>
                  </a:lnTo>
                  <a:lnTo>
                    <a:pt x="410" y="1413"/>
                  </a:lnTo>
                  <a:lnTo>
                    <a:pt x="410" y="1415"/>
                  </a:lnTo>
                  <a:lnTo>
                    <a:pt x="410" y="1416"/>
                  </a:lnTo>
                  <a:lnTo>
                    <a:pt x="412" y="1416"/>
                  </a:lnTo>
                  <a:lnTo>
                    <a:pt x="412" y="1417"/>
                  </a:lnTo>
                  <a:lnTo>
                    <a:pt x="410" y="1417"/>
                  </a:lnTo>
                  <a:lnTo>
                    <a:pt x="410" y="1419"/>
                  </a:lnTo>
                  <a:lnTo>
                    <a:pt x="410" y="1420"/>
                  </a:lnTo>
                  <a:lnTo>
                    <a:pt x="409" y="1420"/>
                  </a:lnTo>
                  <a:lnTo>
                    <a:pt x="409" y="1421"/>
                  </a:lnTo>
                  <a:lnTo>
                    <a:pt x="410" y="1421"/>
                  </a:lnTo>
                  <a:lnTo>
                    <a:pt x="410" y="1423"/>
                  </a:lnTo>
                  <a:lnTo>
                    <a:pt x="410" y="1424"/>
                  </a:lnTo>
                  <a:lnTo>
                    <a:pt x="409" y="1424"/>
                  </a:lnTo>
                  <a:lnTo>
                    <a:pt x="410" y="1425"/>
                  </a:lnTo>
                  <a:lnTo>
                    <a:pt x="409" y="1425"/>
                  </a:lnTo>
                  <a:lnTo>
                    <a:pt x="408" y="1425"/>
                  </a:lnTo>
                  <a:lnTo>
                    <a:pt x="408" y="1427"/>
                  </a:lnTo>
                  <a:lnTo>
                    <a:pt x="409" y="1427"/>
                  </a:lnTo>
                  <a:lnTo>
                    <a:pt x="408" y="1427"/>
                  </a:lnTo>
                  <a:lnTo>
                    <a:pt x="408" y="1428"/>
                  </a:lnTo>
                  <a:lnTo>
                    <a:pt x="408" y="1429"/>
                  </a:lnTo>
                  <a:lnTo>
                    <a:pt x="408" y="1430"/>
                  </a:lnTo>
                  <a:lnTo>
                    <a:pt x="409" y="1430"/>
                  </a:lnTo>
                  <a:lnTo>
                    <a:pt x="409" y="1432"/>
                  </a:lnTo>
                  <a:lnTo>
                    <a:pt x="408" y="1433"/>
                  </a:lnTo>
                  <a:lnTo>
                    <a:pt x="408" y="1434"/>
                  </a:lnTo>
                  <a:lnTo>
                    <a:pt x="408" y="1436"/>
                  </a:lnTo>
                  <a:lnTo>
                    <a:pt x="406" y="1437"/>
                  </a:lnTo>
                  <a:lnTo>
                    <a:pt x="405" y="1437"/>
                  </a:lnTo>
                  <a:lnTo>
                    <a:pt x="404" y="1437"/>
                  </a:lnTo>
                  <a:lnTo>
                    <a:pt x="404" y="1436"/>
                  </a:lnTo>
                  <a:lnTo>
                    <a:pt x="402" y="1436"/>
                  </a:lnTo>
                  <a:lnTo>
                    <a:pt x="402" y="1434"/>
                  </a:lnTo>
                  <a:lnTo>
                    <a:pt x="401" y="1433"/>
                  </a:lnTo>
                  <a:lnTo>
                    <a:pt x="401" y="1432"/>
                  </a:lnTo>
                  <a:lnTo>
                    <a:pt x="400" y="1432"/>
                  </a:lnTo>
                  <a:lnTo>
                    <a:pt x="400" y="1430"/>
                  </a:lnTo>
                  <a:lnTo>
                    <a:pt x="398" y="1430"/>
                  </a:lnTo>
                  <a:lnTo>
                    <a:pt x="398" y="1429"/>
                  </a:lnTo>
                  <a:lnTo>
                    <a:pt x="397" y="1429"/>
                  </a:lnTo>
                  <a:lnTo>
                    <a:pt x="397" y="1428"/>
                  </a:lnTo>
                  <a:lnTo>
                    <a:pt x="396" y="1428"/>
                  </a:lnTo>
                  <a:lnTo>
                    <a:pt x="396" y="1427"/>
                  </a:lnTo>
                  <a:lnTo>
                    <a:pt x="394" y="1427"/>
                  </a:lnTo>
                  <a:lnTo>
                    <a:pt x="394" y="1425"/>
                  </a:lnTo>
                  <a:lnTo>
                    <a:pt x="393" y="1425"/>
                  </a:lnTo>
                  <a:lnTo>
                    <a:pt x="392" y="1425"/>
                  </a:lnTo>
                  <a:lnTo>
                    <a:pt x="392" y="1424"/>
                  </a:lnTo>
                  <a:lnTo>
                    <a:pt x="391" y="1424"/>
                  </a:lnTo>
                  <a:lnTo>
                    <a:pt x="391" y="1423"/>
                  </a:lnTo>
                  <a:lnTo>
                    <a:pt x="391" y="1424"/>
                  </a:lnTo>
                  <a:lnTo>
                    <a:pt x="389" y="1424"/>
                  </a:lnTo>
                  <a:lnTo>
                    <a:pt x="389" y="1423"/>
                  </a:lnTo>
                  <a:lnTo>
                    <a:pt x="388" y="1423"/>
                  </a:lnTo>
                  <a:lnTo>
                    <a:pt x="387" y="1423"/>
                  </a:lnTo>
                  <a:lnTo>
                    <a:pt x="385" y="1423"/>
                  </a:lnTo>
                  <a:lnTo>
                    <a:pt x="384" y="1423"/>
                  </a:lnTo>
                  <a:lnTo>
                    <a:pt x="384" y="1421"/>
                  </a:lnTo>
                  <a:lnTo>
                    <a:pt x="384" y="1420"/>
                  </a:lnTo>
                  <a:lnTo>
                    <a:pt x="383" y="1420"/>
                  </a:lnTo>
                  <a:lnTo>
                    <a:pt x="383" y="1419"/>
                  </a:lnTo>
                  <a:lnTo>
                    <a:pt x="383" y="1417"/>
                  </a:lnTo>
                  <a:lnTo>
                    <a:pt x="384" y="1417"/>
                  </a:lnTo>
                  <a:lnTo>
                    <a:pt x="384" y="1416"/>
                  </a:lnTo>
                  <a:lnTo>
                    <a:pt x="384" y="1415"/>
                  </a:lnTo>
                  <a:lnTo>
                    <a:pt x="383" y="1415"/>
                  </a:lnTo>
                  <a:lnTo>
                    <a:pt x="383" y="1413"/>
                  </a:lnTo>
                  <a:lnTo>
                    <a:pt x="383" y="1412"/>
                  </a:lnTo>
                  <a:lnTo>
                    <a:pt x="381" y="1412"/>
                  </a:lnTo>
                  <a:lnTo>
                    <a:pt x="381" y="1411"/>
                  </a:lnTo>
                  <a:lnTo>
                    <a:pt x="380" y="1411"/>
                  </a:lnTo>
                  <a:lnTo>
                    <a:pt x="380" y="1410"/>
                  </a:lnTo>
                  <a:lnTo>
                    <a:pt x="379" y="1410"/>
                  </a:lnTo>
                  <a:lnTo>
                    <a:pt x="379" y="1408"/>
                  </a:lnTo>
                  <a:lnTo>
                    <a:pt x="377" y="1408"/>
                  </a:lnTo>
                  <a:lnTo>
                    <a:pt x="376" y="1408"/>
                  </a:lnTo>
                  <a:lnTo>
                    <a:pt x="376" y="1407"/>
                  </a:lnTo>
                  <a:lnTo>
                    <a:pt x="375" y="1407"/>
                  </a:lnTo>
                  <a:lnTo>
                    <a:pt x="375" y="1406"/>
                  </a:lnTo>
                  <a:lnTo>
                    <a:pt x="374" y="1406"/>
                  </a:lnTo>
                  <a:lnTo>
                    <a:pt x="372" y="1406"/>
                  </a:lnTo>
                  <a:lnTo>
                    <a:pt x="371" y="1406"/>
                  </a:lnTo>
                  <a:lnTo>
                    <a:pt x="371" y="1404"/>
                  </a:lnTo>
                  <a:lnTo>
                    <a:pt x="370" y="1406"/>
                  </a:lnTo>
                  <a:lnTo>
                    <a:pt x="370" y="1404"/>
                  </a:lnTo>
                  <a:lnTo>
                    <a:pt x="368" y="1404"/>
                  </a:lnTo>
                  <a:lnTo>
                    <a:pt x="367" y="1404"/>
                  </a:lnTo>
                  <a:lnTo>
                    <a:pt x="366" y="1404"/>
                  </a:lnTo>
                  <a:lnTo>
                    <a:pt x="366" y="1403"/>
                  </a:lnTo>
                  <a:lnTo>
                    <a:pt x="364" y="1403"/>
                  </a:lnTo>
                  <a:lnTo>
                    <a:pt x="363" y="1402"/>
                  </a:lnTo>
                  <a:lnTo>
                    <a:pt x="362" y="1402"/>
                  </a:lnTo>
                  <a:lnTo>
                    <a:pt x="360" y="1402"/>
                  </a:lnTo>
                  <a:lnTo>
                    <a:pt x="359" y="1402"/>
                  </a:lnTo>
                  <a:lnTo>
                    <a:pt x="359" y="1403"/>
                  </a:lnTo>
                  <a:lnTo>
                    <a:pt x="358" y="1403"/>
                  </a:lnTo>
                  <a:lnTo>
                    <a:pt x="357" y="1403"/>
                  </a:lnTo>
                  <a:lnTo>
                    <a:pt x="337" y="1411"/>
                  </a:lnTo>
                  <a:lnTo>
                    <a:pt x="336" y="1410"/>
                  </a:lnTo>
                  <a:lnTo>
                    <a:pt x="334" y="1410"/>
                  </a:lnTo>
                  <a:lnTo>
                    <a:pt x="334" y="1408"/>
                  </a:lnTo>
                  <a:lnTo>
                    <a:pt x="333" y="1407"/>
                  </a:lnTo>
                  <a:lnTo>
                    <a:pt x="332" y="1407"/>
                  </a:lnTo>
                  <a:lnTo>
                    <a:pt x="332" y="1406"/>
                  </a:lnTo>
                  <a:lnTo>
                    <a:pt x="332" y="1404"/>
                  </a:lnTo>
                  <a:lnTo>
                    <a:pt x="330" y="1403"/>
                  </a:lnTo>
                  <a:lnTo>
                    <a:pt x="329" y="1402"/>
                  </a:lnTo>
                  <a:lnTo>
                    <a:pt x="328" y="1400"/>
                  </a:lnTo>
                  <a:lnTo>
                    <a:pt x="326" y="1400"/>
                  </a:lnTo>
                  <a:lnTo>
                    <a:pt x="326" y="1399"/>
                  </a:lnTo>
                  <a:lnTo>
                    <a:pt x="328" y="1398"/>
                  </a:lnTo>
                  <a:lnTo>
                    <a:pt x="329" y="1396"/>
                  </a:lnTo>
                  <a:lnTo>
                    <a:pt x="329" y="1395"/>
                  </a:lnTo>
                  <a:lnTo>
                    <a:pt x="330" y="1394"/>
                  </a:lnTo>
                  <a:lnTo>
                    <a:pt x="330" y="1393"/>
                  </a:lnTo>
                  <a:lnTo>
                    <a:pt x="330" y="1391"/>
                  </a:lnTo>
                  <a:lnTo>
                    <a:pt x="330" y="1390"/>
                  </a:lnTo>
                  <a:lnTo>
                    <a:pt x="332" y="1390"/>
                  </a:lnTo>
                  <a:lnTo>
                    <a:pt x="332" y="1389"/>
                  </a:lnTo>
                  <a:lnTo>
                    <a:pt x="332" y="1387"/>
                  </a:lnTo>
                  <a:lnTo>
                    <a:pt x="333" y="1386"/>
                  </a:lnTo>
                  <a:lnTo>
                    <a:pt x="334" y="1386"/>
                  </a:lnTo>
                  <a:lnTo>
                    <a:pt x="336" y="1385"/>
                  </a:lnTo>
                  <a:lnTo>
                    <a:pt x="336" y="1383"/>
                  </a:lnTo>
                  <a:lnTo>
                    <a:pt x="336" y="1382"/>
                  </a:lnTo>
                  <a:lnTo>
                    <a:pt x="337" y="1382"/>
                  </a:lnTo>
                  <a:lnTo>
                    <a:pt x="338" y="1382"/>
                  </a:lnTo>
                  <a:lnTo>
                    <a:pt x="338" y="1381"/>
                  </a:lnTo>
                  <a:lnTo>
                    <a:pt x="339" y="1381"/>
                  </a:lnTo>
                  <a:lnTo>
                    <a:pt x="341" y="1381"/>
                  </a:lnTo>
                  <a:lnTo>
                    <a:pt x="342" y="1381"/>
                  </a:lnTo>
                  <a:lnTo>
                    <a:pt x="343" y="1381"/>
                  </a:lnTo>
                  <a:lnTo>
                    <a:pt x="343" y="1379"/>
                  </a:lnTo>
                  <a:lnTo>
                    <a:pt x="345" y="1379"/>
                  </a:lnTo>
                  <a:lnTo>
                    <a:pt x="345" y="1378"/>
                  </a:lnTo>
                  <a:lnTo>
                    <a:pt x="346" y="1378"/>
                  </a:lnTo>
                  <a:lnTo>
                    <a:pt x="346" y="1377"/>
                  </a:lnTo>
                  <a:lnTo>
                    <a:pt x="347" y="1377"/>
                  </a:lnTo>
                  <a:lnTo>
                    <a:pt x="347" y="1376"/>
                  </a:lnTo>
                  <a:lnTo>
                    <a:pt x="349" y="1376"/>
                  </a:lnTo>
                  <a:lnTo>
                    <a:pt x="349" y="1374"/>
                  </a:lnTo>
                  <a:lnTo>
                    <a:pt x="347" y="1374"/>
                  </a:lnTo>
                  <a:lnTo>
                    <a:pt x="346" y="1376"/>
                  </a:lnTo>
                  <a:lnTo>
                    <a:pt x="346" y="1374"/>
                  </a:lnTo>
                  <a:lnTo>
                    <a:pt x="345" y="1374"/>
                  </a:lnTo>
                  <a:lnTo>
                    <a:pt x="345" y="1373"/>
                  </a:lnTo>
                  <a:lnTo>
                    <a:pt x="343" y="1373"/>
                  </a:lnTo>
                  <a:lnTo>
                    <a:pt x="342" y="1373"/>
                  </a:lnTo>
                  <a:lnTo>
                    <a:pt x="341" y="1373"/>
                  </a:lnTo>
                  <a:lnTo>
                    <a:pt x="339" y="1373"/>
                  </a:lnTo>
                  <a:lnTo>
                    <a:pt x="339" y="1372"/>
                  </a:lnTo>
                  <a:lnTo>
                    <a:pt x="338" y="1372"/>
                  </a:lnTo>
                  <a:lnTo>
                    <a:pt x="338" y="1370"/>
                  </a:lnTo>
                  <a:lnTo>
                    <a:pt x="337" y="1370"/>
                  </a:lnTo>
                  <a:lnTo>
                    <a:pt x="336" y="1370"/>
                  </a:lnTo>
                  <a:lnTo>
                    <a:pt x="336" y="1369"/>
                  </a:lnTo>
                  <a:lnTo>
                    <a:pt x="336" y="1368"/>
                  </a:lnTo>
                  <a:lnTo>
                    <a:pt x="334" y="1368"/>
                  </a:lnTo>
                  <a:lnTo>
                    <a:pt x="333" y="1366"/>
                  </a:lnTo>
                  <a:lnTo>
                    <a:pt x="333" y="1365"/>
                  </a:lnTo>
                  <a:lnTo>
                    <a:pt x="332" y="1365"/>
                  </a:lnTo>
                  <a:lnTo>
                    <a:pt x="332" y="1366"/>
                  </a:lnTo>
                  <a:lnTo>
                    <a:pt x="332" y="1365"/>
                  </a:lnTo>
                  <a:lnTo>
                    <a:pt x="330" y="1365"/>
                  </a:lnTo>
                  <a:lnTo>
                    <a:pt x="329" y="1365"/>
                  </a:lnTo>
                  <a:lnTo>
                    <a:pt x="329" y="1364"/>
                  </a:lnTo>
                  <a:lnTo>
                    <a:pt x="329" y="1362"/>
                  </a:lnTo>
                  <a:lnTo>
                    <a:pt x="328" y="1362"/>
                  </a:lnTo>
                  <a:lnTo>
                    <a:pt x="326" y="1362"/>
                  </a:lnTo>
                  <a:lnTo>
                    <a:pt x="326" y="1361"/>
                  </a:lnTo>
                  <a:lnTo>
                    <a:pt x="325" y="1361"/>
                  </a:lnTo>
                  <a:lnTo>
                    <a:pt x="324" y="1361"/>
                  </a:lnTo>
                  <a:lnTo>
                    <a:pt x="324" y="1360"/>
                  </a:lnTo>
                  <a:lnTo>
                    <a:pt x="322" y="1360"/>
                  </a:lnTo>
                  <a:lnTo>
                    <a:pt x="321" y="1360"/>
                  </a:lnTo>
                  <a:lnTo>
                    <a:pt x="320" y="1358"/>
                  </a:lnTo>
                  <a:lnTo>
                    <a:pt x="319" y="1358"/>
                  </a:lnTo>
                  <a:lnTo>
                    <a:pt x="317" y="1358"/>
                  </a:lnTo>
                  <a:lnTo>
                    <a:pt x="317" y="1357"/>
                  </a:lnTo>
                  <a:lnTo>
                    <a:pt x="316" y="1357"/>
                  </a:lnTo>
                  <a:lnTo>
                    <a:pt x="315" y="1357"/>
                  </a:lnTo>
                  <a:lnTo>
                    <a:pt x="313" y="1356"/>
                  </a:lnTo>
                  <a:lnTo>
                    <a:pt x="313" y="1355"/>
                  </a:lnTo>
                  <a:lnTo>
                    <a:pt x="307" y="1349"/>
                  </a:lnTo>
                  <a:lnTo>
                    <a:pt x="305" y="1349"/>
                  </a:lnTo>
                  <a:lnTo>
                    <a:pt x="300" y="1345"/>
                  </a:lnTo>
                  <a:lnTo>
                    <a:pt x="296" y="1341"/>
                  </a:lnTo>
                  <a:lnTo>
                    <a:pt x="295" y="1341"/>
                  </a:lnTo>
                  <a:lnTo>
                    <a:pt x="292" y="1339"/>
                  </a:lnTo>
                  <a:lnTo>
                    <a:pt x="288" y="1336"/>
                  </a:lnTo>
                  <a:lnTo>
                    <a:pt x="286" y="1334"/>
                  </a:lnTo>
                  <a:lnTo>
                    <a:pt x="283" y="1336"/>
                  </a:lnTo>
                  <a:lnTo>
                    <a:pt x="277" y="1340"/>
                  </a:lnTo>
                  <a:lnTo>
                    <a:pt x="270" y="1344"/>
                  </a:lnTo>
                  <a:lnTo>
                    <a:pt x="265" y="1348"/>
                  </a:lnTo>
                  <a:lnTo>
                    <a:pt x="264" y="1349"/>
                  </a:lnTo>
                  <a:lnTo>
                    <a:pt x="264" y="1347"/>
                  </a:lnTo>
                  <a:lnTo>
                    <a:pt x="262" y="1343"/>
                  </a:lnTo>
                  <a:lnTo>
                    <a:pt x="262" y="1341"/>
                  </a:lnTo>
                  <a:lnTo>
                    <a:pt x="262" y="1340"/>
                  </a:lnTo>
                  <a:lnTo>
                    <a:pt x="262" y="1336"/>
                  </a:lnTo>
                  <a:lnTo>
                    <a:pt x="261" y="1334"/>
                  </a:lnTo>
                  <a:lnTo>
                    <a:pt x="260" y="1324"/>
                  </a:lnTo>
                  <a:lnTo>
                    <a:pt x="258" y="1313"/>
                  </a:lnTo>
                  <a:lnTo>
                    <a:pt x="258" y="1311"/>
                  </a:lnTo>
                  <a:lnTo>
                    <a:pt x="258" y="1309"/>
                  </a:lnTo>
                  <a:lnTo>
                    <a:pt x="256" y="1307"/>
                  </a:lnTo>
                  <a:lnTo>
                    <a:pt x="252" y="1306"/>
                  </a:lnTo>
                  <a:lnTo>
                    <a:pt x="250" y="1305"/>
                  </a:lnTo>
                  <a:lnTo>
                    <a:pt x="249" y="1305"/>
                  </a:lnTo>
                  <a:lnTo>
                    <a:pt x="249" y="1304"/>
                  </a:lnTo>
                  <a:lnTo>
                    <a:pt x="248" y="1302"/>
                  </a:lnTo>
                  <a:lnTo>
                    <a:pt x="246" y="1301"/>
                  </a:lnTo>
                  <a:lnTo>
                    <a:pt x="245" y="1301"/>
                  </a:lnTo>
                  <a:lnTo>
                    <a:pt x="244" y="1301"/>
                  </a:lnTo>
                  <a:lnTo>
                    <a:pt x="237" y="1300"/>
                  </a:lnTo>
                  <a:lnTo>
                    <a:pt x="231" y="1298"/>
                  </a:lnTo>
                  <a:lnTo>
                    <a:pt x="228" y="1300"/>
                  </a:lnTo>
                  <a:lnTo>
                    <a:pt x="223" y="1302"/>
                  </a:lnTo>
                  <a:lnTo>
                    <a:pt x="220" y="1304"/>
                  </a:lnTo>
                  <a:lnTo>
                    <a:pt x="219" y="1304"/>
                  </a:lnTo>
                  <a:lnTo>
                    <a:pt x="218" y="1304"/>
                  </a:lnTo>
                  <a:lnTo>
                    <a:pt x="218" y="1305"/>
                  </a:lnTo>
                  <a:lnTo>
                    <a:pt x="216" y="1305"/>
                  </a:lnTo>
                  <a:lnTo>
                    <a:pt x="216" y="1304"/>
                  </a:lnTo>
                  <a:lnTo>
                    <a:pt x="215" y="1304"/>
                  </a:lnTo>
                  <a:lnTo>
                    <a:pt x="212" y="1304"/>
                  </a:lnTo>
                  <a:lnTo>
                    <a:pt x="211" y="1304"/>
                  </a:lnTo>
                  <a:lnTo>
                    <a:pt x="207" y="1304"/>
                  </a:lnTo>
                  <a:lnTo>
                    <a:pt x="206" y="1304"/>
                  </a:lnTo>
                  <a:lnTo>
                    <a:pt x="206" y="1305"/>
                  </a:lnTo>
                  <a:lnTo>
                    <a:pt x="205" y="1305"/>
                  </a:lnTo>
                  <a:lnTo>
                    <a:pt x="203" y="1305"/>
                  </a:lnTo>
                  <a:lnTo>
                    <a:pt x="203" y="1306"/>
                  </a:lnTo>
                  <a:lnTo>
                    <a:pt x="202" y="1306"/>
                  </a:lnTo>
                  <a:lnTo>
                    <a:pt x="201" y="1306"/>
                  </a:lnTo>
                  <a:lnTo>
                    <a:pt x="199" y="1306"/>
                  </a:lnTo>
                  <a:lnTo>
                    <a:pt x="199" y="1305"/>
                  </a:lnTo>
                  <a:lnTo>
                    <a:pt x="199" y="1304"/>
                  </a:lnTo>
                  <a:lnTo>
                    <a:pt x="199" y="1302"/>
                  </a:lnTo>
                  <a:lnTo>
                    <a:pt x="198" y="1302"/>
                  </a:lnTo>
                  <a:lnTo>
                    <a:pt x="198" y="1301"/>
                  </a:lnTo>
                  <a:lnTo>
                    <a:pt x="198" y="1300"/>
                  </a:lnTo>
                  <a:lnTo>
                    <a:pt x="198" y="1298"/>
                  </a:lnTo>
                  <a:lnTo>
                    <a:pt x="198" y="1297"/>
                  </a:lnTo>
                  <a:lnTo>
                    <a:pt x="197" y="1297"/>
                  </a:lnTo>
                  <a:lnTo>
                    <a:pt x="198" y="1297"/>
                  </a:lnTo>
                  <a:lnTo>
                    <a:pt x="197" y="1297"/>
                  </a:lnTo>
                  <a:lnTo>
                    <a:pt x="197" y="1296"/>
                  </a:lnTo>
                  <a:lnTo>
                    <a:pt x="197" y="1294"/>
                  </a:lnTo>
                  <a:lnTo>
                    <a:pt x="195" y="1294"/>
                  </a:lnTo>
                  <a:lnTo>
                    <a:pt x="195" y="1293"/>
                  </a:lnTo>
                  <a:lnTo>
                    <a:pt x="195" y="1292"/>
                  </a:lnTo>
                  <a:lnTo>
                    <a:pt x="194" y="1292"/>
                  </a:lnTo>
                  <a:lnTo>
                    <a:pt x="194" y="1290"/>
                  </a:lnTo>
                  <a:lnTo>
                    <a:pt x="193" y="1290"/>
                  </a:lnTo>
                  <a:lnTo>
                    <a:pt x="193" y="1292"/>
                  </a:lnTo>
                  <a:lnTo>
                    <a:pt x="191" y="1292"/>
                  </a:lnTo>
                  <a:lnTo>
                    <a:pt x="191" y="1290"/>
                  </a:lnTo>
                  <a:lnTo>
                    <a:pt x="190" y="1290"/>
                  </a:lnTo>
                  <a:lnTo>
                    <a:pt x="190" y="1289"/>
                  </a:lnTo>
                  <a:lnTo>
                    <a:pt x="189" y="1289"/>
                  </a:lnTo>
                  <a:lnTo>
                    <a:pt x="189" y="1288"/>
                  </a:lnTo>
                  <a:lnTo>
                    <a:pt x="188" y="1288"/>
                  </a:lnTo>
                  <a:lnTo>
                    <a:pt x="188" y="1286"/>
                  </a:lnTo>
                  <a:lnTo>
                    <a:pt x="188" y="1285"/>
                  </a:lnTo>
                  <a:lnTo>
                    <a:pt x="188" y="1284"/>
                  </a:lnTo>
                  <a:lnTo>
                    <a:pt x="186" y="1284"/>
                  </a:lnTo>
                  <a:lnTo>
                    <a:pt x="186" y="1283"/>
                  </a:lnTo>
                  <a:lnTo>
                    <a:pt x="185" y="1283"/>
                  </a:lnTo>
                  <a:lnTo>
                    <a:pt x="184" y="1283"/>
                  </a:lnTo>
                  <a:lnTo>
                    <a:pt x="184" y="1284"/>
                  </a:lnTo>
                  <a:lnTo>
                    <a:pt x="184" y="1283"/>
                  </a:lnTo>
                  <a:lnTo>
                    <a:pt x="182" y="1283"/>
                  </a:lnTo>
                  <a:lnTo>
                    <a:pt x="181" y="1283"/>
                  </a:lnTo>
                  <a:lnTo>
                    <a:pt x="180" y="1283"/>
                  </a:lnTo>
                  <a:lnTo>
                    <a:pt x="178" y="1283"/>
                  </a:lnTo>
                  <a:lnTo>
                    <a:pt x="178" y="1281"/>
                  </a:lnTo>
                  <a:lnTo>
                    <a:pt x="177" y="1281"/>
                  </a:lnTo>
                  <a:lnTo>
                    <a:pt x="177" y="1280"/>
                  </a:lnTo>
                  <a:lnTo>
                    <a:pt x="176" y="1280"/>
                  </a:lnTo>
                  <a:lnTo>
                    <a:pt x="176" y="1279"/>
                  </a:lnTo>
                  <a:lnTo>
                    <a:pt x="174" y="1279"/>
                  </a:lnTo>
                  <a:lnTo>
                    <a:pt x="173" y="1279"/>
                  </a:lnTo>
                  <a:lnTo>
                    <a:pt x="173" y="1277"/>
                  </a:lnTo>
                  <a:lnTo>
                    <a:pt x="174" y="1277"/>
                  </a:lnTo>
                  <a:lnTo>
                    <a:pt x="173" y="1277"/>
                  </a:lnTo>
                  <a:lnTo>
                    <a:pt x="173" y="1276"/>
                  </a:lnTo>
                  <a:lnTo>
                    <a:pt x="172" y="1276"/>
                  </a:lnTo>
                  <a:lnTo>
                    <a:pt x="171" y="1276"/>
                  </a:lnTo>
                  <a:lnTo>
                    <a:pt x="171" y="1277"/>
                  </a:lnTo>
                  <a:lnTo>
                    <a:pt x="171" y="1276"/>
                  </a:lnTo>
                  <a:lnTo>
                    <a:pt x="169" y="1276"/>
                  </a:lnTo>
                  <a:lnTo>
                    <a:pt x="171" y="1276"/>
                  </a:lnTo>
                  <a:lnTo>
                    <a:pt x="169" y="1276"/>
                  </a:lnTo>
                  <a:lnTo>
                    <a:pt x="169" y="1275"/>
                  </a:lnTo>
                  <a:lnTo>
                    <a:pt x="169" y="1273"/>
                  </a:lnTo>
                  <a:lnTo>
                    <a:pt x="169" y="1272"/>
                  </a:lnTo>
                  <a:lnTo>
                    <a:pt x="168" y="1272"/>
                  </a:lnTo>
                  <a:lnTo>
                    <a:pt x="168" y="1271"/>
                  </a:lnTo>
                  <a:lnTo>
                    <a:pt x="168" y="1272"/>
                  </a:lnTo>
                  <a:lnTo>
                    <a:pt x="167" y="1272"/>
                  </a:lnTo>
                  <a:lnTo>
                    <a:pt x="165" y="1272"/>
                  </a:lnTo>
                  <a:lnTo>
                    <a:pt x="165" y="1271"/>
                  </a:lnTo>
                  <a:lnTo>
                    <a:pt x="164" y="1271"/>
                  </a:lnTo>
                  <a:lnTo>
                    <a:pt x="164" y="1269"/>
                  </a:lnTo>
                  <a:lnTo>
                    <a:pt x="163" y="1271"/>
                  </a:lnTo>
                  <a:lnTo>
                    <a:pt x="163" y="1269"/>
                  </a:lnTo>
                  <a:lnTo>
                    <a:pt x="163" y="1271"/>
                  </a:lnTo>
                  <a:lnTo>
                    <a:pt x="161" y="1271"/>
                  </a:lnTo>
                  <a:lnTo>
                    <a:pt x="163" y="1271"/>
                  </a:lnTo>
                  <a:lnTo>
                    <a:pt x="163" y="1269"/>
                  </a:lnTo>
                  <a:lnTo>
                    <a:pt x="161" y="1269"/>
                  </a:lnTo>
                  <a:lnTo>
                    <a:pt x="160" y="1269"/>
                  </a:lnTo>
                  <a:lnTo>
                    <a:pt x="160" y="1268"/>
                  </a:lnTo>
                  <a:lnTo>
                    <a:pt x="159" y="1268"/>
                  </a:lnTo>
                  <a:lnTo>
                    <a:pt x="159" y="1267"/>
                  </a:lnTo>
                  <a:lnTo>
                    <a:pt x="157" y="1267"/>
                  </a:lnTo>
                  <a:lnTo>
                    <a:pt x="156" y="1267"/>
                  </a:lnTo>
                  <a:lnTo>
                    <a:pt x="155" y="1267"/>
                  </a:lnTo>
                  <a:lnTo>
                    <a:pt x="153" y="1267"/>
                  </a:lnTo>
                  <a:lnTo>
                    <a:pt x="152" y="1267"/>
                  </a:lnTo>
                  <a:lnTo>
                    <a:pt x="152" y="1268"/>
                  </a:lnTo>
                  <a:lnTo>
                    <a:pt x="151" y="1268"/>
                  </a:lnTo>
                  <a:lnTo>
                    <a:pt x="150" y="1268"/>
                  </a:lnTo>
                  <a:lnTo>
                    <a:pt x="150" y="1269"/>
                  </a:lnTo>
                  <a:lnTo>
                    <a:pt x="148" y="1269"/>
                  </a:lnTo>
                  <a:lnTo>
                    <a:pt x="147" y="1269"/>
                  </a:lnTo>
                  <a:lnTo>
                    <a:pt x="147" y="1268"/>
                  </a:lnTo>
                  <a:lnTo>
                    <a:pt x="146" y="1268"/>
                  </a:lnTo>
                  <a:lnTo>
                    <a:pt x="146" y="1267"/>
                  </a:lnTo>
                  <a:lnTo>
                    <a:pt x="147" y="1267"/>
                  </a:lnTo>
                  <a:lnTo>
                    <a:pt x="147" y="1266"/>
                  </a:lnTo>
                  <a:lnTo>
                    <a:pt x="148" y="1266"/>
                  </a:lnTo>
                  <a:lnTo>
                    <a:pt x="147" y="1266"/>
                  </a:lnTo>
                  <a:lnTo>
                    <a:pt x="148" y="1266"/>
                  </a:lnTo>
                  <a:lnTo>
                    <a:pt x="147" y="1266"/>
                  </a:lnTo>
                  <a:lnTo>
                    <a:pt x="147" y="1264"/>
                  </a:lnTo>
                  <a:lnTo>
                    <a:pt x="148" y="1264"/>
                  </a:lnTo>
                  <a:lnTo>
                    <a:pt x="148" y="1263"/>
                  </a:lnTo>
                  <a:lnTo>
                    <a:pt x="150" y="1263"/>
                  </a:lnTo>
                  <a:lnTo>
                    <a:pt x="148" y="1263"/>
                  </a:lnTo>
                  <a:lnTo>
                    <a:pt x="148" y="1262"/>
                  </a:lnTo>
                  <a:lnTo>
                    <a:pt x="147" y="1262"/>
                  </a:lnTo>
                  <a:lnTo>
                    <a:pt x="146" y="1262"/>
                  </a:lnTo>
                  <a:lnTo>
                    <a:pt x="147" y="1262"/>
                  </a:lnTo>
                  <a:lnTo>
                    <a:pt x="146" y="1262"/>
                  </a:lnTo>
                  <a:lnTo>
                    <a:pt x="146" y="1260"/>
                  </a:lnTo>
                  <a:lnTo>
                    <a:pt x="146" y="1262"/>
                  </a:lnTo>
                  <a:lnTo>
                    <a:pt x="146" y="1260"/>
                  </a:lnTo>
                  <a:lnTo>
                    <a:pt x="144" y="1260"/>
                  </a:lnTo>
                  <a:lnTo>
                    <a:pt x="143" y="1260"/>
                  </a:lnTo>
                  <a:lnTo>
                    <a:pt x="143" y="1262"/>
                  </a:lnTo>
                  <a:lnTo>
                    <a:pt x="143" y="1260"/>
                  </a:lnTo>
                  <a:lnTo>
                    <a:pt x="142" y="1260"/>
                  </a:lnTo>
                  <a:lnTo>
                    <a:pt x="143" y="1260"/>
                  </a:lnTo>
                  <a:lnTo>
                    <a:pt x="143" y="1259"/>
                  </a:lnTo>
                  <a:lnTo>
                    <a:pt x="144" y="1259"/>
                  </a:lnTo>
                  <a:lnTo>
                    <a:pt x="144" y="1258"/>
                  </a:lnTo>
                  <a:lnTo>
                    <a:pt x="146" y="1258"/>
                  </a:lnTo>
                  <a:lnTo>
                    <a:pt x="147" y="1258"/>
                  </a:lnTo>
                  <a:lnTo>
                    <a:pt x="148" y="1258"/>
                  </a:lnTo>
                  <a:lnTo>
                    <a:pt x="150" y="1256"/>
                  </a:lnTo>
                  <a:lnTo>
                    <a:pt x="150" y="1258"/>
                  </a:lnTo>
                  <a:lnTo>
                    <a:pt x="150" y="1256"/>
                  </a:lnTo>
                  <a:lnTo>
                    <a:pt x="151" y="1256"/>
                  </a:lnTo>
                  <a:lnTo>
                    <a:pt x="152" y="1256"/>
                  </a:lnTo>
                  <a:lnTo>
                    <a:pt x="153" y="1256"/>
                  </a:lnTo>
                  <a:lnTo>
                    <a:pt x="155" y="1256"/>
                  </a:lnTo>
                  <a:lnTo>
                    <a:pt x="153" y="1256"/>
                  </a:lnTo>
                  <a:lnTo>
                    <a:pt x="155" y="1256"/>
                  </a:lnTo>
                  <a:lnTo>
                    <a:pt x="155" y="1255"/>
                  </a:lnTo>
                  <a:lnTo>
                    <a:pt x="155" y="1256"/>
                  </a:lnTo>
                  <a:lnTo>
                    <a:pt x="155" y="1255"/>
                  </a:lnTo>
                  <a:lnTo>
                    <a:pt x="156" y="1255"/>
                  </a:lnTo>
                  <a:lnTo>
                    <a:pt x="157" y="1255"/>
                  </a:lnTo>
                  <a:lnTo>
                    <a:pt x="157" y="1254"/>
                  </a:lnTo>
                  <a:lnTo>
                    <a:pt x="157" y="1252"/>
                  </a:lnTo>
                  <a:lnTo>
                    <a:pt x="159" y="1252"/>
                  </a:lnTo>
                  <a:lnTo>
                    <a:pt x="157" y="1252"/>
                  </a:lnTo>
                  <a:lnTo>
                    <a:pt x="159" y="1252"/>
                  </a:lnTo>
                  <a:lnTo>
                    <a:pt x="159" y="1251"/>
                  </a:lnTo>
                  <a:lnTo>
                    <a:pt x="159" y="1252"/>
                  </a:lnTo>
                  <a:lnTo>
                    <a:pt x="160" y="1252"/>
                  </a:lnTo>
                  <a:lnTo>
                    <a:pt x="160" y="1251"/>
                  </a:lnTo>
                  <a:lnTo>
                    <a:pt x="159" y="1251"/>
                  </a:lnTo>
                  <a:lnTo>
                    <a:pt x="159" y="1250"/>
                  </a:lnTo>
                  <a:lnTo>
                    <a:pt x="160" y="1250"/>
                  </a:lnTo>
                  <a:lnTo>
                    <a:pt x="160" y="1249"/>
                  </a:lnTo>
                  <a:lnTo>
                    <a:pt x="159" y="1249"/>
                  </a:lnTo>
                  <a:lnTo>
                    <a:pt x="159" y="1247"/>
                  </a:lnTo>
                  <a:lnTo>
                    <a:pt x="159" y="1246"/>
                  </a:lnTo>
                  <a:lnTo>
                    <a:pt x="159" y="1245"/>
                  </a:lnTo>
                  <a:lnTo>
                    <a:pt x="157" y="1245"/>
                  </a:lnTo>
                  <a:lnTo>
                    <a:pt x="156" y="1245"/>
                  </a:lnTo>
                  <a:lnTo>
                    <a:pt x="156" y="1243"/>
                  </a:lnTo>
                  <a:lnTo>
                    <a:pt x="155" y="1243"/>
                  </a:lnTo>
                  <a:lnTo>
                    <a:pt x="156" y="1243"/>
                  </a:lnTo>
                  <a:lnTo>
                    <a:pt x="156" y="1242"/>
                  </a:lnTo>
                  <a:lnTo>
                    <a:pt x="155" y="1242"/>
                  </a:lnTo>
                  <a:lnTo>
                    <a:pt x="153" y="1242"/>
                  </a:lnTo>
                  <a:lnTo>
                    <a:pt x="155" y="1242"/>
                  </a:lnTo>
                  <a:lnTo>
                    <a:pt x="153" y="1242"/>
                  </a:lnTo>
                  <a:lnTo>
                    <a:pt x="153" y="1241"/>
                  </a:lnTo>
                  <a:lnTo>
                    <a:pt x="153" y="1239"/>
                  </a:lnTo>
                  <a:lnTo>
                    <a:pt x="155" y="1239"/>
                  </a:lnTo>
                  <a:lnTo>
                    <a:pt x="153" y="1239"/>
                  </a:lnTo>
                  <a:lnTo>
                    <a:pt x="153" y="1238"/>
                  </a:lnTo>
                  <a:lnTo>
                    <a:pt x="152" y="1238"/>
                  </a:lnTo>
                  <a:lnTo>
                    <a:pt x="152" y="1237"/>
                  </a:lnTo>
                  <a:lnTo>
                    <a:pt x="151" y="1237"/>
                  </a:lnTo>
                  <a:lnTo>
                    <a:pt x="151" y="1235"/>
                  </a:lnTo>
                  <a:lnTo>
                    <a:pt x="151" y="1234"/>
                  </a:lnTo>
                  <a:lnTo>
                    <a:pt x="152" y="1234"/>
                  </a:lnTo>
                  <a:lnTo>
                    <a:pt x="153" y="1234"/>
                  </a:lnTo>
                  <a:lnTo>
                    <a:pt x="153" y="1233"/>
                  </a:lnTo>
                  <a:lnTo>
                    <a:pt x="152" y="1232"/>
                  </a:lnTo>
                  <a:lnTo>
                    <a:pt x="152" y="1230"/>
                  </a:lnTo>
                  <a:lnTo>
                    <a:pt x="151" y="1230"/>
                  </a:lnTo>
                  <a:lnTo>
                    <a:pt x="152" y="1229"/>
                  </a:lnTo>
                  <a:lnTo>
                    <a:pt x="152" y="1228"/>
                  </a:lnTo>
                  <a:lnTo>
                    <a:pt x="153" y="1226"/>
                  </a:lnTo>
                  <a:lnTo>
                    <a:pt x="152" y="1226"/>
                  </a:lnTo>
                  <a:lnTo>
                    <a:pt x="152" y="1225"/>
                  </a:lnTo>
                  <a:lnTo>
                    <a:pt x="152" y="1226"/>
                  </a:lnTo>
                  <a:lnTo>
                    <a:pt x="152" y="1225"/>
                  </a:lnTo>
                  <a:lnTo>
                    <a:pt x="151" y="1225"/>
                  </a:lnTo>
                  <a:lnTo>
                    <a:pt x="151" y="1226"/>
                  </a:lnTo>
                  <a:lnTo>
                    <a:pt x="151" y="1225"/>
                  </a:lnTo>
                  <a:lnTo>
                    <a:pt x="150" y="1225"/>
                  </a:lnTo>
                  <a:lnTo>
                    <a:pt x="150" y="1224"/>
                  </a:lnTo>
                  <a:lnTo>
                    <a:pt x="150" y="1222"/>
                  </a:lnTo>
                  <a:lnTo>
                    <a:pt x="150" y="1221"/>
                  </a:lnTo>
                  <a:lnTo>
                    <a:pt x="151" y="1221"/>
                  </a:lnTo>
                  <a:lnTo>
                    <a:pt x="151" y="1220"/>
                  </a:lnTo>
                  <a:lnTo>
                    <a:pt x="152" y="1220"/>
                  </a:lnTo>
                  <a:lnTo>
                    <a:pt x="152" y="1218"/>
                  </a:lnTo>
                  <a:lnTo>
                    <a:pt x="152" y="1217"/>
                  </a:lnTo>
                  <a:lnTo>
                    <a:pt x="153" y="1217"/>
                  </a:lnTo>
                  <a:lnTo>
                    <a:pt x="153" y="1216"/>
                  </a:lnTo>
                  <a:lnTo>
                    <a:pt x="153" y="1215"/>
                  </a:lnTo>
                  <a:lnTo>
                    <a:pt x="153" y="1213"/>
                  </a:lnTo>
                  <a:lnTo>
                    <a:pt x="155" y="1213"/>
                  </a:lnTo>
                  <a:lnTo>
                    <a:pt x="155" y="1212"/>
                  </a:lnTo>
                  <a:lnTo>
                    <a:pt x="156" y="1212"/>
                  </a:lnTo>
                  <a:lnTo>
                    <a:pt x="157" y="1212"/>
                  </a:lnTo>
                  <a:lnTo>
                    <a:pt x="157" y="1211"/>
                  </a:lnTo>
                  <a:lnTo>
                    <a:pt x="159" y="1211"/>
                  </a:lnTo>
                  <a:lnTo>
                    <a:pt x="160" y="1211"/>
                  </a:lnTo>
                  <a:lnTo>
                    <a:pt x="160" y="1209"/>
                  </a:lnTo>
                  <a:lnTo>
                    <a:pt x="161" y="1209"/>
                  </a:lnTo>
                  <a:lnTo>
                    <a:pt x="161" y="1208"/>
                  </a:lnTo>
                  <a:lnTo>
                    <a:pt x="161" y="1207"/>
                  </a:lnTo>
                  <a:lnTo>
                    <a:pt x="161" y="1205"/>
                  </a:lnTo>
                  <a:lnTo>
                    <a:pt x="161" y="1207"/>
                  </a:lnTo>
                  <a:lnTo>
                    <a:pt x="161" y="1205"/>
                  </a:lnTo>
                  <a:lnTo>
                    <a:pt x="163" y="1204"/>
                  </a:lnTo>
                  <a:lnTo>
                    <a:pt x="163" y="1203"/>
                  </a:lnTo>
                  <a:lnTo>
                    <a:pt x="164" y="1203"/>
                  </a:lnTo>
                  <a:lnTo>
                    <a:pt x="164" y="1201"/>
                  </a:lnTo>
                  <a:lnTo>
                    <a:pt x="164" y="1200"/>
                  </a:lnTo>
                  <a:lnTo>
                    <a:pt x="164" y="1199"/>
                  </a:lnTo>
                  <a:lnTo>
                    <a:pt x="164" y="1197"/>
                  </a:lnTo>
                  <a:lnTo>
                    <a:pt x="163" y="1197"/>
                  </a:lnTo>
                  <a:lnTo>
                    <a:pt x="163" y="1196"/>
                  </a:lnTo>
                  <a:lnTo>
                    <a:pt x="161" y="1196"/>
                  </a:lnTo>
                  <a:lnTo>
                    <a:pt x="161" y="1195"/>
                  </a:lnTo>
                  <a:lnTo>
                    <a:pt x="161" y="1194"/>
                  </a:lnTo>
                  <a:lnTo>
                    <a:pt x="160" y="1194"/>
                  </a:lnTo>
                  <a:lnTo>
                    <a:pt x="160" y="1192"/>
                  </a:lnTo>
                  <a:lnTo>
                    <a:pt x="159" y="1192"/>
                  </a:lnTo>
                  <a:lnTo>
                    <a:pt x="159" y="1191"/>
                  </a:lnTo>
                  <a:lnTo>
                    <a:pt x="159" y="1190"/>
                  </a:lnTo>
                  <a:lnTo>
                    <a:pt x="159" y="1188"/>
                  </a:lnTo>
                  <a:lnTo>
                    <a:pt x="160" y="1188"/>
                  </a:lnTo>
                  <a:lnTo>
                    <a:pt x="161" y="1188"/>
                  </a:lnTo>
                  <a:lnTo>
                    <a:pt x="163" y="1188"/>
                  </a:lnTo>
                  <a:lnTo>
                    <a:pt x="163" y="1187"/>
                  </a:lnTo>
                  <a:lnTo>
                    <a:pt x="163" y="1186"/>
                  </a:lnTo>
                  <a:lnTo>
                    <a:pt x="161" y="1186"/>
                  </a:lnTo>
                  <a:lnTo>
                    <a:pt x="163" y="1186"/>
                  </a:lnTo>
                  <a:lnTo>
                    <a:pt x="163" y="1184"/>
                  </a:lnTo>
                  <a:lnTo>
                    <a:pt x="163" y="1183"/>
                  </a:lnTo>
                  <a:lnTo>
                    <a:pt x="164" y="1183"/>
                  </a:lnTo>
                  <a:lnTo>
                    <a:pt x="164" y="1182"/>
                  </a:lnTo>
                  <a:lnTo>
                    <a:pt x="165" y="1182"/>
                  </a:lnTo>
                  <a:lnTo>
                    <a:pt x="165" y="1180"/>
                  </a:lnTo>
                  <a:lnTo>
                    <a:pt x="167" y="1180"/>
                  </a:lnTo>
                  <a:lnTo>
                    <a:pt x="165" y="1180"/>
                  </a:lnTo>
                  <a:lnTo>
                    <a:pt x="165" y="1179"/>
                  </a:lnTo>
                  <a:lnTo>
                    <a:pt x="165" y="1178"/>
                  </a:lnTo>
                  <a:lnTo>
                    <a:pt x="164" y="1178"/>
                  </a:lnTo>
                  <a:lnTo>
                    <a:pt x="165" y="1178"/>
                  </a:lnTo>
                  <a:lnTo>
                    <a:pt x="164" y="1178"/>
                  </a:lnTo>
                  <a:lnTo>
                    <a:pt x="164" y="1177"/>
                  </a:lnTo>
                  <a:lnTo>
                    <a:pt x="163" y="1177"/>
                  </a:lnTo>
                  <a:lnTo>
                    <a:pt x="161" y="1177"/>
                  </a:lnTo>
                  <a:lnTo>
                    <a:pt x="161" y="1175"/>
                  </a:lnTo>
                  <a:lnTo>
                    <a:pt x="160" y="1175"/>
                  </a:lnTo>
                  <a:lnTo>
                    <a:pt x="160" y="1174"/>
                  </a:lnTo>
                  <a:lnTo>
                    <a:pt x="159" y="1174"/>
                  </a:lnTo>
                  <a:lnTo>
                    <a:pt x="160" y="1174"/>
                  </a:lnTo>
                  <a:lnTo>
                    <a:pt x="159" y="1174"/>
                  </a:lnTo>
                  <a:lnTo>
                    <a:pt x="160" y="1173"/>
                  </a:lnTo>
                  <a:lnTo>
                    <a:pt x="160" y="1174"/>
                  </a:lnTo>
                  <a:lnTo>
                    <a:pt x="160" y="1173"/>
                  </a:lnTo>
                  <a:lnTo>
                    <a:pt x="159" y="1173"/>
                  </a:lnTo>
                  <a:lnTo>
                    <a:pt x="160" y="1173"/>
                  </a:lnTo>
                  <a:lnTo>
                    <a:pt x="160" y="1171"/>
                  </a:lnTo>
                  <a:lnTo>
                    <a:pt x="160" y="1173"/>
                  </a:lnTo>
                  <a:lnTo>
                    <a:pt x="160" y="1171"/>
                  </a:lnTo>
                  <a:lnTo>
                    <a:pt x="161" y="1171"/>
                  </a:lnTo>
                  <a:lnTo>
                    <a:pt x="163" y="1171"/>
                  </a:lnTo>
                  <a:lnTo>
                    <a:pt x="163" y="1170"/>
                  </a:lnTo>
                  <a:lnTo>
                    <a:pt x="163" y="1169"/>
                  </a:lnTo>
                  <a:lnTo>
                    <a:pt x="161" y="1169"/>
                  </a:lnTo>
                  <a:lnTo>
                    <a:pt x="161" y="1167"/>
                  </a:lnTo>
                  <a:lnTo>
                    <a:pt x="160" y="1167"/>
                  </a:lnTo>
                  <a:lnTo>
                    <a:pt x="160" y="1169"/>
                  </a:lnTo>
                  <a:lnTo>
                    <a:pt x="160" y="1167"/>
                  </a:lnTo>
                  <a:lnTo>
                    <a:pt x="159" y="1167"/>
                  </a:lnTo>
                  <a:lnTo>
                    <a:pt x="159" y="1166"/>
                  </a:lnTo>
                  <a:lnTo>
                    <a:pt x="160" y="1166"/>
                  </a:lnTo>
                  <a:lnTo>
                    <a:pt x="160" y="1165"/>
                  </a:lnTo>
                  <a:lnTo>
                    <a:pt x="159" y="1165"/>
                  </a:lnTo>
                  <a:lnTo>
                    <a:pt x="159" y="1163"/>
                  </a:lnTo>
                  <a:lnTo>
                    <a:pt x="157" y="1163"/>
                  </a:lnTo>
                  <a:lnTo>
                    <a:pt x="156" y="1163"/>
                  </a:lnTo>
                  <a:lnTo>
                    <a:pt x="155" y="1163"/>
                  </a:lnTo>
                  <a:lnTo>
                    <a:pt x="155" y="1162"/>
                  </a:lnTo>
                  <a:lnTo>
                    <a:pt x="153" y="1162"/>
                  </a:lnTo>
                  <a:lnTo>
                    <a:pt x="153" y="1161"/>
                  </a:lnTo>
                  <a:lnTo>
                    <a:pt x="153" y="1160"/>
                  </a:lnTo>
                  <a:lnTo>
                    <a:pt x="155" y="1160"/>
                  </a:lnTo>
                  <a:lnTo>
                    <a:pt x="155" y="1158"/>
                  </a:lnTo>
                  <a:lnTo>
                    <a:pt x="153" y="1158"/>
                  </a:lnTo>
                  <a:lnTo>
                    <a:pt x="155" y="1158"/>
                  </a:lnTo>
                  <a:lnTo>
                    <a:pt x="155" y="1157"/>
                  </a:lnTo>
                  <a:lnTo>
                    <a:pt x="155" y="1156"/>
                  </a:lnTo>
                  <a:lnTo>
                    <a:pt x="156" y="1156"/>
                  </a:lnTo>
                  <a:lnTo>
                    <a:pt x="156" y="1154"/>
                  </a:lnTo>
                  <a:lnTo>
                    <a:pt x="155" y="1154"/>
                  </a:lnTo>
                  <a:lnTo>
                    <a:pt x="156" y="1154"/>
                  </a:lnTo>
                  <a:lnTo>
                    <a:pt x="156" y="1153"/>
                  </a:lnTo>
                  <a:lnTo>
                    <a:pt x="155" y="1153"/>
                  </a:lnTo>
                  <a:lnTo>
                    <a:pt x="155" y="1152"/>
                  </a:lnTo>
                  <a:lnTo>
                    <a:pt x="155" y="1150"/>
                  </a:lnTo>
                  <a:lnTo>
                    <a:pt x="153" y="1150"/>
                  </a:lnTo>
                  <a:lnTo>
                    <a:pt x="153" y="1149"/>
                  </a:lnTo>
                  <a:lnTo>
                    <a:pt x="152" y="1149"/>
                  </a:lnTo>
                  <a:lnTo>
                    <a:pt x="151" y="1149"/>
                  </a:lnTo>
                  <a:lnTo>
                    <a:pt x="151" y="1148"/>
                  </a:lnTo>
                  <a:lnTo>
                    <a:pt x="151" y="1146"/>
                  </a:lnTo>
                  <a:lnTo>
                    <a:pt x="151" y="1145"/>
                  </a:lnTo>
                  <a:lnTo>
                    <a:pt x="150" y="1145"/>
                  </a:lnTo>
                  <a:lnTo>
                    <a:pt x="150" y="1144"/>
                  </a:lnTo>
                  <a:lnTo>
                    <a:pt x="150" y="1145"/>
                  </a:lnTo>
                  <a:lnTo>
                    <a:pt x="150" y="1144"/>
                  </a:lnTo>
                  <a:lnTo>
                    <a:pt x="150" y="1143"/>
                  </a:lnTo>
                  <a:lnTo>
                    <a:pt x="148" y="1143"/>
                  </a:lnTo>
                  <a:lnTo>
                    <a:pt x="148" y="1144"/>
                  </a:lnTo>
                  <a:lnTo>
                    <a:pt x="148" y="1143"/>
                  </a:lnTo>
                  <a:lnTo>
                    <a:pt x="147" y="1143"/>
                  </a:lnTo>
                  <a:lnTo>
                    <a:pt x="146" y="1143"/>
                  </a:lnTo>
                  <a:lnTo>
                    <a:pt x="146" y="1141"/>
                  </a:lnTo>
                  <a:lnTo>
                    <a:pt x="144" y="1141"/>
                  </a:lnTo>
                  <a:lnTo>
                    <a:pt x="146" y="1141"/>
                  </a:lnTo>
                  <a:lnTo>
                    <a:pt x="146" y="1140"/>
                  </a:lnTo>
                  <a:lnTo>
                    <a:pt x="144" y="1140"/>
                  </a:lnTo>
                  <a:lnTo>
                    <a:pt x="144" y="1139"/>
                  </a:lnTo>
                  <a:lnTo>
                    <a:pt x="143" y="1139"/>
                  </a:lnTo>
                  <a:lnTo>
                    <a:pt x="143" y="1137"/>
                  </a:lnTo>
                  <a:lnTo>
                    <a:pt x="143" y="1136"/>
                  </a:lnTo>
                  <a:lnTo>
                    <a:pt x="142" y="1136"/>
                  </a:lnTo>
                  <a:lnTo>
                    <a:pt x="142" y="1135"/>
                  </a:lnTo>
                  <a:lnTo>
                    <a:pt x="142" y="1133"/>
                  </a:lnTo>
                  <a:lnTo>
                    <a:pt x="140" y="1133"/>
                  </a:lnTo>
                  <a:lnTo>
                    <a:pt x="142" y="1133"/>
                  </a:lnTo>
                  <a:lnTo>
                    <a:pt x="140" y="1133"/>
                  </a:lnTo>
                  <a:lnTo>
                    <a:pt x="140" y="1132"/>
                  </a:lnTo>
                  <a:lnTo>
                    <a:pt x="140" y="1133"/>
                  </a:lnTo>
                  <a:lnTo>
                    <a:pt x="140" y="1132"/>
                  </a:lnTo>
                  <a:lnTo>
                    <a:pt x="139" y="1132"/>
                  </a:lnTo>
                  <a:lnTo>
                    <a:pt x="139" y="1131"/>
                  </a:lnTo>
                  <a:lnTo>
                    <a:pt x="138" y="1131"/>
                  </a:lnTo>
                  <a:lnTo>
                    <a:pt x="139" y="1131"/>
                  </a:lnTo>
                  <a:lnTo>
                    <a:pt x="138" y="1129"/>
                  </a:lnTo>
                  <a:lnTo>
                    <a:pt x="138" y="1131"/>
                  </a:lnTo>
                  <a:lnTo>
                    <a:pt x="138" y="1129"/>
                  </a:lnTo>
                  <a:lnTo>
                    <a:pt x="136" y="1129"/>
                  </a:lnTo>
                  <a:lnTo>
                    <a:pt x="138" y="1129"/>
                  </a:lnTo>
                  <a:lnTo>
                    <a:pt x="138" y="1128"/>
                  </a:lnTo>
                  <a:lnTo>
                    <a:pt x="138" y="1127"/>
                  </a:lnTo>
                  <a:lnTo>
                    <a:pt x="136" y="1127"/>
                  </a:lnTo>
                  <a:lnTo>
                    <a:pt x="135" y="1127"/>
                  </a:lnTo>
                  <a:lnTo>
                    <a:pt x="135" y="1125"/>
                  </a:lnTo>
                  <a:lnTo>
                    <a:pt x="134" y="1125"/>
                  </a:lnTo>
                  <a:lnTo>
                    <a:pt x="134" y="1124"/>
                  </a:lnTo>
                  <a:lnTo>
                    <a:pt x="133" y="1124"/>
                  </a:lnTo>
                  <a:lnTo>
                    <a:pt x="134" y="1124"/>
                  </a:lnTo>
                  <a:lnTo>
                    <a:pt x="133" y="1124"/>
                  </a:lnTo>
                  <a:lnTo>
                    <a:pt x="133" y="1123"/>
                  </a:lnTo>
                  <a:lnTo>
                    <a:pt x="131" y="1123"/>
                  </a:lnTo>
                  <a:lnTo>
                    <a:pt x="131" y="1122"/>
                  </a:lnTo>
                  <a:lnTo>
                    <a:pt x="131" y="1120"/>
                  </a:lnTo>
                  <a:lnTo>
                    <a:pt x="131" y="1119"/>
                  </a:lnTo>
                  <a:lnTo>
                    <a:pt x="130" y="1119"/>
                  </a:lnTo>
                  <a:lnTo>
                    <a:pt x="130" y="1118"/>
                  </a:lnTo>
                  <a:lnTo>
                    <a:pt x="130" y="1116"/>
                  </a:lnTo>
                  <a:lnTo>
                    <a:pt x="129" y="1116"/>
                  </a:lnTo>
                  <a:lnTo>
                    <a:pt x="129" y="1115"/>
                  </a:lnTo>
                  <a:lnTo>
                    <a:pt x="127" y="1115"/>
                  </a:lnTo>
                  <a:lnTo>
                    <a:pt x="127" y="1114"/>
                  </a:lnTo>
                  <a:lnTo>
                    <a:pt x="126" y="1114"/>
                  </a:lnTo>
                  <a:lnTo>
                    <a:pt x="126" y="1112"/>
                  </a:lnTo>
                  <a:lnTo>
                    <a:pt x="126" y="1111"/>
                  </a:lnTo>
                  <a:lnTo>
                    <a:pt x="125" y="1111"/>
                  </a:lnTo>
                  <a:lnTo>
                    <a:pt x="125" y="1110"/>
                  </a:lnTo>
                  <a:lnTo>
                    <a:pt x="123" y="1110"/>
                  </a:lnTo>
                  <a:lnTo>
                    <a:pt x="123" y="1108"/>
                  </a:lnTo>
                  <a:lnTo>
                    <a:pt x="122" y="1108"/>
                  </a:lnTo>
                  <a:lnTo>
                    <a:pt x="122" y="1107"/>
                  </a:lnTo>
                  <a:lnTo>
                    <a:pt x="122" y="1106"/>
                  </a:lnTo>
                  <a:lnTo>
                    <a:pt x="121" y="1106"/>
                  </a:lnTo>
                  <a:lnTo>
                    <a:pt x="121" y="1105"/>
                  </a:lnTo>
                  <a:lnTo>
                    <a:pt x="119" y="1105"/>
                  </a:lnTo>
                  <a:lnTo>
                    <a:pt x="118" y="1105"/>
                  </a:lnTo>
                  <a:lnTo>
                    <a:pt x="118" y="1103"/>
                  </a:lnTo>
                  <a:lnTo>
                    <a:pt x="118" y="1102"/>
                  </a:lnTo>
                  <a:lnTo>
                    <a:pt x="117" y="1102"/>
                  </a:lnTo>
                  <a:lnTo>
                    <a:pt x="117" y="1101"/>
                  </a:lnTo>
                  <a:lnTo>
                    <a:pt x="117" y="1099"/>
                  </a:lnTo>
                  <a:lnTo>
                    <a:pt x="115" y="1099"/>
                  </a:lnTo>
                  <a:lnTo>
                    <a:pt x="114" y="1099"/>
                  </a:lnTo>
                  <a:lnTo>
                    <a:pt x="114" y="1098"/>
                  </a:lnTo>
                  <a:lnTo>
                    <a:pt x="113" y="1098"/>
                  </a:lnTo>
                  <a:lnTo>
                    <a:pt x="112" y="1098"/>
                  </a:lnTo>
                  <a:lnTo>
                    <a:pt x="112" y="1097"/>
                  </a:lnTo>
                  <a:lnTo>
                    <a:pt x="112" y="1095"/>
                  </a:lnTo>
                  <a:lnTo>
                    <a:pt x="110" y="1095"/>
                  </a:lnTo>
                  <a:lnTo>
                    <a:pt x="110" y="1094"/>
                  </a:lnTo>
                  <a:lnTo>
                    <a:pt x="109" y="1094"/>
                  </a:lnTo>
                  <a:lnTo>
                    <a:pt x="109" y="1093"/>
                  </a:lnTo>
                  <a:lnTo>
                    <a:pt x="108" y="1093"/>
                  </a:lnTo>
                  <a:lnTo>
                    <a:pt x="108" y="1091"/>
                  </a:lnTo>
                  <a:lnTo>
                    <a:pt x="106" y="1091"/>
                  </a:lnTo>
                  <a:lnTo>
                    <a:pt x="106" y="1090"/>
                  </a:lnTo>
                  <a:lnTo>
                    <a:pt x="105" y="1090"/>
                  </a:lnTo>
                  <a:lnTo>
                    <a:pt x="104" y="1090"/>
                  </a:lnTo>
                  <a:lnTo>
                    <a:pt x="104" y="1091"/>
                  </a:lnTo>
                  <a:lnTo>
                    <a:pt x="102" y="1091"/>
                  </a:lnTo>
                  <a:lnTo>
                    <a:pt x="101" y="1091"/>
                  </a:lnTo>
                  <a:lnTo>
                    <a:pt x="100" y="1091"/>
                  </a:lnTo>
                  <a:lnTo>
                    <a:pt x="98" y="1091"/>
                  </a:lnTo>
                  <a:lnTo>
                    <a:pt x="97" y="1091"/>
                  </a:lnTo>
                  <a:lnTo>
                    <a:pt x="96" y="1091"/>
                  </a:lnTo>
                  <a:lnTo>
                    <a:pt x="95" y="1091"/>
                  </a:lnTo>
                  <a:lnTo>
                    <a:pt x="95" y="1093"/>
                  </a:lnTo>
                  <a:lnTo>
                    <a:pt x="93" y="1093"/>
                  </a:lnTo>
                  <a:lnTo>
                    <a:pt x="92" y="1093"/>
                  </a:lnTo>
                  <a:lnTo>
                    <a:pt x="91" y="1093"/>
                  </a:lnTo>
                  <a:lnTo>
                    <a:pt x="89" y="1093"/>
                  </a:lnTo>
                  <a:lnTo>
                    <a:pt x="88" y="1093"/>
                  </a:lnTo>
                  <a:lnTo>
                    <a:pt x="87" y="1093"/>
                  </a:lnTo>
                  <a:lnTo>
                    <a:pt x="87" y="1091"/>
                  </a:lnTo>
                  <a:lnTo>
                    <a:pt x="85" y="1091"/>
                  </a:lnTo>
                  <a:lnTo>
                    <a:pt x="84" y="1091"/>
                  </a:lnTo>
                  <a:lnTo>
                    <a:pt x="84" y="1090"/>
                  </a:lnTo>
                  <a:lnTo>
                    <a:pt x="83" y="1090"/>
                  </a:lnTo>
                  <a:lnTo>
                    <a:pt x="83" y="1089"/>
                  </a:lnTo>
                  <a:lnTo>
                    <a:pt x="81" y="1089"/>
                  </a:lnTo>
                  <a:lnTo>
                    <a:pt x="80" y="1088"/>
                  </a:lnTo>
                  <a:lnTo>
                    <a:pt x="79" y="1088"/>
                  </a:lnTo>
                  <a:lnTo>
                    <a:pt x="78" y="1088"/>
                  </a:lnTo>
                  <a:lnTo>
                    <a:pt x="76" y="1088"/>
                  </a:lnTo>
                  <a:lnTo>
                    <a:pt x="75" y="1089"/>
                  </a:lnTo>
                  <a:lnTo>
                    <a:pt x="74" y="1089"/>
                  </a:lnTo>
                  <a:lnTo>
                    <a:pt x="74" y="1090"/>
                  </a:lnTo>
                  <a:lnTo>
                    <a:pt x="72" y="1090"/>
                  </a:lnTo>
                  <a:lnTo>
                    <a:pt x="72" y="1091"/>
                  </a:lnTo>
                  <a:lnTo>
                    <a:pt x="71" y="1091"/>
                  </a:lnTo>
                  <a:lnTo>
                    <a:pt x="70" y="1091"/>
                  </a:lnTo>
                  <a:lnTo>
                    <a:pt x="68" y="1091"/>
                  </a:lnTo>
                  <a:lnTo>
                    <a:pt x="67" y="1091"/>
                  </a:lnTo>
                  <a:lnTo>
                    <a:pt x="66" y="1091"/>
                  </a:lnTo>
                  <a:lnTo>
                    <a:pt x="64" y="1091"/>
                  </a:lnTo>
                  <a:lnTo>
                    <a:pt x="64" y="1093"/>
                  </a:lnTo>
                  <a:lnTo>
                    <a:pt x="63" y="1093"/>
                  </a:lnTo>
                  <a:lnTo>
                    <a:pt x="62" y="1093"/>
                  </a:lnTo>
                  <a:lnTo>
                    <a:pt x="62" y="1094"/>
                  </a:lnTo>
                  <a:lnTo>
                    <a:pt x="60" y="1095"/>
                  </a:lnTo>
                  <a:lnTo>
                    <a:pt x="60" y="1097"/>
                  </a:lnTo>
                  <a:lnTo>
                    <a:pt x="59" y="1097"/>
                  </a:lnTo>
                  <a:lnTo>
                    <a:pt x="58" y="1097"/>
                  </a:lnTo>
                  <a:lnTo>
                    <a:pt x="57" y="1097"/>
                  </a:lnTo>
                  <a:lnTo>
                    <a:pt x="57" y="1098"/>
                  </a:lnTo>
                  <a:lnTo>
                    <a:pt x="55" y="1098"/>
                  </a:lnTo>
                  <a:lnTo>
                    <a:pt x="54" y="1098"/>
                  </a:lnTo>
                  <a:lnTo>
                    <a:pt x="54" y="1099"/>
                  </a:lnTo>
                  <a:lnTo>
                    <a:pt x="53" y="1099"/>
                  </a:lnTo>
                  <a:lnTo>
                    <a:pt x="51" y="1099"/>
                  </a:lnTo>
                  <a:lnTo>
                    <a:pt x="50" y="1099"/>
                  </a:lnTo>
                  <a:lnTo>
                    <a:pt x="50" y="1098"/>
                  </a:lnTo>
                  <a:lnTo>
                    <a:pt x="49" y="1098"/>
                  </a:lnTo>
                  <a:lnTo>
                    <a:pt x="49" y="1097"/>
                  </a:lnTo>
                  <a:lnTo>
                    <a:pt x="47" y="1097"/>
                  </a:lnTo>
                  <a:lnTo>
                    <a:pt x="47" y="1095"/>
                  </a:lnTo>
                  <a:lnTo>
                    <a:pt x="46" y="1095"/>
                  </a:lnTo>
                  <a:lnTo>
                    <a:pt x="43" y="1093"/>
                  </a:lnTo>
                  <a:lnTo>
                    <a:pt x="42" y="1093"/>
                  </a:lnTo>
                  <a:lnTo>
                    <a:pt x="41" y="1093"/>
                  </a:lnTo>
                  <a:lnTo>
                    <a:pt x="40" y="1091"/>
                  </a:lnTo>
                  <a:lnTo>
                    <a:pt x="38" y="1093"/>
                  </a:lnTo>
                  <a:lnTo>
                    <a:pt x="37" y="1091"/>
                  </a:lnTo>
                  <a:lnTo>
                    <a:pt x="36" y="1093"/>
                  </a:lnTo>
                  <a:lnTo>
                    <a:pt x="34" y="1091"/>
                  </a:lnTo>
                  <a:lnTo>
                    <a:pt x="33" y="1091"/>
                  </a:lnTo>
                  <a:lnTo>
                    <a:pt x="32" y="1091"/>
                  </a:lnTo>
                  <a:lnTo>
                    <a:pt x="30" y="1093"/>
                  </a:lnTo>
                  <a:lnTo>
                    <a:pt x="29" y="1093"/>
                  </a:lnTo>
                  <a:lnTo>
                    <a:pt x="26" y="1091"/>
                  </a:lnTo>
                  <a:lnTo>
                    <a:pt x="26" y="1089"/>
                  </a:lnTo>
                  <a:lnTo>
                    <a:pt x="28" y="1088"/>
                  </a:lnTo>
                  <a:lnTo>
                    <a:pt x="28" y="1086"/>
                  </a:lnTo>
                  <a:lnTo>
                    <a:pt x="28" y="1084"/>
                  </a:lnTo>
                  <a:lnTo>
                    <a:pt x="26" y="1084"/>
                  </a:lnTo>
                  <a:lnTo>
                    <a:pt x="26" y="1082"/>
                  </a:lnTo>
                  <a:lnTo>
                    <a:pt x="26" y="1081"/>
                  </a:lnTo>
                  <a:lnTo>
                    <a:pt x="28" y="1080"/>
                  </a:lnTo>
                  <a:lnTo>
                    <a:pt x="28" y="1078"/>
                  </a:lnTo>
                  <a:lnTo>
                    <a:pt x="28" y="1077"/>
                  </a:lnTo>
                  <a:lnTo>
                    <a:pt x="26" y="1077"/>
                  </a:lnTo>
                  <a:lnTo>
                    <a:pt x="26" y="1076"/>
                  </a:lnTo>
                  <a:lnTo>
                    <a:pt x="26" y="1074"/>
                  </a:lnTo>
                  <a:lnTo>
                    <a:pt x="25" y="1073"/>
                  </a:lnTo>
                  <a:lnTo>
                    <a:pt x="25" y="1072"/>
                  </a:lnTo>
                  <a:lnTo>
                    <a:pt x="24" y="1072"/>
                  </a:lnTo>
                  <a:lnTo>
                    <a:pt x="24" y="1071"/>
                  </a:lnTo>
                  <a:lnTo>
                    <a:pt x="22" y="1071"/>
                  </a:lnTo>
                  <a:lnTo>
                    <a:pt x="21" y="1071"/>
                  </a:lnTo>
                  <a:lnTo>
                    <a:pt x="20" y="1071"/>
                  </a:lnTo>
                  <a:lnTo>
                    <a:pt x="20" y="1069"/>
                  </a:lnTo>
                  <a:lnTo>
                    <a:pt x="19" y="1069"/>
                  </a:lnTo>
                  <a:lnTo>
                    <a:pt x="17" y="1069"/>
                  </a:lnTo>
                  <a:lnTo>
                    <a:pt x="17" y="1068"/>
                  </a:lnTo>
                  <a:lnTo>
                    <a:pt x="16" y="1068"/>
                  </a:lnTo>
                  <a:lnTo>
                    <a:pt x="15" y="1068"/>
                  </a:lnTo>
                  <a:lnTo>
                    <a:pt x="15" y="1067"/>
                  </a:lnTo>
                  <a:lnTo>
                    <a:pt x="15" y="1065"/>
                  </a:lnTo>
                  <a:lnTo>
                    <a:pt x="15" y="1064"/>
                  </a:lnTo>
                  <a:lnTo>
                    <a:pt x="13" y="1063"/>
                  </a:lnTo>
                  <a:lnTo>
                    <a:pt x="13" y="1061"/>
                  </a:lnTo>
                  <a:lnTo>
                    <a:pt x="12" y="1060"/>
                  </a:lnTo>
                  <a:lnTo>
                    <a:pt x="12" y="1059"/>
                  </a:lnTo>
                  <a:lnTo>
                    <a:pt x="11" y="1057"/>
                  </a:lnTo>
                  <a:lnTo>
                    <a:pt x="9" y="1057"/>
                  </a:lnTo>
                  <a:lnTo>
                    <a:pt x="8" y="1057"/>
                  </a:lnTo>
                  <a:lnTo>
                    <a:pt x="7" y="1056"/>
                  </a:lnTo>
                  <a:lnTo>
                    <a:pt x="7" y="1057"/>
                  </a:lnTo>
                  <a:lnTo>
                    <a:pt x="5" y="1056"/>
                  </a:lnTo>
                  <a:lnTo>
                    <a:pt x="4" y="1056"/>
                  </a:lnTo>
                  <a:lnTo>
                    <a:pt x="4" y="1055"/>
                  </a:lnTo>
                  <a:lnTo>
                    <a:pt x="3" y="1053"/>
                  </a:lnTo>
                  <a:lnTo>
                    <a:pt x="2" y="1053"/>
                  </a:lnTo>
                  <a:lnTo>
                    <a:pt x="2"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7" y="1001"/>
                  </a:lnTo>
                  <a:lnTo>
                    <a:pt x="58" y="991"/>
                  </a:lnTo>
                  <a:lnTo>
                    <a:pt x="59" y="981"/>
                  </a:lnTo>
                  <a:lnTo>
                    <a:pt x="59" y="976"/>
                  </a:lnTo>
                  <a:lnTo>
                    <a:pt x="67" y="966"/>
                  </a:lnTo>
                  <a:lnTo>
                    <a:pt x="70" y="962"/>
                  </a:lnTo>
                  <a:lnTo>
                    <a:pt x="74" y="955"/>
                  </a:lnTo>
                  <a:lnTo>
                    <a:pt x="81" y="946"/>
                  </a:lnTo>
                  <a:lnTo>
                    <a:pt x="88" y="936"/>
                  </a:lnTo>
                  <a:lnTo>
                    <a:pt x="96" y="925"/>
                  </a:lnTo>
                  <a:lnTo>
                    <a:pt x="100" y="920"/>
                  </a:lnTo>
                  <a:lnTo>
                    <a:pt x="92" y="908"/>
                  </a:lnTo>
                  <a:lnTo>
                    <a:pt x="85" y="899"/>
                  </a:lnTo>
                  <a:lnTo>
                    <a:pt x="87" y="890"/>
                  </a:lnTo>
                  <a:lnTo>
                    <a:pt x="87" y="879"/>
                  </a:lnTo>
                  <a:lnTo>
                    <a:pt x="88" y="869"/>
                  </a:lnTo>
                  <a:lnTo>
                    <a:pt x="89" y="858"/>
                  </a:lnTo>
                  <a:lnTo>
                    <a:pt x="91" y="849"/>
                  </a:lnTo>
                  <a:lnTo>
                    <a:pt x="92" y="843"/>
                  </a:lnTo>
                  <a:lnTo>
                    <a:pt x="93" y="840"/>
                  </a:lnTo>
                  <a:lnTo>
                    <a:pt x="93" y="838"/>
                  </a:lnTo>
                  <a:lnTo>
                    <a:pt x="95" y="834"/>
                  </a:lnTo>
                  <a:lnTo>
                    <a:pt x="95" y="830"/>
                  </a:lnTo>
                  <a:lnTo>
                    <a:pt x="96" y="826"/>
                  </a:lnTo>
                  <a:lnTo>
                    <a:pt x="96" y="823"/>
                  </a:lnTo>
                  <a:lnTo>
                    <a:pt x="97" y="819"/>
                  </a:lnTo>
                  <a:lnTo>
                    <a:pt x="98" y="817"/>
                  </a:lnTo>
                  <a:lnTo>
                    <a:pt x="98" y="814"/>
                  </a:lnTo>
                  <a:lnTo>
                    <a:pt x="100" y="810"/>
                  </a:lnTo>
                  <a:lnTo>
                    <a:pt x="100" y="806"/>
                  </a:lnTo>
                  <a:lnTo>
                    <a:pt x="101" y="803"/>
                  </a:lnTo>
                  <a:lnTo>
                    <a:pt x="100" y="800"/>
                  </a:lnTo>
                  <a:lnTo>
                    <a:pt x="100" y="796"/>
                  </a:lnTo>
                  <a:lnTo>
                    <a:pt x="101" y="792"/>
                  </a:lnTo>
                  <a:lnTo>
                    <a:pt x="102" y="789"/>
                  </a:lnTo>
                  <a:lnTo>
                    <a:pt x="104" y="786"/>
                  </a:lnTo>
                  <a:lnTo>
                    <a:pt x="104" y="783"/>
                  </a:lnTo>
                  <a:lnTo>
                    <a:pt x="105" y="780"/>
                  </a:lnTo>
                  <a:lnTo>
                    <a:pt x="106" y="777"/>
                  </a:lnTo>
                  <a:lnTo>
                    <a:pt x="108" y="775"/>
                  </a:lnTo>
                  <a:lnTo>
                    <a:pt x="109" y="771"/>
                  </a:lnTo>
                  <a:lnTo>
                    <a:pt x="109" y="762"/>
                  </a:lnTo>
                  <a:lnTo>
                    <a:pt x="110" y="751"/>
                  </a:lnTo>
                  <a:lnTo>
                    <a:pt x="112" y="741"/>
                  </a:lnTo>
                  <a:lnTo>
                    <a:pt x="112" y="731"/>
                  </a:lnTo>
                  <a:lnTo>
                    <a:pt x="113" y="721"/>
                  </a:lnTo>
                  <a:lnTo>
                    <a:pt x="114" y="711"/>
                  </a:lnTo>
                  <a:lnTo>
                    <a:pt x="114" y="703"/>
                  </a:lnTo>
                  <a:lnTo>
                    <a:pt x="119" y="692"/>
                  </a:lnTo>
                  <a:lnTo>
                    <a:pt x="123" y="683"/>
                  </a:lnTo>
                  <a:lnTo>
                    <a:pt x="129" y="673"/>
                  </a:lnTo>
                  <a:lnTo>
                    <a:pt x="134" y="662"/>
                  </a:lnTo>
                  <a:lnTo>
                    <a:pt x="138" y="652"/>
                  </a:lnTo>
                  <a:lnTo>
                    <a:pt x="143" y="642"/>
                  </a:lnTo>
                  <a:lnTo>
                    <a:pt x="148" y="632"/>
                  </a:lnTo>
                  <a:lnTo>
                    <a:pt x="152" y="622"/>
                  </a:lnTo>
                  <a:lnTo>
                    <a:pt x="155" y="616"/>
                  </a:lnTo>
                  <a:lnTo>
                    <a:pt x="164" y="607"/>
                  </a:lnTo>
                  <a:lnTo>
                    <a:pt x="164" y="597"/>
                  </a:lnTo>
                  <a:lnTo>
                    <a:pt x="174" y="582"/>
                  </a:lnTo>
                  <a:lnTo>
                    <a:pt x="173" y="568"/>
                  </a:lnTo>
                  <a:lnTo>
                    <a:pt x="184" y="560"/>
                  </a:lnTo>
                  <a:lnTo>
                    <a:pt x="194" y="552"/>
                  </a:lnTo>
                  <a:lnTo>
                    <a:pt x="197" y="550"/>
                  </a:lnTo>
                  <a:lnTo>
                    <a:pt x="198" y="540"/>
                  </a:lnTo>
                  <a:lnTo>
                    <a:pt x="199" y="530"/>
                  </a:lnTo>
                  <a:lnTo>
                    <a:pt x="201" y="519"/>
                  </a:lnTo>
                  <a:lnTo>
                    <a:pt x="202" y="510"/>
                  </a:lnTo>
                  <a:lnTo>
                    <a:pt x="202" y="500"/>
                  </a:lnTo>
                  <a:lnTo>
                    <a:pt x="203" y="495"/>
                  </a:lnTo>
                  <a:lnTo>
                    <a:pt x="206" y="495"/>
                  </a:lnTo>
                  <a:lnTo>
                    <a:pt x="210" y="496"/>
                  </a:lnTo>
                  <a:lnTo>
                    <a:pt x="211" y="497"/>
                  </a:lnTo>
                  <a:lnTo>
                    <a:pt x="214" y="500"/>
                  </a:lnTo>
                  <a:lnTo>
                    <a:pt x="215" y="502"/>
                  </a:lnTo>
                  <a:lnTo>
                    <a:pt x="216" y="502"/>
                  </a:lnTo>
                  <a:lnTo>
                    <a:pt x="219" y="501"/>
                  </a:lnTo>
                  <a:lnTo>
                    <a:pt x="222" y="500"/>
                  </a:lnTo>
                  <a:lnTo>
                    <a:pt x="223" y="497"/>
                  </a:lnTo>
                  <a:lnTo>
                    <a:pt x="224" y="496"/>
                  </a:lnTo>
                  <a:lnTo>
                    <a:pt x="226" y="493"/>
                  </a:lnTo>
                  <a:lnTo>
                    <a:pt x="228" y="491"/>
                  </a:lnTo>
                  <a:lnTo>
                    <a:pt x="229" y="488"/>
                  </a:lnTo>
                  <a:lnTo>
                    <a:pt x="231" y="487"/>
                  </a:lnTo>
                  <a:lnTo>
                    <a:pt x="233" y="484"/>
                  </a:lnTo>
                  <a:lnTo>
                    <a:pt x="235" y="481"/>
                  </a:lnTo>
                  <a:lnTo>
                    <a:pt x="237" y="480"/>
                  </a:lnTo>
                  <a:lnTo>
                    <a:pt x="239" y="478"/>
                  </a:lnTo>
                  <a:lnTo>
                    <a:pt x="241" y="475"/>
                  </a:lnTo>
                  <a:lnTo>
                    <a:pt x="243" y="474"/>
                  </a:lnTo>
                  <a:lnTo>
                    <a:pt x="243" y="472"/>
                  </a:lnTo>
                  <a:lnTo>
                    <a:pt x="245" y="471"/>
                  </a:lnTo>
                  <a:lnTo>
                    <a:pt x="246" y="468"/>
                  </a:lnTo>
                  <a:lnTo>
                    <a:pt x="249" y="467"/>
                  </a:lnTo>
                  <a:lnTo>
                    <a:pt x="250" y="464"/>
                  </a:lnTo>
                  <a:lnTo>
                    <a:pt x="252" y="463"/>
                  </a:lnTo>
                  <a:lnTo>
                    <a:pt x="253" y="462"/>
                  </a:lnTo>
                  <a:lnTo>
                    <a:pt x="254" y="461"/>
                  </a:lnTo>
                  <a:lnTo>
                    <a:pt x="256" y="457"/>
                  </a:lnTo>
                  <a:lnTo>
                    <a:pt x="260" y="455"/>
                  </a:lnTo>
                  <a:lnTo>
                    <a:pt x="262" y="454"/>
                  </a:lnTo>
                  <a:lnTo>
                    <a:pt x="265" y="453"/>
                  </a:lnTo>
                  <a:lnTo>
                    <a:pt x="267" y="451"/>
                  </a:lnTo>
                  <a:lnTo>
                    <a:pt x="270" y="450"/>
                  </a:lnTo>
                  <a:lnTo>
                    <a:pt x="274" y="449"/>
                  </a:lnTo>
                  <a:lnTo>
                    <a:pt x="277" y="449"/>
                  </a:lnTo>
                  <a:lnTo>
                    <a:pt x="281" y="447"/>
                  </a:lnTo>
                  <a:lnTo>
                    <a:pt x="283" y="446"/>
                  </a:lnTo>
                  <a:lnTo>
                    <a:pt x="287" y="446"/>
                  </a:lnTo>
                  <a:lnTo>
                    <a:pt x="291" y="445"/>
                  </a:lnTo>
                  <a:lnTo>
                    <a:pt x="294" y="445"/>
                  </a:lnTo>
                  <a:lnTo>
                    <a:pt x="298" y="443"/>
                  </a:lnTo>
                  <a:lnTo>
                    <a:pt x="301" y="443"/>
                  </a:lnTo>
                  <a:lnTo>
                    <a:pt x="304" y="443"/>
                  </a:lnTo>
                  <a:lnTo>
                    <a:pt x="308" y="442"/>
                  </a:lnTo>
                  <a:lnTo>
                    <a:pt x="311" y="441"/>
                  </a:lnTo>
                  <a:lnTo>
                    <a:pt x="313" y="440"/>
                  </a:lnTo>
                  <a:lnTo>
                    <a:pt x="315" y="437"/>
                  </a:lnTo>
                  <a:lnTo>
                    <a:pt x="316" y="434"/>
                  </a:lnTo>
                  <a:lnTo>
                    <a:pt x="317" y="430"/>
                  </a:lnTo>
                  <a:lnTo>
                    <a:pt x="317" y="428"/>
                  </a:lnTo>
                  <a:lnTo>
                    <a:pt x="317" y="424"/>
                  </a:lnTo>
                  <a:lnTo>
                    <a:pt x="316" y="421"/>
                  </a:lnTo>
                  <a:lnTo>
                    <a:pt x="316" y="419"/>
                  </a:lnTo>
                  <a:lnTo>
                    <a:pt x="315" y="415"/>
                  </a:lnTo>
                  <a:lnTo>
                    <a:pt x="315" y="412"/>
                  </a:lnTo>
                  <a:lnTo>
                    <a:pt x="313" y="408"/>
                  </a:lnTo>
                  <a:lnTo>
                    <a:pt x="312" y="406"/>
                  </a:lnTo>
                  <a:lnTo>
                    <a:pt x="311" y="403"/>
                  </a:lnTo>
                  <a:lnTo>
                    <a:pt x="309" y="400"/>
                  </a:lnTo>
                  <a:lnTo>
                    <a:pt x="308" y="398"/>
                  </a:lnTo>
                  <a:lnTo>
                    <a:pt x="307" y="394"/>
                  </a:lnTo>
                  <a:lnTo>
                    <a:pt x="305" y="391"/>
                  </a:lnTo>
                  <a:lnTo>
                    <a:pt x="304" y="389"/>
                  </a:lnTo>
                  <a:lnTo>
                    <a:pt x="303" y="387"/>
                  </a:lnTo>
                  <a:lnTo>
                    <a:pt x="301" y="385"/>
                  </a:lnTo>
                  <a:lnTo>
                    <a:pt x="300" y="382"/>
                  </a:lnTo>
                  <a:lnTo>
                    <a:pt x="305" y="371"/>
                  </a:lnTo>
                  <a:lnTo>
                    <a:pt x="312" y="362"/>
                  </a:lnTo>
                  <a:lnTo>
                    <a:pt x="315" y="358"/>
                  </a:lnTo>
                  <a:lnTo>
                    <a:pt x="329" y="366"/>
                  </a:lnTo>
                  <a:lnTo>
                    <a:pt x="339" y="362"/>
                  </a:lnTo>
                  <a:lnTo>
                    <a:pt x="350" y="357"/>
                  </a:lnTo>
                  <a:lnTo>
                    <a:pt x="360" y="352"/>
                  </a:lnTo>
                  <a:lnTo>
                    <a:pt x="366" y="351"/>
                  </a:lnTo>
                  <a:lnTo>
                    <a:pt x="371" y="348"/>
                  </a:lnTo>
                  <a:lnTo>
                    <a:pt x="372" y="347"/>
                  </a:lnTo>
                  <a:lnTo>
                    <a:pt x="371" y="336"/>
                  </a:lnTo>
                  <a:lnTo>
                    <a:pt x="370" y="327"/>
                  </a:lnTo>
                  <a:lnTo>
                    <a:pt x="368" y="317"/>
                  </a:lnTo>
                  <a:lnTo>
                    <a:pt x="366" y="306"/>
                  </a:lnTo>
                  <a:lnTo>
                    <a:pt x="366" y="302"/>
                  </a:lnTo>
                  <a:lnTo>
                    <a:pt x="364" y="296"/>
                  </a:lnTo>
                  <a:lnTo>
                    <a:pt x="363" y="286"/>
                  </a:lnTo>
                  <a:lnTo>
                    <a:pt x="362" y="276"/>
                  </a:lnTo>
                  <a:lnTo>
                    <a:pt x="359" y="265"/>
                  </a:lnTo>
                  <a:lnTo>
                    <a:pt x="358" y="255"/>
                  </a:lnTo>
                  <a:lnTo>
                    <a:pt x="357" y="246"/>
                  </a:lnTo>
                  <a:lnTo>
                    <a:pt x="355" y="235"/>
                  </a:lnTo>
                  <a:lnTo>
                    <a:pt x="353" y="225"/>
                  </a:lnTo>
                  <a:lnTo>
                    <a:pt x="351" y="214"/>
                  </a:lnTo>
                  <a:lnTo>
                    <a:pt x="350" y="205"/>
                  </a:lnTo>
                  <a:lnTo>
                    <a:pt x="349" y="195"/>
                  </a:lnTo>
                  <a:lnTo>
                    <a:pt x="346" y="184"/>
                  </a:lnTo>
                  <a:lnTo>
                    <a:pt x="345" y="174"/>
                  </a:lnTo>
                  <a:lnTo>
                    <a:pt x="343" y="163"/>
                  </a:lnTo>
                  <a:lnTo>
                    <a:pt x="341" y="154"/>
                  </a:lnTo>
                  <a:lnTo>
                    <a:pt x="339" y="144"/>
                  </a:lnTo>
                  <a:lnTo>
                    <a:pt x="338" y="133"/>
                  </a:lnTo>
                  <a:lnTo>
                    <a:pt x="337" y="124"/>
                  </a:lnTo>
                  <a:lnTo>
                    <a:pt x="334" y="114"/>
                  </a:lnTo>
                  <a:lnTo>
                    <a:pt x="333" y="103"/>
                  </a:lnTo>
                  <a:lnTo>
                    <a:pt x="332" y="93"/>
                  </a:lnTo>
                  <a:lnTo>
                    <a:pt x="330" y="82"/>
                  </a:lnTo>
                  <a:lnTo>
                    <a:pt x="328" y="73"/>
                  </a:lnTo>
                  <a:lnTo>
                    <a:pt x="326" y="63"/>
                  </a:lnTo>
                  <a:lnTo>
                    <a:pt x="325" y="52"/>
                  </a:lnTo>
                  <a:lnTo>
                    <a:pt x="324" y="42"/>
                  </a:lnTo>
                  <a:lnTo>
                    <a:pt x="321" y="32"/>
                  </a:lnTo>
                  <a:lnTo>
                    <a:pt x="320" y="22"/>
                  </a:lnTo>
                  <a:lnTo>
                    <a:pt x="319" y="12"/>
                  </a:lnTo>
                  <a:lnTo>
                    <a:pt x="315" y="2"/>
                  </a:lnTo>
                  <a:lnTo>
                    <a:pt x="316" y="0"/>
                  </a:lnTo>
                  <a:lnTo>
                    <a:pt x="322" y="5"/>
                  </a:lnTo>
                  <a:lnTo>
                    <a:pt x="325" y="6"/>
                  </a:lnTo>
                  <a:lnTo>
                    <a:pt x="329" y="9"/>
                  </a:lnTo>
                  <a:lnTo>
                    <a:pt x="332" y="10"/>
                  </a:lnTo>
                  <a:lnTo>
                    <a:pt x="336" y="13"/>
                  </a:lnTo>
                  <a:lnTo>
                    <a:pt x="338" y="13"/>
                  </a:lnTo>
                  <a:lnTo>
                    <a:pt x="339" y="12"/>
                  </a:lnTo>
                  <a:lnTo>
                    <a:pt x="341" y="13"/>
                  </a:lnTo>
                  <a:lnTo>
                    <a:pt x="342" y="13"/>
                  </a:lnTo>
                  <a:lnTo>
                    <a:pt x="342" y="14"/>
                  </a:lnTo>
                  <a:lnTo>
                    <a:pt x="342" y="15"/>
                  </a:lnTo>
                  <a:lnTo>
                    <a:pt x="342" y="19"/>
                  </a:lnTo>
                  <a:lnTo>
                    <a:pt x="343" y="21"/>
                  </a:lnTo>
                  <a:lnTo>
                    <a:pt x="345" y="22"/>
                  </a:lnTo>
                  <a:lnTo>
                    <a:pt x="345" y="23"/>
                  </a:lnTo>
                  <a:lnTo>
                    <a:pt x="345" y="26"/>
                  </a:lnTo>
                  <a:lnTo>
                    <a:pt x="347" y="29"/>
                  </a:lnTo>
                  <a:lnTo>
                    <a:pt x="350" y="30"/>
                  </a:lnTo>
                  <a:lnTo>
                    <a:pt x="353" y="30"/>
                  </a:lnTo>
                  <a:lnTo>
                    <a:pt x="357" y="31"/>
                  </a:lnTo>
                  <a:lnTo>
                    <a:pt x="360" y="32"/>
                  </a:lnTo>
                  <a:lnTo>
                    <a:pt x="360" y="34"/>
                  </a:lnTo>
                  <a:lnTo>
                    <a:pt x="363" y="35"/>
                  </a:lnTo>
                  <a:lnTo>
                    <a:pt x="366" y="38"/>
                  </a:lnTo>
                  <a:lnTo>
                    <a:pt x="366" y="39"/>
                  </a:lnTo>
                  <a:lnTo>
                    <a:pt x="367" y="40"/>
                  </a:lnTo>
                  <a:lnTo>
                    <a:pt x="370" y="46"/>
                  </a:lnTo>
                  <a:lnTo>
                    <a:pt x="371" y="48"/>
                  </a:lnTo>
                  <a:lnTo>
                    <a:pt x="371" y="49"/>
                  </a:lnTo>
                  <a:lnTo>
                    <a:pt x="372" y="52"/>
                  </a:lnTo>
                  <a:lnTo>
                    <a:pt x="374" y="55"/>
                  </a:lnTo>
                  <a:lnTo>
                    <a:pt x="374" y="56"/>
                  </a:lnTo>
                  <a:lnTo>
                    <a:pt x="372" y="56"/>
                  </a:lnTo>
                  <a:lnTo>
                    <a:pt x="372" y="57"/>
                  </a:lnTo>
                  <a:lnTo>
                    <a:pt x="374" y="60"/>
                  </a:lnTo>
                  <a:lnTo>
                    <a:pt x="375" y="59"/>
                  </a:lnTo>
                  <a:lnTo>
                    <a:pt x="376" y="60"/>
                  </a:lnTo>
                  <a:lnTo>
                    <a:pt x="377" y="63"/>
                  </a:lnTo>
                  <a:lnTo>
                    <a:pt x="379" y="65"/>
                  </a:lnTo>
                  <a:lnTo>
                    <a:pt x="380" y="65"/>
                  </a:lnTo>
                  <a:lnTo>
                    <a:pt x="380" y="68"/>
                  </a:lnTo>
                  <a:lnTo>
                    <a:pt x="380" y="69"/>
                  </a:lnTo>
                  <a:lnTo>
                    <a:pt x="381" y="70"/>
                  </a:lnTo>
                  <a:lnTo>
                    <a:pt x="383" y="72"/>
                  </a:lnTo>
                  <a:lnTo>
                    <a:pt x="385" y="74"/>
                  </a:lnTo>
                  <a:lnTo>
                    <a:pt x="387" y="76"/>
                  </a:lnTo>
                  <a:lnTo>
                    <a:pt x="388" y="76"/>
                  </a:lnTo>
                  <a:lnTo>
                    <a:pt x="389" y="77"/>
                  </a:lnTo>
                  <a:lnTo>
                    <a:pt x="391" y="78"/>
                  </a:lnTo>
                  <a:lnTo>
                    <a:pt x="392" y="80"/>
                  </a:lnTo>
                  <a:lnTo>
                    <a:pt x="393" y="80"/>
                  </a:lnTo>
                  <a:lnTo>
                    <a:pt x="394" y="81"/>
                  </a:lnTo>
                  <a:lnTo>
                    <a:pt x="397" y="81"/>
                  </a:lnTo>
                  <a:lnTo>
                    <a:pt x="398" y="80"/>
                  </a:lnTo>
                  <a:lnTo>
                    <a:pt x="400" y="81"/>
                  </a:lnTo>
                  <a:lnTo>
                    <a:pt x="401" y="81"/>
                  </a:lnTo>
                  <a:lnTo>
                    <a:pt x="402" y="81"/>
                  </a:lnTo>
                  <a:lnTo>
                    <a:pt x="402" y="82"/>
                  </a:lnTo>
                  <a:lnTo>
                    <a:pt x="404" y="84"/>
                  </a:lnTo>
                  <a:lnTo>
                    <a:pt x="405" y="85"/>
                  </a:lnTo>
                  <a:lnTo>
                    <a:pt x="406" y="86"/>
                  </a:lnTo>
                  <a:lnTo>
                    <a:pt x="406" y="87"/>
                  </a:lnTo>
                  <a:lnTo>
                    <a:pt x="408" y="89"/>
                  </a:lnTo>
                  <a:lnTo>
                    <a:pt x="408" y="90"/>
                  </a:lnTo>
                  <a:lnTo>
                    <a:pt x="409" y="90"/>
                  </a:lnTo>
                  <a:lnTo>
                    <a:pt x="409" y="91"/>
                  </a:lnTo>
                  <a:lnTo>
                    <a:pt x="412" y="94"/>
                  </a:lnTo>
                  <a:lnTo>
                    <a:pt x="414" y="94"/>
                  </a:lnTo>
                  <a:lnTo>
                    <a:pt x="414" y="95"/>
                  </a:lnTo>
                  <a:lnTo>
                    <a:pt x="415" y="97"/>
                  </a:lnTo>
                  <a:lnTo>
                    <a:pt x="414" y="98"/>
                  </a:lnTo>
                  <a:lnTo>
                    <a:pt x="415" y="101"/>
                  </a:lnTo>
                  <a:lnTo>
                    <a:pt x="419" y="103"/>
                  </a:lnTo>
                  <a:lnTo>
                    <a:pt x="421" y="104"/>
                  </a:lnTo>
                  <a:lnTo>
                    <a:pt x="422" y="106"/>
                  </a:lnTo>
                  <a:lnTo>
                    <a:pt x="422" y="108"/>
                  </a:lnTo>
                  <a:lnTo>
                    <a:pt x="423" y="108"/>
                  </a:lnTo>
                  <a:lnTo>
                    <a:pt x="423" y="111"/>
                  </a:lnTo>
                  <a:lnTo>
                    <a:pt x="423" y="112"/>
                  </a:lnTo>
                  <a:lnTo>
                    <a:pt x="422" y="114"/>
                  </a:lnTo>
                  <a:lnTo>
                    <a:pt x="422" y="116"/>
                  </a:lnTo>
                  <a:lnTo>
                    <a:pt x="423" y="118"/>
                  </a:lnTo>
                  <a:lnTo>
                    <a:pt x="425" y="120"/>
                  </a:lnTo>
                  <a:lnTo>
                    <a:pt x="425" y="121"/>
                  </a:lnTo>
                  <a:lnTo>
                    <a:pt x="423" y="123"/>
                  </a:lnTo>
                  <a:lnTo>
                    <a:pt x="423" y="124"/>
                  </a:lnTo>
                  <a:lnTo>
                    <a:pt x="422" y="124"/>
                  </a:lnTo>
                  <a:lnTo>
                    <a:pt x="425" y="125"/>
                  </a:lnTo>
                  <a:lnTo>
                    <a:pt x="426" y="127"/>
                  </a:lnTo>
                  <a:lnTo>
                    <a:pt x="429" y="128"/>
                  </a:lnTo>
                  <a:lnTo>
                    <a:pt x="430" y="128"/>
                  </a:lnTo>
                  <a:lnTo>
                    <a:pt x="431" y="131"/>
                  </a:lnTo>
                  <a:lnTo>
                    <a:pt x="432" y="131"/>
                  </a:lnTo>
                  <a:lnTo>
                    <a:pt x="432" y="132"/>
                  </a:lnTo>
                  <a:lnTo>
                    <a:pt x="434" y="132"/>
                  </a:lnTo>
                  <a:lnTo>
                    <a:pt x="435" y="133"/>
                  </a:lnTo>
                  <a:lnTo>
                    <a:pt x="438" y="135"/>
                  </a:lnTo>
                  <a:lnTo>
                    <a:pt x="440" y="137"/>
                  </a:lnTo>
                  <a:lnTo>
                    <a:pt x="440" y="138"/>
                  </a:lnTo>
                  <a:lnTo>
                    <a:pt x="442" y="140"/>
                  </a:lnTo>
                  <a:lnTo>
                    <a:pt x="443" y="142"/>
                  </a:lnTo>
                  <a:lnTo>
                    <a:pt x="443" y="144"/>
                  </a:lnTo>
                  <a:lnTo>
                    <a:pt x="444" y="145"/>
                  </a:lnTo>
                  <a:lnTo>
                    <a:pt x="444" y="146"/>
                  </a:lnTo>
                  <a:lnTo>
                    <a:pt x="444" y="148"/>
                  </a:lnTo>
                  <a:lnTo>
                    <a:pt x="447" y="152"/>
                  </a:lnTo>
                  <a:lnTo>
                    <a:pt x="447" y="153"/>
                  </a:lnTo>
                  <a:lnTo>
                    <a:pt x="448" y="154"/>
                  </a:lnTo>
                  <a:lnTo>
                    <a:pt x="450" y="156"/>
                  </a:lnTo>
                  <a:lnTo>
                    <a:pt x="450" y="158"/>
                  </a:lnTo>
                  <a:lnTo>
                    <a:pt x="447" y="159"/>
                  </a:lnTo>
                  <a:lnTo>
                    <a:pt x="447" y="161"/>
                  </a:lnTo>
                  <a:lnTo>
                    <a:pt x="446" y="162"/>
                  </a:lnTo>
                  <a:lnTo>
                    <a:pt x="444" y="162"/>
                  </a:lnTo>
                  <a:lnTo>
                    <a:pt x="444" y="163"/>
                  </a:lnTo>
                  <a:lnTo>
                    <a:pt x="443" y="166"/>
                  </a:lnTo>
                  <a:lnTo>
                    <a:pt x="443" y="169"/>
                  </a:lnTo>
                  <a:lnTo>
                    <a:pt x="443" y="174"/>
                  </a:lnTo>
                  <a:lnTo>
                    <a:pt x="444" y="176"/>
                  </a:lnTo>
                  <a:lnTo>
                    <a:pt x="444" y="180"/>
                  </a:lnTo>
                  <a:lnTo>
                    <a:pt x="446" y="183"/>
                  </a:lnTo>
                  <a:lnTo>
                    <a:pt x="448" y="184"/>
                  </a:lnTo>
                  <a:lnTo>
                    <a:pt x="451" y="187"/>
                  </a:lnTo>
                  <a:lnTo>
                    <a:pt x="452" y="188"/>
                  </a:lnTo>
                  <a:lnTo>
                    <a:pt x="455" y="192"/>
                  </a:lnTo>
                  <a:lnTo>
                    <a:pt x="457" y="193"/>
                  </a:lnTo>
                  <a:lnTo>
                    <a:pt x="459" y="195"/>
                  </a:lnTo>
                  <a:lnTo>
                    <a:pt x="461" y="195"/>
                  </a:lnTo>
                  <a:lnTo>
                    <a:pt x="461" y="196"/>
                  </a:lnTo>
                  <a:lnTo>
                    <a:pt x="463" y="197"/>
                  </a:lnTo>
                  <a:lnTo>
                    <a:pt x="464" y="200"/>
                  </a:lnTo>
                  <a:lnTo>
                    <a:pt x="464" y="201"/>
                  </a:lnTo>
                  <a:lnTo>
                    <a:pt x="465" y="203"/>
                  </a:lnTo>
                  <a:lnTo>
                    <a:pt x="465" y="207"/>
                  </a:lnTo>
                  <a:lnTo>
                    <a:pt x="467" y="212"/>
                  </a:lnTo>
                  <a:lnTo>
                    <a:pt x="467" y="213"/>
                  </a:lnTo>
                  <a:lnTo>
                    <a:pt x="468" y="213"/>
                  </a:lnTo>
                  <a:lnTo>
                    <a:pt x="468" y="214"/>
                  </a:lnTo>
                  <a:lnTo>
                    <a:pt x="468" y="216"/>
                  </a:lnTo>
                  <a:lnTo>
                    <a:pt x="469" y="218"/>
                  </a:lnTo>
                  <a:lnTo>
                    <a:pt x="472" y="220"/>
                  </a:lnTo>
                  <a:lnTo>
                    <a:pt x="476" y="224"/>
                  </a:lnTo>
                  <a:lnTo>
                    <a:pt x="477" y="226"/>
                  </a:lnTo>
                  <a:lnTo>
                    <a:pt x="478" y="228"/>
                  </a:lnTo>
                  <a:lnTo>
                    <a:pt x="480" y="230"/>
                  </a:lnTo>
                  <a:lnTo>
                    <a:pt x="481" y="234"/>
                  </a:lnTo>
                  <a:lnTo>
                    <a:pt x="481" y="235"/>
                  </a:lnTo>
                  <a:lnTo>
                    <a:pt x="484" y="235"/>
                  </a:lnTo>
                  <a:lnTo>
                    <a:pt x="484" y="237"/>
                  </a:lnTo>
                  <a:lnTo>
                    <a:pt x="485" y="238"/>
                  </a:lnTo>
                  <a:lnTo>
                    <a:pt x="484" y="242"/>
                  </a:lnTo>
                  <a:lnTo>
                    <a:pt x="482" y="245"/>
                  </a:lnTo>
                  <a:lnTo>
                    <a:pt x="484" y="247"/>
                  </a:lnTo>
                  <a:lnTo>
                    <a:pt x="484" y="248"/>
                  </a:lnTo>
                  <a:lnTo>
                    <a:pt x="484" y="250"/>
                  </a:lnTo>
                  <a:lnTo>
                    <a:pt x="482" y="251"/>
                  </a:lnTo>
                  <a:lnTo>
                    <a:pt x="481" y="254"/>
                  </a:lnTo>
                  <a:lnTo>
                    <a:pt x="482" y="255"/>
                  </a:lnTo>
                  <a:lnTo>
                    <a:pt x="485" y="260"/>
                  </a:lnTo>
                  <a:lnTo>
                    <a:pt x="486" y="264"/>
                  </a:lnTo>
                  <a:lnTo>
                    <a:pt x="486" y="265"/>
                  </a:lnTo>
                  <a:lnTo>
                    <a:pt x="486" y="267"/>
                  </a:lnTo>
                  <a:lnTo>
                    <a:pt x="486" y="268"/>
                  </a:lnTo>
                  <a:lnTo>
                    <a:pt x="488" y="271"/>
                  </a:lnTo>
                  <a:lnTo>
                    <a:pt x="489" y="272"/>
                  </a:lnTo>
                  <a:lnTo>
                    <a:pt x="490" y="272"/>
                  </a:lnTo>
                  <a:lnTo>
                    <a:pt x="491" y="272"/>
                  </a:lnTo>
                  <a:lnTo>
                    <a:pt x="491" y="273"/>
                  </a:lnTo>
                  <a:lnTo>
                    <a:pt x="493" y="276"/>
                  </a:lnTo>
                  <a:lnTo>
                    <a:pt x="491" y="277"/>
                  </a:lnTo>
                  <a:lnTo>
                    <a:pt x="493" y="279"/>
                  </a:lnTo>
                  <a:lnTo>
                    <a:pt x="493" y="281"/>
                  </a:lnTo>
                  <a:lnTo>
                    <a:pt x="494" y="282"/>
                  </a:lnTo>
                  <a:lnTo>
                    <a:pt x="493" y="284"/>
                  </a:lnTo>
                  <a:lnTo>
                    <a:pt x="491" y="285"/>
                  </a:lnTo>
                  <a:lnTo>
                    <a:pt x="491" y="286"/>
                  </a:lnTo>
                  <a:lnTo>
                    <a:pt x="491" y="288"/>
                  </a:lnTo>
                  <a:lnTo>
                    <a:pt x="493" y="289"/>
                  </a:lnTo>
                  <a:lnTo>
                    <a:pt x="499" y="290"/>
                  </a:lnTo>
                  <a:lnTo>
                    <a:pt x="501" y="292"/>
                  </a:lnTo>
                  <a:lnTo>
                    <a:pt x="503" y="293"/>
                  </a:lnTo>
                  <a:lnTo>
                    <a:pt x="506" y="294"/>
                  </a:lnTo>
                  <a:lnTo>
                    <a:pt x="506" y="296"/>
                  </a:lnTo>
                  <a:lnTo>
                    <a:pt x="507" y="296"/>
                  </a:lnTo>
                  <a:lnTo>
                    <a:pt x="511" y="298"/>
                  </a:lnTo>
                  <a:lnTo>
                    <a:pt x="512" y="299"/>
                  </a:lnTo>
                  <a:lnTo>
                    <a:pt x="514" y="299"/>
                  </a:lnTo>
                  <a:lnTo>
                    <a:pt x="515" y="298"/>
                  </a:lnTo>
                  <a:lnTo>
                    <a:pt x="515" y="297"/>
                  </a:lnTo>
                  <a:lnTo>
                    <a:pt x="518" y="296"/>
                  </a:lnTo>
                  <a:lnTo>
                    <a:pt x="519" y="296"/>
                  </a:lnTo>
                  <a:lnTo>
                    <a:pt x="519" y="297"/>
                  </a:lnTo>
                  <a:lnTo>
                    <a:pt x="522" y="298"/>
                  </a:lnTo>
                  <a:lnTo>
                    <a:pt x="524" y="303"/>
                  </a:lnTo>
                  <a:lnTo>
                    <a:pt x="525" y="305"/>
                  </a:lnTo>
                  <a:lnTo>
                    <a:pt x="527" y="307"/>
                  </a:lnTo>
                  <a:lnTo>
                    <a:pt x="528" y="309"/>
                  </a:lnTo>
                  <a:lnTo>
                    <a:pt x="532" y="307"/>
                  </a:lnTo>
                  <a:lnTo>
                    <a:pt x="533" y="309"/>
                  </a:lnTo>
                  <a:lnTo>
                    <a:pt x="535" y="309"/>
                  </a:lnTo>
                  <a:lnTo>
                    <a:pt x="536" y="310"/>
                  </a:lnTo>
                  <a:lnTo>
                    <a:pt x="537" y="310"/>
                  </a:lnTo>
                  <a:lnTo>
                    <a:pt x="539" y="311"/>
                  </a:lnTo>
                  <a:lnTo>
                    <a:pt x="539" y="313"/>
                  </a:lnTo>
                  <a:lnTo>
                    <a:pt x="539" y="314"/>
                  </a:lnTo>
                  <a:lnTo>
                    <a:pt x="539" y="317"/>
                  </a:lnTo>
                  <a:lnTo>
                    <a:pt x="539" y="318"/>
                  </a:lnTo>
                  <a:lnTo>
                    <a:pt x="539" y="319"/>
                  </a:lnTo>
                  <a:lnTo>
                    <a:pt x="537" y="319"/>
                  </a:lnTo>
                  <a:lnTo>
                    <a:pt x="537" y="320"/>
                  </a:lnTo>
                  <a:lnTo>
                    <a:pt x="539" y="323"/>
                  </a:lnTo>
                  <a:lnTo>
                    <a:pt x="541" y="326"/>
                  </a:lnTo>
                  <a:lnTo>
                    <a:pt x="544" y="328"/>
                  </a:lnTo>
                  <a:lnTo>
                    <a:pt x="546" y="331"/>
                  </a:lnTo>
                  <a:lnTo>
                    <a:pt x="549" y="332"/>
                  </a:lnTo>
                  <a:lnTo>
                    <a:pt x="550" y="332"/>
                  </a:lnTo>
                  <a:lnTo>
                    <a:pt x="553" y="334"/>
                  </a:lnTo>
                  <a:lnTo>
                    <a:pt x="556" y="334"/>
                  </a:lnTo>
                  <a:lnTo>
                    <a:pt x="557" y="334"/>
                  </a:lnTo>
                  <a:lnTo>
                    <a:pt x="561" y="337"/>
                  </a:lnTo>
                  <a:lnTo>
                    <a:pt x="562" y="339"/>
                  </a:lnTo>
                  <a:lnTo>
                    <a:pt x="562" y="340"/>
                  </a:lnTo>
                  <a:lnTo>
                    <a:pt x="562" y="343"/>
                  </a:lnTo>
                  <a:lnTo>
                    <a:pt x="563" y="344"/>
                  </a:lnTo>
                  <a:lnTo>
                    <a:pt x="565" y="349"/>
                  </a:lnTo>
                  <a:lnTo>
                    <a:pt x="565" y="351"/>
                  </a:lnTo>
                  <a:lnTo>
                    <a:pt x="565" y="353"/>
                  </a:lnTo>
                  <a:lnTo>
                    <a:pt x="565" y="354"/>
                  </a:lnTo>
                  <a:lnTo>
                    <a:pt x="565" y="357"/>
                  </a:lnTo>
                  <a:lnTo>
                    <a:pt x="565" y="358"/>
                  </a:lnTo>
                  <a:lnTo>
                    <a:pt x="566" y="360"/>
                  </a:lnTo>
                  <a:lnTo>
                    <a:pt x="567" y="360"/>
                  </a:lnTo>
                  <a:lnTo>
                    <a:pt x="569" y="361"/>
                  </a:lnTo>
                  <a:lnTo>
                    <a:pt x="570" y="361"/>
                  </a:lnTo>
                  <a:lnTo>
                    <a:pt x="571" y="362"/>
                  </a:lnTo>
                  <a:lnTo>
                    <a:pt x="575" y="368"/>
                  </a:lnTo>
                  <a:lnTo>
                    <a:pt x="577" y="368"/>
                  </a:lnTo>
                  <a:lnTo>
                    <a:pt x="578" y="366"/>
                  </a:lnTo>
                  <a:lnTo>
                    <a:pt x="579" y="368"/>
                  </a:lnTo>
                  <a:lnTo>
                    <a:pt x="581" y="369"/>
                  </a:lnTo>
                  <a:lnTo>
                    <a:pt x="582" y="373"/>
                  </a:lnTo>
                  <a:lnTo>
                    <a:pt x="583" y="374"/>
                  </a:lnTo>
                  <a:lnTo>
                    <a:pt x="586" y="375"/>
                  </a:lnTo>
                  <a:lnTo>
                    <a:pt x="587" y="377"/>
                  </a:lnTo>
                  <a:lnTo>
                    <a:pt x="588" y="377"/>
                  </a:lnTo>
                  <a:lnTo>
                    <a:pt x="588" y="375"/>
                  </a:lnTo>
                  <a:lnTo>
                    <a:pt x="590" y="373"/>
                  </a:lnTo>
                  <a:lnTo>
                    <a:pt x="591" y="371"/>
                  </a:lnTo>
                  <a:lnTo>
                    <a:pt x="594" y="371"/>
                  </a:lnTo>
                  <a:lnTo>
                    <a:pt x="595" y="371"/>
                  </a:lnTo>
                  <a:lnTo>
                    <a:pt x="596" y="371"/>
                  </a:lnTo>
                  <a:lnTo>
                    <a:pt x="599" y="371"/>
                  </a:lnTo>
                  <a:lnTo>
                    <a:pt x="601" y="371"/>
                  </a:lnTo>
                  <a:lnTo>
                    <a:pt x="603" y="373"/>
                  </a:lnTo>
                  <a:lnTo>
                    <a:pt x="604" y="373"/>
                  </a:lnTo>
                  <a:lnTo>
                    <a:pt x="605" y="373"/>
                  </a:lnTo>
                  <a:lnTo>
                    <a:pt x="607" y="373"/>
                  </a:lnTo>
                  <a:lnTo>
                    <a:pt x="608" y="373"/>
                  </a:lnTo>
                  <a:lnTo>
                    <a:pt x="609" y="373"/>
                  </a:lnTo>
                  <a:lnTo>
                    <a:pt x="611" y="374"/>
                  </a:lnTo>
                  <a:lnTo>
                    <a:pt x="612" y="374"/>
                  </a:lnTo>
                  <a:lnTo>
                    <a:pt x="613" y="374"/>
                  </a:lnTo>
                  <a:lnTo>
                    <a:pt x="615" y="374"/>
                  </a:lnTo>
                  <a:lnTo>
                    <a:pt x="616" y="375"/>
                  </a:lnTo>
                  <a:lnTo>
                    <a:pt x="617" y="375"/>
                  </a:lnTo>
                  <a:lnTo>
                    <a:pt x="618" y="377"/>
                  </a:lnTo>
                  <a:lnTo>
                    <a:pt x="620" y="377"/>
                  </a:lnTo>
                  <a:lnTo>
                    <a:pt x="621" y="378"/>
                  </a:lnTo>
                  <a:lnTo>
                    <a:pt x="624" y="378"/>
                  </a:lnTo>
                  <a:lnTo>
                    <a:pt x="626" y="377"/>
                  </a:lnTo>
                  <a:lnTo>
                    <a:pt x="628" y="377"/>
                  </a:lnTo>
                  <a:lnTo>
                    <a:pt x="629" y="377"/>
                  </a:lnTo>
                  <a:lnTo>
                    <a:pt x="630" y="377"/>
                  </a:lnTo>
                  <a:lnTo>
                    <a:pt x="632" y="377"/>
                  </a:lnTo>
                  <a:lnTo>
                    <a:pt x="633" y="377"/>
                  </a:lnTo>
                  <a:lnTo>
                    <a:pt x="636" y="377"/>
                  </a:lnTo>
                  <a:lnTo>
                    <a:pt x="637" y="377"/>
                  </a:lnTo>
                  <a:lnTo>
                    <a:pt x="638" y="377"/>
                  </a:lnTo>
                  <a:lnTo>
                    <a:pt x="639" y="375"/>
                  </a:lnTo>
                  <a:lnTo>
                    <a:pt x="641" y="374"/>
                  </a:lnTo>
                  <a:lnTo>
                    <a:pt x="642" y="374"/>
                  </a:lnTo>
                  <a:lnTo>
                    <a:pt x="643" y="373"/>
                  </a:lnTo>
                  <a:lnTo>
                    <a:pt x="645" y="373"/>
                  </a:lnTo>
                  <a:lnTo>
                    <a:pt x="647" y="371"/>
                  </a:lnTo>
                  <a:lnTo>
                    <a:pt x="649" y="373"/>
                  </a:lnTo>
                  <a:lnTo>
                    <a:pt x="651" y="373"/>
                  </a:lnTo>
                  <a:lnTo>
                    <a:pt x="653" y="373"/>
                  </a:lnTo>
                  <a:lnTo>
                    <a:pt x="655" y="373"/>
                  </a:lnTo>
                  <a:lnTo>
                    <a:pt x="656" y="373"/>
                  </a:lnTo>
                  <a:lnTo>
                    <a:pt x="658" y="373"/>
                  </a:lnTo>
                  <a:lnTo>
                    <a:pt x="659" y="373"/>
                  </a:lnTo>
                  <a:lnTo>
                    <a:pt x="660" y="371"/>
                  </a:lnTo>
                  <a:lnTo>
                    <a:pt x="663" y="371"/>
                  </a:lnTo>
                  <a:lnTo>
                    <a:pt x="664" y="371"/>
                  </a:lnTo>
                  <a:lnTo>
                    <a:pt x="666" y="370"/>
                  </a:lnTo>
                  <a:lnTo>
                    <a:pt x="667" y="370"/>
                  </a:lnTo>
                  <a:lnTo>
                    <a:pt x="668" y="369"/>
                  </a:lnTo>
                  <a:lnTo>
                    <a:pt x="670" y="369"/>
                  </a:lnTo>
                  <a:lnTo>
                    <a:pt x="671" y="368"/>
                  </a:lnTo>
                  <a:lnTo>
                    <a:pt x="674" y="368"/>
                  </a:lnTo>
                  <a:lnTo>
                    <a:pt x="675" y="366"/>
                  </a:lnTo>
                  <a:lnTo>
                    <a:pt x="676" y="366"/>
                  </a:lnTo>
                  <a:lnTo>
                    <a:pt x="677" y="366"/>
                  </a:lnTo>
                  <a:lnTo>
                    <a:pt x="679" y="366"/>
                  </a:lnTo>
                  <a:lnTo>
                    <a:pt x="680" y="366"/>
                  </a:lnTo>
                  <a:lnTo>
                    <a:pt x="683" y="365"/>
                  </a:lnTo>
                  <a:lnTo>
                    <a:pt x="684" y="365"/>
                  </a:lnTo>
                  <a:lnTo>
                    <a:pt x="685" y="364"/>
                  </a:lnTo>
                  <a:lnTo>
                    <a:pt x="688" y="362"/>
                  </a:lnTo>
                  <a:lnTo>
                    <a:pt x="689" y="361"/>
                  </a:lnTo>
                  <a:lnTo>
                    <a:pt x="692" y="358"/>
                  </a:lnTo>
                  <a:lnTo>
                    <a:pt x="692" y="357"/>
                  </a:lnTo>
                  <a:lnTo>
                    <a:pt x="694" y="356"/>
                  </a:lnTo>
                  <a:lnTo>
                    <a:pt x="697" y="352"/>
                  </a:lnTo>
                  <a:lnTo>
                    <a:pt x="697" y="351"/>
                  </a:lnTo>
                  <a:lnTo>
                    <a:pt x="698" y="349"/>
                  </a:lnTo>
                  <a:lnTo>
                    <a:pt x="700" y="348"/>
                  </a:lnTo>
                  <a:lnTo>
                    <a:pt x="700" y="347"/>
                  </a:lnTo>
                  <a:lnTo>
                    <a:pt x="701" y="344"/>
                  </a:lnTo>
                  <a:lnTo>
                    <a:pt x="701" y="341"/>
                  </a:lnTo>
                  <a:lnTo>
                    <a:pt x="702" y="339"/>
                  </a:lnTo>
                  <a:lnTo>
                    <a:pt x="705" y="336"/>
                  </a:lnTo>
                  <a:lnTo>
                    <a:pt x="709" y="334"/>
                  </a:lnTo>
                  <a:lnTo>
                    <a:pt x="710" y="331"/>
                  </a:lnTo>
                  <a:lnTo>
                    <a:pt x="711" y="330"/>
                  </a:lnTo>
                  <a:lnTo>
                    <a:pt x="713" y="327"/>
                  </a:lnTo>
                  <a:lnTo>
                    <a:pt x="714" y="323"/>
                  </a:lnTo>
                  <a:lnTo>
                    <a:pt x="715" y="320"/>
                  </a:lnTo>
                  <a:lnTo>
                    <a:pt x="717" y="318"/>
                  </a:lnTo>
                  <a:lnTo>
                    <a:pt x="717" y="317"/>
                  </a:lnTo>
                  <a:lnTo>
                    <a:pt x="718" y="314"/>
                  </a:lnTo>
                  <a:lnTo>
                    <a:pt x="721" y="311"/>
                  </a:lnTo>
                  <a:lnTo>
                    <a:pt x="723" y="310"/>
                  </a:lnTo>
                  <a:lnTo>
                    <a:pt x="725" y="310"/>
                  </a:lnTo>
                  <a:lnTo>
                    <a:pt x="729" y="310"/>
                  </a:lnTo>
                  <a:lnTo>
                    <a:pt x="731" y="310"/>
                  </a:lnTo>
                  <a:lnTo>
                    <a:pt x="734" y="311"/>
                  </a:lnTo>
                  <a:lnTo>
                    <a:pt x="739" y="311"/>
                  </a:lnTo>
                  <a:lnTo>
                    <a:pt x="740" y="311"/>
                  </a:lnTo>
                  <a:lnTo>
                    <a:pt x="743" y="313"/>
                  </a:lnTo>
                  <a:lnTo>
                    <a:pt x="749" y="314"/>
                  </a:lnTo>
                  <a:lnTo>
                    <a:pt x="751" y="314"/>
                  </a:lnTo>
                  <a:lnTo>
                    <a:pt x="755" y="315"/>
                  </a:lnTo>
                  <a:lnTo>
                    <a:pt x="756" y="315"/>
                  </a:lnTo>
                  <a:lnTo>
                    <a:pt x="759" y="318"/>
                  </a:lnTo>
                  <a:lnTo>
                    <a:pt x="763" y="319"/>
                  </a:lnTo>
                  <a:lnTo>
                    <a:pt x="765" y="322"/>
                  </a:lnTo>
                  <a:lnTo>
                    <a:pt x="770" y="323"/>
                  </a:lnTo>
                  <a:lnTo>
                    <a:pt x="776" y="328"/>
                  </a:lnTo>
                  <a:lnTo>
                    <a:pt x="777" y="330"/>
                  </a:lnTo>
                  <a:lnTo>
                    <a:pt x="778" y="331"/>
                  </a:lnTo>
                  <a:lnTo>
                    <a:pt x="784" y="331"/>
                  </a:lnTo>
                  <a:lnTo>
                    <a:pt x="787" y="331"/>
                  </a:lnTo>
                  <a:lnTo>
                    <a:pt x="789" y="331"/>
                  </a:lnTo>
                  <a:lnTo>
                    <a:pt x="789" y="330"/>
                  </a:lnTo>
                  <a:lnTo>
                    <a:pt x="793" y="328"/>
                  </a:lnTo>
                  <a:lnTo>
                    <a:pt x="795" y="327"/>
                  </a:lnTo>
                  <a:lnTo>
                    <a:pt x="798" y="324"/>
                  </a:lnTo>
                  <a:lnTo>
                    <a:pt x="801" y="320"/>
                  </a:lnTo>
                  <a:lnTo>
                    <a:pt x="803" y="319"/>
                  </a:lnTo>
                  <a:lnTo>
                    <a:pt x="806" y="317"/>
                  </a:lnTo>
                  <a:lnTo>
                    <a:pt x="806" y="315"/>
                  </a:lnTo>
                  <a:lnTo>
                    <a:pt x="807" y="315"/>
                  </a:lnTo>
                  <a:lnTo>
                    <a:pt x="807" y="314"/>
                  </a:lnTo>
                  <a:lnTo>
                    <a:pt x="808" y="313"/>
                  </a:lnTo>
                  <a:lnTo>
                    <a:pt x="811" y="309"/>
                  </a:lnTo>
                  <a:lnTo>
                    <a:pt x="811" y="303"/>
                  </a:lnTo>
                  <a:lnTo>
                    <a:pt x="811" y="298"/>
                  </a:lnTo>
                  <a:lnTo>
                    <a:pt x="806" y="292"/>
                  </a:lnTo>
                  <a:lnTo>
                    <a:pt x="799" y="281"/>
                  </a:lnTo>
                  <a:lnTo>
                    <a:pt x="799" y="277"/>
                  </a:lnTo>
                  <a:lnTo>
                    <a:pt x="798" y="275"/>
                  </a:lnTo>
                  <a:lnTo>
                    <a:pt x="797" y="272"/>
                  </a:lnTo>
                  <a:lnTo>
                    <a:pt x="790" y="269"/>
                  </a:lnTo>
                  <a:lnTo>
                    <a:pt x="789" y="268"/>
                  </a:lnTo>
                  <a:lnTo>
                    <a:pt x="787" y="268"/>
                  </a:lnTo>
                  <a:lnTo>
                    <a:pt x="782" y="265"/>
                  </a:lnTo>
                  <a:lnTo>
                    <a:pt x="781" y="264"/>
                  </a:lnTo>
                  <a:lnTo>
                    <a:pt x="777" y="264"/>
                  </a:lnTo>
                  <a:lnTo>
                    <a:pt x="774" y="263"/>
                  </a:lnTo>
                  <a:lnTo>
                    <a:pt x="772" y="264"/>
                  </a:lnTo>
                  <a:lnTo>
                    <a:pt x="770" y="264"/>
                  </a:lnTo>
                  <a:lnTo>
                    <a:pt x="767" y="265"/>
                  </a:lnTo>
                  <a:lnTo>
                    <a:pt x="763" y="267"/>
                  </a:lnTo>
                  <a:lnTo>
                    <a:pt x="761" y="267"/>
                  </a:lnTo>
                  <a:lnTo>
                    <a:pt x="760" y="267"/>
                  </a:lnTo>
                  <a:lnTo>
                    <a:pt x="759" y="267"/>
                  </a:lnTo>
                  <a:lnTo>
                    <a:pt x="752" y="271"/>
                  </a:lnTo>
                  <a:lnTo>
                    <a:pt x="752" y="269"/>
                  </a:lnTo>
                  <a:lnTo>
                    <a:pt x="749" y="269"/>
                  </a:lnTo>
                  <a:lnTo>
                    <a:pt x="739" y="267"/>
                  </a:lnTo>
                  <a:lnTo>
                    <a:pt x="736" y="267"/>
                  </a:lnTo>
                  <a:lnTo>
                    <a:pt x="731" y="260"/>
                  </a:lnTo>
                  <a:lnTo>
                    <a:pt x="730" y="258"/>
                  </a:lnTo>
                  <a:lnTo>
                    <a:pt x="729" y="256"/>
                  </a:lnTo>
                  <a:lnTo>
                    <a:pt x="726" y="252"/>
                  </a:lnTo>
                  <a:lnTo>
                    <a:pt x="726" y="250"/>
                  </a:lnTo>
                  <a:lnTo>
                    <a:pt x="726" y="248"/>
                  </a:lnTo>
                  <a:lnTo>
                    <a:pt x="722" y="243"/>
                  </a:lnTo>
                  <a:lnTo>
                    <a:pt x="721" y="241"/>
                  </a:lnTo>
                  <a:lnTo>
                    <a:pt x="718" y="238"/>
                  </a:lnTo>
                  <a:lnTo>
                    <a:pt x="718" y="237"/>
                  </a:lnTo>
                  <a:lnTo>
                    <a:pt x="717" y="235"/>
                  </a:lnTo>
                  <a:lnTo>
                    <a:pt x="715" y="230"/>
                  </a:lnTo>
                  <a:lnTo>
                    <a:pt x="713" y="226"/>
                  </a:lnTo>
                  <a:lnTo>
                    <a:pt x="713" y="224"/>
                  </a:lnTo>
                  <a:lnTo>
                    <a:pt x="713" y="221"/>
                  </a:lnTo>
                  <a:lnTo>
                    <a:pt x="711" y="216"/>
                  </a:lnTo>
                  <a:lnTo>
                    <a:pt x="713" y="209"/>
                  </a:lnTo>
                  <a:lnTo>
                    <a:pt x="713" y="207"/>
                  </a:lnTo>
                  <a:lnTo>
                    <a:pt x="714" y="204"/>
                  </a:lnTo>
                  <a:lnTo>
                    <a:pt x="717" y="201"/>
                  </a:lnTo>
                  <a:lnTo>
                    <a:pt x="717" y="200"/>
                  </a:lnTo>
                  <a:lnTo>
                    <a:pt x="718" y="199"/>
                  </a:lnTo>
                  <a:lnTo>
                    <a:pt x="719" y="197"/>
                  </a:lnTo>
                  <a:lnTo>
                    <a:pt x="721" y="197"/>
                  </a:lnTo>
                  <a:lnTo>
                    <a:pt x="722" y="197"/>
                  </a:lnTo>
                  <a:lnTo>
                    <a:pt x="722" y="196"/>
                  </a:lnTo>
                  <a:lnTo>
                    <a:pt x="726" y="193"/>
                  </a:lnTo>
                  <a:lnTo>
                    <a:pt x="726" y="192"/>
                  </a:lnTo>
                  <a:lnTo>
                    <a:pt x="727" y="190"/>
                  </a:lnTo>
                  <a:lnTo>
                    <a:pt x="729" y="190"/>
                  </a:lnTo>
                  <a:lnTo>
                    <a:pt x="729" y="186"/>
                  </a:lnTo>
                  <a:lnTo>
                    <a:pt x="730" y="186"/>
                  </a:lnTo>
                  <a:lnTo>
                    <a:pt x="730" y="183"/>
                  </a:lnTo>
                  <a:lnTo>
                    <a:pt x="730" y="182"/>
                  </a:lnTo>
                  <a:lnTo>
                    <a:pt x="730" y="179"/>
                  </a:lnTo>
                  <a:lnTo>
                    <a:pt x="730" y="176"/>
                  </a:lnTo>
                  <a:lnTo>
                    <a:pt x="727" y="173"/>
                  </a:lnTo>
                  <a:lnTo>
                    <a:pt x="727" y="171"/>
                  </a:lnTo>
                  <a:lnTo>
                    <a:pt x="727" y="170"/>
                  </a:lnTo>
                  <a:lnTo>
                    <a:pt x="727" y="169"/>
                  </a:lnTo>
                  <a:lnTo>
                    <a:pt x="726" y="166"/>
                  </a:lnTo>
                  <a:lnTo>
                    <a:pt x="725" y="162"/>
                  </a:lnTo>
                  <a:lnTo>
                    <a:pt x="725" y="159"/>
                  </a:lnTo>
                  <a:lnTo>
                    <a:pt x="722" y="154"/>
                  </a:lnTo>
                  <a:lnTo>
                    <a:pt x="722" y="149"/>
                  </a:lnTo>
                  <a:lnTo>
                    <a:pt x="722" y="146"/>
                  </a:lnTo>
                  <a:lnTo>
                    <a:pt x="722" y="138"/>
                  </a:lnTo>
                  <a:lnTo>
                    <a:pt x="725" y="135"/>
                  </a:lnTo>
                  <a:lnTo>
                    <a:pt x="726" y="121"/>
                  </a:lnTo>
                  <a:lnTo>
                    <a:pt x="726" y="119"/>
                  </a:lnTo>
                  <a:lnTo>
                    <a:pt x="726" y="116"/>
                  </a:lnTo>
                  <a:lnTo>
                    <a:pt x="727" y="115"/>
                  </a:lnTo>
                  <a:lnTo>
                    <a:pt x="727" y="114"/>
                  </a:lnTo>
                  <a:lnTo>
                    <a:pt x="729" y="112"/>
                  </a:lnTo>
                  <a:lnTo>
                    <a:pt x="730" y="107"/>
                  </a:lnTo>
                  <a:lnTo>
                    <a:pt x="731" y="104"/>
                  </a:lnTo>
                  <a:lnTo>
                    <a:pt x="732" y="99"/>
                  </a:lnTo>
                  <a:lnTo>
                    <a:pt x="735" y="95"/>
                  </a:lnTo>
                  <a:lnTo>
                    <a:pt x="736" y="89"/>
                  </a:lnTo>
                  <a:lnTo>
                    <a:pt x="738" y="86"/>
                  </a:lnTo>
                  <a:lnTo>
                    <a:pt x="740" y="82"/>
                  </a:lnTo>
                  <a:lnTo>
                    <a:pt x="742" y="81"/>
                  </a:lnTo>
                  <a:lnTo>
                    <a:pt x="744" y="80"/>
                  </a:lnTo>
                  <a:lnTo>
                    <a:pt x="746" y="78"/>
                  </a:lnTo>
                  <a:lnTo>
                    <a:pt x="747" y="77"/>
                  </a:lnTo>
                  <a:lnTo>
                    <a:pt x="748" y="77"/>
                  </a:lnTo>
                  <a:lnTo>
                    <a:pt x="751" y="76"/>
                  </a:lnTo>
                  <a:lnTo>
                    <a:pt x="752" y="74"/>
                  </a:lnTo>
                  <a:lnTo>
                    <a:pt x="755" y="74"/>
                  </a:lnTo>
                  <a:lnTo>
                    <a:pt x="757" y="73"/>
                  </a:lnTo>
                  <a:lnTo>
                    <a:pt x="760" y="73"/>
                  </a:lnTo>
                  <a:lnTo>
                    <a:pt x="761" y="74"/>
                  </a:lnTo>
                  <a:lnTo>
                    <a:pt x="763" y="74"/>
                  </a:lnTo>
                  <a:lnTo>
                    <a:pt x="765" y="74"/>
                  </a:lnTo>
                  <a:lnTo>
                    <a:pt x="767" y="73"/>
                  </a:lnTo>
                  <a:lnTo>
                    <a:pt x="770" y="73"/>
                  </a:lnTo>
                  <a:lnTo>
                    <a:pt x="773" y="74"/>
                  </a:lnTo>
                  <a:lnTo>
                    <a:pt x="776" y="74"/>
                  </a:lnTo>
                  <a:lnTo>
                    <a:pt x="777" y="76"/>
                  </a:lnTo>
                  <a:lnTo>
                    <a:pt x="782" y="77"/>
                  </a:lnTo>
                  <a:lnTo>
                    <a:pt x="784" y="78"/>
                  </a:lnTo>
                  <a:lnTo>
                    <a:pt x="785" y="78"/>
                  </a:lnTo>
                  <a:lnTo>
                    <a:pt x="789" y="80"/>
                  </a:lnTo>
                  <a:lnTo>
                    <a:pt x="790" y="81"/>
                  </a:lnTo>
                  <a:lnTo>
                    <a:pt x="793" y="82"/>
                  </a:lnTo>
                  <a:lnTo>
                    <a:pt x="795" y="84"/>
                  </a:lnTo>
                  <a:lnTo>
                    <a:pt x="799" y="86"/>
                  </a:lnTo>
                  <a:lnTo>
                    <a:pt x="799" y="87"/>
                  </a:lnTo>
                  <a:lnTo>
                    <a:pt x="801" y="89"/>
                  </a:lnTo>
                  <a:lnTo>
                    <a:pt x="803" y="90"/>
                  </a:lnTo>
                  <a:lnTo>
                    <a:pt x="804" y="91"/>
                  </a:lnTo>
                  <a:lnTo>
                    <a:pt x="807" y="93"/>
                  </a:lnTo>
                  <a:lnTo>
                    <a:pt x="808" y="93"/>
                  </a:lnTo>
                  <a:lnTo>
                    <a:pt x="811" y="93"/>
                  </a:lnTo>
                  <a:lnTo>
                    <a:pt x="812" y="94"/>
                  </a:lnTo>
                  <a:lnTo>
                    <a:pt x="814" y="94"/>
                  </a:lnTo>
                  <a:lnTo>
                    <a:pt x="815" y="94"/>
                  </a:lnTo>
                  <a:lnTo>
                    <a:pt x="819" y="94"/>
                  </a:lnTo>
                  <a:lnTo>
                    <a:pt x="820" y="94"/>
                  </a:lnTo>
                  <a:lnTo>
                    <a:pt x="823" y="93"/>
                  </a:lnTo>
                  <a:lnTo>
                    <a:pt x="824" y="91"/>
                  </a:lnTo>
                  <a:lnTo>
                    <a:pt x="827" y="91"/>
                  </a:lnTo>
                  <a:lnTo>
                    <a:pt x="828" y="90"/>
                  </a:lnTo>
                  <a:lnTo>
                    <a:pt x="829" y="89"/>
                  </a:lnTo>
                  <a:lnTo>
                    <a:pt x="832" y="89"/>
                  </a:lnTo>
                  <a:lnTo>
                    <a:pt x="833" y="87"/>
                  </a:lnTo>
                  <a:lnTo>
                    <a:pt x="835" y="87"/>
                  </a:lnTo>
                  <a:lnTo>
                    <a:pt x="837" y="87"/>
                  </a:lnTo>
                  <a:lnTo>
                    <a:pt x="840" y="86"/>
                  </a:lnTo>
                  <a:lnTo>
                    <a:pt x="841" y="85"/>
                  </a:lnTo>
                  <a:lnTo>
                    <a:pt x="842" y="85"/>
                  </a:lnTo>
                  <a:lnTo>
                    <a:pt x="846" y="81"/>
                  </a:lnTo>
                  <a:lnTo>
                    <a:pt x="848" y="80"/>
                  </a:lnTo>
                  <a:lnTo>
                    <a:pt x="848" y="77"/>
                  </a:lnTo>
                  <a:lnTo>
                    <a:pt x="849" y="74"/>
                  </a:lnTo>
                  <a:lnTo>
                    <a:pt x="849" y="73"/>
                  </a:lnTo>
                  <a:lnTo>
                    <a:pt x="849" y="70"/>
                  </a:lnTo>
                  <a:lnTo>
                    <a:pt x="848" y="69"/>
                  </a:lnTo>
                  <a:lnTo>
                    <a:pt x="848" y="66"/>
                  </a:lnTo>
                  <a:lnTo>
                    <a:pt x="849" y="65"/>
                  </a:lnTo>
                  <a:lnTo>
                    <a:pt x="849" y="63"/>
                  </a:lnTo>
                  <a:lnTo>
                    <a:pt x="850" y="61"/>
                  </a:lnTo>
                  <a:lnTo>
                    <a:pt x="852" y="60"/>
                  </a:lnTo>
                  <a:lnTo>
                    <a:pt x="853" y="59"/>
                  </a:lnTo>
                  <a:lnTo>
                    <a:pt x="854" y="59"/>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3" name="Freeform 24">
              <a:extLst>
                <a:ext uri="{FF2B5EF4-FFF2-40B4-BE49-F238E27FC236}">
                  <a16:creationId xmlns:a16="http://schemas.microsoft.com/office/drawing/2014/main" id="{2917F660-E04A-4291-9772-13769EBF6BE5}"/>
                </a:ext>
              </a:extLst>
            </p:cNvPr>
            <p:cNvSpPr>
              <a:spLocks/>
            </p:cNvSpPr>
            <p:nvPr/>
          </p:nvSpPr>
          <p:spPr bwMode="auto">
            <a:xfrm>
              <a:off x="3259" y="1693"/>
              <a:ext cx="939" cy="1777"/>
            </a:xfrm>
            <a:custGeom>
              <a:avLst/>
              <a:gdLst>
                <a:gd name="T0" fmla="*/ 364 w 939"/>
                <a:gd name="T1" fmla="*/ 14 h 1777"/>
                <a:gd name="T2" fmla="*/ 399 w 939"/>
                <a:gd name="T3" fmla="*/ 28 h 1777"/>
                <a:gd name="T4" fmla="*/ 432 w 939"/>
                <a:gd name="T5" fmla="*/ 26 h 1777"/>
                <a:gd name="T6" fmla="*/ 466 w 939"/>
                <a:gd name="T7" fmla="*/ 31 h 1777"/>
                <a:gd name="T8" fmla="*/ 535 w 939"/>
                <a:gd name="T9" fmla="*/ 124 h 1777"/>
                <a:gd name="T10" fmla="*/ 619 w 939"/>
                <a:gd name="T11" fmla="*/ 205 h 1777"/>
                <a:gd name="T12" fmla="*/ 635 w 939"/>
                <a:gd name="T13" fmla="*/ 298 h 1777"/>
                <a:gd name="T14" fmla="*/ 577 w 939"/>
                <a:gd name="T15" fmla="*/ 381 h 1777"/>
                <a:gd name="T16" fmla="*/ 598 w 939"/>
                <a:gd name="T17" fmla="*/ 513 h 1777"/>
                <a:gd name="T18" fmla="*/ 585 w 939"/>
                <a:gd name="T19" fmla="*/ 629 h 1777"/>
                <a:gd name="T20" fmla="*/ 534 w 939"/>
                <a:gd name="T21" fmla="*/ 737 h 1777"/>
                <a:gd name="T22" fmla="*/ 601 w 939"/>
                <a:gd name="T23" fmla="*/ 812 h 1777"/>
                <a:gd name="T24" fmla="*/ 607 w 939"/>
                <a:gd name="T25" fmla="*/ 932 h 1777"/>
                <a:gd name="T26" fmla="*/ 571 w 939"/>
                <a:gd name="T27" fmla="*/ 1052 h 1777"/>
                <a:gd name="T28" fmla="*/ 549 w 939"/>
                <a:gd name="T29" fmla="*/ 1129 h 1777"/>
                <a:gd name="T30" fmla="*/ 614 w 939"/>
                <a:gd name="T31" fmla="*/ 1212 h 1777"/>
                <a:gd name="T32" fmla="*/ 670 w 939"/>
                <a:gd name="T33" fmla="*/ 1298 h 1777"/>
                <a:gd name="T34" fmla="*/ 708 w 939"/>
                <a:gd name="T35" fmla="*/ 1396 h 1777"/>
                <a:gd name="T36" fmla="*/ 829 w 939"/>
                <a:gd name="T37" fmla="*/ 1466 h 1777"/>
                <a:gd name="T38" fmla="*/ 886 w 939"/>
                <a:gd name="T39" fmla="*/ 1599 h 1777"/>
                <a:gd name="T40" fmla="*/ 818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7 w 939"/>
                <a:gd name="T53" fmla="*/ 1650 h 1777"/>
                <a:gd name="T54" fmla="*/ 501 w 939"/>
                <a:gd name="T55" fmla="*/ 1637 h 1777"/>
                <a:gd name="T56" fmla="*/ 471 w 939"/>
                <a:gd name="T57" fmla="*/ 1659 h 1777"/>
                <a:gd name="T58" fmla="*/ 425 w 939"/>
                <a:gd name="T59" fmla="*/ 1663 h 1777"/>
                <a:gd name="T60" fmla="*/ 428 w 939"/>
                <a:gd name="T61" fmla="*/ 1631 h 1777"/>
                <a:gd name="T62" fmla="*/ 416 w 939"/>
                <a:gd name="T63" fmla="*/ 1607 h 1777"/>
                <a:gd name="T64" fmla="*/ 383 w 939"/>
                <a:gd name="T65" fmla="*/ 1581 h 1777"/>
                <a:gd name="T66" fmla="*/ 355 w 939"/>
                <a:gd name="T67" fmla="*/ 1577 h 1777"/>
                <a:gd name="T68" fmla="*/ 313 w 939"/>
                <a:gd name="T69" fmla="*/ 1572 h 1777"/>
                <a:gd name="T70" fmla="*/ 287 w 939"/>
                <a:gd name="T71" fmla="*/ 1539 h 1777"/>
                <a:gd name="T72" fmla="*/ 306 w 939"/>
                <a:gd name="T73" fmla="*/ 1491 h 1777"/>
                <a:gd name="T74" fmla="*/ 330 w 939"/>
                <a:gd name="T75" fmla="*/ 1446 h 1777"/>
                <a:gd name="T76" fmla="*/ 349 w 939"/>
                <a:gd name="T77" fmla="*/ 1421 h 1777"/>
                <a:gd name="T78" fmla="*/ 355 w 939"/>
                <a:gd name="T79" fmla="*/ 1392 h 1777"/>
                <a:gd name="T80" fmla="*/ 342 w 939"/>
                <a:gd name="T81" fmla="*/ 1357 h 1777"/>
                <a:gd name="T82" fmla="*/ 348 w 939"/>
                <a:gd name="T83" fmla="*/ 1315 h 1777"/>
                <a:gd name="T84" fmla="*/ 313 w 939"/>
                <a:gd name="T85" fmla="*/ 1305 h 1777"/>
                <a:gd name="T86" fmla="*/ 300 w 939"/>
                <a:gd name="T87" fmla="*/ 1258 h 1777"/>
                <a:gd name="T88" fmla="*/ 335 w 939"/>
                <a:gd name="T89" fmla="*/ 1165 h 1777"/>
                <a:gd name="T90" fmla="*/ 315 w 939"/>
                <a:gd name="T91" fmla="*/ 1097 h 1777"/>
                <a:gd name="T92" fmla="*/ 348 w 939"/>
                <a:gd name="T93" fmla="*/ 1006 h 1777"/>
                <a:gd name="T94" fmla="*/ 351 w 939"/>
                <a:gd name="T95" fmla="*/ 943 h 1777"/>
                <a:gd name="T96" fmla="*/ 293 w 939"/>
                <a:gd name="T97" fmla="*/ 794 h 1777"/>
                <a:gd name="T98" fmla="*/ 104 w 939"/>
                <a:gd name="T99" fmla="*/ 433 h 1777"/>
                <a:gd name="T100" fmla="*/ 11 w 939"/>
                <a:gd name="T101" fmla="*/ 339 h 1777"/>
                <a:gd name="T102" fmla="*/ 81 w 939"/>
                <a:gd name="T103" fmla="*/ 329 h 1777"/>
                <a:gd name="T104" fmla="*/ 132 w 939"/>
                <a:gd name="T105" fmla="*/ 315 h 1777"/>
                <a:gd name="T106" fmla="*/ 162 w 939"/>
                <a:gd name="T107" fmla="*/ 281 h 1777"/>
                <a:gd name="T108" fmla="*/ 191 w 939"/>
                <a:gd name="T109" fmla="*/ 254 h 1777"/>
                <a:gd name="T110" fmla="*/ 235 w 939"/>
                <a:gd name="T111" fmla="*/ 288 h 1777"/>
                <a:gd name="T112" fmla="*/ 304 w 939"/>
                <a:gd name="T113" fmla="*/ 323 h 1777"/>
                <a:gd name="T114" fmla="*/ 336 w 939"/>
                <a:gd name="T115" fmla="*/ 221 h 1777"/>
                <a:gd name="T116" fmla="*/ 280 w 939"/>
                <a:gd name="T117" fmla="*/ 145 h 1777"/>
                <a:gd name="T118" fmla="*/ 305 w 939"/>
                <a:gd name="T119" fmla="*/ 100 h 1777"/>
                <a:gd name="T120" fmla="*/ 321 w 939"/>
                <a:gd name="T121" fmla="*/ 86 h 1777"/>
                <a:gd name="T122" fmla="*/ 332 w 939"/>
                <a:gd name="T123" fmla="*/ 41 h 1777"/>
                <a:gd name="T124" fmla="*/ 332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5" y="6"/>
                  </a:moveTo>
                  <a:lnTo>
                    <a:pt x="336" y="6"/>
                  </a:lnTo>
                  <a:lnTo>
                    <a:pt x="336"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0" y="19"/>
                  </a:lnTo>
                  <a:lnTo>
                    <a:pt x="342" y="19"/>
                  </a:lnTo>
                  <a:lnTo>
                    <a:pt x="342" y="18"/>
                  </a:lnTo>
                  <a:lnTo>
                    <a:pt x="342" y="17"/>
                  </a:lnTo>
                  <a:lnTo>
                    <a:pt x="342" y="15"/>
                  </a:lnTo>
                  <a:lnTo>
                    <a:pt x="343" y="17"/>
                  </a:lnTo>
                  <a:lnTo>
                    <a:pt x="343" y="18"/>
                  </a:lnTo>
                  <a:lnTo>
                    <a:pt x="344" y="18"/>
                  </a:lnTo>
                  <a:lnTo>
                    <a:pt x="344" y="17"/>
                  </a:lnTo>
                  <a:lnTo>
                    <a:pt x="346" y="17"/>
                  </a:lnTo>
                  <a:lnTo>
                    <a:pt x="347" y="17"/>
                  </a:lnTo>
                  <a:lnTo>
                    <a:pt x="348" y="17"/>
                  </a:lnTo>
                  <a:lnTo>
                    <a:pt x="349" y="17"/>
                  </a:lnTo>
                  <a:lnTo>
                    <a:pt x="351" y="15"/>
                  </a:lnTo>
                  <a:lnTo>
                    <a:pt x="351" y="14"/>
                  </a:lnTo>
                  <a:lnTo>
                    <a:pt x="352" y="14"/>
                  </a:lnTo>
                  <a:lnTo>
                    <a:pt x="352" y="13"/>
                  </a:lnTo>
                  <a:lnTo>
                    <a:pt x="353" y="13"/>
                  </a:lnTo>
                  <a:lnTo>
                    <a:pt x="355" y="13"/>
                  </a:lnTo>
                  <a:lnTo>
                    <a:pt x="355" y="11"/>
                  </a:lnTo>
                  <a:lnTo>
                    <a:pt x="356" y="11"/>
                  </a:lnTo>
                  <a:lnTo>
                    <a:pt x="357" y="10"/>
                  </a:lnTo>
                  <a:lnTo>
                    <a:pt x="359" y="11"/>
                  </a:lnTo>
                  <a:lnTo>
                    <a:pt x="360" y="13"/>
                  </a:lnTo>
                  <a:lnTo>
                    <a:pt x="361" y="14"/>
                  </a:lnTo>
                  <a:lnTo>
                    <a:pt x="363" y="14"/>
                  </a:lnTo>
                  <a:lnTo>
                    <a:pt x="364" y="14"/>
                  </a:lnTo>
                  <a:lnTo>
                    <a:pt x="364" y="13"/>
                  </a:lnTo>
                  <a:lnTo>
                    <a:pt x="365" y="13"/>
                  </a:lnTo>
                  <a:lnTo>
                    <a:pt x="366" y="11"/>
                  </a:lnTo>
                  <a:lnTo>
                    <a:pt x="368" y="11"/>
                  </a:lnTo>
                  <a:lnTo>
                    <a:pt x="369" y="11"/>
                  </a:lnTo>
                  <a:lnTo>
                    <a:pt x="370" y="13"/>
                  </a:lnTo>
                  <a:lnTo>
                    <a:pt x="372" y="13"/>
                  </a:lnTo>
                  <a:lnTo>
                    <a:pt x="373" y="14"/>
                  </a:lnTo>
                  <a:lnTo>
                    <a:pt x="373" y="15"/>
                  </a:lnTo>
                  <a:lnTo>
                    <a:pt x="373" y="17"/>
                  </a:lnTo>
                  <a:lnTo>
                    <a:pt x="373" y="18"/>
                  </a:lnTo>
                  <a:lnTo>
                    <a:pt x="374" y="19"/>
                  </a:lnTo>
                  <a:lnTo>
                    <a:pt x="376" y="19"/>
                  </a:lnTo>
                  <a:lnTo>
                    <a:pt x="377" y="19"/>
                  </a:lnTo>
                  <a:lnTo>
                    <a:pt x="377" y="18"/>
                  </a:lnTo>
                  <a:lnTo>
                    <a:pt x="378" y="17"/>
                  </a:lnTo>
                  <a:lnTo>
                    <a:pt x="380" y="17"/>
                  </a:lnTo>
                  <a:lnTo>
                    <a:pt x="380" y="15"/>
                  </a:lnTo>
                  <a:lnTo>
                    <a:pt x="381" y="15"/>
                  </a:lnTo>
                  <a:lnTo>
                    <a:pt x="383" y="15"/>
                  </a:lnTo>
                  <a:lnTo>
                    <a:pt x="385" y="17"/>
                  </a:lnTo>
                  <a:lnTo>
                    <a:pt x="385" y="18"/>
                  </a:lnTo>
                  <a:lnTo>
                    <a:pt x="386" y="18"/>
                  </a:lnTo>
                  <a:lnTo>
                    <a:pt x="386" y="19"/>
                  </a:lnTo>
                  <a:lnTo>
                    <a:pt x="387" y="19"/>
                  </a:lnTo>
                  <a:lnTo>
                    <a:pt x="389" y="19"/>
                  </a:lnTo>
                  <a:lnTo>
                    <a:pt x="390" y="21"/>
                  </a:lnTo>
                  <a:lnTo>
                    <a:pt x="389" y="22"/>
                  </a:lnTo>
                  <a:lnTo>
                    <a:pt x="389" y="23"/>
                  </a:lnTo>
                  <a:lnTo>
                    <a:pt x="390" y="24"/>
                  </a:lnTo>
                  <a:lnTo>
                    <a:pt x="390" y="26"/>
                  </a:lnTo>
                  <a:lnTo>
                    <a:pt x="391" y="26"/>
                  </a:lnTo>
                  <a:lnTo>
                    <a:pt x="393" y="26"/>
                  </a:lnTo>
                  <a:lnTo>
                    <a:pt x="393" y="27"/>
                  </a:lnTo>
                  <a:lnTo>
                    <a:pt x="394" y="27"/>
                  </a:lnTo>
                  <a:lnTo>
                    <a:pt x="395" y="28"/>
                  </a:lnTo>
                  <a:lnTo>
                    <a:pt x="397" y="28"/>
                  </a:lnTo>
                  <a:lnTo>
                    <a:pt x="397" y="30"/>
                  </a:lnTo>
                  <a:lnTo>
                    <a:pt x="398" y="30"/>
                  </a:lnTo>
                  <a:lnTo>
                    <a:pt x="398" y="28"/>
                  </a:lnTo>
                  <a:lnTo>
                    <a:pt x="399" y="28"/>
                  </a:lnTo>
                  <a:lnTo>
                    <a:pt x="399" y="27"/>
                  </a:lnTo>
                  <a:lnTo>
                    <a:pt x="399" y="26"/>
                  </a:lnTo>
                  <a:lnTo>
                    <a:pt x="399" y="24"/>
                  </a:lnTo>
                  <a:lnTo>
                    <a:pt x="401" y="23"/>
                  </a:lnTo>
                  <a:lnTo>
                    <a:pt x="402" y="24"/>
                  </a:lnTo>
                  <a:lnTo>
                    <a:pt x="403" y="24"/>
                  </a:lnTo>
                  <a:lnTo>
                    <a:pt x="403" y="23"/>
                  </a:lnTo>
                  <a:lnTo>
                    <a:pt x="403" y="22"/>
                  </a:lnTo>
                  <a:lnTo>
                    <a:pt x="403" y="21"/>
                  </a:lnTo>
                  <a:lnTo>
                    <a:pt x="404" y="19"/>
                  </a:lnTo>
                  <a:lnTo>
                    <a:pt x="406" y="18"/>
                  </a:lnTo>
                  <a:lnTo>
                    <a:pt x="407" y="18"/>
                  </a:lnTo>
                  <a:lnTo>
                    <a:pt x="407" y="19"/>
                  </a:lnTo>
                  <a:lnTo>
                    <a:pt x="407" y="21"/>
                  </a:lnTo>
                  <a:lnTo>
                    <a:pt x="407" y="22"/>
                  </a:lnTo>
                  <a:lnTo>
                    <a:pt x="407" y="23"/>
                  </a:lnTo>
                  <a:lnTo>
                    <a:pt x="408" y="24"/>
                  </a:lnTo>
                  <a:lnTo>
                    <a:pt x="408" y="26"/>
                  </a:lnTo>
                  <a:lnTo>
                    <a:pt x="408" y="27"/>
                  </a:lnTo>
                  <a:lnTo>
                    <a:pt x="408" y="28"/>
                  </a:lnTo>
                  <a:lnTo>
                    <a:pt x="410" y="28"/>
                  </a:lnTo>
                  <a:lnTo>
                    <a:pt x="411" y="27"/>
                  </a:lnTo>
                  <a:lnTo>
                    <a:pt x="412" y="27"/>
                  </a:lnTo>
                  <a:lnTo>
                    <a:pt x="412" y="26"/>
                  </a:lnTo>
                  <a:lnTo>
                    <a:pt x="414" y="26"/>
                  </a:lnTo>
                  <a:lnTo>
                    <a:pt x="415" y="24"/>
                  </a:lnTo>
                  <a:lnTo>
                    <a:pt x="415" y="23"/>
                  </a:lnTo>
                  <a:lnTo>
                    <a:pt x="416" y="23"/>
                  </a:lnTo>
                  <a:lnTo>
                    <a:pt x="418" y="23"/>
                  </a:lnTo>
                  <a:lnTo>
                    <a:pt x="419" y="23"/>
                  </a:lnTo>
                  <a:lnTo>
                    <a:pt x="420" y="24"/>
                  </a:lnTo>
                  <a:lnTo>
                    <a:pt x="421" y="26"/>
                  </a:lnTo>
                  <a:lnTo>
                    <a:pt x="421" y="27"/>
                  </a:lnTo>
                  <a:lnTo>
                    <a:pt x="423" y="27"/>
                  </a:lnTo>
                  <a:lnTo>
                    <a:pt x="424" y="26"/>
                  </a:lnTo>
                  <a:lnTo>
                    <a:pt x="425" y="26"/>
                  </a:lnTo>
                  <a:lnTo>
                    <a:pt x="427" y="26"/>
                  </a:lnTo>
                  <a:lnTo>
                    <a:pt x="428" y="26"/>
                  </a:lnTo>
                  <a:lnTo>
                    <a:pt x="429" y="26"/>
                  </a:lnTo>
                  <a:lnTo>
                    <a:pt x="431" y="26"/>
                  </a:lnTo>
                  <a:lnTo>
                    <a:pt x="432" y="26"/>
                  </a:lnTo>
                  <a:lnTo>
                    <a:pt x="433" y="27"/>
                  </a:lnTo>
                  <a:lnTo>
                    <a:pt x="433" y="28"/>
                  </a:lnTo>
                  <a:lnTo>
                    <a:pt x="433" y="30"/>
                  </a:lnTo>
                  <a:lnTo>
                    <a:pt x="433" y="31"/>
                  </a:lnTo>
                  <a:lnTo>
                    <a:pt x="433" y="32"/>
                  </a:lnTo>
                  <a:lnTo>
                    <a:pt x="436" y="32"/>
                  </a:lnTo>
                  <a:lnTo>
                    <a:pt x="437" y="32"/>
                  </a:lnTo>
                  <a:lnTo>
                    <a:pt x="439" y="32"/>
                  </a:lnTo>
                  <a:lnTo>
                    <a:pt x="440" y="32"/>
                  </a:lnTo>
                  <a:lnTo>
                    <a:pt x="441" y="32"/>
                  </a:lnTo>
                  <a:lnTo>
                    <a:pt x="442" y="32"/>
                  </a:lnTo>
                  <a:lnTo>
                    <a:pt x="444" y="31"/>
                  </a:lnTo>
                  <a:lnTo>
                    <a:pt x="444" y="30"/>
                  </a:lnTo>
                  <a:lnTo>
                    <a:pt x="444" y="28"/>
                  </a:lnTo>
                  <a:lnTo>
                    <a:pt x="442" y="28"/>
                  </a:lnTo>
                  <a:lnTo>
                    <a:pt x="441" y="27"/>
                  </a:lnTo>
                  <a:lnTo>
                    <a:pt x="440" y="26"/>
                  </a:lnTo>
                  <a:lnTo>
                    <a:pt x="440" y="24"/>
                  </a:lnTo>
                  <a:lnTo>
                    <a:pt x="439" y="23"/>
                  </a:lnTo>
                  <a:lnTo>
                    <a:pt x="437" y="22"/>
                  </a:lnTo>
                  <a:lnTo>
                    <a:pt x="436" y="22"/>
                  </a:lnTo>
                  <a:lnTo>
                    <a:pt x="435" y="21"/>
                  </a:lnTo>
                  <a:lnTo>
                    <a:pt x="436" y="19"/>
                  </a:lnTo>
                  <a:lnTo>
                    <a:pt x="439" y="18"/>
                  </a:lnTo>
                  <a:lnTo>
                    <a:pt x="440" y="19"/>
                  </a:lnTo>
                  <a:lnTo>
                    <a:pt x="441" y="19"/>
                  </a:lnTo>
                  <a:lnTo>
                    <a:pt x="442" y="19"/>
                  </a:lnTo>
                  <a:lnTo>
                    <a:pt x="444" y="21"/>
                  </a:lnTo>
                  <a:lnTo>
                    <a:pt x="446" y="21"/>
                  </a:lnTo>
                  <a:lnTo>
                    <a:pt x="446" y="22"/>
                  </a:lnTo>
                  <a:lnTo>
                    <a:pt x="448" y="22"/>
                  </a:lnTo>
                  <a:lnTo>
                    <a:pt x="449" y="22"/>
                  </a:lnTo>
                  <a:lnTo>
                    <a:pt x="452" y="22"/>
                  </a:lnTo>
                  <a:lnTo>
                    <a:pt x="453" y="22"/>
                  </a:lnTo>
                  <a:lnTo>
                    <a:pt x="454" y="22"/>
                  </a:lnTo>
                  <a:lnTo>
                    <a:pt x="459" y="18"/>
                  </a:lnTo>
                  <a:lnTo>
                    <a:pt x="461" y="21"/>
                  </a:lnTo>
                  <a:lnTo>
                    <a:pt x="462" y="23"/>
                  </a:lnTo>
                  <a:lnTo>
                    <a:pt x="463" y="26"/>
                  </a:lnTo>
                  <a:lnTo>
                    <a:pt x="465" y="28"/>
                  </a:lnTo>
                  <a:lnTo>
                    <a:pt x="466" y="31"/>
                  </a:lnTo>
                  <a:lnTo>
                    <a:pt x="467" y="34"/>
                  </a:lnTo>
                  <a:lnTo>
                    <a:pt x="469" y="36"/>
                  </a:lnTo>
                  <a:lnTo>
                    <a:pt x="470" y="39"/>
                  </a:lnTo>
                  <a:lnTo>
                    <a:pt x="471" y="41"/>
                  </a:lnTo>
                  <a:lnTo>
                    <a:pt x="473" y="45"/>
                  </a:lnTo>
                  <a:lnTo>
                    <a:pt x="474" y="48"/>
                  </a:lnTo>
                  <a:lnTo>
                    <a:pt x="475" y="51"/>
                  </a:lnTo>
                  <a:lnTo>
                    <a:pt x="476" y="53"/>
                  </a:lnTo>
                  <a:lnTo>
                    <a:pt x="479" y="55"/>
                  </a:lnTo>
                  <a:lnTo>
                    <a:pt x="480" y="57"/>
                  </a:lnTo>
                  <a:lnTo>
                    <a:pt x="482" y="60"/>
                  </a:lnTo>
                  <a:lnTo>
                    <a:pt x="483" y="62"/>
                  </a:lnTo>
                  <a:lnTo>
                    <a:pt x="484" y="65"/>
                  </a:lnTo>
                  <a:lnTo>
                    <a:pt x="487" y="68"/>
                  </a:lnTo>
                  <a:lnTo>
                    <a:pt x="488" y="70"/>
                  </a:lnTo>
                  <a:lnTo>
                    <a:pt x="490" y="73"/>
                  </a:lnTo>
                  <a:lnTo>
                    <a:pt x="491" y="76"/>
                  </a:lnTo>
                  <a:lnTo>
                    <a:pt x="492" y="78"/>
                  </a:lnTo>
                  <a:lnTo>
                    <a:pt x="494" y="81"/>
                  </a:lnTo>
                  <a:lnTo>
                    <a:pt x="496" y="83"/>
                  </a:lnTo>
                  <a:lnTo>
                    <a:pt x="497" y="85"/>
                  </a:lnTo>
                  <a:lnTo>
                    <a:pt x="499" y="87"/>
                  </a:lnTo>
                  <a:lnTo>
                    <a:pt x="500" y="91"/>
                  </a:lnTo>
                  <a:lnTo>
                    <a:pt x="501" y="93"/>
                  </a:lnTo>
                  <a:lnTo>
                    <a:pt x="503" y="96"/>
                  </a:lnTo>
                  <a:lnTo>
                    <a:pt x="504" y="98"/>
                  </a:lnTo>
                  <a:lnTo>
                    <a:pt x="505" y="102"/>
                  </a:lnTo>
                  <a:lnTo>
                    <a:pt x="508" y="103"/>
                  </a:lnTo>
                  <a:lnTo>
                    <a:pt x="509" y="106"/>
                  </a:lnTo>
                  <a:lnTo>
                    <a:pt x="512" y="107"/>
                  </a:lnTo>
                  <a:lnTo>
                    <a:pt x="516" y="108"/>
                  </a:lnTo>
                  <a:lnTo>
                    <a:pt x="518" y="108"/>
                  </a:lnTo>
                  <a:lnTo>
                    <a:pt x="522" y="110"/>
                  </a:lnTo>
                  <a:lnTo>
                    <a:pt x="525" y="111"/>
                  </a:lnTo>
                  <a:lnTo>
                    <a:pt x="526" y="111"/>
                  </a:lnTo>
                  <a:lnTo>
                    <a:pt x="528" y="112"/>
                  </a:lnTo>
                  <a:lnTo>
                    <a:pt x="530" y="113"/>
                  </a:lnTo>
                  <a:lnTo>
                    <a:pt x="532" y="115"/>
                  </a:lnTo>
                  <a:lnTo>
                    <a:pt x="533" y="119"/>
                  </a:lnTo>
                  <a:lnTo>
                    <a:pt x="534" y="121"/>
                  </a:lnTo>
                  <a:lnTo>
                    <a:pt x="535" y="124"/>
                  </a:lnTo>
                  <a:lnTo>
                    <a:pt x="538" y="125"/>
                  </a:lnTo>
                  <a:lnTo>
                    <a:pt x="542" y="125"/>
                  </a:lnTo>
                  <a:lnTo>
                    <a:pt x="546" y="127"/>
                  </a:lnTo>
                  <a:lnTo>
                    <a:pt x="549" y="128"/>
                  </a:lnTo>
                  <a:lnTo>
                    <a:pt x="551" y="129"/>
                  </a:lnTo>
                  <a:lnTo>
                    <a:pt x="552" y="132"/>
                  </a:lnTo>
                  <a:lnTo>
                    <a:pt x="555" y="133"/>
                  </a:lnTo>
                  <a:lnTo>
                    <a:pt x="556" y="136"/>
                  </a:lnTo>
                  <a:lnTo>
                    <a:pt x="559" y="137"/>
                  </a:lnTo>
                  <a:lnTo>
                    <a:pt x="560" y="140"/>
                  </a:lnTo>
                  <a:lnTo>
                    <a:pt x="563" y="142"/>
                  </a:lnTo>
                  <a:lnTo>
                    <a:pt x="563" y="145"/>
                  </a:lnTo>
                  <a:lnTo>
                    <a:pt x="564" y="149"/>
                  </a:lnTo>
                  <a:lnTo>
                    <a:pt x="566" y="150"/>
                  </a:lnTo>
                  <a:lnTo>
                    <a:pt x="569" y="151"/>
                  </a:lnTo>
                  <a:lnTo>
                    <a:pt x="573" y="151"/>
                  </a:lnTo>
                  <a:lnTo>
                    <a:pt x="577" y="151"/>
                  </a:lnTo>
                  <a:lnTo>
                    <a:pt x="581" y="153"/>
                  </a:lnTo>
                  <a:lnTo>
                    <a:pt x="584" y="153"/>
                  </a:lnTo>
                  <a:lnTo>
                    <a:pt x="587" y="154"/>
                  </a:lnTo>
                  <a:lnTo>
                    <a:pt x="589" y="157"/>
                  </a:lnTo>
                  <a:lnTo>
                    <a:pt x="593" y="157"/>
                  </a:lnTo>
                  <a:lnTo>
                    <a:pt x="596" y="158"/>
                  </a:lnTo>
                  <a:lnTo>
                    <a:pt x="598" y="161"/>
                  </a:lnTo>
                  <a:lnTo>
                    <a:pt x="601" y="162"/>
                  </a:lnTo>
                  <a:lnTo>
                    <a:pt x="604" y="163"/>
                  </a:lnTo>
                  <a:lnTo>
                    <a:pt x="605" y="165"/>
                  </a:lnTo>
                  <a:lnTo>
                    <a:pt x="606" y="167"/>
                  </a:lnTo>
                  <a:lnTo>
                    <a:pt x="609" y="170"/>
                  </a:lnTo>
                  <a:lnTo>
                    <a:pt x="610" y="172"/>
                  </a:lnTo>
                  <a:lnTo>
                    <a:pt x="613" y="174"/>
                  </a:lnTo>
                  <a:lnTo>
                    <a:pt x="615" y="176"/>
                  </a:lnTo>
                  <a:lnTo>
                    <a:pt x="617" y="179"/>
                  </a:lnTo>
                  <a:lnTo>
                    <a:pt x="617" y="182"/>
                  </a:lnTo>
                  <a:lnTo>
                    <a:pt x="618" y="185"/>
                  </a:lnTo>
                  <a:lnTo>
                    <a:pt x="618" y="188"/>
                  </a:lnTo>
                  <a:lnTo>
                    <a:pt x="619" y="192"/>
                  </a:lnTo>
                  <a:lnTo>
                    <a:pt x="619" y="196"/>
                  </a:lnTo>
                  <a:lnTo>
                    <a:pt x="619" y="199"/>
                  </a:lnTo>
                  <a:lnTo>
                    <a:pt x="619" y="204"/>
                  </a:lnTo>
                  <a:lnTo>
                    <a:pt x="619" y="205"/>
                  </a:lnTo>
                  <a:lnTo>
                    <a:pt x="619" y="206"/>
                  </a:lnTo>
                  <a:lnTo>
                    <a:pt x="618" y="210"/>
                  </a:lnTo>
                  <a:lnTo>
                    <a:pt x="622" y="212"/>
                  </a:lnTo>
                  <a:lnTo>
                    <a:pt x="625" y="212"/>
                  </a:lnTo>
                  <a:lnTo>
                    <a:pt x="627" y="213"/>
                  </a:lnTo>
                  <a:lnTo>
                    <a:pt x="628" y="216"/>
                  </a:lnTo>
                  <a:lnTo>
                    <a:pt x="630" y="218"/>
                  </a:lnTo>
                  <a:lnTo>
                    <a:pt x="631" y="221"/>
                  </a:lnTo>
                  <a:lnTo>
                    <a:pt x="635" y="222"/>
                  </a:lnTo>
                  <a:lnTo>
                    <a:pt x="638" y="223"/>
                  </a:lnTo>
                  <a:lnTo>
                    <a:pt x="642" y="223"/>
                  </a:lnTo>
                  <a:lnTo>
                    <a:pt x="643" y="226"/>
                  </a:lnTo>
                  <a:lnTo>
                    <a:pt x="645" y="229"/>
                  </a:lnTo>
                  <a:lnTo>
                    <a:pt x="645" y="231"/>
                  </a:lnTo>
                  <a:lnTo>
                    <a:pt x="647" y="235"/>
                  </a:lnTo>
                  <a:lnTo>
                    <a:pt x="647" y="238"/>
                  </a:lnTo>
                  <a:lnTo>
                    <a:pt x="647" y="243"/>
                  </a:lnTo>
                  <a:lnTo>
                    <a:pt x="647" y="247"/>
                  </a:lnTo>
                  <a:lnTo>
                    <a:pt x="647" y="250"/>
                  </a:lnTo>
                  <a:lnTo>
                    <a:pt x="647" y="254"/>
                  </a:lnTo>
                  <a:lnTo>
                    <a:pt x="648" y="257"/>
                  </a:lnTo>
                  <a:lnTo>
                    <a:pt x="649" y="260"/>
                  </a:lnTo>
                  <a:lnTo>
                    <a:pt x="653" y="260"/>
                  </a:lnTo>
                  <a:lnTo>
                    <a:pt x="657" y="261"/>
                  </a:lnTo>
                  <a:lnTo>
                    <a:pt x="659" y="263"/>
                  </a:lnTo>
                  <a:lnTo>
                    <a:pt x="660" y="265"/>
                  </a:lnTo>
                  <a:lnTo>
                    <a:pt x="661" y="269"/>
                  </a:lnTo>
                  <a:lnTo>
                    <a:pt x="661" y="273"/>
                  </a:lnTo>
                  <a:lnTo>
                    <a:pt x="661" y="277"/>
                  </a:lnTo>
                  <a:lnTo>
                    <a:pt x="661" y="281"/>
                  </a:lnTo>
                  <a:lnTo>
                    <a:pt x="661" y="285"/>
                  </a:lnTo>
                  <a:lnTo>
                    <a:pt x="660" y="288"/>
                  </a:lnTo>
                  <a:lnTo>
                    <a:pt x="657" y="289"/>
                  </a:lnTo>
                  <a:lnTo>
                    <a:pt x="655" y="290"/>
                  </a:lnTo>
                  <a:lnTo>
                    <a:pt x="652" y="291"/>
                  </a:lnTo>
                  <a:lnTo>
                    <a:pt x="649" y="293"/>
                  </a:lnTo>
                  <a:lnTo>
                    <a:pt x="647" y="294"/>
                  </a:lnTo>
                  <a:lnTo>
                    <a:pt x="644" y="295"/>
                  </a:lnTo>
                  <a:lnTo>
                    <a:pt x="640" y="295"/>
                  </a:lnTo>
                  <a:lnTo>
                    <a:pt x="638" y="297"/>
                  </a:lnTo>
                  <a:lnTo>
                    <a:pt x="635" y="298"/>
                  </a:lnTo>
                  <a:lnTo>
                    <a:pt x="632" y="299"/>
                  </a:lnTo>
                  <a:lnTo>
                    <a:pt x="630" y="301"/>
                  </a:lnTo>
                  <a:lnTo>
                    <a:pt x="628" y="303"/>
                  </a:lnTo>
                  <a:lnTo>
                    <a:pt x="626" y="305"/>
                  </a:lnTo>
                  <a:lnTo>
                    <a:pt x="623" y="306"/>
                  </a:lnTo>
                  <a:lnTo>
                    <a:pt x="619" y="307"/>
                  </a:lnTo>
                  <a:lnTo>
                    <a:pt x="615" y="306"/>
                  </a:lnTo>
                  <a:lnTo>
                    <a:pt x="611" y="306"/>
                  </a:lnTo>
                  <a:lnTo>
                    <a:pt x="607" y="307"/>
                  </a:lnTo>
                  <a:lnTo>
                    <a:pt x="607" y="311"/>
                  </a:lnTo>
                  <a:lnTo>
                    <a:pt x="607" y="315"/>
                  </a:lnTo>
                  <a:lnTo>
                    <a:pt x="606" y="318"/>
                  </a:lnTo>
                  <a:lnTo>
                    <a:pt x="604" y="319"/>
                  </a:lnTo>
                  <a:lnTo>
                    <a:pt x="601" y="320"/>
                  </a:lnTo>
                  <a:lnTo>
                    <a:pt x="598" y="323"/>
                  </a:lnTo>
                  <a:lnTo>
                    <a:pt x="597" y="324"/>
                  </a:lnTo>
                  <a:lnTo>
                    <a:pt x="594" y="327"/>
                  </a:lnTo>
                  <a:lnTo>
                    <a:pt x="592" y="328"/>
                  </a:lnTo>
                  <a:lnTo>
                    <a:pt x="588" y="328"/>
                  </a:lnTo>
                  <a:lnTo>
                    <a:pt x="584" y="328"/>
                  </a:lnTo>
                  <a:lnTo>
                    <a:pt x="581" y="329"/>
                  </a:lnTo>
                  <a:lnTo>
                    <a:pt x="580" y="332"/>
                  </a:lnTo>
                  <a:lnTo>
                    <a:pt x="579" y="336"/>
                  </a:lnTo>
                  <a:lnTo>
                    <a:pt x="579" y="339"/>
                  </a:lnTo>
                  <a:lnTo>
                    <a:pt x="579" y="343"/>
                  </a:lnTo>
                  <a:lnTo>
                    <a:pt x="581" y="345"/>
                  </a:lnTo>
                  <a:lnTo>
                    <a:pt x="583" y="346"/>
                  </a:lnTo>
                  <a:lnTo>
                    <a:pt x="585" y="349"/>
                  </a:lnTo>
                  <a:lnTo>
                    <a:pt x="588" y="350"/>
                  </a:lnTo>
                  <a:lnTo>
                    <a:pt x="590" y="352"/>
                  </a:lnTo>
                  <a:lnTo>
                    <a:pt x="592" y="354"/>
                  </a:lnTo>
                  <a:lnTo>
                    <a:pt x="590" y="358"/>
                  </a:lnTo>
                  <a:lnTo>
                    <a:pt x="590" y="362"/>
                  </a:lnTo>
                  <a:lnTo>
                    <a:pt x="590" y="366"/>
                  </a:lnTo>
                  <a:lnTo>
                    <a:pt x="589" y="370"/>
                  </a:lnTo>
                  <a:lnTo>
                    <a:pt x="587" y="371"/>
                  </a:lnTo>
                  <a:lnTo>
                    <a:pt x="585" y="373"/>
                  </a:lnTo>
                  <a:lnTo>
                    <a:pt x="583" y="374"/>
                  </a:lnTo>
                  <a:lnTo>
                    <a:pt x="580" y="375"/>
                  </a:lnTo>
                  <a:lnTo>
                    <a:pt x="577" y="378"/>
                  </a:lnTo>
                  <a:lnTo>
                    <a:pt x="577" y="381"/>
                  </a:lnTo>
                  <a:lnTo>
                    <a:pt x="577" y="383"/>
                  </a:lnTo>
                  <a:lnTo>
                    <a:pt x="580" y="386"/>
                  </a:lnTo>
                  <a:lnTo>
                    <a:pt x="581" y="388"/>
                  </a:lnTo>
                  <a:lnTo>
                    <a:pt x="583" y="391"/>
                  </a:lnTo>
                  <a:lnTo>
                    <a:pt x="583" y="395"/>
                  </a:lnTo>
                  <a:lnTo>
                    <a:pt x="584" y="398"/>
                  </a:lnTo>
                  <a:lnTo>
                    <a:pt x="583" y="401"/>
                  </a:lnTo>
                  <a:lnTo>
                    <a:pt x="584" y="405"/>
                  </a:lnTo>
                  <a:lnTo>
                    <a:pt x="584" y="409"/>
                  </a:lnTo>
                  <a:lnTo>
                    <a:pt x="584" y="413"/>
                  </a:lnTo>
                  <a:lnTo>
                    <a:pt x="584" y="417"/>
                  </a:lnTo>
                  <a:lnTo>
                    <a:pt x="585" y="420"/>
                  </a:lnTo>
                  <a:lnTo>
                    <a:pt x="585" y="424"/>
                  </a:lnTo>
                  <a:lnTo>
                    <a:pt x="585" y="428"/>
                  </a:lnTo>
                  <a:lnTo>
                    <a:pt x="587" y="430"/>
                  </a:lnTo>
                  <a:lnTo>
                    <a:pt x="588" y="434"/>
                  </a:lnTo>
                  <a:lnTo>
                    <a:pt x="589" y="437"/>
                  </a:lnTo>
                  <a:lnTo>
                    <a:pt x="589" y="439"/>
                  </a:lnTo>
                  <a:lnTo>
                    <a:pt x="590" y="442"/>
                  </a:lnTo>
                  <a:lnTo>
                    <a:pt x="592" y="446"/>
                  </a:lnTo>
                  <a:lnTo>
                    <a:pt x="590" y="450"/>
                  </a:lnTo>
                  <a:lnTo>
                    <a:pt x="590" y="454"/>
                  </a:lnTo>
                  <a:lnTo>
                    <a:pt x="590" y="455"/>
                  </a:lnTo>
                  <a:lnTo>
                    <a:pt x="590" y="458"/>
                  </a:lnTo>
                  <a:lnTo>
                    <a:pt x="590" y="462"/>
                  </a:lnTo>
                  <a:lnTo>
                    <a:pt x="589" y="464"/>
                  </a:lnTo>
                  <a:lnTo>
                    <a:pt x="589" y="468"/>
                  </a:lnTo>
                  <a:lnTo>
                    <a:pt x="588" y="472"/>
                  </a:lnTo>
                  <a:lnTo>
                    <a:pt x="588" y="476"/>
                  </a:lnTo>
                  <a:lnTo>
                    <a:pt x="588" y="480"/>
                  </a:lnTo>
                  <a:lnTo>
                    <a:pt x="588" y="483"/>
                  </a:lnTo>
                  <a:lnTo>
                    <a:pt x="589" y="485"/>
                  </a:lnTo>
                  <a:lnTo>
                    <a:pt x="590" y="488"/>
                  </a:lnTo>
                  <a:lnTo>
                    <a:pt x="592" y="490"/>
                  </a:lnTo>
                  <a:lnTo>
                    <a:pt x="593" y="493"/>
                  </a:lnTo>
                  <a:lnTo>
                    <a:pt x="594" y="497"/>
                  </a:lnTo>
                  <a:lnTo>
                    <a:pt x="596" y="500"/>
                  </a:lnTo>
                  <a:lnTo>
                    <a:pt x="597" y="502"/>
                  </a:lnTo>
                  <a:lnTo>
                    <a:pt x="598" y="506"/>
                  </a:lnTo>
                  <a:lnTo>
                    <a:pt x="598" y="509"/>
                  </a:lnTo>
                  <a:lnTo>
                    <a:pt x="598" y="513"/>
                  </a:lnTo>
                  <a:lnTo>
                    <a:pt x="598" y="517"/>
                  </a:lnTo>
                  <a:lnTo>
                    <a:pt x="598" y="521"/>
                  </a:lnTo>
                  <a:lnTo>
                    <a:pt x="597" y="525"/>
                  </a:lnTo>
                  <a:lnTo>
                    <a:pt x="597" y="528"/>
                  </a:lnTo>
                  <a:lnTo>
                    <a:pt x="597" y="532"/>
                  </a:lnTo>
                  <a:lnTo>
                    <a:pt x="597" y="536"/>
                  </a:lnTo>
                  <a:lnTo>
                    <a:pt x="597" y="540"/>
                  </a:lnTo>
                  <a:lnTo>
                    <a:pt x="596" y="544"/>
                  </a:lnTo>
                  <a:lnTo>
                    <a:pt x="596" y="548"/>
                  </a:lnTo>
                  <a:lnTo>
                    <a:pt x="596" y="551"/>
                  </a:lnTo>
                  <a:lnTo>
                    <a:pt x="594" y="555"/>
                  </a:lnTo>
                  <a:lnTo>
                    <a:pt x="596" y="557"/>
                  </a:lnTo>
                  <a:lnTo>
                    <a:pt x="594" y="562"/>
                  </a:lnTo>
                  <a:lnTo>
                    <a:pt x="594" y="566"/>
                  </a:lnTo>
                  <a:lnTo>
                    <a:pt x="596" y="569"/>
                  </a:lnTo>
                  <a:lnTo>
                    <a:pt x="597" y="573"/>
                  </a:lnTo>
                  <a:lnTo>
                    <a:pt x="598" y="576"/>
                  </a:lnTo>
                  <a:lnTo>
                    <a:pt x="600" y="577"/>
                  </a:lnTo>
                  <a:lnTo>
                    <a:pt x="601" y="579"/>
                  </a:lnTo>
                  <a:lnTo>
                    <a:pt x="602" y="582"/>
                  </a:lnTo>
                  <a:lnTo>
                    <a:pt x="602" y="586"/>
                  </a:lnTo>
                  <a:lnTo>
                    <a:pt x="602" y="589"/>
                  </a:lnTo>
                  <a:lnTo>
                    <a:pt x="601" y="593"/>
                  </a:lnTo>
                  <a:lnTo>
                    <a:pt x="600" y="594"/>
                  </a:lnTo>
                  <a:lnTo>
                    <a:pt x="598" y="597"/>
                  </a:lnTo>
                  <a:lnTo>
                    <a:pt x="597" y="600"/>
                  </a:lnTo>
                  <a:lnTo>
                    <a:pt x="597" y="603"/>
                  </a:lnTo>
                  <a:lnTo>
                    <a:pt x="597" y="607"/>
                  </a:lnTo>
                  <a:lnTo>
                    <a:pt x="597" y="611"/>
                  </a:lnTo>
                  <a:lnTo>
                    <a:pt x="598" y="614"/>
                  </a:lnTo>
                  <a:lnTo>
                    <a:pt x="598" y="617"/>
                  </a:lnTo>
                  <a:lnTo>
                    <a:pt x="600" y="620"/>
                  </a:lnTo>
                  <a:lnTo>
                    <a:pt x="600" y="624"/>
                  </a:lnTo>
                  <a:lnTo>
                    <a:pt x="601" y="627"/>
                  </a:lnTo>
                  <a:lnTo>
                    <a:pt x="602" y="629"/>
                  </a:lnTo>
                  <a:lnTo>
                    <a:pt x="602" y="632"/>
                  </a:lnTo>
                  <a:lnTo>
                    <a:pt x="600" y="631"/>
                  </a:lnTo>
                  <a:lnTo>
                    <a:pt x="596" y="629"/>
                  </a:lnTo>
                  <a:lnTo>
                    <a:pt x="593" y="628"/>
                  </a:lnTo>
                  <a:lnTo>
                    <a:pt x="589" y="628"/>
                  </a:lnTo>
                  <a:lnTo>
                    <a:pt x="585" y="629"/>
                  </a:lnTo>
                  <a:lnTo>
                    <a:pt x="583" y="629"/>
                  </a:lnTo>
                  <a:lnTo>
                    <a:pt x="581" y="632"/>
                  </a:lnTo>
                  <a:lnTo>
                    <a:pt x="579" y="634"/>
                  </a:lnTo>
                  <a:lnTo>
                    <a:pt x="577"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2" y="682"/>
                  </a:lnTo>
                  <a:lnTo>
                    <a:pt x="571" y="684"/>
                  </a:lnTo>
                  <a:lnTo>
                    <a:pt x="568" y="686"/>
                  </a:lnTo>
                  <a:lnTo>
                    <a:pt x="566" y="687"/>
                  </a:lnTo>
                  <a:lnTo>
                    <a:pt x="562" y="688"/>
                  </a:lnTo>
                  <a:lnTo>
                    <a:pt x="558" y="688"/>
                  </a:lnTo>
                  <a:lnTo>
                    <a:pt x="555" y="688"/>
                  </a:lnTo>
                  <a:lnTo>
                    <a:pt x="551" y="689"/>
                  </a:lnTo>
                  <a:lnTo>
                    <a:pt x="550" y="691"/>
                  </a:lnTo>
                  <a:lnTo>
                    <a:pt x="547" y="693"/>
                  </a:lnTo>
                  <a:lnTo>
                    <a:pt x="545" y="695"/>
                  </a:lnTo>
                  <a:lnTo>
                    <a:pt x="542" y="696"/>
                  </a:lnTo>
                  <a:lnTo>
                    <a:pt x="539" y="697"/>
                  </a:lnTo>
                  <a:lnTo>
                    <a:pt x="538" y="700"/>
                  </a:lnTo>
                  <a:lnTo>
                    <a:pt x="538" y="701"/>
                  </a:lnTo>
                  <a:lnTo>
                    <a:pt x="537" y="704"/>
                  </a:lnTo>
                  <a:lnTo>
                    <a:pt x="537" y="706"/>
                  </a:lnTo>
                  <a:lnTo>
                    <a:pt x="535" y="710"/>
                  </a:lnTo>
                  <a:lnTo>
                    <a:pt x="535" y="713"/>
                  </a:lnTo>
                  <a:lnTo>
                    <a:pt x="534" y="717"/>
                  </a:lnTo>
                  <a:lnTo>
                    <a:pt x="534" y="721"/>
                  </a:lnTo>
                  <a:lnTo>
                    <a:pt x="534" y="725"/>
                  </a:lnTo>
                  <a:lnTo>
                    <a:pt x="534" y="729"/>
                  </a:lnTo>
                  <a:lnTo>
                    <a:pt x="533" y="733"/>
                  </a:lnTo>
                  <a:lnTo>
                    <a:pt x="534" y="737"/>
                  </a:lnTo>
                  <a:lnTo>
                    <a:pt x="534" y="740"/>
                  </a:lnTo>
                  <a:lnTo>
                    <a:pt x="534" y="743"/>
                  </a:lnTo>
                  <a:lnTo>
                    <a:pt x="534" y="747"/>
                  </a:lnTo>
                  <a:lnTo>
                    <a:pt x="535" y="751"/>
                  </a:lnTo>
                  <a:lnTo>
                    <a:pt x="535" y="754"/>
                  </a:lnTo>
                  <a:lnTo>
                    <a:pt x="537" y="758"/>
                  </a:lnTo>
                  <a:lnTo>
                    <a:pt x="535" y="761"/>
                  </a:lnTo>
                  <a:lnTo>
                    <a:pt x="535" y="765"/>
                  </a:lnTo>
                  <a:lnTo>
                    <a:pt x="534" y="769"/>
                  </a:lnTo>
                  <a:lnTo>
                    <a:pt x="533" y="772"/>
                  </a:lnTo>
                  <a:lnTo>
                    <a:pt x="532" y="775"/>
                  </a:lnTo>
                  <a:lnTo>
                    <a:pt x="533" y="776"/>
                  </a:lnTo>
                  <a:lnTo>
                    <a:pt x="535" y="778"/>
                  </a:lnTo>
                  <a:lnTo>
                    <a:pt x="538" y="780"/>
                  </a:lnTo>
                  <a:lnTo>
                    <a:pt x="539" y="781"/>
                  </a:lnTo>
                  <a:lnTo>
                    <a:pt x="542" y="784"/>
                  </a:lnTo>
                  <a:lnTo>
                    <a:pt x="543" y="786"/>
                  </a:lnTo>
                  <a:lnTo>
                    <a:pt x="543" y="790"/>
                  </a:lnTo>
                  <a:lnTo>
                    <a:pt x="543" y="794"/>
                  </a:lnTo>
                  <a:lnTo>
                    <a:pt x="545" y="797"/>
                  </a:lnTo>
                  <a:lnTo>
                    <a:pt x="546" y="799"/>
                  </a:lnTo>
                  <a:lnTo>
                    <a:pt x="549" y="802"/>
                  </a:lnTo>
                  <a:lnTo>
                    <a:pt x="550" y="803"/>
                  </a:lnTo>
                  <a:lnTo>
                    <a:pt x="551" y="806"/>
                  </a:lnTo>
                  <a:lnTo>
                    <a:pt x="554" y="807"/>
                  </a:lnTo>
                  <a:lnTo>
                    <a:pt x="556" y="810"/>
                  </a:lnTo>
                  <a:lnTo>
                    <a:pt x="558" y="811"/>
                  </a:lnTo>
                  <a:lnTo>
                    <a:pt x="560" y="814"/>
                  </a:lnTo>
                  <a:lnTo>
                    <a:pt x="562" y="816"/>
                  </a:lnTo>
                  <a:lnTo>
                    <a:pt x="564" y="818"/>
                  </a:lnTo>
                  <a:lnTo>
                    <a:pt x="567" y="819"/>
                  </a:lnTo>
                  <a:lnTo>
                    <a:pt x="572" y="819"/>
                  </a:lnTo>
                  <a:lnTo>
                    <a:pt x="575" y="819"/>
                  </a:lnTo>
                  <a:lnTo>
                    <a:pt x="579" y="818"/>
                  </a:lnTo>
                  <a:lnTo>
                    <a:pt x="583" y="818"/>
                  </a:lnTo>
                  <a:lnTo>
                    <a:pt x="585" y="818"/>
                  </a:lnTo>
                  <a:lnTo>
                    <a:pt x="589" y="816"/>
                  </a:lnTo>
                  <a:lnTo>
                    <a:pt x="592" y="815"/>
                  </a:lnTo>
                  <a:lnTo>
                    <a:pt x="594" y="814"/>
                  </a:lnTo>
                  <a:lnTo>
                    <a:pt x="598" y="812"/>
                  </a:lnTo>
                  <a:lnTo>
                    <a:pt x="601" y="812"/>
                  </a:lnTo>
                  <a:lnTo>
                    <a:pt x="604" y="811"/>
                  </a:lnTo>
                  <a:lnTo>
                    <a:pt x="607" y="810"/>
                  </a:lnTo>
                  <a:lnTo>
                    <a:pt x="610" y="809"/>
                  </a:lnTo>
                  <a:lnTo>
                    <a:pt x="613" y="810"/>
                  </a:lnTo>
                  <a:lnTo>
                    <a:pt x="614" y="812"/>
                  </a:lnTo>
                  <a:lnTo>
                    <a:pt x="615" y="816"/>
                  </a:lnTo>
                  <a:lnTo>
                    <a:pt x="615" y="819"/>
                  </a:lnTo>
                  <a:lnTo>
                    <a:pt x="615" y="823"/>
                  </a:lnTo>
                  <a:lnTo>
                    <a:pt x="617" y="828"/>
                  </a:lnTo>
                  <a:lnTo>
                    <a:pt x="615" y="831"/>
                  </a:lnTo>
                  <a:lnTo>
                    <a:pt x="617" y="835"/>
                  </a:lnTo>
                  <a:lnTo>
                    <a:pt x="617" y="839"/>
                  </a:lnTo>
                  <a:lnTo>
                    <a:pt x="617" y="841"/>
                  </a:lnTo>
                  <a:lnTo>
                    <a:pt x="618" y="845"/>
                  </a:lnTo>
                  <a:lnTo>
                    <a:pt x="619" y="848"/>
                  </a:lnTo>
                  <a:lnTo>
                    <a:pt x="621" y="850"/>
                  </a:lnTo>
                  <a:lnTo>
                    <a:pt x="622" y="853"/>
                  </a:lnTo>
                  <a:lnTo>
                    <a:pt x="623" y="857"/>
                  </a:lnTo>
                  <a:lnTo>
                    <a:pt x="623" y="860"/>
                  </a:lnTo>
                  <a:lnTo>
                    <a:pt x="625" y="864"/>
                  </a:lnTo>
                  <a:lnTo>
                    <a:pt x="625" y="867"/>
                  </a:lnTo>
                  <a:lnTo>
                    <a:pt x="623" y="870"/>
                  </a:lnTo>
                  <a:lnTo>
                    <a:pt x="622" y="873"/>
                  </a:lnTo>
                  <a:lnTo>
                    <a:pt x="621" y="875"/>
                  </a:lnTo>
                  <a:lnTo>
                    <a:pt x="618" y="878"/>
                  </a:lnTo>
                  <a:lnTo>
                    <a:pt x="615" y="879"/>
                  </a:lnTo>
                  <a:lnTo>
                    <a:pt x="614" y="882"/>
                  </a:lnTo>
                  <a:lnTo>
                    <a:pt x="613" y="886"/>
                  </a:lnTo>
                  <a:lnTo>
                    <a:pt x="613" y="888"/>
                  </a:lnTo>
                  <a:lnTo>
                    <a:pt x="611" y="892"/>
                  </a:lnTo>
                  <a:lnTo>
                    <a:pt x="611" y="895"/>
                  </a:lnTo>
                  <a:lnTo>
                    <a:pt x="610" y="899"/>
                  </a:lnTo>
                  <a:lnTo>
                    <a:pt x="610" y="903"/>
                  </a:lnTo>
                  <a:lnTo>
                    <a:pt x="610" y="907"/>
                  </a:lnTo>
                  <a:lnTo>
                    <a:pt x="610" y="911"/>
                  </a:lnTo>
                  <a:lnTo>
                    <a:pt x="609" y="915"/>
                  </a:lnTo>
                  <a:lnTo>
                    <a:pt x="609" y="919"/>
                  </a:lnTo>
                  <a:lnTo>
                    <a:pt x="609" y="921"/>
                  </a:lnTo>
                  <a:lnTo>
                    <a:pt x="609" y="925"/>
                  </a:lnTo>
                  <a:lnTo>
                    <a:pt x="607" y="928"/>
                  </a:lnTo>
                  <a:lnTo>
                    <a:pt x="607" y="932"/>
                  </a:lnTo>
                  <a:lnTo>
                    <a:pt x="606" y="934"/>
                  </a:lnTo>
                  <a:lnTo>
                    <a:pt x="605" y="937"/>
                  </a:lnTo>
                  <a:lnTo>
                    <a:pt x="602" y="939"/>
                  </a:lnTo>
                  <a:lnTo>
                    <a:pt x="600" y="941"/>
                  </a:lnTo>
                  <a:lnTo>
                    <a:pt x="598" y="943"/>
                  </a:lnTo>
                  <a:lnTo>
                    <a:pt x="596" y="945"/>
                  </a:lnTo>
                  <a:lnTo>
                    <a:pt x="594" y="947"/>
                  </a:lnTo>
                  <a:lnTo>
                    <a:pt x="593" y="951"/>
                  </a:lnTo>
                  <a:lnTo>
                    <a:pt x="593" y="954"/>
                  </a:lnTo>
                  <a:lnTo>
                    <a:pt x="592" y="958"/>
                  </a:lnTo>
                  <a:lnTo>
                    <a:pt x="592" y="962"/>
                  </a:lnTo>
                  <a:lnTo>
                    <a:pt x="592" y="966"/>
                  </a:lnTo>
                  <a:lnTo>
                    <a:pt x="592" y="970"/>
                  </a:lnTo>
                  <a:lnTo>
                    <a:pt x="592" y="972"/>
                  </a:lnTo>
                  <a:lnTo>
                    <a:pt x="592" y="976"/>
                  </a:lnTo>
                  <a:lnTo>
                    <a:pt x="594" y="979"/>
                  </a:lnTo>
                  <a:lnTo>
                    <a:pt x="596" y="981"/>
                  </a:lnTo>
                  <a:lnTo>
                    <a:pt x="596" y="984"/>
                  </a:lnTo>
                  <a:lnTo>
                    <a:pt x="597" y="988"/>
                  </a:lnTo>
                  <a:lnTo>
                    <a:pt x="597" y="992"/>
                  </a:lnTo>
                  <a:lnTo>
                    <a:pt x="596" y="996"/>
                  </a:lnTo>
                  <a:lnTo>
                    <a:pt x="596" y="998"/>
                  </a:lnTo>
                  <a:lnTo>
                    <a:pt x="594" y="1002"/>
                  </a:lnTo>
                  <a:lnTo>
                    <a:pt x="593" y="1005"/>
                  </a:lnTo>
                  <a:lnTo>
                    <a:pt x="592" y="1008"/>
                  </a:lnTo>
                  <a:lnTo>
                    <a:pt x="592" y="1011"/>
                  </a:lnTo>
                  <a:lnTo>
                    <a:pt x="590" y="1015"/>
                  </a:lnTo>
                  <a:lnTo>
                    <a:pt x="590" y="1019"/>
                  </a:lnTo>
                  <a:lnTo>
                    <a:pt x="590" y="1022"/>
                  </a:lnTo>
                  <a:lnTo>
                    <a:pt x="590" y="1027"/>
                  </a:lnTo>
                  <a:lnTo>
                    <a:pt x="590" y="1031"/>
                  </a:lnTo>
                  <a:lnTo>
                    <a:pt x="590" y="1035"/>
                  </a:lnTo>
                  <a:lnTo>
                    <a:pt x="589" y="1038"/>
                  </a:lnTo>
                  <a:lnTo>
                    <a:pt x="588" y="1040"/>
                  </a:lnTo>
                  <a:lnTo>
                    <a:pt x="585" y="1042"/>
                  </a:lnTo>
                  <a:lnTo>
                    <a:pt x="584" y="1044"/>
                  </a:lnTo>
                  <a:lnTo>
                    <a:pt x="583" y="1047"/>
                  </a:lnTo>
                  <a:lnTo>
                    <a:pt x="580" y="1049"/>
                  </a:lnTo>
                  <a:lnTo>
                    <a:pt x="579" y="1051"/>
                  </a:lnTo>
                  <a:lnTo>
                    <a:pt x="575" y="1052"/>
                  </a:lnTo>
                  <a:lnTo>
                    <a:pt x="571" y="1052"/>
                  </a:lnTo>
                  <a:lnTo>
                    <a:pt x="567" y="1052"/>
                  </a:lnTo>
                  <a:lnTo>
                    <a:pt x="563" y="1052"/>
                  </a:lnTo>
                  <a:lnTo>
                    <a:pt x="559" y="1052"/>
                  </a:lnTo>
                  <a:lnTo>
                    <a:pt x="556" y="1052"/>
                  </a:lnTo>
                  <a:lnTo>
                    <a:pt x="554" y="1055"/>
                  </a:lnTo>
                  <a:lnTo>
                    <a:pt x="551" y="1056"/>
                  </a:lnTo>
                  <a:lnTo>
                    <a:pt x="549" y="1057"/>
                  </a:lnTo>
                  <a:lnTo>
                    <a:pt x="546" y="1059"/>
                  </a:lnTo>
                  <a:lnTo>
                    <a:pt x="543" y="1059"/>
                  </a:lnTo>
                  <a:lnTo>
                    <a:pt x="539" y="1057"/>
                  </a:lnTo>
                  <a:lnTo>
                    <a:pt x="537" y="1059"/>
                  </a:lnTo>
                  <a:lnTo>
                    <a:pt x="535" y="1061"/>
                  </a:lnTo>
                  <a:lnTo>
                    <a:pt x="534" y="1064"/>
                  </a:lnTo>
                  <a:lnTo>
                    <a:pt x="535" y="1066"/>
                  </a:lnTo>
                  <a:lnTo>
                    <a:pt x="535" y="1068"/>
                  </a:lnTo>
                  <a:lnTo>
                    <a:pt x="535" y="1070"/>
                  </a:lnTo>
                  <a:lnTo>
                    <a:pt x="537" y="1073"/>
                  </a:lnTo>
                  <a:lnTo>
                    <a:pt x="538" y="1076"/>
                  </a:lnTo>
                  <a:lnTo>
                    <a:pt x="541" y="1077"/>
                  </a:lnTo>
                  <a:lnTo>
                    <a:pt x="543" y="1078"/>
                  </a:lnTo>
                  <a:lnTo>
                    <a:pt x="547" y="1080"/>
                  </a:lnTo>
                  <a:lnTo>
                    <a:pt x="550" y="1081"/>
                  </a:lnTo>
                  <a:lnTo>
                    <a:pt x="554" y="1081"/>
                  </a:lnTo>
                  <a:lnTo>
                    <a:pt x="556" y="1082"/>
                  </a:lnTo>
                  <a:lnTo>
                    <a:pt x="559" y="1085"/>
                  </a:lnTo>
                  <a:lnTo>
                    <a:pt x="560" y="1086"/>
                  </a:lnTo>
                  <a:lnTo>
                    <a:pt x="562" y="1089"/>
                  </a:lnTo>
                  <a:lnTo>
                    <a:pt x="563" y="1091"/>
                  </a:lnTo>
                  <a:lnTo>
                    <a:pt x="564" y="1095"/>
                  </a:lnTo>
                  <a:lnTo>
                    <a:pt x="563" y="1099"/>
                  </a:lnTo>
                  <a:lnTo>
                    <a:pt x="563" y="1103"/>
                  </a:lnTo>
                  <a:lnTo>
                    <a:pt x="563" y="1107"/>
                  </a:lnTo>
                  <a:lnTo>
                    <a:pt x="562" y="1110"/>
                  </a:lnTo>
                  <a:lnTo>
                    <a:pt x="560" y="1114"/>
                  </a:lnTo>
                  <a:lnTo>
                    <a:pt x="559" y="1116"/>
                  </a:lnTo>
                  <a:lnTo>
                    <a:pt x="558" y="1117"/>
                  </a:lnTo>
                  <a:lnTo>
                    <a:pt x="555" y="1120"/>
                  </a:lnTo>
                  <a:lnTo>
                    <a:pt x="554" y="1121"/>
                  </a:lnTo>
                  <a:lnTo>
                    <a:pt x="551" y="1123"/>
                  </a:lnTo>
                  <a:lnTo>
                    <a:pt x="549" y="1125"/>
                  </a:lnTo>
                  <a:lnTo>
                    <a:pt x="549" y="1129"/>
                  </a:lnTo>
                  <a:lnTo>
                    <a:pt x="549" y="1133"/>
                  </a:lnTo>
                  <a:lnTo>
                    <a:pt x="546" y="1136"/>
                  </a:lnTo>
                  <a:lnTo>
                    <a:pt x="546" y="1138"/>
                  </a:lnTo>
                  <a:lnTo>
                    <a:pt x="546" y="1141"/>
                  </a:lnTo>
                  <a:lnTo>
                    <a:pt x="546" y="1145"/>
                  </a:lnTo>
                  <a:lnTo>
                    <a:pt x="545" y="1148"/>
                  </a:lnTo>
                  <a:lnTo>
                    <a:pt x="547" y="1150"/>
                  </a:lnTo>
                  <a:lnTo>
                    <a:pt x="550" y="1150"/>
                  </a:lnTo>
                  <a:lnTo>
                    <a:pt x="554" y="1150"/>
                  </a:lnTo>
                  <a:lnTo>
                    <a:pt x="556" y="1152"/>
                  </a:lnTo>
                  <a:lnTo>
                    <a:pt x="560" y="1153"/>
                  </a:lnTo>
                  <a:lnTo>
                    <a:pt x="563" y="1154"/>
                  </a:lnTo>
                  <a:lnTo>
                    <a:pt x="566" y="1155"/>
                  </a:lnTo>
                  <a:lnTo>
                    <a:pt x="568" y="1157"/>
                  </a:lnTo>
                  <a:lnTo>
                    <a:pt x="569" y="1159"/>
                  </a:lnTo>
                  <a:lnTo>
                    <a:pt x="569" y="1163"/>
                  </a:lnTo>
                  <a:lnTo>
                    <a:pt x="569" y="1166"/>
                  </a:lnTo>
                  <a:lnTo>
                    <a:pt x="571" y="1170"/>
                  </a:lnTo>
                  <a:lnTo>
                    <a:pt x="573" y="1172"/>
                  </a:lnTo>
                  <a:lnTo>
                    <a:pt x="573" y="1175"/>
                  </a:lnTo>
                  <a:lnTo>
                    <a:pt x="575" y="1178"/>
                  </a:lnTo>
                  <a:lnTo>
                    <a:pt x="576" y="1182"/>
                  </a:lnTo>
                  <a:lnTo>
                    <a:pt x="576" y="1184"/>
                  </a:lnTo>
                  <a:lnTo>
                    <a:pt x="576" y="1187"/>
                  </a:lnTo>
                  <a:lnTo>
                    <a:pt x="576" y="1188"/>
                  </a:lnTo>
                  <a:lnTo>
                    <a:pt x="580" y="1189"/>
                  </a:lnTo>
                  <a:lnTo>
                    <a:pt x="583" y="1189"/>
                  </a:lnTo>
                  <a:lnTo>
                    <a:pt x="585" y="1191"/>
                  </a:lnTo>
                  <a:lnTo>
                    <a:pt x="587" y="1193"/>
                  </a:lnTo>
                  <a:lnTo>
                    <a:pt x="589" y="1195"/>
                  </a:lnTo>
                  <a:lnTo>
                    <a:pt x="592" y="1196"/>
                  </a:lnTo>
                  <a:lnTo>
                    <a:pt x="594" y="1196"/>
                  </a:lnTo>
                  <a:lnTo>
                    <a:pt x="598" y="1195"/>
                  </a:lnTo>
                  <a:lnTo>
                    <a:pt x="601" y="1197"/>
                  </a:lnTo>
                  <a:lnTo>
                    <a:pt x="604" y="1199"/>
                  </a:lnTo>
                  <a:lnTo>
                    <a:pt x="606" y="1200"/>
                  </a:lnTo>
                  <a:lnTo>
                    <a:pt x="609" y="1201"/>
                  </a:lnTo>
                  <a:lnTo>
                    <a:pt x="611" y="1203"/>
                  </a:lnTo>
                  <a:lnTo>
                    <a:pt x="613" y="1205"/>
                  </a:lnTo>
                  <a:lnTo>
                    <a:pt x="614" y="1208"/>
                  </a:lnTo>
                  <a:lnTo>
                    <a:pt x="614" y="1212"/>
                  </a:lnTo>
                  <a:lnTo>
                    <a:pt x="615" y="1214"/>
                  </a:lnTo>
                  <a:lnTo>
                    <a:pt x="615" y="1220"/>
                  </a:lnTo>
                  <a:lnTo>
                    <a:pt x="615" y="1224"/>
                  </a:lnTo>
                  <a:lnTo>
                    <a:pt x="614" y="1226"/>
                  </a:lnTo>
                  <a:lnTo>
                    <a:pt x="614" y="1230"/>
                  </a:lnTo>
                  <a:lnTo>
                    <a:pt x="614" y="1234"/>
                  </a:lnTo>
                  <a:lnTo>
                    <a:pt x="613" y="1238"/>
                  </a:lnTo>
                  <a:lnTo>
                    <a:pt x="613" y="1242"/>
                  </a:lnTo>
                  <a:lnTo>
                    <a:pt x="613" y="1243"/>
                  </a:lnTo>
                  <a:lnTo>
                    <a:pt x="613" y="1246"/>
                  </a:lnTo>
                  <a:lnTo>
                    <a:pt x="611" y="1250"/>
                  </a:lnTo>
                  <a:lnTo>
                    <a:pt x="610" y="1252"/>
                  </a:lnTo>
                  <a:lnTo>
                    <a:pt x="610" y="1256"/>
                  </a:lnTo>
                  <a:lnTo>
                    <a:pt x="611" y="1260"/>
                  </a:lnTo>
                  <a:lnTo>
                    <a:pt x="613" y="1263"/>
                  </a:lnTo>
                  <a:lnTo>
                    <a:pt x="614" y="1265"/>
                  </a:lnTo>
                  <a:lnTo>
                    <a:pt x="615" y="1267"/>
                  </a:lnTo>
                  <a:lnTo>
                    <a:pt x="618" y="1269"/>
                  </a:lnTo>
                  <a:lnTo>
                    <a:pt x="618" y="1272"/>
                  </a:lnTo>
                  <a:lnTo>
                    <a:pt x="619" y="1276"/>
                  </a:lnTo>
                  <a:lnTo>
                    <a:pt x="622" y="1277"/>
                  </a:lnTo>
                  <a:lnTo>
                    <a:pt x="625" y="1277"/>
                  </a:lnTo>
                  <a:lnTo>
                    <a:pt x="628" y="1276"/>
                  </a:lnTo>
                  <a:lnTo>
                    <a:pt x="630" y="1278"/>
                  </a:lnTo>
                  <a:lnTo>
                    <a:pt x="632" y="1280"/>
                  </a:lnTo>
                  <a:lnTo>
                    <a:pt x="634" y="1282"/>
                  </a:lnTo>
                  <a:lnTo>
                    <a:pt x="635" y="1285"/>
                  </a:lnTo>
                  <a:lnTo>
                    <a:pt x="635" y="1289"/>
                  </a:lnTo>
                  <a:lnTo>
                    <a:pt x="636" y="1288"/>
                  </a:lnTo>
                  <a:lnTo>
                    <a:pt x="639" y="1289"/>
                  </a:lnTo>
                  <a:lnTo>
                    <a:pt x="642" y="1290"/>
                  </a:lnTo>
                  <a:lnTo>
                    <a:pt x="644" y="1292"/>
                  </a:lnTo>
                  <a:lnTo>
                    <a:pt x="648" y="1292"/>
                  </a:lnTo>
                  <a:lnTo>
                    <a:pt x="652" y="1292"/>
                  </a:lnTo>
                  <a:lnTo>
                    <a:pt x="655" y="1292"/>
                  </a:lnTo>
                  <a:lnTo>
                    <a:pt x="659" y="1290"/>
                  </a:lnTo>
                  <a:lnTo>
                    <a:pt x="662" y="1290"/>
                  </a:lnTo>
                  <a:lnTo>
                    <a:pt x="666" y="1292"/>
                  </a:lnTo>
                  <a:lnTo>
                    <a:pt x="668" y="1293"/>
                  </a:lnTo>
                  <a:lnTo>
                    <a:pt x="669" y="1296"/>
                  </a:lnTo>
                  <a:lnTo>
                    <a:pt x="670" y="1298"/>
                  </a:lnTo>
                  <a:lnTo>
                    <a:pt x="672" y="1302"/>
                  </a:lnTo>
                  <a:lnTo>
                    <a:pt x="672" y="1306"/>
                  </a:lnTo>
                  <a:lnTo>
                    <a:pt x="670" y="1309"/>
                  </a:lnTo>
                  <a:lnTo>
                    <a:pt x="669" y="1311"/>
                  </a:lnTo>
                  <a:lnTo>
                    <a:pt x="666" y="1313"/>
                  </a:lnTo>
                  <a:lnTo>
                    <a:pt x="664" y="1314"/>
                  </a:lnTo>
                  <a:lnTo>
                    <a:pt x="662" y="1316"/>
                  </a:lnTo>
                  <a:lnTo>
                    <a:pt x="660" y="1318"/>
                  </a:lnTo>
                  <a:lnTo>
                    <a:pt x="659" y="1320"/>
                  </a:lnTo>
                  <a:lnTo>
                    <a:pt x="657" y="1324"/>
                  </a:lnTo>
                  <a:lnTo>
                    <a:pt x="657" y="1327"/>
                  </a:lnTo>
                  <a:lnTo>
                    <a:pt x="659" y="1331"/>
                  </a:lnTo>
                  <a:lnTo>
                    <a:pt x="659" y="1333"/>
                  </a:lnTo>
                  <a:lnTo>
                    <a:pt x="659" y="1336"/>
                  </a:lnTo>
                  <a:lnTo>
                    <a:pt x="660" y="1340"/>
                  </a:lnTo>
                  <a:lnTo>
                    <a:pt x="661" y="1343"/>
                  </a:lnTo>
                  <a:lnTo>
                    <a:pt x="662" y="1345"/>
                  </a:lnTo>
                  <a:lnTo>
                    <a:pt x="664" y="1348"/>
                  </a:lnTo>
                  <a:lnTo>
                    <a:pt x="666" y="1349"/>
                  </a:lnTo>
                  <a:lnTo>
                    <a:pt x="668" y="1352"/>
                  </a:lnTo>
                  <a:lnTo>
                    <a:pt x="670" y="1353"/>
                  </a:lnTo>
                  <a:lnTo>
                    <a:pt x="672" y="1356"/>
                  </a:lnTo>
                  <a:lnTo>
                    <a:pt x="673" y="1358"/>
                  </a:lnTo>
                  <a:lnTo>
                    <a:pt x="674" y="1361"/>
                  </a:lnTo>
                  <a:lnTo>
                    <a:pt x="676" y="1364"/>
                  </a:lnTo>
                  <a:lnTo>
                    <a:pt x="677" y="1366"/>
                  </a:lnTo>
                  <a:lnTo>
                    <a:pt x="678" y="1370"/>
                  </a:lnTo>
                  <a:lnTo>
                    <a:pt x="680" y="1373"/>
                  </a:lnTo>
                  <a:lnTo>
                    <a:pt x="681" y="1375"/>
                  </a:lnTo>
                  <a:lnTo>
                    <a:pt x="683" y="1377"/>
                  </a:lnTo>
                  <a:lnTo>
                    <a:pt x="685" y="1379"/>
                  </a:lnTo>
                  <a:lnTo>
                    <a:pt x="687" y="1381"/>
                  </a:lnTo>
                  <a:lnTo>
                    <a:pt x="689" y="1383"/>
                  </a:lnTo>
                  <a:lnTo>
                    <a:pt x="691" y="1385"/>
                  </a:lnTo>
                  <a:lnTo>
                    <a:pt x="693" y="1387"/>
                  </a:lnTo>
                  <a:lnTo>
                    <a:pt x="694" y="1390"/>
                  </a:lnTo>
                  <a:lnTo>
                    <a:pt x="697" y="1392"/>
                  </a:lnTo>
                  <a:lnTo>
                    <a:pt x="698" y="1394"/>
                  </a:lnTo>
                  <a:lnTo>
                    <a:pt x="702" y="1395"/>
                  </a:lnTo>
                  <a:lnTo>
                    <a:pt x="704" y="1396"/>
                  </a:lnTo>
                  <a:lnTo>
                    <a:pt x="708" y="1396"/>
                  </a:lnTo>
                  <a:lnTo>
                    <a:pt x="711" y="1398"/>
                  </a:lnTo>
                  <a:lnTo>
                    <a:pt x="714" y="1399"/>
                  </a:lnTo>
                  <a:lnTo>
                    <a:pt x="718" y="1400"/>
                  </a:lnTo>
                  <a:lnTo>
                    <a:pt x="720" y="1402"/>
                  </a:lnTo>
                  <a:lnTo>
                    <a:pt x="723" y="1403"/>
                  </a:lnTo>
                  <a:lnTo>
                    <a:pt x="724" y="1404"/>
                  </a:lnTo>
                  <a:lnTo>
                    <a:pt x="727" y="1405"/>
                  </a:lnTo>
                  <a:lnTo>
                    <a:pt x="729" y="1407"/>
                  </a:lnTo>
                  <a:lnTo>
                    <a:pt x="732" y="1408"/>
                  </a:lnTo>
                  <a:lnTo>
                    <a:pt x="735" y="1409"/>
                  </a:lnTo>
                  <a:lnTo>
                    <a:pt x="737" y="1411"/>
                  </a:lnTo>
                  <a:lnTo>
                    <a:pt x="740" y="1413"/>
                  </a:lnTo>
                  <a:lnTo>
                    <a:pt x="741" y="1416"/>
                  </a:lnTo>
                  <a:lnTo>
                    <a:pt x="744" y="1417"/>
                  </a:lnTo>
                  <a:lnTo>
                    <a:pt x="745" y="1420"/>
                  </a:lnTo>
                  <a:lnTo>
                    <a:pt x="746" y="1422"/>
                  </a:lnTo>
                  <a:lnTo>
                    <a:pt x="749" y="1425"/>
                  </a:lnTo>
                  <a:lnTo>
                    <a:pt x="750" y="1426"/>
                  </a:lnTo>
                  <a:lnTo>
                    <a:pt x="752" y="1429"/>
                  </a:lnTo>
                  <a:lnTo>
                    <a:pt x="754" y="1430"/>
                  </a:lnTo>
                  <a:lnTo>
                    <a:pt x="757" y="1433"/>
                  </a:lnTo>
                  <a:lnTo>
                    <a:pt x="758" y="1434"/>
                  </a:lnTo>
                  <a:lnTo>
                    <a:pt x="761" y="1436"/>
                  </a:lnTo>
                  <a:lnTo>
                    <a:pt x="763" y="1438"/>
                  </a:lnTo>
                  <a:lnTo>
                    <a:pt x="765" y="1441"/>
                  </a:lnTo>
                  <a:lnTo>
                    <a:pt x="765" y="1442"/>
                  </a:lnTo>
                  <a:lnTo>
                    <a:pt x="771" y="1442"/>
                  </a:lnTo>
                  <a:lnTo>
                    <a:pt x="780" y="1442"/>
                  </a:lnTo>
                  <a:lnTo>
                    <a:pt x="791" y="1443"/>
                  </a:lnTo>
                  <a:lnTo>
                    <a:pt x="801" y="1443"/>
                  </a:lnTo>
                  <a:lnTo>
                    <a:pt x="812" y="1443"/>
                  </a:lnTo>
                  <a:lnTo>
                    <a:pt x="821" y="1443"/>
                  </a:lnTo>
                  <a:lnTo>
                    <a:pt x="822" y="1443"/>
                  </a:lnTo>
                  <a:lnTo>
                    <a:pt x="822" y="1445"/>
                  </a:lnTo>
                  <a:lnTo>
                    <a:pt x="824" y="1446"/>
                  </a:lnTo>
                  <a:lnTo>
                    <a:pt x="824" y="1450"/>
                  </a:lnTo>
                  <a:lnTo>
                    <a:pt x="825" y="1453"/>
                  </a:lnTo>
                  <a:lnTo>
                    <a:pt x="826" y="1457"/>
                  </a:lnTo>
                  <a:lnTo>
                    <a:pt x="826" y="1459"/>
                  </a:lnTo>
                  <a:lnTo>
                    <a:pt x="828" y="1462"/>
                  </a:lnTo>
                  <a:lnTo>
                    <a:pt x="829" y="1466"/>
                  </a:lnTo>
                  <a:lnTo>
                    <a:pt x="830" y="1468"/>
                  </a:lnTo>
                  <a:lnTo>
                    <a:pt x="830" y="1471"/>
                  </a:lnTo>
                  <a:lnTo>
                    <a:pt x="831" y="1475"/>
                  </a:lnTo>
                  <a:lnTo>
                    <a:pt x="833" y="1477"/>
                  </a:lnTo>
                  <a:lnTo>
                    <a:pt x="833" y="1481"/>
                  </a:lnTo>
                  <a:lnTo>
                    <a:pt x="834" y="1484"/>
                  </a:lnTo>
                  <a:lnTo>
                    <a:pt x="834" y="1488"/>
                  </a:lnTo>
                  <a:lnTo>
                    <a:pt x="835" y="1491"/>
                  </a:lnTo>
                  <a:lnTo>
                    <a:pt x="837" y="1493"/>
                  </a:lnTo>
                  <a:lnTo>
                    <a:pt x="838" y="1497"/>
                  </a:lnTo>
                  <a:lnTo>
                    <a:pt x="839" y="1498"/>
                  </a:lnTo>
                  <a:lnTo>
                    <a:pt x="842" y="1501"/>
                  </a:lnTo>
                  <a:lnTo>
                    <a:pt x="843" y="1502"/>
                  </a:lnTo>
                  <a:lnTo>
                    <a:pt x="846" y="1504"/>
                  </a:lnTo>
                  <a:lnTo>
                    <a:pt x="849" y="1505"/>
                  </a:lnTo>
                  <a:lnTo>
                    <a:pt x="852" y="1506"/>
                  </a:lnTo>
                  <a:lnTo>
                    <a:pt x="855" y="1508"/>
                  </a:lnTo>
                  <a:lnTo>
                    <a:pt x="858" y="1508"/>
                  </a:lnTo>
                  <a:lnTo>
                    <a:pt x="862" y="1512"/>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1" y="1586"/>
                  </a:lnTo>
                  <a:lnTo>
                    <a:pt x="910" y="1586"/>
                  </a:lnTo>
                  <a:lnTo>
                    <a:pt x="907" y="1587"/>
                  </a:lnTo>
                  <a:lnTo>
                    <a:pt x="906" y="1587"/>
                  </a:lnTo>
                  <a:lnTo>
                    <a:pt x="901" y="1591"/>
                  </a:lnTo>
                  <a:lnTo>
                    <a:pt x="900" y="1593"/>
                  </a:lnTo>
                  <a:lnTo>
                    <a:pt x="897" y="1593"/>
                  </a:lnTo>
                  <a:lnTo>
                    <a:pt x="894" y="1595"/>
                  </a:lnTo>
                  <a:lnTo>
                    <a:pt x="893" y="1597"/>
                  </a:lnTo>
                  <a:lnTo>
                    <a:pt x="892" y="1597"/>
                  </a:lnTo>
                  <a:lnTo>
                    <a:pt x="889" y="1598"/>
                  </a:lnTo>
                  <a:lnTo>
                    <a:pt x="886" y="1599"/>
                  </a:lnTo>
                  <a:lnTo>
                    <a:pt x="885" y="1601"/>
                  </a:lnTo>
                  <a:lnTo>
                    <a:pt x="881" y="1603"/>
                  </a:lnTo>
                  <a:lnTo>
                    <a:pt x="876" y="1608"/>
                  </a:lnTo>
                  <a:lnTo>
                    <a:pt x="875" y="1608"/>
                  </a:lnTo>
                  <a:lnTo>
                    <a:pt x="873" y="1608"/>
                  </a:lnTo>
                  <a:lnTo>
                    <a:pt x="871" y="1611"/>
                  </a:lnTo>
                  <a:lnTo>
                    <a:pt x="869" y="1611"/>
                  </a:lnTo>
                  <a:lnTo>
                    <a:pt x="869"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39" y="1652"/>
                  </a:lnTo>
                  <a:lnTo>
                    <a:pt x="839" y="1653"/>
                  </a:lnTo>
                  <a:lnTo>
                    <a:pt x="838" y="1654"/>
                  </a:lnTo>
                  <a:lnTo>
                    <a:pt x="835" y="1661"/>
                  </a:lnTo>
                  <a:lnTo>
                    <a:pt x="833" y="1663"/>
                  </a:lnTo>
                  <a:lnTo>
                    <a:pt x="833" y="1665"/>
                  </a:lnTo>
                  <a:lnTo>
                    <a:pt x="831" y="1666"/>
                  </a:lnTo>
                  <a:lnTo>
                    <a:pt x="831" y="1667"/>
                  </a:lnTo>
                  <a:lnTo>
                    <a:pt x="830" y="1669"/>
                  </a:lnTo>
                  <a:lnTo>
                    <a:pt x="828" y="1671"/>
                  </a:lnTo>
                  <a:lnTo>
                    <a:pt x="828" y="1673"/>
                  </a:lnTo>
                  <a:lnTo>
                    <a:pt x="825" y="1676"/>
                  </a:lnTo>
                  <a:lnTo>
                    <a:pt x="821" y="1683"/>
                  </a:lnTo>
                  <a:lnTo>
                    <a:pt x="820" y="1686"/>
                  </a:lnTo>
                  <a:lnTo>
                    <a:pt x="818" y="1687"/>
                  </a:lnTo>
                  <a:lnTo>
                    <a:pt x="818" y="1690"/>
                  </a:lnTo>
                  <a:lnTo>
                    <a:pt x="818" y="1691"/>
                  </a:lnTo>
                  <a:lnTo>
                    <a:pt x="818" y="1704"/>
                  </a:lnTo>
                  <a:lnTo>
                    <a:pt x="818" y="1705"/>
                  </a:lnTo>
                  <a:lnTo>
                    <a:pt x="818" y="1709"/>
                  </a:lnTo>
                  <a:lnTo>
                    <a:pt x="818" y="1710"/>
                  </a:lnTo>
                  <a:lnTo>
                    <a:pt x="818" y="1712"/>
                  </a:lnTo>
                  <a:lnTo>
                    <a:pt x="818" y="1717"/>
                  </a:lnTo>
                  <a:lnTo>
                    <a:pt x="817" y="1720"/>
                  </a:lnTo>
                  <a:lnTo>
                    <a:pt x="816" y="1720"/>
                  </a:lnTo>
                  <a:lnTo>
                    <a:pt x="816" y="1721"/>
                  </a:lnTo>
                  <a:lnTo>
                    <a:pt x="814" y="1722"/>
                  </a:lnTo>
                  <a:lnTo>
                    <a:pt x="814" y="1725"/>
                  </a:lnTo>
                  <a:lnTo>
                    <a:pt x="814" y="1727"/>
                  </a:lnTo>
                  <a:lnTo>
                    <a:pt x="812" y="1733"/>
                  </a:lnTo>
                  <a:lnTo>
                    <a:pt x="809" y="1735"/>
                  </a:lnTo>
                  <a:lnTo>
                    <a:pt x="808" y="1737"/>
                  </a:lnTo>
                  <a:lnTo>
                    <a:pt x="807" y="1741"/>
                  </a:lnTo>
                  <a:lnTo>
                    <a:pt x="804" y="1743"/>
                  </a:lnTo>
                  <a:lnTo>
                    <a:pt x="800" y="1747"/>
                  </a:lnTo>
                  <a:lnTo>
                    <a:pt x="788" y="1759"/>
                  </a:lnTo>
                  <a:lnTo>
                    <a:pt x="784" y="1762"/>
                  </a:lnTo>
                  <a:lnTo>
                    <a:pt x="783" y="1763"/>
                  </a:lnTo>
                  <a:lnTo>
                    <a:pt x="782" y="1764"/>
                  </a:lnTo>
                  <a:lnTo>
                    <a:pt x="780" y="1764"/>
                  </a:lnTo>
                  <a:lnTo>
                    <a:pt x="779" y="1765"/>
                  </a:lnTo>
                  <a:lnTo>
                    <a:pt x="776" y="1765"/>
                  </a:lnTo>
                  <a:lnTo>
                    <a:pt x="775" y="1767"/>
                  </a:lnTo>
                  <a:lnTo>
                    <a:pt x="774" y="1767"/>
                  </a:lnTo>
                  <a:lnTo>
                    <a:pt x="771" y="1767"/>
                  </a:lnTo>
                  <a:lnTo>
                    <a:pt x="771" y="1768"/>
                  </a:lnTo>
                  <a:lnTo>
                    <a:pt x="766" y="1768"/>
                  </a:lnTo>
                  <a:lnTo>
                    <a:pt x="765" y="1768"/>
                  </a:lnTo>
                  <a:lnTo>
                    <a:pt x="762" y="1768"/>
                  </a:lnTo>
                  <a:lnTo>
                    <a:pt x="761" y="1768"/>
                  </a:lnTo>
                  <a:lnTo>
                    <a:pt x="759" y="1768"/>
                  </a:lnTo>
                  <a:lnTo>
                    <a:pt x="758" y="1769"/>
                  </a:lnTo>
                  <a:lnTo>
                    <a:pt x="755" y="1769"/>
                  </a:lnTo>
                  <a:lnTo>
                    <a:pt x="749" y="1769"/>
                  </a:lnTo>
                  <a:lnTo>
                    <a:pt x="746" y="1769"/>
                  </a:lnTo>
                  <a:lnTo>
                    <a:pt x="746" y="1771"/>
                  </a:lnTo>
                  <a:lnTo>
                    <a:pt x="742" y="1771"/>
                  </a:lnTo>
                  <a:lnTo>
                    <a:pt x="741" y="1771"/>
                  </a:lnTo>
                  <a:lnTo>
                    <a:pt x="740" y="1771"/>
                  </a:lnTo>
                  <a:lnTo>
                    <a:pt x="738" y="1771"/>
                  </a:lnTo>
                  <a:lnTo>
                    <a:pt x="737" y="1771"/>
                  </a:lnTo>
                  <a:lnTo>
                    <a:pt x="733" y="1771"/>
                  </a:lnTo>
                  <a:lnTo>
                    <a:pt x="732" y="1772"/>
                  </a:lnTo>
                  <a:lnTo>
                    <a:pt x="731" y="1772"/>
                  </a:lnTo>
                  <a:lnTo>
                    <a:pt x="725" y="1772"/>
                  </a:lnTo>
                  <a:lnTo>
                    <a:pt x="725" y="1773"/>
                  </a:lnTo>
                  <a:lnTo>
                    <a:pt x="724" y="1773"/>
                  </a:lnTo>
                  <a:lnTo>
                    <a:pt x="721" y="1773"/>
                  </a:lnTo>
                  <a:lnTo>
                    <a:pt x="718" y="1775"/>
                  </a:lnTo>
                  <a:lnTo>
                    <a:pt x="716" y="1775"/>
                  </a:lnTo>
                  <a:lnTo>
                    <a:pt x="715" y="1776"/>
                  </a:lnTo>
                  <a:lnTo>
                    <a:pt x="714" y="1776"/>
                  </a:lnTo>
                  <a:lnTo>
                    <a:pt x="710" y="1776"/>
                  </a:lnTo>
                  <a:lnTo>
                    <a:pt x="707" y="1776"/>
                  </a:lnTo>
                  <a:lnTo>
                    <a:pt x="707" y="1777"/>
                  </a:lnTo>
                  <a:lnTo>
                    <a:pt x="704" y="1777"/>
                  </a:lnTo>
                  <a:lnTo>
                    <a:pt x="703" y="1777"/>
                  </a:lnTo>
                  <a:lnTo>
                    <a:pt x="698" y="1777"/>
                  </a:lnTo>
                  <a:lnTo>
                    <a:pt x="685" y="1777"/>
                  </a:lnTo>
                  <a:lnTo>
                    <a:pt x="674" y="1777"/>
                  </a:lnTo>
                  <a:lnTo>
                    <a:pt x="672" y="1777"/>
                  </a:lnTo>
                  <a:lnTo>
                    <a:pt x="669" y="1777"/>
                  </a:lnTo>
                  <a:lnTo>
                    <a:pt x="668" y="1777"/>
                  </a:lnTo>
                  <a:lnTo>
                    <a:pt x="666" y="1777"/>
                  </a:lnTo>
                  <a:lnTo>
                    <a:pt x="665" y="1776"/>
                  </a:lnTo>
                  <a:lnTo>
                    <a:pt x="664" y="1776"/>
                  </a:lnTo>
                  <a:lnTo>
                    <a:pt x="660" y="1776"/>
                  </a:lnTo>
                  <a:lnTo>
                    <a:pt x="648" y="1776"/>
                  </a:lnTo>
                  <a:lnTo>
                    <a:pt x="647" y="1776"/>
                  </a:lnTo>
                  <a:lnTo>
                    <a:pt x="644" y="1776"/>
                  </a:lnTo>
                  <a:lnTo>
                    <a:pt x="640" y="1776"/>
                  </a:lnTo>
                  <a:lnTo>
                    <a:pt x="639" y="1776"/>
                  </a:lnTo>
                  <a:lnTo>
                    <a:pt x="634" y="1776"/>
                  </a:lnTo>
                  <a:lnTo>
                    <a:pt x="634" y="1777"/>
                  </a:lnTo>
                  <a:lnTo>
                    <a:pt x="632" y="1777"/>
                  </a:lnTo>
                  <a:lnTo>
                    <a:pt x="631" y="1777"/>
                  </a:lnTo>
                  <a:lnTo>
                    <a:pt x="631" y="1773"/>
                  </a:lnTo>
                  <a:lnTo>
                    <a:pt x="628" y="1771"/>
                  </a:lnTo>
                  <a:lnTo>
                    <a:pt x="627" y="1771"/>
                  </a:lnTo>
                  <a:lnTo>
                    <a:pt x="628" y="1769"/>
                  </a:lnTo>
                  <a:lnTo>
                    <a:pt x="630" y="1769"/>
                  </a:lnTo>
                  <a:lnTo>
                    <a:pt x="632" y="1772"/>
                  </a:lnTo>
                  <a:lnTo>
                    <a:pt x="635" y="1771"/>
                  </a:lnTo>
                  <a:lnTo>
                    <a:pt x="636" y="1771"/>
                  </a:lnTo>
                  <a:lnTo>
                    <a:pt x="638" y="1771"/>
                  </a:lnTo>
                  <a:lnTo>
                    <a:pt x="640" y="1772"/>
                  </a:lnTo>
                  <a:lnTo>
                    <a:pt x="640" y="1771"/>
                  </a:lnTo>
                  <a:lnTo>
                    <a:pt x="639" y="1769"/>
                  </a:lnTo>
                  <a:lnTo>
                    <a:pt x="638" y="1769"/>
                  </a:lnTo>
                  <a:lnTo>
                    <a:pt x="636" y="1769"/>
                  </a:lnTo>
                  <a:lnTo>
                    <a:pt x="635" y="1768"/>
                  </a:lnTo>
                  <a:lnTo>
                    <a:pt x="635" y="1767"/>
                  </a:lnTo>
                  <a:lnTo>
                    <a:pt x="634" y="1765"/>
                  </a:lnTo>
                  <a:lnTo>
                    <a:pt x="634" y="1764"/>
                  </a:lnTo>
                  <a:lnTo>
                    <a:pt x="632" y="1763"/>
                  </a:lnTo>
                  <a:lnTo>
                    <a:pt x="632" y="1762"/>
                  </a:lnTo>
                  <a:lnTo>
                    <a:pt x="631" y="1762"/>
                  </a:lnTo>
                  <a:lnTo>
                    <a:pt x="628" y="1759"/>
                  </a:lnTo>
                  <a:lnTo>
                    <a:pt x="626" y="1759"/>
                  </a:lnTo>
                  <a:lnTo>
                    <a:pt x="623" y="1756"/>
                  </a:lnTo>
                  <a:lnTo>
                    <a:pt x="623" y="1755"/>
                  </a:lnTo>
                  <a:lnTo>
                    <a:pt x="622" y="1751"/>
                  </a:lnTo>
                  <a:lnTo>
                    <a:pt x="619" y="1748"/>
                  </a:lnTo>
                  <a:lnTo>
                    <a:pt x="619" y="1745"/>
                  </a:lnTo>
                  <a:lnTo>
                    <a:pt x="619" y="1743"/>
                  </a:lnTo>
                  <a:lnTo>
                    <a:pt x="617" y="1738"/>
                  </a:lnTo>
                  <a:lnTo>
                    <a:pt x="614" y="1737"/>
                  </a:lnTo>
                  <a:lnTo>
                    <a:pt x="613" y="1735"/>
                  </a:lnTo>
                  <a:lnTo>
                    <a:pt x="609" y="1733"/>
                  </a:lnTo>
                  <a:lnTo>
                    <a:pt x="609" y="1730"/>
                  </a:lnTo>
                  <a:lnTo>
                    <a:pt x="611" y="1727"/>
                  </a:lnTo>
                  <a:lnTo>
                    <a:pt x="614" y="1724"/>
                  </a:lnTo>
                  <a:lnTo>
                    <a:pt x="614" y="1720"/>
                  </a:lnTo>
                  <a:lnTo>
                    <a:pt x="614" y="1718"/>
                  </a:lnTo>
                  <a:lnTo>
                    <a:pt x="614" y="1716"/>
                  </a:lnTo>
                  <a:lnTo>
                    <a:pt x="614" y="1714"/>
                  </a:lnTo>
                  <a:lnTo>
                    <a:pt x="613" y="1714"/>
                  </a:lnTo>
                  <a:lnTo>
                    <a:pt x="611" y="1714"/>
                  </a:lnTo>
                  <a:lnTo>
                    <a:pt x="610" y="1713"/>
                  </a:lnTo>
                  <a:lnTo>
                    <a:pt x="609" y="1714"/>
                  </a:lnTo>
                  <a:lnTo>
                    <a:pt x="609" y="1716"/>
                  </a:lnTo>
                  <a:lnTo>
                    <a:pt x="609" y="1717"/>
                  </a:lnTo>
                  <a:lnTo>
                    <a:pt x="601" y="1717"/>
                  </a:lnTo>
                  <a:lnTo>
                    <a:pt x="600" y="1718"/>
                  </a:lnTo>
                  <a:lnTo>
                    <a:pt x="598" y="1718"/>
                  </a:lnTo>
                  <a:lnTo>
                    <a:pt x="597" y="1718"/>
                  </a:lnTo>
                  <a:lnTo>
                    <a:pt x="596" y="1720"/>
                  </a:lnTo>
                  <a:lnTo>
                    <a:pt x="594" y="1718"/>
                  </a:lnTo>
                  <a:lnTo>
                    <a:pt x="593" y="1718"/>
                  </a:lnTo>
                  <a:lnTo>
                    <a:pt x="593" y="1717"/>
                  </a:lnTo>
                  <a:lnTo>
                    <a:pt x="593" y="1716"/>
                  </a:lnTo>
                  <a:lnTo>
                    <a:pt x="593" y="1714"/>
                  </a:lnTo>
                  <a:lnTo>
                    <a:pt x="594" y="1714"/>
                  </a:lnTo>
                  <a:lnTo>
                    <a:pt x="596" y="1714"/>
                  </a:lnTo>
                  <a:lnTo>
                    <a:pt x="597" y="1714"/>
                  </a:lnTo>
                  <a:lnTo>
                    <a:pt x="597" y="1713"/>
                  </a:lnTo>
                  <a:lnTo>
                    <a:pt x="596" y="1713"/>
                  </a:lnTo>
                  <a:lnTo>
                    <a:pt x="594" y="1712"/>
                  </a:lnTo>
                  <a:lnTo>
                    <a:pt x="594" y="1713"/>
                  </a:lnTo>
                  <a:lnTo>
                    <a:pt x="593" y="1713"/>
                  </a:lnTo>
                  <a:lnTo>
                    <a:pt x="592" y="1713"/>
                  </a:lnTo>
                  <a:lnTo>
                    <a:pt x="592" y="1712"/>
                  </a:lnTo>
                  <a:lnTo>
                    <a:pt x="592" y="1710"/>
                  </a:lnTo>
                  <a:lnTo>
                    <a:pt x="590" y="1708"/>
                  </a:lnTo>
                  <a:lnTo>
                    <a:pt x="588" y="1707"/>
                  </a:lnTo>
                  <a:lnTo>
                    <a:pt x="589" y="1705"/>
                  </a:lnTo>
                  <a:lnTo>
                    <a:pt x="589" y="1704"/>
                  </a:lnTo>
                  <a:lnTo>
                    <a:pt x="590" y="1704"/>
                  </a:lnTo>
                  <a:lnTo>
                    <a:pt x="592" y="1704"/>
                  </a:lnTo>
                  <a:lnTo>
                    <a:pt x="593" y="1703"/>
                  </a:lnTo>
                  <a:lnTo>
                    <a:pt x="593" y="1701"/>
                  </a:lnTo>
                  <a:lnTo>
                    <a:pt x="590" y="1700"/>
                  </a:lnTo>
                  <a:lnTo>
                    <a:pt x="589" y="1699"/>
                  </a:lnTo>
                  <a:lnTo>
                    <a:pt x="588" y="1699"/>
                  </a:lnTo>
                  <a:lnTo>
                    <a:pt x="587" y="1697"/>
                  </a:lnTo>
                  <a:lnTo>
                    <a:pt x="585" y="1696"/>
                  </a:lnTo>
                  <a:lnTo>
                    <a:pt x="584" y="1695"/>
                  </a:lnTo>
                  <a:lnTo>
                    <a:pt x="583" y="1695"/>
                  </a:lnTo>
                  <a:lnTo>
                    <a:pt x="581" y="1693"/>
                  </a:lnTo>
                  <a:lnTo>
                    <a:pt x="580" y="1692"/>
                  </a:lnTo>
                  <a:lnTo>
                    <a:pt x="579" y="1692"/>
                  </a:lnTo>
                  <a:lnTo>
                    <a:pt x="579" y="1691"/>
                  </a:lnTo>
                  <a:lnTo>
                    <a:pt x="579" y="1690"/>
                  </a:lnTo>
                  <a:lnTo>
                    <a:pt x="579" y="1688"/>
                  </a:lnTo>
                  <a:lnTo>
                    <a:pt x="577" y="1687"/>
                  </a:lnTo>
                  <a:lnTo>
                    <a:pt x="577" y="1686"/>
                  </a:lnTo>
                  <a:lnTo>
                    <a:pt x="576" y="1686"/>
                  </a:lnTo>
                  <a:lnTo>
                    <a:pt x="576" y="1684"/>
                  </a:lnTo>
                  <a:lnTo>
                    <a:pt x="573" y="1683"/>
                  </a:lnTo>
                  <a:lnTo>
                    <a:pt x="572" y="1682"/>
                  </a:lnTo>
                  <a:lnTo>
                    <a:pt x="571" y="1680"/>
                  </a:lnTo>
                  <a:lnTo>
                    <a:pt x="569" y="1682"/>
                  </a:lnTo>
                  <a:lnTo>
                    <a:pt x="567" y="1680"/>
                  </a:lnTo>
                  <a:lnTo>
                    <a:pt x="567" y="1679"/>
                  </a:lnTo>
                  <a:lnTo>
                    <a:pt x="566" y="1679"/>
                  </a:lnTo>
                  <a:lnTo>
                    <a:pt x="566" y="1678"/>
                  </a:lnTo>
                  <a:lnTo>
                    <a:pt x="564" y="1678"/>
                  </a:lnTo>
                  <a:lnTo>
                    <a:pt x="564" y="1676"/>
                  </a:lnTo>
                  <a:lnTo>
                    <a:pt x="563" y="1676"/>
                  </a:lnTo>
                  <a:lnTo>
                    <a:pt x="562" y="1676"/>
                  </a:lnTo>
                  <a:lnTo>
                    <a:pt x="560" y="1678"/>
                  </a:lnTo>
                  <a:lnTo>
                    <a:pt x="559" y="1678"/>
                  </a:lnTo>
                  <a:lnTo>
                    <a:pt x="558" y="1678"/>
                  </a:lnTo>
                  <a:lnTo>
                    <a:pt x="558" y="1676"/>
                  </a:lnTo>
                  <a:lnTo>
                    <a:pt x="556" y="1676"/>
                  </a:lnTo>
                  <a:lnTo>
                    <a:pt x="556" y="1675"/>
                  </a:lnTo>
                  <a:lnTo>
                    <a:pt x="555" y="1674"/>
                  </a:lnTo>
                  <a:lnTo>
                    <a:pt x="554" y="1673"/>
                  </a:lnTo>
                  <a:lnTo>
                    <a:pt x="552" y="1671"/>
                  </a:lnTo>
                  <a:lnTo>
                    <a:pt x="552" y="1670"/>
                  </a:lnTo>
                  <a:lnTo>
                    <a:pt x="551" y="1670"/>
                  </a:lnTo>
                  <a:lnTo>
                    <a:pt x="551" y="1669"/>
                  </a:lnTo>
                  <a:lnTo>
                    <a:pt x="550" y="1669"/>
                  </a:lnTo>
                  <a:lnTo>
                    <a:pt x="550" y="1667"/>
                  </a:lnTo>
                  <a:lnTo>
                    <a:pt x="549" y="1667"/>
                  </a:lnTo>
                  <a:lnTo>
                    <a:pt x="549" y="1666"/>
                  </a:lnTo>
                  <a:lnTo>
                    <a:pt x="547" y="1666"/>
                  </a:lnTo>
                  <a:lnTo>
                    <a:pt x="546" y="1666"/>
                  </a:lnTo>
                  <a:lnTo>
                    <a:pt x="545" y="1666"/>
                  </a:lnTo>
                  <a:lnTo>
                    <a:pt x="543" y="1666"/>
                  </a:lnTo>
                  <a:lnTo>
                    <a:pt x="542" y="1667"/>
                  </a:lnTo>
                  <a:lnTo>
                    <a:pt x="542" y="1666"/>
                  </a:lnTo>
                  <a:lnTo>
                    <a:pt x="541" y="1666"/>
                  </a:lnTo>
                  <a:lnTo>
                    <a:pt x="541" y="1665"/>
                  </a:lnTo>
                  <a:lnTo>
                    <a:pt x="541" y="1663"/>
                  </a:lnTo>
                  <a:lnTo>
                    <a:pt x="541" y="1661"/>
                  </a:lnTo>
                  <a:lnTo>
                    <a:pt x="541" y="1659"/>
                  </a:lnTo>
                  <a:lnTo>
                    <a:pt x="541" y="1655"/>
                  </a:lnTo>
                  <a:lnTo>
                    <a:pt x="539" y="1654"/>
                  </a:lnTo>
                  <a:lnTo>
                    <a:pt x="538" y="1653"/>
                  </a:lnTo>
                  <a:lnTo>
                    <a:pt x="537" y="1652"/>
                  </a:lnTo>
                  <a:lnTo>
                    <a:pt x="535" y="1650"/>
                  </a:lnTo>
                  <a:lnTo>
                    <a:pt x="534" y="1650"/>
                  </a:lnTo>
                  <a:lnTo>
                    <a:pt x="533" y="1650"/>
                  </a:lnTo>
                  <a:lnTo>
                    <a:pt x="532" y="1650"/>
                  </a:lnTo>
                  <a:lnTo>
                    <a:pt x="530" y="1650"/>
                  </a:lnTo>
                  <a:lnTo>
                    <a:pt x="529" y="1650"/>
                  </a:lnTo>
                  <a:lnTo>
                    <a:pt x="525" y="1649"/>
                  </a:lnTo>
                  <a:lnTo>
                    <a:pt x="524" y="1649"/>
                  </a:lnTo>
                  <a:lnTo>
                    <a:pt x="524" y="1648"/>
                  </a:lnTo>
                  <a:lnTo>
                    <a:pt x="522" y="1646"/>
                  </a:lnTo>
                  <a:lnTo>
                    <a:pt x="522" y="1645"/>
                  </a:lnTo>
                  <a:lnTo>
                    <a:pt x="522" y="1644"/>
                  </a:lnTo>
                  <a:lnTo>
                    <a:pt x="522"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8" y="1652"/>
                  </a:lnTo>
                  <a:lnTo>
                    <a:pt x="518" y="1653"/>
                  </a:lnTo>
                  <a:lnTo>
                    <a:pt x="517" y="1653"/>
                  </a:lnTo>
                  <a:lnTo>
                    <a:pt x="517" y="1652"/>
                  </a:lnTo>
                  <a:lnTo>
                    <a:pt x="517" y="1650"/>
                  </a:lnTo>
                  <a:lnTo>
                    <a:pt x="517" y="1649"/>
                  </a:lnTo>
                  <a:lnTo>
                    <a:pt x="517" y="1648"/>
                  </a:lnTo>
                  <a:lnTo>
                    <a:pt x="517" y="1646"/>
                  </a:lnTo>
                  <a:lnTo>
                    <a:pt x="517" y="1648"/>
                  </a:lnTo>
                  <a:lnTo>
                    <a:pt x="516" y="1648"/>
                  </a:lnTo>
                  <a:lnTo>
                    <a:pt x="516" y="1649"/>
                  </a:lnTo>
                  <a:lnTo>
                    <a:pt x="514" y="1649"/>
                  </a:lnTo>
                  <a:lnTo>
                    <a:pt x="513" y="1649"/>
                  </a:lnTo>
                  <a:lnTo>
                    <a:pt x="512" y="1649"/>
                  </a:lnTo>
                  <a:lnTo>
                    <a:pt x="512" y="1650"/>
                  </a:lnTo>
                  <a:lnTo>
                    <a:pt x="511" y="1650"/>
                  </a:lnTo>
                  <a:lnTo>
                    <a:pt x="511" y="1652"/>
                  </a:lnTo>
                  <a:lnTo>
                    <a:pt x="509" y="1653"/>
                  </a:lnTo>
                  <a:lnTo>
                    <a:pt x="509" y="1654"/>
                  </a:lnTo>
                  <a:lnTo>
                    <a:pt x="511" y="1655"/>
                  </a:lnTo>
                  <a:lnTo>
                    <a:pt x="509" y="1657"/>
                  </a:lnTo>
                  <a:lnTo>
                    <a:pt x="509" y="1655"/>
                  </a:lnTo>
                  <a:lnTo>
                    <a:pt x="508" y="1655"/>
                  </a:lnTo>
                  <a:lnTo>
                    <a:pt x="507" y="1654"/>
                  </a:lnTo>
                  <a:lnTo>
                    <a:pt x="505" y="1653"/>
                  </a:lnTo>
                  <a:lnTo>
                    <a:pt x="504" y="1652"/>
                  </a:lnTo>
                  <a:lnTo>
                    <a:pt x="504" y="1650"/>
                  </a:lnTo>
                  <a:lnTo>
                    <a:pt x="503" y="1650"/>
                  </a:lnTo>
                  <a:lnTo>
                    <a:pt x="503" y="1649"/>
                  </a:lnTo>
                  <a:lnTo>
                    <a:pt x="503" y="1648"/>
                  </a:lnTo>
                  <a:lnTo>
                    <a:pt x="501" y="1648"/>
                  </a:lnTo>
                  <a:lnTo>
                    <a:pt x="503" y="1648"/>
                  </a:lnTo>
                  <a:lnTo>
                    <a:pt x="501" y="1646"/>
                  </a:lnTo>
                  <a:lnTo>
                    <a:pt x="501" y="1645"/>
                  </a:lnTo>
                  <a:lnTo>
                    <a:pt x="500" y="1645"/>
                  </a:lnTo>
                  <a:lnTo>
                    <a:pt x="501" y="1645"/>
                  </a:lnTo>
                  <a:lnTo>
                    <a:pt x="501" y="1644"/>
                  </a:lnTo>
                  <a:lnTo>
                    <a:pt x="501" y="1642"/>
                  </a:lnTo>
                  <a:lnTo>
                    <a:pt x="500" y="1642"/>
                  </a:lnTo>
                  <a:lnTo>
                    <a:pt x="501" y="1642"/>
                  </a:lnTo>
                  <a:lnTo>
                    <a:pt x="501" y="1641"/>
                  </a:lnTo>
                  <a:lnTo>
                    <a:pt x="503" y="1641"/>
                  </a:lnTo>
                  <a:lnTo>
                    <a:pt x="503" y="1640"/>
                  </a:lnTo>
                  <a:lnTo>
                    <a:pt x="503" y="1638"/>
                  </a:lnTo>
                  <a:lnTo>
                    <a:pt x="501" y="1638"/>
                  </a:lnTo>
                  <a:lnTo>
                    <a:pt x="501" y="1637"/>
                  </a:lnTo>
                  <a:lnTo>
                    <a:pt x="501" y="1636"/>
                  </a:lnTo>
                  <a:lnTo>
                    <a:pt x="500" y="1636"/>
                  </a:lnTo>
                  <a:lnTo>
                    <a:pt x="500" y="1637"/>
                  </a:lnTo>
                  <a:lnTo>
                    <a:pt x="499" y="1637"/>
                  </a:lnTo>
                  <a:lnTo>
                    <a:pt x="497" y="1637"/>
                  </a:lnTo>
                  <a:lnTo>
                    <a:pt x="496" y="1637"/>
                  </a:lnTo>
                  <a:lnTo>
                    <a:pt x="496" y="1638"/>
                  </a:lnTo>
                  <a:lnTo>
                    <a:pt x="495" y="1640"/>
                  </a:lnTo>
                  <a:lnTo>
                    <a:pt x="495" y="1641"/>
                  </a:lnTo>
                  <a:lnTo>
                    <a:pt x="494" y="1641"/>
                  </a:lnTo>
                  <a:lnTo>
                    <a:pt x="494" y="1640"/>
                  </a:lnTo>
                  <a:lnTo>
                    <a:pt x="494" y="1641"/>
                  </a:lnTo>
                  <a:lnTo>
                    <a:pt x="492" y="1641"/>
                  </a:lnTo>
                  <a:lnTo>
                    <a:pt x="491" y="1641"/>
                  </a:lnTo>
                  <a:lnTo>
                    <a:pt x="491" y="1642"/>
                  </a:lnTo>
                  <a:lnTo>
                    <a:pt x="491" y="1644"/>
                  </a:lnTo>
                  <a:lnTo>
                    <a:pt x="491" y="1645"/>
                  </a:lnTo>
                  <a:lnTo>
                    <a:pt x="492" y="1645"/>
                  </a:lnTo>
                  <a:lnTo>
                    <a:pt x="492" y="1646"/>
                  </a:lnTo>
                  <a:lnTo>
                    <a:pt x="492" y="1648"/>
                  </a:lnTo>
                  <a:lnTo>
                    <a:pt x="491" y="1648"/>
                  </a:lnTo>
                  <a:lnTo>
                    <a:pt x="491" y="1649"/>
                  </a:lnTo>
                  <a:lnTo>
                    <a:pt x="490" y="1649"/>
                  </a:lnTo>
                  <a:lnTo>
                    <a:pt x="490" y="1650"/>
                  </a:lnTo>
                  <a:lnTo>
                    <a:pt x="490" y="1652"/>
                  </a:lnTo>
                  <a:lnTo>
                    <a:pt x="488" y="1652"/>
                  </a:lnTo>
                  <a:lnTo>
                    <a:pt x="488" y="1653"/>
                  </a:lnTo>
                  <a:lnTo>
                    <a:pt x="487" y="1654"/>
                  </a:lnTo>
                  <a:lnTo>
                    <a:pt x="486" y="1654"/>
                  </a:lnTo>
                  <a:lnTo>
                    <a:pt x="484" y="1654"/>
                  </a:lnTo>
                  <a:lnTo>
                    <a:pt x="484" y="1655"/>
                  </a:lnTo>
                  <a:lnTo>
                    <a:pt x="483" y="1655"/>
                  </a:lnTo>
                  <a:lnTo>
                    <a:pt x="482" y="1655"/>
                  </a:lnTo>
                  <a:lnTo>
                    <a:pt x="480" y="1657"/>
                  </a:lnTo>
                  <a:lnTo>
                    <a:pt x="479" y="1657"/>
                  </a:lnTo>
                  <a:lnTo>
                    <a:pt x="478" y="1657"/>
                  </a:lnTo>
                  <a:lnTo>
                    <a:pt x="476" y="1658"/>
                  </a:lnTo>
                  <a:lnTo>
                    <a:pt x="475" y="1658"/>
                  </a:lnTo>
                  <a:lnTo>
                    <a:pt x="474" y="1658"/>
                  </a:lnTo>
                  <a:lnTo>
                    <a:pt x="473" y="1659"/>
                  </a:lnTo>
                  <a:lnTo>
                    <a:pt x="471" y="1659"/>
                  </a:lnTo>
                  <a:lnTo>
                    <a:pt x="470" y="1659"/>
                  </a:lnTo>
                  <a:lnTo>
                    <a:pt x="469" y="1661"/>
                  </a:lnTo>
                  <a:lnTo>
                    <a:pt x="467" y="1661"/>
                  </a:lnTo>
                  <a:lnTo>
                    <a:pt x="467" y="1662"/>
                  </a:lnTo>
                  <a:lnTo>
                    <a:pt x="466" y="1662"/>
                  </a:lnTo>
                  <a:lnTo>
                    <a:pt x="465" y="1662"/>
                  </a:lnTo>
                  <a:lnTo>
                    <a:pt x="465" y="1661"/>
                  </a:lnTo>
                  <a:lnTo>
                    <a:pt x="463" y="1661"/>
                  </a:lnTo>
                  <a:lnTo>
                    <a:pt x="463" y="1659"/>
                  </a:lnTo>
                  <a:lnTo>
                    <a:pt x="462" y="1659"/>
                  </a:lnTo>
                  <a:lnTo>
                    <a:pt x="461" y="1661"/>
                  </a:lnTo>
                  <a:lnTo>
                    <a:pt x="459" y="1661"/>
                  </a:lnTo>
                  <a:lnTo>
                    <a:pt x="458" y="1661"/>
                  </a:lnTo>
                  <a:lnTo>
                    <a:pt x="458" y="1662"/>
                  </a:lnTo>
                  <a:lnTo>
                    <a:pt x="457" y="1662"/>
                  </a:lnTo>
                  <a:lnTo>
                    <a:pt x="456" y="1662"/>
                  </a:lnTo>
                  <a:lnTo>
                    <a:pt x="454" y="1663"/>
                  </a:lnTo>
                  <a:lnTo>
                    <a:pt x="453" y="1663"/>
                  </a:lnTo>
                  <a:lnTo>
                    <a:pt x="452" y="1662"/>
                  </a:lnTo>
                  <a:lnTo>
                    <a:pt x="450" y="1662"/>
                  </a:lnTo>
                  <a:lnTo>
                    <a:pt x="449" y="1662"/>
                  </a:lnTo>
                  <a:lnTo>
                    <a:pt x="448" y="1662"/>
                  </a:lnTo>
                  <a:lnTo>
                    <a:pt x="446" y="1662"/>
                  </a:lnTo>
                  <a:lnTo>
                    <a:pt x="446" y="1663"/>
                  </a:lnTo>
                  <a:lnTo>
                    <a:pt x="445" y="1663"/>
                  </a:lnTo>
                  <a:lnTo>
                    <a:pt x="445" y="1665"/>
                  </a:lnTo>
                  <a:lnTo>
                    <a:pt x="444" y="1666"/>
                  </a:lnTo>
                  <a:lnTo>
                    <a:pt x="442" y="1666"/>
                  </a:lnTo>
                  <a:lnTo>
                    <a:pt x="440" y="1666"/>
                  </a:lnTo>
                  <a:lnTo>
                    <a:pt x="439" y="1666"/>
                  </a:lnTo>
                  <a:lnTo>
                    <a:pt x="437" y="1666"/>
                  </a:lnTo>
                  <a:lnTo>
                    <a:pt x="436" y="1666"/>
                  </a:lnTo>
                  <a:lnTo>
                    <a:pt x="435" y="1666"/>
                  </a:lnTo>
                  <a:lnTo>
                    <a:pt x="433" y="1666"/>
                  </a:lnTo>
                  <a:lnTo>
                    <a:pt x="432" y="1667"/>
                  </a:lnTo>
                  <a:lnTo>
                    <a:pt x="431" y="1667"/>
                  </a:lnTo>
                  <a:lnTo>
                    <a:pt x="429" y="1666"/>
                  </a:lnTo>
                  <a:lnTo>
                    <a:pt x="428" y="1666"/>
                  </a:lnTo>
                  <a:lnTo>
                    <a:pt x="428" y="1665"/>
                  </a:lnTo>
                  <a:lnTo>
                    <a:pt x="427" y="1665"/>
                  </a:lnTo>
                  <a:lnTo>
                    <a:pt x="425" y="1663"/>
                  </a:lnTo>
                  <a:lnTo>
                    <a:pt x="425" y="1662"/>
                  </a:lnTo>
                  <a:lnTo>
                    <a:pt x="424" y="1662"/>
                  </a:lnTo>
                  <a:lnTo>
                    <a:pt x="424" y="1661"/>
                  </a:lnTo>
                  <a:lnTo>
                    <a:pt x="423" y="1659"/>
                  </a:lnTo>
                  <a:lnTo>
                    <a:pt x="423" y="1658"/>
                  </a:lnTo>
                  <a:lnTo>
                    <a:pt x="421" y="1657"/>
                  </a:lnTo>
                  <a:lnTo>
                    <a:pt x="420" y="1655"/>
                  </a:lnTo>
                  <a:lnTo>
                    <a:pt x="420" y="1654"/>
                  </a:lnTo>
                  <a:lnTo>
                    <a:pt x="419" y="1653"/>
                  </a:lnTo>
                  <a:lnTo>
                    <a:pt x="419" y="1652"/>
                  </a:lnTo>
                  <a:lnTo>
                    <a:pt x="418" y="1650"/>
                  </a:lnTo>
                  <a:lnTo>
                    <a:pt x="418" y="1649"/>
                  </a:lnTo>
                  <a:lnTo>
                    <a:pt x="416" y="1649"/>
                  </a:lnTo>
                  <a:lnTo>
                    <a:pt x="415" y="1649"/>
                  </a:lnTo>
                  <a:lnTo>
                    <a:pt x="415" y="1648"/>
                  </a:lnTo>
                  <a:lnTo>
                    <a:pt x="414" y="1648"/>
                  </a:lnTo>
                  <a:lnTo>
                    <a:pt x="412" y="1648"/>
                  </a:lnTo>
                  <a:lnTo>
                    <a:pt x="412" y="1646"/>
                  </a:lnTo>
                  <a:lnTo>
                    <a:pt x="412" y="1645"/>
                  </a:lnTo>
                  <a:lnTo>
                    <a:pt x="414" y="1644"/>
                  </a:lnTo>
                  <a:lnTo>
                    <a:pt x="415" y="1644"/>
                  </a:lnTo>
                  <a:lnTo>
                    <a:pt x="416" y="1644"/>
                  </a:lnTo>
                  <a:lnTo>
                    <a:pt x="418" y="1644"/>
                  </a:lnTo>
                  <a:lnTo>
                    <a:pt x="418" y="1645"/>
                  </a:lnTo>
                  <a:lnTo>
                    <a:pt x="419" y="1645"/>
                  </a:lnTo>
                  <a:lnTo>
                    <a:pt x="419" y="1646"/>
                  </a:lnTo>
                  <a:lnTo>
                    <a:pt x="420" y="1646"/>
                  </a:lnTo>
                  <a:lnTo>
                    <a:pt x="421" y="1646"/>
                  </a:lnTo>
                  <a:lnTo>
                    <a:pt x="423" y="1645"/>
                  </a:lnTo>
                  <a:lnTo>
                    <a:pt x="424" y="1645"/>
                  </a:lnTo>
                  <a:lnTo>
                    <a:pt x="424" y="1644"/>
                  </a:lnTo>
                  <a:lnTo>
                    <a:pt x="424" y="1642"/>
                  </a:lnTo>
                  <a:lnTo>
                    <a:pt x="424" y="1641"/>
                  </a:lnTo>
                  <a:lnTo>
                    <a:pt x="425" y="1640"/>
                  </a:lnTo>
                  <a:lnTo>
                    <a:pt x="425" y="1638"/>
                  </a:lnTo>
                  <a:lnTo>
                    <a:pt x="425" y="1637"/>
                  </a:lnTo>
                  <a:lnTo>
                    <a:pt x="425" y="1636"/>
                  </a:lnTo>
                  <a:lnTo>
                    <a:pt x="425" y="1635"/>
                  </a:lnTo>
                  <a:lnTo>
                    <a:pt x="427" y="1633"/>
                  </a:lnTo>
                  <a:lnTo>
                    <a:pt x="427" y="1632"/>
                  </a:lnTo>
                  <a:lnTo>
                    <a:pt x="428" y="1631"/>
                  </a:lnTo>
                  <a:lnTo>
                    <a:pt x="429" y="1629"/>
                  </a:lnTo>
                  <a:lnTo>
                    <a:pt x="431" y="1628"/>
                  </a:lnTo>
                  <a:lnTo>
                    <a:pt x="431" y="1627"/>
                  </a:lnTo>
                  <a:lnTo>
                    <a:pt x="432" y="1627"/>
                  </a:lnTo>
                  <a:lnTo>
                    <a:pt x="433" y="1625"/>
                  </a:lnTo>
                  <a:lnTo>
                    <a:pt x="435" y="1624"/>
                  </a:lnTo>
                  <a:lnTo>
                    <a:pt x="433" y="1623"/>
                  </a:lnTo>
                  <a:lnTo>
                    <a:pt x="432" y="1623"/>
                  </a:lnTo>
                  <a:lnTo>
                    <a:pt x="432" y="1621"/>
                  </a:lnTo>
                  <a:lnTo>
                    <a:pt x="431" y="1620"/>
                  </a:lnTo>
                  <a:lnTo>
                    <a:pt x="431" y="1619"/>
                  </a:lnTo>
                  <a:lnTo>
                    <a:pt x="431" y="1618"/>
                  </a:lnTo>
                  <a:lnTo>
                    <a:pt x="432" y="1618"/>
                  </a:lnTo>
                  <a:lnTo>
                    <a:pt x="432" y="1616"/>
                  </a:lnTo>
                  <a:lnTo>
                    <a:pt x="433" y="1615"/>
                  </a:lnTo>
                  <a:lnTo>
                    <a:pt x="435" y="1614"/>
                  </a:lnTo>
                  <a:lnTo>
                    <a:pt x="433" y="1612"/>
                  </a:lnTo>
                  <a:lnTo>
                    <a:pt x="432" y="1611"/>
                  </a:lnTo>
                  <a:lnTo>
                    <a:pt x="431" y="1611"/>
                  </a:lnTo>
                  <a:lnTo>
                    <a:pt x="429" y="1611"/>
                  </a:lnTo>
                  <a:lnTo>
                    <a:pt x="429" y="1610"/>
                  </a:lnTo>
                  <a:lnTo>
                    <a:pt x="428" y="1610"/>
                  </a:lnTo>
                  <a:lnTo>
                    <a:pt x="427" y="1610"/>
                  </a:lnTo>
                  <a:lnTo>
                    <a:pt x="425" y="1610"/>
                  </a:lnTo>
                  <a:lnTo>
                    <a:pt x="425" y="1608"/>
                  </a:lnTo>
                  <a:lnTo>
                    <a:pt x="424" y="1608"/>
                  </a:lnTo>
                  <a:lnTo>
                    <a:pt x="423" y="1608"/>
                  </a:lnTo>
                  <a:lnTo>
                    <a:pt x="421" y="1607"/>
                  </a:lnTo>
                  <a:lnTo>
                    <a:pt x="420" y="1607"/>
                  </a:lnTo>
                  <a:lnTo>
                    <a:pt x="419" y="1607"/>
                  </a:lnTo>
                  <a:lnTo>
                    <a:pt x="418" y="1608"/>
                  </a:lnTo>
                  <a:lnTo>
                    <a:pt x="416" y="1608"/>
                  </a:lnTo>
                  <a:lnTo>
                    <a:pt x="416" y="1610"/>
                  </a:lnTo>
                  <a:lnTo>
                    <a:pt x="415" y="1610"/>
                  </a:lnTo>
                  <a:lnTo>
                    <a:pt x="416" y="1610"/>
                  </a:lnTo>
                  <a:lnTo>
                    <a:pt x="416" y="1608"/>
                  </a:lnTo>
                  <a:lnTo>
                    <a:pt x="418" y="1608"/>
                  </a:lnTo>
                  <a:lnTo>
                    <a:pt x="418" y="1607"/>
                  </a:lnTo>
                  <a:lnTo>
                    <a:pt x="419" y="1607"/>
                  </a:lnTo>
                  <a:lnTo>
                    <a:pt x="418" y="1607"/>
                  </a:lnTo>
                  <a:lnTo>
                    <a:pt x="416" y="1607"/>
                  </a:lnTo>
                  <a:lnTo>
                    <a:pt x="415" y="1607"/>
                  </a:lnTo>
                  <a:lnTo>
                    <a:pt x="414" y="1607"/>
                  </a:lnTo>
                  <a:lnTo>
                    <a:pt x="412" y="1607"/>
                  </a:lnTo>
                  <a:lnTo>
                    <a:pt x="411" y="1607"/>
                  </a:lnTo>
                  <a:lnTo>
                    <a:pt x="410" y="1607"/>
                  </a:lnTo>
                  <a:lnTo>
                    <a:pt x="408" y="1607"/>
                  </a:lnTo>
                  <a:lnTo>
                    <a:pt x="408" y="1606"/>
                  </a:lnTo>
                  <a:lnTo>
                    <a:pt x="407" y="1606"/>
                  </a:lnTo>
                  <a:lnTo>
                    <a:pt x="406" y="1606"/>
                  </a:lnTo>
                  <a:lnTo>
                    <a:pt x="406" y="1604"/>
                  </a:lnTo>
                  <a:lnTo>
                    <a:pt x="404" y="1604"/>
                  </a:lnTo>
                  <a:lnTo>
                    <a:pt x="404" y="1603"/>
                  </a:lnTo>
                  <a:lnTo>
                    <a:pt x="403" y="1603"/>
                  </a:lnTo>
                  <a:lnTo>
                    <a:pt x="403" y="1602"/>
                  </a:lnTo>
                  <a:lnTo>
                    <a:pt x="402" y="1602"/>
                  </a:lnTo>
                  <a:lnTo>
                    <a:pt x="402" y="1601"/>
                  </a:lnTo>
                  <a:lnTo>
                    <a:pt x="402" y="1599"/>
                  </a:lnTo>
                  <a:lnTo>
                    <a:pt x="402" y="1598"/>
                  </a:lnTo>
                  <a:lnTo>
                    <a:pt x="401" y="1597"/>
                  </a:lnTo>
                  <a:lnTo>
                    <a:pt x="401" y="1595"/>
                  </a:lnTo>
                  <a:lnTo>
                    <a:pt x="401" y="1594"/>
                  </a:lnTo>
                  <a:lnTo>
                    <a:pt x="401" y="1593"/>
                  </a:lnTo>
                  <a:lnTo>
                    <a:pt x="399" y="1593"/>
                  </a:lnTo>
                  <a:lnTo>
                    <a:pt x="399" y="1591"/>
                  </a:lnTo>
                  <a:lnTo>
                    <a:pt x="399" y="1590"/>
                  </a:lnTo>
                  <a:lnTo>
                    <a:pt x="398" y="1590"/>
                  </a:lnTo>
                  <a:lnTo>
                    <a:pt x="397" y="1589"/>
                  </a:lnTo>
                  <a:lnTo>
                    <a:pt x="395" y="1589"/>
                  </a:lnTo>
                  <a:lnTo>
                    <a:pt x="395" y="1587"/>
                  </a:lnTo>
                  <a:lnTo>
                    <a:pt x="394" y="1587"/>
                  </a:lnTo>
                  <a:lnTo>
                    <a:pt x="393" y="1586"/>
                  </a:lnTo>
                  <a:lnTo>
                    <a:pt x="393" y="1585"/>
                  </a:lnTo>
                  <a:lnTo>
                    <a:pt x="391" y="1585"/>
                  </a:lnTo>
                  <a:lnTo>
                    <a:pt x="390" y="1583"/>
                  </a:lnTo>
                  <a:lnTo>
                    <a:pt x="389" y="1583"/>
                  </a:lnTo>
                  <a:lnTo>
                    <a:pt x="389" y="1582"/>
                  </a:lnTo>
                  <a:lnTo>
                    <a:pt x="387" y="1582"/>
                  </a:lnTo>
                  <a:lnTo>
                    <a:pt x="386" y="1582"/>
                  </a:lnTo>
                  <a:lnTo>
                    <a:pt x="385" y="1582"/>
                  </a:lnTo>
                  <a:lnTo>
                    <a:pt x="385" y="1581"/>
                  </a:lnTo>
                  <a:lnTo>
                    <a:pt x="383" y="1581"/>
                  </a:lnTo>
                  <a:lnTo>
                    <a:pt x="382" y="1580"/>
                  </a:lnTo>
                  <a:lnTo>
                    <a:pt x="381" y="1580"/>
                  </a:lnTo>
                  <a:lnTo>
                    <a:pt x="380" y="1580"/>
                  </a:lnTo>
                  <a:lnTo>
                    <a:pt x="378" y="1580"/>
                  </a:lnTo>
                  <a:lnTo>
                    <a:pt x="380" y="1578"/>
                  </a:lnTo>
                  <a:lnTo>
                    <a:pt x="378" y="1577"/>
                  </a:lnTo>
                  <a:lnTo>
                    <a:pt x="378" y="1576"/>
                  </a:lnTo>
                  <a:lnTo>
                    <a:pt x="377" y="1576"/>
                  </a:lnTo>
                  <a:lnTo>
                    <a:pt x="376" y="1576"/>
                  </a:lnTo>
                  <a:lnTo>
                    <a:pt x="374" y="1576"/>
                  </a:lnTo>
                  <a:lnTo>
                    <a:pt x="373" y="1576"/>
                  </a:lnTo>
                  <a:lnTo>
                    <a:pt x="372" y="1576"/>
                  </a:lnTo>
                  <a:lnTo>
                    <a:pt x="372" y="1574"/>
                  </a:lnTo>
                  <a:lnTo>
                    <a:pt x="370" y="1574"/>
                  </a:lnTo>
                  <a:lnTo>
                    <a:pt x="369" y="1574"/>
                  </a:lnTo>
                  <a:lnTo>
                    <a:pt x="369" y="1573"/>
                  </a:lnTo>
                  <a:lnTo>
                    <a:pt x="368" y="1573"/>
                  </a:lnTo>
                  <a:lnTo>
                    <a:pt x="368" y="1574"/>
                  </a:lnTo>
                  <a:lnTo>
                    <a:pt x="366" y="1574"/>
                  </a:lnTo>
                  <a:lnTo>
                    <a:pt x="366" y="1573"/>
                  </a:lnTo>
                  <a:lnTo>
                    <a:pt x="366" y="1574"/>
                  </a:lnTo>
                  <a:lnTo>
                    <a:pt x="368" y="1574"/>
                  </a:lnTo>
                  <a:lnTo>
                    <a:pt x="369" y="1576"/>
                  </a:lnTo>
                  <a:lnTo>
                    <a:pt x="368" y="1576"/>
                  </a:lnTo>
                  <a:lnTo>
                    <a:pt x="366" y="1576"/>
                  </a:lnTo>
                  <a:lnTo>
                    <a:pt x="365" y="1576"/>
                  </a:lnTo>
                  <a:lnTo>
                    <a:pt x="364" y="1576"/>
                  </a:lnTo>
                  <a:lnTo>
                    <a:pt x="364" y="1577"/>
                  </a:lnTo>
                  <a:lnTo>
                    <a:pt x="363" y="1577"/>
                  </a:lnTo>
                  <a:lnTo>
                    <a:pt x="361" y="1577"/>
                  </a:lnTo>
                  <a:lnTo>
                    <a:pt x="360" y="1577"/>
                  </a:lnTo>
                  <a:lnTo>
                    <a:pt x="359" y="1577"/>
                  </a:lnTo>
                  <a:lnTo>
                    <a:pt x="357" y="1577"/>
                  </a:lnTo>
                  <a:lnTo>
                    <a:pt x="356" y="1577"/>
                  </a:lnTo>
                  <a:lnTo>
                    <a:pt x="357" y="1577"/>
                  </a:lnTo>
                  <a:lnTo>
                    <a:pt x="357" y="1578"/>
                  </a:lnTo>
                  <a:lnTo>
                    <a:pt x="356" y="1578"/>
                  </a:lnTo>
                  <a:lnTo>
                    <a:pt x="356" y="1577"/>
                  </a:lnTo>
                  <a:lnTo>
                    <a:pt x="356" y="1578"/>
                  </a:lnTo>
                  <a:lnTo>
                    <a:pt x="355" y="1578"/>
                  </a:lnTo>
                  <a:lnTo>
                    <a:pt x="355" y="1577"/>
                  </a:lnTo>
                  <a:lnTo>
                    <a:pt x="353" y="1577"/>
                  </a:lnTo>
                  <a:lnTo>
                    <a:pt x="352" y="1577"/>
                  </a:lnTo>
                  <a:lnTo>
                    <a:pt x="352" y="1578"/>
                  </a:lnTo>
                  <a:lnTo>
                    <a:pt x="351" y="1578"/>
                  </a:lnTo>
                  <a:lnTo>
                    <a:pt x="349" y="1578"/>
                  </a:lnTo>
                  <a:lnTo>
                    <a:pt x="349" y="1580"/>
                  </a:lnTo>
                  <a:lnTo>
                    <a:pt x="348" y="1580"/>
                  </a:lnTo>
                  <a:lnTo>
                    <a:pt x="347" y="1580"/>
                  </a:lnTo>
                  <a:lnTo>
                    <a:pt x="347" y="1581"/>
                  </a:lnTo>
                  <a:lnTo>
                    <a:pt x="346" y="1581"/>
                  </a:lnTo>
                  <a:lnTo>
                    <a:pt x="344" y="1581"/>
                  </a:lnTo>
                  <a:lnTo>
                    <a:pt x="343" y="1581"/>
                  </a:lnTo>
                  <a:lnTo>
                    <a:pt x="342" y="1581"/>
                  </a:lnTo>
                  <a:lnTo>
                    <a:pt x="340" y="1581"/>
                  </a:lnTo>
                  <a:lnTo>
                    <a:pt x="339" y="1581"/>
                  </a:lnTo>
                  <a:lnTo>
                    <a:pt x="339" y="1580"/>
                  </a:lnTo>
                  <a:lnTo>
                    <a:pt x="338" y="1580"/>
                  </a:lnTo>
                  <a:lnTo>
                    <a:pt x="336" y="1580"/>
                  </a:lnTo>
                  <a:lnTo>
                    <a:pt x="335" y="1580"/>
                  </a:lnTo>
                  <a:lnTo>
                    <a:pt x="334" y="1580"/>
                  </a:lnTo>
                  <a:lnTo>
                    <a:pt x="332" y="1578"/>
                  </a:lnTo>
                  <a:lnTo>
                    <a:pt x="331" y="1578"/>
                  </a:lnTo>
                  <a:lnTo>
                    <a:pt x="330" y="1578"/>
                  </a:lnTo>
                  <a:lnTo>
                    <a:pt x="328" y="1578"/>
                  </a:lnTo>
                  <a:lnTo>
                    <a:pt x="327" y="1577"/>
                  </a:lnTo>
                  <a:lnTo>
                    <a:pt x="326" y="1577"/>
                  </a:lnTo>
                  <a:lnTo>
                    <a:pt x="325" y="1577"/>
                  </a:lnTo>
                  <a:lnTo>
                    <a:pt x="325" y="1576"/>
                  </a:lnTo>
                  <a:lnTo>
                    <a:pt x="323" y="1576"/>
                  </a:lnTo>
                  <a:lnTo>
                    <a:pt x="322" y="1576"/>
                  </a:lnTo>
                  <a:lnTo>
                    <a:pt x="321" y="1576"/>
                  </a:lnTo>
                  <a:lnTo>
                    <a:pt x="319" y="1574"/>
                  </a:lnTo>
                  <a:lnTo>
                    <a:pt x="318" y="1574"/>
                  </a:lnTo>
                  <a:lnTo>
                    <a:pt x="317" y="1574"/>
                  </a:lnTo>
                  <a:lnTo>
                    <a:pt x="315" y="1574"/>
                  </a:lnTo>
                  <a:lnTo>
                    <a:pt x="315" y="1573"/>
                  </a:lnTo>
                  <a:lnTo>
                    <a:pt x="315" y="1574"/>
                  </a:lnTo>
                  <a:lnTo>
                    <a:pt x="314" y="1574"/>
                  </a:lnTo>
                  <a:lnTo>
                    <a:pt x="314" y="1573"/>
                  </a:lnTo>
                  <a:lnTo>
                    <a:pt x="313" y="1573"/>
                  </a:lnTo>
                  <a:lnTo>
                    <a:pt x="313" y="1572"/>
                  </a:lnTo>
                  <a:lnTo>
                    <a:pt x="311" y="1572"/>
                  </a:lnTo>
                  <a:lnTo>
                    <a:pt x="311" y="1570"/>
                  </a:lnTo>
                  <a:lnTo>
                    <a:pt x="310" y="1570"/>
                  </a:lnTo>
                  <a:lnTo>
                    <a:pt x="310" y="1569"/>
                  </a:lnTo>
                  <a:lnTo>
                    <a:pt x="309" y="1569"/>
                  </a:lnTo>
                  <a:lnTo>
                    <a:pt x="309" y="1568"/>
                  </a:lnTo>
                  <a:lnTo>
                    <a:pt x="308" y="1568"/>
                  </a:lnTo>
                  <a:lnTo>
                    <a:pt x="308" y="1566"/>
                  </a:lnTo>
                  <a:lnTo>
                    <a:pt x="306" y="1566"/>
                  </a:lnTo>
                  <a:lnTo>
                    <a:pt x="305" y="1565"/>
                  </a:lnTo>
                  <a:lnTo>
                    <a:pt x="305" y="1564"/>
                  </a:lnTo>
                  <a:lnTo>
                    <a:pt x="304" y="1564"/>
                  </a:lnTo>
                  <a:lnTo>
                    <a:pt x="302" y="1564"/>
                  </a:lnTo>
                  <a:lnTo>
                    <a:pt x="302" y="1563"/>
                  </a:lnTo>
                  <a:lnTo>
                    <a:pt x="302" y="1561"/>
                  </a:lnTo>
                  <a:lnTo>
                    <a:pt x="302" y="1560"/>
                  </a:lnTo>
                  <a:lnTo>
                    <a:pt x="301" y="1560"/>
                  </a:lnTo>
                  <a:lnTo>
                    <a:pt x="301" y="1559"/>
                  </a:lnTo>
                  <a:lnTo>
                    <a:pt x="301" y="1557"/>
                  </a:lnTo>
                  <a:lnTo>
                    <a:pt x="300" y="1557"/>
                  </a:lnTo>
                  <a:lnTo>
                    <a:pt x="298" y="1557"/>
                  </a:lnTo>
                  <a:lnTo>
                    <a:pt x="297" y="1557"/>
                  </a:lnTo>
                  <a:lnTo>
                    <a:pt x="296" y="1557"/>
                  </a:lnTo>
                  <a:lnTo>
                    <a:pt x="294" y="1557"/>
                  </a:lnTo>
                  <a:lnTo>
                    <a:pt x="294" y="1556"/>
                  </a:lnTo>
                  <a:lnTo>
                    <a:pt x="293" y="1556"/>
                  </a:lnTo>
                  <a:lnTo>
                    <a:pt x="292" y="1556"/>
                  </a:lnTo>
                  <a:lnTo>
                    <a:pt x="292" y="1555"/>
                  </a:lnTo>
                  <a:lnTo>
                    <a:pt x="290" y="1555"/>
                  </a:lnTo>
                  <a:lnTo>
                    <a:pt x="290" y="1553"/>
                  </a:lnTo>
                  <a:lnTo>
                    <a:pt x="289" y="1553"/>
                  </a:lnTo>
                  <a:lnTo>
                    <a:pt x="289" y="1552"/>
                  </a:lnTo>
                  <a:lnTo>
                    <a:pt x="288" y="1551"/>
                  </a:lnTo>
                  <a:lnTo>
                    <a:pt x="288" y="1549"/>
                  </a:lnTo>
                  <a:lnTo>
                    <a:pt x="287" y="1549"/>
                  </a:lnTo>
                  <a:lnTo>
                    <a:pt x="287" y="1548"/>
                  </a:lnTo>
                  <a:lnTo>
                    <a:pt x="285" y="1548"/>
                  </a:lnTo>
                  <a:lnTo>
                    <a:pt x="285" y="1547"/>
                  </a:lnTo>
                  <a:lnTo>
                    <a:pt x="287" y="1542"/>
                  </a:lnTo>
                  <a:lnTo>
                    <a:pt x="287" y="1540"/>
                  </a:lnTo>
                  <a:lnTo>
                    <a:pt x="287" y="1539"/>
                  </a:lnTo>
                  <a:lnTo>
                    <a:pt x="287" y="1538"/>
                  </a:lnTo>
                  <a:lnTo>
                    <a:pt x="287" y="1536"/>
                  </a:lnTo>
                  <a:lnTo>
                    <a:pt x="288" y="1535"/>
                  </a:lnTo>
                  <a:lnTo>
                    <a:pt x="288" y="1534"/>
                  </a:lnTo>
                  <a:lnTo>
                    <a:pt x="289" y="1534"/>
                  </a:lnTo>
                  <a:lnTo>
                    <a:pt x="290" y="1532"/>
                  </a:lnTo>
                  <a:lnTo>
                    <a:pt x="290" y="1531"/>
                  </a:lnTo>
                  <a:lnTo>
                    <a:pt x="292" y="1531"/>
                  </a:lnTo>
                  <a:lnTo>
                    <a:pt x="292" y="1530"/>
                  </a:lnTo>
                  <a:lnTo>
                    <a:pt x="293" y="1530"/>
                  </a:lnTo>
                  <a:lnTo>
                    <a:pt x="293" y="1529"/>
                  </a:lnTo>
                  <a:lnTo>
                    <a:pt x="293" y="1527"/>
                  </a:lnTo>
                  <a:lnTo>
                    <a:pt x="294" y="1526"/>
                  </a:lnTo>
                  <a:lnTo>
                    <a:pt x="294" y="1525"/>
                  </a:lnTo>
                  <a:lnTo>
                    <a:pt x="296" y="1523"/>
                  </a:lnTo>
                  <a:lnTo>
                    <a:pt x="296" y="1522"/>
                  </a:lnTo>
                  <a:lnTo>
                    <a:pt x="296" y="1521"/>
                  </a:lnTo>
                  <a:lnTo>
                    <a:pt x="297" y="1519"/>
                  </a:lnTo>
                  <a:lnTo>
                    <a:pt x="297" y="1518"/>
                  </a:lnTo>
                  <a:lnTo>
                    <a:pt x="297" y="1517"/>
                  </a:lnTo>
                  <a:lnTo>
                    <a:pt x="298" y="1515"/>
                  </a:lnTo>
                  <a:lnTo>
                    <a:pt x="298" y="1514"/>
                  </a:lnTo>
                  <a:lnTo>
                    <a:pt x="298" y="1513"/>
                  </a:lnTo>
                  <a:lnTo>
                    <a:pt x="298" y="1512"/>
                  </a:lnTo>
                  <a:lnTo>
                    <a:pt x="300" y="1510"/>
                  </a:lnTo>
                  <a:lnTo>
                    <a:pt x="302" y="1508"/>
                  </a:lnTo>
                  <a:lnTo>
                    <a:pt x="302" y="1506"/>
                  </a:lnTo>
                  <a:lnTo>
                    <a:pt x="302"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6" y="1491"/>
                  </a:lnTo>
                  <a:lnTo>
                    <a:pt x="306" y="1489"/>
                  </a:lnTo>
                  <a:lnTo>
                    <a:pt x="308" y="1488"/>
                  </a:lnTo>
                  <a:lnTo>
                    <a:pt x="309" y="1487"/>
                  </a:lnTo>
                  <a:lnTo>
                    <a:pt x="309" y="1485"/>
                  </a:lnTo>
                  <a:lnTo>
                    <a:pt x="310" y="1484"/>
                  </a:lnTo>
                  <a:lnTo>
                    <a:pt x="311" y="1484"/>
                  </a:lnTo>
                  <a:lnTo>
                    <a:pt x="311" y="1483"/>
                  </a:lnTo>
                  <a:lnTo>
                    <a:pt x="313" y="1483"/>
                  </a:lnTo>
                  <a:lnTo>
                    <a:pt x="313" y="1481"/>
                  </a:lnTo>
                  <a:lnTo>
                    <a:pt x="314" y="1481"/>
                  </a:lnTo>
                  <a:lnTo>
                    <a:pt x="314" y="1480"/>
                  </a:lnTo>
                  <a:lnTo>
                    <a:pt x="315" y="1479"/>
                  </a:lnTo>
                  <a:lnTo>
                    <a:pt x="317" y="1477"/>
                  </a:lnTo>
                  <a:lnTo>
                    <a:pt x="317" y="1476"/>
                  </a:lnTo>
                  <a:lnTo>
                    <a:pt x="318" y="1475"/>
                  </a:lnTo>
                  <a:lnTo>
                    <a:pt x="319" y="1475"/>
                  </a:lnTo>
                  <a:lnTo>
                    <a:pt x="319" y="1474"/>
                  </a:lnTo>
                  <a:lnTo>
                    <a:pt x="321" y="1472"/>
                  </a:lnTo>
                  <a:lnTo>
                    <a:pt x="321" y="1471"/>
                  </a:lnTo>
                  <a:lnTo>
                    <a:pt x="322" y="1466"/>
                  </a:lnTo>
                  <a:lnTo>
                    <a:pt x="322" y="1464"/>
                  </a:lnTo>
                  <a:lnTo>
                    <a:pt x="323" y="1464"/>
                  </a:lnTo>
                  <a:lnTo>
                    <a:pt x="323" y="1463"/>
                  </a:lnTo>
                  <a:lnTo>
                    <a:pt x="325" y="1463"/>
                  </a:lnTo>
                  <a:lnTo>
                    <a:pt x="325" y="1462"/>
                  </a:lnTo>
                  <a:lnTo>
                    <a:pt x="325" y="1460"/>
                  </a:lnTo>
                  <a:lnTo>
                    <a:pt x="326" y="1460"/>
                  </a:lnTo>
                  <a:lnTo>
                    <a:pt x="327" y="1460"/>
                  </a:lnTo>
                  <a:lnTo>
                    <a:pt x="328" y="1460"/>
                  </a:lnTo>
                  <a:lnTo>
                    <a:pt x="330" y="1460"/>
                  </a:lnTo>
                  <a:lnTo>
                    <a:pt x="331" y="1460"/>
                  </a:lnTo>
                  <a:lnTo>
                    <a:pt x="331" y="1459"/>
                  </a:lnTo>
                  <a:lnTo>
                    <a:pt x="331" y="1458"/>
                  </a:lnTo>
                  <a:lnTo>
                    <a:pt x="331" y="1457"/>
                  </a:lnTo>
                  <a:lnTo>
                    <a:pt x="330" y="1455"/>
                  </a:lnTo>
                  <a:lnTo>
                    <a:pt x="328" y="1454"/>
                  </a:lnTo>
                  <a:lnTo>
                    <a:pt x="328" y="1453"/>
                  </a:lnTo>
                  <a:lnTo>
                    <a:pt x="328" y="1451"/>
                  </a:lnTo>
                  <a:lnTo>
                    <a:pt x="328" y="1450"/>
                  </a:lnTo>
                  <a:lnTo>
                    <a:pt x="328" y="1447"/>
                  </a:lnTo>
                  <a:lnTo>
                    <a:pt x="330" y="1446"/>
                  </a:lnTo>
                  <a:lnTo>
                    <a:pt x="331" y="1445"/>
                  </a:lnTo>
                  <a:lnTo>
                    <a:pt x="332" y="1445"/>
                  </a:lnTo>
                  <a:lnTo>
                    <a:pt x="332" y="1443"/>
                  </a:lnTo>
                  <a:lnTo>
                    <a:pt x="334" y="1443"/>
                  </a:lnTo>
                  <a:lnTo>
                    <a:pt x="335" y="1443"/>
                  </a:lnTo>
                  <a:lnTo>
                    <a:pt x="336" y="1442"/>
                  </a:lnTo>
                  <a:lnTo>
                    <a:pt x="335" y="1442"/>
                  </a:lnTo>
                  <a:lnTo>
                    <a:pt x="335" y="1441"/>
                  </a:lnTo>
                  <a:lnTo>
                    <a:pt x="335" y="1440"/>
                  </a:lnTo>
                  <a:lnTo>
                    <a:pt x="336" y="1440"/>
                  </a:lnTo>
                  <a:lnTo>
                    <a:pt x="338" y="1438"/>
                  </a:lnTo>
                  <a:lnTo>
                    <a:pt x="339" y="1440"/>
                  </a:lnTo>
                  <a:lnTo>
                    <a:pt x="340" y="1440"/>
                  </a:lnTo>
                  <a:lnTo>
                    <a:pt x="340" y="1438"/>
                  </a:lnTo>
                  <a:lnTo>
                    <a:pt x="340" y="1437"/>
                  </a:lnTo>
                  <a:lnTo>
                    <a:pt x="342" y="1436"/>
                  </a:lnTo>
                  <a:lnTo>
                    <a:pt x="343" y="1436"/>
                  </a:lnTo>
                  <a:lnTo>
                    <a:pt x="344" y="1434"/>
                  </a:lnTo>
                  <a:lnTo>
                    <a:pt x="344" y="1433"/>
                  </a:lnTo>
                  <a:lnTo>
                    <a:pt x="346" y="1433"/>
                  </a:lnTo>
                  <a:lnTo>
                    <a:pt x="346" y="1432"/>
                  </a:lnTo>
                  <a:lnTo>
                    <a:pt x="346" y="1430"/>
                  </a:lnTo>
                  <a:lnTo>
                    <a:pt x="347" y="1430"/>
                  </a:lnTo>
                  <a:lnTo>
                    <a:pt x="347" y="1429"/>
                  </a:lnTo>
                  <a:lnTo>
                    <a:pt x="348" y="1429"/>
                  </a:lnTo>
                  <a:lnTo>
                    <a:pt x="348" y="1430"/>
                  </a:lnTo>
                  <a:lnTo>
                    <a:pt x="349" y="1430"/>
                  </a:lnTo>
                  <a:lnTo>
                    <a:pt x="349" y="1429"/>
                  </a:lnTo>
                  <a:lnTo>
                    <a:pt x="349" y="1428"/>
                  </a:lnTo>
                  <a:lnTo>
                    <a:pt x="351" y="1428"/>
                  </a:lnTo>
                  <a:lnTo>
                    <a:pt x="352" y="1428"/>
                  </a:lnTo>
                  <a:lnTo>
                    <a:pt x="352" y="1426"/>
                  </a:lnTo>
                  <a:lnTo>
                    <a:pt x="351" y="1426"/>
                  </a:lnTo>
                  <a:lnTo>
                    <a:pt x="349" y="1426"/>
                  </a:lnTo>
                  <a:lnTo>
                    <a:pt x="349" y="1425"/>
                  </a:lnTo>
                  <a:lnTo>
                    <a:pt x="351" y="1426"/>
                  </a:lnTo>
                  <a:lnTo>
                    <a:pt x="351" y="1425"/>
                  </a:lnTo>
                  <a:lnTo>
                    <a:pt x="349" y="1425"/>
                  </a:lnTo>
                  <a:lnTo>
                    <a:pt x="351" y="1424"/>
                  </a:lnTo>
                  <a:lnTo>
                    <a:pt x="349" y="1422"/>
                  </a:lnTo>
                  <a:lnTo>
                    <a:pt x="349" y="1421"/>
                  </a:lnTo>
                  <a:lnTo>
                    <a:pt x="349" y="1420"/>
                  </a:lnTo>
                  <a:lnTo>
                    <a:pt x="348" y="1420"/>
                  </a:lnTo>
                  <a:lnTo>
                    <a:pt x="349" y="1420"/>
                  </a:lnTo>
                  <a:lnTo>
                    <a:pt x="351" y="1420"/>
                  </a:lnTo>
                  <a:lnTo>
                    <a:pt x="351" y="1419"/>
                  </a:lnTo>
                  <a:lnTo>
                    <a:pt x="351" y="1420"/>
                  </a:lnTo>
                  <a:lnTo>
                    <a:pt x="352" y="1420"/>
                  </a:lnTo>
                  <a:lnTo>
                    <a:pt x="352" y="1419"/>
                  </a:lnTo>
                  <a:lnTo>
                    <a:pt x="352" y="1417"/>
                  </a:lnTo>
                  <a:lnTo>
                    <a:pt x="353" y="1417"/>
                  </a:lnTo>
                  <a:lnTo>
                    <a:pt x="353" y="1416"/>
                  </a:lnTo>
                  <a:lnTo>
                    <a:pt x="355" y="1416"/>
                  </a:lnTo>
                  <a:lnTo>
                    <a:pt x="356" y="1416"/>
                  </a:lnTo>
                  <a:lnTo>
                    <a:pt x="356" y="1415"/>
                  </a:lnTo>
                  <a:lnTo>
                    <a:pt x="357" y="1415"/>
                  </a:lnTo>
                  <a:lnTo>
                    <a:pt x="356" y="1415"/>
                  </a:lnTo>
                  <a:lnTo>
                    <a:pt x="356" y="1413"/>
                  </a:lnTo>
                  <a:lnTo>
                    <a:pt x="357" y="1413"/>
                  </a:lnTo>
                  <a:lnTo>
                    <a:pt x="357" y="1412"/>
                  </a:lnTo>
                  <a:lnTo>
                    <a:pt x="359" y="1412"/>
                  </a:lnTo>
                  <a:lnTo>
                    <a:pt x="359" y="1411"/>
                  </a:lnTo>
                  <a:lnTo>
                    <a:pt x="359" y="1409"/>
                  </a:lnTo>
                  <a:lnTo>
                    <a:pt x="357" y="1408"/>
                  </a:lnTo>
                  <a:lnTo>
                    <a:pt x="356" y="1407"/>
                  </a:lnTo>
                  <a:lnTo>
                    <a:pt x="355" y="1405"/>
                  </a:lnTo>
                  <a:lnTo>
                    <a:pt x="355" y="1404"/>
                  </a:lnTo>
                  <a:lnTo>
                    <a:pt x="353" y="1404"/>
                  </a:lnTo>
                  <a:lnTo>
                    <a:pt x="355" y="1404"/>
                  </a:lnTo>
                  <a:lnTo>
                    <a:pt x="355" y="1403"/>
                  </a:lnTo>
                  <a:lnTo>
                    <a:pt x="353" y="1403"/>
                  </a:lnTo>
                  <a:lnTo>
                    <a:pt x="355" y="1403"/>
                  </a:lnTo>
                  <a:lnTo>
                    <a:pt x="355" y="1402"/>
                  </a:lnTo>
                  <a:lnTo>
                    <a:pt x="355" y="1400"/>
                  </a:lnTo>
                  <a:lnTo>
                    <a:pt x="355" y="1399"/>
                  </a:lnTo>
                  <a:lnTo>
                    <a:pt x="355" y="1398"/>
                  </a:lnTo>
                  <a:lnTo>
                    <a:pt x="355" y="1396"/>
                  </a:lnTo>
                  <a:lnTo>
                    <a:pt x="356" y="1396"/>
                  </a:lnTo>
                  <a:lnTo>
                    <a:pt x="356" y="1395"/>
                  </a:lnTo>
                  <a:lnTo>
                    <a:pt x="356" y="1394"/>
                  </a:lnTo>
                  <a:lnTo>
                    <a:pt x="355" y="1394"/>
                  </a:lnTo>
                  <a:lnTo>
                    <a:pt x="355" y="1392"/>
                  </a:lnTo>
                  <a:lnTo>
                    <a:pt x="355" y="1391"/>
                  </a:lnTo>
                  <a:lnTo>
                    <a:pt x="353" y="1390"/>
                  </a:lnTo>
                  <a:lnTo>
                    <a:pt x="353" y="1388"/>
                  </a:lnTo>
                  <a:lnTo>
                    <a:pt x="352" y="1388"/>
                  </a:lnTo>
                  <a:lnTo>
                    <a:pt x="351" y="1388"/>
                  </a:lnTo>
                  <a:lnTo>
                    <a:pt x="349" y="1388"/>
                  </a:lnTo>
                  <a:lnTo>
                    <a:pt x="348" y="1388"/>
                  </a:lnTo>
                  <a:lnTo>
                    <a:pt x="347" y="1388"/>
                  </a:lnTo>
                  <a:lnTo>
                    <a:pt x="346" y="1388"/>
                  </a:lnTo>
                  <a:lnTo>
                    <a:pt x="344" y="1388"/>
                  </a:lnTo>
                  <a:lnTo>
                    <a:pt x="343" y="1388"/>
                  </a:lnTo>
                  <a:lnTo>
                    <a:pt x="342" y="1388"/>
                  </a:lnTo>
                  <a:lnTo>
                    <a:pt x="340" y="1387"/>
                  </a:lnTo>
                  <a:lnTo>
                    <a:pt x="339" y="1386"/>
                  </a:lnTo>
                  <a:lnTo>
                    <a:pt x="338" y="1386"/>
                  </a:lnTo>
                  <a:lnTo>
                    <a:pt x="338" y="1385"/>
                  </a:lnTo>
                  <a:lnTo>
                    <a:pt x="336" y="1385"/>
                  </a:lnTo>
                  <a:lnTo>
                    <a:pt x="335" y="1385"/>
                  </a:lnTo>
                  <a:lnTo>
                    <a:pt x="334" y="1383"/>
                  </a:lnTo>
                  <a:lnTo>
                    <a:pt x="334" y="1382"/>
                  </a:lnTo>
                  <a:lnTo>
                    <a:pt x="332" y="1382"/>
                  </a:lnTo>
                  <a:lnTo>
                    <a:pt x="332" y="1381"/>
                  </a:lnTo>
                  <a:lnTo>
                    <a:pt x="334" y="1381"/>
                  </a:lnTo>
                  <a:lnTo>
                    <a:pt x="334" y="1379"/>
                  </a:lnTo>
                  <a:lnTo>
                    <a:pt x="335" y="1378"/>
                  </a:lnTo>
                  <a:lnTo>
                    <a:pt x="335" y="1377"/>
                  </a:lnTo>
                  <a:lnTo>
                    <a:pt x="335" y="1375"/>
                  </a:lnTo>
                  <a:lnTo>
                    <a:pt x="336" y="1374"/>
                  </a:lnTo>
                  <a:lnTo>
                    <a:pt x="338" y="1373"/>
                  </a:lnTo>
                  <a:lnTo>
                    <a:pt x="338" y="1371"/>
                  </a:lnTo>
                  <a:lnTo>
                    <a:pt x="338" y="1370"/>
                  </a:lnTo>
                  <a:lnTo>
                    <a:pt x="339" y="1369"/>
                  </a:lnTo>
                  <a:lnTo>
                    <a:pt x="339" y="1368"/>
                  </a:lnTo>
                  <a:lnTo>
                    <a:pt x="340" y="1368"/>
                  </a:lnTo>
                  <a:lnTo>
                    <a:pt x="340" y="1366"/>
                  </a:lnTo>
                  <a:lnTo>
                    <a:pt x="342" y="1365"/>
                  </a:lnTo>
                  <a:lnTo>
                    <a:pt x="342" y="1364"/>
                  </a:lnTo>
                  <a:lnTo>
                    <a:pt x="342" y="1362"/>
                  </a:lnTo>
                  <a:lnTo>
                    <a:pt x="342" y="1361"/>
                  </a:lnTo>
                  <a:lnTo>
                    <a:pt x="342" y="1360"/>
                  </a:lnTo>
                  <a:lnTo>
                    <a:pt x="342" y="1357"/>
                  </a:lnTo>
                  <a:lnTo>
                    <a:pt x="340" y="1356"/>
                  </a:lnTo>
                  <a:lnTo>
                    <a:pt x="340" y="1354"/>
                  </a:lnTo>
                  <a:lnTo>
                    <a:pt x="340" y="1352"/>
                  </a:lnTo>
                  <a:lnTo>
                    <a:pt x="339" y="1350"/>
                  </a:lnTo>
                  <a:lnTo>
                    <a:pt x="339" y="1349"/>
                  </a:lnTo>
                  <a:lnTo>
                    <a:pt x="338" y="1345"/>
                  </a:lnTo>
                  <a:lnTo>
                    <a:pt x="338" y="1344"/>
                  </a:lnTo>
                  <a:lnTo>
                    <a:pt x="338" y="1343"/>
                  </a:lnTo>
                  <a:lnTo>
                    <a:pt x="338" y="1341"/>
                  </a:lnTo>
                  <a:lnTo>
                    <a:pt x="336" y="1341"/>
                  </a:lnTo>
                  <a:lnTo>
                    <a:pt x="336" y="1340"/>
                  </a:lnTo>
                  <a:lnTo>
                    <a:pt x="336" y="1339"/>
                  </a:lnTo>
                  <a:lnTo>
                    <a:pt x="336" y="1337"/>
                  </a:lnTo>
                  <a:lnTo>
                    <a:pt x="336" y="1336"/>
                  </a:lnTo>
                  <a:lnTo>
                    <a:pt x="335" y="1336"/>
                  </a:lnTo>
                  <a:lnTo>
                    <a:pt x="336" y="1336"/>
                  </a:lnTo>
                  <a:lnTo>
                    <a:pt x="336" y="1335"/>
                  </a:lnTo>
                  <a:lnTo>
                    <a:pt x="338" y="1335"/>
                  </a:lnTo>
                  <a:lnTo>
                    <a:pt x="338" y="1333"/>
                  </a:lnTo>
                  <a:lnTo>
                    <a:pt x="338" y="1332"/>
                  </a:lnTo>
                  <a:lnTo>
                    <a:pt x="339" y="1331"/>
                  </a:lnTo>
                  <a:lnTo>
                    <a:pt x="339" y="1330"/>
                  </a:lnTo>
                  <a:lnTo>
                    <a:pt x="340" y="1330"/>
                  </a:lnTo>
                  <a:lnTo>
                    <a:pt x="340" y="1328"/>
                  </a:lnTo>
                  <a:lnTo>
                    <a:pt x="342" y="1328"/>
                  </a:lnTo>
                  <a:lnTo>
                    <a:pt x="342" y="1327"/>
                  </a:lnTo>
                  <a:lnTo>
                    <a:pt x="343" y="1327"/>
                  </a:lnTo>
                  <a:lnTo>
                    <a:pt x="343" y="1326"/>
                  </a:lnTo>
                  <a:lnTo>
                    <a:pt x="343" y="1324"/>
                  </a:lnTo>
                  <a:lnTo>
                    <a:pt x="344" y="1324"/>
                  </a:lnTo>
                  <a:lnTo>
                    <a:pt x="344" y="1323"/>
                  </a:lnTo>
                  <a:lnTo>
                    <a:pt x="346" y="1323"/>
                  </a:lnTo>
                  <a:lnTo>
                    <a:pt x="346" y="1322"/>
                  </a:lnTo>
                  <a:lnTo>
                    <a:pt x="346" y="1320"/>
                  </a:lnTo>
                  <a:lnTo>
                    <a:pt x="347" y="1320"/>
                  </a:lnTo>
                  <a:lnTo>
                    <a:pt x="347" y="1319"/>
                  </a:lnTo>
                  <a:lnTo>
                    <a:pt x="347" y="1318"/>
                  </a:lnTo>
                  <a:lnTo>
                    <a:pt x="348" y="1318"/>
                  </a:lnTo>
                  <a:lnTo>
                    <a:pt x="347" y="1318"/>
                  </a:lnTo>
                  <a:lnTo>
                    <a:pt x="347" y="1316"/>
                  </a:lnTo>
                  <a:lnTo>
                    <a:pt x="348" y="1315"/>
                  </a:lnTo>
                  <a:lnTo>
                    <a:pt x="348" y="1314"/>
                  </a:lnTo>
                  <a:lnTo>
                    <a:pt x="348" y="1313"/>
                  </a:lnTo>
                  <a:lnTo>
                    <a:pt x="348" y="1311"/>
                  </a:lnTo>
                  <a:lnTo>
                    <a:pt x="347" y="1311"/>
                  </a:lnTo>
                  <a:lnTo>
                    <a:pt x="347" y="1310"/>
                  </a:lnTo>
                  <a:lnTo>
                    <a:pt x="346" y="1310"/>
                  </a:lnTo>
                  <a:lnTo>
                    <a:pt x="347" y="1310"/>
                  </a:lnTo>
                  <a:lnTo>
                    <a:pt x="347" y="1309"/>
                  </a:lnTo>
                  <a:lnTo>
                    <a:pt x="346" y="1309"/>
                  </a:lnTo>
                  <a:lnTo>
                    <a:pt x="344" y="1309"/>
                  </a:lnTo>
                  <a:lnTo>
                    <a:pt x="343" y="1309"/>
                  </a:lnTo>
                  <a:lnTo>
                    <a:pt x="342" y="1309"/>
                  </a:lnTo>
                  <a:lnTo>
                    <a:pt x="340" y="1309"/>
                  </a:lnTo>
                  <a:lnTo>
                    <a:pt x="339" y="1309"/>
                  </a:lnTo>
                  <a:lnTo>
                    <a:pt x="336" y="1309"/>
                  </a:lnTo>
                  <a:lnTo>
                    <a:pt x="335" y="1307"/>
                  </a:lnTo>
                  <a:lnTo>
                    <a:pt x="334" y="1307"/>
                  </a:lnTo>
                  <a:lnTo>
                    <a:pt x="334" y="1306"/>
                  </a:lnTo>
                  <a:lnTo>
                    <a:pt x="332" y="1305"/>
                  </a:lnTo>
                  <a:lnTo>
                    <a:pt x="331" y="1305"/>
                  </a:lnTo>
                  <a:lnTo>
                    <a:pt x="330" y="1303"/>
                  </a:lnTo>
                  <a:lnTo>
                    <a:pt x="328" y="1303"/>
                  </a:lnTo>
                  <a:lnTo>
                    <a:pt x="328" y="1302"/>
                  </a:lnTo>
                  <a:lnTo>
                    <a:pt x="327" y="1302"/>
                  </a:lnTo>
                  <a:lnTo>
                    <a:pt x="327" y="1301"/>
                  </a:lnTo>
                  <a:lnTo>
                    <a:pt x="326" y="1299"/>
                  </a:lnTo>
                  <a:lnTo>
                    <a:pt x="325" y="1298"/>
                  </a:lnTo>
                  <a:lnTo>
                    <a:pt x="323" y="1298"/>
                  </a:lnTo>
                  <a:lnTo>
                    <a:pt x="322" y="1298"/>
                  </a:lnTo>
                  <a:lnTo>
                    <a:pt x="322" y="1299"/>
                  </a:lnTo>
                  <a:lnTo>
                    <a:pt x="321" y="1299"/>
                  </a:lnTo>
                  <a:lnTo>
                    <a:pt x="319" y="1299"/>
                  </a:lnTo>
                  <a:lnTo>
                    <a:pt x="319" y="1301"/>
                  </a:lnTo>
                  <a:lnTo>
                    <a:pt x="318" y="1301"/>
                  </a:lnTo>
                  <a:lnTo>
                    <a:pt x="318" y="1302"/>
                  </a:lnTo>
                  <a:lnTo>
                    <a:pt x="318" y="1303"/>
                  </a:lnTo>
                  <a:lnTo>
                    <a:pt x="317" y="1303"/>
                  </a:lnTo>
                  <a:lnTo>
                    <a:pt x="315" y="1303"/>
                  </a:lnTo>
                  <a:lnTo>
                    <a:pt x="314" y="1303"/>
                  </a:lnTo>
                  <a:lnTo>
                    <a:pt x="314" y="1305"/>
                  </a:lnTo>
                  <a:lnTo>
                    <a:pt x="313" y="1305"/>
                  </a:lnTo>
                  <a:lnTo>
                    <a:pt x="313" y="1306"/>
                  </a:lnTo>
                  <a:lnTo>
                    <a:pt x="313" y="1307"/>
                  </a:lnTo>
                  <a:lnTo>
                    <a:pt x="313" y="1309"/>
                  </a:lnTo>
                  <a:lnTo>
                    <a:pt x="313" y="1310"/>
                  </a:lnTo>
                  <a:lnTo>
                    <a:pt x="313" y="1311"/>
                  </a:lnTo>
                  <a:lnTo>
                    <a:pt x="313" y="1313"/>
                  </a:lnTo>
                  <a:lnTo>
                    <a:pt x="311" y="1314"/>
                  </a:lnTo>
                  <a:lnTo>
                    <a:pt x="310" y="1315"/>
                  </a:lnTo>
                  <a:lnTo>
                    <a:pt x="309" y="1316"/>
                  </a:lnTo>
                  <a:lnTo>
                    <a:pt x="306" y="1319"/>
                  </a:lnTo>
                  <a:lnTo>
                    <a:pt x="305" y="1320"/>
                  </a:lnTo>
                  <a:lnTo>
                    <a:pt x="304" y="1322"/>
                  </a:lnTo>
                  <a:lnTo>
                    <a:pt x="301" y="1324"/>
                  </a:lnTo>
                  <a:lnTo>
                    <a:pt x="294" y="1327"/>
                  </a:lnTo>
                  <a:lnTo>
                    <a:pt x="293" y="1328"/>
                  </a:lnTo>
                  <a:lnTo>
                    <a:pt x="288" y="1327"/>
                  </a:lnTo>
                  <a:lnTo>
                    <a:pt x="285" y="1324"/>
                  </a:lnTo>
                  <a:lnTo>
                    <a:pt x="284" y="1323"/>
                  </a:lnTo>
                  <a:lnTo>
                    <a:pt x="283" y="1322"/>
                  </a:lnTo>
                  <a:lnTo>
                    <a:pt x="281" y="1318"/>
                  </a:lnTo>
                  <a:lnTo>
                    <a:pt x="281" y="1316"/>
                  </a:lnTo>
                  <a:lnTo>
                    <a:pt x="283" y="1315"/>
                  </a:lnTo>
                  <a:lnTo>
                    <a:pt x="284" y="1313"/>
                  </a:lnTo>
                  <a:lnTo>
                    <a:pt x="284" y="1311"/>
                  </a:lnTo>
                  <a:lnTo>
                    <a:pt x="285" y="1309"/>
                  </a:lnTo>
                  <a:lnTo>
                    <a:pt x="287" y="1306"/>
                  </a:lnTo>
                  <a:lnTo>
                    <a:pt x="287" y="1305"/>
                  </a:lnTo>
                  <a:lnTo>
                    <a:pt x="287" y="1303"/>
                  </a:lnTo>
                  <a:lnTo>
                    <a:pt x="288" y="1301"/>
                  </a:lnTo>
                  <a:lnTo>
                    <a:pt x="289" y="1299"/>
                  </a:lnTo>
                  <a:lnTo>
                    <a:pt x="292" y="1297"/>
                  </a:lnTo>
                  <a:lnTo>
                    <a:pt x="293" y="1294"/>
                  </a:lnTo>
                  <a:lnTo>
                    <a:pt x="293" y="1290"/>
                  </a:lnTo>
                  <a:lnTo>
                    <a:pt x="294" y="1282"/>
                  </a:lnTo>
                  <a:lnTo>
                    <a:pt x="294" y="1278"/>
                  </a:lnTo>
                  <a:lnTo>
                    <a:pt x="296" y="1276"/>
                  </a:lnTo>
                  <a:lnTo>
                    <a:pt x="296" y="1272"/>
                  </a:lnTo>
                  <a:lnTo>
                    <a:pt x="297" y="1268"/>
                  </a:lnTo>
                  <a:lnTo>
                    <a:pt x="298" y="1264"/>
                  </a:lnTo>
                  <a:lnTo>
                    <a:pt x="300" y="1260"/>
                  </a:lnTo>
                  <a:lnTo>
                    <a:pt x="300" y="1258"/>
                  </a:lnTo>
                  <a:lnTo>
                    <a:pt x="301" y="1254"/>
                  </a:lnTo>
                  <a:lnTo>
                    <a:pt x="301" y="1251"/>
                  </a:lnTo>
                  <a:lnTo>
                    <a:pt x="302" y="1248"/>
                  </a:lnTo>
                  <a:lnTo>
                    <a:pt x="304" y="1246"/>
                  </a:lnTo>
                  <a:lnTo>
                    <a:pt x="308" y="1242"/>
                  </a:lnTo>
                  <a:lnTo>
                    <a:pt x="309" y="1242"/>
                  </a:lnTo>
                  <a:lnTo>
                    <a:pt x="310" y="1242"/>
                  </a:lnTo>
                  <a:lnTo>
                    <a:pt x="315" y="1239"/>
                  </a:lnTo>
                  <a:lnTo>
                    <a:pt x="317" y="1239"/>
                  </a:lnTo>
                  <a:lnTo>
                    <a:pt x="319" y="1238"/>
                  </a:lnTo>
                  <a:lnTo>
                    <a:pt x="322" y="1237"/>
                  </a:lnTo>
                  <a:lnTo>
                    <a:pt x="323" y="1235"/>
                  </a:lnTo>
                  <a:lnTo>
                    <a:pt x="330" y="1231"/>
                  </a:lnTo>
                  <a:lnTo>
                    <a:pt x="332" y="1231"/>
                  </a:lnTo>
                  <a:lnTo>
                    <a:pt x="335" y="1230"/>
                  </a:lnTo>
                  <a:lnTo>
                    <a:pt x="336" y="1230"/>
                  </a:lnTo>
                  <a:lnTo>
                    <a:pt x="338" y="1230"/>
                  </a:lnTo>
                  <a:lnTo>
                    <a:pt x="344" y="1227"/>
                  </a:lnTo>
                  <a:lnTo>
                    <a:pt x="346" y="1227"/>
                  </a:lnTo>
                  <a:lnTo>
                    <a:pt x="348" y="1227"/>
                  </a:lnTo>
                  <a:lnTo>
                    <a:pt x="349" y="1225"/>
                  </a:lnTo>
                  <a:lnTo>
                    <a:pt x="351" y="1224"/>
                  </a:lnTo>
                  <a:lnTo>
                    <a:pt x="352" y="1220"/>
                  </a:lnTo>
                  <a:lnTo>
                    <a:pt x="352" y="1217"/>
                  </a:lnTo>
                  <a:lnTo>
                    <a:pt x="355" y="1199"/>
                  </a:lnTo>
                  <a:lnTo>
                    <a:pt x="353" y="1197"/>
                  </a:lnTo>
                  <a:lnTo>
                    <a:pt x="353" y="1196"/>
                  </a:lnTo>
                  <a:lnTo>
                    <a:pt x="353" y="1192"/>
                  </a:lnTo>
                  <a:lnTo>
                    <a:pt x="353" y="1191"/>
                  </a:lnTo>
                  <a:lnTo>
                    <a:pt x="352" y="1188"/>
                  </a:lnTo>
                  <a:lnTo>
                    <a:pt x="352" y="1186"/>
                  </a:lnTo>
                  <a:lnTo>
                    <a:pt x="351" y="1184"/>
                  </a:lnTo>
                  <a:lnTo>
                    <a:pt x="351" y="1182"/>
                  </a:lnTo>
                  <a:lnTo>
                    <a:pt x="349" y="1179"/>
                  </a:lnTo>
                  <a:lnTo>
                    <a:pt x="347" y="1176"/>
                  </a:lnTo>
                  <a:lnTo>
                    <a:pt x="346" y="1175"/>
                  </a:lnTo>
                  <a:lnTo>
                    <a:pt x="344" y="1172"/>
                  </a:lnTo>
                  <a:lnTo>
                    <a:pt x="342" y="1170"/>
                  </a:lnTo>
                  <a:lnTo>
                    <a:pt x="340" y="1170"/>
                  </a:lnTo>
                  <a:lnTo>
                    <a:pt x="338" y="1167"/>
                  </a:lnTo>
                  <a:lnTo>
                    <a:pt x="335" y="1165"/>
                  </a:lnTo>
                  <a:lnTo>
                    <a:pt x="334" y="1165"/>
                  </a:lnTo>
                  <a:lnTo>
                    <a:pt x="332" y="1163"/>
                  </a:lnTo>
                  <a:lnTo>
                    <a:pt x="330" y="1161"/>
                  </a:lnTo>
                  <a:lnTo>
                    <a:pt x="328" y="1159"/>
                  </a:lnTo>
                  <a:lnTo>
                    <a:pt x="327" y="1159"/>
                  </a:lnTo>
                  <a:lnTo>
                    <a:pt x="327" y="1158"/>
                  </a:lnTo>
                  <a:lnTo>
                    <a:pt x="325" y="1157"/>
                  </a:lnTo>
                  <a:lnTo>
                    <a:pt x="321" y="1155"/>
                  </a:lnTo>
                  <a:lnTo>
                    <a:pt x="319" y="1155"/>
                  </a:lnTo>
                  <a:lnTo>
                    <a:pt x="317" y="1155"/>
                  </a:lnTo>
                  <a:lnTo>
                    <a:pt x="314" y="1153"/>
                  </a:lnTo>
                  <a:lnTo>
                    <a:pt x="311" y="1152"/>
                  </a:lnTo>
                  <a:lnTo>
                    <a:pt x="311" y="1150"/>
                  </a:lnTo>
                  <a:lnTo>
                    <a:pt x="309" y="1148"/>
                  </a:lnTo>
                  <a:lnTo>
                    <a:pt x="308" y="1146"/>
                  </a:lnTo>
                  <a:lnTo>
                    <a:pt x="308" y="1145"/>
                  </a:lnTo>
                  <a:lnTo>
                    <a:pt x="306" y="1144"/>
                  </a:lnTo>
                  <a:lnTo>
                    <a:pt x="305" y="1142"/>
                  </a:lnTo>
                  <a:lnTo>
                    <a:pt x="304" y="1140"/>
                  </a:lnTo>
                  <a:lnTo>
                    <a:pt x="304" y="1136"/>
                  </a:lnTo>
                  <a:lnTo>
                    <a:pt x="302" y="1132"/>
                  </a:lnTo>
                  <a:lnTo>
                    <a:pt x="302" y="1129"/>
                  </a:lnTo>
                  <a:lnTo>
                    <a:pt x="302" y="1128"/>
                  </a:lnTo>
                  <a:lnTo>
                    <a:pt x="302" y="1127"/>
                  </a:lnTo>
                  <a:lnTo>
                    <a:pt x="301" y="1124"/>
                  </a:lnTo>
                  <a:lnTo>
                    <a:pt x="302" y="1121"/>
                  </a:lnTo>
                  <a:lnTo>
                    <a:pt x="302" y="1120"/>
                  </a:lnTo>
                  <a:lnTo>
                    <a:pt x="302" y="1116"/>
                  </a:lnTo>
                  <a:lnTo>
                    <a:pt x="302" y="1115"/>
                  </a:lnTo>
                  <a:lnTo>
                    <a:pt x="304" y="1112"/>
                  </a:lnTo>
                  <a:lnTo>
                    <a:pt x="305" y="1111"/>
                  </a:lnTo>
                  <a:lnTo>
                    <a:pt x="306" y="1110"/>
                  </a:lnTo>
                  <a:lnTo>
                    <a:pt x="306" y="1108"/>
                  </a:lnTo>
                  <a:lnTo>
                    <a:pt x="308" y="1107"/>
                  </a:lnTo>
                  <a:lnTo>
                    <a:pt x="309" y="1104"/>
                  </a:lnTo>
                  <a:lnTo>
                    <a:pt x="309" y="1103"/>
                  </a:lnTo>
                  <a:lnTo>
                    <a:pt x="310" y="1103"/>
                  </a:lnTo>
                  <a:lnTo>
                    <a:pt x="310" y="1100"/>
                  </a:lnTo>
                  <a:lnTo>
                    <a:pt x="313" y="1099"/>
                  </a:lnTo>
                  <a:lnTo>
                    <a:pt x="314" y="1098"/>
                  </a:lnTo>
                  <a:lnTo>
                    <a:pt x="315" y="1097"/>
                  </a:lnTo>
                  <a:lnTo>
                    <a:pt x="318" y="1094"/>
                  </a:lnTo>
                  <a:lnTo>
                    <a:pt x="322" y="1093"/>
                  </a:lnTo>
                  <a:lnTo>
                    <a:pt x="326" y="1091"/>
                  </a:lnTo>
                  <a:lnTo>
                    <a:pt x="328" y="1090"/>
                  </a:lnTo>
                  <a:lnTo>
                    <a:pt x="332" y="1089"/>
                  </a:lnTo>
                  <a:lnTo>
                    <a:pt x="336" y="1089"/>
                  </a:lnTo>
                  <a:lnTo>
                    <a:pt x="340" y="1087"/>
                  </a:lnTo>
                  <a:lnTo>
                    <a:pt x="343" y="1086"/>
                  </a:lnTo>
                  <a:lnTo>
                    <a:pt x="344" y="1086"/>
                  </a:lnTo>
                  <a:lnTo>
                    <a:pt x="348" y="1085"/>
                  </a:lnTo>
                  <a:lnTo>
                    <a:pt x="351" y="1083"/>
                  </a:lnTo>
                  <a:lnTo>
                    <a:pt x="352" y="1082"/>
                  </a:lnTo>
                  <a:lnTo>
                    <a:pt x="355" y="1078"/>
                  </a:lnTo>
                  <a:lnTo>
                    <a:pt x="356" y="1078"/>
                  </a:lnTo>
                  <a:lnTo>
                    <a:pt x="357" y="1076"/>
                  </a:lnTo>
                  <a:lnTo>
                    <a:pt x="360" y="1072"/>
                  </a:lnTo>
                  <a:lnTo>
                    <a:pt x="363" y="1068"/>
                  </a:lnTo>
                  <a:lnTo>
                    <a:pt x="363" y="1066"/>
                  </a:lnTo>
                  <a:lnTo>
                    <a:pt x="364" y="1065"/>
                  </a:lnTo>
                  <a:lnTo>
                    <a:pt x="364" y="1064"/>
                  </a:lnTo>
                  <a:lnTo>
                    <a:pt x="365" y="1063"/>
                  </a:lnTo>
                  <a:lnTo>
                    <a:pt x="365" y="1061"/>
                  </a:lnTo>
                  <a:lnTo>
                    <a:pt x="364" y="1057"/>
                  </a:lnTo>
                  <a:lnTo>
                    <a:pt x="364" y="1055"/>
                  </a:lnTo>
                  <a:lnTo>
                    <a:pt x="364" y="1051"/>
                  </a:lnTo>
                  <a:lnTo>
                    <a:pt x="363" y="1045"/>
                  </a:lnTo>
                  <a:lnTo>
                    <a:pt x="361" y="1044"/>
                  </a:lnTo>
                  <a:lnTo>
                    <a:pt x="361" y="1042"/>
                  </a:lnTo>
                  <a:lnTo>
                    <a:pt x="359" y="1038"/>
                  </a:lnTo>
                  <a:lnTo>
                    <a:pt x="357" y="1035"/>
                  </a:lnTo>
                  <a:lnTo>
                    <a:pt x="356" y="1031"/>
                  </a:lnTo>
                  <a:lnTo>
                    <a:pt x="355" y="1028"/>
                  </a:lnTo>
                  <a:lnTo>
                    <a:pt x="353" y="1027"/>
                  </a:lnTo>
                  <a:lnTo>
                    <a:pt x="352" y="1025"/>
                  </a:lnTo>
                  <a:lnTo>
                    <a:pt x="351" y="1021"/>
                  </a:lnTo>
                  <a:lnTo>
                    <a:pt x="349" y="1021"/>
                  </a:lnTo>
                  <a:lnTo>
                    <a:pt x="348" y="1017"/>
                  </a:lnTo>
                  <a:lnTo>
                    <a:pt x="348" y="1014"/>
                  </a:lnTo>
                  <a:lnTo>
                    <a:pt x="348" y="1013"/>
                  </a:lnTo>
                  <a:lnTo>
                    <a:pt x="347" y="1008"/>
                  </a:lnTo>
                  <a:lnTo>
                    <a:pt x="348" y="1006"/>
                  </a:lnTo>
                  <a:lnTo>
                    <a:pt x="348" y="1004"/>
                  </a:lnTo>
                  <a:lnTo>
                    <a:pt x="349" y="1004"/>
                  </a:lnTo>
                  <a:lnTo>
                    <a:pt x="349" y="1002"/>
                  </a:lnTo>
                  <a:lnTo>
                    <a:pt x="351" y="1000"/>
                  </a:lnTo>
                  <a:lnTo>
                    <a:pt x="353" y="998"/>
                  </a:lnTo>
                  <a:lnTo>
                    <a:pt x="353" y="997"/>
                  </a:lnTo>
                  <a:lnTo>
                    <a:pt x="355" y="996"/>
                  </a:lnTo>
                  <a:lnTo>
                    <a:pt x="357" y="993"/>
                  </a:lnTo>
                  <a:lnTo>
                    <a:pt x="360" y="991"/>
                  </a:lnTo>
                  <a:lnTo>
                    <a:pt x="361" y="991"/>
                  </a:lnTo>
                  <a:lnTo>
                    <a:pt x="363" y="989"/>
                  </a:lnTo>
                  <a:lnTo>
                    <a:pt x="365" y="988"/>
                  </a:lnTo>
                  <a:lnTo>
                    <a:pt x="368" y="983"/>
                  </a:lnTo>
                  <a:lnTo>
                    <a:pt x="368" y="981"/>
                  </a:lnTo>
                  <a:lnTo>
                    <a:pt x="369" y="980"/>
                  </a:lnTo>
                  <a:lnTo>
                    <a:pt x="369" y="979"/>
                  </a:lnTo>
                  <a:lnTo>
                    <a:pt x="370" y="976"/>
                  </a:lnTo>
                  <a:lnTo>
                    <a:pt x="372" y="975"/>
                  </a:lnTo>
                  <a:lnTo>
                    <a:pt x="373" y="973"/>
                  </a:lnTo>
                  <a:lnTo>
                    <a:pt x="373" y="972"/>
                  </a:lnTo>
                  <a:lnTo>
                    <a:pt x="374" y="971"/>
                  </a:lnTo>
                  <a:lnTo>
                    <a:pt x="374" y="970"/>
                  </a:lnTo>
                  <a:lnTo>
                    <a:pt x="374" y="967"/>
                  </a:lnTo>
                  <a:lnTo>
                    <a:pt x="374" y="966"/>
                  </a:lnTo>
                  <a:lnTo>
                    <a:pt x="374" y="963"/>
                  </a:lnTo>
                  <a:lnTo>
                    <a:pt x="374" y="959"/>
                  </a:lnTo>
                  <a:lnTo>
                    <a:pt x="373" y="958"/>
                  </a:lnTo>
                  <a:lnTo>
                    <a:pt x="373" y="956"/>
                  </a:lnTo>
                  <a:lnTo>
                    <a:pt x="372" y="956"/>
                  </a:lnTo>
                  <a:lnTo>
                    <a:pt x="372" y="954"/>
                  </a:lnTo>
                  <a:lnTo>
                    <a:pt x="370" y="953"/>
                  </a:lnTo>
                  <a:lnTo>
                    <a:pt x="370" y="951"/>
                  </a:lnTo>
                  <a:lnTo>
                    <a:pt x="369" y="949"/>
                  </a:lnTo>
                  <a:lnTo>
                    <a:pt x="366" y="947"/>
                  </a:lnTo>
                  <a:lnTo>
                    <a:pt x="365" y="947"/>
                  </a:lnTo>
                  <a:lnTo>
                    <a:pt x="364" y="947"/>
                  </a:lnTo>
                  <a:lnTo>
                    <a:pt x="361" y="946"/>
                  </a:lnTo>
                  <a:lnTo>
                    <a:pt x="359" y="945"/>
                  </a:lnTo>
                  <a:lnTo>
                    <a:pt x="356" y="945"/>
                  </a:lnTo>
                  <a:lnTo>
                    <a:pt x="352" y="945"/>
                  </a:lnTo>
                  <a:lnTo>
                    <a:pt x="351" y="943"/>
                  </a:lnTo>
                  <a:lnTo>
                    <a:pt x="349" y="943"/>
                  </a:lnTo>
                  <a:lnTo>
                    <a:pt x="348" y="943"/>
                  </a:lnTo>
                  <a:lnTo>
                    <a:pt x="346" y="943"/>
                  </a:lnTo>
                  <a:lnTo>
                    <a:pt x="343" y="942"/>
                  </a:lnTo>
                  <a:lnTo>
                    <a:pt x="342" y="942"/>
                  </a:lnTo>
                  <a:lnTo>
                    <a:pt x="338" y="942"/>
                  </a:lnTo>
                  <a:lnTo>
                    <a:pt x="338" y="938"/>
                  </a:lnTo>
                  <a:lnTo>
                    <a:pt x="339" y="937"/>
                  </a:lnTo>
                  <a:lnTo>
                    <a:pt x="339" y="934"/>
                  </a:lnTo>
                  <a:lnTo>
                    <a:pt x="339" y="932"/>
                  </a:lnTo>
                  <a:lnTo>
                    <a:pt x="340" y="929"/>
                  </a:lnTo>
                  <a:lnTo>
                    <a:pt x="342" y="926"/>
                  </a:lnTo>
                  <a:lnTo>
                    <a:pt x="342" y="924"/>
                  </a:lnTo>
                  <a:lnTo>
                    <a:pt x="343" y="921"/>
                  </a:lnTo>
                  <a:lnTo>
                    <a:pt x="343" y="920"/>
                  </a:lnTo>
                  <a:lnTo>
                    <a:pt x="344" y="917"/>
                  </a:lnTo>
                  <a:lnTo>
                    <a:pt x="344" y="916"/>
                  </a:lnTo>
                  <a:lnTo>
                    <a:pt x="346" y="915"/>
                  </a:lnTo>
                  <a:lnTo>
                    <a:pt x="346" y="911"/>
                  </a:lnTo>
                  <a:lnTo>
                    <a:pt x="347" y="908"/>
                  </a:lnTo>
                  <a:lnTo>
                    <a:pt x="347" y="907"/>
                  </a:lnTo>
                  <a:lnTo>
                    <a:pt x="347" y="904"/>
                  </a:lnTo>
                  <a:lnTo>
                    <a:pt x="348" y="902"/>
                  </a:lnTo>
                  <a:lnTo>
                    <a:pt x="348" y="896"/>
                  </a:lnTo>
                  <a:lnTo>
                    <a:pt x="349" y="892"/>
                  </a:lnTo>
                  <a:lnTo>
                    <a:pt x="351" y="886"/>
                  </a:lnTo>
                  <a:lnTo>
                    <a:pt x="352" y="882"/>
                  </a:lnTo>
                  <a:lnTo>
                    <a:pt x="355" y="875"/>
                  </a:lnTo>
                  <a:lnTo>
                    <a:pt x="357" y="865"/>
                  </a:lnTo>
                  <a:lnTo>
                    <a:pt x="357" y="864"/>
                  </a:lnTo>
                  <a:lnTo>
                    <a:pt x="356" y="852"/>
                  </a:lnTo>
                  <a:lnTo>
                    <a:pt x="355" y="845"/>
                  </a:lnTo>
                  <a:lnTo>
                    <a:pt x="352" y="839"/>
                  </a:lnTo>
                  <a:lnTo>
                    <a:pt x="349" y="833"/>
                  </a:lnTo>
                  <a:lnTo>
                    <a:pt x="351" y="827"/>
                  </a:lnTo>
                  <a:lnTo>
                    <a:pt x="351" y="826"/>
                  </a:lnTo>
                  <a:lnTo>
                    <a:pt x="342" y="819"/>
                  </a:lnTo>
                  <a:lnTo>
                    <a:pt x="331" y="811"/>
                  </a:lnTo>
                  <a:lnTo>
                    <a:pt x="314" y="803"/>
                  </a:lnTo>
                  <a:lnTo>
                    <a:pt x="310" y="802"/>
                  </a:lnTo>
                  <a:lnTo>
                    <a:pt x="293" y="794"/>
                  </a:lnTo>
                  <a:lnTo>
                    <a:pt x="280" y="785"/>
                  </a:lnTo>
                  <a:lnTo>
                    <a:pt x="280" y="782"/>
                  </a:lnTo>
                  <a:lnTo>
                    <a:pt x="277" y="771"/>
                  </a:lnTo>
                  <a:lnTo>
                    <a:pt x="276" y="763"/>
                  </a:lnTo>
                  <a:lnTo>
                    <a:pt x="271" y="755"/>
                  </a:lnTo>
                  <a:lnTo>
                    <a:pt x="267" y="740"/>
                  </a:lnTo>
                  <a:lnTo>
                    <a:pt x="266" y="733"/>
                  </a:lnTo>
                  <a:lnTo>
                    <a:pt x="262" y="722"/>
                  </a:lnTo>
                  <a:lnTo>
                    <a:pt x="254" y="713"/>
                  </a:lnTo>
                  <a:lnTo>
                    <a:pt x="246" y="703"/>
                  </a:lnTo>
                  <a:lnTo>
                    <a:pt x="250" y="666"/>
                  </a:lnTo>
                  <a:lnTo>
                    <a:pt x="246" y="651"/>
                  </a:lnTo>
                  <a:lnTo>
                    <a:pt x="251" y="640"/>
                  </a:lnTo>
                  <a:lnTo>
                    <a:pt x="253" y="623"/>
                  </a:lnTo>
                  <a:lnTo>
                    <a:pt x="250" y="612"/>
                  </a:lnTo>
                  <a:lnTo>
                    <a:pt x="239" y="600"/>
                  </a:lnTo>
                  <a:lnTo>
                    <a:pt x="229" y="594"/>
                  </a:lnTo>
                  <a:lnTo>
                    <a:pt x="200" y="595"/>
                  </a:lnTo>
                  <a:lnTo>
                    <a:pt x="182" y="586"/>
                  </a:lnTo>
                  <a:lnTo>
                    <a:pt x="175" y="577"/>
                  </a:lnTo>
                  <a:lnTo>
                    <a:pt x="173" y="568"/>
                  </a:lnTo>
                  <a:lnTo>
                    <a:pt x="170" y="562"/>
                  </a:lnTo>
                  <a:lnTo>
                    <a:pt x="170" y="548"/>
                  </a:lnTo>
                  <a:lnTo>
                    <a:pt x="170" y="536"/>
                  </a:lnTo>
                  <a:lnTo>
                    <a:pt x="161" y="519"/>
                  </a:lnTo>
                  <a:lnTo>
                    <a:pt x="154" y="505"/>
                  </a:lnTo>
                  <a:lnTo>
                    <a:pt x="149" y="479"/>
                  </a:lnTo>
                  <a:lnTo>
                    <a:pt x="142" y="459"/>
                  </a:lnTo>
                  <a:lnTo>
                    <a:pt x="137" y="450"/>
                  </a:lnTo>
                  <a:lnTo>
                    <a:pt x="139" y="450"/>
                  </a:lnTo>
                  <a:lnTo>
                    <a:pt x="139" y="449"/>
                  </a:lnTo>
                  <a:lnTo>
                    <a:pt x="140" y="449"/>
                  </a:lnTo>
                  <a:lnTo>
                    <a:pt x="140" y="447"/>
                  </a:lnTo>
                  <a:lnTo>
                    <a:pt x="139" y="447"/>
                  </a:lnTo>
                  <a:lnTo>
                    <a:pt x="137" y="447"/>
                  </a:lnTo>
                  <a:lnTo>
                    <a:pt x="136" y="447"/>
                  </a:lnTo>
                  <a:lnTo>
                    <a:pt x="135" y="445"/>
                  </a:lnTo>
                  <a:lnTo>
                    <a:pt x="125" y="441"/>
                  </a:lnTo>
                  <a:lnTo>
                    <a:pt x="123" y="439"/>
                  </a:lnTo>
                  <a:lnTo>
                    <a:pt x="114" y="438"/>
                  </a:lnTo>
                  <a:lnTo>
                    <a:pt x="104" y="433"/>
                  </a:lnTo>
                  <a:lnTo>
                    <a:pt x="97" y="430"/>
                  </a:lnTo>
                  <a:lnTo>
                    <a:pt x="86" y="424"/>
                  </a:lnTo>
                  <a:lnTo>
                    <a:pt x="81" y="412"/>
                  </a:lnTo>
                  <a:lnTo>
                    <a:pt x="80" y="404"/>
                  </a:lnTo>
                  <a:lnTo>
                    <a:pt x="69" y="398"/>
                  </a:lnTo>
                  <a:lnTo>
                    <a:pt x="57" y="390"/>
                  </a:lnTo>
                  <a:lnTo>
                    <a:pt x="38" y="394"/>
                  </a:lnTo>
                  <a:lnTo>
                    <a:pt x="38" y="392"/>
                  </a:lnTo>
                  <a:lnTo>
                    <a:pt x="36" y="391"/>
                  </a:lnTo>
                  <a:lnTo>
                    <a:pt x="35" y="391"/>
                  </a:lnTo>
                  <a:lnTo>
                    <a:pt x="30" y="388"/>
                  </a:lnTo>
                  <a:lnTo>
                    <a:pt x="29" y="388"/>
                  </a:lnTo>
                  <a:lnTo>
                    <a:pt x="15" y="378"/>
                  </a:lnTo>
                  <a:lnTo>
                    <a:pt x="11" y="375"/>
                  </a:lnTo>
                  <a:lnTo>
                    <a:pt x="10" y="373"/>
                  </a:lnTo>
                  <a:lnTo>
                    <a:pt x="8" y="371"/>
                  </a:lnTo>
                  <a:lnTo>
                    <a:pt x="6" y="370"/>
                  </a:lnTo>
                  <a:lnTo>
                    <a:pt x="5" y="367"/>
                  </a:lnTo>
                  <a:lnTo>
                    <a:pt x="6" y="365"/>
                  </a:lnTo>
                  <a:lnTo>
                    <a:pt x="8" y="363"/>
                  </a:lnTo>
                  <a:lnTo>
                    <a:pt x="10" y="362"/>
                  </a:lnTo>
                  <a:lnTo>
                    <a:pt x="11" y="361"/>
                  </a:lnTo>
                  <a:lnTo>
                    <a:pt x="15" y="361"/>
                  </a:lnTo>
                  <a:lnTo>
                    <a:pt x="18" y="360"/>
                  </a:lnTo>
                  <a:lnTo>
                    <a:pt x="21" y="360"/>
                  </a:lnTo>
                  <a:lnTo>
                    <a:pt x="22" y="357"/>
                  </a:lnTo>
                  <a:lnTo>
                    <a:pt x="23" y="354"/>
                  </a:lnTo>
                  <a:lnTo>
                    <a:pt x="22" y="353"/>
                  </a:lnTo>
                  <a:lnTo>
                    <a:pt x="19" y="352"/>
                  </a:lnTo>
                  <a:lnTo>
                    <a:pt x="19" y="349"/>
                  </a:lnTo>
                  <a:lnTo>
                    <a:pt x="18" y="348"/>
                  </a:lnTo>
                  <a:lnTo>
                    <a:pt x="18" y="346"/>
                  </a:lnTo>
                  <a:lnTo>
                    <a:pt x="21" y="345"/>
                  </a:lnTo>
                  <a:lnTo>
                    <a:pt x="22" y="343"/>
                  </a:lnTo>
                  <a:lnTo>
                    <a:pt x="25" y="341"/>
                  </a:lnTo>
                  <a:lnTo>
                    <a:pt x="26" y="340"/>
                  </a:lnTo>
                  <a:lnTo>
                    <a:pt x="23" y="337"/>
                  </a:lnTo>
                  <a:lnTo>
                    <a:pt x="21" y="337"/>
                  </a:lnTo>
                  <a:lnTo>
                    <a:pt x="18" y="337"/>
                  </a:lnTo>
                  <a:lnTo>
                    <a:pt x="14" y="337"/>
                  </a:lnTo>
                  <a:lnTo>
                    <a:pt x="11" y="339"/>
                  </a:lnTo>
                  <a:lnTo>
                    <a:pt x="10" y="340"/>
                  </a:lnTo>
                  <a:lnTo>
                    <a:pt x="8" y="341"/>
                  </a:lnTo>
                  <a:lnTo>
                    <a:pt x="5" y="341"/>
                  </a:lnTo>
                  <a:lnTo>
                    <a:pt x="2" y="343"/>
                  </a:lnTo>
                  <a:lnTo>
                    <a:pt x="1" y="341"/>
                  </a:lnTo>
                  <a:lnTo>
                    <a:pt x="0" y="339"/>
                  </a:lnTo>
                  <a:lnTo>
                    <a:pt x="0" y="336"/>
                  </a:lnTo>
                  <a:lnTo>
                    <a:pt x="0" y="335"/>
                  </a:lnTo>
                  <a:lnTo>
                    <a:pt x="0" y="331"/>
                  </a:lnTo>
                  <a:lnTo>
                    <a:pt x="0" y="328"/>
                  </a:lnTo>
                  <a:lnTo>
                    <a:pt x="1" y="324"/>
                  </a:lnTo>
                  <a:lnTo>
                    <a:pt x="4" y="323"/>
                  </a:lnTo>
                  <a:lnTo>
                    <a:pt x="6" y="322"/>
                  </a:lnTo>
                  <a:lnTo>
                    <a:pt x="9" y="322"/>
                  </a:lnTo>
                  <a:lnTo>
                    <a:pt x="11" y="320"/>
                  </a:lnTo>
                  <a:lnTo>
                    <a:pt x="17" y="320"/>
                  </a:lnTo>
                  <a:lnTo>
                    <a:pt x="21" y="320"/>
                  </a:lnTo>
                  <a:lnTo>
                    <a:pt x="22" y="322"/>
                  </a:lnTo>
                  <a:lnTo>
                    <a:pt x="26" y="322"/>
                  </a:lnTo>
                  <a:lnTo>
                    <a:pt x="31" y="323"/>
                  </a:lnTo>
                  <a:lnTo>
                    <a:pt x="35" y="323"/>
                  </a:lnTo>
                  <a:lnTo>
                    <a:pt x="38" y="323"/>
                  </a:lnTo>
                  <a:lnTo>
                    <a:pt x="42" y="323"/>
                  </a:lnTo>
                  <a:lnTo>
                    <a:pt x="46" y="322"/>
                  </a:lnTo>
                  <a:lnTo>
                    <a:pt x="48" y="320"/>
                  </a:lnTo>
                  <a:lnTo>
                    <a:pt x="51" y="319"/>
                  </a:lnTo>
                  <a:lnTo>
                    <a:pt x="53" y="316"/>
                  </a:lnTo>
                  <a:lnTo>
                    <a:pt x="56" y="315"/>
                  </a:lnTo>
                  <a:lnTo>
                    <a:pt x="59" y="314"/>
                  </a:lnTo>
                  <a:lnTo>
                    <a:pt x="61" y="312"/>
                  </a:lnTo>
                  <a:lnTo>
                    <a:pt x="64" y="312"/>
                  </a:lnTo>
                  <a:lnTo>
                    <a:pt x="65" y="314"/>
                  </a:lnTo>
                  <a:lnTo>
                    <a:pt x="66" y="316"/>
                  </a:lnTo>
                  <a:lnTo>
                    <a:pt x="68" y="319"/>
                  </a:lnTo>
                  <a:lnTo>
                    <a:pt x="68" y="322"/>
                  </a:lnTo>
                  <a:lnTo>
                    <a:pt x="69" y="323"/>
                  </a:lnTo>
                  <a:lnTo>
                    <a:pt x="70" y="326"/>
                  </a:lnTo>
                  <a:lnTo>
                    <a:pt x="73" y="327"/>
                  </a:lnTo>
                  <a:lnTo>
                    <a:pt x="74" y="328"/>
                  </a:lnTo>
                  <a:lnTo>
                    <a:pt x="77" y="329"/>
                  </a:lnTo>
                  <a:lnTo>
                    <a:pt x="81" y="329"/>
                  </a:lnTo>
                  <a:lnTo>
                    <a:pt x="82" y="329"/>
                  </a:lnTo>
                  <a:lnTo>
                    <a:pt x="86" y="328"/>
                  </a:lnTo>
                  <a:lnTo>
                    <a:pt x="90" y="328"/>
                  </a:lnTo>
                  <a:lnTo>
                    <a:pt x="93" y="328"/>
                  </a:lnTo>
                  <a:lnTo>
                    <a:pt x="93" y="329"/>
                  </a:lnTo>
                  <a:lnTo>
                    <a:pt x="91" y="329"/>
                  </a:lnTo>
                  <a:lnTo>
                    <a:pt x="93" y="331"/>
                  </a:lnTo>
                  <a:lnTo>
                    <a:pt x="94" y="331"/>
                  </a:lnTo>
                  <a:lnTo>
                    <a:pt x="95" y="331"/>
                  </a:lnTo>
                  <a:lnTo>
                    <a:pt x="97" y="331"/>
                  </a:lnTo>
                  <a:lnTo>
                    <a:pt x="98" y="331"/>
                  </a:lnTo>
                  <a:lnTo>
                    <a:pt x="99" y="331"/>
                  </a:lnTo>
                  <a:lnTo>
                    <a:pt x="99" y="329"/>
                  </a:lnTo>
                  <a:lnTo>
                    <a:pt x="101" y="329"/>
                  </a:lnTo>
                  <a:lnTo>
                    <a:pt x="102" y="328"/>
                  </a:lnTo>
                  <a:lnTo>
                    <a:pt x="103" y="328"/>
                  </a:lnTo>
                  <a:lnTo>
                    <a:pt x="104" y="328"/>
                  </a:lnTo>
                  <a:lnTo>
                    <a:pt x="106" y="328"/>
                  </a:lnTo>
                  <a:lnTo>
                    <a:pt x="107" y="327"/>
                  </a:lnTo>
                  <a:lnTo>
                    <a:pt x="108" y="328"/>
                  </a:lnTo>
                  <a:lnTo>
                    <a:pt x="110" y="328"/>
                  </a:lnTo>
                  <a:lnTo>
                    <a:pt x="110" y="327"/>
                  </a:lnTo>
                  <a:lnTo>
                    <a:pt x="114" y="327"/>
                  </a:lnTo>
                  <a:lnTo>
                    <a:pt x="115" y="326"/>
                  </a:lnTo>
                  <a:lnTo>
                    <a:pt x="116" y="322"/>
                  </a:lnTo>
                  <a:lnTo>
                    <a:pt x="118" y="320"/>
                  </a:lnTo>
                  <a:lnTo>
                    <a:pt x="119" y="320"/>
                  </a:lnTo>
                  <a:lnTo>
                    <a:pt x="120" y="320"/>
                  </a:lnTo>
                  <a:lnTo>
                    <a:pt x="122" y="319"/>
                  </a:lnTo>
                  <a:lnTo>
                    <a:pt x="123" y="319"/>
                  </a:lnTo>
                  <a:lnTo>
                    <a:pt x="123" y="320"/>
                  </a:lnTo>
                  <a:lnTo>
                    <a:pt x="124" y="320"/>
                  </a:lnTo>
                  <a:lnTo>
                    <a:pt x="125" y="322"/>
                  </a:lnTo>
                  <a:lnTo>
                    <a:pt x="127" y="322"/>
                  </a:lnTo>
                  <a:lnTo>
                    <a:pt x="128" y="322"/>
                  </a:lnTo>
                  <a:lnTo>
                    <a:pt x="129" y="320"/>
                  </a:lnTo>
                  <a:lnTo>
                    <a:pt x="131" y="320"/>
                  </a:lnTo>
                  <a:lnTo>
                    <a:pt x="131" y="319"/>
                  </a:lnTo>
                  <a:lnTo>
                    <a:pt x="132" y="318"/>
                  </a:lnTo>
                  <a:lnTo>
                    <a:pt x="132" y="316"/>
                  </a:lnTo>
                  <a:lnTo>
                    <a:pt x="132" y="315"/>
                  </a:lnTo>
                  <a:lnTo>
                    <a:pt x="132" y="314"/>
                  </a:lnTo>
                  <a:lnTo>
                    <a:pt x="131" y="312"/>
                  </a:lnTo>
                  <a:lnTo>
                    <a:pt x="131" y="311"/>
                  </a:lnTo>
                  <a:lnTo>
                    <a:pt x="131" y="310"/>
                  </a:lnTo>
                  <a:lnTo>
                    <a:pt x="131" y="309"/>
                  </a:lnTo>
                  <a:lnTo>
                    <a:pt x="131" y="307"/>
                  </a:lnTo>
                  <a:lnTo>
                    <a:pt x="132" y="307"/>
                  </a:lnTo>
                  <a:lnTo>
                    <a:pt x="133" y="306"/>
                  </a:lnTo>
                  <a:lnTo>
                    <a:pt x="135" y="305"/>
                  </a:lnTo>
                  <a:lnTo>
                    <a:pt x="136" y="305"/>
                  </a:lnTo>
                  <a:lnTo>
                    <a:pt x="136" y="303"/>
                  </a:lnTo>
                  <a:lnTo>
                    <a:pt x="137" y="303"/>
                  </a:lnTo>
                  <a:lnTo>
                    <a:pt x="139" y="302"/>
                  </a:lnTo>
                  <a:lnTo>
                    <a:pt x="140" y="302"/>
                  </a:lnTo>
                  <a:lnTo>
                    <a:pt x="141" y="301"/>
                  </a:lnTo>
                  <a:lnTo>
                    <a:pt x="142" y="299"/>
                  </a:lnTo>
                  <a:lnTo>
                    <a:pt x="142" y="298"/>
                  </a:lnTo>
                  <a:lnTo>
                    <a:pt x="144" y="298"/>
                  </a:lnTo>
                  <a:lnTo>
                    <a:pt x="144" y="297"/>
                  </a:lnTo>
                  <a:lnTo>
                    <a:pt x="145" y="295"/>
                  </a:lnTo>
                  <a:lnTo>
                    <a:pt x="146" y="297"/>
                  </a:lnTo>
                  <a:lnTo>
                    <a:pt x="148" y="295"/>
                  </a:lnTo>
                  <a:lnTo>
                    <a:pt x="149" y="295"/>
                  </a:lnTo>
                  <a:lnTo>
                    <a:pt x="150" y="295"/>
                  </a:lnTo>
                  <a:lnTo>
                    <a:pt x="152" y="295"/>
                  </a:lnTo>
                  <a:lnTo>
                    <a:pt x="153" y="295"/>
                  </a:lnTo>
                  <a:lnTo>
                    <a:pt x="156" y="295"/>
                  </a:lnTo>
                  <a:lnTo>
                    <a:pt x="157" y="295"/>
                  </a:lnTo>
                  <a:lnTo>
                    <a:pt x="158" y="294"/>
                  </a:lnTo>
                  <a:lnTo>
                    <a:pt x="158" y="293"/>
                  </a:lnTo>
                  <a:lnTo>
                    <a:pt x="158" y="291"/>
                  </a:lnTo>
                  <a:lnTo>
                    <a:pt x="158" y="290"/>
                  </a:lnTo>
                  <a:lnTo>
                    <a:pt x="160" y="290"/>
                  </a:lnTo>
                  <a:lnTo>
                    <a:pt x="160" y="289"/>
                  </a:lnTo>
                  <a:lnTo>
                    <a:pt x="160" y="288"/>
                  </a:lnTo>
                  <a:lnTo>
                    <a:pt x="161" y="286"/>
                  </a:lnTo>
                  <a:lnTo>
                    <a:pt x="161" y="285"/>
                  </a:lnTo>
                  <a:lnTo>
                    <a:pt x="162" y="284"/>
                  </a:lnTo>
                  <a:lnTo>
                    <a:pt x="162" y="282"/>
                  </a:lnTo>
                  <a:lnTo>
                    <a:pt x="163" y="281"/>
                  </a:lnTo>
                  <a:lnTo>
                    <a:pt x="162" y="281"/>
                  </a:lnTo>
                  <a:lnTo>
                    <a:pt x="162" y="280"/>
                  </a:lnTo>
                  <a:lnTo>
                    <a:pt x="163" y="278"/>
                  </a:lnTo>
                  <a:lnTo>
                    <a:pt x="163" y="277"/>
                  </a:lnTo>
                  <a:lnTo>
                    <a:pt x="163" y="276"/>
                  </a:lnTo>
                  <a:lnTo>
                    <a:pt x="163" y="274"/>
                  </a:lnTo>
                  <a:lnTo>
                    <a:pt x="163" y="273"/>
                  </a:lnTo>
                  <a:lnTo>
                    <a:pt x="163" y="272"/>
                  </a:lnTo>
                  <a:lnTo>
                    <a:pt x="163" y="271"/>
                  </a:lnTo>
                  <a:lnTo>
                    <a:pt x="163" y="269"/>
                  </a:lnTo>
                  <a:lnTo>
                    <a:pt x="163" y="268"/>
                  </a:lnTo>
                  <a:lnTo>
                    <a:pt x="163" y="267"/>
                  </a:lnTo>
                  <a:lnTo>
                    <a:pt x="163" y="265"/>
                  </a:lnTo>
                  <a:lnTo>
                    <a:pt x="165" y="264"/>
                  </a:lnTo>
                  <a:lnTo>
                    <a:pt x="165" y="263"/>
                  </a:lnTo>
                  <a:lnTo>
                    <a:pt x="165" y="261"/>
                  </a:lnTo>
                  <a:lnTo>
                    <a:pt x="165" y="260"/>
                  </a:lnTo>
                  <a:lnTo>
                    <a:pt x="166" y="259"/>
                  </a:lnTo>
                  <a:lnTo>
                    <a:pt x="167" y="259"/>
                  </a:lnTo>
                  <a:lnTo>
                    <a:pt x="170" y="257"/>
                  </a:lnTo>
                  <a:lnTo>
                    <a:pt x="170" y="259"/>
                  </a:lnTo>
                  <a:lnTo>
                    <a:pt x="171" y="259"/>
                  </a:lnTo>
                  <a:lnTo>
                    <a:pt x="171" y="260"/>
                  </a:lnTo>
                  <a:lnTo>
                    <a:pt x="173" y="260"/>
                  </a:lnTo>
                  <a:lnTo>
                    <a:pt x="174" y="260"/>
                  </a:lnTo>
                  <a:lnTo>
                    <a:pt x="175" y="260"/>
                  </a:lnTo>
                  <a:lnTo>
                    <a:pt x="177" y="260"/>
                  </a:lnTo>
                  <a:lnTo>
                    <a:pt x="178" y="260"/>
                  </a:lnTo>
                  <a:lnTo>
                    <a:pt x="179" y="260"/>
                  </a:lnTo>
                  <a:lnTo>
                    <a:pt x="179" y="259"/>
                  </a:lnTo>
                  <a:lnTo>
                    <a:pt x="180" y="259"/>
                  </a:lnTo>
                  <a:lnTo>
                    <a:pt x="180" y="257"/>
                  </a:lnTo>
                  <a:lnTo>
                    <a:pt x="182" y="257"/>
                  </a:lnTo>
                  <a:lnTo>
                    <a:pt x="183" y="257"/>
                  </a:lnTo>
                  <a:lnTo>
                    <a:pt x="184" y="257"/>
                  </a:lnTo>
                  <a:lnTo>
                    <a:pt x="184" y="256"/>
                  </a:lnTo>
                  <a:lnTo>
                    <a:pt x="186" y="256"/>
                  </a:lnTo>
                  <a:lnTo>
                    <a:pt x="187" y="256"/>
                  </a:lnTo>
                  <a:lnTo>
                    <a:pt x="190" y="256"/>
                  </a:lnTo>
                  <a:lnTo>
                    <a:pt x="191" y="256"/>
                  </a:lnTo>
                  <a:lnTo>
                    <a:pt x="191" y="255"/>
                  </a:lnTo>
                  <a:lnTo>
                    <a:pt x="191" y="254"/>
                  </a:lnTo>
                  <a:lnTo>
                    <a:pt x="191" y="252"/>
                  </a:lnTo>
                  <a:lnTo>
                    <a:pt x="191" y="251"/>
                  </a:lnTo>
                  <a:lnTo>
                    <a:pt x="192" y="250"/>
                  </a:lnTo>
                  <a:lnTo>
                    <a:pt x="194" y="250"/>
                  </a:lnTo>
                  <a:lnTo>
                    <a:pt x="195" y="250"/>
                  </a:lnTo>
                  <a:lnTo>
                    <a:pt x="196" y="248"/>
                  </a:lnTo>
                  <a:lnTo>
                    <a:pt x="197" y="248"/>
                  </a:lnTo>
                  <a:lnTo>
                    <a:pt x="200" y="250"/>
                  </a:lnTo>
                  <a:lnTo>
                    <a:pt x="201" y="250"/>
                  </a:lnTo>
                  <a:lnTo>
                    <a:pt x="201" y="248"/>
                  </a:lnTo>
                  <a:lnTo>
                    <a:pt x="203" y="248"/>
                  </a:lnTo>
                  <a:lnTo>
                    <a:pt x="204" y="250"/>
                  </a:lnTo>
                  <a:lnTo>
                    <a:pt x="205" y="251"/>
                  </a:lnTo>
                  <a:lnTo>
                    <a:pt x="207" y="254"/>
                  </a:lnTo>
                  <a:lnTo>
                    <a:pt x="205" y="254"/>
                  </a:lnTo>
                  <a:lnTo>
                    <a:pt x="205" y="255"/>
                  </a:lnTo>
                  <a:lnTo>
                    <a:pt x="205" y="256"/>
                  </a:lnTo>
                  <a:lnTo>
                    <a:pt x="207" y="259"/>
                  </a:lnTo>
                  <a:lnTo>
                    <a:pt x="208" y="260"/>
                  </a:lnTo>
                  <a:lnTo>
                    <a:pt x="209" y="261"/>
                  </a:lnTo>
                  <a:lnTo>
                    <a:pt x="211" y="263"/>
                  </a:lnTo>
                  <a:lnTo>
                    <a:pt x="212" y="263"/>
                  </a:lnTo>
                  <a:lnTo>
                    <a:pt x="215" y="263"/>
                  </a:lnTo>
                  <a:lnTo>
                    <a:pt x="216" y="263"/>
                  </a:lnTo>
                  <a:lnTo>
                    <a:pt x="217" y="263"/>
                  </a:lnTo>
                  <a:lnTo>
                    <a:pt x="218" y="264"/>
                  </a:lnTo>
                  <a:lnTo>
                    <a:pt x="218" y="265"/>
                  </a:lnTo>
                  <a:lnTo>
                    <a:pt x="220" y="264"/>
                  </a:lnTo>
                  <a:lnTo>
                    <a:pt x="221" y="265"/>
                  </a:lnTo>
                  <a:lnTo>
                    <a:pt x="224" y="265"/>
                  </a:lnTo>
                  <a:lnTo>
                    <a:pt x="228" y="268"/>
                  </a:lnTo>
                  <a:lnTo>
                    <a:pt x="229" y="271"/>
                  </a:lnTo>
                  <a:lnTo>
                    <a:pt x="230" y="274"/>
                  </a:lnTo>
                  <a:lnTo>
                    <a:pt x="232" y="274"/>
                  </a:lnTo>
                  <a:lnTo>
                    <a:pt x="232" y="278"/>
                  </a:lnTo>
                  <a:lnTo>
                    <a:pt x="233" y="281"/>
                  </a:lnTo>
                  <a:lnTo>
                    <a:pt x="233" y="282"/>
                  </a:lnTo>
                  <a:lnTo>
                    <a:pt x="233" y="284"/>
                  </a:lnTo>
                  <a:lnTo>
                    <a:pt x="233" y="285"/>
                  </a:lnTo>
                  <a:lnTo>
                    <a:pt x="234" y="288"/>
                  </a:lnTo>
                  <a:lnTo>
                    <a:pt x="235" y="288"/>
                  </a:lnTo>
                  <a:lnTo>
                    <a:pt x="235" y="289"/>
                  </a:lnTo>
                  <a:lnTo>
                    <a:pt x="237" y="290"/>
                  </a:lnTo>
                  <a:lnTo>
                    <a:pt x="242" y="294"/>
                  </a:lnTo>
                  <a:lnTo>
                    <a:pt x="243" y="295"/>
                  </a:lnTo>
                  <a:lnTo>
                    <a:pt x="245" y="295"/>
                  </a:lnTo>
                  <a:lnTo>
                    <a:pt x="245" y="297"/>
                  </a:lnTo>
                  <a:lnTo>
                    <a:pt x="245" y="299"/>
                  </a:lnTo>
                  <a:lnTo>
                    <a:pt x="245" y="301"/>
                  </a:lnTo>
                  <a:lnTo>
                    <a:pt x="245" y="303"/>
                  </a:lnTo>
                  <a:lnTo>
                    <a:pt x="245" y="305"/>
                  </a:lnTo>
                  <a:lnTo>
                    <a:pt x="246" y="306"/>
                  </a:lnTo>
                  <a:lnTo>
                    <a:pt x="246" y="309"/>
                  </a:lnTo>
                  <a:lnTo>
                    <a:pt x="249" y="311"/>
                  </a:lnTo>
                  <a:lnTo>
                    <a:pt x="250" y="312"/>
                  </a:lnTo>
                  <a:lnTo>
                    <a:pt x="253" y="316"/>
                  </a:lnTo>
                  <a:lnTo>
                    <a:pt x="256" y="320"/>
                  </a:lnTo>
                  <a:lnTo>
                    <a:pt x="260" y="323"/>
                  </a:lnTo>
                  <a:lnTo>
                    <a:pt x="262" y="324"/>
                  </a:lnTo>
                  <a:lnTo>
                    <a:pt x="263" y="324"/>
                  </a:lnTo>
                  <a:lnTo>
                    <a:pt x="264" y="326"/>
                  </a:lnTo>
                  <a:lnTo>
                    <a:pt x="266" y="328"/>
                  </a:lnTo>
                  <a:lnTo>
                    <a:pt x="268" y="329"/>
                  </a:lnTo>
                  <a:lnTo>
                    <a:pt x="270" y="331"/>
                  </a:lnTo>
                  <a:lnTo>
                    <a:pt x="271" y="332"/>
                  </a:lnTo>
                  <a:lnTo>
                    <a:pt x="272" y="332"/>
                  </a:lnTo>
                  <a:lnTo>
                    <a:pt x="272" y="333"/>
                  </a:lnTo>
                  <a:lnTo>
                    <a:pt x="273" y="333"/>
                  </a:lnTo>
                  <a:lnTo>
                    <a:pt x="275" y="333"/>
                  </a:lnTo>
                  <a:lnTo>
                    <a:pt x="275" y="335"/>
                  </a:lnTo>
                  <a:lnTo>
                    <a:pt x="279" y="336"/>
                  </a:lnTo>
                  <a:lnTo>
                    <a:pt x="281" y="336"/>
                  </a:lnTo>
                  <a:lnTo>
                    <a:pt x="284" y="336"/>
                  </a:lnTo>
                  <a:lnTo>
                    <a:pt x="285" y="336"/>
                  </a:lnTo>
                  <a:lnTo>
                    <a:pt x="287" y="335"/>
                  </a:lnTo>
                  <a:lnTo>
                    <a:pt x="290" y="335"/>
                  </a:lnTo>
                  <a:lnTo>
                    <a:pt x="297" y="332"/>
                  </a:lnTo>
                  <a:lnTo>
                    <a:pt x="297" y="331"/>
                  </a:lnTo>
                  <a:lnTo>
                    <a:pt x="297" y="329"/>
                  </a:lnTo>
                  <a:lnTo>
                    <a:pt x="298" y="329"/>
                  </a:lnTo>
                  <a:lnTo>
                    <a:pt x="300" y="328"/>
                  </a:lnTo>
                  <a:lnTo>
                    <a:pt x="304" y="323"/>
                  </a:lnTo>
                  <a:lnTo>
                    <a:pt x="311" y="319"/>
                  </a:lnTo>
                  <a:lnTo>
                    <a:pt x="318" y="315"/>
                  </a:lnTo>
                  <a:lnTo>
                    <a:pt x="327" y="312"/>
                  </a:lnTo>
                  <a:lnTo>
                    <a:pt x="331" y="312"/>
                  </a:lnTo>
                  <a:lnTo>
                    <a:pt x="332" y="312"/>
                  </a:lnTo>
                  <a:lnTo>
                    <a:pt x="336" y="312"/>
                  </a:lnTo>
                  <a:lnTo>
                    <a:pt x="339" y="311"/>
                  </a:lnTo>
                  <a:lnTo>
                    <a:pt x="340" y="310"/>
                  </a:lnTo>
                  <a:lnTo>
                    <a:pt x="346" y="290"/>
                  </a:lnTo>
                  <a:lnTo>
                    <a:pt x="347" y="286"/>
                  </a:lnTo>
                  <a:lnTo>
                    <a:pt x="346" y="280"/>
                  </a:lnTo>
                  <a:lnTo>
                    <a:pt x="351" y="268"/>
                  </a:lnTo>
                  <a:lnTo>
                    <a:pt x="351" y="267"/>
                  </a:lnTo>
                  <a:lnTo>
                    <a:pt x="349" y="265"/>
                  </a:lnTo>
                  <a:lnTo>
                    <a:pt x="349" y="263"/>
                  </a:lnTo>
                  <a:lnTo>
                    <a:pt x="351" y="261"/>
                  </a:lnTo>
                  <a:lnTo>
                    <a:pt x="353" y="260"/>
                  </a:lnTo>
                  <a:lnTo>
                    <a:pt x="353" y="261"/>
                  </a:lnTo>
                  <a:lnTo>
                    <a:pt x="355" y="261"/>
                  </a:lnTo>
                  <a:lnTo>
                    <a:pt x="357" y="259"/>
                  </a:lnTo>
                  <a:lnTo>
                    <a:pt x="360" y="257"/>
                  </a:lnTo>
                  <a:lnTo>
                    <a:pt x="364" y="256"/>
                  </a:lnTo>
                  <a:lnTo>
                    <a:pt x="366" y="255"/>
                  </a:lnTo>
                  <a:lnTo>
                    <a:pt x="369" y="252"/>
                  </a:lnTo>
                  <a:lnTo>
                    <a:pt x="372" y="251"/>
                  </a:lnTo>
                  <a:lnTo>
                    <a:pt x="374" y="248"/>
                  </a:lnTo>
                  <a:lnTo>
                    <a:pt x="374" y="244"/>
                  </a:lnTo>
                  <a:lnTo>
                    <a:pt x="374" y="240"/>
                  </a:lnTo>
                  <a:lnTo>
                    <a:pt x="376" y="237"/>
                  </a:lnTo>
                  <a:lnTo>
                    <a:pt x="376" y="234"/>
                  </a:lnTo>
                  <a:lnTo>
                    <a:pt x="374" y="229"/>
                  </a:lnTo>
                  <a:lnTo>
                    <a:pt x="373" y="226"/>
                  </a:lnTo>
                  <a:lnTo>
                    <a:pt x="370" y="222"/>
                  </a:lnTo>
                  <a:lnTo>
                    <a:pt x="368" y="220"/>
                  </a:lnTo>
                  <a:lnTo>
                    <a:pt x="365" y="218"/>
                  </a:lnTo>
                  <a:lnTo>
                    <a:pt x="361" y="217"/>
                  </a:lnTo>
                  <a:lnTo>
                    <a:pt x="357" y="216"/>
                  </a:lnTo>
                  <a:lnTo>
                    <a:pt x="352" y="216"/>
                  </a:lnTo>
                  <a:lnTo>
                    <a:pt x="348" y="217"/>
                  </a:lnTo>
                  <a:lnTo>
                    <a:pt x="343" y="218"/>
                  </a:lnTo>
                  <a:lnTo>
                    <a:pt x="336" y="221"/>
                  </a:lnTo>
                  <a:lnTo>
                    <a:pt x="332" y="222"/>
                  </a:lnTo>
                  <a:lnTo>
                    <a:pt x="327" y="226"/>
                  </a:lnTo>
                  <a:lnTo>
                    <a:pt x="322" y="227"/>
                  </a:lnTo>
                  <a:lnTo>
                    <a:pt x="317" y="230"/>
                  </a:lnTo>
                  <a:lnTo>
                    <a:pt x="313" y="229"/>
                  </a:lnTo>
                  <a:lnTo>
                    <a:pt x="306" y="230"/>
                  </a:lnTo>
                  <a:lnTo>
                    <a:pt x="301" y="229"/>
                  </a:lnTo>
                  <a:lnTo>
                    <a:pt x="298" y="229"/>
                  </a:lnTo>
                  <a:lnTo>
                    <a:pt x="294" y="227"/>
                  </a:lnTo>
                  <a:lnTo>
                    <a:pt x="290" y="226"/>
                  </a:lnTo>
                  <a:lnTo>
                    <a:pt x="289" y="225"/>
                  </a:lnTo>
                  <a:lnTo>
                    <a:pt x="287" y="222"/>
                  </a:lnTo>
                  <a:lnTo>
                    <a:pt x="284" y="221"/>
                  </a:lnTo>
                  <a:lnTo>
                    <a:pt x="284" y="217"/>
                  </a:lnTo>
                  <a:lnTo>
                    <a:pt x="284" y="209"/>
                  </a:lnTo>
                  <a:lnTo>
                    <a:pt x="283" y="202"/>
                  </a:lnTo>
                  <a:lnTo>
                    <a:pt x="281" y="195"/>
                  </a:lnTo>
                  <a:lnTo>
                    <a:pt x="281" y="192"/>
                  </a:lnTo>
                  <a:lnTo>
                    <a:pt x="280" y="188"/>
                  </a:lnTo>
                  <a:lnTo>
                    <a:pt x="283" y="184"/>
                  </a:lnTo>
                  <a:lnTo>
                    <a:pt x="285" y="179"/>
                  </a:lnTo>
                  <a:lnTo>
                    <a:pt x="290" y="176"/>
                  </a:lnTo>
                  <a:lnTo>
                    <a:pt x="296" y="174"/>
                  </a:lnTo>
                  <a:lnTo>
                    <a:pt x="298" y="167"/>
                  </a:lnTo>
                  <a:lnTo>
                    <a:pt x="297" y="166"/>
                  </a:lnTo>
                  <a:lnTo>
                    <a:pt x="290" y="163"/>
                  </a:lnTo>
                  <a:lnTo>
                    <a:pt x="288" y="162"/>
                  </a:lnTo>
                  <a:lnTo>
                    <a:pt x="287" y="161"/>
                  </a:lnTo>
                  <a:lnTo>
                    <a:pt x="285" y="161"/>
                  </a:lnTo>
                  <a:lnTo>
                    <a:pt x="283" y="161"/>
                  </a:lnTo>
                  <a:lnTo>
                    <a:pt x="283" y="159"/>
                  </a:lnTo>
                  <a:lnTo>
                    <a:pt x="281" y="158"/>
                  </a:lnTo>
                  <a:lnTo>
                    <a:pt x="280" y="157"/>
                  </a:lnTo>
                  <a:lnTo>
                    <a:pt x="279" y="155"/>
                  </a:lnTo>
                  <a:lnTo>
                    <a:pt x="279" y="154"/>
                  </a:lnTo>
                  <a:lnTo>
                    <a:pt x="279" y="151"/>
                  </a:lnTo>
                  <a:lnTo>
                    <a:pt x="279" y="149"/>
                  </a:lnTo>
                  <a:lnTo>
                    <a:pt x="275" y="145"/>
                  </a:lnTo>
                  <a:lnTo>
                    <a:pt x="276" y="145"/>
                  </a:lnTo>
                  <a:lnTo>
                    <a:pt x="277" y="145"/>
                  </a:lnTo>
                  <a:lnTo>
                    <a:pt x="280" y="145"/>
                  </a:lnTo>
                  <a:lnTo>
                    <a:pt x="280" y="144"/>
                  </a:lnTo>
                  <a:lnTo>
                    <a:pt x="280" y="142"/>
                  </a:lnTo>
                  <a:lnTo>
                    <a:pt x="281" y="141"/>
                  </a:lnTo>
                  <a:lnTo>
                    <a:pt x="281" y="140"/>
                  </a:lnTo>
                  <a:lnTo>
                    <a:pt x="283" y="138"/>
                  </a:lnTo>
                  <a:lnTo>
                    <a:pt x="283" y="137"/>
                  </a:lnTo>
                  <a:lnTo>
                    <a:pt x="284" y="136"/>
                  </a:lnTo>
                  <a:lnTo>
                    <a:pt x="284" y="134"/>
                  </a:lnTo>
                  <a:lnTo>
                    <a:pt x="285" y="134"/>
                  </a:lnTo>
                  <a:lnTo>
                    <a:pt x="287" y="132"/>
                  </a:lnTo>
                  <a:lnTo>
                    <a:pt x="287" y="130"/>
                  </a:lnTo>
                  <a:lnTo>
                    <a:pt x="287" y="129"/>
                  </a:lnTo>
                  <a:lnTo>
                    <a:pt x="287" y="128"/>
                  </a:lnTo>
                  <a:lnTo>
                    <a:pt x="288" y="128"/>
                  </a:lnTo>
                  <a:lnTo>
                    <a:pt x="288" y="127"/>
                  </a:lnTo>
                  <a:lnTo>
                    <a:pt x="288" y="125"/>
                  </a:lnTo>
                  <a:lnTo>
                    <a:pt x="288" y="124"/>
                  </a:lnTo>
                  <a:lnTo>
                    <a:pt x="288" y="123"/>
                  </a:lnTo>
                  <a:lnTo>
                    <a:pt x="289" y="121"/>
                  </a:lnTo>
                  <a:lnTo>
                    <a:pt x="289" y="120"/>
                  </a:lnTo>
                  <a:lnTo>
                    <a:pt x="290" y="119"/>
                  </a:lnTo>
                  <a:lnTo>
                    <a:pt x="290" y="117"/>
                  </a:lnTo>
                  <a:lnTo>
                    <a:pt x="292" y="116"/>
                  </a:lnTo>
                  <a:lnTo>
                    <a:pt x="292" y="115"/>
                  </a:lnTo>
                  <a:lnTo>
                    <a:pt x="292" y="113"/>
                  </a:lnTo>
                  <a:lnTo>
                    <a:pt x="293" y="112"/>
                  </a:lnTo>
                  <a:lnTo>
                    <a:pt x="293" y="111"/>
                  </a:lnTo>
                  <a:lnTo>
                    <a:pt x="294" y="110"/>
                  </a:lnTo>
                  <a:lnTo>
                    <a:pt x="294" y="108"/>
                  </a:lnTo>
                  <a:lnTo>
                    <a:pt x="294" y="107"/>
                  </a:lnTo>
                  <a:lnTo>
                    <a:pt x="296" y="107"/>
                  </a:lnTo>
                  <a:lnTo>
                    <a:pt x="296" y="106"/>
                  </a:lnTo>
                  <a:lnTo>
                    <a:pt x="296" y="104"/>
                  </a:lnTo>
                  <a:lnTo>
                    <a:pt x="297" y="104"/>
                  </a:lnTo>
                  <a:lnTo>
                    <a:pt x="298" y="103"/>
                  </a:lnTo>
                  <a:lnTo>
                    <a:pt x="300" y="103"/>
                  </a:lnTo>
                  <a:lnTo>
                    <a:pt x="301" y="103"/>
                  </a:lnTo>
                  <a:lnTo>
                    <a:pt x="302" y="102"/>
                  </a:lnTo>
                  <a:lnTo>
                    <a:pt x="304" y="102"/>
                  </a:lnTo>
                  <a:lnTo>
                    <a:pt x="304" y="100"/>
                  </a:lnTo>
                  <a:lnTo>
                    <a:pt x="305" y="100"/>
                  </a:lnTo>
                  <a:lnTo>
                    <a:pt x="306" y="99"/>
                  </a:lnTo>
                  <a:lnTo>
                    <a:pt x="308" y="99"/>
                  </a:lnTo>
                  <a:lnTo>
                    <a:pt x="309" y="100"/>
                  </a:lnTo>
                  <a:lnTo>
                    <a:pt x="310" y="102"/>
                  </a:lnTo>
                  <a:lnTo>
                    <a:pt x="311" y="103"/>
                  </a:lnTo>
                  <a:lnTo>
                    <a:pt x="313" y="104"/>
                  </a:lnTo>
                  <a:lnTo>
                    <a:pt x="314" y="104"/>
                  </a:lnTo>
                  <a:lnTo>
                    <a:pt x="314" y="106"/>
                  </a:lnTo>
                  <a:lnTo>
                    <a:pt x="315" y="107"/>
                  </a:lnTo>
                  <a:lnTo>
                    <a:pt x="317" y="108"/>
                  </a:lnTo>
                  <a:lnTo>
                    <a:pt x="318" y="110"/>
                  </a:lnTo>
                  <a:lnTo>
                    <a:pt x="319" y="110"/>
                  </a:lnTo>
                  <a:lnTo>
                    <a:pt x="322" y="108"/>
                  </a:lnTo>
                  <a:lnTo>
                    <a:pt x="323" y="108"/>
                  </a:lnTo>
                  <a:lnTo>
                    <a:pt x="325" y="108"/>
                  </a:lnTo>
                  <a:lnTo>
                    <a:pt x="326" y="107"/>
                  </a:lnTo>
                  <a:lnTo>
                    <a:pt x="327" y="107"/>
                  </a:lnTo>
                  <a:lnTo>
                    <a:pt x="328" y="106"/>
                  </a:lnTo>
                  <a:lnTo>
                    <a:pt x="330" y="106"/>
                  </a:lnTo>
                  <a:lnTo>
                    <a:pt x="331" y="106"/>
                  </a:lnTo>
                  <a:lnTo>
                    <a:pt x="334" y="104"/>
                  </a:lnTo>
                  <a:lnTo>
                    <a:pt x="334" y="103"/>
                  </a:lnTo>
                  <a:lnTo>
                    <a:pt x="334" y="102"/>
                  </a:lnTo>
                  <a:lnTo>
                    <a:pt x="334" y="100"/>
                  </a:lnTo>
                  <a:lnTo>
                    <a:pt x="334" y="99"/>
                  </a:lnTo>
                  <a:lnTo>
                    <a:pt x="334" y="98"/>
                  </a:lnTo>
                  <a:lnTo>
                    <a:pt x="332" y="95"/>
                  </a:lnTo>
                  <a:lnTo>
                    <a:pt x="332" y="94"/>
                  </a:lnTo>
                  <a:lnTo>
                    <a:pt x="332" y="93"/>
                  </a:lnTo>
                  <a:lnTo>
                    <a:pt x="331" y="93"/>
                  </a:lnTo>
                  <a:lnTo>
                    <a:pt x="331" y="91"/>
                  </a:lnTo>
                  <a:lnTo>
                    <a:pt x="330" y="91"/>
                  </a:lnTo>
                  <a:lnTo>
                    <a:pt x="328" y="91"/>
                  </a:lnTo>
                  <a:lnTo>
                    <a:pt x="327" y="91"/>
                  </a:lnTo>
                  <a:lnTo>
                    <a:pt x="327" y="90"/>
                  </a:lnTo>
                  <a:lnTo>
                    <a:pt x="326" y="90"/>
                  </a:lnTo>
                  <a:lnTo>
                    <a:pt x="325" y="90"/>
                  </a:lnTo>
                  <a:lnTo>
                    <a:pt x="323" y="89"/>
                  </a:lnTo>
                  <a:lnTo>
                    <a:pt x="322" y="89"/>
                  </a:lnTo>
                  <a:lnTo>
                    <a:pt x="321" y="87"/>
                  </a:lnTo>
                  <a:lnTo>
                    <a:pt x="321" y="86"/>
                  </a:lnTo>
                  <a:lnTo>
                    <a:pt x="319" y="86"/>
                  </a:lnTo>
                  <a:lnTo>
                    <a:pt x="319" y="85"/>
                  </a:lnTo>
                  <a:lnTo>
                    <a:pt x="318" y="83"/>
                  </a:lnTo>
                  <a:lnTo>
                    <a:pt x="317" y="83"/>
                  </a:lnTo>
                  <a:lnTo>
                    <a:pt x="315" y="82"/>
                  </a:lnTo>
                  <a:lnTo>
                    <a:pt x="315" y="81"/>
                  </a:lnTo>
                  <a:lnTo>
                    <a:pt x="314" y="79"/>
                  </a:lnTo>
                  <a:lnTo>
                    <a:pt x="313" y="78"/>
                  </a:lnTo>
                  <a:lnTo>
                    <a:pt x="313" y="77"/>
                  </a:lnTo>
                  <a:lnTo>
                    <a:pt x="313" y="76"/>
                  </a:lnTo>
                  <a:lnTo>
                    <a:pt x="313" y="74"/>
                  </a:lnTo>
                  <a:lnTo>
                    <a:pt x="313" y="73"/>
                  </a:lnTo>
                  <a:lnTo>
                    <a:pt x="311" y="73"/>
                  </a:lnTo>
                  <a:lnTo>
                    <a:pt x="311" y="72"/>
                  </a:lnTo>
                  <a:lnTo>
                    <a:pt x="311" y="70"/>
                  </a:lnTo>
                  <a:lnTo>
                    <a:pt x="311" y="69"/>
                  </a:lnTo>
                  <a:lnTo>
                    <a:pt x="311" y="68"/>
                  </a:lnTo>
                  <a:lnTo>
                    <a:pt x="313" y="65"/>
                  </a:lnTo>
                  <a:lnTo>
                    <a:pt x="313" y="64"/>
                  </a:lnTo>
                  <a:lnTo>
                    <a:pt x="313" y="62"/>
                  </a:lnTo>
                  <a:lnTo>
                    <a:pt x="314" y="61"/>
                  </a:lnTo>
                  <a:lnTo>
                    <a:pt x="315" y="60"/>
                  </a:lnTo>
                  <a:lnTo>
                    <a:pt x="317" y="58"/>
                  </a:lnTo>
                  <a:lnTo>
                    <a:pt x="318" y="57"/>
                  </a:lnTo>
                  <a:lnTo>
                    <a:pt x="318" y="56"/>
                  </a:lnTo>
                  <a:lnTo>
                    <a:pt x="319" y="55"/>
                  </a:lnTo>
                  <a:lnTo>
                    <a:pt x="321" y="53"/>
                  </a:lnTo>
                  <a:lnTo>
                    <a:pt x="322" y="52"/>
                  </a:lnTo>
                  <a:lnTo>
                    <a:pt x="323" y="51"/>
                  </a:lnTo>
                  <a:lnTo>
                    <a:pt x="325" y="51"/>
                  </a:lnTo>
                  <a:lnTo>
                    <a:pt x="325" y="49"/>
                  </a:lnTo>
                  <a:lnTo>
                    <a:pt x="326" y="49"/>
                  </a:lnTo>
                  <a:lnTo>
                    <a:pt x="326" y="48"/>
                  </a:lnTo>
                  <a:lnTo>
                    <a:pt x="327" y="47"/>
                  </a:lnTo>
                  <a:lnTo>
                    <a:pt x="328" y="45"/>
                  </a:lnTo>
                  <a:lnTo>
                    <a:pt x="328" y="44"/>
                  </a:lnTo>
                  <a:lnTo>
                    <a:pt x="330" y="44"/>
                  </a:lnTo>
                  <a:lnTo>
                    <a:pt x="330" y="43"/>
                  </a:lnTo>
                  <a:lnTo>
                    <a:pt x="331" y="43"/>
                  </a:lnTo>
                  <a:lnTo>
                    <a:pt x="331" y="41"/>
                  </a:lnTo>
                  <a:lnTo>
                    <a:pt x="332" y="41"/>
                  </a:lnTo>
                  <a:lnTo>
                    <a:pt x="334" y="40"/>
                  </a:lnTo>
                  <a:lnTo>
                    <a:pt x="335" y="40"/>
                  </a:lnTo>
                  <a:lnTo>
                    <a:pt x="336" y="40"/>
                  </a:lnTo>
                  <a:lnTo>
                    <a:pt x="336" y="39"/>
                  </a:lnTo>
                  <a:lnTo>
                    <a:pt x="338" y="39"/>
                  </a:lnTo>
                  <a:lnTo>
                    <a:pt x="338" y="38"/>
                  </a:lnTo>
                  <a:lnTo>
                    <a:pt x="338" y="36"/>
                  </a:lnTo>
                  <a:lnTo>
                    <a:pt x="339" y="35"/>
                  </a:lnTo>
                  <a:lnTo>
                    <a:pt x="339" y="34"/>
                  </a:lnTo>
                  <a:lnTo>
                    <a:pt x="339" y="32"/>
                  </a:lnTo>
                  <a:lnTo>
                    <a:pt x="339" y="31"/>
                  </a:lnTo>
                  <a:lnTo>
                    <a:pt x="339" y="30"/>
                  </a:lnTo>
                  <a:lnTo>
                    <a:pt x="338" y="28"/>
                  </a:lnTo>
                  <a:lnTo>
                    <a:pt x="338" y="27"/>
                  </a:lnTo>
                  <a:lnTo>
                    <a:pt x="336" y="24"/>
                  </a:lnTo>
                  <a:lnTo>
                    <a:pt x="335" y="23"/>
                  </a:lnTo>
                  <a:lnTo>
                    <a:pt x="335" y="22"/>
                  </a:lnTo>
                  <a:lnTo>
                    <a:pt x="334" y="21"/>
                  </a:lnTo>
                  <a:lnTo>
                    <a:pt x="334" y="19"/>
                  </a:lnTo>
                  <a:lnTo>
                    <a:pt x="332" y="18"/>
                  </a:lnTo>
                  <a:lnTo>
                    <a:pt x="332" y="17"/>
                  </a:lnTo>
                  <a:lnTo>
                    <a:pt x="331" y="15"/>
                  </a:lnTo>
                  <a:lnTo>
                    <a:pt x="331" y="14"/>
                  </a:lnTo>
                  <a:lnTo>
                    <a:pt x="330" y="13"/>
                  </a:lnTo>
                  <a:lnTo>
                    <a:pt x="330" y="11"/>
                  </a:lnTo>
                  <a:lnTo>
                    <a:pt x="330" y="10"/>
                  </a:lnTo>
                  <a:lnTo>
                    <a:pt x="328" y="10"/>
                  </a:lnTo>
                  <a:lnTo>
                    <a:pt x="328" y="9"/>
                  </a:lnTo>
                  <a:lnTo>
                    <a:pt x="328" y="7"/>
                  </a:lnTo>
                  <a:lnTo>
                    <a:pt x="328" y="6"/>
                  </a:lnTo>
                  <a:lnTo>
                    <a:pt x="328" y="5"/>
                  </a:lnTo>
                  <a:lnTo>
                    <a:pt x="328" y="4"/>
                  </a:lnTo>
                  <a:lnTo>
                    <a:pt x="328" y="2"/>
                  </a:lnTo>
                  <a:lnTo>
                    <a:pt x="330" y="1"/>
                  </a:lnTo>
                  <a:lnTo>
                    <a:pt x="330" y="0"/>
                  </a:lnTo>
                  <a:lnTo>
                    <a:pt x="331" y="0"/>
                  </a:lnTo>
                  <a:lnTo>
                    <a:pt x="332" y="0"/>
                  </a:lnTo>
                  <a:lnTo>
                    <a:pt x="332" y="1"/>
                  </a:lnTo>
                  <a:lnTo>
                    <a:pt x="334" y="1"/>
                  </a:lnTo>
                  <a:lnTo>
                    <a:pt x="334" y="2"/>
                  </a:lnTo>
                  <a:lnTo>
                    <a:pt x="332" y="2"/>
                  </a:lnTo>
                  <a:lnTo>
                    <a:pt x="331" y="4"/>
                  </a:lnTo>
                  <a:lnTo>
                    <a:pt x="331" y="5"/>
                  </a:lnTo>
                  <a:lnTo>
                    <a:pt x="332" y="5"/>
                  </a:lnTo>
                  <a:lnTo>
                    <a:pt x="334" y="5"/>
                  </a:lnTo>
                  <a:lnTo>
                    <a:pt x="335" y="6"/>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4" name="Freeform 25">
              <a:extLst>
                <a:ext uri="{FF2B5EF4-FFF2-40B4-BE49-F238E27FC236}">
                  <a16:creationId xmlns:a16="http://schemas.microsoft.com/office/drawing/2014/main" id="{DD69FF95-B52E-4CB9-A7CC-F82F58EC1B45}"/>
                </a:ext>
              </a:extLst>
            </p:cNvPr>
            <p:cNvSpPr>
              <a:spLocks/>
            </p:cNvSpPr>
            <p:nvPr/>
          </p:nvSpPr>
          <p:spPr bwMode="auto">
            <a:xfrm>
              <a:off x="2186" y="3156"/>
              <a:ext cx="1067" cy="748"/>
            </a:xfrm>
            <a:custGeom>
              <a:avLst/>
              <a:gdLst>
                <a:gd name="T0" fmla="*/ 361 w 1067"/>
                <a:gd name="T1" fmla="*/ 690 h 748"/>
                <a:gd name="T2" fmla="*/ 395 w 1067"/>
                <a:gd name="T3" fmla="*/ 665 h 748"/>
                <a:gd name="T4" fmla="*/ 418 w 1067"/>
                <a:gd name="T5" fmla="*/ 634 h 748"/>
                <a:gd name="T6" fmla="*/ 456 w 1067"/>
                <a:gd name="T7" fmla="*/ 607 h 748"/>
                <a:gd name="T8" fmla="*/ 440 w 1067"/>
                <a:gd name="T9" fmla="*/ 567 h 748"/>
                <a:gd name="T10" fmla="*/ 403 w 1067"/>
                <a:gd name="T11" fmla="*/ 530 h 748"/>
                <a:gd name="T12" fmla="*/ 355 w 1067"/>
                <a:gd name="T13" fmla="*/ 520 h 748"/>
                <a:gd name="T14" fmla="*/ 356 w 1067"/>
                <a:gd name="T15" fmla="*/ 500 h 748"/>
                <a:gd name="T16" fmla="*/ 355 w 1067"/>
                <a:gd name="T17" fmla="*/ 453 h 748"/>
                <a:gd name="T18" fmla="*/ 347 w 1067"/>
                <a:gd name="T19" fmla="*/ 418 h 748"/>
                <a:gd name="T20" fmla="*/ 322 w 1067"/>
                <a:gd name="T21" fmla="*/ 385 h 748"/>
                <a:gd name="T22" fmla="*/ 270 w 1067"/>
                <a:gd name="T23" fmla="*/ 397 h 748"/>
                <a:gd name="T24" fmla="*/ 228 w 1067"/>
                <a:gd name="T25" fmla="*/ 369 h 748"/>
                <a:gd name="T26" fmla="*/ 241 w 1067"/>
                <a:gd name="T27" fmla="*/ 322 h 748"/>
                <a:gd name="T28" fmla="*/ 221 w 1067"/>
                <a:gd name="T29" fmla="*/ 282 h 748"/>
                <a:gd name="T30" fmla="*/ 221 w 1067"/>
                <a:gd name="T31" fmla="*/ 234 h 748"/>
                <a:gd name="T32" fmla="*/ 179 w 1067"/>
                <a:gd name="T33" fmla="*/ 219 h 748"/>
                <a:gd name="T34" fmla="*/ 147 w 1067"/>
                <a:gd name="T35" fmla="*/ 182 h 748"/>
                <a:gd name="T36" fmla="*/ 76 w 1067"/>
                <a:gd name="T37" fmla="*/ 130 h 748"/>
                <a:gd name="T38" fmla="*/ 14 w 1067"/>
                <a:gd name="T39" fmla="*/ 102 h 748"/>
                <a:gd name="T40" fmla="*/ 55 w 1067"/>
                <a:gd name="T41" fmla="*/ 29 h 748"/>
                <a:gd name="T42" fmla="*/ 93 w 1067"/>
                <a:gd name="T43" fmla="*/ 7 h 748"/>
                <a:gd name="T44" fmla="*/ 113 w 1067"/>
                <a:gd name="T45" fmla="*/ 14 h 748"/>
                <a:gd name="T46" fmla="*/ 98 w 1067"/>
                <a:gd name="T47" fmla="*/ 59 h 748"/>
                <a:gd name="T48" fmla="*/ 106 w 1067"/>
                <a:gd name="T49" fmla="*/ 93 h 748"/>
                <a:gd name="T50" fmla="*/ 134 w 1067"/>
                <a:gd name="T51" fmla="*/ 106 h 748"/>
                <a:gd name="T52" fmla="*/ 137 w 1067"/>
                <a:gd name="T53" fmla="*/ 140 h 748"/>
                <a:gd name="T54" fmla="*/ 164 w 1067"/>
                <a:gd name="T55" fmla="*/ 157 h 748"/>
                <a:gd name="T56" fmla="*/ 192 w 1067"/>
                <a:gd name="T57" fmla="*/ 160 h 748"/>
                <a:gd name="T58" fmla="*/ 215 w 1067"/>
                <a:gd name="T59" fmla="*/ 156 h 748"/>
                <a:gd name="T60" fmla="*/ 237 w 1067"/>
                <a:gd name="T61" fmla="*/ 178 h 748"/>
                <a:gd name="T62" fmla="*/ 263 w 1067"/>
                <a:gd name="T63" fmla="*/ 196 h 748"/>
                <a:gd name="T64" fmla="*/ 291 w 1067"/>
                <a:gd name="T65" fmla="*/ 208 h 748"/>
                <a:gd name="T66" fmla="*/ 313 w 1067"/>
                <a:gd name="T67" fmla="*/ 221 h 748"/>
                <a:gd name="T68" fmla="*/ 346 w 1067"/>
                <a:gd name="T69" fmla="*/ 219 h 748"/>
                <a:gd name="T70" fmla="*/ 377 w 1067"/>
                <a:gd name="T71" fmla="*/ 216 h 748"/>
                <a:gd name="T72" fmla="*/ 402 w 1067"/>
                <a:gd name="T73" fmla="*/ 221 h 748"/>
                <a:gd name="T74" fmla="*/ 406 w 1067"/>
                <a:gd name="T75" fmla="*/ 246 h 748"/>
                <a:gd name="T76" fmla="*/ 435 w 1067"/>
                <a:gd name="T77" fmla="*/ 258 h 748"/>
                <a:gd name="T78" fmla="*/ 452 w 1067"/>
                <a:gd name="T79" fmla="*/ 233 h 748"/>
                <a:gd name="T80" fmla="*/ 488 w 1067"/>
                <a:gd name="T81" fmla="*/ 224 h 748"/>
                <a:gd name="T82" fmla="*/ 509 w 1067"/>
                <a:gd name="T83" fmla="*/ 228 h 748"/>
                <a:gd name="T84" fmla="*/ 537 w 1067"/>
                <a:gd name="T85" fmla="*/ 244 h 748"/>
                <a:gd name="T86" fmla="*/ 567 w 1067"/>
                <a:gd name="T87" fmla="*/ 227 h 748"/>
                <a:gd name="T88" fmla="*/ 602 w 1067"/>
                <a:gd name="T89" fmla="*/ 228 h 748"/>
                <a:gd name="T90" fmla="*/ 602 w 1067"/>
                <a:gd name="T91" fmla="*/ 257 h 748"/>
                <a:gd name="T92" fmla="*/ 614 w 1067"/>
                <a:gd name="T93" fmla="*/ 301 h 748"/>
                <a:gd name="T94" fmla="*/ 640 w 1067"/>
                <a:gd name="T95" fmla="*/ 340 h 748"/>
                <a:gd name="T96" fmla="*/ 727 w 1067"/>
                <a:gd name="T97" fmla="*/ 321 h 748"/>
                <a:gd name="T98" fmla="*/ 783 w 1067"/>
                <a:gd name="T99" fmla="*/ 317 h 748"/>
                <a:gd name="T100" fmla="*/ 834 w 1067"/>
                <a:gd name="T101" fmla="*/ 336 h 748"/>
                <a:gd name="T102" fmla="*/ 891 w 1067"/>
                <a:gd name="T103" fmla="*/ 339 h 748"/>
                <a:gd name="T104" fmla="*/ 917 w 1067"/>
                <a:gd name="T105" fmla="*/ 336 h 748"/>
                <a:gd name="T106" fmla="*/ 989 w 1067"/>
                <a:gd name="T107" fmla="*/ 335 h 748"/>
                <a:gd name="T108" fmla="*/ 1067 w 1067"/>
                <a:gd name="T109" fmla="*/ 484 h 748"/>
                <a:gd name="T110" fmla="*/ 988 w 1067"/>
                <a:gd name="T111" fmla="*/ 549 h 748"/>
                <a:gd name="T112" fmla="*/ 921 w 1067"/>
                <a:gd name="T113" fmla="*/ 568 h 748"/>
                <a:gd name="T114" fmla="*/ 862 w 1067"/>
                <a:gd name="T115" fmla="*/ 604 h 748"/>
                <a:gd name="T116" fmla="*/ 769 w 1067"/>
                <a:gd name="T117" fmla="*/ 640 h 748"/>
                <a:gd name="T118" fmla="*/ 655 w 1067"/>
                <a:gd name="T119" fmla="*/ 655 h 748"/>
                <a:gd name="T120" fmla="*/ 574 w 1067"/>
                <a:gd name="T121" fmla="*/ 702 h 748"/>
                <a:gd name="T122" fmla="*/ 475 w 1067"/>
                <a:gd name="T123" fmla="*/ 725 h 748"/>
                <a:gd name="T124" fmla="*/ 413 w 1067"/>
                <a:gd name="T125" fmla="*/ 74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8">
                  <a:moveTo>
                    <a:pt x="373" y="748"/>
                  </a:moveTo>
                  <a:lnTo>
                    <a:pt x="372" y="748"/>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1"/>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5" y="698"/>
                  </a:lnTo>
                  <a:lnTo>
                    <a:pt x="364" y="698"/>
                  </a:lnTo>
                  <a:lnTo>
                    <a:pt x="363" y="698"/>
                  </a:lnTo>
                  <a:lnTo>
                    <a:pt x="363" y="696"/>
                  </a:lnTo>
                  <a:lnTo>
                    <a:pt x="361" y="696"/>
                  </a:lnTo>
                  <a:lnTo>
                    <a:pt x="360" y="695"/>
                  </a:lnTo>
                  <a:lnTo>
                    <a:pt x="360" y="694"/>
                  </a:lnTo>
                  <a:lnTo>
                    <a:pt x="360" y="693"/>
                  </a:lnTo>
                  <a:lnTo>
                    <a:pt x="361" y="691"/>
                  </a:lnTo>
                  <a:lnTo>
                    <a:pt x="361" y="690"/>
                  </a:lnTo>
                  <a:lnTo>
                    <a:pt x="363" y="689"/>
                  </a:lnTo>
                  <a:lnTo>
                    <a:pt x="361" y="689"/>
                  </a:lnTo>
                  <a:lnTo>
                    <a:pt x="361" y="687"/>
                  </a:lnTo>
                  <a:lnTo>
                    <a:pt x="360" y="686"/>
                  </a:lnTo>
                  <a:lnTo>
                    <a:pt x="359" y="686"/>
                  </a:lnTo>
                  <a:lnTo>
                    <a:pt x="357" y="686"/>
                  </a:lnTo>
                  <a:lnTo>
                    <a:pt x="357" y="685"/>
                  </a:lnTo>
                  <a:lnTo>
                    <a:pt x="356" y="685"/>
                  </a:lnTo>
                  <a:lnTo>
                    <a:pt x="356" y="683"/>
                  </a:lnTo>
                  <a:lnTo>
                    <a:pt x="355" y="683"/>
                  </a:lnTo>
                  <a:lnTo>
                    <a:pt x="355" y="682"/>
                  </a:lnTo>
                  <a:lnTo>
                    <a:pt x="354" y="681"/>
                  </a:lnTo>
                  <a:lnTo>
                    <a:pt x="352" y="679"/>
                  </a:lnTo>
                  <a:lnTo>
                    <a:pt x="352" y="678"/>
                  </a:lnTo>
                  <a:lnTo>
                    <a:pt x="354" y="678"/>
                  </a:lnTo>
                  <a:lnTo>
                    <a:pt x="354" y="677"/>
                  </a:lnTo>
                  <a:lnTo>
                    <a:pt x="354" y="676"/>
                  </a:lnTo>
                  <a:lnTo>
                    <a:pt x="354" y="674"/>
                  </a:lnTo>
                  <a:lnTo>
                    <a:pt x="352" y="673"/>
                  </a:lnTo>
                  <a:lnTo>
                    <a:pt x="352" y="672"/>
                  </a:lnTo>
                  <a:lnTo>
                    <a:pt x="354" y="672"/>
                  </a:lnTo>
                  <a:lnTo>
                    <a:pt x="355" y="672"/>
                  </a:lnTo>
                  <a:lnTo>
                    <a:pt x="356" y="672"/>
                  </a:lnTo>
                  <a:lnTo>
                    <a:pt x="357" y="673"/>
                  </a:lnTo>
                  <a:lnTo>
                    <a:pt x="359" y="673"/>
                  </a:lnTo>
                  <a:lnTo>
                    <a:pt x="360" y="673"/>
                  </a:lnTo>
                  <a:lnTo>
                    <a:pt x="360" y="674"/>
                  </a:lnTo>
                  <a:lnTo>
                    <a:pt x="364" y="674"/>
                  </a:lnTo>
                  <a:lnTo>
                    <a:pt x="365" y="674"/>
                  </a:lnTo>
                  <a:lnTo>
                    <a:pt x="367" y="674"/>
                  </a:lnTo>
                  <a:lnTo>
                    <a:pt x="368" y="674"/>
                  </a:lnTo>
                  <a:lnTo>
                    <a:pt x="369" y="674"/>
                  </a:lnTo>
                  <a:lnTo>
                    <a:pt x="371" y="676"/>
                  </a:lnTo>
                  <a:lnTo>
                    <a:pt x="372" y="674"/>
                  </a:lnTo>
                  <a:lnTo>
                    <a:pt x="373" y="674"/>
                  </a:lnTo>
                  <a:lnTo>
                    <a:pt x="376" y="674"/>
                  </a:lnTo>
                  <a:lnTo>
                    <a:pt x="376" y="673"/>
                  </a:lnTo>
                  <a:lnTo>
                    <a:pt x="377" y="673"/>
                  </a:lnTo>
                  <a:lnTo>
                    <a:pt x="378"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5" y="670"/>
                  </a:lnTo>
                  <a:lnTo>
                    <a:pt x="395" y="669"/>
                  </a:lnTo>
                  <a:lnTo>
                    <a:pt x="395" y="668"/>
                  </a:lnTo>
                  <a:lnTo>
                    <a:pt x="395" y="665"/>
                  </a:lnTo>
                  <a:lnTo>
                    <a:pt x="398" y="665"/>
                  </a:lnTo>
                  <a:lnTo>
                    <a:pt x="399" y="665"/>
                  </a:lnTo>
                  <a:lnTo>
                    <a:pt x="399"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9"/>
                  </a:lnTo>
                  <a:lnTo>
                    <a:pt x="410" y="659"/>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6" y="634"/>
                  </a:lnTo>
                  <a:lnTo>
                    <a:pt x="418" y="634"/>
                  </a:lnTo>
                  <a:lnTo>
                    <a:pt x="419" y="634"/>
                  </a:lnTo>
                  <a:lnTo>
                    <a:pt x="420" y="634"/>
                  </a:lnTo>
                  <a:lnTo>
                    <a:pt x="422" y="634"/>
                  </a:lnTo>
                  <a:lnTo>
                    <a:pt x="424" y="634"/>
                  </a:lnTo>
                  <a:lnTo>
                    <a:pt x="426" y="634"/>
                  </a:lnTo>
                  <a:lnTo>
                    <a:pt x="430" y="634"/>
                  </a:lnTo>
                  <a:lnTo>
                    <a:pt x="431" y="632"/>
                  </a:lnTo>
                  <a:lnTo>
                    <a:pt x="432" y="632"/>
                  </a:lnTo>
                  <a:lnTo>
                    <a:pt x="433" y="632"/>
                  </a:lnTo>
                  <a:lnTo>
                    <a:pt x="435" y="632"/>
                  </a:lnTo>
                  <a:lnTo>
                    <a:pt x="435" y="631"/>
                  </a:lnTo>
                  <a:lnTo>
                    <a:pt x="436" y="631"/>
                  </a:lnTo>
                  <a:lnTo>
                    <a:pt x="437" y="631"/>
                  </a:lnTo>
                  <a:lnTo>
                    <a:pt x="439" y="631"/>
                  </a:lnTo>
                  <a:lnTo>
                    <a:pt x="441" y="631"/>
                  </a:lnTo>
                  <a:lnTo>
                    <a:pt x="444" y="632"/>
                  </a:lnTo>
                  <a:lnTo>
                    <a:pt x="444" y="634"/>
                  </a:lnTo>
                  <a:lnTo>
                    <a:pt x="445" y="632"/>
                  </a:lnTo>
                  <a:lnTo>
                    <a:pt x="447" y="631"/>
                  </a:lnTo>
                  <a:lnTo>
                    <a:pt x="448" y="631"/>
                  </a:lnTo>
                  <a:lnTo>
                    <a:pt x="449" y="631"/>
                  </a:lnTo>
                  <a:lnTo>
                    <a:pt x="450" y="631"/>
                  </a:lnTo>
                  <a:lnTo>
                    <a:pt x="452" y="630"/>
                  </a:lnTo>
                  <a:lnTo>
                    <a:pt x="453" y="631"/>
                  </a:lnTo>
                  <a:lnTo>
                    <a:pt x="454"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4"/>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1" y="593"/>
                  </a:lnTo>
                  <a:lnTo>
                    <a:pt x="473" y="593"/>
                  </a:lnTo>
                  <a:lnTo>
                    <a:pt x="474" y="593"/>
                  </a:lnTo>
                  <a:lnTo>
                    <a:pt x="475" y="592"/>
                  </a:lnTo>
                  <a:lnTo>
                    <a:pt x="475" y="590"/>
                  </a:lnTo>
                  <a:lnTo>
                    <a:pt x="474" y="589"/>
                  </a:lnTo>
                  <a:lnTo>
                    <a:pt x="474" y="588"/>
                  </a:lnTo>
                  <a:lnTo>
                    <a:pt x="473" y="587"/>
                  </a:lnTo>
                  <a:lnTo>
                    <a:pt x="473" y="585"/>
                  </a:lnTo>
                  <a:lnTo>
                    <a:pt x="471" y="585"/>
                  </a:lnTo>
                  <a:lnTo>
                    <a:pt x="471"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4" y="573"/>
                  </a:lnTo>
                  <a:lnTo>
                    <a:pt x="453" y="573"/>
                  </a:lnTo>
                  <a:lnTo>
                    <a:pt x="453" y="572"/>
                  </a:lnTo>
                  <a:lnTo>
                    <a:pt x="452" y="571"/>
                  </a:lnTo>
                  <a:lnTo>
                    <a:pt x="450"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7"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3"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2"/>
                  </a:lnTo>
                  <a:lnTo>
                    <a:pt x="423" y="530"/>
                  </a:lnTo>
                  <a:lnTo>
                    <a:pt x="422" y="530"/>
                  </a:lnTo>
                  <a:lnTo>
                    <a:pt x="420" y="530"/>
                  </a:lnTo>
                  <a:lnTo>
                    <a:pt x="419" y="530"/>
                  </a:lnTo>
                  <a:lnTo>
                    <a:pt x="418" y="530"/>
                  </a:lnTo>
                  <a:lnTo>
                    <a:pt x="416" y="530"/>
                  </a:lnTo>
                  <a:lnTo>
                    <a:pt x="415" y="530"/>
                  </a:lnTo>
                  <a:lnTo>
                    <a:pt x="415" y="529"/>
                  </a:lnTo>
                  <a:lnTo>
                    <a:pt x="415" y="530"/>
                  </a:lnTo>
                  <a:lnTo>
                    <a:pt x="414" y="530"/>
                  </a:lnTo>
                  <a:lnTo>
                    <a:pt x="413" y="530"/>
                  </a:lnTo>
                  <a:lnTo>
                    <a:pt x="413" y="532"/>
                  </a:lnTo>
                  <a:lnTo>
                    <a:pt x="411" y="532"/>
                  </a:lnTo>
                  <a:lnTo>
                    <a:pt x="410" y="532"/>
                  </a:lnTo>
                  <a:lnTo>
                    <a:pt x="409" y="532"/>
                  </a:lnTo>
                  <a:lnTo>
                    <a:pt x="407" y="532"/>
                  </a:lnTo>
                  <a:lnTo>
                    <a:pt x="406" y="532"/>
                  </a:lnTo>
                  <a:lnTo>
                    <a:pt x="405" y="532"/>
                  </a:lnTo>
                  <a:lnTo>
                    <a:pt x="403" y="532"/>
                  </a:lnTo>
                  <a:lnTo>
                    <a:pt x="403" y="530"/>
                  </a:lnTo>
                  <a:lnTo>
                    <a:pt x="403" y="529"/>
                  </a:lnTo>
                  <a:lnTo>
                    <a:pt x="402" y="529"/>
                  </a:lnTo>
                  <a:lnTo>
                    <a:pt x="401" y="529"/>
                  </a:lnTo>
                  <a:lnTo>
                    <a:pt x="399" y="528"/>
                  </a:lnTo>
                  <a:lnTo>
                    <a:pt x="398" y="528"/>
                  </a:lnTo>
                  <a:lnTo>
                    <a:pt x="398" y="529"/>
                  </a:lnTo>
                  <a:lnTo>
                    <a:pt x="397" y="529"/>
                  </a:lnTo>
                  <a:lnTo>
                    <a:pt x="395" y="529"/>
                  </a:lnTo>
                  <a:lnTo>
                    <a:pt x="395"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2" y="524"/>
                  </a:lnTo>
                  <a:lnTo>
                    <a:pt x="382" y="522"/>
                  </a:lnTo>
                  <a:lnTo>
                    <a:pt x="381" y="524"/>
                  </a:lnTo>
                  <a:lnTo>
                    <a:pt x="381" y="522"/>
                  </a:lnTo>
                  <a:lnTo>
                    <a:pt x="381" y="521"/>
                  </a:lnTo>
                  <a:lnTo>
                    <a:pt x="380" y="521"/>
                  </a:lnTo>
                  <a:lnTo>
                    <a:pt x="378"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5" y="524"/>
                  </a:lnTo>
                  <a:lnTo>
                    <a:pt x="364" y="524"/>
                  </a:lnTo>
                  <a:lnTo>
                    <a:pt x="363" y="524"/>
                  </a:lnTo>
                  <a:lnTo>
                    <a:pt x="361" y="524"/>
                  </a:lnTo>
                  <a:lnTo>
                    <a:pt x="360" y="524"/>
                  </a:lnTo>
                  <a:lnTo>
                    <a:pt x="359" y="524"/>
                  </a:lnTo>
                  <a:lnTo>
                    <a:pt x="357" y="524"/>
                  </a:lnTo>
                  <a:lnTo>
                    <a:pt x="357"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8" y="516"/>
                  </a:lnTo>
                  <a:lnTo>
                    <a:pt x="347" y="516"/>
                  </a:lnTo>
                  <a:lnTo>
                    <a:pt x="346" y="515"/>
                  </a:lnTo>
                  <a:lnTo>
                    <a:pt x="344" y="515"/>
                  </a:lnTo>
                  <a:lnTo>
                    <a:pt x="344" y="516"/>
                  </a:lnTo>
                  <a:lnTo>
                    <a:pt x="344" y="517"/>
                  </a:lnTo>
                  <a:lnTo>
                    <a:pt x="344" y="518"/>
                  </a:lnTo>
                  <a:lnTo>
                    <a:pt x="343" y="518"/>
                  </a:lnTo>
                  <a:lnTo>
                    <a:pt x="342" y="518"/>
                  </a:lnTo>
                  <a:lnTo>
                    <a:pt x="342" y="517"/>
                  </a:lnTo>
                  <a:lnTo>
                    <a:pt x="342" y="518"/>
                  </a:lnTo>
                  <a:lnTo>
                    <a:pt x="342" y="517"/>
                  </a:lnTo>
                  <a:lnTo>
                    <a:pt x="340" y="517"/>
                  </a:lnTo>
                  <a:lnTo>
                    <a:pt x="340" y="518"/>
                  </a:lnTo>
                  <a:lnTo>
                    <a:pt x="340" y="517"/>
                  </a:lnTo>
                  <a:lnTo>
                    <a:pt x="339" y="517"/>
                  </a:lnTo>
                  <a:lnTo>
                    <a:pt x="340" y="517"/>
                  </a:lnTo>
                  <a:lnTo>
                    <a:pt x="340" y="516"/>
                  </a:lnTo>
                  <a:lnTo>
                    <a:pt x="340" y="515"/>
                  </a:lnTo>
                  <a:lnTo>
                    <a:pt x="340" y="513"/>
                  </a:lnTo>
                  <a:lnTo>
                    <a:pt x="342" y="513"/>
                  </a:lnTo>
                  <a:lnTo>
                    <a:pt x="340" y="513"/>
                  </a:lnTo>
                  <a:lnTo>
                    <a:pt x="340" y="512"/>
                  </a:lnTo>
                  <a:lnTo>
                    <a:pt x="340" y="511"/>
                  </a:lnTo>
                  <a:lnTo>
                    <a:pt x="342" y="511"/>
                  </a:lnTo>
                  <a:lnTo>
                    <a:pt x="342" y="509"/>
                  </a:lnTo>
                  <a:lnTo>
                    <a:pt x="342" y="508"/>
                  </a:lnTo>
                  <a:lnTo>
                    <a:pt x="343" y="508"/>
                  </a:lnTo>
                  <a:lnTo>
                    <a:pt x="343" y="507"/>
                  </a:lnTo>
                  <a:lnTo>
                    <a:pt x="344" y="507"/>
                  </a:lnTo>
                  <a:lnTo>
                    <a:pt x="344" y="505"/>
                  </a:lnTo>
                  <a:lnTo>
                    <a:pt x="346" y="505"/>
                  </a:lnTo>
                  <a:lnTo>
                    <a:pt x="347" y="505"/>
                  </a:lnTo>
                  <a:lnTo>
                    <a:pt x="347" y="504"/>
                  </a:lnTo>
                  <a:lnTo>
                    <a:pt x="348" y="504"/>
                  </a:lnTo>
                  <a:lnTo>
                    <a:pt x="348"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8" y="483"/>
                  </a:lnTo>
                  <a:lnTo>
                    <a:pt x="348" y="482"/>
                  </a:lnTo>
                  <a:lnTo>
                    <a:pt x="348" y="480"/>
                  </a:lnTo>
                  <a:lnTo>
                    <a:pt x="347" y="480"/>
                  </a:lnTo>
                  <a:lnTo>
                    <a:pt x="347" y="479"/>
                  </a:lnTo>
                  <a:lnTo>
                    <a:pt x="347" y="478"/>
                  </a:lnTo>
                  <a:lnTo>
                    <a:pt x="347" y="477"/>
                  </a:lnTo>
                  <a:lnTo>
                    <a:pt x="350" y="477"/>
                  </a:lnTo>
                  <a:lnTo>
                    <a:pt x="348" y="477"/>
                  </a:lnTo>
                  <a:lnTo>
                    <a:pt x="348" y="475"/>
                  </a:lnTo>
                  <a:lnTo>
                    <a:pt x="348" y="474"/>
                  </a:lnTo>
                  <a:lnTo>
                    <a:pt x="348" y="473"/>
                  </a:lnTo>
                  <a:lnTo>
                    <a:pt x="348" y="471"/>
                  </a:lnTo>
                  <a:lnTo>
                    <a:pt x="347" y="471"/>
                  </a:lnTo>
                  <a:lnTo>
                    <a:pt x="347" y="470"/>
                  </a:lnTo>
                  <a:lnTo>
                    <a:pt x="348" y="470"/>
                  </a:lnTo>
                  <a:lnTo>
                    <a:pt x="347" y="469"/>
                  </a:lnTo>
                  <a:lnTo>
                    <a:pt x="348" y="469"/>
                  </a:lnTo>
                  <a:lnTo>
                    <a:pt x="348" y="467"/>
                  </a:lnTo>
                  <a:lnTo>
                    <a:pt x="348" y="466"/>
                  </a:lnTo>
                  <a:lnTo>
                    <a:pt x="347" y="466"/>
                  </a:lnTo>
                  <a:lnTo>
                    <a:pt x="348" y="465"/>
                  </a:lnTo>
                  <a:lnTo>
                    <a:pt x="348" y="463"/>
                  </a:lnTo>
                  <a:lnTo>
                    <a:pt x="348" y="462"/>
                  </a:lnTo>
                  <a:lnTo>
                    <a:pt x="348" y="461"/>
                  </a:lnTo>
                  <a:lnTo>
                    <a:pt x="348" y="460"/>
                  </a:lnTo>
                  <a:lnTo>
                    <a:pt x="348"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7" y="453"/>
                  </a:lnTo>
                  <a:lnTo>
                    <a:pt x="359" y="453"/>
                  </a:lnTo>
                  <a:lnTo>
                    <a:pt x="359" y="454"/>
                  </a:lnTo>
                  <a:lnTo>
                    <a:pt x="360" y="454"/>
                  </a:lnTo>
                  <a:lnTo>
                    <a:pt x="361" y="454"/>
                  </a:lnTo>
                  <a:lnTo>
                    <a:pt x="361" y="453"/>
                  </a:lnTo>
                  <a:lnTo>
                    <a:pt x="361" y="452"/>
                  </a:lnTo>
                  <a:lnTo>
                    <a:pt x="361" y="450"/>
                  </a:lnTo>
                  <a:lnTo>
                    <a:pt x="361" y="449"/>
                  </a:lnTo>
                  <a:lnTo>
                    <a:pt x="361" y="448"/>
                  </a:lnTo>
                  <a:lnTo>
                    <a:pt x="361" y="446"/>
                  </a:lnTo>
                  <a:lnTo>
                    <a:pt x="361" y="445"/>
                  </a:lnTo>
                  <a:lnTo>
                    <a:pt x="361" y="444"/>
                  </a:lnTo>
                  <a:lnTo>
                    <a:pt x="363" y="444"/>
                  </a:lnTo>
                  <a:lnTo>
                    <a:pt x="363" y="443"/>
                  </a:lnTo>
                  <a:lnTo>
                    <a:pt x="364" y="441"/>
                  </a:lnTo>
                  <a:lnTo>
                    <a:pt x="364" y="440"/>
                  </a:lnTo>
                  <a:lnTo>
                    <a:pt x="364" y="439"/>
                  </a:lnTo>
                  <a:lnTo>
                    <a:pt x="363" y="439"/>
                  </a:lnTo>
                  <a:lnTo>
                    <a:pt x="363" y="437"/>
                  </a:lnTo>
                  <a:lnTo>
                    <a:pt x="361" y="437"/>
                  </a:lnTo>
                  <a:lnTo>
                    <a:pt x="363" y="437"/>
                  </a:lnTo>
                  <a:lnTo>
                    <a:pt x="363" y="436"/>
                  </a:lnTo>
                  <a:lnTo>
                    <a:pt x="361" y="436"/>
                  </a:lnTo>
                  <a:lnTo>
                    <a:pt x="361" y="435"/>
                  </a:lnTo>
                  <a:lnTo>
                    <a:pt x="363" y="435"/>
                  </a:lnTo>
                  <a:lnTo>
                    <a:pt x="363" y="433"/>
                  </a:lnTo>
                  <a:lnTo>
                    <a:pt x="361" y="433"/>
                  </a:lnTo>
                  <a:lnTo>
                    <a:pt x="360" y="433"/>
                  </a:lnTo>
                  <a:lnTo>
                    <a:pt x="360" y="432"/>
                  </a:lnTo>
                  <a:lnTo>
                    <a:pt x="359" y="432"/>
                  </a:lnTo>
                  <a:lnTo>
                    <a:pt x="357"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8" y="424"/>
                  </a:lnTo>
                  <a:lnTo>
                    <a:pt x="348" y="423"/>
                  </a:lnTo>
                  <a:lnTo>
                    <a:pt x="350" y="423"/>
                  </a:lnTo>
                  <a:lnTo>
                    <a:pt x="348" y="423"/>
                  </a:lnTo>
                  <a:lnTo>
                    <a:pt x="348"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4" y="412"/>
                  </a:lnTo>
                  <a:lnTo>
                    <a:pt x="344" y="411"/>
                  </a:lnTo>
                  <a:lnTo>
                    <a:pt x="346" y="411"/>
                  </a:lnTo>
                  <a:lnTo>
                    <a:pt x="344" y="411"/>
                  </a:lnTo>
                  <a:lnTo>
                    <a:pt x="344" y="410"/>
                  </a:lnTo>
                  <a:lnTo>
                    <a:pt x="343" y="408"/>
                  </a:lnTo>
                  <a:lnTo>
                    <a:pt x="343" y="407"/>
                  </a:lnTo>
                  <a:lnTo>
                    <a:pt x="343" y="406"/>
                  </a:lnTo>
                  <a:lnTo>
                    <a:pt x="343" y="405"/>
                  </a:lnTo>
                  <a:lnTo>
                    <a:pt x="342" y="405"/>
                  </a:lnTo>
                  <a:lnTo>
                    <a:pt x="342" y="403"/>
                  </a:lnTo>
                  <a:lnTo>
                    <a:pt x="340" y="403"/>
                  </a:lnTo>
                  <a:lnTo>
                    <a:pt x="339" y="403"/>
                  </a:lnTo>
                  <a:lnTo>
                    <a:pt x="340"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7" y="389"/>
                  </a:lnTo>
                  <a:lnTo>
                    <a:pt x="327" y="388"/>
                  </a:lnTo>
                  <a:lnTo>
                    <a:pt x="326" y="388"/>
                  </a:lnTo>
                  <a:lnTo>
                    <a:pt x="326" y="386"/>
                  </a:lnTo>
                  <a:lnTo>
                    <a:pt x="325" y="386"/>
                  </a:lnTo>
                  <a:lnTo>
                    <a:pt x="323"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0" y="390"/>
                  </a:lnTo>
                  <a:lnTo>
                    <a:pt x="309" y="390"/>
                  </a:lnTo>
                  <a:lnTo>
                    <a:pt x="309" y="389"/>
                  </a:lnTo>
                  <a:lnTo>
                    <a:pt x="308" y="389"/>
                  </a:lnTo>
                  <a:lnTo>
                    <a:pt x="308" y="388"/>
                  </a:lnTo>
                  <a:lnTo>
                    <a:pt x="306" y="388"/>
                  </a:lnTo>
                  <a:lnTo>
                    <a:pt x="306" y="386"/>
                  </a:lnTo>
                  <a:lnTo>
                    <a:pt x="305" y="388"/>
                  </a:lnTo>
                  <a:lnTo>
                    <a:pt x="304" y="388"/>
                  </a:lnTo>
                  <a:lnTo>
                    <a:pt x="302" y="388"/>
                  </a:lnTo>
                  <a:lnTo>
                    <a:pt x="301" y="389"/>
                  </a:lnTo>
                  <a:lnTo>
                    <a:pt x="300" y="389"/>
                  </a:lnTo>
                  <a:lnTo>
                    <a:pt x="299" y="389"/>
                  </a:lnTo>
                  <a:lnTo>
                    <a:pt x="297" y="389"/>
                  </a:lnTo>
                  <a:lnTo>
                    <a:pt x="297" y="390"/>
                  </a:lnTo>
                  <a:lnTo>
                    <a:pt x="296" y="390"/>
                  </a:lnTo>
                  <a:lnTo>
                    <a:pt x="295" y="390"/>
                  </a:lnTo>
                  <a:lnTo>
                    <a:pt x="293" y="390"/>
                  </a:lnTo>
                  <a:lnTo>
                    <a:pt x="292" y="390"/>
                  </a:lnTo>
                  <a:lnTo>
                    <a:pt x="291" y="390"/>
                  </a:lnTo>
                  <a:lnTo>
                    <a:pt x="289" y="390"/>
                  </a:lnTo>
                  <a:lnTo>
                    <a:pt x="289" y="391"/>
                  </a:lnTo>
                  <a:lnTo>
                    <a:pt x="288" y="391"/>
                  </a:lnTo>
                  <a:lnTo>
                    <a:pt x="288" y="393"/>
                  </a:lnTo>
                  <a:lnTo>
                    <a:pt x="288" y="394"/>
                  </a:lnTo>
                  <a:lnTo>
                    <a:pt x="287" y="394"/>
                  </a:lnTo>
                  <a:lnTo>
                    <a:pt x="285" y="394"/>
                  </a:lnTo>
                  <a:lnTo>
                    <a:pt x="284" y="395"/>
                  </a:lnTo>
                  <a:lnTo>
                    <a:pt x="283" y="395"/>
                  </a:lnTo>
                  <a:lnTo>
                    <a:pt x="282" y="395"/>
                  </a:lnTo>
                  <a:lnTo>
                    <a:pt x="280" y="395"/>
                  </a:lnTo>
                  <a:lnTo>
                    <a:pt x="279" y="395"/>
                  </a:lnTo>
                  <a:lnTo>
                    <a:pt x="278" y="397"/>
                  </a:lnTo>
                  <a:lnTo>
                    <a:pt x="276" y="397"/>
                  </a:lnTo>
                  <a:lnTo>
                    <a:pt x="276" y="398"/>
                  </a:lnTo>
                  <a:lnTo>
                    <a:pt x="275" y="398"/>
                  </a:lnTo>
                  <a:lnTo>
                    <a:pt x="274" y="398"/>
                  </a:lnTo>
                  <a:lnTo>
                    <a:pt x="272" y="398"/>
                  </a:lnTo>
                  <a:lnTo>
                    <a:pt x="271" y="398"/>
                  </a:lnTo>
                  <a:lnTo>
                    <a:pt x="271" y="397"/>
                  </a:lnTo>
                  <a:lnTo>
                    <a:pt x="270" y="397"/>
                  </a:lnTo>
                  <a:lnTo>
                    <a:pt x="268" y="397"/>
                  </a:lnTo>
                  <a:lnTo>
                    <a:pt x="268" y="395"/>
                  </a:lnTo>
                  <a:lnTo>
                    <a:pt x="267" y="395"/>
                  </a:lnTo>
                  <a:lnTo>
                    <a:pt x="266" y="397"/>
                  </a:lnTo>
                  <a:lnTo>
                    <a:pt x="264" y="397"/>
                  </a:lnTo>
                  <a:lnTo>
                    <a:pt x="263" y="398"/>
                  </a:lnTo>
                  <a:lnTo>
                    <a:pt x="262" y="398"/>
                  </a:lnTo>
                  <a:lnTo>
                    <a:pt x="261" y="399"/>
                  </a:lnTo>
                  <a:lnTo>
                    <a:pt x="258" y="401"/>
                  </a:lnTo>
                  <a:lnTo>
                    <a:pt x="257" y="401"/>
                  </a:lnTo>
                  <a:lnTo>
                    <a:pt x="255" y="401"/>
                  </a:lnTo>
                  <a:lnTo>
                    <a:pt x="253" y="402"/>
                  </a:lnTo>
                  <a:lnTo>
                    <a:pt x="250" y="403"/>
                  </a:lnTo>
                  <a:lnTo>
                    <a:pt x="247" y="405"/>
                  </a:lnTo>
                  <a:lnTo>
                    <a:pt x="246" y="406"/>
                  </a:lnTo>
                  <a:lnTo>
                    <a:pt x="245" y="406"/>
                  </a:lnTo>
                  <a:lnTo>
                    <a:pt x="244" y="407"/>
                  </a:lnTo>
                  <a:lnTo>
                    <a:pt x="242" y="407"/>
                  </a:lnTo>
                  <a:lnTo>
                    <a:pt x="241" y="407"/>
                  </a:lnTo>
                  <a:lnTo>
                    <a:pt x="241" y="408"/>
                  </a:lnTo>
                  <a:lnTo>
                    <a:pt x="240" y="408"/>
                  </a:lnTo>
                  <a:lnTo>
                    <a:pt x="238" y="408"/>
                  </a:lnTo>
                  <a:lnTo>
                    <a:pt x="237" y="410"/>
                  </a:lnTo>
                  <a:lnTo>
                    <a:pt x="236" y="410"/>
                  </a:lnTo>
                  <a:lnTo>
                    <a:pt x="234" y="411"/>
                  </a:lnTo>
                  <a:lnTo>
                    <a:pt x="234" y="412"/>
                  </a:lnTo>
                  <a:lnTo>
                    <a:pt x="234" y="411"/>
                  </a:lnTo>
                  <a:lnTo>
                    <a:pt x="234" y="410"/>
                  </a:lnTo>
                  <a:lnTo>
                    <a:pt x="233" y="410"/>
                  </a:lnTo>
                  <a:lnTo>
                    <a:pt x="233" y="411"/>
                  </a:lnTo>
                  <a:lnTo>
                    <a:pt x="232" y="411"/>
                  </a:lnTo>
                  <a:lnTo>
                    <a:pt x="230" y="411"/>
                  </a:lnTo>
                  <a:lnTo>
                    <a:pt x="229" y="412"/>
                  </a:lnTo>
                  <a:lnTo>
                    <a:pt x="228" y="412"/>
                  </a:lnTo>
                  <a:lnTo>
                    <a:pt x="227" y="414"/>
                  </a:lnTo>
                  <a:lnTo>
                    <a:pt x="225" y="414"/>
                  </a:lnTo>
                  <a:lnTo>
                    <a:pt x="224" y="414"/>
                  </a:lnTo>
                  <a:lnTo>
                    <a:pt x="223" y="415"/>
                  </a:lnTo>
                  <a:lnTo>
                    <a:pt x="221" y="415"/>
                  </a:lnTo>
                  <a:lnTo>
                    <a:pt x="221" y="416"/>
                  </a:lnTo>
                  <a:lnTo>
                    <a:pt x="227" y="394"/>
                  </a:lnTo>
                  <a:lnTo>
                    <a:pt x="227" y="393"/>
                  </a:lnTo>
                  <a:lnTo>
                    <a:pt x="230" y="380"/>
                  </a:lnTo>
                  <a:lnTo>
                    <a:pt x="230" y="378"/>
                  </a:lnTo>
                  <a:lnTo>
                    <a:pt x="232" y="377"/>
                  </a:lnTo>
                  <a:lnTo>
                    <a:pt x="232" y="376"/>
                  </a:lnTo>
                  <a:lnTo>
                    <a:pt x="232" y="374"/>
                  </a:lnTo>
                  <a:lnTo>
                    <a:pt x="232" y="373"/>
                  </a:lnTo>
                  <a:lnTo>
                    <a:pt x="232" y="372"/>
                  </a:lnTo>
                  <a:lnTo>
                    <a:pt x="230" y="372"/>
                  </a:lnTo>
                  <a:lnTo>
                    <a:pt x="229" y="372"/>
                  </a:lnTo>
                  <a:lnTo>
                    <a:pt x="229" y="371"/>
                  </a:lnTo>
                  <a:lnTo>
                    <a:pt x="228" y="369"/>
                  </a:lnTo>
                  <a:lnTo>
                    <a:pt x="227" y="369"/>
                  </a:lnTo>
                  <a:lnTo>
                    <a:pt x="225" y="369"/>
                  </a:lnTo>
                  <a:lnTo>
                    <a:pt x="225" y="368"/>
                  </a:lnTo>
                  <a:lnTo>
                    <a:pt x="224" y="368"/>
                  </a:lnTo>
                  <a:lnTo>
                    <a:pt x="228" y="368"/>
                  </a:lnTo>
                  <a:lnTo>
                    <a:pt x="229" y="368"/>
                  </a:lnTo>
                  <a:lnTo>
                    <a:pt x="232" y="365"/>
                  </a:lnTo>
                  <a:lnTo>
                    <a:pt x="233" y="364"/>
                  </a:lnTo>
                  <a:lnTo>
                    <a:pt x="234" y="364"/>
                  </a:lnTo>
                  <a:lnTo>
                    <a:pt x="234" y="357"/>
                  </a:lnTo>
                  <a:lnTo>
                    <a:pt x="236" y="357"/>
                  </a:lnTo>
                  <a:lnTo>
                    <a:pt x="242" y="356"/>
                  </a:lnTo>
                  <a:lnTo>
                    <a:pt x="244" y="355"/>
                  </a:lnTo>
                  <a:lnTo>
                    <a:pt x="245" y="354"/>
                  </a:lnTo>
                  <a:lnTo>
                    <a:pt x="246" y="352"/>
                  </a:lnTo>
                  <a:lnTo>
                    <a:pt x="247" y="350"/>
                  </a:lnTo>
                  <a:lnTo>
                    <a:pt x="247" y="348"/>
                  </a:lnTo>
                  <a:lnTo>
                    <a:pt x="250" y="344"/>
                  </a:lnTo>
                  <a:lnTo>
                    <a:pt x="250" y="343"/>
                  </a:lnTo>
                  <a:lnTo>
                    <a:pt x="251" y="342"/>
                  </a:lnTo>
                  <a:lnTo>
                    <a:pt x="251" y="339"/>
                  </a:lnTo>
                  <a:lnTo>
                    <a:pt x="253" y="335"/>
                  </a:lnTo>
                  <a:lnTo>
                    <a:pt x="251" y="334"/>
                  </a:lnTo>
                  <a:lnTo>
                    <a:pt x="250" y="333"/>
                  </a:lnTo>
                  <a:lnTo>
                    <a:pt x="249" y="333"/>
                  </a:lnTo>
                  <a:lnTo>
                    <a:pt x="247" y="333"/>
                  </a:lnTo>
                  <a:lnTo>
                    <a:pt x="245" y="333"/>
                  </a:lnTo>
                  <a:lnTo>
                    <a:pt x="244" y="333"/>
                  </a:lnTo>
                  <a:lnTo>
                    <a:pt x="242" y="333"/>
                  </a:lnTo>
                  <a:lnTo>
                    <a:pt x="241" y="334"/>
                  </a:lnTo>
                  <a:lnTo>
                    <a:pt x="240" y="334"/>
                  </a:lnTo>
                  <a:lnTo>
                    <a:pt x="238" y="335"/>
                  </a:lnTo>
                  <a:lnTo>
                    <a:pt x="237" y="335"/>
                  </a:lnTo>
                  <a:lnTo>
                    <a:pt x="236" y="336"/>
                  </a:lnTo>
                  <a:lnTo>
                    <a:pt x="234" y="336"/>
                  </a:lnTo>
                  <a:lnTo>
                    <a:pt x="233" y="336"/>
                  </a:lnTo>
                  <a:lnTo>
                    <a:pt x="232" y="336"/>
                  </a:lnTo>
                  <a:lnTo>
                    <a:pt x="232" y="335"/>
                  </a:lnTo>
                  <a:lnTo>
                    <a:pt x="232" y="334"/>
                  </a:lnTo>
                  <a:lnTo>
                    <a:pt x="232" y="333"/>
                  </a:lnTo>
                  <a:lnTo>
                    <a:pt x="233" y="333"/>
                  </a:lnTo>
                  <a:lnTo>
                    <a:pt x="234" y="331"/>
                  </a:lnTo>
                  <a:lnTo>
                    <a:pt x="234" y="330"/>
                  </a:lnTo>
                  <a:lnTo>
                    <a:pt x="236" y="330"/>
                  </a:lnTo>
                  <a:lnTo>
                    <a:pt x="236" y="329"/>
                  </a:lnTo>
                  <a:lnTo>
                    <a:pt x="237" y="329"/>
                  </a:lnTo>
                  <a:lnTo>
                    <a:pt x="237" y="327"/>
                  </a:lnTo>
                  <a:lnTo>
                    <a:pt x="238" y="327"/>
                  </a:lnTo>
                  <a:lnTo>
                    <a:pt x="240" y="326"/>
                  </a:lnTo>
                  <a:lnTo>
                    <a:pt x="240" y="325"/>
                  </a:lnTo>
                  <a:lnTo>
                    <a:pt x="240" y="323"/>
                  </a:lnTo>
                  <a:lnTo>
                    <a:pt x="241" y="323"/>
                  </a:lnTo>
                  <a:lnTo>
                    <a:pt x="241" y="322"/>
                  </a:lnTo>
                  <a:lnTo>
                    <a:pt x="242" y="322"/>
                  </a:lnTo>
                  <a:lnTo>
                    <a:pt x="241" y="321"/>
                  </a:lnTo>
                  <a:lnTo>
                    <a:pt x="240" y="321"/>
                  </a:lnTo>
                  <a:lnTo>
                    <a:pt x="238" y="319"/>
                  </a:lnTo>
                  <a:lnTo>
                    <a:pt x="237" y="319"/>
                  </a:lnTo>
                  <a:lnTo>
                    <a:pt x="236" y="318"/>
                  </a:lnTo>
                  <a:lnTo>
                    <a:pt x="234" y="318"/>
                  </a:lnTo>
                  <a:lnTo>
                    <a:pt x="233" y="318"/>
                  </a:lnTo>
                  <a:lnTo>
                    <a:pt x="232" y="317"/>
                  </a:lnTo>
                  <a:lnTo>
                    <a:pt x="230" y="317"/>
                  </a:lnTo>
                  <a:lnTo>
                    <a:pt x="228" y="317"/>
                  </a:lnTo>
                  <a:lnTo>
                    <a:pt x="227" y="316"/>
                  </a:lnTo>
                  <a:lnTo>
                    <a:pt x="223" y="316"/>
                  </a:lnTo>
                  <a:lnTo>
                    <a:pt x="220" y="316"/>
                  </a:lnTo>
                  <a:lnTo>
                    <a:pt x="219" y="316"/>
                  </a:lnTo>
                  <a:lnTo>
                    <a:pt x="216" y="316"/>
                  </a:lnTo>
                  <a:lnTo>
                    <a:pt x="215" y="316"/>
                  </a:lnTo>
                  <a:lnTo>
                    <a:pt x="213" y="316"/>
                  </a:lnTo>
                  <a:lnTo>
                    <a:pt x="211" y="316"/>
                  </a:lnTo>
                  <a:lnTo>
                    <a:pt x="209" y="316"/>
                  </a:lnTo>
                  <a:lnTo>
                    <a:pt x="208" y="316"/>
                  </a:lnTo>
                  <a:lnTo>
                    <a:pt x="208" y="314"/>
                  </a:lnTo>
                  <a:lnTo>
                    <a:pt x="209" y="313"/>
                  </a:lnTo>
                  <a:lnTo>
                    <a:pt x="211" y="313"/>
                  </a:lnTo>
                  <a:lnTo>
                    <a:pt x="211" y="312"/>
                  </a:lnTo>
                  <a:lnTo>
                    <a:pt x="211" y="309"/>
                  </a:lnTo>
                  <a:lnTo>
                    <a:pt x="211" y="308"/>
                  </a:lnTo>
                  <a:lnTo>
                    <a:pt x="211" y="306"/>
                  </a:lnTo>
                  <a:lnTo>
                    <a:pt x="212" y="305"/>
                  </a:lnTo>
                  <a:lnTo>
                    <a:pt x="212" y="302"/>
                  </a:lnTo>
                  <a:lnTo>
                    <a:pt x="212" y="301"/>
                  </a:lnTo>
                  <a:lnTo>
                    <a:pt x="212" y="300"/>
                  </a:lnTo>
                  <a:lnTo>
                    <a:pt x="212" y="299"/>
                  </a:lnTo>
                  <a:lnTo>
                    <a:pt x="212" y="297"/>
                  </a:lnTo>
                  <a:lnTo>
                    <a:pt x="213" y="296"/>
                  </a:lnTo>
                  <a:lnTo>
                    <a:pt x="213" y="295"/>
                  </a:lnTo>
                  <a:lnTo>
                    <a:pt x="213" y="293"/>
                  </a:lnTo>
                  <a:lnTo>
                    <a:pt x="215" y="293"/>
                  </a:lnTo>
                  <a:lnTo>
                    <a:pt x="215" y="292"/>
                  </a:lnTo>
                  <a:lnTo>
                    <a:pt x="215" y="291"/>
                  </a:lnTo>
                  <a:lnTo>
                    <a:pt x="215" y="289"/>
                  </a:lnTo>
                  <a:lnTo>
                    <a:pt x="216" y="288"/>
                  </a:lnTo>
                  <a:lnTo>
                    <a:pt x="216" y="287"/>
                  </a:lnTo>
                  <a:lnTo>
                    <a:pt x="216" y="288"/>
                  </a:lnTo>
                  <a:lnTo>
                    <a:pt x="217" y="288"/>
                  </a:lnTo>
                  <a:lnTo>
                    <a:pt x="217" y="287"/>
                  </a:lnTo>
                  <a:lnTo>
                    <a:pt x="217" y="285"/>
                  </a:lnTo>
                  <a:lnTo>
                    <a:pt x="217" y="284"/>
                  </a:lnTo>
                  <a:lnTo>
                    <a:pt x="219" y="284"/>
                  </a:lnTo>
                  <a:lnTo>
                    <a:pt x="219" y="283"/>
                  </a:lnTo>
                  <a:lnTo>
                    <a:pt x="220" y="283"/>
                  </a:lnTo>
                  <a:lnTo>
                    <a:pt x="220" y="282"/>
                  </a:lnTo>
                  <a:lnTo>
                    <a:pt x="221" y="282"/>
                  </a:lnTo>
                  <a:lnTo>
                    <a:pt x="221" y="280"/>
                  </a:lnTo>
                  <a:lnTo>
                    <a:pt x="220" y="279"/>
                  </a:lnTo>
                  <a:lnTo>
                    <a:pt x="220" y="278"/>
                  </a:lnTo>
                  <a:lnTo>
                    <a:pt x="220" y="276"/>
                  </a:lnTo>
                  <a:lnTo>
                    <a:pt x="221" y="276"/>
                  </a:lnTo>
                  <a:lnTo>
                    <a:pt x="221"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0" y="255"/>
                  </a:lnTo>
                  <a:lnTo>
                    <a:pt x="230" y="254"/>
                  </a:lnTo>
                  <a:lnTo>
                    <a:pt x="232" y="254"/>
                  </a:lnTo>
                  <a:lnTo>
                    <a:pt x="230" y="254"/>
                  </a:lnTo>
                  <a:lnTo>
                    <a:pt x="230" y="253"/>
                  </a:lnTo>
                  <a:lnTo>
                    <a:pt x="230" y="251"/>
                  </a:lnTo>
                  <a:lnTo>
                    <a:pt x="230" y="250"/>
                  </a:lnTo>
                  <a:lnTo>
                    <a:pt x="230" y="249"/>
                  </a:lnTo>
                  <a:lnTo>
                    <a:pt x="232" y="249"/>
                  </a:lnTo>
                  <a:lnTo>
                    <a:pt x="232" y="247"/>
                  </a:lnTo>
                  <a:lnTo>
                    <a:pt x="230" y="247"/>
                  </a:lnTo>
                  <a:lnTo>
                    <a:pt x="230" y="246"/>
                  </a:lnTo>
                  <a:lnTo>
                    <a:pt x="230" y="245"/>
                  </a:lnTo>
                  <a:lnTo>
                    <a:pt x="230" y="244"/>
                  </a:lnTo>
                  <a:lnTo>
                    <a:pt x="230" y="242"/>
                  </a:lnTo>
                  <a:lnTo>
                    <a:pt x="230" y="241"/>
                  </a:lnTo>
                  <a:lnTo>
                    <a:pt x="230" y="240"/>
                  </a:lnTo>
                  <a:lnTo>
                    <a:pt x="229" y="240"/>
                  </a:lnTo>
                  <a:lnTo>
                    <a:pt x="228" y="238"/>
                  </a:lnTo>
                  <a:lnTo>
                    <a:pt x="227" y="238"/>
                  </a:lnTo>
                  <a:lnTo>
                    <a:pt x="225" y="237"/>
                  </a:lnTo>
                  <a:lnTo>
                    <a:pt x="225" y="236"/>
                  </a:lnTo>
                  <a:lnTo>
                    <a:pt x="224" y="236"/>
                  </a:lnTo>
                  <a:lnTo>
                    <a:pt x="224" y="234"/>
                  </a:lnTo>
                  <a:lnTo>
                    <a:pt x="223" y="234"/>
                  </a:lnTo>
                  <a:lnTo>
                    <a:pt x="223" y="236"/>
                  </a:lnTo>
                  <a:lnTo>
                    <a:pt x="221" y="234"/>
                  </a:lnTo>
                  <a:lnTo>
                    <a:pt x="220" y="234"/>
                  </a:lnTo>
                  <a:lnTo>
                    <a:pt x="219" y="234"/>
                  </a:lnTo>
                  <a:lnTo>
                    <a:pt x="217" y="234"/>
                  </a:lnTo>
                  <a:lnTo>
                    <a:pt x="216" y="234"/>
                  </a:lnTo>
                  <a:lnTo>
                    <a:pt x="215" y="234"/>
                  </a:lnTo>
                  <a:lnTo>
                    <a:pt x="213" y="234"/>
                  </a:lnTo>
                  <a:lnTo>
                    <a:pt x="212" y="236"/>
                  </a:lnTo>
                  <a:lnTo>
                    <a:pt x="209" y="236"/>
                  </a:lnTo>
                  <a:lnTo>
                    <a:pt x="209" y="237"/>
                  </a:lnTo>
                  <a:lnTo>
                    <a:pt x="208" y="237"/>
                  </a:lnTo>
                  <a:lnTo>
                    <a:pt x="207" y="237"/>
                  </a:lnTo>
                  <a:lnTo>
                    <a:pt x="207" y="238"/>
                  </a:lnTo>
                  <a:lnTo>
                    <a:pt x="207" y="240"/>
                  </a:lnTo>
                  <a:lnTo>
                    <a:pt x="207" y="241"/>
                  </a:lnTo>
                  <a:lnTo>
                    <a:pt x="206" y="241"/>
                  </a:lnTo>
                  <a:lnTo>
                    <a:pt x="206" y="242"/>
                  </a:lnTo>
                  <a:lnTo>
                    <a:pt x="204" y="242"/>
                  </a:lnTo>
                  <a:lnTo>
                    <a:pt x="203" y="242"/>
                  </a:lnTo>
                  <a:lnTo>
                    <a:pt x="202" y="242"/>
                  </a:lnTo>
                  <a:lnTo>
                    <a:pt x="200" y="244"/>
                  </a:lnTo>
                  <a:lnTo>
                    <a:pt x="199" y="244"/>
                  </a:lnTo>
                  <a:lnTo>
                    <a:pt x="198" y="245"/>
                  </a:lnTo>
                  <a:lnTo>
                    <a:pt x="196" y="244"/>
                  </a:lnTo>
                  <a:lnTo>
                    <a:pt x="195" y="244"/>
                  </a:lnTo>
                  <a:lnTo>
                    <a:pt x="195" y="242"/>
                  </a:lnTo>
                  <a:lnTo>
                    <a:pt x="194" y="242"/>
                  </a:lnTo>
                  <a:lnTo>
                    <a:pt x="194" y="241"/>
                  </a:lnTo>
                  <a:lnTo>
                    <a:pt x="192"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7"/>
                  </a:lnTo>
                  <a:lnTo>
                    <a:pt x="185" y="227"/>
                  </a:lnTo>
                  <a:lnTo>
                    <a:pt x="185" y="225"/>
                  </a:lnTo>
                  <a:lnTo>
                    <a:pt x="183" y="225"/>
                  </a:lnTo>
                  <a:lnTo>
                    <a:pt x="183" y="224"/>
                  </a:lnTo>
                  <a:lnTo>
                    <a:pt x="182" y="224"/>
                  </a:lnTo>
                  <a:lnTo>
                    <a:pt x="182" y="223"/>
                  </a:lnTo>
                  <a:lnTo>
                    <a:pt x="182" y="221"/>
                  </a:lnTo>
                  <a:lnTo>
                    <a:pt x="181" y="221"/>
                  </a:lnTo>
                  <a:lnTo>
                    <a:pt x="181" y="220"/>
                  </a:lnTo>
                  <a:lnTo>
                    <a:pt x="179" y="219"/>
                  </a:lnTo>
                  <a:lnTo>
                    <a:pt x="179" y="217"/>
                  </a:lnTo>
                  <a:lnTo>
                    <a:pt x="178" y="216"/>
                  </a:lnTo>
                  <a:lnTo>
                    <a:pt x="178" y="215"/>
                  </a:lnTo>
                  <a:lnTo>
                    <a:pt x="177" y="213"/>
                  </a:lnTo>
                  <a:lnTo>
                    <a:pt x="175" y="212"/>
                  </a:lnTo>
                  <a:lnTo>
                    <a:pt x="175" y="211"/>
                  </a:lnTo>
                  <a:lnTo>
                    <a:pt x="174" y="211"/>
                  </a:lnTo>
                  <a:lnTo>
                    <a:pt x="174" y="210"/>
                  </a:lnTo>
                  <a:lnTo>
                    <a:pt x="173" y="210"/>
                  </a:lnTo>
                  <a:lnTo>
                    <a:pt x="171" y="210"/>
                  </a:lnTo>
                  <a:lnTo>
                    <a:pt x="170" y="210"/>
                  </a:lnTo>
                  <a:lnTo>
                    <a:pt x="170" y="211"/>
                  </a:lnTo>
                  <a:lnTo>
                    <a:pt x="169" y="211"/>
                  </a:lnTo>
                  <a:lnTo>
                    <a:pt x="168" y="211"/>
                  </a:lnTo>
                  <a:lnTo>
                    <a:pt x="166" y="211"/>
                  </a:lnTo>
                  <a:lnTo>
                    <a:pt x="165" y="211"/>
                  </a:lnTo>
                  <a:lnTo>
                    <a:pt x="165" y="210"/>
                  </a:lnTo>
                  <a:lnTo>
                    <a:pt x="164" y="210"/>
                  </a:lnTo>
                  <a:lnTo>
                    <a:pt x="164" y="208"/>
                  </a:lnTo>
                  <a:lnTo>
                    <a:pt x="162" y="208"/>
                  </a:lnTo>
                  <a:lnTo>
                    <a:pt x="162" y="207"/>
                  </a:lnTo>
                  <a:lnTo>
                    <a:pt x="161" y="207"/>
                  </a:lnTo>
                  <a:lnTo>
                    <a:pt x="160" y="206"/>
                  </a:lnTo>
                  <a:lnTo>
                    <a:pt x="160" y="204"/>
                  </a:lnTo>
                  <a:lnTo>
                    <a:pt x="160" y="203"/>
                  </a:lnTo>
                  <a:lnTo>
                    <a:pt x="158" y="203"/>
                  </a:lnTo>
                  <a:lnTo>
                    <a:pt x="158"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4" y="190"/>
                  </a:lnTo>
                  <a:lnTo>
                    <a:pt x="154" y="189"/>
                  </a:lnTo>
                  <a:lnTo>
                    <a:pt x="154" y="187"/>
                  </a:lnTo>
                  <a:lnTo>
                    <a:pt x="154" y="186"/>
                  </a:lnTo>
                  <a:lnTo>
                    <a:pt x="153" y="186"/>
                  </a:lnTo>
                  <a:lnTo>
                    <a:pt x="152" y="186"/>
                  </a:lnTo>
                  <a:lnTo>
                    <a:pt x="151" y="186"/>
                  </a:lnTo>
                  <a:lnTo>
                    <a:pt x="149" y="186"/>
                  </a:lnTo>
                  <a:lnTo>
                    <a:pt x="149" y="185"/>
                  </a:lnTo>
                  <a:lnTo>
                    <a:pt x="148" y="185"/>
                  </a:lnTo>
                  <a:lnTo>
                    <a:pt x="148" y="183"/>
                  </a:lnTo>
                  <a:lnTo>
                    <a:pt x="147" y="183"/>
                  </a:lnTo>
                  <a:lnTo>
                    <a:pt x="147" y="182"/>
                  </a:lnTo>
                  <a:lnTo>
                    <a:pt x="145" y="181"/>
                  </a:lnTo>
                  <a:lnTo>
                    <a:pt x="144" y="179"/>
                  </a:lnTo>
                  <a:lnTo>
                    <a:pt x="143" y="179"/>
                  </a:lnTo>
                  <a:lnTo>
                    <a:pt x="143" y="178"/>
                  </a:lnTo>
                  <a:lnTo>
                    <a:pt x="141" y="178"/>
                  </a:lnTo>
                  <a:lnTo>
                    <a:pt x="141" y="177"/>
                  </a:lnTo>
                  <a:lnTo>
                    <a:pt x="140" y="177"/>
                  </a:lnTo>
                  <a:lnTo>
                    <a:pt x="140" y="175"/>
                  </a:lnTo>
                  <a:lnTo>
                    <a:pt x="139" y="174"/>
                  </a:lnTo>
                  <a:lnTo>
                    <a:pt x="137" y="174"/>
                  </a:lnTo>
                  <a:lnTo>
                    <a:pt x="136" y="173"/>
                  </a:lnTo>
                  <a:lnTo>
                    <a:pt x="135" y="173"/>
                  </a:lnTo>
                  <a:lnTo>
                    <a:pt x="134" y="173"/>
                  </a:lnTo>
                  <a:lnTo>
                    <a:pt x="132" y="172"/>
                  </a:lnTo>
                  <a:lnTo>
                    <a:pt x="130" y="170"/>
                  </a:lnTo>
                  <a:lnTo>
                    <a:pt x="130" y="169"/>
                  </a:lnTo>
                  <a:lnTo>
                    <a:pt x="128" y="168"/>
                  </a:lnTo>
                  <a:lnTo>
                    <a:pt x="127" y="166"/>
                  </a:lnTo>
                  <a:lnTo>
                    <a:pt x="127" y="165"/>
                  </a:lnTo>
                  <a:lnTo>
                    <a:pt x="127" y="164"/>
                  </a:lnTo>
                  <a:lnTo>
                    <a:pt x="126" y="162"/>
                  </a:lnTo>
                  <a:lnTo>
                    <a:pt x="124"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1" y="155"/>
                  </a:lnTo>
                  <a:lnTo>
                    <a:pt x="111" y="153"/>
                  </a:lnTo>
                  <a:lnTo>
                    <a:pt x="110" y="153"/>
                  </a:lnTo>
                  <a:lnTo>
                    <a:pt x="109" y="153"/>
                  </a:lnTo>
                  <a:lnTo>
                    <a:pt x="107" y="152"/>
                  </a:lnTo>
                  <a:lnTo>
                    <a:pt x="106" y="151"/>
                  </a:lnTo>
                  <a:lnTo>
                    <a:pt x="105" y="151"/>
                  </a:lnTo>
                  <a:lnTo>
                    <a:pt x="101" y="149"/>
                  </a:lnTo>
                  <a:lnTo>
                    <a:pt x="99" y="148"/>
                  </a:lnTo>
                  <a:lnTo>
                    <a:pt x="97" y="148"/>
                  </a:lnTo>
                  <a:lnTo>
                    <a:pt x="96" y="148"/>
                  </a:lnTo>
                  <a:lnTo>
                    <a:pt x="93" y="147"/>
                  </a:lnTo>
                  <a:lnTo>
                    <a:pt x="92" y="145"/>
                  </a:lnTo>
                  <a:lnTo>
                    <a:pt x="88" y="140"/>
                  </a:lnTo>
                  <a:lnTo>
                    <a:pt x="88" y="139"/>
                  </a:lnTo>
                  <a:lnTo>
                    <a:pt x="85" y="136"/>
                  </a:lnTo>
                  <a:lnTo>
                    <a:pt x="81" y="132"/>
                  </a:lnTo>
                  <a:lnTo>
                    <a:pt x="78" y="131"/>
                  </a:lnTo>
                  <a:lnTo>
                    <a:pt x="77" y="131"/>
                  </a:lnTo>
                  <a:lnTo>
                    <a:pt x="76" y="130"/>
                  </a:lnTo>
                  <a:lnTo>
                    <a:pt x="75" y="130"/>
                  </a:lnTo>
                  <a:lnTo>
                    <a:pt x="69" y="128"/>
                  </a:lnTo>
                  <a:lnTo>
                    <a:pt x="67" y="127"/>
                  </a:lnTo>
                  <a:lnTo>
                    <a:pt x="64" y="127"/>
                  </a:lnTo>
                  <a:lnTo>
                    <a:pt x="63" y="126"/>
                  </a:lnTo>
                  <a:lnTo>
                    <a:pt x="60" y="126"/>
                  </a:lnTo>
                  <a:lnTo>
                    <a:pt x="58" y="124"/>
                  </a:lnTo>
                  <a:lnTo>
                    <a:pt x="54" y="123"/>
                  </a:lnTo>
                  <a:lnTo>
                    <a:pt x="50" y="122"/>
                  </a:lnTo>
                  <a:lnTo>
                    <a:pt x="44" y="120"/>
                  </a:lnTo>
                  <a:lnTo>
                    <a:pt x="44" y="122"/>
                  </a:lnTo>
                  <a:lnTo>
                    <a:pt x="43" y="122"/>
                  </a:lnTo>
                  <a:lnTo>
                    <a:pt x="41" y="122"/>
                  </a:lnTo>
                  <a:lnTo>
                    <a:pt x="39" y="122"/>
                  </a:lnTo>
                  <a:lnTo>
                    <a:pt x="38" y="122"/>
                  </a:lnTo>
                  <a:lnTo>
                    <a:pt x="38" y="120"/>
                  </a:lnTo>
                  <a:lnTo>
                    <a:pt x="38" y="119"/>
                  </a:lnTo>
                  <a:lnTo>
                    <a:pt x="38" y="118"/>
                  </a:lnTo>
                  <a:lnTo>
                    <a:pt x="38" y="117"/>
                  </a:lnTo>
                  <a:lnTo>
                    <a:pt x="37" y="117"/>
                  </a:lnTo>
                  <a:lnTo>
                    <a:pt x="37" y="115"/>
                  </a:lnTo>
                  <a:lnTo>
                    <a:pt x="35" y="115"/>
                  </a:lnTo>
                  <a:lnTo>
                    <a:pt x="35" y="117"/>
                  </a:lnTo>
                  <a:lnTo>
                    <a:pt x="34" y="117"/>
                  </a:lnTo>
                  <a:lnTo>
                    <a:pt x="34" y="115"/>
                  </a:lnTo>
                  <a:lnTo>
                    <a:pt x="33" y="115"/>
                  </a:lnTo>
                  <a:lnTo>
                    <a:pt x="33" y="114"/>
                  </a:lnTo>
                  <a:lnTo>
                    <a:pt x="31" y="114"/>
                  </a:lnTo>
                  <a:lnTo>
                    <a:pt x="30" y="114"/>
                  </a:lnTo>
                  <a:lnTo>
                    <a:pt x="30" y="113"/>
                  </a:lnTo>
                  <a:lnTo>
                    <a:pt x="29" y="111"/>
                  </a:lnTo>
                  <a:lnTo>
                    <a:pt x="29" y="110"/>
                  </a:lnTo>
                  <a:lnTo>
                    <a:pt x="27" y="110"/>
                  </a:lnTo>
                  <a:lnTo>
                    <a:pt x="27" y="109"/>
                  </a:lnTo>
                  <a:lnTo>
                    <a:pt x="26" y="109"/>
                  </a:lnTo>
                  <a:lnTo>
                    <a:pt x="26" y="107"/>
                  </a:lnTo>
                  <a:lnTo>
                    <a:pt x="26" y="106"/>
                  </a:lnTo>
                  <a:lnTo>
                    <a:pt x="25" y="106"/>
                  </a:lnTo>
                  <a:lnTo>
                    <a:pt x="25" y="105"/>
                  </a:lnTo>
                  <a:lnTo>
                    <a:pt x="23" y="105"/>
                  </a:lnTo>
                  <a:lnTo>
                    <a:pt x="23" y="103"/>
                  </a:lnTo>
                  <a:lnTo>
                    <a:pt x="22" y="103"/>
                  </a:lnTo>
                  <a:lnTo>
                    <a:pt x="21" y="103"/>
                  </a:lnTo>
                  <a:lnTo>
                    <a:pt x="21" y="102"/>
                  </a:lnTo>
                  <a:lnTo>
                    <a:pt x="20" y="102"/>
                  </a:lnTo>
                  <a:lnTo>
                    <a:pt x="18" y="102"/>
                  </a:lnTo>
                  <a:lnTo>
                    <a:pt x="18" y="103"/>
                  </a:lnTo>
                  <a:lnTo>
                    <a:pt x="17" y="103"/>
                  </a:lnTo>
                  <a:lnTo>
                    <a:pt x="17" y="105"/>
                  </a:lnTo>
                  <a:lnTo>
                    <a:pt x="16" y="105"/>
                  </a:lnTo>
                  <a:lnTo>
                    <a:pt x="14" y="105"/>
                  </a:lnTo>
                  <a:lnTo>
                    <a:pt x="14" y="103"/>
                  </a:lnTo>
                  <a:lnTo>
                    <a:pt x="14" y="102"/>
                  </a:lnTo>
                  <a:lnTo>
                    <a:pt x="14" y="101"/>
                  </a:lnTo>
                  <a:lnTo>
                    <a:pt x="14" y="100"/>
                  </a:lnTo>
                  <a:lnTo>
                    <a:pt x="13" y="97"/>
                  </a:lnTo>
                  <a:lnTo>
                    <a:pt x="12" y="96"/>
                  </a:lnTo>
                  <a:lnTo>
                    <a:pt x="12" y="94"/>
                  </a:lnTo>
                  <a:lnTo>
                    <a:pt x="12" y="92"/>
                  </a:lnTo>
                  <a:lnTo>
                    <a:pt x="10" y="90"/>
                  </a:lnTo>
                  <a:lnTo>
                    <a:pt x="10" y="89"/>
                  </a:lnTo>
                  <a:lnTo>
                    <a:pt x="9" y="88"/>
                  </a:lnTo>
                  <a:lnTo>
                    <a:pt x="9" y="86"/>
                  </a:lnTo>
                  <a:lnTo>
                    <a:pt x="9" y="85"/>
                  </a:lnTo>
                  <a:lnTo>
                    <a:pt x="8" y="85"/>
                  </a:lnTo>
                  <a:lnTo>
                    <a:pt x="3" y="69"/>
                  </a:lnTo>
                  <a:lnTo>
                    <a:pt x="0" y="59"/>
                  </a:lnTo>
                  <a:lnTo>
                    <a:pt x="1" y="58"/>
                  </a:lnTo>
                  <a:lnTo>
                    <a:pt x="4" y="58"/>
                  </a:lnTo>
                  <a:lnTo>
                    <a:pt x="5" y="58"/>
                  </a:lnTo>
                  <a:lnTo>
                    <a:pt x="6" y="56"/>
                  </a:lnTo>
                  <a:lnTo>
                    <a:pt x="8" y="55"/>
                  </a:lnTo>
                  <a:lnTo>
                    <a:pt x="12" y="55"/>
                  </a:lnTo>
                  <a:lnTo>
                    <a:pt x="12" y="54"/>
                  </a:lnTo>
                  <a:lnTo>
                    <a:pt x="13" y="54"/>
                  </a:lnTo>
                  <a:lnTo>
                    <a:pt x="13" y="52"/>
                  </a:lnTo>
                  <a:lnTo>
                    <a:pt x="20" y="46"/>
                  </a:lnTo>
                  <a:lnTo>
                    <a:pt x="22" y="43"/>
                  </a:lnTo>
                  <a:lnTo>
                    <a:pt x="26" y="41"/>
                  </a:lnTo>
                  <a:lnTo>
                    <a:pt x="27" y="39"/>
                  </a:lnTo>
                  <a:lnTo>
                    <a:pt x="29" y="38"/>
                  </a:lnTo>
                  <a:lnTo>
                    <a:pt x="30" y="37"/>
                  </a:lnTo>
                  <a:lnTo>
                    <a:pt x="31" y="37"/>
                  </a:lnTo>
                  <a:lnTo>
                    <a:pt x="31" y="35"/>
                  </a:lnTo>
                  <a:lnTo>
                    <a:pt x="34" y="34"/>
                  </a:lnTo>
                  <a:lnTo>
                    <a:pt x="35" y="31"/>
                  </a:lnTo>
                  <a:lnTo>
                    <a:pt x="37" y="29"/>
                  </a:lnTo>
                  <a:lnTo>
                    <a:pt x="38" y="28"/>
                  </a:lnTo>
                  <a:lnTo>
                    <a:pt x="39" y="26"/>
                  </a:lnTo>
                  <a:lnTo>
                    <a:pt x="43" y="24"/>
                  </a:lnTo>
                  <a:lnTo>
                    <a:pt x="43" y="22"/>
                  </a:lnTo>
                  <a:lnTo>
                    <a:pt x="43" y="24"/>
                  </a:lnTo>
                  <a:lnTo>
                    <a:pt x="44" y="24"/>
                  </a:lnTo>
                  <a:lnTo>
                    <a:pt x="43" y="24"/>
                  </a:lnTo>
                  <a:lnTo>
                    <a:pt x="44" y="25"/>
                  </a:lnTo>
                  <a:lnTo>
                    <a:pt x="44" y="26"/>
                  </a:lnTo>
                  <a:lnTo>
                    <a:pt x="46" y="26"/>
                  </a:lnTo>
                  <a:lnTo>
                    <a:pt x="46" y="28"/>
                  </a:lnTo>
                  <a:lnTo>
                    <a:pt x="47" y="28"/>
                  </a:lnTo>
                  <a:lnTo>
                    <a:pt x="48" y="28"/>
                  </a:lnTo>
                  <a:lnTo>
                    <a:pt x="50" y="28"/>
                  </a:lnTo>
                  <a:lnTo>
                    <a:pt x="50" y="29"/>
                  </a:lnTo>
                  <a:lnTo>
                    <a:pt x="51" y="29"/>
                  </a:lnTo>
                  <a:lnTo>
                    <a:pt x="52" y="29"/>
                  </a:lnTo>
                  <a:lnTo>
                    <a:pt x="54" y="29"/>
                  </a:lnTo>
                  <a:lnTo>
                    <a:pt x="55" y="29"/>
                  </a:lnTo>
                  <a:lnTo>
                    <a:pt x="55" y="30"/>
                  </a:lnTo>
                  <a:lnTo>
                    <a:pt x="56" y="30"/>
                  </a:lnTo>
                  <a:lnTo>
                    <a:pt x="58" y="30"/>
                  </a:lnTo>
                  <a:lnTo>
                    <a:pt x="59" y="30"/>
                  </a:lnTo>
                  <a:lnTo>
                    <a:pt x="60" y="30"/>
                  </a:lnTo>
                  <a:lnTo>
                    <a:pt x="61" y="29"/>
                  </a:lnTo>
                  <a:lnTo>
                    <a:pt x="63" y="29"/>
                  </a:lnTo>
                  <a:lnTo>
                    <a:pt x="63" y="28"/>
                  </a:lnTo>
                  <a:lnTo>
                    <a:pt x="64" y="28"/>
                  </a:lnTo>
                  <a:lnTo>
                    <a:pt x="64" y="26"/>
                  </a:lnTo>
                  <a:lnTo>
                    <a:pt x="65" y="26"/>
                  </a:lnTo>
                  <a:lnTo>
                    <a:pt x="68" y="25"/>
                  </a:lnTo>
                  <a:lnTo>
                    <a:pt x="68" y="24"/>
                  </a:lnTo>
                  <a:lnTo>
                    <a:pt x="68" y="22"/>
                  </a:lnTo>
                  <a:lnTo>
                    <a:pt x="69" y="21"/>
                  </a:lnTo>
                  <a:lnTo>
                    <a:pt x="71" y="20"/>
                  </a:lnTo>
                  <a:lnTo>
                    <a:pt x="71" y="18"/>
                  </a:lnTo>
                  <a:lnTo>
                    <a:pt x="71" y="17"/>
                  </a:lnTo>
                  <a:lnTo>
                    <a:pt x="72" y="17"/>
                  </a:lnTo>
                  <a:lnTo>
                    <a:pt x="72" y="16"/>
                  </a:lnTo>
                  <a:lnTo>
                    <a:pt x="72" y="14"/>
                  </a:lnTo>
                  <a:lnTo>
                    <a:pt x="73" y="14"/>
                  </a:lnTo>
                  <a:lnTo>
                    <a:pt x="73" y="13"/>
                  </a:lnTo>
                  <a:lnTo>
                    <a:pt x="73" y="12"/>
                  </a:lnTo>
                  <a:lnTo>
                    <a:pt x="75" y="12"/>
                  </a:lnTo>
                  <a:lnTo>
                    <a:pt x="75" y="11"/>
                  </a:lnTo>
                  <a:lnTo>
                    <a:pt x="73" y="11"/>
                  </a:lnTo>
                  <a:lnTo>
                    <a:pt x="75" y="9"/>
                  </a:lnTo>
                  <a:lnTo>
                    <a:pt x="75" y="8"/>
                  </a:lnTo>
                  <a:lnTo>
                    <a:pt x="75" y="7"/>
                  </a:lnTo>
                  <a:lnTo>
                    <a:pt x="76" y="7"/>
                  </a:lnTo>
                  <a:lnTo>
                    <a:pt x="76" y="5"/>
                  </a:lnTo>
                  <a:lnTo>
                    <a:pt x="77" y="4"/>
                  </a:lnTo>
                  <a:lnTo>
                    <a:pt x="77" y="3"/>
                  </a:lnTo>
                  <a:lnTo>
                    <a:pt x="77" y="1"/>
                  </a:lnTo>
                  <a:lnTo>
                    <a:pt x="78" y="1"/>
                  </a:lnTo>
                  <a:lnTo>
                    <a:pt x="80" y="1"/>
                  </a:lnTo>
                  <a:lnTo>
                    <a:pt x="81" y="1"/>
                  </a:lnTo>
                  <a:lnTo>
                    <a:pt x="82" y="1"/>
                  </a:lnTo>
                  <a:lnTo>
                    <a:pt x="82" y="3"/>
                  </a:lnTo>
                  <a:lnTo>
                    <a:pt x="84" y="3"/>
                  </a:lnTo>
                  <a:lnTo>
                    <a:pt x="85" y="3"/>
                  </a:lnTo>
                  <a:lnTo>
                    <a:pt x="85" y="4"/>
                  </a:lnTo>
                  <a:lnTo>
                    <a:pt x="86" y="4"/>
                  </a:lnTo>
                  <a:lnTo>
                    <a:pt x="88" y="4"/>
                  </a:lnTo>
                  <a:lnTo>
                    <a:pt x="89" y="4"/>
                  </a:lnTo>
                  <a:lnTo>
                    <a:pt x="89" y="5"/>
                  </a:lnTo>
                  <a:lnTo>
                    <a:pt x="89" y="4"/>
                  </a:lnTo>
                  <a:lnTo>
                    <a:pt x="89" y="5"/>
                  </a:lnTo>
                  <a:lnTo>
                    <a:pt x="90" y="5"/>
                  </a:lnTo>
                  <a:lnTo>
                    <a:pt x="92" y="5"/>
                  </a:lnTo>
                  <a:lnTo>
                    <a:pt x="93" y="5"/>
                  </a:lnTo>
                  <a:lnTo>
                    <a:pt x="93" y="7"/>
                  </a:lnTo>
                  <a:lnTo>
                    <a:pt x="94" y="7"/>
                  </a:lnTo>
                  <a:lnTo>
                    <a:pt x="94" y="8"/>
                  </a:lnTo>
                  <a:lnTo>
                    <a:pt x="96" y="8"/>
                  </a:lnTo>
                  <a:lnTo>
                    <a:pt x="96" y="7"/>
                  </a:lnTo>
                  <a:lnTo>
                    <a:pt x="97" y="7"/>
                  </a:lnTo>
                  <a:lnTo>
                    <a:pt x="98" y="7"/>
                  </a:lnTo>
                  <a:lnTo>
                    <a:pt x="99" y="5"/>
                  </a:lnTo>
                  <a:lnTo>
                    <a:pt x="101" y="5"/>
                  </a:lnTo>
                  <a:lnTo>
                    <a:pt x="102" y="5"/>
                  </a:lnTo>
                  <a:lnTo>
                    <a:pt x="102" y="7"/>
                  </a:lnTo>
                  <a:lnTo>
                    <a:pt x="102" y="5"/>
                  </a:lnTo>
                  <a:lnTo>
                    <a:pt x="102" y="7"/>
                  </a:lnTo>
                  <a:lnTo>
                    <a:pt x="103" y="7"/>
                  </a:lnTo>
                  <a:lnTo>
                    <a:pt x="103" y="5"/>
                  </a:lnTo>
                  <a:lnTo>
                    <a:pt x="103" y="7"/>
                  </a:lnTo>
                  <a:lnTo>
                    <a:pt x="105" y="7"/>
                  </a:lnTo>
                  <a:lnTo>
                    <a:pt x="105" y="5"/>
                  </a:lnTo>
                  <a:lnTo>
                    <a:pt x="106" y="5"/>
                  </a:lnTo>
                  <a:lnTo>
                    <a:pt x="106" y="4"/>
                  </a:lnTo>
                  <a:lnTo>
                    <a:pt x="107" y="4"/>
                  </a:lnTo>
                  <a:lnTo>
                    <a:pt x="109" y="4"/>
                  </a:lnTo>
                  <a:lnTo>
                    <a:pt x="109" y="3"/>
                  </a:lnTo>
                  <a:lnTo>
                    <a:pt x="110" y="3"/>
                  </a:lnTo>
                  <a:lnTo>
                    <a:pt x="109" y="3"/>
                  </a:lnTo>
                  <a:lnTo>
                    <a:pt x="109" y="1"/>
                  </a:lnTo>
                  <a:lnTo>
                    <a:pt x="110" y="1"/>
                  </a:lnTo>
                  <a:lnTo>
                    <a:pt x="111" y="1"/>
                  </a:lnTo>
                  <a:lnTo>
                    <a:pt x="111" y="0"/>
                  </a:lnTo>
                  <a:lnTo>
                    <a:pt x="111"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1" y="18"/>
                  </a:lnTo>
                  <a:lnTo>
                    <a:pt x="110" y="18"/>
                  </a:lnTo>
                  <a:lnTo>
                    <a:pt x="110" y="20"/>
                  </a:lnTo>
                  <a:lnTo>
                    <a:pt x="109" y="20"/>
                  </a:lnTo>
                  <a:lnTo>
                    <a:pt x="109" y="21"/>
                  </a:lnTo>
                  <a:lnTo>
                    <a:pt x="109" y="22"/>
                  </a:lnTo>
                  <a:lnTo>
                    <a:pt x="107" y="22"/>
                  </a:lnTo>
                  <a:lnTo>
                    <a:pt x="109" y="24"/>
                  </a:lnTo>
                  <a:lnTo>
                    <a:pt x="109" y="25"/>
                  </a:lnTo>
                  <a:lnTo>
                    <a:pt x="107" y="25"/>
                  </a:lnTo>
                  <a:lnTo>
                    <a:pt x="107" y="26"/>
                  </a:lnTo>
                  <a:lnTo>
                    <a:pt x="109" y="26"/>
                  </a:lnTo>
                  <a:lnTo>
                    <a:pt x="109" y="28"/>
                  </a:lnTo>
                  <a:lnTo>
                    <a:pt x="109" y="29"/>
                  </a:lnTo>
                  <a:lnTo>
                    <a:pt x="107" y="29"/>
                  </a:lnTo>
                  <a:lnTo>
                    <a:pt x="107" y="30"/>
                  </a:lnTo>
                  <a:lnTo>
                    <a:pt x="109" y="31"/>
                  </a:lnTo>
                  <a:lnTo>
                    <a:pt x="107" y="31"/>
                  </a:lnTo>
                  <a:lnTo>
                    <a:pt x="107"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7" y="45"/>
                  </a:lnTo>
                  <a:lnTo>
                    <a:pt x="106" y="45"/>
                  </a:lnTo>
                  <a:lnTo>
                    <a:pt x="106" y="46"/>
                  </a:lnTo>
                  <a:lnTo>
                    <a:pt x="106" y="47"/>
                  </a:lnTo>
                  <a:lnTo>
                    <a:pt x="105" y="47"/>
                  </a:lnTo>
                  <a:lnTo>
                    <a:pt x="105" y="49"/>
                  </a:lnTo>
                  <a:lnTo>
                    <a:pt x="103" y="50"/>
                  </a:lnTo>
                  <a:lnTo>
                    <a:pt x="103" y="51"/>
                  </a:lnTo>
                  <a:lnTo>
                    <a:pt x="102" y="51"/>
                  </a:lnTo>
                  <a:lnTo>
                    <a:pt x="102" y="52"/>
                  </a:lnTo>
                  <a:lnTo>
                    <a:pt x="101" y="52"/>
                  </a:lnTo>
                  <a:lnTo>
                    <a:pt x="99" y="54"/>
                  </a:lnTo>
                  <a:lnTo>
                    <a:pt x="98" y="54"/>
                  </a:lnTo>
                  <a:lnTo>
                    <a:pt x="98" y="55"/>
                  </a:lnTo>
                  <a:lnTo>
                    <a:pt x="98" y="56"/>
                  </a:lnTo>
                  <a:lnTo>
                    <a:pt x="98" y="58"/>
                  </a:lnTo>
                  <a:lnTo>
                    <a:pt x="97" y="58"/>
                  </a:lnTo>
                  <a:lnTo>
                    <a:pt x="97" y="59"/>
                  </a:lnTo>
                  <a:lnTo>
                    <a:pt x="98" y="59"/>
                  </a:lnTo>
                  <a:lnTo>
                    <a:pt x="98" y="60"/>
                  </a:lnTo>
                  <a:lnTo>
                    <a:pt x="99" y="62"/>
                  </a:lnTo>
                  <a:lnTo>
                    <a:pt x="99" y="63"/>
                  </a:lnTo>
                  <a:lnTo>
                    <a:pt x="101" y="63"/>
                  </a:lnTo>
                  <a:lnTo>
                    <a:pt x="101" y="64"/>
                  </a:lnTo>
                  <a:lnTo>
                    <a:pt x="102" y="66"/>
                  </a:lnTo>
                  <a:lnTo>
                    <a:pt x="103" y="66"/>
                  </a:lnTo>
                  <a:lnTo>
                    <a:pt x="103" y="67"/>
                  </a:lnTo>
                  <a:lnTo>
                    <a:pt x="102" y="67"/>
                  </a:lnTo>
                  <a:lnTo>
                    <a:pt x="103" y="67"/>
                  </a:lnTo>
                  <a:lnTo>
                    <a:pt x="103" y="68"/>
                  </a:lnTo>
                  <a:lnTo>
                    <a:pt x="103" y="69"/>
                  </a:lnTo>
                  <a:lnTo>
                    <a:pt x="105" y="69"/>
                  </a:lnTo>
                  <a:lnTo>
                    <a:pt x="105" y="71"/>
                  </a:lnTo>
                  <a:lnTo>
                    <a:pt x="106" y="71"/>
                  </a:lnTo>
                  <a:lnTo>
                    <a:pt x="105" y="71"/>
                  </a:lnTo>
                  <a:lnTo>
                    <a:pt x="105" y="72"/>
                  </a:lnTo>
                  <a:lnTo>
                    <a:pt x="106" y="72"/>
                  </a:lnTo>
                  <a:lnTo>
                    <a:pt x="107" y="72"/>
                  </a:lnTo>
                  <a:lnTo>
                    <a:pt x="107" y="73"/>
                  </a:lnTo>
                  <a:lnTo>
                    <a:pt x="109" y="73"/>
                  </a:lnTo>
                  <a:lnTo>
                    <a:pt x="107" y="73"/>
                  </a:lnTo>
                  <a:lnTo>
                    <a:pt x="107" y="75"/>
                  </a:lnTo>
                  <a:lnTo>
                    <a:pt x="109" y="75"/>
                  </a:lnTo>
                  <a:lnTo>
                    <a:pt x="107" y="75"/>
                  </a:lnTo>
                  <a:lnTo>
                    <a:pt x="109" y="75"/>
                  </a:lnTo>
                  <a:lnTo>
                    <a:pt x="109" y="76"/>
                  </a:lnTo>
                  <a:lnTo>
                    <a:pt x="109" y="77"/>
                  </a:lnTo>
                  <a:lnTo>
                    <a:pt x="109" y="79"/>
                  </a:lnTo>
                  <a:lnTo>
                    <a:pt x="107" y="79"/>
                  </a:lnTo>
                  <a:lnTo>
                    <a:pt x="107" y="80"/>
                  </a:lnTo>
                  <a:lnTo>
                    <a:pt x="107" y="81"/>
                  </a:lnTo>
                  <a:lnTo>
                    <a:pt x="107" y="83"/>
                  </a:lnTo>
                  <a:lnTo>
                    <a:pt x="109" y="83"/>
                  </a:lnTo>
                  <a:lnTo>
                    <a:pt x="109" y="84"/>
                  </a:lnTo>
                  <a:lnTo>
                    <a:pt x="109" y="85"/>
                  </a:lnTo>
                  <a:lnTo>
                    <a:pt x="110" y="85"/>
                  </a:lnTo>
                  <a:lnTo>
                    <a:pt x="110" y="86"/>
                  </a:lnTo>
                  <a:lnTo>
                    <a:pt x="109" y="86"/>
                  </a:lnTo>
                  <a:lnTo>
                    <a:pt x="109" y="88"/>
                  </a:lnTo>
                  <a:lnTo>
                    <a:pt x="109" y="86"/>
                  </a:lnTo>
                  <a:lnTo>
                    <a:pt x="109" y="88"/>
                  </a:lnTo>
                  <a:lnTo>
                    <a:pt x="109" y="86"/>
                  </a:lnTo>
                  <a:lnTo>
                    <a:pt x="107" y="88"/>
                  </a:lnTo>
                  <a:lnTo>
                    <a:pt x="107" y="89"/>
                  </a:lnTo>
                  <a:lnTo>
                    <a:pt x="106" y="89"/>
                  </a:lnTo>
                  <a:lnTo>
                    <a:pt x="106" y="90"/>
                  </a:lnTo>
                  <a:lnTo>
                    <a:pt x="106" y="92"/>
                  </a:lnTo>
                  <a:lnTo>
                    <a:pt x="106" y="93"/>
                  </a:lnTo>
                  <a:lnTo>
                    <a:pt x="106" y="92"/>
                  </a:lnTo>
                  <a:lnTo>
                    <a:pt x="107" y="92"/>
                  </a:lnTo>
                  <a:lnTo>
                    <a:pt x="107" y="93"/>
                  </a:lnTo>
                  <a:lnTo>
                    <a:pt x="106" y="93"/>
                  </a:lnTo>
                  <a:lnTo>
                    <a:pt x="107" y="94"/>
                  </a:lnTo>
                  <a:lnTo>
                    <a:pt x="106" y="94"/>
                  </a:lnTo>
                  <a:lnTo>
                    <a:pt x="106" y="96"/>
                  </a:lnTo>
                  <a:lnTo>
                    <a:pt x="107" y="96"/>
                  </a:lnTo>
                  <a:lnTo>
                    <a:pt x="107" y="97"/>
                  </a:lnTo>
                  <a:lnTo>
                    <a:pt x="109" y="97"/>
                  </a:lnTo>
                  <a:lnTo>
                    <a:pt x="109" y="98"/>
                  </a:lnTo>
                  <a:lnTo>
                    <a:pt x="109" y="100"/>
                  </a:lnTo>
                  <a:lnTo>
                    <a:pt x="110" y="100"/>
                  </a:lnTo>
                  <a:lnTo>
                    <a:pt x="111" y="100"/>
                  </a:lnTo>
                  <a:lnTo>
                    <a:pt x="111" y="101"/>
                  </a:lnTo>
                  <a:lnTo>
                    <a:pt x="113" y="101"/>
                  </a:lnTo>
                  <a:lnTo>
                    <a:pt x="113" y="100"/>
                  </a:lnTo>
                  <a:lnTo>
                    <a:pt x="113" y="101"/>
                  </a:lnTo>
                  <a:lnTo>
                    <a:pt x="113" y="102"/>
                  </a:lnTo>
                  <a:lnTo>
                    <a:pt x="113" y="103"/>
                  </a:lnTo>
                  <a:lnTo>
                    <a:pt x="111" y="103"/>
                  </a:lnTo>
                  <a:lnTo>
                    <a:pt x="111" y="105"/>
                  </a:lnTo>
                  <a:lnTo>
                    <a:pt x="111" y="106"/>
                  </a:lnTo>
                  <a:lnTo>
                    <a:pt x="113" y="106"/>
                  </a:lnTo>
                  <a:lnTo>
                    <a:pt x="113" y="107"/>
                  </a:lnTo>
                  <a:lnTo>
                    <a:pt x="113" y="109"/>
                  </a:lnTo>
                  <a:lnTo>
                    <a:pt x="113" y="110"/>
                  </a:lnTo>
                  <a:lnTo>
                    <a:pt x="114" y="110"/>
                  </a:lnTo>
                  <a:lnTo>
                    <a:pt x="115" y="110"/>
                  </a:lnTo>
                  <a:lnTo>
                    <a:pt x="116" y="110"/>
                  </a:lnTo>
                  <a:lnTo>
                    <a:pt x="118" y="110"/>
                  </a:lnTo>
                  <a:lnTo>
                    <a:pt x="118" y="109"/>
                  </a:lnTo>
                  <a:lnTo>
                    <a:pt x="116" y="109"/>
                  </a:lnTo>
                  <a:lnTo>
                    <a:pt x="116" y="107"/>
                  </a:lnTo>
                  <a:lnTo>
                    <a:pt x="116" y="106"/>
                  </a:lnTo>
                  <a:lnTo>
                    <a:pt x="118" y="106"/>
                  </a:lnTo>
                  <a:lnTo>
                    <a:pt x="119" y="106"/>
                  </a:lnTo>
                  <a:lnTo>
                    <a:pt x="120" y="106"/>
                  </a:lnTo>
                  <a:lnTo>
                    <a:pt x="120" y="107"/>
                  </a:lnTo>
                  <a:lnTo>
                    <a:pt x="120" y="106"/>
                  </a:lnTo>
                  <a:lnTo>
                    <a:pt x="122" y="107"/>
                  </a:lnTo>
                  <a:lnTo>
                    <a:pt x="123" y="107"/>
                  </a:lnTo>
                  <a:lnTo>
                    <a:pt x="123" y="106"/>
                  </a:lnTo>
                  <a:lnTo>
                    <a:pt x="124" y="106"/>
                  </a:lnTo>
                  <a:lnTo>
                    <a:pt x="124" y="105"/>
                  </a:lnTo>
                  <a:lnTo>
                    <a:pt x="126" y="105"/>
                  </a:lnTo>
                  <a:lnTo>
                    <a:pt x="126" y="103"/>
                  </a:lnTo>
                  <a:lnTo>
                    <a:pt x="126" y="102"/>
                  </a:lnTo>
                  <a:lnTo>
                    <a:pt x="127" y="102"/>
                  </a:lnTo>
                  <a:lnTo>
                    <a:pt x="127" y="103"/>
                  </a:lnTo>
                  <a:lnTo>
                    <a:pt x="128" y="103"/>
                  </a:lnTo>
                  <a:lnTo>
                    <a:pt x="130" y="103"/>
                  </a:lnTo>
                  <a:lnTo>
                    <a:pt x="130" y="105"/>
                  </a:lnTo>
                  <a:lnTo>
                    <a:pt x="131" y="105"/>
                  </a:lnTo>
                  <a:lnTo>
                    <a:pt x="132" y="105"/>
                  </a:lnTo>
                  <a:lnTo>
                    <a:pt x="132" y="106"/>
                  </a:lnTo>
                  <a:lnTo>
                    <a:pt x="134" y="106"/>
                  </a:lnTo>
                  <a:lnTo>
                    <a:pt x="134" y="107"/>
                  </a:lnTo>
                  <a:lnTo>
                    <a:pt x="134" y="109"/>
                  </a:lnTo>
                  <a:lnTo>
                    <a:pt x="134" y="110"/>
                  </a:lnTo>
                  <a:lnTo>
                    <a:pt x="134" y="109"/>
                  </a:lnTo>
                  <a:lnTo>
                    <a:pt x="132" y="109"/>
                  </a:lnTo>
                  <a:lnTo>
                    <a:pt x="131" y="107"/>
                  </a:lnTo>
                  <a:lnTo>
                    <a:pt x="130" y="107"/>
                  </a:lnTo>
                  <a:lnTo>
                    <a:pt x="130" y="109"/>
                  </a:lnTo>
                  <a:lnTo>
                    <a:pt x="128" y="109"/>
                  </a:lnTo>
                  <a:lnTo>
                    <a:pt x="128" y="110"/>
                  </a:lnTo>
                  <a:lnTo>
                    <a:pt x="128" y="111"/>
                  </a:lnTo>
                  <a:lnTo>
                    <a:pt x="128" y="113"/>
                  </a:lnTo>
                  <a:lnTo>
                    <a:pt x="128" y="114"/>
                  </a:lnTo>
                  <a:lnTo>
                    <a:pt x="128" y="115"/>
                  </a:lnTo>
                  <a:lnTo>
                    <a:pt x="130" y="117"/>
                  </a:lnTo>
                  <a:lnTo>
                    <a:pt x="130" y="118"/>
                  </a:lnTo>
                  <a:lnTo>
                    <a:pt x="131" y="118"/>
                  </a:lnTo>
                  <a:lnTo>
                    <a:pt x="132" y="119"/>
                  </a:lnTo>
                  <a:lnTo>
                    <a:pt x="132"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7" y="132"/>
                  </a:lnTo>
                  <a:lnTo>
                    <a:pt x="136" y="134"/>
                  </a:lnTo>
                  <a:lnTo>
                    <a:pt x="137" y="134"/>
                  </a:lnTo>
                  <a:lnTo>
                    <a:pt x="139" y="134"/>
                  </a:lnTo>
                  <a:lnTo>
                    <a:pt x="139" y="135"/>
                  </a:lnTo>
                  <a:lnTo>
                    <a:pt x="139" y="136"/>
                  </a:lnTo>
                  <a:lnTo>
                    <a:pt x="137" y="136"/>
                  </a:lnTo>
                  <a:lnTo>
                    <a:pt x="136" y="135"/>
                  </a:lnTo>
                  <a:lnTo>
                    <a:pt x="135" y="135"/>
                  </a:lnTo>
                  <a:lnTo>
                    <a:pt x="135" y="136"/>
                  </a:lnTo>
                  <a:lnTo>
                    <a:pt x="136" y="136"/>
                  </a:lnTo>
                  <a:lnTo>
                    <a:pt x="136" y="138"/>
                  </a:lnTo>
                  <a:lnTo>
                    <a:pt x="137" y="138"/>
                  </a:lnTo>
                  <a:lnTo>
                    <a:pt x="137" y="139"/>
                  </a:lnTo>
                  <a:lnTo>
                    <a:pt x="137" y="140"/>
                  </a:lnTo>
                  <a:lnTo>
                    <a:pt x="139" y="140"/>
                  </a:lnTo>
                  <a:lnTo>
                    <a:pt x="139" y="141"/>
                  </a:lnTo>
                  <a:lnTo>
                    <a:pt x="139" y="143"/>
                  </a:lnTo>
                  <a:lnTo>
                    <a:pt x="140" y="143"/>
                  </a:lnTo>
                  <a:lnTo>
                    <a:pt x="140" y="144"/>
                  </a:lnTo>
                  <a:lnTo>
                    <a:pt x="140" y="145"/>
                  </a:lnTo>
                  <a:lnTo>
                    <a:pt x="141" y="145"/>
                  </a:lnTo>
                  <a:lnTo>
                    <a:pt x="141" y="144"/>
                  </a:lnTo>
                  <a:lnTo>
                    <a:pt x="143" y="144"/>
                  </a:lnTo>
                  <a:lnTo>
                    <a:pt x="143" y="143"/>
                  </a:lnTo>
                  <a:lnTo>
                    <a:pt x="141" y="143"/>
                  </a:lnTo>
                  <a:lnTo>
                    <a:pt x="141" y="141"/>
                  </a:lnTo>
                  <a:lnTo>
                    <a:pt x="143" y="141"/>
                  </a:lnTo>
                  <a:lnTo>
                    <a:pt x="144" y="141"/>
                  </a:lnTo>
                  <a:lnTo>
                    <a:pt x="145" y="141"/>
                  </a:lnTo>
                  <a:lnTo>
                    <a:pt x="145" y="143"/>
                  </a:lnTo>
                  <a:lnTo>
                    <a:pt x="145" y="144"/>
                  </a:lnTo>
                  <a:lnTo>
                    <a:pt x="145" y="145"/>
                  </a:lnTo>
                  <a:lnTo>
                    <a:pt x="147" y="145"/>
                  </a:lnTo>
                  <a:lnTo>
                    <a:pt x="148" y="145"/>
                  </a:lnTo>
                  <a:lnTo>
                    <a:pt x="148" y="147"/>
                  </a:lnTo>
                  <a:lnTo>
                    <a:pt x="149" y="147"/>
                  </a:lnTo>
                  <a:lnTo>
                    <a:pt x="151" y="147"/>
                  </a:lnTo>
                  <a:lnTo>
                    <a:pt x="151" y="145"/>
                  </a:lnTo>
                  <a:lnTo>
                    <a:pt x="149" y="144"/>
                  </a:lnTo>
                  <a:lnTo>
                    <a:pt x="149" y="143"/>
                  </a:lnTo>
                  <a:lnTo>
                    <a:pt x="149" y="141"/>
                  </a:lnTo>
                  <a:lnTo>
                    <a:pt x="151" y="141"/>
                  </a:lnTo>
                  <a:lnTo>
                    <a:pt x="151" y="143"/>
                  </a:lnTo>
                  <a:lnTo>
                    <a:pt x="152" y="143"/>
                  </a:lnTo>
                  <a:lnTo>
                    <a:pt x="152" y="144"/>
                  </a:lnTo>
                  <a:lnTo>
                    <a:pt x="151" y="144"/>
                  </a:lnTo>
                  <a:lnTo>
                    <a:pt x="152" y="144"/>
                  </a:lnTo>
                  <a:lnTo>
                    <a:pt x="152" y="145"/>
                  </a:lnTo>
                  <a:lnTo>
                    <a:pt x="152" y="147"/>
                  </a:lnTo>
                  <a:lnTo>
                    <a:pt x="153" y="148"/>
                  </a:lnTo>
                  <a:lnTo>
                    <a:pt x="154" y="148"/>
                  </a:lnTo>
                  <a:lnTo>
                    <a:pt x="154" y="149"/>
                  </a:lnTo>
                  <a:lnTo>
                    <a:pt x="156" y="149"/>
                  </a:lnTo>
                  <a:lnTo>
                    <a:pt x="157" y="151"/>
                  </a:lnTo>
                  <a:lnTo>
                    <a:pt x="157" y="152"/>
                  </a:lnTo>
                  <a:lnTo>
                    <a:pt x="158" y="152"/>
                  </a:lnTo>
                  <a:lnTo>
                    <a:pt x="158" y="153"/>
                  </a:lnTo>
                  <a:lnTo>
                    <a:pt x="160" y="153"/>
                  </a:lnTo>
                  <a:lnTo>
                    <a:pt x="160" y="155"/>
                  </a:lnTo>
                  <a:lnTo>
                    <a:pt x="161" y="155"/>
                  </a:lnTo>
                  <a:lnTo>
                    <a:pt x="161" y="156"/>
                  </a:lnTo>
                  <a:lnTo>
                    <a:pt x="162" y="155"/>
                  </a:lnTo>
                  <a:lnTo>
                    <a:pt x="164" y="155"/>
                  </a:lnTo>
                  <a:lnTo>
                    <a:pt x="165" y="155"/>
                  </a:lnTo>
                  <a:lnTo>
                    <a:pt x="165" y="156"/>
                  </a:lnTo>
                  <a:lnTo>
                    <a:pt x="165" y="157"/>
                  </a:lnTo>
                  <a:lnTo>
                    <a:pt x="164" y="157"/>
                  </a:lnTo>
                  <a:lnTo>
                    <a:pt x="164" y="158"/>
                  </a:lnTo>
                  <a:lnTo>
                    <a:pt x="165" y="158"/>
                  </a:lnTo>
                  <a:lnTo>
                    <a:pt x="165" y="160"/>
                  </a:lnTo>
                  <a:lnTo>
                    <a:pt x="166" y="161"/>
                  </a:lnTo>
                  <a:lnTo>
                    <a:pt x="166" y="162"/>
                  </a:lnTo>
                  <a:lnTo>
                    <a:pt x="168" y="162"/>
                  </a:lnTo>
                  <a:lnTo>
                    <a:pt x="168" y="164"/>
                  </a:lnTo>
                  <a:lnTo>
                    <a:pt x="168" y="165"/>
                  </a:lnTo>
                  <a:lnTo>
                    <a:pt x="169" y="165"/>
                  </a:lnTo>
                  <a:lnTo>
                    <a:pt x="169" y="166"/>
                  </a:lnTo>
                  <a:lnTo>
                    <a:pt x="170" y="168"/>
                  </a:lnTo>
                  <a:lnTo>
                    <a:pt x="171" y="168"/>
                  </a:lnTo>
                  <a:lnTo>
                    <a:pt x="171" y="169"/>
                  </a:lnTo>
                  <a:lnTo>
                    <a:pt x="173" y="169"/>
                  </a:lnTo>
                  <a:lnTo>
                    <a:pt x="174" y="169"/>
                  </a:lnTo>
                  <a:lnTo>
                    <a:pt x="174" y="168"/>
                  </a:lnTo>
                  <a:lnTo>
                    <a:pt x="175" y="168"/>
                  </a:lnTo>
                  <a:lnTo>
                    <a:pt x="175" y="169"/>
                  </a:lnTo>
                  <a:lnTo>
                    <a:pt x="177" y="169"/>
                  </a:lnTo>
                  <a:lnTo>
                    <a:pt x="177" y="168"/>
                  </a:lnTo>
                  <a:lnTo>
                    <a:pt x="177" y="169"/>
                  </a:lnTo>
                  <a:lnTo>
                    <a:pt x="178" y="169"/>
                  </a:lnTo>
                  <a:lnTo>
                    <a:pt x="179" y="169"/>
                  </a:lnTo>
                  <a:lnTo>
                    <a:pt x="179" y="168"/>
                  </a:lnTo>
                  <a:lnTo>
                    <a:pt x="181" y="168"/>
                  </a:lnTo>
                  <a:lnTo>
                    <a:pt x="182" y="168"/>
                  </a:lnTo>
                  <a:lnTo>
                    <a:pt x="181" y="168"/>
                  </a:lnTo>
                  <a:lnTo>
                    <a:pt x="181" y="166"/>
                  </a:lnTo>
                  <a:lnTo>
                    <a:pt x="182" y="166"/>
                  </a:lnTo>
                  <a:lnTo>
                    <a:pt x="183"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2" y="158"/>
                  </a:lnTo>
                  <a:lnTo>
                    <a:pt x="192" y="160"/>
                  </a:lnTo>
                  <a:lnTo>
                    <a:pt x="194" y="160"/>
                  </a:lnTo>
                  <a:lnTo>
                    <a:pt x="194" y="161"/>
                  </a:lnTo>
                  <a:lnTo>
                    <a:pt x="195" y="161"/>
                  </a:lnTo>
                  <a:lnTo>
                    <a:pt x="196" y="162"/>
                  </a:lnTo>
                  <a:lnTo>
                    <a:pt x="196" y="164"/>
                  </a:lnTo>
                  <a:lnTo>
                    <a:pt x="196" y="165"/>
                  </a:lnTo>
                  <a:lnTo>
                    <a:pt x="196" y="166"/>
                  </a:lnTo>
                  <a:lnTo>
                    <a:pt x="198" y="166"/>
                  </a:lnTo>
                  <a:lnTo>
                    <a:pt x="198" y="168"/>
                  </a:lnTo>
                  <a:lnTo>
                    <a:pt x="198" y="169"/>
                  </a:lnTo>
                  <a:lnTo>
                    <a:pt x="199" y="169"/>
                  </a:lnTo>
                  <a:lnTo>
                    <a:pt x="199" y="170"/>
                  </a:lnTo>
                  <a:lnTo>
                    <a:pt x="200" y="170"/>
                  </a:lnTo>
                  <a:lnTo>
                    <a:pt x="202" y="170"/>
                  </a:lnTo>
                  <a:lnTo>
                    <a:pt x="200" y="170"/>
                  </a:lnTo>
                  <a:lnTo>
                    <a:pt x="200" y="172"/>
                  </a:lnTo>
                  <a:lnTo>
                    <a:pt x="200" y="170"/>
                  </a:lnTo>
                  <a:lnTo>
                    <a:pt x="200"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4" y="169"/>
                  </a:lnTo>
                  <a:lnTo>
                    <a:pt x="206" y="169"/>
                  </a:lnTo>
                  <a:lnTo>
                    <a:pt x="206" y="168"/>
                  </a:lnTo>
                  <a:lnTo>
                    <a:pt x="204" y="168"/>
                  </a:lnTo>
                  <a:lnTo>
                    <a:pt x="206" y="168"/>
                  </a:lnTo>
                  <a:lnTo>
                    <a:pt x="207" y="169"/>
                  </a:lnTo>
                  <a:lnTo>
                    <a:pt x="207" y="168"/>
                  </a:lnTo>
                  <a:lnTo>
                    <a:pt x="208" y="168"/>
                  </a:lnTo>
                  <a:lnTo>
                    <a:pt x="209" y="168"/>
                  </a:lnTo>
                  <a:lnTo>
                    <a:pt x="209" y="166"/>
                  </a:lnTo>
                  <a:lnTo>
                    <a:pt x="209" y="165"/>
                  </a:lnTo>
                  <a:lnTo>
                    <a:pt x="208" y="164"/>
                  </a:lnTo>
                  <a:lnTo>
                    <a:pt x="209" y="164"/>
                  </a:lnTo>
                  <a:lnTo>
                    <a:pt x="211" y="162"/>
                  </a:lnTo>
                  <a:lnTo>
                    <a:pt x="211" y="164"/>
                  </a:lnTo>
                  <a:lnTo>
                    <a:pt x="211" y="162"/>
                  </a:lnTo>
                  <a:lnTo>
                    <a:pt x="212" y="162"/>
                  </a:lnTo>
                  <a:lnTo>
                    <a:pt x="211" y="161"/>
                  </a:lnTo>
                  <a:lnTo>
                    <a:pt x="212" y="161"/>
                  </a:lnTo>
                  <a:lnTo>
                    <a:pt x="213" y="160"/>
                  </a:lnTo>
                  <a:lnTo>
                    <a:pt x="213" y="158"/>
                  </a:lnTo>
                  <a:lnTo>
                    <a:pt x="213" y="157"/>
                  </a:lnTo>
                  <a:lnTo>
                    <a:pt x="213" y="156"/>
                  </a:lnTo>
                  <a:lnTo>
                    <a:pt x="215" y="156"/>
                  </a:lnTo>
                  <a:lnTo>
                    <a:pt x="216" y="157"/>
                  </a:lnTo>
                  <a:lnTo>
                    <a:pt x="216" y="156"/>
                  </a:lnTo>
                  <a:lnTo>
                    <a:pt x="217" y="156"/>
                  </a:lnTo>
                  <a:lnTo>
                    <a:pt x="219" y="156"/>
                  </a:lnTo>
                  <a:lnTo>
                    <a:pt x="220" y="156"/>
                  </a:lnTo>
                  <a:lnTo>
                    <a:pt x="221"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0" y="160"/>
                  </a:lnTo>
                  <a:lnTo>
                    <a:pt x="230" y="158"/>
                  </a:lnTo>
                  <a:lnTo>
                    <a:pt x="232" y="158"/>
                  </a:lnTo>
                  <a:lnTo>
                    <a:pt x="233" y="158"/>
                  </a:lnTo>
                  <a:lnTo>
                    <a:pt x="234" y="158"/>
                  </a:lnTo>
                  <a:lnTo>
                    <a:pt x="234" y="157"/>
                  </a:lnTo>
                  <a:lnTo>
                    <a:pt x="236" y="157"/>
                  </a:lnTo>
                  <a:lnTo>
                    <a:pt x="237" y="158"/>
                  </a:lnTo>
                  <a:lnTo>
                    <a:pt x="237" y="160"/>
                  </a:lnTo>
                  <a:lnTo>
                    <a:pt x="238" y="160"/>
                  </a:lnTo>
                  <a:lnTo>
                    <a:pt x="238" y="161"/>
                  </a:lnTo>
                  <a:lnTo>
                    <a:pt x="237" y="161"/>
                  </a:lnTo>
                  <a:lnTo>
                    <a:pt x="237" y="162"/>
                  </a:lnTo>
                  <a:lnTo>
                    <a:pt x="236" y="162"/>
                  </a:lnTo>
                  <a:lnTo>
                    <a:pt x="236" y="164"/>
                  </a:lnTo>
                  <a:lnTo>
                    <a:pt x="236" y="165"/>
                  </a:lnTo>
                  <a:lnTo>
                    <a:pt x="234" y="165"/>
                  </a:lnTo>
                  <a:lnTo>
                    <a:pt x="234" y="166"/>
                  </a:lnTo>
                  <a:lnTo>
                    <a:pt x="234" y="168"/>
                  </a:lnTo>
                  <a:lnTo>
                    <a:pt x="233" y="168"/>
                  </a:lnTo>
                  <a:lnTo>
                    <a:pt x="233" y="169"/>
                  </a:lnTo>
                  <a:lnTo>
                    <a:pt x="232" y="169"/>
                  </a:lnTo>
                  <a:lnTo>
                    <a:pt x="233" y="169"/>
                  </a:lnTo>
                  <a:lnTo>
                    <a:pt x="233" y="170"/>
                  </a:lnTo>
                  <a:lnTo>
                    <a:pt x="233" y="172"/>
                  </a:lnTo>
                  <a:lnTo>
                    <a:pt x="234" y="172"/>
                  </a:lnTo>
                  <a:lnTo>
                    <a:pt x="233" y="172"/>
                  </a:lnTo>
                  <a:lnTo>
                    <a:pt x="234" y="173"/>
                  </a:lnTo>
                  <a:lnTo>
                    <a:pt x="234" y="174"/>
                  </a:lnTo>
                  <a:lnTo>
                    <a:pt x="236" y="174"/>
                  </a:lnTo>
                  <a:lnTo>
                    <a:pt x="236" y="175"/>
                  </a:lnTo>
                  <a:lnTo>
                    <a:pt x="236" y="177"/>
                  </a:lnTo>
                  <a:lnTo>
                    <a:pt x="237" y="177"/>
                  </a:lnTo>
                  <a:lnTo>
                    <a:pt x="237" y="178"/>
                  </a:lnTo>
                  <a:lnTo>
                    <a:pt x="237" y="179"/>
                  </a:lnTo>
                  <a:lnTo>
                    <a:pt x="238" y="179"/>
                  </a:lnTo>
                  <a:lnTo>
                    <a:pt x="238" y="178"/>
                  </a:lnTo>
                  <a:lnTo>
                    <a:pt x="238"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7" y="185"/>
                  </a:lnTo>
                  <a:lnTo>
                    <a:pt x="247" y="183"/>
                  </a:lnTo>
                  <a:lnTo>
                    <a:pt x="249" y="185"/>
                  </a:lnTo>
                  <a:lnTo>
                    <a:pt x="249" y="183"/>
                  </a:lnTo>
                  <a:lnTo>
                    <a:pt x="250" y="183"/>
                  </a:lnTo>
                  <a:lnTo>
                    <a:pt x="250" y="185"/>
                  </a:lnTo>
                  <a:lnTo>
                    <a:pt x="251" y="185"/>
                  </a:lnTo>
                  <a:lnTo>
                    <a:pt x="253" y="185"/>
                  </a:lnTo>
                  <a:lnTo>
                    <a:pt x="253" y="186"/>
                  </a:lnTo>
                  <a:lnTo>
                    <a:pt x="254" y="186"/>
                  </a:lnTo>
                  <a:lnTo>
                    <a:pt x="254" y="187"/>
                  </a:lnTo>
                  <a:lnTo>
                    <a:pt x="255" y="187"/>
                  </a:lnTo>
                  <a:lnTo>
                    <a:pt x="255" y="189"/>
                  </a:lnTo>
                  <a:lnTo>
                    <a:pt x="254" y="189"/>
                  </a:lnTo>
                  <a:lnTo>
                    <a:pt x="254" y="190"/>
                  </a:lnTo>
                  <a:lnTo>
                    <a:pt x="253" y="190"/>
                  </a:lnTo>
                  <a:lnTo>
                    <a:pt x="253" y="191"/>
                  </a:lnTo>
                  <a:lnTo>
                    <a:pt x="253" y="192"/>
                  </a:lnTo>
                  <a:lnTo>
                    <a:pt x="254" y="192"/>
                  </a:lnTo>
                  <a:lnTo>
                    <a:pt x="254" y="194"/>
                  </a:lnTo>
                  <a:lnTo>
                    <a:pt x="254" y="195"/>
                  </a:lnTo>
                  <a:lnTo>
                    <a:pt x="255" y="196"/>
                  </a:lnTo>
                  <a:lnTo>
                    <a:pt x="255"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4" y="196"/>
                  </a:lnTo>
                  <a:lnTo>
                    <a:pt x="266" y="196"/>
                  </a:lnTo>
                  <a:lnTo>
                    <a:pt x="266" y="198"/>
                  </a:lnTo>
                  <a:lnTo>
                    <a:pt x="266" y="196"/>
                  </a:lnTo>
                  <a:lnTo>
                    <a:pt x="266" y="198"/>
                  </a:lnTo>
                  <a:lnTo>
                    <a:pt x="267" y="198"/>
                  </a:lnTo>
                  <a:lnTo>
                    <a:pt x="268" y="198"/>
                  </a:lnTo>
                  <a:lnTo>
                    <a:pt x="268" y="199"/>
                  </a:lnTo>
                  <a:lnTo>
                    <a:pt x="270" y="199"/>
                  </a:lnTo>
                  <a:lnTo>
                    <a:pt x="271" y="199"/>
                  </a:lnTo>
                  <a:lnTo>
                    <a:pt x="271" y="198"/>
                  </a:lnTo>
                  <a:lnTo>
                    <a:pt x="270" y="198"/>
                  </a:lnTo>
                  <a:lnTo>
                    <a:pt x="270" y="196"/>
                  </a:lnTo>
                  <a:lnTo>
                    <a:pt x="268" y="196"/>
                  </a:lnTo>
                  <a:lnTo>
                    <a:pt x="268" y="195"/>
                  </a:lnTo>
                  <a:lnTo>
                    <a:pt x="268" y="194"/>
                  </a:lnTo>
                  <a:lnTo>
                    <a:pt x="270" y="194"/>
                  </a:lnTo>
                  <a:lnTo>
                    <a:pt x="270" y="195"/>
                  </a:lnTo>
                  <a:lnTo>
                    <a:pt x="271" y="195"/>
                  </a:lnTo>
                  <a:lnTo>
                    <a:pt x="272" y="195"/>
                  </a:lnTo>
                  <a:lnTo>
                    <a:pt x="274" y="195"/>
                  </a:lnTo>
                  <a:lnTo>
                    <a:pt x="274" y="194"/>
                  </a:lnTo>
                  <a:lnTo>
                    <a:pt x="275" y="194"/>
                  </a:lnTo>
                  <a:lnTo>
                    <a:pt x="275" y="192"/>
                  </a:lnTo>
                  <a:lnTo>
                    <a:pt x="276" y="192"/>
                  </a:lnTo>
                  <a:lnTo>
                    <a:pt x="276"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5" y="203"/>
                  </a:lnTo>
                  <a:lnTo>
                    <a:pt x="285" y="202"/>
                  </a:lnTo>
                  <a:lnTo>
                    <a:pt x="287" y="202"/>
                  </a:lnTo>
                  <a:lnTo>
                    <a:pt x="288" y="202"/>
                  </a:lnTo>
                  <a:lnTo>
                    <a:pt x="289" y="200"/>
                  </a:lnTo>
                  <a:lnTo>
                    <a:pt x="291" y="200"/>
                  </a:lnTo>
                  <a:lnTo>
                    <a:pt x="291" y="202"/>
                  </a:lnTo>
                  <a:lnTo>
                    <a:pt x="292" y="202"/>
                  </a:lnTo>
                  <a:lnTo>
                    <a:pt x="292" y="203"/>
                  </a:lnTo>
                  <a:lnTo>
                    <a:pt x="293" y="203"/>
                  </a:lnTo>
                  <a:lnTo>
                    <a:pt x="292" y="203"/>
                  </a:lnTo>
                  <a:lnTo>
                    <a:pt x="292" y="204"/>
                  </a:lnTo>
                  <a:lnTo>
                    <a:pt x="292" y="206"/>
                  </a:lnTo>
                  <a:lnTo>
                    <a:pt x="292" y="207"/>
                  </a:lnTo>
                  <a:lnTo>
                    <a:pt x="291" y="207"/>
                  </a:lnTo>
                  <a:lnTo>
                    <a:pt x="291" y="208"/>
                  </a:lnTo>
                  <a:lnTo>
                    <a:pt x="289" y="208"/>
                  </a:lnTo>
                  <a:lnTo>
                    <a:pt x="291" y="208"/>
                  </a:lnTo>
                  <a:lnTo>
                    <a:pt x="292" y="208"/>
                  </a:lnTo>
                  <a:lnTo>
                    <a:pt x="292" y="210"/>
                  </a:lnTo>
                  <a:lnTo>
                    <a:pt x="291" y="210"/>
                  </a:lnTo>
                  <a:lnTo>
                    <a:pt x="291" y="211"/>
                  </a:lnTo>
                  <a:lnTo>
                    <a:pt x="291" y="212"/>
                  </a:lnTo>
                  <a:lnTo>
                    <a:pt x="291" y="213"/>
                  </a:lnTo>
                  <a:lnTo>
                    <a:pt x="292" y="213"/>
                  </a:lnTo>
                  <a:lnTo>
                    <a:pt x="292" y="215"/>
                  </a:lnTo>
                  <a:lnTo>
                    <a:pt x="293" y="215"/>
                  </a:lnTo>
                  <a:lnTo>
                    <a:pt x="293"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10"/>
                  </a:lnTo>
                  <a:lnTo>
                    <a:pt x="302" y="210"/>
                  </a:lnTo>
                  <a:lnTo>
                    <a:pt x="302" y="208"/>
                  </a:lnTo>
                  <a:lnTo>
                    <a:pt x="302" y="210"/>
                  </a:lnTo>
                  <a:lnTo>
                    <a:pt x="304" y="210"/>
                  </a:lnTo>
                  <a:lnTo>
                    <a:pt x="304" y="211"/>
                  </a:lnTo>
                  <a:lnTo>
                    <a:pt x="305" y="211"/>
                  </a:lnTo>
                  <a:lnTo>
                    <a:pt x="304" y="211"/>
                  </a:lnTo>
                  <a:lnTo>
                    <a:pt x="304" y="212"/>
                  </a:lnTo>
                  <a:lnTo>
                    <a:pt x="304" y="213"/>
                  </a:lnTo>
                  <a:lnTo>
                    <a:pt x="302" y="213"/>
                  </a:lnTo>
                  <a:lnTo>
                    <a:pt x="302" y="215"/>
                  </a:lnTo>
                  <a:lnTo>
                    <a:pt x="304" y="215"/>
                  </a:lnTo>
                  <a:lnTo>
                    <a:pt x="305" y="215"/>
                  </a:lnTo>
                  <a:lnTo>
                    <a:pt x="306" y="215"/>
                  </a:lnTo>
                  <a:lnTo>
                    <a:pt x="305" y="216"/>
                  </a:lnTo>
                  <a:lnTo>
                    <a:pt x="306" y="216"/>
                  </a:lnTo>
                  <a:lnTo>
                    <a:pt x="308" y="216"/>
                  </a:lnTo>
                  <a:lnTo>
                    <a:pt x="308" y="217"/>
                  </a:lnTo>
                  <a:lnTo>
                    <a:pt x="309" y="217"/>
                  </a:lnTo>
                  <a:lnTo>
                    <a:pt x="309" y="219"/>
                  </a:lnTo>
                  <a:lnTo>
                    <a:pt x="310"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3" y="221"/>
                  </a:lnTo>
                  <a:lnTo>
                    <a:pt x="325" y="221"/>
                  </a:lnTo>
                  <a:lnTo>
                    <a:pt x="326" y="221"/>
                  </a:lnTo>
                  <a:lnTo>
                    <a:pt x="326" y="220"/>
                  </a:lnTo>
                  <a:lnTo>
                    <a:pt x="327"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0" y="217"/>
                  </a:lnTo>
                  <a:lnTo>
                    <a:pt x="342" y="217"/>
                  </a:lnTo>
                  <a:lnTo>
                    <a:pt x="342" y="219"/>
                  </a:lnTo>
                  <a:lnTo>
                    <a:pt x="343" y="219"/>
                  </a:lnTo>
                  <a:lnTo>
                    <a:pt x="343" y="217"/>
                  </a:lnTo>
                  <a:lnTo>
                    <a:pt x="344" y="217"/>
                  </a:lnTo>
                  <a:lnTo>
                    <a:pt x="344" y="216"/>
                  </a:lnTo>
                  <a:lnTo>
                    <a:pt x="346" y="216"/>
                  </a:lnTo>
                  <a:lnTo>
                    <a:pt x="347" y="216"/>
                  </a:lnTo>
                  <a:lnTo>
                    <a:pt x="347" y="217"/>
                  </a:lnTo>
                  <a:lnTo>
                    <a:pt x="346" y="217"/>
                  </a:lnTo>
                  <a:lnTo>
                    <a:pt x="346" y="219"/>
                  </a:lnTo>
                  <a:lnTo>
                    <a:pt x="347" y="219"/>
                  </a:lnTo>
                  <a:lnTo>
                    <a:pt x="347" y="217"/>
                  </a:lnTo>
                  <a:lnTo>
                    <a:pt x="348" y="217"/>
                  </a:lnTo>
                  <a:lnTo>
                    <a:pt x="350" y="217"/>
                  </a:lnTo>
                  <a:lnTo>
                    <a:pt x="351" y="217"/>
                  </a:lnTo>
                  <a:lnTo>
                    <a:pt x="351" y="219"/>
                  </a:lnTo>
                  <a:lnTo>
                    <a:pt x="352" y="219"/>
                  </a:lnTo>
                  <a:lnTo>
                    <a:pt x="352" y="220"/>
                  </a:lnTo>
                  <a:lnTo>
                    <a:pt x="354" y="219"/>
                  </a:lnTo>
                  <a:lnTo>
                    <a:pt x="355" y="219"/>
                  </a:lnTo>
                  <a:lnTo>
                    <a:pt x="355" y="217"/>
                  </a:lnTo>
                  <a:lnTo>
                    <a:pt x="356" y="217"/>
                  </a:lnTo>
                  <a:lnTo>
                    <a:pt x="357" y="217"/>
                  </a:lnTo>
                  <a:lnTo>
                    <a:pt x="359" y="217"/>
                  </a:lnTo>
                  <a:lnTo>
                    <a:pt x="359" y="219"/>
                  </a:lnTo>
                  <a:lnTo>
                    <a:pt x="360" y="219"/>
                  </a:lnTo>
                  <a:lnTo>
                    <a:pt x="360" y="220"/>
                  </a:lnTo>
                  <a:lnTo>
                    <a:pt x="361" y="220"/>
                  </a:lnTo>
                  <a:lnTo>
                    <a:pt x="361" y="219"/>
                  </a:lnTo>
                  <a:lnTo>
                    <a:pt x="363" y="219"/>
                  </a:lnTo>
                  <a:lnTo>
                    <a:pt x="363" y="217"/>
                  </a:lnTo>
                  <a:lnTo>
                    <a:pt x="363" y="216"/>
                  </a:lnTo>
                  <a:lnTo>
                    <a:pt x="363" y="215"/>
                  </a:lnTo>
                  <a:lnTo>
                    <a:pt x="364" y="213"/>
                  </a:lnTo>
                  <a:lnTo>
                    <a:pt x="364" y="215"/>
                  </a:lnTo>
                  <a:lnTo>
                    <a:pt x="365" y="215"/>
                  </a:lnTo>
                  <a:lnTo>
                    <a:pt x="365"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8" y="219"/>
                  </a:lnTo>
                  <a:lnTo>
                    <a:pt x="380" y="219"/>
                  </a:lnTo>
                  <a:lnTo>
                    <a:pt x="381" y="219"/>
                  </a:lnTo>
                  <a:lnTo>
                    <a:pt x="381" y="220"/>
                  </a:lnTo>
                  <a:lnTo>
                    <a:pt x="381" y="221"/>
                  </a:lnTo>
                  <a:lnTo>
                    <a:pt x="382" y="221"/>
                  </a:lnTo>
                  <a:lnTo>
                    <a:pt x="382"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5" y="212"/>
                  </a:lnTo>
                  <a:lnTo>
                    <a:pt x="397" y="212"/>
                  </a:lnTo>
                  <a:lnTo>
                    <a:pt x="398" y="212"/>
                  </a:lnTo>
                  <a:lnTo>
                    <a:pt x="399" y="212"/>
                  </a:lnTo>
                  <a:lnTo>
                    <a:pt x="399" y="213"/>
                  </a:lnTo>
                  <a:lnTo>
                    <a:pt x="401" y="213"/>
                  </a:lnTo>
                  <a:lnTo>
                    <a:pt x="401" y="215"/>
                  </a:lnTo>
                  <a:lnTo>
                    <a:pt x="399" y="215"/>
                  </a:lnTo>
                  <a:lnTo>
                    <a:pt x="399" y="216"/>
                  </a:lnTo>
                  <a:lnTo>
                    <a:pt x="398" y="216"/>
                  </a:lnTo>
                  <a:lnTo>
                    <a:pt x="398" y="217"/>
                  </a:lnTo>
                  <a:lnTo>
                    <a:pt x="399" y="219"/>
                  </a:lnTo>
                  <a:lnTo>
                    <a:pt x="398" y="219"/>
                  </a:lnTo>
                  <a:lnTo>
                    <a:pt x="398" y="220"/>
                  </a:lnTo>
                  <a:lnTo>
                    <a:pt x="398" y="221"/>
                  </a:lnTo>
                  <a:lnTo>
                    <a:pt x="399"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7"/>
                  </a:lnTo>
                  <a:lnTo>
                    <a:pt x="409" y="227"/>
                  </a:lnTo>
                  <a:lnTo>
                    <a:pt x="409" y="228"/>
                  </a:lnTo>
                  <a:lnTo>
                    <a:pt x="410" y="228"/>
                  </a:lnTo>
                  <a:lnTo>
                    <a:pt x="411" y="228"/>
                  </a:lnTo>
                  <a:lnTo>
                    <a:pt x="411" y="229"/>
                  </a:lnTo>
                  <a:lnTo>
                    <a:pt x="413" y="229"/>
                  </a:lnTo>
                  <a:lnTo>
                    <a:pt x="414" y="229"/>
                  </a:lnTo>
                  <a:lnTo>
                    <a:pt x="414" y="230"/>
                  </a:lnTo>
                  <a:lnTo>
                    <a:pt x="415" y="230"/>
                  </a:lnTo>
                  <a:lnTo>
                    <a:pt x="416" y="230"/>
                  </a:lnTo>
                  <a:lnTo>
                    <a:pt x="416" y="232"/>
                  </a:lnTo>
                  <a:lnTo>
                    <a:pt x="416" y="233"/>
                  </a:lnTo>
                  <a:lnTo>
                    <a:pt x="416" y="234"/>
                  </a:lnTo>
                  <a:lnTo>
                    <a:pt x="415" y="234"/>
                  </a:lnTo>
                  <a:lnTo>
                    <a:pt x="415" y="236"/>
                  </a:lnTo>
                  <a:lnTo>
                    <a:pt x="414" y="236"/>
                  </a:lnTo>
                  <a:lnTo>
                    <a:pt x="414" y="237"/>
                  </a:lnTo>
                  <a:lnTo>
                    <a:pt x="415" y="237"/>
                  </a:lnTo>
                  <a:lnTo>
                    <a:pt x="416" y="237"/>
                  </a:lnTo>
                  <a:lnTo>
                    <a:pt x="416" y="238"/>
                  </a:lnTo>
                  <a:lnTo>
                    <a:pt x="418" y="238"/>
                  </a:lnTo>
                  <a:lnTo>
                    <a:pt x="418" y="240"/>
                  </a:lnTo>
                  <a:lnTo>
                    <a:pt x="418" y="241"/>
                  </a:lnTo>
                  <a:lnTo>
                    <a:pt x="416"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6" y="249"/>
                  </a:lnTo>
                  <a:lnTo>
                    <a:pt x="418" y="249"/>
                  </a:lnTo>
                  <a:lnTo>
                    <a:pt x="418" y="250"/>
                  </a:lnTo>
                  <a:lnTo>
                    <a:pt x="418" y="251"/>
                  </a:lnTo>
                  <a:lnTo>
                    <a:pt x="416" y="251"/>
                  </a:lnTo>
                  <a:lnTo>
                    <a:pt x="416" y="253"/>
                  </a:lnTo>
                  <a:lnTo>
                    <a:pt x="416" y="254"/>
                  </a:lnTo>
                  <a:lnTo>
                    <a:pt x="418" y="254"/>
                  </a:lnTo>
                  <a:lnTo>
                    <a:pt x="418" y="253"/>
                  </a:lnTo>
                  <a:lnTo>
                    <a:pt x="419" y="253"/>
                  </a:lnTo>
                  <a:lnTo>
                    <a:pt x="419" y="254"/>
                  </a:lnTo>
                  <a:lnTo>
                    <a:pt x="420" y="254"/>
                  </a:lnTo>
                  <a:lnTo>
                    <a:pt x="420"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3" y="259"/>
                  </a:lnTo>
                  <a:lnTo>
                    <a:pt x="433" y="258"/>
                  </a:lnTo>
                  <a:lnTo>
                    <a:pt x="435" y="258"/>
                  </a:lnTo>
                  <a:lnTo>
                    <a:pt x="435" y="257"/>
                  </a:lnTo>
                  <a:lnTo>
                    <a:pt x="436" y="257"/>
                  </a:lnTo>
                  <a:lnTo>
                    <a:pt x="437" y="257"/>
                  </a:lnTo>
                  <a:lnTo>
                    <a:pt x="437"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7" y="238"/>
                  </a:lnTo>
                  <a:lnTo>
                    <a:pt x="437" y="237"/>
                  </a:lnTo>
                  <a:lnTo>
                    <a:pt x="437" y="236"/>
                  </a:lnTo>
                  <a:lnTo>
                    <a:pt x="436" y="234"/>
                  </a:lnTo>
                  <a:lnTo>
                    <a:pt x="436" y="233"/>
                  </a:lnTo>
                  <a:lnTo>
                    <a:pt x="436" y="232"/>
                  </a:lnTo>
                  <a:lnTo>
                    <a:pt x="437"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0" y="233"/>
                  </a:lnTo>
                  <a:lnTo>
                    <a:pt x="452" y="233"/>
                  </a:lnTo>
                  <a:lnTo>
                    <a:pt x="452" y="234"/>
                  </a:lnTo>
                  <a:lnTo>
                    <a:pt x="453" y="234"/>
                  </a:lnTo>
                  <a:lnTo>
                    <a:pt x="454" y="234"/>
                  </a:lnTo>
                  <a:lnTo>
                    <a:pt x="454"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7"/>
                  </a:lnTo>
                  <a:lnTo>
                    <a:pt x="466" y="227"/>
                  </a:lnTo>
                  <a:lnTo>
                    <a:pt x="466" y="225"/>
                  </a:lnTo>
                  <a:lnTo>
                    <a:pt x="466" y="224"/>
                  </a:lnTo>
                  <a:lnTo>
                    <a:pt x="465" y="224"/>
                  </a:lnTo>
                  <a:lnTo>
                    <a:pt x="465" y="223"/>
                  </a:lnTo>
                  <a:lnTo>
                    <a:pt x="465" y="221"/>
                  </a:lnTo>
                  <a:lnTo>
                    <a:pt x="466" y="221"/>
                  </a:lnTo>
                  <a:lnTo>
                    <a:pt x="468" y="221"/>
                  </a:lnTo>
                  <a:lnTo>
                    <a:pt x="469" y="221"/>
                  </a:lnTo>
                  <a:lnTo>
                    <a:pt x="470" y="223"/>
                  </a:lnTo>
                  <a:lnTo>
                    <a:pt x="471" y="223"/>
                  </a:lnTo>
                  <a:lnTo>
                    <a:pt x="471"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8" y="225"/>
                  </a:lnTo>
                  <a:lnTo>
                    <a:pt x="488" y="224"/>
                  </a:lnTo>
                  <a:lnTo>
                    <a:pt x="488" y="223"/>
                  </a:lnTo>
                  <a:lnTo>
                    <a:pt x="490" y="223"/>
                  </a:lnTo>
                  <a:lnTo>
                    <a:pt x="491" y="223"/>
                  </a:lnTo>
                  <a:lnTo>
                    <a:pt x="491" y="221"/>
                  </a:lnTo>
                  <a:lnTo>
                    <a:pt x="491" y="220"/>
                  </a:lnTo>
                  <a:lnTo>
                    <a:pt x="491" y="219"/>
                  </a:lnTo>
                  <a:lnTo>
                    <a:pt x="491" y="217"/>
                  </a:lnTo>
                  <a:lnTo>
                    <a:pt x="490" y="217"/>
                  </a:lnTo>
                  <a:lnTo>
                    <a:pt x="488" y="217"/>
                  </a:lnTo>
                  <a:lnTo>
                    <a:pt x="488" y="216"/>
                  </a:lnTo>
                  <a:lnTo>
                    <a:pt x="488" y="215"/>
                  </a:lnTo>
                  <a:lnTo>
                    <a:pt x="490" y="215"/>
                  </a:lnTo>
                  <a:lnTo>
                    <a:pt x="491" y="215"/>
                  </a:lnTo>
                  <a:lnTo>
                    <a:pt x="492"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09" y="221"/>
                  </a:lnTo>
                  <a:lnTo>
                    <a:pt x="509" y="223"/>
                  </a:lnTo>
                  <a:lnTo>
                    <a:pt x="511" y="223"/>
                  </a:lnTo>
                  <a:lnTo>
                    <a:pt x="511" y="221"/>
                  </a:lnTo>
                  <a:lnTo>
                    <a:pt x="509" y="221"/>
                  </a:lnTo>
                  <a:lnTo>
                    <a:pt x="509" y="220"/>
                  </a:lnTo>
                  <a:lnTo>
                    <a:pt x="511" y="220"/>
                  </a:lnTo>
                  <a:lnTo>
                    <a:pt x="512" y="219"/>
                  </a:lnTo>
                  <a:lnTo>
                    <a:pt x="513" y="219"/>
                  </a:lnTo>
                  <a:lnTo>
                    <a:pt x="515" y="220"/>
                  </a:lnTo>
                  <a:lnTo>
                    <a:pt x="513" y="221"/>
                  </a:lnTo>
                  <a:lnTo>
                    <a:pt x="512" y="223"/>
                  </a:lnTo>
                  <a:lnTo>
                    <a:pt x="512" y="224"/>
                  </a:lnTo>
                  <a:lnTo>
                    <a:pt x="511" y="225"/>
                  </a:lnTo>
                  <a:lnTo>
                    <a:pt x="509" y="227"/>
                  </a:lnTo>
                  <a:lnTo>
                    <a:pt x="508" y="227"/>
                  </a:lnTo>
                  <a:lnTo>
                    <a:pt x="509" y="227"/>
                  </a:lnTo>
                  <a:lnTo>
                    <a:pt x="509" y="228"/>
                  </a:lnTo>
                  <a:lnTo>
                    <a:pt x="511" y="228"/>
                  </a:lnTo>
                  <a:lnTo>
                    <a:pt x="512" y="228"/>
                  </a:lnTo>
                  <a:lnTo>
                    <a:pt x="512" y="227"/>
                  </a:lnTo>
                  <a:lnTo>
                    <a:pt x="512" y="225"/>
                  </a:lnTo>
                  <a:lnTo>
                    <a:pt x="513" y="225"/>
                  </a:lnTo>
                  <a:lnTo>
                    <a:pt x="515" y="225"/>
                  </a:lnTo>
                  <a:lnTo>
                    <a:pt x="516" y="225"/>
                  </a:lnTo>
                  <a:lnTo>
                    <a:pt x="517" y="225"/>
                  </a:lnTo>
                  <a:lnTo>
                    <a:pt x="517" y="227"/>
                  </a:lnTo>
                  <a:lnTo>
                    <a:pt x="519" y="227"/>
                  </a:lnTo>
                  <a:lnTo>
                    <a:pt x="520" y="227"/>
                  </a:lnTo>
                  <a:lnTo>
                    <a:pt x="521" y="227"/>
                  </a:lnTo>
                  <a:lnTo>
                    <a:pt x="523" y="225"/>
                  </a:lnTo>
                  <a:lnTo>
                    <a:pt x="524" y="225"/>
                  </a:lnTo>
                  <a:lnTo>
                    <a:pt x="524" y="224"/>
                  </a:lnTo>
                  <a:lnTo>
                    <a:pt x="524" y="223"/>
                  </a:lnTo>
                  <a:lnTo>
                    <a:pt x="524" y="221"/>
                  </a:lnTo>
                  <a:lnTo>
                    <a:pt x="524" y="220"/>
                  </a:lnTo>
                  <a:lnTo>
                    <a:pt x="525" y="220"/>
                  </a:lnTo>
                  <a:lnTo>
                    <a:pt x="526"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7"/>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7"/>
                  </a:lnTo>
                  <a:lnTo>
                    <a:pt x="558" y="225"/>
                  </a:lnTo>
                  <a:lnTo>
                    <a:pt x="559" y="225"/>
                  </a:lnTo>
                  <a:lnTo>
                    <a:pt x="561" y="225"/>
                  </a:lnTo>
                  <a:lnTo>
                    <a:pt x="562" y="225"/>
                  </a:lnTo>
                  <a:lnTo>
                    <a:pt x="562" y="227"/>
                  </a:lnTo>
                  <a:lnTo>
                    <a:pt x="561" y="227"/>
                  </a:lnTo>
                  <a:lnTo>
                    <a:pt x="561" y="228"/>
                  </a:lnTo>
                  <a:lnTo>
                    <a:pt x="562" y="228"/>
                  </a:lnTo>
                  <a:lnTo>
                    <a:pt x="562" y="227"/>
                  </a:lnTo>
                  <a:lnTo>
                    <a:pt x="563" y="227"/>
                  </a:lnTo>
                  <a:lnTo>
                    <a:pt x="564" y="227"/>
                  </a:lnTo>
                  <a:lnTo>
                    <a:pt x="566" y="227"/>
                  </a:lnTo>
                  <a:lnTo>
                    <a:pt x="567" y="227"/>
                  </a:lnTo>
                  <a:lnTo>
                    <a:pt x="568" y="227"/>
                  </a:lnTo>
                  <a:lnTo>
                    <a:pt x="567" y="227"/>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1"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7"/>
                  </a:lnTo>
                  <a:lnTo>
                    <a:pt x="600" y="227"/>
                  </a:lnTo>
                  <a:lnTo>
                    <a:pt x="601" y="227"/>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2"/>
                  </a:lnTo>
                  <a:lnTo>
                    <a:pt x="619" y="282"/>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9"/>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2"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30"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7"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4" y="319"/>
                  </a:lnTo>
                  <a:lnTo>
                    <a:pt x="764"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5" y="321"/>
                  </a:lnTo>
                  <a:lnTo>
                    <a:pt x="783" y="322"/>
                  </a:lnTo>
                  <a:lnTo>
                    <a:pt x="783" y="323"/>
                  </a:lnTo>
                  <a:lnTo>
                    <a:pt x="785" y="323"/>
                  </a:lnTo>
                  <a:lnTo>
                    <a:pt x="785" y="325"/>
                  </a:lnTo>
                  <a:lnTo>
                    <a:pt x="786" y="326"/>
                  </a:lnTo>
                  <a:lnTo>
                    <a:pt x="786" y="327"/>
                  </a:lnTo>
                  <a:lnTo>
                    <a:pt x="786" y="329"/>
                  </a:lnTo>
                  <a:lnTo>
                    <a:pt x="785" y="329"/>
                  </a:lnTo>
                  <a:lnTo>
                    <a:pt x="785" y="330"/>
                  </a:lnTo>
                  <a:lnTo>
                    <a:pt x="785"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9" y="335"/>
                  </a:lnTo>
                  <a:lnTo>
                    <a:pt x="820" y="336"/>
                  </a:lnTo>
                  <a:lnTo>
                    <a:pt x="821" y="336"/>
                  </a:lnTo>
                  <a:lnTo>
                    <a:pt x="824" y="335"/>
                  </a:lnTo>
                  <a:lnTo>
                    <a:pt x="826" y="335"/>
                  </a:lnTo>
                  <a:lnTo>
                    <a:pt x="828" y="335"/>
                  </a:lnTo>
                  <a:lnTo>
                    <a:pt x="829" y="335"/>
                  </a:lnTo>
                  <a:lnTo>
                    <a:pt x="830" y="335"/>
                  </a:lnTo>
                  <a:lnTo>
                    <a:pt x="833" y="335"/>
                  </a:lnTo>
                  <a:lnTo>
                    <a:pt x="834" y="336"/>
                  </a:lnTo>
                  <a:lnTo>
                    <a:pt x="836" y="336"/>
                  </a:lnTo>
                  <a:lnTo>
                    <a:pt x="837" y="336"/>
                  </a:lnTo>
                  <a:lnTo>
                    <a:pt x="838" y="338"/>
                  </a:lnTo>
                  <a:lnTo>
                    <a:pt x="838" y="339"/>
                  </a:lnTo>
                  <a:lnTo>
                    <a:pt x="840"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4" y="338"/>
                  </a:lnTo>
                  <a:lnTo>
                    <a:pt x="875" y="338"/>
                  </a:lnTo>
                  <a:lnTo>
                    <a:pt x="876" y="338"/>
                  </a:lnTo>
                  <a:lnTo>
                    <a:pt x="876" y="339"/>
                  </a:lnTo>
                  <a:lnTo>
                    <a:pt x="878"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1" y="338"/>
                  </a:lnTo>
                  <a:lnTo>
                    <a:pt x="891" y="339"/>
                  </a:lnTo>
                  <a:lnTo>
                    <a:pt x="892" y="339"/>
                  </a:lnTo>
                  <a:lnTo>
                    <a:pt x="893" y="339"/>
                  </a:lnTo>
                  <a:lnTo>
                    <a:pt x="895" y="339"/>
                  </a:lnTo>
                  <a:lnTo>
                    <a:pt x="895" y="340"/>
                  </a:lnTo>
                  <a:lnTo>
                    <a:pt x="896" y="340"/>
                  </a:lnTo>
                  <a:lnTo>
                    <a:pt x="897" y="340"/>
                  </a:lnTo>
                  <a:lnTo>
                    <a:pt x="897" y="342"/>
                  </a:lnTo>
                  <a:lnTo>
                    <a:pt x="897" y="340"/>
                  </a:lnTo>
                  <a:lnTo>
                    <a:pt x="897" y="339"/>
                  </a:lnTo>
                  <a:lnTo>
                    <a:pt x="896" y="338"/>
                  </a:lnTo>
                  <a:lnTo>
                    <a:pt x="896" y="336"/>
                  </a:lnTo>
                  <a:lnTo>
                    <a:pt x="895" y="335"/>
                  </a:lnTo>
                  <a:lnTo>
                    <a:pt x="893" y="335"/>
                  </a:lnTo>
                  <a:lnTo>
                    <a:pt x="893" y="334"/>
                  </a:lnTo>
                  <a:lnTo>
                    <a:pt x="892" y="334"/>
                  </a:lnTo>
                  <a:lnTo>
                    <a:pt x="891" y="334"/>
                  </a:lnTo>
                  <a:lnTo>
                    <a:pt x="889" y="334"/>
                  </a:lnTo>
                  <a:lnTo>
                    <a:pt x="888" y="334"/>
                  </a:lnTo>
                  <a:lnTo>
                    <a:pt x="888" y="333"/>
                  </a:lnTo>
                  <a:lnTo>
                    <a:pt x="888" y="331"/>
                  </a:lnTo>
                  <a:lnTo>
                    <a:pt x="888" y="330"/>
                  </a:lnTo>
                  <a:lnTo>
                    <a:pt x="888" y="329"/>
                  </a:lnTo>
                  <a:lnTo>
                    <a:pt x="888" y="327"/>
                  </a:lnTo>
                  <a:lnTo>
                    <a:pt x="889" y="327"/>
                  </a:lnTo>
                  <a:lnTo>
                    <a:pt x="889" y="326"/>
                  </a:lnTo>
                  <a:lnTo>
                    <a:pt x="891" y="326"/>
                  </a:lnTo>
                  <a:lnTo>
                    <a:pt x="892" y="325"/>
                  </a:lnTo>
                  <a:lnTo>
                    <a:pt x="892" y="323"/>
                  </a:lnTo>
                  <a:lnTo>
                    <a:pt x="893" y="323"/>
                  </a:lnTo>
                  <a:lnTo>
                    <a:pt x="895"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8" y="331"/>
                  </a:lnTo>
                  <a:lnTo>
                    <a:pt x="909" y="333"/>
                  </a:lnTo>
                  <a:lnTo>
                    <a:pt x="909" y="334"/>
                  </a:lnTo>
                  <a:lnTo>
                    <a:pt x="910" y="334"/>
                  </a:lnTo>
                  <a:lnTo>
                    <a:pt x="912" y="334"/>
                  </a:lnTo>
                  <a:lnTo>
                    <a:pt x="912" y="335"/>
                  </a:lnTo>
                  <a:lnTo>
                    <a:pt x="913" y="335"/>
                  </a:lnTo>
                  <a:lnTo>
                    <a:pt x="914" y="335"/>
                  </a:lnTo>
                  <a:lnTo>
                    <a:pt x="914" y="336"/>
                  </a:lnTo>
                  <a:lnTo>
                    <a:pt x="916"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9"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6" y="336"/>
                  </a:lnTo>
                  <a:lnTo>
                    <a:pt x="947" y="336"/>
                  </a:lnTo>
                  <a:lnTo>
                    <a:pt x="947" y="335"/>
                  </a:lnTo>
                  <a:lnTo>
                    <a:pt x="948" y="335"/>
                  </a:lnTo>
                  <a:lnTo>
                    <a:pt x="950" y="334"/>
                  </a:lnTo>
                  <a:lnTo>
                    <a:pt x="951" y="334"/>
                  </a:lnTo>
                  <a:lnTo>
                    <a:pt x="953" y="334"/>
                  </a:lnTo>
                  <a:lnTo>
                    <a:pt x="955" y="334"/>
                  </a:lnTo>
                  <a:lnTo>
                    <a:pt x="956" y="334"/>
                  </a:lnTo>
                  <a:lnTo>
                    <a:pt x="957" y="335"/>
                  </a:lnTo>
                  <a:lnTo>
                    <a:pt x="959" y="335"/>
                  </a:lnTo>
                  <a:lnTo>
                    <a:pt x="960" y="334"/>
                  </a:lnTo>
                  <a:lnTo>
                    <a:pt x="961" y="334"/>
                  </a:lnTo>
                  <a:lnTo>
                    <a:pt x="963" y="334"/>
                  </a:lnTo>
                  <a:lnTo>
                    <a:pt x="965" y="333"/>
                  </a:lnTo>
                  <a:lnTo>
                    <a:pt x="967" y="333"/>
                  </a:lnTo>
                  <a:lnTo>
                    <a:pt x="968" y="334"/>
                  </a:lnTo>
                  <a:lnTo>
                    <a:pt x="969" y="334"/>
                  </a:lnTo>
                  <a:lnTo>
                    <a:pt x="972" y="335"/>
                  </a:lnTo>
                  <a:lnTo>
                    <a:pt x="973" y="335"/>
                  </a:lnTo>
                  <a:lnTo>
                    <a:pt x="974" y="334"/>
                  </a:lnTo>
                  <a:lnTo>
                    <a:pt x="976" y="334"/>
                  </a:lnTo>
                  <a:lnTo>
                    <a:pt x="977" y="334"/>
                  </a:lnTo>
                  <a:lnTo>
                    <a:pt x="978" y="334"/>
                  </a:lnTo>
                  <a:lnTo>
                    <a:pt x="980" y="334"/>
                  </a:lnTo>
                  <a:lnTo>
                    <a:pt x="981" y="334"/>
                  </a:lnTo>
                  <a:lnTo>
                    <a:pt x="984" y="334"/>
                  </a:lnTo>
                  <a:lnTo>
                    <a:pt x="985" y="334"/>
                  </a:lnTo>
                  <a:lnTo>
                    <a:pt x="988" y="335"/>
                  </a:lnTo>
                  <a:lnTo>
                    <a:pt x="989" y="335"/>
                  </a:lnTo>
                  <a:lnTo>
                    <a:pt x="991" y="335"/>
                  </a:lnTo>
                  <a:lnTo>
                    <a:pt x="994" y="335"/>
                  </a:lnTo>
                  <a:lnTo>
                    <a:pt x="995" y="335"/>
                  </a:lnTo>
                  <a:lnTo>
                    <a:pt x="997" y="335"/>
                  </a:lnTo>
                  <a:lnTo>
                    <a:pt x="998" y="334"/>
                  </a:lnTo>
                  <a:lnTo>
                    <a:pt x="999" y="334"/>
                  </a:lnTo>
                  <a:lnTo>
                    <a:pt x="1001" y="335"/>
                  </a:lnTo>
                  <a:lnTo>
                    <a:pt x="999" y="339"/>
                  </a:lnTo>
                  <a:lnTo>
                    <a:pt x="998" y="350"/>
                  </a:lnTo>
                  <a:lnTo>
                    <a:pt x="997" y="355"/>
                  </a:lnTo>
                  <a:lnTo>
                    <a:pt x="997" y="368"/>
                  </a:lnTo>
                  <a:lnTo>
                    <a:pt x="998" y="371"/>
                  </a:lnTo>
                  <a:lnTo>
                    <a:pt x="1002" y="377"/>
                  </a:lnTo>
                  <a:lnTo>
                    <a:pt x="1009" y="381"/>
                  </a:lnTo>
                  <a:lnTo>
                    <a:pt x="1010" y="382"/>
                  </a:lnTo>
                  <a:lnTo>
                    <a:pt x="1015" y="385"/>
                  </a:lnTo>
                  <a:lnTo>
                    <a:pt x="1019" y="389"/>
                  </a:lnTo>
                  <a:lnTo>
                    <a:pt x="1024" y="394"/>
                  </a:lnTo>
                  <a:lnTo>
                    <a:pt x="1029" y="403"/>
                  </a:lnTo>
                  <a:lnTo>
                    <a:pt x="1033" y="408"/>
                  </a:lnTo>
                  <a:lnTo>
                    <a:pt x="1035" y="408"/>
                  </a:lnTo>
                  <a:lnTo>
                    <a:pt x="1037" y="416"/>
                  </a:lnTo>
                  <a:lnTo>
                    <a:pt x="1039"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60" y="457"/>
                  </a:lnTo>
                  <a:lnTo>
                    <a:pt x="1061" y="458"/>
                  </a:lnTo>
                  <a:lnTo>
                    <a:pt x="1061" y="460"/>
                  </a:lnTo>
                  <a:lnTo>
                    <a:pt x="1062" y="461"/>
                  </a:lnTo>
                  <a:lnTo>
                    <a:pt x="1064" y="461"/>
                  </a:lnTo>
                  <a:lnTo>
                    <a:pt x="1064"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4" y="486"/>
                  </a:lnTo>
                  <a:lnTo>
                    <a:pt x="1064" y="487"/>
                  </a:lnTo>
                  <a:lnTo>
                    <a:pt x="1062" y="488"/>
                  </a:lnTo>
                  <a:lnTo>
                    <a:pt x="1064" y="491"/>
                  </a:lnTo>
                  <a:lnTo>
                    <a:pt x="1062" y="491"/>
                  </a:lnTo>
                  <a:lnTo>
                    <a:pt x="1060" y="495"/>
                  </a:lnTo>
                  <a:lnTo>
                    <a:pt x="1058" y="495"/>
                  </a:lnTo>
                  <a:lnTo>
                    <a:pt x="1056" y="497"/>
                  </a:lnTo>
                  <a:lnTo>
                    <a:pt x="1054" y="499"/>
                  </a:lnTo>
                  <a:lnTo>
                    <a:pt x="1053" y="500"/>
                  </a:lnTo>
                  <a:lnTo>
                    <a:pt x="1050" y="501"/>
                  </a:lnTo>
                  <a:lnTo>
                    <a:pt x="1048" y="501"/>
                  </a:lnTo>
                  <a:lnTo>
                    <a:pt x="1045" y="503"/>
                  </a:lnTo>
                  <a:lnTo>
                    <a:pt x="1043" y="504"/>
                  </a:lnTo>
                  <a:lnTo>
                    <a:pt x="1040" y="505"/>
                  </a:lnTo>
                  <a:lnTo>
                    <a:pt x="1039" y="505"/>
                  </a:lnTo>
                  <a:lnTo>
                    <a:pt x="1037" y="507"/>
                  </a:lnTo>
                  <a:lnTo>
                    <a:pt x="1032" y="508"/>
                  </a:lnTo>
                  <a:lnTo>
                    <a:pt x="1029" y="512"/>
                  </a:lnTo>
                  <a:lnTo>
                    <a:pt x="1028" y="515"/>
                  </a:lnTo>
                  <a:lnTo>
                    <a:pt x="1029" y="517"/>
                  </a:lnTo>
                  <a:lnTo>
                    <a:pt x="1029" y="518"/>
                  </a:lnTo>
                  <a:lnTo>
                    <a:pt x="1027" y="521"/>
                  </a:lnTo>
                  <a:lnTo>
                    <a:pt x="1026" y="521"/>
                  </a:lnTo>
                  <a:lnTo>
                    <a:pt x="1023" y="525"/>
                  </a:lnTo>
                  <a:lnTo>
                    <a:pt x="1023" y="526"/>
                  </a:lnTo>
                  <a:lnTo>
                    <a:pt x="1022" y="528"/>
                  </a:lnTo>
                  <a:lnTo>
                    <a:pt x="1019" y="528"/>
                  </a:lnTo>
                  <a:lnTo>
                    <a:pt x="1018" y="529"/>
                  </a:lnTo>
                  <a:lnTo>
                    <a:pt x="1018" y="530"/>
                  </a:lnTo>
                  <a:lnTo>
                    <a:pt x="1018" y="532"/>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5" y="545"/>
                  </a:lnTo>
                  <a:lnTo>
                    <a:pt x="1003" y="545"/>
                  </a:lnTo>
                  <a:lnTo>
                    <a:pt x="1001" y="545"/>
                  </a:lnTo>
                  <a:lnTo>
                    <a:pt x="1001" y="546"/>
                  </a:lnTo>
                  <a:lnTo>
                    <a:pt x="999" y="546"/>
                  </a:lnTo>
                  <a:lnTo>
                    <a:pt x="998" y="546"/>
                  </a:lnTo>
                  <a:lnTo>
                    <a:pt x="995" y="546"/>
                  </a:lnTo>
                  <a:lnTo>
                    <a:pt x="994" y="547"/>
                  </a:lnTo>
                  <a:lnTo>
                    <a:pt x="990" y="547"/>
                  </a:lnTo>
                  <a:lnTo>
                    <a:pt x="988" y="547"/>
                  </a:lnTo>
                  <a:lnTo>
                    <a:pt x="988" y="549"/>
                  </a:lnTo>
                  <a:lnTo>
                    <a:pt x="984"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3" y="552"/>
                  </a:lnTo>
                  <a:lnTo>
                    <a:pt x="963" y="554"/>
                  </a:lnTo>
                  <a:lnTo>
                    <a:pt x="959" y="554"/>
                  </a:lnTo>
                  <a:lnTo>
                    <a:pt x="951" y="556"/>
                  </a:lnTo>
                  <a:lnTo>
                    <a:pt x="950" y="556"/>
                  </a:lnTo>
                  <a:lnTo>
                    <a:pt x="948" y="556"/>
                  </a:lnTo>
                  <a:lnTo>
                    <a:pt x="946" y="559"/>
                  </a:lnTo>
                  <a:lnTo>
                    <a:pt x="944" y="559"/>
                  </a:lnTo>
                  <a:lnTo>
                    <a:pt x="944" y="558"/>
                  </a:lnTo>
                  <a:lnTo>
                    <a:pt x="946"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9" y="572"/>
                  </a:lnTo>
                  <a:lnTo>
                    <a:pt x="926" y="572"/>
                  </a:lnTo>
                  <a:lnTo>
                    <a:pt x="926" y="573"/>
                  </a:lnTo>
                  <a:lnTo>
                    <a:pt x="925" y="573"/>
                  </a:lnTo>
                  <a:lnTo>
                    <a:pt x="923" y="573"/>
                  </a:lnTo>
                  <a:lnTo>
                    <a:pt x="922" y="573"/>
                  </a:lnTo>
                  <a:lnTo>
                    <a:pt x="918" y="575"/>
                  </a:lnTo>
                  <a:lnTo>
                    <a:pt x="916" y="575"/>
                  </a:lnTo>
                  <a:lnTo>
                    <a:pt x="914" y="575"/>
                  </a:lnTo>
                  <a:lnTo>
                    <a:pt x="916"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6" y="572"/>
                  </a:lnTo>
                  <a:lnTo>
                    <a:pt x="913" y="573"/>
                  </a:lnTo>
                  <a:lnTo>
                    <a:pt x="914" y="575"/>
                  </a:lnTo>
                  <a:lnTo>
                    <a:pt x="912" y="575"/>
                  </a:lnTo>
                  <a:lnTo>
                    <a:pt x="912" y="576"/>
                  </a:lnTo>
                  <a:lnTo>
                    <a:pt x="908" y="576"/>
                  </a:lnTo>
                  <a:lnTo>
                    <a:pt x="906" y="577"/>
                  </a:lnTo>
                  <a:lnTo>
                    <a:pt x="902" y="579"/>
                  </a:lnTo>
                  <a:lnTo>
                    <a:pt x="901" y="579"/>
                  </a:lnTo>
                  <a:lnTo>
                    <a:pt x="900" y="579"/>
                  </a:lnTo>
                  <a:lnTo>
                    <a:pt x="900" y="580"/>
                  </a:lnTo>
                  <a:lnTo>
                    <a:pt x="897" y="580"/>
                  </a:lnTo>
                  <a:lnTo>
                    <a:pt x="897" y="581"/>
                  </a:lnTo>
                  <a:lnTo>
                    <a:pt x="896" y="581"/>
                  </a:lnTo>
                  <a:lnTo>
                    <a:pt x="893" y="579"/>
                  </a:lnTo>
                  <a:lnTo>
                    <a:pt x="895" y="581"/>
                  </a:lnTo>
                  <a:lnTo>
                    <a:pt x="892" y="583"/>
                  </a:lnTo>
                  <a:lnTo>
                    <a:pt x="888" y="584"/>
                  </a:lnTo>
                  <a:lnTo>
                    <a:pt x="885" y="585"/>
                  </a:lnTo>
                  <a:lnTo>
                    <a:pt x="884" y="584"/>
                  </a:lnTo>
                  <a:lnTo>
                    <a:pt x="884" y="585"/>
                  </a:lnTo>
                  <a:lnTo>
                    <a:pt x="881" y="585"/>
                  </a:lnTo>
                  <a:lnTo>
                    <a:pt x="881" y="587"/>
                  </a:lnTo>
                  <a:lnTo>
                    <a:pt x="880" y="587"/>
                  </a:lnTo>
                  <a:lnTo>
                    <a:pt x="880" y="585"/>
                  </a:lnTo>
                  <a:lnTo>
                    <a:pt x="879" y="587"/>
                  </a:lnTo>
                  <a:lnTo>
                    <a:pt x="876" y="588"/>
                  </a:lnTo>
                  <a:lnTo>
                    <a:pt x="874" y="589"/>
                  </a:lnTo>
                  <a:lnTo>
                    <a:pt x="871" y="592"/>
                  </a:lnTo>
                  <a:lnTo>
                    <a:pt x="870" y="592"/>
                  </a:lnTo>
                  <a:lnTo>
                    <a:pt x="871" y="589"/>
                  </a:lnTo>
                  <a:lnTo>
                    <a:pt x="872" y="588"/>
                  </a:lnTo>
                  <a:lnTo>
                    <a:pt x="872" y="587"/>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4"/>
                  </a:lnTo>
                  <a:lnTo>
                    <a:pt x="859" y="605"/>
                  </a:lnTo>
                  <a:lnTo>
                    <a:pt x="859" y="606"/>
                  </a:lnTo>
                  <a:lnTo>
                    <a:pt x="857"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40" y="627"/>
                  </a:lnTo>
                  <a:lnTo>
                    <a:pt x="838" y="627"/>
                  </a:lnTo>
                  <a:lnTo>
                    <a:pt x="836" y="630"/>
                  </a:lnTo>
                  <a:lnTo>
                    <a:pt x="836" y="631"/>
                  </a:lnTo>
                  <a:lnTo>
                    <a:pt x="836" y="632"/>
                  </a:lnTo>
                  <a:lnTo>
                    <a:pt x="830" y="634"/>
                  </a:lnTo>
                  <a:lnTo>
                    <a:pt x="829" y="634"/>
                  </a:lnTo>
                  <a:lnTo>
                    <a:pt x="826" y="636"/>
                  </a:lnTo>
                  <a:lnTo>
                    <a:pt x="826" y="638"/>
                  </a:lnTo>
                  <a:lnTo>
                    <a:pt x="825" y="639"/>
                  </a:lnTo>
                  <a:lnTo>
                    <a:pt x="824" y="639"/>
                  </a:lnTo>
                  <a:lnTo>
                    <a:pt x="823" y="639"/>
                  </a:lnTo>
                  <a:lnTo>
                    <a:pt x="819" y="639"/>
                  </a:lnTo>
                  <a:lnTo>
                    <a:pt x="819"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4"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30"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6"/>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1"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09"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2" y="721"/>
                  </a:lnTo>
                  <a:lnTo>
                    <a:pt x="491" y="721"/>
                  </a:lnTo>
                  <a:lnTo>
                    <a:pt x="490" y="721"/>
                  </a:lnTo>
                  <a:lnTo>
                    <a:pt x="488"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4" y="721"/>
                  </a:lnTo>
                  <a:lnTo>
                    <a:pt x="453" y="721"/>
                  </a:lnTo>
                  <a:lnTo>
                    <a:pt x="453" y="723"/>
                  </a:lnTo>
                  <a:lnTo>
                    <a:pt x="454" y="723"/>
                  </a:lnTo>
                  <a:lnTo>
                    <a:pt x="456" y="724"/>
                  </a:lnTo>
                  <a:lnTo>
                    <a:pt x="456" y="725"/>
                  </a:lnTo>
                  <a:lnTo>
                    <a:pt x="457" y="725"/>
                  </a:lnTo>
                  <a:lnTo>
                    <a:pt x="457" y="727"/>
                  </a:lnTo>
                  <a:lnTo>
                    <a:pt x="456" y="728"/>
                  </a:lnTo>
                  <a:lnTo>
                    <a:pt x="454" y="729"/>
                  </a:lnTo>
                  <a:lnTo>
                    <a:pt x="453" y="729"/>
                  </a:lnTo>
                  <a:lnTo>
                    <a:pt x="449" y="732"/>
                  </a:lnTo>
                  <a:lnTo>
                    <a:pt x="448" y="732"/>
                  </a:lnTo>
                  <a:lnTo>
                    <a:pt x="447" y="732"/>
                  </a:lnTo>
                  <a:lnTo>
                    <a:pt x="445" y="733"/>
                  </a:lnTo>
                  <a:lnTo>
                    <a:pt x="436" y="733"/>
                  </a:lnTo>
                  <a:lnTo>
                    <a:pt x="436" y="732"/>
                  </a:lnTo>
                  <a:lnTo>
                    <a:pt x="435" y="732"/>
                  </a:lnTo>
                  <a:lnTo>
                    <a:pt x="433" y="733"/>
                  </a:lnTo>
                  <a:lnTo>
                    <a:pt x="432" y="733"/>
                  </a:lnTo>
                  <a:lnTo>
                    <a:pt x="431" y="734"/>
                  </a:lnTo>
                  <a:lnTo>
                    <a:pt x="428" y="734"/>
                  </a:lnTo>
                  <a:lnTo>
                    <a:pt x="423" y="737"/>
                  </a:lnTo>
                  <a:lnTo>
                    <a:pt x="423" y="738"/>
                  </a:lnTo>
                  <a:lnTo>
                    <a:pt x="420" y="738"/>
                  </a:lnTo>
                  <a:lnTo>
                    <a:pt x="419" y="738"/>
                  </a:lnTo>
                  <a:lnTo>
                    <a:pt x="414" y="740"/>
                  </a:lnTo>
                  <a:lnTo>
                    <a:pt x="413" y="741"/>
                  </a:lnTo>
                  <a:lnTo>
                    <a:pt x="411" y="742"/>
                  </a:lnTo>
                  <a:lnTo>
                    <a:pt x="406" y="742"/>
                  </a:lnTo>
                  <a:lnTo>
                    <a:pt x="403" y="742"/>
                  </a:lnTo>
                  <a:lnTo>
                    <a:pt x="398" y="744"/>
                  </a:lnTo>
                  <a:lnTo>
                    <a:pt x="397" y="742"/>
                  </a:lnTo>
                  <a:lnTo>
                    <a:pt x="395" y="744"/>
                  </a:lnTo>
                  <a:lnTo>
                    <a:pt x="394" y="744"/>
                  </a:lnTo>
                  <a:lnTo>
                    <a:pt x="394" y="745"/>
                  </a:lnTo>
                  <a:lnTo>
                    <a:pt x="390" y="745"/>
                  </a:lnTo>
                  <a:lnTo>
                    <a:pt x="388" y="745"/>
                  </a:lnTo>
                  <a:lnTo>
                    <a:pt x="385" y="746"/>
                  </a:lnTo>
                  <a:lnTo>
                    <a:pt x="382" y="746"/>
                  </a:lnTo>
                  <a:lnTo>
                    <a:pt x="382" y="748"/>
                  </a:lnTo>
                  <a:lnTo>
                    <a:pt x="380" y="748"/>
                  </a:lnTo>
                  <a:lnTo>
                    <a:pt x="375" y="748"/>
                  </a:lnTo>
                  <a:lnTo>
                    <a:pt x="373" y="74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5" name="Freeform 26">
              <a:extLst>
                <a:ext uri="{FF2B5EF4-FFF2-40B4-BE49-F238E27FC236}">
                  <a16:creationId xmlns:a16="http://schemas.microsoft.com/office/drawing/2014/main" id="{CF275B44-BEB9-430C-9F5D-02DC93594148}"/>
                </a:ext>
              </a:extLst>
            </p:cNvPr>
            <p:cNvSpPr>
              <a:spLocks noEditPoints="1"/>
            </p:cNvSpPr>
            <p:nvPr/>
          </p:nvSpPr>
          <p:spPr bwMode="auto">
            <a:xfrm>
              <a:off x="3183" y="3266"/>
              <a:ext cx="711" cy="374"/>
            </a:xfrm>
            <a:custGeom>
              <a:avLst/>
              <a:gdLst>
                <a:gd name="T0" fmla="*/ 710 w 711"/>
                <a:gd name="T1" fmla="*/ 192 h 374"/>
                <a:gd name="T2" fmla="*/ 678 w 711"/>
                <a:gd name="T3" fmla="*/ 185 h 374"/>
                <a:gd name="T4" fmla="*/ 672 w 711"/>
                <a:gd name="T5" fmla="*/ 182 h 374"/>
                <a:gd name="T6" fmla="*/ 690 w 711"/>
                <a:gd name="T7" fmla="*/ 177 h 374"/>
                <a:gd name="T8" fmla="*/ 685 w 711"/>
                <a:gd name="T9" fmla="*/ 173 h 374"/>
                <a:gd name="T10" fmla="*/ 673 w 711"/>
                <a:gd name="T11" fmla="*/ 178 h 374"/>
                <a:gd name="T12" fmla="*/ 685 w 711"/>
                <a:gd name="T13" fmla="*/ 182 h 374"/>
                <a:gd name="T14" fmla="*/ 677 w 711"/>
                <a:gd name="T15" fmla="*/ 165 h 374"/>
                <a:gd name="T16" fmla="*/ 448 w 711"/>
                <a:gd name="T17" fmla="*/ 1 h 374"/>
                <a:gd name="T18" fmla="*/ 469 w 711"/>
                <a:gd name="T19" fmla="*/ 13 h 374"/>
                <a:gd name="T20" fmla="*/ 483 w 711"/>
                <a:gd name="T21" fmla="*/ 33 h 374"/>
                <a:gd name="T22" fmla="*/ 500 w 711"/>
                <a:gd name="T23" fmla="*/ 35 h 374"/>
                <a:gd name="T24" fmla="*/ 507 w 711"/>
                <a:gd name="T25" fmla="*/ 54 h 374"/>
                <a:gd name="T26" fmla="*/ 491 w 711"/>
                <a:gd name="T27" fmla="*/ 71 h 374"/>
                <a:gd name="T28" fmla="*/ 504 w 711"/>
                <a:gd name="T29" fmla="*/ 92 h 374"/>
                <a:gd name="T30" fmla="*/ 532 w 711"/>
                <a:gd name="T31" fmla="*/ 89 h 374"/>
                <a:gd name="T32" fmla="*/ 556 w 711"/>
                <a:gd name="T33" fmla="*/ 84 h 374"/>
                <a:gd name="T34" fmla="*/ 570 w 711"/>
                <a:gd name="T35" fmla="*/ 67 h 374"/>
                <a:gd name="T36" fmla="*/ 577 w 711"/>
                <a:gd name="T37" fmla="*/ 72 h 374"/>
                <a:gd name="T38" fmla="*/ 592 w 711"/>
                <a:gd name="T39" fmla="*/ 76 h 374"/>
                <a:gd name="T40" fmla="*/ 597 w 711"/>
                <a:gd name="T41" fmla="*/ 68 h 374"/>
                <a:gd name="T42" fmla="*/ 617 w 711"/>
                <a:gd name="T43" fmla="*/ 93 h 374"/>
                <a:gd name="T44" fmla="*/ 638 w 711"/>
                <a:gd name="T45" fmla="*/ 103 h 374"/>
                <a:gd name="T46" fmla="*/ 660 w 711"/>
                <a:gd name="T47" fmla="*/ 122 h 374"/>
                <a:gd name="T48" fmla="*/ 672 w 711"/>
                <a:gd name="T49" fmla="*/ 141 h 374"/>
                <a:gd name="T50" fmla="*/ 676 w 711"/>
                <a:gd name="T51" fmla="*/ 165 h 374"/>
                <a:gd name="T52" fmla="*/ 695 w 711"/>
                <a:gd name="T53" fmla="*/ 202 h 374"/>
                <a:gd name="T54" fmla="*/ 674 w 711"/>
                <a:gd name="T55" fmla="*/ 200 h 374"/>
                <a:gd name="T56" fmla="*/ 585 w 711"/>
                <a:gd name="T57" fmla="*/ 194 h 374"/>
                <a:gd name="T58" fmla="*/ 501 w 711"/>
                <a:gd name="T59" fmla="*/ 195 h 374"/>
                <a:gd name="T60" fmla="*/ 462 w 711"/>
                <a:gd name="T61" fmla="*/ 203 h 374"/>
                <a:gd name="T62" fmla="*/ 415 w 711"/>
                <a:gd name="T63" fmla="*/ 219 h 374"/>
                <a:gd name="T64" fmla="*/ 377 w 711"/>
                <a:gd name="T65" fmla="*/ 241 h 374"/>
                <a:gd name="T66" fmla="*/ 334 w 711"/>
                <a:gd name="T67" fmla="*/ 262 h 374"/>
                <a:gd name="T68" fmla="*/ 293 w 711"/>
                <a:gd name="T69" fmla="*/ 295 h 374"/>
                <a:gd name="T70" fmla="*/ 243 w 711"/>
                <a:gd name="T71" fmla="*/ 318 h 374"/>
                <a:gd name="T72" fmla="*/ 187 w 711"/>
                <a:gd name="T73" fmla="*/ 336 h 374"/>
                <a:gd name="T74" fmla="*/ 141 w 711"/>
                <a:gd name="T75" fmla="*/ 350 h 374"/>
                <a:gd name="T76" fmla="*/ 106 w 711"/>
                <a:gd name="T77" fmla="*/ 357 h 374"/>
                <a:gd name="T78" fmla="*/ 69 w 711"/>
                <a:gd name="T79" fmla="*/ 364 h 374"/>
                <a:gd name="T80" fmla="*/ 48 w 711"/>
                <a:gd name="T81" fmla="*/ 321 h 374"/>
                <a:gd name="T82" fmla="*/ 8 w 711"/>
                <a:gd name="T83" fmla="*/ 219 h 374"/>
                <a:gd name="T84" fmla="*/ 70 w 711"/>
                <a:gd name="T85" fmla="*/ 186 h 374"/>
                <a:gd name="T86" fmla="*/ 105 w 711"/>
                <a:gd name="T87" fmla="*/ 204 h 374"/>
                <a:gd name="T88" fmla="*/ 124 w 711"/>
                <a:gd name="T89" fmla="*/ 189 h 374"/>
                <a:gd name="T90" fmla="*/ 148 w 711"/>
                <a:gd name="T91" fmla="*/ 199 h 374"/>
                <a:gd name="T92" fmla="*/ 163 w 711"/>
                <a:gd name="T93" fmla="*/ 208 h 374"/>
                <a:gd name="T94" fmla="*/ 182 w 711"/>
                <a:gd name="T95" fmla="*/ 211 h 374"/>
                <a:gd name="T96" fmla="*/ 192 w 711"/>
                <a:gd name="T97" fmla="*/ 191 h 374"/>
                <a:gd name="T98" fmla="*/ 213 w 711"/>
                <a:gd name="T99" fmla="*/ 173 h 374"/>
                <a:gd name="T100" fmla="*/ 220 w 711"/>
                <a:gd name="T101" fmla="*/ 153 h 374"/>
                <a:gd name="T102" fmla="*/ 236 w 711"/>
                <a:gd name="T103" fmla="*/ 132 h 374"/>
                <a:gd name="T104" fmla="*/ 259 w 711"/>
                <a:gd name="T105" fmla="*/ 115 h 374"/>
                <a:gd name="T106" fmla="*/ 280 w 711"/>
                <a:gd name="T107" fmla="*/ 100 h 374"/>
                <a:gd name="T108" fmla="*/ 305 w 711"/>
                <a:gd name="T109" fmla="*/ 81 h 374"/>
                <a:gd name="T110" fmla="*/ 311 w 711"/>
                <a:gd name="T111" fmla="*/ 54 h 374"/>
                <a:gd name="T112" fmla="*/ 335 w 711"/>
                <a:gd name="T113" fmla="*/ 39 h 374"/>
                <a:gd name="T114" fmla="*/ 363 w 711"/>
                <a:gd name="T115" fmla="*/ 34 h 374"/>
                <a:gd name="T116" fmla="*/ 390 w 711"/>
                <a:gd name="T117" fmla="*/ 18 h 374"/>
                <a:gd name="T118" fmla="*/ 404 w 711"/>
                <a:gd name="T119" fmla="*/ 5 h 374"/>
                <a:gd name="T120" fmla="*/ 429 w 711"/>
                <a:gd name="T121" fmla="*/ 4 h 374"/>
                <a:gd name="T122" fmla="*/ 442 w 711"/>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1" h="374">
                  <a:moveTo>
                    <a:pt x="708" y="196"/>
                  </a:moveTo>
                  <a:lnTo>
                    <a:pt x="707" y="196"/>
                  </a:lnTo>
                  <a:lnTo>
                    <a:pt x="707" y="195"/>
                  </a:lnTo>
                  <a:lnTo>
                    <a:pt x="708" y="195"/>
                  </a:lnTo>
                  <a:lnTo>
                    <a:pt x="708" y="196"/>
                  </a:lnTo>
                  <a:close/>
                  <a:moveTo>
                    <a:pt x="711" y="196"/>
                  </a:moveTo>
                  <a:lnTo>
                    <a:pt x="710" y="196"/>
                  </a:lnTo>
                  <a:lnTo>
                    <a:pt x="710" y="195"/>
                  </a:lnTo>
                  <a:lnTo>
                    <a:pt x="710" y="194"/>
                  </a:lnTo>
                  <a:lnTo>
                    <a:pt x="711" y="195"/>
                  </a:lnTo>
                  <a:lnTo>
                    <a:pt x="711" y="196"/>
                  </a:lnTo>
                  <a:close/>
                  <a:moveTo>
                    <a:pt x="699" y="199"/>
                  </a:moveTo>
                  <a:lnTo>
                    <a:pt x="698" y="199"/>
                  </a:lnTo>
                  <a:lnTo>
                    <a:pt x="697" y="198"/>
                  </a:lnTo>
                  <a:lnTo>
                    <a:pt x="695" y="195"/>
                  </a:lnTo>
                  <a:lnTo>
                    <a:pt x="695" y="194"/>
                  </a:lnTo>
                  <a:lnTo>
                    <a:pt x="697" y="192"/>
                  </a:lnTo>
                  <a:lnTo>
                    <a:pt x="697" y="194"/>
                  </a:lnTo>
                  <a:lnTo>
                    <a:pt x="699" y="196"/>
                  </a:lnTo>
                  <a:lnTo>
                    <a:pt x="701" y="196"/>
                  </a:lnTo>
                  <a:lnTo>
                    <a:pt x="701" y="198"/>
                  </a:lnTo>
                  <a:lnTo>
                    <a:pt x="699" y="199"/>
                  </a:lnTo>
                  <a:close/>
                  <a:moveTo>
                    <a:pt x="710" y="192"/>
                  </a:moveTo>
                  <a:lnTo>
                    <a:pt x="708" y="194"/>
                  </a:lnTo>
                  <a:lnTo>
                    <a:pt x="707" y="194"/>
                  </a:lnTo>
                  <a:lnTo>
                    <a:pt x="707" y="192"/>
                  </a:lnTo>
                  <a:lnTo>
                    <a:pt x="707" y="190"/>
                  </a:lnTo>
                  <a:lnTo>
                    <a:pt x="710" y="192"/>
                  </a:lnTo>
                  <a:close/>
                  <a:moveTo>
                    <a:pt x="681" y="189"/>
                  </a:moveTo>
                  <a:lnTo>
                    <a:pt x="682" y="189"/>
                  </a:lnTo>
                  <a:lnTo>
                    <a:pt x="683" y="190"/>
                  </a:lnTo>
                  <a:lnTo>
                    <a:pt x="683" y="192"/>
                  </a:lnTo>
                  <a:lnTo>
                    <a:pt x="681" y="190"/>
                  </a:lnTo>
                  <a:lnTo>
                    <a:pt x="680" y="189"/>
                  </a:lnTo>
                  <a:lnTo>
                    <a:pt x="681" y="187"/>
                  </a:lnTo>
                  <a:lnTo>
                    <a:pt x="681" y="189"/>
                  </a:lnTo>
                  <a:close/>
                  <a:moveTo>
                    <a:pt x="677" y="187"/>
                  </a:moveTo>
                  <a:lnTo>
                    <a:pt x="676" y="187"/>
                  </a:lnTo>
                  <a:lnTo>
                    <a:pt x="676" y="186"/>
                  </a:lnTo>
                  <a:lnTo>
                    <a:pt x="676" y="185"/>
                  </a:lnTo>
                  <a:lnTo>
                    <a:pt x="677" y="186"/>
                  </a:lnTo>
                  <a:lnTo>
                    <a:pt x="677" y="187"/>
                  </a:lnTo>
                  <a:close/>
                  <a:moveTo>
                    <a:pt x="680" y="189"/>
                  </a:moveTo>
                  <a:lnTo>
                    <a:pt x="678" y="189"/>
                  </a:lnTo>
                  <a:lnTo>
                    <a:pt x="678" y="186"/>
                  </a:lnTo>
                  <a:lnTo>
                    <a:pt x="678" y="185"/>
                  </a:lnTo>
                  <a:lnTo>
                    <a:pt x="680" y="186"/>
                  </a:lnTo>
                  <a:lnTo>
                    <a:pt x="680" y="187"/>
                  </a:lnTo>
                  <a:lnTo>
                    <a:pt x="680" y="189"/>
                  </a:lnTo>
                  <a:close/>
                  <a:moveTo>
                    <a:pt x="694" y="185"/>
                  </a:moveTo>
                  <a:lnTo>
                    <a:pt x="697" y="187"/>
                  </a:lnTo>
                  <a:lnTo>
                    <a:pt x="697" y="189"/>
                  </a:lnTo>
                  <a:lnTo>
                    <a:pt x="699" y="191"/>
                  </a:lnTo>
                  <a:lnTo>
                    <a:pt x="699" y="192"/>
                  </a:lnTo>
                  <a:lnTo>
                    <a:pt x="698" y="194"/>
                  </a:lnTo>
                  <a:lnTo>
                    <a:pt x="693" y="190"/>
                  </a:lnTo>
                  <a:lnTo>
                    <a:pt x="693" y="186"/>
                  </a:lnTo>
                  <a:lnTo>
                    <a:pt x="691" y="185"/>
                  </a:lnTo>
                  <a:lnTo>
                    <a:pt x="691" y="186"/>
                  </a:lnTo>
                  <a:lnTo>
                    <a:pt x="690" y="186"/>
                  </a:lnTo>
                  <a:lnTo>
                    <a:pt x="689" y="183"/>
                  </a:lnTo>
                  <a:lnTo>
                    <a:pt x="690" y="182"/>
                  </a:lnTo>
                  <a:lnTo>
                    <a:pt x="693" y="182"/>
                  </a:lnTo>
                  <a:lnTo>
                    <a:pt x="694" y="183"/>
                  </a:lnTo>
                  <a:lnTo>
                    <a:pt x="694" y="185"/>
                  </a:lnTo>
                  <a:close/>
                  <a:moveTo>
                    <a:pt x="674" y="182"/>
                  </a:moveTo>
                  <a:lnTo>
                    <a:pt x="674" y="185"/>
                  </a:lnTo>
                  <a:lnTo>
                    <a:pt x="673" y="183"/>
                  </a:lnTo>
                  <a:lnTo>
                    <a:pt x="672" y="182"/>
                  </a:lnTo>
                  <a:lnTo>
                    <a:pt x="672" y="181"/>
                  </a:lnTo>
                  <a:lnTo>
                    <a:pt x="672" y="179"/>
                  </a:lnTo>
                  <a:lnTo>
                    <a:pt x="673" y="181"/>
                  </a:lnTo>
                  <a:lnTo>
                    <a:pt x="674" y="182"/>
                  </a:lnTo>
                  <a:close/>
                  <a:moveTo>
                    <a:pt x="686" y="183"/>
                  </a:moveTo>
                  <a:lnTo>
                    <a:pt x="685" y="181"/>
                  </a:lnTo>
                  <a:lnTo>
                    <a:pt x="685" y="179"/>
                  </a:lnTo>
                  <a:lnTo>
                    <a:pt x="687" y="182"/>
                  </a:lnTo>
                  <a:lnTo>
                    <a:pt x="686" y="183"/>
                  </a:lnTo>
                  <a:close/>
                  <a:moveTo>
                    <a:pt x="690" y="179"/>
                  </a:moveTo>
                  <a:lnTo>
                    <a:pt x="690" y="178"/>
                  </a:lnTo>
                  <a:lnTo>
                    <a:pt x="691" y="178"/>
                  </a:lnTo>
                  <a:lnTo>
                    <a:pt x="691" y="179"/>
                  </a:lnTo>
                  <a:lnTo>
                    <a:pt x="690" y="179"/>
                  </a:lnTo>
                  <a:close/>
                  <a:moveTo>
                    <a:pt x="687" y="179"/>
                  </a:moveTo>
                  <a:lnTo>
                    <a:pt x="686" y="179"/>
                  </a:lnTo>
                  <a:lnTo>
                    <a:pt x="686" y="178"/>
                  </a:lnTo>
                  <a:lnTo>
                    <a:pt x="687" y="178"/>
                  </a:lnTo>
                  <a:lnTo>
                    <a:pt x="687" y="179"/>
                  </a:lnTo>
                  <a:close/>
                  <a:moveTo>
                    <a:pt x="685" y="177"/>
                  </a:moveTo>
                  <a:lnTo>
                    <a:pt x="685" y="175"/>
                  </a:lnTo>
                  <a:lnTo>
                    <a:pt x="685" y="177"/>
                  </a:lnTo>
                  <a:close/>
                  <a:moveTo>
                    <a:pt x="690" y="177"/>
                  </a:moveTo>
                  <a:lnTo>
                    <a:pt x="689" y="177"/>
                  </a:lnTo>
                  <a:lnTo>
                    <a:pt x="689" y="175"/>
                  </a:lnTo>
                  <a:lnTo>
                    <a:pt x="690" y="175"/>
                  </a:lnTo>
                  <a:lnTo>
                    <a:pt x="691" y="177"/>
                  </a:lnTo>
                  <a:lnTo>
                    <a:pt x="690" y="177"/>
                  </a:lnTo>
                  <a:close/>
                  <a:moveTo>
                    <a:pt x="697" y="178"/>
                  </a:moveTo>
                  <a:lnTo>
                    <a:pt x="697" y="179"/>
                  </a:lnTo>
                  <a:lnTo>
                    <a:pt x="695" y="179"/>
                  </a:lnTo>
                  <a:lnTo>
                    <a:pt x="694" y="177"/>
                  </a:lnTo>
                  <a:lnTo>
                    <a:pt x="693" y="175"/>
                  </a:lnTo>
                  <a:lnTo>
                    <a:pt x="694" y="175"/>
                  </a:lnTo>
                  <a:lnTo>
                    <a:pt x="695" y="177"/>
                  </a:lnTo>
                  <a:lnTo>
                    <a:pt x="695" y="178"/>
                  </a:lnTo>
                  <a:lnTo>
                    <a:pt x="697" y="178"/>
                  </a:lnTo>
                  <a:close/>
                  <a:moveTo>
                    <a:pt x="687" y="177"/>
                  </a:moveTo>
                  <a:lnTo>
                    <a:pt x="686" y="177"/>
                  </a:lnTo>
                  <a:lnTo>
                    <a:pt x="686" y="175"/>
                  </a:lnTo>
                  <a:lnTo>
                    <a:pt x="687" y="175"/>
                  </a:lnTo>
                  <a:lnTo>
                    <a:pt x="687" y="177"/>
                  </a:lnTo>
                  <a:close/>
                  <a:moveTo>
                    <a:pt x="686" y="175"/>
                  </a:moveTo>
                  <a:lnTo>
                    <a:pt x="685" y="175"/>
                  </a:lnTo>
                  <a:lnTo>
                    <a:pt x="685" y="174"/>
                  </a:lnTo>
                  <a:lnTo>
                    <a:pt x="685" y="173"/>
                  </a:lnTo>
                  <a:lnTo>
                    <a:pt x="686" y="173"/>
                  </a:lnTo>
                  <a:lnTo>
                    <a:pt x="686" y="174"/>
                  </a:lnTo>
                  <a:lnTo>
                    <a:pt x="686" y="175"/>
                  </a:lnTo>
                  <a:close/>
                  <a:moveTo>
                    <a:pt x="695" y="172"/>
                  </a:moveTo>
                  <a:lnTo>
                    <a:pt x="695" y="174"/>
                  </a:lnTo>
                  <a:lnTo>
                    <a:pt x="694" y="174"/>
                  </a:lnTo>
                  <a:lnTo>
                    <a:pt x="694" y="173"/>
                  </a:lnTo>
                  <a:lnTo>
                    <a:pt x="693" y="173"/>
                  </a:lnTo>
                  <a:lnTo>
                    <a:pt x="693" y="172"/>
                  </a:lnTo>
                  <a:lnTo>
                    <a:pt x="694" y="172"/>
                  </a:lnTo>
                  <a:lnTo>
                    <a:pt x="695" y="172"/>
                  </a:lnTo>
                  <a:close/>
                  <a:moveTo>
                    <a:pt x="672" y="179"/>
                  </a:moveTo>
                  <a:lnTo>
                    <a:pt x="672" y="178"/>
                  </a:lnTo>
                  <a:lnTo>
                    <a:pt x="672" y="177"/>
                  </a:lnTo>
                  <a:lnTo>
                    <a:pt x="672" y="175"/>
                  </a:lnTo>
                  <a:lnTo>
                    <a:pt x="672" y="174"/>
                  </a:lnTo>
                  <a:lnTo>
                    <a:pt x="673" y="172"/>
                  </a:lnTo>
                  <a:lnTo>
                    <a:pt x="673" y="170"/>
                  </a:lnTo>
                  <a:lnTo>
                    <a:pt x="673" y="172"/>
                  </a:lnTo>
                  <a:lnTo>
                    <a:pt x="673" y="174"/>
                  </a:lnTo>
                  <a:lnTo>
                    <a:pt x="673" y="175"/>
                  </a:lnTo>
                  <a:lnTo>
                    <a:pt x="673" y="177"/>
                  </a:lnTo>
                  <a:lnTo>
                    <a:pt x="673" y="178"/>
                  </a:lnTo>
                  <a:lnTo>
                    <a:pt x="672" y="179"/>
                  </a:lnTo>
                  <a:close/>
                  <a:moveTo>
                    <a:pt x="687" y="164"/>
                  </a:moveTo>
                  <a:lnTo>
                    <a:pt x="689" y="165"/>
                  </a:lnTo>
                  <a:lnTo>
                    <a:pt x="690" y="165"/>
                  </a:lnTo>
                  <a:lnTo>
                    <a:pt x="690" y="166"/>
                  </a:lnTo>
                  <a:lnTo>
                    <a:pt x="691" y="166"/>
                  </a:lnTo>
                  <a:lnTo>
                    <a:pt x="693" y="168"/>
                  </a:lnTo>
                  <a:lnTo>
                    <a:pt x="693" y="169"/>
                  </a:lnTo>
                  <a:lnTo>
                    <a:pt x="693" y="170"/>
                  </a:lnTo>
                  <a:lnTo>
                    <a:pt x="693" y="172"/>
                  </a:lnTo>
                  <a:lnTo>
                    <a:pt x="691" y="172"/>
                  </a:lnTo>
                  <a:lnTo>
                    <a:pt x="690" y="170"/>
                  </a:lnTo>
                  <a:lnTo>
                    <a:pt x="689" y="168"/>
                  </a:lnTo>
                  <a:lnTo>
                    <a:pt x="687" y="165"/>
                  </a:lnTo>
                  <a:lnTo>
                    <a:pt x="687" y="164"/>
                  </a:lnTo>
                  <a:close/>
                  <a:moveTo>
                    <a:pt x="683" y="174"/>
                  </a:moveTo>
                  <a:lnTo>
                    <a:pt x="683" y="175"/>
                  </a:lnTo>
                  <a:lnTo>
                    <a:pt x="682" y="175"/>
                  </a:lnTo>
                  <a:lnTo>
                    <a:pt x="682" y="174"/>
                  </a:lnTo>
                  <a:lnTo>
                    <a:pt x="681" y="175"/>
                  </a:lnTo>
                  <a:lnTo>
                    <a:pt x="683" y="177"/>
                  </a:lnTo>
                  <a:lnTo>
                    <a:pt x="683" y="178"/>
                  </a:lnTo>
                  <a:lnTo>
                    <a:pt x="685" y="182"/>
                  </a:lnTo>
                  <a:lnTo>
                    <a:pt x="690" y="189"/>
                  </a:lnTo>
                  <a:lnTo>
                    <a:pt x="690" y="190"/>
                  </a:lnTo>
                  <a:lnTo>
                    <a:pt x="691" y="190"/>
                  </a:lnTo>
                  <a:lnTo>
                    <a:pt x="693" y="192"/>
                  </a:lnTo>
                  <a:lnTo>
                    <a:pt x="693" y="194"/>
                  </a:lnTo>
                  <a:lnTo>
                    <a:pt x="691" y="195"/>
                  </a:lnTo>
                  <a:lnTo>
                    <a:pt x="689" y="195"/>
                  </a:lnTo>
                  <a:lnTo>
                    <a:pt x="687" y="195"/>
                  </a:lnTo>
                  <a:lnTo>
                    <a:pt x="685" y="192"/>
                  </a:lnTo>
                  <a:lnTo>
                    <a:pt x="685" y="190"/>
                  </a:lnTo>
                  <a:lnTo>
                    <a:pt x="683" y="190"/>
                  </a:lnTo>
                  <a:lnTo>
                    <a:pt x="680" y="185"/>
                  </a:lnTo>
                  <a:lnTo>
                    <a:pt x="678" y="185"/>
                  </a:lnTo>
                  <a:lnTo>
                    <a:pt x="677" y="183"/>
                  </a:lnTo>
                  <a:lnTo>
                    <a:pt x="677" y="181"/>
                  </a:lnTo>
                  <a:lnTo>
                    <a:pt x="676" y="178"/>
                  </a:lnTo>
                  <a:lnTo>
                    <a:pt x="676" y="175"/>
                  </a:lnTo>
                  <a:lnTo>
                    <a:pt x="676" y="174"/>
                  </a:lnTo>
                  <a:lnTo>
                    <a:pt x="676" y="173"/>
                  </a:lnTo>
                  <a:lnTo>
                    <a:pt x="677" y="170"/>
                  </a:lnTo>
                  <a:lnTo>
                    <a:pt x="677" y="168"/>
                  </a:lnTo>
                  <a:lnTo>
                    <a:pt x="677" y="166"/>
                  </a:lnTo>
                  <a:lnTo>
                    <a:pt x="677" y="165"/>
                  </a:lnTo>
                  <a:lnTo>
                    <a:pt x="678" y="164"/>
                  </a:lnTo>
                  <a:lnTo>
                    <a:pt x="681" y="164"/>
                  </a:lnTo>
                  <a:lnTo>
                    <a:pt x="681" y="165"/>
                  </a:lnTo>
                  <a:lnTo>
                    <a:pt x="680" y="166"/>
                  </a:lnTo>
                  <a:lnTo>
                    <a:pt x="681" y="166"/>
                  </a:lnTo>
                  <a:lnTo>
                    <a:pt x="682" y="166"/>
                  </a:lnTo>
                  <a:lnTo>
                    <a:pt x="682" y="168"/>
                  </a:lnTo>
                  <a:lnTo>
                    <a:pt x="681" y="168"/>
                  </a:lnTo>
                  <a:lnTo>
                    <a:pt x="680" y="169"/>
                  </a:lnTo>
                  <a:lnTo>
                    <a:pt x="682" y="169"/>
                  </a:lnTo>
                  <a:lnTo>
                    <a:pt x="682" y="170"/>
                  </a:lnTo>
                  <a:lnTo>
                    <a:pt x="682" y="172"/>
                  </a:lnTo>
                  <a:lnTo>
                    <a:pt x="682" y="173"/>
                  </a:lnTo>
                  <a:lnTo>
                    <a:pt x="683" y="174"/>
                  </a:lnTo>
                  <a:close/>
                  <a:moveTo>
                    <a:pt x="686" y="164"/>
                  </a:moveTo>
                  <a:lnTo>
                    <a:pt x="685" y="162"/>
                  </a:lnTo>
                  <a:lnTo>
                    <a:pt x="686" y="161"/>
                  </a:lnTo>
                  <a:lnTo>
                    <a:pt x="687" y="162"/>
                  </a:lnTo>
                  <a:lnTo>
                    <a:pt x="686" y="164"/>
                  </a:lnTo>
                  <a:close/>
                  <a:moveTo>
                    <a:pt x="445" y="0"/>
                  </a:moveTo>
                  <a:lnTo>
                    <a:pt x="445" y="1"/>
                  </a:lnTo>
                  <a:lnTo>
                    <a:pt x="446" y="1"/>
                  </a:lnTo>
                  <a:lnTo>
                    <a:pt x="448" y="1"/>
                  </a:lnTo>
                  <a:lnTo>
                    <a:pt x="448" y="3"/>
                  </a:lnTo>
                  <a:lnTo>
                    <a:pt x="449" y="3"/>
                  </a:lnTo>
                  <a:lnTo>
                    <a:pt x="450" y="3"/>
                  </a:lnTo>
                  <a:lnTo>
                    <a:pt x="452" y="3"/>
                  </a:lnTo>
                  <a:lnTo>
                    <a:pt x="453" y="3"/>
                  </a:lnTo>
                  <a:lnTo>
                    <a:pt x="454" y="3"/>
                  </a:lnTo>
                  <a:lnTo>
                    <a:pt x="454" y="4"/>
                  </a:lnTo>
                  <a:lnTo>
                    <a:pt x="456" y="5"/>
                  </a:lnTo>
                  <a:lnTo>
                    <a:pt x="454" y="7"/>
                  </a:lnTo>
                  <a:lnTo>
                    <a:pt x="456" y="7"/>
                  </a:lnTo>
                  <a:lnTo>
                    <a:pt x="457" y="7"/>
                  </a:lnTo>
                  <a:lnTo>
                    <a:pt x="458" y="7"/>
                  </a:lnTo>
                  <a:lnTo>
                    <a:pt x="459" y="8"/>
                  </a:lnTo>
                  <a:lnTo>
                    <a:pt x="461" y="8"/>
                  </a:lnTo>
                  <a:lnTo>
                    <a:pt x="461" y="9"/>
                  </a:lnTo>
                  <a:lnTo>
                    <a:pt x="462" y="9"/>
                  </a:lnTo>
                  <a:lnTo>
                    <a:pt x="463" y="9"/>
                  </a:lnTo>
                  <a:lnTo>
                    <a:pt x="465" y="9"/>
                  </a:lnTo>
                  <a:lnTo>
                    <a:pt x="465" y="10"/>
                  </a:lnTo>
                  <a:lnTo>
                    <a:pt x="466" y="10"/>
                  </a:lnTo>
                  <a:lnTo>
                    <a:pt x="467" y="12"/>
                  </a:lnTo>
                  <a:lnTo>
                    <a:pt x="469" y="12"/>
                  </a:lnTo>
                  <a:lnTo>
                    <a:pt x="469" y="13"/>
                  </a:lnTo>
                  <a:lnTo>
                    <a:pt x="470" y="14"/>
                  </a:lnTo>
                  <a:lnTo>
                    <a:pt x="471" y="14"/>
                  </a:lnTo>
                  <a:lnTo>
                    <a:pt x="471" y="16"/>
                  </a:lnTo>
                  <a:lnTo>
                    <a:pt x="473" y="16"/>
                  </a:lnTo>
                  <a:lnTo>
                    <a:pt x="474" y="17"/>
                  </a:lnTo>
                  <a:lnTo>
                    <a:pt x="475" y="17"/>
                  </a:lnTo>
                  <a:lnTo>
                    <a:pt x="475" y="18"/>
                  </a:lnTo>
                  <a:lnTo>
                    <a:pt x="475" y="20"/>
                  </a:lnTo>
                  <a:lnTo>
                    <a:pt x="477" y="20"/>
                  </a:lnTo>
                  <a:lnTo>
                    <a:pt x="477" y="21"/>
                  </a:lnTo>
                  <a:lnTo>
                    <a:pt x="477" y="22"/>
                  </a:lnTo>
                  <a:lnTo>
                    <a:pt x="477" y="24"/>
                  </a:lnTo>
                  <a:lnTo>
                    <a:pt x="478" y="25"/>
                  </a:lnTo>
                  <a:lnTo>
                    <a:pt x="478" y="26"/>
                  </a:lnTo>
                  <a:lnTo>
                    <a:pt x="478" y="28"/>
                  </a:lnTo>
                  <a:lnTo>
                    <a:pt x="478" y="29"/>
                  </a:lnTo>
                  <a:lnTo>
                    <a:pt x="479" y="29"/>
                  </a:lnTo>
                  <a:lnTo>
                    <a:pt x="479" y="30"/>
                  </a:lnTo>
                  <a:lnTo>
                    <a:pt x="480" y="30"/>
                  </a:lnTo>
                  <a:lnTo>
                    <a:pt x="480" y="31"/>
                  </a:lnTo>
                  <a:lnTo>
                    <a:pt x="482" y="31"/>
                  </a:lnTo>
                  <a:lnTo>
                    <a:pt x="482" y="33"/>
                  </a:lnTo>
                  <a:lnTo>
                    <a:pt x="483" y="33"/>
                  </a:lnTo>
                  <a:lnTo>
                    <a:pt x="484" y="33"/>
                  </a:lnTo>
                  <a:lnTo>
                    <a:pt x="484" y="34"/>
                  </a:lnTo>
                  <a:lnTo>
                    <a:pt x="486" y="34"/>
                  </a:lnTo>
                  <a:lnTo>
                    <a:pt x="487" y="34"/>
                  </a:lnTo>
                  <a:lnTo>
                    <a:pt x="488" y="34"/>
                  </a:lnTo>
                  <a:lnTo>
                    <a:pt x="490" y="34"/>
                  </a:lnTo>
                  <a:lnTo>
                    <a:pt x="491" y="34"/>
                  </a:lnTo>
                  <a:lnTo>
                    <a:pt x="492" y="34"/>
                  </a:lnTo>
                  <a:lnTo>
                    <a:pt x="494" y="34"/>
                  </a:lnTo>
                  <a:lnTo>
                    <a:pt x="495" y="34"/>
                  </a:lnTo>
                  <a:lnTo>
                    <a:pt x="494" y="34"/>
                  </a:lnTo>
                  <a:lnTo>
                    <a:pt x="494" y="35"/>
                  </a:lnTo>
                  <a:lnTo>
                    <a:pt x="492" y="35"/>
                  </a:lnTo>
                  <a:lnTo>
                    <a:pt x="492" y="37"/>
                  </a:lnTo>
                  <a:lnTo>
                    <a:pt x="491" y="37"/>
                  </a:lnTo>
                  <a:lnTo>
                    <a:pt x="492" y="37"/>
                  </a:lnTo>
                  <a:lnTo>
                    <a:pt x="492" y="35"/>
                  </a:lnTo>
                  <a:lnTo>
                    <a:pt x="494" y="35"/>
                  </a:lnTo>
                  <a:lnTo>
                    <a:pt x="495" y="34"/>
                  </a:lnTo>
                  <a:lnTo>
                    <a:pt x="496" y="34"/>
                  </a:lnTo>
                  <a:lnTo>
                    <a:pt x="497" y="34"/>
                  </a:lnTo>
                  <a:lnTo>
                    <a:pt x="499" y="35"/>
                  </a:lnTo>
                  <a:lnTo>
                    <a:pt x="500" y="35"/>
                  </a:lnTo>
                  <a:lnTo>
                    <a:pt x="501" y="35"/>
                  </a:lnTo>
                  <a:lnTo>
                    <a:pt x="501" y="37"/>
                  </a:lnTo>
                  <a:lnTo>
                    <a:pt x="503" y="37"/>
                  </a:lnTo>
                  <a:lnTo>
                    <a:pt x="504" y="37"/>
                  </a:lnTo>
                  <a:lnTo>
                    <a:pt x="505" y="37"/>
                  </a:lnTo>
                  <a:lnTo>
                    <a:pt x="505" y="38"/>
                  </a:lnTo>
                  <a:lnTo>
                    <a:pt x="507" y="38"/>
                  </a:lnTo>
                  <a:lnTo>
                    <a:pt x="508" y="38"/>
                  </a:lnTo>
                  <a:lnTo>
                    <a:pt x="509" y="39"/>
                  </a:lnTo>
                  <a:lnTo>
                    <a:pt x="511" y="41"/>
                  </a:lnTo>
                  <a:lnTo>
                    <a:pt x="509" y="42"/>
                  </a:lnTo>
                  <a:lnTo>
                    <a:pt x="508" y="43"/>
                  </a:lnTo>
                  <a:lnTo>
                    <a:pt x="508" y="45"/>
                  </a:lnTo>
                  <a:lnTo>
                    <a:pt x="507" y="45"/>
                  </a:lnTo>
                  <a:lnTo>
                    <a:pt x="507" y="46"/>
                  </a:lnTo>
                  <a:lnTo>
                    <a:pt x="507" y="47"/>
                  </a:lnTo>
                  <a:lnTo>
                    <a:pt x="508" y="48"/>
                  </a:lnTo>
                  <a:lnTo>
                    <a:pt x="508" y="50"/>
                  </a:lnTo>
                  <a:lnTo>
                    <a:pt x="509" y="50"/>
                  </a:lnTo>
                  <a:lnTo>
                    <a:pt x="511" y="51"/>
                  </a:lnTo>
                  <a:lnTo>
                    <a:pt x="509" y="52"/>
                  </a:lnTo>
                  <a:lnTo>
                    <a:pt x="508" y="54"/>
                  </a:lnTo>
                  <a:lnTo>
                    <a:pt x="507" y="54"/>
                  </a:lnTo>
                  <a:lnTo>
                    <a:pt x="507" y="55"/>
                  </a:lnTo>
                  <a:lnTo>
                    <a:pt x="505" y="56"/>
                  </a:lnTo>
                  <a:lnTo>
                    <a:pt x="504" y="58"/>
                  </a:lnTo>
                  <a:lnTo>
                    <a:pt x="503" y="59"/>
                  </a:lnTo>
                  <a:lnTo>
                    <a:pt x="503" y="60"/>
                  </a:lnTo>
                  <a:lnTo>
                    <a:pt x="501" y="62"/>
                  </a:lnTo>
                  <a:lnTo>
                    <a:pt x="501" y="63"/>
                  </a:lnTo>
                  <a:lnTo>
                    <a:pt x="501" y="64"/>
                  </a:lnTo>
                  <a:lnTo>
                    <a:pt x="501" y="65"/>
                  </a:lnTo>
                  <a:lnTo>
                    <a:pt x="501" y="67"/>
                  </a:lnTo>
                  <a:lnTo>
                    <a:pt x="500" y="68"/>
                  </a:lnTo>
                  <a:lnTo>
                    <a:pt x="500" y="69"/>
                  </a:lnTo>
                  <a:lnTo>
                    <a:pt x="500" y="71"/>
                  </a:lnTo>
                  <a:lnTo>
                    <a:pt x="500" y="72"/>
                  </a:lnTo>
                  <a:lnTo>
                    <a:pt x="499" y="72"/>
                  </a:lnTo>
                  <a:lnTo>
                    <a:pt x="497" y="73"/>
                  </a:lnTo>
                  <a:lnTo>
                    <a:pt x="496" y="73"/>
                  </a:lnTo>
                  <a:lnTo>
                    <a:pt x="495" y="73"/>
                  </a:lnTo>
                  <a:lnTo>
                    <a:pt x="495" y="72"/>
                  </a:lnTo>
                  <a:lnTo>
                    <a:pt x="494" y="72"/>
                  </a:lnTo>
                  <a:lnTo>
                    <a:pt x="494" y="71"/>
                  </a:lnTo>
                  <a:lnTo>
                    <a:pt x="492" y="71"/>
                  </a:lnTo>
                  <a:lnTo>
                    <a:pt x="491" y="71"/>
                  </a:lnTo>
                  <a:lnTo>
                    <a:pt x="490" y="71"/>
                  </a:lnTo>
                  <a:lnTo>
                    <a:pt x="488" y="72"/>
                  </a:lnTo>
                  <a:lnTo>
                    <a:pt x="488" y="73"/>
                  </a:lnTo>
                  <a:lnTo>
                    <a:pt x="488" y="75"/>
                  </a:lnTo>
                  <a:lnTo>
                    <a:pt x="490" y="75"/>
                  </a:lnTo>
                  <a:lnTo>
                    <a:pt x="491" y="75"/>
                  </a:lnTo>
                  <a:lnTo>
                    <a:pt x="491" y="76"/>
                  </a:lnTo>
                  <a:lnTo>
                    <a:pt x="492" y="76"/>
                  </a:lnTo>
                  <a:lnTo>
                    <a:pt x="494" y="76"/>
                  </a:lnTo>
                  <a:lnTo>
                    <a:pt x="494" y="77"/>
                  </a:lnTo>
                  <a:lnTo>
                    <a:pt x="495" y="79"/>
                  </a:lnTo>
                  <a:lnTo>
                    <a:pt x="495" y="80"/>
                  </a:lnTo>
                  <a:lnTo>
                    <a:pt x="496" y="81"/>
                  </a:lnTo>
                  <a:lnTo>
                    <a:pt x="496" y="82"/>
                  </a:lnTo>
                  <a:lnTo>
                    <a:pt x="497" y="84"/>
                  </a:lnTo>
                  <a:lnTo>
                    <a:pt x="499" y="85"/>
                  </a:lnTo>
                  <a:lnTo>
                    <a:pt x="499" y="86"/>
                  </a:lnTo>
                  <a:lnTo>
                    <a:pt x="500" y="88"/>
                  </a:lnTo>
                  <a:lnTo>
                    <a:pt x="500" y="89"/>
                  </a:lnTo>
                  <a:lnTo>
                    <a:pt x="501" y="89"/>
                  </a:lnTo>
                  <a:lnTo>
                    <a:pt x="501" y="90"/>
                  </a:lnTo>
                  <a:lnTo>
                    <a:pt x="503" y="92"/>
                  </a:lnTo>
                  <a:lnTo>
                    <a:pt x="504" y="92"/>
                  </a:lnTo>
                  <a:lnTo>
                    <a:pt x="504" y="93"/>
                  </a:lnTo>
                  <a:lnTo>
                    <a:pt x="505" y="93"/>
                  </a:lnTo>
                  <a:lnTo>
                    <a:pt x="507" y="94"/>
                  </a:lnTo>
                  <a:lnTo>
                    <a:pt x="508" y="94"/>
                  </a:lnTo>
                  <a:lnTo>
                    <a:pt x="509" y="93"/>
                  </a:lnTo>
                  <a:lnTo>
                    <a:pt x="511" y="93"/>
                  </a:lnTo>
                  <a:lnTo>
                    <a:pt x="512" y="93"/>
                  </a:lnTo>
                  <a:lnTo>
                    <a:pt x="513" y="93"/>
                  </a:lnTo>
                  <a:lnTo>
                    <a:pt x="515" y="93"/>
                  </a:lnTo>
                  <a:lnTo>
                    <a:pt x="516" y="93"/>
                  </a:lnTo>
                  <a:lnTo>
                    <a:pt x="518" y="93"/>
                  </a:lnTo>
                  <a:lnTo>
                    <a:pt x="520" y="93"/>
                  </a:lnTo>
                  <a:lnTo>
                    <a:pt x="521" y="92"/>
                  </a:lnTo>
                  <a:lnTo>
                    <a:pt x="521" y="90"/>
                  </a:lnTo>
                  <a:lnTo>
                    <a:pt x="522" y="90"/>
                  </a:lnTo>
                  <a:lnTo>
                    <a:pt x="522" y="89"/>
                  </a:lnTo>
                  <a:lnTo>
                    <a:pt x="524" y="89"/>
                  </a:lnTo>
                  <a:lnTo>
                    <a:pt x="525" y="89"/>
                  </a:lnTo>
                  <a:lnTo>
                    <a:pt x="526" y="89"/>
                  </a:lnTo>
                  <a:lnTo>
                    <a:pt x="528" y="89"/>
                  </a:lnTo>
                  <a:lnTo>
                    <a:pt x="529" y="90"/>
                  </a:lnTo>
                  <a:lnTo>
                    <a:pt x="530" y="90"/>
                  </a:lnTo>
                  <a:lnTo>
                    <a:pt x="532" y="89"/>
                  </a:lnTo>
                  <a:lnTo>
                    <a:pt x="533" y="89"/>
                  </a:lnTo>
                  <a:lnTo>
                    <a:pt x="534" y="89"/>
                  </a:lnTo>
                  <a:lnTo>
                    <a:pt x="534" y="88"/>
                  </a:lnTo>
                  <a:lnTo>
                    <a:pt x="535" y="88"/>
                  </a:lnTo>
                  <a:lnTo>
                    <a:pt x="537" y="88"/>
                  </a:lnTo>
                  <a:lnTo>
                    <a:pt x="538" y="86"/>
                  </a:lnTo>
                  <a:lnTo>
                    <a:pt x="539" y="86"/>
                  </a:lnTo>
                  <a:lnTo>
                    <a:pt x="539" y="88"/>
                  </a:lnTo>
                  <a:lnTo>
                    <a:pt x="541" y="88"/>
                  </a:lnTo>
                  <a:lnTo>
                    <a:pt x="541" y="89"/>
                  </a:lnTo>
                  <a:lnTo>
                    <a:pt x="542" y="89"/>
                  </a:lnTo>
                  <a:lnTo>
                    <a:pt x="543" y="89"/>
                  </a:lnTo>
                  <a:lnTo>
                    <a:pt x="543" y="88"/>
                  </a:lnTo>
                  <a:lnTo>
                    <a:pt x="545" y="88"/>
                  </a:lnTo>
                  <a:lnTo>
                    <a:pt x="546" y="86"/>
                  </a:lnTo>
                  <a:lnTo>
                    <a:pt x="547" y="86"/>
                  </a:lnTo>
                  <a:lnTo>
                    <a:pt x="549" y="86"/>
                  </a:lnTo>
                  <a:lnTo>
                    <a:pt x="550" y="85"/>
                  </a:lnTo>
                  <a:lnTo>
                    <a:pt x="551" y="85"/>
                  </a:lnTo>
                  <a:lnTo>
                    <a:pt x="552" y="85"/>
                  </a:lnTo>
                  <a:lnTo>
                    <a:pt x="554" y="84"/>
                  </a:lnTo>
                  <a:lnTo>
                    <a:pt x="555" y="84"/>
                  </a:lnTo>
                  <a:lnTo>
                    <a:pt x="556" y="84"/>
                  </a:lnTo>
                  <a:lnTo>
                    <a:pt x="558" y="82"/>
                  </a:lnTo>
                  <a:lnTo>
                    <a:pt x="559" y="82"/>
                  </a:lnTo>
                  <a:lnTo>
                    <a:pt x="560" y="82"/>
                  </a:lnTo>
                  <a:lnTo>
                    <a:pt x="560" y="81"/>
                  </a:lnTo>
                  <a:lnTo>
                    <a:pt x="562" y="81"/>
                  </a:lnTo>
                  <a:lnTo>
                    <a:pt x="563" y="81"/>
                  </a:lnTo>
                  <a:lnTo>
                    <a:pt x="564" y="80"/>
                  </a:lnTo>
                  <a:lnTo>
                    <a:pt x="564" y="79"/>
                  </a:lnTo>
                  <a:lnTo>
                    <a:pt x="566" y="79"/>
                  </a:lnTo>
                  <a:lnTo>
                    <a:pt x="566" y="77"/>
                  </a:lnTo>
                  <a:lnTo>
                    <a:pt x="566" y="76"/>
                  </a:lnTo>
                  <a:lnTo>
                    <a:pt x="567" y="76"/>
                  </a:lnTo>
                  <a:lnTo>
                    <a:pt x="567" y="75"/>
                  </a:lnTo>
                  <a:lnTo>
                    <a:pt x="568" y="75"/>
                  </a:lnTo>
                  <a:lnTo>
                    <a:pt x="568" y="73"/>
                  </a:lnTo>
                  <a:lnTo>
                    <a:pt x="568" y="72"/>
                  </a:lnTo>
                  <a:lnTo>
                    <a:pt x="567" y="72"/>
                  </a:lnTo>
                  <a:lnTo>
                    <a:pt x="567" y="71"/>
                  </a:lnTo>
                  <a:lnTo>
                    <a:pt x="567" y="69"/>
                  </a:lnTo>
                  <a:lnTo>
                    <a:pt x="567" y="68"/>
                  </a:lnTo>
                  <a:lnTo>
                    <a:pt x="568" y="68"/>
                  </a:lnTo>
                  <a:lnTo>
                    <a:pt x="570" y="68"/>
                  </a:lnTo>
                  <a:lnTo>
                    <a:pt x="570" y="67"/>
                  </a:lnTo>
                  <a:lnTo>
                    <a:pt x="570" y="68"/>
                  </a:lnTo>
                  <a:lnTo>
                    <a:pt x="571" y="68"/>
                  </a:lnTo>
                  <a:lnTo>
                    <a:pt x="571" y="67"/>
                  </a:lnTo>
                  <a:lnTo>
                    <a:pt x="572" y="65"/>
                  </a:lnTo>
                  <a:lnTo>
                    <a:pt x="572" y="64"/>
                  </a:lnTo>
                  <a:lnTo>
                    <a:pt x="573" y="64"/>
                  </a:lnTo>
                  <a:lnTo>
                    <a:pt x="575" y="64"/>
                  </a:lnTo>
                  <a:lnTo>
                    <a:pt x="576" y="64"/>
                  </a:lnTo>
                  <a:lnTo>
                    <a:pt x="576" y="63"/>
                  </a:lnTo>
                  <a:lnTo>
                    <a:pt x="577" y="63"/>
                  </a:lnTo>
                  <a:lnTo>
                    <a:pt x="577" y="64"/>
                  </a:lnTo>
                  <a:lnTo>
                    <a:pt x="577" y="65"/>
                  </a:lnTo>
                  <a:lnTo>
                    <a:pt x="579" y="65"/>
                  </a:lnTo>
                  <a:lnTo>
                    <a:pt x="579" y="67"/>
                  </a:lnTo>
                  <a:lnTo>
                    <a:pt x="579" y="68"/>
                  </a:lnTo>
                  <a:lnTo>
                    <a:pt x="577" y="68"/>
                  </a:lnTo>
                  <a:lnTo>
                    <a:pt x="577" y="69"/>
                  </a:lnTo>
                  <a:lnTo>
                    <a:pt x="576" y="69"/>
                  </a:lnTo>
                  <a:lnTo>
                    <a:pt x="577" y="69"/>
                  </a:lnTo>
                  <a:lnTo>
                    <a:pt x="577" y="71"/>
                  </a:lnTo>
                  <a:lnTo>
                    <a:pt x="577" y="72"/>
                  </a:lnTo>
                  <a:lnTo>
                    <a:pt x="576" y="72"/>
                  </a:lnTo>
                  <a:lnTo>
                    <a:pt x="577" y="72"/>
                  </a:lnTo>
                  <a:lnTo>
                    <a:pt x="577" y="73"/>
                  </a:lnTo>
                  <a:lnTo>
                    <a:pt x="579" y="75"/>
                  </a:lnTo>
                  <a:lnTo>
                    <a:pt x="577" y="75"/>
                  </a:lnTo>
                  <a:lnTo>
                    <a:pt x="579" y="75"/>
                  </a:lnTo>
                  <a:lnTo>
                    <a:pt x="579" y="76"/>
                  </a:lnTo>
                  <a:lnTo>
                    <a:pt x="579" y="77"/>
                  </a:lnTo>
                  <a:lnTo>
                    <a:pt x="580" y="77"/>
                  </a:lnTo>
                  <a:lnTo>
                    <a:pt x="580" y="79"/>
                  </a:lnTo>
                  <a:lnTo>
                    <a:pt x="581" y="80"/>
                  </a:lnTo>
                  <a:lnTo>
                    <a:pt x="583" y="81"/>
                  </a:lnTo>
                  <a:lnTo>
                    <a:pt x="584" y="82"/>
                  </a:lnTo>
                  <a:lnTo>
                    <a:pt x="585" y="82"/>
                  </a:lnTo>
                  <a:lnTo>
                    <a:pt x="585" y="84"/>
                  </a:lnTo>
                  <a:lnTo>
                    <a:pt x="587" y="82"/>
                  </a:lnTo>
                  <a:lnTo>
                    <a:pt x="585" y="81"/>
                  </a:lnTo>
                  <a:lnTo>
                    <a:pt x="585" y="80"/>
                  </a:lnTo>
                  <a:lnTo>
                    <a:pt x="587" y="79"/>
                  </a:lnTo>
                  <a:lnTo>
                    <a:pt x="587" y="77"/>
                  </a:lnTo>
                  <a:lnTo>
                    <a:pt x="588" y="77"/>
                  </a:lnTo>
                  <a:lnTo>
                    <a:pt x="588" y="76"/>
                  </a:lnTo>
                  <a:lnTo>
                    <a:pt x="589" y="76"/>
                  </a:lnTo>
                  <a:lnTo>
                    <a:pt x="590" y="76"/>
                  </a:lnTo>
                  <a:lnTo>
                    <a:pt x="592" y="76"/>
                  </a:lnTo>
                  <a:lnTo>
                    <a:pt x="592" y="75"/>
                  </a:lnTo>
                  <a:lnTo>
                    <a:pt x="593" y="75"/>
                  </a:lnTo>
                  <a:lnTo>
                    <a:pt x="593" y="73"/>
                  </a:lnTo>
                  <a:lnTo>
                    <a:pt x="593" y="75"/>
                  </a:lnTo>
                  <a:lnTo>
                    <a:pt x="593" y="76"/>
                  </a:lnTo>
                  <a:lnTo>
                    <a:pt x="593" y="77"/>
                  </a:lnTo>
                  <a:lnTo>
                    <a:pt x="593" y="79"/>
                  </a:lnTo>
                  <a:lnTo>
                    <a:pt x="593" y="80"/>
                  </a:lnTo>
                  <a:lnTo>
                    <a:pt x="594" y="80"/>
                  </a:lnTo>
                  <a:lnTo>
                    <a:pt x="594" y="79"/>
                  </a:lnTo>
                  <a:lnTo>
                    <a:pt x="596" y="79"/>
                  </a:lnTo>
                  <a:lnTo>
                    <a:pt x="597" y="79"/>
                  </a:lnTo>
                  <a:lnTo>
                    <a:pt x="597" y="77"/>
                  </a:lnTo>
                  <a:lnTo>
                    <a:pt x="597" y="76"/>
                  </a:lnTo>
                  <a:lnTo>
                    <a:pt x="596" y="76"/>
                  </a:lnTo>
                  <a:lnTo>
                    <a:pt x="596" y="75"/>
                  </a:lnTo>
                  <a:lnTo>
                    <a:pt x="596" y="73"/>
                  </a:lnTo>
                  <a:lnTo>
                    <a:pt x="597" y="73"/>
                  </a:lnTo>
                  <a:lnTo>
                    <a:pt x="597" y="72"/>
                  </a:lnTo>
                  <a:lnTo>
                    <a:pt x="597" y="71"/>
                  </a:lnTo>
                  <a:lnTo>
                    <a:pt x="597" y="69"/>
                  </a:lnTo>
                  <a:lnTo>
                    <a:pt x="596" y="68"/>
                  </a:lnTo>
                  <a:lnTo>
                    <a:pt x="597" y="68"/>
                  </a:lnTo>
                  <a:lnTo>
                    <a:pt x="597" y="69"/>
                  </a:lnTo>
                  <a:lnTo>
                    <a:pt x="598" y="69"/>
                  </a:lnTo>
                  <a:lnTo>
                    <a:pt x="598" y="71"/>
                  </a:lnTo>
                  <a:lnTo>
                    <a:pt x="598" y="72"/>
                  </a:lnTo>
                  <a:lnTo>
                    <a:pt x="598" y="73"/>
                  </a:lnTo>
                  <a:lnTo>
                    <a:pt x="600" y="75"/>
                  </a:lnTo>
                  <a:lnTo>
                    <a:pt x="600" y="76"/>
                  </a:lnTo>
                  <a:lnTo>
                    <a:pt x="601" y="76"/>
                  </a:lnTo>
                  <a:lnTo>
                    <a:pt x="605" y="77"/>
                  </a:lnTo>
                  <a:lnTo>
                    <a:pt x="606" y="77"/>
                  </a:lnTo>
                  <a:lnTo>
                    <a:pt x="608" y="77"/>
                  </a:lnTo>
                  <a:lnTo>
                    <a:pt x="609" y="77"/>
                  </a:lnTo>
                  <a:lnTo>
                    <a:pt x="610" y="77"/>
                  </a:lnTo>
                  <a:lnTo>
                    <a:pt x="611" y="77"/>
                  </a:lnTo>
                  <a:lnTo>
                    <a:pt x="613" y="79"/>
                  </a:lnTo>
                  <a:lnTo>
                    <a:pt x="614" y="80"/>
                  </a:lnTo>
                  <a:lnTo>
                    <a:pt x="615" y="81"/>
                  </a:lnTo>
                  <a:lnTo>
                    <a:pt x="617" y="82"/>
                  </a:lnTo>
                  <a:lnTo>
                    <a:pt x="617" y="86"/>
                  </a:lnTo>
                  <a:lnTo>
                    <a:pt x="617" y="88"/>
                  </a:lnTo>
                  <a:lnTo>
                    <a:pt x="617" y="90"/>
                  </a:lnTo>
                  <a:lnTo>
                    <a:pt x="617" y="92"/>
                  </a:lnTo>
                  <a:lnTo>
                    <a:pt x="617" y="93"/>
                  </a:lnTo>
                  <a:lnTo>
                    <a:pt x="618" y="93"/>
                  </a:lnTo>
                  <a:lnTo>
                    <a:pt x="618" y="94"/>
                  </a:lnTo>
                  <a:lnTo>
                    <a:pt x="619" y="93"/>
                  </a:lnTo>
                  <a:lnTo>
                    <a:pt x="621" y="93"/>
                  </a:lnTo>
                  <a:lnTo>
                    <a:pt x="622" y="93"/>
                  </a:lnTo>
                  <a:lnTo>
                    <a:pt x="623" y="93"/>
                  </a:lnTo>
                  <a:lnTo>
                    <a:pt x="625" y="93"/>
                  </a:lnTo>
                  <a:lnTo>
                    <a:pt x="625" y="94"/>
                  </a:lnTo>
                  <a:lnTo>
                    <a:pt x="626" y="94"/>
                  </a:lnTo>
                  <a:lnTo>
                    <a:pt x="626" y="96"/>
                  </a:lnTo>
                  <a:lnTo>
                    <a:pt x="627" y="96"/>
                  </a:lnTo>
                  <a:lnTo>
                    <a:pt x="627" y="97"/>
                  </a:lnTo>
                  <a:lnTo>
                    <a:pt x="628" y="97"/>
                  </a:lnTo>
                  <a:lnTo>
                    <a:pt x="628" y="98"/>
                  </a:lnTo>
                  <a:lnTo>
                    <a:pt x="630" y="100"/>
                  </a:lnTo>
                  <a:lnTo>
                    <a:pt x="631" y="101"/>
                  </a:lnTo>
                  <a:lnTo>
                    <a:pt x="632" y="102"/>
                  </a:lnTo>
                  <a:lnTo>
                    <a:pt x="632" y="103"/>
                  </a:lnTo>
                  <a:lnTo>
                    <a:pt x="634" y="103"/>
                  </a:lnTo>
                  <a:lnTo>
                    <a:pt x="634" y="105"/>
                  </a:lnTo>
                  <a:lnTo>
                    <a:pt x="635" y="105"/>
                  </a:lnTo>
                  <a:lnTo>
                    <a:pt x="636" y="105"/>
                  </a:lnTo>
                  <a:lnTo>
                    <a:pt x="638" y="103"/>
                  </a:lnTo>
                  <a:lnTo>
                    <a:pt x="639" y="103"/>
                  </a:lnTo>
                  <a:lnTo>
                    <a:pt x="640" y="103"/>
                  </a:lnTo>
                  <a:lnTo>
                    <a:pt x="640" y="105"/>
                  </a:lnTo>
                  <a:lnTo>
                    <a:pt x="642" y="105"/>
                  </a:lnTo>
                  <a:lnTo>
                    <a:pt x="642" y="106"/>
                  </a:lnTo>
                  <a:lnTo>
                    <a:pt x="643" y="106"/>
                  </a:lnTo>
                  <a:lnTo>
                    <a:pt x="643" y="107"/>
                  </a:lnTo>
                  <a:lnTo>
                    <a:pt x="645" y="109"/>
                  </a:lnTo>
                  <a:lnTo>
                    <a:pt x="647" y="107"/>
                  </a:lnTo>
                  <a:lnTo>
                    <a:pt x="648" y="109"/>
                  </a:lnTo>
                  <a:lnTo>
                    <a:pt x="649" y="110"/>
                  </a:lnTo>
                  <a:lnTo>
                    <a:pt x="652" y="111"/>
                  </a:lnTo>
                  <a:lnTo>
                    <a:pt x="652" y="113"/>
                  </a:lnTo>
                  <a:lnTo>
                    <a:pt x="653" y="113"/>
                  </a:lnTo>
                  <a:lnTo>
                    <a:pt x="653" y="114"/>
                  </a:lnTo>
                  <a:lnTo>
                    <a:pt x="655" y="115"/>
                  </a:lnTo>
                  <a:lnTo>
                    <a:pt x="655" y="117"/>
                  </a:lnTo>
                  <a:lnTo>
                    <a:pt x="655" y="118"/>
                  </a:lnTo>
                  <a:lnTo>
                    <a:pt x="655" y="119"/>
                  </a:lnTo>
                  <a:lnTo>
                    <a:pt x="656" y="119"/>
                  </a:lnTo>
                  <a:lnTo>
                    <a:pt x="657" y="120"/>
                  </a:lnTo>
                  <a:lnTo>
                    <a:pt x="659" y="122"/>
                  </a:lnTo>
                  <a:lnTo>
                    <a:pt x="660" y="122"/>
                  </a:lnTo>
                  <a:lnTo>
                    <a:pt x="661" y="123"/>
                  </a:lnTo>
                  <a:lnTo>
                    <a:pt x="663" y="124"/>
                  </a:lnTo>
                  <a:lnTo>
                    <a:pt x="664" y="126"/>
                  </a:lnTo>
                  <a:lnTo>
                    <a:pt x="665" y="126"/>
                  </a:lnTo>
                  <a:lnTo>
                    <a:pt x="666" y="127"/>
                  </a:lnTo>
                  <a:lnTo>
                    <a:pt x="669" y="128"/>
                  </a:lnTo>
                  <a:lnTo>
                    <a:pt x="669" y="130"/>
                  </a:lnTo>
                  <a:lnTo>
                    <a:pt x="668" y="131"/>
                  </a:lnTo>
                  <a:lnTo>
                    <a:pt x="666" y="131"/>
                  </a:lnTo>
                  <a:lnTo>
                    <a:pt x="665" y="131"/>
                  </a:lnTo>
                  <a:lnTo>
                    <a:pt x="665" y="132"/>
                  </a:lnTo>
                  <a:lnTo>
                    <a:pt x="664" y="134"/>
                  </a:lnTo>
                  <a:lnTo>
                    <a:pt x="666" y="135"/>
                  </a:lnTo>
                  <a:lnTo>
                    <a:pt x="668" y="137"/>
                  </a:lnTo>
                  <a:lnTo>
                    <a:pt x="668" y="139"/>
                  </a:lnTo>
                  <a:lnTo>
                    <a:pt x="668" y="140"/>
                  </a:lnTo>
                  <a:lnTo>
                    <a:pt x="669" y="140"/>
                  </a:lnTo>
                  <a:lnTo>
                    <a:pt x="670" y="140"/>
                  </a:lnTo>
                  <a:lnTo>
                    <a:pt x="670" y="139"/>
                  </a:lnTo>
                  <a:lnTo>
                    <a:pt x="672" y="140"/>
                  </a:lnTo>
                  <a:lnTo>
                    <a:pt x="673" y="140"/>
                  </a:lnTo>
                  <a:lnTo>
                    <a:pt x="673" y="141"/>
                  </a:lnTo>
                  <a:lnTo>
                    <a:pt x="672" y="141"/>
                  </a:lnTo>
                  <a:lnTo>
                    <a:pt x="670" y="141"/>
                  </a:lnTo>
                  <a:lnTo>
                    <a:pt x="669" y="141"/>
                  </a:lnTo>
                  <a:lnTo>
                    <a:pt x="669" y="143"/>
                  </a:lnTo>
                  <a:lnTo>
                    <a:pt x="669" y="144"/>
                  </a:lnTo>
                  <a:lnTo>
                    <a:pt x="669" y="145"/>
                  </a:lnTo>
                  <a:lnTo>
                    <a:pt x="670" y="145"/>
                  </a:lnTo>
                  <a:lnTo>
                    <a:pt x="672" y="147"/>
                  </a:lnTo>
                  <a:lnTo>
                    <a:pt x="673" y="145"/>
                  </a:lnTo>
                  <a:lnTo>
                    <a:pt x="674" y="145"/>
                  </a:lnTo>
                  <a:lnTo>
                    <a:pt x="676" y="145"/>
                  </a:lnTo>
                  <a:lnTo>
                    <a:pt x="677" y="144"/>
                  </a:lnTo>
                  <a:lnTo>
                    <a:pt x="685" y="144"/>
                  </a:lnTo>
                  <a:lnTo>
                    <a:pt x="685" y="148"/>
                  </a:lnTo>
                  <a:lnTo>
                    <a:pt x="683" y="148"/>
                  </a:lnTo>
                  <a:lnTo>
                    <a:pt x="683" y="151"/>
                  </a:lnTo>
                  <a:lnTo>
                    <a:pt x="681" y="153"/>
                  </a:lnTo>
                  <a:lnTo>
                    <a:pt x="681" y="154"/>
                  </a:lnTo>
                  <a:lnTo>
                    <a:pt x="681" y="157"/>
                  </a:lnTo>
                  <a:lnTo>
                    <a:pt x="680" y="161"/>
                  </a:lnTo>
                  <a:lnTo>
                    <a:pt x="677" y="162"/>
                  </a:lnTo>
                  <a:lnTo>
                    <a:pt x="674" y="164"/>
                  </a:lnTo>
                  <a:lnTo>
                    <a:pt x="674" y="165"/>
                  </a:lnTo>
                  <a:lnTo>
                    <a:pt x="676" y="165"/>
                  </a:lnTo>
                  <a:lnTo>
                    <a:pt x="676" y="166"/>
                  </a:lnTo>
                  <a:lnTo>
                    <a:pt x="672" y="170"/>
                  </a:lnTo>
                  <a:lnTo>
                    <a:pt x="670" y="174"/>
                  </a:lnTo>
                  <a:lnTo>
                    <a:pt x="670" y="177"/>
                  </a:lnTo>
                  <a:lnTo>
                    <a:pt x="670" y="178"/>
                  </a:lnTo>
                  <a:lnTo>
                    <a:pt x="670" y="179"/>
                  </a:lnTo>
                  <a:lnTo>
                    <a:pt x="672" y="182"/>
                  </a:lnTo>
                  <a:lnTo>
                    <a:pt x="672" y="185"/>
                  </a:lnTo>
                  <a:lnTo>
                    <a:pt x="674" y="186"/>
                  </a:lnTo>
                  <a:lnTo>
                    <a:pt x="677" y="190"/>
                  </a:lnTo>
                  <a:lnTo>
                    <a:pt x="678" y="191"/>
                  </a:lnTo>
                  <a:lnTo>
                    <a:pt x="680" y="191"/>
                  </a:lnTo>
                  <a:lnTo>
                    <a:pt x="682" y="192"/>
                  </a:lnTo>
                  <a:lnTo>
                    <a:pt x="685" y="195"/>
                  </a:lnTo>
                  <a:lnTo>
                    <a:pt x="687" y="196"/>
                  </a:lnTo>
                  <a:lnTo>
                    <a:pt x="687" y="198"/>
                  </a:lnTo>
                  <a:lnTo>
                    <a:pt x="689" y="198"/>
                  </a:lnTo>
                  <a:lnTo>
                    <a:pt x="690" y="199"/>
                  </a:lnTo>
                  <a:lnTo>
                    <a:pt x="691" y="199"/>
                  </a:lnTo>
                  <a:lnTo>
                    <a:pt x="693" y="199"/>
                  </a:lnTo>
                  <a:lnTo>
                    <a:pt x="694" y="200"/>
                  </a:lnTo>
                  <a:lnTo>
                    <a:pt x="693" y="202"/>
                  </a:lnTo>
                  <a:lnTo>
                    <a:pt x="695" y="202"/>
                  </a:lnTo>
                  <a:lnTo>
                    <a:pt x="697" y="203"/>
                  </a:lnTo>
                  <a:lnTo>
                    <a:pt x="699" y="203"/>
                  </a:lnTo>
                  <a:lnTo>
                    <a:pt x="699" y="204"/>
                  </a:lnTo>
                  <a:lnTo>
                    <a:pt x="701" y="204"/>
                  </a:lnTo>
                  <a:lnTo>
                    <a:pt x="702" y="204"/>
                  </a:lnTo>
                  <a:lnTo>
                    <a:pt x="704" y="204"/>
                  </a:lnTo>
                  <a:lnTo>
                    <a:pt x="706" y="206"/>
                  </a:lnTo>
                  <a:lnTo>
                    <a:pt x="704" y="207"/>
                  </a:lnTo>
                  <a:lnTo>
                    <a:pt x="702" y="207"/>
                  </a:lnTo>
                  <a:lnTo>
                    <a:pt x="699" y="207"/>
                  </a:lnTo>
                  <a:lnTo>
                    <a:pt x="698" y="206"/>
                  </a:lnTo>
                  <a:lnTo>
                    <a:pt x="695" y="204"/>
                  </a:lnTo>
                  <a:lnTo>
                    <a:pt x="694" y="204"/>
                  </a:lnTo>
                  <a:lnTo>
                    <a:pt x="693" y="204"/>
                  </a:lnTo>
                  <a:lnTo>
                    <a:pt x="690" y="204"/>
                  </a:lnTo>
                  <a:lnTo>
                    <a:pt x="689" y="203"/>
                  </a:lnTo>
                  <a:lnTo>
                    <a:pt x="687" y="203"/>
                  </a:lnTo>
                  <a:lnTo>
                    <a:pt x="685" y="203"/>
                  </a:lnTo>
                  <a:lnTo>
                    <a:pt x="685" y="202"/>
                  </a:lnTo>
                  <a:lnTo>
                    <a:pt x="680" y="202"/>
                  </a:lnTo>
                  <a:lnTo>
                    <a:pt x="678" y="200"/>
                  </a:lnTo>
                  <a:lnTo>
                    <a:pt x="676" y="200"/>
                  </a:lnTo>
                  <a:lnTo>
                    <a:pt x="674" y="200"/>
                  </a:lnTo>
                  <a:lnTo>
                    <a:pt x="672" y="200"/>
                  </a:lnTo>
                  <a:lnTo>
                    <a:pt x="668" y="200"/>
                  </a:lnTo>
                  <a:lnTo>
                    <a:pt x="668" y="199"/>
                  </a:lnTo>
                  <a:lnTo>
                    <a:pt x="661" y="199"/>
                  </a:lnTo>
                  <a:lnTo>
                    <a:pt x="657" y="199"/>
                  </a:lnTo>
                  <a:lnTo>
                    <a:pt x="656" y="199"/>
                  </a:lnTo>
                  <a:lnTo>
                    <a:pt x="653" y="199"/>
                  </a:lnTo>
                  <a:lnTo>
                    <a:pt x="653" y="198"/>
                  </a:lnTo>
                  <a:lnTo>
                    <a:pt x="647" y="198"/>
                  </a:lnTo>
                  <a:lnTo>
                    <a:pt x="647" y="196"/>
                  </a:lnTo>
                  <a:lnTo>
                    <a:pt x="640" y="196"/>
                  </a:lnTo>
                  <a:lnTo>
                    <a:pt x="639" y="196"/>
                  </a:lnTo>
                  <a:lnTo>
                    <a:pt x="631" y="196"/>
                  </a:lnTo>
                  <a:lnTo>
                    <a:pt x="628" y="196"/>
                  </a:lnTo>
                  <a:lnTo>
                    <a:pt x="628" y="195"/>
                  </a:lnTo>
                  <a:lnTo>
                    <a:pt x="623" y="195"/>
                  </a:lnTo>
                  <a:lnTo>
                    <a:pt x="622" y="195"/>
                  </a:lnTo>
                  <a:lnTo>
                    <a:pt x="615" y="195"/>
                  </a:lnTo>
                  <a:lnTo>
                    <a:pt x="614" y="195"/>
                  </a:lnTo>
                  <a:lnTo>
                    <a:pt x="606" y="195"/>
                  </a:lnTo>
                  <a:lnTo>
                    <a:pt x="605" y="194"/>
                  </a:lnTo>
                  <a:lnTo>
                    <a:pt x="588" y="194"/>
                  </a:lnTo>
                  <a:lnTo>
                    <a:pt x="585" y="194"/>
                  </a:lnTo>
                  <a:lnTo>
                    <a:pt x="585" y="192"/>
                  </a:lnTo>
                  <a:lnTo>
                    <a:pt x="579" y="192"/>
                  </a:lnTo>
                  <a:lnTo>
                    <a:pt x="572" y="192"/>
                  </a:lnTo>
                  <a:lnTo>
                    <a:pt x="571" y="192"/>
                  </a:lnTo>
                  <a:lnTo>
                    <a:pt x="567" y="192"/>
                  </a:lnTo>
                  <a:lnTo>
                    <a:pt x="566" y="191"/>
                  </a:lnTo>
                  <a:lnTo>
                    <a:pt x="564" y="191"/>
                  </a:lnTo>
                  <a:lnTo>
                    <a:pt x="563" y="192"/>
                  </a:lnTo>
                  <a:lnTo>
                    <a:pt x="562" y="191"/>
                  </a:lnTo>
                  <a:lnTo>
                    <a:pt x="559" y="191"/>
                  </a:lnTo>
                  <a:lnTo>
                    <a:pt x="559" y="192"/>
                  </a:lnTo>
                  <a:lnTo>
                    <a:pt x="537" y="192"/>
                  </a:lnTo>
                  <a:lnTo>
                    <a:pt x="535" y="191"/>
                  </a:lnTo>
                  <a:lnTo>
                    <a:pt x="530" y="191"/>
                  </a:lnTo>
                  <a:lnTo>
                    <a:pt x="529" y="192"/>
                  </a:lnTo>
                  <a:lnTo>
                    <a:pt x="528" y="192"/>
                  </a:lnTo>
                  <a:lnTo>
                    <a:pt x="522" y="192"/>
                  </a:lnTo>
                  <a:lnTo>
                    <a:pt x="516" y="192"/>
                  </a:lnTo>
                  <a:lnTo>
                    <a:pt x="516" y="194"/>
                  </a:lnTo>
                  <a:lnTo>
                    <a:pt x="513" y="194"/>
                  </a:lnTo>
                  <a:lnTo>
                    <a:pt x="512" y="194"/>
                  </a:lnTo>
                  <a:lnTo>
                    <a:pt x="501" y="194"/>
                  </a:lnTo>
                  <a:lnTo>
                    <a:pt x="501" y="195"/>
                  </a:lnTo>
                  <a:lnTo>
                    <a:pt x="495" y="195"/>
                  </a:lnTo>
                  <a:lnTo>
                    <a:pt x="494" y="195"/>
                  </a:lnTo>
                  <a:lnTo>
                    <a:pt x="492" y="196"/>
                  </a:lnTo>
                  <a:lnTo>
                    <a:pt x="491" y="196"/>
                  </a:lnTo>
                  <a:lnTo>
                    <a:pt x="488" y="196"/>
                  </a:lnTo>
                  <a:lnTo>
                    <a:pt x="487" y="196"/>
                  </a:lnTo>
                  <a:lnTo>
                    <a:pt x="486" y="198"/>
                  </a:lnTo>
                  <a:lnTo>
                    <a:pt x="483" y="198"/>
                  </a:lnTo>
                  <a:lnTo>
                    <a:pt x="482" y="198"/>
                  </a:lnTo>
                  <a:lnTo>
                    <a:pt x="482" y="199"/>
                  </a:lnTo>
                  <a:lnTo>
                    <a:pt x="477" y="199"/>
                  </a:lnTo>
                  <a:lnTo>
                    <a:pt x="475" y="199"/>
                  </a:lnTo>
                  <a:lnTo>
                    <a:pt x="474" y="199"/>
                  </a:lnTo>
                  <a:lnTo>
                    <a:pt x="474" y="200"/>
                  </a:lnTo>
                  <a:lnTo>
                    <a:pt x="473" y="200"/>
                  </a:lnTo>
                  <a:lnTo>
                    <a:pt x="471" y="200"/>
                  </a:lnTo>
                  <a:lnTo>
                    <a:pt x="470" y="200"/>
                  </a:lnTo>
                  <a:lnTo>
                    <a:pt x="467" y="200"/>
                  </a:lnTo>
                  <a:lnTo>
                    <a:pt x="467" y="202"/>
                  </a:lnTo>
                  <a:lnTo>
                    <a:pt x="466" y="202"/>
                  </a:lnTo>
                  <a:lnTo>
                    <a:pt x="463" y="202"/>
                  </a:lnTo>
                  <a:lnTo>
                    <a:pt x="463" y="203"/>
                  </a:lnTo>
                  <a:lnTo>
                    <a:pt x="462" y="203"/>
                  </a:lnTo>
                  <a:lnTo>
                    <a:pt x="459" y="203"/>
                  </a:lnTo>
                  <a:lnTo>
                    <a:pt x="457" y="203"/>
                  </a:lnTo>
                  <a:lnTo>
                    <a:pt x="456" y="204"/>
                  </a:lnTo>
                  <a:lnTo>
                    <a:pt x="449" y="211"/>
                  </a:lnTo>
                  <a:lnTo>
                    <a:pt x="448" y="211"/>
                  </a:lnTo>
                  <a:lnTo>
                    <a:pt x="446" y="212"/>
                  </a:lnTo>
                  <a:lnTo>
                    <a:pt x="444" y="213"/>
                  </a:lnTo>
                  <a:lnTo>
                    <a:pt x="440" y="215"/>
                  </a:lnTo>
                  <a:lnTo>
                    <a:pt x="439" y="215"/>
                  </a:lnTo>
                  <a:lnTo>
                    <a:pt x="437" y="215"/>
                  </a:lnTo>
                  <a:lnTo>
                    <a:pt x="437" y="216"/>
                  </a:lnTo>
                  <a:lnTo>
                    <a:pt x="435" y="216"/>
                  </a:lnTo>
                  <a:lnTo>
                    <a:pt x="435" y="215"/>
                  </a:lnTo>
                  <a:lnTo>
                    <a:pt x="432" y="215"/>
                  </a:lnTo>
                  <a:lnTo>
                    <a:pt x="432" y="216"/>
                  </a:lnTo>
                  <a:lnTo>
                    <a:pt x="429" y="216"/>
                  </a:lnTo>
                  <a:lnTo>
                    <a:pt x="425" y="216"/>
                  </a:lnTo>
                  <a:lnTo>
                    <a:pt x="425" y="217"/>
                  </a:lnTo>
                  <a:lnTo>
                    <a:pt x="423" y="217"/>
                  </a:lnTo>
                  <a:lnTo>
                    <a:pt x="422" y="217"/>
                  </a:lnTo>
                  <a:lnTo>
                    <a:pt x="416" y="217"/>
                  </a:lnTo>
                  <a:lnTo>
                    <a:pt x="416" y="219"/>
                  </a:lnTo>
                  <a:lnTo>
                    <a:pt x="415" y="219"/>
                  </a:lnTo>
                  <a:lnTo>
                    <a:pt x="412" y="216"/>
                  </a:lnTo>
                  <a:lnTo>
                    <a:pt x="412" y="213"/>
                  </a:lnTo>
                  <a:lnTo>
                    <a:pt x="412" y="217"/>
                  </a:lnTo>
                  <a:lnTo>
                    <a:pt x="412" y="219"/>
                  </a:lnTo>
                  <a:lnTo>
                    <a:pt x="412" y="220"/>
                  </a:lnTo>
                  <a:lnTo>
                    <a:pt x="410" y="220"/>
                  </a:lnTo>
                  <a:lnTo>
                    <a:pt x="408" y="223"/>
                  </a:lnTo>
                  <a:lnTo>
                    <a:pt x="404" y="224"/>
                  </a:lnTo>
                  <a:lnTo>
                    <a:pt x="402" y="225"/>
                  </a:lnTo>
                  <a:lnTo>
                    <a:pt x="399" y="226"/>
                  </a:lnTo>
                  <a:lnTo>
                    <a:pt x="398" y="226"/>
                  </a:lnTo>
                  <a:lnTo>
                    <a:pt x="397" y="228"/>
                  </a:lnTo>
                  <a:lnTo>
                    <a:pt x="395" y="228"/>
                  </a:lnTo>
                  <a:lnTo>
                    <a:pt x="394" y="229"/>
                  </a:lnTo>
                  <a:lnTo>
                    <a:pt x="390" y="229"/>
                  </a:lnTo>
                  <a:lnTo>
                    <a:pt x="387" y="232"/>
                  </a:lnTo>
                  <a:lnTo>
                    <a:pt x="385" y="236"/>
                  </a:lnTo>
                  <a:lnTo>
                    <a:pt x="384" y="238"/>
                  </a:lnTo>
                  <a:lnTo>
                    <a:pt x="382" y="238"/>
                  </a:lnTo>
                  <a:lnTo>
                    <a:pt x="381" y="240"/>
                  </a:lnTo>
                  <a:lnTo>
                    <a:pt x="380" y="240"/>
                  </a:lnTo>
                  <a:lnTo>
                    <a:pt x="378" y="240"/>
                  </a:lnTo>
                  <a:lnTo>
                    <a:pt x="377" y="241"/>
                  </a:lnTo>
                  <a:lnTo>
                    <a:pt x="376" y="241"/>
                  </a:lnTo>
                  <a:lnTo>
                    <a:pt x="372" y="242"/>
                  </a:lnTo>
                  <a:lnTo>
                    <a:pt x="370" y="242"/>
                  </a:lnTo>
                  <a:lnTo>
                    <a:pt x="369" y="244"/>
                  </a:lnTo>
                  <a:lnTo>
                    <a:pt x="368" y="244"/>
                  </a:lnTo>
                  <a:lnTo>
                    <a:pt x="366" y="245"/>
                  </a:lnTo>
                  <a:lnTo>
                    <a:pt x="364" y="245"/>
                  </a:lnTo>
                  <a:lnTo>
                    <a:pt x="363" y="245"/>
                  </a:lnTo>
                  <a:lnTo>
                    <a:pt x="361" y="245"/>
                  </a:lnTo>
                  <a:lnTo>
                    <a:pt x="360" y="245"/>
                  </a:lnTo>
                  <a:lnTo>
                    <a:pt x="360" y="246"/>
                  </a:lnTo>
                  <a:lnTo>
                    <a:pt x="357" y="246"/>
                  </a:lnTo>
                  <a:lnTo>
                    <a:pt x="355" y="246"/>
                  </a:lnTo>
                  <a:lnTo>
                    <a:pt x="353" y="246"/>
                  </a:lnTo>
                  <a:lnTo>
                    <a:pt x="352" y="246"/>
                  </a:lnTo>
                  <a:lnTo>
                    <a:pt x="349" y="247"/>
                  </a:lnTo>
                  <a:lnTo>
                    <a:pt x="348" y="249"/>
                  </a:lnTo>
                  <a:lnTo>
                    <a:pt x="342" y="254"/>
                  </a:lnTo>
                  <a:lnTo>
                    <a:pt x="340" y="257"/>
                  </a:lnTo>
                  <a:lnTo>
                    <a:pt x="336" y="258"/>
                  </a:lnTo>
                  <a:lnTo>
                    <a:pt x="335" y="259"/>
                  </a:lnTo>
                  <a:lnTo>
                    <a:pt x="335" y="261"/>
                  </a:lnTo>
                  <a:lnTo>
                    <a:pt x="334" y="262"/>
                  </a:lnTo>
                  <a:lnTo>
                    <a:pt x="334" y="263"/>
                  </a:lnTo>
                  <a:lnTo>
                    <a:pt x="334" y="267"/>
                  </a:lnTo>
                  <a:lnTo>
                    <a:pt x="331" y="268"/>
                  </a:lnTo>
                  <a:lnTo>
                    <a:pt x="329" y="268"/>
                  </a:lnTo>
                  <a:lnTo>
                    <a:pt x="329" y="270"/>
                  </a:lnTo>
                  <a:lnTo>
                    <a:pt x="325" y="274"/>
                  </a:lnTo>
                  <a:lnTo>
                    <a:pt x="325" y="275"/>
                  </a:lnTo>
                  <a:lnTo>
                    <a:pt x="323" y="276"/>
                  </a:lnTo>
                  <a:lnTo>
                    <a:pt x="322" y="276"/>
                  </a:lnTo>
                  <a:lnTo>
                    <a:pt x="322" y="278"/>
                  </a:lnTo>
                  <a:lnTo>
                    <a:pt x="321" y="278"/>
                  </a:lnTo>
                  <a:lnTo>
                    <a:pt x="318" y="279"/>
                  </a:lnTo>
                  <a:lnTo>
                    <a:pt x="314" y="280"/>
                  </a:lnTo>
                  <a:lnTo>
                    <a:pt x="313" y="281"/>
                  </a:lnTo>
                  <a:lnTo>
                    <a:pt x="311" y="284"/>
                  </a:lnTo>
                  <a:lnTo>
                    <a:pt x="309" y="287"/>
                  </a:lnTo>
                  <a:lnTo>
                    <a:pt x="309" y="288"/>
                  </a:lnTo>
                  <a:lnTo>
                    <a:pt x="306" y="288"/>
                  </a:lnTo>
                  <a:lnTo>
                    <a:pt x="304" y="288"/>
                  </a:lnTo>
                  <a:lnTo>
                    <a:pt x="300" y="291"/>
                  </a:lnTo>
                  <a:lnTo>
                    <a:pt x="297" y="292"/>
                  </a:lnTo>
                  <a:lnTo>
                    <a:pt x="294" y="293"/>
                  </a:lnTo>
                  <a:lnTo>
                    <a:pt x="293" y="295"/>
                  </a:lnTo>
                  <a:lnTo>
                    <a:pt x="289" y="295"/>
                  </a:lnTo>
                  <a:lnTo>
                    <a:pt x="288" y="295"/>
                  </a:lnTo>
                  <a:lnTo>
                    <a:pt x="287" y="295"/>
                  </a:lnTo>
                  <a:lnTo>
                    <a:pt x="285" y="295"/>
                  </a:lnTo>
                  <a:lnTo>
                    <a:pt x="283" y="295"/>
                  </a:lnTo>
                  <a:lnTo>
                    <a:pt x="283" y="296"/>
                  </a:lnTo>
                  <a:lnTo>
                    <a:pt x="279" y="296"/>
                  </a:lnTo>
                  <a:lnTo>
                    <a:pt x="277" y="296"/>
                  </a:lnTo>
                  <a:lnTo>
                    <a:pt x="276" y="297"/>
                  </a:lnTo>
                  <a:lnTo>
                    <a:pt x="275" y="297"/>
                  </a:lnTo>
                  <a:lnTo>
                    <a:pt x="275" y="298"/>
                  </a:lnTo>
                  <a:lnTo>
                    <a:pt x="273" y="298"/>
                  </a:lnTo>
                  <a:lnTo>
                    <a:pt x="271" y="298"/>
                  </a:lnTo>
                  <a:lnTo>
                    <a:pt x="270" y="301"/>
                  </a:lnTo>
                  <a:lnTo>
                    <a:pt x="267" y="304"/>
                  </a:lnTo>
                  <a:lnTo>
                    <a:pt x="266" y="304"/>
                  </a:lnTo>
                  <a:lnTo>
                    <a:pt x="260" y="308"/>
                  </a:lnTo>
                  <a:lnTo>
                    <a:pt x="259" y="309"/>
                  </a:lnTo>
                  <a:lnTo>
                    <a:pt x="258" y="309"/>
                  </a:lnTo>
                  <a:lnTo>
                    <a:pt x="253" y="313"/>
                  </a:lnTo>
                  <a:lnTo>
                    <a:pt x="251" y="313"/>
                  </a:lnTo>
                  <a:lnTo>
                    <a:pt x="249" y="314"/>
                  </a:lnTo>
                  <a:lnTo>
                    <a:pt x="243" y="318"/>
                  </a:lnTo>
                  <a:lnTo>
                    <a:pt x="241" y="319"/>
                  </a:lnTo>
                  <a:lnTo>
                    <a:pt x="238" y="319"/>
                  </a:lnTo>
                  <a:lnTo>
                    <a:pt x="236" y="322"/>
                  </a:lnTo>
                  <a:lnTo>
                    <a:pt x="229" y="325"/>
                  </a:lnTo>
                  <a:lnTo>
                    <a:pt x="228" y="325"/>
                  </a:lnTo>
                  <a:lnTo>
                    <a:pt x="226" y="325"/>
                  </a:lnTo>
                  <a:lnTo>
                    <a:pt x="225" y="325"/>
                  </a:lnTo>
                  <a:lnTo>
                    <a:pt x="220" y="326"/>
                  </a:lnTo>
                  <a:lnTo>
                    <a:pt x="218" y="326"/>
                  </a:lnTo>
                  <a:lnTo>
                    <a:pt x="217" y="326"/>
                  </a:lnTo>
                  <a:lnTo>
                    <a:pt x="212" y="329"/>
                  </a:lnTo>
                  <a:lnTo>
                    <a:pt x="211" y="330"/>
                  </a:lnTo>
                  <a:lnTo>
                    <a:pt x="209" y="330"/>
                  </a:lnTo>
                  <a:lnTo>
                    <a:pt x="207" y="331"/>
                  </a:lnTo>
                  <a:lnTo>
                    <a:pt x="204" y="331"/>
                  </a:lnTo>
                  <a:lnTo>
                    <a:pt x="201" y="331"/>
                  </a:lnTo>
                  <a:lnTo>
                    <a:pt x="199" y="333"/>
                  </a:lnTo>
                  <a:lnTo>
                    <a:pt x="198" y="334"/>
                  </a:lnTo>
                  <a:lnTo>
                    <a:pt x="194" y="334"/>
                  </a:lnTo>
                  <a:lnTo>
                    <a:pt x="192" y="334"/>
                  </a:lnTo>
                  <a:lnTo>
                    <a:pt x="190" y="334"/>
                  </a:lnTo>
                  <a:lnTo>
                    <a:pt x="188" y="336"/>
                  </a:lnTo>
                  <a:lnTo>
                    <a:pt x="187" y="336"/>
                  </a:lnTo>
                  <a:lnTo>
                    <a:pt x="186" y="336"/>
                  </a:lnTo>
                  <a:lnTo>
                    <a:pt x="183" y="339"/>
                  </a:lnTo>
                  <a:lnTo>
                    <a:pt x="182" y="339"/>
                  </a:lnTo>
                  <a:lnTo>
                    <a:pt x="182" y="340"/>
                  </a:lnTo>
                  <a:lnTo>
                    <a:pt x="180" y="343"/>
                  </a:lnTo>
                  <a:lnTo>
                    <a:pt x="179" y="344"/>
                  </a:lnTo>
                  <a:lnTo>
                    <a:pt x="175" y="344"/>
                  </a:lnTo>
                  <a:lnTo>
                    <a:pt x="175" y="343"/>
                  </a:lnTo>
                  <a:lnTo>
                    <a:pt x="174" y="343"/>
                  </a:lnTo>
                  <a:lnTo>
                    <a:pt x="173" y="344"/>
                  </a:lnTo>
                  <a:lnTo>
                    <a:pt x="170" y="344"/>
                  </a:lnTo>
                  <a:lnTo>
                    <a:pt x="169" y="344"/>
                  </a:lnTo>
                  <a:lnTo>
                    <a:pt x="166" y="346"/>
                  </a:lnTo>
                  <a:lnTo>
                    <a:pt x="163" y="346"/>
                  </a:lnTo>
                  <a:lnTo>
                    <a:pt x="161" y="346"/>
                  </a:lnTo>
                  <a:lnTo>
                    <a:pt x="161" y="347"/>
                  </a:lnTo>
                  <a:lnTo>
                    <a:pt x="156" y="347"/>
                  </a:lnTo>
                  <a:lnTo>
                    <a:pt x="156" y="348"/>
                  </a:lnTo>
                  <a:lnTo>
                    <a:pt x="152" y="348"/>
                  </a:lnTo>
                  <a:lnTo>
                    <a:pt x="150" y="350"/>
                  </a:lnTo>
                  <a:lnTo>
                    <a:pt x="149" y="350"/>
                  </a:lnTo>
                  <a:lnTo>
                    <a:pt x="148" y="350"/>
                  </a:lnTo>
                  <a:lnTo>
                    <a:pt x="141" y="350"/>
                  </a:lnTo>
                  <a:lnTo>
                    <a:pt x="141" y="351"/>
                  </a:lnTo>
                  <a:lnTo>
                    <a:pt x="139" y="351"/>
                  </a:lnTo>
                  <a:lnTo>
                    <a:pt x="137" y="351"/>
                  </a:lnTo>
                  <a:lnTo>
                    <a:pt x="136" y="351"/>
                  </a:lnTo>
                  <a:lnTo>
                    <a:pt x="136" y="352"/>
                  </a:lnTo>
                  <a:lnTo>
                    <a:pt x="133" y="352"/>
                  </a:lnTo>
                  <a:lnTo>
                    <a:pt x="132" y="352"/>
                  </a:lnTo>
                  <a:lnTo>
                    <a:pt x="131" y="352"/>
                  </a:lnTo>
                  <a:lnTo>
                    <a:pt x="129" y="353"/>
                  </a:lnTo>
                  <a:lnTo>
                    <a:pt x="125" y="353"/>
                  </a:lnTo>
                  <a:lnTo>
                    <a:pt x="123" y="353"/>
                  </a:lnTo>
                  <a:lnTo>
                    <a:pt x="123" y="355"/>
                  </a:lnTo>
                  <a:lnTo>
                    <a:pt x="122" y="355"/>
                  </a:lnTo>
                  <a:lnTo>
                    <a:pt x="120" y="355"/>
                  </a:lnTo>
                  <a:lnTo>
                    <a:pt x="119" y="355"/>
                  </a:lnTo>
                  <a:lnTo>
                    <a:pt x="118" y="356"/>
                  </a:lnTo>
                  <a:lnTo>
                    <a:pt x="115" y="356"/>
                  </a:lnTo>
                  <a:lnTo>
                    <a:pt x="112" y="356"/>
                  </a:lnTo>
                  <a:lnTo>
                    <a:pt x="111" y="357"/>
                  </a:lnTo>
                  <a:lnTo>
                    <a:pt x="110" y="357"/>
                  </a:lnTo>
                  <a:lnTo>
                    <a:pt x="108" y="357"/>
                  </a:lnTo>
                  <a:lnTo>
                    <a:pt x="107" y="357"/>
                  </a:lnTo>
                  <a:lnTo>
                    <a:pt x="106" y="357"/>
                  </a:lnTo>
                  <a:lnTo>
                    <a:pt x="106" y="359"/>
                  </a:lnTo>
                  <a:lnTo>
                    <a:pt x="103" y="359"/>
                  </a:lnTo>
                  <a:lnTo>
                    <a:pt x="102" y="360"/>
                  </a:lnTo>
                  <a:lnTo>
                    <a:pt x="101" y="360"/>
                  </a:lnTo>
                  <a:lnTo>
                    <a:pt x="98" y="360"/>
                  </a:lnTo>
                  <a:lnTo>
                    <a:pt x="97" y="360"/>
                  </a:lnTo>
                  <a:lnTo>
                    <a:pt x="97" y="361"/>
                  </a:lnTo>
                  <a:lnTo>
                    <a:pt x="93" y="361"/>
                  </a:lnTo>
                  <a:lnTo>
                    <a:pt x="91" y="363"/>
                  </a:lnTo>
                  <a:lnTo>
                    <a:pt x="89" y="364"/>
                  </a:lnTo>
                  <a:lnTo>
                    <a:pt x="84"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7" y="352"/>
                  </a:lnTo>
                  <a:lnTo>
                    <a:pt x="67" y="351"/>
                  </a:lnTo>
                  <a:lnTo>
                    <a:pt x="65" y="351"/>
                  </a:lnTo>
                  <a:lnTo>
                    <a:pt x="64" y="350"/>
                  </a:lnTo>
                  <a:lnTo>
                    <a:pt x="64" y="348"/>
                  </a:lnTo>
                  <a:lnTo>
                    <a:pt x="63"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2" y="313"/>
                  </a:lnTo>
                  <a:lnTo>
                    <a:pt x="40" y="306"/>
                  </a:lnTo>
                  <a:lnTo>
                    <a:pt x="38" y="298"/>
                  </a:lnTo>
                  <a:lnTo>
                    <a:pt x="36" y="298"/>
                  </a:lnTo>
                  <a:lnTo>
                    <a:pt x="32" y="293"/>
                  </a:lnTo>
                  <a:lnTo>
                    <a:pt x="27" y="284"/>
                  </a:lnTo>
                  <a:lnTo>
                    <a:pt x="22" y="279"/>
                  </a:lnTo>
                  <a:lnTo>
                    <a:pt x="18" y="275"/>
                  </a:lnTo>
                  <a:lnTo>
                    <a:pt x="13" y="272"/>
                  </a:lnTo>
                  <a:lnTo>
                    <a:pt x="12" y="271"/>
                  </a:lnTo>
                  <a:lnTo>
                    <a:pt x="5" y="267"/>
                  </a:lnTo>
                  <a:lnTo>
                    <a:pt x="1" y="261"/>
                  </a:lnTo>
                  <a:lnTo>
                    <a:pt x="0" y="258"/>
                  </a:lnTo>
                  <a:lnTo>
                    <a:pt x="0" y="245"/>
                  </a:lnTo>
                  <a:lnTo>
                    <a:pt x="1" y="240"/>
                  </a:lnTo>
                  <a:lnTo>
                    <a:pt x="2" y="229"/>
                  </a:lnTo>
                  <a:lnTo>
                    <a:pt x="4" y="225"/>
                  </a:lnTo>
                  <a:lnTo>
                    <a:pt x="5" y="223"/>
                  </a:lnTo>
                  <a:lnTo>
                    <a:pt x="5" y="221"/>
                  </a:lnTo>
                  <a:lnTo>
                    <a:pt x="6" y="221"/>
                  </a:lnTo>
                  <a:lnTo>
                    <a:pt x="6" y="220"/>
                  </a:lnTo>
                  <a:lnTo>
                    <a:pt x="8" y="219"/>
                  </a:lnTo>
                  <a:lnTo>
                    <a:pt x="8" y="217"/>
                  </a:lnTo>
                  <a:lnTo>
                    <a:pt x="8"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2" y="179"/>
                  </a:lnTo>
                  <a:lnTo>
                    <a:pt x="49" y="178"/>
                  </a:lnTo>
                  <a:lnTo>
                    <a:pt x="55" y="178"/>
                  </a:lnTo>
                  <a:lnTo>
                    <a:pt x="56" y="178"/>
                  </a:lnTo>
                  <a:lnTo>
                    <a:pt x="57" y="178"/>
                  </a:lnTo>
                  <a:lnTo>
                    <a:pt x="64" y="178"/>
                  </a:lnTo>
                  <a:lnTo>
                    <a:pt x="68" y="175"/>
                  </a:lnTo>
                  <a:lnTo>
                    <a:pt x="68" y="177"/>
                  </a:lnTo>
                  <a:lnTo>
                    <a:pt x="69" y="179"/>
                  </a:lnTo>
                  <a:lnTo>
                    <a:pt x="70" y="186"/>
                  </a:lnTo>
                  <a:lnTo>
                    <a:pt x="70" y="187"/>
                  </a:lnTo>
                  <a:lnTo>
                    <a:pt x="73" y="191"/>
                  </a:lnTo>
                  <a:lnTo>
                    <a:pt x="78" y="194"/>
                  </a:lnTo>
                  <a:lnTo>
                    <a:pt x="84" y="198"/>
                  </a:lnTo>
                  <a:lnTo>
                    <a:pt x="82" y="200"/>
                  </a:lnTo>
                  <a:lnTo>
                    <a:pt x="84" y="200"/>
                  </a:lnTo>
                  <a:lnTo>
                    <a:pt x="84" y="202"/>
                  </a:lnTo>
                  <a:lnTo>
                    <a:pt x="85" y="202"/>
                  </a:lnTo>
                  <a:lnTo>
                    <a:pt x="86" y="203"/>
                  </a:lnTo>
                  <a:lnTo>
                    <a:pt x="87" y="204"/>
                  </a:lnTo>
                  <a:lnTo>
                    <a:pt x="87" y="206"/>
                  </a:lnTo>
                  <a:lnTo>
                    <a:pt x="90" y="207"/>
                  </a:lnTo>
                  <a:lnTo>
                    <a:pt x="91" y="207"/>
                  </a:lnTo>
                  <a:lnTo>
                    <a:pt x="93" y="207"/>
                  </a:lnTo>
                  <a:lnTo>
                    <a:pt x="93" y="206"/>
                  </a:lnTo>
                  <a:lnTo>
                    <a:pt x="94" y="206"/>
                  </a:lnTo>
                  <a:lnTo>
                    <a:pt x="95" y="206"/>
                  </a:lnTo>
                  <a:lnTo>
                    <a:pt x="98" y="206"/>
                  </a:lnTo>
                  <a:lnTo>
                    <a:pt x="99" y="206"/>
                  </a:lnTo>
                  <a:lnTo>
                    <a:pt x="101" y="206"/>
                  </a:lnTo>
                  <a:lnTo>
                    <a:pt x="102" y="206"/>
                  </a:lnTo>
                  <a:lnTo>
                    <a:pt x="103" y="206"/>
                  </a:lnTo>
                  <a:lnTo>
                    <a:pt x="105" y="204"/>
                  </a:lnTo>
                  <a:lnTo>
                    <a:pt x="106" y="204"/>
                  </a:lnTo>
                  <a:lnTo>
                    <a:pt x="107" y="204"/>
                  </a:lnTo>
                  <a:lnTo>
                    <a:pt x="108" y="203"/>
                  </a:lnTo>
                  <a:lnTo>
                    <a:pt x="110" y="203"/>
                  </a:lnTo>
                  <a:lnTo>
                    <a:pt x="110" y="202"/>
                  </a:lnTo>
                  <a:lnTo>
                    <a:pt x="111" y="202"/>
                  </a:lnTo>
                  <a:lnTo>
                    <a:pt x="111" y="200"/>
                  </a:lnTo>
                  <a:lnTo>
                    <a:pt x="112" y="200"/>
                  </a:lnTo>
                  <a:lnTo>
                    <a:pt x="114" y="200"/>
                  </a:lnTo>
                  <a:lnTo>
                    <a:pt x="115" y="199"/>
                  </a:lnTo>
                  <a:lnTo>
                    <a:pt x="115" y="198"/>
                  </a:lnTo>
                  <a:lnTo>
                    <a:pt x="116" y="198"/>
                  </a:lnTo>
                  <a:lnTo>
                    <a:pt x="116" y="196"/>
                  </a:lnTo>
                  <a:lnTo>
                    <a:pt x="118" y="195"/>
                  </a:lnTo>
                  <a:lnTo>
                    <a:pt x="119" y="195"/>
                  </a:lnTo>
                  <a:lnTo>
                    <a:pt x="120" y="194"/>
                  </a:lnTo>
                  <a:lnTo>
                    <a:pt x="120" y="192"/>
                  </a:lnTo>
                  <a:lnTo>
                    <a:pt x="122" y="192"/>
                  </a:lnTo>
                  <a:lnTo>
                    <a:pt x="122" y="191"/>
                  </a:lnTo>
                  <a:lnTo>
                    <a:pt x="123" y="191"/>
                  </a:lnTo>
                  <a:lnTo>
                    <a:pt x="123" y="190"/>
                  </a:lnTo>
                  <a:lnTo>
                    <a:pt x="124" y="190"/>
                  </a:lnTo>
                  <a:lnTo>
                    <a:pt x="124" y="189"/>
                  </a:lnTo>
                  <a:lnTo>
                    <a:pt x="125" y="189"/>
                  </a:lnTo>
                  <a:lnTo>
                    <a:pt x="125" y="187"/>
                  </a:lnTo>
                  <a:lnTo>
                    <a:pt x="127" y="187"/>
                  </a:lnTo>
                  <a:lnTo>
                    <a:pt x="128" y="187"/>
                  </a:lnTo>
                  <a:lnTo>
                    <a:pt x="129" y="187"/>
                  </a:lnTo>
                  <a:lnTo>
                    <a:pt x="131" y="187"/>
                  </a:lnTo>
                  <a:lnTo>
                    <a:pt x="132" y="187"/>
                  </a:lnTo>
                  <a:lnTo>
                    <a:pt x="135" y="189"/>
                  </a:lnTo>
                  <a:lnTo>
                    <a:pt x="136" y="189"/>
                  </a:lnTo>
                  <a:lnTo>
                    <a:pt x="137" y="190"/>
                  </a:lnTo>
                  <a:lnTo>
                    <a:pt x="139" y="190"/>
                  </a:lnTo>
                  <a:lnTo>
                    <a:pt x="139" y="191"/>
                  </a:lnTo>
                  <a:lnTo>
                    <a:pt x="140" y="191"/>
                  </a:lnTo>
                  <a:lnTo>
                    <a:pt x="141" y="192"/>
                  </a:lnTo>
                  <a:lnTo>
                    <a:pt x="142" y="192"/>
                  </a:lnTo>
                  <a:lnTo>
                    <a:pt x="142" y="194"/>
                  </a:lnTo>
                  <a:lnTo>
                    <a:pt x="144" y="194"/>
                  </a:lnTo>
                  <a:lnTo>
                    <a:pt x="144" y="195"/>
                  </a:lnTo>
                  <a:lnTo>
                    <a:pt x="145" y="195"/>
                  </a:lnTo>
                  <a:lnTo>
                    <a:pt x="145" y="196"/>
                  </a:lnTo>
                  <a:lnTo>
                    <a:pt x="146" y="196"/>
                  </a:lnTo>
                  <a:lnTo>
                    <a:pt x="148" y="198"/>
                  </a:lnTo>
                  <a:lnTo>
                    <a:pt x="148" y="199"/>
                  </a:lnTo>
                  <a:lnTo>
                    <a:pt x="148" y="200"/>
                  </a:lnTo>
                  <a:lnTo>
                    <a:pt x="149" y="200"/>
                  </a:lnTo>
                  <a:lnTo>
                    <a:pt x="150" y="200"/>
                  </a:lnTo>
                  <a:lnTo>
                    <a:pt x="150" y="199"/>
                  </a:lnTo>
                  <a:lnTo>
                    <a:pt x="152" y="199"/>
                  </a:lnTo>
                  <a:lnTo>
                    <a:pt x="152" y="198"/>
                  </a:lnTo>
                  <a:lnTo>
                    <a:pt x="153" y="198"/>
                  </a:lnTo>
                  <a:lnTo>
                    <a:pt x="154" y="196"/>
                  </a:lnTo>
                  <a:lnTo>
                    <a:pt x="156" y="196"/>
                  </a:lnTo>
                  <a:lnTo>
                    <a:pt x="157" y="196"/>
                  </a:lnTo>
                  <a:lnTo>
                    <a:pt x="158" y="196"/>
                  </a:lnTo>
                  <a:lnTo>
                    <a:pt x="160"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5" y="208"/>
                  </a:lnTo>
                  <a:lnTo>
                    <a:pt x="166" y="208"/>
                  </a:lnTo>
                  <a:lnTo>
                    <a:pt x="167" y="209"/>
                  </a:lnTo>
                  <a:lnTo>
                    <a:pt x="169" y="209"/>
                  </a:lnTo>
                  <a:lnTo>
                    <a:pt x="170" y="211"/>
                  </a:lnTo>
                  <a:lnTo>
                    <a:pt x="171" y="211"/>
                  </a:lnTo>
                  <a:lnTo>
                    <a:pt x="173" y="211"/>
                  </a:lnTo>
                  <a:lnTo>
                    <a:pt x="174" y="211"/>
                  </a:lnTo>
                  <a:lnTo>
                    <a:pt x="173" y="212"/>
                  </a:lnTo>
                  <a:lnTo>
                    <a:pt x="174" y="213"/>
                  </a:lnTo>
                  <a:lnTo>
                    <a:pt x="173" y="215"/>
                  </a:lnTo>
                  <a:lnTo>
                    <a:pt x="171" y="217"/>
                  </a:lnTo>
                  <a:lnTo>
                    <a:pt x="173" y="219"/>
                  </a:lnTo>
                  <a:lnTo>
                    <a:pt x="174" y="219"/>
                  </a:lnTo>
                  <a:lnTo>
                    <a:pt x="175" y="217"/>
                  </a:lnTo>
                  <a:lnTo>
                    <a:pt x="175" y="216"/>
                  </a:lnTo>
                  <a:lnTo>
                    <a:pt x="177" y="216"/>
                  </a:lnTo>
                  <a:lnTo>
                    <a:pt x="177" y="215"/>
                  </a:lnTo>
                  <a:lnTo>
                    <a:pt x="178" y="213"/>
                  </a:lnTo>
                  <a:lnTo>
                    <a:pt x="179" y="213"/>
                  </a:lnTo>
                  <a:lnTo>
                    <a:pt x="179" y="212"/>
                  </a:lnTo>
                  <a:lnTo>
                    <a:pt x="180" y="211"/>
                  </a:lnTo>
                  <a:lnTo>
                    <a:pt x="182" y="211"/>
                  </a:lnTo>
                  <a:lnTo>
                    <a:pt x="183" y="209"/>
                  </a:lnTo>
                  <a:lnTo>
                    <a:pt x="184" y="209"/>
                  </a:lnTo>
                  <a:lnTo>
                    <a:pt x="184" y="208"/>
                  </a:lnTo>
                  <a:lnTo>
                    <a:pt x="186" y="208"/>
                  </a:lnTo>
                  <a:lnTo>
                    <a:pt x="186" y="207"/>
                  </a:lnTo>
                  <a:lnTo>
                    <a:pt x="186" y="206"/>
                  </a:lnTo>
                  <a:lnTo>
                    <a:pt x="184" y="204"/>
                  </a:lnTo>
                  <a:lnTo>
                    <a:pt x="183" y="203"/>
                  </a:lnTo>
                  <a:lnTo>
                    <a:pt x="183" y="202"/>
                  </a:lnTo>
                  <a:lnTo>
                    <a:pt x="183" y="200"/>
                  </a:lnTo>
                  <a:lnTo>
                    <a:pt x="183" y="199"/>
                  </a:lnTo>
                  <a:lnTo>
                    <a:pt x="183" y="196"/>
                  </a:lnTo>
                  <a:lnTo>
                    <a:pt x="182" y="196"/>
                  </a:lnTo>
                  <a:lnTo>
                    <a:pt x="182" y="195"/>
                  </a:lnTo>
                  <a:lnTo>
                    <a:pt x="183" y="194"/>
                  </a:lnTo>
                  <a:lnTo>
                    <a:pt x="184" y="194"/>
                  </a:lnTo>
                  <a:lnTo>
                    <a:pt x="186" y="192"/>
                  </a:lnTo>
                  <a:lnTo>
                    <a:pt x="187" y="192"/>
                  </a:lnTo>
                  <a:lnTo>
                    <a:pt x="188" y="192"/>
                  </a:lnTo>
                  <a:lnTo>
                    <a:pt x="190" y="192"/>
                  </a:lnTo>
                  <a:lnTo>
                    <a:pt x="191" y="192"/>
                  </a:lnTo>
                  <a:lnTo>
                    <a:pt x="192" y="192"/>
                  </a:lnTo>
                  <a:lnTo>
                    <a:pt x="192" y="191"/>
                  </a:lnTo>
                  <a:lnTo>
                    <a:pt x="195" y="190"/>
                  </a:lnTo>
                  <a:lnTo>
                    <a:pt x="196" y="190"/>
                  </a:lnTo>
                  <a:lnTo>
                    <a:pt x="198" y="190"/>
                  </a:lnTo>
                  <a:lnTo>
                    <a:pt x="198" y="191"/>
                  </a:lnTo>
                  <a:lnTo>
                    <a:pt x="200" y="190"/>
                  </a:lnTo>
                  <a:lnTo>
                    <a:pt x="200" y="189"/>
                  </a:lnTo>
                  <a:lnTo>
                    <a:pt x="201" y="189"/>
                  </a:lnTo>
                  <a:lnTo>
                    <a:pt x="201" y="187"/>
                  </a:lnTo>
                  <a:lnTo>
                    <a:pt x="201" y="186"/>
                  </a:lnTo>
                  <a:lnTo>
                    <a:pt x="203" y="185"/>
                  </a:lnTo>
                  <a:lnTo>
                    <a:pt x="203" y="183"/>
                  </a:lnTo>
                  <a:lnTo>
                    <a:pt x="204" y="183"/>
                  </a:lnTo>
                  <a:lnTo>
                    <a:pt x="204" y="182"/>
                  </a:lnTo>
                  <a:lnTo>
                    <a:pt x="205" y="182"/>
                  </a:lnTo>
                  <a:lnTo>
                    <a:pt x="207" y="181"/>
                  </a:lnTo>
                  <a:lnTo>
                    <a:pt x="208" y="179"/>
                  </a:lnTo>
                  <a:lnTo>
                    <a:pt x="208" y="178"/>
                  </a:lnTo>
                  <a:lnTo>
                    <a:pt x="209" y="178"/>
                  </a:lnTo>
                  <a:lnTo>
                    <a:pt x="211" y="177"/>
                  </a:lnTo>
                  <a:lnTo>
                    <a:pt x="212" y="177"/>
                  </a:lnTo>
                  <a:lnTo>
                    <a:pt x="212" y="175"/>
                  </a:lnTo>
                  <a:lnTo>
                    <a:pt x="213" y="174"/>
                  </a:lnTo>
                  <a:lnTo>
                    <a:pt x="213" y="173"/>
                  </a:lnTo>
                  <a:lnTo>
                    <a:pt x="215" y="172"/>
                  </a:lnTo>
                  <a:lnTo>
                    <a:pt x="215" y="170"/>
                  </a:lnTo>
                  <a:lnTo>
                    <a:pt x="216" y="169"/>
                  </a:lnTo>
                  <a:lnTo>
                    <a:pt x="225" y="169"/>
                  </a:lnTo>
                  <a:lnTo>
                    <a:pt x="225" y="168"/>
                  </a:lnTo>
                  <a:lnTo>
                    <a:pt x="224" y="168"/>
                  </a:lnTo>
                  <a:lnTo>
                    <a:pt x="222" y="166"/>
                  </a:lnTo>
                  <a:lnTo>
                    <a:pt x="221" y="166"/>
                  </a:lnTo>
                  <a:lnTo>
                    <a:pt x="221" y="165"/>
                  </a:lnTo>
                  <a:lnTo>
                    <a:pt x="220" y="165"/>
                  </a:lnTo>
                  <a:lnTo>
                    <a:pt x="221" y="165"/>
                  </a:lnTo>
                  <a:lnTo>
                    <a:pt x="221" y="164"/>
                  </a:lnTo>
                  <a:lnTo>
                    <a:pt x="222" y="164"/>
                  </a:lnTo>
                  <a:lnTo>
                    <a:pt x="224" y="162"/>
                  </a:lnTo>
                  <a:lnTo>
                    <a:pt x="225" y="161"/>
                  </a:lnTo>
                  <a:lnTo>
                    <a:pt x="225" y="160"/>
                  </a:lnTo>
                  <a:lnTo>
                    <a:pt x="224" y="160"/>
                  </a:lnTo>
                  <a:lnTo>
                    <a:pt x="224" y="158"/>
                  </a:lnTo>
                  <a:lnTo>
                    <a:pt x="222" y="157"/>
                  </a:lnTo>
                  <a:lnTo>
                    <a:pt x="222" y="156"/>
                  </a:lnTo>
                  <a:lnTo>
                    <a:pt x="222" y="154"/>
                  </a:lnTo>
                  <a:lnTo>
                    <a:pt x="221" y="154"/>
                  </a:lnTo>
                  <a:lnTo>
                    <a:pt x="220" y="153"/>
                  </a:lnTo>
                  <a:lnTo>
                    <a:pt x="220" y="152"/>
                  </a:lnTo>
                  <a:lnTo>
                    <a:pt x="220" y="151"/>
                  </a:lnTo>
                  <a:lnTo>
                    <a:pt x="220" y="149"/>
                  </a:lnTo>
                  <a:lnTo>
                    <a:pt x="221" y="149"/>
                  </a:lnTo>
                  <a:lnTo>
                    <a:pt x="221" y="148"/>
                  </a:lnTo>
                  <a:lnTo>
                    <a:pt x="221" y="147"/>
                  </a:lnTo>
                  <a:lnTo>
                    <a:pt x="222" y="147"/>
                  </a:lnTo>
                  <a:lnTo>
                    <a:pt x="222" y="145"/>
                  </a:lnTo>
                  <a:lnTo>
                    <a:pt x="224" y="145"/>
                  </a:lnTo>
                  <a:lnTo>
                    <a:pt x="225" y="144"/>
                  </a:lnTo>
                  <a:lnTo>
                    <a:pt x="225" y="143"/>
                  </a:lnTo>
                  <a:lnTo>
                    <a:pt x="226" y="143"/>
                  </a:lnTo>
                  <a:lnTo>
                    <a:pt x="228" y="141"/>
                  </a:lnTo>
                  <a:lnTo>
                    <a:pt x="229" y="140"/>
                  </a:lnTo>
                  <a:lnTo>
                    <a:pt x="228" y="139"/>
                  </a:lnTo>
                  <a:lnTo>
                    <a:pt x="228" y="137"/>
                  </a:lnTo>
                  <a:lnTo>
                    <a:pt x="229" y="137"/>
                  </a:lnTo>
                  <a:lnTo>
                    <a:pt x="229" y="136"/>
                  </a:lnTo>
                  <a:lnTo>
                    <a:pt x="230" y="136"/>
                  </a:lnTo>
                  <a:lnTo>
                    <a:pt x="232" y="135"/>
                  </a:lnTo>
                  <a:lnTo>
                    <a:pt x="232" y="134"/>
                  </a:lnTo>
                  <a:lnTo>
                    <a:pt x="234" y="132"/>
                  </a:lnTo>
                  <a:lnTo>
                    <a:pt x="236" y="132"/>
                  </a:lnTo>
                  <a:lnTo>
                    <a:pt x="237" y="131"/>
                  </a:lnTo>
                  <a:lnTo>
                    <a:pt x="238" y="131"/>
                  </a:lnTo>
                  <a:lnTo>
                    <a:pt x="238" y="130"/>
                  </a:lnTo>
                  <a:lnTo>
                    <a:pt x="239" y="130"/>
                  </a:lnTo>
                  <a:lnTo>
                    <a:pt x="241" y="130"/>
                  </a:lnTo>
                  <a:lnTo>
                    <a:pt x="242" y="128"/>
                  </a:lnTo>
                  <a:lnTo>
                    <a:pt x="242" y="127"/>
                  </a:lnTo>
                  <a:lnTo>
                    <a:pt x="243" y="127"/>
                  </a:lnTo>
                  <a:lnTo>
                    <a:pt x="245" y="126"/>
                  </a:lnTo>
                  <a:lnTo>
                    <a:pt x="246" y="126"/>
                  </a:lnTo>
                  <a:lnTo>
                    <a:pt x="247" y="124"/>
                  </a:lnTo>
                  <a:lnTo>
                    <a:pt x="249" y="123"/>
                  </a:lnTo>
                  <a:lnTo>
                    <a:pt x="250" y="123"/>
                  </a:lnTo>
                  <a:lnTo>
                    <a:pt x="251" y="122"/>
                  </a:lnTo>
                  <a:lnTo>
                    <a:pt x="251" y="120"/>
                  </a:lnTo>
                  <a:lnTo>
                    <a:pt x="253" y="120"/>
                  </a:lnTo>
                  <a:lnTo>
                    <a:pt x="254" y="119"/>
                  </a:lnTo>
                  <a:lnTo>
                    <a:pt x="255" y="119"/>
                  </a:lnTo>
                  <a:lnTo>
                    <a:pt x="255" y="118"/>
                  </a:lnTo>
                  <a:lnTo>
                    <a:pt x="256" y="118"/>
                  </a:lnTo>
                  <a:lnTo>
                    <a:pt x="256" y="117"/>
                  </a:lnTo>
                  <a:lnTo>
                    <a:pt x="258" y="117"/>
                  </a:lnTo>
                  <a:lnTo>
                    <a:pt x="259" y="115"/>
                  </a:lnTo>
                  <a:lnTo>
                    <a:pt x="260" y="114"/>
                  </a:lnTo>
                  <a:lnTo>
                    <a:pt x="262" y="114"/>
                  </a:lnTo>
                  <a:lnTo>
                    <a:pt x="262" y="113"/>
                  </a:lnTo>
                  <a:lnTo>
                    <a:pt x="263" y="113"/>
                  </a:lnTo>
                  <a:lnTo>
                    <a:pt x="263" y="111"/>
                  </a:lnTo>
                  <a:lnTo>
                    <a:pt x="264" y="111"/>
                  </a:lnTo>
                  <a:lnTo>
                    <a:pt x="266" y="111"/>
                  </a:lnTo>
                  <a:lnTo>
                    <a:pt x="267" y="110"/>
                  </a:lnTo>
                  <a:lnTo>
                    <a:pt x="268" y="110"/>
                  </a:lnTo>
                  <a:lnTo>
                    <a:pt x="268" y="109"/>
                  </a:lnTo>
                  <a:lnTo>
                    <a:pt x="270" y="109"/>
                  </a:lnTo>
                  <a:lnTo>
                    <a:pt x="270" y="107"/>
                  </a:lnTo>
                  <a:lnTo>
                    <a:pt x="271" y="107"/>
                  </a:lnTo>
                  <a:lnTo>
                    <a:pt x="271" y="106"/>
                  </a:lnTo>
                  <a:lnTo>
                    <a:pt x="272" y="105"/>
                  </a:lnTo>
                  <a:lnTo>
                    <a:pt x="273" y="105"/>
                  </a:lnTo>
                  <a:lnTo>
                    <a:pt x="275" y="103"/>
                  </a:lnTo>
                  <a:lnTo>
                    <a:pt x="275" y="102"/>
                  </a:lnTo>
                  <a:lnTo>
                    <a:pt x="276" y="102"/>
                  </a:lnTo>
                  <a:lnTo>
                    <a:pt x="277" y="101"/>
                  </a:lnTo>
                  <a:lnTo>
                    <a:pt x="279" y="101"/>
                  </a:lnTo>
                  <a:lnTo>
                    <a:pt x="279" y="100"/>
                  </a:lnTo>
                  <a:lnTo>
                    <a:pt x="280" y="100"/>
                  </a:lnTo>
                  <a:lnTo>
                    <a:pt x="281" y="98"/>
                  </a:lnTo>
                  <a:lnTo>
                    <a:pt x="283" y="98"/>
                  </a:lnTo>
                  <a:lnTo>
                    <a:pt x="284" y="97"/>
                  </a:lnTo>
                  <a:lnTo>
                    <a:pt x="285" y="96"/>
                  </a:lnTo>
                  <a:lnTo>
                    <a:pt x="287" y="94"/>
                  </a:lnTo>
                  <a:lnTo>
                    <a:pt x="288" y="94"/>
                  </a:lnTo>
                  <a:lnTo>
                    <a:pt x="288" y="93"/>
                  </a:lnTo>
                  <a:lnTo>
                    <a:pt x="289" y="93"/>
                  </a:lnTo>
                  <a:lnTo>
                    <a:pt x="289" y="92"/>
                  </a:lnTo>
                  <a:lnTo>
                    <a:pt x="291" y="92"/>
                  </a:lnTo>
                  <a:lnTo>
                    <a:pt x="292" y="90"/>
                  </a:lnTo>
                  <a:lnTo>
                    <a:pt x="293" y="89"/>
                  </a:lnTo>
                  <a:lnTo>
                    <a:pt x="294" y="88"/>
                  </a:lnTo>
                  <a:lnTo>
                    <a:pt x="296" y="88"/>
                  </a:lnTo>
                  <a:lnTo>
                    <a:pt x="297" y="86"/>
                  </a:lnTo>
                  <a:lnTo>
                    <a:pt x="298" y="86"/>
                  </a:lnTo>
                  <a:lnTo>
                    <a:pt x="298" y="85"/>
                  </a:lnTo>
                  <a:lnTo>
                    <a:pt x="300" y="85"/>
                  </a:lnTo>
                  <a:lnTo>
                    <a:pt x="300" y="84"/>
                  </a:lnTo>
                  <a:lnTo>
                    <a:pt x="301" y="82"/>
                  </a:lnTo>
                  <a:lnTo>
                    <a:pt x="302" y="82"/>
                  </a:lnTo>
                  <a:lnTo>
                    <a:pt x="304" y="82"/>
                  </a:lnTo>
                  <a:lnTo>
                    <a:pt x="305" y="81"/>
                  </a:lnTo>
                  <a:lnTo>
                    <a:pt x="306" y="81"/>
                  </a:lnTo>
                  <a:lnTo>
                    <a:pt x="306" y="80"/>
                  </a:lnTo>
                  <a:lnTo>
                    <a:pt x="308" y="80"/>
                  </a:lnTo>
                  <a:lnTo>
                    <a:pt x="308" y="79"/>
                  </a:lnTo>
                  <a:lnTo>
                    <a:pt x="308" y="77"/>
                  </a:lnTo>
                  <a:lnTo>
                    <a:pt x="308" y="76"/>
                  </a:lnTo>
                  <a:lnTo>
                    <a:pt x="308" y="75"/>
                  </a:lnTo>
                  <a:lnTo>
                    <a:pt x="308" y="73"/>
                  </a:lnTo>
                  <a:lnTo>
                    <a:pt x="308" y="72"/>
                  </a:lnTo>
                  <a:lnTo>
                    <a:pt x="308" y="71"/>
                  </a:lnTo>
                  <a:lnTo>
                    <a:pt x="308" y="69"/>
                  </a:lnTo>
                  <a:lnTo>
                    <a:pt x="308" y="68"/>
                  </a:lnTo>
                  <a:lnTo>
                    <a:pt x="308" y="65"/>
                  </a:lnTo>
                  <a:lnTo>
                    <a:pt x="309" y="65"/>
                  </a:lnTo>
                  <a:lnTo>
                    <a:pt x="309" y="64"/>
                  </a:lnTo>
                  <a:lnTo>
                    <a:pt x="309" y="63"/>
                  </a:lnTo>
                  <a:lnTo>
                    <a:pt x="309" y="60"/>
                  </a:lnTo>
                  <a:lnTo>
                    <a:pt x="310" y="59"/>
                  </a:lnTo>
                  <a:lnTo>
                    <a:pt x="310" y="58"/>
                  </a:lnTo>
                  <a:lnTo>
                    <a:pt x="310" y="56"/>
                  </a:lnTo>
                  <a:lnTo>
                    <a:pt x="311" y="56"/>
                  </a:lnTo>
                  <a:lnTo>
                    <a:pt x="311" y="55"/>
                  </a:lnTo>
                  <a:lnTo>
                    <a:pt x="311" y="54"/>
                  </a:lnTo>
                  <a:lnTo>
                    <a:pt x="313" y="52"/>
                  </a:lnTo>
                  <a:lnTo>
                    <a:pt x="313" y="51"/>
                  </a:lnTo>
                  <a:lnTo>
                    <a:pt x="314" y="51"/>
                  </a:lnTo>
                  <a:lnTo>
                    <a:pt x="315" y="50"/>
                  </a:lnTo>
                  <a:lnTo>
                    <a:pt x="317" y="50"/>
                  </a:lnTo>
                  <a:lnTo>
                    <a:pt x="317" y="48"/>
                  </a:lnTo>
                  <a:lnTo>
                    <a:pt x="318" y="48"/>
                  </a:lnTo>
                  <a:lnTo>
                    <a:pt x="319" y="48"/>
                  </a:lnTo>
                  <a:lnTo>
                    <a:pt x="321" y="47"/>
                  </a:lnTo>
                  <a:lnTo>
                    <a:pt x="322" y="47"/>
                  </a:lnTo>
                  <a:lnTo>
                    <a:pt x="323" y="47"/>
                  </a:lnTo>
                  <a:lnTo>
                    <a:pt x="325" y="46"/>
                  </a:lnTo>
                  <a:lnTo>
                    <a:pt x="326" y="46"/>
                  </a:lnTo>
                  <a:lnTo>
                    <a:pt x="327" y="45"/>
                  </a:lnTo>
                  <a:lnTo>
                    <a:pt x="329" y="45"/>
                  </a:lnTo>
                  <a:lnTo>
                    <a:pt x="330" y="45"/>
                  </a:lnTo>
                  <a:lnTo>
                    <a:pt x="330" y="43"/>
                  </a:lnTo>
                  <a:lnTo>
                    <a:pt x="331" y="43"/>
                  </a:lnTo>
                  <a:lnTo>
                    <a:pt x="331" y="42"/>
                  </a:lnTo>
                  <a:lnTo>
                    <a:pt x="332" y="42"/>
                  </a:lnTo>
                  <a:lnTo>
                    <a:pt x="334" y="41"/>
                  </a:lnTo>
                  <a:lnTo>
                    <a:pt x="335" y="41"/>
                  </a:lnTo>
                  <a:lnTo>
                    <a:pt x="335" y="39"/>
                  </a:lnTo>
                  <a:lnTo>
                    <a:pt x="336" y="39"/>
                  </a:lnTo>
                  <a:lnTo>
                    <a:pt x="338" y="38"/>
                  </a:lnTo>
                  <a:lnTo>
                    <a:pt x="339" y="37"/>
                  </a:lnTo>
                  <a:lnTo>
                    <a:pt x="340" y="35"/>
                  </a:lnTo>
                  <a:lnTo>
                    <a:pt x="342" y="35"/>
                  </a:lnTo>
                  <a:lnTo>
                    <a:pt x="343" y="35"/>
                  </a:lnTo>
                  <a:lnTo>
                    <a:pt x="344" y="35"/>
                  </a:lnTo>
                  <a:lnTo>
                    <a:pt x="346" y="35"/>
                  </a:lnTo>
                  <a:lnTo>
                    <a:pt x="347" y="35"/>
                  </a:lnTo>
                  <a:lnTo>
                    <a:pt x="348" y="35"/>
                  </a:lnTo>
                  <a:lnTo>
                    <a:pt x="349" y="35"/>
                  </a:lnTo>
                  <a:lnTo>
                    <a:pt x="349" y="37"/>
                  </a:lnTo>
                  <a:lnTo>
                    <a:pt x="351" y="37"/>
                  </a:lnTo>
                  <a:lnTo>
                    <a:pt x="352" y="37"/>
                  </a:lnTo>
                  <a:lnTo>
                    <a:pt x="353" y="38"/>
                  </a:lnTo>
                  <a:lnTo>
                    <a:pt x="355" y="38"/>
                  </a:lnTo>
                  <a:lnTo>
                    <a:pt x="357" y="38"/>
                  </a:lnTo>
                  <a:lnTo>
                    <a:pt x="359" y="38"/>
                  </a:lnTo>
                  <a:lnTo>
                    <a:pt x="360" y="37"/>
                  </a:lnTo>
                  <a:lnTo>
                    <a:pt x="361" y="37"/>
                  </a:lnTo>
                  <a:lnTo>
                    <a:pt x="361" y="35"/>
                  </a:lnTo>
                  <a:lnTo>
                    <a:pt x="363" y="35"/>
                  </a:lnTo>
                  <a:lnTo>
                    <a:pt x="363" y="34"/>
                  </a:lnTo>
                  <a:lnTo>
                    <a:pt x="364" y="33"/>
                  </a:lnTo>
                  <a:lnTo>
                    <a:pt x="365" y="33"/>
                  </a:lnTo>
                  <a:lnTo>
                    <a:pt x="365" y="31"/>
                  </a:lnTo>
                  <a:lnTo>
                    <a:pt x="366" y="31"/>
                  </a:lnTo>
                  <a:lnTo>
                    <a:pt x="366" y="30"/>
                  </a:lnTo>
                  <a:lnTo>
                    <a:pt x="368" y="30"/>
                  </a:lnTo>
                  <a:lnTo>
                    <a:pt x="369" y="30"/>
                  </a:lnTo>
                  <a:lnTo>
                    <a:pt x="372" y="30"/>
                  </a:lnTo>
                  <a:lnTo>
                    <a:pt x="372" y="29"/>
                  </a:lnTo>
                  <a:lnTo>
                    <a:pt x="376" y="26"/>
                  </a:lnTo>
                  <a:lnTo>
                    <a:pt x="377" y="25"/>
                  </a:lnTo>
                  <a:lnTo>
                    <a:pt x="377" y="24"/>
                  </a:lnTo>
                  <a:lnTo>
                    <a:pt x="378" y="24"/>
                  </a:lnTo>
                  <a:lnTo>
                    <a:pt x="380" y="22"/>
                  </a:lnTo>
                  <a:lnTo>
                    <a:pt x="381" y="22"/>
                  </a:lnTo>
                  <a:lnTo>
                    <a:pt x="382" y="21"/>
                  </a:lnTo>
                  <a:lnTo>
                    <a:pt x="384" y="21"/>
                  </a:lnTo>
                  <a:lnTo>
                    <a:pt x="385" y="21"/>
                  </a:lnTo>
                  <a:lnTo>
                    <a:pt x="386" y="21"/>
                  </a:lnTo>
                  <a:lnTo>
                    <a:pt x="387" y="21"/>
                  </a:lnTo>
                  <a:lnTo>
                    <a:pt x="387" y="20"/>
                  </a:lnTo>
                  <a:lnTo>
                    <a:pt x="389" y="20"/>
                  </a:lnTo>
                  <a:lnTo>
                    <a:pt x="390" y="18"/>
                  </a:lnTo>
                  <a:lnTo>
                    <a:pt x="391" y="17"/>
                  </a:lnTo>
                  <a:lnTo>
                    <a:pt x="393" y="16"/>
                  </a:lnTo>
                  <a:lnTo>
                    <a:pt x="394" y="16"/>
                  </a:lnTo>
                  <a:lnTo>
                    <a:pt x="393" y="14"/>
                  </a:lnTo>
                  <a:lnTo>
                    <a:pt x="393" y="13"/>
                  </a:lnTo>
                  <a:lnTo>
                    <a:pt x="391" y="13"/>
                  </a:lnTo>
                  <a:lnTo>
                    <a:pt x="391" y="12"/>
                  </a:lnTo>
                  <a:lnTo>
                    <a:pt x="391" y="10"/>
                  </a:lnTo>
                  <a:lnTo>
                    <a:pt x="391" y="9"/>
                  </a:lnTo>
                  <a:lnTo>
                    <a:pt x="390" y="8"/>
                  </a:lnTo>
                  <a:lnTo>
                    <a:pt x="390" y="7"/>
                  </a:lnTo>
                  <a:lnTo>
                    <a:pt x="390" y="5"/>
                  </a:lnTo>
                  <a:lnTo>
                    <a:pt x="393" y="1"/>
                  </a:lnTo>
                  <a:lnTo>
                    <a:pt x="394" y="1"/>
                  </a:lnTo>
                  <a:lnTo>
                    <a:pt x="395" y="1"/>
                  </a:lnTo>
                  <a:lnTo>
                    <a:pt x="397" y="3"/>
                  </a:lnTo>
                  <a:lnTo>
                    <a:pt x="398" y="3"/>
                  </a:lnTo>
                  <a:lnTo>
                    <a:pt x="399" y="3"/>
                  </a:lnTo>
                  <a:lnTo>
                    <a:pt x="401" y="3"/>
                  </a:lnTo>
                  <a:lnTo>
                    <a:pt x="401" y="4"/>
                  </a:lnTo>
                  <a:lnTo>
                    <a:pt x="402" y="4"/>
                  </a:lnTo>
                  <a:lnTo>
                    <a:pt x="403" y="4"/>
                  </a:lnTo>
                  <a:lnTo>
                    <a:pt x="404" y="5"/>
                  </a:lnTo>
                  <a:lnTo>
                    <a:pt x="406" y="5"/>
                  </a:lnTo>
                  <a:lnTo>
                    <a:pt x="407" y="5"/>
                  </a:lnTo>
                  <a:lnTo>
                    <a:pt x="408" y="5"/>
                  </a:lnTo>
                  <a:lnTo>
                    <a:pt x="410" y="7"/>
                  </a:lnTo>
                  <a:lnTo>
                    <a:pt x="411" y="7"/>
                  </a:lnTo>
                  <a:lnTo>
                    <a:pt x="412" y="7"/>
                  </a:lnTo>
                  <a:lnTo>
                    <a:pt x="414" y="7"/>
                  </a:lnTo>
                  <a:lnTo>
                    <a:pt x="415" y="7"/>
                  </a:lnTo>
                  <a:lnTo>
                    <a:pt x="415" y="8"/>
                  </a:lnTo>
                  <a:lnTo>
                    <a:pt x="416" y="8"/>
                  </a:lnTo>
                  <a:lnTo>
                    <a:pt x="418" y="8"/>
                  </a:lnTo>
                  <a:lnTo>
                    <a:pt x="419" y="8"/>
                  </a:lnTo>
                  <a:lnTo>
                    <a:pt x="420" y="8"/>
                  </a:lnTo>
                  <a:lnTo>
                    <a:pt x="422" y="8"/>
                  </a:lnTo>
                  <a:lnTo>
                    <a:pt x="423" y="8"/>
                  </a:lnTo>
                  <a:lnTo>
                    <a:pt x="423" y="7"/>
                  </a:lnTo>
                  <a:lnTo>
                    <a:pt x="424" y="7"/>
                  </a:lnTo>
                  <a:lnTo>
                    <a:pt x="425" y="7"/>
                  </a:lnTo>
                  <a:lnTo>
                    <a:pt x="425" y="5"/>
                  </a:lnTo>
                  <a:lnTo>
                    <a:pt x="427" y="5"/>
                  </a:lnTo>
                  <a:lnTo>
                    <a:pt x="428" y="5"/>
                  </a:lnTo>
                  <a:lnTo>
                    <a:pt x="428" y="4"/>
                  </a:lnTo>
                  <a:lnTo>
                    <a:pt x="429" y="4"/>
                  </a:lnTo>
                  <a:lnTo>
                    <a:pt x="431" y="4"/>
                  </a:lnTo>
                  <a:lnTo>
                    <a:pt x="431" y="5"/>
                  </a:lnTo>
                  <a:lnTo>
                    <a:pt x="432" y="5"/>
                  </a:lnTo>
                  <a:lnTo>
                    <a:pt x="432" y="4"/>
                  </a:lnTo>
                  <a:lnTo>
                    <a:pt x="432" y="5"/>
                  </a:lnTo>
                  <a:lnTo>
                    <a:pt x="433" y="5"/>
                  </a:lnTo>
                  <a:lnTo>
                    <a:pt x="433" y="4"/>
                  </a:lnTo>
                  <a:lnTo>
                    <a:pt x="432" y="4"/>
                  </a:lnTo>
                  <a:lnTo>
                    <a:pt x="433" y="4"/>
                  </a:lnTo>
                  <a:lnTo>
                    <a:pt x="435" y="4"/>
                  </a:lnTo>
                  <a:lnTo>
                    <a:pt x="436" y="4"/>
                  </a:lnTo>
                  <a:lnTo>
                    <a:pt x="437" y="4"/>
                  </a:lnTo>
                  <a:lnTo>
                    <a:pt x="439" y="4"/>
                  </a:lnTo>
                  <a:lnTo>
                    <a:pt x="440" y="4"/>
                  </a:lnTo>
                  <a:lnTo>
                    <a:pt x="440" y="3"/>
                  </a:lnTo>
                  <a:lnTo>
                    <a:pt x="441" y="3"/>
                  </a:lnTo>
                  <a:lnTo>
                    <a:pt x="442" y="3"/>
                  </a:lnTo>
                  <a:lnTo>
                    <a:pt x="444" y="3"/>
                  </a:lnTo>
                  <a:lnTo>
                    <a:pt x="445" y="3"/>
                  </a:lnTo>
                  <a:lnTo>
                    <a:pt x="444" y="1"/>
                  </a:lnTo>
                  <a:lnTo>
                    <a:pt x="442" y="1"/>
                  </a:lnTo>
                  <a:lnTo>
                    <a:pt x="442" y="0"/>
                  </a:lnTo>
                  <a:lnTo>
                    <a:pt x="442" y="1"/>
                  </a:lnTo>
                  <a:lnTo>
                    <a:pt x="444" y="1"/>
                  </a:lnTo>
                  <a:lnTo>
                    <a:pt x="444" y="0"/>
                  </a:lnTo>
                  <a:lnTo>
                    <a:pt x="445" y="0"/>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6" name="Freeform 27">
              <a:extLst>
                <a:ext uri="{FF2B5EF4-FFF2-40B4-BE49-F238E27FC236}">
                  <a16:creationId xmlns:a16="http://schemas.microsoft.com/office/drawing/2014/main" id="{A05C962C-6E7C-4476-A899-5D9B3483A0F6}"/>
                </a:ext>
              </a:extLst>
            </p:cNvPr>
            <p:cNvSpPr>
              <a:spLocks/>
            </p:cNvSpPr>
            <p:nvPr/>
          </p:nvSpPr>
          <p:spPr bwMode="auto">
            <a:xfrm>
              <a:off x="2040" y="2372"/>
              <a:ext cx="1308" cy="1046"/>
            </a:xfrm>
            <a:custGeom>
              <a:avLst/>
              <a:gdLst>
                <a:gd name="T0" fmla="*/ 1161 w 1308"/>
                <a:gd name="T1" fmla="*/ 325 h 1046"/>
                <a:gd name="T2" fmla="*/ 1048 w 1308"/>
                <a:gd name="T3" fmla="*/ 363 h 1046"/>
                <a:gd name="T4" fmla="*/ 1003 w 1308"/>
                <a:gd name="T5" fmla="*/ 449 h 1046"/>
                <a:gd name="T6" fmla="*/ 951 w 1308"/>
                <a:gd name="T7" fmla="*/ 499 h 1046"/>
                <a:gd name="T8" fmla="*/ 882 w 1308"/>
                <a:gd name="T9" fmla="*/ 517 h 1046"/>
                <a:gd name="T10" fmla="*/ 872 w 1308"/>
                <a:gd name="T11" fmla="*/ 585 h 1046"/>
                <a:gd name="T12" fmla="*/ 898 w 1308"/>
                <a:gd name="T13" fmla="*/ 615 h 1046"/>
                <a:gd name="T14" fmla="*/ 858 w 1308"/>
                <a:gd name="T15" fmla="*/ 665 h 1046"/>
                <a:gd name="T16" fmla="*/ 840 w 1308"/>
                <a:gd name="T17" fmla="*/ 719 h 1046"/>
                <a:gd name="T18" fmla="*/ 790 w 1308"/>
                <a:gd name="T19" fmla="*/ 770 h 1046"/>
                <a:gd name="T20" fmla="*/ 785 w 1308"/>
                <a:gd name="T21" fmla="*/ 821 h 1046"/>
                <a:gd name="T22" fmla="*/ 751 w 1308"/>
                <a:gd name="T23" fmla="*/ 839 h 1046"/>
                <a:gd name="T24" fmla="*/ 745 w 1308"/>
                <a:gd name="T25" fmla="*/ 886 h 1046"/>
                <a:gd name="T26" fmla="*/ 725 w 1308"/>
                <a:gd name="T27" fmla="*/ 936 h 1046"/>
                <a:gd name="T28" fmla="*/ 725 w 1308"/>
                <a:gd name="T29" fmla="*/ 991 h 1046"/>
                <a:gd name="T30" fmla="*/ 680 w 1308"/>
                <a:gd name="T31" fmla="*/ 1026 h 1046"/>
                <a:gd name="T32" fmla="*/ 642 w 1308"/>
                <a:gd name="T33" fmla="*/ 999 h 1046"/>
                <a:gd name="T34" fmla="*/ 586 w 1308"/>
                <a:gd name="T35" fmla="*/ 1021 h 1046"/>
                <a:gd name="T36" fmla="*/ 551 w 1308"/>
                <a:gd name="T37" fmla="*/ 1031 h 1046"/>
                <a:gd name="T38" fmla="*/ 539 w 1308"/>
                <a:gd name="T39" fmla="*/ 1001 h 1046"/>
                <a:gd name="T40" fmla="*/ 484 w 1308"/>
                <a:gd name="T41" fmla="*/ 1001 h 1046"/>
                <a:gd name="T42" fmla="*/ 437 w 1308"/>
                <a:gd name="T43" fmla="*/ 995 h 1046"/>
                <a:gd name="T44" fmla="*/ 399 w 1308"/>
                <a:gd name="T45" fmla="*/ 969 h 1046"/>
                <a:gd name="T46" fmla="*/ 357 w 1308"/>
                <a:gd name="T47" fmla="*/ 948 h 1046"/>
                <a:gd name="T48" fmla="*/ 315 w 1308"/>
                <a:gd name="T49" fmla="*/ 950 h 1046"/>
                <a:gd name="T50" fmla="*/ 280 w 1308"/>
                <a:gd name="T51" fmla="*/ 910 h 1046"/>
                <a:gd name="T52" fmla="*/ 252 w 1308"/>
                <a:gd name="T53" fmla="*/ 876 h 1046"/>
                <a:gd name="T54" fmla="*/ 253 w 1308"/>
                <a:gd name="T55" fmla="*/ 809 h 1046"/>
                <a:gd name="T56" fmla="*/ 223 w 1308"/>
                <a:gd name="T57" fmla="*/ 788 h 1046"/>
                <a:gd name="T58" fmla="*/ 142 w 1308"/>
                <a:gd name="T59" fmla="*/ 761 h 1046"/>
                <a:gd name="T60" fmla="*/ 131 w 1308"/>
                <a:gd name="T61" fmla="*/ 704 h 1046"/>
                <a:gd name="T62" fmla="*/ 96 w 1308"/>
                <a:gd name="T63" fmla="*/ 687 h 1046"/>
                <a:gd name="T64" fmla="*/ 56 w 1308"/>
                <a:gd name="T65" fmla="*/ 712 h 1046"/>
                <a:gd name="T66" fmla="*/ 16 w 1308"/>
                <a:gd name="T67" fmla="*/ 729 h 1046"/>
                <a:gd name="T68" fmla="*/ 8 w 1308"/>
                <a:gd name="T69" fmla="*/ 687 h 1046"/>
                <a:gd name="T70" fmla="*/ 29 w 1308"/>
                <a:gd name="T71" fmla="*/ 661 h 1046"/>
                <a:gd name="T72" fmla="*/ 42 w 1308"/>
                <a:gd name="T73" fmla="*/ 606 h 1046"/>
                <a:gd name="T74" fmla="*/ 24 w 1308"/>
                <a:gd name="T75" fmla="*/ 575 h 1046"/>
                <a:gd name="T76" fmla="*/ 59 w 1308"/>
                <a:gd name="T77" fmla="*/ 550 h 1046"/>
                <a:gd name="T78" fmla="*/ 99 w 1308"/>
                <a:gd name="T79" fmla="*/ 537 h 1046"/>
                <a:gd name="T80" fmla="*/ 70 w 1308"/>
                <a:gd name="T81" fmla="*/ 470 h 1046"/>
                <a:gd name="T82" fmla="*/ 38 w 1308"/>
                <a:gd name="T83" fmla="*/ 452 h 1046"/>
                <a:gd name="T84" fmla="*/ 69 w 1308"/>
                <a:gd name="T85" fmla="*/ 419 h 1046"/>
                <a:gd name="T86" fmla="*/ 121 w 1308"/>
                <a:gd name="T87" fmla="*/ 378 h 1046"/>
                <a:gd name="T88" fmla="*/ 189 w 1308"/>
                <a:gd name="T89" fmla="*/ 359 h 1046"/>
                <a:gd name="T90" fmla="*/ 350 w 1308"/>
                <a:gd name="T91" fmla="*/ 297 h 1046"/>
                <a:gd name="T92" fmla="*/ 274 w 1308"/>
                <a:gd name="T93" fmla="*/ 191 h 1046"/>
                <a:gd name="T94" fmla="*/ 200 w 1308"/>
                <a:gd name="T95" fmla="*/ 102 h 1046"/>
                <a:gd name="T96" fmla="*/ 293 w 1308"/>
                <a:gd name="T97" fmla="*/ 116 h 1046"/>
                <a:gd name="T98" fmla="*/ 371 w 1308"/>
                <a:gd name="T99" fmla="*/ 114 h 1046"/>
                <a:gd name="T100" fmla="*/ 409 w 1308"/>
                <a:gd name="T101" fmla="*/ 175 h 1046"/>
                <a:gd name="T102" fmla="*/ 483 w 1308"/>
                <a:gd name="T103" fmla="*/ 169 h 1046"/>
                <a:gd name="T104" fmla="*/ 543 w 1308"/>
                <a:gd name="T105" fmla="*/ 111 h 1046"/>
                <a:gd name="T106" fmla="*/ 621 w 1308"/>
                <a:gd name="T107" fmla="*/ 17 h 1046"/>
                <a:gd name="T108" fmla="*/ 682 w 1308"/>
                <a:gd name="T109" fmla="*/ 33 h 1046"/>
                <a:gd name="T110" fmla="*/ 738 w 1308"/>
                <a:gd name="T111" fmla="*/ 76 h 1046"/>
                <a:gd name="T112" fmla="*/ 815 w 1308"/>
                <a:gd name="T113" fmla="*/ 81 h 1046"/>
                <a:gd name="T114" fmla="*/ 873 w 1308"/>
                <a:gd name="T115" fmla="*/ 60 h 1046"/>
                <a:gd name="T116" fmla="*/ 924 w 1308"/>
                <a:gd name="T117" fmla="*/ 64 h 1046"/>
                <a:gd name="T118" fmla="*/ 976 w 1308"/>
                <a:gd name="T119" fmla="*/ 72 h 1046"/>
                <a:gd name="T120" fmla="*/ 1046 w 1308"/>
                <a:gd name="T121" fmla="*/ 56 h 1046"/>
                <a:gd name="T122" fmla="*/ 1079 w 1308"/>
                <a:gd name="T123" fmla="*/ 92 h 1046"/>
                <a:gd name="T124" fmla="*/ 1204 w 1308"/>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046">
                  <a:moveTo>
                    <a:pt x="1301" y="233"/>
                  </a:moveTo>
                  <a:lnTo>
                    <a:pt x="1304" y="238"/>
                  </a:lnTo>
                  <a:lnTo>
                    <a:pt x="1304" y="240"/>
                  </a:lnTo>
                  <a:lnTo>
                    <a:pt x="1305" y="241"/>
                  </a:lnTo>
                  <a:lnTo>
                    <a:pt x="1305" y="242"/>
                  </a:lnTo>
                  <a:lnTo>
                    <a:pt x="1305" y="243"/>
                  </a:lnTo>
                  <a:lnTo>
                    <a:pt x="1306" y="245"/>
                  </a:lnTo>
                  <a:lnTo>
                    <a:pt x="1308" y="249"/>
                  </a:lnTo>
                  <a:lnTo>
                    <a:pt x="1306" y="250"/>
                  </a:lnTo>
                  <a:lnTo>
                    <a:pt x="1305" y="250"/>
                  </a:lnTo>
                  <a:lnTo>
                    <a:pt x="1304" y="250"/>
                  </a:lnTo>
                  <a:lnTo>
                    <a:pt x="1299" y="251"/>
                  </a:lnTo>
                  <a:lnTo>
                    <a:pt x="1295" y="253"/>
                  </a:lnTo>
                  <a:lnTo>
                    <a:pt x="1292" y="253"/>
                  </a:lnTo>
                  <a:lnTo>
                    <a:pt x="1291" y="253"/>
                  </a:lnTo>
                  <a:lnTo>
                    <a:pt x="1289" y="253"/>
                  </a:lnTo>
                  <a:lnTo>
                    <a:pt x="1288" y="253"/>
                  </a:lnTo>
                  <a:lnTo>
                    <a:pt x="1287" y="253"/>
                  </a:lnTo>
                  <a:lnTo>
                    <a:pt x="1285" y="251"/>
                  </a:lnTo>
                  <a:lnTo>
                    <a:pt x="1284" y="251"/>
                  </a:lnTo>
                  <a:lnTo>
                    <a:pt x="1283" y="251"/>
                  </a:lnTo>
                  <a:lnTo>
                    <a:pt x="1282" y="251"/>
                  </a:lnTo>
                  <a:lnTo>
                    <a:pt x="1280" y="253"/>
                  </a:lnTo>
                  <a:lnTo>
                    <a:pt x="1278" y="254"/>
                  </a:lnTo>
                  <a:lnTo>
                    <a:pt x="1276" y="254"/>
                  </a:lnTo>
                  <a:lnTo>
                    <a:pt x="1275" y="255"/>
                  </a:lnTo>
                  <a:lnTo>
                    <a:pt x="1272" y="257"/>
                  </a:lnTo>
                  <a:lnTo>
                    <a:pt x="1271" y="257"/>
                  </a:lnTo>
                  <a:lnTo>
                    <a:pt x="1270" y="258"/>
                  </a:lnTo>
                  <a:lnTo>
                    <a:pt x="1270" y="260"/>
                  </a:lnTo>
                  <a:lnTo>
                    <a:pt x="1267" y="264"/>
                  </a:lnTo>
                  <a:lnTo>
                    <a:pt x="1267" y="266"/>
                  </a:lnTo>
                  <a:lnTo>
                    <a:pt x="1265" y="270"/>
                  </a:lnTo>
                  <a:lnTo>
                    <a:pt x="1263" y="272"/>
                  </a:lnTo>
                  <a:lnTo>
                    <a:pt x="1262" y="274"/>
                  </a:lnTo>
                  <a:lnTo>
                    <a:pt x="1261" y="275"/>
                  </a:lnTo>
                  <a:lnTo>
                    <a:pt x="1261" y="276"/>
                  </a:lnTo>
                  <a:lnTo>
                    <a:pt x="1259" y="277"/>
                  </a:lnTo>
                  <a:lnTo>
                    <a:pt x="1258" y="279"/>
                  </a:lnTo>
                  <a:lnTo>
                    <a:pt x="1258" y="281"/>
                  </a:lnTo>
                  <a:lnTo>
                    <a:pt x="1253" y="287"/>
                  </a:lnTo>
                  <a:lnTo>
                    <a:pt x="1251" y="287"/>
                  </a:lnTo>
                  <a:lnTo>
                    <a:pt x="1250" y="287"/>
                  </a:lnTo>
                  <a:lnTo>
                    <a:pt x="1249" y="287"/>
                  </a:lnTo>
                  <a:lnTo>
                    <a:pt x="1248" y="287"/>
                  </a:lnTo>
                  <a:lnTo>
                    <a:pt x="1244" y="288"/>
                  </a:lnTo>
                  <a:lnTo>
                    <a:pt x="1240" y="291"/>
                  </a:lnTo>
                  <a:lnTo>
                    <a:pt x="1238" y="292"/>
                  </a:lnTo>
                  <a:lnTo>
                    <a:pt x="1234" y="294"/>
                  </a:lnTo>
                  <a:lnTo>
                    <a:pt x="1227" y="298"/>
                  </a:lnTo>
                  <a:lnTo>
                    <a:pt x="1223" y="300"/>
                  </a:lnTo>
                  <a:lnTo>
                    <a:pt x="1221" y="301"/>
                  </a:lnTo>
                  <a:lnTo>
                    <a:pt x="1220" y="301"/>
                  </a:lnTo>
                  <a:lnTo>
                    <a:pt x="1217" y="301"/>
                  </a:lnTo>
                  <a:lnTo>
                    <a:pt x="1216" y="301"/>
                  </a:lnTo>
                  <a:lnTo>
                    <a:pt x="1215" y="301"/>
                  </a:lnTo>
                  <a:lnTo>
                    <a:pt x="1212" y="302"/>
                  </a:lnTo>
                  <a:lnTo>
                    <a:pt x="1210" y="302"/>
                  </a:lnTo>
                  <a:lnTo>
                    <a:pt x="1208" y="302"/>
                  </a:lnTo>
                  <a:lnTo>
                    <a:pt x="1207" y="302"/>
                  </a:lnTo>
                  <a:lnTo>
                    <a:pt x="1200" y="304"/>
                  </a:lnTo>
                  <a:lnTo>
                    <a:pt x="1198" y="304"/>
                  </a:lnTo>
                  <a:lnTo>
                    <a:pt x="1198" y="305"/>
                  </a:lnTo>
                  <a:lnTo>
                    <a:pt x="1196" y="306"/>
                  </a:lnTo>
                  <a:lnTo>
                    <a:pt x="1196" y="308"/>
                  </a:lnTo>
                  <a:lnTo>
                    <a:pt x="1195" y="308"/>
                  </a:lnTo>
                  <a:lnTo>
                    <a:pt x="1195" y="309"/>
                  </a:lnTo>
                  <a:lnTo>
                    <a:pt x="1190" y="309"/>
                  </a:lnTo>
                  <a:lnTo>
                    <a:pt x="1189" y="309"/>
                  </a:lnTo>
                  <a:lnTo>
                    <a:pt x="1187" y="309"/>
                  </a:lnTo>
                  <a:lnTo>
                    <a:pt x="1186" y="310"/>
                  </a:lnTo>
                  <a:lnTo>
                    <a:pt x="1185" y="312"/>
                  </a:lnTo>
                  <a:lnTo>
                    <a:pt x="1182" y="313"/>
                  </a:lnTo>
                  <a:lnTo>
                    <a:pt x="1181" y="314"/>
                  </a:lnTo>
                  <a:lnTo>
                    <a:pt x="1179" y="315"/>
                  </a:lnTo>
                  <a:lnTo>
                    <a:pt x="1178" y="315"/>
                  </a:lnTo>
                  <a:lnTo>
                    <a:pt x="1178" y="317"/>
                  </a:lnTo>
                  <a:lnTo>
                    <a:pt x="1177" y="317"/>
                  </a:lnTo>
                  <a:lnTo>
                    <a:pt x="1175" y="318"/>
                  </a:lnTo>
                  <a:lnTo>
                    <a:pt x="1174" y="319"/>
                  </a:lnTo>
                  <a:lnTo>
                    <a:pt x="1172" y="321"/>
                  </a:lnTo>
                  <a:lnTo>
                    <a:pt x="1170" y="322"/>
                  </a:lnTo>
                  <a:lnTo>
                    <a:pt x="1169" y="322"/>
                  </a:lnTo>
                  <a:lnTo>
                    <a:pt x="1166" y="323"/>
                  </a:lnTo>
                  <a:lnTo>
                    <a:pt x="1164" y="325"/>
                  </a:lnTo>
                  <a:lnTo>
                    <a:pt x="1162" y="325"/>
                  </a:lnTo>
                  <a:lnTo>
                    <a:pt x="1161" y="325"/>
                  </a:lnTo>
                  <a:lnTo>
                    <a:pt x="1160" y="326"/>
                  </a:lnTo>
                  <a:lnTo>
                    <a:pt x="1156" y="326"/>
                  </a:lnTo>
                  <a:lnTo>
                    <a:pt x="1152" y="330"/>
                  </a:lnTo>
                  <a:lnTo>
                    <a:pt x="1151" y="331"/>
                  </a:lnTo>
                  <a:lnTo>
                    <a:pt x="1149" y="331"/>
                  </a:lnTo>
                  <a:lnTo>
                    <a:pt x="1144" y="330"/>
                  </a:lnTo>
                  <a:lnTo>
                    <a:pt x="1141" y="330"/>
                  </a:lnTo>
                  <a:lnTo>
                    <a:pt x="1140" y="330"/>
                  </a:lnTo>
                  <a:lnTo>
                    <a:pt x="1139" y="329"/>
                  </a:lnTo>
                  <a:lnTo>
                    <a:pt x="1136" y="329"/>
                  </a:lnTo>
                  <a:lnTo>
                    <a:pt x="1132" y="329"/>
                  </a:lnTo>
                  <a:lnTo>
                    <a:pt x="1127" y="329"/>
                  </a:lnTo>
                  <a:lnTo>
                    <a:pt x="1126" y="329"/>
                  </a:lnTo>
                  <a:lnTo>
                    <a:pt x="1124" y="329"/>
                  </a:lnTo>
                  <a:lnTo>
                    <a:pt x="1120" y="329"/>
                  </a:lnTo>
                  <a:lnTo>
                    <a:pt x="1114" y="329"/>
                  </a:lnTo>
                  <a:lnTo>
                    <a:pt x="1113" y="327"/>
                  </a:lnTo>
                  <a:lnTo>
                    <a:pt x="1109" y="326"/>
                  </a:lnTo>
                  <a:lnTo>
                    <a:pt x="1107" y="326"/>
                  </a:lnTo>
                  <a:lnTo>
                    <a:pt x="1105" y="327"/>
                  </a:lnTo>
                  <a:lnTo>
                    <a:pt x="1102" y="329"/>
                  </a:lnTo>
                  <a:lnTo>
                    <a:pt x="1099" y="330"/>
                  </a:lnTo>
                  <a:lnTo>
                    <a:pt x="1097" y="331"/>
                  </a:lnTo>
                  <a:lnTo>
                    <a:pt x="1096" y="331"/>
                  </a:lnTo>
                  <a:lnTo>
                    <a:pt x="1096" y="332"/>
                  </a:lnTo>
                  <a:lnTo>
                    <a:pt x="1096" y="334"/>
                  </a:lnTo>
                  <a:lnTo>
                    <a:pt x="1096" y="336"/>
                  </a:lnTo>
                  <a:lnTo>
                    <a:pt x="1094" y="335"/>
                  </a:lnTo>
                  <a:lnTo>
                    <a:pt x="1094" y="336"/>
                  </a:lnTo>
                  <a:lnTo>
                    <a:pt x="1093" y="338"/>
                  </a:lnTo>
                  <a:lnTo>
                    <a:pt x="1093" y="339"/>
                  </a:lnTo>
                  <a:lnTo>
                    <a:pt x="1092" y="339"/>
                  </a:lnTo>
                  <a:lnTo>
                    <a:pt x="1090" y="339"/>
                  </a:lnTo>
                  <a:lnTo>
                    <a:pt x="1090" y="340"/>
                  </a:lnTo>
                  <a:lnTo>
                    <a:pt x="1089" y="340"/>
                  </a:lnTo>
                  <a:lnTo>
                    <a:pt x="1088" y="340"/>
                  </a:lnTo>
                  <a:lnTo>
                    <a:pt x="1088" y="342"/>
                  </a:lnTo>
                  <a:lnTo>
                    <a:pt x="1086" y="342"/>
                  </a:lnTo>
                  <a:lnTo>
                    <a:pt x="1086" y="343"/>
                  </a:lnTo>
                  <a:lnTo>
                    <a:pt x="1085" y="343"/>
                  </a:lnTo>
                  <a:lnTo>
                    <a:pt x="1084" y="343"/>
                  </a:lnTo>
                  <a:lnTo>
                    <a:pt x="1082" y="343"/>
                  </a:lnTo>
                  <a:lnTo>
                    <a:pt x="1082" y="344"/>
                  </a:lnTo>
                  <a:lnTo>
                    <a:pt x="1081" y="344"/>
                  </a:lnTo>
                  <a:lnTo>
                    <a:pt x="1081" y="346"/>
                  </a:lnTo>
                  <a:lnTo>
                    <a:pt x="1081" y="347"/>
                  </a:lnTo>
                  <a:lnTo>
                    <a:pt x="1080" y="348"/>
                  </a:lnTo>
                  <a:lnTo>
                    <a:pt x="1080" y="349"/>
                  </a:lnTo>
                  <a:lnTo>
                    <a:pt x="1079" y="349"/>
                  </a:lnTo>
                  <a:lnTo>
                    <a:pt x="1079" y="351"/>
                  </a:lnTo>
                  <a:lnTo>
                    <a:pt x="1077" y="352"/>
                  </a:lnTo>
                  <a:lnTo>
                    <a:pt x="1077" y="353"/>
                  </a:lnTo>
                  <a:lnTo>
                    <a:pt x="1077" y="355"/>
                  </a:lnTo>
                  <a:lnTo>
                    <a:pt x="1076" y="355"/>
                  </a:lnTo>
                  <a:lnTo>
                    <a:pt x="1076" y="356"/>
                  </a:lnTo>
                  <a:lnTo>
                    <a:pt x="1075" y="356"/>
                  </a:lnTo>
                  <a:lnTo>
                    <a:pt x="1075" y="357"/>
                  </a:lnTo>
                  <a:lnTo>
                    <a:pt x="1073" y="357"/>
                  </a:lnTo>
                  <a:lnTo>
                    <a:pt x="1073" y="359"/>
                  </a:lnTo>
                  <a:lnTo>
                    <a:pt x="1073" y="357"/>
                  </a:lnTo>
                  <a:lnTo>
                    <a:pt x="1073" y="359"/>
                  </a:lnTo>
                  <a:lnTo>
                    <a:pt x="1072" y="359"/>
                  </a:lnTo>
                  <a:lnTo>
                    <a:pt x="1071" y="359"/>
                  </a:lnTo>
                  <a:lnTo>
                    <a:pt x="1069" y="359"/>
                  </a:lnTo>
                  <a:lnTo>
                    <a:pt x="1068" y="359"/>
                  </a:lnTo>
                  <a:lnTo>
                    <a:pt x="1067" y="359"/>
                  </a:lnTo>
                  <a:lnTo>
                    <a:pt x="1065" y="359"/>
                  </a:lnTo>
                  <a:lnTo>
                    <a:pt x="1065" y="357"/>
                  </a:lnTo>
                  <a:lnTo>
                    <a:pt x="1064" y="357"/>
                  </a:lnTo>
                  <a:lnTo>
                    <a:pt x="1064" y="359"/>
                  </a:lnTo>
                  <a:lnTo>
                    <a:pt x="1063" y="359"/>
                  </a:lnTo>
                  <a:lnTo>
                    <a:pt x="1062" y="359"/>
                  </a:lnTo>
                  <a:lnTo>
                    <a:pt x="1060" y="359"/>
                  </a:lnTo>
                  <a:lnTo>
                    <a:pt x="1060" y="357"/>
                  </a:lnTo>
                  <a:lnTo>
                    <a:pt x="1059" y="357"/>
                  </a:lnTo>
                  <a:lnTo>
                    <a:pt x="1058" y="357"/>
                  </a:lnTo>
                  <a:lnTo>
                    <a:pt x="1058" y="359"/>
                  </a:lnTo>
                  <a:lnTo>
                    <a:pt x="1056" y="359"/>
                  </a:lnTo>
                  <a:lnTo>
                    <a:pt x="1055" y="359"/>
                  </a:lnTo>
                  <a:lnTo>
                    <a:pt x="1055" y="360"/>
                  </a:lnTo>
                  <a:lnTo>
                    <a:pt x="1054" y="360"/>
                  </a:lnTo>
                  <a:lnTo>
                    <a:pt x="1052" y="360"/>
                  </a:lnTo>
                  <a:lnTo>
                    <a:pt x="1051" y="360"/>
                  </a:lnTo>
                  <a:lnTo>
                    <a:pt x="1051" y="361"/>
                  </a:lnTo>
                  <a:lnTo>
                    <a:pt x="1050" y="361"/>
                  </a:lnTo>
                  <a:lnTo>
                    <a:pt x="1050" y="363"/>
                  </a:lnTo>
                  <a:lnTo>
                    <a:pt x="1048" y="363"/>
                  </a:lnTo>
                  <a:lnTo>
                    <a:pt x="1048" y="364"/>
                  </a:lnTo>
                  <a:lnTo>
                    <a:pt x="1048" y="365"/>
                  </a:lnTo>
                  <a:lnTo>
                    <a:pt x="1048" y="366"/>
                  </a:lnTo>
                  <a:lnTo>
                    <a:pt x="1048" y="368"/>
                  </a:lnTo>
                  <a:lnTo>
                    <a:pt x="1048" y="369"/>
                  </a:lnTo>
                  <a:lnTo>
                    <a:pt x="1050" y="374"/>
                  </a:lnTo>
                  <a:lnTo>
                    <a:pt x="1048" y="376"/>
                  </a:lnTo>
                  <a:lnTo>
                    <a:pt x="1047" y="377"/>
                  </a:lnTo>
                  <a:lnTo>
                    <a:pt x="1047" y="378"/>
                  </a:lnTo>
                  <a:lnTo>
                    <a:pt x="1047" y="380"/>
                  </a:lnTo>
                  <a:lnTo>
                    <a:pt x="1047" y="381"/>
                  </a:lnTo>
                  <a:lnTo>
                    <a:pt x="1046" y="382"/>
                  </a:lnTo>
                  <a:lnTo>
                    <a:pt x="1046" y="384"/>
                  </a:lnTo>
                  <a:lnTo>
                    <a:pt x="1044" y="385"/>
                  </a:lnTo>
                  <a:lnTo>
                    <a:pt x="1044" y="386"/>
                  </a:lnTo>
                  <a:lnTo>
                    <a:pt x="1043" y="386"/>
                  </a:lnTo>
                  <a:lnTo>
                    <a:pt x="1043" y="387"/>
                  </a:lnTo>
                  <a:lnTo>
                    <a:pt x="1042" y="387"/>
                  </a:lnTo>
                  <a:lnTo>
                    <a:pt x="1042" y="389"/>
                  </a:lnTo>
                  <a:lnTo>
                    <a:pt x="1041" y="389"/>
                  </a:lnTo>
                  <a:lnTo>
                    <a:pt x="1039" y="389"/>
                  </a:lnTo>
                  <a:lnTo>
                    <a:pt x="1038" y="389"/>
                  </a:lnTo>
                  <a:lnTo>
                    <a:pt x="1037" y="387"/>
                  </a:lnTo>
                  <a:lnTo>
                    <a:pt x="1035" y="387"/>
                  </a:lnTo>
                  <a:lnTo>
                    <a:pt x="1035" y="389"/>
                  </a:lnTo>
                  <a:lnTo>
                    <a:pt x="1034" y="390"/>
                  </a:lnTo>
                  <a:lnTo>
                    <a:pt x="1033" y="390"/>
                  </a:lnTo>
                  <a:lnTo>
                    <a:pt x="1031" y="391"/>
                  </a:lnTo>
                  <a:lnTo>
                    <a:pt x="1030" y="391"/>
                  </a:lnTo>
                  <a:lnTo>
                    <a:pt x="1029" y="391"/>
                  </a:lnTo>
                  <a:lnTo>
                    <a:pt x="1029" y="393"/>
                  </a:lnTo>
                  <a:lnTo>
                    <a:pt x="1027" y="393"/>
                  </a:lnTo>
                  <a:lnTo>
                    <a:pt x="1026" y="393"/>
                  </a:lnTo>
                  <a:lnTo>
                    <a:pt x="1025" y="393"/>
                  </a:lnTo>
                  <a:lnTo>
                    <a:pt x="1025" y="394"/>
                  </a:lnTo>
                  <a:lnTo>
                    <a:pt x="1024" y="395"/>
                  </a:lnTo>
                  <a:lnTo>
                    <a:pt x="1022" y="397"/>
                  </a:lnTo>
                  <a:lnTo>
                    <a:pt x="1021" y="398"/>
                  </a:lnTo>
                  <a:lnTo>
                    <a:pt x="1020" y="398"/>
                  </a:lnTo>
                  <a:lnTo>
                    <a:pt x="1018" y="398"/>
                  </a:lnTo>
                  <a:lnTo>
                    <a:pt x="1017" y="398"/>
                  </a:lnTo>
                  <a:lnTo>
                    <a:pt x="1016" y="399"/>
                  </a:lnTo>
                  <a:lnTo>
                    <a:pt x="1014" y="399"/>
                  </a:lnTo>
                  <a:lnTo>
                    <a:pt x="1013" y="399"/>
                  </a:lnTo>
                  <a:lnTo>
                    <a:pt x="1012" y="399"/>
                  </a:lnTo>
                  <a:lnTo>
                    <a:pt x="1010" y="399"/>
                  </a:lnTo>
                  <a:lnTo>
                    <a:pt x="1010" y="401"/>
                  </a:lnTo>
                  <a:lnTo>
                    <a:pt x="1009" y="402"/>
                  </a:lnTo>
                  <a:lnTo>
                    <a:pt x="1008" y="403"/>
                  </a:lnTo>
                  <a:lnTo>
                    <a:pt x="1006" y="403"/>
                  </a:lnTo>
                  <a:lnTo>
                    <a:pt x="1006" y="404"/>
                  </a:lnTo>
                  <a:lnTo>
                    <a:pt x="1005" y="404"/>
                  </a:lnTo>
                  <a:lnTo>
                    <a:pt x="1005" y="406"/>
                  </a:lnTo>
                  <a:lnTo>
                    <a:pt x="1004" y="406"/>
                  </a:lnTo>
                  <a:lnTo>
                    <a:pt x="1004" y="407"/>
                  </a:lnTo>
                  <a:lnTo>
                    <a:pt x="1004" y="408"/>
                  </a:lnTo>
                  <a:lnTo>
                    <a:pt x="1003" y="408"/>
                  </a:lnTo>
                  <a:lnTo>
                    <a:pt x="1003" y="410"/>
                  </a:lnTo>
                  <a:lnTo>
                    <a:pt x="1003" y="411"/>
                  </a:lnTo>
                  <a:lnTo>
                    <a:pt x="1003" y="412"/>
                  </a:lnTo>
                  <a:lnTo>
                    <a:pt x="1001" y="412"/>
                  </a:lnTo>
                  <a:lnTo>
                    <a:pt x="1003" y="412"/>
                  </a:lnTo>
                  <a:lnTo>
                    <a:pt x="1001" y="412"/>
                  </a:lnTo>
                  <a:lnTo>
                    <a:pt x="1001" y="414"/>
                  </a:lnTo>
                  <a:lnTo>
                    <a:pt x="1003" y="415"/>
                  </a:lnTo>
                  <a:lnTo>
                    <a:pt x="1003" y="416"/>
                  </a:lnTo>
                  <a:lnTo>
                    <a:pt x="1003" y="419"/>
                  </a:lnTo>
                  <a:lnTo>
                    <a:pt x="1003" y="420"/>
                  </a:lnTo>
                  <a:lnTo>
                    <a:pt x="1001" y="420"/>
                  </a:lnTo>
                  <a:lnTo>
                    <a:pt x="1001" y="421"/>
                  </a:lnTo>
                  <a:lnTo>
                    <a:pt x="1003" y="421"/>
                  </a:lnTo>
                  <a:lnTo>
                    <a:pt x="1003" y="423"/>
                  </a:lnTo>
                  <a:lnTo>
                    <a:pt x="1003" y="424"/>
                  </a:lnTo>
                  <a:lnTo>
                    <a:pt x="1003" y="423"/>
                  </a:lnTo>
                  <a:lnTo>
                    <a:pt x="1001" y="423"/>
                  </a:lnTo>
                  <a:lnTo>
                    <a:pt x="1001" y="424"/>
                  </a:lnTo>
                  <a:lnTo>
                    <a:pt x="1001" y="425"/>
                  </a:lnTo>
                  <a:lnTo>
                    <a:pt x="1003" y="425"/>
                  </a:lnTo>
                  <a:lnTo>
                    <a:pt x="1004" y="425"/>
                  </a:lnTo>
                  <a:lnTo>
                    <a:pt x="1004" y="427"/>
                  </a:lnTo>
                  <a:lnTo>
                    <a:pt x="1003" y="428"/>
                  </a:lnTo>
                  <a:lnTo>
                    <a:pt x="1003" y="429"/>
                  </a:lnTo>
                  <a:lnTo>
                    <a:pt x="1003" y="433"/>
                  </a:lnTo>
                  <a:lnTo>
                    <a:pt x="1003" y="436"/>
                  </a:lnTo>
                  <a:lnTo>
                    <a:pt x="1003" y="441"/>
                  </a:lnTo>
                  <a:lnTo>
                    <a:pt x="1003" y="448"/>
                  </a:lnTo>
                  <a:lnTo>
                    <a:pt x="1003" y="449"/>
                  </a:lnTo>
                  <a:lnTo>
                    <a:pt x="1003" y="450"/>
                  </a:lnTo>
                  <a:lnTo>
                    <a:pt x="1003" y="452"/>
                  </a:lnTo>
                  <a:lnTo>
                    <a:pt x="1003" y="453"/>
                  </a:lnTo>
                  <a:lnTo>
                    <a:pt x="1003" y="454"/>
                  </a:lnTo>
                  <a:lnTo>
                    <a:pt x="1003" y="456"/>
                  </a:lnTo>
                  <a:lnTo>
                    <a:pt x="1003" y="457"/>
                  </a:lnTo>
                  <a:lnTo>
                    <a:pt x="1003" y="458"/>
                  </a:lnTo>
                  <a:lnTo>
                    <a:pt x="1001" y="458"/>
                  </a:lnTo>
                  <a:lnTo>
                    <a:pt x="1003" y="458"/>
                  </a:lnTo>
                  <a:lnTo>
                    <a:pt x="1003" y="459"/>
                  </a:lnTo>
                  <a:lnTo>
                    <a:pt x="1003" y="461"/>
                  </a:lnTo>
                  <a:lnTo>
                    <a:pt x="1001" y="461"/>
                  </a:lnTo>
                  <a:lnTo>
                    <a:pt x="1000" y="461"/>
                  </a:lnTo>
                  <a:lnTo>
                    <a:pt x="1000" y="462"/>
                  </a:lnTo>
                  <a:lnTo>
                    <a:pt x="999" y="462"/>
                  </a:lnTo>
                  <a:lnTo>
                    <a:pt x="999" y="463"/>
                  </a:lnTo>
                  <a:lnTo>
                    <a:pt x="999" y="465"/>
                  </a:lnTo>
                  <a:lnTo>
                    <a:pt x="997" y="465"/>
                  </a:lnTo>
                  <a:lnTo>
                    <a:pt x="997" y="466"/>
                  </a:lnTo>
                  <a:lnTo>
                    <a:pt x="997" y="465"/>
                  </a:lnTo>
                  <a:lnTo>
                    <a:pt x="996" y="465"/>
                  </a:lnTo>
                  <a:lnTo>
                    <a:pt x="996" y="466"/>
                  </a:lnTo>
                  <a:lnTo>
                    <a:pt x="996" y="467"/>
                  </a:lnTo>
                  <a:lnTo>
                    <a:pt x="996" y="469"/>
                  </a:lnTo>
                  <a:lnTo>
                    <a:pt x="995" y="469"/>
                  </a:lnTo>
                  <a:lnTo>
                    <a:pt x="995" y="470"/>
                  </a:lnTo>
                  <a:lnTo>
                    <a:pt x="995" y="471"/>
                  </a:lnTo>
                  <a:lnTo>
                    <a:pt x="993" y="471"/>
                  </a:lnTo>
                  <a:lnTo>
                    <a:pt x="993" y="473"/>
                  </a:lnTo>
                  <a:lnTo>
                    <a:pt x="992" y="473"/>
                  </a:lnTo>
                  <a:lnTo>
                    <a:pt x="992" y="474"/>
                  </a:lnTo>
                  <a:lnTo>
                    <a:pt x="992" y="475"/>
                  </a:lnTo>
                  <a:lnTo>
                    <a:pt x="991" y="475"/>
                  </a:lnTo>
                  <a:lnTo>
                    <a:pt x="991" y="476"/>
                  </a:lnTo>
                  <a:lnTo>
                    <a:pt x="989" y="476"/>
                  </a:lnTo>
                  <a:lnTo>
                    <a:pt x="989" y="478"/>
                  </a:lnTo>
                  <a:lnTo>
                    <a:pt x="989" y="479"/>
                  </a:lnTo>
                  <a:lnTo>
                    <a:pt x="989" y="480"/>
                  </a:lnTo>
                  <a:lnTo>
                    <a:pt x="988" y="480"/>
                  </a:lnTo>
                  <a:lnTo>
                    <a:pt x="988" y="482"/>
                  </a:lnTo>
                  <a:lnTo>
                    <a:pt x="987" y="483"/>
                  </a:lnTo>
                  <a:lnTo>
                    <a:pt x="987" y="484"/>
                  </a:lnTo>
                  <a:lnTo>
                    <a:pt x="987" y="486"/>
                  </a:lnTo>
                  <a:lnTo>
                    <a:pt x="986" y="486"/>
                  </a:lnTo>
                  <a:lnTo>
                    <a:pt x="984" y="487"/>
                  </a:lnTo>
                  <a:lnTo>
                    <a:pt x="984" y="488"/>
                  </a:lnTo>
                  <a:lnTo>
                    <a:pt x="984" y="490"/>
                  </a:lnTo>
                  <a:lnTo>
                    <a:pt x="984" y="491"/>
                  </a:lnTo>
                  <a:lnTo>
                    <a:pt x="983" y="491"/>
                  </a:lnTo>
                  <a:lnTo>
                    <a:pt x="983" y="492"/>
                  </a:lnTo>
                  <a:lnTo>
                    <a:pt x="982" y="492"/>
                  </a:lnTo>
                  <a:lnTo>
                    <a:pt x="980" y="493"/>
                  </a:lnTo>
                  <a:lnTo>
                    <a:pt x="979" y="493"/>
                  </a:lnTo>
                  <a:lnTo>
                    <a:pt x="979" y="492"/>
                  </a:lnTo>
                  <a:lnTo>
                    <a:pt x="978" y="492"/>
                  </a:lnTo>
                  <a:lnTo>
                    <a:pt x="978" y="493"/>
                  </a:lnTo>
                  <a:lnTo>
                    <a:pt x="976" y="493"/>
                  </a:lnTo>
                  <a:lnTo>
                    <a:pt x="978" y="493"/>
                  </a:lnTo>
                  <a:lnTo>
                    <a:pt x="976" y="493"/>
                  </a:lnTo>
                  <a:lnTo>
                    <a:pt x="975" y="493"/>
                  </a:lnTo>
                  <a:lnTo>
                    <a:pt x="974" y="493"/>
                  </a:lnTo>
                  <a:lnTo>
                    <a:pt x="972" y="493"/>
                  </a:lnTo>
                  <a:lnTo>
                    <a:pt x="971" y="493"/>
                  </a:lnTo>
                  <a:lnTo>
                    <a:pt x="971" y="492"/>
                  </a:lnTo>
                  <a:lnTo>
                    <a:pt x="970" y="492"/>
                  </a:lnTo>
                  <a:lnTo>
                    <a:pt x="969" y="492"/>
                  </a:lnTo>
                  <a:lnTo>
                    <a:pt x="967" y="492"/>
                  </a:lnTo>
                  <a:lnTo>
                    <a:pt x="966" y="493"/>
                  </a:lnTo>
                  <a:lnTo>
                    <a:pt x="965" y="493"/>
                  </a:lnTo>
                  <a:lnTo>
                    <a:pt x="963" y="493"/>
                  </a:lnTo>
                  <a:lnTo>
                    <a:pt x="963" y="492"/>
                  </a:lnTo>
                  <a:lnTo>
                    <a:pt x="962" y="492"/>
                  </a:lnTo>
                  <a:lnTo>
                    <a:pt x="961" y="492"/>
                  </a:lnTo>
                  <a:lnTo>
                    <a:pt x="959" y="492"/>
                  </a:lnTo>
                  <a:lnTo>
                    <a:pt x="958" y="492"/>
                  </a:lnTo>
                  <a:lnTo>
                    <a:pt x="958" y="491"/>
                  </a:lnTo>
                  <a:lnTo>
                    <a:pt x="957" y="491"/>
                  </a:lnTo>
                  <a:lnTo>
                    <a:pt x="957" y="492"/>
                  </a:lnTo>
                  <a:lnTo>
                    <a:pt x="955" y="492"/>
                  </a:lnTo>
                  <a:lnTo>
                    <a:pt x="954" y="493"/>
                  </a:lnTo>
                  <a:lnTo>
                    <a:pt x="955" y="493"/>
                  </a:lnTo>
                  <a:lnTo>
                    <a:pt x="954" y="493"/>
                  </a:lnTo>
                  <a:lnTo>
                    <a:pt x="954" y="495"/>
                  </a:lnTo>
                  <a:lnTo>
                    <a:pt x="953" y="496"/>
                  </a:lnTo>
                  <a:lnTo>
                    <a:pt x="953" y="497"/>
                  </a:lnTo>
                  <a:lnTo>
                    <a:pt x="951" y="497"/>
                  </a:lnTo>
                  <a:lnTo>
                    <a:pt x="951" y="499"/>
                  </a:lnTo>
                  <a:lnTo>
                    <a:pt x="950" y="499"/>
                  </a:lnTo>
                  <a:lnTo>
                    <a:pt x="950" y="500"/>
                  </a:lnTo>
                  <a:lnTo>
                    <a:pt x="949" y="499"/>
                  </a:lnTo>
                  <a:lnTo>
                    <a:pt x="949" y="500"/>
                  </a:lnTo>
                  <a:lnTo>
                    <a:pt x="948" y="500"/>
                  </a:lnTo>
                  <a:lnTo>
                    <a:pt x="946" y="500"/>
                  </a:lnTo>
                  <a:lnTo>
                    <a:pt x="945" y="500"/>
                  </a:lnTo>
                  <a:lnTo>
                    <a:pt x="945" y="499"/>
                  </a:lnTo>
                  <a:lnTo>
                    <a:pt x="944" y="499"/>
                  </a:lnTo>
                  <a:lnTo>
                    <a:pt x="942" y="499"/>
                  </a:lnTo>
                  <a:lnTo>
                    <a:pt x="941" y="499"/>
                  </a:lnTo>
                  <a:lnTo>
                    <a:pt x="941" y="497"/>
                  </a:lnTo>
                  <a:lnTo>
                    <a:pt x="940" y="497"/>
                  </a:lnTo>
                  <a:lnTo>
                    <a:pt x="940" y="499"/>
                  </a:lnTo>
                  <a:lnTo>
                    <a:pt x="938" y="499"/>
                  </a:lnTo>
                  <a:lnTo>
                    <a:pt x="938" y="497"/>
                  </a:lnTo>
                  <a:lnTo>
                    <a:pt x="937" y="497"/>
                  </a:lnTo>
                  <a:lnTo>
                    <a:pt x="937" y="499"/>
                  </a:lnTo>
                  <a:lnTo>
                    <a:pt x="936" y="499"/>
                  </a:lnTo>
                  <a:lnTo>
                    <a:pt x="934" y="499"/>
                  </a:lnTo>
                  <a:lnTo>
                    <a:pt x="933" y="499"/>
                  </a:lnTo>
                  <a:lnTo>
                    <a:pt x="932" y="499"/>
                  </a:lnTo>
                  <a:lnTo>
                    <a:pt x="931" y="499"/>
                  </a:lnTo>
                  <a:lnTo>
                    <a:pt x="931" y="500"/>
                  </a:lnTo>
                  <a:lnTo>
                    <a:pt x="929" y="500"/>
                  </a:lnTo>
                  <a:lnTo>
                    <a:pt x="928" y="500"/>
                  </a:lnTo>
                  <a:lnTo>
                    <a:pt x="927" y="500"/>
                  </a:lnTo>
                  <a:lnTo>
                    <a:pt x="927" y="499"/>
                  </a:lnTo>
                  <a:lnTo>
                    <a:pt x="925" y="499"/>
                  </a:lnTo>
                  <a:lnTo>
                    <a:pt x="924" y="499"/>
                  </a:lnTo>
                  <a:lnTo>
                    <a:pt x="924" y="497"/>
                  </a:lnTo>
                  <a:lnTo>
                    <a:pt x="924" y="499"/>
                  </a:lnTo>
                  <a:lnTo>
                    <a:pt x="924" y="497"/>
                  </a:lnTo>
                  <a:lnTo>
                    <a:pt x="923" y="499"/>
                  </a:lnTo>
                  <a:lnTo>
                    <a:pt x="923" y="500"/>
                  </a:lnTo>
                  <a:lnTo>
                    <a:pt x="924" y="500"/>
                  </a:lnTo>
                  <a:lnTo>
                    <a:pt x="924" y="501"/>
                  </a:lnTo>
                  <a:lnTo>
                    <a:pt x="923" y="501"/>
                  </a:lnTo>
                  <a:lnTo>
                    <a:pt x="923" y="503"/>
                  </a:lnTo>
                  <a:lnTo>
                    <a:pt x="921" y="504"/>
                  </a:lnTo>
                  <a:lnTo>
                    <a:pt x="921" y="505"/>
                  </a:lnTo>
                  <a:lnTo>
                    <a:pt x="920" y="505"/>
                  </a:lnTo>
                  <a:lnTo>
                    <a:pt x="917" y="507"/>
                  </a:lnTo>
                  <a:lnTo>
                    <a:pt x="915" y="505"/>
                  </a:lnTo>
                  <a:lnTo>
                    <a:pt x="915" y="504"/>
                  </a:lnTo>
                  <a:lnTo>
                    <a:pt x="913" y="504"/>
                  </a:lnTo>
                  <a:lnTo>
                    <a:pt x="913" y="503"/>
                  </a:lnTo>
                  <a:lnTo>
                    <a:pt x="913" y="501"/>
                  </a:lnTo>
                  <a:lnTo>
                    <a:pt x="912" y="501"/>
                  </a:lnTo>
                  <a:lnTo>
                    <a:pt x="911" y="500"/>
                  </a:lnTo>
                  <a:lnTo>
                    <a:pt x="910" y="500"/>
                  </a:lnTo>
                  <a:lnTo>
                    <a:pt x="908" y="500"/>
                  </a:lnTo>
                  <a:lnTo>
                    <a:pt x="908" y="501"/>
                  </a:lnTo>
                  <a:lnTo>
                    <a:pt x="908" y="503"/>
                  </a:lnTo>
                  <a:lnTo>
                    <a:pt x="908" y="504"/>
                  </a:lnTo>
                  <a:lnTo>
                    <a:pt x="908" y="505"/>
                  </a:lnTo>
                  <a:lnTo>
                    <a:pt x="908" y="507"/>
                  </a:lnTo>
                  <a:lnTo>
                    <a:pt x="907" y="507"/>
                  </a:lnTo>
                  <a:lnTo>
                    <a:pt x="906" y="507"/>
                  </a:lnTo>
                  <a:lnTo>
                    <a:pt x="904" y="507"/>
                  </a:lnTo>
                  <a:lnTo>
                    <a:pt x="904" y="508"/>
                  </a:lnTo>
                  <a:lnTo>
                    <a:pt x="903" y="508"/>
                  </a:lnTo>
                  <a:lnTo>
                    <a:pt x="903" y="509"/>
                  </a:lnTo>
                  <a:lnTo>
                    <a:pt x="902" y="509"/>
                  </a:lnTo>
                  <a:lnTo>
                    <a:pt x="900" y="509"/>
                  </a:lnTo>
                  <a:lnTo>
                    <a:pt x="900" y="510"/>
                  </a:lnTo>
                  <a:lnTo>
                    <a:pt x="899" y="510"/>
                  </a:lnTo>
                  <a:lnTo>
                    <a:pt x="899" y="512"/>
                  </a:lnTo>
                  <a:lnTo>
                    <a:pt x="898" y="513"/>
                  </a:lnTo>
                  <a:lnTo>
                    <a:pt x="896" y="513"/>
                  </a:lnTo>
                  <a:lnTo>
                    <a:pt x="896" y="512"/>
                  </a:lnTo>
                  <a:lnTo>
                    <a:pt x="895" y="512"/>
                  </a:lnTo>
                  <a:lnTo>
                    <a:pt x="894" y="512"/>
                  </a:lnTo>
                  <a:lnTo>
                    <a:pt x="894" y="513"/>
                  </a:lnTo>
                  <a:lnTo>
                    <a:pt x="893" y="512"/>
                  </a:lnTo>
                  <a:lnTo>
                    <a:pt x="891" y="512"/>
                  </a:lnTo>
                  <a:lnTo>
                    <a:pt x="891" y="513"/>
                  </a:lnTo>
                  <a:lnTo>
                    <a:pt x="890" y="513"/>
                  </a:lnTo>
                  <a:lnTo>
                    <a:pt x="889" y="513"/>
                  </a:lnTo>
                  <a:lnTo>
                    <a:pt x="889" y="514"/>
                  </a:lnTo>
                  <a:lnTo>
                    <a:pt x="887" y="514"/>
                  </a:lnTo>
                  <a:lnTo>
                    <a:pt x="887" y="513"/>
                  </a:lnTo>
                  <a:lnTo>
                    <a:pt x="886" y="514"/>
                  </a:lnTo>
                  <a:lnTo>
                    <a:pt x="885" y="514"/>
                  </a:lnTo>
                  <a:lnTo>
                    <a:pt x="883" y="514"/>
                  </a:lnTo>
                  <a:lnTo>
                    <a:pt x="883" y="516"/>
                  </a:lnTo>
                  <a:lnTo>
                    <a:pt x="882" y="517"/>
                  </a:lnTo>
                  <a:lnTo>
                    <a:pt x="882" y="518"/>
                  </a:lnTo>
                  <a:lnTo>
                    <a:pt x="881" y="518"/>
                  </a:lnTo>
                  <a:lnTo>
                    <a:pt x="879" y="518"/>
                  </a:lnTo>
                  <a:lnTo>
                    <a:pt x="878" y="518"/>
                  </a:lnTo>
                  <a:lnTo>
                    <a:pt x="877" y="518"/>
                  </a:lnTo>
                  <a:lnTo>
                    <a:pt x="877" y="517"/>
                  </a:lnTo>
                  <a:lnTo>
                    <a:pt x="876" y="517"/>
                  </a:lnTo>
                  <a:lnTo>
                    <a:pt x="876" y="516"/>
                  </a:lnTo>
                  <a:lnTo>
                    <a:pt x="874" y="516"/>
                  </a:lnTo>
                  <a:lnTo>
                    <a:pt x="873" y="516"/>
                  </a:lnTo>
                  <a:lnTo>
                    <a:pt x="873" y="517"/>
                  </a:lnTo>
                  <a:lnTo>
                    <a:pt x="872" y="517"/>
                  </a:lnTo>
                  <a:lnTo>
                    <a:pt x="870" y="517"/>
                  </a:lnTo>
                  <a:lnTo>
                    <a:pt x="869" y="521"/>
                  </a:lnTo>
                  <a:lnTo>
                    <a:pt x="870" y="522"/>
                  </a:lnTo>
                  <a:lnTo>
                    <a:pt x="872" y="522"/>
                  </a:lnTo>
                  <a:lnTo>
                    <a:pt x="873" y="524"/>
                  </a:lnTo>
                  <a:lnTo>
                    <a:pt x="876" y="524"/>
                  </a:lnTo>
                  <a:lnTo>
                    <a:pt x="877" y="522"/>
                  </a:lnTo>
                  <a:lnTo>
                    <a:pt x="879" y="522"/>
                  </a:lnTo>
                  <a:lnTo>
                    <a:pt x="881" y="522"/>
                  </a:lnTo>
                  <a:lnTo>
                    <a:pt x="883" y="522"/>
                  </a:lnTo>
                  <a:lnTo>
                    <a:pt x="886" y="522"/>
                  </a:lnTo>
                  <a:lnTo>
                    <a:pt x="886" y="524"/>
                  </a:lnTo>
                  <a:lnTo>
                    <a:pt x="887" y="524"/>
                  </a:lnTo>
                  <a:lnTo>
                    <a:pt x="889" y="524"/>
                  </a:lnTo>
                  <a:lnTo>
                    <a:pt x="889" y="525"/>
                  </a:lnTo>
                  <a:lnTo>
                    <a:pt x="890" y="525"/>
                  </a:lnTo>
                  <a:lnTo>
                    <a:pt x="890" y="526"/>
                  </a:lnTo>
                  <a:lnTo>
                    <a:pt x="890" y="528"/>
                  </a:lnTo>
                  <a:lnTo>
                    <a:pt x="890" y="529"/>
                  </a:lnTo>
                  <a:lnTo>
                    <a:pt x="891" y="530"/>
                  </a:lnTo>
                  <a:lnTo>
                    <a:pt x="890" y="530"/>
                  </a:lnTo>
                  <a:lnTo>
                    <a:pt x="890" y="531"/>
                  </a:lnTo>
                  <a:lnTo>
                    <a:pt x="890" y="533"/>
                  </a:lnTo>
                  <a:lnTo>
                    <a:pt x="890" y="534"/>
                  </a:lnTo>
                  <a:lnTo>
                    <a:pt x="890" y="535"/>
                  </a:lnTo>
                  <a:lnTo>
                    <a:pt x="889" y="535"/>
                  </a:lnTo>
                  <a:lnTo>
                    <a:pt x="889" y="537"/>
                  </a:lnTo>
                  <a:lnTo>
                    <a:pt x="889" y="538"/>
                  </a:lnTo>
                  <a:lnTo>
                    <a:pt x="889" y="539"/>
                  </a:lnTo>
                  <a:lnTo>
                    <a:pt x="887" y="539"/>
                  </a:lnTo>
                  <a:lnTo>
                    <a:pt x="889" y="541"/>
                  </a:lnTo>
                  <a:lnTo>
                    <a:pt x="889" y="542"/>
                  </a:lnTo>
                  <a:lnTo>
                    <a:pt x="887" y="542"/>
                  </a:lnTo>
                  <a:lnTo>
                    <a:pt x="886" y="542"/>
                  </a:lnTo>
                  <a:lnTo>
                    <a:pt x="886" y="543"/>
                  </a:lnTo>
                  <a:lnTo>
                    <a:pt x="886" y="545"/>
                  </a:lnTo>
                  <a:lnTo>
                    <a:pt x="885" y="545"/>
                  </a:lnTo>
                  <a:lnTo>
                    <a:pt x="885" y="546"/>
                  </a:lnTo>
                  <a:lnTo>
                    <a:pt x="883" y="547"/>
                  </a:lnTo>
                  <a:lnTo>
                    <a:pt x="883" y="548"/>
                  </a:lnTo>
                  <a:lnTo>
                    <a:pt x="883" y="550"/>
                  </a:lnTo>
                  <a:lnTo>
                    <a:pt x="882" y="550"/>
                  </a:lnTo>
                  <a:lnTo>
                    <a:pt x="882" y="551"/>
                  </a:lnTo>
                  <a:lnTo>
                    <a:pt x="881" y="552"/>
                  </a:lnTo>
                  <a:lnTo>
                    <a:pt x="879" y="554"/>
                  </a:lnTo>
                  <a:lnTo>
                    <a:pt x="878" y="554"/>
                  </a:lnTo>
                  <a:lnTo>
                    <a:pt x="877" y="555"/>
                  </a:lnTo>
                  <a:lnTo>
                    <a:pt x="876" y="556"/>
                  </a:lnTo>
                  <a:lnTo>
                    <a:pt x="874" y="556"/>
                  </a:lnTo>
                  <a:lnTo>
                    <a:pt x="874" y="558"/>
                  </a:lnTo>
                  <a:lnTo>
                    <a:pt x="874" y="559"/>
                  </a:lnTo>
                  <a:lnTo>
                    <a:pt x="873" y="560"/>
                  </a:lnTo>
                  <a:lnTo>
                    <a:pt x="873" y="562"/>
                  </a:lnTo>
                  <a:lnTo>
                    <a:pt x="873" y="563"/>
                  </a:lnTo>
                  <a:lnTo>
                    <a:pt x="873" y="564"/>
                  </a:lnTo>
                  <a:lnTo>
                    <a:pt x="873" y="565"/>
                  </a:lnTo>
                  <a:lnTo>
                    <a:pt x="873" y="567"/>
                  </a:lnTo>
                  <a:lnTo>
                    <a:pt x="873" y="568"/>
                  </a:lnTo>
                  <a:lnTo>
                    <a:pt x="873" y="569"/>
                  </a:lnTo>
                  <a:lnTo>
                    <a:pt x="872" y="571"/>
                  </a:lnTo>
                  <a:lnTo>
                    <a:pt x="872" y="572"/>
                  </a:lnTo>
                  <a:lnTo>
                    <a:pt x="872" y="573"/>
                  </a:lnTo>
                  <a:lnTo>
                    <a:pt x="873" y="573"/>
                  </a:lnTo>
                  <a:lnTo>
                    <a:pt x="873" y="575"/>
                  </a:lnTo>
                  <a:lnTo>
                    <a:pt x="874" y="575"/>
                  </a:lnTo>
                  <a:lnTo>
                    <a:pt x="874" y="576"/>
                  </a:lnTo>
                  <a:lnTo>
                    <a:pt x="874" y="577"/>
                  </a:lnTo>
                  <a:lnTo>
                    <a:pt x="874" y="579"/>
                  </a:lnTo>
                  <a:lnTo>
                    <a:pt x="874" y="580"/>
                  </a:lnTo>
                  <a:lnTo>
                    <a:pt x="873" y="580"/>
                  </a:lnTo>
                  <a:lnTo>
                    <a:pt x="873" y="581"/>
                  </a:lnTo>
                  <a:lnTo>
                    <a:pt x="872" y="581"/>
                  </a:lnTo>
                  <a:lnTo>
                    <a:pt x="872" y="582"/>
                  </a:lnTo>
                  <a:lnTo>
                    <a:pt x="872" y="584"/>
                  </a:lnTo>
                  <a:lnTo>
                    <a:pt x="872" y="585"/>
                  </a:lnTo>
                  <a:lnTo>
                    <a:pt x="872" y="586"/>
                  </a:lnTo>
                  <a:lnTo>
                    <a:pt x="872" y="588"/>
                  </a:lnTo>
                  <a:lnTo>
                    <a:pt x="873" y="589"/>
                  </a:lnTo>
                  <a:lnTo>
                    <a:pt x="872" y="589"/>
                  </a:lnTo>
                  <a:lnTo>
                    <a:pt x="872" y="590"/>
                  </a:lnTo>
                  <a:lnTo>
                    <a:pt x="872" y="592"/>
                  </a:lnTo>
                  <a:lnTo>
                    <a:pt x="872" y="593"/>
                  </a:lnTo>
                  <a:lnTo>
                    <a:pt x="872" y="594"/>
                  </a:lnTo>
                  <a:lnTo>
                    <a:pt x="872" y="596"/>
                  </a:lnTo>
                  <a:lnTo>
                    <a:pt x="873" y="596"/>
                  </a:lnTo>
                  <a:lnTo>
                    <a:pt x="873" y="597"/>
                  </a:lnTo>
                  <a:lnTo>
                    <a:pt x="873" y="596"/>
                  </a:lnTo>
                  <a:lnTo>
                    <a:pt x="874" y="598"/>
                  </a:lnTo>
                  <a:lnTo>
                    <a:pt x="876" y="598"/>
                  </a:lnTo>
                  <a:lnTo>
                    <a:pt x="876" y="597"/>
                  </a:lnTo>
                  <a:lnTo>
                    <a:pt x="877" y="597"/>
                  </a:lnTo>
                  <a:lnTo>
                    <a:pt x="878" y="597"/>
                  </a:lnTo>
                  <a:lnTo>
                    <a:pt x="878" y="596"/>
                  </a:lnTo>
                  <a:lnTo>
                    <a:pt x="879" y="596"/>
                  </a:lnTo>
                  <a:lnTo>
                    <a:pt x="881" y="594"/>
                  </a:lnTo>
                  <a:lnTo>
                    <a:pt x="882" y="594"/>
                  </a:lnTo>
                  <a:lnTo>
                    <a:pt x="883" y="594"/>
                  </a:lnTo>
                  <a:lnTo>
                    <a:pt x="883" y="593"/>
                  </a:lnTo>
                  <a:lnTo>
                    <a:pt x="885" y="593"/>
                  </a:lnTo>
                  <a:lnTo>
                    <a:pt x="886" y="592"/>
                  </a:lnTo>
                  <a:lnTo>
                    <a:pt x="887" y="592"/>
                  </a:lnTo>
                  <a:lnTo>
                    <a:pt x="887" y="590"/>
                  </a:lnTo>
                  <a:lnTo>
                    <a:pt x="889" y="590"/>
                  </a:lnTo>
                  <a:lnTo>
                    <a:pt x="889" y="589"/>
                  </a:lnTo>
                  <a:lnTo>
                    <a:pt x="890" y="589"/>
                  </a:lnTo>
                  <a:lnTo>
                    <a:pt x="891" y="589"/>
                  </a:lnTo>
                  <a:lnTo>
                    <a:pt x="891" y="588"/>
                  </a:lnTo>
                  <a:lnTo>
                    <a:pt x="891" y="586"/>
                  </a:lnTo>
                  <a:lnTo>
                    <a:pt x="893" y="586"/>
                  </a:lnTo>
                  <a:lnTo>
                    <a:pt x="893" y="585"/>
                  </a:lnTo>
                  <a:lnTo>
                    <a:pt x="894" y="585"/>
                  </a:lnTo>
                  <a:lnTo>
                    <a:pt x="894" y="584"/>
                  </a:lnTo>
                  <a:lnTo>
                    <a:pt x="895" y="584"/>
                  </a:lnTo>
                  <a:lnTo>
                    <a:pt x="896" y="584"/>
                  </a:lnTo>
                  <a:lnTo>
                    <a:pt x="898" y="582"/>
                  </a:lnTo>
                  <a:lnTo>
                    <a:pt x="898" y="581"/>
                  </a:lnTo>
                  <a:lnTo>
                    <a:pt x="899" y="581"/>
                  </a:lnTo>
                  <a:lnTo>
                    <a:pt x="899" y="582"/>
                  </a:lnTo>
                  <a:lnTo>
                    <a:pt x="900" y="582"/>
                  </a:lnTo>
                  <a:lnTo>
                    <a:pt x="902" y="581"/>
                  </a:lnTo>
                  <a:lnTo>
                    <a:pt x="902" y="582"/>
                  </a:lnTo>
                  <a:lnTo>
                    <a:pt x="903" y="582"/>
                  </a:lnTo>
                  <a:lnTo>
                    <a:pt x="904" y="582"/>
                  </a:lnTo>
                  <a:lnTo>
                    <a:pt x="904" y="584"/>
                  </a:lnTo>
                  <a:lnTo>
                    <a:pt x="906" y="584"/>
                  </a:lnTo>
                  <a:lnTo>
                    <a:pt x="906" y="585"/>
                  </a:lnTo>
                  <a:lnTo>
                    <a:pt x="907" y="586"/>
                  </a:lnTo>
                  <a:lnTo>
                    <a:pt x="908" y="586"/>
                  </a:lnTo>
                  <a:lnTo>
                    <a:pt x="908" y="588"/>
                  </a:lnTo>
                  <a:lnTo>
                    <a:pt x="908" y="589"/>
                  </a:lnTo>
                  <a:lnTo>
                    <a:pt x="908" y="590"/>
                  </a:lnTo>
                  <a:lnTo>
                    <a:pt x="908" y="593"/>
                  </a:lnTo>
                  <a:lnTo>
                    <a:pt x="910" y="594"/>
                  </a:lnTo>
                  <a:lnTo>
                    <a:pt x="910" y="596"/>
                  </a:lnTo>
                  <a:lnTo>
                    <a:pt x="910" y="597"/>
                  </a:lnTo>
                  <a:lnTo>
                    <a:pt x="910" y="598"/>
                  </a:lnTo>
                  <a:lnTo>
                    <a:pt x="911" y="598"/>
                  </a:lnTo>
                  <a:lnTo>
                    <a:pt x="911" y="599"/>
                  </a:lnTo>
                  <a:lnTo>
                    <a:pt x="912" y="598"/>
                  </a:lnTo>
                  <a:lnTo>
                    <a:pt x="911" y="599"/>
                  </a:lnTo>
                  <a:lnTo>
                    <a:pt x="911" y="601"/>
                  </a:lnTo>
                  <a:lnTo>
                    <a:pt x="910" y="601"/>
                  </a:lnTo>
                  <a:lnTo>
                    <a:pt x="910" y="602"/>
                  </a:lnTo>
                  <a:lnTo>
                    <a:pt x="910" y="603"/>
                  </a:lnTo>
                  <a:lnTo>
                    <a:pt x="908" y="603"/>
                  </a:lnTo>
                  <a:lnTo>
                    <a:pt x="908" y="605"/>
                  </a:lnTo>
                  <a:lnTo>
                    <a:pt x="907" y="605"/>
                  </a:lnTo>
                  <a:lnTo>
                    <a:pt x="907" y="606"/>
                  </a:lnTo>
                  <a:lnTo>
                    <a:pt x="907" y="607"/>
                  </a:lnTo>
                  <a:lnTo>
                    <a:pt x="906" y="607"/>
                  </a:lnTo>
                  <a:lnTo>
                    <a:pt x="906" y="609"/>
                  </a:lnTo>
                  <a:lnTo>
                    <a:pt x="904" y="609"/>
                  </a:lnTo>
                  <a:lnTo>
                    <a:pt x="904" y="610"/>
                  </a:lnTo>
                  <a:lnTo>
                    <a:pt x="903" y="610"/>
                  </a:lnTo>
                  <a:lnTo>
                    <a:pt x="903" y="611"/>
                  </a:lnTo>
                  <a:lnTo>
                    <a:pt x="902" y="611"/>
                  </a:lnTo>
                  <a:lnTo>
                    <a:pt x="902" y="613"/>
                  </a:lnTo>
                  <a:lnTo>
                    <a:pt x="900" y="613"/>
                  </a:lnTo>
                  <a:lnTo>
                    <a:pt x="900" y="614"/>
                  </a:lnTo>
                  <a:lnTo>
                    <a:pt x="899" y="614"/>
                  </a:lnTo>
                  <a:lnTo>
                    <a:pt x="899" y="615"/>
                  </a:lnTo>
                  <a:lnTo>
                    <a:pt x="898" y="615"/>
                  </a:lnTo>
                  <a:lnTo>
                    <a:pt x="898" y="617"/>
                  </a:lnTo>
                  <a:lnTo>
                    <a:pt x="898" y="618"/>
                  </a:lnTo>
                  <a:lnTo>
                    <a:pt x="899" y="618"/>
                  </a:lnTo>
                  <a:lnTo>
                    <a:pt x="898" y="618"/>
                  </a:lnTo>
                  <a:lnTo>
                    <a:pt x="898" y="619"/>
                  </a:lnTo>
                  <a:lnTo>
                    <a:pt x="898" y="620"/>
                  </a:lnTo>
                  <a:lnTo>
                    <a:pt x="898" y="619"/>
                  </a:lnTo>
                  <a:lnTo>
                    <a:pt x="896" y="620"/>
                  </a:lnTo>
                  <a:lnTo>
                    <a:pt x="896" y="622"/>
                  </a:lnTo>
                  <a:lnTo>
                    <a:pt x="895" y="622"/>
                  </a:lnTo>
                  <a:lnTo>
                    <a:pt x="895" y="623"/>
                  </a:lnTo>
                  <a:lnTo>
                    <a:pt x="894" y="623"/>
                  </a:lnTo>
                  <a:lnTo>
                    <a:pt x="893" y="623"/>
                  </a:lnTo>
                  <a:lnTo>
                    <a:pt x="893" y="622"/>
                  </a:lnTo>
                  <a:lnTo>
                    <a:pt x="893" y="623"/>
                  </a:lnTo>
                  <a:lnTo>
                    <a:pt x="893" y="624"/>
                  </a:lnTo>
                  <a:lnTo>
                    <a:pt x="891" y="626"/>
                  </a:lnTo>
                  <a:lnTo>
                    <a:pt x="891" y="627"/>
                  </a:lnTo>
                  <a:lnTo>
                    <a:pt x="890" y="627"/>
                  </a:lnTo>
                  <a:lnTo>
                    <a:pt x="890" y="626"/>
                  </a:lnTo>
                  <a:lnTo>
                    <a:pt x="889" y="624"/>
                  </a:lnTo>
                  <a:lnTo>
                    <a:pt x="887" y="624"/>
                  </a:lnTo>
                  <a:lnTo>
                    <a:pt x="886" y="624"/>
                  </a:lnTo>
                  <a:lnTo>
                    <a:pt x="885" y="624"/>
                  </a:lnTo>
                  <a:lnTo>
                    <a:pt x="885" y="626"/>
                  </a:lnTo>
                  <a:lnTo>
                    <a:pt x="883" y="627"/>
                  </a:lnTo>
                  <a:lnTo>
                    <a:pt x="883" y="630"/>
                  </a:lnTo>
                  <a:lnTo>
                    <a:pt x="883" y="631"/>
                  </a:lnTo>
                  <a:lnTo>
                    <a:pt x="882" y="631"/>
                  </a:lnTo>
                  <a:lnTo>
                    <a:pt x="882" y="632"/>
                  </a:lnTo>
                  <a:lnTo>
                    <a:pt x="881" y="634"/>
                  </a:lnTo>
                  <a:lnTo>
                    <a:pt x="881" y="635"/>
                  </a:lnTo>
                  <a:lnTo>
                    <a:pt x="879" y="636"/>
                  </a:lnTo>
                  <a:lnTo>
                    <a:pt x="879" y="637"/>
                  </a:lnTo>
                  <a:lnTo>
                    <a:pt x="879" y="639"/>
                  </a:lnTo>
                  <a:lnTo>
                    <a:pt x="879" y="640"/>
                  </a:lnTo>
                  <a:lnTo>
                    <a:pt x="878" y="640"/>
                  </a:lnTo>
                  <a:lnTo>
                    <a:pt x="878" y="641"/>
                  </a:lnTo>
                  <a:lnTo>
                    <a:pt x="877" y="641"/>
                  </a:lnTo>
                  <a:lnTo>
                    <a:pt x="877" y="643"/>
                  </a:lnTo>
                  <a:lnTo>
                    <a:pt x="876" y="643"/>
                  </a:lnTo>
                  <a:lnTo>
                    <a:pt x="876" y="644"/>
                  </a:lnTo>
                  <a:lnTo>
                    <a:pt x="874" y="644"/>
                  </a:lnTo>
                  <a:lnTo>
                    <a:pt x="876" y="644"/>
                  </a:lnTo>
                  <a:lnTo>
                    <a:pt x="876" y="645"/>
                  </a:lnTo>
                  <a:lnTo>
                    <a:pt x="874" y="645"/>
                  </a:lnTo>
                  <a:lnTo>
                    <a:pt x="874" y="647"/>
                  </a:lnTo>
                  <a:lnTo>
                    <a:pt x="876" y="647"/>
                  </a:lnTo>
                  <a:lnTo>
                    <a:pt x="874" y="647"/>
                  </a:lnTo>
                  <a:lnTo>
                    <a:pt x="874" y="648"/>
                  </a:lnTo>
                  <a:lnTo>
                    <a:pt x="876" y="648"/>
                  </a:lnTo>
                  <a:lnTo>
                    <a:pt x="874" y="648"/>
                  </a:lnTo>
                  <a:lnTo>
                    <a:pt x="876" y="648"/>
                  </a:lnTo>
                  <a:lnTo>
                    <a:pt x="874" y="649"/>
                  </a:lnTo>
                  <a:lnTo>
                    <a:pt x="873" y="649"/>
                  </a:lnTo>
                  <a:lnTo>
                    <a:pt x="873" y="651"/>
                  </a:lnTo>
                  <a:lnTo>
                    <a:pt x="872" y="651"/>
                  </a:lnTo>
                  <a:lnTo>
                    <a:pt x="873" y="651"/>
                  </a:lnTo>
                  <a:lnTo>
                    <a:pt x="872" y="651"/>
                  </a:lnTo>
                  <a:lnTo>
                    <a:pt x="872" y="652"/>
                  </a:lnTo>
                  <a:lnTo>
                    <a:pt x="872" y="653"/>
                  </a:lnTo>
                  <a:lnTo>
                    <a:pt x="870" y="653"/>
                  </a:lnTo>
                  <a:lnTo>
                    <a:pt x="870" y="652"/>
                  </a:lnTo>
                  <a:lnTo>
                    <a:pt x="869" y="652"/>
                  </a:lnTo>
                  <a:lnTo>
                    <a:pt x="868" y="652"/>
                  </a:lnTo>
                  <a:lnTo>
                    <a:pt x="868" y="653"/>
                  </a:lnTo>
                  <a:lnTo>
                    <a:pt x="866" y="653"/>
                  </a:lnTo>
                  <a:lnTo>
                    <a:pt x="866" y="654"/>
                  </a:lnTo>
                  <a:lnTo>
                    <a:pt x="865" y="654"/>
                  </a:lnTo>
                  <a:lnTo>
                    <a:pt x="865" y="656"/>
                  </a:lnTo>
                  <a:lnTo>
                    <a:pt x="865" y="657"/>
                  </a:lnTo>
                  <a:lnTo>
                    <a:pt x="864" y="657"/>
                  </a:lnTo>
                  <a:lnTo>
                    <a:pt x="862" y="657"/>
                  </a:lnTo>
                  <a:lnTo>
                    <a:pt x="862" y="658"/>
                  </a:lnTo>
                  <a:lnTo>
                    <a:pt x="862" y="657"/>
                  </a:lnTo>
                  <a:lnTo>
                    <a:pt x="862" y="658"/>
                  </a:lnTo>
                  <a:lnTo>
                    <a:pt x="862" y="660"/>
                  </a:lnTo>
                  <a:lnTo>
                    <a:pt x="861" y="660"/>
                  </a:lnTo>
                  <a:lnTo>
                    <a:pt x="862" y="661"/>
                  </a:lnTo>
                  <a:lnTo>
                    <a:pt x="862" y="662"/>
                  </a:lnTo>
                  <a:lnTo>
                    <a:pt x="862" y="661"/>
                  </a:lnTo>
                  <a:lnTo>
                    <a:pt x="861" y="661"/>
                  </a:lnTo>
                  <a:lnTo>
                    <a:pt x="861" y="662"/>
                  </a:lnTo>
                  <a:lnTo>
                    <a:pt x="860" y="662"/>
                  </a:lnTo>
                  <a:lnTo>
                    <a:pt x="860" y="664"/>
                  </a:lnTo>
                  <a:lnTo>
                    <a:pt x="858" y="664"/>
                  </a:lnTo>
                  <a:lnTo>
                    <a:pt x="858" y="665"/>
                  </a:lnTo>
                  <a:lnTo>
                    <a:pt x="857" y="665"/>
                  </a:lnTo>
                  <a:lnTo>
                    <a:pt x="858" y="665"/>
                  </a:lnTo>
                  <a:lnTo>
                    <a:pt x="857" y="665"/>
                  </a:lnTo>
                  <a:lnTo>
                    <a:pt x="858" y="665"/>
                  </a:lnTo>
                  <a:lnTo>
                    <a:pt x="857" y="666"/>
                  </a:lnTo>
                  <a:lnTo>
                    <a:pt x="858" y="666"/>
                  </a:lnTo>
                  <a:lnTo>
                    <a:pt x="857" y="666"/>
                  </a:lnTo>
                  <a:lnTo>
                    <a:pt x="857" y="668"/>
                  </a:lnTo>
                  <a:lnTo>
                    <a:pt x="857" y="666"/>
                  </a:lnTo>
                  <a:lnTo>
                    <a:pt x="857" y="668"/>
                  </a:lnTo>
                  <a:lnTo>
                    <a:pt x="856" y="668"/>
                  </a:lnTo>
                  <a:lnTo>
                    <a:pt x="856" y="669"/>
                  </a:lnTo>
                  <a:lnTo>
                    <a:pt x="856" y="670"/>
                  </a:lnTo>
                  <a:lnTo>
                    <a:pt x="856" y="671"/>
                  </a:lnTo>
                  <a:lnTo>
                    <a:pt x="855" y="671"/>
                  </a:lnTo>
                  <a:lnTo>
                    <a:pt x="855" y="673"/>
                  </a:lnTo>
                  <a:lnTo>
                    <a:pt x="856" y="674"/>
                  </a:lnTo>
                  <a:lnTo>
                    <a:pt x="856" y="675"/>
                  </a:lnTo>
                  <a:lnTo>
                    <a:pt x="855" y="675"/>
                  </a:lnTo>
                  <a:lnTo>
                    <a:pt x="855" y="677"/>
                  </a:lnTo>
                  <a:lnTo>
                    <a:pt x="855" y="678"/>
                  </a:lnTo>
                  <a:lnTo>
                    <a:pt x="855" y="679"/>
                  </a:lnTo>
                  <a:lnTo>
                    <a:pt x="855" y="681"/>
                  </a:lnTo>
                  <a:lnTo>
                    <a:pt x="853" y="681"/>
                  </a:lnTo>
                  <a:lnTo>
                    <a:pt x="853" y="682"/>
                  </a:lnTo>
                  <a:lnTo>
                    <a:pt x="852" y="682"/>
                  </a:lnTo>
                  <a:lnTo>
                    <a:pt x="852" y="683"/>
                  </a:lnTo>
                  <a:lnTo>
                    <a:pt x="852" y="682"/>
                  </a:lnTo>
                  <a:lnTo>
                    <a:pt x="851" y="683"/>
                  </a:lnTo>
                  <a:lnTo>
                    <a:pt x="852" y="683"/>
                  </a:lnTo>
                  <a:lnTo>
                    <a:pt x="851" y="683"/>
                  </a:lnTo>
                  <a:lnTo>
                    <a:pt x="852" y="683"/>
                  </a:lnTo>
                  <a:lnTo>
                    <a:pt x="852" y="685"/>
                  </a:lnTo>
                  <a:lnTo>
                    <a:pt x="852" y="686"/>
                  </a:lnTo>
                  <a:lnTo>
                    <a:pt x="852" y="687"/>
                  </a:lnTo>
                  <a:lnTo>
                    <a:pt x="853" y="687"/>
                  </a:lnTo>
                  <a:lnTo>
                    <a:pt x="853" y="689"/>
                  </a:lnTo>
                  <a:lnTo>
                    <a:pt x="853" y="690"/>
                  </a:lnTo>
                  <a:lnTo>
                    <a:pt x="853" y="691"/>
                  </a:lnTo>
                  <a:lnTo>
                    <a:pt x="855" y="691"/>
                  </a:lnTo>
                  <a:lnTo>
                    <a:pt x="855" y="692"/>
                  </a:lnTo>
                  <a:lnTo>
                    <a:pt x="856" y="692"/>
                  </a:lnTo>
                  <a:lnTo>
                    <a:pt x="856" y="694"/>
                  </a:lnTo>
                  <a:lnTo>
                    <a:pt x="855" y="694"/>
                  </a:lnTo>
                  <a:lnTo>
                    <a:pt x="853" y="694"/>
                  </a:lnTo>
                  <a:lnTo>
                    <a:pt x="853" y="695"/>
                  </a:lnTo>
                  <a:lnTo>
                    <a:pt x="853" y="696"/>
                  </a:lnTo>
                  <a:lnTo>
                    <a:pt x="855" y="696"/>
                  </a:lnTo>
                  <a:lnTo>
                    <a:pt x="855" y="698"/>
                  </a:lnTo>
                  <a:lnTo>
                    <a:pt x="855" y="699"/>
                  </a:lnTo>
                  <a:lnTo>
                    <a:pt x="853" y="700"/>
                  </a:lnTo>
                  <a:lnTo>
                    <a:pt x="852" y="700"/>
                  </a:lnTo>
                  <a:lnTo>
                    <a:pt x="851" y="700"/>
                  </a:lnTo>
                  <a:lnTo>
                    <a:pt x="849" y="700"/>
                  </a:lnTo>
                  <a:lnTo>
                    <a:pt x="849" y="702"/>
                  </a:lnTo>
                  <a:lnTo>
                    <a:pt x="848" y="702"/>
                  </a:lnTo>
                  <a:lnTo>
                    <a:pt x="848" y="703"/>
                  </a:lnTo>
                  <a:lnTo>
                    <a:pt x="848" y="704"/>
                  </a:lnTo>
                  <a:lnTo>
                    <a:pt x="848" y="706"/>
                  </a:lnTo>
                  <a:lnTo>
                    <a:pt x="849" y="706"/>
                  </a:lnTo>
                  <a:lnTo>
                    <a:pt x="848" y="706"/>
                  </a:lnTo>
                  <a:lnTo>
                    <a:pt x="848" y="707"/>
                  </a:lnTo>
                  <a:lnTo>
                    <a:pt x="849" y="707"/>
                  </a:lnTo>
                  <a:lnTo>
                    <a:pt x="851" y="708"/>
                  </a:lnTo>
                  <a:lnTo>
                    <a:pt x="849" y="708"/>
                  </a:lnTo>
                  <a:lnTo>
                    <a:pt x="849" y="709"/>
                  </a:lnTo>
                  <a:lnTo>
                    <a:pt x="849" y="711"/>
                  </a:lnTo>
                  <a:lnTo>
                    <a:pt x="848" y="711"/>
                  </a:lnTo>
                  <a:lnTo>
                    <a:pt x="849" y="711"/>
                  </a:lnTo>
                  <a:lnTo>
                    <a:pt x="849" y="712"/>
                  </a:lnTo>
                  <a:lnTo>
                    <a:pt x="849" y="711"/>
                  </a:lnTo>
                  <a:lnTo>
                    <a:pt x="851" y="712"/>
                  </a:lnTo>
                  <a:lnTo>
                    <a:pt x="851" y="713"/>
                  </a:lnTo>
                  <a:lnTo>
                    <a:pt x="852" y="713"/>
                  </a:lnTo>
                  <a:lnTo>
                    <a:pt x="852" y="715"/>
                  </a:lnTo>
                  <a:lnTo>
                    <a:pt x="851" y="715"/>
                  </a:lnTo>
                  <a:lnTo>
                    <a:pt x="849" y="715"/>
                  </a:lnTo>
                  <a:lnTo>
                    <a:pt x="848" y="715"/>
                  </a:lnTo>
                  <a:lnTo>
                    <a:pt x="847" y="715"/>
                  </a:lnTo>
                  <a:lnTo>
                    <a:pt x="847" y="716"/>
                  </a:lnTo>
                  <a:lnTo>
                    <a:pt x="847" y="717"/>
                  </a:lnTo>
                  <a:lnTo>
                    <a:pt x="847" y="719"/>
                  </a:lnTo>
                  <a:lnTo>
                    <a:pt x="845" y="719"/>
                  </a:lnTo>
                  <a:lnTo>
                    <a:pt x="844" y="719"/>
                  </a:lnTo>
                  <a:lnTo>
                    <a:pt x="843" y="719"/>
                  </a:lnTo>
                  <a:lnTo>
                    <a:pt x="841" y="719"/>
                  </a:lnTo>
                  <a:lnTo>
                    <a:pt x="840" y="719"/>
                  </a:lnTo>
                  <a:lnTo>
                    <a:pt x="839" y="717"/>
                  </a:lnTo>
                  <a:lnTo>
                    <a:pt x="839" y="716"/>
                  </a:lnTo>
                  <a:lnTo>
                    <a:pt x="838" y="716"/>
                  </a:lnTo>
                  <a:lnTo>
                    <a:pt x="838" y="717"/>
                  </a:lnTo>
                  <a:lnTo>
                    <a:pt x="836" y="717"/>
                  </a:lnTo>
                  <a:lnTo>
                    <a:pt x="836" y="719"/>
                  </a:lnTo>
                  <a:lnTo>
                    <a:pt x="835" y="719"/>
                  </a:lnTo>
                  <a:lnTo>
                    <a:pt x="834" y="719"/>
                  </a:lnTo>
                  <a:lnTo>
                    <a:pt x="835" y="719"/>
                  </a:lnTo>
                  <a:lnTo>
                    <a:pt x="836" y="720"/>
                  </a:lnTo>
                  <a:lnTo>
                    <a:pt x="836" y="721"/>
                  </a:lnTo>
                  <a:lnTo>
                    <a:pt x="835" y="721"/>
                  </a:lnTo>
                  <a:lnTo>
                    <a:pt x="834" y="723"/>
                  </a:lnTo>
                  <a:lnTo>
                    <a:pt x="832" y="723"/>
                  </a:lnTo>
                  <a:lnTo>
                    <a:pt x="831" y="723"/>
                  </a:lnTo>
                  <a:lnTo>
                    <a:pt x="831" y="724"/>
                  </a:lnTo>
                  <a:lnTo>
                    <a:pt x="830" y="724"/>
                  </a:lnTo>
                  <a:lnTo>
                    <a:pt x="828" y="724"/>
                  </a:lnTo>
                  <a:lnTo>
                    <a:pt x="827" y="725"/>
                  </a:lnTo>
                  <a:lnTo>
                    <a:pt x="826" y="725"/>
                  </a:lnTo>
                  <a:lnTo>
                    <a:pt x="826" y="726"/>
                  </a:lnTo>
                  <a:lnTo>
                    <a:pt x="824" y="726"/>
                  </a:lnTo>
                  <a:lnTo>
                    <a:pt x="823" y="726"/>
                  </a:lnTo>
                  <a:lnTo>
                    <a:pt x="822" y="728"/>
                  </a:lnTo>
                  <a:lnTo>
                    <a:pt x="820" y="728"/>
                  </a:lnTo>
                  <a:lnTo>
                    <a:pt x="820" y="729"/>
                  </a:lnTo>
                  <a:lnTo>
                    <a:pt x="819" y="729"/>
                  </a:lnTo>
                  <a:lnTo>
                    <a:pt x="818" y="729"/>
                  </a:lnTo>
                  <a:lnTo>
                    <a:pt x="818" y="730"/>
                  </a:lnTo>
                  <a:lnTo>
                    <a:pt x="818" y="732"/>
                  </a:lnTo>
                  <a:lnTo>
                    <a:pt x="818" y="733"/>
                  </a:lnTo>
                  <a:lnTo>
                    <a:pt x="817" y="733"/>
                  </a:lnTo>
                  <a:lnTo>
                    <a:pt x="817" y="734"/>
                  </a:lnTo>
                  <a:lnTo>
                    <a:pt x="815" y="734"/>
                  </a:lnTo>
                  <a:lnTo>
                    <a:pt x="815" y="736"/>
                  </a:lnTo>
                  <a:lnTo>
                    <a:pt x="814" y="736"/>
                  </a:lnTo>
                  <a:lnTo>
                    <a:pt x="814" y="734"/>
                  </a:lnTo>
                  <a:lnTo>
                    <a:pt x="813" y="734"/>
                  </a:lnTo>
                  <a:lnTo>
                    <a:pt x="813" y="736"/>
                  </a:lnTo>
                  <a:lnTo>
                    <a:pt x="811" y="737"/>
                  </a:lnTo>
                  <a:lnTo>
                    <a:pt x="810" y="737"/>
                  </a:lnTo>
                  <a:lnTo>
                    <a:pt x="809" y="738"/>
                  </a:lnTo>
                  <a:lnTo>
                    <a:pt x="807" y="738"/>
                  </a:lnTo>
                  <a:lnTo>
                    <a:pt x="807" y="740"/>
                  </a:lnTo>
                  <a:lnTo>
                    <a:pt x="806" y="740"/>
                  </a:lnTo>
                  <a:lnTo>
                    <a:pt x="805" y="740"/>
                  </a:lnTo>
                  <a:lnTo>
                    <a:pt x="805" y="741"/>
                  </a:lnTo>
                  <a:lnTo>
                    <a:pt x="803" y="741"/>
                  </a:lnTo>
                  <a:lnTo>
                    <a:pt x="802" y="742"/>
                  </a:lnTo>
                  <a:lnTo>
                    <a:pt x="801" y="742"/>
                  </a:lnTo>
                  <a:lnTo>
                    <a:pt x="800" y="743"/>
                  </a:lnTo>
                  <a:lnTo>
                    <a:pt x="798" y="745"/>
                  </a:lnTo>
                  <a:lnTo>
                    <a:pt x="797" y="745"/>
                  </a:lnTo>
                  <a:lnTo>
                    <a:pt x="796" y="746"/>
                  </a:lnTo>
                  <a:lnTo>
                    <a:pt x="796" y="747"/>
                  </a:lnTo>
                  <a:lnTo>
                    <a:pt x="796" y="749"/>
                  </a:lnTo>
                  <a:lnTo>
                    <a:pt x="794" y="750"/>
                  </a:lnTo>
                  <a:lnTo>
                    <a:pt x="794" y="749"/>
                  </a:lnTo>
                  <a:lnTo>
                    <a:pt x="793" y="749"/>
                  </a:lnTo>
                  <a:lnTo>
                    <a:pt x="793" y="750"/>
                  </a:lnTo>
                  <a:lnTo>
                    <a:pt x="792" y="750"/>
                  </a:lnTo>
                  <a:lnTo>
                    <a:pt x="792" y="751"/>
                  </a:lnTo>
                  <a:lnTo>
                    <a:pt x="790" y="751"/>
                  </a:lnTo>
                  <a:lnTo>
                    <a:pt x="792" y="751"/>
                  </a:lnTo>
                  <a:lnTo>
                    <a:pt x="792" y="753"/>
                  </a:lnTo>
                  <a:lnTo>
                    <a:pt x="792" y="754"/>
                  </a:lnTo>
                  <a:lnTo>
                    <a:pt x="792" y="755"/>
                  </a:lnTo>
                  <a:lnTo>
                    <a:pt x="792" y="757"/>
                  </a:lnTo>
                  <a:lnTo>
                    <a:pt x="793" y="757"/>
                  </a:lnTo>
                  <a:lnTo>
                    <a:pt x="792" y="758"/>
                  </a:lnTo>
                  <a:lnTo>
                    <a:pt x="792" y="759"/>
                  </a:lnTo>
                  <a:lnTo>
                    <a:pt x="792" y="761"/>
                  </a:lnTo>
                  <a:lnTo>
                    <a:pt x="790" y="762"/>
                  </a:lnTo>
                  <a:lnTo>
                    <a:pt x="790" y="763"/>
                  </a:lnTo>
                  <a:lnTo>
                    <a:pt x="789" y="763"/>
                  </a:lnTo>
                  <a:lnTo>
                    <a:pt x="788" y="763"/>
                  </a:lnTo>
                  <a:lnTo>
                    <a:pt x="788" y="764"/>
                  </a:lnTo>
                  <a:lnTo>
                    <a:pt x="788" y="766"/>
                  </a:lnTo>
                  <a:lnTo>
                    <a:pt x="788" y="767"/>
                  </a:lnTo>
                  <a:lnTo>
                    <a:pt x="788" y="768"/>
                  </a:lnTo>
                  <a:lnTo>
                    <a:pt x="789" y="768"/>
                  </a:lnTo>
                  <a:lnTo>
                    <a:pt x="789" y="767"/>
                  </a:lnTo>
                  <a:lnTo>
                    <a:pt x="790" y="767"/>
                  </a:lnTo>
                  <a:lnTo>
                    <a:pt x="790" y="768"/>
                  </a:lnTo>
                  <a:lnTo>
                    <a:pt x="792" y="768"/>
                  </a:lnTo>
                  <a:lnTo>
                    <a:pt x="792" y="770"/>
                  </a:lnTo>
                  <a:lnTo>
                    <a:pt x="790" y="770"/>
                  </a:lnTo>
                  <a:lnTo>
                    <a:pt x="789" y="770"/>
                  </a:lnTo>
                  <a:lnTo>
                    <a:pt x="788" y="770"/>
                  </a:lnTo>
                  <a:lnTo>
                    <a:pt x="788" y="771"/>
                  </a:lnTo>
                  <a:lnTo>
                    <a:pt x="786" y="771"/>
                  </a:lnTo>
                  <a:lnTo>
                    <a:pt x="786" y="770"/>
                  </a:lnTo>
                  <a:lnTo>
                    <a:pt x="785" y="771"/>
                  </a:lnTo>
                  <a:lnTo>
                    <a:pt x="784" y="771"/>
                  </a:lnTo>
                  <a:lnTo>
                    <a:pt x="783" y="771"/>
                  </a:lnTo>
                  <a:lnTo>
                    <a:pt x="784" y="771"/>
                  </a:lnTo>
                  <a:lnTo>
                    <a:pt x="783" y="772"/>
                  </a:lnTo>
                  <a:lnTo>
                    <a:pt x="781" y="772"/>
                  </a:lnTo>
                  <a:lnTo>
                    <a:pt x="781" y="774"/>
                  </a:lnTo>
                  <a:lnTo>
                    <a:pt x="780" y="774"/>
                  </a:lnTo>
                  <a:lnTo>
                    <a:pt x="780" y="775"/>
                  </a:lnTo>
                  <a:lnTo>
                    <a:pt x="781" y="775"/>
                  </a:lnTo>
                  <a:lnTo>
                    <a:pt x="781" y="776"/>
                  </a:lnTo>
                  <a:lnTo>
                    <a:pt x="781" y="778"/>
                  </a:lnTo>
                  <a:lnTo>
                    <a:pt x="781" y="779"/>
                  </a:lnTo>
                  <a:lnTo>
                    <a:pt x="781" y="780"/>
                  </a:lnTo>
                  <a:lnTo>
                    <a:pt x="783" y="780"/>
                  </a:lnTo>
                  <a:lnTo>
                    <a:pt x="783" y="781"/>
                  </a:lnTo>
                  <a:lnTo>
                    <a:pt x="781" y="781"/>
                  </a:lnTo>
                  <a:lnTo>
                    <a:pt x="781" y="783"/>
                  </a:lnTo>
                  <a:lnTo>
                    <a:pt x="780" y="783"/>
                  </a:lnTo>
                  <a:lnTo>
                    <a:pt x="781" y="783"/>
                  </a:lnTo>
                  <a:lnTo>
                    <a:pt x="780" y="783"/>
                  </a:lnTo>
                  <a:lnTo>
                    <a:pt x="779" y="783"/>
                  </a:lnTo>
                  <a:lnTo>
                    <a:pt x="777" y="783"/>
                  </a:lnTo>
                  <a:lnTo>
                    <a:pt x="777" y="784"/>
                  </a:lnTo>
                  <a:lnTo>
                    <a:pt x="776" y="784"/>
                  </a:lnTo>
                  <a:lnTo>
                    <a:pt x="776" y="785"/>
                  </a:lnTo>
                  <a:lnTo>
                    <a:pt x="777" y="785"/>
                  </a:lnTo>
                  <a:lnTo>
                    <a:pt x="777" y="787"/>
                  </a:lnTo>
                  <a:lnTo>
                    <a:pt x="779" y="787"/>
                  </a:lnTo>
                  <a:lnTo>
                    <a:pt x="779" y="788"/>
                  </a:lnTo>
                  <a:lnTo>
                    <a:pt x="780" y="788"/>
                  </a:lnTo>
                  <a:lnTo>
                    <a:pt x="781" y="788"/>
                  </a:lnTo>
                  <a:lnTo>
                    <a:pt x="780" y="788"/>
                  </a:lnTo>
                  <a:lnTo>
                    <a:pt x="781" y="788"/>
                  </a:lnTo>
                  <a:lnTo>
                    <a:pt x="781" y="789"/>
                  </a:lnTo>
                  <a:lnTo>
                    <a:pt x="783" y="789"/>
                  </a:lnTo>
                  <a:lnTo>
                    <a:pt x="783" y="791"/>
                  </a:lnTo>
                  <a:lnTo>
                    <a:pt x="784" y="791"/>
                  </a:lnTo>
                  <a:lnTo>
                    <a:pt x="783" y="791"/>
                  </a:lnTo>
                  <a:lnTo>
                    <a:pt x="783" y="792"/>
                  </a:lnTo>
                  <a:lnTo>
                    <a:pt x="783" y="793"/>
                  </a:lnTo>
                  <a:lnTo>
                    <a:pt x="781" y="793"/>
                  </a:lnTo>
                  <a:lnTo>
                    <a:pt x="781" y="795"/>
                  </a:lnTo>
                  <a:lnTo>
                    <a:pt x="781" y="796"/>
                  </a:lnTo>
                  <a:lnTo>
                    <a:pt x="783" y="796"/>
                  </a:lnTo>
                  <a:lnTo>
                    <a:pt x="781" y="796"/>
                  </a:lnTo>
                  <a:lnTo>
                    <a:pt x="781" y="797"/>
                  </a:lnTo>
                  <a:lnTo>
                    <a:pt x="783" y="797"/>
                  </a:lnTo>
                  <a:lnTo>
                    <a:pt x="783" y="798"/>
                  </a:lnTo>
                  <a:lnTo>
                    <a:pt x="783" y="800"/>
                  </a:lnTo>
                  <a:lnTo>
                    <a:pt x="784" y="800"/>
                  </a:lnTo>
                  <a:lnTo>
                    <a:pt x="785" y="800"/>
                  </a:lnTo>
                  <a:lnTo>
                    <a:pt x="786" y="800"/>
                  </a:lnTo>
                  <a:lnTo>
                    <a:pt x="788" y="800"/>
                  </a:lnTo>
                  <a:lnTo>
                    <a:pt x="789" y="800"/>
                  </a:lnTo>
                  <a:lnTo>
                    <a:pt x="789" y="801"/>
                  </a:lnTo>
                  <a:lnTo>
                    <a:pt x="789" y="802"/>
                  </a:lnTo>
                  <a:lnTo>
                    <a:pt x="789" y="804"/>
                  </a:lnTo>
                  <a:lnTo>
                    <a:pt x="788" y="804"/>
                  </a:lnTo>
                  <a:lnTo>
                    <a:pt x="788" y="805"/>
                  </a:lnTo>
                  <a:lnTo>
                    <a:pt x="786" y="805"/>
                  </a:lnTo>
                  <a:lnTo>
                    <a:pt x="786" y="806"/>
                  </a:lnTo>
                  <a:lnTo>
                    <a:pt x="786" y="808"/>
                  </a:lnTo>
                  <a:lnTo>
                    <a:pt x="788" y="808"/>
                  </a:lnTo>
                  <a:lnTo>
                    <a:pt x="786" y="808"/>
                  </a:lnTo>
                  <a:lnTo>
                    <a:pt x="786" y="809"/>
                  </a:lnTo>
                  <a:lnTo>
                    <a:pt x="785" y="809"/>
                  </a:lnTo>
                  <a:lnTo>
                    <a:pt x="785" y="810"/>
                  </a:lnTo>
                  <a:lnTo>
                    <a:pt x="785" y="812"/>
                  </a:lnTo>
                  <a:lnTo>
                    <a:pt x="786" y="812"/>
                  </a:lnTo>
                  <a:lnTo>
                    <a:pt x="785" y="813"/>
                  </a:lnTo>
                  <a:lnTo>
                    <a:pt x="785" y="814"/>
                  </a:lnTo>
                  <a:lnTo>
                    <a:pt x="785" y="815"/>
                  </a:lnTo>
                  <a:lnTo>
                    <a:pt x="784" y="815"/>
                  </a:lnTo>
                  <a:lnTo>
                    <a:pt x="784" y="817"/>
                  </a:lnTo>
                  <a:lnTo>
                    <a:pt x="785" y="817"/>
                  </a:lnTo>
                  <a:lnTo>
                    <a:pt x="785" y="818"/>
                  </a:lnTo>
                  <a:lnTo>
                    <a:pt x="786" y="818"/>
                  </a:lnTo>
                  <a:lnTo>
                    <a:pt x="786" y="819"/>
                  </a:lnTo>
                  <a:lnTo>
                    <a:pt x="785" y="819"/>
                  </a:lnTo>
                  <a:lnTo>
                    <a:pt x="786" y="821"/>
                  </a:lnTo>
                  <a:lnTo>
                    <a:pt x="785" y="821"/>
                  </a:lnTo>
                  <a:lnTo>
                    <a:pt x="784" y="821"/>
                  </a:lnTo>
                  <a:lnTo>
                    <a:pt x="784" y="822"/>
                  </a:lnTo>
                  <a:lnTo>
                    <a:pt x="785" y="822"/>
                  </a:lnTo>
                  <a:lnTo>
                    <a:pt x="785" y="823"/>
                  </a:lnTo>
                  <a:lnTo>
                    <a:pt x="785" y="825"/>
                  </a:lnTo>
                  <a:lnTo>
                    <a:pt x="786" y="825"/>
                  </a:lnTo>
                  <a:lnTo>
                    <a:pt x="788" y="825"/>
                  </a:lnTo>
                  <a:lnTo>
                    <a:pt x="786" y="826"/>
                  </a:lnTo>
                  <a:lnTo>
                    <a:pt x="786" y="827"/>
                  </a:lnTo>
                  <a:lnTo>
                    <a:pt x="785" y="827"/>
                  </a:lnTo>
                  <a:lnTo>
                    <a:pt x="786" y="827"/>
                  </a:lnTo>
                  <a:lnTo>
                    <a:pt x="786" y="829"/>
                  </a:lnTo>
                  <a:lnTo>
                    <a:pt x="785" y="829"/>
                  </a:lnTo>
                  <a:lnTo>
                    <a:pt x="786" y="829"/>
                  </a:lnTo>
                  <a:lnTo>
                    <a:pt x="786" y="830"/>
                  </a:lnTo>
                  <a:lnTo>
                    <a:pt x="786" y="831"/>
                  </a:lnTo>
                  <a:lnTo>
                    <a:pt x="785" y="831"/>
                  </a:lnTo>
                  <a:lnTo>
                    <a:pt x="786" y="831"/>
                  </a:lnTo>
                  <a:lnTo>
                    <a:pt x="786" y="833"/>
                  </a:lnTo>
                  <a:lnTo>
                    <a:pt x="786" y="834"/>
                  </a:lnTo>
                  <a:lnTo>
                    <a:pt x="786" y="835"/>
                  </a:lnTo>
                  <a:lnTo>
                    <a:pt x="788" y="835"/>
                  </a:lnTo>
                  <a:lnTo>
                    <a:pt x="788" y="836"/>
                  </a:lnTo>
                  <a:lnTo>
                    <a:pt x="786" y="836"/>
                  </a:lnTo>
                  <a:lnTo>
                    <a:pt x="785" y="836"/>
                  </a:lnTo>
                  <a:lnTo>
                    <a:pt x="785" y="838"/>
                  </a:lnTo>
                  <a:lnTo>
                    <a:pt x="785" y="836"/>
                  </a:lnTo>
                  <a:lnTo>
                    <a:pt x="784" y="836"/>
                  </a:lnTo>
                  <a:lnTo>
                    <a:pt x="784" y="838"/>
                  </a:lnTo>
                  <a:lnTo>
                    <a:pt x="784" y="839"/>
                  </a:lnTo>
                  <a:lnTo>
                    <a:pt x="783" y="839"/>
                  </a:lnTo>
                  <a:lnTo>
                    <a:pt x="783" y="840"/>
                  </a:lnTo>
                  <a:lnTo>
                    <a:pt x="781" y="840"/>
                  </a:lnTo>
                  <a:lnTo>
                    <a:pt x="781" y="842"/>
                  </a:lnTo>
                  <a:lnTo>
                    <a:pt x="780" y="842"/>
                  </a:lnTo>
                  <a:lnTo>
                    <a:pt x="780" y="840"/>
                  </a:lnTo>
                  <a:lnTo>
                    <a:pt x="780" y="842"/>
                  </a:lnTo>
                  <a:lnTo>
                    <a:pt x="779" y="842"/>
                  </a:lnTo>
                  <a:lnTo>
                    <a:pt x="779" y="843"/>
                  </a:lnTo>
                  <a:lnTo>
                    <a:pt x="777" y="843"/>
                  </a:lnTo>
                  <a:lnTo>
                    <a:pt x="777" y="842"/>
                  </a:lnTo>
                  <a:lnTo>
                    <a:pt x="776" y="842"/>
                  </a:lnTo>
                  <a:lnTo>
                    <a:pt x="775" y="842"/>
                  </a:lnTo>
                  <a:lnTo>
                    <a:pt x="776" y="843"/>
                  </a:lnTo>
                  <a:lnTo>
                    <a:pt x="775" y="843"/>
                  </a:lnTo>
                  <a:lnTo>
                    <a:pt x="775" y="842"/>
                  </a:lnTo>
                  <a:lnTo>
                    <a:pt x="773" y="842"/>
                  </a:lnTo>
                  <a:lnTo>
                    <a:pt x="772" y="842"/>
                  </a:lnTo>
                  <a:lnTo>
                    <a:pt x="772" y="843"/>
                  </a:lnTo>
                  <a:lnTo>
                    <a:pt x="771" y="843"/>
                  </a:lnTo>
                  <a:lnTo>
                    <a:pt x="771" y="842"/>
                  </a:lnTo>
                  <a:lnTo>
                    <a:pt x="769" y="840"/>
                  </a:lnTo>
                  <a:lnTo>
                    <a:pt x="769" y="842"/>
                  </a:lnTo>
                  <a:lnTo>
                    <a:pt x="768" y="842"/>
                  </a:lnTo>
                  <a:lnTo>
                    <a:pt x="768" y="843"/>
                  </a:lnTo>
                  <a:lnTo>
                    <a:pt x="767" y="842"/>
                  </a:lnTo>
                  <a:lnTo>
                    <a:pt x="765" y="842"/>
                  </a:lnTo>
                  <a:lnTo>
                    <a:pt x="767" y="840"/>
                  </a:lnTo>
                  <a:lnTo>
                    <a:pt x="765" y="840"/>
                  </a:lnTo>
                  <a:lnTo>
                    <a:pt x="767" y="840"/>
                  </a:lnTo>
                  <a:lnTo>
                    <a:pt x="767" y="839"/>
                  </a:lnTo>
                  <a:lnTo>
                    <a:pt x="765" y="839"/>
                  </a:lnTo>
                  <a:lnTo>
                    <a:pt x="765" y="840"/>
                  </a:lnTo>
                  <a:lnTo>
                    <a:pt x="764" y="840"/>
                  </a:lnTo>
                  <a:lnTo>
                    <a:pt x="764" y="842"/>
                  </a:lnTo>
                  <a:lnTo>
                    <a:pt x="763" y="840"/>
                  </a:lnTo>
                  <a:lnTo>
                    <a:pt x="762" y="839"/>
                  </a:lnTo>
                  <a:lnTo>
                    <a:pt x="762" y="838"/>
                  </a:lnTo>
                  <a:lnTo>
                    <a:pt x="760" y="838"/>
                  </a:lnTo>
                  <a:lnTo>
                    <a:pt x="760" y="839"/>
                  </a:lnTo>
                  <a:lnTo>
                    <a:pt x="759" y="839"/>
                  </a:lnTo>
                  <a:lnTo>
                    <a:pt x="760" y="839"/>
                  </a:lnTo>
                  <a:lnTo>
                    <a:pt x="759" y="840"/>
                  </a:lnTo>
                  <a:lnTo>
                    <a:pt x="759" y="839"/>
                  </a:lnTo>
                  <a:lnTo>
                    <a:pt x="759" y="840"/>
                  </a:lnTo>
                  <a:lnTo>
                    <a:pt x="758" y="840"/>
                  </a:lnTo>
                  <a:lnTo>
                    <a:pt x="756" y="840"/>
                  </a:lnTo>
                  <a:lnTo>
                    <a:pt x="756" y="839"/>
                  </a:lnTo>
                  <a:lnTo>
                    <a:pt x="756" y="840"/>
                  </a:lnTo>
                  <a:lnTo>
                    <a:pt x="755" y="840"/>
                  </a:lnTo>
                  <a:lnTo>
                    <a:pt x="755" y="839"/>
                  </a:lnTo>
                  <a:lnTo>
                    <a:pt x="754" y="839"/>
                  </a:lnTo>
                  <a:lnTo>
                    <a:pt x="754" y="840"/>
                  </a:lnTo>
                  <a:lnTo>
                    <a:pt x="752" y="840"/>
                  </a:lnTo>
                  <a:lnTo>
                    <a:pt x="751" y="840"/>
                  </a:lnTo>
                  <a:lnTo>
                    <a:pt x="752" y="839"/>
                  </a:lnTo>
                  <a:lnTo>
                    <a:pt x="751" y="839"/>
                  </a:lnTo>
                  <a:lnTo>
                    <a:pt x="751" y="838"/>
                  </a:lnTo>
                  <a:lnTo>
                    <a:pt x="750" y="838"/>
                  </a:lnTo>
                  <a:lnTo>
                    <a:pt x="750" y="839"/>
                  </a:lnTo>
                  <a:lnTo>
                    <a:pt x="748" y="839"/>
                  </a:lnTo>
                  <a:lnTo>
                    <a:pt x="748" y="840"/>
                  </a:lnTo>
                  <a:lnTo>
                    <a:pt x="750" y="840"/>
                  </a:lnTo>
                  <a:lnTo>
                    <a:pt x="748" y="840"/>
                  </a:lnTo>
                  <a:lnTo>
                    <a:pt x="747" y="840"/>
                  </a:lnTo>
                  <a:lnTo>
                    <a:pt x="746" y="840"/>
                  </a:lnTo>
                  <a:lnTo>
                    <a:pt x="746" y="842"/>
                  </a:lnTo>
                  <a:lnTo>
                    <a:pt x="745" y="842"/>
                  </a:lnTo>
                  <a:lnTo>
                    <a:pt x="745" y="843"/>
                  </a:lnTo>
                  <a:lnTo>
                    <a:pt x="745" y="844"/>
                  </a:lnTo>
                  <a:lnTo>
                    <a:pt x="746" y="844"/>
                  </a:lnTo>
                  <a:lnTo>
                    <a:pt x="747" y="844"/>
                  </a:lnTo>
                  <a:lnTo>
                    <a:pt x="748" y="846"/>
                  </a:lnTo>
                  <a:lnTo>
                    <a:pt x="747" y="846"/>
                  </a:lnTo>
                  <a:lnTo>
                    <a:pt x="746" y="846"/>
                  </a:lnTo>
                  <a:lnTo>
                    <a:pt x="747" y="847"/>
                  </a:lnTo>
                  <a:lnTo>
                    <a:pt x="746" y="848"/>
                  </a:lnTo>
                  <a:lnTo>
                    <a:pt x="746" y="850"/>
                  </a:lnTo>
                  <a:lnTo>
                    <a:pt x="746" y="851"/>
                  </a:lnTo>
                  <a:lnTo>
                    <a:pt x="747" y="851"/>
                  </a:lnTo>
                  <a:lnTo>
                    <a:pt x="748" y="851"/>
                  </a:lnTo>
                  <a:lnTo>
                    <a:pt x="750" y="851"/>
                  </a:lnTo>
                  <a:lnTo>
                    <a:pt x="750" y="852"/>
                  </a:lnTo>
                  <a:lnTo>
                    <a:pt x="751" y="852"/>
                  </a:lnTo>
                  <a:lnTo>
                    <a:pt x="752" y="853"/>
                  </a:lnTo>
                  <a:lnTo>
                    <a:pt x="752" y="855"/>
                  </a:lnTo>
                  <a:lnTo>
                    <a:pt x="752" y="856"/>
                  </a:lnTo>
                  <a:lnTo>
                    <a:pt x="752" y="857"/>
                  </a:lnTo>
                  <a:lnTo>
                    <a:pt x="752" y="859"/>
                  </a:lnTo>
                  <a:lnTo>
                    <a:pt x="751" y="857"/>
                  </a:lnTo>
                  <a:lnTo>
                    <a:pt x="750" y="857"/>
                  </a:lnTo>
                  <a:lnTo>
                    <a:pt x="750" y="859"/>
                  </a:lnTo>
                  <a:lnTo>
                    <a:pt x="751" y="859"/>
                  </a:lnTo>
                  <a:lnTo>
                    <a:pt x="751" y="860"/>
                  </a:lnTo>
                  <a:lnTo>
                    <a:pt x="751" y="861"/>
                  </a:lnTo>
                  <a:lnTo>
                    <a:pt x="750" y="861"/>
                  </a:lnTo>
                  <a:lnTo>
                    <a:pt x="750" y="860"/>
                  </a:lnTo>
                  <a:lnTo>
                    <a:pt x="748" y="859"/>
                  </a:lnTo>
                  <a:lnTo>
                    <a:pt x="748" y="860"/>
                  </a:lnTo>
                  <a:lnTo>
                    <a:pt x="748" y="861"/>
                  </a:lnTo>
                  <a:lnTo>
                    <a:pt x="748" y="863"/>
                  </a:lnTo>
                  <a:lnTo>
                    <a:pt x="750" y="863"/>
                  </a:lnTo>
                  <a:lnTo>
                    <a:pt x="750" y="864"/>
                  </a:lnTo>
                  <a:lnTo>
                    <a:pt x="750" y="863"/>
                  </a:lnTo>
                  <a:lnTo>
                    <a:pt x="750" y="864"/>
                  </a:lnTo>
                  <a:lnTo>
                    <a:pt x="751" y="864"/>
                  </a:lnTo>
                  <a:lnTo>
                    <a:pt x="751" y="865"/>
                  </a:lnTo>
                  <a:lnTo>
                    <a:pt x="752" y="867"/>
                  </a:lnTo>
                  <a:lnTo>
                    <a:pt x="754" y="867"/>
                  </a:lnTo>
                  <a:lnTo>
                    <a:pt x="752" y="867"/>
                  </a:lnTo>
                  <a:lnTo>
                    <a:pt x="752" y="868"/>
                  </a:lnTo>
                  <a:lnTo>
                    <a:pt x="751" y="867"/>
                  </a:lnTo>
                  <a:lnTo>
                    <a:pt x="751" y="868"/>
                  </a:lnTo>
                  <a:lnTo>
                    <a:pt x="752" y="868"/>
                  </a:lnTo>
                  <a:lnTo>
                    <a:pt x="751" y="869"/>
                  </a:lnTo>
                  <a:lnTo>
                    <a:pt x="751" y="870"/>
                  </a:lnTo>
                  <a:lnTo>
                    <a:pt x="751" y="872"/>
                  </a:lnTo>
                  <a:lnTo>
                    <a:pt x="752" y="872"/>
                  </a:lnTo>
                  <a:lnTo>
                    <a:pt x="752" y="873"/>
                  </a:lnTo>
                  <a:lnTo>
                    <a:pt x="751" y="873"/>
                  </a:lnTo>
                  <a:lnTo>
                    <a:pt x="751" y="872"/>
                  </a:lnTo>
                  <a:lnTo>
                    <a:pt x="750" y="872"/>
                  </a:lnTo>
                  <a:lnTo>
                    <a:pt x="750" y="873"/>
                  </a:lnTo>
                  <a:lnTo>
                    <a:pt x="750" y="874"/>
                  </a:lnTo>
                  <a:lnTo>
                    <a:pt x="748" y="876"/>
                  </a:lnTo>
                  <a:lnTo>
                    <a:pt x="748" y="874"/>
                  </a:lnTo>
                  <a:lnTo>
                    <a:pt x="747" y="874"/>
                  </a:lnTo>
                  <a:lnTo>
                    <a:pt x="746" y="874"/>
                  </a:lnTo>
                  <a:lnTo>
                    <a:pt x="746" y="876"/>
                  </a:lnTo>
                  <a:lnTo>
                    <a:pt x="745" y="877"/>
                  </a:lnTo>
                  <a:lnTo>
                    <a:pt x="745" y="878"/>
                  </a:lnTo>
                  <a:lnTo>
                    <a:pt x="745" y="880"/>
                  </a:lnTo>
                  <a:lnTo>
                    <a:pt x="743" y="880"/>
                  </a:lnTo>
                  <a:lnTo>
                    <a:pt x="742" y="880"/>
                  </a:lnTo>
                  <a:lnTo>
                    <a:pt x="742" y="881"/>
                  </a:lnTo>
                  <a:lnTo>
                    <a:pt x="741" y="881"/>
                  </a:lnTo>
                  <a:lnTo>
                    <a:pt x="739" y="881"/>
                  </a:lnTo>
                  <a:lnTo>
                    <a:pt x="738" y="881"/>
                  </a:lnTo>
                  <a:lnTo>
                    <a:pt x="739" y="882"/>
                  </a:lnTo>
                  <a:lnTo>
                    <a:pt x="741" y="882"/>
                  </a:lnTo>
                  <a:lnTo>
                    <a:pt x="741" y="884"/>
                  </a:lnTo>
                  <a:lnTo>
                    <a:pt x="741" y="885"/>
                  </a:lnTo>
                  <a:lnTo>
                    <a:pt x="742" y="886"/>
                  </a:lnTo>
                  <a:lnTo>
                    <a:pt x="745" y="886"/>
                  </a:lnTo>
                  <a:lnTo>
                    <a:pt x="745" y="887"/>
                  </a:lnTo>
                  <a:lnTo>
                    <a:pt x="743" y="887"/>
                  </a:lnTo>
                  <a:lnTo>
                    <a:pt x="742" y="887"/>
                  </a:lnTo>
                  <a:lnTo>
                    <a:pt x="741" y="889"/>
                  </a:lnTo>
                  <a:lnTo>
                    <a:pt x="739" y="890"/>
                  </a:lnTo>
                  <a:lnTo>
                    <a:pt x="738" y="890"/>
                  </a:lnTo>
                  <a:lnTo>
                    <a:pt x="737" y="891"/>
                  </a:lnTo>
                  <a:lnTo>
                    <a:pt x="737" y="893"/>
                  </a:lnTo>
                  <a:lnTo>
                    <a:pt x="735" y="893"/>
                  </a:lnTo>
                  <a:lnTo>
                    <a:pt x="737" y="893"/>
                  </a:lnTo>
                  <a:lnTo>
                    <a:pt x="737" y="894"/>
                  </a:lnTo>
                  <a:lnTo>
                    <a:pt x="738" y="894"/>
                  </a:lnTo>
                  <a:lnTo>
                    <a:pt x="739" y="895"/>
                  </a:lnTo>
                  <a:lnTo>
                    <a:pt x="739" y="894"/>
                  </a:lnTo>
                  <a:lnTo>
                    <a:pt x="739" y="893"/>
                  </a:lnTo>
                  <a:lnTo>
                    <a:pt x="742" y="893"/>
                  </a:lnTo>
                  <a:lnTo>
                    <a:pt x="743" y="893"/>
                  </a:lnTo>
                  <a:lnTo>
                    <a:pt x="745" y="893"/>
                  </a:lnTo>
                  <a:lnTo>
                    <a:pt x="745" y="894"/>
                  </a:lnTo>
                  <a:lnTo>
                    <a:pt x="746" y="894"/>
                  </a:lnTo>
                  <a:lnTo>
                    <a:pt x="746" y="895"/>
                  </a:lnTo>
                  <a:lnTo>
                    <a:pt x="746" y="897"/>
                  </a:lnTo>
                  <a:lnTo>
                    <a:pt x="746" y="898"/>
                  </a:lnTo>
                  <a:lnTo>
                    <a:pt x="745" y="898"/>
                  </a:lnTo>
                  <a:lnTo>
                    <a:pt x="745" y="899"/>
                  </a:lnTo>
                  <a:lnTo>
                    <a:pt x="746" y="899"/>
                  </a:lnTo>
                  <a:lnTo>
                    <a:pt x="747" y="901"/>
                  </a:lnTo>
                  <a:lnTo>
                    <a:pt x="747" y="902"/>
                  </a:lnTo>
                  <a:lnTo>
                    <a:pt x="747" y="903"/>
                  </a:lnTo>
                  <a:lnTo>
                    <a:pt x="747" y="904"/>
                  </a:lnTo>
                  <a:lnTo>
                    <a:pt x="746" y="904"/>
                  </a:lnTo>
                  <a:lnTo>
                    <a:pt x="746" y="906"/>
                  </a:lnTo>
                  <a:lnTo>
                    <a:pt x="745" y="906"/>
                  </a:lnTo>
                  <a:lnTo>
                    <a:pt x="743" y="904"/>
                  </a:lnTo>
                  <a:lnTo>
                    <a:pt x="742" y="904"/>
                  </a:lnTo>
                  <a:lnTo>
                    <a:pt x="741" y="904"/>
                  </a:lnTo>
                  <a:lnTo>
                    <a:pt x="741" y="906"/>
                  </a:lnTo>
                  <a:lnTo>
                    <a:pt x="739" y="906"/>
                  </a:lnTo>
                  <a:lnTo>
                    <a:pt x="739" y="904"/>
                  </a:lnTo>
                  <a:lnTo>
                    <a:pt x="738" y="904"/>
                  </a:lnTo>
                  <a:lnTo>
                    <a:pt x="738" y="906"/>
                  </a:lnTo>
                  <a:lnTo>
                    <a:pt x="737" y="906"/>
                  </a:lnTo>
                  <a:lnTo>
                    <a:pt x="738" y="907"/>
                  </a:lnTo>
                  <a:lnTo>
                    <a:pt x="738" y="906"/>
                  </a:lnTo>
                  <a:lnTo>
                    <a:pt x="739" y="906"/>
                  </a:lnTo>
                  <a:lnTo>
                    <a:pt x="739" y="907"/>
                  </a:lnTo>
                  <a:lnTo>
                    <a:pt x="739" y="908"/>
                  </a:lnTo>
                  <a:lnTo>
                    <a:pt x="738" y="908"/>
                  </a:lnTo>
                  <a:lnTo>
                    <a:pt x="739" y="908"/>
                  </a:lnTo>
                  <a:lnTo>
                    <a:pt x="741" y="908"/>
                  </a:lnTo>
                  <a:lnTo>
                    <a:pt x="741" y="910"/>
                  </a:lnTo>
                  <a:lnTo>
                    <a:pt x="741" y="911"/>
                  </a:lnTo>
                  <a:lnTo>
                    <a:pt x="741" y="912"/>
                  </a:lnTo>
                  <a:lnTo>
                    <a:pt x="739" y="912"/>
                  </a:lnTo>
                  <a:lnTo>
                    <a:pt x="738" y="912"/>
                  </a:lnTo>
                  <a:lnTo>
                    <a:pt x="737" y="914"/>
                  </a:lnTo>
                  <a:lnTo>
                    <a:pt x="735" y="914"/>
                  </a:lnTo>
                  <a:lnTo>
                    <a:pt x="735" y="915"/>
                  </a:lnTo>
                  <a:lnTo>
                    <a:pt x="735" y="916"/>
                  </a:lnTo>
                  <a:lnTo>
                    <a:pt x="737" y="918"/>
                  </a:lnTo>
                  <a:lnTo>
                    <a:pt x="734" y="918"/>
                  </a:lnTo>
                  <a:lnTo>
                    <a:pt x="734" y="919"/>
                  </a:lnTo>
                  <a:lnTo>
                    <a:pt x="733" y="919"/>
                  </a:lnTo>
                  <a:lnTo>
                    <a:pt x="731" y="919"/>
                  </a:lnTo>
                  <a:lnTo>
                    <a:pt x="731" y="920"/>
                  </a:lnTo>
                  <a:lnTo>
                    <a:pt x="733" y="920"/>
                  </a:lnTo>
                  <a:lnTo>
                    <a:pt x="734" y="920"/>
                  </a:lnTo>
                  <a:lnTo>
                    <a:pt x="734" y="922"/>
                  </a:lnTo>
                  <a:lnTo>
                    <a:pt x="734" y="923"/>
                  </a:lnTo>
                  <a:lnTo>
                    <a:pt x="734" y="924"/>
                  </a:lnTo>
                  <a:lnTo>
                    <a:pt x="733" y="925"/>
                  </a:lnTo>
                  <a:lnTo>
                    <a:pt x="734" y="925"/>
                  </a:lnTo>
                  <a:lnTo>
                    <a:pt x="734" y="927"/>
                  </a:lnTo>
                  <a:lnTo>
                    <a:pt x="734" y="928"/>
                  </a:lnTo>
                  <a:lnTo>
                    <a:pt x="735" y="928"/>
                  </a:lnTo>
                  <a:lnTo>
                    <a:pt x="735" y="929"/>
                  </a:lnTo>
                  <a:lnTo>
                    <a:pt x="734" y="929"/>
                  </a:lnTo>
                  <a:lnTo>
                    <a:pt x="733" y="931"/>
                  </a:lnTo>
                  <a:lnTo>
                    <a:pt x="731" y="931"/>
                  </a:lnTo>
                  <a:lnTo>
                    <a:pt x="730" y="931"/>
                  </a:lnTo>
                  <a:lnTo>
                    <a:pt x="730" y="932"/>
                  </a:lnTo>
                  <a:lnTo>
                    <a:pt x="729" y="932"/>
                  </a:lnTo>
                  <a:lnTo>
                    <a:pt x="727" y="933"/>
                  </a:lnTo>
                  <a:lnTo>
                    <a:pt x="726" y="933"/>
                  </a:lnTo>
                  <a:lnTo>
                    <a:pt x="726" y="935"/>
                  </a:lnTo>
                  <a:lnTo>
                    <a:pt x="725" y="935"/>
                  </a:lnTo>
                  <a:lnTo>
                    <a:pt x="725" y="936"/>
                  </a:lnTo>
                  <a:lnTo>
                    <a:pt x="724" y="937"/>
                  </a:lnTo>
                  <a:lnTo>
                    <a:pt x="722" y="937"/>
                  </a:lnTo>
                  <a:lnTo>
                    <a:pt x="721" y="937"/>
                  </a:lnTo>
                  <a:lnTo>
                    <a:pt x="722" y="937"/>
                  </a:lnTo>
                  <a:lnTo>
                    <a:pt x="722" y="939"/>
                  </a:lnTo>
                  <a:lnTo>
                    <a:pt x="722" y="940"/>
                  </a:lnTo>
                  <a:lnTo>
                    <a:pt x="721" y="940"/>
                  </a:lnTo>
                  <a:lnTo>
                    <a:pt x="721" y="941"/>
                  </a:lnTo>
                  <a:lnTo>
                    <a:pt x="721" y="942"/>
                  </a:lnTo>
                  <a:lnTo>
                    <a:pt x="721" y="944"/>
                  </a:lnTo>
                  <a:lnTo>
                    <a:pt x="722" y="944"/>
                  </a:lnTo>
                  <a:lnTo>
                    <a:pt x="722" y="945"/>
                  </a:lnTo>
                  <a:lnTo>
                    <a:pt x="724" y="945"/>
                  </a:lnTo>
                  <a:lnTo>
                    <a:pt x="722" y="946"/>
                  </a:lnTo>
                  <a:lnTo>
                    <a:pt x="724" y="946"/>
                  </a:lnTo>
                  <a:lnTo>
                    <a:pt x="724" y="948"/>
                  </a:lnTo>
                  <a:lnTo>
                    <a:pt x="722" y="948"/>
                  </a:lnTo>
                  <a:lnTo>
                    <a:pt x="724" y="948"/>
                  </a:lnTo>
                  <a:lnTo>
                    <a:pt x="724" y="949"/>
                  </a:lnTo>
                  <a:lnTo>
                    <a:pt x="722" y="950"/>
                  </a:lnTo>
                  <a:lnTo>
                    <a:pt x="722" y="952"/>
                  </a:lnTo>
                  <a:lnTo>
                    <a:pt x="721" y="952"/>
                  </a:lnTo>
                  <a:lnTo>
                    <a:pt x="720" y="952"/>
                  </a:lnTo>
                  <a:lnTo>
                    <a:pt x="721" y="952"/>
                  </a:lnTo>
                  <a:lnTo>
                    <a:pt x="721" y="953"/>
                  </a:lnTo>
                  <a:lnTo>
                    <a:pt x="720" y="953"/>
                  </a:lnTo>
                  <a:lnTo>
                    <a:pt x="718" y="952"/>
                  </a:lnTo>
                  <a:lnTo>
                    <a:pt x="718" y="953"/>
                  </a:lnTo>
                  <a:lnTo>
                    <a:pt x="717" y="953"/>
                  </a:lnTo>
                  <a:lnTo>
                    <a:pt x="716" y="953"/>
                  </a:lnTo>
                  <a:lnTo>
                    <a:pt x="716" y="954"/>
                  </a:lnTo>
                  <a:lnTo>
                    <a:pt x="716" y="956"/>
                  </a:lnTo>
                  <a:lnTo>
                    <a:pt x="716" y="957"/>
                  </a:lnTo>
                  <a:lnTo>
                    <a:pt x="714" y="957"/>
                  </a:lnTo>
                  <a:lnTo>
                    <a:pt x="714" y="958"/>
                  </a:lnTo>
                  <a:lnTo>
                    <a:pt x="714" y="959"/>
                  </a:lnTo>
                  <a:lnTo>
                    <a:pt x="716" y="959"/>
                  </a:lnTo>
                  <a:lnTo>
                    <a:pt x="716" y="961"/>
                  </a:lnTo>
                  <a:lnTo>
                    <a:pt x="716" y="962"/>
                  </a:lnTo>
                  <a:lnTo>
                    <a:pt x="716" y="963"/>
                  </a:lnTo>
                  <a:lnTo>
                    <a:pt x="714" y="963"/>
                  </a:lnTo>
                  <a:lnTo>
                    <a:pt x="713" y="963"/>
                  </a:lnTo>
                  <a:lnTo>
                    <a:pt x="713" y="965"/>
                  </a:lnTo>
                  <a:lnTo>
                    <a:pt x="712" y="965"/>
                  </a:lnTo>
                  <a:lnTo>
                    <a:pt x="713" y="965"/>
                  </a:lnTo>
                  <a:lnTo>
                    <a:pt x="713" y="966"/>
                  </a:lnTo>
                  <a:lnTo>
                    <a:pt x="713" y="967"/>
                  </a:lnTo>
                  <a:lnTo>
                    <a:pt x="714" y="967"/>
                  </a:lnTo>
                  <a:lnTo>
                    <a:pt x="716" y="967"/>
                  </a:lnTo>
                  <a:lnTo>
                    <a:pt x="716" y="969"/>
                  </a:lnTo>
                  <a:lnTo>
                    <a:pt x="717" y="969"/>
                  </a:lnTo>
                  <a:lnTo>
                    <a:pt x="717" y="970"/>
                  </a:lnTo>
                  <a:lnTo>
                    <a:pt x="717" y="971"/>
                  </a:lnTo>
                  <a:lnTo>
                    <a:pt x="718" y="971"/>
                  </a:lnTo>
                  <a:lnTo>
                    <a:pt x="720" y="971"/>
                  </a:lnTo>
                  <a:lnTo>
                    <a:pt x="721" y="971"/>
                  </a:lnTo>
                  <a:lnTo>
                    <a:pt x="721" y="970"/>
                  </a:lnTo>
                  <a:lnTo>
                    <a:pt x="722" y="970"/>
                  </a:lnTo>
                  <a:lnTo>
                    <a:pt x="722" y="971"/>
                  </a:lnTo>
                  <a:lnTo>
                    <a:pt x="722" y="970"/>
                  </a:lnTo>
                  <a:lnTo>
                    <a:pt x="724" y="970"/>
                  </a:lnTo>
                  <a:lnTo>
                    <a:pt x="725" y="970"/>
                  </a:lnTo>
                  <a:lnTo>
                    <a:pt x="725" y="971"/>
                  </a:lnTo>
                  <a:lnTo>
                    <a:pt x="725" y="973"/>
                  </a:lnTo>
                  <a:lnTo>
                    <a:pt x="726" y="973"/>
                  </a:lnTo>
                  <a:lnTo>
                    <a:pt x="726" y="974"/>
                  </a:lnTo>
                  <a:lnTo>
                    <a:pt x="727" y="974"/>
                  </a:lnTo>
                  <a:lnTo>
                    <a:pt x="727" y="975"/>
                  </a:lnTo>
                  <a:lnTo>
                    <a:pt x="727" y="976"/>
                  </a:lnTo>
                  <a:lnTo>
                    <a:pt x="727" y="978"/>
                  </a:lnTo>
                  <a:lnTo>
                    <a:pt x="727" y="979"/>
                  </a:lnTo>
                  <a:lnTo>
                    <a:pt x="729" y="979"/>
                  </a:lnTo>
                  <a:lnTo>
                    <a:pt x="729" y="980"/>
                  </a:lnTo>
                  <a:lnTo>
                    <a:pt x="729" y="982"/>
                  </a:lnTo>
                  <a:lnTo>
                    <a:pt x="727" y="983"/>
                  </a:lnTo>
                  <a:lnTo>
                    <a:pt x="726" y="983"/>
                  </a:lnTo>
                  <a:lnTo>
                    <a:pt x="726" y="984"/>
                  </a:lnTo>
                  <a:lnTo>
                    <a:pt x="725" y="984"/>
                  </a:lnTo>
                  <a:lnTo>
                    <a:pt x="725" y="986"/>
                  </a:lnTo>
                  <a:lnTo>
                    <a:pt x="726" y="986"/>
                  </a:lnTo>
                  <a:lnTo>
                    <a:pt x="727" y="986"/>
                  </a:lnTo>
                  <a:lnTo>
                    <a:pt x="727" y="987"/>
                  </a:lnTo>
                  <a:lnTo>
                    <a:pt x="727" y="988"/>
                  </a:lnTo>
                  <a:lnTo>
                    <a:pt x="726" y="988"/>
                  </a:lnTo>
                  <a:lnTo>
                    <a:pt x="726" y="990"/>
                  </a:lnTo>
                  <a:lnTo>
                    <a:pt x="726" y="991"/>
                  </a:lnTo>
                  <a:lnTo>
                    <a:pt x="725" y="991"/>
                  </a:lnTo>
                  <a:lnTo>
                    <a:pt x="725" y="992"/>
                  </a:lnTo>
                  <a:lnTo>
                    <a:pt x="726" y="992"/>
                  </a:lnTo>
                  <a:lnTo>
                    <a:pt x="726" y="994"/>
                  </a:lnTo>
                  <a:lnTo>
                    <a:pt x="727" y="994"/>
                  </a:lnTo>
                  <a:lnTo>
                    <a:pt x="729" y="994"/>
                  </a:lnTo>
                  <a:lnTo>
                    <a:pt x="729" y="995"/>
                  </a:lnTo>
                  <a:lnTo>
                    <a:pt x="727" y="995"/>
                  </a:lnTo>
                  <a:lnTo>
                    <a:pt x="726" y="995"/>
                  </a:lnTo>
                  <a:lnTo>
                    <a:pt x="726" y="996"/>
                  </a:lnTo>
                  <a:lnTo>
                    <a:pt x="726" y="997"/>
                  </a:lnTo>
                  <a:lnTo>
                    <a:pt x="725" y="997"/>
                  </a:lnTo>
                  <a:lnTo>
                    <a:pt x="725" y="999"/>
                  </a:lnTo>
                  <a:lnTo>
                    <a:pt x="724" y="999"/>
                  </a:lnTo>
                  <a:lnTo>
                    <a:pt x="724" y="1000"/>
                  </a:lnTo>
                  <a:lnTo>
                    <a:pt x="724" y="999"/>
                  </a:lnTo>
                  <a:lnTo>
                    <a:pt x="722" y="999"/>
                  </a:lnTo>
                  <a:lnTo>
                    <a:pt x="721" y="999"/>
                  </a:lnTo>
                  <a:lnTo>
                    <a:pt x="720" y="999"/>
                  </a:lnTo>
                  <a:lnTo>
                    <a:pt x="718" y="999"/>
                  </a:lnTo>
                  <a:lnTo>
                    <a:pt x="718" y="1000"/>
                  </a:lnTo>
                  <a:lnTo>
                    <a:pt x="717" y="1000"/>
                  </a:lnTo>
                  <a:lnTo>
                    <a:pt x="716" y="1000"/>
                  </a:lnTo>
                  <a:lnTo>
                    <a:pt x="714" y="1000"/>
                  </a:lnTo>
                  <a:lnTo>
                    <a:pt x="714" y="1001"/>
                  </a:lnTo>
                  <a:lnTo>
                    <a:pt x="714" y="1003"/>
                  </a:lnTo>
                  <a:lnTo>
                    <a:pt x="714" y="1004"/>
                  </a:lnTo>
                  <a:lnTo>
                    <a:pt x="713" y="1004"/>
                  </a:lnTo>
                  <a:lnTo>
                    <a:pt x="713" y="1005"/>
                  </a:lnTo>
                  <a:lnTo>
                    <a:pt x="713" y="1007"/>
                  </a:lnTo>
                  <a:lnTo>
                    <a:pt x="713" y="1008"/>
                  </a:lnTo>
                  <a:lnTo>
                    <a:pt x="713" y="1009"/>
                  </a:lnTo>
                  <a:lnTo>
                    <a:pt x="713" y="1011"/>
                  </a:lnTo>
                  <a:lnTo>
                    <a:pt x="714" y="1011"/>
                  </a:lnTo>
                  <a:lnTo>
                    <a:pt x="713" y="1011"/>
                  </a:lnTo>
                  <a:lnTo>
                    <a:pt x="712" y="1011"/>
                  </a:lnTo>
                  <a:lnTo>
                    <a:pt x="710" y="1011"/>
                  </a:lnTo>
                  <a:lnTo>
                    <a:pt x="709" y="1011"/>
                  </a:lnTo>
                  <a:lnTo>
                    <a:pt x="708" y="1011"/>
                  </a:lnTo>
                  <a:lnTo>
                    <a:pt x="708" y="1012"/>
                  </a:lnTo>
                  <a:lnTo>
                    <a:pt x="707" y="1012"/>
                  </a:lnTo>
                  <a:lnTo>
                    <a:pt x="707" y="1011"/>
                  </a:lnTo>
                  <a:lnTo>
                    <a:pt x="708" y="1011"/>
                  </a:lnTo>
                  <a:lnTo>
                    <a:pt x="708" y="1009"/>
                  </a:lnTo>
                  <a:lnTo>
                    <a:pt x="707" y="1009"/>
                  </a:lnTo>
                  <a:lnTo>
                    <a:pt x="705" y="1009"/>
                  </a:lnTo>
                  <a:lnTo>
                    <a:pt x="704" y="1009"/>
                  </a:lnTo>
                  <a:lnTo>
                    <a:pt x="704" y="1011"/>
                  </a:lnTo>
                  <a:lnTo>
                    <a:pt x="703" y="1012"/>
                  </a:lnTo>
                  <a:lnTo>
                    <a:pt x="703" y="1013"/>
                  </a:lnTo>
                  <a:lnTo>
                    <a:pt x="703" y="1014"/>
                  </a:lnTo>
                  <a:lnTo>
                    <a:pt x="703" y="1016"/>
                  </a:lnTo>
                  <a:lnTo>
                    <a:pt x="704" y="1016"/>
                  </a:lnTo>
                  <a:lnTo>
                    <a:pt x="705" y="1016"/>
                  </a:lnTo>
                  <a:lnTo>
                    <a:pt x="705" y="1017"/>
                  </a:lnTo>
                  <a:lnTo>
                    <a:pt x="705" y="1018"/>
                  </a:lnTo>
                  <a:lnTo>
                    <a:pt x="704" y="1018"/>
                  </a:lnTo>
                  <a:lnTo>
                    <a:pt x="704" y="1020"/>
                  </a:lnTo>
                  <a:lnTo>
                    <a:pt x="704" y="1021"/>
                  </a:lnTo>
                  <a:lnTo>
                    <a:pt x="704" y="1022"/>
                  </a:lnTo>
                  <a:lnTo>
                    <a:pt x="704" y="1024"/>
                  </a:lnTo>
                  <a:lnTo>
                    <a:pt x="703" y="1024"/>
                  </a:lnTo>
                  <a:lnTo>
                    <a:pt x="701" y="1024"/>
                  </a:lnTo>
                  <a:lnTo>
                    <a:pt x="700" y="1024"/>
                  </a:lnTo>
                  <a:lnTo>
                    <a:pt x="700" y="1022"/>
                  </a:lnTo>
                  <a:lnTo>
                    <a:pt x="699" y="1022"/>
                  </a:lnTo>
                  <a:lnTo>
                    <a:pt x="699" y="1021"/>
                  </a:lnTo>
                  <a:lnTo>
                    <a:pt x="699" y="1020"/>
                  </a:lnTo>
                  <a:lnTo>
                    <a:pt x="697" y="1020"/>
                  </a:lnTo>
                  <a:lnTo>
                    <a:pt x="697" y="1018"/>
                  </a:lnTo>
                  <a:lnTo>
                    <a:pt x="697" y="1017"/>
                  </a:lnTo>
                  <a:lnTo>
                    <a:pt x="696" y="1017"/>
                  </a:lnTo>
                  <a:lnTo>
                    <a:pt x="695" y="1017"/>
                  </a:lnTo>
                  <a:lnTo>
                    <a:pt x="695" y="1018"/>
                  </a:lnTo>
                  <a:lnTo>
                    <a:pt x="693" y="1018"/>
                  </a:lnTo>
                  <a:lnTo>
                    <a:pt x="692" y="1018"/>
                  </a:lnTo>
                  <a:lnTo>
                    <a:pt x="691" y="1018"/>
                  </a:lnTo>
                  <a:lnTo>
                    <a:pt x="691" y="1020"/>
                  </a:lnTo>
                  <a:lnTo>
                    <a:pt x="690" y="1021"/>
                  </a:lnTo>
                  <a:lnTo>
                    <a:pt x="688" y="1021"/>
                  </a:lnTo>
                  <a:lnTo>
                    <a:pt x="688" y="1022"/>
                  </a:lnTo>
                  <a:lnTo>
                    <a:pt x="688" y="1024"/>
                  </a:lnTo>
                  <a:lnTo>
                    <a:pt x="687" y="1025"/>
                  </a:lnTo>
                  <a:lnTo>
                    <a:pt x="686" y="1026"/>
                  </a:lnTo>
                  <a:lnTo>
                    <a:pt x="684" y="1026"/>
                  </a:lnTo>
                  <a:lnTo>
                    <a:pt x="683" y="1028"/>
                  </a:lnTo>
                  <a:lnTo>
                    <a:pt x="682" y="1028"/>
                  </a:lnTo>
                  <a:lnTo>
                    <a:pt x="680" y="1026"/>
                  </a:lnTo>
                  <a:lnTo>
                    <a:pt x="679" y="1026"/>
                  </a:lnTo>
                  <a:lnTo>
                    <a:pt x="678" y="1026"/>
                  </a:lnTo>
                  <a:lnTo>
                    <a:pt x="676" y="1026"/>
                  </a:lnTo>
                  <a:lnTo>
                    <a:pt x="676" y="1025"/>
                  </a:lnTo>
                  <a:lnTo>
                    <a:pt x="676" y="1024"/>
                  </a:lnTo>
                  <a:lnTo>
                    <a:pt x="676" y="1022"/>
                  </a:lnTo>
                  <a:lnTo>
                    <a:pt x="678" y="1022"/>
                  </a:lnTo>
                  <a:lnTo>
                    <a:pt x="678" y="1021"/>
                  </a:lnTo>
                  <a:lnTo>
                    <a:pt x="678" y="1020"/>
                  </a:lnTo>
                  <a:lnTo>
                    <a:pt x="679" y="1020"/>
                  </a:lnTo>
                  <a:lnTo>
                    <a:pt x="679" y="1018"/>
                  </a:lnTo>
                  <a:lnTo>
                    <a:pt x="678" y="1018"/>
                  </a:lnTo>
                  <a:lnTo>
                    <a:pt x="678" y="1017"/>
                  </a:lnTo>
                  <a:lnTo>
                    <a:pt x="676" y="1017"/>
                  </a:lnTo>
                  <a:lnTo>
                    <a:pt x="675" y="1016"/>
                  </a:lnTo>
                  <a:lnTo>
                    <a:pt x="674" y="1016"/>
                  </a:lnTo>
                  <a:lnTo>
                    <a:pt x="674" y="1014"/>
                  </a:lnTo>
                  <a:lnTo>
                    <a:pt x="674" y="1013"/>
                  </a:lnTo>
                  <a:lnTo>
                    <a:pt x="674" y="1012"/>
                  </a:lnTo>
                  <a:lnTo>
                    <a:pt x="674" y="1011"/>
                  </a:lnTo>
                  <a:lnTo>
                    <a:pt x="674" y="1009"/>
                  </a:lnTo>
                  <a:lnTo>
                    <a:pt x="675" y="1008"/>
                  </a:lnTo>
                  <a:lnTo>
                    <a:pt x="675" y="1007"/>
                  </a:lnTo>
                  <a:lnTo>
                    <a:pt x="676" y="1007"/>
                  </a:lnTo>
                  <a:lnTo>
                    <a:pt x="676" y="1005"/>
                  </a:lnTo>
                  <a:lnTo>
                    <a:pt x="676" y="1004"/>
                  </a:lnTo>
                  <a:lnTo>
                    <a:pt x="676" y="1003"/>
                  </a:lnTo>
                  <a:lnTo>
                    <a:pt x="675" y="1003"/>
                  </a:lnTo>
                  <a:lnTo>
                    <a:pt x="675" y="1004"/>
                  </a:lnTo>
                  <a:lnTo>
                    <a:pt x="674" y="1004"/>
                  </a:lnTo>
                  <a:lnTo>
                    <a:pt x="672" y="1004"/>
                  </a:lnTo>
                  <a:lnTo>
                    <a:pt x="671" y="1004"/>
                  </a:lnTo>
                  <a:lnTo>
                    <a:pt x="670" y="1004"/>
                  </a:lnTo>
                  <a:lnTo>
                    <a:pt x="670" y="1005"/>
                  </a:lnTo>
                  <a:lnTo>
                    <a:pt x="670" y="1007"/>
                  </a:lnTo>
                  <a:lnTo>
                    <a:pt x="670" y="1008"/>
                  </a:lnTo>
                  <a:lnTo>
                    <a:pt x="670" y="1009"/>
                  </a:lnTo>
                  <a:lnTo>
                    <a:pt x="669" y="1009"/>
                  </a:lnTo>
                  <a:lnTo>
                    <a:pt x="667" y="1011"/>
                  </a:lnTo>
                  <a:lnTo>
                    <a:pt x="666" y="1011"/>
                  </a:lnTo>
                  <a:lnTo>
                    <a:pt x="665" y="1011"/>
                  </a:lnTo>
                  <a:lnTo>
                    <a:pt x="663" y="1011"/>
                  </a:lnTo>
                  <a:lnTo>
                    <a:pt x="663" y="1009"/>
                  </a:lnTo>
                  <a:lnTo>
                    <a:pt x="662" y="1009"/>
                  </a:lnTo>
                  <a:lnTo>
                    <a:pt x="661" y="1009"/>
                  </a:lnTo>
                  <a:lnTo>
                    <a:pt x="659" y="1009"/>
                  </a:lnTo>
                  <a:lnTo>
                    <a:pt x="658" y="1009"/>
                  </a:lnTo>
                  <a:lnTo>
                    <a:pt x="658" y="1011"/>
                  </a:lnTo>
                  <a:lnTo>
                    <a:pt x="658" y="1012"/>
                  </a:lnTo>
                  <a:lnTo>
                    <a:pt x="657" y="1012"/>
                  </a:lnTo>
                  <a:lnTo>
                    <a:pt x="655" y="1012"/>
                  </a:lnTo>
                  <a:lnTo>
                    <a:pt x="655" y="1011"/>
                  </a:lnTo>
                  <a:lnTo>
                    <a:pt x="654" y="1011"/>
                  </a:lnTo>
                  <a:lnTo>
                    <a:pt x="655" y="1011"/>
                  </a:lnTo>
                  <a:lnTo>
                    <a:pt x="657" y="1009"/>
                  </a:lnTo>
                  <a:lnTo>
                    <a:pt x="658" y="1008"/>
                  </a:lnTo>
                  <a:lnTo>
                    <a:pt x="658" y="1007"/>
                  </a:lnTo>
                  <a:lnTo>
                    <a:pt x="659" y="1005"/>
                  </a:lnTo>
                  <a:lnTo>
                    <a:pt x="661" y="1004"/>
                  </a:lnTo>
                  <a:lnTo>
                    <a:pt x="659" y="1003"/>
                  </a:lnTo>
                  <a:lnTo>
                    <a:pt x="658" y="1003"/>
                  </a:lnTo>
                  <a:lnTo>
                    <a:pt x="657" y="1004"/>
                  </a:lnTo>
                  <a:lnTo>
                    <a:pt x="655" y="1004"/>
                  </a:lnTo>
                  <a:lnTo>
                    <a:pt x="655" y="1005"/>
                  </a:lnTo>
                  <a:lnTo>
                    <a:pt x="657" y="1005"/>
                  </a:lnTo>
                  <a:lnTo>
                    <a:pt x="657" y="1007"/>
                  </a:lnTo>
                  <a:lnTo>
                    <a:pt x="655" y="1007"/>
                  </a:lnTo>
                  <a:lnTo>
                    <a:pt x="655" y="1005"/>
                  </a:lnTo>
                  <a:lnTo>
                    <a:pt x="654" y="1005"/>
                  </a:lnTo>
                  <a:lnTo>
                    <a:pt x="654" y="1007"/>
                  </a:lnTo>
                  <a:lnTo>
                    <a:pt x="654" y="1008"/>
                  </a:lnTo>
                  <a:lnTo>
                    <a:pt x="653" y="1008"/>
                  </a:lnTo>
                  <a:lnTo>
                    <a:pt x="653" y="1007"/>
                  </a:lnTo>
                  <a:lnTo>
                    <a:pt x="653" y="1005"/>
                  </a:lnTo>
                  <a:lnTo>
                    <a:pt x="653" y="1004"/>
                  </a:lnTo>
                  <a:lnTo>
                    <a:pt x="653" y="1003"/>
                  </a:lnTo>
                  <a:lnTo>
                    <a:pt x="653" y="1001"/>
                  </a:lnTo>
                  <a:lnTo>
                    <a:pt x="653" y="1000"/>
                  </a:lnTo>
                  <a:lnTo>
                    <a:pt x="652" y="1000"/>
                  </a:lnTo>
                  <a:lnTo>
                    <a:pt x="650" y="1000"/>
                  </a:lnTo>
                  <a:lnTo>
                    <a:pt x="650" y="999"/>
                  </a:lnTo>
                  <a:lnTo>
                    <a:pt x="649" y="999"/>
                  </a:lnTo>
                  <a:lnTo>
                    <a:pt x="648" y="999"/>
                  </a:lnTo>
                  <a:lnTo>
                    <a:pt x="646" y="999"/>
                  </a:lnTo>
                  <a:lnTo>
                    <a:pt x="645" y="999"/>
                  </a:lnTo>
                  <a:lnTo>
                    <a:pt x="644" y="999"/>
                  </a:lnTo>
                  <a:lnTo>
                    <a:pt x="642" y="999"/>
                  </a:lnTo>
                  <a:lnTo>
                    <a:pt x="641" y="999"/>
                  </a:lnTo>
                  <a:lnTo>
                    <a:pt x="640" y="999"/>
                  </a:lnTo>
                  <a:lnTo>
                    <a:pt x="638" y="999"/>
                  </a:lnTo>
                  <a:lnTo>
                    <a:pt x="637" y="999"/>
                  </a:lnTo>
                  <a:lnTo>
                    <a:pt x="636" y="999"/>
                  </a:lnTo>
                  <a:lnTo>
                    <a:pt x="634" y="999"/>
                  </a:lnTo>
                  <a:lnTo>
                    <a:pt x="634" y="1000"/>
                  </a:lnTo>
                  <a:lnTo>
                    <a:pt x="634" y="1001"/>
                  </a:lnTo>
                  <a:lnTo>
                    <a:pt x="636" y="1001"/>
                  </a:lnTo>
                  <a:lnTo>
                    <a:pt x="637" y="1001"/>
                  </a:lnTo>
                  <a:lnTo>
                    <a:pt x="637" y="1003"/>
                  </a:lnTo>
                  <a:lnTo>
                    <a:pt x="637" y="1004"/>
                  </a:lnTo>
                  <a:lnTo>
                    <a:pt x="637" y="1005"/>
                  </a:lnTo>
                  <a:lnTo>
                    <a:pt x="637" y="1007"/>
                  </a:lnTo>
                  <a:lnTo>
                    <a:pt x="636" y="1007"/>
                  </a:lnTo>
                  <a:lnTo>
                    <a:pt x="634" y="1007"/>
                  </a:lnTo>
                  <a:lnTo>
                    <a:pt x="634" y="1008"/>
                  </a:lnTo>
                  <a:lnTo>
                    <a:pt x="634" y="1009"/>
                  </a:lnTo>
                  <a:lnTo>
                    <a:pt x="633" y="1009"/>
                  </a:lnTo>
                  <a:lnTo>
                    <a:pt x="632" y="1009"/>
                  </a:lnTo>
                  <a:lnTo>
                    <a:pt x="631" y="1008"/>
                  </a:lnTo>
                  <a:lnTo>
                    <a:pt x="629" y="1008"/>
                  </a:lnTo>
                  <a:lnTo>
                    <a:pt x="628" y="1008"/>
                  </a:lnTo>
                  <a:lnTo>
                    <a:pt x="627" y="1008"/>
                  </a:lnTo>
                  <a:lnTo>
                    <a:pt x="625" y="1008"/>
                  </a:lnTo>
                  <a:lnTo>
                    <a:pt x="625" y="1007"/>
                  </a:lnTo>
                  <a:lnTo>
                    <a:pt x="624" y="1008"/>
                  </a:lnTo>
                  <a:lnTo>
                    <a:pt x="624" y="1009"/>
                  </a:lnTo>
                  <a:lnTo>
                    <a:pt x="623" y="1009"/>
                  </a:lnTo>
                  <a:lnTo>
                    <a:pt x="621" y="1009"/>
                  </a:lnTo>
                  <a:lnTo>
                    <a:pt x="621" y="1008"/>
                  </a:lnTo>
                  <a:lnTo>
                    <a:pt x="621" y="1007"/>
                  </a:lnTo>
                  <a:lnTo>
                    <a:pt x="620" y="1007"/>
                  </a:lnTo>
                  <a:lnTo>
                    <a:pt x="620" y="1005"/>
                  </a:lnTo>
                  <a:lnTo>
                    <a:pt x="619" y="1005"/>
                  </a:lnTo>
                  <a:lnTo>
                    <a:pt x="617" y="1005"/>
                  </a:lnTo>
                  <a:lnTo>
                    <a:pt x="617" y="1007"/>
                  </a:lnTo>
                  <a:lnTo>
                    <a:pt x="616" y="1007"/>
                  </a:lnTo>
                  <a:lnTo>
                    <a:pt x="615" y="1005"/>
                  </a:lnTo>
                  <a:lnTo>
                    <a:pt x="614" y="1005"/>
                  </a:lnTo>
                  <a:lnTo>
                    <a:pt x="612" y="1005"/>
                  </a:lnTo>
                  <a:lnTo>
                    <a:pt x="611" y="1005"/>
                  </a:lnTo>
                  <a:lnTo>
                    <a:pt x="611" y="1007"/>
                  </a:lnTo>
                  <a:lnTo>
                    <a:pt x="611" y="1008"/>
                  </a:lnTo>
                  <a:lnTo>
                    <a:pt x="612" y="1008"/>
                  </a:lnTo>
                  <a:lnTo>
                    <a:pt x="612" y="1009"/>
                  </a:lnTo>
                  <a:lnTo>
                    <a:pt x="612" y="1011"/>
                  </a:lnTo>
                  <a:lnTo>
                    <a:pt x="611" y="1011"/>
                  </a:lnTo>
                  <a:lnTo>
                    <a:pt x="611" y="1012"/>
                  </a:lnTo>
                  <a:lnTo>
                    <a:pt x="611" y="1013"/>
                  </a:lnTo>
                  <a:lnTo>
                    <a:pt x="610" y="1013"/>
                  </a:lnTo>
                  <a:lnTo>
                    <a:pt x="610" y="1014"/>
                  </a:lnTo>
                  <a:lnTo>
                    <a:pt x="610" y="1016"/>
                  </a:lnTo>
                  <a:lnTo>
                    <a:pt x="610" y="1017"/>
                  </a:lnTo>
                  <a:lnTo>
                    <a:pt x="608" y="1017"/>
                  </a:lnTo>
                  <a:lnTo>
                    <a:pt x="608" y="1016"/>
                  </a:lnTo>
                  <a:lnTo>
                    <a:pt x="607" y="1016"/>
                  </a:lnTo>
                  <a:lnTo>
                    <a:pt x="607" y="1014"/>
                  </a:lnTo>
                  <a:lnTo>
                    <a:pt x="606" y="1014"/>
                  </a:lnTo>
                  <a:lnTo>
                    <a:pt x="606" y="1013"/>
                  </a:lnTo>
                  <a:lnTo>
                    <a:pt x="604" y="1013"/>
                  </a:lnTo>
                  <a:lnTo>
                    <a:pt x="604" y="1014"/>
                  </a:lnTo>
                  <a:lnTo>
                    <a:pt x="603" y="1014"/>
                  </a:lnTo>
                  <a:lnTo>
                    <a:pt x="603" y="1016"/>
                  </a:lnTo>
                  <a:lnTo>
                    <a:pt x="602" y="1016"/>
                  </a:lnTo>
                  <a:lnTo>
                    <a:pt x="600" y="1017"/>
                  </a:lnTo>
                  <a:lnTo>
                    <a:pt x="600" y="1018"/>
                  </a:lnTo>
                  <a:lnTo>
                    <a:pt x="599" y="1018"/>
                  </a:lnTo>
                  <a:lnTo>
                    <a:pt x="598" y="1018"/>
                  </a:lnTo>
                  <a:lnTo>
                    <a:pt x="598" y="1017"/>
                  </a:lnTo>
                  <a:lnTo>
                    <a:pt x="596" y="1017"/>
                  </a:lnTo>
                  <a:lnTo>
                    <a:pt x="595" y="1017"/>
                  </a:lnTo>
                  <a:lnTo>
                    <a:pt x="595" y="1016"/>
                  </a:lnTo>
                  <a:lnTo>
                    <a:pt x="594" y="1016"/>
                  </a:lnTo>
                  <a:lnTo>
                    <a:pt x="593" y="1016"/>
                  </a:lnTo>
                  <a:lnTo>
                    <a:pt x="593" y="1014"/>
                  </a:lnTo>
                  <a:lnTo>
                    <a:pt x="591" y="1014"/>
                  </a:lnTo>
                  <a:lnTo>
                    <a:pt x="591" y="1016"/>
                  </a:lnTo>
                  <a:lnTo>
                    <a:pt x="590" y="1016"/>
                  </a:lnTo>
                  <a:lnTo>
                    <a:pt x="590" y="1017"/>
                  </a:lnTo>
                  <a:lnTo>
                    <a:pt x="590" y="1018"/>
                  </a:lnTo>
                  <a:lnTo>
                    <a:pt x="590" y="1020"/>
                  </a:lnTo>
                  <a:lnTo>
                    <a:pt x="590" y="1021"/>
                  </a:lnTo>
                  <a:lnTo>
                    <a:pt x="590" y="1022"/>
                  </a:lnTo>
                  <a:lnTo>
                    <a:pt x="589" y="1022"/>
                  </a:lnTo>
                  <a:lnTo>
                    <a:pt x="587" y="1022"/>
                  </a:lnTo>
                  <a:lnTo>
                    <a:pt x="586" y="1021"/>
                  </a:lnTo>
                  <a:lnTo>
                    <a:pt x="585" y="1021"/>
                  </a:lnTo>
                  <a:lnTo>
                    <a:pt x="585" y="1020"/>
                  </a:lnTo>
                  <a:lnTo>
                    <a:pt x="585" y="1018"/>
                  </a:lnTo>
                  <a:lnTo>
                    <a:pt x="585" y="1017"/>
                  </a:lnTo>
                  <a:lnTo>
                    <a:pt x="585" y="1016"/>
                  </a:lnTo>
                  <a:lnTo>
                    <a:pt x="583" y="1016"/>
                  </a:lnTo>
                  <a:lnTo>
                    <a:pt x="582" y="1016"/>
                  </a:lnTo>
                  <a:lnTo>
                    <a:pt x="582" y="1017"/>
                  </a:lnTo>
                  <a:lnTo>
                    <a:pt x="582" y="1018"/>
                  </a:lnTo>
                  <a:lnTo>
                    <a:pt x="583" y="1020"/>
                  </a:lnTo>
                  <a:lnTo>
                    <a:pt x="583" y="1021"/>
                  </a:lnTo>
                  <a:lnTo>
                    <a:pt x="583" y="1022"/>
                  </a:lnTo>
                  <a:lnTo>
                    <a:pt x="585" y="1024"/>
                  </a:lnTo>
                  <a:lnTo>
                    <a:pt x="585" y="1025"/>
                  </a:lnTo>
                  <a:lnTo>
                    <a:pt x="586" y="1025"/>
                  </a:lnTo>
                  <a:lnTo>
                    <a:pt x="586" y="1026"/>
                  </a:lnTo>
                  <a:lnTo>
                    <a:pt x="587" y="1026"/>
                  </a:lnTo>
                  <a:lnTo>
                    <a:pt x="587" y="1028"/>
                  </a:lnTo>
                  <a:lnTo>
                    <a:pt x="587" y="1029"/>
                  </a:lnTo>
                  <a:lnTo>
                    <a:pt x="586" y="1029"/>
                  </a:lnTo>
                  <a:lnTo>
                    <a:pt x="586" y="1030"/>
                  </a:lnTo>
                  <a:lnTo>
                    <a:pt x="586" y="1031"/>
                  </a:lnTo>
                  <a:lnTo>
                    <a:pt x="586" y="1033"/>
                  </a:lnTo>
                  <a:lnTo>
                    <a:pt x="586" y="1034"/>
                  </a:lnTo>
                  <a:lnTo>
                    <a:pt x="586" y="1035"/>
                  </a:lnTo>
                  <a:lnTo>
                    <a:pt x="586" y="1037"/>
                  </a:lnTo>
                  <a:lnTo>
                    <a:pt x="586" y="1038"/>
                  </a:lnTo>
                  <a:lnTo>
                    <a:pt x="586" y="1039"/>
                  </a:lnTo>
                  <a:lnTo>
                    <a:pt x="586" y="1041"/>
                  </a:lnTo>
                  <a:lnTo>
                    <a:pt x="585" y="1041"/>
                  </a:lnTo>
                  <a:lnTo>
                    <a:pt x="585" y="1042"/>
                  </a:lnTo>
                  <a:lnTo>
                    <a:pt x="583" y="1042"/>
                  </a:lnTo>
                  <a:lnTo>
                    <a:pt x="583" y="1041"/>
                  </a:lnTo>
                  <a:lnTo>
                    <a:pt x="582" y="1041"/>
                  </a:lnTo>
                  <a:lnTo>
                    <a:pt x="581" y="1041"/>
                  </a:lnTo>
                  <a:lnTo>
                    <a:pt x="581" y="1042"/>
                  </a:lnTo>
                  <a:lnTo>
                    <a:pt x="579" y="1042"/>
                  </a:lnTo>
                  <a:lnTo>
                    <a:pt x="579" y="1043"/>
                  </a:lnTo>
                  <a:lnTo>
                    <a:pt x="578" y="1045"/>
                  </a:lnTo>
                  <a:lnTo>
                    <a:pt x="577" y="1045"/>
                  </a:lnTo>
                  <a:lnTo>
                    <a:pt x="577" y="1046"/>
                  </a:lnTo>
                  <a:lnTo>
                    <a:pt x="577" y="1045"/>
                  </a:lnTo>
                  <a:lnTo>
                    <a:pt x="576" y="1045"/>
                  </a:lnTo>
                  <a:lnTo>
                    <a:pt x="576" y="1043"/>
                  </a:lnTo>
                  <a:lnTo>
                    <a:pt x="576" y="1042"/>
                  </a:lnTo>
                  <a:lnTo>
                    <a:pt x="576" y="1041"/>
                  </a:lnTo>
                  <a:lnTo>
                    <a:pt x="574" y="1039"/>
                  </a:lnTo>
                  <a:lnTo>
                    <a:pt x="573" y="1039"/>
                  </a:lnTo>
                  <a:lnTo>
                    <a:pt x="573" y="1038"/>
                  </a:lnTo>
                  <a:lnTo>
                    <a:pt x="572" y="1038"/>
                  </a:lnTo>
                  <a:lnTo>
                    <a:pt x="570" y="1037"/>
                  </a:lnTo>
                  <a:lnTo>
                    <a:pt x="569" y="1037"/>
                  </a:lnTo>
                  <a:lnTo>
                    <a:pt x="569" y="1038"/>
                  </a:lnTo>
                  <a:lnTo>
                    <a:pt x="570" y="1038"/>
                  </a:lnTo>
                  <a:lnTo>
                    <a:pt x="570" y="1039"/>
                  </a:lnTo>
                  <a:lnTo>
                    <a:pt x="570" y="1041"/>
                  </a:lnTo>
                  <a:lnTo>
                    <a:pt x="569" y="1041"/>
                  </a:lnTo>
                  <a:lnTo>
                    <a:pt x="568" y="1041"/>
                  </a:lnTo>
                  <a:lnTo>
                    <a:pt x="566" y="1039"/>
                  </a:lnTo>
                  <a:lnTo>
                    <a:pt x="566" y="1038"/>
                  </a:lnTo>
                  <a:lnTo>
                    <a:pt x="565" y="1038"/>
                  </a:lnTo>
                  <a:lnTo>
                    <a:pt x="565" y="1037"/>
                  </a:lnTo>
                  <a:lnTo>
                    <a:pt x="564" y="1037"/>
                  </a:lnTo>
                  <a:lnTo>
                    <a:pt x="564" y="1038"/>
                  </a:lnTo>
                  <a:lnTo>
                    <a:pt x="562" y="1038"/>
                  </a:lnTo>
                  <a:lnTo>
                    <a:pt x="562" y="1037"/>
                  </a:lnTo>
                  <a:lnTo>
                    <a:pt x="562" y="1035"/>
                  </a:lnTo>
                  <a:lnTo>
                    <a:pt x="564" y="1035"/>
                  </a:lnTo>
                  <a:lnTo>
                    <a:pt x="564" y="1034"/>
                  </a:lnTo>
                  <a:lnTo>
                    <a:pt x="564" y="1033"/>
                  </a:lnTo>
                  <a:lnTo>
                    <a:pt x="562" y="1033"/>
                  </a:lnTo>
                  <a:lnTo>
                    <a:pt x="561" y="1033"/>
                  </a:lnTo>
                  <a:lnTo>
                    <a:pt x="560" y="1033"/>
                  </a:lnTo>
                  <a:lnTo>
                    <a:pt x="559" y="1033"/>
                  </a:lnTo>
                  <a:lnTo>
                    <a:pt x="557" y="1033"/>
                  </a:lnTo>
                  <a:lnTo>
                    <a:pt x="556" y="1033"/>
                  </a:lnTo>
                  <a:lnTo>
                    <a:pt x="555" y="1033"/>
                  </a:lnTo>
                  <a:lnTo>
                    <a:pt x="555" y="1034"/>
                  </a:lnTo>
                  <a:lnTo>
                    <a:pt x="553" y="1034"/>
                  </a:lnTo>
                  <a:lnTo>
                    <a:pt x="553" y="1035"/>
                  </a:lnTo>
                  <a:lnTo>
                    <a:pt x="552" y="1035"/>
                  </a:lnTo>
                  <a:lnTo>
                    <a:pt x="552" y="1034"/>
                  </a:lnTo>
                  <a:lnTo>
                    <a:pt x="551" y="1034"/>
                  </a:lnTo>
                  <a:lnTo>
                    <a:pt x="549" y="1034"/>
                  </a:lnTo>
                  <a:lnTo>
                    <a:pt x="549" y="1033"/>
                  </a:lnTo>
                  <a:lnTo>
                    <a:pt x="551" y="1033"/>
                  </a:lnTo>
                  <a:lnTo>
                    <a:pt x="551" y="1031"/>
                  </a:lnTo>
                  <a:lnTo>
                    <a:pt x="552" y="1031"/>
                  </a:lnTo>
                  <a:lnTo>
                    <a:pt x="552" y="1030"/>
                  </a:lnTo>
                  <a:lnTo>
                    <a:pt x="552" y="1029"/>
                  </a:lnTo>
                  <a:lnTo>
                    <a:pt x="552" y="1028"/>
                  </a:lnTo>
                  <a:lnTo>
                    <a:pt x="553" y="1026"/>
                  </a:lnTo>
                  <a:lnTo>
                    <a:pt x="553" y="1025"/>
                  </a:lnTo>
                  <a:lnTo>
                    <a:pt x="553" y="1024"/>
                  </a:lnTo>
                  <a:lnTo>
                    <a:pt x="555" y="1024"/>
                  </a:lnTo>
                  <a:lnTo>
                    <a:pt x="556" y="1024"/>
                  </a:lnTo>
                  <a:lnTo>
                    <a:pt x="557" y="1024"/>
                  </a:lnTo>
                  <a:lnTo>
                    <a:pt x="559" y="1025"/>
                  </a:lnTo>
                  <a:lnTo>
                    <a:pt x="559" y="1026"/>
                  </a:lnTo>
                  <a:lnTo>
                    <a:pt x="560" y="1026"/>
                  </a:lnTo>
                  <a:lnTo>
                    <a:pt x="561" y="1026"/>
                  </a:lnTo>
                  <a:lnTo>
                    <a:pt x="561" y="1025"/>
                  </a:lnTo>
                  <a:lnTo>
                    <a:pt x="562" y="1025"/>
                  </a:lnTo>
                  <a:lnTo>
                    <a:pt x="564" y="1025"/>
                  </a:lnTo>
                  <a:lnTo>
                    <a:pt x="564" y="1024"/>
                  </a:lnTo>
                  <a:lnTo>
                    <a:pt x="564" y="1022"/>
                  </a:lnTo>
                  <a:lnTo>
                    <a:pt x="562" y="1022"/>
                  </a:lnTo>
                  <a:lnTo>
                    <a:pt x="562" y="1021"/>
                  </a:lnTo>
                  <a:lnTo>
                    <a:pt x="561" y="1021"/>
                  </a:lnTo>
                  <a:lnTo>
                    <a:pt x="560" y="1021"/>
                  </a:lnTo>
                  <a:lnTo>
                    <a:pt x="560" y="1020"/>
                  </a:lnTo>
                  <a:lnTo>
                    <a:pt x="561" y="1020"/>
                  </a:lnTo>
                  <a:lnTo>
                    <a:pt x="561" y="1018"/>
                  </a:lnTo>
                  <a:lnTo>
                    <a:pt x="562" y="1018"/>
                  </a:lnTo>
                  <a:lnTo>
                    <a:pt x="562" y="1017"/>
                  </a:lnTo>
                  <a:lnTo>
                    <a:pt x="562" y="1016"/>
                  </a:lnTo>
                  <a:lnTo>
                    <a:pt x="562" y="1014"/>
                  </a:lnTo>
                  <a:lnTo>
                    <a:pt x="561" y="1014"/>
                  </a:lnTo>
                  <a:lnTo>
                    <a:pt x="560" y="1014"/>
                  </a:lnTo>
                  <a:lnTo>
                    <a:pt x="560" y="1013"/>
                  </a:lnTo>
                  <a:lnTo>
                    <a:pt x="559" y="1013"/>
                  </a:lnTo>
                  <a:lnTo>
                    <a:pt x="557" y="1013"/>
                  </a:lnTo>
                  <a:lnTo>
                    <a:pt x="557" y="1012"/>
                  </a:lnTo>
                  <a:lnTo>
                    <a:pt x="556" y="1012"/>
                  </a:lnTo>
                  <a:lnTo>
                    <a:pt x="555" y="1012"/>
                  </a:lnTo>
                  <a:lnTo>
                    <a:pt x="555" y="1011"/>
                  </a:lnTo>
                  <a:lnTo>
                    <a:pt x="553" y="1011"/>
                  </a:lnTo>
                  <a:lnTo>
                    <a:pt x="553" y="1009"/>
                  </a:lnTo>
                  <a:lnTo>
                    <a:pt x="552" y="1009"/>
                  </a:lnTo>
                  <a:lnTo>
                    <a:pt x="552" y="1008"/>
                  </a:lnTo>
                  <a:lnTo>
                    <a:pt x="552" y="1007"/>
                  </a:lnTo>
                  <a:lnTo>
                    <a:pt x="551" y="1005"/>
                  </a:lnTo>
                  <a:lnTo>
                    <a:pt x="551" y="1004"/>
                  </a:lnTo>
                  <a:lnTo>
                    <a:pt x="552" y="1004"/>
                  </a:lnTo>
                  <a:lnTo>
                    <a:pt x="552" y="1003"/>
                  </a:lnTo>
                  <a:lnTo>
                    <a:pt x="551" y="1003"/>
                  </a:lnTo>
                  <a:lnTo>
                    <a:pt x="551" y="1001"/>
                  </a:lnTo>
                  <a:lnTo>
                    <a:pt x="549" y="1001"/>
                  </a:lnTo>
                  <a:lnTo>
                    <a:pt x="548" y="1001"/>
                  </a:lnTo>
                  <a:lnTo>
                    <a:pt x="548" y="1003"/>
                  </a:lnTo>
                  <a:lnTo>
                    <a:pt x="548" y="1004"/>
                  </a:lnTo>
                  <a:lnTo>
                    <a:pt x="548" y="1005"/>
                  </a:lnTo>
                  <a:lnTo>
                    <a:pt x="548" y="1007"/>
                  </a:lnTo>
                  <a:lnTo>
                    <a:pt x="547" y="1007"/>
                  </a:lnTo>
                  <a:lnTo>
                    <a:pt x="547" y="1005"/>
                  </a:lnTo>
                  <a:lnTo>
                    <a:pt x="545" y="1005"/>
                  </a:lnTo>
                  <a:lnTo>
                    <a:pt x="544" y="1005"/>
                  </a:lnTo>
                  <a:lnTo>
                    <a:pt x="544" y="1004"/>
                  </a:lnTo>
                  <a:lnTo>
                    <a:pt x="544" y="1003"/>
                  </a:lnTo>
                  <a:lnTo>
                    <a:pt x="545" y="1003"/>
                  </a:lnTo>
                  <a:lnTo>
                    <a:pt x="544" y="1001"/>
                  </a:lnTo>
                  <a:lnTo>
                    <a:pt x="544" y="1000"/>
                  </a:lnTo>
                  <a:lnTo>
                    <a:pt x="545" y="1000"/>
                  </a:lnTo>
                  <a:lnTo>
                    <a:pt x="545" y="999"/>
                  </a:lnTo>
                  <a:lnTo>
                    <a:pt x="547" y="999"/>
                  </a:lnTo>
                  <a:lnTo>
                    <a:pt x="547" y="997"/>
                  </a:lnTo>
                  <a:lnTo>
                    <a:pt x="545" y="997"/>
                  </a:lnTo>
                  <a:lnTo>
                    <a:pt x="545" y="996"/>
                  </a:lnTo>
                  <a:lnTo>
                    <a:pt x="544" y="996"/>
                  </a:lnTo>
                  <a:lnTo>
                    <a:pt x="543" y="996"/>
                  </a:lnTo>
                  <a:lnTo>
                    <a:pt x="541" y="996"/>
                  </a:lnTo>
                  <a:lnTo>
                    <a:pt x="540" y="995"/>
                  </a:lnTo>
                  <a:lnTo>
                    <a:pt x="539" y="995"/>
                  </a:lnTo>
                  <a:lnTo>
                    <a:pt x="538" y="995"/>
                  </a:lnTo>
                  <a:lnTo>
                    <a:pt x="538" y="996"/>
                  </a:lnTo>
                  <a:lnTo>
                    <a:pt x="536" y="996"/>
                  </a:lnTo>
                  <a:lnTo>
                    <a:pt x="535" y="996"/>
                  </a:lnTo>
                  <a:lnTo>
                    <a:pt x="535" y="997"/>
                  </a:lnTo>
                  <a:lnTo>
                    <a:pt x="535" y="999"/>
                  </a:lnTo>
                  <a:lnTo>
                    <a:pt x="536" y="999"/>
                  </a:lnTo>
                  <a:lnTo>
                    <a:pt x="538" y="999"/>
                  </a:lnTo>
                  <a:lnTo>
                    <a:pt x="538" y="1000"/>
                  </a:lnTo>
                  <a:lnTo>
                    <a:pt x="539" y="1000"/>
                  </a:lnTo>
                  <a:lnTo>
                    <a:pt x="539" y="1001"/>
                  </a:lnTo>
                  <a:lnTo>
                    <a:pt x="538" y="1001"/>
                  </a:lnTo>
                  <a:lnTo>
                    <a:pt x="536" y="1001"/>
                  </a:lnTo>
                  <a:lnTo>
                    <a:pt x="536" y="1003"/>
                  </a:lnTo>
                  <a:lnTo>
                    <a:pt x="535" y="1003"/>
                  </a:lnTo>
                  <a:lnTo>
                    <a:pt x="534" y="1003"/>
                  </a:lnTo>
                  <a:lnTo>
                    <a:pt x="532" y="1003"/>
                  </a:lnTo>
                  <a:lnTo>
                    <a:pt x="531" y="1001"/>
                  </a:lnTo>
                  <a:lnTo>
                    <a:pt x="530" y="1001"/>
                  </a:lnTo>
                  <a:lnTo>
                    <a:pt x="530" y="1003"/>
                  </a:lnTo>
                  <a:lnTo>
                    <a:pt x="528" y="1004"/>
                  </a:lnTo>
                  <a:lnTo>
                    <a:pt x="528" y="1005"/>
                  </a:lnTo>
                  <a:lnTo>
                    <a:pt x="527" y="1005"/>
                  </a:lnTo>
                  <a:lnTo>
                    <a:pt x="527" y="1004"/>
                  </a:lnTo>
                  <a:lnTo>
                    <a:pt x="527" y="1003"/>
                  </a:lnTo>
                  <a:lnTo>
                    <a:pt x="526" y="1003"/>
                  </a:lnTo>
                  <a:lnTo>
                    <a:pt x="524" y="1003"/>
                  </a:lnTo>
                  <a:lnTo>
                    <a:pt x="523" y="1003"/>
                  </a:lnTo>
                  <a:lnTo>
                    <a:pt x="523" y="1004"/>
                  </a:lnTo>
                  <a:lnTo>
                    <a:pt x="523" y="1003"/>
                  </a:lnTo>
                  <a:lnTo>
                    <a:pt x="523" y="1001"/>
                  </a:lnTo>
                  <a:lnTo>
                    <a:pt x="523" y="1000"/>
                  </a:lnTo>
                  <a:lnTo>
                    <a:pt x="522" y="1000"/>
                  </a:lnTo>
                  <a:lnTo>
                    <a:pt x="521" y="1000"/>
                  </a:lnTo>
                  <a:lnTo>
                    <a:pt x="521" y="999"/>
                  </a:lnTo>
                  <a:lnTo>
                    <a:pt x="519" y="999"/>
                  </a:lnTo>
                  <a:lnTo>
                    <a:pt x="519" y="1000"/>
                  </a:lnTo>
                  <a:lnTo>
                    <a:pt x="519" y="1001"/>
                  </a:lnTo>
                  <a:lnTo>
                    <a:pt x="519" y="1003"/>
                  </a:lnTo>
                  <a:lnTo>
                    <a:pt x="521" y="1003"/>
                  </a:lnTo>
                  <a:lnTo>
                    <a:pt x="521" y="1004"/>
                  </a:lnTo>
                  <a:lnTo>
                    <a:pt x="519" y="1004"/>
                  </a:lnTo>
                  <a:lnTo>
                    <a:pt x="518" y="1004"/>
                  </a:lnTo>
                  <a:lnTo>
                    <a:pt x="518" y="1005"/>
                  </a:lnTo>
                  <a:lnTo>
                    <a:pt x="517" y="1005"/>
                  </a:lnTo>
                  <a:lnTo>
                    <a:pt x="517" y="1007"/>
                  </a:lnTo>
                  <a:lnTo>
                    <a:pt x="515" y="1007"/>
                  </a:lnTo>
                  <a:lnTo>
                    <a:pt x="515" y="1008"/>
                  </a:lnTo>
                  <a:lnTo>
                    <a:pt x="514" y="1008"/>
                  </a:lnTo>
                  <a:lnTo>
                    <a:pt x="513" y="1007"/>
                  </a:lnTo>
                  <a:lnTo>
                    <a:pt x="513" y="1005"/>
                  </a:lnTo>
                  <a:lnTo>
                    <a:pt x="513" y="1004"/>
                  </a:lnTo>
                  <a:lnTo>
                    <a:pt x="514" y="1004"/>
                  </a:lnTo>
                  <a:lnTo>
                    <a:pt x="514" y="1003"/>
                  </a:lnTo>
                  <a:lnTo>
                    <a:pt x="514" y="1001"/>
                  </a:lnTo>
                  <a:lnTo>
                    <a:pt x="513" y="1001"/>
                  </a:lnTo>
                  <a:lnTo>
                    <a:pt x="513" y="1000"/>
                  </a:lnTo>
                  <a:lnTo>
                    <a:pt x="511" y="1000"/>
                  </a:lnTo>
                  <a:lnTo>
                    <a:pt x="511" y="999"/>
                  </a:lnTo>
                  <a:lnTo>
                    <a:pt x="510" y="999"/>
                  </a:lnTo>
                  <a:lnTo>
                    <a:pt x="510" y="997"/>
                  </a:lnTo>
                  <a:lnTo>
                    <a:pt x="509" y="999"/>
                  </a:lnTo>
                  <a:lnTo>
                    <a:pt x="509" y="1000"/>
                  </a:lnTo>
                  <a:lnTo>
                    <a:pt x="509" y="1001"/>
                  </a:lnTo>
                  <a:lnTo>
                    <a:pt x="509" y="1003"/>
                  </a:lnTo>
                  <a:lnTo>
                    <a:pt x="507" y="1003"/>
                  </a:lnTo>
                  <a:lnTo>
                    <a:pt x="507" y="1004"/>
                  </a:lnTo>
                  <a:lnTo>
                    <a:pt x="506" y="1004"/>
                  </a:lnTo>
                  <a:lnTo>
                    <a:pt x="506" y="1003"/>
                  </a:lnTo>
                  <a:lnTo>
                    <a:pt x="505" y="1003"/>
                  </a:lnTo>
                  <a:lnTo>
                    <a:pt x="505" y="1001"/>
                  </a:lnTo>
                  <a:lnTo>
                    <a:pt x="503" y="1001"/>
                  </a:lnTo>
                  <a:lnTo>
                    <a:pt x="502" y="1001"/>
                  </a:lnTo>
                  <a:lnTo>
                    <a:pt x="501" y="1001"/>
                  </a:lnTo>
                  <a:lnTo>
                    <a:pt x="501" y="1003"/>
                  </a:lnTo>
                  <a:lnTo>
                    <a:pt x="500" y="1003"/>
                  </a:lnTo>
                  <a:lnTo>
                    <a:pt x="498" y="1004"/>
                  </a:lnTo>
                  <a:lnTo>
                    <a:pt x="498" y="1003"/>
                  </a:lnTo>
                  <a:lnTo>
                    <a:pt x="497" y="1003"/>
                  </a:lnTo>
                  <a:lnTo>
                    <a:pt x="497" y="1001"/>
                  </a:lnTo>
                  <a:lnTo>
                    <a:pt x="496" y="1001"/>
                  </a:lnTo>
                  <a:lnTo>
                    <a:pt x="494" y="1001"/>
                  </a:lnTo>
                  <a:lnTo>
                    <a:pt x="493" y="1001"/>
                  </a:lnTo>
                  <a:lnTo>
                    <a:pt x="493" y="1003"/>
                  </a:lnTo>
                  <a:lnTo>
                    <a:pt x="492" y="1003"/>
                  </a:lnTo>
                  <a:lnTo>
                    <a:pt x="492" y="1001"/>
                  </a:lnTo>
                  <a:lnTo>
                    <a:pt x="493" y="1001"/>
                  </a:lnTo>
                  <a:lnTo>
                    <a:pt x="493" y="1000"/>
                  </a:lnTo>
                  <a:lnTo>
                    <a:pt x="492" y="1000"/>
                  </a:lnTo>
                  <a:lnTo>
                    <a:pt x="490" y="1000"/>
                  </a:lnTo>
                  <a:lnTo>
                    <a:pt x="490" y="1001"/>
                  </a:lnTo>
                  <a:lnTo>
                    <a:pt x="489" y="1001"/>
                  </a:lnTo>
                  <a:lnTo>
                    <a:pt x="489" y="1003"/>
                  </a:lnTo>
                  <a:lnTo>
                    <a:pt x="488" y="1003"/>
                  </a:lnTo>
                  <a:lnTo>
                    <a:pt x="488" y="1001"/>
                  </a:lnTo>
                  <a:lnTo>
                    <a:pt x="486" y="1001"/>
                  </a:lnTo>
                  <a:lnTo>
                    <a:pt x="485" y="1001"/>
                  </a:lnTo>
                  <a:lnTo>
                    <a:pt x="484" y="1001"/>
                  </a:lnTo>
                  <a:lnTo>
                    <a:pt x="484" y="1003"/>
                  </a:lnTo>
                  <a:lnTo>
                    <a:pt x="483" y="1003"/>
                  </a:lnTo>
                  <a:lnTo>
                    <a:pt x="483" y="1001"/>
                  </a:lnTo>
                  <a:lnTo>
                    <a:pt x="483" y="1000"/>
                  </a:lnTo>
                  <a:lnTo>
                    <a:pt x="481" y="1000"/>
                  </a:lnTo>
                  <a:lnTo>
                    <a:pt x="481" y="999"/>
                  </a:lnTo>
                  <a:lnTo>
                    <a:pt x="480" y="999"/>
                  </a:lnTo>
                  <a:lnTo>
                    <a:pt x="479" y="999"/>
                  </a:lnTo>
                  <a:lnTo>
                    <a:pt x="479" y="1000"/>
                  </a:lnTo>
                  <a:lnTo>
                    <a:pt x="477" y="1000"/>
                  </a:lnTo>
                  <a:lnTo>
                    <a:pt x="476" y="1000"/>
                  </a:lnTo>
                  <a:lnTo>
                    <a:pt x="476" y="1001"/>
                  </a:lnTo>
                  <a:lnTo>
                    <a:pt x="477" y="1001"/>
                  </a:lnTo>
                  <a:lnTo>
                    <a:pt x="477" y="1003"/>
                  </a:lnTo>
                  <a:lnTo>
                    <a:pt x="476" y="1003"/>
                  </a:lnTo>
                  <a:lnTo>
                    <a:pt x="476" y="1004"/>
                  </a:lnTo>
                  <a:lnTo>
                    <a:pt x="475" y="1004"/>
                  </a:lnTo>
                  <a:lnTo>
                    <a:pt x="473" y="1004"/>
                  </a:lnTo>
                  <a:lnTo>
                    <a:pt x="472" y="1004"/>
                  </a:lnTo>
                  <a:lnTo>
                    <a:pt x="472" y="1005"/>
                  </a:lnTo>
                  <a:lnTo>
                    <a:pt x="471" y="1005"/>
                  </a:lnTo>
                  <a:lnTo>
                    <a:pt x="469" y="1005"/>
                  </a:lnTo>
                  <a:lnTo>
                    <a:pt x="468" y="1005"/>
                  </a:lnTo>
                  <a:lnTo>
                    <a:pt x="468" y="1004"/>
                  </a:lnTo>
                  <a:lnTo>
                    <a:pt x="467" y="1004"/>
                  </a:lnTo>
                  <a:lnTo>
                    <a:pt x="467" y="1005"/>
                  </a:lnTo>
                  <a:lnTo>
                    <a:pt x="467" y="1007"/>
                  </a:lnTo>
                  <a:lnTo>
                    <a:pt x="466" y="1007"/>
                  </a:lnTo>
                  <a:lnTo>
                    <a:pt x="466" y="1008"/>
                  </a:lnTo>
                  <a:lnTo>
                    <a:pt x="464" y="1008"/>
                  </a:lnTo>
                  <a:lnTo>
                    <a:pt x="464" y="1007"/>
                  </a:lnTo>
                  <a:lnTo>
                    <a:pt x="463" y="1007"/>
                  </a:lnTo>
                  <a:lnTo>
                    <a:pt x="463" y="1008"/>
                  </a:lnTo>
                  <a:lnTo>
                    <a:pt x="463" y="1009"/>
                  </a:lnTo>
                  <a:lnTo>
                    <a:pt x="462" y="1009"/>
                  </a:lnTo>
                  <a:lnTo>
                    <a:pt x="460" y="1009"/>
                  </a:lnTo>
                  <a:lnTo>
                    <a:pt x="460" y="1008"/>
                  </a:lnTo>
                  <a:lnTo>
                    <a:pt x="459" y="1008"/>
                  </a:lnTo>
                  <a:lnTo>
                    <a:pt x="459" y="1007"/>
                  </a:lnTo>
                  <a:lnTo>
                    <a:pt x="459" y="1005"/>
                  </a:lnTo>
                  <a:lnTo>
                    <a:pt x="460" y="1005"/>
                  </a:lnTo>
                  <a:lnTo>
                    <a:pt x="460" y="1007"/>
                  </a:lnTo>
                  <a:lnTo>
                    <a:pt x="460" y="1005"/>
                  </a:lnTo>
                  <a:lnTo>
                    <a:pt x="459" y="1005"/>
                  </a:lnTo>
                  <a:lnTo>
                    <a:pt x="459" y="1004"/>
                  </a:lnTo>
                  <a:lnTo>
                    <a:pt x="458" y="1004"/>
                  </a:lnTo>
                  <a:lnTo>
                    <a:pt x="456" y="1004"/>
                  </a:lnTo>
                  <a:lnTo>
                    <a:pt x="455" y="1003"/>
                  </a:lnTo>
                  <a:lnTo>
                    <a:pt x="455" y="1001"/>
                  </a:lnTo>
                  <a:lnTo>
                    <a:pt x="454" y="1001"/>
                  </a:lnTo>
                  <a:lnTo>
                    <a:pt x="454" y="1000"/>
                  </a:lnTo>
                  <a:lnTo>
                    <a:pt x="452" y="1000"/>
                  </a:lnTo>
                  <a:lnTo>
                    <a:pt x="451" y="1000"/>
                  </a:lnTo>
                  <a:lnTo>
                    <a:pt x="452" y="999"/>
                  </a:lnTo>
                  <a:lnTo>
                    <a:pt x="451" y="999"/>
                  </a:lnTo>
                  <a:lnTo>
                    <a:pt x="450" y="999"/>
                  </a:lnTo>
                  <a:lnTo>
                    <a:pt x="448" y="999"/>
                  </a:lnTo>
                  <a:lnTo>
                    <a:pt x="448" y="997"/>
                  </a:lnTo>
                  <a:lnTo>
                    <a:pt x="450" y="997"/>
                  </a:lnTo>
                  <a:lnTo>
                    <a:pt x="450" y="996"/>
                  </a:lnTo>
                  <a:lnTo>
                    <a:pt x="450" y="995"/>
                  </a:lnTo>
                  <a:lnTo>
                    <a:pt x="451" y="995"/>
                  </a:lnTo>
                  <a:lnTo>
                    <a:pt x="450" y="995"/>
                  </a:lnTo>
                  <a:lnTo>
                    <a:pt x="450" y="994"/>
                  </a:lnTo>
                  <a:lnTo>
                    <a:pt x="448" y="994"/>
                  </a:lnTo>
                  <a:lnTo>
                    <a:pt x="448" y="992"/>
                  </a:lnTo>
                  <a:lnTo>
                    <a:pt x="448" y="994"/>
                  </a:lnTo>
                  <a:lnTo>
                    <a:pt x="447" y="994"/>
                  </a:lnTo>
                  <a:lnTo>
                    <a:pt x="447" y="995"/>
                  </a:lnTo>
                  <a:lnTo>
                    <a:pt x="446" y="996"/>
                  </a:lnTo>
                  <a:lnTo>
                    <a:pt x="446" y="997"/>
                  </a:lnTo>
                  <a:lnTo>
                    <a:pt x="446" y="999"/>
                  </a:lnTo>
                  <a:lnTo>
                    <a:pt x="445" y="999"/>
                  </a:lnTo>
                  <a:lnTo>
                    <a:pt x="445" y="1000"/>
                  </a:lnTo>
                  <a:lnTo>
                    <a:pt x="443" y="1000"/>
                  </a:lnTo>
                  <a:lnTo>
                    <a:pt x="443" y="1001"/>
                  </a:lnTo>
                  <a:lnTo>
                    <a:pt x="442" y="1001"/>
                  </a:lnTo>
                  <a:lnTo>
                    <a:pt x="442" y="1003"/>
                  </a:lnTo>
                  <a:lnTo>
                    <a:pt x="441" y="1001"/>
                  </a:lnTo>
                  <a:lnTo>
                    <a:pt x="441" y="1000"/>
                  </a:lnTo>
                  <a:lnTo>
                    <a:pt x="439" y="1000"/>
                  </a:lnTo>
                  <a:lnTo>
                    <a:pt x="439" y="999"/>
                  </a:lnTo>
                  <a:lnTo>
                    <a:pt x="438" y="999"/>
                  </a:lnTo>
                  <a:lnTo>
                    <a:pt x="438" y="997"/>
                  </a:lnTo>
                  <a:lnTo>
                    <a:pt x="437" y="997"/>
                  </a:lnTo>
                  <a:lnTo>
                    <a:pt x="437" y="996"/>
                  </a:lnTo>
                  <a:lnTo>
                    <a:pt x="437" y="995"/>
                  </a:lnTo>
                  <a:lnTo>
                    <a:pt x="437" y="994"/>
                  </a:lnTo>
                  <a:lnTo>
                    <a:pt x="438" y="994"/>
                  </a:lnTo>
                  <a:lnTo>
                    <a:pt x="438" y="992"/>
                  </a:lnTo>
                  <a:lnTo>
                    <a:pt x="437" y="992"/>
                  </a:lnTo>
                  <a:lnTo>
                    <a:pt x="435" y="992"/>
                  </a:lnTo>
                  <a:lnTo>
                    <a:pt x="437" y="992"/>
                  </a:lnTo>
                  <a:lnTo>
                    <a:pt x="437" y="991"/>
                  </a:lnTo>
                  <a:lnTo>
                    <a:pt x="438" y="991"/>
                  </a:lnTo>
                  <a:lnTo>
                    <a:pt x="438" y="990"/>
                  </a:lnTo>
                  <a:lnTo>
                    <a:pt x="438" y="988"/>
                  </a:lnTo>
                  <a:lnTo>
                    <a:pt x="438" y="987"/>
                  </a:lnTo>
                  <a:lnTo>
                    <a:pt x="439" y="987"/>
                  </a:lnTo>
                  <a:lnTo>
                    <a:pt x="438" y="987"/>
                  </a:lnTo>
                  <a:lnTo>
                    <a:pt x="438" y="986"/>
                  </a:lnTo>
                  <a:lnTo>
                    <a:pt x="437" y="986"/>
                  </a:lnTo>
                  <a:lnTo>
                    <a:pt x="437" y="984"/>
                  </a:lnTo>
                  <a:lnTo>
                    <a:pt x="435" y="984"/>
                  </a:lnTo>
                  <a:lnTo>
                    <a:pt x="434" y="986"/>
                  </a:lnTo>
                  <a:lnTo>
                    <a:pt x="433" y="986"/>
                  </a:lnTo>
                  <a:lnTo>
                    <a:pt x="431" y="986"/>
                  </a:lnTo>
                  <a:lnTo>
                    <a:pt x="431" y="987"/>
                  </a:lnTo>
                  <a:lnTo>
                    <a:pt x="430" y="987"/>
                  </a:lnTo>
                  <a:lnTo>
                    <a:pt x="429" y="987"/>
                  </a:lnTo>
                  <a:lnTo>
                    <a:pt x="429" y="986"/>
                  </a:lnTo>
                  <a:lnTo>
                    <a:pt x="429" y="984"/>
                  </a:lnTo>
                  <a:lnTo>
                    <a:pt x="428" y="984"/>
                  </a:lnTo>
                  <a:lnTo>
                    <a:pt x="428" y="983"/>
                  </a:lnTo>
                  <a:lnTo>
                    <a:pt x="428" y="982"/>
                  </a:lnTo>
                  <a:lnTo>
                    <a:pt x="426" y="982"/>
                  </a:lnTo>
                  <a:lnTo>
                    <a:pt x="426" y="980"/>
                  </a:lnTo>
                  <a:lnTo>
                    <a:pt x="425" y="979"/>
                  </a:lnTo>
                  <a:lnTo>
                    <a:pt x="424" y="978"/>
                  </a:lnTo>
                  <a:lnTo>
                    <a:pt x="422" y="978"/>
                  </a:lnTo>
                  <a:lnTo>
                    <a:pt x="422" y="976"/>
                  </a:lnTo>
                  <a:lnTo>
                    <a:pt x="421" y="976"/>
                  </a:lnTo>
                  <a:lnTo>
                    <a:pt x="421" y="978"/>
                  </a:lnTo>
                  <a:lnTo>
                    <a:pt x="420" y="978"/>
                  </a:lnTo>
                  <a:lnTo>
                    <a:pt x="420" y="979"/>
                  </a:lnTo>
                  <a:lnTo>
                    <a:pt x="418" y="979"/>
                  </a:lnTo>
                  <a:lnTo>
                    <a:pt x="417" y="979"/>
                  </a:lnTo>
                  <a:lnTo>
                    <a:pt x="416" y="979"/>
                  </a:lnTo>
                  <a:lnTo>
                    <a:pt x="416" y="978"/>
                  </a:lnTo>
                  <a:lnTo>
                    <a:pt x="414" y="978"/>
                  </a:lnTo>
                  <a:lnTo>
                    <a:pt x="414" y="979"/>
                  </a:lnTo>
                  <a:lnTo>
                    <a:pt x="414" y="980"/>
                  </a:lnTo>
                  <a:lnTo>
                    <a:pt x="416" y="980"/>
                  </a:lnTo>
                  <a:lnTo>
                    <a:pt x="416" y="982"/>
                  </a:lnTo>
                  <a:lnTo>
                    <a:pt x="417" y="982"/>
                  </a:lnTo>
                  <a:lnTo>
                    <a:pt x="417" y="983"/>
                  </a:lnTo>
                  <a:lnTo>
                    <a:pt x="416" y="983"/>
                  </a:lnTo>
                  <a:lnTo>
                    <a:pt x="414" y="983"/>
                  </a:lnTo>
                  <a:lnTo>
                    <a:pt x="414" y="982"/>
                  </a:lnTo>
                  <a:lnTo>
                    <a:pt x="413" y="982"/>
                  </a:lnTo>
                  <a:lnTo>
                    <a:pt x="412" y="982"/>
                  </a:lnTo>
                  <a:lnTo>
                    <a:pt x="412" y="980"/>
                  </a:lnTo>
                  <a:lnTo>
                    <a:pt x="412" y="982"/>
                  </a:lnTo>
                  <a:lnTo>
                    <a:pt x="412" y="980"/>
                  </a:lnTo>
                  <a:lnTo>
                    <a:pt x="410" y="980"/>
                  </a:lnTo>
                  <a:lnTo>
                    <a:pt x="409" y="980"/>
                  </a:lnTo>
                  <a:lnTo>
                    <a:pt x="409" y="979"/>
                  </a:lnTo>
                  <a:lnTo>
                    <a:pt x="408" y="979"/>
                  </a:lnTo>
                  <a:lnTo>
                    <a:pt x="408" y="978"/>
                  </a:lnTo>
                  <a:lnTo>
                    <a:pt x="407" y="978"/>
                  </a:lnTo>
                  <a:lnTo>
                    <a:pt x="405" y="978"/>
                  </a:lnTo>
                  <a:lnTo>
                    <a:pt x="405" y="979"/>
                  </a:lnTo>
                  <a:lnTo>
                    <a:pt x="405" y="980"/>
                  </a:lnTo>
                  <a:lnTo>
                    <a:pt x="404" y="980"/>
                  </a:lnTo>
                  <a:lnTo>
                    <a:pt x="404" y="982"/>
                  </a:lnTo>
                  <a:lnTo>
                    <a:pt x="404" y="983"/>
                  </a:lnTo>
                  <a:lnTo>
                    <a:pt x="403" y="983"/>
                  </a:lnTo>
                  <a:lnTo>
                    <a:pt x="403" y="982"/>
                  </a:lnTo>
                  <a:lnTo>
                    <a:pt x="401" y="982"/>
                  </a:lnTo>
                  <a:lnTo>
                    <a:pt x="401" y="980"/>
                  </a:lnTo>
                  <a:lnTo>
                    <a:pt x="400" y="979"/>
                  </a:lnTo>
                  <a:lnTo>
                    <a:pt x="400" y="978"/>
                  </a:lnTo>
                  <a:lnTo>
                    <a:pt x="400" y="976"/>
                  </a:lnTo>
                  <a:lnTo>
                    <a:pt x="399" y="976"/>
                  </a:lnTo>
                  <a:lnTo>
                    <a:pt x="399" y="975"/>
                  </a:lnTo>
                  <a:lnTo>
                    <a:pt x="399" y="974"/>
                  </a:lnTo>
                  <a:lnTo>
                    <a:pt x="400" y="974"/>
                  </a:lnTo>
                  <a:lnTo>
                    <a:pt x="400" y="973"/>
                  </a:lnTo>
                  <a:lnTo>
                    <a:pt x="401" y="973"/>
                  </a:lnTo>
                  <a:lnTo>
                    <a:pt x="401" y="971"/>
                  </a:lnTo>
                  <a:lnTo>
                    <a:pt x="400" y="971"/>
                  </a:lnTo>
                  <a:lnTo>
                    <a:pt x="400" y="970"/>
                  </a:lnTo>
                  <a:lnTo>
                    <a:pt x="399" y="970"/>
                  </a:lnTo>
                  <a:lnTo>
                    <a:pt x="399" y="969"/>
                  </a:lnTo>
                  <a:lnTo>
                    <a:pt x="397" y="969"/>
                  </a:lnTo>
                  <a:lnTo>
                    <a:pt x="396" y="969"/>
                  </a:lnTo>
                  <a:lnTo>
                    <a:pt x="396" y="967"/>
                  </a:lnTo>
                  <a:lnTo>
                    <a:pt x="395" y="967"/>
                  </a:lnTo>
                  <a:lnTo>
                    <a:pt x="395" y="969"/>
                  </a:lnTo>
                  <a:lnTo>
                    <a:pt x="393" y="967"/>
                  </a:lnTo>
                  <a:lnTo>
                    <a:pt x="393" y="969"/>
                  </a:lnTo>
                  <a:lnTo>
                    <a:pt x="392" y="967"/>
                  </a:lnTo>
                  <a:lnTo>
                    <a:pt x="391" y="967"/>
                  </a:lnTo>
                  <a:lnTo>
                    <a:pt x="391" y="966"/>
                  </a:lnTo>
                  <a:lnTo>
                    <a:pt x="390" y="966"/>
                  </a:lnTo>
                  <a:lnTo>
                    <a:pt x="390" y="965"/>
                  </a:lnTo>
                  <a:lnTo>
                    <a:pt x="388" y="965"/>
                  </a:lnTo>
                  <a:lnTo>
                    <a:pt x="388" y="963"/>
                  </a:lnTo>
                  <a:lnTo>
                    <a:pt x="387" y="963"/>
                  </a:lnTo>
                  <a:lnTo>
                    <a:pt x="387" y="962"/>
                  </a:lnTo>
                  <a:lnTo>
                    <a:pt x="387" y="961"/>
                  </a:lnTo>
                  <a:lnTo>
                    <a:pt x="387" y="959"/>
                  </a:lnTo>
                  <a:lnTo>
                    <a:pt x="386" y="959"/>
                  </a:lnTo>
                  <a:lnTo>
                    <a:pt x="386" y="961"/>
                  </a:lnTo>
                  <a:lnTo>
                    <a:pt x="384" y="961"/>
                  </a:lnTo>
                  <a:lnTo>
                    <a:pt x="384" y="962"/>
                  </a:lnTo>
                  <a:lnTo>
                    <a:pt x="384" y="963"/>
                  </a:lnTo>
                  <a:lnTo>
                    <a:pt x="383" y="963"/>
                  </a:lnTo>
                  <a:lnTo>
                    <a:pt x="383" y="962"/>
                  </a:lnTo>
                  <a:lnTo>
                    <a:pt x="383" y="961"/>
                  </a:lnTo>
                  <a:lnTo>
                    <a:pt x="382" y="961"/>
                  </a:lnTo>
                  <a:lnTo>
                    <a:pt x="382" y="959"/>
                  </a:lnTo>
                  <a:lnTo>
                    <a:pt x="382" y="958"/>
                  </a:lnTo>
                  <a:lnTo>
                    <a:pt x="380" y="958"/>
                  </a:lnTo>
                  <a:lnTo>
                    <a:pt x="380" y="957"/>
                  </a:lnTo>
                  <a:lnTo>
                    <a:pt x="379" y="956"/>
                  </a:lnTo>
                  <a:lnTo>
                    <a:pt x="380" y="956"/>
                  </a:lnTo>
                  <a:lnTo>
                    <a:pt x="379" y="956"/>
                  </a:lnTo>
                  <a:lnTo>
                    <a:pt x="379" y="954"/>
                  </a:lnTo>
                  <a:lnTo>
                    <a:pt x="379" y="953"/>
                  </a:lnTo>
                  <a:lnTo>
                    <a:pt x="378" y="953"/>
                  </a:lnTo>
                  <a:lnTo>
                    <a:pt x="379" y="953"/>
                  </a:lnTo>
                  <a:lnTo>
                    <a:pt x="379" y="952"/>
                  </a:lnTo>
                  <a:lnTo>
                    <a:pt x="380" y="952"/>
                  </a:lnTo>
                  <a:lnTo>
                    <a:pt x="380" y="950"/>
                  </a:lnTo>
                  <a:lnTo>
                    <a:pt x="380" y="949"/>
                  </a:lnTo>
                  <a:lnTo>
                    <a:pt x="382" y="949"/>
                  </a:lnTo>
                  <a:lnTo>
                    <a:pt x="382" y="948"/>
                  </a:lnTo>
                  <a:lnTo>
                    <a:pt x="382" y="946"/>
                  </a:lnTo>
                  <a:lnTo>
                    <a:pt x="383" y="946"/>
                  </a:lnTo>
                  <a:lnTo>
                    <a:pt x="383" y="945"/>
                  </a:lnTo>
                  <a:lnTo>
                    <a:pt x="384" y="945"/>
                  </a:lnTo>
                  <a:lnTo>
                    <a:pt x="384" y="944"/>
                  </a:lnTo>
                  <a:lnTo>
                    <a:pt x="383" y="944"/>
                  </a:lnTo>
                  <a:lnTo>
                    <a:pt x="383" y="942"/>
                  </a:lnTo>
                  <a:lnTo>
                    <a:pt x="382" y="941"/>
                  </a:lnTo>
                  <a:lnTo>
                    <a:pt x="380" y="941"/>
                  </a:lnTo>
                  <a:lnTo>
                    <a:pt x="380" y="942"/>
                  </a:lnTo>
                  <a:lnTo>
                    <a:pt x="379" y="942"/>
                  </a:lnTo>
                  <a:lnTo>
                    <a:pt x="378" y="942"/>
                  </a:lnTo>
                  <a:lnTo>
                    <a:pt x="376" y="942"/>
                  </a:lnTo>
                  <a:lnTo>
                    <a:pt x="376" y="944"/>
                  </a:lnTo>
                  <a:lnTo>
                    <a:pt x="375" y="944"/>
                  </a:lnTo>
                  <a:lnTo>
                    <a:pt x="375" y="942"/>
                  </a:lnTo>
                  <a:lnTo>
                    <a:pt x="375" y="944"/>
                  </a:lnTo>
                  <a:lnTo>
                    <a:pt x="374" y="944"/>
                  </a:lnTo>
                  <a:lnTo>
                    <a:pt x="373" y="944"/>
                  </a:lnTo>
                  <a:lnTo>
                    <a:pt x="371" y="944"/>
                  </a:lnTo>
                  <a:lnTo>
                    <a:pt x="371" y="942"/>
                  </a:lnTo>
                  <a:lnTo>
                    <a:pt x="371" y="941"/>
                  </a:lnTo>
                  <a:lnTo>
                    <a:pt x="371" y="940"/>
                  </a:lnTo>
                  <a:lnTo>
                    <a:pt x="371" y="939"/>
                  </a:lnTo>
                  <a:lnTo>
                    <a:pt x="370" y="939"/>
                  </a:lnTo>
                  <a:lnTo>
                    <a:pt x="370" y="940"/>
                  </a:lnTo>
                  <a:lnTo>
                    <a:pt x="369" y="940"/>
                  </a:lnTo>
                  <a:lnTo>
                    <a:pt x="367" y="940"/>
                  </a:lnTo>
                  <a:lnTo>
                    <a:pt x="366" y="940"/>
                  </a:lnTo>
                  <a:lnTo>
                    <a:pt x="365" y="940"/>
                  </a:lnTo>
                  <a:lnTo>
                    <a:pt x="363" y="940"/>
                  </a:lnTo>
                  <a:lnTo>
                    <a:pt x="362" y="940"/>
                  </a:lnTo>
                  <a:lnTo>
                    <a:pt x="362" y="941"/>
                  </a:lnTo>
                  <a:lnTo>
                    <a:pt x="361" y="940"/>
                  </a:lnTo>
                  <a:lnTo>
                    <a:pt x="359" y="940"/>
                  </a:lnTo>
                  <a:lnTo>
                    <a:pt x="359" y="941"/>
                  </a:lnTo>
                  <a:lnTo>
                    <a:pt x="359" y="942"/>
                  </a:lnTo>
                  <a:lnTo>
                    <a:pt x="359" y="944"/>
                  </a:lnTo>
                  <a:lnTo>
                    <a:pt x="358" y="945"/>
                  </a:lnTo>
                  <a:lnTo>
                    <a:pt x="357" y="945"/>
                  </a:lnTo>
                  <a:lnTo>
                    <a:pt x="358" y="946"/>
                  </a:lnTo>
                  <a:lnTo>
                    <a:pt x="357" y="946"/>
                  </a:lnTo>
                  <a:lnTo>
                    <a:pt x="357" y="948"/>
                  </a:lnTo>
                  <a:lnTo>
                    <a:pt x="357" y="946"/>
                  </a:lnTo>
                  <a:lnTo>
                    <a:pt x="355" y="948"/>
                  </a:lnTo>
                  <a:lnTo>
                    <a:pt x="354" y="948"/>
                  </a:lnTo>
                  <a:lnTo>
                    <a:pt x="355" y="949"/>
                  </a:lnTo>
                  <a:lnTo>
                    <a:pt x="355" y="950"/>
                  </a:lnTo>
                  <a:lnTo>
                    <a:pt x="355" y="952"/>
                  </a:lnTo>
                  <a:lnTo>
                    <a:pt x="354" y="952"/>
                  </a:lnTo>
                  <a:lnTo>
                    <a:pt x="353" y="952"/>
                  </a:lnTo>
                  <a:lnTo>
                    <a:pt x="353" y="953"/>
                  </a:lnTo>
                  <a:lnTo>
                    <a:pt x="352" y="952"/>
                  </a:lnTo>
                  <a:lnTo>
                    <a:pt x="350" y="952"/>
                  </a:lnTo>
                  <a:lnTo>
                    <a:pt x="352" y="952"/>
                  </a:lnTo>
                  <a:lnTo>
                    <a:pt x="352" y="953"/>
                  </a:lnTo>
                  <a:lnTo>
                    <a:pt x="350" y="953"/>
                  </a:lnTo>
                  <a:lnTo>
                    <a:pt x="349" y="953"/>
                  </a:lnTo>
                  <a:lnTo>
                    <a:pt x="349" y="954"/>
                  </a:lnTo>
                  <a:lnTo>
                    <a:pt x="348" y="954"/>
                  </a:lnTo>
                  <a:lnTo>
                    <a:pt x="348" y="953"/>
                  </a:lnTo>
                  <a:lnTo>
                    <a:pt x="349" y="953"/>
                  </a:lnTo>
                  <a:lnTo>
                    <a:pt x="348" y="953"/>
                  </a:lnTo>
                  <a:lnTo>
                    <a:pt x="348" y="954"/>
                  </a:lnTo>
                  <a:lnTo>
                    <a:pt x="348" y="956"/>
                  </a:lnTo>
                  <a:lnTo>
                    <a:pt x="348" y="954"/>
                  </a:lnTo>
                  <a:lnTo>
                    <a:pt x="349" y="954"/>
                  </a:lnTo>
                  <a:lnTo>
                    <a:pt x="348" y="956"/>
                  </a:lnTo>
                  <a:lnTo>
                    <a:pt x="346" y="956"/>
                  </a:lnTo>
                  <a:lnTo>
                    <a:pt x="346" y="954"/>
                  </a:lnTo>
                  <a:lnTo>
                    <a:pt x="346" y="956"/>
                  </a:lnTo>
                  <a:lnTo>
                    <a:pt x="346" y="954"/>
                  </a:lnTo>
                  <a:lnTo>
                    <a:pt x="348" y="954"/>
                  </a:lnTo>
                  <a:lnTo>
                    <a:pt x="346" y="954"/>
                  </a:lnTo>
                  <a:lnTo>
                    <a:pt x="345" y="954"/>
                  </a:lnTo>
                  <a:lnTo>
                    <a:pt x="345" y="953"/>
                  </a:lnTo>
                  <a:lnTo>
                    <a:pt x="344" y="953"/>
                  </a:lnTo>
                  <a:lnTo>
                    <a:pt x="344" y="952"/>
                  </a:lnTo>
                  <a:lnTo>
                    <a:pt x="344" y="950"/>
                  </a:lnTo>
                  <a:lnTo>
                    <a:pt x="342" y="950"/>
                  </a:lnTo>
                  <a:lnTo>
                    <a:pt x="342" y="949"/>
                  </a:lnTo>
                  <a:lnTo>
                    <a:pt x="342" y="948"/>
                  </a:lnTo>
                  <a:lnTo>
                    <a:pt x="342" y="946"/>
                  </a:lnTo>
                  <a:lnTo>
                    <a:pt x="341" y="945"/>
                  </a:lnTo>
                  <a:lnTo>
                    <a:pt x="340" y="945"/>
                  </a:lnTo>
                  <a:lnTo>
                    <a:pt x="340" y="944"/>
                  </a:lnTo>
                  <a:lnTo>
                    <a:pt x="338" y="944"/>
                  </a:lnTo>
                  <a:lnTo>
                    <a:pt x="338" y="942"/>
                  </a:lnTo>
                  <a:lnTo>
                    <a:pt x="337" y="942"/>
                  </a:lnTo>
                  <a:lnTo>
                    <a:pt x="337" y="941"/>
                  </a:lnTo>
                  <a:lnTo>
                    <a:pt x="337" y="940"/>
                  </a:lnTo>
                  <a:lnTo>
                    <a:pt x="336" y="940"/>
                  </a:lnTo>
                  <a:lnTo>
                    <a:pt x="336" y="941"/>
                  </a:lnTo>
                  <a:lnTo>
                    <a:pt x="335" y="941"/>
                  </a:lnTo>
                  <a:lnTo>
                    <a:pt x="336" y="941"/>
                  </a:lnTo>
                  <a:lnTo>
                    <a:pt x="336" y="942"/>
                  </a:lnTo>
                  <a:lnTo>
                    <a:pt x="335" y="942"/>
                  </a:lnTo>
                  <a:lnTo>
                    <a:pt x="333" y="942"/>
                  </a:lnTo>
                  <a:lnTo>
                    <a:pt x="333" y="944"/>
                  </a:lnTo>
                  <a:lnTo>
                    <a:pt x="333" y="945"/>
                  </a:lnTo>
                  <a:lnTo>
                    <a:pt x="332" y="945"/>
                  </a:lnTo>
                  <a:lnTo>
                    <a:pt x="332" y="946"/>
                  </a:lnTo>
                  <a:lnTo>
                    <a:pt x="331" y="946"/>
                  </a:lnTo>
                  <a:lnTo>
                    <a:pt x="332" y="948"/>
                  </a:lnTo>
                  <a:lnTo>
                    <a:pt x="332" y="949"/>
                  </a:lnTo>
                  <a:lnTo>
                    <a:pt x="331" y="949"/>
                  </a:lnTo>
                  <a:lnTo>
                    <a:pt x="332" y="950"/>
                  </a:lnTo>
                  <a:lnTo>
                    <a:pt x="331" y="952"/>
                  </a:lnTo>
                  <a:lnTo>
                    <a:pt x="331" y="950"/>
                  </a:lnTo>
                  <a:lnTo>
                    <a:pt x="329" y="950"/>
                  </a:lnTo>
                  <a:lnTo>
                    <a:pt x="328" y="950"/>
                  </a:lnTo>
                  <a:lnTo>
                    <a:pt x="327" y="950"/>
                  </a:lnTo>
                  <a:lnTo>
                    <a:pt x="327" y="952"/>
                  </a:lnTo>
                  <a:lnTo>
                    <a:pt x="328" y="952"/>
                  </a:lnTo>
                  <a:lnTo>
                    <a:pt x="327" y="952"/>
                  </a:lnTo>
                  <a:lnTo>
                    <a:pt x="325" y="952"/>
                  </a:lnTo>
                  <a:lnTo>
                    <a:pt x="325" y="953"/>
                  </a:lnTo>
                  <a:lnTo>
                    <a:pt x="324" y="953"/>
                  </a:lnTo>
                  <a:lnTo>
                    <a:pt x="323" y="953"/>
                  </a:lnTo>
                  <a:lnTo>
                    <a:pt x="323" y="952"/>
                  </a:lnTo>
                  <a:lnTo>
                    <a:pt x="323" y="953"/>
                  </a:lnTo>
                  <a:lnTo>
                    <a:pt x="321" y="953"/>
                  </a:lnTo>
                  <a:lnTo>
                    <a:pt x="321" y="952"/>
                  </a:lnTo>
                  <a:lnTo>
                    <a:pt x="320" y="952"/>
                  </a:lnTo>
                  <a:lnTo>
                    <a:pt x="320" y="953"/>
                  </a:lnTo>
                  <a:lnTo>
                    <a:pt x="319" y="953"/>
                  </a:lnTo>
                  <a:lnTo>
                    <a:pt x="317" y="953"/>
                  </a:lnTo>
                  <a:lnTo>
                    <a:pt x="317" y="952"/>
                  </a:lnTo>
                  <a:lnTo>
                    <a:pt x="316" y="952"/>
                  </a:lnTo>
                  <a:lnTo>
                    <a:pt x="315" y="950"/>
                  </a:lnTo>
                  <a:lnTo>
                    <a:pt x="315" y="949"/>
                  </a:lnTo>
                  <a:lnTo>
                    <a:pt x="314" y="949"/>
                  </a:lnTo>
                  <a:lnTo>
                    <a:pt x="314" y="948"/>
                  </a:lnTo>
                  <a:lnTo>
                    <a:pt x="314" y="946"/>
                  </a:lnTo>
                  <a:lnTo>
                    <a:pt x="312" y="946"/>
                  </a:lnTo>
                  <a:lnTo>
                    <a:pt x="312" y="945"/>
                  </a:lnTo>
                  <a:lnTo>
                    <a:pt x="311" y="944"/>
                  </a:lnTo>
                  <a:lnTo>
                    <a:pt x="311" y="942"/>
                  </a:lnTo>
                  <a:lnTo>
                    <a:pt x="310" y="942"/>
                  </a:lnTo>
                  <a:lnTo>
                    <a:pt x="310" y="941"/>
                  </a:lnTo>
                  <a:lnTo>
                    <a:pt x="311" y="941"/>
                  </a:lnTo>
                  <a:lnTo>
                    <a:pt x="311" y="940"/>
                  </a:lnTo>
                  <a:lnTo>
                    <a:pt x="311" y="939"/>
                  </a:lnTo>
                  <a:lnTo>
                    <a:pt x="310" y="939"/>
                  </a:lnTo>
                  <a:lnTo>
                    <a:pt x="308" y="939"/>
                  </a:lnTo>
                  <a:lnTo>
                    <a:pt x="307" y="940"/>
                  </a:lnTo>
                  <a:lnTo>
                    <a:pt x="307" y="939"/>
                  </a:lnTo>
                  <a:lnTo>
                    <a:pt x="306" y="939"/>
                  </a:lnTo>
                  <a:lnTo>
                    <a:pt x="306" y="937"/>
                  </a:lnTo>
                  <a:lnTo>
                    <a:pt x="304" y="937"/>
                  </a:lnTo>
                  <a:lnTo>
                    <a:pt x="304" y="936"/>
                  </a:lnTo>
                  <a:lnTo>
                    <a:pt x="303" y="936"/>
                  </a:lnTo>
                  <a:lnTo>
                    <a:pt x="303" y="935"/>
                  </a:lnTo>
                  <a:lnTo>
                    <a:pt x="302" y="933"/>
                  </a:lnTo>
                  <a:lnTo>
                    <a:pt x="300" y="933"/>
                  </a:lnTo>
                  <a:lnTo>
                    <a:pt x="300" y="932"/>
                  </a:lnTo>
                  <a:lnTo>
                    <a:pt x="299" y="932"/>
                  </a:lnTo>
                  <a:lnTo>
                    <a:pt x="298" y="931"/>
                  </a:lnTo>
                  <a:lnTo>
                    <a:pt x="298" y="929"/>
                  </a:lnTo>
                  <a:lnTo>
                    <a:pt x="298" y="928"/>
                  </a:lnTo>
                  <a:lnTo>
                    <a:pt x="297" y="928"/>
                  </a:lnTo>
                  <a:lnTo>
                    <a:pt x="298" y="928"/>
                  </a:lnTo>
                  <a:lnTo>
                    <a:pt x="298" y="927"/>
                  </a:lnTo>
                  <a:lnTo>
                    <a:pt x="297" y="927"/>
                  </a:lnTo>
                  <a:lnTo>
                    <a:pt x="297" y="925"/>
                  </a:lnTo>
                  <a:lnTo>
                    <a:pt x="295" y="925"/>
                  </a:lnTo>
                  <a:lnTo>
                    <a:pt x="295" y="927"/>
                  </a:lnTo>
                  <a:lnTo>
                    <a:pt x="295" y="928"/>
                  </a:lnTo>
                  <a:lnTo>
                    <a:pt x="297" y="929"/>
                  </a:lnTo>
                  <a:lnTo>
                    <a:pt x="297" y="931"/>
                  </a:lnTo>
                  <a:lnTo>
                    <a:pt x="295" y="931"/>
                  </a:lnTo>
                  <a:lnTo>
                    <a:pt x="294" y="931"/>
                  </a:lnTo>
                  <a:lnTo>
                    <a:pt x="294" y="929"/>
                  </a:lnTo>
                  <a:lnTo>
                    <a:pt x="293" y="929"/>
                  </a:lnTo>
                  <a:lnTo>
                    <a:pt x="291" y="929"/>
                  </a:lnTo>
                  <a:lnTo>
                    <a:pt x="291" y="928"/>
                  </a:lnTo>
                  <a:lnTo>
                    <a:pt x="291" y="927"/>
                  </a:lnTo>
                  <a:lnTo>
                    <a:pt x="291" y="925"/>
                  </a:lnTo>
                  <a:lnTo>
                    <a:pt x="290" y="925"/>
                  </a:lnTo>
                  <a:lnTo>
                    <a:pt x="289" y="925"/>
                  </a:lnTo>
                  <a:lnTo>
                    <a:pt x="287" y="925"/>
                  </a:lnTo>
                  <a:lnTo>
                    <a:pt x="287" y="927"/>
                  </a:lnTo>
                  <a:lnTo>
                    <a:pt x="289" y="927"/>
                  </a:lnTo>
                  <a:lnTo>
                    <a:pt x="289" y="928"/>
                  </a:lnTo>
                  <a:lnTo>
                    <a:pt x="287" y="928"/>
                  </a:lnTo>
                  <a:lnTo>
                    <a:pt x="287" y="929"/>
                  </a:lnTo>
                  <a:lnTo>
                    <a:pt x="286" y="929"/>
                  </a:lnTo>
                  <a:lnTo>
                    <a:pt x="286" y="928"/>
                  </a:lnTo>
                  <a:lnTo>
                    <a:pt x="286" y="927"/>
                  </a:lnTo>
                  <a:lnTo>
                    <a:pt x="285" y="927"/>
                  </a:lnTo>
                  <a:lnTo>
                    <a:pt x="285" y="925"/>
                  </a:lnTo>
                  <a:lnTo>
                    <a:pt x="285" y="924"/>
                  </a:lnTo>
                  <a:lnTo>
                    <a:pt x="283" y="924"/>
                  </a:lnTo>
                  <a:lnTo>
                    <a:pt x="283" y="923"/>
                  </a:lnTo>
                  <a:lnTo>
                    <a:pt x="283" y="922"/>
                  </a:lnTo>
                  <a:lnTo>
                    <a:pt x="282" y="922"/>
                  </a:lnTo>
                  <a:lnTo>
                    <a:pt x="282" y="920"/>
                  </a:lnTo>
                  <a:lnTo>
                    <a:pt x="281" y="920"/>
                  </a:lnTo>
                  <a:lnTo>
                    <a:pt x="281" y="919"/>
                  </a:lnTo>
                  <a:lnTo>
                    <a:pt x="282" y="919"/>
                  </a:lnTo>
                  <a:lnTo>
                    <a:pt x="283" y="920"/>
                  </a:lnTo>
                  <a:lnTo>
                    <a:pt x="285" y="920"/>
                  </a:lnTo>
                  <a:lnTo>
                    <a:pt x="285" y="919"/>
                  </a:lnTo>
                  <a:lnTo>
                    <a:pt x="285" y="918"/>
                  </a:lnTo>
                  <a:lnTo>
                    <a:pt x="283" y="918"/>
                  </a:lnTo>
                  <a:lnTo>
                    <a:pt x="282" y="918"/>
                  </a:lnTo>
                  <a:lnTo>
                    <a:pt x="283" y="916"/>
                  </a:lnTo>
                  <a:lnTo>
                    <a:pt x="282" y="916"/>
                  </a:lnTo>
                  <a:lnTo>
                    <a:pt x="282" y="915"/>
                  </a:lnTo>
                  <a:lnTo>
                    <a:pt x="281" y="915"/>
                  </a:lnTo>
                  <a:lnTo>
                    <a:pt x="281" y="914"/>
                  </a:lnTo>
                  <a:lnTo>
                    <a:pt x="282" y="914"/>
                  </a:lnTo>
                  <a:lnTo>
                    <a:pt x="282" y="912"/>
                  </a:lnTo>
                  <a:lnTo>
                    <a:pt x="281" y="912"/>
                  </a:lnTo>
                  <a:lnTo>
                    <a:pt x="281" y="911"/>
                  </a:lnTo>
                  <a:lnTo>
                    <a:pt x="281" y="910"/>
                  </a:lnTo>
                  <a:lnTo>
                    <a:pt x="280" y="910"/>
                  </a:lnTo>
                  <a:lnTo>
                    <a:pt x="280" y="908"/>
                  </a:lnTo>
                  <a:lnTo>
                    <a:pt x="281" y="908"/>
                  </a:lnTo>
                  <a:lnTo>
                    <a:pt x="280" y="907"/>
                  </a:lnTo>
                  <a:lnTo>
                    <a:pt x="281" y="907"/>
                  </a:lnTo>
                  <a:lnTo>
                    <a:pt x="281" y="906"/>
                  </a:lnTo>
                  <a:lnTo>
                    <a:pt x="282" y="906"/>
                  </a:lnTo>
                  <a:lnTo>
                    <a:pt x="282" y="904"/>
                  </a:lnTo>
                  <a:lnTo>
                    <a:pt x="281" y="904"/>
                  </a:lnTo>
                  <a:lnTo>
                    <a:pt x="280" y="904"/>
                  </a:lnTo>
                  <a:lnTo>
                    <a:pt x="278" y="904"/>
                  </a:lnTo>
                  <a:lnTo>
                    <a:pt x="278" y="903"/>
                  </a:lnTo>
                  <a:lnTo>
                    <a:pt x="277" y="902"/>
                  </a:lnTo>
                  <a:lnTo>
                    <a:pt x="276" y="902"/>
                  </a:lnTo>
                  <a:lnTo>
                    <a:pt x="276" y="901"/>
                  </a:lnTo>
                  <a:lnTo>
                    <a:pt x="274" y="899"/>
                  </a:lnTo>
                  <a:lnTo>
                    <a:pt x="274" y="898"/>
                  </a:lnTo>
                  <a:lnTo>
                    <a:pt x="274" y="897"/>
                  </a:lnTo>
                  <a:lnTo>
                    <a:pt x="274" y="895"/>
                  </a:lnTo>
                  <a:lnTo>
                    <a:pt x="274" y="894"/>
                  </a:lnTo>
                  <a:lnTo>
                    <a:pt x="274" y="893"/>
                  </a:lnTo>
                  <a:lnTo>
                    <a:pt x="276" y="893"/>
                  </a:lnTo>
                  <a:lnTo>
                    <a:pt x="276" y="891"/>
                  </a:lnTo>
                  <a:lnTo>
                    <a:pt x="277" y="891"/>
                  </a:lnTo>
                  <a:lnTo>
                    <a:pt x="278" y="893"/>
                  </a:lnTo>
                  <a:lnTo>
                    <a:pt x="280" y="893"/>
                  </a:lnTo>
                  <a:lnTo>
                    <a:pt x="280" y="894"/>
                  </a:lnTo>
                  <a:lnTo>
                    <a:pt x="280" y="893"/>
                  </a:lnTo>
                  <a:lnTo>
                    <a:pt x="280" y="891"/>
                  </a:lnTo>
                  <a:lnTo>
                    <a:pt x="280" y="890"/>
                  </a:lnTo>
                  <a:lnTo>
                    <a:pt x="278" y="890"/>
                  </a:lnTo>
                  <a:lnTo>
                    <a:pt x="278" y="889"/>
                  </a:lnTo>
                  <a:lnTo>
                    <a:pt x="277" y="889"/>
                  </a:lnTo>
                  <a:lnTo>
                    <a:pt x="276" y="889"/>
                  </a:lnTo>
                  <a:lnTo>
                    <a:pt x="276" y="887"/>
                  </a:lnTo>
                  <a:lnTo>
                    <a:pt x="274" y="887"/>
                  </a:lnTo>
                  <a:lnTo>
                    <a:pt x="273" y="887"/>
                  </a:lnTo>
                  <a:lnTo>
                    <a:pt x="273" y="886"/>
                  </a:lnTo>
                  <a:lnTo>
                    <a:pt x="272" y="886"/>
                  </a:lnTo>
                  <a:lnTo>
                    <a:pt x="272" y="887"/>
                  </a:lnTo>
                  <a:lnTo>
                    <a:pt x="272" y="889"/>
                  </a:lnTo>
                  <a:lnTo>
                    <a:pt x="270" y="889"/>
                  </a:lnTo>
                  <a:lnTo>
                    <a:pt x="270" y="890"/>
                  </a:lnTo>
                  <a:lnTo>
                    <a:pt x="269" y="890"/>
                  </a:lnTo>
                  <a:lnTo>
                    <a:pt x="269" y="891"/>
                  </a:lnTo>
                  <a:lnTo>
                    <a:pt x="268" y="891"/>
                  </a:lnTo>
                  <a:lnTo>
                    <a:pt x="266" y="890"/>
                  </a:lnTo>
                  <a:lnTo>
                    <a:pt x="266" y="891"/>
                  </a:lnTo>
                  <a:lnTo>
                    <a:pt x="266" y="890"/>
                  </a:lnTo>
                  <a:lnTo>
                    <a:pt x="265" y="890"/>
                  </a:lnTo>
                  <a:lnTo>
                    <a:pt x="264" y="890"/>
                  </a:lnTo>
                  <a:lnTo>
                    <a:pt x="262" y="890"/>
                  </a:lnTo>
                  <a:lnTo>
                    <a:pt x="262" y="891"/>
                  </a:lnTo>
                  <a:lnTo>
                    <a:pt x="262" y="893"/>
                  </a:lnTo>
                  <a:lnTo>
                    <a:pt x="264" y="893"/>
                  </a:lnTo>
                  <a:lnTo>
                    <a:pt x="264" y="894"/>
                  </a:lnTo>
                  <a:lnTo>
                    <a:pt x="262" y="894"/>
                  </a:lnTo>
                  <a:lnTo>
                    <a:pt x="261" y="894"/>
                  </a:lnTo>
                  <a:lnTo>
                    <a:pt x="260" y="894"/>
                  </a:lnTo>
                  <a:lnTo>
                    <a:pt x="259" y="894"/>
                  </a:lnTo>
                  <a:lnTo>
                    <a:pt x="259" y="893"/>
                  </a:lnTo>
                  <a:lnTo>
                    <a:pt x="259" y="891"/>
                  </a:lnTo>
                  <a:lnTo>
                    <a:pt x="259" y="890"/>
                  </a:lnTo>
                  <a:lnTo>
                    <a:pt x="257" y="890"/>
                  </a:lnTo>
                  <a:lnTo>
                    <a:pt x="257" y="889"/>
                  </a:lnTo>
                  <a:lnTo>
                    <a:pt x="257" y="887"/>
                  </a:lnTo>
                  <a:lnTo>
                    <a:pt x="259" y="887"/>
                  </a:lnTo>
                  <a:lnTo>
                    <a:pt x="259" y="886"/>
                  </a:lnTo>
                  <a:lnTo>
                    <a:pt x="259" y="885"/>
                  </a:lnTo>
                  <a:lnTo>
                    <a:pt x="259" y="884"/>
                  </a:lnTo>
                  <a:lnTo>
                    <a:pt x="259" y="885"/>
                  </a:lnTo>
                  <a:lnTo>
                    <a:pt x="257" y="885"/>
                  </a:lnTo>
                  <a:lnTo>
                    <a:pt x="257" y="884"/>
                  </a:lnTo>
                  <a:lnTo>
                    <a:pt x="256" y="884"/>
                  </a:lnTo>
                  <a:lnTo>
                    <a:pt x="255" y="884"/>
                  </a:lnTo>
                  <a:lnTo>
                    <a:pt x="255" y="882"/>
                  </a:lnTo>
                  <a:lnTo>
                    <a:pt x="255" y="881"/>
                  </a:lnTo>
                  <a:lnTo>
                    <a:pt x="253" y="881"/>
                  </a:lnTo>
                  <a:lnTo>
                    <a:pt x="253" y="880"/>
                  </a:lnTo>
                  <a:lnTo>
                    <a:pt x="252" y="880"/>
                  </a:lnTo>
                  <a:lnTo>
                    <a:pt x="252" y="878"/>
                  </a:lnTo>
                  <a:lnTo>
                    <a:pt x="253" y="878"/>
                  </a:lnTo>
                  <a:lnTo>
                    <a:pt x="252" y="877"/>
                  </a:lnTo>
                  <a:lnTo>
                    <a:pt x="253" y="877"/>
                  </a:lnTo>
                  <a:lnTo>
                    <a:pt x="253" y="876"/>
                  </a:lnTo>
                  <a:lnTo>
                    <a:pt x="252" y="876"/>
                  </a:lnTo>
                  <a:lnTo>
                    <a:pt x="252" y="877"/>
                  </a:lnTo>
                  <a:lnTo>
                    <a:pt x="252" y="876"/>
                  </a:lnTo>
                  <a:lnTo>
                    <a:pt x="252" y="874"/>
                  </a:lnTo>
                  <a:lnTo>
                    <a:pt x="252" y="873"/>
                  </a:lnTo>
                  <a:lnTo>
                    <a:pt x="253" y="873"/>
                  </a:lnTo>
                  <a:lnTo>
                    <a:pt x="253" y="872"/>
                  </a:lnTo>
                  <a:lnTo>
                    <a:pt x="255" y="870"/>
                  </a:lnTo>
                  <a:lnTo>
                    <a:pt x="255" y="872"/>
                  </a:lnTo>
                  <a:lnTo>
                    <a:pt x="255" y="870"/>
                  </a:lnTo>
                  <a:lnTo>
                    <a:pt x="255" y="872"/>
                  </a:lnTo>
                  <a:lnTo>
                    <a:pt x="255" y="870"/>
                  </a:lnTo>
                  <a:lnTo>
                    <a:pt x="256" y="870"/>
                  </a:lnTo>
                  <a:lnTo>
                    <a:pt x="256" y="869"/>
                  </a:lnTo>
                  <a:lnTo>
                    <a:pt x="255" y="869"/>
                  </a:lnTo>
                  <a:lnTo>
                    <a:pt x="255" y="868"/>
                  </a:lnTo>
                  <a:lnTo>
                    <a:pt x="255" y="867"/>
                  </a:lnTo>
                  <a:lnTo>
                    <a:pt x="253" y="867"/>
                  </a:lnTo>
                  <a:lnTo>
                    <a:pt x="253" y="865"/>
                  </a:lnTo>
                  <a:lnTo>
                    <a:pt x="253" y="864"/>
                  </a:lnTo>
                  <a:lnTo>
                    <a:pt x="253" y="863"/>
                  </a:lnTo>
                  <a:lnTo>
                    <a:pt x="255" y="863"/>
                  </a:lnTo>
                  <a:lnTo>
                    <a:pt x="255" y="861"/>
                  </a:lnTo>
                  <a:lnTo>
                    <a:pt x="255" y="860"/>
                  </a:lnTo>
                  <a:lnTo>
                    <a:pt x="255" y="859"/>
                  </a:lnTo>
                  <a:lnTo>
                    <a:pt x="253" y="859"/>
                  </a:lnTo>
                  <a:lnTo>
                    <a:pt x="255" y="859"/>
                  </a:lnTo>
                  <a:lnTo>
                    <a:pt x="253" y="859"/>
                  </a:lnTo>
                  <a:lnTo>
                    <a:pt x="253" y="857"/>
                  </a:lnTo>
                  <a:lnTo>
                    <a:pt x="255" y="857"/>
                  </a:lnTo>
                  <a:lnTo>
                    <a:pt x="253" y="857"/>
                  </a:lnTo>
                  <a:lnTo>
                    <a:pt x="253" y="856"/>
                  </a:lnTo>
                  <a:lnTo>
                    <a:pt x="252" y="856"/>
                  </a:lnTo>
                  <a:lnTo>
                    <a:pt x="251" y="856"/>
                  </a:lnTo>
                  <a:lnTo>
                    <a:pt x="251" y="855"/>
                  </a:lnTo>
                  <a:lnTo>
                    <a:pt x="252" y="855"/>
                  </a:lnTo>
                  <a:lnTo>
                    <a:pt x="251" y="855"/>
                  </a:lnTo>
                  <a:lnTo>
                    <a:pt x="251" y="853"/>
                  </a:lnTo>
                  <a:lnTo>
                    <a:pt x="249" y="853"/>
                  </a:lnTo>
                  <a:lnTo>
                    <a:pt x="249" y="852"/>
                  </a:lnTo>
                  <a:lnTo>
                    <a:pt x="249" y="851"/>
                  </a:lnTo>
                  <a:lnTo>
                    <a:pt x="248" y="851"/>
                  </a:lnTo>
                  <a:lnTo>
                    <a:pt x="249" y="851"/>
                  </a:lnTo>
                  <a:lnTo>
                    <a:pt x="249" y="850"/>
                  </a:lnTo>
                  <a:lnTo>
                    <a:pt x="248" y="850"/>
                  </a:lnTo>
                  <a:lnTo>
                    <a:pt x="247" y="848"/>
                  </a:lnTo>
                  <a:lnTo>
                    <a:pt x="247" y="847"/>
                  </a:lnTo>
                  <a:lnTo>
                    <a:pt x="245" y="847"/>
                  </a:lnTo>
                  <a:lnTo>
                    <a:pt x="245" y="846"/>
                  </a:lnTo>
                  <a:lnTo>
                    <a:pt x="244" y="844"/>
                  </a:lnTo>
                  <a:lnTo>
                    <a:pt x="244" y="843"/>
                  </a:lnTo>
                  <a:lnTo>
                    <a:pt x="243" y="843"/>
                  </a:lnTo>
                  <a:lnTo>
                    <a:pt x="243" y="842"/>
                  </a:lnTo>
                  <a:lnTo>
                    <a:pt x="244" y="842"/>
                  </a:lnTo>
                  <a:lnTo>
                    <a:pt x="244" y="840"/>
                  </a:lnTo>
                  <a:lnTo>
                    <a:pt x="244" y="839"/>
                  </a:lnTo>
                  <a:lnTo>
                    <a:pt x="244" y="838"/>
                  </a:lnTo>
                  <a:lnTo>
                    <a:pt x="245" y="838"/>
                  </a:lnTo>
                  <a:lnTo>
                    <a:pt x="247" y="836"/>
                  </a:lnTo>
                  <a:lnTo>
                    <a:pt x="248" y="836"/>
                  </a:lnTo>
                  <a:lnTo>
                    <a:pt x="248" y="835"/>
                  </a:lnTo>
                  <a:lnTo>
                    <a:pt x="249" y="835"/>
                  </a:lnTo>
                  <a:lnTo>
                    <a:pt x="249" y="834"/>
                  </a:lnTo>
                  <a:lnTo>
                    <a:pt x="251" y="833"/>
                  </a:lnTo>
                  <a:lnTo>
                    <a:pt x="251" y="831"/>
                  </a:lnTo>
                  <a:lnTo>
                    <a:pt x="252" y="831"/>
                  </a:lnTo>
                  <a:lnTo>
                    <a:pt x="252" y="830"/>
                  </a:lnTo>
                  <a:lnTo>
                    <a:pt x="252" y="829"/>
                  </a:lnTo>
                  <a:lnTo>
                    <a:pt x="253" y="829"/>
                  </a:lnTo>
                  <a:lnTo>
                    <a:pt x="255" y="829"/>
                  </a:lnTo>
                  <a:lnTo>
                    <a:pt x="255" y="827"/>
                  </a:lnTo>
                  <a:lnTo>
                    <a:pt x="255" y="826"/>
                  </a:lnTo>
                  <a:lnTo>
                    <a:pt x="255" y="825"/>
                  </a:lnTo>
                  <a:lnTo>
                    <a:pt x="255" y="823"/>
                  </a:lnTo>
                  <a:lnTo>
                    <a:pt x="255" y="822"/>
                  </a:lnTo>
                  <a:lnTo>
                    <a:pt x="255" y="821"/>
                  </a:lnTo>
                  <a:lnTo>
                    <a:pt x="256" y="821"/>
                  </a:lnTo>
                  <a:lnTo>
                    <a:pt x="256" y="819"/>
                  </a:lnTo>
                  <a:lnTo>
                    <a:pt x="255" y="819"/>
                  </a:lnTo>
                  <a:lnTo>
                    <a:pt x="255" y="818"/>
                  </a:lnTo>
                  <a:lnTo>
                    <a:pt x="253" y="817"/>
                  </a:lnTo>
                  <a:lnTo>
                    <a:pt x="253" y="815"/>
                  </a:lnTo>
                  <a:lnTo>
                    <a:pt x="255" y="815"/>
                  </a:lnTo>
                  <a:lnTo>
                    <a:pt x="253" y="814"/>
                  </a:lnTo>
                  <a:lnTo>
                    <a:pt x="253" y="813"/>
                  </a:lnTo>
                  <a:lnTo>
                    <a:pt x="255" y="813"/>
                  </a:lnTo>
                  <a:lnTo>
                    <a:pt x="255" y="812"/>
                  </a:lnTo>
                  <a:lnTo>
                    <a:pt x="255" y="810"/>
                  </a:lnTo>
                  <a:lnTo>
                    <a:pt x="253" y="810"/>
                  </a:lnTo>
                  <a:lnTo>
                    <a:pt x="253" y="809"/>
                  </a:lnTo>
                  <a:lnTo>
                    <a:pt x="255" y="809"/>
                  </a:lnTo>
                  <a:lnTo>
                    <a:pt x="255" y="808"/>
                  </a:lnTo>
                  <a:lnTo>
                    <a:pt x="253" y="806"/>
                  </a:lnTo>
                  <a:lnTo>
                    <a:pt x="255" y="806"/>
                  </a:lnTo>
                  <a:lnTo>
                    <a:pt x="255" y="805"/>
                  </a:lnTo>
                  <a:lnTo>
                    <a:pt x="255" y="804"/>
                  </a:lnTo>
                  <a:lnTo>
                    <a:pt x="256" y="804"/>
                  </a:lnTo>
                  <a:lnTo>
                    <a:pt x="256" y="802"/>
                  </a:lnTo>
                  <a:lnTo>
                    <a:pt x="257" y="802"/>
                  </a:lnTo>
                  <a:lnTo>
                    <a:pt x="259" y="801"/>
                  </a:lnTo>
                  <a:lnTo>
                    <a:pt x="260" y="801"/>
                  </a:lnTo>
                  <a:lnTo>
                    <a:pt x="260" y="800"/>
                  </a:lnTo>
                  <a:lnTo>
                    <a:pt x="259" y="800"/>
                  </a:lnTo>
                  <a:lnTo>
                    <a:pt x="259" y="798"/>
                  </a:lnTo>
                  <a:lnTo>
                    <a:pt x="260" y="798"/>
                  </a:lnTo>
                  <a:lnTo>
                    <a:pt x="260" y="797"/>
                  </a:lnTo>
                  <a:lnTo>
                    <a:pt x="259" y="797"/>
                  </a:lnTo>
                  <a:lnTo>
                    <a:pt x="260" y="797"/>
                  </a:lnTo>
                  <a:lnTo>
                    <a:pt x="260" y="796"/>
                  </a:lnTo>
                  <a:lnTo>
                    <a:pt x="260" y="795"/>
                  </a:lnTo>
                  <a:lnTo>
                    <a:pt x="261" y="793"/>
                  </a:lnTo>
                  <a:lnTo>
                    <a:pt x="261" y="792"/>
                  </a:lnTo>
                  <a:lnTo>
                    <a:pt x="261" y="791"/>
                  </a:lnTo>
                  <a:lnTo>
                    <a:pt x="260" y="791"/>
                  </a:lnTo>
                  <a:lnTo>
                    <a:pt x="261" y="791"/>
                  </a:lnTo>
                  <a:lnTo>
                    <a:pt x="261" y="789"/>
                  </a:lnTo>
                  <a:lnTo>
                    <a:pt x="261" y="788"/>
                  </a:lnTo>
                  <a:lnTo>
                    <a:pt x="261" y="787"/>
                  </a:lnTo>
                  <a:lnTo>
                    <a:pt x="261" y="788"/>
                  </a:lnTo>
                  <a:lnTo>
                    <a:pt x="261" y="787"/>
                  </a:lnTo>
                  <a:lnTo>
                    <a:pt x="260" y="787"/>
                  </a:lnTo>
                  <a:lnTo>
                    <a:pt x="261" y="787"/>
                  </a:lnTo>
                  <a:lnTo>
                    <a:pt x="261" y="785"/>
                  </a:lnTo>
                  <a:lnTo>
                    <a:pt x="260" y="785"/>
                  </a:lnTo>
                  <a:lnTo>
                    <a:pt x="259" y="785"/>
                  </a:lnTo>
                  <a:lnTo>
                    <a:pt x="259" y="784"/>
                  </a:lnTo>
                  <a:lnTo>
                    <a:pt x="259" y="785"/>
                  </a:lnTo>
                  <a:lnTo>
                    <a:pt x="257" y="785"/>
                  </a:lnTo>
                  <a:lnTo>
                    <a:pt x="257" y="784"/>
                  </a:lnTo>
                  <a:lnTo>
                    <a:pt x="257" y="785"/>
                  </a:lnTo>
                  <a:lnTo>
                    <a:pt x="256" y="785"/>
                  </a:lnTo>
                  <a:lnTo>
                    <a:pt x="255" y="785"/>
                  </a:lnTo>
                  <a:lnTo>
                    <a:pt x="255" y="787"/>
                  </a:lnTo>
                  <a:lnTo>
                    <a:pt x="256" y="787"/>
                  </a:lnTo>
                  <a:lnTo>
                    <a:pt x="255" y="787"/>
                  </a:lnTo>
                  <a:lnTo>
                    <a:pt x="255" y="788"/>
                  </a:lnTo>
                  <a:lnTo>
                    <a:pt x="253" y="788"/>
                  </a:lnTo>
                  <a:lnTo>
                    <a:pt x="252" y="788"/>
                  </a:lnTo>
                  <a:lnTo>
                    <a:pt x="252" y="789"/>
                  </a:lnTo>
                  <a:lnTo>
                    <a:pt x="251" y="789"/>
                  </a:lnTo>
                  <a:lnTo>
                    <a:pt x="251" y="791"/>
                  </a:lnTo>
                  <a:lnTo>
                    <a:pt x="249" y="791"/>
                  </a:lnTo>
                  <a:lnTo>
                    <a:pt x="249" y="789"/>
                  </a:lnTo>
                  <a:lnTo>
                    <a:pt x="249" y="791"/>
                  </a:lnTo>
                  <a:lnTo>
                    <a:pt x="248" y="791"/>
                  </a:lnTo>
                  <a:lnTo>
                    <a:pt x="248" y="789"/>
                  </a:lnTo>
                  <a:lnTo>
                    <a:pt x="248" y="791"/>
                  </a:lnTo>
                  <a:lnTo>
                    <a:pt x="248" y="789"/>
                  </a:lnTo>
                  <a:lnTo>
                    <a:pt x="247" y="789"/>
                  </a:lnTo>
                  <a:lnTo>
                    <a:pt x="245" y="789"/>
                  </a:lnTo>
                  <a:lnTo>
                    <a:pt x="244" y="791"/>
                  </a:lnTo>
                  <a:lnTo>
                    <a:pt x="243" y="791"/>
                  </a:lnTo>
                  <a:lnTo>
                    <a:pt x="242" y="791"/>
                  </a:lnTo>
                  <a:lnTo>
                    <a:pt x="242" y="792"/>
                  </a:lnTo>
                  <a:lnTo>
                    <a:pt x="240" y="792"/>
                  </a:lnTo>
                  <a:lnTo>
                    <a:pt x="240" y="791"/>
                  </a:lnTo>
                  <a:lnTo>
                    <a:pt x="239" y="791"/>
                  </a:lnTo>
                  <a:lnTo>
                    <a:pt x="239" y="789"/>
                  </a:lnTo>
                  <a:lnTo>
                    <a:pt x="238" y="789"/>
                  </a:lnTo>
                  <a:lnTo>
                    <a:pt x="236" y="789"/>
                  </a:lnTo>
                  <a:lnTo>
                    <a:pt x="235" y="789"/>
                  </a:lnTo>
                  <a:lnTo>
                    <a:pt x="235" y="788"/>
                  </a:lnTo>
                  <a:lnTo>
                    <a:pt x="235" y="789"/>
                  </a:lnTo>
                  <a:lnTo>
                    <a:pt x="235" y="788"/>
                  </a:lnTo>
                  <a:lnTo>
                    <a:pt x="234" y="788"/>
                  </a:lnTo>
                  <a:lnTo>
                    <a:pt x="232" y="788"/>
                  </a:lnTo>
                  <a:lnTo>
                    <a:pt x="231" y="788"/>
                  </a:lnTo>
                  <a:lnTo>
                    <a:pt x="231" y="787"/>
                  </a:lnTo>
                  <a:lnTo>
                    <a:pt x="230" y="787"/>
                  </a:lnTo>
                  <a:lnTo>
                    <a:pt x="228" y="787"/>
                  </a:lnTo>
                  <a:lnTo>
                    <a:pt x="228" y="785"/>
                  </a:lnTo>
                  <a:lnTo>
                    <a:pt x="227" y="785"/>
                  </a:lnTo>
                  <a:lnTo>
                    <a:pt x="226" y="785"/>
                  </a:lnTo>
                  <a:lnTo>
                    <a:pt x="224" y="785"/>
                  </a:lnTo>
                  <a:lnTo>
                    <a:pt x="223" y="785"/>
                  </a:lnTo>
                  <a:lnTo>
                    <a:pt x="223" y="787"/>
                  </a:lnTo>
                  <a:lnTo>
                    <a:pt x="223" y="788"/>
                  </a:lnTo>
                  <a:lnTo>
                    <a:pt x="222" y="788"/>
                  </a:lnTo>
                  <a:lnTo>
                    <a:pt x="221" y="788"/>
                  </a:lnTo>
                  <a:lnTo>
                    <a:pt x="218" y="787"/>
                  </a:lnTo>
                  <a:lnTo>
                    <a:pt x="215" y="785"/>
                  </a:lnTo>
                  <a:lnTo>
                    <a:pt x="213" y="784"/>
                  </a:lnTo>
                  <a:lnTo>
                    <a:pt x="210" y="783"/>
                  </a:lnTo>
                  <a:lnTo>
                    <a:pt x="209" y="781"/>
                  </a:lnTo>
                  <a:lnTo>
                    <a:pt x="207" y="780"/>
                  </a:lnTo>
                  <a:lnTo>
                    <a:pt x="205" y="779"/>
                  </a:lnTo>
                  <a:lnTo>
                    <a:pt x="202" y="779"/>
                  </a:lnTo>
                  <a:lnTo>
                    <a:pt x="200" y="779"/>
                  </a:lnTo>
                  <a:lnTo>
                    <a:pt x="196" y="781"/>
                  </a:lnTo>
                  <a:lnTo>
                    <a:pt x="192" y="784"/>
                  </a:lnTo>
                  <a:lnTo>
                    <a:pt x="190" y="784"/>
                  </a:lnTo>
                  <a:lnTo>
                    <a:pt x="189" y="783"/>
                  </a:lnTo>
                  <a:lnTo>
                    <a:pt x="189" y="780"/>
                  </a:lnTo>
                  <a:lnTo>
                    <a:pt x="189" y="779"/>
                  </a:lnTo>
                  <a:lnTo>
                    <a:pt x="188" y="776"/>
                  </a:lnTo>
                  <a:lnTo>
                    <a:pt x="188" y="775"/>
                  </a:lnTo>
                  <a:lnTo>
                    <a:pt x="188" y="774"/>
                  </a:lnTo>
                  <a:lnTo>
                    <a:pt x="188" y="772"/>
                  </a:lnTo>
                  <a:lnTo>
                    <a:pt x="188" y="771"/>
                  </a:lnTo>
                  <a:lnTo>
                    <a:pt x="189" y="768"/>
                  </a:lnTo>
                  <a:lnTo>
                    <a:pt x="189" y="767"/>
                  </a:lnTo>
                  <a:lnTo>
                    <a:pt x="189" y="766"/>
                  </a:lnTo>
                  <a:lnTo>
                    <a:pt x="189" y="764"/>
                  </a:lnTo>
                  <a:lnTo>
                    <a:pt x="189" y="763"/>
                  </a:lnTo>
                  <a:lnTo>
                    <a:pt x="189" y="762"/>
                  </a:lnTo>
                  <a:lnTo>
                    <a:pt x="188" y="762"/>
                  </a:lnTo>
                  <a:lnTo>
                    <a:pt x="188" y="761"/>
                  </a:lnTo>
                  <a:lnTo>
                    <a:pt x="187" y="759"/>
                  </a:lnTo>
                  <a:lnTo>
                    <a:pt x="185" y="759"/>
                  </a:lnTo>
                  <a:lnTo>
                    <a:pt x="184" y="758"/>
                  </a:lnTo>
                  <a:lnTo>
                    <a:pt x="183" y="758"/>
                  </a:lnTo>
                  <a:lnTo>
                    <a:pt x="181" y="758"/>
                  </a:lnTo>
                  <a:lnTo>
                    <a:pt x="180" y="757"/>
                  </a:lnTo>
                  <a:lnTo>
                    <a:pt x="179" y="757"/>
                  </a:lnTo>
                  <a:lnTo>
                    <a:pt x="176" y="757"/>
                  </a:lnTo>
                  <a:lnTo>
                    <a:pt x="176" y="755"/>
                  </a:lnTo>
                  <a:lnTo>
                    <a:pt x="175" y="754"/>
                  </a:lnTo>
                  <a:lnTo>
                    <a:pt x="173" y="754"/>
                  </a:lnTo>
                  <a:lnTo>
                    <a:pt x="173" y="753"/>
                  </a:lnTo>
                  <a:lnTo>
                    <a:pt x="172" y="753"/>
                  </a:lnTo>
                  <a:lnTo>
                    <a:pt x="171" y="751"/>
                  </a:lnTo>
                  <a:lnTo>
                    <a:pt x="169" y="751"/>
                  </a:lnTo>
                  <a:lnTo>
                    <a:pt x="168" y="750"/>
                  </a:lnTo>
                  <a:lnTo>
                    <a:pt x="167" y="750"/>
                  </a:lnTo>
                  <a:lnTo>
                    <a:pt x="167" y="749"/>
                  </a:lnTo>
                  <a:lnTo>
                    <a:pt x="166" y="749"/>
                  </a:lnTo>
                  <a:lnTo>
                    <a:pt x="164" y="749"/>
                  </a:lnTo>
                  <a:lnTo>
                    <a:pt x="164" y="747"/>
                  </a:lnTo>
                  <a:lnTo>
                    <a:pt x="163" y="747"/>
                  </a:lnTo>
                  <a:lnTo>
                    <a:pt x="163" y="746"/>
                  </a:lnTo>
                  <a:lnTo>
                    <a:pt x="163" y="745"/>
                  </a:lnTo>
                  <a:lnTo>
                    <a:pt x="164" y="745"/>
                  </a:lnTo>
                  <a:lnTo>
                    <a:pt x="166" y="745"/>
                  </a:lnTo>
                  <a:lnTo>
                    <a:pt x="166" y="743"/>
                  </a:lnTo>
                  <a:lnTo>
                    <a:pt x="164" y="743"/>
                  </a:lnTo>
                  <a:lnTo>
                    <a:pt x="164" y="745"/>
                  </a:lnTo>
                  <a:lnTo>
                    <a:pt x="163" y="745"/>
                  </a:lnTo>
                  <a:lnTo>
                    <a:pt x="162" y="745"/>
                  </a:lnTo>
                  <a:lnTo>
                    <a:pt x="162" y="746"/>
                  </a:lnTo>
                  <a:lnTo>
                    <a:pt x="160" y="746"/>
                  </a:lnTo>
                  <a:lnTo>
                    <a:pt x="159" y="746"/>
                  </a:lnTo>
                  <a:lnTo>
                    <a:pt x="159" y="747"/>
                  </a:lnTo>
                  <a:lnTo>
                    <a:pt x="158" y="747"/>
                  </a:lnTo>
                  <a:lnTo>
                    <a:pt x="156" y="747"/>
                  </a:lnTo>
                  <a:lnTo>
                    <a:pt x="155" y="747"/>
                  </a:lnTo>
                  <a:lnTo>
                    <a:pt x="155" y="749"/>
                  </a:lnTo>
                  <a:lnTo>
                    <a:pt x="154" y="749"/>
                  </a:lnTo>
                  <a:lnTo>
                    <a:pt x="152" y="749"/>
                  </a:lnTo>
                  <a:lnTo>
                    <a:pt x="151" y="749"/>
                  </a:lnTo>
                  <a:lnTo>
                    <a:pt x="151" y="750"/>
                  </a:lnTo>
                  <a:lnTo>
                    <a:pt x="150" y="750"/>
                  </a:lnTo>
                  <a:lnTo>
                    <a:pt x="149" y="750"/>
                  </a:lnTo>
                  <a:lnTo>
                    <a:pt x="149" y="751"/>
                  </a:lnTo>
                  <a:lnTo>
                    <a:pt x="147" y="753"/>
                  </a:lnTo>
                  <a:lnTo>
                    <a:pt x="147" y="754"/>
                  </a:lnTo>
                  <a:lnTo>
                    <a:pt x="146" y="754"/>
                  </a:lnTo>
                  <a:lnTo>
                    <a:pt x="146" y="755"/>
                  </a:lnTo>
                  <a:lnTo>
                    <a:pt x="146" y="757"/>
                  </a:lnTo>
                  <a:lnTo>
                    <a:pt x="145" y="757"/>
                  </a:lnTo>
                  <a:lnTo>
                    <a:pt x="145" y="758"/>
                  </a:lnTo>
                  <a:lnTo>
                    <a:pt x="143" y="758"/>
                  </a:lnTo>
                  <a:lnTo>
                    <a:pt x="142" y="758"/>
                  </a:lnTo>
                  <a:lnTo>
                    <a:pt x="142" y="759"/>
                  </a:lnTo>
                  <a:lnTo>
                    <a:pt x="142" y="761"/>
                  </a:lnTo>
                  <a:lnTo>
                    <a:pt x="142" y="762"/>
                  </a:lnTo>
                  <a:lnTo>
                    <a:pt x="141" y="762"/>
                  </a:lnTo>
                  <a:lnTo>
                    <a:pt x="139" y="763"/>
                  </a:lnTo>
                  <a:lnTo>
                    <a:pt x="138" y="763"/>
                  </a:lnTo>
                  <a:lnTo>
                    <a:pt x="138" y="764"/>
                  </a:lnTo>
                  <a:lnTo>
                    <a:pt x="137" y="764"/>
                  </a:lnTo>
                  <a:lnTo>
                    <a:pt x="137" y="766"/>
                  </a:lnTo>
                  <a:lnTo>
                    <a:pt x="135" y="766"/>
                  </a:lnTo>
                  <a:lnTo>
                    <a:pt x="135" y="767"/>
                  </a:lnTo>
                  <a:lnTo>
                    <a:pt x="134" y="768"/>
                  </a:lnTo>
                  <a:lnTo>
                    <a:pt x="134" y="770"/>
                  </a:lnTo>
                  <a:lnTo>
                    <a:pt x="133" y="770"/>
                  </a:lnTo>
                  <a:lnTo>
                    <a:pt x="133" y="771"/>
                  </a:lnTo>
                  <a:lnTo>
                    <a:pt x="133" y="770"/>
                  </a:lnTo>
                  <a:lnTo>
                    <a:pt x="133" y="768"/>
                  </a:lnTo>
                  <a:lnTo>
                    <a:pt x="133" y="767"/>
                  </a:lnTo>
                  <a:lnTo>
                    <a:pt x="134" y="767"/>
                  </a:lnTo>
                  <a:lnTo>
                    <a:pt x="134" y="766"/>
                  </a:lnTo>
                  <a:lnTo>
                    <a:pt x="134" y="764"/>
                  </a:lnTo>
                  <a:lnTo>
                    <a:pt x="134" y="763"/>
                  </a:lnTo>
                  <a:lnTo>
                    <a:pt x="134" y="762"/>
                  </a:lnTo>
                  <a:lnTo>
                    <a:pt x="135" y="762"/>
                  </a:lnTo>
                  <a:lnTo>
                    <a:pt x="135" y="761"/>
                  </a:lnTo>
                  <a:lnTo>
                    <a:pt x="135" y="759"/>
                  </a:lnTo>
                  <a:lnTo>
                    <a:pt x="137" y="758"/>
                  </a:lnTo>
                  <a:lnTo>
                    <a:pt x="138" y="758"/>
                  </a:lnTo>
                  <a:lnTo>
                    <a:pt x="138" y="757"/>
                  </a:lnTo>
                  <a:lnTo>
                    <a:pt x="139" y="757"/>
                  </a:lnTo>
                  <a:lnTo>
                    <a:pt x="139" y="755"/>
                  </a:lnTo>
                  <a:lnTo>
                    <a:pt x="139" y="754"/>
                  </a:lnTo>
                  <a:lnTo>
                    <a:pt x="138" y="754"/>
                  </a:lnTo>
                  <a:lnTo>
                    <a:pt x="138" y="753"/>
                  </a:lnTo>
                  <a:lnTo>
                    <a:pt x="138"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8" y="738"/>
                  </a:lnTo>
                  <a:lnTo>
                    <a:pt x="138" y="737"/>
                  </a:lnTo>
                  <a:lnTo>
                    <a:pt x="138" y="736"/>
                  </a:lnTo>
                  <a:lnTo>
                    <a:pt x="137" y="736"/>
                  </a:lnTo>
                  <a:lnTo>
                    <a:pt x="137" y="734"/>
                  </a:lnTo>
                  <a:lnTo>
                    <a:pt x="137" y="733"/>
                  </a:lnTo>
                  <a:lnTo>
                    <a:pt x="135" y="733"/>
                  </a:lnTo>
                  <a:lnTo>
                    <a:pt x="137" y="733"/>
                  </a:lnTo>
                  <a:lnTo>
                    <a:pt x="137" y="732"/>
                  </a:lnTo>
                  <a:lnTo>
                    <a:pt x="135" y="732"/>
                  </a:lnTo>
                  <a:lnTo>
                    <a:pt x="135" y="730"/>
                  </a:lnTo>
                  <a:lnTo>
                    <a:pt x="135" y="729"/>
                  </a:lnTo>
                  <a:lnTo>
                    <a:pt x="135" y="728"/>
                  </a:lnTo>
                  <a:lnTo>
                    <a:pt x="137" y="728"/>
                  </a:lnTo>
                  <a:lnTo>
                    <a:pt x="135" y="728"/>
                  </a:lnTo>
                  <a:lnTo>
                    <a:pt x="135" y="726"/>
                  </a:lnTo>
                  <a:lnTo>
                    <a:pt x="135" y="725"/>
                  </a:lnTo>
                  <a:lnTo>
                    <a:pt x="135" y="724"/>
                  </a:lnTo>
                  <a:lnTo>
                    <a:pt x="134" y="724"/>
                  </a:lnTo>
                  <a:lnTo>
                    <a:pt x="135" y="724"/>
                  </a:lnTo>
                  <a:lnTo>
                    <a:pt x="135" y="723"/>
                  </a:lnTo>
                  <a:lnTo>
                    <a:pt x="135" y="721"/>
                  </a:lnTo>
                  <a:lnTo>
                    <a:pt x="134" y="721"/>
                  </a:lnTo>
                  <a:lnTo>
                    <a:pt x="134" y="720"/>
                  </a:lnTo>
                  <a:lnTo>
                    <a:pt x="133" y="720"/>
                  </a:lnTo>
                  <a:lnTo>
                    <a:pt x="133" y="719"/>
                  </a:lnTo>
                  <a:lnTo>
                    <a:pt x="133" y="717"/>
                  </a:lnTo>
                  <a:lnTo>
                    <a:pt x="133" y="716"/>
                  </a:lnTo>
                  <a:lnTo>
                    <a:pt x="134" y="716"/>
                  </a:lnTo>
                  <a:lnTo>
                    <a:pt x="134" y="715"/>
                  </a:lnTo>
                  <a:lnTo>
                    <a:pt x="134" y="713"/>
                  </a:lnTo>
                  <a:lnTo>
                    <a:pt x="134" y="712"/>
                  </a:lnTo>
                  <a:lnTo>
                    <a:pt x="133" y="712"/>
                  </a:lnTo>
                  <a:lnTo>
                    <a:pt x="131" y="712"/>
                  </a:lnTo>
                  <a:lnTo>
                    <a:pt x="130" y="712"/>
                  </a:lnTo>
                  <a:lnTo>
                    <a:pt x="130" y="711"/>
                  </a:lnTo>
                  <a:lnTo>
                    <a:pt x="130" y="709"/>
                  </a:lnTo>
                  <a:lnTo>
                    <a:pt x="131" y="709"/>
                  </a:lnTo>
                  <a:lnTo>
                    <a:pt x="131" y="708"/>
                  </a:lnTo>
                  <a:lnTo>
                    <a:pt x="130" y="708"/>
                  </a:lnTo>
                  <a:lnTo>
                    <a:pt x="130" y="707"/>
                  </a:lnTo>
                  <a:lnTo>
                    <a:pt x="130" y="706"/>
                  </a:lnTo>
                  <a:lnTo>
                    <a:pt x="131" y="706"/>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9" y="692"/>
                  </a:lnTo>
                  <a:lnTo>
                    <a:pt x="129" y="691"/>
                  </a:lnTo>
                  <a:lnTo>
                    <a:pt x="129" y="690"/>
                  </a:lnTo>
                  <a:lnTo>
                    <a:pt x="128" y="690"/>
                  </a:lnTo>
                  <a:lnTo>
                    <a:pt x="128" y="689"/>
                  </a:lnTo>
                  <a:lnTo>
                    <a:pt x="128" y="687"/>
                  </a:lnTo>
                  <a:lnTo>
                    <a:pt x="128" y="686"/>
                  </a:lnTo>
                  <a:lnTo>
                    <a:pt x="126" y="686"/>
                  </a:lnTo>
                  <a:lnTo>
                    <a:pt x="126" y="685"/>
                  </a:lnTo>
                  <a:lnTo>
                    <a:pt x="125" y="685"/>
                  </a:lnTo>
                  <a:lnTo>
                    <a:pt x="125" y="683"/>
                  </a:lnTo>
                  <a:lnTo>
                    <a:pt x="126" y="683"/>
                  </a:lnTo>
                  <a:lnTo>
                    <a:pt x="126" y="682"/>
                  </a:lnTo>
                  <a:lnTo>
                    <a:pt x="125" y="682"/>
                  </a:lnTo>
                  <a:lnTo>
                    <a:pt x="125" y="681"/>
                  </a:lnTo>
                  <a:lnTo>
                    <a:pt x="124" y="681"/>
                  </a:lnTo>
                  <a:lnTo>
                    <a:pt x="124" y="679"/>
                  </a:lnTo>
                  <a:lnTo>
                    <a:pt x="122" y="679"/>
                  </a:lnTo>
                  <a:lnTo>
                    <a:pt x="121" y="679"/>
                  </a:lnTo>
                  <a:lnTo>
                    <a:pt x="121" y="678"/>
                  </a:lnTo>
                  <a:lnTo>
                    <a:pt x="120" y="678"/>
                  </a:lnTo>
                  <a:lnTo>
                    <a:pt x="120" y="677"/>
                  </a:lnTo>
                  <a:lnTo>
                    <a:pt x="120" y="675"/>
                  </a:lnTo>
                  <a:lnTo>
                    <a:pt x="118" y="675"/>
                  </a:lnTo>
                  <a:lnTo>
                    <a:pt x="118" y="674"/>
                  </a:lnTo>
                  <a:lnTo>
                    <a:pt x="117" y="674"/>
                  </a:lnTo>
                  <a:lnTo>
                    <a:pt x="117" y="673"/>
                  </a:lnTo>
                  <a:lnTo>
                    <a:pt x="116" y="673"/>
                  </a:lnTo>
                  <a:lnTo>
                    <a:pt x="116" y="671"/>
                  </a:lnTo>
                  <a:lnTo>
                    <a:pt x="114" y="671"/>
                  </a:lnTo>
                  <a:lnTo>
                    <a:pt x="114" y="670"/>
                  </a:lnTo>
                  <a:lnTo>
                    <a:pt x="113" y="670"/>
                  </a:lnTo>
                  <a:lnTo>
                    <a:pt x="112" y="670"/>
                  </a:lnTo>
                  <a:lnTo>
                    <a:pt x="112" y="669"/>
                  </a:lnTo>
                  <a:lnTo>
                    <a:pt x="112" y="670"/>
                  </a:lnTo>
                  <a:lnTo>
                    <a:pt x="111" y="670"/>
                  </a:lnTo>
                  <a:lnTo>
                    <a:pt x="109" y="670"/>
                  </a:lnTo>
                  <a:lnTo>
                    <a:pt x="108" y="670"/>
                  </a:lnTo>
                  <a:lnTo>
                    <a:pt x="107" y="670"/>
                  </a:lnTo>
                  <a:lnTo>
                    <a:pt x="105" y="670"/>
                  </a:lnTo>
                  <a:lnTo>
                    <a:pt x="105" y="671"/>
                  </a:lnTo>
                  <a:lnTo>
                    <a:pt x="104" y="671"/>
                  </a:lnTo>
                  <a:lnTo>
                    <a:pt x="103" y="671"/>
                  </a:lnTo>
                  <a:lnTo>
                    <a:pt x="101" y="671"/>
                  </a:lnTo>
                  <a:lnTo>
                    <a:pt x="100" y="671"/>
                  </a:lnTo>
                  <a:lnTo>
                    <a:pt x="100" y="670"/>
                  </a:lnTo>
                  <a:lnTo>
                    <a:pt x="99" y="670"/>
                  </a:lnTo>
                  <a:lnTo>
                    <a:pt x="97" y="670"/>
                  </a:lnTo>
                  <a:lnTo>
                    <a:pt x="96" y="670"/>
                  </a:lnTo>
                  <a:lnTo>
                    <a:pt x="96" y="669"/>
                  </a:lnTo>
                  <a:lnTo>
                    <a:pt x="96" y="670"/>
                  </a:lnTo>
                  <a:lnTo>
                    <a:pt x="97" y="670"/>
                  </a:lnTo>
                  <a:lnTo>
                    <a:pt x="96" y="670"/>
                  </a:lnTo>
                  <a:lnTo>
                    <a:pt x="96" y="671"/>
                  </a:lnTo>
                  <a:lnTo>
                    <a:pt x="96" y="673"/>
                  </a:lnTo>
                  <a:lnTo>
                    <a:pt x="95" y="673"/>
                  </a:lnTo>
                  <a:lnTo>
                    <a:pt x="95" y="674"/>
                  </a:lnTo>
                  <a:lnTo>
                    <a:pt x="96" y="674"/>
                  </a:lnTo>
                  <a:lnTo>
                    <a:pt x="96" y="675"/>
                  </a:lnTo>
                  <a:lnTo>
                    <a:pt x="96" y="677"/>
                  </a:lnTo>
                  <a:lnTo>
                    <a:pt x="97" y="677"/>
                  </a:lnTo>
                  <a:lnTo>
                    <a:pt x="97" y="678"/>
                  </a:lnTo>
                  <a:lnTo>
                    <a:pt x="99" y="678"/>
                  </a:lnTo>
                  <a:lnTo>
                    <a:pt x="100" y="678"/>
                  </a:lnTo>
                  <a:lnTo>
                    <a:pt x="100" y="679"/>
                  </a:lnTo>
                  <a:lnTo>
                    <a:pt x="101" y="679"/>
                  </a:lnTo>
                  <a:lnTo>
                    <a:pt x="101" y="681"/>
                  </a:lnTo>
                  <a:lnTo>
                    <a:pt x="100" y="681"/>
                  </a:lnTo>
                  <a:lnTo>
                    <a:pt x="100" y="682"/>
                  </a:lnTo>
                  <a:lnTo>
                    <a:pt x="100" y="683"/>
                  </a:lnTo>
                  <a:lnTo>
                    <a:pt x="100" y="685"/>
                  </a:lnTo>
                  <a:lnTo>
                    <a:pt x="99" y="685"/>
                  </a:lnTo>
                  <a:lnTo>
                    <a:pt x="99" y="686"/>
                  </a:lnTo>
                  <a:lnTo>
                    <a:pt x="97" y="686"/>
                  </a:lnTo>
                  <a:lnTo>
                    <a:pt x="96" y="686"/>
                  </a:lnTo>
                  <a:lnTo>
                    <a:pt x="96" y="687"/>
                  </a:lnTo>
                  <a:lnTo>
                    <a:pt x="95" y="687"/>
                  </a:lnTo>
                  <a:lnTo>
                    <a:pt x="95" y="686"/>
                  </a:lnTo>
                  <a:lnTo>
                    <a:pt x="94" y="686"/>
                  </a:lnTo>
                  <a:lnTo>
                    <a:pt x="92" y="686"/>
                  </a:lnTo>
                  <a:lnTo>
                    <a:pt x="91" y="686"/>
                  </a:lnTo>
                  <a:lnTo>
                    <a:pt x="91" y="685"/>
                  </a:lnTo>
                  <a:lnTo>
                    <a:pt x="90" y="685"/>
                  </a:lnTo>
                  <a:lnTo>
                    <a:pt x="90" y="683"/>
                  </a:lnTo>
                  <a:lnTo>
                    <a:pt x="88" y="683"/>
                  </a:lnTo>
                  <a:lnTo>
                    <a:pt x="88" y="682"/>
                  </a:lnTo>
                  <a:lnTo>
                    <a:pt x="87" y="682"/>
                  </a:lnTo>
                  <a:lnTo>
                    <a:pt x="86" y="682"/>
                  </a:lnTo>
                  <a:lnTo>
                    <a:pt x="86" y="681"/>
                  </a:lnTo>
                  <a:lnTo>
                    <a:pt x="84" y="681"/>
                  </a:lnTo>
                  <a:lnTo>
                    <a:pt x="83" y="681"/>
                  </a:lnTo>
                  <a:lnTo>
                    <a:pt x="82" y="679"/>
                  </a:lnTo>
                  <a:lnTo>
                    <a:pt x="82" y="678"/>
                  </a:lnTo>
                  <a:lnTo>
                    <a:pt x="82" y="677"/>
                  </a:lnTo>
                  <a:lnTo>
                    <a:pt x="82" y="675"/>
                  </a:lnTo>
                  <a:lnTo>
                    <a:pt x="82" y="674"/>
                  </a:lnTo>
                  <a:lnTo>
                    <a:pt x="82" y="673"/>
                  </a:lnTo>
                  <a:lnTo>
                    <a:pt x="82" y="671"/>
                  </a:lnTo>
                  <a:lnTo>
                    <a:pt x="80" y="670"/>
                  </a:lnTo>
                  <a:lnTo>
                    <a:pt x="80" y="669"/>
                  </a:lnTo>
                  <a:lnTo>
                    <a:pt x="79" y="669"/>
                  </a:lnTo>
                  <a:lnTo>
                    <a:pt x="78" y="669"/>
                  </a:lnTo>
                  <a:lnTo>
                    <a:pt x="76" y="669"/>
                  </a:lnTo>
                  <a:lnTo>
                    <a:pt x="75" y="669"/>
                  </a:lnTo>
                  <a:lnTo>
                    <a:pt x="74" y="669"/>
                  </a:lnTo>
                  <a:lnTo>
                    <a:pt x="73" y="669"/>
                  </a:lnTo>
                  <a:lnTo>
                    <a:pt x="71" y="669"/>
                  </a:lnTo>
                  <a:lnTo>
                    <a:pt x="70" y="669"/>
                  </a:lnTo>
                  <a:lnTo>
                    <a:pt x="69" y="669"/>
                  </a:lnTo>
                  <a:lnTo>
                    <a:pt x="67" y="669"/>
                  </a:lnTo>
                  <a:lnTo>
                    <a:pt x="66" y="669"/>
                  </a:lnTo>
                  <a:lnTo>
                    <a:pt x="65" y="669"/>
                  </a:lnTo>
                  <a:lnTo>
                    <a:pt x="63" y="669"/>
                  </a:lnTo>
                  <a:lnTo>
                    <a:pt x="62" y="670"/>
                  </a:lnTo>
                  <a:lnTo>
                    <a:pt x="61" y="670"/>
                  </a:lnTo>
                  <a:lnTo>
                    <a:pt x="59" y="669"/>
                  </a:lnTo>
                  <a:lnTo>
                    <a:pt x="58" y="669"/>
                  </a:lnTo>
                  <a:lnTo>
                    <a:pt x="58" y="670"/>
                  </a:lnTo>
                  <a:lnTo>
                    <a:pt x="57" y="670"/>
                  </a:lnTo>
                  <a:lnTo>
                    <a:pt x="56" y="670"/>
                  </a:lnTo>
                  <a:lnTo>
                    <a:pt x="54" y="670"/>
                  </a:lnTo>
                  <a:lnTo>
                    <a:pt x="54" y="669"/>
                  </a:lnTo>
                  <a:lnTo>
                    <a:pt x="53" y="670"/>
                  </a:lnTo>
                  <a:lnTo>
                    <a:pt x="53" y="671"/>
                  </a:lnTo>
                  <a:lnTo>
                    <a:pt x="53" y="673"/>
                  </a:lnTo>
                  <a:lnTo>
                    <a:pt x="53" y="674"/>
                  </a:lnTo>
                  <a:lnTo>
                    <a:pt x="52" y="675"/>
                  </a:lnTo>
                  <a:lnTo>
                    <a:pt x="52" y="677"/>
                  </a:lnTo>
                  <a:lnTo>
                    <a:pt x="52" y="678"/>
                  </a:lnTo>
                  <a:lnTo>
                    <a:pt x="52" y="679"/>
                  </a:lnTo>
                  <a:lnTo>
                    <a:pt x="52" y="681"/>
                  </a:lnTo>
                  <a:lnTo>
                    <a:pt x="52" y="682"/>
                  </a:lnTo>
                  <a:lnTo>
                    <a:pt x="52" y="683"/>
                  </a:lnTo>
                  <a:lnTo>
                    <a:pt x="52" y="685"/>
                  </a:lnTo>
                  <a:lnTo>
                    <a:pt x="52" y="686"/>
                  </a:lnTo>
                  <a:lnTo>
                    <a:pt x="52" y="687"/>
                  </a:lnTo>
                  <a:lnTo>
                    <a:pt x="52" y="689"/>
                  </a:lnTo>
                  <a:lnTo>
                    <a:pt x="52" y="690"/>
                  </a:lnTo>
                  <a:lnTo>
                    <a:pt x="52" y="691"/>
                  </a:lnTo>
                  <a:lnTo>
                    <a:pt x="52" y="692"/>
                  </a:lnTo>
                  <a:lnTo>
                    <a:pt x="52" y="694"/>
                  </a:lnTo>
                  <a:lnTo>
                    <a:pt x="53" y="694"/>
                  </a:lnTo>
                  <a:lnTo>
                    <a:pt x="54" y="694"/>
                  </a:lnTo>
                  <a:lnTo>
                    <a:pt x="56" y="694"/>
                  </a:lnTo>
                  <a:lnTo>
                    <a:pt x="57" y="695"/>
                  </a:lnTo>
                  <a:lnTo>
                    <a:pt x="58" y="695"/>
                  </a:lnTo>
                  <a:lnTo>
                    <a:pt x="58" y="696"/>
                  </a:lnTo>
                  <a:lnTo>
                    <a:pt x="58" y="698"/>
                  </a:lnTo>
                  <a:lnTo>
                    <a:pt x="58" y="699"/>
                  </a:lnTo>
                  <a:lnTo>
                    <a:pt x="58" y="700"/>
                  </a:lnTo>
                  <a:lnTo>
                    <a:pt x="58" y="702"/>
                  </a:lnTo>
                  <a:lnTo>
                    <a:pt x="58" y="703"/>
                  </a:lnTo>
                  <a:lnTo>
                    <a:pt x="59" y="703"/>
                  </a:lnTo>
                  <a:lnTo>
                    <a:pt x="59" y="704"/>
                  </a:lnTo>
                  <a:lnTo>
                    <a:pt x="59" y="706"/>
                  </a:lnTo>
                  <a:lnTo>
                    <a:pt x="58" y="706"/>
                  </a:lnTo>
                  <a:lnTo>
                    <a:pt x="58" y="707"/>
                  </a:lnTo>
                  <a:lnTo>
                    <a:pt x="58" y="708"/>
                  </a:lnTo>
                  <a:lnTo>
                    <a:pt x="57" y="708"/>
                  </a:lnTo>
                  <a:lnTo>
                    <a:pt x="57" y="709"/>
                  </a:lnTo>
                  <a:lnTo>
                    <a:pt x="57" y="711"/>
                  </a:lnTo>
                  <a:lnTo>
                    <a:pt x="57" y="712"/>
                  </a:lnTo>
                  <a:lnTo>
                    <a:pt x="56" y="712"/>
                  </a:lnTo>
                  <a:lnTo>
                    <a:pt x="56" y="713"/>
                  </a:lnTo>
                  <a:lnTo>
                    <a:pt x="56" y="715"/>
                  </a:lnTo>
                  <a:lnTo>
                    <a:pt x="56" y="716"/>
                  </a:lnTo>
                  <a:lnTo>
                    <a:pt x="56" y="717"/>
                  </a:lnTo>
                  <a:lnTo>
                    <a:pt x="54" y="719"/>
                  </a:lnTo>
                  <a:lnTo>
                    <a:pt x="54" y="720"/>
                  </a:lnTo>
                  <a:lnTo>
                    <a:pt x="53" y="720"/>
                  </a:lnTo>
                  <a:lnTo>
                    <a:pt x="53" y="721"/>
                  </a:lnTo>
                  <a:lnTo>
                    <a:pt x="52" y="723"/>
                  </a:lnTo>
                  <a:lnTo>
                    <a:pt x="50" y="724"/>
                  </a:lnTo>
                  <a:lnTo>
                    <a:pt x="50" y="725"/>
                  </a:lnTo>
                  <a:lnTo>
                    <a:pt x="50" y="726"/>
                  </a:lnTo>
                  <a:lnTo>
                    <a:pt x="49" y="726"/>
                  </a:lnTo>
                  <a:lnTo>
                    <a:pt x="49" y="728"/>
                  </a:lnTo>
                  <a:lnTo>
                    <a:pt x="49" y="729"/>
                  </a:lnTo>
                  <a:lnTo>
                    <a:pt x="50" y="730"/>
                  </a:lnTo>
                  <a:lnTo>
                    <a:pt x="50" y="732"/>
                  </a:lnTo>
                  <a:lnTo>
                    <a:pt x="50" y="733"/>
                  </a:lnTo>
                  <a:lnTo>
                    <a:pt x="50" y="734"/>
                  </a:lnTo>
                  <a:lnTo>
                    <a:pt x="50" y="736"/>
                  </a:lnTo>
                  <a:lnTo>
                    <a:pt x="50" y="737"/>
                  </a:lnTo>
                  <a:lnTo>
                    <a:pt x="49" y="737"/>
                  </a:lnTo>
                  <a:lnTo>
                    <a:pt x="49" y="738"/>
                  </a:lnTo>
                  <a:lnTo>
                    <a:pt x="49" y="740"/>
                  </a:lnTo>
                  <a:lnTo>
                    <a:pt x="48" y="743"/>
                  </a:lnTo>
                  <a:lnTo>
                    <a:pt x="46" y="745"/>
                  </a:lnTo>
                  <a:lnTo>
                    <a:pt x="45" y="747"/>
                  </a:lnTo>
                  <a:lnTo>
                    <a:pt x="45" y="749"/>
                  </a:lnTo>
                  <a:lnTo>
                    <a:pt x="45" y="750"/>
                  </a:lnTo>
                  <a:lnTo>
                    <a:pt x="44" y="751"/>
                  </a:lnTo>
                  <a:lnTo>
                    <a:pt x="44" y="753"/>
                  </a:lnTo>
                  <a:lnTo>
                    <a:pt x="42" y="753"/>
                  </a:lnTo>
                  <a:lnTo>
                    <a:pt x="41" y="754"/>
                  </a:lnTo>
                  <a:lnTo>
                    <a:pt x="38" y="754"/>
                  </a:lnTo>
                  <a:lnTo>
                    <a:pt x="38" y="755"/>
                  </a:lnTo>
                  <a:lnTo>
                    <a:pt x="37" y="755"/>
                  </a:lnTo>
                  <a:lnTo>
                    <a:pt x="35" y="755"/>
                  </a:lnTo>
                  <a:lnTo>
                    <a:pt x="33" y="754"/>
                  </a:lnTo>
                  <a:lnTo>
                    <a:pt x="32" y="754"/>
                  </a:lnTo>
                  <a:lnTo>
                    <a:pt x="32" y="753"/>
                  </a:lnTo>
                  <a:lnTo>
                    <a:pt x="31" y="751"/>
                  </a:lnTo>
                  <a:lnTo>
                    <a:pt x="29" y="750"/>
                  </a:lnTo>
                  <a:lnTo>
                    <a:pt x="28" y="751"/>
                  </a:lnTo>
                  <a:lnTo>
                    <a:pt x="27" y="751"/>
                  </a:lnTo>
                  <a:lnTo>
                    <a:pt x="25" y="751"/>
                  </a:lnTo>
                  <a:lnTo>
                    <a:pt x="25" y="753"/>
                  </a:lnTo>
                  <a:lnTo>
                    <a:pt x="24" y="753"/>
                  </a:lnTo>
                  <a:lnTo>
                    <a:pt x="24" y="754"/>
                  </a:lnTo>
                  <a:lnTo>
                    <a:pt x="23" y="754"/>
                  </a:lnTo>
                  <a:lnTo>
                    <a:pt x="21" y="754"/>
                  </a:lnTo>
                  <a:lnTo>
                    <a:pt x="20" y="754"/>
                  </a:lnTo>
                  <a:lnTo>
                    <a:pt x="19" y="754"/>
                  </a:lnTo>
                  <a:lnTo>
                    <a:pt x="18" y="754"/>
                  </a:lnTo>
                  <a:lnTo>
                    <a:pt x="16" y="754"/>
                  </a:lnTo>
                  <a:lnTo>
                    <a:pt x="16" y="753"/>
                  </a:lnTo>
                  <a:lnTo>
                    <a:pt x="16" y="754"/>
                  </a:lnTo>
                  <a:lnTo>
                    <a:pt x="15" y="754"/>
                  </a:lnTo>
                  <a:lnTo>
                    <a:pt x="15" y="753"/>
                  </a:lnTo>
                  <a:lnTo>
                    <a:pt x="14" y="753"/>
                  </a:lnTo>
                  <a:lnTo>
                    <a:pt x="14" y="751"/>
                  </a:lnTo>
                  <a:lnTo>
                    <a:pt x="12" y="750"/>
                  </a:lnTo>
                  <a:lnTo>
                    <a:pt x="14" y="749"/>
                  </a:lnTo>
                  <a:lnTo>
                    <a:pt x="14" y="747"/>
                  </a:lnTo>
                  <a:lnTo>
                    <a:pt x="14" y="746"/>
                  </a:lnTo>
                  <a:lnTo>
                    <a:pt x="15" y="745"/>
                  </a:lnTo>
                  <a:lnTo>
                    <a:pt x="15" y="743"/>
                  </a:lnTo>
                  <a:lnTo>
                    <a:pt x="14" y="743"/>
                  </a:lnTo>
                  <a:lnTo>
                    <a:pt x="14" y="742"/>
                  </a:lnTo>
                  <a:lnTo>
                    <a:pt x="14" y="741"/>
                  </a:lnTo>
                  <a:lnTo>
                    <a:pt x="14" y="740"/>
                  </a:lnTo>
                  <a:lnTo>
                    <a:pt x="15" y="740"/>
                  </a:lnTo>
                  <a:lnTo>
                    <a:pt x="14" y="740"/>
                  </a:lnTo>
                  <a:lnTo>
                    <a:pt x="14" y="738"/>
                  </a:lnTo>
                  <a:lnTo>
                    <a:pt x="15" y="738"/>
                  </a:lnTo>
                  <a:lnTo>
                    <a:pt x="16" y="738"/>
                  </a:lnTo>
                  <a:lnTo>
                    <a:pt x="15" y="737"/>
                  </a:lnTo>
                  <a:lnTo>
                    <a:pt x="16" y="737"/>
                  </a:lnTo>
                  <a:lnTo>
                    <a:pt x="16" y="736"/>
                  </a:lnTo>
                  <a:lnTo>
                    <a:pt x="16" y="734"/>
                  </a:lnTo>
                  <a:lnTo>
                    <a:pt x="15" y="734"/>
                  </a:lnTo>
                  <a:lnTo>
                    <a:pt x="15" y="733"/>
                  </a:lnTo>
                  <a:lnTo>
                    <a:pt x="16" y="733"/>
                  </a:lnTo>
                  <a:lnTo>
                    <a:pt x="16" y="732"/>
                  </a:lnTo>
                  <a:lnTo>
                    <a:pt x="16" y="730"/>
                  </a:lnTo>
                  <a:lnTo>
                    <a:pt x="18" y="730"/>
                  </a:lnTo>
                  <a:lnTo>
                    <a:pt x="18" y="729"/>
                  </a:lnTo>
                  <a:lnTo>
                    <a:pt x="16" y="729"/>
                  </a:lnTo>
                  <a:lnTo>
                    <a:pt x="16" y="728"/>
                  </a:lnTo>
                  <a:lnTo>
                    <a:pt x="16" y="726"/>
                  </a:lnTo>
                  <a:lnTo>
                    <a:pt x="18" y="726"/>
                  </a:lnTo>
                  <a:lnTo>
                    <a:pt x="18" y="725"/>
                  </a:lnTo>
                  <a:lnTo>
                    <a:pt x="16" y="725"/>
                  </a:lnTo>
                  <a:lnTo>
                    <a:pt x="16" y="724"/>
                  </a:lnTo>
                  <a:lnTo>
                    <a:pt x="16" y="723"/>
                  </a:lnTo>
                  <a:lnTo>
                    <a:pt x="15" y="723"/>
                  </a:lnTo>
                  <a:lnTo>
                    <a:pt x="16" y="723"/>
                  </a:lnTo>
                  <a:lnTo>
                    <a:pt x="16" y="721"/>
                  </a:lnTo>
                  <a:lnTo>
                    <a:pt x="18" y="721"/>
                  </a:lnTo>
                  <a:lnTo>
                    <a:pt x="19" y="721"/>
                  </a:lnTo>
                  <a:lnTo>
                    <a:pt x="19" y="720"/>
                  </a:lnTo>
                  <a:lnTo>
                    <a:pt x="18" y="720"/>
                  </a:lnTo>
                  <a:lnTo>
                    <a:pt x="18" y="719"/>
                  </a:lnTo>
                  <a:lnTo>
                    <a:pt x="16" y="719"/>
                  </a:lnTo>
                  <a:lnTo>
                    <a:pt x="16" y="717"/>
                  </a:lnTo>
                  <a:lnTo>
                    <a:pt x="16" y="716"/>
                  </a:lnTo>
                  <a:lnTo>
                    <a:pt x="15" y="716"/>
                  </a:lnTo>
                  <a:lnTo>
                    <a:pt x="15" y="715"/>
                  </a:lnTo>
                  <a:lnTo>
                    <a:pt x="14" y="715"/>
                  </a:lnTo>
                  <a:lnTo>
                    <a:pt x="14" y="713"/>
                  </a:lnTo>
                  <a:lnTo>
                    <a:pt x="12" y="713"/>
                  </a:lnTo>
                  <a:lnTo>
                    <a:pt x="12" y="712"/>
                  </a:lnTo>
                  <a:lnTo>
                    <a:pt x="11" y="712"/>
                  </a:lnTo>
                  <a:lnTo>
                    <a:pt x="11" y="713"/>
                  </a:lnTo>
                  <a:lnTo>
                    <a:pt x="10" y="713"/>
                  </a:lnTo>
                  <a:lnTo>
                    <a:pt x="10" y="712"/>
                  </a:lnTo>
                  <a:lnTo>
                    <a:pt x="10" y="711"/>
                  </a:lnTo>
                  <a:lnTo>
                    <a:pt x="8" y="711"/>
                  </a:lnTo>
                  <a:lnTo>
                    <a:pt x="7" y="712"/>
                  </a:lnTo>
                  <a:lnTo>
                    <a:pt x="8" y="712"/>
                  </a:lnTo>
                  <a:lnTo>
                    <a:pt x="8" y="713"/>
                  </a:lnTo>
                  <a:lnTo>
                    <a:pt x="7" y="713"/>
                  </a:lnTo>
                  <a:lnTo>
                    <a:pt x="7" y="712"/>
                  </a:lnTo>
                  <a:lnTo>
                    <a:pt x="7" y="711"/>
                  </a:lnTo>
                  <a:lnTo>
                    <a:pt x="7" y="709"/>
                  </a:lnTo>
                  <a:lnTo>
                    <a:pt x="7" y="708"/>
                  </a:lnTo>
                  <a:lnTo>
                    <a:pt x="7" y="707"/>
                  </a:lnTo>
                  <a:lnTo>
                    <a:pt x="6" y="707"/>
                  </a:lnTo>
                  <a:lnTo>
                    <a:pt x="4" y="707"/>
                  </a:lnTo>
                  <a:lnTo>
                    <a:pt x="4" y="706"/>
                  </a:lnTo>
                  <a:lnTo>
                    <a:pt x="4" y="704"/>
                  </a:lnTo>
                  <a:lnTo>
                    <a:pt x="4" y="706"/>
                  </a:lnTo>
                  <a:lnTo>
                    <a:pt x="3" y="706"/>
                  </a:lnTo>
                  <a:lnTo>
                    <a:pt x="3" y="707"/>
                  </a:lnTo>
                  <a:lnTo>
                    <a:pt x="3" y="706"/>
                  </a:lnTo>
                  <a:lnTo>
                    <a:pt x="2" y="706"/>
                  </a:lnTo>
                  <a:lnTo>
                    <a:pt x="0" y="706"/>
                  </a:lnTo>
                  <a:lnTo>
                    <a:pt x="0" y="704"/>
                  </a:lnTo>
                  <a:lnTo>
                    <a:pt x="2" y="704"/>
                  </a:lnTo>
                  <a:lnTo>
                    <a:pt x="2" y="706"/>
                  </a:lnTo>
                  <a:lnTo>
                    <a:pt x="3" y="706"/>
                  </a:lnTo>
                  <a:lnTo>
                    <a:pt x="3" y="704"/>
                  </a:lnTo>
                  <a:lnTo>
                    <a:pt x="2" y="704"/>
                  </a:lnTo>
                  <a:lnTo>
                    <a:pt x="2" y="703"/>
                  </a:lnTo>
                  <a:lnTo>
                    <a:pt x="3" y="703"/>
                  </a:lnTo>
                  <a:lnTo>
                    <a:pt x="3" y="702"/>
                  </a:lnTo>
                  <a:lnTo>
                    <a:pt x="4" y="702"/>
                  </a:lnTo>
                  <a:lnTo>
                    <a:pt x="6" y="702"/>
                  </a:lnTo>
                  <a:lnTo>
                    <a:pt x="6" y="700"/>
                  </a:lnTo>
                  <a:lnTo>
                    <a:pt x="7" y="700"/>
                  </a:lnTo>
                  <a:lnTo>
                    <a:pt x="8" y="700"/>
                  </a:lnTo>
                  <a:lnTo>
                    <a:pt x="8" y="699"/>
                  </a:lnTo>
                  <a:lnTo>
                    <a:pt x="8" y="698"/>
                  </a:lnTo>
                  <a:lnTo>
                    <a:pt x="7" y="698"/>
                  </a:lnTo>
                  <a:lnTo>
                    <a:pt x="6" y="698"/>
                  </a:lnTo>
                  <a:lnTo>
                    <a:pt x="6" y="699"/>
                  </a:lnTo>
                  <a:lnTo>
                    <a:pt x="4" y="699"/>
                  </a:lnTo>
                  <a:lnTo>
                    <a:pt x="4" y="698"/>
                  </a:lnTo>
                  <a:lnTo>
                    <a:pt x="3" y="698"/>
                  </a:lnTo>
                  <a:lnTo>
                    <a:pt x="4" y="698"/>
                  </a:lnTo>
                  <a:lnTo>
                    <a:pt x="4" y="696"/>
                  </a:lnTo>
                  <a:lnTo>
                    <a:pt x="4" y="695"/>
                  </a:lnTo>
                  <a:lnTo>
                    <a:pt x="4" y="694"/>
                  </a:lnTo>
                  <a:lnTo>
                    <a:pt x="6" y="694"/>
                  </a:lnTo>
                  <a:lnTo>
                    <a:pt x="6" y="692"/>
                  </a:lnTo>
                  <a:lnTo>
                    <a:pt x="4" y="691"/>
                  </a:lnTo>
                  <a:lnTo>
                    <a:pt x="6" y="690"/>
                  </a:lnTo>
                  <a:lnTo>
                    <a:pt x="6" y="689"/>
                  </a:lnTo>
                  <a:lnTo>
                    <a:pt x="7" y="689"/>
                  </a:lnTo>
                  <a:lnTo>
                    <a:pt x="7" y="690"/>
                  </a:lnTo>
                  <a:lnTo>
                    <a:pt x="7" y="689"/>
                  </a:lnTo>
                  <a:lnTo>
                    <a:pt x="8" y="689"/>
                  </a:lnTo>
                  <a:lnTo>
                    <a:pt x="7" y="689"/>
                  </a:lnTo>
                  <a:lnTo>
                    <a:pt x="7" y="687"/>
                  </a:lnTo>
                  <a:lnTo>
                    <a:pt x="8" y="687"/>
                  </a:lnTo>
                  <a:lnTo>
                    <a:pt x="8" y="689"/>
                  </a:lnTo>
                  <a:lnTo>
                    <a:pt x="10" y="689"/>
                  </a:lnTo>
                  <a:lnTo>
                    <a:pt x="10" y="687"/>
                  </a:lnTo>
                  <a:lnTo>
                    <a:pt x="10" y="686"/>
                  </a:lnTo>
                  <a:lnTo>
                    <a:pt x="10" y="685"/>
                  </a:lnTo>
                  <a:lnTo>
                    <a:pt x="11" y="685"/>
                  </a:lnTo>
                  <a:lnTo>
                    <a:pt x="11" y="683"/>
                  </a:lnTo>
                  <a:lnTo>
                    <a:pt x="11" y="682"/>
                  </a:lnTo>
                  <a:lnTo>
                    <a:pt x="12" y="682"/>
                  </a:lnTo>
                  <a:lnTo>
                    <a:pt x="12" y="681"/>
                  </a:lnTo>
                  <a:lnTo>
                    <a:pt x="12" y="682"/>
                  </a:lnTo>
                  <a:lnTo>
                    <a:pt x="14" y="682"/>
                  </a:lnTo>
                  <a:lnTo>
                    <a:pt x="14" y="681"/>
                  </a:lnTo>
                  <a:lnTo>
                    <a:pt x="12" y="681"/>
                  </a:lnTo>
                  <a:lnTo>
                    <a:pt x="12" y="679"/>
                  </a:lnTo>
                  <a:lnTo>
                    <a:pt x="12" y="681"/>
                  </a:lnTo>
                  <a:lnTo>
                    <a:pt x="14" y="681"/>
                  </a:lnTo>
                  <a:lnTo>
                    <a:pt x="15" y="681"/>
                  </a:lnTo>
                  <a:lnTo>
                    <a:pt x="15" y="679"/>
                  </a:lnTo>
                  <a:lnTo>
                    <a:pt x="16" y="679"/>
                  </a:lnTo>
                  <a:lnTo>
                    <a:pt x="16" y="681"/>
                  </a:lnTo>
                  <a:lnTo>
                    <a:pt x="16" y="679"/>
                  </a:lnTo>
                  <a:lnTo>
                    <a:pt x="16" y="681"/>
                  </a:lnTo>
                  <a:lnTo>
                    <a:pt x="18" y="681"/>
                  </a:lnTo>
                  <a:lnTo>
                    <a:pt x="18" y="679"/>
                  </a:lnTo>
                  <a:lnTo>
                    <a:pt x="16" y="679"/>
                  </a:lnTo>
                  <a:lnTo>
                    <a:pt x="16" y="678"/>
                  </a:lnTo>
                  <a:lnTo>
                    <a:pt x="18" y="678"/>
                  </a:lnTo>
                  <a:lnTo>
                    <a:pt x="18" y="679"/>
                  </a:lnTo>
                  <a:lnTo>
                    <a:pt x="18" y="678"/>
                  </a:lnTo>
                  <a:lnTo>
                    <a:pt x="19" y="678"/>
                  </a:lnTo>
                  <a:lnTo>
                    <a:pt x="19" y="677"/>
                  </a:lnTo>
                  <a:lnTo>
                    <a:pt x="18" y="677"/>
                  </a:lnTo>
                  <a:lnTo>
                    <a:pt x="18" y="678"/>
                  </a:lnTo>
                  <a:lnTo>
                    <a:pt x="16" y="678"/>
                  </a:lnTo>
                  <a:lnTo>
                    <a:pt x="18" y="678"/>
                  </a:lnTo>
                  <a:lnTo>
                    <a:pt x="18" y="677"/>
                  </a:lnTo>
                  <a:lnTo>
                    <a:pt x="16" y="675"/>
                  </a:lnTo>
                  <a:lnTo>
                    <a:pt x="16" y="677"/>
                  </a:lnTo>
                  <a:lnTo>
                    <a:pt x="15" y="677"/>
                  </a:lnTo>
                  <a:lnTo>
                    <a:pt x="15" y="675"/>
                  </a:lnTo>
                  <a:lnTo>
                    <a:pt x="16" y="675"/>
                  </a:lnTo>
                  <a:lnTo>
                    <a:pt x="16" y="674"/>
                  </a:lnTo>
                  <a:lnTo>
                    <a:pt x="15" y="674"/>
                  </a:lnTo>
                  <a:lnTo>
                    <a:pt x="15" y="673"/>
                  </a:lnTo>
                  <a:lnTo>
                    <a:pt x="16" y="673"/>
                  </a:lnTo>
                  <a:lnTo>
                    <a:pt x="15" y="673"/>
                  </a:lnTo>
                  <a:lnTo>
                    <a:pt x="16" y="673"/>
                  </a:lnTo>
                  <a:lnTo>
                    <a:pt x="16" y="671"/>
                  </a:lnTo>
                  <a:lnTo>
                    <a:pt x="18" y="671"/>
                  </a:lnTo>
                  <a:lnTo>
                    <a:pt x="16" y="671"/>
                  </a:lnTo>
                  <a:lnTo>
                    <a:pt x="16" y="670"/>
                  </a:lnTo>
                  <a:lnTo>
                    <a:pt x="16" y="669"/>
                  </a:lnTo>
                  <a:lnTo>
                    <a:pt x="18" y="669"/>
                  </a:lnTo>
                  <a:lnTo>
                    <a:pt x="18" y="670"/>
                  </a:lnTo>
                  <a:lnTo>
                    <a:pt x="19" y="670"/>
                  </a:lnTo>
                  <a:lnTo>
                    <a:pt x="20" y="670"/>
                  </a:lnTo>
                  <a:lnTo>
                    <a:pt x="19" y="670"/>
                  </a:lnTo>
                  <a:lnTo>
                    <a:pt x="19" y="671"/>
                  </a:lnTo>
                  <a:lnTo>
                    <a:pt x="20" y="670"/>
                  </a:lnTo>
                  <a:lnTo>
                    <a:pt x="20" y="671"/>
                  </a:lnTo>
                  <a:lnTo>
                    <a:pt x="21" y="671"/>
                  </a:lnTo>
                  <a:lnTo>
                    <a:pt x="21" y="670"/>
                  </a:lnTo>
                  <a:lnTo>
                    <a:pt x="23" y="670"/>
                  </a:lnTo>
                  <a:lnTo>
                    <a:pt x="21" y="669"/>
                  </a:lnTo>
                  <a:lnTo>
                    <a:pt x="20" y="668"/>
                  </a:lnTo>
                  <a:lnTo>
                    <a:pt x="21" y="668"/>
                  </a:lnTo>
                  <a:lnTo>
                    <a:pt x="21" y="666"/>
                  </a:lnTo>
                  <a:lnTo>
                    <a:pt x="23" y="666"/>
                  </a:lnTo>
                  <a:lnTo>
                    <a:pt x="23" y="665"/>
                  </a:lnTo>
                  <a:lnTo>
                    <a:pt x="23"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7" y="661"/>
                  </a:lnTo>
                  <a:lnTo>
                    <a:pt x="28" y="662"/>
                  </a:lnTo>
                  <a:lnTo>
                    <a:pt x="28" y="661"/>
                  </a:lnTo>
                  <a:lnTo>
                    <a:pt x="29" y="661"/>
                  </a:lnTo>
                  <a:lnTo>
                    <a:pt x="28" y="661"/>
                  </a:lnTo>
                  <a:lnTo>
                    <a:pt x="28" y="660"/>
                  </a:lnTo>
                  <a:lnTo>
                    <a:pt x="29" y="660"/>
                  </a:lnTo>
                  <a:lnTo>
                    <a:pt x="31" y="661"/>
                  </a:lnTo>
                  <a:lnTo>
                    <a:pt x="31" y="662"/>
                  </a:lnTo>
                  <a:lnTo>
                    <a:pt x="32" y="662"/>
                  </a:lnTo>
                  <a:lnTo>
                    <a:pt x="32" y="661"/>
                  </a:lnTo>
                  <a:lnTo>
                    <a:pt x="33" y="662"/>
                  </a:lnTo>
                  <a:lnTo>
                    <a:pt x="33" y="661"/>
                  </a:lnTo>
                  <a:lnTo>
                    <a:pt x="33" y="660"/>
                  </a:lnTo>
                  <a:lnTo>
                    <a:pt x="32" y="658"/>
                  </a:lnTo>
                  <a:lnTo>
                    <a:pt x="32" y="657"/>
                  </a:lnTo>
                  <a:lnTo>
                    <a:pt x="32" y="656"/>
                  </a:lnTo>
                  <a:lnTo>
                    <a:pt x="32" y="654"/>
                  </a:lnTo>
                  <a:lnTo>
                    <a:pt x="32" y="653"/>
                  </a:lnTo>
                  <a:lnTo>
                    <a:pt x="32" y="652"/>
                  </a:lnTo>
                  <a:lnTo>
                    <a:pt x="33" y="652"/>
                  </a:lnTo>
                  <a:lnTo>
                    <a:pt x="33" y="651"/>
                  </a:lnTo>
                  <a:lnTo>
                    <a:pt x="35" y="651"/>
                  </a:lnTo>
                  <a:lnTo>
                    <a:pt x="36" y="649"/>
                  </a:lnTo>
                  <a:lnTo>
                    <a:pt x="36" y="651"/>
                  </a:lnTo>
                  <a:lnTo>
                    <a:pt x="37" y="651"/>
                  </a:lnTo>
                  <a:lnTo>
                    <a:pt x="38" y="651"/>
                  </a:lnTo>
                  <a:lnTo>
                    <a:pt x="40" y="649"/>
                  </a:lnTo>
                  <a:lnTo>
                    <a:pt x="41" y="649"/>
                  </a:lnTo>
                  <a:lnTo>
                    <a:pt x="41" y="648"/>
                  </a:lnTo>
                  <a:lnTo>
                    <a:pt x="41" y="647"/>
                  </a:lnTo>
                  <a:lnTo>
                    <a:pt x="41" y="645"/>
                  </a:lnTo>
                  <a:lnTo>
                    <a:pt x="40" y="645"/>
                  </a:lnTo>
                  <a:lnTo>
                    <a:pt x="41" y="645"/>
                  </a:lnTo>
                  <a:lnTo>
                    <a:pt x="41" y="644"/>
                  </a:lnTo>
                  <a:lnTo>
                    <a:pt x="41" y="643"/>
                  </a:lnTo>
                  <a:lnTo>
                    <a:pt x="42" y="643"/>
                  </a:lnTo>
                  <a:lnTo>
                    <a:pt x="42" y="641"/>
                  </a:lnTo>
                  <a:lnTo>
                    <a:pt x="42" y="643"/>
                  </a:lnTo>
                  <a:lnTo>
                    <a:pt x="42" y="641"/>
                  </a:lnTo>
                  <a:lnTo>
                    <a:pt x="44" y="641"/>
                  </a:lnTo>
                  <a:lnTo>
                    <a:pt x="44" y="643"/>
                  </a:lnTo>
                  <a:lnTo>
                    <a:pt x="45" y="643"/>
                  </a:lnTo>
                  <a:lnTo>
                    <a:pt x="45" y="641"/>
                  </a:lnTo>
                  <a:lnTo>
                    <a:pt x="45" y="640"/>
                  </a:lnTo>
                  <a:lnTo>
                    <a:pt x="44" y="640"/>
                  </a:lnTo>
                  <a:lnTo>
                    <a:pt x="44" y="639"/>
                  </a:lnTo>
                  <a:lnTo>
                    <a:pt x="44" y="637"/>
                  </a:lnTo>
                  <a:lnTo>
                    <a:pt x="45" y="637"/>
                  </a:lnTo>
                  <a:lnTo>
                    <a:pt x="44" y="637"/>
                  </a:lnTo>
                  <a:lnTo>
                    <a:pt x="45" y="637"/>
                  </a:lnTo>
                  <a:lnTo>
                    <a:pt x="45" y="636"/>
                  </a:lnTo>
                  <a:lnTo>
                    <a:pt x="44" y="636"/>
                  </a:lnTo>
                  <a:lnTo>
                    <a:pt x="44" y="635"/>
                  </a:lnTo>
                  <a:lnTo>
                    <a:pt x="42" y="635"/>
                  </a:lnTo>
                  <a:lnTo>
                    <a:pt x="41" y="635"/>
                  </a:lnTo>
                  <a:lnTo>
                    <a:pt x="41" y="634"/>
                  </a:lnTo>
                  <a:lnTo>
                    <a:pt x="40" y="634"/>
                  </a:lnTo>
                  <a:lnTo>
                    <a:pt x="40" y="631"/>
                  </a:lnTo>
                  <a:lnTo>
                    <a:pt x="40" y="630"/>
                  </a:lnTo>
                  <a:lnTo>
                    <a:pt x="40" y="628"/>
                  </a:lnTo>
                  <a:lnTo>
                    <a:pt x="40" y="627"/>
                  </a:lnTo>
                  <a:lnTo>
                    <a:pt x="40" y="626"/>
                  </a:lnTo>
                  <a:lnTo>
                    <a:pt x="40" y="624"/>
                  </a:lnTo>
                  <a:lnTo>
                    <a:pt x="38" y="624"/>
                  </a:lnTo>
                  <a:lnTo>
                    <a:pt x="40" y="624"/>
                  </a:lnTo>
                  <a:lnTo>
                    <a:pt x="40" y="623"/>
                  </a:lnTo>
                  <a:lnTo>
                    <a:pt x="41" y="623"/>
                  </a:lnTo>
                  <a:lnTo>
                    <a:pt x="41" y="622"/>
                  </a:lnTo>
                  <a:lnTo>
                    <a:pt x="42" y="622"/>
                  </a:lnTo>
                  <a:lnTo>
                    <a:pt x="42" y="620"/>
                  </a:lnTo>
                  <a:lnTo>
                    <a:pt x="42" y="619"/>
                  </a:lnTo>
                  <a:lnTo>
                    <a:pt x="42" y="618"/>
                  </a:lnTo>
                  <a:lnTo>
                    <a:pt x="42" y="617"/>
                  </a:lnTo>
                  <a:lnTo>
                    <a:pt x="42" y="615"/>
                  </a:lnTo>
                  <a:lnTo>
                    <a:pt x="42" y="614"/>
                  </a:lnTo>
                  <a:lnTo>
                    <a:pt x="44" y="614"/>
                  </a:lnTo>
                  <a:lnTo>
                    <a:pt x="44" y="613"/>
                  </a:lnTo>
                  <a:lnTo>
                    <a:pt x="45" y="613"/>
                  </a:lnTo>
                  <a:lnTo>
                    <a:pt x="46" y="613"/>
                  </a:lnTo>
                  <a:lnTo>
                    <a:pt x="46" y="611"/>
                  </a:lnTo>
                  <a:lnTo>
                    <a:pt x="48" y="610"/>
                  </a:lnTo>
                  <a:lnTo>
                    <a:pt x="48" y="609"/>
                  </a:lnTo>
                  <a:lnTo>
                    <a:pt x="48" y="607"/>
                  </a:lnTo>
                  <a:lnTo>
                    <a:pt x="46" y="607"/>
                  </a:lnTo>
                  <a:lnTo>
                    <a:pt x="45" y="607"/>
                  </a:lnTo>
                  <a:lnTo>
                    <a:pt x="44" y="607"/>
                  </a:lnTo>
                  <a:lnTo>
                    <a:pt x="44" y="606"/>
                  </a:lnTo>
                  <a:lnTo>
                    <a:pt x="44" y="605"/>
                  </a:lnTo>
                  <a:lnTo>
                    <a:pt x="42" y="605"/>
                  </a:lnTo>
                  <a:lnTo>
                    <a:pt x="42" y="606"/>
                  </a:lnTo>
                  <a:lnTo>
                    <a:pt x="42" y="607"/>
                  </a:lnTo>
                  <a:lnTo>
                    <a:pt x="42" y="606"/>
                  </a:lnTo>
                  <a:lnTo>
                    <a:pt x="41" y="606"/>
                  </a:lnTo>
                  <a:lnTo>
                    <a:pt x="41" y="607"/>
                  </a:lnTo>
                  <a:lnTo>
                    <a:pt x="41" y="606"/>
                  </a:lnTo>
                  <a:lnTo>
                    <a:pt x="40" y="606"/>
                  </a:lnTo>
                  <a:lnTo>
                    <a:pt x="41" y="605"/>
                  </a:lnTo>
                  <a:lnTo>
                    <a:pt x="40" y="605"/>
                  </a:lnTo>
                  <a:lnTo>
                    <a:pt x="41" y="605"/>
                  </a:lnTo>
                  <a:lnTo>
                    <a:pt x="41" y="603"/>
                  </a:lnTo>
                  <a:lnTo>
                    <a:pt x="41" y="602"/>
                  </a:lnTo>
                  <a:lnTo>
                    <a:pt x="40" y="602"/>
                  </a:lnTo>
                  <a:lnTo>
                    <a:pt x="40" y="603"/>
                  </a:lnTo>
                  <a:lnTo>
                    <a:pt x="40" y="602"/>
                  </a:lnTo>
                  <a:lnTo>
                    <a:pt x="40" y="601"/>
                  </a:lnTo>
                  <a:lnTo>
                    <a:pt x="40" y="599"/>
                  </a:lnTo>
                  <a:lnTo>
                    <a:pt x="40" y="598"/>
                  </a:lnTo>
                  <a:lnTo>
                    <a:pt x="38" y="598"/>
                  </a:lnTo>
                  <a:lnTo>
                    <a:pt x="38" y="599"/>
                  </a:lnTo>
                  <a:lnTo>
                    <a:pt x="38" y="598"/>
                  </a:lnTo>
                  <a:lnTo>
                    <a:pt x="38" y="599"/>
                  </a:lnTo>
                  <a:lnTo>
                    <a:pt x="37" y="599"/>
                  </a:lnTo>
                  <a:lnTo>
                    <a:pt x="36" y="599"/>
                  </a:lnTo>
                  <a:lnTo>
                    <a:pt x="36" y="598"/>
                  </a:lnTo>
                  <a:lnTo>
                    <a:pt x="35" y="598"/>
                  </a:lnTo>
                  <a:lnTo>
                    <a:pt x="33" y="598"/>
                  </a:lnTo>
                  <a:lnTo>
                    <a:pt x="33" y="597"/>
                  </a:lnTo>
                  <a:lnTo>
                    <a:pt x="35" y="597"/>
                  </a:lnTo>
                  <a:lnTo>
                    <a:pt x="36" y="597"/>
                  </a:lnTo>
                  <a:lnTo>
                    <a:pt x="35" y="597"/>
                  </a:lnTo>
                  <a:lnTo>
                    <a:pt x="35" y="596"/>
                  </a:lnTo>
                  <a:lnTo>
                    <a:pt x="33" y="596"/>
                  </a:lnTo>
                  <a:lnTo>
                    <a:pt x="33" y="594"/>
                  </a:lnTo>
                  <a:lnTo>
                    <a:pt x="33" y="596"/>
                  </a:lnTo>
                  <a:lnTo>
                    <a:pt x="35" y="596"/>
                  </a:lnTo>
                  <a:lnTo>
                    <a:pt x="35" y="594"/>
                  </a:lnTo>
                  <a:lnTo>
                    <a:pt x="33" y="594"/>
                  </a:lnTo>
                  <a:lnTo>
                    <a:pt x="33" y="593"/>
                  </a:lnTo>
                  <a:lnTo>
                    <a:pt x="35" y="593"/>
                  </a:lnTo>
                  <a:lnTo>
                    <a:pt x="35" y="594"/>
                  </a:lnTo>
                  <a:lnTo>
                    <a:pt x="35" y="593"/>
                  </a:lnTo>
                  <a:lnTo>
                    <a:pt x="35" y="592"/>
                  </a:lnTo>
                  <a:lnTo>
                    <a:pt x="36" y="592"/>
                  </a:lnTo>
                  <a:lnTo>
                    <a:pt x="35" y="590"/>
                  </a:lnTo>
                  <a:lnTo>
                    <a:pt x="33" y="590"/>
                  </a:lnTo>
                  <a:lnTo>
                    <a:pt x="33" y="589"/>
                  </a:lnTo>
                  <a:lnTo>
                    <a:pt x="33" y="590"/>
                  </a:lnTo>
                  <a:lnTo>
                    <a:pt x="32" y="590"/>
                  </a:lnTo>
                  <a:lnTo>
                    <a:pt x="32" y="589"/>
                  </a:lnTo>
                  <a:lnTo>
                    <a:pt x="31" y="589"/>
                  </a:lnTo>
                  <a:lnTo>
                    <a:pt x="31" y="588"/>
                  </a:lnTo>
                  <a:lnTo>
                    <a:pt x="31" y="586"/>
                  </a:lnTo>
                  <a:lnTo>
                    <a:pt x="29" y="586"/>
                  </a:lnTo>
                  <a:lnTo>
                    <a:pt x="29" y="585"/>
                  </a:lnTo>
                  <a:lnTo>
                    <a:pt x="31" y="585"/>
                  </a:lnTo>
                  <a:lnTo>
                    <a:pt x="29" y="585"/>
                  </a:lnTo>
                  <a:lnTo>
                    <a:pt x="29" y="584"/>
                  </a:lnTo>
                  <a:lnTo>
                    <a:pt x="29" y="582"/>
                  </a:lnTo>
                  <a:lnTo>
                    <a:pt x="29" y="584"/>
                  </a:lnTo>
                  <a:lnTo>
                    <a:pt x="31" y="584"/>
                  </a:lnTo>
                  <a:lnTo>
                    <a:pt x="31" y="582"/>
                  </a:lnTo>
                  <a:lnTo>
                    <a:pt x="31" y="581"/>
                  </a:lnTo>
                  <a:lnTo>
                    <a:pt x="31" y="582"/>
                  </a:lnTo>
                  <a:lnTo>
                    <a:pt x="32" y="582"/>
                  </a:lnTo>
                  <a:lnTo>
                    <a:pt x="33" y="582"/>
                  </a:lnTo>
                  <a:lnTo>
                    <a:pt x="33" y="581"/>
                  </a:lnTo>
                  <a:lnTo>
                    <a:pt x="32" y="581"/>
                  </a:lnTo>
                  <a:lnTo>
                    <a:pt x="33" y="581"/>
                  </a:lnTo>
                  <a:lnTo>
                    <a:pt x="33" y="580"/>
                  </a:lnTo>
                  <a:lnTo>
                    <a:pt x="32" y="580"/>
                  </a:lnTo>
                  <a:lnTo>
                    <a:pt x="32" y="579"/>
                  </a:lnTo>
                  <a:lnTo>
                    <a:pt x="33" y="579"/>
                  </a:lnTo>
                  <a:lnTo>
                    <a:pt x="33" y="577"/>
                  </a:lnTo>
                  <a:lnTo>
                    <a:pt x="33" y="576"/>
                  </a:lnTo>
                  <a:lnTo>
                    <a:pt x="33" y="577"/>
                  </a:lnTo>
                  <a:lnTo>
                    <a:pt x="33" y="576"/>
                  </a:lnTo>
                  <a:lnTo>
                    <a:pt x="32" y="576"/>
                  </a:lnTo>
                  <a:lnTo>
                    <a:pt x="31" y="575"/>
                  </a:lnTo>
                  <a:lnTo>
                    <a:pt x="31" y="576"/>
                  </a:lnTo>
                  <a:lnTo>
                    <a:pt x="29" y="576"/>
                  </a:lnTo>
                  <a:lnTo>
                    <a:pt x="28" y="576"/>
                  </a:lnTo>
                  <a:lnTo>
                    <a:pt x="27" y="576"/>
                  </a:lnTo>
                  <a:lnTo>
                    <a:pt x="27" y="577"/>
                  </a:lnTo>
                  <a:lnTo>
                    <a:pt x="27" y="576"/>
                  </a:lnTo>
                  <a:lnTo>
                    <a:pt x="27" y="575"/>
                  </a:lnTo>
                  <a:lnTo>
                    <a:pt x="25" y="575"/>
                  </a:lnTo>
                  <a:lnTo>
                    <a:pt x="24" y="575"/>
                  </a:lnTo>
                  <a:lnTo>
                    <a:pt x="24" y="576"/>
                  </a:lnTo>
                  <a:lnTo>
                    <a:pt x="24" y="575"/>
                  </a:lnTo>
                  <a:lnTo>
                    <a:pt x="23" y="575"/>
                  </a:lnTo>
                  <a:lnTo>
                    <a:pt x="21" y="575"/>
                  </a:lnTo>
                  <a:lnTo>
                    <a:pt x="23" y="573"/>
                  </a:lnTo>
                  <a:lnTo>
                    <a:pt x="21" y="573"/>
                  </a:lnTo>
                  <a:lnTo>
                    <a:pt x="21" y="572"/>
                  </a:lnTo>
                  <a:lnTo>
                    <a:pt x="20" y="572"/>
                  </a:lnTo>
                  <a:lnTo>
                    <a:pt x="20" y="571"/>
                  </a:lnTo>
                  <a:lnTo>
                    <a:pt x="21" y="571"/>
                  </a:lnTo>
                  <a:lnTo>
                    <a:pt x="21" y="569"/>
                  </a:lnTo>
                  <a:lnTo>
                    <a:pt x="23" y="569"/>
                  </a:lnTo>
                  <a:lnTo>
                    <a:pt x="23" y="571"/>
                  </a:lnTo>
                  <a:lnTo>
                    <a:pt x="21" y="571"/>
                  </a:lnTo>
                  <a:lnTo>
                    <a:pt x="23" y="571"/>
                  </a:lnTo>
                  <a:lnTo>
                    <a:pt x="23" y="569"/>
                  </a:lnTo>
                  <a:lnTo>
                    <a:pt x="24" y="569"/>
                  </a:lnTo>
                  <a:lnTo>
                    <a:pt x="25" y="569"/>
                  </a:lnTo>
                  <a:lnTo>
                    <a:pt x="25" y="568"/>
                  </a:lnTo>
                  <a:lnTo>
                    <a:pt x="27" y="568"/>
                  </a:lnTo>
                  <a:lnTo>
                    <a:pt x="27" y="569"/>
                  </a:lnTo>
                  <a:lnTo>
                    <a:pt x="28" y="569"/>
                  </a:lnTo>
                  <a:lnTo>
                    <a:pt x="28" y="568"/>
                  </a:lnTo>
                  <a:lnTo>
                    <a:pt x="28" y="569"/>
                  </a:lnTo>
                  <a:lnTo>
                    <a:pt x="28" y="568"/>
                  </a:lnTo>
                  <a:lnTo>
                    <a:pt x="28" y="567"/>
                  </a:lnTo>
                  <a:lnTo>
                    <a:pt x="29" y="567"/>
                  </a:lnTo>
                  <a:lnTo>
                    <a:pt x="29" y="565"/>
                  </a:lnTo>
                  <a:lnTo>
                    <a:pt x="31" y="565"/>
                  </a:lnTo>
                  <a:lnTo>
                    <a:pt x="31" y="567"/>
                  </a:lnTo>
                  <a:lnTo>
                    <a:pt x="32" y="567"/>
                  </a:lnTo>
                  <a:lnTo>
                    <a:pt x="33" y="567"/>
                  </a:lnTo>
                  <a:lnTo>
                    <a:pt x="32" y="567"/>
                  </a:lnTo>
                  <a:lnTo>
                    <a:pt x="32" y="565"/>
                  </a:lnTo>
                  <a:lnTo>
                    <a:pt x="33" y="565"/>
                  </a:lnTo>
                  <a:lnTo>
                    <a:pt x="35" y="565"/>
                  </a:lnTo>
                  <a:lnTo>
                    <a:pt x="36" y="565"/>
                  </a:lnTo>
                  <a:lnTo>
                    <a:pt x="37" y="565"/>
                  </a:lnTo>
                  <a:lnTo>
                    <a:pt x="37" y="567"/>
                  </a:lnTo>
                  <a:lnTo>
                    <a:pt x="37" y="565"/>
                  </a:lnTo>
                  <a:lnTo>
                    <a:pt x="38" y="565"/>
                  </a:lnTo>
                  <a:lnTo>
                    <a:pt x="38" y="564"/>
                  </a:lnTo>
                  <a:lnTo>
                    <a:pt x="37" y="564"/>
                  </a:lnTo>
                  <a:lnTo>
                    <a:pt x="38" y="564"/>
                  </a:lnTo>
                  <a:lnTo>
                    <a:pt x="38" y="563"/>
                  </a:lnTo>
                  <a:lnTo>
                    <a:pt x="40" y="563"/>
                  </a:lnTo>
                  <a:lnTo>
                    <a:pt x="41" y="563"/>
                  </a:lnTo>
                  <a:lnTo>
                    <a:pt x="42" y="563"/>
                  </a:lnTo>
                  <a:lnTo>
                    <a:pt x="42" y="562"/>
                  </a:lnTo>
                  <a:lnTo>
                    <a:pt x="44" y="562"/>
                  </a:lnTo>
                  <a:lnTo>
                    <a:pt x="44" y="563"/>
                  </a:lnTo>
                  <a:lnTo>
                    <a:pt x="45" y="563"/>
                  </a:lnTo>
                  <a:lnTo>
                    <a:pt x="46" y="563"/>
                  </a:lnTo>
                  <a:lnTo>
                    <a:pt x="48" y="563"/>
                  </a:lnTo>
                  <a:lnTo>
                    <a:pt x="46" y="563"/>
                  </a:lnTo>
                  <a:lnTo>
                    <a:pt x="46" y="562"/>
                  </a:lnTo>
                  <a:lnTo>
                    <a:pt x="48" y="562"/>
                  </a:lnTo>
                  <a:lnTo>
                    <a:pt x="46" y="562"/>
                  </a:lnTo>
                  <a:lnTo>
                    <a:pt x="48" y="562"/>
                  </a:lnTo>
                  <a:lnTo>
                    <a:pt x="48" y="560"/>
                  </a:lnTo>
                  <a:lnTo>
                    <a:pt x="49" y="560"/>
                  </a:lnTo>
                  <a:lnTo>
                    <a:pt x="50" y="560"/>
                  </a:lnTo>
                  <a:lnTo>
                    <a:pt x="49" y="560"/>
                  </a:lnTo>
                  <a:lnTo>
                    <a:pt x="50" y="560"/>
                  </a:lnTo>
                  <a:lnTo>
                    <a:pt x="50" y="559"/>
                  </a:lnTo>
                  <a:lnTo>
                    <a:pt x="52" y="559"/>
                  </a:lnTo>
                  <a:lnTo>
                    <a:pt x="52" y="558"/>
                  </a:lnTo>
                  <a:lnTo>
                    <a:pt x="50" y="558"/>
                  </a:lnTo>
                  <a:lnTo>
                    <a:pt x="50" y="556"/>
                  </a:lnTo>
                  <a:lnTo>
                    <a:pt x="52" y="556"/>
                  </a:lnTo>
                  <a:lnTo>
                    <a:pt x="52" y="555"/>
                  </a:lnTo>
                  <a:lnTo>
                    <a:pt x="50" y="555"/>
                  </a:lnTo>
                  <a:lnTo>
                    <a:pt x="50" y="556"/>
                  </a:lnTo>
                  <a:lnTo>
                    <a:pt x="50" y="555"/>
                  </a:lnTo>
                  <a:lnTo>
                    <a:pt x="52" y="555"/>
                  </a:lnTo>
                  <a:lnTo>
                    <a:pt x="52" y="554"/>
                  </a:lnTo>
                  <a:lnTo>
                    <a:pt x="52" y="552"/>
                  </a:lnTo>
                  <a:lnTo>
                    <a:pt x="53" y="552"/>
                  </a:lnTo>
                  <a:lnTo>
                    <a:pt x="53" y="554"/>
                  </a:lnTo>
                  <a:lnTo>
                    <a:pt x="54" y="554"/>
                  </a:lnTo>
                  <a:lnTo>
                    <a:pt x="54" y="552"/>
                  </a:lnTo>
                  <a:lnTo>
                    <a:pt x="56" y="552"/>
                  </a:lnTo>
                  <a:lnTo>
                    <a:pt x="56" y="551"/>
                  </a:lnTo>
                  <a:lnTo>
                    <a:pt x="57" y="551"/>
                  </a:lnTo>
                  <a:lnTo>
                    <a:pt x="57" y="550"/>
                  </a:lnTo>
                  <a:lnTo>
                    <a:pt x="58" y="550"/>
                  </a:lnTo>
                  <a:lnTo>
                    <a:pt x="59" y="550"/>
                  </a:lnTo>
                  <a:lnTo>
                    <a:pt x="58" y="550"/>
                  </a:lnTo>
                  <a:lnTo>
                    <a:pt x="59" y="550"/>
                  </a:lnTo>
                  <a:lnTo>
                    <a:pt x="59" y="548"/>
                  </a:lnTo>
                  <a:lnTo>
                    <a:pt x="59" y="547"/>
                  </a:lnTo>
                  <a:lnTo>
                    <a:pt x="59" y="548"/>
                  </a:lnTo>
                  <a:lnTo>
                    <a:pt x="59" y="547"/>
                  </a:lnTo>
                  <a:lnTo>
                    <a:pt x="61" y="547"/>
                  </a:lnTo>
                  <a:lnTo>
                    <a:pt x="62" y="547"/>
                  </a:lnTo>
                  <a:lnTo>
                    <a:pt x="61" y="547"/>
                  </a:lnTo>
                  <a:lnTo>
                    <a:pt x="62" y="547"/>
                  </a:lnTo>
                  <a:lnTo>
                    <a:pt x="62" y="546"/>
                  </a:lnTo>
                  <a:lnTo>
                    <a:pt x="62" y="547"/>
                  </a:lnTo>
                  <a:lnTo>
                    <a:pt x="62" y="546"/>
                  </a:lnTo>
                  <a:lnTo>
                    <a:pt x="63" y="546"/>
                  </a:lnTo>
                  <a:lnTo>
                    <a:pt x="63" y="547"/>
                  </a:lnTo>
                  <a:lnTo>
                    <a:pt x="65" y="547"/>
                  </a:lnTo>
                  <a:lnTo>
                    <a:pt x="66" y="547"/>
                  </a:lnTo>
                  <a:lnTo>
                    <a:pt x="67" y="547"/>
                  </a:lnTo>
                  <a:lnTo>
                    <a:pt x="66" y="547"/>
                  </a:lnTo>
                  <a:lnTo>
                    <a:pt x="67" y="547"/>
                  </a:lnTo>
                  <a:lnTo>
                    <a:pt x="67" y="548"/>
                  </a:lnTo>
                  <a:lnTo>
                    <a:pt x="69" y="548"/>
                  </a:lnTo>
                  <a:lnTo>
                    <a:pt x="70" y="548"/>
                  </a:lnTo>
                  <a:lnTo>
                    <a:pt x="71" y="548"/>
                  </a:lnTo>
                  <a:lnTo>
                    <a:pt x="71" y="547"/>
                  </a:lnTo>
                  <a:lnTo>
                    <a:pt x="71" y="548"/>
                  </a:lnTo>
                  <a:lnTo>
                    <a:pt x="73" y="548"/>
                  </a:lnTo>
                  <a:lnTo>
                    <a:pt x="74" y="548"/>
                  </a:lnTo>
                  <a:lnTo>
                    <a:pt x="74" y="550"/>
                  </a:lnTo>
                  <a:lnTo>
                    <a:pt x="74" y="551"/>
                  </a:lnTo>
                  <a:lnTo>
                    <a:pt x="75" y="551"/>
                  </a:lnTo>
                  <a:lnTo>
                    <a:pt x="75" y="550"/>
                  </a:lnTo>
                  <a:lnTo>
                    <a:pt x="75" y="551"/>
                  </a:lnTo>
                  <a:lnTo>
                    <a:pt x="76" y="551"/>
                  </a:lnTo>
                  <a:lnTo>
                    <a:pt x="78" y="551"/>
                  </a:lnTo>
                  <a:lnTo>
                    <a:pt x="76" y="551"/>
                  </a:lnTo>
                  <a:lnTo>
                    <a:pt x="78" y="551"/>
                  </a:lnTo>
                  <a:lnTo>
                    <a:pt x="78" y="550"/>
                  </a:lnTo>
                  <a:lnTo>
                    <a:pt x="79" y="550"/>
                  </a:lnTo>
                  <a:lnTo>
                    <a:pt x="80" y="550"/>
                  </a:lnTo>
                  <a:lnTo>
                    <a:pt x="80" y="551"/>
                  </a:lnTo>
                  <a:lnTo>
                    <a:pt x="82" y="551"/>
                  </a:lnTo>
                  <a:lnTo>
                    <a:pt x="83" y="551"/>
                  </a:lnTo>
                  <a:lnTo>
                    <a:pt x="83" y="552"/>
                  </a:lnTo>
                  <a:lnTo>
                    <a:pt x="84" y="552"/>
                  </a:lnTo>
                  <a:lnTo>
                    <a:pt x="86" y="552"/>
                  </a:lnTo>
                  <a:lnTo>
                    <a:pt x="86" y="554"/>
                  </a:lnTo>
                  <a:lnTo>
                    <a:pt x="86" y="552"/>
                  </a:lnTo>
                  <a:lnTo>
                    <a:pt x="86" y="554"/>
                  </a:lnTo>
                  <a:lnTo>
                    <a:pt x="87" y="554"/>
                  </a:lnTo>
                  <a:lnTo>
                    <a:pt x="87" y="552"/>
                  </a:lnTo>
                  <a:lnTo>
                    <a:pt x="88" y="552"/>
                  </a:lnTo>
                  <a:lnTo>
                    <a:pt x="87" y="552"/>
                  </a:lnTo>
                  <a:lnTo>
                    <a:pt x="88" y="552"/>
                  </a:lnTo>
                  <a:lnTo>
                    <a:pt x="90" y="552"/>
                  </a:lnTo>
                  <a:lnTo>
                    <a:pt x="90" y="551"/>
                  </a:lnTo>
                  <a:lnTo>
                    <a:pt x="90" y="550"/>
                  </a:lnTo>
                  <a:lnTo>
                    <a:pt x="88" y="550"/>
                  </a:lnTo>
                  <a:lnTo>
                    <a:pt x="88" y="548"/>
                  </a:lnTo>
                  <a:lnTo>
                    <a:pt x="90" y="548"/>
                  </a:lnTo>
                  <a:lnTo>
                    <a:pt x="90" y="547"/>
                  </a:lnTo>
                  <a:lnTo>
                    <a:pt x="90" y="546"/>
                  </a:lnTo>
                  <a:lnTo>
                    <a:pt x="91" y="546"/>
                  </a:lnTo>
                  <a:lnTo>
                    <a:pt x="91" y="547"/>
                  </a:lnTo>
                  <a:lnTo>
                    <a:pt x="91" y="546"/>
                  </a:lnTo>
                  <a:lnTo>
                    <a:pt x="91" y="545"/>
                  </a:lnTo>
                  <a:lnTo>
                    <a:pt x="92" y="545"/>
                  </a:lnTo>
                  <a:lnTo>
                    <a:pt x="94" y="545"/>
                  </a:lnTo>
                  <a:lnTo>
                    <a:pt x="94" y="543"/>
                  </a:lnTo>
                  <a:lnTo>
                    <a:pt x="95" y="543"/>
                  </a:lnTo>
                  <a:lnTo>
                    <a:pt x="95" y="542"/>
                  </a:lnTo>
                  <a:lnTo>
                    <a:pt x="95" y="543"/>
                  </a:lnTo>
                  <a:lnTo>
                    <a:pt x="96" y="543"/>
                  </a:lnTo>
                  <a:lnTo>
                    <a:pt x="96" y="542"/>
                  </a:lnTo>
                  <a:lnTo>
                    <a:pt x="97" y="543"/>
                  </a:lnTo>
                  <a:lnTo>
                    <a:pt x="97" y="542"/>
                  </a:lnTo>
                  <a:lnTo>
                    <a:pt x="99" y="542"/>
                  </a:lnTo>
                  <a:lnTo>
                    <a:pt x="97" y="542"/>
                  </a:lnTo>
                  <a:lnTo>
                    <a:pt x="97" y="541"/>
                  </a:lnTo>
                  <a:lnTo>
                    <a:pt x="96" y="541"/>
                  </a:lnTo>
                  <a:lnTo>
                    <a:pt x="96" y="539"/>
                  </a:lnTo>
                  <a:lnTo>
                    <a:pt x="97" y="539"/>
                  </a:lnTo>
                  <a:lnTo>
                    <a:pt x="96" y="539"/>
                  </a:lnTo>
                  <a:lnTo>
                    <a:pt x="96" y="538"/>
                  </a:lnTo>
                  <a:lnTo>
                    <a:pt x="96" y="537"/>
                  </a:lnTo>
                  <a:lnTo>
                    <a:pt x="97" y="537"/>
                  </a:lnTo>
                  <a:lnTo>
                    <a:pt x="99" y="537"/>
                  </a:lnTo>
                  <a:lnTo>
                    <a:pt x="99" y="535"/>
                  </a:lnTo>
                  <a:lnTo>
                    <a:pt x="99" y="534"/>
                  </a:lnTo>
                  <a:lnTo>
                    <a:pt x="100" y="534"/>
                  </a:lnTo>
                  <a:lnTo>
                    <a:pt x="100" y="533"/>
                  </a:lnTo>
                  <a:lnTo>
                    <a:pt x="100" y="531"/>
                  </a:lnTo>
                  <a:lnTo>
                    <a:pt x="101" y="531"/>
                  </a:lnTo>
                  <a:lnTo>
                    <a:pt x="101" y="530"/>
                  </a:lnTo>
                  <a:lnTo>
                    <a:pt x="103" y="530"/>
                  </a:lnTo>
                  <a:lnTo>
                    <a:pt x="103" y="529"/>
                  </a:lnTo>
                  <a:lnTo>
                    <a:pt x="103" y="528"/>
                  </a:lnTo>
                  <a:lnTo>
                    <a:pt x="103" y="526"/>
                  </a:lnTo>
                  <a:lnTo>
                    <a:pt x="104" y="526"/>
                  </a:lnTo>
                  <a:lnTo>
                    <a:pt x="103" y="526"/>
                  </a:lnTo>
                  <a:lnTo>
                    <a:pt x="104" y="526"/>
                  </a:lnTo>
                  <a:lnTo>
                    <a:pt x="104" y="525"/>
                  </a:lnTo>
                  <a:lnTo>
                    <a:pt x="104" y="524"/>
                  </a:lnTo>
                  <a:lnTo>
                    <a:pt x="104" y="522"/>
                  </a:lnTo>
                  <a:lnTo>
                    <a:pt x="104" y="521"/>
                  </a:lnTo>
                  <a:lnTo>
                    <a:pt x="104" y="520"/>
                  </a:lnTo>
                  <a:lnTo>
                    <a:pt x="104" y="518"/>
                  </a:lnTo>
                  <a:lnTo>
                    <a:pt x="105" y="518"/>
                  </a:lnTo>
                  <a:lnTo>
                    <a:pt x="105" y="517"/>
                  </a:lnTo>
                  <a:lnTo>
                    <a:pt x="105" y="516"/>
                  </a:lnTo>
                  <a:lnTo>
                    <a:pt x="105" y="514"/>
                  </a:lnTo>
                  <a:lnTo>
                    <a:pt x="105" y="513"/>
                  </a:lnTo>
                  <a:lnTo>
                    <a:pt x="105" y="512"/>
                  </a:lnTo>
                  <a:lnTo>
                    <a:pt x="107" y="512"/>
                  </a:lnTo>
                  <a:lnTo>
                    <a:pt x="107" y="510"/>
                  </a:lnTo>
                  <a:lnTo>
                    <a:pt x="107" y="509"/>
                  </a:lnTo>
                  <a:lnTo>
                    <a:pt x="108" y="509"/>
                  </a:lnTo>
                  <a:lnTo>
                    <a:pt x="109" y="509"/>
                  </a:lnTo>
                  <a:lnTo>
                    <a:pt x="109" y="508"/>
                  </a:lnTo>
                  <a:lnTo>
                    <a:pt x="108" y="508"/>
                  </a:lnTo>
                  <a:lnTo>
                    <a:pt x="108" y="507"/>
                  </a:lnTo>
                  <a:lnTo>
                    <a:pt x="108" y="505"/>
                  </a:lnTo>
                  <a:lnTo>
                    <a:pt x="108" y="504"/>
                  </a:lnTo>
                  <a:lnTo>
                    <a:pt x="108" y="503"/>
                  </a:lnTo>
                  <a:lnTo>
                    <a:pt x="109" y="503"/>
                  </a:lnTo>
                  <a:lnTo>
                    <a:pt x="109" y="501"/>
                  </a:lnTo>
                  <a:lnTo>
                    <a:pt x="109" y="500"/>
                  </a:lnTo>
                  <a:lnTo>
                    <a:pt x="111" y="500"/>
                  </a:lnTo>
                  <a:lnTo>
                    <a:pt x="111" y="499"/>
                  </a:lnTo>
                  <a:lnTo>
                    <a:pt x="112" y="499"/>
                  </a:lnTo>
                  <a:lnTo>
                    <a:pt x="112" y="497"/>
                  </a:lnTo>
                  <a:lnTo>
                    <a:pt x="113" y="496"/>
                  </a:lnTo>
                  <a:lnTo>
                    <a:pt x="113" y="495"/>
                  </a:lnTo>
                  <a:lnTo>
                    <a:pt x="113" y="493"/>
                  </a:lnTo>
                  <a:lnTo>
                    <a:pt x="114" y="493"/>
                  </a:lnTo>
                  <a:lnTo>
                    <a:pt x="114" y="492"/>
                  </a:lnTo>
                  <a:lnTo>
                    <a:pt x="113" y="491"/>
                  </a:lnTo>
                  <a:lnTo>
                    <a:pt x="113" y="490"/>
                  </a:lnTo>
                  <a:lnTo>
                    <a:pt x="112" y="490"/>
                  </a:lnTo>
                  <a:lnTo>
                    <a:pt x="111" y="488"/>
                  </a:lnTo>
                  <a:lnTo>
                    <a:pt x="109" y="488"/>
                  </a:lnTo>
                  <a:lnTo>
                    <a:pt x="108" y="488"/>
                  </a:lnTo>
                  <a:lnTo>
                    <a:pt x="107" y="488"/>
                  </a:lnTo>
                  <a:lnTo>
                    <a:pt x="105" y="488"/>
                  </a:lnTo>
                  <a:lnTo>
                    <a:pt x="104" y="488"/>
                  </a:lnTo>
                  <a:lnTo>
                    <a:pt x="104" y="487"/>
                  </a:lnTo>
                  <a:lnTo>
                    <a:pt x="103" y="487"/>
                  </a:lnTo>
                  <a:lnTo>
                    <a:pt x="101" y="486"/>
                  </a:lnTo>
                  <a:lnTo>
                    <a:pt x="100" y="487"/>
                  </a:lnTo>
                  <a:lnTo>
                    <a:pt x="99" y="487"/>
                  </a:lnTo>
                  <a:lnTo>
                    <a:pt x="97" y="487"/>
                  </a:lnTo>
                  <a:lnTo>
                    <a:pt x="96" y="487"/>
                  </a:lnTo>
                  <a:lnTo>
                    <a:pt x="94" y="490"/>
                  </a:lnTo>
                  <a:lnTo>
                    <a:pt x="91" y="488"/>
                  </a:lnTo>
                  <a:lnTo>
                    <a:pt x="92" y="488"/>
                  </a:lnTo>
                  <a:lnTo>
                    <a:pt x="90" y="487"/>
                  </a:lnTo>
                  <a:lnTo>
                    <a:pt x="87" y="480"/>
                  </a:lnTo>
                  <a:lnTo>
                    <a:pt x="78" y="486"/>
                  </a:lnTo>
                  <a:lnTo>
                    <a:pt x="73" y="486"/>
                  </a:lnTo>
                  <a:lnTo>
                    <a:pt x="70" y="484"/>
                  </a:lnTo>
                  <a:lnTo>
                    <a:pt x="67" y="480"/>
                  </a:lnTo>
                  <a:lnTo>
                    <a:pt x="66" y="482"/>
                  </a:lnTo>
                  <a:lnTo>
                    <a:pt x="65" y="479"/>
                  </a:lnTo>
                  <a:lnTo>
                    <a:pt x="65" y="478"/>
                  </a:lnTo>
                  <a:lnTo>
                    <a:pt x="63" y="478"/>
                  </a:lnTo>
                  <a:lnTo>
                    <a:pt x="65" y="476"/>
                  </a:lnTo>
                  <a:lnTo>
                    <a:pt x="66" y="476"/>
                  </a:lnTo>
                  <a:lnTo>
                    <a:pt x="66" y="475"/>
                  </a:lnTo>
                  <a:lnTo>
                    <a:pt x="67" y="475"/>
                  </a:lnTo>
                  <a:lnTo>
                    <a:pt x="69" y="474"/>
                  </a:lnTo>
                  <a:lnTo>
                    <a:pt x="69" y="473"/>
                  </a:lnTo>
                  <a:lnTo>
                    <a:pt x="69" y="471"/>
                  </a:lnTo>
                  <a:lnTo>
                    <a:pt x="69" y="470"/>
                  </a:lnTo>
                  <a:lnTo>
                    <a:pt x="70" y="470"/>
                  </a:lnTo>
                  <a:lnTo>
                    <a:pt x="70" y="469"/>
                  </a:lnTo>
                  <a:lnTo>
                    <a:pt x="69" y="469"/>
                  </a:lnTo>
                  <a:lnTo>
                    <a:pt x="67" y="469"/>
                  </a:lnTo>
                  <a:lnTo>
                    <a:pt x="67" y="467"/>
                  </a:lnTo>
                  <a:lnTo>
                    <a:pt x="66" y="467"/>
                  </a:lnTo>
                  <a:lnTo>
                    <a:pt x="66" y="466"/>
                  </a:lnTo>
                  <a:lnTo>
                    <a:pt x="65" y="465"/>
                  </a:lnTo>
                  <a:lnTo>
                    <a:pt x="63" y="463"/>
                  </a:lnTo>
                  <a:lnTo>
                    <a:pt x="63" y="462"/>
                  </a:lnTo>
                  <a:lnTo>
                    <a:pt x="62" y="462"/>
                  </a:lnTo>
                  <a:lnTo>
                    <a:pt x="63" y="461"/>
                  </a:lnTo>
                  <a:lnTo>
                    <a:pt x="62" y="461"/>
                  </a:lnTo>
                  <a:lnTo>
                    <a:pt x="61" y="461"/>
                  </a:lnTo>
                  <a:lnTo>
                    <a:pt x="59" y="461"/>
                  </a:lnTo>
                  <a:lnTo>
                    <a:pt x="59" y="462"/>
                  </a:lnTo>
                  <a:lnTo>
                    <a:pt x="59" y="461"/>
                  </a:lnTo>
                  <a:lnTo>
                    <a:pt x="58" y="461"/>
                  </a:lnTo>
                  <a:lnTo>
                    <a:pt x="58" y="462"/>
                  </a:lnTo>
                  <a:lnTo>
                    <a:pt x="58" y="461"/>
                  </a:lnTo>
                  <a:lnTo>
                    <a:pt x="57" y="461"/>
                  </a:lnTo>
                  <a:lnTo>
                    <a:pt x="56" y="461"/>
                  </a:lnTo>
                  <a:lnTo>
                    <a:pt x="54" y="461"/>
                  </a:lnTo>
                  <a:lnTo>
                    <a:pt x="53" y="461"/>
                  </a:lnTo>
                  <a:lnTo>
                    <a:pt x="53" y="462"/>
                  </a:lnTo>
                  <a:lnTo>
                    <a:pt x="53" y="461"/>
                  </a:lnTo>
                  <a:lnTo>
                    <a:pt x="53" y="462"/>
                  </a:lnTo>
                  <a:lnTo>
                    <a:pt x="53" y="461"/>
                  </a:lnTo>
                  <a:lnTo>
                    <a:pt x="52" y="461"/>
                  </a:lnTo>
                  <a:lnTo>
                    <a:pt x="52" y="462"/>
                  </a:lnTo>
                  <a:lnTo>
                    <a:pt x="50" y="462"/>
                  </a:lnTo>
                  <a:lnTo>
                    <a:pt x="50" y="463"/>
                  </a:lnTo>
                  <a:lnTo>
                    <a:pt x="49" y="463"/>
                  </a:lnTo>
                  <a:lnTo>
                    <a:pt x="49" y="465"/>
                  </a:lnTo>
                  <a:lnTo>
                    <a:pt x="49" y="463"/>
                  </a:lnTo>
                  <a:lnTo>
                    <a:pt x="48" y="463"/>
                  </a:lnTo>
                  <a:lnTo>
                    <a:pt x="48" y="465"/>
                  </a:lnTo>
                  <a:lnTo>
                    <a:pt x="46" y="465"/>
                  </a:lnTo>
                  <a:lnTo>
                    <a:pt x="45" y="465"/>
                  </a:lnTo>
                  <a:lnTo>
                    <a:pt x="45" y="463"/>
                  </a:lnTo>
                  <a:lnTo>
                    <a:pt x="45" y="465"/>
                  </a:lnTo>
                  <a:lnTo>
                    <a:pt x="44" y="465"/>
                  </a:lnTo>
                  <a:lnTo>
                    <a:pt x="44" y="466"/>
                  </a:lnTo>
                  <a:lnTo>
                    <a:pt x="42" y="466"/>
                  </a:lnTo>
                  <a:lnTo>
                    <a:pt x="42" y="467"/>
                  </a:lnTo>
                  <a:lnTo>
                    <a:pt x="41" y="467"/>
                  </a:lnTo>
                  <a:lnTo>
                    <a:pt x="41" y="469"/>
                  </a:lnTo>
                  <a:lnTo>
                    <a:pt x="40" y="469"/>
                  </a:lnTo>
                  <a:lnTo>
                    <a:pt x="38" y="470"/>
                  </a:lnTo>
                  <a:lnTo>
                    <a:pt x="37" y="469"/>
                  </a:lnTo>
                  <a:lnTo>
                    <a:pt x="35" y="469"/>
                  </a:lnTo>
                  <a:lnTo>
                    <a:pt x="35" y="467"/>
                  </a:lnTo>
                  <a:lnTo>
                    <a:pt x="33" y="467"/>
                  </a:lnTo>
                  <a:lnTo>
                    <a:pt x="33" y="466"/>
                  </a:lnTo>
                  <a:lnTo>
                    <a:pt x="32" y="465"/>
                  </a:lnTo>
                  <a:lnTo>
                    <a:pt x="32" y="463"/>
                  </a:lnTo>
                  <a:lnTo>
                    <a:pt x="32" y="462"/>
                  </a:lnTo>
                  <a:lnTo>
                    <a:pt x="31" y="462"/>
                  </a:lnTo>
                  <a:lnTo>
                    <a:pt x="32" y="462"/>
                  </a:lnTo>
                  <a:lnTo>
                    <a:pt x="31" y="462"/>
                  </a:lnTo>
                  <a:lnTo>
                    <a:pt x="31" y="461"/>
                  </a:lnTo>
                  <a:lnTo>
                    <a:pt x="32" y="461"/>
                  </a:lnTo>
                  <a:lnTo>
                    <a:pt x="31" y="461"/>
                  </a:lnTo>
                  <a:lnTo>
                    <a:pt x="31" y="459"/>
                  </a:lnTo>
                  <a:lnTo>
                    <a:pt x="32" y="459"/>
                  </a:lnTo>
                  <a:lnTo>
                    <a:pt x="31" y="459"/>
                  </a:lnTo>
                  <a:lnTo>
                    <a:pt x="31" y="458"/>
                  </a:lnTo>
                  <a:lnTo>
                    <a:pt x="31" y="457"/>
                  </a:lnTo>
                  <a:lnTo>
                    <a:pt x="32" y="457"/>
                  </a:lnTo>
                  <a:lnTo>
                    <a:pt x="32" y="456"/>
                  </a:lnTo>
                  <a:lnTo>
                    <a:pt x="32" y="454"/>
                  </a:lnTo>
                  <a:lnTo>
                    <a:pt x="32" y="456"/>
                  </a:lnTo>
                  <a:lnTo>
                    <a:pt x="32" y="454"/>
                  </a:lnTo>
                  <a:lnTo>
                    <a:pt x="33" y="454"/>
                  </a:lnTo>
                  <a:lnTo>
                    <a:pt x="33" y="453"/>
                  </a:lnTo>
                  <a:lnTo>
                    <a:pt x="35" y="453"/>
                  </a:lnTo>
                  <a:lnTo>
                    <a:pt x="36" y="453"/>
                  </a:lnTo>
                  <a:lnTo>
                    <a:pt x="35" y="453"/>
                  </a:lnTo>
                  <a:lnTo>
                    <a:pt x="36" y="453"/>
                  </a:lnTo>
                  <a:lnTo>
                    <a:pt x="36" y="454"/>
                  </a:lnTo>
                  <a:lnTo>
                    <a:pt x="37" y="454"/>
                  </a:lnTo>
                  <a:lnTo>
                    <a:pt x="37" y="453"/>
                  </a:lnTo>
                  <a:lnTo>
                    <a:pt x="37" y="454"/>
                  </a:lnTo>
                  <a:lnTo>
                    <a:pt x="38" y="454"/>
                  </a:lnTo>
                  <a:lnTo>
                    <a:pt x="38" y="453"/>
                  </a:lnTo>
                  <a:lnTo>
                    <a:pt x="40"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40" y="445"/>
                  </a:lnTo>
                  <a:lnTo>
                    <a:pt x="40" y="444"/>
                  </a:lnTo>
                  <a:lnTo>
                    <a:pt x="41" y="444"/>
                  </a:lnTo>
                  <a:lnTo>
                    <a:pt x="40" y="442"/>
                  </a:lnTo>
                  <a:lnTo>
                    <a:pt x="41" y="442"/>
                  </a:lnTo>
                  <a:lnTo>
                    <a:pt x="41" y="441"/>
                  </a:lnTo>
                  <a:lnTo>
                    <a:pt x="42" y="440"/>
                  </a:lnTo>
                  <a:lnTo>
                    <a:pt x="42" y="441"/>
                  </a:lnTo>
                  <a:lnTo>
                    <a:pt x="44" y="441"/>
                  </a:lnTo>
                  <a:lnTo>
                    <a:pt x="42" y="441"/>
                  </a:lnTo>
                  <a:lnTo>
                    <a:pt x="44" y="441"/>
                  </a:lnTo>
                  <a:lnTo>
                    <a:pt x="45" y="440"/>
                  </a:lnTo>
                  <a:lnTo>
                    <a:pt x="45" y="441"/>
                  </a:lnTo>
                  <a:lnTo>
                    <a:pt x="45" y="440"/>
                  </a:lnTo>
                  <a:lnTo>
                    <a:pt x="46" y="441"/>
                  </a:lnTo>
                  <a:lnTo>
                    <a:pt x="48" y="440"/>
                  </a:lnTo>
                  <a:lnTo>
                    <a:pt x="48" y="441"/>
                  </a:lnTo>
                  <a:lnTo>
                    <a:pt x="48" y="440"/>
                  </a:lnTo>
                  <a:lnTo>
                    <a:pt x="48" y="441"/>
                  </a:lnTo>
                  <a:lnTo>
                    <a:pt x="49" y="440"/>
                  </a:lnTo>
                  <a:lnTo>
                    <a:pt x="50" y="440"/>
                  </a:lnTo>
                  <a:lnTo>
                    <a:pt x="49" y="440"/>
                  </a:lnTo>
                  <a:lnTo>
                    <a:pt x="49" y="438"/>
                  </a:lnTo>
                  <a:lnTo>
                    <a:pt x="50" y="438"/>
                  </a:lnTo>
                  <a:lnTo>
                    <a:pt x="52" y="438"/>
                  </a:lnTo>
                  <a:lnTo>
                    <a:pt x="52" y="437"/>
                  </a:lnTo>
                  <a:lnTo>
                    <a:pt x="52" y="438"/>
                  </a:lnTo>
                  <a:lnTo>
                    <a:pt x="52" y="437"/>
                  </a:lnTo>
                  <a:lnTo>
                    <a:pt x="53" y="437"/>
                  </a:lnTo>
                  <a:lnTo>
                    <a:pt x="52" y="437"/>
                  </a:lnTo>
                  <a:lnTo>
                    <a:pt x="52" y="436"/>
                  </a:lnTo>
                  <a:lnTo>
                    <a:pt x="50" y="436"/>
                  </a:lnTo>
                  <a:lnTo>
                    <a:pt x="50" y="435"/>
                  </a:lnTo>
                  <a:lnTo>
                    <a:pt x="50" y="433"/>
                  </a:lnTo>
                  <a:lnTo>
                    <a:pt x="52" y="433"/>
                  </a:lnTo>
                  <a:lnTo>
                    <a:pt x="52" y="432"/>
                  </a:lnTo>
                  <a:lnTo>
                    <a:pt x="53" y="432"/>
                  </a:lnTo>
                  <a:lnTo>
                    <a:pt x="52" y="432"/>
                  </a:lnTo>
                  <a:lnTo>
                    <a:pt x="53" y="432"/>
                  </a:lnTo>
                  <a:lnTo>
                    <a:pt x="53" y="431"/>
                  </a:lnTo>
                  <a:lnTo>
                    <a:pt x="54" y="431"/>
                  </a:lnTo>
                  <a:lnTo>
                    <a:pt x="56" y="431"/>
                  </a:lnTo>
                  <a:lnTo>
                    <a:pt x="56" y="429"/>
                  </a:lnTo>
                  <a:lnTo>
                    <a:pt x="56" y="431"/>
                  </a:lnTo>
                  <a:lnTo>
                    <a:pt x="57" y="431"/>
                  </a:lnTo>
                  <a:lnTo>
                    <a:pt x="58" y="431"/>
                  </a:lnTo>
                  <a:lnTo>
                    <a:pt x="58" y="429"/>
                  </a:lnTo>
                  <a:lnTo>
                    <a:pt x="58" y="428"/>
                  </a:lnTo>
                  <a:lnTo>
                    <a:pt x="59" y="428"/>
                  </a:lnTo>
                  <a:lnTo>
                    <a:pt x="59" y="429"/>
                  </a:lnTo>
                  <a:lnTo>
                    <a:pt x="59" y="428"/>
                  </a:lnTo>
                  <a:lnTo>
                    <a:pt x="59" y="427"/>
                  </a:lnTo>
                  <a:lnTo>
                    <a:pt x="59" y="428"/>
                  </a:lnTo>
                  <a:lnTo>
                    <a:pt x="61" y="428"/>
                  </a:lnTo>
                  <a:lnTo>
                    <a:pt x="61" y="427"/>
                  </a:lnTo>
                  <a:lnTo>
                    <a:pt x="62" y="427"/>
                  </a:lnTo>
                  <a:lnTo>
                    <a:pt x="61" y="427"/>
                  </a:lnTo>
                  <a:lnTo>
                    <a:pt x="62" y="427"/>
                  </a:lnTo>
                  <a:lnTo>
                    <a:pt x="62" y="425"/>
                  </a:lnTo>
                  <a:lnTo>
                    <a:pt x="61" y="425"/>
                  </a:lnTo>
                  <a:lnTo>
                    <a:pt x="61" y="424"/>
                  </a:lnTo>
                  <a:lnTo>
                    <a:pt x="61" y="423"/>
                  </a:lnTo>
                  <a:lnTo>
                    <a:pt x="62" y="423"/>
                  </a:lnTo>
                  <a:lnTo>
                    <a:pt x="62" y="421"/>
                  </a:lnTo>
                  <a:lnTo>
                    <a:pt x="62" y="423"/>
                  </a:lnTo>
                  <a:lnTo>
                    <a:pt x="63" y="423"/>
                  </a:lnTo>
                  <a:lnTo>
                    <a:pt x="63" y="421"/>
                  </a:lnTo>
                  <a:lnTo>
                    <a:pt x="63" y="423"/>
                  </a:lnTo>
                  <a:lnTo>
                    <a:pt x="65" y="423"/>
                  </a:lnTo>
                  <a:lnTo>
                    <a:pt x="66" y="423"/>
                  </a:lnTo>
                  <a:lnTo>
                    <a:pt x="67" y="423"/>
                  </a:lnTo>
                  <a:lnTo>
                    <a:pt x="67" y="421"/>
                  </a:lnTo>
                  <a:lnTo>
                    <a:pt x="67" y="420"/>
                  </a:lnTo>
                  <a:lnTo>
                    <a:pt x="69" y="420"/>
                  </a:lnTo>
                  <a:lnTo>
                    <a:pt x="69" y="419"/>
                  </a:lnTo>
                  <a:lnTo>
                    <a:pt x="67" y="419"/>
                  </a:lnTo>
                  <a:lnTo>
                    <a:pt x="67" y="418"/>
                  </a:lnTo>
                  <a:lnTo>
                    <a:pt x="67" y="416"/>
                  </a:lnTo>
                  <a:lnTo>
                    <a:pt x="69" y="416"/>
                  </a:lnTo>
                  <a:lnTo>
                    <a:pt x="69" y="415"/>
                  </a:lnTo>
                  <a:lnTo>
                    <a:pt x="70" y="415"/>
                  </a:lnTo>
                  <a:lnTo>
                    <a:pt x="69" y="416"/>
                  </a:lnTo>
                  <a:lnTo>
                    <a:pt x="70" y="416"/>
                  </a:lnTo>
                  <a:lnTo>
                    <a:pt x="70" y="415"/>
                  </a:lnTo>
                  <a:lnTo>
                    <a:pt x="70" y="416"/>
                  </a:lnTo>
                  <a:lnTo>
                    <a:pt x="71" y="415"/>
                  </a:lnTo>
                  <a:lnTo>
                    <a:pt x="70" y="415"/>
                  </a:lnTo>
                  <a:lnTo>
                    <a:pt x="70" y="414"/>
                  </a:lnTo>
                  <a:lnTo>
                    <a:pt x="71" y="414"/>
                  </a:lnTo>
                  <a:lnTo>
                    <a:pt x="71" y="412"/>
                  </a:lnTo>
                  <a:lnTo>
                    <a:pt x="70" y="412"/>
                  </a:lnTo>
                  <a:lnTo>
                    <a:pt x="71" y="412"/>
                  </a:lnTo>
                  <a:lnTo>
                    <a:pt x="71" y="411"/>
                  </a:lnTo>
                  <a:lnTo>
                    <a:pt x="73" y="411"/>
                  </a:lnTo>
                  <a:lnTo>
                    <a:pt x="74" y="411"/>
                  </a:lnTo>
                  <a:lnTo>
                    <a:pt x="74" y="410"/>
                  </a:lnTo>
                  <a:lnTo>
                    <a:pt x="75" y="408"/>
                  </a:lnTo>
                  <a:lnTo>
                    <a:pt x="76" y="408"/>
                  </a:lnTo>
                  <a:lnTo>
                    <a:pt x="76" y="407"/>
                  </a:lnTo>
                  <a:lnTo>
                    <a:pt x="76" y="408"/>
                  </a:lnTo>
                  <a:lnTo>
                    <a:pt x="78" y="408"/>
                  </a:lnTo>
                  <a:lnTo>
                    <a:pt x="78" y="407"/>
                  </a:lnTo>
                  <a:lnTo>
                    <a:pt x="79" y="407"/>
                  </a:lnTo>
                  <a:lnTo>
                    <a:pt x="79" y="406"/>
                  </a:lnTo>
                  <a:lnTo>
                    <a:pt x="79" y="407"/>
                  </a:lnTo>
                  <a:lnTo>
                    <a:pt x="79" y="406"/>
                  </a:lnTo>
                  <a:lnTo>
                    <a:pt x="80" y="406"/>
                  </a:lnTo>
                  <a:lnTo>
                    <a:pt x="80" y="404"/>
                  </a:lnTo>
                  <a:lnTo>
                    <a:pt x="82" y="404"/>
                  </a:lnTo>
                  <a:lnTo>
                    <a:pt x="83" y="404"/>
                  </a:lnTo>
                  <a:lnTo>
                    <a:pt x="83" y="403"/>
                  </a:lnTo>
                  <a:lnTo>
                    <a:pt x="84" y="403"/>
                  </a:lnTo>
                  <a:lnTo>
                    <a:pt x="86" y="403"/>
                  </a:lnTo>
                  <a:lnTo>
                    <a:pt x="87" y="403"/>
                  </a:lnTo>
                  <a:lnTo>
                    <a:pt x="87" y="404"/>
                  </a:lnTo>
                  <a:lnTo>
                    <a:pt x="88" y="404"/>
                  </a:lnTo>
                  <a:lnTo>
                    <a:pt x="88" y="403"/>
                  </a:lnTo>
                  <a:lnTo>
                    <a:pt x="90" y="403"/>
                  </a:lnTo>
                  <a:lnTo>
                    <a:pt x="91" y="403"/>
                  </a:lnTo>
                  <a:lnTo>
                    <a:pt x="92" y="403"/>
                  </a:lnTo>
                  <a:lnTo>
                    <a:pt x="94" y="403"/>
                  </a:lnTo>
                  <a:lnTo>
                    <a:pt x="94" y="402"/>
                  </a:lnTo>
                  <a:lnTo>
                    <a:pt x="95" y="402"/>
                  </a:lnTo>
                  <a:lnTo>
                    <a:pt x="95" y="401"/>
                  </a:lnTo>
                  <a:lnTo>
                    <a:pt x="96" y="401"/>
                  </a:lnTo>
                  <a:lnTo>
                    <a:pt x="97" y="399"/>
                  </a:lnTo>
                  <a:lnTo>
                    <a:pt x="99" y="399"/>
                  </a:lnTo>
                  <a:lnTo>
                    <a:pt x="99" y="398"/>
                  </a:lnTo>
                  <a:lnTo>
                    <a:pt x="99" y="397"/>
                  </a:lnTo>
                  <a:lnTo>
                    <a:pt x="100" y="397"/>
                  </a:lnTo>
                  <a:lnTo>
                    <a:pt x="101" y="397"/>
                  </a:lnTo>
                  <a:lnTo>
                    <a:pt x="103" y="397"/>
                  </a:lnTo>
                  <a:lnTo>
                    <a:pt x="103" y="395"/>
                  </a:lnTo>
                  <a:lnTo>
                    <a:pt x="103" y="394"/>
                  </a:lnTo>
                  <a:lnTo>
                    <a:pt x="104" y="394"/>
                  </a:lnTo>
                  <a:lnTo>
                    <a:pt x="104" y="393"/>
                  </a:lnTo>
                  <a:lnTo>
                    <a:pt x="105" y="393"/>
                  </a:lnTo>
                  <a:lnTo>
                    <a:pt x="107" y="393"/>
                  </a:lnTo>
                  <a:lnTo>
                    <a:pt x="107" y="391"/>
                  </a:lnTo>
                  <a:lnTo>
                    <a:pt x="107" y="393"/>
                  </a:lnTo>
                  <a:lnTo>
                    <a:pt x="107" y="391"/>
                  </a:lnTo>
                  <a:lnTo>
                    <a:pt x="108" y="391"/>
                  </a:lnTo>
                  <a:lnTo>
                    <a:pt x="108" y="390"/>
                  </a:lnTo>
                  <a:lnTo>
                    <a:pt x="109" y="390"/>
                  </a:lnTo>
                  <a:lnTo>
                    <a:pt x="111" y="390"/>
                  </a:lnTo>
                  <a:lnTo>
                    <a:pt x="111" y="389"/>
                  </a:lnTo>
                  <a:lnTo>
                    <a:pt x="112" y="389"/>
                  </a:lnTo>
                  <a:lnTo>
                    <a:pt x="112" y="387"/>
                  </a:lnTo>
                  <a:lnTo>
                    <a:pt x="112" y="386"/>
                  </a:lnTo>
                  <a:lnTo>
                    <a:pt x="113" y="386"/>
                  </a:lnTo>
                  <a:lnTo>
                    <a:pt x="113" y="385"/>
                  </a:lnTo>
                  <a:lnTo>
                    <a:pt x="114" y="385"/>
                  </a:lnTo>
                  <a:lnTo>
                    <a:pt x="114" y="384"/>
                  </a:lnTo>
                  <a:lnTo>
                    <a:pt x="116" y="384"/>
                  </a:lnTo>
                  <a:lnTo>
                    <a:pt x="117" y="384"/>
                  </a:lnTo>
                  <a:lnTo>
                    <a:pt x="117" y="382"/>
                  </a:lnTo>
                  <a:lnTo>
                    <a:pt x="118" y="382"/>
                  </a:lnTo>
                  <a:lnTo>
                    <a:pt x="118" y="381"/>
                  </a:lnTo>
                  <a:lnTo>
                    <a:pt x="120" y="381"/>
                  </a:lnTo>
                  <a:lnTo>
                    <a:pt x="120" y="380"/>
                  </a:lnTo>
                  <a:lnTo>
                    <a:pt x="121" y="380"/>
                  </a:lnTo>
                  <a:lnTo>
                    <a:pt x="121" y="378"/>
                  </a:lnTo>
                  <a:lnTo>
                    <a:pt x="121" y="377"/>
                  </a:lnTo>
                  <a:lnTo>
                    <a:pt x="121" y="376"/>
                  </a:lnTo>
                  <a:lnTo>
                    <a:pt x="121" y="374"/>
                  </a:lnTo>
                  <a:lnTo>
                    <a:pt x="122" y="374"/>
                  </a:lnTo>
                  <a:lnTo>
                    <a:pt x="122" y="373"/>
                  </a:lnTo>
                  <a:lnTo>
                    <a:pt x="124" y="373"/>
                  </a:lnTo>
                  <a:lnTo>
                    <a:pt x="122" y="373"/>
                  </a:lnTo>
                  <a:lnTo>
                    <a:pt x="124" y="373"/>
                  </a:lnTo>
                  <a:lnTo>
                    <a:pt x="124" y="372"/>
                  </a:lnTo>
                  <a:lnTo>
                    <a:pt x="124" y="373"/>
                  </a:lnTo>
                  <a:lnTo>
                    <a:pt x="124" y="372"/>
                  </a:lnTo>
                  <a:lnTo>
                    <a:pt x="125" y="372"/>
                  </a:lnTo>
                  <a:lnTo>
                    <a:pt x="124" y="370"/>
                  </a:lnTo>
                  <a:lnTo>
                    <a:pt x="125" y="370"/>
                  </a:lnTo>
                  <a:lnTo>
                    <a:pt x="125" y="369"/>
                  </a:lnTo>
                  <a:lnTo>
                    <a:pt x="126" y="369"/>
                  </a:lnTo>
                  <a:lnTo>
                    <a:pt x="126" y="368"/>
                  </a:lnTo>
                  <a:lnTo>
                    <a:pt x="128" y="368"/>
                  </a:lnTo>
                  <a:lnTo>
                    <a:pt x="128" y="366"/>
                  </a:lnTo>
                  <a:lnTo>
                    <a:pt x="129"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3" y="364"/>
                  </a:lnTo>
                  <a:lnTo>
                    <a:pt x="133" y="363"/>
                  </a:lnTo>
                  <a:lnTo>
                    <a:pt x="131" y="363"/>
                  </a:lnTo>
                  <a:lnTo>
                    <a:pt x="131" y="361"/>
                  </a:lnTo>
                  <a:lnTo>
                    <a:pt x="133" y="361"/>
                  </a:lnTo>
                  <a:lnTo>
                    <a:pt x="133" y="360"/>
                  </a:lnTo>
                  <a:lnTo>
                    <a:pt x="131" y="360"/>
                  </a:lnTo>
                  <a:lnTo>
                    <a:pt x="131" y="359"/>
                  </a:lnTo>
                  <a:lnTo>
                    <a:pt x="131" y="357"/>
                  </a:lnTo>
                  <a:lnTo>
                    <a:pt x="131" y="356"/>
                  </a:lnTo>
                  <a:lnTo>
                    <a:pt x="131" y="355"/>
                  </a:lnTo>
                  <a:lnTo>
                    <a:pt x="131" y="353"/>
                  </a:lnTo>
                  <a:lnTo>
                    <a:pt x="133" y="352"/>
                  </a:lnTo>
                  <a:lnTo>
                    <a:pt x="134" y="353"/>
                  </a:lnTo>
                  <a:lnTo>
                    <a:pt x="135" y="355"/>
                  </a:lnTo>
                  <a:lnTo>
                    <a:pt x="137" y="356"/>
                  </a:lnTo>
                  <a:lnTo>
                    <a:pt x="138" y="356"/>
                  </a:lnTo>
                  <a:lnTo>
                    <a:pt x="138" y="357"/>
                  </a:lnTo>
                  <a:lnTo>
                    <a:pt x="139" y="357"/>
                  </a:lnTo>
                  <a:lnTo>
                    <a:pt x="141" y="357"/>
                  </a:lnTo>
                  <a:lnTo>
                    <a:pt x="142" y="357"/>
                  </a:lnTo>
                  <a:lnTo>
                    <a:pt x="143" y="357"/>
                  </a:lnTo>
                  <a:lnTo>
                    <a:pt x="145" y="357"/>
                  </a:lnTo>
                  <a:lnTo>
                    <a:pt x="146" y="359"/>
                  </a:lnTo>
                  <a:lnTo>
                    <a:pt x="149" y="360"/>
                  </a:lnTo>
                  <a:lnTo>
                    <a:pt x="150" y="360"/>
                  </a:lnTo>
                  <a:lnTo>
                    <a:pt x="151" y="361"/>
                  </a:lnTo>
                  <a:lnTo>
                    <a:pt x="154" y="361"/>
                  </a:lnTo>
                  <a:lnTo>
                    <a:pt x="156" y="361"/>
                  </a:lnTo>
                  <a:lnTo>
                    <a:pt x="159" y="361"/>
                  </a:lnTo>
                  <a:lnTo>
                    <a:pt x="160" y="361"/>
                  </a:lnTo>
                  <a:lnTo>
                    <a:pt x="160" y="360"/>
                  </a:lnTo>
                  <a:lnTo>
                    <a:pt x="162" y="360"/>
                  </a:lnTo>
                  <a:lnTo>
                    <a:pt x="164" y="361"/>
                  </a:lnTo>
                  <a:lnTo>
                    <a:pt x="164" y="363"/>
                  </a:lnTo>
                  <a:lnTo>
                    <a:pt x="166" y="363"/>
                  </a:lnTo>
                  <a:lnTo>
                    <a:pt x="167" y="364"/>
                  </a:lnTo>
                  <a:lnTo>
                    <a:pt x="168" y="364"/>
                  </a:lnTo>
                  <a:lnTo>
                    <a:pt x="169" y="364"/>
                  </a:lnTo>
                  <a:lnTo>
                    <a:pt x="169" y="363"/>
                  </a:lnTo>
                  <a:lnTo>
                    <a:pt x="171" y="363"/>
                  </a:lnTo>
                  <a:lnTo>
                    <a:pt x="172" y="361"/>
                  </a:lnTo>
                  <a:lnTo>
                    <a:pt x="173" y="360"/>
                  </a:lnTo>
                  <a:lnTo>
                    <a:pt x="175" y="359"/>
                  </a:lnTo>
                  <a:lnTo>
                    <a:pt x="175" y="357"/>
                  </a:lnTo>
                  <a:lnTo>
                    <a:pt x="176" y="357"/>
                  </a:lnTo>
                  <a:lnTo>
                    <a:pt x="177" y="357"/>
                  </a:lnTo>
                  <a:lnTo>
                    <a:pt x="179" y="356"/>
                  </a:lnTo>
                  <a:lnTo>
                    <a:pt x="180" y="356"/>
                  </a:lnTo>
                  <a:lnTo>
                    <a:pt x="181" y="356"/>
                  </a:lnTo>
                  <a:lnTo>
                    <a:pt x="183" y="356"/>
                  </a:lnTo>
                  <a:lnTo>
                    <a:pt x="184" y="356"/>
                  </a:lnTo>
                  <a:lnTo>
                    <a:pt x="185" y="356"/>
                  </a:lnTo>
                  <a:lnTo>
                    <a:pt x="185" y="357"/>
                  </a:lnTo>
                  <a:lnTo>
                    <a:pt x="188" y="357"/>
                  </a:lnTo>
                  <a:lnTo>
                    <a:pt x="188" y="359"/>
                  </a:lnTo>
                  <a:lnTo>
                    <a:pt x="189" y="359"/>
                  </a:lnTo>
                  <a:lnTo>
                    <a:pt x="190" y="360"/>
                  </a:lnTo>
                  <a:lnTo>
                    <a:pt x="192" y="361"/>
                  </a:lnTo>
                  <a:lnTo>
                    <a:pt x="193" y="363"/>
                  </a:lnTo>
                  <a:lnTo>
                    <a:pt x="196" y="363"/>
                  </a:lnTo>
                  <a:lnTo>
                    <a:pt x="197" y="364"/>
                  </a:lnTo>
                  <a:lnTo>
                    <a:pt x="198" y="364"/>
                  </a:lnTo>
                  <a:lnTo>
                    <a:pt x="200" y="364"/>
                  </a:lnTo>
                  <a:lnTo>
                    <a:pt x="201" y="363"/>
                  </a:lnTo>
                  <a:lnTo>
                    <a:pt x="202" y="363"/>
                  </a:lnTo>
                  <a:lnTo>
                    <a:pt x="204" y="363"/>
                  </a:lnTo>
                  <a:lnTo>
                    <a:pt x="205" y="364"/>
                  </a:lnTo>
                  <a:lnTo>
                    <a:pt x="206" y="364"/>
                  </a:lnTo>
                  <a:lnTo>
                    <a:pt x="207" y="364"/>
                  </a:lnTo>
                  <a:lnTo>
                    <a:pt x="209" y="363"/>
                  </a:lnTo>
                  <a:lnTo>
                    <a:pt x="210" y="360"/>
                  </a:lnTo>
                  <a:lnTo>
                    <a:pt x="211" y="357"/>
                  </a:lnTo>
                  <a:lnTo>
                    <a:pt x="213" y="356"/>
                  </a:lnTo>
                  <a:lnTo>
                    <a:pt x="214" y="355"/>
                  </a:lnTo>
                  <a:lnTo>
                    <a:pt x="215" y="355"/>
                  </a:lnTo>
                  <a:lnTo>
                    <a:pt x="217" y="353"/>
                  </a:lnTo>
                  <a:lnTo>
                    <a:pt x="218" y="352"/>
                  </a:lnTo>
                  <a:lnTo>
                    <a:pt x="219" y="352"/>
                  </a:lnTo>
                  <a:lnTo>
                    <a:pt x="221" y="351"/>
                  </a:lnTo>
                  <a:lnTo>
                    <a:pt x="223" y="351"/>
                  </a:lnTo>
                  <a:lnTo>
                    <a:pt x="224" y="349"/>
                  </a:lnTo>
                  <a:lnTo>
                    <a:pt x="228" y="348"/>
                  </a:lnTo>
                  <a:lnTo>
                    <a:pt x="228" y="347"/>
                  </a:lnTo>
                  <a:lnTo>
                    <a:pt x="230" y="347"/>
                  </a:lnTo>
                  <a:lnTo>
                    <a:pt x="231" y="347"/>
                  </a:lnTo>
                  <a:lnTo>
                    <a:pt x="232" y="347"/>
                  </a:lnTo>
                  <a:lnTo>
                    <a:pt x="234" y="347"/>
                  </a:lnTo>
                  <a:lnTo>
                    <a:pt x="235" y="347"/>
                  </a:lnTo>
                  <a:lnTo>
                    <a:pt x="236" y="346"/>
                  </a:lnTo>
                  <a:lnTo>
                    <a:pt x="238" y="346"/>
                  </a:lnTo>
                  <a:lnTo>
                    <a:pt x="242" y="346"/>
                  </a:lnTo>
                  <a:lnTo>
                    <a:pt x="244" y="344"/>
                  </a:lnTo>
                  <a:lnTo>
                    <a:pt x="245" y="343"/>
                  </a:lnTo>
                  <a:lnTo>
                    <a:pt x="248" y="342"/>
                  </a:lnTo>
                  <a:lnTo>
                    <a:pt x="249" y="340"/>
                  </a:lnTo>
                  <a:lnTo>
                    <a:pt x="251" y="339"/>
                  </a:lnTo>
                  <a:lnTo>
                    <a:pt x="252" y="338"/>
                  </a:lnTo>
                  <a:lnTo>
                    <a:pt x="253" y="336"/>
                  </a:lnTo>
                  <a:lnTo>
                    <a:pt x="253" y="334"/>
                  </a:lnTo>
                  <a:lnTo>
                    <a:pt x="256" y="332"/>
                  </a:lnTo>
                  <a:lnTo>
                    <a:pt x="257" y="330"/>
                  </a:lnTo>
                  <a:lnTo>
                    <a:pt x="260" y="329"/>
                  </a:lnTo>
                  <a:lnTo>
                    <a:pt x="262" y="326"/>
                  </a:lnTo>
                  <a:lnTo>
                    <a:pt x="264" y="325"/>
                  </a:lnTo>
                  <a:lnTo>
                    <a:pt x="265" y="325"/>
                  </a:lnTo>
                  <a:lnTo>
                    <a:pt x="266" y="325"/>
                  </a:lnTo>
                  <a:lnTo>
                    <a:pt x="268" y="323"/>
                  </a:lnTo>
                  <a:lnTo>
                    <a:pt x="269" y="323"/>
                  </a:lnTo>
                  <a:lnTo>
                    <a:pt x="272" y="323"/>
                  </a:lnTo>
                  <a:lnTo>
                    <a:pt x="273" y="322"/>
                  </a:lnTo>
                  <a:lnTo>
                    <a:pt x="274" y="321"/>
                  </a:lnTo>
                  <a:lnTo>
                    <a:pt x="276" y="321"/>
                  </a:lnTo>
                  <a:lnTo>
                    <a:pt x="277" y="319"/>
                  </a:lnTo>
                  <a:lnTo>
                    <a:pt x="280" y="319"/>
                  </a:lnTo>
                  <a:lnTo>
                    <a:pt x="281" y="319"/>
                  </a:lnTo>
                  <a:lnTo>
                    <a:pt x="282" y="318"/>
                  </a:lnTo>
                  <a:lnTo>
                    <a:pt x="283" y="318"/>
                  </a:lnTo>
                  <a:lnTo>
                    <a:pt x="285" y="318"/>
                  </a:lnTo>
                  <a:lnTo>
                    <a:pt x="286" y="318"/>
                  </a:lnTo>
                  <a:lnTo>
                    <a:pt x="287" y="318"/>
                  </a:lnTo>
                  <a:lnTo>
                    <a:pt x="290" y="318"/>
                  </a:lnTo>
                  <a:lnTo>
                    <a:pt x="291" y="318"/>
                  </a:lnTo>
                  <a:lnTo>
                    <a:pt x="293" y="318"/>
                  </a:lnTo>
                  <a:lnTo>
                    <a:pt x="294" y="318"/>
                  </a:lnTo>
                  <a:lnTo>
                    <a:pt x="295" y="318"/>
                  </a:lnTo>
                  <a:lnTo>
                    <a:pt x="297" y="319"/>
                  </a:lnTo>
                  <a:lnTo>
                    <a:pt x="304" y="319"/>
                  </a:lnTo>
                  <a:lnTo>
                    <a:pt x="308" y="321"/>
                  </a:lnTo>
                  <a:lnTo>
                    <a:pt x="312" y="317"/>
                  </a:lnTo>
                  <a:lnTo>
                    <a:pt x="316" y="321"/>
                  </a:lnTo>
                  <a:lnTo>
                    <a:pt x="319" y="317"/>
                  </a:lnTo>
                  <a:lnTo>
                    <a:pt x="324" y="318"/>
                  </a:lnTo>
                  <a:lnTo>
                    <a:pt x="331" y="309"/>
                  </a:lnTo>
                  <a:lnTo>
                    <a:pt x="336" y="309"/>
                  </a:lnTo>
                  <a:lnTo>
                    <a:pt x="344" y="308"/>
                  </a:lnTo>
                  <a:lnTo>
                    <a:pt x="352" y="306"/>
                  </a:lnTo>
                  <a:lnTo>
                    <a:pt x="350" y="305"/>
                  </a:lnTo>
                  <a:lnTo>
                    <a:pt x="350" y="304"/>
                  </a:lnTo>
                  <a:lnTo>
                    <a:pt x="352" y="302"/>
                  </a:lnTo>
                  <a:lnTo>
                    <a:pt x="352" y="301"/>
                  </a:lnTo>
                  <a:lnTo>
                    <a:pt x="352" y="300"/>
                  </a:lnTo>
                  <a:lnTo>
                    <a:pt x="352" y="298"/>
                  </a:lnTo>
                  <a:lnTo>
                    <a:pt x="350" y="297"/>
                  </a:lnTo>
                  <a:lnTo>
                    <a:pt x="349" y="297"/>
                  </a:lnTo>
                  <a:lnTo>
                    <a:pt x="344" y="288"/>
                  </a:lnTo>
                  <a:lnTo>
                    <a:pt x="344" y="287"/>
                  </a:lnTo>
                  <a:lnTo>
                    <a:pt x="345" y="249"/>
                  </a:lnTo>
                  <a:lnTo>
                    <a:pt x="345" y="247"/>
                  </a:lnTo>
                  <a:lnTo>
                    <a:pt x="349" y="241"/>
                  </a:lnTo>
                  <a:lnTo>
                    <a:pt x="353" y="238"/>
                  </a:lnTo>
                  <a:lnTo>
                    <a:pt x="366" y="228"/>
                  </a:lnTo>
                  <a:lnTo>
                    <a:pt x="366" y="224"/>
                  </a:lnTo>
                  <a:lnTo>
                    <a:pt x="367" y="223"/>
                  </a:lnTo>
                  <a:lnTo>
                    <a:pt x="367" y="221"/>
                  </a:lnTo>
                  <a:lnTo>
                    <a:pt x="367" y="220"/>
                  </a:lnTo>
                  <a:lnTo>
                    <a:pt x="367" y="219"/>
                  </a:lnTo>
                  <a:lnTo>
                    <a:pt x="366" y="217"/>
                  </a:lnTo>
                  <a:lnTo>
                    <a:pt x="365" y="217"/>
                  </a:lnTo>
                  <a:lnTo>
                    <a:pt x="363" y="217"/>
                  </a:lnTo>
                  <a:lnTo>
                    <a:pt x="362" y="216"/>
                  </a:lnTo>
                  <a:lnTo>
                    <a:pt x="361" y="215"/>
                  </a:lnTo>
                  <a:lnTo>
                    <a:pt x="358" y="212"/>
                  </a:lnTo>
                  <a:lnTo>
                    <a:pt x="357" y="211"/>
                  </a:lnTo>
                  <a:lnTo>
                    <a:pt x="354" y="209"/>
                  </a:lnTo>
                  <a:lnTo>
                    <a:pt x="354" y="208"/>
                  </a:lnTo>
                  <a:lnTo>
                    <a:pt x="353" y="207"/>
                  </a:lnTo>
                  <a:lnTo>
                    <a:pt x="352" y="207"/>
                  </a:lnTo>
                  <a:lnTo>
                    <a:pt x="350" y="207"/>
                  </a:lnTo>
                  <a:lnTo>
                    <a:pt x="349" y="207"/>
                  </a:lnTo>
                  <a:lnTo>
                    <a:pt x="348" y="207"/>
                  </a:lnTo>
                  <a:lnTo>
                    <a:pt x="346" y="207"/>
                  </a:lnTo>
                  <a:lnTo>
                    <a:pt x="345" y="207"/>
                  </a:lnTo>
                  <a:lnTo>
                    <a:pt x="344" y="207"/>
                  </a:lnTo>
                  <a:lnTo>
                    <a:pt x="342" y="208"/>
                  </a:lnTo>
                  <a:lnTo>
                    <a:pt x="341" y="208"/>
                  </a:lnTo>
                  <a:lnTo>
                    <a:pt x="340" y="209"/>
                  </a:lnTo>
                  <a:lnTo>
                    <a:pt x="337" y="211"/>
                  </a:lnTo>
                  <a:lnTo>
                    <a:pt x="336" y="211"/>
                  </a:lnTo>
                  <a:lnTo>
                    <a:pt x="336" y="212"/>
                  </a:lnTo>
                  <a:lnTo>
                    <a:pt x="335" y="212"/>
                  </a:lnTo>
                  <a:lnTo>
                    <a:pt x="333" y="212"/>
                  </a:lnTo>
                  <a:lnTo>
                    <a:pt x="332" y="213"/>
                  </a:lnTo>
                  <a:lnTo>
                    <a:pt x="331" y="213"/>
                  </a:lnTo>
                  <a:lnTo>
                    <a:pt x="329" y="213"/>
                  </a:lnTo>
                  <a:lnTo>
                    <a:pt x="328" y="213"/>
                  </a:lnTo>
                  <a:lnTo>
                    <a:pt x="328" y="215"/>
                  </a:lnTo>
                  <a:lnTo>
                    <a:pt x="327" y="215"/>
                  </a:lnTo>
                  <a:lnTo>
                    <a:pt x="325" y="216"/>
                  </a:lnTo>
                  <a:lnTo>
                    <a:pt x="324" y="216"/>
                  </a:lnTo>
                  <a:lnTo>
                    <a:pt x="321" y="217"/>
                  </a:lnTo>
                  <a:lnTo>
                    <a:pt x="320" y="219"/>
                  </a:lnTo>
                  <a:lnTo>
                    <a:pt x="319" y="219"/>
                  </a:lnTo>
                  <a:lnTo>
                    <a:pt x="317" y="220"/>
                  </a:lnTo>
                  <a:lnTo>
                    <a:pt x="316" y="221"/>
                  </a:lnTo>
                  <a:lnTo>
                    <a:pt x="315" y="221"/>
                  </a:lnTo>
                  <a:lnTo>
                    <a:pt x="314" y="221"/>
                  </a:lnTo>
                  <a:lnTo>
                    <a:pt x="312" y="220"/>
                  </a:lnTo>
                  <a:lnTo>
                    <a:pt x="312" y="219"/>
                  </a:lnTo>
                  <a:lnTo>
                    <a:pt x="311" y="217"/>
                  </a:lnTo>
                  <a:lnTo>
                    <a:pt x="310" y="216"/>
                  </a:lnTo>
                  <a:lnTo>
                    <a:pt x="308" y="216"/>
                  </a:lnTo>
                  <a:lnTo>
                    <a:pt x="307" y="216"/>
                  </a:lnTo>
                  <a:lnTo>
                    <a:pt x="307" y="215"/>
                  </a:lnTo>
                  <a:lnTo>
                    <a:pt x="306" y="215"/>
                  </a:lnTo>
                  <a:lnTo>
                    <a:pt x="303" y="215"/>
                  </a:lnTo>
                  <a:lnTo>
                    <a:pt x="302" y="215"/>
                  </a:lnTo>
                  <a:lnTo>
                    <a:pt x="299" y="216"/>
                  </a:lnTo>
                  <a:lnTo>
                    <a:pt x="298" y="216"/>
                  </a:lnTo>
                  <a:lnTo>
                    <a:pt x="297" y="215"/>
                  </a:lnTo>
                  <a:lnTo>
                    <a:pt x="295" y="213"/>
                  </a:lnTo>
                  <a:lnTo>
                    <a:pt x="294" y="212"/>
                  </a:lnTo>
                  <a:lnTo>
                    <a:pt x="293" y="211"/>
                  </a:lnTo>
                  <a:lnTo>
                    <a:pt x="293" y="209"/>
                  </a:lnTo>
                  <a:lnTo>
                    <a:pt x="291" y="208"/>
                  </a:lnTo>
                  <a:lnTo>
                    <a:pt x="290" y="205"/>
                  </a:lnTo>
                  <a:lnTo>
                    <a:pt x="289" y="204"/>
                  </a:lnTo>
                  <a:lnTo>
                    <a:pt x="289" y="203"/>
                  </a:lnTo>
                  <a:lnTo>
                    <a:pt x="289" y="202"/>
                  </a:lnTo>
                  <a:lnTo>
                    <a:pt x="287" y="200"/>
                  </a:lnTo>
                  <a:lnTo>
                    <a:pt x="286" y="199"/>
                  </a:lnTo>
                  <a:lnTo>
                    <a:pt x="286" y="198"/>
                  </a:lnTo>
                  <a:lnTo>
                    <a:pt x="285" y="196"/>
                  </a:lnTo>
                  <a:lnTo>
                    <a:pt x="283" y="195"/>
                  </a:lnTo>
                  <a:lnTo>
                    <a:pt x="282" y="195"/>
                  </a:lnTo>
                  <a:lnTo>
                    <a:pt x="280" y="194"/>
                  </a:lnTo>
                  <a:lnTo>
                    <a:pt x="278" y="194"/>
                  </a:lnTo>
                  <a:lnTo>
                    <a:pt x="277" y="194"/>
                  </a:lnTo>
                  <a:lnTo>
                    <a:pt x="276" y="194"/>
                  </a:lnTo>
                  <a:lnTo>
                    <a:pt x="274" y="192"/>
                  </a:lnTo>
                  <a:lnTo>
                    <a:pt x="274" y="191"/>
                  </a:lnTo>
                  <a:lnTo>
                    <a:pt x="273" y="190"/>
                  </a:lnTo>
                  <a:lnTo>
                    <a:pt x="272" y="188"/>
                  </a:lnTo>
                  <a:lnTo>
                    <a:pt x="270" y="187"/>
                  </a:lnTo>
                  <a:lnTo>
                    <a:pt x="269" y="186"/>
                  </a:lnTo>
                  <a:lnTo>
                    <a:pt x="268" y="185"/>
                  </a:lnTo>
                  <a:lnTo>
                    <a:pt x="266" y="185"/>
                  </a:lnTo>
                  <a:lnTo>
                    <a:pt x="266" y="183"/>
                  </a:lnTo>
                  <a:lnTo>
                    <a:pt x="264" y="183"/>
                  </a:lnTo>
                  <a:lnTo>
                    <a:pt x="262" y="183"/>
                  </a:lnTo>
                  <a:lnTo>
                    <a:pt x="260" y="183"/>
                  </a:lnTo>
                  <a:lnTo>
                    <a:pt x="259" y="183"/>
                  </a:lnTo>
                  <a:lnTo>
                    <a:pt x="257" y="185"/>
                  </a:lnTo>
                  <a:lnTo>
                    <a:pt x="256" y="185"/>
                  </a:lnTo>
                  <a:lnTo>
                    <a:pt x="245" y="187"/>
                  </a:lnTo>
                  <a:lnTo>
                    <a:pt x="244" y="187"/>
                  </a:lnTo>
                  <a:lnTo>
                    <a:pt x="243" y="187"/>
                  </a:lnTo>
                  <a:lnTo>
                    <a:pt x="242" y="187"/>
                  </a:lnTo>
                  <a:lnTo>
                    <a:pt x="240" y="188"/>
                  </a:lnTo>
                  <a:lnTo>
                    <a:pt x="239" y="188"/>
                  </a:lnTo>
                  <a:lnTo>
                    <a:pt x="238" y="188"/>
                  </a:lnTo>
                  <a:lnTo>
                    <a:pt x="236" y="187"/>
                  </a:lnTo>
                  <a:lnTo>
                    <a:pt x="235" y="187"/>
                  </a:lnTo>
                  <a:lnTo>
                    <a:pt x="234" y="186"/>
                  </a:lnTo>
                  <a:lnTo>
                    <a:pt x="234" y="185"/>
                  </a:lnTo>
                  <a:lnTo>
                    <a:pt x="232" y="183"/>
                  </a:lnTo>
                  <a:lnTo>
                    <a:pt x="232" y="182"/>
                  </a:lnTo>
                  <a:lnTo>
                    <a:pt x="231" y="182"/>
                  </a:lnTo>
                  <a:lnTo>
                    <a:pt x="230" y="181"/>
                  </a:lnTo>
                  <a:lnTo>
                    <a:pt x="228" y="181"/>
                  </a:lnTo>
                  <a:lnTo>
                    <a:pt x="227" y="179"/>
                  </a:lnTo>
                  <a:lnTo>
                    <a:pt x="226" y="179"/>
                  </a:lnTo>
                  <a:lnTo>
                    <a:pt x="224" y="179"/>
                  </a:lnTo>
                  <a:lnTo>
                    <a:pt x="223" y="179"/>
                  </a:lnTo>
                  <a:lnTo>
                    <a:pt x="223" y="178"/>
                  </a:lnTo>
                  <a:lnTo>
                    <a:pt x="222" y="177"/>
                  </a:lnTo>
                  <a:lnTo>
                    <a:pt x="221" y="175"/>
                  </a:lnTo>
                  <a:lnTo>
                    <a:pt x="217" y="171"/>
                  </a:lnTo>
                  <a:lnTo>
                    <a:pt x="213" y="166"/>
                  </a:lnTo>
                  <a:lnTo>
                    <a:pt x="210" y="164"/>
                  </a:lnTo>
                  <a:lnTo>
                    <a:pt x="206" y="158"/>
                  </a:lnTo>
                  <a:lnTo>
                    <a:pt x="205" y="156"/>
                  </a:lnTo>
                  <a:lnTo>
                    <a:pt x="202" y="154"/>
                  </a:lnTo>
                  <a:lnTo>
                    <a:pt x="198" y="149"/>
                  </a:lnTo>
                  <a:lnTo>
                    <a:pt x="196" y="145"/>
                  </a:lnTo>
                  <a:lnTo>
                    <a:pt x="192" y="141"/>
                  </a:lnTo>
                  <a:lnTo>
                    <a:pt x="187" y="135"/>
                  </a:lnTo>
                  <a:lnTo>
                    <a:pt x="187" y="133"/>
                  </a:lnTo>
                  <a:lnTo>
                    <a:pt x="185" y="133"/>
                  </a:lnTo>
                  <a:lnTo>
                    <a:pt x="185" y="132"/>
                  </a:lnTo>
                  <a:lnTo>
                    <a:pt x="185" y="131"/>
                  </a:lnTo>
                  <a:lnTo>
                    <a:pt x="184" y="131"/>
                  </a:lnTo>
                  <a:lnTo>
                    <a:pt x="184" y="130"/>
                  </a:lnTo>
                  <a:lnTo>
                    <a:pt x="184" y="128"/>
                  </a:lnTo>
                  <a:lnTo>
                    <a:pt x="184" y="127"/>
                  </a:lnTo>
                  <a:lnTo>
                    <a:pt x="185" y="127"/>
                  </a:lnTo>
                  <a:lnTo>
                    <a:pt x="185" y="126"/>
                  </a:lnTo>
                  <a:lnTo>
                    <a:pt x="187" y="126"/>
                  </a:lnTo>
                  <a:lnTo>
                    <a:pt x="188" y="126"/>
                  </a:lnTo>
                  <a:lnTo>
                    <a:pt x="188" y="124"/>
                  </a:lnTo>
                  <a:lnTo>
                    <a:pt x="189" y="124"/>
                  </a:lnTo>
                  <a:lnTo>
                    <a:pt x="189" y="123"/>
                  </a:lnTo>
                  <a:lnTo>
                    <a:pt x="190" y="123"/>
                  </a:lnTo>
                  <a:lnTo>
                    <a:pt x="190" y="122"/>
                  </a:lnTo>
                  <a:lnTo>
                    <a:pt x="192" y="122"/>
                  </a:lnTo>
                  <a:lnTo>
                    <a:pt x="193" y="122"/>
                  </a:lnTo>
                  <a:lnTo>
                    <a:pt x="192" y="120"/>
                  </a:lnTo>
                  <a:lnTo>
                    <a:pt x="192" y="119"/>
                  </a:lnTo>
                  <a:lnTo>
                    <a:pt x="193" y="119"/>
                  </a:lnTo>
                  <a:lnTo>
                    <a:pt x="193" y="118"/>
                  </a:lnTo>
                  <a:lnTo>
                    <a:pt x="193" y="116"/>
                  </a:lnTo>
                  <a:lnTo>
                    <a:pt x="192" y="116"/>
                  </a:lnTo>
                  <a:lnTo>
                    <a:pt x="192" y="115"/>
                  </a:lnTo>
                  <a:lnTo>
                    <a:pt x="192" y="114"/>
                  </a:lnTo>
                  <a:lnTo>
                    <a:pt x="193" y="113"/>
                  </a:lnTo>
                  <a:lnTo>
                    <a:pt x="194" y="113"/>
                  </a:lnTo>
                  <a:lnTo>
                    <a:pt x="196" y="113"/>
                  </a:lnTo>
                  <a:lnTo>
                    <a:pt x="196" y="111"/>
                  </a:lnTo>
                  <a:lnTo>
                    <a:pt x="196" y="110"/>
                  </a:lnTo>
                  <a:lnTo>
                    <a:pt x="197" y="110"/>
                  </a:lnTo>
                  <a:lnTo>
                    <a:pt x="197" y="109"/>
                  </a:lnTo>
                  <a:lnTo>
                    <a:pt x="198" y="109"/>
                  </a:lnTo>
                  <a:lnTo>
                    <a:pt x="200" y="109"/>
                  </a:lnTo>
                  <a:lnTo>
                    <a:pt x="200" y="107"/>
                  </a:lnTo>
                  <a:lnTo>
                    <a:pt x="200" y="106"/>
                  </a:lnTo>
                  <a:lnTo>
                    <a:pt x="200" y="105"/>
                  </a:lnTo>
                  <a:lnTo>
                    <a:pt x="200" y="103"/>
                  </a:lnTo>
                  <a:lnTo>
                    <a:pt x="200" y="102"/>
                  </a:lnTo>
                  <a:lnTo>
                    <a:pt x="200" y="101"/>
                  </a:lnTo>
                  <a:lnTo>
                    <a:pt x="201" y="101"/>
                  </a:lnTo>
                  <a:lnTo>
                    <a:pt x="201" y="99"/>
                  </a:lnTo>
                  <a:lnTo>
                    <a:pt x="200" y="99"/>
                  </a:lnTo>
                  <a:lnTo>
                    <a:pt x="200" y="98"/>
                  </a:lnTo>
                  <a:lnTo>
                    <a:pt x="200" y="97"/>
                  </a:lnTo>
                  <a:lnTo>
                    <a:pt x="201" y="96"/>
                  </a:lnTo>
                  <a:lnTo>
                    <a:pt x="202" y="96"/>
                  </a:lnTo>
                  <a:lnTo>
                    <a:pt x="202" y="94"/>
                  </a:lnTo>
                  <a:lnTo>
                    <a:pt x="204" y="94"/>
                  </a:lnTo>
                  <a:lnTo>
                    <a:pt x="205" y="94"/>
                  </a:lnTo>
                  <a:lnTo>
                    <a:pt x="205" y="96"/>
                  </a:lnTo>
                  <a:lnTo>
                    <a:pt x="206" y="96"/>
                  </a:lnTo>
                  <a:lnTo>
                    <a:pt x="207" y="96"/>
                  </a:lnTo>
                  <a:lnTo>
                    <a:pt x="209" y="96"/>
                  </a:lnTo>
                  <a:lnTo>
                    <a:pt x="209" y="97"/>
                  </a:lnTo>
                  <a:lnTo>
                    <a:pt x="210" y="97"/>
                  </a:lnTo>
                  <a:lnTo>
                    <a:pt x="211" y="97"/>
                  </a:lnTo>
                  <a:lnTo>
                    <a:pt x="213" y="97"/>
                  </a:lnTo>
                  <a:lnTo>
                    <a:pt x="213" y="98"/>
                  </a:lnTo>
                  <a:lnTo>
                    <a:pt x="214" y="98"/>
                  </a:lnTo>
                  <a:lnTo>
                    <a:pt x="215" y="98"/>
                  </a:lnTo>
                  <a:lnTo>
                    <a:pt x="217" y="98"/>
                  </a:lnTo>
                  <a:lnTo>
                    <a:pt x="218" y="98"/>
                  </a:lnTo>
                  <a:lnTo>
                    <a:pt x="218" y="99"/>
                  </a:lnTo>
                  <a:lnTo>
                    <a:pt x="219" y="99"/>
                  </a:lnTo>
                  <a:lnTo>
                    <a:pt x="219" y="98"/>
                  </a:lnTo>
                  <a:lnTo>
                    <a:pt x="221" y="98"/>
                  </a:lnTo>
                  <a:lnTo>
                    <a:pt x="221" y="99"/>
                  </a:lnTo>
                  <a:lnTo>
                    <a:pt x="222" y="99"/>
                  </a:lnTo>
                  <a:lnTo>
                    <a:pt x="223" y="99"/>
                  </a:lnTo>
                  <a:lnTo>
                    <a:pt x="224" y="99"/>
                  </a:lnTo>
                  <a:lnTo>
                    <a:pt x="226" y="99"/>
                  </a:lnTo>
                  <a:lnTo>
                    <a:pt x="227" y="99"/>
                  </a:lnTo>
                  <a:lnTo>
                    <a:pt x="228" y="99"/>
                  </a:lnTo>
                  <a:lnTo>
                    <a:pt x="230" y="99"/>
                  </a:lnTo>
                  <a:lnTo>
                    <a:pt x="230" y="101"/>
                  </a:lnTo>
                  <a:lnTo>
                    <a:pt x="231" y="101"/>
                  </a:lnTo>
                  <a:lnTo>
                    <a:pt x="232" y="101"/>
                  </a:lnTo>
                  <a:lnTo>
                    <a:pt x="234" y="101"/>
                  </a:lnTo>
                  <a:lnTo>
                    <a:pt x="234" y="99"/>
                  </a:lnTo>
                  <a:lnTo>
                    <a:pt x="235" y="99"/>
                  </a:lnTo>
                  <a:lnTo>
                    <a:pt x="236" y="99"/>
                  </a:lnTo>
                  <a:lnTo>
                    <a:pt x="238" y="99"/>
                  </a:lnTo>
                  <a:lnTo>
                    <a:pt x="239" y="99"/>
                  </a:lnTo>
                  <a:lnTo>
                    <a:pt x="239" y="98"/>
                  </a:lnTo>
                  <a:lnTo>
                    <a:pt x="240" y="98"/>
                  </a:lnTo>
                  <a:lnTo>
                    <a:pt x="242" y="98"/>
                  </a:lnTo>
                  <a:lnTo>
                    <a:pt x="243" y="98"/>
                  </a:lnTo>
                  <a:lnTo>
                    <a:pt x="244" y="98"/>
                  </a:lnTo>
                  <a:lnTo>
                    <a:pt x="244" y="99"/>
                  </a:lnTo>
                  <a:lnTo>
                    <a:pt x="245" y="99"/>
                  </a:lnTo>
                  <a:lnTo>
                    <a:pt x="245" y="101"/>
                  </a:lnTo>
                  <a:lnTo>
                    <a:pt x="245" y="102"/>
                  </a:lnTo>
                  <a:lnTo>
                    <a:pt x="247" y="102"/>
                  </a:lnTo>
                  <a:lnTo>
                    <a:pt x="248" y="103"/>
                  </a:lnTo>
                  <a:lnTo>
                    <a:pt x="248" y="105"/>
                  </a:lnTo>
                  <a:lnTo>
                    <a:pt x="249" y="106"/>
                  </a:lnTo>
                  <a:lnTo>
                    <a:pt x="251" y="107"/>
                  </a:lnTo>
                  <a:lnTo>
                    <a:pt x="252" y="109"/>
                  </a:lnTo>
                  <a:lnTo>
                    <a:pt x="252" y="111"/>
                  </a:lnTo>
                  <a:lnTo>
                    <a:pt x="253" y="113"/>
                  </a:lnTo>
                  <a:lnTo>
                    <a:pt x="253" y="114"/>
                  </a:lnTo>
                  <a:lnTo>
                    <a:pt x="255" y="114"/>
                  </a:lnTo>
                  <a:lnTo>
                    <a:pt x="255" y="115"/>
                  </a:lnTo>
                  <a:lnTo>
                    <a:pt x="255" y="118"/>
                  </a:lnTo>
                  <a:lnTo>
                    <a:pt x="256" y="116"/>
                  </a:lnTo>
                  <a:lnTo>
                    <a:pt x="257" y="116"/>
                  </a:lnTo>
                  <a:lnTo>
                    <a:pt x="259" y="116"/>
                  </a:lnTo>
                  <a:lnTo>
                    <a:pt x="260" y="118"/>
                  </a:lnTo>
                  <a:lnTo>
                    <a:pt x="261" y="118"/>
                  </a:lnTo>
                  <a:lnTo>
                    <a:pt x="264" y="118"/>
                  </a:lnTo>
                  <a:lnTo>
                    <a:pt x="265" y="118"/>
                  </a:lnTo>
                  <a:lnTo>
                    <a:pt x="268" y="119"/>
                  </a:lnTo>
                  <a:lnTo>
                    <a:pt x="269" y="119"/>
                  </a:lnTo>
                  <a:lnTo>
                    <a:pt x="272" y="119"/>
                  </a:lnTo>
                  <a:lnTo>
                    <a:pt x="274" y="119"/>
                  </a:lnTo>
                  <a:lnTo>
                    <a:pt x="276" y="118"/>
                  </a:lnTo>
                  <a:lnTo>
                    <a:pt x="277" y="118"/>
                  </a:lnTo>
                  <a:lnTo>
                    <a:pt x="280" y="118"/>
                  </a:lnTo>
                  <a:lnTo>
                    <a:pt x="281" y="118"/>
                  </a:lnTo>
                  <a:lnTo>
                    <a:pt x="282" y="118"/>
                  </a:lnTo>
                  <a:lnTo>
                    <a:pt x="285" y="118"/>
                  </a:lnTo>
                  <a:lnTo>
                    <a:pt x="287" y="118"/>
                  </a:lnTo>
                  <a:lnTo>
                    <a:pt x="290" y="118"/>
                  </a:lnTo>
                  <a:lnTo>
                    <a:pt x="291" y="118"/>
                  </a:lnTo>
                  <a:lnTo>
                    <a:pt x="293" y="116"/>
                  </a:lnTo>
                  <a:lnTo>
                    <a:pt x="295" y="115"/>
                  </a:lnTo>
                  <a:lnTo>
                    <a:pt x="297" y="113"/>
                  </a:lnTo>
                  <a:lnTo>
                    <a:pt x="299" y="111"/>
                  </a:lnTo>
                  <a:lnTo>
                    <a:pt x="300" y="109"/>
                  </a:lnTo>
                  <a:lnTo>
                    <a:pt x="302" y="106"/>
                  </a:lnTo>
                  <a:lnTo>
                    <a:pt x="303" y="106"/>
                  </a:lnTo>
                  <a:lnTo>
                    <a:pt x="303" y="107"/>
                  </a:lnTo>
                  <a:lnTo>
                    <a:pt x="303" y="109"/>
                  </a:lnTo>
                  <a:lnTo>
                    <a:pt x="304" y="110"/>
                  </a:lnTo>
                  <a:lnTo>
                    <a:pt x="306" y="110"/>
                  </a:lnTo>
                  <a:lnTo>
                    <a:pt x="306" y="109"/>
                  </a:lnTo>
                  <a:lnTo>
                    <a:pt x="307" y="107"/>
                  </a:lnTo>
                  <a:lnTo>
                    <a:pt x="308" y="106"/>
                  </a:lnTo>
                  <a:lnTo>
                    <a:pt x="310" y="106"/>
                  </a:lnTo>
                  <a:lnTo>
                    <a:pt x="311" y="106"/>
                  </a:lnTo>
                  <a:lnTo>
                    <a:pt x="314" y="106"/>
                  </a:lnTo>
                  <a:lnTo>
                    <a:pt x="315" y="106"/>
                  </a:lnTo>
                  <a:lnTo>
                    <a:pt x="316" y="106"/>
                  </a:lnTo>
                  <a:lnTo>
                    <a:pt x="319" y="106"/>
                  </a:lnTo>
                  <a:lnTo>
                    <a:pt x="323" y="106"/>
                  </a:lnTo>
                  <a:lnTo>
                    <a:pt x="325" y="107"/>
                  </a:lnTo>
                  <a:lnTo>
                    <a:pt x="328" y="109"/>
                  </a:lnTo>
                  <a:lnTo>
                    <a:pt x="329" y="109"/>
                  </a:lnTo>
                  <a:lnTo>
                    <a:pt x="331" y="109"/>
                  </a:lnTo>
                  <a:lnTo>
                    <a:pt x="332" y="107"/>
                  </a:lnTo>
                  <a:lnTo>
                    <a:pt x="333" y="106"/>
                  </a:lnTo>
                  <a:lnTo>
                    <a:pt x="335" y="106"/>
                  </a:lnTo>
                  <a:lnTo>
                    <a:pt x="336" y="105"/>
                  </a:lnTo>
                  <a:lnTo>
                    <a:pt x="336" y="103"/>
                  </a:lnTo>
                  <a:lnTo>
                    <a:pt x="337" y="102"/>
                  </a:lnTo>
                  <a:lnTo>
                    <a:pt x="338" y="101"/>
                  </a:lnTo>
                  <a:lnTo>
                    <a:pt x="340" y="99"/>
                  </a:lnTo>
                  <a:lnTo>
                    <a:pt x="341" y="99"/>
                  </a:lnTo>
                  <a:lnTo>
                    <a:pt x="344" y="97"/>
                  </a:lnTo>
                  <a:lnTo>
                    <a:pt x="348" y="96"/>
                  </a:lnTo>
                  <a:lnTo>
                    <a:pt x="349" y="96"/>
                  </a:lnTo>
                  <a:lnTo>
                    <a:pt x="350" y="94"/>
                  </a:lnTo>
                  <a:lnTo>
                    <a:pt x="352" y="94"/>
                  </a:lnTo>
                  <a:lnTo>
                    <a:pt x="353" y="93"/>
                  </a:lnTo>
                  <a:lnTo>
                    <a:pt x="355" y="93"/>
                  </a:lnTo>
                  <a:lnTo>
                    <a:pt x="358" y="92"/>
                  </a:lnTo>
                  <a:lnTo>
                    <a:pt x="359" y="92"/>
                  </a:lnTo>
                  <a:lnTo>
                    <a:pt x="362" y="90"/>
                  </a:lnTo>
                  <a:lnTo>
                    <a:pt x="362" y="89"/>
                  </a:lnTo>
                  <a:lnTo>
                    <a:pt x="363" y="89"/>
                  </a:lnTo>
                  <a:lnTo>
                    <a:pt x="363" y="88"/>
                  </a:lnTo>
                  <a:lnTo>
                    <a:pt x="365" y="86"/>
                  </a:lnTo>
                  <a:lnTo>
                    <a:pt x="365" y="85"/>
                  </a:lnTo>
                  <a:lnTo>
                    <a:pt x="366" y="85"/>
                  </a:lnTo>
                  <a:lnTo>
                    <a:pt x="366" y="84"/>
                  </a:lnTo>
                  <a:lnTo>
                    <a:pt x="367" y="84"/>
                  </a:lnTo>
                  <a:lnTo>
                    <a:pt x="367" y="82"/>
                  </a:lnTo>
                  <a:lnTo>
                    <a:pt x="367" y="81"/>
                  </a:lnTo>
                  <a:lnTo>
                    <a:pt x="369" y="82"/>
                  </a:lnTo>
                  <a:lnTo>
                    <a:pt x="369" y="84"/>
                  </a:lnTo>
                  <a:lnTo>
                    <a:pt x="369" y="85"/>
                  </a:lnTo>
                  <a:lnTo>
                    <a:pt x="370" y="85"/>
                  </a:lnTo>
                  <a:lnTo>
                    <a:pt x="371" y="86"/>
                  </a:lnTo>
                  <a:lnTo>
                    <a:pt x="371" y="88"/>
                  </a:lnTo>
                  <a:lnTo>
                    <a:pt x="373" y="88"/>
                  </a:lnTo>
                  <a:lnTo>
                    <a:pt x="374" y="88"/>
                  </a:lnTo>
                  <a:lnTo>
                    <a:pt x="375" y="88"/>
                  </a:lnTo>
                  <a:lnTo>
                    <a:pt x="376" y="88"/>
                  </a:lnTo>
                  <a:lnTo>
                    <a:pt x="376" y="89"/>
                  </a:lnTo>
                  <a:lnTo>
                    <a:pt x="376" y="90"/>
                  </a:lnTo>
                  <a:lnTo>
                    <a:pt x="376" y="92"/>
                  </a:lnTo>
                  <a:lnTo>
                    <a:pt x="378" y="92"/>
                  </a:lnTo>
                  <a:lnTo>
                    <a:pt x="378" y="93"/>
                  </a:lnTo>
                  <a:lnTo>
                    <a:pt x="376" y="93"/>
                  </a:lnTo>
                  <a:lnTo>
                    <a:pt x="376" y="94"/>
                  </a:lnTo>
                  <a:lnTo>
                    <a:pt x="376" y="96"/>
                  </a:lnTo>
                  <a:lnTo>
                    <a:pt x="375" y="96"/>
                  </a:lnTo>
                  <a:lnTo>
                    <a:pt x="375" y="97"/>
                  </a:lnTo>
                  <a:lnTo>
                    <a:pt x="374" y="98"/>
                  </a:lnTo>
                  <a:lnTo>
                    <a:pt x="374" y="99"/>
                  </a:lnTo>
                  <a:lnTo>
                    <a:pt x="373" y="101"/>
                  </a:lnTo>
                  <a:lnTo>
                    <a:pt x="373" y="102"/>
                  </a:lnTo>
                  <a:lnTo>
                    <a:pt x="373" y="103"/>
                  </a:lnTo>
                  <a:lnTo>
                    <a:pt x="373" y="105"/>
                  </a:lnTo>
                  <a:lnTo>
                    <a:pt x="373" y="106"/>
                  </a:lnTo>
                  <a:lnTo>
                    <a:pt x="373" y="107"/>
                  </a:lnTo>
                  <a:lnTo>
                    <a:pt x="373" y="109"/>
                  </a:lnTo>
                  <a:lnTo>
                    <a:pt x="373" y="110"/>
                  </a:lnTo>
                  <a:lnTo>
                    <a:pt x="373" y="111"/>
                  </a:lnTo>
                  <a:lnTo>
                    <a:pt x="373" y="113"/>
                  </a:lnTo>
                  <a:lnTo>
                    <a:pt x="373" y="114"/>
                  </a:lnTo>
                  <a:lnTo>
                    <a:pt x="371" y="114"/>
                  </a:lnTo>
                  <a:lnTo>
                    <a:pt x="371" y="115"/>
                  </a:lnTo>
                  <a:lnTo>
                    <a:pt x="371" y="116"/>
                  </a:lnTo>
                  <a:lnTo>
                    <a:pt x="370" y="116"/>
                  </a:lnTo>
                  <a:lnTo>
                    <a:pt x="370" y="118"/>
                  </a:lnTo>
                  <a:lnTo>
                    <a:pt x="370" y="119"/>
                  </a:lnTo>
                  <a:lnTo>
                    <a:pt x="369" y="120"/>
                  </a:lnTo>
                  <a:lnTo>
                    <a:pt x="369" y="122"/>
                  </a:lnTo>
                  <a:lnTo>
                    <a:pt x="369" y="123"/>
                  </a:lnTo>
                  <a:lnTo>
                    <a:pt x="369" y="124"/>
                  </a:lnTo>
                  <a:lnTo>
                    <a:pt x="369" y="126"/>
                  </a:lnTo>
                  <a:lnTo>
                    <a:pt x="369" y="127"/>
                  </a:lnTo>
                  <a:lnTo>
                    <a:pt x="369" y="128"/>
                  </a:lnTo>
                  <a:lnTo>
                    <a:pt x="369" y="130"/>
                  </a:lnTo>
                  <a:lnTo>
                    <a:pt x="367" y="131"/>
                  </a:lnTo>
                  <a:lnTo>
                    <a:pt x="369" y="131"/>
                  </a:lnTo>
                  <a:lnTo>
                    <a:pt x="369" y="132"/>
                  </a:lnTo>
                  <a:lnTo>
                    <a:pt x="369" y="133"/>
                  </a:lnTo>
                  <a:lnTo>
                    <a:pt x="369" y="135"/>
                  </a:lnTo>
                  <a:lnTo>
                    <a:pt x="369" y="136"/>
                  </a:lnTo>
                  <a:lnTo>
                    <a:pt x="370" y="137"/>
                  </a:lnTo>
                  <a:lnTo>
                    <a:pt x="370" y="139"/>
                  </a:lnTo>
                  <a:lnTo>
                    <a:pt x="370" y="140"/>
                  </a:lnTo>
                  <a:lnTo>
                    <a:pt x="371" y="140"/>
                  </a:lnTo>
                  <a:lnTo>
                    <a:pt x="374" y="140"/>
                  </a:lnTo>
                  <a:lnTo>
                    <a:pt x="375" y="140"/>
                  </a:lnTo>
                  <a:lnTo>
                    <a:pt x="376" y="140"/>
                  </a:lnTo>
                  <a:lnTo>
                    <a:pt x="378" y="140"/>
                  </a:lnTo>
                  <a:lnTo>
                    <a:pt x="379" y="140"/>
                  </a:lnTo>
                  <a:lnTo>
                    <a:pt x="380" y="140"/>
                  </a:lnTo>
                  <a:lnTo>
                    <a:pt x="382" y="139"/>
                  </a:lnTo>
                  <a:lnTo>
                    <a:pt x="383" y="139"/>
                  </a:lnTo>
                  <a:lnTo>
                    <a:pt x="383" y="140"/>
                  </a:lnTo>
                  <a:lnTo>
                    <a:pt x="383" y="141"/>
                  </a:lnTo>
                  <a:lnTo>
                    <a:pt x="382" y="141"/>
                  </a:lnTo>
                  <a:lnTo>
                    <a:pt x="382" y="143"/>
                  </a:lnTo>
                  <a:lnTo>
                    <a:pt x="383" y="144"/>
                  </a:lnTo>
                  <a:lnTo>
                    <a:pt x="384" y="144"/>
                  </a:lnTo>
                  <a:lnTo>
                    <a:pt x="386" y="144"/>
                  </a:lnTo>
                  <a:lnTo>
                    <a:pt x="387" y="144"/>
                  </a:lnTo>
                  <a:lnTo>
                    <a:pt x="388" y="144"/>
                  </a:lnTo>
                  <a:lnTo>
                    <a:pt x="390" y="145"/>
                  </a:lnTo>
                  <a:lnTo>
                    <a:pt x="391" y="145"/>
                  </a:lnTo>
                  <a:lnTo>
                    <a:pt x="392" y="145"/>
                  </a:lnTo>
                  <a:lnTo>
                    <a:pt x="393" y="147"/>
                  </a:lnTo>
                  <a:lnTo>
                    <a:pt x="395" y="147"/>
                  </a:lnTo>
                  <a:lnTo>
                    <a:pt x="397" y="147"/>
                  </a:lnTo>
                  <a:lnTo>
                    <a:pt x="399" y="145"/>
                  </a:lnTo>
                  <a:lnTo>
                    <a:pt x="399" y="147"/>
                  </a:lnTo>
                  <a:lnTo>
                    <a:pt x="400" y="147"/>
                  </a:lnTo>
                  <a:lnTo>
                    <a:pt x="401" y="145"/>
                  </a:lnTo>
                  <a:lnTo>
                    <a:pt x="403" y="145"/>
                  </a:lnTo>
                  <a:lnTo>
                    <a:pt x="403" y="147"/>
                  </a:lnTo>
                  <a:lnTo>
                    <a:pt x="401" y="148"/>
                  </a:lnTo>
                  <a:lnTo>
                    <a:pt x="400" y="148"/>
                  </a:lnTo>
                  <a:lnTo>
                    <a:pt x="400" y="149"/>
                  </a:lnTo>
                  <a:lnTo>
                    <a:pt x="399" y="149"/>
                  </a:lnTo>
                  <a:lnTo>
                    <a:pt x="399" y="151"/>
                  </a:lnTo>
                  <a:lnTo>
                    <a:pt x="397" y="151"/>
                  </a:lnTo>
                  <a:lnTo>
                    <a:pt x="397" y="152"/>
                  </a:lnTo>
                  <a:lnTo>
                    <a:pt x="396" y="153"/>
                  </a:lnTo>
                  <a:lnTo>
                    <a:pt x="396" y="154"/>
                  </a:lnTo>
                  <a:lnTo>
                    <a:pt x="395" y="156"/>
                  </a:lnTo>
                  <a:lnTo>
                    <a:pt x="393" y="158"/>
                  </a:lnTo>
                  <a:lnTo>
                    <a:pt x="393" y="160"/>
                  </a:lnTo>
                  <a:lnTo>
                    <a:pt x="392" y="161"/>
                  </a:lnTo>
                  <a:lnTo>
                    <a:pt x="391" y="162"/>
                  </a:lnTo>
                  <a:lnTo>
                    <a:pt x="391" y="164"/>
                  </a:lnTo>
                  <a:lnTo>
                    <a:pt x="392" y="164"/>
                  </a:lnTo>
                  <a:lnTo>
                    <a:pt x="393" y="164"/>
                  </a:lnTo>
                  <a:lnTo>
                    <a:pt x="395" y="164"/>
                  </a:lnTo>
                  <a:lnTo>
                    <a:pt x="396" y="165"/>
                  </a:lnTo>
                  <a:lnTo>
                    <a:pt x="397" y="165"/>
                  </a:lnTo>
                  <a:lnTo>
                    <a:pt x="399" y="165"/>
                  </a:lnTo>
                  <a:lnTo>
                    <a:pt x="400" y="165"/>
                  </a:lnTo>
                  <a:lnTo>
                    <a:pt x="401" y="165"/>
                  </a:lnTo>
                  <a:lnTo>
                    <a:pt x="403" y="166"/>
                  </a:lnTo>
                  <a:lnTo>
                    <a:pt x="403" y="168"/>
                  </a:lnTo>
                  <a:lnTo>
                    <a:pt x="404" y="168"/>
                  </a:lnTo>
                  <a:lnTo>
                    <a:pt x="404" y="169"/>
                  </a:lnTo>
                  <a:lnTo>
                    <a:pt x="404" y="170"/>
                  </a:lnTo>
                  <a:lnTo>
                    <a:pt x="404" y="171"/>
                  </a:lnTo>
                  <a:lnTo>
                    <a:pt x="405" y="171"/>
                  </a:lnTo>
                  <a:lnTo>
                    <a:pt x="405" y="173"/>
                  </a:lnTo>
                  <a:lnTo>
                    <a:pt x="405" y="174"/>
                  </a:lnTo>
                  <a:lnTo>
                    <a:pt x="407" y="174"/>
                  </a:lnTo>
                  <a:lnTo>
                    <a:pt x="408" y="174"/>
                  </a:lnTo>
                  <a:lnTo>
                    <a:pt x="409" y="175"/>
                  </a:lnTo>
                  <a:lnTo>
                    <a:pt x="410" y="175"/>
                  </a:lnTo>
                  <a:lnTo>
                    <a:pt x="412" y="174"/>
                  </a:lnTo>
                  <a:lnTo>
                    <a:pt x="413" y="174"/>
                  </a:lnTo>
                  <a:lnTo>
                    <a:pt x="414" y="174"/>
                  </a:lnTo>
                  <a:lnTo>
                    <a:pt x="416" y="174"/>
                  </a:lnTo>
                  <a:lnTo>
                    <a:pt x="417" y="174"/>
                  </a:lnTo>
                  <a:lnTo>
                    <a:pt x="418" y="174"/>
                  </a:lnTo>
                  <a:lnTo>
                    <a:pt x="418" y="175"/>
                  </a:lnTo>
                  <a:lnTo>
                    <a:pt x="418" y="177"/>
                  </a:lnTo>
                  <a:lnTo>
                    <a:pt x="417" y="177"/>
                  </a:lnTo>
                  <a:lnTo>
                    <a:pt x="417" y="178"/>
                  </a:lnTo>
                  <a:lnTo>
                    <a:pt x="416" y="178"/>
                  </a:lnTo>
                  <a:lnTo>
                    <a:pt x="416" y="179"/>
                  </a:lnTo>
                  <a:lnTo>
                    <a:pt x="416" y="181"/>
                  </a:lnTo>
                  <a:lnTo>
                    <a:pt x="416" y="182"/>
                  </a:lnTo>
                  <a:lnTo>
                    <a:pt x="417" y="183"/>
                  </a:lnTo>
                  <a:lnTo>
                    <a:pt x="417" y="185"/>
                  </a:lnTo>
                  <a:lnTo>
                    <a:pt x="417" y="186"/>
                  </a:lnTo>
                  <a:lnTo>
                    <a:pt x="417" y="187"/>
                  </a:lnTo>
                  <a:lnTo>
                    <a:pt x="416" y="187"/>
                  </a:lnTo>
                  <a:lnTo>
                    <a:pt x="416" y="188"/>
                  </a:lnTo>
                  <a:lnTo>
                    <a:pt x="414" y="188"/>
                  </a:lnTo>
                  <a:lnTo>
                    <a:pt x="414" y="190"/>
                  </a:lnTo>
                  <a:lnTo>
                    <a:pt x="414" y="191"/>
                  </a:lnTo>
                  <a:lnTo>
                    <a:pt x="413" y="192"/>
                  </a:lnTo>
                  <a:lnTo>
                    <a:pt x="414" y="194"/>
                  </a:lnTo>
                  <a:lnTo>
                    <a:pt x="414" y="195"/>
                  </a:lnTo>
                  <a:lnTo>
                    <a:pt x="414" y="198"/>
                  </a:lnTo>
                  <a:lnTo>
                    <a:pt x="416" y="198"/>
                  </a:lnTo>
                  <a:lnTo>
                    <a:pt x="417" y="199"/>
                  </a:lnTo>
                  <a:lnTo>
                    <a:pt x="418" y="199"/>
                  </a:lnTo>
                  <a:lnTo>
                    <a:pt x="420" y="199"/>
                  </a:lnTo>
                  <a:lnTo>
                    <a:pt x="421" y="199"/>
                  </a:lnTo>
                  <a:lnTo>
                    <a:pt x="422" y="199"/>
                  </a:lnTo>
                  <a:lnTo>
                    <a:pt x="422" y="198"/>
                  </a:lnTo>
                  <a:lnTo>
                    <a:pt x="424" y="196"/>
                  </a:lnTo>
                  <a:lnTo>
                    <a:pt x="425" y="195"/>
                  </a:lnTo>
                  <a:lnTo>
                    <a:pt x="425" y="194"/>
                  </a:lnTo>
                  <a:lnTo>
                    <a:pt x="426" y="194"/>
                  </a:lnTo>
                  <a:lnTo>
                    <a:pt x="426" y="192"/>
                  </a:lnTo>
                  <a:lnTo>
                    <a:pt x="428" y="191"/>
                  </a:lnTo>
                  <a:lnTo>
                    <a:pt x="428" y="188"/>
                  </a:lnTo>
                  <a:lnTo>
                    <a:pt x="429" y="187"/>
                  </a:lnTo>
                  <a:lnTo>
                    <a:pt x="429" y="186"/>
                  </a:lnTo>
                  <a:lnTo>
                    <a:pt x="430" y="186"/>
                  </a:lnTo>
                  <a:lnTo>
                    <a:pt x="431" y="185"/>
                  </a:lnTo>
                  <a:lnTo>
                    <a:pt x="433" y="185"/>
                  </a:lnTo>
                  <a:lnTo>
                    <a:pt x="434" y="185"/>
                  </a:lnTo>
                  <a:lnTo>
                    <a:pt x="435" y="183"/>
                  </a:lnTo>
                  <a:lnTo>
                    <a:pt x="437" y="182"/>
                  </a:lnTo>
                  <a:lnTo>
                    <a:pt x="438" y="181"/>
                  </a:lnTo>
                  <a:lnTo>
                    <a:pt x="439" y="181"/>
                  </a:lnTo>
                  <a:lnTo>
                    <a:pt x="439" y="179"/>
                  </a:lnTo>
                  <a:lnTo>
                    <a:pt x="441" y="179"/>
                  </a:lnTo>
                  <a:lnTo>
                    <a:pt x="442" y="179"/>
                  </a:lnTo>
                  <a:lnTo>
                    <a:pt x="443" y="179"/>
                  </a:lnTo>
                  <a:lnTo>
                    <a:pt x="445" y="179"/>
                  </a:lnTo>
                  <a:lnTo>
                    <a:pt x="446" y="181"/>
                  </a:lnTo>
                  <a:lnTo>
                    <a:pt x="447" y="181"/>
                  </a:lnTo>
                  <a:lnTo>
                    <a:pt x="448" y="181"/>
                  </a:lnTo>
                  <a:lnTo>
                    <a:pt x="450" y="179"/>
                  </a:lnTo>
                  <a:lnTo>
                    <a:pt x="452" y="179"/>
                  </a:lnTo>
                  <a:lnTo>
                    <a:pt x="454" y="179"/>
                  </a:lnTo>
                  <a:lnTo>
                    <a:pt x="455" y="179"/>
                  </a:lnTo>
                  <a:lnTo>
                    <a:pt x="456" y="179"/>
                  </a:lnTo>
                  <a:lnTo>
                    <a:pt x="458" y="179"/>
                  </a:lnTo>
                  <a:lnTo>
                    <a:pt x="459" y="179"/>
                  </a:lnTo>
                  <a:lnTo>
                    <a:pt x="460" y="178"/>
                  </a:lnTo>
                  <a:lnTo>
                    <a:pt x="460" y="177"/>
                  </a:lnTo>
                  <a:lnTo>
                    <a:pt x="462" y="177"/>
                  </a:lnTo>
                  <a:lnTo>
                    <a:pt x="462" y="175"/>
                  </a:lnTo>
                  <a:lnTo>
                    <a:pt x="463" y="175"/>
                  </a:lnTo>
                  <a:lnTo>
                    <a:pt x="464" y="175"/>
                  </a:lnTo>
                  <a:lnTo>
                    <a:pt x="467" y="175"/>
                  </a:lnTo>
                  <a:lnTo>
                    <a:pt x="467" y="174"/>
                  </a:lnTo>
                  <a:lnTo>
                    <a:pt x="468" y="174"/>
                  </a:lnTo>
                  <a:lnTo>
                    <a:pt x="469" y="174"/>
                  </a:lnTo>
                  <a:lnTo>
                    <a:pt x="472" y="174"/>
                  </a:lnTo>
                  <a:lnTo>
                    <a:pt x="473" y="174"/>
                  </a:lnTo>
                  <a:lnTo>
                    <a:pt x="475" y="174"/>
                  </a:lnTo>
                  <a:lnTo>
                    <a:pt x="479" y="174"/>
                  </a:lnTo>
                  <a:lnTo>
                    <a:pt x="479" y="173"/>
                  </a:lnTo>
                  <a:lnTo>
                    <a:pt x="479" y="171"/>
                  </a:lnTo>
                  <a:lnTo>
                    <a:pt x="480" y="170"/>
                  </a:lnTo>
                  <a:lnTo>
                    <a:pt x="481" y="170"/>
                  </a:lnTo>
                  <a:lnTo>
                    <a:pt x="481" y="169"/>
                  </a:lnTo>
                  <a:lnTo>
                    <a:pt x="483" y="169"/>
                  </a:lnTo>
                  <a:lnTo>
                    <a:pt x="484" y="169"/>
                  </a:lnTo>
                  <a:lnTo>
                    <a:pt x="485" y="169"/>
                  </a:lnTo>
                  <a:lnTo>
                    <a:pt x="486" y="169"/>
                  </a:lnTo>
                  <a:lnTo>
                    <a:pt x="488" y="169"/>
                  </a:lnTo>
                  <a:lnTo>
                    <a:pt x="489" y="169"/>
                  </a:lnTo>
                  <a:lnTo>
                    <a:pt x="489" y="168"/>
                  </a:lnTo>
                  <a:lnTo>
                    <a:pt x="489" y="166"/>
                  </a:lnTo>
                  <a:lnTo>
                    <a:pt x="490" y="165"/>
                  </a:lnTo>
                  <a:lnTo>
                    <a:pt x="490" y="164"/>
                  </a:lnTo>
                  <a:lnTo>
                    <a:pt x="492" y="164"/>
                  </a:lnTo>
                  <a:lnTo>
                    <a:pt x="492" y="162"/>
                  </a:lnTo>
                  <a:lnTo>
                    <a:pt x="493" y="162"/>
                  </a:lnTo>
                  <a:lnTo>
                    <a:pt x="493" y="161"/>
                  </a:lnTo>
                  <a:lnTo>
                    <a:pt x="494" y="160"/>
                  </a:lnTo>
                  <a:lnTo>
                    <a:pt x="496" y="160"/>
                  </a:lnTo>
                  <a:lnTo>
                    <a:pt x="496" y="158"/>
                  </a:lnTo>
                  <a:lnTo>
                    <a:pt x="497" y="158"/>
                  </a:lnTo>
                  <a:lnTo>
                    <a:pt x="498" y="157"/>
                  </a:lnTo>
                  <a:lnTo>
                    <a:pt x="500" y="157"/>
                  </a:lnTo>
                  <a:lnTo>
                    <a:pt x="500" y="156"/>
                  </a:lnTo>
                  <a:lnTo>
                    <a:pt x="500" y="154"/>
                  </a:lnTo>
                  <a:lnTo>
                    <a:pt x="501" y="154"/>
                  </a:lnTo>
                  <a:lnTo>
                    <a:pt x="501" y="153"/>
                  </a:lnTo>
                  <a:lnTo>
                    <a:pt x="502" y="153"/>
                  </a:lnTo>
                  <a:lnTo>
                    <a:pt x="502" y="152"/>
                  </a:lnTo>
                  <a:lnTo>
                    <a:pt x="503" y="151"/>
                  </a:lnTo>
                  <a:lnTo>
                    <a:pt x="503" y="149"/>
                  </a:lnTo>
                  <a:lnTo>
                    <a:pt x="505" y="148"/>
                  </a:lnTo>
                  <a:lnTo>
                    <a:pt x="506" y="147"/>
                  </a:lnTo>
                  <a:lnTo>
                    <a:pt x="506" y="145"/>
                  </a:lnTo>
                  <a:lnTo>
                    <a:pt x="507" y="144"/>
                  </a:lnTo>
                  <a:lnTo>
                    <a:pt x="507" y="143"/>
                  </a:lnTo>
                  <a:lnTo>
                    <a:pt x="507" y="141"/>
                  </a:lnTo>
                  <a:lnTo>
                    <a:pt x="509" y="140"/>
                  </a:lnTo>
                  <a:lnTo>
                    <a:pt x="510" y="140"/>
                  </a:lnTo>
                  <a:lnTo>
                    <a:pt x="511" y="139"/>
                  </a:lnTo>
                  <a:lnTo>
                    <a:pt x="511" y="137"/>
                  </a:lnTo>
                  <a:lnTo>
                    <a:pt x="513" y="137"/>
                  </a:lnTo>
                  <a:lnTo>
                    <a:pt x="513" y="136"/>
                  </a:lnTo>
                  <a:lnTo>
                    <a:pt x="513" y="135"/>
                  </a:lnTo>
                  <a:lnTo>
                    <a:pt x="514" y="135"/>
                  </a:lnTo>
                  <a:lnTo>
                    <a:pt x="514" y="133"/>
                  </a:lnTo>
                  <a:lnTo>
                    <a:pt x="515" y="133"/>
                  </a:lnTo>
                  <a:lnTo>
                    <a:pt x="517" y="133"/>
                  </a:lnTo>
                  <a:lnTo>
                    <a:pt x="515" y="132"/>
                  </a:lnTo>
                  <a:lnTo>
                    <a:pt x="517" y="132"/>
                  </a:lnTo>
                  <a:lnTo>
                    <a:pt x="517" y="131"/>
                  </a:lnTo>
                  <a:lnTo>
                    <a:pt x="518" y="131"/>
                  </a:lnTo>
                  <a:lnTo>
                    <a:pt x="519" y="131"/>
                  </a:lnTo>
                  <a:lnTo>
                    <a:pt x="521" y="130"/>
                  </a:lnTo>
                  <a:lnTo>
                    <a:pt x="522" y="130"/>
                  </a:lnTo>
                  <a:lnTo>
                    <a:pt x="523" y="130"/>
                  </a:lnTo>
                  <a:lnTo>
                    <a:pt x="524" y="130"/>
                  </a:lnTo>
                  <a:lnTo>
                    <a:pt x="526" y="130"/>
                  </a:lnTo>
                  <a:lnTo>
                    <a:pt x="527" y="130"/>
                  </a:lnTo>
                  <a:lnTo>
                    <a:pt x="527" y="131"/>
                  </a:lnTo>
                  <a:lnTo>
                    <a:pt x="528" y="131"/>
                  </a:lnTo>
                  <a:lnTo>
                    <a:pt x="530" y="131"/>
                  </a:lnTo>
                  <a:lnTo>
                    <a:pt x="531" y="131"/>
                  </a:lnTo>
                  <a:lnTo>
                    <a:pt x="532" y="131"/>
                  </a:lnTo>
                  <a:lnTo>
                    <a:pt x="532" y="132"/>
                  </a:lnTo>
                  <a:lnTo>
                    <a:pt x="534" y="132"/>
                  </a:lnTo>
                  <a:lnTo>
                    <a:pt x="535" y="133"/>
                  </a:lnTo>
                  <a:lnTo>
                    <a:pt x="536" y="133"/>
                  </a:lnTo>
                  <a:lnTo>
                    <a:pt x="538" y="135"/>
                  </a:lnTo>
                  <a:lnTo>
                    <a:pt x="539" y="135"/>
                  </a:lnTo>
                  <a:lnTo>
                    <a:pt x="540" y="135"/>
                  </a:lnTo>
                  <a:lnTo>
                    <a:pt x="541" y="133"/>
                  </a:lnTo>
                  <a:lnTo>
                    <a:pt x="543" y="133"/>
                  </a:lnTo>
                  <a:lnTo>
                    <a:pt x="544" y="133"/>
                  </a:lnTo>
                  <a:lnTo>
                    <a:pt x="545" y="133"/>
                  </a:lnTo>
                  <a:lnTo>
                    <a:pt x="547" y="133"/>
                  </a:lnTo>
                  <a:lnTo>
                    <a:pt x="545" y="132"/>
                  </a:lnTo>
                  <a:lnTo>
                    <a:pt x="547" y="131"/>
                  </a:lnTo>
                  <a:lnTo>
                    <a:pt x="548" y="130"/>
                  </a:lnTo>
                  <a:lnTo>
                    <a:pt x="548" y="128"/>
                  </a:lnTo>
                  <a:lnTo>
                    <a:pt x="547" y="126"/>
                  </a:lnTo>
                  <a:lnTo>
                    <a:pt x="547" y="124"/>
                  </a:lnTo>
                  <a:lnTo>
                    <a:pt x="545" y="124"/>
                  </a:lnTo>
                  <a:lnTo>
                    <a:pt x="545" y="123"/>
                  </a:lnTo>
                  <a:lnTo>
                    <a:pt x="544" y="122"/>
                  </a:lnTo>
                  <a:lnTo>
                    <a:pt x="541" y="119"/>
                  </a:lnTo>
                  <a:lnTo>
                    <a:pt x="541" y="118"/>
                  </a:lnTo>
                  <a:lnTo>
                    <a:pt x="541" y="116"/>
                  </a:lnTo>
                  <a:lnTo>
                    <a:pt x="541" y="115"/>
                  </a:lnTo>
                  <a:lnTo>
                    <a:pt x="541" y="114"/>
                  </a:lnTo>
                  <a:lnTo>
                    <a:pt x="543" y="111"/>
                  </a:lnTo>
                  <a:lnTo>
                    <a:pt x="543" y="110"/>
                  </a:lnTo>
                  <a:lnTo>
                    <a:pt x="544" y="109"/>
                  </a:lnTo>
                  <a:lnTo>
                    <a:pt x="545" y="106"/>
                  </a:lnTo>
                  <a:lnTo>
                    <a:pt x="547" y="105"/>
                  </a:lnTo>
                  <a:lnTo>
                    <a:pt x="545" y="105"/>
                  </a:lnTo>
                  <a:lnTo>
                    <a:pt x="545" y="103"/>
                  </a:lnTo>
                  <a:lnTo>
                    <a:pt x="547" y="102"/>
                  </a:lnTo>
                  <a:lnTo>
                    <a:pt x="548" y="102"/>
                  </a:lnTo>
                  <a:lnTo>
                    <a:pt x="549" y="102"/>
                  </a:lnTo>
                  <a:lnTo>
                    <a:pt x="549" y="101"/>
                  </a:lnTo>
                  <a:lnTo>
                    <a:pt x="551" y="101"/>
                  </a:lnTo>
                  <a:lnTo>
                    <a:pt x="551" y="99"/>
                  </a:lnTo>
                  <a:lnTo>
                    <a:pt x="552" y="99"/>
                  </a:lnTo>
                  <a:lnTo>
                    <a:pt x="553" y="99"/>
                  </a:lnTo>
                  <a:lnTo>
                    <a:pt x="553" y="98"/>
                  </a:lnTo>
                  <a:lnTo>
                    <a:pt x="555" y="98"/>
                  </a:lnTo>
                  <a:lnTo>
                    <a:pt x="557" y="96"/>
                  </a:lnTo>
                  <a:lnTo>
                    <a:pt x="562" y="88"/>
                  </a:lnTo>
                  <a:lnTo>
                    <a:pt x="564" y="88"/>
                  </a:lnTo>
                  <a:lnTo>
                    <a:pt x="564" y="86"/>
                  </a:lnTo>
                  <a:lnTo>
                    <a:pt x="565" y="86"/>
                  </a:lnTo>
                  <a:lnTo>
                    <a:pt x="565" y="85"/>
                  </a:lnTo>
                  <a:lnTo>
                    <a:pt x="566" y="84"/>
                  </a:lnTo>
                  <a:lnTo>
                    <a:pt x="568" y="84"/>
                  </a:lnTo>
                  <a:lnTo>
                    <a:pt x="562" y="72"/>
                  </a:lnTo>
                  <a:lnTo>
                    <a:pt x="576" y="72"/>
                  </a:lnTo>
                  <a:lnTo>
                    <a:pt x="578" y="77"/>
                  </a:lnTo>
                  <a:lnTo>
                    <a:pt x="579" y="76"/>
                  </a:lnTo>
                  <a:lnTo>
                    <a:pt x="579" y="75"/>
                  </a:lnTo>
                  <a:lnTo>
                    <a:pt x="579" y="73"/>
                  </a:lnTo>
                  <a:lnTo>
                    <a:pt x="581" y="72"/>
                  </a:lnTo>
                  <a:lnTo>
                    <a:pt x="581" y="71"/>
                  </a:lnTo>
                  <a:lnTo>
                    <a:pt x="582" y="69"/>
                  </a:lnTo>
                  <a:lnTo>
                    <a:pt x="582" y="68"/>
                  </a:lnTo>
                  <a:lnTo>
                    <a:pt x="583" y="67"/>
                  </a:lnTo>
                  <a:lnTo>
                    <a:pt x="583" y="65"/>
                  </a:lnTo>
                  <a:lnTo>
                    <a:pt x="583" y="64"/>
                  </a:lnTo>
                  <a:lnTo>
                    <a:pt x="585" y="63"/>
                  </a:lnTo>
                  <a:lnTo>
                    <a:pt x="586" y="61"/>
                  </a:lnTo>
                  <a:lnTo>
                    <a:pt x="585" y="60"/>
                  </a:lnTo>
                  <a:lnTo>
                    <a:pt x="585" y="59"/>
                  </a:lnTo>
                  <a:lnTo>
                    <a:pt x="586" y="58"/>
                  </a:lnTo>
                  <a:lnTo>
                    <a:pt x="587" y="58"/>
                  </a:lnTo>
                  <a:lnTo>
                    <a:pt x="587" y="56"/>
                  </a:lnTo>
                  <a:lnTo>
                    <a:pt x="589" y="56"/>
                  </a:lnTo>
                  <a:lnTo>
                    <a:pt x="589" y="55"/>
                  </a:lnTo>
                  <a:lnTo>
                    <a:pt x="589" y="54"/>
                  </a:lnTo>
                  <a:lnTo>
                    <a:pt x="590" y="50"/>
                  </a:lnTo>
                  <a:lnTo>
                    <a:pt x="591" y="48"/>
                  </a:lnTo>
                  <a:lnTo>
                    <a:pt x="593" y="48"/>
                  </a:lnTo>
                  <a:lnTo>
                    <a:pt x="594" y="48"/>
                  </a:lnTo>
                  <a:lnTo>
                    <a:pt x="594" y="47"/>
                  </a:lnTo>
                  <a:lnTo>
                    <a:pt x="595" y="47"/>
                  </a:lnTo>
                  <a:lnTo>
                    <a:pt x="595" y="46"/>
                  </a:lnTo>
                  <a:lnTo>
                    <a:pt x="596" y="44"/>
                  </a:lnTo>
                  <a:lnTo>
                    <a:pt x="596" y="43"/>
                  </a:lnTo>
                  <a:lnTo>
                    <a:pt x="598" y="43"/>
                  </a:lnTo>
                  <a:lnTo>
                    <a:pt x="599" y="42"/>
                  </a:lnTo>
                  <a:lnTo>
                    <a:pt x="599" y="41"/>
                  </a:lnTo>
                  <a:lnTo>
                    <a:pt x="600" y="39"/>
                  </a:lnTo>
                  <a:lnTo>
                    <a:pt x="600" y="38"/>
                  </a:lnTo>
                  <a:lnTo>
                    <a:pt x="602" y="37"/>
                  </a:lnTo>
                  <a:lnTo>
                    <a:pt x="602" y="33"/>
                  </a:lnTo>
                  <a:lnTo>
                    <a:pt x="600" y="31"/>
                  </a:lnTo>
                  <a:lnTo>
                    <a:pt x="600" y="30"/>
                  </a:lnTo>
                  <a:lnTo>
                    <a:pt x="602" y="30"/>
                  </a:lnTo>
                  <a:lnTo>
                    <a:pt x="603" y="30"/>
                  </a:lnTo>
                  <a:lnTo>
                    <a:pt x="604" y="30"/>
                  </a:lnTo>
                  <a:lnTo>
                    <a:pt x="606" y="30"/>
                  </a:lnTo>
                  <a:lnTo>
                    <a:pt x="606" y="29"/>
                  </a:lnTo>
                  <a:lnTo>
                    <a:pt x="607" y="29"/>
                  </a:lnTo>
                  <a:lnTo>
                    <a:pt x="608" y="27"/>
                  </a:lnTo>
                  <a:lnTo>
                    <a:pt x="608" y="26"/>
                  </a:lnTo>
                  <a:lnTo>
                    <a:pt x="610" y="26"/>
                  </a:lnTo>
                  <a:lnTo>
                    <a:pt x="611" y="25"/>
                  </a:lnTo>
                  <a:lnTo>
                    <a:pt x="612" y="24"/>
                  </a:lnTo>
                  <a:lnTo>
                    <a:pt x="614" y="24"/>
                  </a:lnTo>
                  <a:lnTo>
                    <a:pt x="615" y="22"/>
                  </a:lnTo>
                  <a:lnTo>
                    <a:pt x="616" y="22"/>
                  </a:lnTo>
                  <a:lnTo>
                    <a:pt x="617" y="22"/>
                  </a:lnTo>
                  <a:lnTo>
                    <a:pt x="617" y="21"/>
                  </a:lnTo>
                  <a:lnTo>
                    <a:pt x="619" y="21"/>
                  </a:lnTo>
                  <a:lnTo>
                    <a:pt x="619" y="20"/>
                  </a:lnTo>
                  <a:lnTo>
                    <a:pt x="619" y="18"/>
                  </a:lnTo>
                  <a:lnTo>
                    <a:pt x="620" y="18"/>
                  </a:lnTo>
                  <a:lnTo>
                    <a:pt x="620" y="17"/>
                  </a:lnTo>
                  <a:lnTo>
                    <a:pt x="621" y="17"/>
                  </a:lnTo>
                  <a:lnTo>
                    <a:pt x="621" y="16"/>
                  </a:lnTo>
                  <a:lnTo>
                    <a:pt x="623" y="14"/>
                  </a:lnTo>
                  <a:lnTo>
                    <a:pt x="624" y="14"/>
                  </a:lnTo>
                  <a:lnTo>
                    <a:pt x="625" y="14"/>
                  </a:lnTo>
                  <a:lnTo>
                    <a:pt x="627" y="13"/>
                  </a:lnTo>
                  <a:lnTo>
                    <a:pt x="628" y="13"/>
                  </a:lnTo>
                  <a:lnTo>
                    <a:pt x="629" y="13"/>
                  </a:lnTo>
                  <a:lnTo>
                    <a:pt x="629" y="12"/>
                  </a:lnTo>
                  <a:lnTo>
                    <a:pt x="631" y="12"/>
                  </a:lnTo>
                  <a:lnTo>
                    <a:pt x="632" y="10"/>
                  </a:lnTo>
                  <a:lnTo>
                    <a:pt x="632" y="12"/>
                  </a:lnTo>
                  <a:lnTo>
                    <a:pt x="633" y="12"/>
                  </a:lnTo>
                  <a:lnTo>
                    <a:pt x="634" y="12"/>
                  </a:lnTo>
                  <a:lnTo>
                    <a:pt x="638" y="12"/>
                  </a:lnTo>
                  <a:lnTo>
                    <a:pt x="640" y="13"/>
                  </a:lnTo>
                  <a:lnTo>
                    <a:pt x="641" y="13"/>
                  </a:lnTo>
                  <a:lnTo>
                    <a:pt x="641" y="12"/>
                  </a:lnTo>
                  <a:lnTo>
                    <a:pt x="641" y="10"/>
                  </a:lnTo>
                  <a:lnTo>
                    <a:pt x="642" y="10"/>
                  </a:lnTo>
                  <a:lnTo>
                    <a:pt x="642" y="9"/>
                  </a:lnTo>
                  <a:lnTo>
                    <a:pt x="644" y="9"/>
                  </a:lnTo>
                  <a:lnTo>
                    <a:pt x="645" y="9"/>
                  </a:lnTo>
                  <a:lnTo>
                    <a:pt x="646" y="9"/>
                  </a:lnTo>
                  <a:lnTo>
                    <a:pt x="648" y="9"/>
                  </a:lnTo>
                  <a:lnTo>
                    <a:pt x="649" y="9"/>
                  </a:lnTo>
                  <a:lnTo>
                    <a:pt x="650" y="9"/>
                  </a:lnTo>
                  <a:lnTo>
                    <a:pt x="650" y="8"/>
                  </a:lnTo>
                  <a:lnTo>
                    <a:pt x="650" y="7"/>
                  </a:lnTo>
                  <a:lnTo>
                    <a:pt x="652" y="7"/>
                  </a:lnTo>
                  <a:lnTo>
                    <a:pt x="652" y="5"/>
                  </a:lnTo>
                  <a:lnTo>
                    <a:pt x="653" y="5"/>
                  </a:lnTo>
                  <a:lnTo>
                    <a:pt x="653" y="4"/>
                  </a:lnTo>
                  <a:lnTo>
                    <a:pt x="654" y="4"/>
                  </a:lnTo>
                  <a:lnTo>
                    <a:pt x="655" y="3"/>
                  </a:lnTo>
                  <a:lnTo>
                    <a:pt x="657" y="3"/>
                  </a:lnTo>
                  <a:lnTo>
                    <a:pt x="657" y="4"/>
                  </a:lnTo>
                  <a:lnTo>
                    <a:pt x="657" y="3"/>
                  </a:lnTo>
                  <a:lnTo>
                    <a:pt x="658" y="3"/>
                  </a:lnTo>
                  <a:lnTo>
                    <a:pt x="659" y="3"/>
                  </a:lnTo>
                  <a:lnTo>
                    <a:pt x="659" y="1"/>
                  </a:lnTo>
                  <a:lnTo>
                    <a:pt x="661" y="1"/>
                  </a:lnTo>
                  <a:lnTo>
                    <a:pt x="662" y="1"/>
                  </a:lnTo>
                  <a:lnTo>
                    <a:pt x="663" y="1"/>
                  </a:lnTo>
                  <a:lnTo>
                    <a:pt x="665" y="1"/>
                  </a:lnTo>
                  <a:lnTo>
                    <a:pt x="666" y="1"/>
                  </a:lnTo>
                  <a:lnTo>
                    <a:pt x="667" y="1"/>
                  </a:lnTo>
                  <a:lnTo>
                    <a:pt x="669" y="0"/>
                  </a:lnTo>
                  <a:lnTo>
                    <a:pt x="670" y="0"/>
                  </a:lnTo>
                  <a:lnTo>
                    <a:pt x="671" y="0"/>
                  </a:lnTo>
                  <a:lnTo>
                    <a:pt x="672" y="0"/>
                  </a:lnTo>
                  <a:lnTo>
                    <a:pt x="674" y="0"/>
                  </a:lnTo>
                  <a:lnTo>
                    <a:pt x="674" y="1"/>
                  </a:lnTo>
                  <a:lnTo>
                    <a:pt x="675" y="1"/>
                  </a:lnTo>
                  <a:lnTo>
                    <a:pt x="676" y="1"/>
                  </a:lnTo>
                  <a:lnTo>
                    <a:pt x="675" y="1"/>
                  </a:lnTo>
                  <a:lnTo>
                    <a:pt x="675" y="3"/>
                  </a:lnTo>
                  <a:lnTo>
                    <a:pt x="675" y="4"/>
                  </a:lnTo>
                  <a:lnTo>
                    <a:pt x="675" y="5"/>
                  </a:lnTo>
                  <a:lnTo>
                    <a:pt x="674" y="5"/>
                  </a:lnTo>
                  <a:lnTo>
                    <a:pt x="672" y="5"/>
                  </a:lnTo>
                  <a:lnTo>
                    <a:pt x="671" y="7"/>
                  </a:lnTo>
                  <a:lnTo>
                    <a:pt x="671" y="8"/>
                  </a:lnTo>
                  <a:lnTo>
                    <a:pt x="671" y="9"/>
                  </a:lnTo>
                  <a:lnTo>
                    <a:pt x="672" y="10"/>
                  </a:lnTo>
                  <a:lnTo>
                    <a:pt x="672" y="12"/>
                  </a:lnTo>
                  <a:lnTo>
                    <a:pt x="674" y="12"/>
                  </a:lnTo>
                  <a:lnTo>
                    <a:pt x="674" y="13"/>
                  </a:lnTo>
                  <a:lnTo>
                    <a:pt x="674" y="14"/>
                  </a:lnTo>
                  <a:lnTo>
                    <a:pt x="674" y="16"/>
                  </a:lnTo>
                  <a:lnTo>
                    <a:pt x="674" y="17"/>
                  </a:lnTo>
                  <a:lnTo>
                    <a:pt x="672" y="17"/>
                  </a:lnTo>
                  <a:lnTo>
                    <a:pt x="672" y="18"/>
                  </a:lnTo>
                  <a:lnTo>
                    <a:pt x="672" y="20"/>
                  </a:lnTo>
                  <a:lnTo>
                    <a:pt x="674" y="21"/>
                  </a:lnTo>
                  <a:lnTo>
                    <a:pt x="674" y="22"/>
                  </a:lnTo>
                  <a:lnTo>
                    <a:pt x="674" y="24"/>
                  </a:lnTo>
                  <a:lnTo>
                    <a:pt x="674" y="25"/>
                  </a:lnTo>
                  <a:lnTo>
                    <a:pt x="672" y="26"/>
                  </a:lnTo>
                  <a:lnTo>
                    <a:pt x="674" y="27"/>
                  </a:lnTo>
                  <a:lnTo>
                    <a:pt x="675" y="29"/>
                  </a:lnTo>
                  <a:lnTo>
                    <a:pt x="676" y="29"/>
                  </a:lnTo>
                  <a:lnTo>
                    <a:pt x="678" y="29"/>
                  </a:lnTo>
                  <a:lnTo>
                    <a:pt x="678" y="30"/>
                  </a:lnTo>
                  <a:lnTo>
                    <a:pt x="679" y="30"/>
                  </a:lnTo>
                  <a:lnTo>
                    <a:pt x="680" y="30"/>
                  </a:lnTo>
                  <a:lnTo>
                    <a:pt x="682" y="31"/>
                  </a:lnTo>
                  <a:lnTo>
                    <a:pt x="682" y="33"/>
                  </a:lnTo>
                  <a:lnTo>
                    <a:pt x="682" y="34"/>
                  </a:lnTo>
                  <a:lnTo>
                    <a:pt x="682" y="35"/>
                  </a:lnTo>
                  <a:lnTo>
                    <a:pt x="683" y="35"/>
                  </a:lnTo>
                  <a:lnTo>
                    <a:pt x="683" y="37"/>
                  </a:lnTo>
                  <a:lnTo>
                    <a:pt x="684" y="37"/>
                  </a:lnTo>
                  <a:lnTo>
                    <a:pt x="684" y="38"/>
                  </a:lnTo>
                  <a:lnTo>
                    <a:pt x="684" y="39"/>
                  </a:lnTo>
                  <a:lnTo>
                    <a:pt x="684" y="41"/>
                  </a:lnTo>
                  <a:lnTo>
                    <a:pt x="684" y="42"/>
                  </a:lnTo>
                  <a:lnTo>
                    <a:pt x="686" y="42"/>
                  </a:lnTo>
                  <a:lnTo>
                    <a:pt x="684" y="42"/>
                  </a:lnTo>
                  <a:lnTo>
                    <a:pt x="684" y="43"/>
                  </a:lnTo>
                  <a:lnTo>
                    <a:pt x="684" y="46"/>
                  </a:lnTo>
                  <a:lnTo>
                    <a:pt x="684" y="47"/>
                  </a:lnTo>
                  <a:lnTo>
                    <a:pt x="684" y="48"/>
                  </a:lnTo>
                  <a:lnTo>
                    <a:pt x="686" y="50"/>
                  </a:lnTo>
                  <a:lnTo>
                    <a:pt x="686" y="51"/>
                  </a:lnTo>
                  <a:lnTo>
                    <a:pt x="687" y="52"/>
                  </a:lnTo>
                  <a:lnTo>
                    <a:pt x="688" y="52"/>
                  </a:lnTo>
                  <a:lnTo>
                    <a:pt x="690" y="52"/>
                  </a:lnTo>
                  <a:lnTo>
                    <a:pt x="690" y="54"/>
                  </a:lnTo>
                  <a:lnTo>
                    <a:pt x="691" y="54"/>
                  </a:lnTo>
                  <a:lnTo>
                    <a:pt x="692" y="55"/>
                  </a:lnTo>
                  <a:lnTo>
                    <a:pt x="693" y="55"/>
                  </a:lnTo>
                  <a:lnTo>
                    <a:pt x="693" y="56"/>
                  </a:lnTo>
                  <a:lnTo>
                    <a:pt x="695" y="56"/>
                  </a:lnTo>
                  <a:lnTo>
                    <a:pt x="695" y="58"/>
                  </a:lnTo>
                  <a:lnTo>
                    <a:pt x="696" y="58"/>
                  </a:lnTo>
                  <a:lnTo>
                    <a:pt x="697" y="58"/>
                  </a:lnTo>
                  <a:lnTo>
                    <a:pt x="697" y="59"/>
                  </a:lnTo>
                  <a:lnTo>
                    <a:pt x="699" y="59"/>
                  </a:lnTo>
                  <a:lnTo>
                    <a:pt x="699" y="60"/>
                  </a:lnTo>
                  <a:lnTo>
                    <a:pt x="701" y="63"/>
                  </a:lnTo>
                  <a:lnTo>
                    <a:pt x="703" y="63"/>
                  </a:lnTo>
                  <a:lnTo>
                    <a:pt x="704" y="63"/>
                  </a:lnTo>
                  <a:lnTo>
                    <a:pt x="704" y="61"/>
                  </a:lnTo>
                  <a:lnTo>
                    <a:pt x="705" y="61"/>
                  </a:lnTo>
                  <a:lnTo>
                    <a:pt x="707" y="61"/>
                  </a:lnTo>
                  <a:lnTo>
                    <a:pt x="707" y="60"/>
                  </a:lnTo>
                  <a:lnTo>
                    <a:pt x="708" y="60"/>
                  </a:lnTo>
                  <a:lnTo>
                    <a:pt x="708" y="59"/>
                  </a:lnTo>
                  <a:lnTo>
                    <a:pt x="709" y="59"/>
                  </a:lnTo>
                  <a:lnTo>
                    <a:pt x="709" y="58"/>
                  </a:lnTo>
                  <a:lnTo>
                    <a:pt x="710" y="58"/>
                  </a:lnTo>
                  <a:lnTo>
                    <a:pt x="712" y="58"/>
                  </a:lnTo>
                  <a:lnTo>
                    <a:pt x="713" y="58"/>
                  </a:lnTo>
                  <a:lnTo>
                    <a:pt x="714" y="56"/>
                  </a:lnTo>
                  <a:lnTo>
                    <a:pt x="716" y="56"/>
                  </a:lnTo>
                  <a:lnTo>
                    <a:pt x="716" y="55"/>
                  </a:lnTo>
                  <a:lnTo>
                    <a:pt x="717" y="55"/>
                  </a:lnTo>
                  <a:lnTo>
                    <a:pt x="717" y="56"/>
                  </a:lnTo>
                  <a:lnTo>
                    <a:pt x="718" y="56"/>
                  </a:lnTo>
                  <a:lnTo>
                    <a:pt x="720" y="56"/>
                  </a:lnTo>
                  <a:lnTo>
                    <a:pt x="720" y="58"/>
                  </a:lnTo>
                  <a:lnTo>
                    <a:pt x="720" y="59"/>
                  </a:lnTo>
                  <a:lnTo>
                    <a:pt x="720" y="60"/>
                  </a:lnTo>
                  <a:lnTo>
                    <a:pt x="720" y="61"/>
                  </a:lnTo>
                  <a:lnTo>
                    <a:pt x="720" y="63"/>
                  </a:lnTo>
                  <a:lnTo>
                    <a:pt x="720" y="64"/>
                  </a:lnTo>
                  <a:lnTo>
                    <a:pt x="720" y="65"/>
                  </a:lnTo>
                  <a:lnTo>
                    <a:pt x="720" y="67"/>
                  </a:lnTo>
                  <a:lnTo>
                    <a:pt x="720" y="68"/>
                  </a:lnTo>
                  <a:lnTo>
                    <a:pt x="721" y="68"/>
                  </a:lnTo>
                  <a:lnTo>
                    <a:pt x="720" y="69"/>
                  </a:lnTo>
                  <a:lnTo>
                    <a:pt x="721" y="69"/>
                  </a:lnTo>
                  <a:lnTo>
                    <a:pt x="720" y="71"/>
                  </a:lnTo>
                  <a:lnTo>
                    <a:pt x="720" y="72"/>
                  </a:lnTo>
                  <a:lnTo>
                    <a:pt x="721" y="72"/>
                  </a:lnTo>
                  <a:lnTo>
                    <a:pt x="721" y="73"/>
                  </a:lnTo>
                  <a:lnTo>
                    <a:pt x="722" y="73"/>
                  </a:lnTo>
                  <a:lnTo>
                    <a:pt x="724" y="73"/>
                  </a:lnTo>
                  <a:lnTo>
                    <a:pt x="724" y="75"/>
                  </a:lnTo>
                  <a:lnTo>
                    <a:pt x="725" y="75"/>
                  </a:lnTo>
                  <a:lnTo>
                    <a:pt x="725" y="76"/>
                  </a:lnTo>
                  <a:lnTo>
                    <a:pt x="726" y="76"/>
                  </a:lnTo>
                  <a:lnTo>
                    <a:pt x="727" y="76"/>
                  </a:lnTo>
                  <a:lnTo>
                    <a:pt x="727" y="77"/>
                  </a:lnTo>
                  <a:lnTo>
                    <a:pt x="729" y="77"/>
                  </a:lnTo>
                  <a:lnTo>
                    <a:pt x="730" y="77"/>
                  </a:lnTo>
                  <a:lnTo>
                    <a:pt x="731" y="77"/>
                  </a:lnTo>
                  <a:lnTo>
                    <a:pt x="733" y="77"/>
                  </a:lnTo>
                  <a:lnTo>
                    <a:pt x="733" y="76"/>
                  </a:lnTo>
                  <a:lnTo>
                    <a:pt x="733" y="77"/>
                  </a:lnTo>
                  <a:lnTo>
                    <a:pt x="734" y="77"/>
                  </a:lnTo>
                  <a:lnTo>
                    <a:pt x="735" y="77"/>
                  </a:lnTo>
                  <a:lnTo>
                    <a:pt x="737" y="77"/>
                  </a:lnTo>
                  <a:lnTo>
                    <a:pt x="738" y="76"/>
                  </a:lnTo>
                  <a:lnTo>
                    <a:pt x="739" y="76"/>
                  </a:lnTo>
                  <a:lnTo>
                    <a:pt x="739" y="77"/>
                  </a:lnTo>
                  <a:lnTo>
                    <a:pt x="741" y="77"/>
                  </a:lnTo>
                  <a:lnTo>
                    <a:pt x="742" y="79"/>
                  </a:lnTo>
                  <a:lnTo>
                    <a:pt x="743" y="79"/>
                  </a:lnTo>
                  <a:lnTo>
                    <a:pt x="745" y="80"/>
                  </a:lnTo>
                  <a:lnTo>
                    <a:pt x="745" y="81"/>
                  </a:lnTo>
                  <a:lnTo>
                    <a:pt x="746" y="81"/>
                  </a:lnTo>
                  <a:lnTo>
                    <a:pt x="747" y="82"/>
                  </a:lnTo>
                  <a:lnTo>
                    <a:pt x="748" y="82"/>
                  </a:lnTo>
                  <a:lnTo>
                    <a:pt x="750" y="82"/>
                  </a:lnTo>
                  <a:lnTo>
                    <a:pt x="751" y="82"/>
                  </a:lnTo>
                  <a:lnTo>
                    <a:pt x="751" y="84"/>
                  </a:lnTo>
                  <a:lnTo>
                    <a:pt x="751" y="85"/>
                  </a:lnTo>
                  <a:lnTo>
                    <a:pt x="752" y="84"/>
                  </a:lnTo>
                  <a:lnTo>
                    <a:pt x="754" y="84"/>
                  </a:lnTo>
                  <a:lnTo>
                    <a:pt x="754" y="85"/>
                  </a:lnTo>
                  <a:lnTo>
                    <a:pt x="755" y="84"/>
                  </a:lnTo>
                  <a:lnTo>
                    <a:pt x="755" y="85"/>
                  </a:lnTo>
                  <a:lnTo>
                    <a:pt x="756" y="85"/>
                  </a:lnTo>
                  <a:lnTo>
                    <a:pt x="758" y="85"/>
                  </a:lnTo>
                  <a:lnTo>
                    <a:pt x="759" y="85"/>
                  </a:lnTo>
                  <a:lnTo>
                    <a:pt x="760" y="85"/>
                  </a:lnTo>
                  <a:lnTo>
                    <a:pt x="762" y="85"/>
                  </a:lnTo>
                  <a:lnTo>
                    <a:pt x="763" y="85"/>
                  </a:lnTo>
                  <a:lnTo>
                    <a:pt x="764" y="85"/>
                  </a:lnTo>
                  <a:lnTo>
                    <a:pt x="765" y="85"/>
                  </a:lnTo>
                  <a:lnTo>
                    <a:pt x="765" y="86"/>
                  </a:lnTo>
                  <a:lnTo>
                    <a:pt x="765" y="88"/>
                  </a:lnTo>
                  <a:lnTo>
                    <a:pt x="767" y="88"/>
                  </a:lnTo>
                  <a:lnTo>
                    <a:pt x="767" y="89"/>
                  </a:lnTo>
                  <a:lnTo>
                    <a:pt x="767" y="92"/>
                  </a:lnTo>
                  <a:lnTo>
                    <a:pt x="768" y="92"/>
                  </a:lnTo>
                  <a:lnTo>
                    <a:pt x="771" y="92"/>
                  </a:lnTo>
                  <a:lnTo>
                    <a:pt x="772" y="92"/>
                  </a:lnTo>
                  <a:lnTo>
                    <a:pt x="773" y="90"/>
                  </a:lnTo>
                  <a:lnTo>
                    <a:pt x="775" y="90"/>
                  </a:lnTo>
                  <a:lnTo>
                    <a:pt x="775" y="89"/>
                  </a:lnTo>
                  <a:lnTo>
                    <a:pt x="776" y="89"/>
                  </a:lnTo>
                  <a:lnTo>
                    <a:pt x="777" y="90"/>
                  </a:lnTo>
                  <a:lnTo>
                    <a:pt x="779" y="90"/>
                  </a:lnTo>
                  <a:lnTo>
                    <a:pt x="780" y="90"/>
                  </a:lnTo>
                  <a:lnTo>
                    <a:pt x="781" y="90"/>
                  </a:lnTo>
                  <a:lnTo>
                    <a:pt x="783" y="89"/>
                  </a:lnTo>
                  <a:lnTo>
                    <a:pt x="784" y="88"/>
                  </a:lnTo>
                  <a:lnTo>
                    <a:pt x="784" y="86"/>
                  </a:lnTo>
                  <a:lnTo>
                    <a:pt x="785" y="88"/>
                  </a:lnTo>
                  <a:lnTo>
                    <a:pt x="786" y="88"/>
                  </a:lnTo>
                  <a:lnTo>
                    <a:pt x="786" y="89"/>
                  </a:lnTo>
                  <a:lnTo>
                    <a:pt x="786" y="90"/>
                  </a:lnTo>
                  <a:lnTo>
                    <a:pt x="788" y="90"/>
                  </a:lnTo>
                  <a:lnTo>
                    <a:pt x="788" y="89"/>
                  </a:lnTo>
                  <a:lnTo>
                    <a:pt x="788" y="90"/>
                  </a:lnTo>
                  <a:lnTo>
                    <a:pt x="789" y="90"/>
                  </a:lnTo>
                  <a:lnTo>
                    <a:pt x="789" y="89"/>
                  </a:lnTo>
                  <a:lnTo>
                    <a:pt x="790" y="90"/>
                  </a:lnTo>
                  <a:lnTo>
                    <a:pt x="792" y="89"/>
                  </a:lnTo>
                  <a:lnTo>
                    <a:pt x="792" y="90"/>
                  </a:lnTo>
                  <a:lnTo>
                    <a:pt x="793" y="90"/>
                  </a:lnTo>
                  <a:lnTo>
                    <a:pt x="793" y="92"/>
                  </a:lnTo>
                  <a:lnTo>
                    <a:pt x="794" y="93"/>
                  </a:lnTo>
                  <a:lnTo>
                    <a:pt x="794" y="94"/>
                  </a:lnTo>
                  <a:lnTo>
                    <a:pt x="796" y="94"/>
                  </a:lnTo>
                  <a:lnTo>
                    <a:pt x="797" y="94"/>
                  </a:lnTo>
                  <a:lnTo>
                    <a:pt x="797" y="93"/>
                  </a:lnTo>
                  <a:lnTo>
                    <a:pt x="798" y="93"/>
                  </a:lnTo>
                  <a:lnTo>
                    <a:pt x="800" y="93"/>
                  </a:lnTo>
                  <a:lnTo>
                    <a:pt x="800" y="92"/>
                  </a:lnTo>
                  <a:lnTo>
                    <a:pt x="801" y="90"/>
                  </a:lnTo>
                  <a:lnTo>
                    <a:pt x="801" y="89"/>
                  </a:lnTo>
                  <a:lnTo>
                    <a:pt x="802" y="89"/>
                  </a:lnTo>
                  <a:lnTo>
                    <a:pt x="802" y="88"/>
                  </a:lnTo>
                  <a:lnTo>
                    <a:pt x="803" y="88"/>
                  </a:lnTo>
                  <a:lnTo>
                    <a:pt x="803" y="86"/>
                  </a:lnTo>
                  <a:lnTo>
                    <a:pt x="805" y="86"/>
                  </a:lnTo>
                  <a:lnTo>
                    <a:pt x="805" y="85"/>
                  </a:lnTo>
                  <a:lnTo>
                    <a:pt x="806" y="85"/>
                  </a:lnTo>
                  <a:lnTo>
                    <a:pt x="806" y="84"/>
                  </a:lnTo>
                  <a:lnTo>
                    <a:pt x="807" y="84"/>
                  </a:lnTo>
                  <a:lnTo>
                    <a:pt x="807" y="82"/>
                  </a:lnTo>
                  <a:lnTo>
                    <a:pt x="809" y="82"/>
                  </a:lnTo>
                  <a:lnTo>
                    <a:pt x="809" y="81"/>
                  </a:lnTo>
                  <a:lnTo>
                    <a:pt x="810" y="81"/>
                  </a:lnTo>
                  <a:lnTo>
                    <a:pt x="811" y="80"/>
                  </a:lnTo>
                  <a:lnTo>
                    <a:pt x="813" y="81"/>
                  </a:lnTo>
                  <a:lnTo>
                    <a:pt x="814" y="81"/>
                  </a:lnTo>
                  <a:lnTo>
                    <a:pt x="815" y="81"/>
                  </a:lnTo>
                  <a:lnTo>
                    <a:pt x="817" y="81"/>
                  </a:lnTo>
                  <a:lnTo>
                    <a:pt x="817" y="80"/>
                  </a:lnTo>
                  <a:lnTo>
                    <a:pt x="817" y="79"/>
                  </a:lnTo>
                  <a:lnTo>
                    <a:pt x="817" y="77"/>
                  </a:lnTo>
                  <a:lnTo>
                    <a:pt x="818" y="77"/>
                  </a:lnTo>
                  <a:lnTo>
                    <a:pt x="819" y="76"/>
                  </a:lnTo>
                  <a:lnTo>
                    <a:pt x="818" y="75"/>
                  </a:lnTo>
                  <a:lnTo>
                    <a:pt x="818" y="73"/>
                  </a:lnTo>
                  <a:lnTo>
                    <a:pt x="818" y="72"/>
                  </a:lnTo>
                  <a:lnTo>
                    <a:pt x="819" y="72"/>
                  </a:lnTo>
                  <a:lnTo>
                    <a:pt x="819" y="71"/>
                  </a:lnTo>
                  <a:lnTo>
                    <a:pt x="820" y="71"/>
                  </a:lnTo>
                  <a:lnTo>
                    <a:pt x="822" y="71"/>
                  </a:lnTo>
                  <a:lnTo>
                    <a:pt x="823" y="71"/>
                  </a:lnTo>
                  <a:lnTo>
                    <a:pt x="823" y="69"/>
                  </a:lnTo>
                  <a:lnTo>
                    <a:pt x="824" y="69"/>
                  </a:lnTo>
                  <a:lnTo>
                    <a:pt x="826" y="69"/>
                  </a:lnTo>
                  <a:lnTo>
                    <a:pt x="826" y="68"/>
                  </a:lnTo>
                  <a:lnTo>
                    <a:pt x="827" y="68"/>
                  </a:lnTo>
                  <a:lnTo>
                    <a:pt x="828" y="67"/>
                  </a:lnTo>
                  <a:lnTo>
                    <a:pt x="828" y="65"/>
                  </a:lnTo>
                  <a:lnTo>
                    <a:pt x="830" y="65"/>
                  </a:lnTo>
                  <a:lnTo>
                    <a:pt x="830" y="64"/>
                  </a:lnTo>
                  <a:lnTo>
                    <a:pt x="831" y="65"/>
                  </a:lnTo>
                  <a:lnTo>
                    <a:pt x="831" y="64"/>
                  </a:lnTo>
                  <a:lnTo>
                    <a:pt x="832" y="63"/>
                  </a:lnTo>
                  <a:lnTo>
                    <a:pt x="832" y="61"/>
                  </a:lnTo>
                  <a:lnTo>
                    <a:pt x="831" y="61"/>
                  </a:lnTo>
                  <a:lnTo>
                    <a:pt x="832" y="60"/>
                  </a:lnTo>
                  <a:lnTo>
                    <a:pt x="832" y="59"/>
                  </a:lnTo>
                  <a:lnTo>
                    <a:pt x="834" y="59"/>
                  </a:lnTo>
                  <a:lnTo>
                    <a:pt x="832" y="59"/>
                  </a:lnTo>
                  <a:lnTo>
                    <a:pt x="834" y="59"/>
                  </a:lnTo>
                  <a:lnTo>
                    <a:pt x="834" y="58"/>
                  </a:lnTo>
                  <a:lnTo>
                    <a:pt x="835" y="58"/>
                  </a:lnTo>
                  <a:lnTo>
                    <a:pt x="836" y="58"/>
                  </a:lnTo>
                  <a:lnTo>
                    <a:pt x="838" y="58"/>
                  </a:lnTo>
                  <a:lnTo>
                    <a:pt x="839" y="56"/>
                  </a:lnTo>
                  <a:lnTo>
                    <a:pt x="840" y="56"/>
                  </a:lnTo>
                  <a:lnTo>
                    <a:pt x="840" y="55"/>
                  </a:lnTo>
                  <a:lnTo>
                    <a:pt x="841" y="55"/>
                  </a:lnTo>
                  <a:lnTo>
                    <a:pt x="841" y="54"/>
                  </a:lnTo>
                  <a:lnTo>
                    <a:pt x="841" y="55"/>
                  </a:lnTo>
                  <a:lnTo>
                    <a:pt x="841" y="54"/>
                  </a:lnTo>
                  <a:lnTo>
                    <a:pt x="843" y="54"/>
                  </a:lnTo>
                  <a:lnTo>
                    <a:pt x="844" y="54"/>
                  </a:lnTo>
                  <a:lnTo>
                    <a:pt x="845" y="54"/>
                  </a:lnTo>
                  <a:lnTo>
                    <a:pt x="847" y="54"/>
                  </a:lnTo>
                  <a:lnTo>
                    <a:pt x="848" y="54"/>
                  </a:lnTo>
                  <a:lnTo>
                    <a:pt x="848" y="55"/>
                  </a:lnTo>
                  <a:lnTo>
                    <a:pt x="848" y="54"/>
                  </a:lnTo>
                  <a:lnTo>
                    <a:pt x="849" y="54"/>
                  </a:lnTo>
                  <a:lnTo>
                    <a:pt x="849" y="52"/>
                  </a:lnTo>
                  <a:lnTo>
                    <a:pt x="851" y="52"/>
                  </a:lnTo>
                  <a:lnTo>
                    <a:pt x="851" y="54"/>
                  </a:lnTo>
                  <a:lnTo>
                    <a:pt x="852" y="54"/>
                  </a:lnTo>
                  <a:lnTo>
                    <a:pt x="852" y="55"/>
                  </a:lnTo>
                  <a:lnTo>
                    <a:pt x="853" y="55"/>
                  </a:lnTo>
                  <a:lnTo>
                    <a:pt x="855" y="55"/>
                  </a:lnTo>
                  <a:lnTo>
                    <a:pt x="853" y="55"/>
                  </a:lnTo>
                  <a:lnTo>
                    <a:pt x="855" y="56"/>
                  </a:lnTo>
                  <a:lnTo>
                    <a:pt x="856" y="56"/>
                  </a:lnTo>
                  <a:lnTo>
                    <a:pt x="857" y="56"/>
                  </a:lnTo>
                  <a:lnTo>
                    <a:pt x="858" y="56"/>
                  </a:lnTo>
                  <a:lnTo>
                    <a:pt x="860" y="56"/>
                  </a:lnTo>
                  <a:lnTo>
                    <a:pt x="861" y="56"/>
                  </a:lnTo>
                  <a:lnTo>
                    <a:pt x="862" y="56"/>
                  </a:lnTo>
                  <a:lnTo>
                    <a:pt x="864" y="56"/>
                  </a:lnTo>
                  <a:lnTo>
                    <a:pt x="864" y="55"/>
                  </a:lnTo>
                  <a:lnTo>
                    <a:pt x="864" y="54"/>
                  </a:lnTo>
                  <a:lnTo>
                    <a:pt x="865" y="54"/>
                  </a:lnTo>
                  <a:lnTo>
                    <a:pt x="866" y="54"/>
                  </a:lnTo>
                  <a:lnTo>
                    <a:pt x="868" y="54"/>
                  </a:lnTo>
                  <a:lnTo>
                    <a:pt x="868" y="52"/>
                  </a:lnTo>
                  <a:lnTo>
                    <a:pt x="868" y="54"/>
                  </a:lnTo>
                  <a:lnTo>
                    <a:pt x="869" y="54"/>
                  </a:lnTo>
                  <a:lnTo>
                    <a:pt x="870" y="54"/>
                  </a:lnTo>
                  <a:lnTo>
                    <a:pt x="870" y="55"/>
                  </a:lnTo>
                  <a:lnTo>
                    <a:pt x="870" y="56"/>
                  </a:lnTo>
                  <a:lnTo>
                    <a:pt x="872" y="56"/>
                  </a:lnTo>
                  <a:lnTo>
                    <a:pt x="873" y="56"/>
                  </a:lnTo>
                  <a:lnTo>
                    <a:pt x="873" y="58"/>
                  </a:lnTo>
                  <a:lnTo>
                    <a:pt x="872" y="58"/>
                  </a:lnTo>
                  <a:lnTo>
                    <a:pt x="873" y="59"/>
                  </a:lnTo>
                  <a:lnTo>
                    <a:pt x="872" y="59"/>
                  </a:lnTo>
                  <a:lnTo>
                    <a:pt x="873" y="59"/>
                  </a:lnTo>
                  <a:lnTo>
                    <a:pt x="873" y="60"/>
                  </a:lnTo>
                  <a:lnTo>
                    <a:pt x="874" y="60"/>
                  </a:lnTo>
                  <a:lnTo>
                    <a:pt x="874" y="61"/>
                  </a:lnTo>
                  <a:lnTo>
                    <a:pt x="876" y="61"/>
                  </a:lnTo>
                  <a:lnTo>
                    <a:pt x="874" y="61"/>
                  </a:lnTo>
                  <a:lnTo>
                    <a:pt x="876" y="61"/>
                  </a:lnTo>
                  <a:lnTo>
                    <a:pt x="877" y="61"/>
                  </a:lnTo>
                  <a:lnTo>
                    <a:pt x="878" y="63"/>
                  </a:lnTo>
                  <a:lnTo>
                    <a:pt x="878" y="61"/>
                  </a:lnTo>
                  <a:lnTo>
                    <a:pt x="879" y="61"/>
                  </a:lnTo>
                  <a:lnTo>
                    <a:pt x="879" y="60"/>
                  </a:lnTo>
                  <a:lnTo>
                    <a:pt x="879" y="61"/>
                  </a:lnTo>
                  <a:lnTo>
                    <a:pt x="879" y="60"/>
                  </a:lnTo>
                  <a:lnTo>
                    <a:pt x="879" y="61"/>
                  </a:lnTo>
                  <a:lnTo>
                    <a:pt x="881" y="61"/>
                  </a:lnTo>
                  <a:lnTo>
                    <a:pt x="881" y="60"/>
                  </a:lnTo>
                  <a:lnTo>
                    <a:pt x="881" y="61"/>
                  </a:lnTo>
                  <a:lnTo>
                    <a:pt x="881" y="60"/>
                  </a:lnTo>
                  <a:lnTo>
                    <a:pt x="882" y="60"/>
                  </a:lnTo>
                  <a:lnTo>
                    <a:pt x="882" y="59"/>
                  </a:lnTo>
                  <a:lnTo>
                    <a:pt x="883" y="59"/>
                  </a:lnTo>
                  <a:lnTo>
                    <a:pt x="883" y="60"/>
                  </a:lnTo>
                  <a:lnTo>
                    <a:pt x="885" y="60"/>
                  </a:lnTo>
                  <a:lnTo>
                    <a:pt x="885" y="59"/>
                  </a:lnTo>
                  <a:lnTo>
                    <a:pt x="885" y="60"/>
                  </a:lnTo>
                  <a:lnTo>
                    <a:pt x="886" y="60"/>
                  </a:lnTo>
                  <a:lnTo>
                    <a:pt x="886" y="59"/>
                  </a:lnTo>
                  <a:lnTo>
                    <a:pt x="886" y="60"/>
                  </a:lnTo>
                  <a:lnTo>
                    <a:pt x="887" y="60"/>
                  </a:lnTo>
                  <a:lnTo>
                    <a:pt x="887" y="61"/>
                  </a:lnTo>
                  <a:lnTo>
                    <a:pt x="889" y="61"/>
                  </a:lnTo>
                  <a:lnTo>
                    <a:pt x="889" y="63"/>
                  </a:lnTo>
                  <a:lnTo>
                    <a:pt x="890" y="63"/>
                  </a:lnTo>
                  <a:lnTo>
                    <a:pt x="890" y="61"/>
                  </a:lnTo>
                  <a:lnTo>
                    <a:pt x="890" y="63"/>
                  </a:lnTo>
                  <a:lnTo>
                    <a:pt x="891" y="63"/>
                  </a:lnTo>
                  <a:lnTo>
                    <a:pt x="893" y="63"/>
                  </a:lnTo>
                  <a:lnTo>
                    <a:pt x="893" y="64"/>
                  </a:lnTo>
                  <a:lnTo>
                    <a:pt x="894" y="64"/>
                  </a:lnTo>
                  <a:lnTo>
                    <a:pt x="895" y="64"/>
                  </a:lnTo>
                  <a:lnTo>
                    <a:pt x="895" y="65"/>
                  </a:lnTo>
                  <a:lnTo>
                    <a:pt x="896" y="65"/>
                  </a:lnTo>
                  <a:lnTo>
                    <a:pt x="896" y="67"/>
                  </a:lnTo>
                  <a:lnTo>
                    <a:pt x="896" y="68"/>
                  </a:lnTo>
                  <a:lnTo>
                    <a:pt x="898" y="68"/>
                  </a:lnTo>
                  <a:lnTo>
                    <a:pt x="898" y="69"/>
                  </a:lnTo>
                  <a:lnTo>
                    <a:pt x="898" y="71"/>
                  </a:lnTo>
                  <a:lnTo>
                    <a:pt x="898" y="69"/>
                  </a:lnTo>
                  <a:lnTo>
                    <a:pt x="899" y="68"/>
                  </a:lnTo>
                  <a:lnTo>
                    <a:pt x="899" y="69"/>
                  </a:lnTo>
                  <a:lnTo>
                    <a:pt x="900" y="69"/>
                  </a:lnTo>
                  <a:lnTo>
                    <a:pt x="899" y="69"/>
                  </a:lnTo>
                  <a:lnTo>
                    <a:pt x="899" y="71"/>
                  </a:lnTo>
                  <a:lnTo>
                    <a:pt x="900" y="71"/>
                  </a:lnTo>
                  <a:lnTo>
                    <a:pt x="900" y="69"/>
                  </a:lnTo>
                  <a:lnTo>
                    <a:pt x="900" y="71"/>
                  </a:lnTo>
                  <a:lnTo>
                    <a:pt x="902" y="71"/>
                  </a:lnTo>
                  <a:lnTo>
                    <a:pt x="903" y="71"/>
                  </a:lnTo>
                  <a:lnTo>
                    <a:pt x="904" y="71"/>
                  </a:lnTo>
                  <a:lnTo>
                    <a:pt x="906" y="71"/>
                  </a:lnTo>
                  <a:lnTo>
                    <a:pt x="907" y="71"/>
                  </a:lnTo>
                  <a:lnTo>
                    <a:pt x="908" y="71"/>
                  </a:lnTo>
                  <a:lnTo>
                    <a:pt x="908" y="69"/>
                  </a:lnTo>
                  <a:lnTo>
                    <a:pt x="908" y="71"/>
                  </a:lnTo>
                  <a:lnTo>
                    <a:pt x="910" y="69"/>
                  </a:lnTo>
                  <a:lnTo>
                    <a:pt x="910" y="71"/>
                  </a:lnTo>
                  <a:lnTo>
                    <a:pt x="911" y="71"/>
                  </a:lnTo>
                  <a:lnTo>
                    <a:pt x="912" y="71"/>
                  </a:lnTo>
                  <a:lnTo>
                    <a:pt x="913" y="71"/>
                  </a:lnTo>
                  <a:lnTo>
                    <a:pt x="913" y="69"/>
                  </a:lnTo>
                  <a:lnTo>
                    <a:pt x="915" y="69"/>
                  </a:lnTo>
                  <a:lnTo>
                    <a:pt x="916" y="69"/>
                  </a:lnTo>
                  <a:lnTo>
                    <a:pt x="916" y="68"/>
                  </a:lnTo>
                  <a:lnTo>
                    <a:pt x="916" y="69"/>
                  </a:lnTo>
                  <a:lnTo>
                    <a:pt x="917" y="69"/>
                  </a:lnTo>
                  <a:lnTo>
                    <a:pt x="919" y="69"/>
                  </a:lnTo>
                  <a:lnTo>
                    <a:pt x="919" y="71"/>
                  </a:lnTo>
                  <a:lnTo>
                    <a:pt x="920" y="69"/>
                  </a:lnTo>
                  <a:lnTo>
                    <a:pt x="920" y="71"/>
                  </a:lnTo>
                  <a:lnTo>
                    <a:pt x="921" y="71"/>
                  </a:lnTo>
                  <a:lnTo>
                    <a:pt x="921" y="69"/>
                  </a:lnTo>
                  <a:lnTo>
                    <a:pt x="923" y="69"/>
                  </a:lnTo>
                  <a:lnTo>
                    <a:pt x="923" y="68"/>
                  </a:lnTo>
                  <a:lnTo>
                    <a:pt x="921" y="68"/>
                  </a:lnTo>
                  <a:lnTo>
                    <a:pt x="923" y="67"/>
                  </a:lnTo>
                  <a:lnTo>
                    <a:pt x="923" y="65"/>
                  </a:lnTo>
                  <a:lnTo>
                    <a:pt x="923" y="64"/>
                  </a:lnTo>
                  <a:lnTo>
                    <a:pt x="924" y="64"/>
                  </a:lnTo>
                  <a:lnTo>
                    <a:pt x="924" y="63"/>
                  </a:lnTo>
                  <a:lnTo>
                    <a:pt x="924" y="64"/>
                  </a:lnTo>
                  <a:lnTo>
                    <a:pt x="925" y="64"/>
                  </a:lnTo>
                  <a:lnTo>
                    <a:pt x="925" y="65"/>
                  </a:lnTo>
                  <a:lnTo>
                    <a:pt x="927" y="65"/>
                  </a:lnTo>
                  <a:lnTo>
                    <a:pt x="928" y="65"/>
                  </a:lnTo>
                  <a:lnTo>
                    <a:pt x="927" y="65"/>
                  </a:lnTo>
                  <a:lnTo>
                    <a:pt x="927" y="64"/>
                  </a:lnTo>
                  <a:lnTo>
                    <a:pt x="928" y="65"/>
                  </a:lnTo>
                  <a:lnTo>
                    <a:pt x="928" y="64"/>
                  </a:lnTo>
                  <a:lnTo>
                    <a:pt x="929" y="65"/>
                  </a:lnTo>
                  <a:lnTo>
                    <a:pt x="929" y="64"/>
                  </a:lnTo>
                  <a:lnTo>
                    <a:pt x="929" y="65"/>
                  </a:lnTo>
                  <a:lnTo>
                    <a:pt x="929" y="64"/>
                  </a:lnTo>
                  <a:lnTo>
                    <a:pt x="931" y="64"/>
                  </a:lnTo>
                  <a:lnTo>
                    <a:pt x="932" y="65"/>
                  </a:lnTo>
                  <a:lnTo>
                    <a:pt x="932" y="64"/>
                  </a:lnTo>
                  <a:lnTo>
                    <a:pt x="932" y="63"/>
                  </a:lnTo>
                  <a:lnTo>
                    <a:pt x="933" y="64"/>
                  </a:lnTo>
                  <a:lnTo>
                    <a:pt x="933" y="63"/>
                  </a:lnTo>
                  <a:lnTo>
                    <a:pt x="934" y="63"/>
                  </a:lnTo>
                  <a:lnTo>
                    <a:pt x="934" y="61"/>
                  </a:lnTo>
                  <a:lnTo>
                    <a:pt x="936" y="61"/>
                  </a:lnTo>
                  <a:lnTo>
                    <a:pt x="937" y="61"/>
                  </a:lnTo>
                  <a:lnTo>
                    <a:pt x="938" y="61"/>
                  </a:lnTo>
                  <a:lnTo>
                    <a:pt x="938" y="63"/>
                  </a:lnTo>
                  <a:lnTo>
                    <a:pt x="940" y="63"/>
                  </a:lnTo>
                  <a:lnTo>
                    <a:pt x="940" y="64"/>
                  </a:lnTo>
                  <a:lnTo>
                    <a:pt x="938" y="64"/>
                  </a:lnTo>
                  <a:lnTo>
                    <a:pt x="940" y="64"/>
                  </a:lnTo>
                  <a:lnTo>
                    <a:pt x="941" y="64"/>
                  </a:lnTo>
                  <a:lnTo>
                    <a:pt x="942" y="64"/>
                  </a:lnTo>
                  <a:lnTo>
                    <a:pt x="942" y="63"/>
                  </a:lnTo>
                  <a:lnTo>
                    <a:pt x="944" y="63"/>
                  </a:lnTo>
                  <a:lnTo>
                    <a:pt x="945" y="63"/>
                  </a:lnTo>
                  <a:lnTo>
                    <a:pt x="946" y="63"/>
                  </a:lnTo>
                  <a:lnTo>
                    <a:pt x="948" y="63"/>
                  </a:lnTo>
                  <a:lnTo>
                    <a:pt x="949" y="63"/>
                  </a:lnTo>
                  <a:lnTo>
                    <a:pt x="950" y="63"/>
                  </a:lnTo>
                  <a:lnTo>
                    <a:pt x="949" y="63"/>
                  </a:lnTo>
                  <a:lnTo>
                    <a:pt x="950" y="63"/>
                  </a:lnTo>
                  <a:lnTo>
                    <a:pt x="950" y="64"/>
                  </a:lnTo>
                  <a:lnTo>
                    <a:pt x="950" y="65"/>
                  </a:lnTo>
                  <a:lnTo>
                    <a:pt x="950" y="67"/>
                  </a:lnTo>
                  <a:lnTo>
                    <a:pt x="950" y="68"/>
                  </a:lnTo>
                  <a:lnTo>
                    <a:pt x="951" y="68"/>
                  </a:lnTo>
                  <a:lnTo>
                    <a:pt x="953" y="68"/>
                  </a:lnTo>
                  <a:lnTo>
                    <a:pt x="953" y="67"/>
                  </a:lnTo>
                  <a:lnTo>
                    <a:pt x="954" y="68"/>
                  </a:lnTo>
                  <a:lnTo>
                    <a:pt x="955" y="68"/>
                  </a:lnTo>
                  <a:lnTo>
                    <a:pt x="957" y="68"/>
                  </a:lnTo>
                  <a:lnTo>
                    <a:pt x="957" y="67"/>
                  </a:lnTo>
                  <a:lnTo>
                    <a:pt x="958" y="67"/>
                  </a:lnTo>
                  <a:lnTo>
                    <a:pt x="958" y="65"/>
                  </a:lnTo>
                  <a:lnTo>
                    <a:pt x="958" y="67"/>
                  </a:lnTo>
                  <a:lnTo>
                    <a:pt x="959" y="67"/>
                  </a:lnTo>
                  <a:lnTo>
                    <a:pt x="959" y="65"/>
                  </a:lnTo>
                  <a:lnTo>
                    <a:pt x="959" y="67"/>
                  </a:lnTo>
                  <a:lnTo>
                    <a:pt x="961" y="67"/>
                  </a:lnTo>
                  <a:lnTo>
                    <a:pt x="962" y="68"/>
                  </a:lnTo>
                  <a:lnTo>
                    <a:pt x="963" y="68"/>
                  </a:lnTo>
                  <a:lnTo>
                    <a:pt x="965" y="69"/>
                  </a:lnTo>
                  <a:lnTo>
                    <a:pt x="965" y="71"/>
                  </a:lnTo>
                  <a:lnTo>
                    <a:pt x="963" y="71"/>
                  </a:lnTo>
                  <a:lnTo>
                    <a:pt x="963" y="72"/>
                  </a:lnTo>
                  <a:lnTo>
                    <a:pt x="965" y="72"/>
                  </a:lnTo>
                  <a:lnTo>
                    <a:pt x="965" y="73"/>
                  </a:lnTo>
                  <a:lnTo>
                    <a:pt x="966" y="73"/>
                  </a:lnTo>
                  <a:lnTo>
                    <a:pt x="966" y="72"/>
                  </a:lnTo>
                  <a:lnTo>
                    <a:pt x="967" y="72"/>
                  </a:lnTo>
                  <a:lnTo>
                    <a:pt x="967" y="71"/>
                  </a:lnTo>
                  <a:lnTo>
                    <a:pt x="967" y="69"/>
                  </a:lnTo>
                  <a:lnTo>
                    <a:pt x="969" y="69"/>
                  </a:lnTo>
                  <a:lnTo>
                    <a:pt x="970" y="69"/>
                  </a:lnTo>
                  <a:lnTo>
                    <a:pt x="970" y="68"/>
                  </a:lnTo>
                  <a:lnTo>
                    <a:pt x="971" y="68"/>
                  </a:lnTo>
                  <a:lnTo>
                    <a:pt x="971" y="67"/>
                  </a:lnTo>
                  <a:lnTo>
                    <a:pt x="971" y="68"/>
                  </a:lnTo>
                  <a:lnTo>
                    <a:pt x="972" y="68"/>
                  </a:lnTo>
                  <a:lnTo>
                    <a:pt x="972" y="69"/>
                  </a:lnTo>
                  <a:lnTo>
                    <a:pt x="972" y="71"/>
                  </a:lnTo>
                  <a:lnTo>
                    <a:pt x="972" y="72"/>
                  </a:lnTo>
                  <a:lnTo>
                    <a:pt x="974" y="72"/>
                  </a:lnTo>
                  <a:lnTo>
                    <a:pt x="974" y="71"/>
                  </a:lnTo>
                  <a:lnTo>
                    <a:pt x="975" y="71"/>
                  </a:lnTo>
                  <a:lnTo>
                    <a:pt x="975" y="72"/>
                  </a:lnTo>
                  <a:lnTo>
                    <a:pt x="976" y="72"/>
                  </a:lnTo>
                  <a:lnTo>
                    <a:pt x="978" y="72"/>
                  </a:lnTo>
                  <a:lnTo>
                    <a:pt x="978" y="73"/>
                  </a:lnTo>
                  <a:lnTo>
                    <a:pt x="979" y="73"/>
                  </a:lnTo>
                  <a:lnTo>
                    <a:pt x="979" y="75"/>
                  </a:lnTo>
                  <a:lnTo>
                    <a:pt x="979" y="73"/>
                  </a:lnTo>
                  <a:lnTo>
                    <a:pt x="980" y="73"/>
                  </a:lnTo>
                  <a:lnTo>
                    <a:pt x="982" y="73"/>
                  </a:lnTo>
                  <a:lnTo>
                    <a:pt x="983" y="73"/>
                  </a:lnTo>
                  <a:lnTo>
                    <a:pt x="984" y="73"/>
                  </a:lnTo>
                  <a:lnTo>
                    <a:pt x="986" y="73"/>
                  </a:lnTo>
                  <a:lnTo>
                    <a:pt x="986" y="72"/>
                  </a:lnTo>
                  <a:lnTo>
                    <a:pt x="986" y="71"/>
                  </a:lnTo>
                  <a:lnTo>
                    <a:pt x="987" y="71"/>
                  </a:lnTo>
                  <a:lnTo>
                    <a:pt x="987" y="69"/>
                  </a:lnTo>
                  <a:lnTo>
                    <a:pt x="988" y="69"/>
                  </a:lnTo>
                  <a:lnTo>
                    <a:pt x="988" y="68"/>
                  </a:lnTo>
                  <a:lnTo>
                    <a:pt x="989" y="68"/>
                  </a:lnTo>
                  <a:lnTo>
                    <a:pt x="989" y="67"/>
                  </a:lnTo>
                  <a:lnTo>
                    <a:pt x="989" y="65"/>
                  </a:lnTo>
                  <a:lnTo>
                    <a:pt x="991" y="65"/>
                  </a:lnTo>
                  <a:lnTo>
                    <a:pt x="991" y="64"/>
                  </a:lnTo>
                  <a:lnTo>
                    <a:pt x="991" y="63"/>
                  </a:lnTo>
                  <a:lnTo>
                    <a:pt x="991" y="64"/>
                  </a:lnTo>
                  <a:lnTo>
                    <a:pt x="992" y="64"/>
                  </a:lnTo>
                  <a:lnTo>
                    <a:pt x="992" y="63"/>
                  </a:lnTo>
                  <a:lnTo>
                    <a:pt x="993" y="63"/>
                  </a:lnTo>
                  <a:lnTo>
                    <a:pt x="993" y="61"/>
                  </a:lnTo>
                  <a:lnTo>
                    <a:pt x="995" y="63"/>
                  </a:lnTo>
                  <a:lnTo>
                    <a:pt x="995" y="61"/>
                  </a:lnTo>
                  <a:lnTo>
                    <a:pt x="996" y="61"/>
                  </a:lnTo>
                  <a:lnTo>
                    <a:pt x="1017" y="60"/>
                  </a:lnTo>
                  <a:lnTo>
                    <a:pt x="1018" y="60"/>
                  </a:lnTo>
                  <a:lnTo>
                    <a:pt x="1020" y="60"/>
                  </a:lnTo>
                  <a:lnTo>
                    <a:pt x="1021" y="60"/>
                  </a:lnTo>
                  <a:lnTo>
                    <a:pt x="1022" y="60"/>
                  </a:lnTo>
                  <a:lnTo>
                    <a:pt x="1024" y="60"/>
                  </a:lnTo>
                  <a:lnTo>
                    <a:pt x="1024" y="61"/>
                  </a:lnTo>
                  <a:lnTo>
                    <a:pt x="1025" y="61"/>
                  </a:lnTo>
                  <a:lnTo>
                    <a:pt x="1025" y="60"/>
                  </a:lnTo>
                  <a:lnTo>
                    <a:pt x="1026" y="60"/>
                  </a:lnTo>
                  <a:lnTo>
                    <a:pt x="1027" y="59"/>
                  </a:lnTo>
                  <a:lnTo>
                    <a:pt x="1027" y="58"/>
                  </a:lnTo>
                  <a:lnTo>
                    <a:pt x="1029" y="58"/>
                  </a:lnTo>
                  <a:lnTo>
                    <a:pt x="1030" y="58"/>
                  </a:lnTo>
                  <a:lnTo>
                    <a:pt x="1031" y="58"/>
                  </a:lnTo>
                  <a:lnTo>
                    <a:pt x="1031" y="56"/>
                  </a:lnTo>
                  <a:lnTo>
                    <a:pt x="1033" y="56"/>
                  </a:lnTo>
                  <a:lnTo>
                    <a:pt x="1033" y="55"/>
                  </a:lnTo>
                  <a:lnTo>
                    <a:pt x="1033" y="56"/>
                  </a:lnTo>
                  <a:lnTo>
                    <a:pt x="1034" y="56"/>
                  </a:lnTo>
                  <a:lnTo>
                    <a:pt x="1035" y="52"/>
                  </a:lnTo>
                  <a:lnTo>
                    <a:pt x="1037" y="52"/>
                  </a:lnTo>
                  <a:lnTo>
                    <a:pt x="1037" y="51"/>
                  </a:lnTo>
                  <a:lnTo>
                    <a:pt x="1035" y="51"/>
                  </a:lnTo>
                  <a:lnTo>
                    <a:pt x="1035" y="50"/>
                  </a:lnTo>
                  <a:lnTo>
                    <a:pt x="1037" y="50"/>
                  </a:lnTo>
                  <a:lnTo>
                    <a:pt x="1038" y="50"/>
                  </a:lnTo>
                  <a:lnTo>
                    <a:pt x="1039" y="50"/>
                  </a:lnTo>
                  <a:lnTo>
                    <a:pt x="1039" y="48"/>
                  </a:lnTo>
                  <a:lnTo>
                    <a:pt x="1041" y="48"/>
                  </a:lnTo>
                  <a:lnTo>
                    <a:pt x="1041" y="47"/>
                  </a:lnTo>
                  <a:lnTo>
                    <a:pt x="1039" y="47"/>
                  </a:lnTo>
                  <a:lnTo>
                    <a:pt x="1039" y="46"/>
                  </a:lnTo>
                  <a:lnTo>
                    <a:pt x="1039" y="44"/>
                  </a:lnTo>
                  <a:lnTo>
                    <a:pt x="1041" y="44"/>
                  </a:lnTo>
                  <a:lnTo>
                    <a:pt x="1041" y="46"/>
                  </a:lnTo>
                  <a:lnTo>
                    <a:pt x="1042" y="46"/>
                  </a:lnTo>
                  <a:lnTo>
                    <a:pt x="1043" y="46"/>
                  </a:lnTo>
                  <a:lnTo>
                    <a:pt x="1043" y="47"/>
                  </a:lnTo>
                  <a:lnTo>
                    <a:pt x="1044" y="46"/>
                  </a:lnTo>
                  <a:lnTo>
                    <a:pt x="1046" y="46"/>
                  </a:lnTo>
                  <a:lnTo>
                    <a:pt x="1046" y="47"/>
                  </a:lnTo>
                  <a:lnTo>
                    <a:pt x="1044" y="47"/>
                  </a:lnTo>
                  <a:lnTo>
                    <a:pt x="1044" y="48"/>
                  </a:lnTo>
                  <a:lnTo>
                    <a:pt x="1044" y="50"/>
                  </a:lnTo>
                  <a:lnTo>
                    <a:pt x="1044" y="51"/>
                  </a:lnTo>
                  <a:lnTo>
                    <a:pt x="1044" y="52"/>
                  </a:lnTo>
                  <a:lnTo>
                    <a:pt x="1043" y="52"/>
                  </a:lnTo>
                  <a:lnTo>
                    <a:pt x="1044" y="52"/>
                  </a:lnTo>
                  <a:lnTo>
                    <a:pt x="1044" y="51"/>
                  </a:lnTo>
                  <a:lnTo>
                    <a:pt x="1046" y="51"/>
                  </a:lnTo>
                  <a:lnTo>
                    <a:pt x="1046" y="52"/>
                  </a:lnTo>
                  <a:lnTo>
                    <a:pt x="1046" y="54"/>
                  </a:lnTo>
                  <a:lnTo>
                    <a:pt x="1044" y="54"/>
                  </a:lnTo>
                  <a:lnTo>
                    <a:pt x="1044" y="55"/>
                  </a:lnTo>
                  <a:lnTo>
                    <a:pt x="1044" y="56"/>
                  </a:lnTo>
                  <a:lnTo>
                    <a:pt x="1046" y="56"/>
                  </a:lnTo>
                  <a:lnTo>
                    <a:pt x="1046" y="58"/>
                  </a:lnTo>
                  <a:lnTo>
                    <a:pt x="1046" y="59"/>
                  </a:lnTo>
                  <a:lnTo>
                    <a:pt x="1047" y="58"/>
                  </a:lnTo>
                  <a:lnTo>
                    <a:pt x="1048" y="56"/>
                  </a:lnTo>
                  <a:lnTo>
                    <a:pt x="1050" y="56"/>
                  </a:lnTo>
                  <a:lnTo>
                    <a:pt x="1050" y="58"/>
                  </a:lnTo>
                  <a:lnTo>
                    <a:pt x="1050" y="59"/>
                  </a:lnTo>
                  <a:lnTo>
                    <a:pt x="1050" y="60"/>
                  </a:lnTo>
                  <a:lnTo>
                    <a:pt x="1051" y="60"/>
                  </a:lnTo>
                  <a:lnTo>
                    <a:pt x="1051" y="59"/>
                  </a:lnTo>
                  <a:lnTo>
                    <a:pt x="1052" y="60"/>
                  </a:lnTo>
                  <a:lnTo>
                    <a:pt x="1054" y="60"/>
                  </a:lnTo>
                  <a:lnTo>
                    <a:pt x="1055" y="61"/>
                  </a:lnTo>
                  <a:lnTo>
                    <a:pt x="1055" y="60"/>
                  </a:lnTo>
                  <a:lnTo>
                    <a:pt x="1055" y="59"/>
                  </a:lnTo>
                  <a:lnTo>
                    <a:pt x="1054" y="59"/>
                  </a:lnTo>
                  <a:lnTo>
                    <a:pt x="1054" y="58"/>
                  </a:lnTo>
                  <a:lnTo>
                    <a:pt x="1052" y="58"/>
                  </a:lnTo>
                  <a:lnTo>
                    <a:pt x="1052" y="56"/>
                  </a:lnTo>
                  <a:lnTo>
                    <a:pt x="1051" y="55"/>
                  </a:lnTo>
                  <a:lnTo>
                    <a:pt x="1051" y="54"/>
                  </a:lnTo>
                  <a:lnTo>
                    <a:pt x="1052" y="54"/>
                  </a:lnTo>
                  <a:lnTo>
                    <a:pt x="1054" y="54"/>
                  </a:lnTo>
                  <a:lnTo>
                    <a:pt x="1054" y="52"/>
                  </a:lnTo>
                  <a:lnTo>
                    <a:pt x="1055" y="52"/>
                  </a:lnTo>
                  <a:lnTo>
                    <a:pt x="1055" y="54"/>
                  </a:lnTo>
                  <a:lnTo>
                    <a:pt x="1056" y="54"/>
                  </a:lnTo>
                  <a:lnTo>
                    <a:pt x="1056" y="55"/>
                  </a:lnTo>
                  <a:lnTo>
                    <a:pt x="1056" y="54"/>
                  </a:lnTo>
                  <a:lnTo>
                    <a:pt x="1058" y="54"/>
                  </a:lnTo>
                  <a:lnTo>
                    <a:pt x="1058" y="52"/>
                  </a:lnTo>
                  <a:lnTo>
                    <a:pt x="1059" y="52"/>
                  </a:lnTo>
                  <a:lnTo>
                    <a:pt x="1060" y="52"/>
                  </a:lnTo>
                  <a:lnTo>
                    <a:pt x="1060" y="54"/>
                  </a:lnTo>
                  <a:lnTo>
                    <a:pt x="1059" y="54"/>
                  </a:lnTo>
                  <a:lnTo>
                    <a:pt x="1059" y="55"/>
                  </a:lnTo>
                  <a:lnTo>
                    <a:pt x="1060" y="55"/>
                  </a:lnTo>
                  <a:lnTo>
                    <a:pt x="1060" y="54"/>
                  </a:lnTo>
                  <a:lnTo>
                    <a:pt x="1062" y="54"/>
                  </a:lnTo>
                  <a:lnTo>
                    <a:pt x="1063" y="52"/>
                  </a:lnTo>
                  <a:lnTo>
                    <a:pt x="1064" y="51"/>
                  </a:lnTo>
                  <a:lnTo>
                    <a:pt x="1064" y="50"/>
                  </a:lnTo>
                  <a:lnTo>
                    <a:pt x="1064" y="48"/>
                  </a:lnTo>
                  <a:lnTo>
                    <a:pt x="1065" y="50"/>
                  </a:lnTo>
                  <a:lnTo>
                    <a:pt x="1065" y="51"/>
                  </a:lnTo>
                  <a:lnTo>
                    <a:pt x="1065" y="52"/>
                  </a:lnTo>
                  <a:lnTo>
                    <a:pt x="1067" y="52"/>
                  </a:lnTo>
                  <a:lnTo>
                    <a:pt x="1067" y="54"/>
                  </a:lnTo>
                  <a:lnTo>
                    <a:pt x="1068" y="55"/>
                  </a:lnTo>
                  <a:lnTo>
                    <a:pt x="1068" y="54"/>
                  </a:lnTo>
                  <a:lnTo>
                    <a:pt x="1069" y="54"/>
                  </a:lnTo>
                  <a:lnTo>
                    <a:pt x="1069" y="55"/>
                  </a:lnTo>
                  <a:lnTo>
                    <a:pt x="1069" y="56"/>
                  </a:lnTo>
                  <a:lnTo>
                    <a:pt x="1069" y="58"/>
                  </a:lnTo>
                  <a:lnTo>
                    <a:pt x="1069" y="59"/>
                  </a:lnTo>
                  <a:lnTo>
                    <a:pt x="1069" y="60"/>
                  </a:lnTo>
                  <a:lnTo>
                    <a:pt x="1071" y="60"/>
                  </a:lnTo>
                  <a:lnTo>
                    <a:pt x="1071" y="61"/>
                  </a:lnTo>
                  <a:lnTo>
                    <a:pt x="1071" y="63"/>
                  </a:lnTo>
                  <a:lnTo>
                    <a:pt x="1071" y="64"/>
                  </a:lnTo>
                  <a:lnTo>
                    <a:pt x="1072" y="65"/>
                  </a:lnTo>
                  <a:lnTo>
                    <a:pt x="1072" y="67"/>
                  </a:lnTo>
                  <a:lnTo>
                    <a:pt x="1072" y="68"/>
                  </a:lnTo>
                  <a:lnTo>
                    <a:pt x="1072" y="69"/>
                  </a:lnTo>
                  <a:lnTo>
                    <a:pt x="1072" y="71"/>
                  </a:lnTo>
                  <a:lnTo>
                    <a:pt x="1072" y="72"/>
                  </a:lnTo>
                  <a:lnTo>
                    <a:pt x="1073" y="72"/>
                  </a:lnTo>
                  <a:lnTo>
                    <a:pt x="1073" y="73"/>
                  </a:lnTo>
                  <a:lnTo>
                    <a:pt x="1073" y="75"/>
                  </a:lnTo>
                  <a:lnTo>
                    <a:pt x="1075" y="75"/>
                  </a:lnTo>
                  <a:lnTo>
                    <a:pt x="1075" y="76"/>
                  </a:lnTo>
                  <a:lnTo>
                    <a:pt x="1075" y="77"/>
                  </a:lnTo>
                  <a:lnTo>
                    <a:pt x="1075" y="79"/>
                  </a:lnTo>
                  <a:lnTo>
                    <a:pt x="1075" y="80"/>
                  </a:lnTo>
                  <a:lnTo>
                    <a:pt x="1075" y="81"/>
                  </a:lnTo>
                  <a:lnTo>
                    <a:pt x="1075" y="82"/>
                  </a:lnTo>
                  <a:lnTo>
                    <a:pt x="1076" y="82"/>
                  </a:lnTo>
                  <a:lnTo>
                    <a:pt x="1076" y="84"/>
                  </a:lnTo>
                  <a:lnTo>
                    <a:pt x="1076" y="85"/>
                  </a:lnTo>
                  <a:lnTo>
                    <a:pt x="1077" y="85"/>
                  </a:lnTo>
                  <a:lnTo>
                    <a:pt x="1077" y="86"/>
                  </a:lnTo>
                  <a:lnTo>
                    <a:pt x="1079" y="86"/>
                  </a:lnTo>
                  <a:lnTo>
                    <a:pt x="1079" y="88"/>
                  </a:lnTo>
                  <a:lnTo>
                    <a:pt x="1079" y="89"/>
                  </a:lnTo>
                  <a:lnTo>
                    <a:pt x="1080" y="90"/>
                  </a:lnTo>
                  <a:lnTo>
                    <a:pt x="1079" y="90"/>
                  </a:lnTo>
                  <a:lnTo>
                    <a:pt x="1079" y="92"/>
                  </a:lnTo>
                  <a:lnTo>
                    <a:pt x="1080" y="93"/>
                  </a:lnTo>
                  <a:lnTo>
                    <a:pt x="1079" y="93"/>
                  </a:lnTo>
                  <a:lnTo>
                    <a:pt x="1080" y="93"/>
                  </a:lnTo>
                  <a:lnTo>
                    <a:pt x="1079" y="93"/>
                  </a:lnTo>
                  <a:lnTo>
                    <a:pt x="1079" y="94"/>
                  </a:lnTo>
                  <a:lnTo>
                    <a:pt x="1079" y="96"/>
                  </a:lnTo>
                  <a:lnTo>
                    <a:pt x="1079" y="97"/>
                  </a:lnTo>
                  <a:lnTo>
                    <a:pt x="1080" y="97"/>
                  </a:lnTo>
                  <a:lnTo>
                    <a:pt x="1080" y="98"/>
                  </a:lnTo>
                  <a:lnTo>
                    <a:pt x="1081" y="98"/>
                  </a:lnTo>
                  <a:lnTo>
                    <a:pt x="1082" y="98"/>
                  </a:lnTo>
                  <a:lnTo>
                    <a:pt x="1084" y="98"/>
                  </a:lnTo>
                  <a:lnTo>
                    <a:pt x="1085" y="99"/>
                  </a:lnTo>
                  <a:lnTo>
                    <a:pt x="1085" y="101"/>
                  </a:lnTo>
                  <a:lnTo>
                    <a:pt x="1086" y="101"/>
                  </a:lnTo>
                  <a:lnTo>
                    <a:pt x="1086" y="102"/>
                  </a:lnTo>
                  <a:lnTo>
                    <a:pt x="1086" y="103"/>
                  </a:lnTo>
                  <a:lnTo>
                    <a:pt x="1086" y="105"/>
                  </a:lnTo>
                  <a:lnTo>
                    <a:pt x="1086" y="106"/>
                  </a:lnTo>
                  <a:lnTo>
                    <a:pt x="1086" y="107"/>
                  </a:lnTo>
                  <a:lnTo>
                    <a:pt x="1086" y="109"/>
                  </a:lnTo>
                  <a:lnTo>
                    <a:pt x="1088" y="109"/>
                  </a:lnTo>
                  <a:lnTo>
                    <a:pt x="1088" y="110"/>
                  </a:lnTo>
                  <a:lnTo>
                    <a:pt x="1088" y="111"/>
                  </a:lnTo>
                  <a:lnTo>
                    <a:pt x="1088" y="113"/>
                  </a:lnTo>
                  <a:lnTo>
                    <a:pt x="1088" y="114"/>
                  </a:lnTo>
                  <a:lnTo>
                    <a:pt x="1090" y="118"/>
                  </a:lnTo>
                  <a:lnTo>
                    <a:pt x="1092" y="118"/>
                  </a:lnTo>
                  <a:lnTo>
                    <a:pt x="1093" y="118"/>
                  </a:lnTo>
                  <a:lnTo>
                    <a:pt x="1094" y="118"/>
                  </a:lnTo>
                  <a:lnTo>
                    <a:pt x="1094" y="119"/>
                  </a:lnTo>
                  <a:lnTo>
                    <a:pt x="1094" y="120"/>
                  </a:lnTo>
                  <a:lnTo>
                    <a:pt x="1094" y="122"/>
                  </a:lnTo>
                  <a:lnTo>
                    <a:pt x="1094" y="123"/>
                  </a:lnTo>
                  <a:lnTo>
                    <a:pt x="1096" y="123"/>
                  </a:lnTo>
                  <a:lnTo>
                    <a:pt x="1096" y="124"/>
                  </a:lnTo>
                  <a:lnTo>
                    <a:pt x="1096" y="126"/>
                  </a:lnTo>
                  <a:lnTo>
                    <a:pt x="1097" y="126"/>
                  </a:lnTo>
                  <a:lnTo>
                    <a:pt x="1096" y="126"/>
                  </a:lnTo>
                  <a:lnTo>
                    <a:pt x="1097" y="126"/>
                  </a:lnTo>
                  <a:lnTo>
                    <a:pt x="1097" y="127"/>
                  </a:lnTo>
                  <a:lnTo>
                    <a:pt x="1097" y="128"/>
                  </a:lnTo>
                  <a:lnTo>
                    <a:pt x="1097" y="130"/>
                  </a:lnTo>
                  <a:lnTo>
                    <a:pt x="1098" y="131"/>
                  </a:lnTo>
                  <a:lnTo>
                    <a:pt x="1098" y="132"/>
                  </a:lnTo>
                  <a:lnTo>
                    <a:pt x="1098" y="133"/>
                  </a:lnTo>
                  <a:lnTo>
                    <a:pt x="1098" y="135"/>
                  </a:lnTo>
                  <a:lnTo>
                    <a:pt x="1098" y="136"/>
                  </a:lnTo>
                  <a:lnTo>
                    <a:pt x="1098" y="137"/>
                  </a:lnTo>
                  <a:lnTo>
                    <a:pt x="1099" y="139"/>
                  </a:lnTo>
                  <a:lnTo>
                    <a:pt x="1101" y="140"/>
                  </a:lnTo>
                  <a:lnTo>
                    <a:pt x="1102" y="141"/>
                  </a:lnTo>
                  <a:lnTo>
                    <a:pt x="1103" y="143"/>
                  </a:lnTo>
                  <a:lnTo>
                    <a:pt x="1107" y="144"/>
                  </a:lnTo>
                  <a:lnTo>
                    <a:pt x="1107" y="145"/>
                  </a:lnTo>
                  <a:lnTo>
                    <a:pt x="1109" y="147"/>
                  </a:lnTo>
                  <a:lnTo>
                    <a:pt x="1111" y="151"/>
                  </a:lnTo>
                  <a:lnTo>
                    <a:pt x="1113" y="152"/>
                  </a:lnTo>
                  <a:lnTo>
                    <a:pt x="1114" y="154"/>
                  </a:lnTo>
                  <a:lnTo>
                    <a:pt x="1117" y="156"/>
                  </a:lnTo>
                  <a:lnTo>
                    <a:pt x="1119" y="157"/>
                  </a:lnTo>
                  <a:lnTo>
                    <a:pt x="1120" y="157"/>
                  </a:lnTo>
                  <a:lnTo>
                    <a:pt x="1123" y="158"/>
                  </a:lnTo>
                  <a:lnTo>
                    <a:pt x="1126" y="160"/>
                  </a:lnTo>
                  <a:lnTo>
                    <a:pt x="1127" y="161"/>
                  </a:lnTo>
                  <a:lnTo>
                    <a:pt x="1131" y="162"/>
                  </a:lnTo>
                  <a:lnTo>
                    <a:pt x="1137" y="164"/>
                  </a:lnTo>
                  <a:lnTo>
                    <a:pt x="1144" y="165"/>
                  </a:lnTo>
                  <a:lnTo>
                    <a:pt x="1153" y="166"/>
                  </a:lnTo>
                  <a:lnTo>
                    <a:pt x="1155" y="166"/>
                  </a:lnTo>
                  <a:lnTo>
                    <a:pt x="1158" y="166"/>
                  </a:lnTo>
                  <a:lnTo>
                    <a:pt x="1165" y="168"/>
                  </a:lnTo>
                  <a:lnTo>
                    <a:pt x="1166" y="169"/>
                  </a:lnTo>
                  <a:lnTo>
                    <a:pt x="1168" y="169"/>
                  </a:lnTo>
                  <a:lnTo>
                    <a:pt x="1169" y="169"/>
                  </a:lnTo>
                  <a:lnTo>
                    <a:pt x="1173" y="169"/>
                  </a:lnTo>
                  <a:lnTo>
                    <a:pt x="1174" y="168"/>
                  </a:lnTo>
                  <a:lnTo>
                    <a:pt x="1175" y="168"/>
                  </a:lnTo>
                  <a:lnTo>
                    <a:pt x="1177" y="168"/>
                  </a:lnTo>
                  <a:lnTo>
                    <a:pt x="1178" y="168"/>
                  </a:lnTo>
                  <a:lnTo>
                    <a:pt x="1178" y="169"/>
                  </a:lnTo>
                  <a:lnTo>
                    <a:pt x="1179" y="170"/>
                  </a:lnTo>
                  <a:lnTo>
                    <a:pt x="1181" y="174"/>
                  </a:lnTo>
                  <a:lnTo>
                    <a:pt x="1183" y="174"/>
                  </a:lnTo>
                  <a:lnTo>
                    <a:pt x="1189" y="177"/>
                  </a:lnTo>
                  <a:lnTo>
                    <a:pt x="1199" y="181"/>
                  </a:lnTo>
                  <a:lnTo>
                    <a:pt x="1204" y="182"/>
                  </a:lnTo>
                  <a:lnTo>
                    <a:pt x="1204" y="183"/>
                  </a:lnTo>
                  <a:lnTo>
                    <a:pt x="1206" y="183"/>
                  </a:lnTo>
                  <a:lnTo>
                    <a:pt x="1216" y="185"/>
                  </a:lnTo>
                  <a:lnTo>
                    <a:pt x="1217" y="185"/>
                  </a:lnTo>
                  <a:lnTo>
                    <a:pt x="1220" y="185"/>
                  </a:lnTo>
                  <a:lnTo>
                    <a:pt x="1221" y="185"/>
                  </a:lnTo>
                  <a:lnTo>
                    <a:pt x="1224" y="185"/>
                  </a:lnTo>
                  <a:lnTo>
                    <a:pt x="1229" y="183"/>
                  </a:lnTo>
                  <a:lnTo>
                    <a:pt x="1230" y="183"/>
                  </a:lnTo>
                  <a:lnTo>
                    <a:pt x="1237" y="183"/>
                  </a:lnTo>
                  <a:lnTo>
                    <a:pt x="1242" y="182"/>
                  </a:lnTo>
                  <a:lnTo>
                    <a:pt x="1250" y="182"/>
                  </a:lnTo>
                  <a:lnTo>
                    <a:pt x="1254" y="182"/>
                  </a:lnTo>
                  <a:lnTo>
                    <a:pt x="1258" y="182"/>
                  </a:lnTo>
                  <a:lnTo>
                    <a:pt x="1261" y="182"/>
                  </a:lnTo>
                  <a:lnTo>
                    <a:pt x="1262" y="182"/>
                  </a:lnTo>
                  <a:lnTo>
                    <a:pt x="1263" y="182"/>
                  </a:lnTo>
                  <a:lnTo>
                    <a:pt x="1265" y="182"/>
                  </a:lnTo>
                  <a:lnTo>
                    <a:pt x="1265" y="183"/>
                  </a:lnTo>
                  <a:lnTo>
                    <a:pt x="1270" y="187"/>
                  </a:lnTo>
                  <a:lnTo>
                    <a:pt x="1271" y="188"/>
                  </a:lnTo>
                  <a:lnTo>
                    <a:pt x="1275" y="192"/>
                  </a:lnTo>
                  <a:lnTo>
                    <a:pt x="1276" y="194"/>
                  </a:lnTo>
                  <a:lnTo>
                    <a:pt x="1278" y="194"/>
                  </a:lnTo>
                  <a:lnTo>
                    <a:pt x="1279" y="195"/>
                  </a:lnTo>
                  <a:lnTo>
                    <a:pt x="1283" y="196"/>
                  </a:lnTo>
                  <a:lnTo>
                    <a:pt x="1284" y="198"/>
                  </a:lnTo>
                  <a:lnTo>
                    <a:pt x="1284" y="199"/>
                  </a:lnTo>
                  <a:lnTo>
                    <a:pt x="1287" y="203"/>
                  </a:lnTo>
                  <a:lnTo>
                    <a:pt x="1291" y="207"/>
                  </a:lnTo>
                  <a:lnTo>
                    <a:pt x="1292" y="209"/>
                  </a:lnTo>
                  <a:lnTo>
                    <a:pt x="1293" y="212"/>
                  </a:lnTo>
                  <a:lnTo>
                    <a:pt x="1295" y="215"/>
                  </a:lnTo>
                  <a:lnTo>
                    <a:pt x="1296" y="219"/>
                  </a:lnTo>
                  <a:lnTo>
                    <a:pt x="1297" y="221"/>
                  </a:lnTo>
                  <a:lnTo>
                    <a:pt x="1297" y="223"/>
                  </a:lnTo>
                  <a:lnTo>
                    <a:pt x="1299" y="223"/>
                  </a:lnTo>
                  <a:lnTo>
                    <a:pt x="1299" y="224"/>
                  </a:lnTo>
                  <a:lnTo>
                    <a:pt x="1299" y="225"/>
                  </a:lnTo>
                  <a:lnTo>
                    <a:pt x="1300" y="228"/>
                  </a:lnTo>
                  <a:lnTo>
                    <a:pt x="1300" y="229"/>
                  </a:lnTo>
                  <a:lnTo>
                    <a:pt x="1301" y="233"/>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47" name="Freeform 28">
              <a:extLst>
                <a:ext uri="{FF2B5EF4-FFF2-40B4-BE49-F238E27FC236}">
                  <a16:creationId xmlns:a16="http://schemas.microsoft.com/office/drawing/2014/main" id="{90EE10A5-FC37-41C2-B91E-05D0BF976C6D}"/>
                </a:ext>
              </a:extLst>
            </p:cNvPr>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5 w 881"/>
                <a:gd name="T7" fmla="*/ 183 h 891"/>
                <a:gd name="T8" fmla="*/ 859 w 881"/>
                <a:gd name="T9" fmla="*/ 264 h 891"/>
                <a:gd name="T10" fmla="*/ 794 w 881"/>
                <a:gd name="T11" fmla="*/ 382 h 891"/>
                <a:gd name="T12" fmla="*/ 835 w 881"/>
                <a:gd name="T13" fmla="*/ 379 h 891"/>
                <a:gd name="T14" fmla="*/ 845 w 881"/>
                <a:gd name="T15" fmla="*/ 411 h 891"/>
                <a:gd name="T16" fmla="*/ 846 w 881"/>
                <a:gd name="T17" fmla="*/ 462 h 891"/>
                <a:gd name="T18" fmla="*/ 860 w 881"/>
                <a:gd name="T19" fmla="*/ 493 h 891"/>
                <a:gd name="T20" fmla="*/ 843 w 881"/>
                <a:gd name="T21" fmla="*/ 518 h 891"/>
                <a:gd name="T22" fmla="*/ 815 w 881"/>
                <a:gd name="T23" fmla="*/ 564 h 891"/>
                <a:gd name="T24" fmla="*/ 794 w 881"/>
                <a:gd name="T25" fmla="*/ 618 h 891"/>
                <a:gd name="T26" fmla="*/ 822 w 881"/>
                <a:gd name="T27" fmla="*/ 650 h 891"/>
                <a:gd name="T28" fmla="*/ 784 w 881"/>
                <a:gd name="T29" fmla="*/ 687 h 891"/>
                <a:gd name="T30" fmla="*/ 740 w 881"/>
                <a:gd name="T31" fmla="*/ 712 h 891"/>
                <a:gd name="T32" fmla="*/ 706 w 881"/>
                <a:gd name="T33" fmla="*/ 752 h 891"/>
                <a:gd name="T34" fmla="*/ 660 w 881"/>
                <a:gd name="T35" fmla="*/ 785 h 891"/>
                <a:gd name="T36" fmla="*/ 642 w 881"/>
                <a:gd name="T37" fmla="*/ 826 h 891"/>
                <a:gd name="T38" fmla="*/ 610 w 881"/>
                <a:gd name="T39" fmla="*/ 862 h 891"/>
                <a:gd name="T40" fmla="*/ 577 w 881"/>
                <a:gd name="T41" fmla="*/ 845 h 891"/>
                <a:gd name="T42" fmla="*/ 534 w 881"/>
                <a:gd name="T43" fmla="*/ 855 h 891"/>
                <a:gd name="T44" fmla="*/ 439 w 881"/>
                <a:gd name="T45" fmla="*/ 868 h 891"/>
                <a:gd name="T46" fmla="*/ 374 w 881"/>
                <a:gd name="T47" fmla="*/ 877 h 891"/>
                <a:gd name="T48" fmla="*/ 326 w 881"/>
                <a:gd name="T49" fmla="*/ 862 h 891"/>
                <a:gd name="T50" fmla="*/ 310 w 881"/>
                <a:gd name="T51" fmla="*/ 877 h 891"/>
                <a:gd name="T52" fmla="*/ 253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1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1 h 891"/>
                <a:gd name="T94" fmla="*/ 143 w 881"/>
                <a:gd name="T95" fmla="*/ 428 h 891"/>
                <a:gd name="T96" fmla="*/ 161 w 881"/>
                <a:gd name="T97" fmla="*/ 406 h 891"/>
                <a:gd name="T98" fmla="*/ 181 w 881"/>
                <a:gd name="T99" fmla="*/ 378 h 891"/>
                <a:gd name="T100" fmla="*/ 196 w 881"/>
                <a:gd name="T101" fmla="*/ 344 h 891"/>
                <a:gd name="T102" fmla="*/ 161 w 881"/>
                <a:gd name="T103" fmla="*/ 351 h 891"/>
                <a:gd name="T104" fmla="*/ 171 w 881"/>
                <a:gd name="T105" fmla="*/ 303 h 891"/>
                <a:gd name="T106" fmla="*/ 164 w 881"/>
                <a:gd name="T107" fmla="*/ 272 h 891"/>
                <a:gd name="T108" fmla="*/ 200 w 881"/>
                <a:gd name="T109" fmla="*/ 256 h 891"/>
                <a:gd name="T110" fmla="*/ 237 w 881"/>
                <a:gd name="T111" fmla="*/ 255 h 891"/>
                <a:gd name="T112" fmla="*/ 272 w 881"/>
                <a:gd name="T113" fmla="*/ 243 h 891"/>
                <a:gd name="T114" fmla="*/ 291 w 881"/>
                <a:gd name="T115" fmla="*/ 205 h 891"/>
                <a:gd name="T116" fmla="*/ 302 w 881"/>
                <a:gd name="T117" fmla="*/ 154 h 891"/>
                <a:gd name="T118" fmla="*/ 338 w 881"/>
                <a:gd name="T119" fmla="*/ 116 h 891"/>
                <a:gd name="T120" fmla="*/ 373 w 881"/>
                <a:gd name="T121" fmla="*/ 98 h 891"/>
                <a:gd name="T122" fmla="*/ 458 w 881"/>
                <a:gd name="T123" fmla="*/ 77 h 891"/>
                <a:gd name="T124" fmla="*/ 549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6" y="4"/>
                  </a:moveTo>
                  <a:lnTo>
                    <a:pt x="597" y="4"/>
                  </a:lnTo>
                  <a:lnTo>
                    <a:pt x="600" y="4"/>
                  </a:lnTo>
                  <a:lnTo>
                    <a:pt x="601" y="4"/>
                  </a:lnTo>
                  <a:lnTo>
                    <a:pt x="602" y="4"/>
                  </a:lnTo>
                  <a:lnTo>
                    <a:pt x="602" y="2"/>
                  </a:lnTo>
                  <a:lnTo>
                    <a:pt x="605" y="1"/>
                  </a:lnTo>
                  <a:lnTo>
                    <a:pt x="606" y="0"/>
                  </a:lnTo>
                  <a:lnTo>
                    <a:pt x="606" y="1"/>
                  </a:lnTo>
                  <a:lnTo>
                    <a:pt x="606" y="2"/>
                  </a:lnTo>
                  <a:lnTo>
                    <a:pt x="608" y="2"/>
                  </a:lnTo>
                  <a:lnTo>
                    <a:pt x="608" y="4"/>
                  </a:lnTo>
                  <a:lnTo>
                    <a:pt x="609" y="5"/>
                  </a:lnTo>
                  <a:lnTo>
                    <a:pt x="610" y="6"/>
                  </a:lnTo>
                  <a:lnTo>
                    <a:pt x="610" y="8"/>
                  </a:lnTo>
                  <a:lnTo>
                    <a:pt x="611" y="6"/>
                  </a:lnTo>
                  <a:lnTo>
                    <a:pt x="613" y="6"/>
                  </a:lnTo>
                  <a:lnTo>
                    <a:pt x="613" y="5"/>
                  </a:lnTo>
                  <a:lnTo>
                    <a:pt x="614" y="5"/>
                  </a:lnTo>
                  <a:lnTo>
                    <a:pt x="615" y="4"/>
                  </a:lnTo>
                  <a:lnTo>
                    <a:pt x="617" y="2"/>
                  </a:lnTo>
                  <a:lnTo>
                    <a:pt x="617" y="1"/>
                  </a:lnTo>
                  <a:lnTo>
                    <a:pt x="618" y="1"/>
                  </a:lnTo>
                  <a:lnTo>
                    <a:pt x="621" y="4"/>
                  </a:lnTo>
                  <a:lnTo>
                    <a:pt x="622" y="5"/>
                  </a:lnTo>
                  <a:lnTo>
                    <a:pt x="623" y="5"/>
                  </a:lnTo>
                  <a:lnTo>
                    <a:pt x="626" y="5"/>
                  </a:lnTo>
                  <a:lnTo>
                    <a:pt x="627" y="5"/>
                  </a:lnTo>
                  <a:lnTo>
                    <a:pt x="631" y="5"/>
                  </a:lnTo>
                  <a:lnTo>
                    <a:pt x="635" y="6"/>
                  </a:lnTo>
                  <a:lnTo>
                    <a:pt x="636" y="6"/>
                  </a:lnTo>
                  <a:lnTo>
                    <a:pt x="639" y="6"/>
                  </a:lnTo>
                  <a:lnTo>
                    <a:pt x="642" y="8"/>
                  </a:lnTo>
                  <a:lnTo>
                    <a:pt x="643" y="8"/>
                  </a:lnTo>
                  <a:lnTo>
                    <a:pt x="644" y="8"/>
                  </a:lnTo>
                  <a:lnTo>
                    <a:pt x="647" y="8"/>
                  </a:lnTo>
                  <a:lnTo>
                    <a:pt x="649" y="8"/>
                  </a:lnTo>
                  <a:lnTo>
                    <a:pt x="653" y="9"/>
                  </a:lnTo>
                  <a:lnTo>
                    <a:pt x="655" y="9"/>
                  </a:lnTo>
                  <a:lnTo>
                    <a:pt x="655" y="8"/>
                  </a:lnTo>
                  <a:lnTo>
                    <a:pt x="656" y="8"/>
                  </a:lnTo>
                  <a:lnTo>
                    <a:pt x="661" y="6"/>
                  </a:lnTo>
                  <a:lnTo>
                    <a:pt x="665" y="5"/>
                  </a:lnTo>
                  <a:lnTo>
                    <a:pt x="672" y="9"/>
                  </a:lnTo>
                  <a:lnTo>
                    <a:pt x="682" y="15"/>
                  </a:lnTo>
                  <a:lnTo>
                    <a:pt x="686" y="17"/>
                  </a:lnTo>
                  <a:lnTo>
                    <a:pt x="687" y="17"/>
                  </a:lnTo>
                  <a:lnTo>
                    <a:pt x="689" y="17"/>
                  </a:lnTo>
                  <a:lnTo>
                    <a:pt x="691" y="17"/>
                  </a:lnTo>
                  <a:lnTo>
                    <a:pt x="694" y="15"/>
                  </a:lnTo>
                  <a:lnTo>
                    <a:pt x="695" y="14"/>
                  </a:lnTo>
                  <a:lnTo>
                    <a:pt x="699" y="13"/>
                  </a:lnTo>
                  <a:lnTo>
                    <a:pt x="701" y="13"/>
                  </a:lnTo>
                  <a:lnTo>
                    <a:pt x="702" y="13"/>
                  </a:lnTo>
                  <a:lnTo>
                    <a:pt x="703" y="12"/>
                  </a:lnTo>
                  <a:lnTo>
                    <a:pt x="704" y="12"/>
                  </a:lnTo>
                  <a:lnTo>
                    <a:pt x="706" y="12"/>
                  </a:lnTo>
                  <a:lnTo>
                    <a:pt x="706" y="10"/>
                  </a:lnTo>
                  <a:lnTo>
                    <a:pt x="711" y="8"/>
                  </a:lnTo>
                  <a:lnTo>
                    <a:pt x="715" y="5"/>
                  </a:lnTo>
                  <a:lnTo>
                    <a:pt x="718" y="6"/>
                  </a:lnTo>
                  <a:lnTo>
                    <a:pt x="719" y="6"/>
                  </a:lnTo>
                  <a:lnTo>
                    <a:pt x="720" y="6"/>
                  </a:lnTo>
                  <a:lnTo>
                    <a:pt x="732" y="9"/>
                  </a:lnTo>
                  <a:lnTo>
                    <a:pt x="735" y="10"/>
                  </a:lnTo>
                  <a:lnTo>
                    <a:pt x="740" y="10"/>
                  </a:lnTo>
                  <a:lnTo>
                    <a:pt x="745" y="12"/>
                  </a:lnTo>
                  <a:lnTo>
                    <a:pt x="749" y="13"/>
                  </a:lnTo>
                  <a:lnTo>
                    <a:pt x="750" y="14"/>
                  </a:lnTo>
                  <a:lnTo>
                    <a:pt x="753" y="14"/>
                  </a:lnTo>
                  <a:lnTo>
                    <a:pt x="756" y="14"/>
                  </a:lnTo>
                  <a:lnTo>
                    <a:pt x="760" y="15"/>
                  </a:lnTo>
                  <a:lnTo>
                    <a:pt x="770" y="18"/>
                  </a:lnTo>
                  <a:lnTo>
                    <a:pt x="782" y="17"/>
                  </a:lnTo>
                  <a:lnTo>
                    <a:pt x="795" y="22"/>
                  </a:lnTo>
                  <a:lnTo>
                    <a:pt x="796" y="18"/>
                  </a:lnTo>
                  <a:lnTo>
                    <a:pt x="803" y="15"/>
                  </a:lnTo>
                  <a:lnTo>
                    <a:pt x="807" y="15"/>
                  </a:lnTo>
                  <a:lnTo>
                    <a:pt x="816" y="15"/>
                  </a:lnTo>
                  <a:lnTo>
                    <a:pt x="822" y="15"/>
                  </a:lnTo>
                  <a:lnTo>
                    <a:pt x="828" y="17"/>
                  </a:lnTo>
                  <a:lnTo>
                    <a:pt x="834" y="18"/>
                  </a:lnTo>
                  <a:lnTo>
                    <a:pt x="838" y="18"/>
                  </a:lnTo>
                  <a:lnTo>
                    <a:pt x="841" y="18"/>
                  </a:lnTo>
                  <a:lnTo>
                    <a:pt x="845" y="18"/>
                  </a:lnTo>
                  <a:lnTo>
                    <a:pt x="849" y="18"/>
                  </a:lnTo>
                  <a:lnTo>
                    <a:pt x="850" y="18"/>
                  </a:lnTo>
                  <a:lnTo>
                    <a:pt x="853" y="19"/>
                  </a:lnTo>
                  <a:lnTo>
                    <a:pt x="855" y="19"/>
                  </a:lnTo>
                  <a:lnTo>
                    <a:pt x="856" y="19"/>
                  </a:lnTo>
                  <a:lnTo>
                    <a:pt x="858" y="19"/>
                  </a:lnTo>
                  <a:lnTo>
                    <a:pt x="859" y="21"/>
                  </a:lnTo>
                  <a:lnTo>
                    <a:pt x="863" y="21"/>
                  </a:lnTo>
                  <a:lnTo>
                    <a:pt x="866" y="21"/>
                  </a:lnTo>
                  <a:lnTo>
                    <a:pt x="868" y="22"/>
                  </a:lnTo>
                  <a:lnTo>
                    <a:pt x="871" y="23"/>
                  </a:lnTo>
                  <a:lnTo>
                    <a:pt x="872" y="23"/>
                  </a:lnTo>
                  <a:lnTo>
                    <a:pt x="873" y="23"/>
                  </a:lnTo>
                  <a:lnTo>
                    <a:pt x="876" y="25"/>
                  </a:lnTo>
                  <a:lnTo>
                    <a:pt x="877" y="27"/>
                  </a:lnTo>
                  <a:lnTo>
                    <a:pt x="877" y="29"/>
                  </a:lnTo>
                  <a:lnTo>
                    <a:pt x="879" y="30"/>
                  </a:lnTo>
                  <a:lnTo>
                    <a:pt x="879" y="32"/>
                  </a:lnTo>
                  <a:lnTo>
                    <a:pt x="880" y="32"/>
                  </a:lnTo>
                  <a:lnTo>
                    <a:pt x="880" y="34"/>
                  </a:lnTo>
                  <a:lnTo>
                    <a:pt x="881" y="35"/>
                  </a:lnTo>
                  <a:lnTo>
                    <a:pt x="881" y="39"/>
                  </a:lnTo>
                  <a:lnTo>
                    <a:pt x="881" y="42"/>
                  </a:lnTo>
                  <a:lnTo>
                    <a:pt x="881" y="43"/>
                  </a:lnTo>
                  <a:lnTo>
                    <a:pt x="881" y="46"/>
                  </a:lnTo>
                  <a:lnTo>
                    <a:pt x="881" y="47"/>
                  </a:lnTo>
                  <a:lnTo>
                    <a:pt x="880" y="48"/>
                  </a:lnTo>
                  <a:lnTo>
                    <a:pt x="880" y="49"/>
                  </a:lnTo>
                  <a:lnTo>
                    <a:pt x="879" y="51"/>
                  </a:lnTo>
                  <a:lnTo>
                    <a:pt x="877" y="52"/>
                  </a:lnTo>
                  <a:lnTo>
                    <a:pt x="876" y="55"/>
                  </a:lnTo>
                  <a:lnTo>
                    <a:pt x="876" y="56"/>
                  </a:lnTo>
                  <a:lnTo>
                    <a:pt x="875" y="57"/>
                  </a:lnTo>
                  <a:lnTo>
                    <a:pt x="875" y="59"/>
                  </a:lnTo>
                  <a:lnTo>
                    <a:pt x="872" y="64"/>
                  </a:lnTo>
                  <a:lnTo>
                    <a:pt x="870" y="65"/>
                  </a:lnTo>
                  <a:lnTo>
                    <a:pt x="868" y="67"/>
                  </a:lnTo>
                  <a:lnTo>
                    <a:pt x="867" y="67"/>
                  </a:lnTo>
                  <a:lnTo>
                    <a:pt x="864" y="69"/>
                  </a:lnTo>
                  <a:lnTo>
                    <a:pt x="862" y="72"/>
                  </a:lnTo>
                  <a:lnTo>
                    <a:pt x="860" y="73"/>
                  </a:lnTo>
                  <a:lnTo>
                    <a:pt x="860" y="74"/>
                  </a:lnTo>
                  <a:lnTo>
                    <a:pt x="858" y="76"/>
                  </a:lnTo>
                  <a:lnTo>
                    <a:pt x="856" y="78"/>
                  </a:lnTo>
                  <a:lnTo>
                    <a:pt x="856" y="80"/>
                  </a:lnTo>
                  <a:lnTo>
                    <a:pt x="855" y="80"/>
                  </a:lnTo>
                  <a:lnTo>
                    <a:pt x="855" y="82"/>
                  </a:lnTo>
                  <a:lnTo>
                    <a:pt x="854" y="84"/>
                  </a:lnTo>
                  <a:lnTo>
                    <a:pt x="855" y="89"/>
                  </a:lnTo>
                  <a:lnTo>
                    <a:pt x="855" y="90"/>
                  </a:lnTo>
                  <a:lnTo>
                    <a:pt x="855" y="93"/>
                  </a:lnTo>
                  <a:lnTo>
                    <a:pt x="856" y="97"/>
                  </a:lnTo>
                  <a:lnTo>
                    <a:pt x="858" y="97"/>
                  </a:lnTo>
                  <a:lnTo>
                    <a:pt x="859" y="101"/>
                  </a:lnTo>
                  <a:lnTo>
                    <a:pt x="860" y="103"/>
                  </a:lnTo>
                  <a:lnTo>
                    <a:pt x="862" y="104"/>
                  </a:lnTo>
                  <a:lnTo>
                    <a:pt x="863" y="107"/>
                  </a:lnTo>
                  <a:lnTo>
                    <a:pt x="864" y="111"/>
                  </a:lnTo>
                  <a:lnTo>
                    <a:pt x="866" y="114"/>
                  </a:lnTo>
                  <a:lnTo>
                    <a:pt x="868" y="118"/>
                  </a:lnTo>
                  <a:lnTo>
                    <a:pt x="868" y="120"/>
                  </a:lnTo>
                  <a:lnTo>
                    <a:pt x="870" y="121"/>
                  </a:lnTo>
                  <a:lnTo>
                    <a:pt x="871" y="127"/>
                  </a:lnTo>
                  <a:lnTo>
                    <a:pt x="871" y="131"/>
                  </a:lnTo>
                  <a:lnTo>
                    <a:pt x="871" y="133"/>
                  </a:lnTo>
                  <a:lnTo>
                    <a:pt x="872" y="137"/>
                  </a:lnTo>
                  <a:lnTo>
                    <a:pt x="872" y="139"/>
                  </a:lnTo>
                  <a:lnTo>
                    <a:pt x="871" y="140"/>
                  </a:lnTo>
                  <a:lnTo>
                    <a:pt x="871" y="141"/>
                  </a:lnTo>
                  <a:lnTo>
                    <a:pt x="870" y="142"/>
                  </a:lnTo>
                  <a:lnTo>
                    <a:pt x="870" y="144"/>
                  </a:lnTo>
                  <a:lnTo>
                    <a:pt x="867" y="148"/>
                  </a:lnTo>
                  <a:lnTo>
                    <a:pt x="864" y="152"/>
                  </a:lnTo>
                  <a:lnTo>
                    <a:pt x="863" y="154"/>
                  </a:lnTo>
                  <a:lnTo>
                    <a:pt x="862" y="154"/>
                  </a:lnTo>
                  <a:lnTo>
                    <a:pt x="859" y="158"/>
                  </a:lnTo>
                  <a:lnTo>
                    <a:pt x="858" y="159"/>
                  </a:lnTo>
                  <a:lnTo>
                    <a:pt x="855" y="161"/>
                  </a:lnTo>
                  <a:lnTo>
                    <a:pt x="851" y="162"/>
                  </a:lnTo>
                  <a:lnTo>
                    <a:pt x="850" y="162"/>
                  </a:lnTo>
                  <a:lnTo>
                    <a:pt x="847" y="163"/>
                  </a:lnTo>
                  <a:lnTo>
                    <a:pt x="843" y="165"/>
                  </a:lnTo>
                  <a:lnTo>
                    <a:pt x="839" y="165"/>
                  </a:lnTo>
                  <a:lnTo>
                    <a:pt x="835" y="166"/>
                  </a:lnTo>
                  <a:lnTo>
                    <a:pt x="833" y="167"/>
                  </a:lnTo>
                  <a:lnTo>
                    <a:pt x="829" y="169"/>
                  </a:lnTo>
                  <a:lnTo>
                    <a:pt x="825" y="170"/>
                  </a:lnTo>
                  <a:lnTo>
                    <a:pt x="822" y="173"/>
                  </a:lnTo>
                  <a:lnTo>
                    <a:pt x="821" y="174"/>
                  </a:lnTo>
                  <a:lnTo>
                    <a:pt x="820" y="175"/>
                  </a:lnTo>
                  <a:lnTo>
                    <a:pt x="817" y="176"/>
                  </a:lnTo>
                  <a:lnTo>
                    <a:pt x="817" y="179"/>
                  </a:lnTo>
                  <a:lnTo>
                    <a:pt x="816" y="179"/>
                  </a:lnTo>
                  <a:lnTo>
                    <a:pt x="816" y="180"/>
                  </a:lnTo>
                  <a:lnTo>
                    <a:pt x="815" y="183"/>
                  </a:lnTo>
                  <a:lnTo>
                    <a:pt x="813" y="184"/>
                  </a:lnTo>
                  <a:lnTo>
                    <a:pt x="813" y="186"/>
                  </a:lnTo>
                  <a:lnTo>
                    <a:pt x="812" y="187"/>
                  </a:lnTo>
                  <a:lnTo>
                    <a:pt x="811" y="188"/>
                  </a:lnTo>
                  <a:lnTo>
                    <a:pt x="809" y="191"/>
                  </a:lnTo>
                  <a:lnTo>
                    <a:pt x="809" y="192"/>
                  </a:lnTo>
                  <a:lnTo>
                    <a:pt x="809" y="196"/>
                  </a:lnTo>
                  <a:lnTo>
                    <a:pt x="809" y="197"/>
                  </a:lnTo>
                  <a:lnTo>
                    <a:pt x="808" y="200"/>
                  </a:lnTo>
                  <a:lnTo>
                    <a:pt x="809" y="203"/>
                  </a:lnTo>
                  <a:lnTo>
                    <a:pt x="809" y="204"/>
                  </a:lnTo>
                  <a:lnTo>
                    <a:pt x="809" y="205"/>
                  </a:lnTo>
                  <a:lnTo>
                    <a:pt x="809" y="208"/>
                  </a:lnTo>
                  <a:lnTo>
                    <a:pt x="811" y="212"/>
                  </a:lnTo>
                  <a:lnTo>
                    <a:pt x="811" y="216"/>
                  </a:lnTo>
                  <a:lnTo>
                    <a:pt x="812" y="218"/>
                  </a:lnTo>
                  <a:lnTo>
                    <a:pt x="813" y="220"/>
                  </a:lnTo>
                  <a:lnTo>
                    <a:pt x="815" y="221"/>
                  </a:lnTo>
                  <a:lnTo>
                    <a:pt x="815" y="222"/>
                  </a:lnTo>
                  <a:lnTo>
                    <a:pt x="816" y="224"/>
                  </a:lnTo>
                  <a:lnTo>
                    <a:pt x="818" y="226"/>
                  </a:lnTo>
                  <a:lnTo>
                    <a:pt x="818" y="228"/>
                  </a:lnTo>
                  <a:lnTo>
                    <a:pt x="821" y="229"/>
                  </a:lnTo>
                  <a:lnTo>
                    <a:pt x="824" y="231"/>
                  </a:lnTo>
                  <a:lnTo>
                    <a:pt x="826" y="231"/>
                  </a:lnTo>
                  <a:lnTo>
                    <a:pt x="828" y="231"/>
                  </a:lnTo>
                  <a:lnTo>
                    <a:pt x="832" y="233"/>
                  </a:lnTo>
                  <a:lnTo>
                    <a:pt x="834" y="234"/>
                  </a:lnTo>
                  <a:lnTo>
                    <a:pt x="834" y="235"/>
                  </a:lnTo>
                  <a:lnTo>
                    <a:pt x="835" y="235"/>
                  </a:lnTo>
                  <a:lnTo>
                    <a:pt x="837" y="237"/>
                  </a:lnTo>
                  <a:lnTo>
                    <a:pt x="839" y="239"/>
                  </a:lnTo>
                  <a:lnTo>
                    <a:pt x="841" y="241"/>
                  </a:lnTo>
                  <a:lnTo>
                    <a:pt x="842" y="241"/>
                  </a:lnTo>
                  <a:lnTo>
                    <a:pt x="845" y="243"/>
                  </a:lnTo>
                  <a:lnTo>
                    <a:pt x="847" y="246"/>
                  </a:lnTo>
                  <a:lnTo>
                    <a:pt x="849" y="246"/>
                  </a:lnTo>
                  <a:lnTo>
                    <a:pt x="851" y="248"/>
                  </a:lnTo>
                  <a:lnTo>
                    <a:pt x="853" y="251"/>
                  </a:lnTo>
                  <a:lnTo>
                    <a:pt x="854" y="252"/>
                  </a:lnTo>
                  <a:lnTo>
                    <a:pt x="856" y="255"/>
                  </a:lnTo>
                  <a:lnTo>
                    <a:pt x="858" y="258"/>
                  </a:lnTo>
                  <a:lnTo>
                    <a:pt x="858" y="260"/>
                  </a:lnTo>
                  <a:lnTo>
                    <a:pt x="859" y="262"/>
                  </a:lnTo>
                  <a:lnTo>
                    <a:pt x="859" y="264"/>
                  </a:lnTo>
                  <a:lnTo>
                    <a:pt x="860" y="267"/>
                  </a:lnTo>
                  <a:lnTo>
                    <a:pt x="860" y="268"/>
                  </a:lnTo>
                  <a:lnTo>
                    <a:pt x="860" y="272"/>
                  </a:lnTo>
                  <a:lnTo>
                    <a:pt x="860" y="273"/>
                  </a:lnTo>
                  <a:lnTo>
                    <a:pt x="862" y="275"/>
                  </a:lnTo>
                  <a:lnTo>
                    <a:pt x="859" y="293"/>
                  </a:lnTo>
                  <a:lnTo>
                    <a:pt x="859" y="296"/>
                  </a:lnTo>
                  <a:lnTo>
                    <a:pt x="858" y="300"/>
                  </a:lnTo>
                  <a:lnTo>
                    <a:pt x="856" y="301"/>
                  </a:lnTo>
                  <a:lnTo>
                    <a:pt x="855" y="303"/>
                  </a:lnTo>
                  <a:lnTo>
                    <a:pt x="853" y="303"/>
                  </a:lnTo>
                  <a:lnTo>
                    <a:pt x="851" y="303"/>
                  </a:lnTo>
                  <a:lnTo>
                    <a:pt x="845" y="306"/>
                  </a:lnTo>
                  <a:lnTo>
                    <a:pt x="843" y="306"/>
                  </a:lnTo>
                  <a:lnTo>
                    <a:pt x="842" y="306"/>
                  </a:lnTo>
                  <a:lnTo>
                    <a:pt x="839" y="307"/>
                  </a:lnTo>
                  <a:lnTo>
                    <a:pt x="837" y="307"/>
                  </a:lnTo>
                  <a:lnTo>
                    <a:pt x="830" y="311"/>
                  </a:lnTo>
                  <a:lnTo>
                    <a:pt x="829" y="313"/>
                  </a:lnTo>
                  <a:lnTo>
                    <a:pt x="826" y="314"/>
                  </a:lnTo>
                  <a:lnTo>
                    <a:pt x="824" y="315"/>
                  </a:lnTo>
                  <a:lnTo>
                    <a:pt x="822" y="315"/>
                  </a:lnTo>
                  <a:lnTo>
                    <a:pt x="817" y="318"/>
                  </a:lnTo>
                  <a:lnTo>
                    <a:pt x="816" y="318"/>
                  </a:lnTo>
                  <a:lnTo>
                    <a:pt x="815" y="318"/>
                  </a:lnTo>
                  <a:lnTo>
                    <a:pt x="811" y="322"/>
                  </a:lnTo>
                  <a:lnTo>
                    <a:pt x="809" y="324"/>
                  </a:lnTo>
                  <a:lnTo>
                    <a:pt x="808" y="327"/>
                  </a:lnTo>
                  <a:lnTo>
                    <a:pt x="808" y="330"/>
                  </a:lnTo>
                  <a:lnTo>
                    <a:pt x="807" y="334"/>
                  </a:lnTo>
                  <a:lnTo>
                    <a:pt x="807" y="336"/>
                  </a:lnTo>
                  <a:lnTo>
                    <a:pt x="805" y="340"/>
                  </a:lnTo>
                  <a:lnTo>
                    <a:pt x="804" y="344"/>
                  </a:lnTo>
                  <a:lnTo>
                    <a:pt x="803" y="348"/>
                  </a:lnTo>
                  <a:lnTo>
                    <a:pt x="803" y="352"/>
                  </a:lnTo>
                  <a:lnTo>
                    <a:pt x="801" y="354"/>
                  </a:lnTo>
                  <a:lnTo>
                    <a:pt x="801" y="358"/>
                  </a:lnTo>
                  <a:lnTo>
                    <a:pt x="800" y="366"/>
                  </a:lnTo>
                  <a:lnTo>
                    <a:pt x="800" y="370"/>
                  </a:lnTo>
                  <a:lnTo>
                    <a:pt x="799" y="373"/>
                  </a:lnTo>
                  <a:lnTo>
                    <a:pt x="796" y="375"/>
                  </a:lnTo>
                  <a:lnTo>
                    <a:pt x="795" y="377"/>
                  </a:lnTo>
                  <a:lnTo>
                    <a:pt x="794" y="379"/>
                  </a:lnTo>
                  <a:lnTo>
                    <a:pt x="794" y="381"/>
                  </a:lnTo>
                  <a:lnTo>
                    <a:pt x="794" y="382"/>
                  </a:lnTo>
                  <a:lnTo>
                    <a:pt x="792" y="385"/>
                  </a:lnTo>
                  <a:lnTo>
                    <a:pt x="791" y="387"/>
                  </a:lnTo>
                  <a:lnTo>
                    <a:pt x="791" y="389"/>
                  </a:lnTo>
                  <a:lnTo>
                    <a:pt x="790" y="391"/>
                  </a:lnTo>
                  <a:lnTo>
                    <a:pt x="788" y="392"/>
                  </a:lnTo>
                  <a:lnTo>
                    <a:pt x="788" y="394"/>
                  </a:lnTo>
                  <a:lnTo>
                    <a:pt x="790" y="398"/>
                  </a:lnTo>
                  <a:lnTo>
                    <a:pt x="791" y="399"/>
                  </a:lnTo>
                  <a:lnTo>
                    <a:pt x="792" y="400"/>
                  </a:lnTo>
                  <a:lnTo>
                    <a:pt x="795" y="403"/>
                  </a:lnTo>
                  <a:lnTo>
                    <a:pt x="800" y="404"/>
                  </a:lnTo>
                  <a:lnTo>
                    <a:pt x="801" y="403"/>
                  </a:lnTo>
                  <a:lnTo>
                    <a:pt x="808" y="400"/>
                  </a:lnTo>
                  <a:lnTo>
                    <a:pt x="811" y="398"/>
                  </a:lnTo>
                  <a:lnTo>
                    <a:pt x="812" y="396"/>
                  </a:lnTo>
                  <a:lnTo>
                    <a:pt x="813" y="395"/>
                  </a:lnTo>
                  <a:lnTo>
                    <a:pt x="816" y="392"/>
                  </a:lnTo>
                  <a:lnTo>
                    <a:pt x="817" y="391"/>
                  </a:lnTo>
                  <a:lnTo>
                    <a:pt x="818" y="390"/>
                  </a:lnTo>
                  <a:lnTo>
                    <a:pt x="820" y="389"/>
                  </a:lnTo>
                  <a:lnTo>
                    <a:pt x="820" y="387"/>
                  </a:lnTo>
                  <a:lnTo>
                    <a:pt x="820" y="386"/>
                  </a:lnTo>
                  <a:lnTo>
                    <a:pt x="820" y="385"/>
                  </a:lnTo>
                  <a:lnTo>
                    <a:pt x="820" y="383"/>
                  </a:lnTo>
                  <a:lnTo>
                    <a:pt x="820" y="382"/>
                  </a:lnTo>
                  <a:lnTo>
                    <a:pt x="820" y="381"/>
                  </a:lnTo>
                  <a:lnTo>
                    <a:pt x="821" y="381"/>
                  </a:lnTo>
                  <a:lnTo>
                    <a:pt x="821" y="379"/>
                  </a:lnTo>
                  <a:lnTo>
                    <a:pt x="822" y="379"/>
                  </a:lnTo>
                  <a:lnTo>
                    <a:pt x="824" y="379"/>
                  </a:lnTo>
                  <a:lnTo>
                    <a:pt x="825" y="379"/>
                  </a:lnTo>
                  <a:lnTo>
                    <a:pt x="825" y="378"/>
                  </a:lnTo>
                  <a:lnTo>
                    <a:pt x="825" y="377"/>
                  </a:lnTo>
                  <a:lnTo>
                    <a:pt x="826" y="377"/>
                  </a:lnTo>
                  <a:lnTo>
                    <a:pt x="826" y="375"/>
                  </a:lnTo>
                  <a:lnTo>
                    <a:pt x="828" y="375"/>
                  </a:lnTo>
                  <a:lnTo>
                    <a:pt x="829" y="375"/>
                  </a:lnTo>
                  <a:lnTo>
                    <a:pt x="829" y="374"/>
                  </a:lnTo>
                  <a:lnTo>
                    <a:pt x="830" y="374"/>
                  </a:lnTo>
                  <a:lnTo>
                    <a:pt x="832" y="374"/>
                  </a:lnTo>
                  <a:lnTo>
                    <a:pt x="833" y="375"/>
                  </a:lnTo>
                  <a:lnTo>
                    <a:pt x="834" y="377"/>
                  </a:lnTo>
                  <a:lnTo>
                    <a:pt x="834" y="378"/>
                  </a:lnTo>
                  <a:lnTo>
                    <a:pt x="835" y="378"/>
                  </a:lnTo>
                  <a:lnTo>
                    <a:pt x="835" y="379"/>
                  </a:lnTo>
                  <a:lnTo>
                    <a:pt x="837" y="379"/>
                  </a:lnTo>
                  <a:lnTo>
                    <a:pt x="838" y="381"/>
                  </a:lnTo>
                  <a:lnTo>
                    <a:pt x="839" y="381"/>
                  </a:lnTo>
                  <a:lnTo>
                    <a:pt x="841" y="382"/>
                  </a:lnTo>
                  <a:lnTo>
                    <a:pt x="841" y="383"/>
                  </a:lnTo>
                  <a:lnTo>
                    <a:pt x="842" y="383"/>
                  </a:lnTo>
                  <a:lnTo>
                    <a:pt x="843" y="385"/>
                  </a:lnTo>
                  <a:lnTo>
                    <a:pt x="846" y="385"/>
                  </a:lnTo>
                  <a:lnTo>
                    <a:pt x="847" y="385"/>
                  </a:lnTo>
                  <a:lnTo>
                    <a:pt x="849" y="385"/>
                  </a:lnTo>
                  <a:lnTo>
                    <a:pt x="850" y="385"/>
                  </a:lnTo>
                  <a:lnTo>
                    <a:pt x="851" y="385"/>
                  </a:lnTo>
                  <a:lnTo>
                    <a:pt x="853" y="385"/>
                  </a:lnTo>
                  <a:lnTo>
                    <a:pt x="854" y="385"/>
                  </a:lnTo>
                  <a:lnTo>
                    <a:pt x="854" y="386"/>
                  </a:lnTo>
                  <a:lnTo>
                    <a:pt x="853" y="386"/>
                  </a:lnTo>
                  <a:lnTo>
                    <a:pt x="854" y="386"/>
                  </a:lnTo>
                  <a:lnTo>
                    <a:pt x="854" y="387"/>
                  </a:lnTo>
                  <a:lnTo>
                    <a:pt x="855" y="387"/>
                  </a:lnTo>
                  <a:lnTo>
                    <a:pt x="855" y="389"/>
                  </a:lnTo>
                  <a:lnTo>
                    <a:pt x="855" y="390"/>
                  </a:lnTo>
                  <a:lnTo>
                    <a:pt x="855" y="391"/>
                  </a:lnTo>
                  <a:lnTo>
                    <a:pt x="854" y="392"/>
                  </a:lnTo>
                  <a:lnTo>
                    <a:pt x="854" y="394"/>
                  </a:lnTo>
                  <a:lnTo>
                    <a:pt x="855" y="394"/>
                  </a:lnTo>
                  <a:lnTo>
                    <a:pt x="854" y="394"/>
                  </a:lnTo>
                  <a:lnTo>
                    <a:pt x="854" y="395"/>
                  </a:lnTo>
                  <a:lnTo>
                    <a:pt x="854" y="396"/>
                  </a:lnTo>
                  <a:lnTo>
                    <a:pt x="853" y="396"/>
                  </a:lnTo>
                  <a:lnTo>
                    <a:pt x="853" y="398"/>
                  </a:lnTo>
                  <a:lnTo>
                    <a:pt x="853" y="399"/>
                  </a:lnTo>
                  <a:lnTo>
                    <a:pt x="851" y="399"/>
                  </a:lnTo>
                  <a:lnTo>
                    <a:pt x="851" y="400"/>
                  </a:lnTo>
                  <a:lnTo>
                    <a:pt x="850" y="400"/>
                  </a:lnTo>
                  <a:lnTo>
                    <a:pt x="850" y="402"/>
                  </a:lnTo>
                  <a:lnTo>
                    <a:pt x="850" y="403"/>
                  </a:lnTo>
                  <a:lnTo>
                    <a:pt x="849" y="403"/>
                  </a:lnTo>
                  <a:lnTo>
                    <a:pt x="849" y="404"/>
                  </a:lnTo>
                  <a:lnTo>
                    <a:pt x="847" y="404"/>
                  </a:lnTo>
                  <a:lnTo>
                    <a:pt x="847" y="406"/>
                  </a:lnTo>
                  <a:lnTo>
                    <a:pt x="846" y="406"/>
                  </a:lnTo>
                  <a:lnTo>
                    <a:pt x="846" y="407"/>
                  </a:lnTo>
                  <a:lnTo>
                    <a:pt x="845" y="408"/>
                  </a:lnTo>
                  <a:lnTo>
                    <a:pt x="845" y="409"/>
                  </a:lnTo>
                  <a:lnTo>
                    <a:pt x="845" y="411"/>
                  </a:lnTo>
                  <a:lnTo>
                    <a:pt x="843" y="411"/>
                  </a:lnTo>
                  <a:lnTo>
                    <a:pt x="843" y="412"/>
                  </a:lnTo>
                  <a:lnTo>
                    <a:pt x="842" y="412"/>
                  </a:lnTo>
                  <a:lnTo>
                    <a:pt x="843" y="412"/>
                  </a:lnTo>
                  <a:lnTo>
                    <a:pt x="843" y="413"/>
                  </a:lnTo>
                  <a:lnTo>
                    <a:pt x="843" y="415"/>
                  </a:lnTo>
                  <a:lnTo>
                    <a:pt x="843" y="416"/>
                  </a:lnTo>
                  <a:lnTo>
                    <a:pt x="843" y="417"/>
                  </a:lnTo>
                  <a:lnTo>
                    <a:pt x="845" y="417"/>
                  </a:lnTo>
                  <a:lnTo>
                    <a:pt x="845" y="419"/>
                  </a:lnTo>
                  <a:lnTo>
                    <a:pt x="845" y="420"/>
                  </a:lnTo>
                  <a:lnTo>
                    <a:pt x="845" y="421"/>
                  </a:lnTo>
                  <a:lnTo>
                    <a:pt x="846" y="425"/>
                  </a:lnTo>
                  <a:lnTo>
                    <a:pt x="846" y="426"/>
                  </a:lnTo>
                  <a:lnTo>
                    <a:pt x="847" y="428"/>
                  </a:lnTo>
                  <a:lnTo>
                    <a:pt x="847" y="430"/>
                  </a:lnTo>
                  <a:lnTo>
                    <a:pt x="847" y="432"/>
                  </a:lnTo>
                  <a:lnTo>
                    <a:pt x="849" y="433"/>
                  </a:lnTo>
                  <a:lnTo>
                    <a:pt x="849" y="436"/>
                  </a:lnTo>
                  <a:lnTo>
                    <a:pt x="849" y="437"/>
                  </a:lnTo>
                  <a:lnTo>
                    <a:pt x="849" y="438"/>
                  </a:lnTo>
                  <a:lnTo>
                    <a:pt x="849" y="440"/>
                  </a:lnTo>
                  <a:lnTo>
                    <a:pt x="849" y="441"/>
                  </a:lnTo>
                  <a:lnTo>
                    <a:pt x="847" y="442"/>
                  </a:lnTo>
                  <a:lnTo>
                    <a:pt x="847" y="444"/>
                  </a:lnTo>
                  <a:lnTo>
                    <a:pt x="846" y="444"/>
                  </a:lnTo>
                  <a:lnTo>
                    <a:pt x="846" y="445"/>
                  </a:lnTo>
                  <a:lnTo>
                    <a:pt x="845" y="446"/>
                  </a:lnTo>
                  <a:lnTo>
                    <a:pt x="845" y="447"/>
                  </a:lnTo>
                  <a:lnTo>
                    <a:pt x="845" y="449"/>
                  </a:lnTo>
                  <a:lnTo>
                    <a:pt x="843" y="450"/>
                  </a:lnTo>
                  <a:lnTo>
                    <a:pt x="842" y="451"/>
                  </a:lnTo>
                  <a:lnTo>
                    <a:pt x="842" y="453"/>
                  </a:lnTo>
                  <a:lnTo>
                    <a:pt x="842" y="454"/>
                  </a:lnTo>
                  <a:lnTo>
                    <a:pt x="841" y="455"/>
                  </a:lnTo>
                  <a:lnTo>
                    <a:pt x="841" y="457"/>
                  </a:lnTo>
                  <a:lnTo>
                    <a:pt x="839" y="457"/>
                  </a:lnTo>
                  <a:lnTo>
                    <a:pt x="839" y="458"/>
                  </a:lnTo>
                  <a:lnTo>
                    <a:pt x="841" y="458"/>
                  </a:lnTo>
                  <a:lnTo>
                    <a:pt x="841" y="459"/>
                  </a:lnTo>
                  <a:lnTo>
                    <a:pt x="842" y="461"/>
                  </a:lnTo>
                  <a:lnTo>
                    <a:pt x="843" y="461"/>
                  </a:lnTo>
                  <a:lnTo>
                    <a:pt x="845" y="461"/>
                  </a:lnTo>
                  <a:lnTo>
                    <a:pt x="845" y="462"/>
                  </a:lnTo>
                  <a:lnTo>
                    <a:pt x="846" y="462"/>
                  </a:lnTo>
                  <a:lnTo>
                    <a:pt x="847" y="463"/>
                  </a:lnTo>
                  <a:lnTo>
                    <a:pt x="849" y="464"/>
                  </a:lnTo>
                  <a:lnTo>
                    <a:pt x="850" y="464"/>
                  </a:lnTo>
                  <a:lnTo>
                    <a:pt x="851" y="464"/>
                  </a:lnTo>
                  <a:lnTo>
                    <a:pt x="853" y="464"/>
                  </a:lnTo>
                  <a:lnTo>
                    <a:pt x="854" y="464"/>
                  </a:lnTo>
                  <a:lnTo>
                    <a:pt x="855" y="464"/>
                  </a:lnTo>
                  <a:lnTo>
                    <a:pt x="856" y="464"/>
                  </a:lnTo>
                  <a:lnTo>
                    <a:pt x="858" y="464"/>
                  </a:lnTo>
                  <a:lnTo>
                    <a:pt x="859" y="464"/>
                  </a:lnTo>
                  <a:lnTo>
                    <a:pt x="860" y="464"/>
                  </a:lnTo>
                  <a:lnTo>
                    <a:pt x="860" y="466"/>
                  </a:lnTo>
                  <a:lnTo>
                    <a:pt x="862" y="467"/>
                  </a:lnTo>
                  <a:lnTo>
                    <a:pt x="862" y="468"/>
                  </a:lnTo>
                  <a:lnTo>
                    <a:pt x="862" y="470"/>
                  </a:lnTo>
                  <a:lnTo>
                    <a:pt x="863" y="470"/>
                  </a:lnTo>
                  <a:lnTo>
                    <a:pt x="863" y="471"/>
                  </a:lnTo>
                  <a:lnTo>
                    <a:pt x="863" y="472"/>
                  </a:lnTo>
                  <a:lnTo>
                    <a:pt x="862" y="472"/>
                  </a:lnTo>
                  <a:lnTo>
                    <a:pt x="862" y="474"/>
                  </a:lnTo>
                  <a:lnTo>
                    <a:pt x="862" y="475"/>
                  </a:lnTo>
                  <a:lnTo>
                    <a:pt x="862" y="476"/>
                  </a:lnTo>
                  <a:lnTo>
                    <a:pt x="862" y="478"/>
                  </a:lnTo>
                  <a:lnTo>
                    <a:pt x="862" y="479"/>
                  </a:lnTo>
                  <a:lnTo>
                    <a:pt x="860" y="479"/>
                  </a:lnTo>
                  <a:lnTo>
                    <a:pt x="862" y="479"/>
                  </a:lnTo>
                  <a:lnTo>
                    <a:pt x="862" y="480"/>
                  </a:lnTo>
                  <a:lnTo>
                    <a:pt x="860" y="480"/>
                  </a:lnTo>
                  <a:lnTo>
                    <a:pt x="862" y="480"/>
                  </a:lnTo>
                  <a:lnTo>
                    <a:pt x="862" y="481"/>
                  </a:lnTo>
                  <a:lnTo>
                    <a:pt x="863" y="483"/>
                  </a:lnTo>
                  <a:lnTo>
                    <a:pt x="864" y="484"/>
                  </a:lnTo>
                  <a:lnTo>
                    <a:pt x="866" y="485"/>
                  </a:lnTo>
                  <a:lnTo>
                    <a:pt x="866" y="487"/>
                  </a:lnTo>
                  <a:lnTo>
                    <a:pt x="866" y="488"/>
                  </a:lnTo>
                  <a:lnTo>
                    <a:pt x="864" y="488"/>
                  </a:lnTo>
                  <a:lnTo>
                    <a:pt x="864" y="489"/>
                  </a:lnTo>
                  <a:lnTo>
                    <a:pt x="863" y="489"/>
                  </a:lnTo>
                  <a:lnTo>
                    <a:pt x="863" y="491"/>
                  </a:lnTo>
                  <a:lnTo>
                    <a:pt x="864" y="491"/>
                  </a:lnTo>
                  <a:lnTo>
                    <a:pt x="863" y="491"/>
                  </a:lnTo>
                  <a:lnTo>
                    <a:pt x="863" y="492"/>
                  </a:lnTo>
                  <a:lnTo>
                    <a:pt x="862" y="492"/>
                  </a:lnTo>
                  <a:lnTo>
                    <a:pt x="860" y="492"/>
                  </a:lnTo>
                  <a:lnTo>
                    <a:pt x="860" y="493"/>
                  </a:lnTo>
                  <a:lnTo>
                    <a:pt x="859" y="493"/>
                  </a:lnTo>
                  <a:lnTo>
                    <a:pt x="859" y="495"/>
                  </a:lnTo>
                  <a:lnTo>
                    <a:pt x="859" y="496"/>
                  </a:lnTo>
                  <a:lnTo>
                    <a:pt x="858" y="496"/>
                  </a:lnTo>
                  <a:lnTo>
                    <a:pt x="858" y="495"/>
                  </a:lnTo>
                  <a:lnTo>
                    <a:pt x="858" y="496"/>
                  </a:lnTo>
                  <a:lnTo>
                    <a:pt x="856" y="496"/>
                  </a:lnTo>
                  <a:lnTo>
                    <a:pt x="855" y="496"/>
                  </a:lnTo>
                  <a:lnTo>
                    <a:pt x="856" y="496"/>
                  </a:lnTo>
                  <a:lnTo>
                    <a:pt x="856" y="497"/>
                  </a:lnTo>
                  <a:lnTo>
                    <a:pt x="856" y="498"/>
                  </a:lnTo>
                  <a:lnTo>
                    <a:pt x="858" y="500"/>
                  </a:lnTo>
                  <a:lnTo>
                    <a:pt x="856" y="501"/>
                  </a:lnTo>
                  <a:lnTo>
                    <a:pt x="858" y="501"/>
                  </a:lnTo>
                  <a:lnTo>
                    <a:pt x="858" y="502"/>
                  </a:lnTo>
                  <a:lnTo>
                    <a:pt x="856" y="501"/>
                  </a:lnTo>
                  <a:lnTo>
                    <a:pt x="856" y="502"/>
                  </a:lnTo>
                  <a:lnTo>
                    <a:pt x="858" y="502"/>
                  </a:lnTo>
                  <a:lnTo>
                    <a:pt x="859" y="502"/>
                  </a:lnTo>
                  <a:lnTo>
                    <a:pt x="859" y="504"/>
                  </a:lnTo>
                  <a:lnTo>
                    <a:pt x="858" y="504"/>
                  </a:lnTo>
                  <a:lnTo>
                    <a:pt x="856" y="504"/>
                  </a:lnTo>
                  <a:lnTo>
                    <a:pt x="856" y="505"/>
                  </a:lnTo>
                  <a:lnTo>
                    <a:pt x="856" y="506"/>
                  </a:lnTo>
                  <a:lnTo>
                    <a:pt x="855" y="506"/>
                  </a:lnTo>
                  <a:lnTo>
                    <a:pt x="855" y="505"/>
                  </a:lnTo>
                  <a:lnTo>
                    <a:pt x="854" y="505"/>
                  </a:lnTo>
                  <a:lnTo>
                    <a:pt x="854" y="506"/>
                  </a:lnTo>
                  <a:lnTo>
                    <a:pt x="853" y="506"/>
                  </a:lnTo>
                  <a:lnTo>
                    <a:pt x="853" y="508"/>
                  </a:lnTo>
                  <a:lnTo>
                    <a:pt x="853" y="509"/>
                  </a:lnTo>
                  <a:lnTo>
                    <a:pt x="851" y="509"/>
                  </a:lnTo>
                  <a:lnTo>
                    <a:pt x="851" y="510"/>
                  </a:lnTo>
                  <a:lnTo>
                    <a:pt x="850" y="512"/>
                  </a:lnTo>
                  <a:lnTo>
                    <a:pt x="849" y="512"/>
                  </a:lnTo>
                  <a:lnTo>
                    <a:pt x="847" y="513"/>
                  </a:lnTo>
                  <a:lnTo>
                    <a:pt x="847" y="514"/>
                  </a:lnTo>
                  <a:lnTo>
                    <a:pt x="847" y="516"/>
                  </a:lnTo>
                  <a:lnTo>
                    <a:pt x="846" y="516"/>
                  </a:lnTo>
                  <a:lnTo>
                    <a:pt x="845" y="514"/>
                  </a:lnTo>
                  <a:lnTo>
                    <a:pt x="843" y="516"/>
                  </a:lnTo>
                  <a:lnTo>
                    <a:pt x="842" y="516"/>
                  </a:lnTo>
                  <a:lnTo>
                    <a:pt x="842" y="517"/>
                  </a:lnTo>
                  <a:lnTo>
                    <a:pt x="842" y="518"/>
                  </a:lnTo>
                  <a:lnTo>
                    <a:pt x="843" y="518"/>
                  </a:lnTo>
                  <a:lnTo>
                    <a:pt x="842" y="519"/>
                  </a:lnTo>
                  <a:lnTo>
                    <a:pt x="841" y="519"/>
                  </a:lnTo>
                  <a:lnTo>
                    <a:pt x="839" y="519"/>
                  </a:lnTo>
                  <a:lnTo>
                    <a:pt x="839" y="521"/>
                  </a:lnTo>
                  <a:lnTo>
                    <a:pt x="838" y="521"/>
                  </a:lnTo>
                  <a:lnTo>
                    <a:pt x="837" y="522"/>
                  </a:lnTo>
                  <a:lnTo>
                    <a:pt x="835" y="523"/>
                  </a:lnTo>
                  <a:lnTo>
                    <a:pt x="835" y="526"/>
                  </a:lnTo>
                  <a:lnTo>
                    <a:pt x="835" y="527"/>
                  </a:lnTo>
                  <a:lnTo>
                    <a:pt x="835" y="529"/>
                  </a:lnTo>
                  <a:lnTo>
                    <a:pt x="835" y="530"/>
                  </a:lnTo>
                  <a:lnTo>
                    <a:pt x="837" y="531"/>
                  </a:lnTo>
                  <a:lnTo>
                    <a:pt x="838" y="533"/>
                  </a:lnTo>
                  <a:lnTo>
                    <a:pt x="838" y="534"/>
                  </a:lnTo>
                  <a:lnTo>
                    <a:pt x="838" y="535"/>
                  </a:lnTo>
                  <a:lnTo>
                    <a:pt x="838" y="536"/>
                  </a:lnTo>
                  <a:lnTo>
                    <a:pt x="837" y="536"/>
                  </a:lnTo>
                  <a:lnTo>
                    <a:pt x="835" y="536"/>
                  </a:lnTo>
                  <a:lnTo>
                    <a:pt x="834" y="536"/>
                  </a:lnTo>
                  <a:lnTo>
                    <a:pt x="833" y="536"/>
                  </a:lnTo>
                  <a:lnTo>
                    <a:pt x="832" y="536"/>
                  </a:lnTo>
                  <a:lnTo>
                    <a:pt x="832" y="538"/>
                  </a:lnTo>
                  <a:lnTo>
                    <a:pt x="832" y="539"/>
                  </a:lnTo>
                  <a:lnTo>
                    <a:pt x="830" y="539"/>
                  </a:lnTo>
                  <a:lnTo>
                    <a:pt x="830" y="540"/>
                  </a:lnTo>
                  <a:lnTo>
                    <a:pt x="829" y="540"/>
                  </a:lnTo>
                  <a:lnTo>
                    <a:pt x="829" y="542"/>
                  </a:lnTo>
                  <a:lnTo>
                    <a:pt x="828" y="547"/>
                  </a:lnTo>
                  <a:lnTo>
                    <a:pt x="828" y="548"/>
                  </a:lnTo>
                  <a:lnTo>
                    <a:pt x="826" y="550"/>
                  </a:lnTo>
                  <a:lnTo>
                    <a:pt x="826" y="551"/>
                  </a:lnTo>
                  <a:lnTo>
                    <a:pt x="825" y="551"/>
                  </a:lnTo>
                  <a:lnTo>
                    <a:pt x="824" y="552"/>
                  </a:lnTo>
                  <a:lnTo>
                    <a:pt x="824" y="553"/>
                  </a:lnTo>
                  <a:lnTo>
                    <a:pt x="822" y="555"/>
                  </a:lnTo>
                  <a:lnTo>
                    <a:pt x="821" y="556"/>
                  </a:lnTo>
                  <a:lnTo>
                    <a:pt x="821" y="557"/>
                  </a:lnTo>
                  <a:lnTo>
                    <a:pt x="820" y="557"/>
                  </a:lnTo>
                  <a:lnTo>
                    <a:pt x="820" y="559"/>
                  </a:lnTo>
                  <a:lnTo>
                    <a:pt x="818" y="559"/>
                  </a:lnTo>
                  <a:lnTo>
                    <a:pt x="818" y="560"/>
                  </a:lnTo>
                  <a:lnTo>
                    <a:pt x="817" y="560"/>
                  </a:lnTo>
                  <a:lnTo>
                    <a:pt x="816" y="561"/>
                  </a:lnTo>
                  <a:lnTo>
                    <a:pt x="816" y="563"/>
                  </a:lnTo>
                  <a:lnTo>
                    <a:pt x="815" y="564"/>
                  </a:lnTo>
                  <a:lnTo>
                    <a:pt x="813" y="565"/>
                  </a:lnTo>
                  <a:lnTo>
                    <a:pt x="813" y="567"/>
                  </a:lnTo>
                  <a:lnTo>
                    <a:pt x="812" y="567"/>
                  </a:lnTo>
                  <a:lnTo>
                    <a:pt x="812" y="568"/>
                  </a:lnTo>
                  <a:lnTo>
                    <a:pt x="812" y="569"/>
                  </a:lnTo>
                  <a:lnTo>
                    <a:pt x="812" y="570"/>
                  </a:lnTo>
                  <a:lnTo>
                    <a:pt x="812" y="572"/>
                  </a:lnTo>
                  <a:lnTo>
                    <a:pt x="812" y="573"/>
                  </a:lnTo>
                  <a:lnTo>
                    <a:pt x="811" y="573"/>
                  </a:lnTo>
                  <a:lnTo>
                    <a:pt x="811" y="574"/>
                  </a:lnTo>
                  <a:lnTo>
                    <a:pt x="811" y="576"/>
                  </a:lnTo>
                  <a:lnTo>
                    <a:pt x="811" y="577"/>
                  </a:lnTo>
                  <a:lnTo>
                    <a:pt x="811" y="578"/>
                  </a:lnTo>
                  <a:lnTo>
                    <a:pt x="811" y="580"/>
                  </a:lnTo>
                  <a:lnTo>
                    <a:pt x="809" y="581"/>
                  </a:lnTo>
                  <a:lnTo>
                    <a:pt x="809" y="582"/>
                  </a:lnTo>
                  <a:lnTo>
                    <a:pt x="809" y="584"/>
                  </a:lnTo>
                  <a:lnTo>
                    <a:pt x="807" y="586"/>
                  </a:lnTo>
                  <a:lnTo>
                    <a:pt x="805" y="588"/>
                  </a:lnTo>
                  <a:lnTo>
                    <a:pt x="805" y="589"/>
                  </a:lnTo>
                  <a:lnTo>
                    <a:pt x="805" y="590"/>
                  </a:lnTo>
                  <a:lnTo>
                    <a:pt x="805" y="591"/>
                  </a:lnTo>
                  <a:lnTo>
                    <a:pt x="804" y="593"/>
                  </a:lnTo>
                  <a:lnTo>
                    <a:pt x="804" y="594"/>
                  </a:lnTo>
                  <a:lnTo>
                    <a:pt x="804" y="595"/>
                  </a:lnTo>
                  <a:lnTo>
                    <a:pt x="803" y="597"/>
                  </a:lnTo>
                  <a:lnTo>
                    <a:pt x="803" y="598"/>
                  </a:lnTo>
                  <a:lnTo>
                    <a:pt x="803" y="599"/>
                  </a:lnTo>
                  <a:lnTo>
                    <a:pt x="801" y="601"/>
                  </a:lnTo>
                  <a:lnTo>
                    <a:pt x="801" y="602"/>
                  </a:lnTo>
                  <a:lnTo>
                    <a:pt x="800" y="603"/>
                  </a:lnTo>
                  <a:lnTo>
                    <a:pt x="800" y="605"/>
                  </a:lnTo>
                  <a:lnTo>
                    <a:pt x="800" y="606"/>
                  </a:lnTo>
                  <a:lnTo>
                    <a:pt x="799" y="606"/>
                  </a:lnTo>
                  <a:lnTo>
                    <a:pt x="799" y="607"/>
                  </a:lnTo>
                  <a:lnTo>
                    <a:pt x="797" y="607"/>
                  </a:lnTo>
                  <a:lnTo>
                    <a:pt x="797" y="608"/>
                  </a:lnTo>
                  <a:lnTo>
                    <a:pt x="796" y="610"/>
                  </a:lnTo>
                  <a:lnTo>
                    <a:pt x="795" y="610"/>
                  </a:lnTo>
                  <a:lnTo>
                    <a:pt x="795" y="611"/>
                  </a:lnTo>
                  <a:lnTo>
                    <a:pt x="794" y="612"/>
                  </a:lnTo>
                  <a:lnTo>
                    <a:pt x="794" y="614"/>
                  </a:lnTo>
                  <a:lnTo>
                    <a:pt x="794" y="615"/>
                  </a:lnTo>
                  <a:lnTo>
                    <a:pt x="794" y="616"/>
                  </a:lnTo>
                  <a:lnTo>
                    <a:pt x="794" y="618"/>
                  </a:lnTo>
                  <a:lnTo>
                    <a:pt x="792" y="623"/>
                  </a:lnTo>
                  <a:lnTo>
                    <a:pt x="792" y="624"/>
                  </a:lnTo>
                  <a:lnTo>
                    <a:pt x="794" y="624"/>
                  </a:lnTo>
                  <a:lnTo>
                    <a:pt x="794" y="625"/>
                  </a:lnTo>
                  <a:lnTo>
                    <a:pt x="795" y="625"/>
                  </a:lnTo>
                  <a:lnTo>
                    <a:pt x="795" y="627"/>
                  </a:lnTo>
                  <a:lnTo>
                    <a:pt x="796" y="628"/>
                  </a:lnTo>
                  <a:lnTo>
                    <a:pt x="796" y="629"/>
                  </a:lnTo>
                  <a:lnTo>
                    <a:pt x="797" y="629"/>
                  </a:lnTo>
                  <a:lnTo>
                    <a:pt x="797" y="631"/>
                  </a:lnTo>
                  <a:lnTo>
                    <a:pt x="799" y="631"/>
                  </a:lnTo>
                  <a:lnTo>
                    <a:pt x="799" y="632"/>
                  </a:lnTo>
                  <a:lnTo>
                    <a:pt x="800" y="632"/>
                  </a:lnTo>
                  <a:lnTo>
                    <a:pt x="801" y="632"/>
                  </a:lnTo>
                  <a:lnTo>
                    <a:pt x="801" y="633"/>
                  </a:lnTo>
                  <a:lnTo>
                    <a:pt x="803" y="633"/>
                  </a:lnTo>
                  <a:lnTo>
                    <a:pt x="804" y="633"/>
                  </a:lnTo>
                  <a:lnTo>
                    <a:pt x="805" y="633"/>
                  </a:lnTo>
                  <a:lnTo>
                    <a:pt x="807" y="633"/>
                  </a:lnTo>
                  <a:lnTo>
                    <a:pt x="808" y="633"/>
                  </a:lnTo>
                  <a:lnTo>
                    <a:pt x="808" y="635"/>
                  </a:lnTo>
                  <a:lnTo>
                    <a:pt x="808" y="636"/>
                  </a:lnTo>
                  <a:lnTo>
                    <a:pt x="809" y="636"/>
                  </a:lnTo>
                  <a:lnTo>
                    <a:pt x="809" y="637"/>
                  </a:lnTo>
                  <a:lnTo>
                    <a:pt x="809" y="639"/>
                  </a:lnTo>
                  <a:lnTo>
                    <a:pt x="809" y="640"/>
                  </a:lnTo>
                  <a:lnTo>
                    <a:pt x="811" y="640"/>
                  </a:lnTo>
                  <a:lnTo>
                    <a:pt x="812" y="640"/>
                  </a:lnTo>
                  <a:lnTo>
                    <a:pt x="812" y="641"/>
                  </a:lnTo>
                  <a:lnTo>
                    <a:pt x="813" y="642"/>
                  </a:lnTo>
                  <a:lnTo>
                    <a:pt x="815" y="642"/>
                  </a:lnTo>
                  <a:lnTo>
                    <a:pt x="815" y="644"/>
                  </a:lnTo>
                  <a:lnTo>
                    <a:pt x="816" y="644"/>
                  </a:lnTo>
                  <a:lnTo>
                    <a:pt x="816" y="645"/>
                  </a:lnTo>
                  <a:lnTo>
                    <a:pt x="817" y="645"/>
                  </a:lnTo>
                  <a:lnTo>
                    <a:pt x="817" y="646"/>
                  </a:lnTo>
                  <a:lnTo>
                    <a:pt x="818" y="646"/>
                  </a:lnTo>
                  <a:lnTo>
                    <a:pt x="818" y="648"/>
                  </a:lnTo>
                  <a:lnTo>
                    <a:pt x="820" y="648"/>
                  </a:lnTo>
                  <a:lnTo>
                    <a:pt x="820" y="649"/>
                  </a:lnTo>
                  <a:lnTo>
                    <a:pt x="821" y="649"/>
                  </a:lnTo>
                  <a:lnTo>
                    <a:pt x="821" y="650"/>
                  </a:lnTo>
                  <a:lnTo>
                    <a:pt x="822" y="650"/>
                  </a:lnTo>
                  <a:lnTo>
                    <a:pt x="822" y="649"/>
                  </a:lnTo>
                  <a:lnTo>
                    <a:pt x="822" y="650"/>
                  </a:lnTo>
                  <a:lnTo>
                    <a:pt x="824" y="650"/>
                  </a:lnTo>
                  <a:lnTo>
                    <a:pt x="821" y="654"/>
                  </a:lnTo>
                  <a:lnTo>
                    <a:pt x="821" y="656"/>
                  </a:lnTo>
                  <a:lnTo>
                    <a:pt x="821" y="657"/>
                  </a:lnTo>
                  <a:lnTo>
                    <a:pt x="822" y="658"/>
                  </a:lnTo>
                  <a:lnTo>
                    <a:pt x="822" y="659"/>
                  </a:lnTo>
                  <a:lnTo>
                    <a:pt x="822" y="661"/>
                  </a:lnTo>
                  <a:lnTo>
                    <a:pt x="822" y="662"/>
                  </a:lnTo>
                  <a:lnTo>
                    <a:pt x="824" y="662"/>
                  </a:lnTo>
                  <a:lnTo>
                    <a:pt x="824" y="663"/>
                  </a:lnTo>
                  <a:lnTo>
                    <a:pt x="825" y="665"/>
                  </a:lnTo>
                  <a:lnTo>
                    <a:pt x="824" y="665"/>
                  </a:lnTo>
                  <a:lnTo>
                    <a:pt x="822" y="666"/>
                  </a:lnTo>
                  <a:lnTo>
                    <a:pt x="821" y="667"/>
                  </a:lnTo>
                  <a:lnTo>
                    <a:pt x="820" y="669"/>
                  </a:lnTo>
                  <a:lnTo>
                    <a:pt x="818" y="669"/>
                  </a:lnTo>
                  <a:lnTo>
                    <a:pt x="818" y="670"/>
                  </a:lnTo>
                  <a:lnTo>
                    <a:pt x="817" y="670"/>
                  </a:lnTo>
                  <a:lnTo>
                    <a:pt x="816" y="670"/>
                  </a:lnTo>
                  <a:lnTo>
                    <a:pt x="815" y="670"/>
                  </a:lnTo>
                  <a:lnTo>
                    <a:pt x="813" y="670"/>
                  </a:lnTo>
                  <a:lnTo>
                    <a:pt x="812" y="671"/>
                  </a:lnTo>
                  <a:lnTo>
                    <a:pt x="811" y="671"/>
                  </a:lnTo>
                  <a:lnTo>
                    <a:pt x="809" y="673"/>
                  </a:lnTo>
                  <a:lnTo>
                    <a:pt x="808" y="673"/>
                  </a:lnTo>
                  <a:lnTo>
                    <a:pt x="808" y="674"/>
                  </a:lnTo>
                  <a:lnTo>
                    <a:pt x="807" y="675"/>
                  </a:lnTo>
                  <a:lnTo>
                    <a:pt x="803" y="678"/>
                  </a:lnTo>
                  <a:lnTo>
                    <a:pt x="803" y="679"/>
                  </a:lnTo>
                  <a:lnTo>
                    <a:pt x="800" y="679"/>
                  </a:lnTo>
                  <a:lnTo>
                    <a:pt x="799" y="679"/>
                  </a:lnTo>
                  <a:lnTo>
                    <a:pt x="797" y="679"/>
                  </a:lnTo>
                  <a:lnTo>
                    <a:pt x="797" y="680"/>
                  </a:lnTo>
                  <a:lnTo>
                    <a:pt x="796" y="680"/>
                  </a:lnTo>
                  <a:lnTo>
                    <a:pt x="796" y="682"/>
                  </a:lnTo>
                  <a:lnTo>
                    <a:pt x="795" y="682"/>
                  </a:lnTo>
                  <a:lnTo>
                    <a:pt x="794" y="683"/>
                  </a:lnTo>
                  <a:lnTo>
                    <a:pt x="794" y="684"/>
                  </a:lnTo>
                  <a:lnTo>
                    <a:pt x="792" y="684"/>
                  </a:lnTo>
                  <a:lnTo>
                    <a:pt x="792" y="686"/>
                  </a:lnTo>
                  <a:lnTo>
                    <a:pt x="791" y="686"/>
                  </a:lnTo>
                  <a:lnTo>
                    <a:pt x="790" y="687"/>
                  </a:lnTo>
                  <a:lnTo>
                    <a:pt x="788" y="687"/>
                  </a:lnTo>
                  <a:lnTo>
                    <a:pt x="786" y="687"/>
                  </a:lnTo>
                  <a:lnTo>
                    <a:pt x="784" y="687"/>
                  </a:lnTo>
                  <a:lnTo>
                    <a:pt x="783" y="686"/>
                  </a:lnTo>
                  <a:lnTo>
                    <a:pt x="782" y="686"/>
                  </a:lnTo>
                  <a:lnTo>
                    <a:pt x="780" y="686"/>
                  </a:lnTo>
                  <a:lnTo>
                    <a:pt x="780" y="684"/>
                  </a:lnTo>
                  <a:lnTo>
                    <a:pt x="779" y="684"/>
                  </a:lnTo>
                  <a:lnTo>
                    <a:pt x="778" y="684"/>
                  </a:lnTo>
                  <a:lnTo>
                    <a:pt x="777" y="684"/>
                  </a:lnTo>
                  <a:lnTo>
                    <a:pt x="775" y="684"/>
                  </a:lnTo>
                  <a:lnTo>
                    <a:pt x="774" y="684"/>
                  </a:lnTo>
                  <a:lnTo>
                    <a:pt x="773" y="684"/>
                  </a:lnTo>
                  <a:lnTo>
                    <a:pt x="771" y="684"/>
                  </a:lnTo>
                  <a:lnTo>
                    <a:pt x="770" y="686"/>
                  </a:lnTo>
                  <a:lnTo>
                    <a:pt x="769" y="687"/>
                  </a:lnTo>
                  <a:lnTo>
                    <a:pt x="767" y="688"/>
                  </a:lnTo>
                  <a:lnTo>
                    <a:pt x="766" y="688"/>
                  </a:lnTo>
                  <a:lnTo>
                    <a:pt x="766" y="690"/>
                  </a:lnTo>
                  <a:lnTo>
                    <a:pt x="765" y="690"/>
                  </a:lnTo>
                  <a:lnTo>
                    <a:pt x="763" y="691"/>
                  </a:lnTo>
                  <a:lnTo>
                    <a:pt x="762" y="691"/>
                  </a:lnTo>
                  <a:lnTo>
                    <a:pt x="762" y="692"/>
                  </a:lnTo>
                  <a:lnTo>
                    <a:pt x="761" y="692"/>
                  </a:lnTo>
                  <a:lnTo>
                    <a:pt x="761" y="694"/>
                  </a:lnTo>
                  <a:lnTo>
                    <a:pt x="760" y="694"/>
                  </a:lnTo>
                  <a:lnTo>
                    <a:pt x="758" y="694"/>
                  </a:lnTo>
                  <a:lnTo>
                    <a:pt x="757" y="695"/>
                  </a:lnTo>
                  <a:lnTo>
                    <a:pt x="756" y="695"/>
                  </a:lnTo>
                  <a:lnTo>
                    <a:pt x="754" y="696"/>
                  </a:lnTo>
                  <a:lnTo>
                    <a:pt x="753" y="696"/>
                  </a:lnTo>
                  <a:lnTo>
                    <a:pt x="752" y="696"/>
                  </a:lnTo>
                  <a:lnTo>
                    <a:pt x="750" y="697"/>
                  </a:lnTo>
                  <a:lnTo>
                    <a:pt x="749" y="697"/>
                  </a:lnTo>
                  <a:lnTo>
                    <a:pt x="748" y="697"/>
                  </a:lnTo>
                  <a:lnTo>
                    <a:pt x="748" y="699"/>
                  </a:lnTo>
                  <a:lnTo>
                    <a:pt x="746" y="699"/>
                  </a:lnTo>
                  <a:lnTo>
                    <a:pt x="745" y="700"/>
                  </a:lnTo>
                  <a:lnTo>
                    <a:pt x="744" y="700"/>
                  </a:lnTo>
                  <a:lnTo>
                    <a:pt x="744" y="701"/>
                  </a:lnTo>
                  <a:lnTo>
                    <a:pt x="742" y="703"/>
                  </a:lnTo>
                  <a:lnTo>
                    <a:pt x="742" y="704"/>
                  </a:lnTo>
                  <a:lnTo>
                    <a:pt x="742" y="705"/>
                  </a:lnTo>
                  <a:lnTo>
                    <a:pt x="741" y="705"/>
                  </a:lnTo>
                  <a:lnTo>
                    <a:pt x="741" y="707"/>
                  </a:lnTo>
                  <a:lnTo>
                    <a:pt x="741" y="708"/>
                  </a:lnTo>
                  <a:lnTo>
                    <a:pt x="740" y="709"/>
                  </a:lnTo>
                  <a:lnTo>
                    <a:pt x="740" y="712"/>
                  </a:lnTo>
                  <a:lnTo>
                    <a:pt x="740" y="713"/>
                  </a:lnTo>
                  <a:lnTo>
                    <a:pt x="740" y="714"/>
                  </a:lnTo>
                  <a:lnTo>
                    <a:pt x="739" y="714"/>
                  </a:lnTo>
                  <a:lnTo>
                    <a:pt x="739" y="717"/>
                  </a:lnTo>
                  <a:lnTo>
                    <a:pt x="739" y="718"/>
                  </a:lnTo>
                  <a:lnTo>
                    <a:pt x="739" y="720"/>
                  </a:lnTo>
                  <a:lnTo>
                    <a:pt x="739" y="721"/>
                  </a:lnTo>
                  <a:lnTo>
                    <a:pt x="739" y="722"/>
                  </a:lnTo>
                  <a:lnTo>
                    <a:pt x="739" y="724"/>
                  </a:lnTo>
                  <a:lnTo>
                    <a:pt x="739" y="725"/>
                  </a:lnTo>
                  <a:lnTo>
                    <a:pt x="739" y="726"/>
                  </a:lnTo>
                  <a:lnTo>
                    <a:pt x="739" y="728"/>
                  </a:lnTo>
                  <a:lnTo>
                    <a:pt x="739" y="729"/>
                  </a:lnTo>
                  <a:lnTo>
                    <a:pt x="737" y="729"/>
                  </a:lnTo>
                  <a:lnTo>
                    <a:pt x="737" y="730"/>
                  </a:lnTo>
                  <a:lnTo>
                    <a:pt x="736" y="730"/>
                  </a:lnTo>
                  <a:lnTo>
                    <a:pt x="735" y="731"/>
                  </a:lnTo>
                  <a:lnTo>
                    <a:pt x="733" y="731"/>
                  </a:lnTo>
                  <a:lnTo>
                    <a:pt x="732" y="731"/>
                  </a:lnTo>
                  <a:lnTo>
                    <a:pt x="731" y="733"/>
                  </a:lnTo>
                  <a:lnTo>
                    <a:pt x="731" y="734"/>
                  </a:lnTo>
                  <a:lnTo>
                    <a:pt x="729" y="734"/>
                  </a:lnTo>
                  <a:lnTo>
                    <a:pt x="729" y="735"/>
                  </a:lnTo>
                  <a:lnTo>
                    <a:pt x="728" y="735"/>
                  </a:lnTo>
                  <a:lnTo>
                    <a:pt x="727" y="737"/>
                  </a:lnTo>
                  <a:lnTo>
                    <a:pt x="725" y="737"/>
                  </a:lnTo>
                  <a:lnTo>
                    <a:pt x="724" y="738"/>
                  </a:lnTo>
                  <a:lnTo>
                    <a:pt x="723" y="739"/>
                  </a:lnTo>
                  <a:lnTo>
                    <a:pt x="722" y="741"/>
                  </a:lnTo>
                  <a:lnTo>
                    <a:pt x="720" y="741"/>
                  </a:lnTo>
                  <a:lnTo>
                    <a:pt x="720" y="742"/>
                  </a:lnTo>
                  <a:lnTo>
                    <a:pt x="719" y="742"/>
                  </a:lnTo>
                  <a:lnTo>
                    <a:pt x="719" y="743"/>
                  </a:lnTo>
                  <a:lnTo>
                    <a:pt x="718" y="743"/>
                  </a:lnTo>
                  <a:lnTo>
                    <a:pt x="716" y="745"/>
                  </a:lnTo>
                  <a:lnTo>
                    <a:pt x="715" y="746"/>
                  </a:lnTo>
                  <a:lnTo>
                    <a:pt x="714" y="747"/>
                  </a:lnTo>
                  <a:lnTo>
                    <a:pt x="712" y="747"/>
                  </a:lnTo>
                  <a:lnTo>
                    <a:pt x="711" y="749"/>
                  </a:lnTo>
                  <a:lnTo>
                    <a:pt x="710" y="749"/>
                  </a:lnTo>
                  <a:lnTo>
                    <a:pt x="710" y="750"/>
                  </a:lnTo>
                  <a:lnTo>
                    <a:pt x="708" y="750"/>
                  </a:lnTo>
                  <a:lnTo>
                    <a:pt x="707" y="751"/>
                  </a:lnTo>
                  <a:lnTo>
                    <a:pt x="706" y="751"/>
                  </a:lnTo>
                  <a:lnTo>
                    <a:pt x="706" y="752"/>
                  </a:lnTo>
                  <a:lnTo>
                    <a:pt x="704" y="754"/>
                  </a:lnTo>
                  <a:lnTo>
                    <a:pt x="703" y="754"/>
                  </a:lnTo>
                  <a:lnTo>
                    <a:pt x="702" y="755"/>
                  </a:lnTo>
                  <a:lnTo>
                    <a:pt x="702" y="756"/>
                  </a:lnTo>
                  <a:lnTo>
                    <a:pt x="701" y="756"/>
                  </a:lnTo>
                  <a:lnTo>
                    <a:pt x="701" y="758"/>
                  </a:lnTo>
                  <a:lnTo>
                    <a:pt x="699" y="758"/>
                  </a:lnTo>
                  <a:lnTo>
                    <a:pt x="699" y="759"/>
                  </a:lnTo>
                  <a:lnTo>
                    <a:pt x="698" y="759"/>
                  </a:lnTo>
                  <a:lnTo>
                    <a:pt x="697" y="760"/>
                  </a:lnTo>
                  <a:lnTo>
                    <a:pt x="695" y="760"/>
                  </a:lnTo>
                  <a:lnTo>
                    <a:pt x="694" y="760"/>
                  </a:lnTo>
                  <a:lnTo>
                    <a:pt x="694" y="762"/>
                  </a:lnTo>
                  <a:lnTo>
                    <a:pt x="693" y="762"/>
                  </a:lnTo>
                  <a:lnTo>
                    <a:pt x="693" y="763"/>
                  </a:lnTo>
                  <a:lnTo>
                    <a:pt x="691" y="763"/>
                  </a:lnTo>
                  <a:lnTo>
                    <a:pt x="690" y="764"/>
                  </a:lnTo>
                  <a:lnTo>
                    <a:pt x="689" y="766"/>
                  </a:lnTo>
                  <a:lnTo>
                    <a:pt x="687" y="766"/>
                  </a:lnTo>
                  <a:lnTo>
                    <a:pt x="687" y="767"/>
                  </a:lnTo>
                  <a:lnTo>
                    <a:pt x="686" y="767"/>
                  </a:lnTo>
                  <a:lnTo>
                    <a:pt x="686" y="768"/>
                  </a:lnTo>
                  <a:lnTo>
                    <a:pt x="685" y="768"/>
                  </a:lnTo>
                  <a:lnTo>
                    <a:pt x="684" y="769"/>
                  </a:lnTo>
                  <a:lnTo>
                    <a:pt x="682" y="769"/>
                  </a:lnTo>
                  <a:lnTo>
                    <a:pt x="682" y="771"/>
                  </a:lnTo>
                  <a:lnTo>
                    <a:pt x="681" y="772"/>
                  </a:lnTo>
                  <a:lnTo>
                    <a:pt x="680" y="772"/>
                  </a:lnTo>
                  <a:lnTo>
                    <a:pt x="678" y="773"/>
                  </a:lnTo>
                  <a:lnTo>
                    <a:pt x="677" y="775"/>
                  </a:lnTo>
                  <a:lnTo>
                    <a:pt x="676" y="775"/>
                  </a:lnTo>
                  <a:lnTo>
                    <a:pt x="674" y="776"/>
                  </a:lnTo>
                  <a:lnTo>
                    <a:pt x="673" y="776"/>
                  </a:lnTo>
                  <a:lnTo>
                    <a:pt x="673" y="777"/>
                  </a:lnTo>
                  <a:lnTo>
                    <a:pt x="672" y="779"/>
                  </a:lnTo>
                  <a:lnTo>
                    <a:pt x="670" y="779"/>
                  </a:lnTo>
                  <a:lnTo>
                    <a:pt x="669" y="779"/>
                  </a:lnTo>
                  <a:lnTo>
                    <a:pt x="669" y="780"/>
                  </a:lnTo>
                  <a:lnTo>
                    <a:pt x="668" y="780"/>
                  </a:lnTo>
                  <a:lnTo>
                    <a:pt x="667" y="781"/>
                  </a:lnTo>
                  <a:lnTo>
                    <a:pt x="665" y="781"/>
                  </a:lnTo>
                  <a:lnTo>
                    <a:pt x="663" y="783"/>
                  </a:lnTo>
                  <a:lnTo>
                    <a:pt x="663" y="784"/>
                  </a:lnTo>
                  <a:lnTo>
                    <a:pt x="661" y="785"/>
                  </a:lnTo>
                  <a:lnTo>
                    <a:pt x="660" y="785"/>
                  </a:lnTo>
                  <a:lnTo>
                    <a:pt x="660" y="786"/>
                  </a:lnTo>
                  <a:lnTo>
                    <a:pt x="659" y="786"/>
                  </a:lnTo>
                  <a:lnTo>
                    <a:pt x="659" y="788"/>
                  </a:lnTo>
                  <a:lnTo>
                    <a:pt x="660" y="789"/>
                  </a:lnTo>
                  <a:lnTo>
                    <a:pt x="659" y="790"/>
                  </a:lnTo>
                  <a:lnTo>
                    <a:pt x="657" y="792"/>
                  </a:lnTo>
                  <a:lnTo>
                    <a:pt x="656" y="792"/>
                  </a:lnTo>
                  <a:lnTo>
                    <a:pt x="656" y="793"/>
                  </a:lnTo>
                  <a:lnTo>
                    <a:pt x="655" y="794"/>
                  </a:lnTo>
                  <a:lnTo>
                    <a:pt x="653" y="794"/>
                  </a:lnTo>
                  <a:lnTo>
                    <a:pt x="653" y="796"/>
                  </a:lnTo>
                  <a:lnTo>
                    <a:pt x="652" y="796"/>
                  </a:lnTo>
                  <a:lnTo>
                    <a:pt x="652" y="797"/>
                  </a:lnTo>
                  <a:lnTo>
                    <a:pt x="652" y="798"/>
                  </a:lnTo>
                  <a:lnTo>
                    <a:pt x="651" y="798"/>
                  </a:lnTo>
                  <a:lnTo>
                    <a:pt x="651" y="800"/>
                  </a:lnTo>
                  <a:lnTo>
                    <a:pt x="651" y="801"/>
                  </a:lnTo>
                  <a:lnTo>
                    <a:pt x="651" y="802"/>
                  </a:lnTo>
                  <a:lnTo>
                    <a:pt x="652" y="803"/>
                  </a:lnTo>
                  <a:lnTo>
                    <a:pt x="653" y="803"/>
                  </a:lnTo>
                  <a:lnTo>
                    <a:pt x="653" y="805"/>
                  </a:lnTo>
                  <a:lnTo>
                    <a:pt x="653" y="806"/>
                  </a:lnTo>
                  <a:lnTo>
                    <a:pt x="655" y="807"/>
                  </a:lnTo>
                  <a:lnTo>
                    <a:pt x="655" y="809"/>
                  </a:lnTo>
                  <a:lnTo>
                    <a:pt x="656" y="809"/>
                  </a:lnTo>
                  <a:lnTo>
                    <a:pt x="656" y="810"/>
                  </a:lnTo>
                  <a:lnTo>
                    <a:pt x="655" y="811"/>
                  </a:lnTo>
                  <a:lnTo>
                    <a:pt x="653" y="813"/>
                  </a:lnTo>
                  <a:lnTo>
                    <a:pt x="652" y="813"/>
                  </a:lnTo>
                  <a:lnTo>
                    <a:pt x="652" y="814"/>
                  </a:lnTo>
                  <a:lnTo>
                    <a:pt x="651" y="814"/>
                  </a:lnTo>
                  <a:lnTo>
                    <a:pt x="652" y="814"/>
                  </a:lnTo>
                  <a:lnTo>
                    <a:pt x="652" y="815"/>
                  </a:lnTo>
                  <a:lnTo>
                    <a:pt x="653" y="815"/>
                  </a:lnTo>
                  <a:lnTo>
                    <a:pt x="655" y="817"/>
                  </a:lnTo>
                  <a:lnTo>
                    <a:pt x="656" y="817"/>
                  </a:lnTo>
                  <a:lnTo>
                    <a:pt x="656" y="818"/>
                  </a:lnTo>
                  <a:lnTo>
                    <a:pt x="647" y="818"/>
                  </a:lnTo>
                  <a:lnTo>
                    <a:pt x="646" y="819"/>
                  </a:lnTo>
                  <a:lnTo>
                    <a:pt x="646" y="821"/>
                  </a:lnTo>
                  <a:lnTo>
                    <a:pt x="644" y="822"/>
                  </a:lnTo>
                  <a:lnTo>
                    <a:pt x="644" y="823"/>
                  </a:lnTo>
                  <a:lnTo>
                    <a:pt x="643" y="824"/>
                  </a:lnTo>
                  <a:lnTo>
                    <a:pt x="643" y="826"/>
                  </a:lnTo>
                  <a:lnTo>
                    <a:pt x="642" y="826"/>
                  </a:lnTo>
                  <a:lnTo>
                    <a:pt x="640" y="827"/>
                  </a:lnTo>
                  <a:lnTo>
                    <a:pt x="639" y="827"/>
                  </a:lnTo>
                  <a:lnTo>
                    <a:pt x="639" y="828"/>
                  </a:lnTo>
                  <a:lnTo>
                    <a:pt x="638" y="830"/>
                  </a:lnTo>
                  <a:lnTo>
                    <a:pt x="636" y="831"/>
                  </a:lnTo>
                  <a:lnTo>
                    <a:pt x="635" y="831"/>
                  </a:lnTo>
                  <a:lnTo>
                    <a:pt x="635" y="832"/>
                  </a:lnTo>
                  <a:lnTo>
                    <a:pt x="634" y="832"/>
                  </a:lnTo>
                  <a:lnTo>
                    <a:pt x="634" y="834"/>
                  </a:lnTo>
                  <a:lnTo>
                    <a:pt x="632" y="835"/>
                  </a:lnTo>
                  <a:lnTo>
                    <a:pt x="632" y="836"/>
                  </a:lnTo>
                  <a:lnTo>
                    <a:pt x="632" y="838"/>
                  </a:lnTo>
                  <a:lnTo>
                    <a:pt x="631" y="838"/>
                  </a:lnTo>
                  <a:lnTo>
                    <a:pt x="631" y="839"/>
                  </a:lnTo>
                  <a:lnTo>
                    <a:pt x="629" y="840"/>
                  </a:lnTo>
                  <a:lnTo>
                    <a:pt x="629" y="839"/>
                  </a:lnTo>
                  <a:lnTo>
                    <a:pt x="627" y="839"/>
                  </a:lnTo>
                  <a:lnTo>
                    <a:pt x="626" y="839"/>
                  </a:lnTo>
                  <a:lnTo>
                    <a:pt x="623" y="840"/>
                  </a:lnTo>
                  <a:lnTo>
                    <a:pt x="623" y="841"/>
                  </a:lnTo>
                  <a:lnTo>
                    <a:pt x="622" y="841"/>
                  </a:lnTo>
                  <a:lnTo>
                    <a:pt x="621" y="841"/>
                  </a:lnTo>
                  <a:lnTo>
                    <a:pt x="619" y="841"/>
                  </a:lnTo>
                  <a:lnTo>
                    <a:pt x="618" y="841"/>
                  </a:lnTo>
                  <a:lnTo>
                    <a:pt x="617" y="841"/>
                  </a:lnTo>
                  <a:lnTo>
                    <a:pt x="615" y="843"/>
                  </a:lnTo>
                  <a:lnTo>
                    <a:pt x="614" y="843"/>
                  </a:lnTo>
                  <a:lnTo>
                    <a:pt x="613" y="844"/>
                  </a:lnTo>
                  <a:lnTo>
                    <a:pt x="613" y="845"/>
                  </a:lnTo>
                  <a:lnTo>
                    <a:pt x="614" y="845"/>
                  </a:lnTo>
                  <a:lnTo>
                    <a:pt x="614" y="848"/>
                  </a:lnTo>
                  <a:lnTo>
                    <a:pt x="614" y="849"/>
                  </a:lnTo>
                  <a:lnTo>
                    <a:pt x="614" y="851"/>
                  </a:lnTo>
                  <a:lnTo>
                    <a:pt x="614" y="852"/>
                  </a:lnTo>
                  <a:lnTo>
                    <a:pt x="615" y="853"/>
                  </a:lnTo>
                  <a:lnTo>
                    <a:pt x="617" y="855"/>
                  </a:lnTo>
                  <a:lnTo>
                    <a:pt x="617" y="856"/>
                  </a:lnTo>
                  <a:lnTo>
                    <a:pt x="617" y="857"/>
                  </a:lnTo>
                  <a:lnTo>
                    <a:pt x="615" y="857"/>
                  </a:lnTo>
                  <a:lnTo>
                    <a:pt x="615" y="858"/>
                  </a:lnTo>
                  <a:lnTo>
                    <a:pt x="614" y="858"/>
                  </a:lnTo>
                  <a:lnTo>
                    <a:pt x="613" y="860"/>
                  </a:lnTo>
                  <a:lnTo>
                    <a:pt x="611" y="860"/>
                  </a:lnTo>
                  <a:lnTo>
                    <a:pt x="610" y="861"/>
                  </a:lnTo>
                  <a:lnTo>
                    <a:pt x="610" y="862"/>
                  </a:lnTo>
                  <a:lnTo>
                    <a:pt x="609" y="862"/>
                  </a:lnTo>
                  <a:lnTo>
                    <a:pt x="608" y="864"/>
                  </a:lnTo>
                  <a:lnTo>
                    <a:pt x="608" y="865"/>
                  </a:lnTo>
                  <a:lnTo>
                    <a:pt x="606" y="865"/>
                  </a:lnTo>
                  <a:lnTo>
                    <a:pt x="606" y="866"/>
                  </a:lnTo>
                  <a:lnTo>
                    <a:pt x="605" y="868"/>
                  </a:lnTo>
                  <a:lnTo>
                    <a:pt x="604" y="868"/>
                  </a:lnTo>
                  <a:lnTo>
                    <a:pt x="602" y="866"/>
                  </a:lnTo>
                  <a:lnTo>
                    <a:pt x="604" y="864"/>
                  </a:lnTo>
                  <a:lnTo>
                    <a:pt x="605" y="862"/>
                  </a:lnTo>
                  <a:lnTo>
                    <a:pt x="604" y="861"/>
                  </a:lnTo>
                  <a:lnTo>
                    <a:pt x="605" y="860"/>
                  </a:lnTo>
                  <a:lnTo>
                    <a:pt x="604" y="860"/>
                  </a:lnTo>
                  <a:lnTo>
                    <a:pt x="602" y="860"/>
                  </a:lnTo>
                  <a:lnTo>
                    <a:pt x="601" y="860"/>
                  </a:lnTo>
                  <a:lnTo>
                    <a:pt x="600" y="858"/>
                  </a:lnTo>
                  <a:lnTo>
                    <a:pt x="598" y="858"/>
                  </a:lnTo>
                  <a:lnTo>
                    <a:pt x="597" y="857"/>
                  </a:lnTo>
                  <a:lnTo>
                    <a:pt x="596"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1" y="845"/>
                  </a:lnTo>
                  <a:lnTo>
                    <a:pt x="589" y="845"/>
                  </a:lnTo>
                  <a:lnTo>
                    <a:pt x="588" y="845"/>
                  </a:lnTo>
                  <a:lnTo>
                    <a:pt x="587" y="845"/>
                  </a:lnTo>
                  <a:lnTo>
                    <a:pt x="585" y="845"/>
                  </a:lnTo>
                  <a:lnTo>
                    <a:pt x="584" y="847"/>
                  </a:lnTo>
                  <a:lnTo>
                    <a:pt x="583" y="847"/>
                  </a:lnTo>
                  <a:lnTo>
                    <a:pt x="583" y="848"/>
                  </a:lnTo>
                  <a:lnTo>
                    <a:pt x="581" y="848"/>
                  </a:lnTo>
                  <a:lnTo>
                    <a:pt x="581" y="849"/>
                  </a:lnTo>
                  <a:lnTo>
                    <a:pt x="580" y="849"/>
                  </a:lnTo>
                  <a:lnTo>
                    <a:pt x="579" y="849"/>
                  </a:lnTo>
                  <a:lnTo>
                    <a:pt x="579" y="848"/>
                  </a:lnTo>
                  <a:lnTo>
                    <a:pt x="579" y="847"/>
                  </a:lnTo>
                  <a:lnTo>
                    <a:pt x="577" y="845"/>
                  </a:lnTo>
                  <a:lnTo>
                    <a:pt x="576" y="845"/>
                  </a:lnTo>
                  <a:lnTo>
                    <a:pt x="576" y="844"/>
                  </a:lnTo>
                  <a:lnTo>
                    <a:pt x="575" y="844"/>
                  </a:lnTo>
                  <a:lnTo>
                    <a:pt x="575" y="843"/>
                  </a:lnTo>
                  <a:lnTo>
                    <a:pt x="573" y="843"/>
                  </a:lnTo>
                  <a:lnTo>
                    <a:pt x="573" y="841"/>
                  </a:lnTo>
                  <a:lnTo>
                    <a:pt x="572" y="841"/>
                  </a:lnTo>
                  <a:lnTo>
                    <a:pt x="571" y="840"/>
                  </a:lnTo>
                  <a:lnTo>
                    <a:pt x="570" y="840"/>
                  </a:lnTo>
                  <a:lnTo>
                    <a:pt x="570" y="839"/>
                  </a:lnTo>
                  <a:lnTo>
                    <a:pt x="568" y="839"/>
                  </a:lnTo>
                  <a:lnTo>
                    <a:pt x="567" y="838"/>
                  </a:lnTo>
                  <a:lnTo>
                    <a:pt x="566" y="838"/>
                  </a:lnTo>
                  <a:lnTo>
                    <a:pt x="563" y="836"/>
                  </a:lnTo>
                  <a:lnTo>
                    <a:pt x="562" y="836"/>
                  </a:lnTo>
                  <a:lnTo>
                    <a:pt x="560" y="836"/>
                  </a:lnTo>
                  <a:lnTo>
                    <a:pt x="559" y="836"/>
                  </a:lnTo>
                  <a:lnTo>
                    <a:pt x="558" y="836"/>
                  </a:lnTo>
                  <a:lnTo>
                    <a:pt x="556" y="836"/>
                  </a:lnTo>
                  <a:lnTo>
                    <a:pt x="556" y="838"/>
                  </a:lnTo>
                  <a:lnTo>
                    <a:pt x="555" y="838"/>
                  </a:lnTo>
                  <a:lnTo>
                    <a:pt x="555" y="839"/>
                  </a:lnTo>
                  <a:lnTo>
                    <a:pt x="554" y="839"/>
                  </a:lnTo>
                  <a:lnTo>
                    <a:pt x="554" y="840"/>
                  </a:lnTo>
                  <a:lnTo>
                    <a:pt x="553" y="840"/>
                  </a:lnTo>
                  <a:lnTo>
                    <a:pt x="553" y="841"/>
                  </a:lnTo>
                  <a:lnTo>
                    <a:pt x="551" y="841"/>
                  </a:lnTo>
                  <a:lnTo>
                    <a:pt x="551" y="843"/>
                  </a:lnTo>
                  <a:lnTo>
                    <a:pt x="550" y="844"/>
                  </a:lnTo>
                  <a:lnTo>
                    <a:pt x="549" y="844"/>
                  </a:lnTo>
                  <a:lnTo>
                    <a:pt x="547" y="845"/>
                  </a:lnTo>
                  <a:lnTo>
                    <a:pt x="547" y="847"/>
                  </a:lnTo>
                  <a:lnTo>
                    <a:pt x="546" y="847"/>
                  </a:lnTo>
                  <a:lnTo>
                    <a:pt x="546" y="848"/>
                  </a:lnTo>
                  <a:lnTo>
                    <a:pt x="545" y="849"/>
                  </a:lnTo>
                  <a:lnTo>
                    <a:pt x="543" y="849"/>
                  </a:lnTo>
                  <a:lnTo>
                    <a:pt x="542" y="849"/>
                  </a:lnTo>
                  <a:lnTo>
                    <a:pt x="542" y="851"/>
                  </a:lnTo>
                  <a:lnTo>
                    <a:pt x="541" y="851"/>
                  </a:lnTo>
                  <a:lnTo>
                    <a:pt x="541" y="852"/>
                  </a:lnTo>
                  <a:lnTo>
                    <a:pt x="539" y="852"/>
                  </a:lnTo>
                  <a:lnTo>
                    <a:pt x="538" y="853"/>
                  </a:lnTo>
                  <a:lnTo>
                    <a:pt x="537" y="853"/>
                  </a:lnTo>
                  <a:lnTo>
                    <a:pt x="536" y="853"/>
                  </a:lnTo>
                  <a:lnTo>
                    <a:pt x="534" y="855"/>
                  </a:lnTo>
                  <a:lnTo>
                    <a:pt x="533" y="855"/>
                  </a:lnTo>
                  <a:lnTo>
                    <a:pt x="532" y="855"/>
                  </a:lnTo>
                  <a:lnTo>
                    <a:pt x="530" y="855"/>
                  </a:lnTo>
                  <a:lnTo>
                    <a:pt x="529" y="855"/>
                  </a:lnTo>
                  <a:lnTo>
                    <a:pt x="526" y="855"/>
                  </a:lnTo>
                  <a:lnTo>
                    <a:pt x="525" y="855"/>
                  </a:lnTo>
                  <a:lnTo>
                    <a:pt x="524" y="855"/>
                  </a:lnTo>
                  <a:lnTo>
                    <a:pt x="524" y="856"/>
                  </a:lnTo>
                  <a:lnTo>
                    <a:pt x="522" y="856"/>
                  </a:lnTo>
                  <a:lnTo>
                    <a:pt x="521" y="856"/>
                  </a:lnTo>
                  <a:lnTo>
                    <a:pt x="518" y="855"/>
                  </a:lnTo>
                  <a:lnTo>
                    <a:pt x="518" y="853"/>
                  </a:lnTo>
                  <a:lnTo>
                    <a:pt x="517" y="852"/>
                  </a:lnTo>
                  <a:lnTo>
                    <a:pt x="516" y="851"/>
                  </a:lnTo>
                  <a:lnTo>
                    <a:pt x="515" y="851"/>
                  </a:lnTo>
                  <a:lnTo>
                    <a:pt x="515" y="849"/>
                  </a:lnTo>
                  <a:lnTo>
                    <a:pt x="513" y="849"/>
                  </a:lnTo>
                  <a:lnTo>
                    <a:pt x="515"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6" y="827"/>
                  </a:lnTo>
                  <a:lnTo>
                    <a:pt x="480" y="827"/>
                  </a:lnTo>
                  <a:lnTo>
                    <a:pt x="473"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9" y="865"/>
                  </a:lnTo>
                  <a:lnTo>
                    <a:pt x="439" y="866"/>
                  </a:lnTo>
                  <a:lnTo>
                    <a:pt x="439" y="868"/>
                  </a:lnTo>
                  <a:lnTo>
                    <a:pt x="437" y="869"/>
                  </a:lnTo>
                  <a:lnTo>
                    <a:pt x="437" y="870"/>
                  </a:lnTo>
                  <a:lnTo>
                    <a:pt x="436" y="870"/>
                  </a:lnTo>
                  <a:lnTo>
                    <a:pt x="436" y="872"/>
                  </a:lnTo>
                  <a:lnTo>
                    <a:pt x="435" y="874"/>
                  </a:lnTo>
                  <a:lnTo>
                    <a:pt x="433" y="873"/>
                  </a:lnTo>
                  <a:lnTo>
                    <a:pt x="432" y="873"/>
                  </a:lnTo>
                  <a:lnTo>
                    <a:pt x="431" y="874"/>
                  </a:lnTo>
                  <a:lnTo>
                    <a:pt x="429" y="874"/>
                  </a:lnTo>
                  <a:lnTo>
                    <a:pt x="428" y="874"/>
                  </a:lnTo>
                  <a:lnTo>
                    <a:pt x="425" y="874"/>
                  </a:lnTo>
                  <a:lnTo>
                    <a:pt x="423" y="874"/>
                  </a:lnTo>
                  <a:lnTo>
                    <a:pt x="422" y="874"/>
                  </a:lnTo>
                  <a:lnTo>
                    <a:pt x="419" y="873"/>
                  </a:lnTo>
                  <a:lnTo>
                    <a:pt x="418" y="873"/>
                  </a:lnTo>
                  <a:lnTo>
                    <a:pt x="415" y="873"/>
                  </a:lnTo>
                  <a:lnTo>
                    <a:pt x="414" y="873"/>
                  </a:lnTo>
                  <a:lnTo>
                    <a:pt x="412" y="873"/>
                  </a:lnTo>
                  <a:lnTo>
                    <a:pt x="411" y="873"/>
                  </a:lnTo>
                  <a:lnTo>
                    <a:pt x="410" y="873"/>
                  </a:lnTo>
                  <a:lnTo>
                    <a:pt x="408" y="873"/>
                  </a:lnTo>
                  <a:lnTo>
                    <a:pt x="407" y="874"/>
                  </a:lnTo>
                  <a:lnTo>
                    <a:pt x="406" y="874"/>
                  </a:lnTo>
                  <a:lnTo>
                    <a:pt x="403" y="873"/>
                  </a:lnTo>
                  <a:lnTo>
                    <a:pt x="402" y="873"/>
                  </a:lnTo>
                  <a:lnTo>
                    <a:pt x="401" y="872"/>
                  </a:lnTo>
                  <a:lnTo>
                    <a:pt x="399" y="872"/>
                  </a:lnTo>
                  <a:lnTo>
                    <a:pt x="397" y="873"/>
                  </a:lnTo>
                  <a:lnTo>
                    <a:pt x="395" y="873"/>
                  </a:lnTo>
                  <a:lnTo>
                    <a:pt x="394" y="873"/>
                  </a:lnTo>
                  <a:lnTo>
                    <a:pt x="393" y="874"/>
                  </a:lnTo>
                  <a:lnTo>
                    <a:pt x="391" y="874"/>
                  </a:lnTo>
                  <a:lnTo>
                    <a:pt x="390" y="873"/>
                  </a:lnTo>
                  <a:lnTo>
                    <a:pt x="389" y="873"/>
                  </a:lnTo>
                  <a:lnTo>
                    <a:pt x="387" y="873"/>
                  </a:lnTo>
                  <a:lnTo>
                    <a:pt x="385" y="873"/>
                  </a:lnTo>
                  <a:lnTo>
                    <a:pt x="384" y="873"/>
                  </a:lnTo>
                  <a:lnTo>
                    <a:pt x="382" y="874"/>
                  </a:lnTo>
                  <a:lnTo>
                    <a:pt x="381" y="874"/>
                  </a:lnTo>
                  <a:lnTo>
                    <a:pt x="381" y="875"/>
                  </a:lnTo>
                  <a:lnTo>
                    <a:pt x="380"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3"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50" y="875"/>
                  </a:lnTo>
                  <a:lnTo>
                    <a:pt x="348" y="875"/>
                  </a:lnTo>
                  <a:lnTo>
                    <a:pt x="348" y="874"/>
                  </a:lnTo>
                  <a:lnTo>
                    <a:pt x="347" y="874"/>
                  </a:lnTo>
                  <a:lnTo>
                    <a:pt x="346" y="874"/>
                  </a:lnTo>
                  <a:lnTo>
                    <a:pt x="346" y="873"/>
                  </a:lnTo>
                  <a:lnTo>
                    <a:pt x="344" y="873"/>
                  </a:lnTo>
                  <a:lnTo>
                    <a:pt x="343" y="873"/>
                  </a:lnTo>
                  <a:lnTo>
                    <a:pt x="343" y="872"/>
                  </a:lnTo>
                  <a:lnTo>
                    <a:pt x="342"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9" y="862"/>
                  </a:lnTo>
                  <a:lnTo>
                    <a:pt x="327" y="862"/>
                  </a:lnTo>
                  <a:lnTo>
                    <a:pt x="326" y="862"/>
                  </a:lnTo>
                  <a:lnTo>
                    <a:pt x="326" y="864"/>
                  </a:lnTo>
                  <a:lnTo>
                    <a:pt x="325" y="865"/>
                  </a:lnTo>
                  <a:lnTo>
                    <a:pt x="323" y="865"/>
                  </a:lnTo>
                  <a:lnTo>
                    <a:pt x="323" y="866"/>
                  </a:lnTo>
                  <a:lnTo>
                    <a:pt x="322" y="866"/>
                  </a:lnTo>
                  <a:lnTo>
                    <a:pt x="322" y="868"/>
                  </a:lnTo>
                  <a:lnTo>
                    <a:pt x="322" y="869"/>
                  </a:lnTo>
                  <a:lnTo>
                    <a:pt x="322" y="870"/>
                  </a:lnTo>
                  <a:lnTo>
                    <a:pt x="322" y="872"/>
                  </a:lnTo>
                  <a:lnTo>
                    <a:pt x="322" y="873"/>
                  </a:lnTo>
                  <a:lnTo>
                    <a:pt x="323" y="873"/>
                  </a:lnTo>
                  <a:lnTo>
                    <a:pt x="325" y="873"/>
                  </a:lnTo>
                  <a:lnTo>
                    <a:pt x="326" y="873"/>
                  </a:lnTo>
                  <a:lnTo>
                    <a:pt x="327" y="873"/>
                  </a:lnTo>
                  <a:lnTo>
                    <a:pt x="327" y="874"/>
                  </a:lnTo>
                  <a:lnTo>
                    <a:pt x="329" y="874"/>
                  </a:lnTo>
                  <a:lnTo>
                    <a:pt x="330" y="875"/>
                  </a:lnTo>
                  <a:lnTo>
                    <a:pt x="330" y="877"/>
                  </a:lnTo>
                  <a:lnTo>
                    <a:pt x="331" y="878"/>
                  </a:lnTo>
                  <a:lnTo>
                    <a:pt x="331" y="879"/>
                  </a:lnTo>
                  <a:lnTo>
                    <a:pt x="331" y="881"/>
                  </a:lnTo>
                  <a:lnTo>
                    <a:pt x="331" y="879"/>
                  </a:lnTo>
                  <a:lnTo>
                    <a:pt x="330" y="879"/>
                  </a:lnTo>
                  <a:lnTo>
                    <a:pt x="329" y="879"/>
                  </a:lnTo>
                  <a:lnTo>
                    <a:pt x="329" y="878"/>
                  </a:lnTo>
                  <a:lnTo>
                    <a:pt x="327" y="878"/>
                  </a:lnTo>
                  <a:lnTo>
                    <a:pt x="326" y="878"/>
                  </a:lnTo>
                  <a:lnTo>
                    <a:pt x="325" y="878"/>
                  </a:lnTo>
                  <a:lnTo>
                    <a:pt x="325"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2" y="878"/>
                  </a:lnTo>
                  <a:lnTo>
                    <a:pt x="310" y="878"/>
                  </a:lnTo>
                  <a:lnTo>
                    <a:pt x="310" y="877"/>
                  </a:lnTo>
                  <a:lnTo>
                    <a:pt x="309" y="877"/>
                  </a:lnTo>
                  <a:lnTo>
                    <a:pt x="308"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4" y="879"/>
                  </a:lnTo>
                  <a:lnTo>
                    <a:pt x="272" y="878"/>
                  </a:lnTo>
                  <a:lnTo>
                    <a:pt x="272" y="877"/>
                  </a:lnTo>
                  <a:lnTo>
                    <a:pt x="271" y="875"/>
                  </a:lnTo>
                  <a:lnTo>
                    <a:pt x="270" y="875"/>
                  </a:lnTo>
                  <a:lnTo>
                    <a:pt x="268" y="875"/>
                  </a:lnTo>
                  <a:lnTo>
                    <a:pt x="267" y="874"/>
                  </a:lnTo>
                  <a:lnTo>
                    <a:pt x="264" y="874"/>
                  </a:lnTo>
                  <a:lnTo>
                    <a:pt x="263" y="874"/>
                  </a:lnTo>
                  <a:lnTo>
                    <a:pt x="262" y="874"/>
                  </a:lnTo>
                  <a:lnTo>
                    <a:pt x="260" y="874"/>
                  </a:lnTo>
                  <a:lnTo>
                    <a:pt x="258" y="874"/>
                  </a:lnTo>
                  <a:lnTo>
                    <a:pt x="255" y="875"/>
                  </a:lnTo>
                  <a:lnTo>
                    <a:pt x="254" y="875"/>
                  </a:lnTo>
                  <a:lnTo>
                    <a:pt x="253"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9" y="870"/>
                  </a:lnTo>
                  <a:lnTo>
                    <a:pt x="219" y="869"/>
                  </a:lnTo>
                  <a:lnTo>
                    <a:pt x="219" y="868"/>
                  </a:lnTo>
                  <a:lnTo>
                    <a:pt x="220" y="868"/>
                  </a:lnTo>
                  <a:lnTo>
                    <a:pt x="220" y="866"/>
                  </a:lnTo>
                  <a:lnTo>
                    <a:pt x="220" y="865"/>
                  </a:lnTo>
                  <a:lnTo>
                    <a:pt x="219" y="864"/>
                  </a:lnTo>
                  <a:lnTo>
                    <a:pt x="219" y="862"/>
                  </a:lnTo>
                  <a:lnTo>
                    <a:pt x="217" y="862"/>
                  </a:lnTo>
                  <a:lnTo>
                    <a:pt x="217" y="861"/>
                  </a:lnTo>
                  <a:lnTo>
                    <a:pt x="219"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8" y="857"/>
                  </a:lnTo>
                  <a:lnTo>
                    <a:pt x="198"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1"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4"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6"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8"/>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1"/>
                  </a:lnTo>
                  <a:lnTo>
                    <a:pt x="52" y="821"/>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6"/>
                  </a:lnTo>
                  <a:lnTo>
                    <a:pt x="34" y="766"/>
                  </a:lnTo>
                  <a:lnTo>
                    <a:pt x="33" y="766"/>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5" y="754"/>
                  </a:lnTo>
                  <a:lnTo>
                    <a:pt x="14" y="754"/>
                  </a:lnTo>
                  <a:lnTo>
                    <a:pt x="14" y="752"/>
                  </a:lnTo>
                  <a:lnTo>
                    <a:pt x="13" y="752"/>
                  </a:lnTo>
                  <a:lnTo>
                    <a:pt x="14" y="752"/>
                  </a:lnTo>
                  <a:lnTo>
                    <a:pt x="14" y="751"/>
                  </a:lnTo>
                  <a:lnTo>
                    <a:pt x="14" y="750"/>
                  </a:lnTo>
                  <a:lnTo>
                    <a:pt x="15" y="750"/>
                  </a:lnTo>
                  <a:lnTo>
                    <a:pt x="17" y="750"/>
                  </a:lnTo>
                  <a:lnTo>
                    <a:pt x="17" y="749"/>
                  </a:lnTo>
                  <a:lnTo>
                    <a:pt x="15" y="749"/>
                  </a:lnTo>
                  <a:lnTo>
                    <a:pt x="14" y="749"/>
                  </a:lnTo>
                  <a:lnTo>
                    <a:pt x="14" y="747"/>
                  </a:lnTo>
                  <a:lnTo>
                    <a:pt x="13" y="747"/>
                  </a:lnTo>
                  <a:lnTo>
                    <a:pt x="13" y="746"/>
                  </a:lnTo>
                  <a:lnTo>
                    <a:pt x="14" y="746"/>
                  </a:lnTo>
                  <a:lnTo>
                    <a:pt x="14" y="745"/>
                  </a:lnTo>
                  <a:lnTo>
                    <a:pt x="14" y="743"/>
                  </a:lnTo>
                  <a:lnTo>
                    <a:pt x="15" y="743"/>
                  </a:lnTo>
                  <a:lnTo>
                    <a:pt x="15" y="742"/>
                  </a:lnTo>
                  <a:lnTo>
                    <a:pt x="15" y="741"/>
                  </a:lnTo>
                  <a:lnTo>
                    <a:pt x="14" y="741"/>
                  </a:lnTo>
                  <a:lnTo>
                    <a:pt x="13" y="741"/>
                  </a:lnTo>
                  <a:lnTo>
                    <a:pt x="13" y="739"/>
                  </a:lnTo>
                  <a:lnTo>
                    <a:pt x="14" y="739"/>
                  </a:lnTo>
                  <a:lnTo>
                    <a:pt x="14" y="738"/>
                  </a:lnTo>
                  <a:lnTo>
                    <a:pt x="15" y="738"/>
                  </a:lnTo>
                  <a:lnTo>
                    <a:pt x="17" y="737"/>
                  </a:lnTo>
                  <a:lnTo>
                    <a:pt x="17" y="735"/>
                  </a:lnTo>
                  <a:lnTo>
                    <a:pt x="17" y="734"/>
                  </a:lnTo>
                  <a:lnTo>
                    <a:pt x="15" y="734"/>
                  </a:lnTo>
                  <a:lnTo>
                    <a:pt x="15" y="733"/>
                  </a:lnTo>
                  <a:lnTo>
                    <a:pt x="15" y="731"/>
                  </a:lnTo>
                  <a:lnTo>
                    <a:pt x="15" y="730"/>
                  </a:lnTo>
                  <a:lnTo>
                    <a:pt x="15"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5"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7"/>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5"/>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8"/>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3"/>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6"/>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6" y="472"/>
                  </a:lnTo>
                  <a:lnTo>
                    <a:pt x="126"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1"/>
                  </a:lnTo>
                  <a:lnTo>
                    <a:pt x="137" y="461"/>
                  </a:lnTo>
                  <a:lnTo>
                    <a:pt x="136" y="461"/>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4"/>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4" y="403"/>
                  </a:lnTo>
                  <a:lnTo>
                    <a:pt x="162" y="403"/>
                  </a:lnTo>
                  <a:lnTo>
                    <a:pt x="164" y="403"/>
                  </a:lnTo>
                  <a:lnTo>
                    <a:pt x="162" y="403"/>
                  </a:lnTo>
                  <a:lnTo>
                    <a:pt x="162" y="402"/>
                  </a:lnTo>
                  <a:lnTo>
                    <a:pt x="164" y="402"/>
                  </a:lnTo>
                  <a:lnTo>
                    <a:pt x="162" y="402"/>
                  </a:lnTo>
                  <a:lnTo>
                    <a:pt x="162" y="400"/>
                  </a:lnTo>
                  <a:lnTo>
                    <a:pt x="164" y="400"/>
                  </a:lnTo>
                  <a:lnTo>
                    <a:pt x="164" y="399"/>
                  </a:lnTo>
                  <a:lnTo>
                    <a:pt x="162" y="399"/>
                  </a:lnTo>
                  <a:lnTo>
                    <a:pt x="164" y="399"/>
                  </a:lnTo>
                  <a:lnTo>
                    <a:pt x="164"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1" y="379"/>
                  </a:lnTo>
                  <a:lnTo>
                    <a:pt x="181" y="378"/>
                  </a:lnTo>
                  <a:lnTo>
                    <a:pt x="181" y="377"/>
                  </a:lnTo>
                  <a:lnTo>
                    <a:pt x="181"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2"/>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8" y="358"/>
                  </a:lnTo>
                  <a:lnTo>
                    <a:pt x="198" y="357"/>
                  </a:lnTo>
                  <a:lnTo>
                    <a:pt x="198" y="356"/>
                  </a:lnTo>
                  <a:lnTo>
                    <a:pt x="199" y="356"/>
                  </a:lnTo>
                  <a:lnTo>
                    <a:pt x="199" y="354"/>
                  </a:lnTo>
                  <a:lnTo>
                    <a:pt x="200" y="353"/>
                  </a:lnTo>
                  <a:lnTo>
                    <a:pt x="199" y="354"/>
                  </a:lnTo>
                  <a:lnTo>
                    <a:pt x="199" y="353"/>
                  </a:lnTo>
                  <a:lnTo>
                    <a:pt x="198" y="353"/>
                  </a:lnTo>
                  <a:lnTo>
                    <a:pt x="198" y="352"/>
                  </a:lnTo>
                  <a:lnTo>
                    <a:pt x="198" y="351"/>
                  </a:lnTo>
                  <a:lnTo>
                    <a:pt x="198"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1" y="340"/>
                  </a:lnTo>
                  <a:lnTo>
                    <a:pt x="181"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4" y="352"/>
                  </a:lnTo>
                  <a:lnTo>
                    <a:pt x="164"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4"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300"/>
                  </a:lnTo>
                  <a:lnTo>
                    <a:pt x="174" y="300"/>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3"/>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4" y="279"/>
                  </a:lnTo>
                  <a:lnTo>
                    <a:pt x="161" y="279"/>
                  </a:lnTo>
                  <a:lnTo>
                    <a:pt x="160" y="277"/>
                  </a:lnTo>
                  <a:lnTo>
                    <a:pt x="158" y="277"/>
                  </a:lnTo>
                  <a:lnTo>
                    <a:pt x="157" y="276"/>
                  </a:lnTo>
                  <a:lnTo>
                    <a:pt x="158" y="272"/>
                  </a:lnTo>
                  <a:lnTo>
                    <a:pt x="160" y="272"/>
                  </a:lnTo>
                  <a:lnTo>
                    <a:pt x="161" y="272"/>
                  </a:lnTo>
                  <a:lnTo>
                    <a:pt x="161" y="271"/>
                  </a:lnTo>
                  <a:lnTo>
                    <a:pt x="162" y="271"/>
                  </a:lnTo>
                  <a:lnTo>
                    <a:pt x="164" y="271"/>
                  </a:lnTo>
                  <a:lnTo>
                    <a:pt x="164"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1"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8"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9" y="255"/>
                  </a:lnTo>
                  <a:lnTo>
                    <a:pt x="219"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6"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3" y="248"/>
                  </a:lnTo>
                  <a:lnTo>
                    <a:pt x="254" y="248"/>
                  </a:lnTo>
                  <a:lnTo>
                    <a:pt x="255" y="247"/>
                  </a:lnTo>
                  <a:lnTo>
                    <a:pt x="257"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70" y="247"/>
                  </a:lnTo>
                  <a:lnTo>
                    <a:pt x="271" y="247"/>
                  </a:lnTo>
                  <a:lnTo>
                    <a:pt x="271" y="246"/>
                  </a:lnTo>
                  <a:lnTo>
                    <a:pt x="272" y="246"/>
                  </a:lnTo>
                  <a:lnTo>
                    <a:pt x="272" y="245"/>
                  </a:lnTo>
                  <a:lnTo>
                    <a:pt x="272" y="243"/>
                  </a:lnTo>
                  <a:lnTo>
                    <a:pt x="272" y="242"/>
                  </a:lnTo>
                  <a:lnTo>
                    <a:pt x="274"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8"/>
                  </a:lnTo>
                  <a:lnTo>
                    <a:pt x="281" y="228"/>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1" y="216"/>
                  </a:lnTo>
                  <a:lnTo>
                    <a:pt x="291" y="214"/>
                  </a:lnTo>
                  <a:lnTo>
                    <a:pt x="291" y="213"/>
                  </a:lnTo>
                  <a:lnTo>
                    <a:pt x="289" y="213"/>
                  </a:lnTo>
                  <a:lnTo>
                    <a:pt x="291" y="213"/>
                  </a:lnTo>
                  <a:lnTo>
                    <a:pt x="291" y="212"/>
                  </a:lnTo>
                  <a:lnTo>
                    <a:pt x="291" y="211"/>
                  </a:lnTo>
                  <a:lnTo>
                    <a:pt x="291" y="209"/>
                  </a:lnTo>
                  <a:lnTo>
                    <a:pt x="291" y="208"/>
                  </a:lnTo>
                  <a:lnTo>
                    <a:pt x="291" y="207"/>
                  </a:lnTo>
                  <a:lnTo>
                    <a:pt x="291" y="205"/>
                  </a:lnTo>
                  <a:lnTo>
                    <a:pt x="291" y="204"/>
                  </a:lnTo>
                  <a:lnTo>
                    <a:pt x="291" y="203"/>
                  </a:lnTo>
                  <a:lnTo>
                    <a:pt x="291" y="196"/>
                  </a:lnTo>
                  <a:lnTo>
                    <a:pt x="291" y="191"/>
                  </a:lnTo>
                  <a:lnTo>
                    <a:pt x="291" y="188"/>
                  </a:lnTo>
                  <a:lnTo>
                    <a:pt x="291" y="184"/>
                  </a:lnTo>
                  <a:lnTo>
                    <a:pt x="291" y="183"/>
                  </a:lnTo>
                  <a:lnTo>
                    <a:pt x="292" y="182"/>
                  </a:lnTo>
                  <a:lnTo>
                    <a:pt x="292" y="180"/>
                  </a:lnTo>
                  <a:lnTo>
                    <a:pt x="291" y="180"/>
                  </a:lnTo>
                  <a:lnTo>
                    <a:pt x="289" y="180"/>
                  </a:lnTo>
                  <a:lnTo>
                    <a:pt x="289" y="179"/>
                  </a:lnTo>
                  <a:lnTo>
                    <a:pt x="289" y="178"/>
                  </a:lnTo>
                  <a:lnTo>
                    <a:pt x="291" y="178"/>
                  </a:lnTo>
                  <a:lnTo>
                    <a:pt x="291" y="179"/>
                  </a:lnTo>
                  <a:lnTo>
                    <a:pt x="291" y="178"/>
                  </a:lnTo>
                  <a:lnTo>
                    <a:pt x="291" y="176"/>
                  </a:lnTo>
                  <a:lnTo>
                    <a:pt x="289" y="176"/>
                  </a:lnTo>
                  <a:lnTo>
                    <a:pt x="289" y="175"/>
                  </a:lnTo>
                  <a:lnTo>
                    <a:pt x="291" y="175"/>
                  </a:lnTo>
                  <a:lnTo>
                    <a:pt x="291" y="174"/>
                  </a:lnTo>
                  <a:lnTo>
                    <a:pt x="291" y="171"/>
                  </a:lnTo>
                  <a:lnTo>
                    <a:pt x="291" y="170"/>
                  </a:lnTo>
                  <a:lnTo>
                    <a:pt x="289" y="169"/>
                  </a:lnTo>
                  <a:lnTo>
                    <a:pt x="289" y="167"/>
                  </a:lnTo>
                  <a:lnTo>
                    <a:pt x="291" y="167"/>
                  </a:lnTo>
                  <a:lnTo>
                    <a:pt x="289" y="167"/>
                  </a:lnTo>
                  <a:lnTo>
                    <a:pt x="291" y="167"/>
                  </a:lnTo>
                  <a:lnTo>
                    <a:pt x="291" y="166"/>
                  </a:lnTo>
                  <a:lnTo>
                    <a:pt x="291" y="165"/>
                  </a:lnTo>
                  <a:lnTo>
                    <a:pt x="291" y="163"/>
                  </a:lnTo>
                  <a:lnTo>
                    <a:pt x="292" y="163"/>
                  </a:lnTo>
                  <a:lnTo>
                    <a:pt x="292" y="162"/>
                  </a:lnTo>
                  <a:lnTo>
                    <a:pt x="292" y="161"/>
                  </a:lnTo>
                  <a:lnTo>
                    <a:pt x="293" y="161"/>
                  </a:lnTo>
                  <a:lnTo>
                    <a:pt x="293" y="159"/>
                  </a:lnTo>
                  <a:lnTo>
                    <a:pt x="294" y="159"/>
                  </a:lnTo>
                  <a:lnTo>
                    <a:pt x="294" y="158"/>
                  </a:lnTo>
                  <a:lnTo>
                    <a:pt x="296" y="158"/>
                  </a:lnTo>
                  <a:lnTo>
                    <a:pt x="297" y="157"/>
                  </a:lnTo>
                  <a:lnTo>
                    <a:pt x="298" y="156"/>
                  </a:lnTo>
                  <a:lnTo>
                    <a:pt x="298" y="154"/>
                  </a:lnTo>
                  <a:lnTo>
                    <a:pt x="300" y="154"/>
                  </a:lnTo>
                  <a:lnTo>
                    <a:pt x="301" y="154"/>
                  </a:lnTo>
                  <a:lnTo>
                    <a:pt x="302" y="154"/>
                  </a:lnTo>
                  <a:lnTo>
                    <a:pt x="304" y="154"/>
                  </a:lnTo>
                  <a:lnTo>
                    <a:pt x="305" y="153"/>
                  </a:lnTo>
                  <a:lnTo>
                    <a:pt x="306" y="153"/>
                  </a:lnTo>
                  <a:lnTo>
                    <a:pt x="308" y="153"/>
                  </a:lnTo>
                  <a:lnTo>
                    <a:pt x="309" y="153"/>
                  </a:lnTo>
                  <a:lnTo>
                    <a:pt x="310" y="152"/>
                  </a:lnTo>
                  <a:lnTo>
                    <a:pt x="312"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5" y="142"/>
                  </a:lnTo>
                  <a:lnTo>
                    <a:pt x="326" y="144"/>
                  </a:lnTo>
                  <a:lnTo>
                    <a:pt x="327" y="144"/>
                  </a:lnTo>
                  <a:lnTo>
                    <a:pt x="329" y="144"/>
                  </a:lnTo>
                  <a:lnTo>
                    <a:pt x="330" y="144"/>
                  </a:lnTo>
                  <a:lnTo>
                    <a:pt x="330" y="142"/>
                  </a:lnTo>
                  <a:lnTo>
                    <a:pt x="331" y="142"/>
                  </a:lnTo>
                  <a:lnTo>
                    <a:pt x="331" y="141"/>
                  </a:lnTo>
                  <a:lnTo>
                    <a:pt x="332" y="141"/>
                  </a:lnTo>
                  <a:lnTo>
                    <a:pt x="332" y="140"/>
                  </a:lnTo>
                  <a:lnTo>
                    <a:pt x="334" y="139"/>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2" y="115"/>
                  </a:lnTo>
                  <a:lnTo>
                    <a:pt x="343" y="115"/>
                  </a:lnTo>
                  <a:lnTo>
                    <a:pt x="343" y="114"/>
                  </a:lnTo>
                  <a:lnTo>
                    <a:pt x="344" y="114"/>
                  </a:lnTo>
                  <a:lnTo>
                    <a:pt x="346" y="114"/>
                  </a:lnTo>
                  <a:lnTo>
                    <a:pt x="346" y="112"/>
                  </a:lnTo>
                  <a:lnTo>
                    <a:pt x="347" y="112"/>
                  </a:lnTo>
                  <a:lnTo>
                    <a:pt x="348" y="112"/>
                  </a:lnTo>
                  <a:lnTo>
                    <a:pt x="348" y="114"/>
                  </a:lnTo>
                  <a:lnTo>
                    <a:pt x="350"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3" y="112"/>
                  </a:lnTo>
                  <a:lnTo>
                    <a:pt x="363" y="111"/>
                  </a:lnTo>
                  <a:lnTo>
                    <a:pt x="364" y="111"/>
                  </a:lnTo>
                  <a:lnTo>
                    <a:pt x="364" y="110"/>
                  </a:lnTo>
                  <a:lnTo>
                    <a:pt x="365" y="110"/>
                  </a:lnTo>
                  <a:lnTo>
                    <a:pt x="365" y="108"/>
                  </a:lnTo>
                  <a:lnTo>
                    <a:pt x="365" y="107"/>
                  </a:lnTo>
                  <a:lnTo>
                    <a:pt x="367" y="106"/>
                  </a:lnTo>
                  <a:lnTo>
                    <a:pt x="367"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80" y="94"/>
                  </a:lnTo>
                  <a:lnTo>
                    <a:pt x="381" y="94"/>
                  </a:lnTo>
                  <a:lnTo>
                    <a:pt x="381" y="93"/>
                  </a:lnTo>
                  <a:lnTo>
                    <a:pt x="382" y="91"/>
                  </a:lnTo>
                  <a:lnTo>
                    <a:pt x="382" y="90"/>
                  </a:lnTo>
                  <a:lnTo>
                    <a:pt x="384" y="91"/>
                  </a:lnTo>
                  <a:lnTo>
                    <a:pt x="384" y="89"/>
                  </a:lnTo>
                  <a:lnTo>
                    <a:pt x="384" y="87"/>
                  </a:lnTo>
                  <a:lnTo>
                    <a:pt x="384" y="86"/>
                  </a:lnTo>
                  <a:lnTo>
                    <a:pt x="385" y="86"/>
                  </a:lnTo>
                  <a:lnTo>
                    <a:pt x="387" y="85"/>
                  </a:lnTo>
                  <a:lnTo>
                    <a:pt x="390" y="84"/>
                  </a:lnTo>
                  <a:lnTo>
                    <a:pt x="393" y="82"/>
                  </a:lnTo>
                  <a:lnTo>
                    <a:pt x="395" y="81"/>
                  </a:lnTo>
                  <a:lnTo>
                    <a:pt x="397" y="81"/>
                  </a:lnTo>
                  <a:lnTo>
                    <a:pt x="401" y="82"/>
                  </a:lnTo>
                  <a:lnTo>
                    <a:pt x="402" y="84"/>
                  </a:lnTo>
                  <a:lnTo>
                    <a:pt x="408" y="84"/>
                  </a:lnTo>
                  <a:lnTo>
                    <a:pt x="412" y="84"/>
                  </a:lnTo>
                  <a:lnTo>
                    <a:pt x="414" y="84"/>
                  </a:lnTo>
                  <a:lnTo>
                    <a:pt x="415" y="84"/>
                  </a:lnTo>
                  <a:lnTo>
                    <a:pt x="420" y="84"/>
                  </a:lnTo>
                  <a:lnTo>
                    <a:pt x="424" y="84"/>
                  </a:lnTo>
                  <a:lnTo>
                    <a:pt x="427" y="84"/>
                  </a:lnTo>
                  <a:lnTo>
                    <a:pt x="428" y="85"/>
                  </a:lnTo>
                  <a:lnTo>
                    <a:pt x="429" y="85"/>
                  </a:lnTo>
                  <a:lnTo>
                    <a:pt x="432" y="85"/>
                  </a:lnTo>
                  <a:lnTo>
                    <a:pt x="437" y="86"/>
                  </a:lnTo>
                  <a:lnTo>
                    <a:pt x="439" y="86"/>
                  </a:lnTo>
                  <a:lnTo>
                    <a:pt x="440" y="85"/>
                  </a:lnTo>
                  <a:lnTo>
                    <a:pt x="444" y="81"/>
                  </a:lnTo>
                  <a:lnTo>
                    <a:pt x="448" y="81"/>
                  </a:lnTo>
                  <a:lnTo>
                    <a:pt x="449" y="80"/>
                  </a:lnTo>
                  <a:lnTo>
                    <a:pt x="450" y="80"/>
                  </a:lnTo>
                  <a:lnTo>
                    <a:pt x="452" y="80"/>
                  </a:lnTo>
                  <a:lnTo>
                    <a:pt x="454" y="78"/>
                  </a:lnTo>
                  <a:lnTo>
                    <a:pt x="457" y="77"/>
                  </a:lnTo>
                  <a:lnTo>
                    <a:pt x="458" y="77"/>
                  </a:lnTo>
                  <a:lnTo>
                    <a:pt x="460" y="76"/>
                  </a:lnTo>
                  <a:lnTo>
                    <a:pt x="462" y="74"/>
                  </a:lnTo>
                  <a:lnTo>
                    <a:pt x="463" y="73"/>
                  </a:lnTo>
                  <a:lnTo>
                    <a:pt x="465" y="72"/>
                  </a:lnTo>
                  <a:lnTo>
                    <a:pt x="466" y="72"/>
                  </a:lnTo>
                  <a:lnTo>
                    <a:pt x="466" y="70"/>
                  </a:lnTo>
                  <a:lnTo>
                    <a:pt x="467" y="70"/>
                  </a:lnTo>
                  <a:lnTo>
                    <a:pt x="469" y="69"/>
                  </a:lnTo>
                  <a:lnTo>
                    <a:pt x="470" y="68"/>
                  </a:lnTo>
                  <a:lnTo>
                    <a:pt x="473" y="67"/>
                  </a:lnTo>
                  <a:lnTo>
                    <a:pt x="474" y="65"/>
                  </a:lnTo>
                  <a:lnTo>
                    <a:pt x="475" y="64"/>
                  </a:lnTo>
                  <a:lnTo>
                    <a:pt x="477" y="64"/>
                  </a:lnTo>
                  <a:lnTo>
                    <a:pt x="478" y="64"/>
                  </a:lnTo>
                  <a:lnTo>
                    <a:pt x="483" y="64"/>
                  </a:lnTo>
                  <a:lnTo>
                    <a:pt x="483" y="63"/>
                  </a:lnTo>
                  <a:lnTo>
                    <a:pt x="484" y="63"/>
                  </a:lnTo>
                  <a:lnTo>
                    <a:pt x="484" y="61"/>
                  </a:lnTo>
                  <a:lnTo>
                    <a:pt x="486" y="60"/>
                  </a:lnTo>
                  <a:lnTo>
                    <a:pt x="486" y="59"/>
                  </a:lnTo>
                  <a:lnTo>
                    <a:pt x="488" y="59"/>
                  </a:lnTo>
                  <a:lnTo>
                    <a:pt x="495" y="57"/>
                  </a:lnTo>
                  <a:lnTo>
                    <a:pt x="496" y="57"/>
                  </a:lnTo>
                  <a:lnTo>
                    <a:pt x="498" y="57"/>
                  </a:lnTo>
                  <a:lnTo>
                    <a:pt x="500" y="57"/>
                  </a:lnTo>
                  <a:lnTo>
                    <a:pt x="503" y="56"/>
                  </a:lnTo>
                  <a:lnTo>
                    <a:pt x="504" y="56"/>
                  </a:lnTo>
                  <a:lnTo>
                    <a:pt x="505" y="56"/>
                  </a:lnTo>
                  <a:lnTo>
                    <a:pt x="508" y="56"/>
                  </a:lnTo>
                  <a:lnTo>
                    <a:pt x="509" y="56"/>
                  </a:lnTo>
                  <a:lnTo>
                    <a:pt x="511" y="55"/>
                  </a:lnTo>
                  <a:lnTo>
                    <a:pt x="515" y="53"/>
                  </a:lnTo>
                  <a:lnTo>
                    <a:pt x="522" y="49"/>
                  </a:lnTo>
                  <a:lnTo>
                    <a:pt x="526" y="47"/>
                  </a:lnTo>
                  <a:lnTo>
                    <a:pt x="528" y="46"/>
                  </a:lnTo>
                  <a:lnTo>
                    <a:pt x="532" y="43"/>
                  </a:lnTo>
                  <a:lnTo>
                    <a:pt x="536" y="42"/>
                  </a:lnTo>
                  <a:lnTo>
                    <a:pt x="537" y="42"/>
                  </a:lnTo>
                  <a:lnTo>
                    <a:pt x="538" y="42"/>
                  </a:lnTo>
                  <a:lnTo>
                    <a:pt x="539" y="42"/>
                  </a:lnTo>
                  <a:lnTo>
                    <a:pt x="541" y="42"/>
                  </a:lnTo>
                  <a:lnTo>
                    <a:pt x="546" y="36"/>
                  </a:lnTo>
                  <a:lnTo>
                    <a:pt x="546" y="34"/>
                  </a:lnTo>
                  <a:lnTo>
                    <a:pt x="547" y="32"/>
                  </a:lnTo>
                  <a:lnTo>
                    <a:pt x="549" y="31"/>
                  </a:lnTo>
                  <a:lnTo>
                    <a:pt x="549" y="30"/>
                  </a:lnTo>
                  <a:lnTo>
                    <a:pt x="550" y="29"/>
                  </a:lnTo>
                  <a:lnTo>
                    <a:pt x="551" y="27"/>
                  </a:lnTo>
                  <a:lnTo>
                    <a:pt x="553" y="25"/>
                  </a:lnTo>
                  <a:lnTo>
                    <a:pt x="555" y="21"/>
                  </a:lnTo>
                  <a:lnTo>
                    <a:pt x="555" y="19"/>
                  </a:lnTo>
                  <a:lnTo>
                    <a:pt x="558" y="15"/>
                  </a:lnTo>
                  <a:lnTo>
                    <a:pt x="558" y="13"/>
                  </a:lnTo>
                  <a:lnTo>
                    <a:pt x="559" y="12"/>
                  </a:lnTo>
                  <a:lnTo>
                    <a:pt x="560" y="12"/>
                  </a:lnTo>
                  <a:lnTo>
                    <a:pt x="563" y="10"/>
                  </a:lnTo>
                  <a:lnTo>
                    <a:pt x="564" y="9"/>
                  </a:lnTo>
                  <a:lnTo>
                    <a:pt x="566" y="9"/>
                  </a:lnTo>
                  <a:lnTo>
                    <a:pt x="568" y="8"/>
                  </a:lnTo>
                  <a:lnTo>
                    <a:pt x="570" y="6"/>
                  </a:lnTo>
                  <a:lnTo>
                    <a:pt x="571" y="6"/>
                  </a:lnTo>
                  <a:lnTo>
                    <a:pt x="572" y="6"/>
                  </a:lnTo>
                  <a:lnTo>
                    <a:pt x="573" y="6"/>
                  </a:lnTo>
                  <a:lnTo>
                    <a:pt x="575" y="8"/>
                  </a:lnTo>
                  <a:lnTo>
                    <a:pt x="576" y="8"/>
                  </a:lnTo>
                  <a:lnTo>
                    <a:pt x="577" y="8"/>
                  </a:lnTo>
                  <a:lnTo>
                    <a:pt x="579" y="8"/>
                  </a:lnTo>
                  <a:lnTo>
                    <a:pt x="580" y="8"/>
                  </a:lnTo>
                  <a:lnTo>
                    <a:pt x="583" y="8"/>
                  </a:lnTo>
                  <a:lnTo>
                    <a:pt x="587" y="6"/>
                  </a:lnTo>
                  <a:lnTo>
                    <a:pt x="592" y="5"/>
                  </a:lnTo>
                  <a:lnTo>
                    <a:pt x="593" y="5"/>
                  </a:lnTo>
                  <a:lnTo>
                    <a:pt x="594" y="5"/>
                  </a:lnTo>
                  <a:lnTo>
                    <a:pt x="596" y="4"/>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49" name="TextBox 48">
            <a:extLst>
              <a:ext uri="{FF2B5EF4-FFF2-40B4-BE49-F238E27FC236}">
                <a16:creationId xmlns:a16="http://schemas.microsoft.com/office/drawing/2014/main" id="{9FC3D95C-E06B-4601-85B1-486BADC3CFA0}"/>
              </a:ext>
            </a:extLst>
          </p:cNvPr>
          <p:cNvSpPr txBox="1"/>
          <p:nvPr/>
        </p:nvSpPr>
        <p:spPr>
          <a:xfrm>
            <a:off x="3125711" y="1184361"/>
            <a:ext cx="1184787" cy="646331"/>
          </a:xfrm>
          <a:prstGeom prst="rect">
            <a:avLst/>
          </a:prstGeom>
          <a:noFill/>
        </p:spPr>
        <p:txBody>
          <a:bodyPr wrap="square" rtlCol="0">
            <a:spAutoFit/>
          </a:bodyPr>
          <a:lstStyle/>
          <a:p>
            <a:r>
              <a:rPr lang="en-US" b="1" dirty="0">
                <a:solidFill>
                  <a:schemeClr val="bg1"/>
                </a:solidFill>
              </a:rPr>
              <a:t>Upper West</a:t>
            </a:r>
          </a:p>
        </p:txBody>
      </p:sp>
      <p:sp>
        <p:nvSpPr>
          <p:cNvPr id="50" name="TextBox 49">
            <a:extLst>
              <a:ext uri="{FF2B5EF4-FFF2-40B4-BE49-F238E27FC236}">
                <a16:creationId xmlns:a16="http://schemas.microsoft.com/office/drawing/2014/main" id="{0F7CEDBE-7A88-402C-B0BD-DB3C152BBB32}"/>
              </a:ext>
            </a:extLst>
          </p:cNvPr>
          <p:cNvSpPr txBox="1"/>
          <p:nvPr/>
        </p:nvSpPr>
        <p:spPr>
          <a:xfrm>
            <a:off x="4183764" y="1182694"/>
            <a:ext cx="1283965" cy="369332"/>
          </a:xfrm>
          <a:prstGeom prst="rect">
            <a:avLst/>
          </a:prstGeom>
          <a:noFill/>
        </p:spPr>
        <p:txBody>
          <a:bodyPr wrap="square" rtlCol="0">
            <a:spAutoFit/>
          </a:bodyPr>
          <a:lstStyle/>
          <a:p>
            <a:r>
              <a:rPr lang="en-US" b="1" dirty="0">
                <a:solidFill>
                  <a:schemeClr val="bg1"/>
                </a:solidFill>
              </a:rPr>
              <a:t>Upper East</a:t>
            </a:r>
          </a:p>
        </p:txBody>
      </p:sp>
      <p:sp>
        <p:nvSpPr>
          <p:cNvPr id="51" name="TextBox 50">
            <a:extLst>
              <a:ext uri="{FF2B5EF4-FFF2-40B4-BE49-F238E27FC236}">
                <a16:creationId xmlns:a16="http://schemas.microsoft.com/office/drawing/2014/main" id="{3550598F-4276-4414-A33F-4E002BD3C4A2}"/>
              </a:ext>
            </a:extLst>
          </p:cNvPr>
          <p:cNvSpPr txBox="1"/>
          <p:nvPr/>
        </p:nvSpPr>
        <p:spPr>
          <a:xfrm>
            <a:off x="3824338" y="2392740"/>
            <a:ext cx="1283965" cy="369332"/>
          </a:xfrm>
          <a:prstGeom prst="rect">
            <a:avLst/>
          </a:prstGeom>
          <a:noFill/>
        </p:spPr>
        <p:txBody>
          <a:bodyPr wrap="square" rtlCol="0">
            <a:spAutoFit/>
          </a:bodyPr>
          <a:lstStyle/>
          <a:p>
            <a:r>
              <a:rPr lang="en-US" b="1" dirty="0">
                <a:solidFill>
                  <a:schemeClr val="bg1"/>
                </a:solidFill>
              </a:rPr>
              <a:t>Northern</a:t>
            </a:r>
          </a:p>
        </p:txBody>
      </p:sp>
      <p:sp>
        <p:nvSpPr>
          <p:cNvPr id="52" name="TextBox 51">
            <a:extLst>
              <a:ext uri="{FF2B5EF4-FFF2-40B4-BE49-F238E27FC236}">
                <a16:creationId xmlns:a16="http://schemas.microsoft.com/office/drawing/2014/main" id="{1B31B316-F6EB-41BC-9264-6A78D547EDF0}"/>
              </a:ext>
            </a:extLst>
          </p:cNvPr>
          <p:cNvSpPr txBox="1"/>
          <p:nvPr/>
        </p:nvSpPr>
        <p:spPr>
          <a:xfrm>
            <a:off x="3220458" y="3727123"/>
            <a:ext cx="1570091" cy="369332"/>
          </a:xfrm>
          <a:prstGeom prst="rect">
            <a:avLst/>
          </a:prstGeom>
          <a:noFill/>
        </p:spPr>
        <p:txBody>
          <a:bodyPr wrap="square" rtlCol="0">
            <a:spAutoFit/>
          </a:bodyPr>
          <a:lstStyle/>
          <a:p>
            <a:r>
              <a:rPr lang="en-US" b="1" dirty="0" err="1">
                <a:solidFill>
                  <a:schemeClr val="bg1"/>
                </a:solidFill>
              </a:rPr>
              <a:t>Brong</a:t>
            </a:r>
            <a:r>
              <a:rPr lang="en-US" b="1" dirty="0">
                <a:solidFill>
                  <a:schemeClr val="bg1"/>
                </a:solidFill>
              </a:rPr>
              <a:t> Ahafo</a:t>
            </a:r>
          </a:p>
        </p:txBody>
      </p:sp>
      <p:sp>
        <p:nvSpPr>
          <p:cNvPr id="53" name="TextBox 52">
            <a:extLst>
              <a:ext uri="{FF2B5EF4-FFF2-40B4-BE49-F238E27FC236}">
                <a16:creationId xmlns:a16="http://schemas.microsoft.com/office/drawing/2014/main" id="{FF4B0670-0424-46A7-8003-670D02FECBBB}"/>
              </a:ext>
            </a:extLst>
          </p:cNvPr>
          <p:cNvSpPr txBox="1"/>
          <p:nvPr/>
        </p:nvSpPr>
        <p:spPr>
          <a:xfrm>
            <a:off x="3582987" y="4599917"/>
            <a:ext cx="1283965" cy="369332"/>
          </a:xfrm>
          <a:prstGeom prst="rect">
            <a:avLst/>
          </a:prstGeom>
          <a:noFill/>
        </p:spPr>
        <p:txBody>
          <a:bodyPr wrap="square" rtlCol="0">
            <a:spAutoFit/>
          </a:bodyPr>
          <a:lstStyle/>
          <a:p>
            <a:r>
              <a:rPr lang="en-US" b="1" dirty="0">
                <a:solidFill>
                  <a:schemeClr val="bg1"/>
                </a:solidFill>
              </a:rPr>
              <a:t>Ashanti</a:t>
            </a:r>
          </a:p>
        </p:txBody>
      </p:sp>
      <p:sp>
        <p:nvSpPr>
          <p:cNvPr id="54" name="TextBox 53">
            <a:extLst>
              <a:ext uri="{FF2B5EF4-FFF2-40B4-BE49-F238E27FC236}">
                <a16:creationId xmlns:a16="http://schemas.microsoft.com/office/drawing/2014/main" id="{0129C332-D880-4C58-8641-1528FD1E04E8}"/>
              </a:ext>
            </a:extLst>
          </p:cNvPr>
          <p:cNvSpPr txBox="1"/>
          <p:nvPr/>
        </p:nvSpPr>
        <p:spPr>
          <a:xfrm>
            <a:off x="4663402" y="4837204"/>
            <a:ext cx="1283965" cy="369332"/>
          </a:xfrm>
          <a:prstGeom prst="rect">
            <a:avLst/>
          </a:prstGeom>
          <a:noFill/>
        </p:spPr>
        <p:txBody>
          <a:bodyPr wrap="square" rtlCol="0">
            <a:spAutoFit/>
          </a:bodyPr>
          <a:lstStyle/>
          <a:p>
            <a:r>
              <a:rPr lang="en-US" b="1" dirty="0">
                <a:solidFill>
                  <a:schemeClr val="bg1"/>
                </a:solidFill>
              </a:rPr>
              <a:t>Eastern</a:t>
            </a:r>
          </a:p>
        </p:txBody>
      </p:sp>
      <p:sp>
        <p:nvSpPr>
          <p:cNvPr id="55" name="TextBox 54">
            <a:extLst>
              <a:ext uri="{FF2B5EF4-FFF2-40B4-BE49-F238E27FC236}">
                <a16:creationId xmlns:a16="http://schemas.microsoft.com/office/drawing/2014/main" id="{F0429D92-6F5F-45D1-8FFE-B07AAABD2677}"/>
              </a:ext>
            </a:extLst>
          </p:cNvPr>
          <p:cNvSpPr txBox="1"/>
          <p:nvPr/>
        </p:nvSpPr>
        <p:spPr>
          <a:xfrm>
            <a:off x="5584221" y="5050627"/>
            <a:ext cx="1283965" cy="369332"/>
          </a:xfrm>
          <a:prstGeom prst="rect">
            <a:avLst/>
          </a:prstGeom>
          <a:noFill/>
        </p:spPr>
        <p:txBody>
          <a:bodyPr wrap="square" rtlCol="0">
            <a:spAutoFit/>
          </a:bodyPr>
          <a:lstStyle/>
          <a:p>
            <a:r>
              <a:rPr lang="en-US" b="1" dirty="0">
                <a:solidFill>
                  <a:schemeClr val="bg1"/>
                </a:solidFill>
              </a:rPr>
              <a:t>Volta</a:t>
            </a:r>
          </a:p>
        </p:txBody>
      </p:sp>
      <p:sp>
        <p:nvSpPr>
          <p:cNvPr id="56" name="TextBox 55">
            <a:extLst>
              <a:ext uri="{FF2B5EF4-FFF2-40B4-BE49-F238E27FC236}">
                <a16:creationId xmlns:a16="http://schemas.microsoft.com/office/drawing/2014/main" id="{E8A1DCCF-3562-4397-89E6-B0757641A060}"/>
              </a:ext>
            </a:extLst>
          </p:cNvPr>
          <p:cNvSpPr txBox="1"/>
          <p:nvPr/>
        </p:nvSpPr>
        <p:spPr>
          <a:xfrm>
            <a:off x="2869631" y="5347999"/>
            <a:ext cx="1283965" cy="369332"/>
          </a:xfrm>
          <a:prstGeom prst="rect">
            <a:avLst/>
          </a:prstGeom>
          <a:noFill/>
        </p:spPr>
        <p:txBody>
          <a:bodyPr wrap="square" rtlCol="0">
            <a:spAutoFit/>
          </a:bodyPr>
          <a:lstStyle/>
          <a:p>
            <a:r>
              <a:rPr lang="en-US" b="1" dirty="0">
                <a:solidFill>
                  <a:schemeClr val="bg1"/>
                </a:solidFill>
              </a:rPr>
              <a:t>Western</a:t>
            </a:r>
          </a:p>
        </p:txBody>
      </p:sp>
      <p:sp>
        <p:nvSpPr>
          <p:cNvPr id="57" name="TextBox 56">
            <a:extLst>
              <a:ext uri="{FF2B5EF4-FFF2-40B4-BE49-F238E27FC236}">
                <a16:creationId xmlns:a16="http://schemas.microsoft.com/office/drawing/2014/main" id="{330D8ED9-8E1D-42B3-B0ED-383435D480D7}"/>
              </a:ext>
            </a:extLst>
          </p:cNvPr>
          <p:cNvSpPr txBox="1"/>
          <p:nvPr/>
        </p:nvSpPr>
        <p:spPr>
          <a:xfrm>
            <a:off x="4115695" y="5684745"/>
            <a:ext cx="1283965" cy="369332"/>
          </a:xfrm>
          <a:prstGeom prst="rect">
            <a:avLst/>
          </a:prstGeom>
          <a:noFill/>
        </p:spPr>
        <p:txBody>
          <a:bodyPr wrap="square" rtlCol="0">
            <a:spAutoFit/>
          </a:bodyPr>
          <a:lstStyle/>
          <a:p>
            <a:r>
              <a:rPr lang="en-US" b="1" dirty="0">
                <a:solidFill>
                  <a:schemeClr val="bg1"/>
                </a:solidFill>
              </a:rPr>
              <a:t>Central</a:t>
            </a:r>
          </a:p>
        </p:txBody>
      </p:sp>
      <p:sp>
        <p:nvSpPr>
          <p:cNvPr id="58" name="TextBox 57">
            <a:extLst>
              <a:ext uri="{FF2B5EF4-FFF2-40B4-BE49-F238E27FC236}">
                <a16:creationId xmlns:a16="http://schemas.microsoft.com/office/drawing/2014/main" id="{AB75EC71-F573-40A8-B74A-29AD144015CA}"/>
              </a:ext>
            </a:extLst>
          </p:cNvPr>
          <p:cNvSpPr txBox="1"/>
          <p:nvPr/>
        </p:nvSpPr>
        <p:spPr>
          <a:xfrm>
            <a:off x="5229280" y="5793977"/>
            <a:ext cx="1534145" cy="369332"/>
          </a:xfrm>
          <a:prstGeom prst="rect">
            <a:avLst/>
          </a:prstGeom>
          <a:noFill/>
        </p:spPr>
        <p:txBody>
          <a:bodyPr wrap="square" rtlCol="0">
            <a:spAutoFit/>
          </a:bodyPr>
          <a:lstStyle/>
          <a:p>
            <a:r>
              <a:rPr lang="en-US" b="1" dirty="0"/>
              <a:t>Greater Accra</a:t>
            </a:r>
          </a:p>
        </p:txBody>
      </p:sp>
      <p:cxnSp>
        <p:nvCxnSpPr>
          <p:cNvPr id="60" name="Straight Connector 59">
            <a:extLst>
              <a:ext uri="{FF2B5EF4-FFF2-40B4-BE49-F238E27FC236}">
                <a16:creationId xmlns:a16="http://schemas.microsoft.com/office/drawing/2014/main" id="{BE7B87DF-0FDD-4943-B67D-4A10C6060276}"/>
              </a:ext>
            </a:extLst>
          </p:cNvPr>
          <p:cNvCxnSpPr>
            <a:stCxn id="45" idx="33"/>
          </p:cNvCxnSpPr>
          <p:nvPr/>
        </p:nvCxnSpPr>
        <p:spPr>
          <a:xfrm>
            <a:off x="5487886" y="5719253"/>
            <a:ext cx="166786" cy="161035"/>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1755964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2CBA654-F22B-42A8-9863-105CA3AE2DD1}"/>
              </a:ext>
            </a:extLst>
          </p:cNvPr>
          <p:cNvSpPr txBox="1"/>
          <p:nvPr/>
        </p:nvSpPr>
        <p:spPr>
          <a:xfrm>
            <a:off x="1" y="0"/>
            <a:ext cx="9143999" cy="1200329"/>
          </a:xfrm>
          <a:prstGeom prst="rect">
            <a:avLst/>
          </a:prstGeom>
          <a:noFill/>
        </p:spPr>
        <p:txBody>
          <a:bodyPr wrap="square" rtlCol="0">
            <a:spAutoFit/>
          </a:bodyPr>
          <a:lstStyle/>
          <a:p>
            <a:pPr algn="ctr"/>
            <a:r>
              <a:rPr lang="en-GB" sz="3600" b="1" dirty="0">
                <a:solidFill>
                  <a:schemeClr val="bg1"/>
                </a:solidFill>
              </a:rPr>
              <a:t>Management of Fever, Anaemia, and </a:t>
            </a:r>
            <a:br>
              <a:rPr lang="en-GB" sz="3600" b="1" dirty="0">
                <a:solidFill>
                  <a:schemeClr val="bg1"/>
                </a:solidFill>
              </a:rPr>
            </a:br>
            <a:r>
              <a:rPr lang="en-GB" sz="3600" b="1" dirty="0">
                <a:solidFill>
                  <a:schemeClr val="bg1"/>
                </a:solidFill>
              </a:rPr>
              <a:t>Malaria in Children</a:t>
            </a:r>
          </a:p>
        </p:txBody>
      </p:sp>
      <p:sp>
        <p:nvSpPr>
          <p:cNvPr id="3" name="TextBox 2">
            <a:extLst>
              <a:ext uri="{FF2B5EF4-FFF2-40B4-BE49-F238E27FC236}">
                <a16:creationId xmlns:a16="http://schemas.microsoft.com/office/drawing/2014/main" id="{228D84F3-27C7-440F-AA15-EDF2DD0793C4}"/>
              </a:ext>
            </a:extLst>
          </p:cNvPr>
          <p:cNvSpPr txBox="1"/>
          <p:nvPr/>
        </p:nvSpPr>
        <p:spPr>
          <a:xfrm>
            <a:off x="6374166" y="969496"/>
            <a:ext cx="2769834" cy="707886"/>
          </a:xfrm>
          <a:prstGeom prst="rect">
            <a:avLst/>
          </a:prstGeom>
          <a:noFill/>
        </p:spPr>
        <p:txBody>
          <a:bodyPr wrap="square" rtlCol="0">
            <a:spAutoFit/>
          </a:bodyPr>
          <a:lstStyle/>
          <a:p>
            <a:pPr algn="r"/>
            <a:r>
              <a:rPr lang="en-US" sz="2000" i="1" dirty="0">
                <a:solidFill>
                  <a:schemeClr val="bg1"/>
                </a:solidFill>
              </a:rPr>
              <a:t>Follow along on Twitter!  </a:t>
            </a:r>
          </a:p>
          <a:p>
            <a:pPr algn="r"/>
            <a:r>
              <a:rPr lang="en-US" sz="2000" i="1" dirty="0">
                <a:solidFill>
                  <a:schemeClr val="bg1"/>
                </a:solidFill>
              </a:rPr>
              <a:t>#</a:t>
            </a:r>
            <a:r>
              <a:rPr lang="en-US" sz="2000" i="1" dirty="0" err="1">
                <a:solidFill>
                  <a:schemeClr val="bg1"/>
                </a:solidFill>
              </a:rPr>
              <a:t>GhanaMIS</a:t>
            </a:r>
            <a:endParaRPr lang="en-US" sz="2000" i="1" dirty="0">
              <a:solidFill>
                <a:schemeClr val="bg1"/>
              </a:solidFill>
            </a:endParaRPr>
          </a:p>
        </p:txBody>
      </p:sp>
    </p:spTree>
    <p:extLst>
      <p:ext uri="{BB962C8B-B14F-4D97-AF65-F5344CB8AC3E}">
        <p14:creationId xmlns:p14="http://schemas.microsoft.com/office/powerpoint/2010/main" val="28277050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013917"/>
            <a:ext cx="4418729" cy="2800337"/>
          </a:xfrm>
        </p:spPr>
        <p:txBody>
          <a:bodyPr>
            <a:normAutofit/>
          </a:bodyPr>
          <a:lstStyle/>
          <a:p>
            <a:pPr>
              <a:buClr>
                <a:schemeClr val="tx1"/>
              </a:buClr>
            </a:pPr>
            <a:r>
              <a:rPr lang="en-GB" sz="3400" b="1" dirty="0">
                <a:solidFill>
                  <a:schemeClr val="accent1"/>
                </a:solidFill>
              </a:rPr>
              <a:t>Case management of fever in children</a:t>
            </a:r>
          </a:p>
          <a:p>
            <a:pPr>
              <a:buClr>
                <a:schemeClr val="tx1"/>
              </a:buClr>
            </a:pPr>
            <a:r>
              <a:rPr lang="en-GB" sz="3400" dirty="0"/>
              <a:t>Prevalence of low haemoglobin</a:t>
            </a:r>
          </a:p>
          <a:p>
            <a:pPr>
              <a:buClr>
                <a:schemeClr val="tx1"/>
              </a:buClr>
            </a:pPr>
            <a:r>
              <a:rPr lang="en-GB" sz="3400" dirty="0"/>
              <a:t>Prevalence of malaria</a:t>
            </a:r>
          </a:p>
        </p:txBody>
      </p:sp>
    </p:spTree>
    <p:extLst>
      <p:ext uri="{BB962C8B-B14F-4D97-AF65-F5344CB8AC3E}">
        <p14:creationId xmlns:p14="http://schemas.microsoft.com/office/powerpoint/2010/main" val="284404615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Fever in Children</a:t>
            </a:r>
          </a:p>
        </p:txBody>
      </p:sp>
      <p:graphicFrame>
        <p:nvGraphicFramePr>
          <p:cNvPr id="8" name="Content Placeholder 7"/>
          <p:cNvGraphicFramePr>
            <a:graphicFrameLocks noGrp="1"/>
          </p:cNvGraphicFramePr>
          <p:nvPr>
            <p:ph idx="1"/>
          </p:nvPr>
        </p:nvGraphicFramePr>
        <p:xfrm>
          <a:off x="461963" y="1883548"/>
          <a:ext cx="8256587"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01383" y="1399916"/>
            <a:ext cx="2984717" cy="369332"/>
          </a:xfrm>
          <a:prstGeom prst="rect">
            <a:avLst/>
          </a:prstGeom>
          <a:noFill/>
        </p:spPr>
        <p:txBody>
          <a:bodyPr wrap="square" rtlCol="0">
            <a:spAutoFit/>
          </a:bodyPr>
          <a:lstStyle/>
          <a:p>
            <a:pPr algn="ctr"/>
            <a:r>
              <a:rPr lang="en-GB" i="1"/>
              <a:t>Percent of children under 5</a:t>
            </a:r>
          </a:p>
        </p:txBody>
      </p:sp>
      <p:sp>
        <p:nvSpPr>
          <p:cNvPr id="9" name="TextBox 8"/>
          <p:cNvSpPr txBox="1"/>
          <p:nvPr/>
        </p:nvSpPr>
        <p:spPr>
          <a:xfrm>
            <a:off x="4122682" y="1122917"/>
            <a:ext cx="4280000" cy="646331"/>
          </a:xfrm>
          <a:prstGeom prst="rect">
            <a:avLst/>
          </a:prstGeom>
          <a:noFill/>
        </p:spPr>
        <p:txBody>
          <a:bodyPr wrap="square" rtlCol="0">
            <a:spAutoFit/>
          </a:bodyPr>
          <a:lstStyle/>
          <a:p>
            <a:pPr algn="ctr"/>
            <a:r>
              <a:rPr lang="en-GB" i="1"/>
              <a:t>Percent of children under 5 with fever </a:t>
            </a:r>
          </a:p>
          <a:p>
            <a:pPr algn="ctr"/>
            <a:r>
              <a:rPr lang="en-GB" i="1"/>
              <a:t>in the 2 weeks before the survey</a:t>
            </a:r>
          </a:p>
        </p:txBody>
      </p:sp>
      <p:cxnSp>
        <p:nvCxnSpPr>
          <p:cNvPr id="11" name="Straight Connector 10"/>
          <p:cNvCxnSpPr/>
          <p:nvPr/>
        </p:nvCxnSpPr>
        <p:spPr>
          <a:xfrm>
            <a:off x="353291"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4043855" y="1849581"/>
            <a:ext cx="4437655"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218638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noProof="0" dirty="0"/>
              <a:t>Trends in Case Management of </a:t>
            </a:r>
            <a:br>
              <a:rPr lang="en-GB" noProof="0" dirty="0"/>
            </a:br>
            <a:r>
              <a:rPr lang="en-GB" noProof="0" dirty="0"/>
              <a:t>Fever and Malaria in Children</a:t>
            </a:r>
          </a:p>
        </p:txBody>
      </p:sp>
      <p:graphicFrame>
        <p:nvGraphicFramePr>
          <p:cNvPr id="12" name="Content Placeholder 11"/>
          <p:cNvGraphicFramePr>
            <a:graphicFrameLocks noGrp="1"/>
          </p:cNvGraphicFramePr>
          <p:nvPr>
            <p:ph idx="1"/>
          </p:nvPr>
        </p:nvGraphicFramePr>
        <p:xfrm>
          <a:off x="0" y="1606549"/>
          <a:ext cx="9143999"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0" y="1237216"/>
            <a:ext cx="91440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Percent of children under five with fever in the two weeks before the survey who:</a:t>
            </a:r>
          </a:p>
        </p:txBody>
      </p:sp>
    </p:spTree>
    <p:extLst>
      <p:ext uri="{BB962C8B-B14F-4D97-AF65-F5344CB8AC3E}">
        <p14:creationId xmlns:p14="http://schemas.microsoft.com/office/powerpoint/2010/main" val="350852296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Most Common Antimalarial Drugs Used</a:t>
            </a:r>
          </a:p>
        </p:txBody>
      </p:sp>
      <p:graphicFrame>
        <p:nvGraphicFramePr>
          <p:cNvPr id="8" name="Content Placeholder 7"/>
          <p:cNvGraphicFramePr>
            <a:graphicFrameLocks noGrp="1"/>
          </p:cNvGraphicFramePr>
          <p:nvPr>
            <p:ph idx="1"/>
          </p:nvPr>
        </p:nvGraphicFramePr>
        <p:xfrm>
          <a:off x="1" y="1654175"/>
          <a:ext cx="9144000" cy="52038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7698"/>
            <a:ext cx="9144000" cy="646331"/>
          </a:xfrm>
          <a:prstGeom prst="rect">
            <a:avLst/>
          </a:prstGeom>
          <a:noFill/>
        </p:spPr>
        <p:txBody>
          <a:bodyPr wrap="square" rtlCol="0">
            <a:spAutoFit/>
          </a:bodyPr>
          <a:lstStyle/>
          <a:p>
            <a:pPr algn="ctr"/>
            <a:r>
              <a:rPr lang="en-GB" i="1" dirty="0"/>
              <a:t>Among children under 5 with fever in the 2 weeks before the survey </a:t>
            </a:r>
          </a:p>
          <a:p>
            <a:pPr algn="ctr"/>
            <a:r>
              <a:rPr lang="en-GB" i="1" dirty="0"/>
              <a:t>who took an antimalarial, percent who took: </a:t>
            </a:r>
          </a:p>
        </p:txBody>
      </p:sp>
    </p:spTree>
    <p:extLst>
      <p:ext uri="{BB962C8B-B14F-4D97-AF65-F5344CB8AC3E}">
        <p14:creationId xmlns:p14="http://schemas.microsoft.com/office/powerpoint/2010/main" val="40662985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GB" sz="3400" dirty="0"/>
              <a:t>Case management of fever in children</a:t>
            </a:r>
          </a:p>
          <a:p>
            <a:pPr>
              <a:buClr>
                <a:schemeClr val="tx1"/>
              </a:buClr>
            </a:pPr>
            <a:r>
              <a:rPr lang="en-GB" sz="3400" b="1" dirty="0">
                <a:solidFill>
                  <a:schemeClr val="accent1"/>
                </a:solidFill>
              </a:rPr>
              <a:t>Prevalence of low haemoglobin</a:t>
            </a:r>
          </a:p>
          <a:p>
            <a:pPr>
              <a:buClr>
                <a:schemeClr val="tx1"/>
              </a:buClr>
            </a:pPr>
            <a:r>
              <a:rPr lang="en-GB" sz="3400" dirty="0"/>
              <a:t>Prevalence of malaria</a:t>
            </a:r>
          </a:p>
        </p:txBody>
      </p:sp>
    </p:spTree>
    <p:extLst>
      <p:ext uri="{BB962C8B-B14F-4D97-AF65-F5344CB8AC3E}">
        <p14:creationId xmlns:p14="http://schemas.microsoft.com/office/powerpoint/2010/main" val="4488935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Testing Coverage Rates</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a:t>Percent of eligible children age 6-59 months tested for:</a:t>
            </a:r>
          </a:p>
        </p:txBody>
      </p:sp>
    </p:spTree>
    <p:extLst>
      <p:ext uri="{BB962C8B-B14F-4D97-AF65-F5344CB8AC3E}">
        <p14:creationId xmlns:p14="http://schemas.microsoft.com/office/powerpoint/2010/main" val="259763536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Prevalence of Low Haemoglobin </a:t>
            </a:r>
            <a:br>
              <a:rPr lang="en-GB" dirty="0"/>
            </a:br>
            <a:r>
              <a:rPr lang="en-GB" dirty="0"/>
              <a:t>in Children by Age </a:t>
            </a:r>
          </a:p>
        </p:txBody>
      </p:sp>
      <p:graphicFrame>
        <p:nvGraphicFramePr>
          <p:cNvPr id="8" name="Content Placeholder 7"/>
          <p:cNvGraphicFramePr>
            <a:graphicFrameLocks noGrp="1"/>
          </p:cNvGraphicFramePr>
          <p:nvPr>
            <p:ph idx="1"/>
          </p:nvPr>
        </p:nvGraphicFramePr>
        <p:xfrm>
          <a:off x="0" y="1749425"/>
          <a:ext cx="9143999"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
        <p:nvSpPr>
          <p:cNvPr id="5" name="TextBox 4"/>
          <p:cNvSpPr txBox="1"/>
          <p:nvPr/>
        </p:nvSpPr>
        <p:spPr>
          <a:xfrm>
            <a:off x="2966603" y="6352014"/>
            <a:ext cx="3210791" cy="369332"/>
          </a:xfrm>
          <a:prstGeom prst="rect">
            <a:avLst/>
          </a:prstGeom>
          <a:noFill/>
        </p:spPr>
        <p:txBody>
          <a:bodyPr wrap="square" rtlCol="0">
            <a:spAutoFit/>
          </a:bodyPr>
          <a:lstStyle/>
          <a:p>
            <a:pPr algn="ctr"/>
            <a:r>
              <a:rPr lang="en-GB" b="1" dirty="0"/>
              <a:t>Age in months</a:t>
            </a:r>
          </a:p>
        </p:txBody>
      </p:sp>
    </p:spTree>
    <p:extLst>
      <p:ext uri="{BB962C8B-B14F-4D97-AF65-F5344CB8AC3E}">
        <p14:creationId xmlns:p14="http://schemas.microsoft.com/office/powerpoint/2010/main" val="72247222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Prevalence of Low Haemoglobin by Region</a:t>
            </a:r>
          </a:p>
        </p:txBody>
      </p:sp>
      <p:sp>
        <p:nvSpPr>
          <p:cNvPr id="4" name="TextBox 3"/>
          <p:cNvSpPr txBox="1"/>
          <p:nvPr/>
        </p:nvSpPr>
        <p:spPr>
          <a:xfrm>
            <a:off x="30913" y="951111"/>
            <a:ext cx="9144000"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GB" sz="3200" b="1" dirty="0"/>
              <a:t>Ghana</a:t>
            </a:r>
          </a:p>
          <a:p>
            <a:pPr algn="ctr"/>
            <a:r>
              <a:rPr lang="en-GB" sz="3200" b="1" dirty="0"/>
              <a:t>4%</a:t>
            </a:r>
          </a:p>
        </p:txBody>
      </p:sp>
      <p:grpSp>
        <p:nvGrpSpPr>
          <p:cNvPr id="6" name="Group 18">
            <a:extLst>
              <a:ext uri="{FF2B5EF4-FFF2-40B4-BE49-F238E27FC236}">
                <a16:creationId xmlns:a16="http://schemas.microsoft.com/office/drawing/2014/main" id="{66B7370B-E669-4F55-B05D-EB7FAC1B4FDC}"/>
              </a:ext>
            </a:extLst>
          </p:cNvPr>
          <p:cNvGrpSpPr>
            <a:grpSpLocks noChangeAspect="1"/>
          </p:cNvGrpSpPr>
          <p:nvPr/>
        </p:nvGrpSpPr>
        <p:grpSpPr bwMode="auto">
          <a:xfrm>
            <a:off x="2170854" y="968200"/>
            <a:ext cx="4802292" cy="6211347"/>
            <a:chOff x="1210" y="0"/>
            <a:chExt cx="3340" cy="4320"/>
          </a:xfrm>
        </p:grpSpPr>
        <p:sp>
          <p:nvSpPr>
            <p:cNvPr id="7" name="AutoShape 17">
              <a:extLst>
                <a:ext uri="{FF2B5EF4-FFF2-40B4-BE49-F238E27FC236}">
                  <a16:creationId xmlns:a16="http://schemas.microsoft.com/office/drawing/2014/main" id="{A5ED116B-D965-4A72-B9C8-34F563D576C8}"/>
                </a:ext>
              </a:extLst>
            </p:cNvPr>
            <p:cNvSpPr>
              <a:spLocks noChangeAspect="1" noChangeArrowheads="1" noTextEdit="1"/>
            </p:cNvSpPr>
            <p:nvPr/>
          </p:nvSpPr>
          <p:spPr bwMode="auto">
            <a:xfrm>
              <a:off x="1210" y="0"/>
              <a:ext cx="33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19">
              <a:extLst>
                <a:ext uri="{FF2B5EF4-FFF2-40B4-BE49-F238E27FC236}">
                  <a16:creationId xmlns:a16="http://schemas.microsoft.com/office/drawing/2014/main" id="{6DF14EF2-8278-4264-AE40-F1CFA0EE7F5B}"/>
                </a:ext>
              </a:extLst>
            </p:cNvPr>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8 h 532"/>
                <a:gd name="T18" fmla="*/ 948 w 949"/>
                <a:gd name="T19" fmla="*/ 100 h 532"/>
                <a:gd name="T20" fmla="*/ 922 w 949"/>
                <a:gd name="T21" fmla="*/ 166 h 532"/>
                <a:gd name="T22" fmla="*/ 893 w 949"/>
                <a:gd name="T23" fmla="*/ 227 h 532"/>
                <a:gd name="T24" fmla="*/ 865 w 949"/>
                <a:gd name="T25" fmla="*/ 276 h 532"/>
                <a:gd name="T26" fmla="*/ 837 w 949"/>
                <a:gd name="T27" fmla="*/ 290 h 532"/>
                <a:gd name="T28" fmla="*/ 805 w 949"/>
                <a:gd name="T29" fmla="*/ 301 h 532"/>
                <a:gd name="T30" fmla="*/ 770 w 949"/>
                <a:gd name="T31" fmla="*/ 314 h 532"/>
                <a:gd name="T32" fmla="*/ 740 w 949"/>
                <a:gd name="T33" fmla="*/ 322 h 532"/>
                <a:gd name="T34" fmla="*/ 709 w 949"/>
                <a:gd name="T35" fmla="*/ 322 h 532"/>
                <a:gd name="T36" fmla="*/ 674 w 949"/>
                <a:gd name="T37" fmla="*/ 333 h 532"/>
                <a:gd name="T38" fmla="*/ 643 w 949"/>
                <a:gd name="T39" fmla="*/ 323 h 532"/>
                <a:gd name="T40" fmla="*/ 628 w 949"/>
                <a:gd name="T41" fmla="*/ 346 h 532"/>
                <a:gd name="T42" fmla="*/ 603 w 949"/>
                <a:gd name="T43" fmla="*/ 352 h 532"/>
                <a:gd name="T44" fmla="*/ 573 w 949"/>
                <a:gd name="T45" fmla="*/ 365 h 532"/>
                <a:gd name="T46" fmla="*/ 541 w 949"/>
                <a:gd name="T47" fmla="*/ 367 h 532"/>
                <a:gd name="T48" fmla="*/ 516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3 w 949"/>
                <a:gd name="T93" fmla="*/ 422 h 532"/>
                <a:gd name="T94" fmla="*/ 96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4 w 949"/>
                <a:gd name="T109" fmla="*/ 236 h 532"/>
                <a:gd name="T110" fmla="*/ 45 w 949"/>
                <a:gd name="T111" fmla="*/ 222 h 532"/>
                <a:gd name="T112" fmla="*/ 47 w 949"/>
                <a:gd name="T113" fmla="*/ 199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10" y="108"/>
                  </a:lnTo>
                  <a:lnTo>
                    <a:pt x="406" y="116"/>
                  </a:lnTo>
                  <a:lnTo>
                    <a:pt x="417" y="116"/>
                  </a:lnTo>
                  <a:lnTo>
                    <a:pt x="424" y="99"/>
                  </a:lnTo>
                  <a:lnTo>
                    <a:pt x="425" y="99"/>
                  </a:lnTo>
                  <a:lnTo>
                    <a:pt x="441" y="99"/>
                  </a:lnTo>
                  <a:lnTo>
                    <a:pt x="442" y="98"/>
                  </a:lnTo>
                  <a:lnTo>
                    <a:pt x="444" y="94"/>
                  </a:lnTo>
                  <a:lnTo>
                    <a:pt x="454" y="92"/>
                  </a:lnTo>
                  <a:lnTo>
                    <a:pt x="455" y="98"/>
                  </a:lnTo>
                  <a:lnTo>
                    <a:pt x="455" y="99"/>
                  </a:lnTo>
                  <a:lnTo>
                    <a:pt x="465" y="99"/>
                  </a:lnTo>
                  <a:lnTo>
                    <a:pt x="475" y="99"/>
                  </a:lnTo>
                  <a:lnTo>
                    <a:pt x="485" y="99"/>
                  </a:lnTo>
                  <a:lnTo>
                    <a:pt x="496" y="99"/>
                  </a:lnTo>
                  <a:lnTo>
                    <a:pt x="506" y="99"/>
                  </a:lnTo>
                  <a:lnTo>
                    <a:pt x="517" y="99"/>
                  </a:lnTo>
                  <a:lnTo>
                    <a:pt x="526" y="99"/>
                  </a:lnTo>
                  <a:lnTo>
                    <a:pt x="526" y="103"/>
                  </a:lnTo>
                  <a:lnTo>
                    <a:pt x="526" y="107"/>
                  </a:lnTo>
                  <a:lnTo>
                    <a:pt x="529" y="108"/>
                  </a:lnTo>
                  <a:lnTo>
                    <a:pt x="530" y="108"/>
                  </a:lnTo>
                  <a:lnTo>
                    <a:pt x="533" y="107"/>
                  </a:lnTo>
                  <a:lnTo>
                    <a:pt x="534" y="106"/>
                  </a:lnTo>
                  <a:lnTo>
                    <a:pt x="538" y="106"/>
                  </a:lnTo>
                  <a:lnTo>
                    <a:pt x="541" y="107"/>
                  </a:lnTo>
                  <a:lnTo>
                    <a:pt x="543" y="108"/>
                  </a:lnTo>
                  <a:lnTo>
                    <a:pt x="543" y="112"/>
                  </a:lnTo>
                  <a:lnTo>
                    <a:pt x="542" y="115"/>
                  </a:lnTo>
                  <a:lnTo>
                    <a:pt x="539" y="116"/>
                  </a:lnTo>
                  <a:lnTo>
                    <a:pt x="535" y="117"/>
                  </a:lnTo>
                  <a:lnTo>
                    <a:pt x="534" y="120"/>
                  </a:lnTo>
                  <a:lnTo>
                    <a:pt x="533" y="123"/>
                  </a:lnTo>
                  <a:lnTo>
                    <a:pt x="534" y="124"/>
                  </a:lnTo>
                  <a:lnTo>
                    <a:pt x="535" y="124"/>
                  </a:lnTo>
                  <a:lnTo>
                    <a:pt x="539" y="125"/>
                  </a:lnTo>
                  <a:lnTo>
                    <a:pt x="542" y="127"/>
                  </a:lnTo>
                  <a:lnTo>
                    <a:pt x="544" y="128"/>
                  </a:lnTo>
                  <a:lnTo>
                    <a:pt x="544" y="129"/>
                  </a:lnTo>
                  <a:lnTo>
                    <a:pt x="546" y="130"/>
                  </a:lnTo>
                  <a:lnTo>
                    <a:pt x="547" y="132"/>
                  </a:lnTo>
                  <a:lnTo>
                    <a:pt x="547" y="133"/>
                  </a:lnTo>
                  <a:lnTo>
                    <a:pt x="548" y="136"/>
                  </a:lnTo>
                  <a:lnTo>
                    <a:pt x="550" y="138"/>
                  </a:lnTo>
                  <a:lnTo>
                    <a:pt x="550" y="140"/>
                  </a:lnTo>
                  <a:lnTo>
                    <a:pt x="552" y="140"/>
                  </a:lnTo>
                  <a:lnTo>
                    <a:pt x="554"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7"/>
                  </a:lnTo>
                  <a:lnTo>
                    <a:pt x="582" y="125"/>
                  </a:lnTo>
                  <a:lnTo>
                    <a:pt x="584" y="123"/>
                  </a:lnTo>
                  <a:lnTo>
                    <a:pt x="585" y="120"/>
                  </a:lnTo>
                  <a:lnTo>
                    <a:pt x="586" y="116"/>
                  </a:lnTo>
                  <a:lnTo>
                    <a:pt x="588" y="113"/>
                  </a:lnTo>
                  <a:lnTo>
                    <a:pt x="588" y="111"/>
                  </a:lnTo>
                  <a:lnTo>
                    <a:pt x="589" y="107"/>
                  </a:lnTo>
                  <a:lnTo>
                    <a:pt x="590" y="104"/>
                  </a:lnTo>
                  <a:lnTo>
                    <a:pt x="593" y="103"/>
                  </a:lnTo>
                  <a:lnTo>
                    <a:pt x="596" y="102"/>
                  </a:lnTo>
                  <a:lnTo>
                    <a:pt x="599" y="102"/>
                  </a:lnTo>
                  <a:lnTo>
                    <a:pt x="603" y="103"/>
                  </a:lnTo>
                  <a:lnTo>
                    <a:pt x="606" y="104"/>
                  </a:lnTo>
                  <a:lnTo>
                    <a:pt x="609" y="106"/>
                  </a:lnTo>
                  <a:lnTo>
                    <a:pt x="613"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7" y="90"/>
                  </a:lnTo>
                  <a:lnTo>
                    <a:pt x="651" y="89"/>
                  </a:lnTo>
                  <a:lnTo>
                    <a:pt x="652" y="87"/>
                  </a:lnTo>
                  <a:lnTo>
                    <a:pt x="654" y="86"/>
                  </a:lnTo>
                  <a:lnTo>
                    <a:pt x="658" y="85"/>
                  </a:lnTo>
                  <a:lnTo>
                    <a:pt x="661" y="83"/>
                  </a:lnTo>
                  <a:lnTo>
                    <a:pt x="662" y="81"/>
                  </a:lnTo>
                  <a:lnTo>
                    <a:pt x="665" y="79"/>
                  </a:lnTo>
                  <a:lnTo>
                    <a:pt x="668"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7" y="43"/>
                  </a:lnTo>
                  <a:lnTo>
                    <a:pt x="678" y="41"/>
                  </a:lnTo>
                  <a:lnTo>
                    <a:pt x="681" y="39"/>
                  </a:lnTo>
                  <a:lnTo>
                    <a:pt x="683" y="38"/>
                  </a:lnTo>
                  <a:lnTo>
                    <a:pt x="686" y="36"/>
                  </a:lnTo>
                  <a:lnTo>
                    <a:pt x="690" y="36"/>
                  </a:lnTo>
                  <a:lnTo>
                    <a:pt x="692" y="36"/>
                  </a:lnTo>
                  <a:lnTo>
                    <a:pt x="696" y="35"/>
                  </a:lnTo>
                  <a:lnTo>
                    <a:pt x="699" y="35"/>
                  </a:lnTo>
                  <a:lnTo>
                    <a:pt x="703" y="34"/>
                  </a:lnTo>
                  <a:lnTo>
                    <a:pt x="706" y="35"/>
                  </a:lnTo>
                  <a:lnTo>
                    <a:pt x="708" y="36"/>
                  </a:lnTo>
                  <a:lnTo>
                    <a:pt x="709" y="39"/>
                  </a:lnTo>
                  <a:lnTo>
                    <a:pt x="711" y="41"/>
                  </a:lnTo>
                  <a:lnTo>
                    <a:pt x="712" y="45"/>
                  </a:lnTo>
                  <a:lnTo>
                    <a:pt x="713" y="48"/>
                  </a:lnTo>
                  <a:lnTo>
                    <a:pt x="715" y="51"/>
                  </a:lnTo>
                  <a:lnTo>
                    <a:pt x="716" y="53"/>
                  </a:lnTo>
                  <a:lnTo>
                    <a:pt x="717" y="56"/>
                  </a:lnTo>
                  <a:lnTo>
                    <a:pt x="720" y="57"/>
                  </a:lnTo>
                  <a:lnTo>
                    <a:pt x="723" y="56"/>
                  </a:lnTo>
                  <a:lnTo>
                    <a:pt x="724" y="53"/>
                  </a:lnTo>
                  <a:lnTo>
                    <a:pt x="725" y="51"/>
                  </a:lnTo>
                  <a:lnTo>
                    <a:pt x="728" y="49"/>
                  </a:lnTo>
                  <a:lnTo>
                    <a:pt x="730" y="48"/>
                  </a:lnTo>
                  <a:lnTo>
                    <a:pt x="733" y="47"/>
                  </a:lnTo>
                  <a:lnTo>
                    <a:pt x="734" y="44"/>
                  </a:lnTo>
                  <a:lnTo>
                    <a:pt x="736" y="41"/>
                  </a:lnTo>
                  <a:lnTo>
                    <a:pt x="738" y="39"/>
                  </a:lnTo>
                  <a:lnTo>
                    <a:pt x="741" y="38"/>
                  </a:lnTo>
                  <a:lnTo>
                    <a:pt x="744" y="36"/>
                  </a:lnTo>
                  <a:lnTo>
                    <a:pt x="745" y="34"/>
                  </a:lnTo>
                  <a:lnTo>
                    <a:pt x="749" y="34"/>
                  </a:lnTo>
                  <a:lnTo>
                    <a:pt x="753" y="32"/>
                  </a:lnTo>
                  <a:lnTo>
                    <a:pt x="754" y="31"/>
                  </a:lnTo>
                  <a:lnTo>
                    <a:pt x="757" y="28"/>
                  </a:lnTo>
                  <a:lnTo>
                    <a:pt x="761"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2" y="23"/>
                  </a:lnTo>
                  <a:lnTo>
                    <a:pt x="843" y="27"/>
                  </a:lnTo>
                  <a:lnTo>
                    <a:pt x="844" y="28"/>
                  </a:lnTo>
                  <a:lnTo>
                    <a:pt x="847" y="31"/>
                  </a:lnTo>
                  <a:lnTo>
                    <a:pt x="850" y="32"/>
                  </a:lnTo>
                  <a:lnTo>
                    <a:pt x="854" y="32"/>
                  </a:lnTo>
                  <a:lnTo>
                    <a:pt x="858" y="34"/>
                  </a:lnTo>
                  <a:lnTo>
                    <a:pt x="859" y="35"/>
                  </a:lnTo>
                  <a:lnTo>
                    <a:pt x="861" y="36"/>
                  </a:lnTo>
                  <a:lnTo>
                    <a:pt x="864" y="39"/>
                  </a:lnTo>
                  <a:lnTo>
                    <a:pt x="867" y="40"/>
                  </a:lnTo>
                  <a:lnTo>
                    <a:pt x="868" y="43"/>
                  </a:lnTo>
                  <a:lnTo>
                    <a:pt x="871" y="44"/>
                  </a:lnTo>
                  <a:lnTo>
                    <a:pt x="875" y="44"/>
                  </a:lnTo>
                  <a:lnTo>
                    <a:pt x="878" y="44"/>
                  </a:lnTo>
                  <a:lnTo>
                    <a:pt x="882" y="44"/>
                  </a:lnTo>
                  <a:lnTo>
                    <a:pt x="886" y="44"/>
                  </a:lnTo>
                  <a:lnTo>
                    <a:pt x="889" y="43"/>
                  </a:lnTo>
                  <a:lnTo>
                    <a:pt x="893" y="41"/>
                  </a:lnTo>
                  <a:lnTo>
                    <a:pt x="895" y="40"/>
                  </a:lnTo>
                  <a:lnTo>
                    <a:pt x="898" y="39"/>
                  </a:lnTo>
                  <a:lnTo>
                    <a:pt x="901" y="38"/>
                  </a:lnTo>
                  <a:lnTo>
                    <a:pt x="903" y="36"/>
                  </a:lnTo>
                  <a:lnTo>
                    <a:pt x="907" y="36"/>
                  </a:lnTo>
                  <a:lnTo>
                    <a:pt x="913" y="36"/>
                  </a:lnTo>
                  <a:lnTo>
                    <a:pt x="916" y="38"/>
                  </a:lnTo>
                  <a:lnTo>
                    <a:pt x="919" y="38"/>
                  </a:lnTo>
                  <a:lnTo>
                    <a:pt x="922" y="39"/>
                  </a:lnTo>
                  <a:lnTo>
                    <a:pt x="926" y="40"/>
                  </a:lnTo>
                  <a:lnTo>
                    <a:pt x="928" y="41"/>
                  </a:lnTo>
                  <a:lnTo>
                    <a:pt x="931" y="41"/>
                  </a:lnTo>
                  <a:lnTo>
                    <a:pt x="935" y="43"/>
                  </a:lnTo>
                  <a:lnTo>
                    <a:pt x="937" y="44"/>
                  </a:lnTo>
                  <a:lnTo>
                    <a:pt x="940" y="45"/>
                  </a:lnTo>
                  <a:lnTo>
                    <a:pt x="944" y="47"/>
                  </a:lnTo>
                  <a:lnTo>
                    <a:pt x="945" y="48"/>
                  </a:lnTo>
                  <a:lnTo>
                    <a:pt x="948" y="51"/>
                  </a:lnTo>
                  <a:lnTo>
                    <a:pt x="949" y="55"/>
                  </a:lnTo>
                  <a:lnTo>
                    <a:pt x="949" y="57"/>
                  </a:lnTo>
                  <a:lnTo>
                    <a:pt x="949" y="61"/>
                  </a:lnTo>
                  <a:lnTo>
                    <a:pt x="949" y="65"/>
                  </a:lnTo>
                  <a:lnTo>
                    <a:pt x="949" y="69"/>
                  </a:lnTo>
                  <a:lnTo>
                    <a:pt x="949" y="73"/>
                  </a:lnTo>
                  <a:lnTo>
                    <a:pt x="949" y="78"/>
                  </a:lnTo>
                  <a:lnTo>
                    <a:pt x="949" y="82"/>
                  </a:lnTo>
                  <a:lnTo>
                    <a:pt x="949" y="86"/>
                  </a:lnTo>
                  <a:lnTo>
                    <a:pt x="949" y="90"/>
                  </a:lnTo>
                  <a:lnTo>
                    <a:pt x="948" y="94"/>
                  </a:lnTo>
                  <a:lnTo>
                    <a:pt x="948" y="96"/>
                  </a:lnTo>
                  <a:lnTo>
                    <a:pt x="948" y="98"/>
                  </a:lnTo>
                  <a:lnTo>
                    <a:pt x="948" y="100"/>
                  </a:lnTo>
                  <a:lnTo>
                    <a:pt x="948" y="104"/>
                  </a:lnTo>
                  <a:lnTo>
                    <a:pt x="947" y="108"/>
                  </a:lnTo>
                  <a:lnTo>
                    <a:pt x="944" y="110"/>
                  </a:lnTo>
                  <a:lnTo>
                    <a:pt x="943" y="112"/>
                  </a:lnTo>
                  <a:lnTo>
                    <a:pt x="940" y="113"/>
                  </a:lnTo>
                  <a:lnTo>
                    <a:pt x="937" y="115"/>
                  </a:lnTo>
                  <a:lnTo>
                    <a:pt x="935" y="116"/>
                  </a:lnTo>
                  <a:lnTo>
                    <a:pt x="932" y="117"/>
                  </a:lnTo>
                  <a:lnTo>
                    <a:pt x="930" y="120"/>
                  </a:lnTo>
                  <a:lnTo>
                    <a:pt x="928" y="121"/>
                  </a:lnTo>
                  <a:lnTo>
                    <a:pt x="926" y="124"/>
                  </a:lnTo>
                  <a:lnTo>
                    <a:pt x="926" y="127"/>
                  </a:lnTo>
                  <a:lnTo>
                    <a:pt x="926" y="130"/>
                  </a:lnTo>
                  <a:lnTo>
                    <a:pt x="926" y="134"/>
                  </a:lnTo>
                  <a:lnTo>
                    <a:pt x="927" y="137"/>
                  </a:lnTo>
                  <a:lnTo>
                    <a:pt x="928" y="141"/>
                  </a:lnTo>
                  <a:lnTo>
                    <a:pt x="928" y="144"/>
                  </a:lnTo>
                  <a:lnTo>
                    <a:pt x="927" y="146"/>
                  </a:lnTo>
                  <a:lnTo>
                    <a:pt x="926" y="150"/>
                  </a:lnTo>
                  <a:lnTo>
                    <a:pt x="924" y="153"/>
                  </a:lnTo>
                  <a:lnTo>
                    <a:pt x="923" y="155"/>
                  </a:lnTo>
                  <a:lnTo>
                    <a:pt x="923" y="159"/>
                  </a:lnTo>
                  <a:lnTo>
                    <a:pt x="922" y="162"/>
                  </a:lnTo>
                  <a:lnTo>
                    <a:pt x="922" y="166"/>
                  </a:lnTo>
                  <a:lnTo>
                    <a:pt x="920" y="168"/>
                  </a:lnTo>
                  <a:lnTo>
                    <a:pt x="919" y="172"/>
                  </a:lnTo>
                  <a:lnTo>
                    <a:pt x="919" y="175"/>
                  </a:lnTo>
                  <a:lnTo>
                    <a:pt x="918" y="179"/>
                  </a:lnTo>
                  <a:lnTo>
                    <a:pt x="916" y="181"/>
                  </a:lnTo>
                  <a:lnTo>
                    <a:pt x="916" y="185"/>
                  </a:lnTo>
                  <a:lnTo>
                    <a:pt x="916" y="189"/>
                  </a:lnTo>
                  <a:lnTo>
                    <a:pt x="918" y="192"/>
                  </a:lnTo>
                  <a:lnTo>
                    <a:pt x="919" y="195"/>
                  </a:lnTo>
                  <a:lnTo>
                    <a:pt x="920" y="199"/>
                  </a:lnTo>
                  <a:lnTo>
                    <a:pt x="920" y="201"/>
                  </a:lnTo>
                  <a:lnTo>
                    <a:pt x="920" y="205"/>
                  </a:lnTo>
                  <a:lnTo>
                    <a:pt x="919" y="208"/>
                  </a:lnTo>
                  <a:lnTo>
                    <a:pt x="916" y="209"/>
                  </a:lnTo>
                  <a:lnTo>
                    <a:pt x="914" y="210"/>
                  </a:lnTo>
                  <a:lnTo>
                    <a:pt x="911" y="213"/>
                  </a:lnTo>
                  <a:lnTo>
                    <a:pt x="909" y="214"/>
                  </a:lnTo>
                  <a:lnTo>
                    <a:pt x="907" y="217"/>
                  </a:lnTo>
                  <a:lnTo>
                    <a:pt x="905" y="218"/>
                  </a:lnTo>
                  <a:lnTo>
                    <a:pt x="902" y="219"/>
                  </a:lnTo>
                  <a:lnTo>
                    <a:pt x="899" y="221"/>
                  </a:lnTo>
                  <a:lnTo>
                    <a:pt x="897" y="223"/>
                  </a:lnTo>
                  <a:lnTo>
                    <a:pt x="895" y="225"/>
                  </a:lnTo>
                  <a:lnTo>
                    <a:pt x="893" y="227"/>
                  </a:lnTo>
                  <a:lnTo>
                    <a:pt x="892" y="230"/>
                  </a:lnTo>
                  <a:lnTo>
                    <a:pt x="890" y="233"/>
                  </a:lnTo>
                  <a:lnTo>
                    <a:pt x="889" y="235"/>
                  </a:lnTo>
                  <a:lnTo>
                    <a:pt x="889" y="239"/>
                  </a:lnTo>
                  <a:lnTo>
                    <a:pt x="888" y="242"/>
                  </a:lnTo>
                  <a:lnTo>
                    <a:pt x="888" y="246"/>
                  </a:lnTo>
                  <a:lnTo>
                    <a:pt x="886" y="250"/>
                  </a:lnTo>
                  <a:lnTo>
                    <a:pt x="886" y="253"/>
                  </a:lnTo>
                  <a:lnTo>
                    <a:pt x="886" y="257"/>
                  </a:lnTo>
                  <a:lnTo>
                    <a:pt x="886" y="260"/>
                  </a:lnTo>
                  <a:lnTo>
                    <a:pt x="886" y="263"/>
                  </a:lnTo>
                  <a:lnTo>
                    <a:pt x="886" y="267"/>
                  </a:lnTo>
                  <a:lnTo>
                    <a:pt x="885" y="267"/>
                  </a:lnTo>
                  <a:lnTo>
                    <a:pt x="876" y="267"/>
                  </a:lnTo>
                  <a:lnTo>
                    <a:pt x="876" y="268"/>
                  </a:lnTo>
                  <a:lnTo>
                    <a:pt x="875" y="269"/>
                  </a:lnTo>
                  <a:lnTo>
                    <a:pt x="873" y="269"/>
                  </a:lnTo>
                  <a:lnTo>
                    <a:pt x="873" y="271"/>
                  </a:lnTo>
                  <a:lnTo>
                    <a:pt x="872" y="271"/>
                  </a:lnTo>
                  <a:lnTo>
                    <a:pt x="871" y="272"/>
                  </a:lnTo>
                  <a:lnTo>
                    <a:pt x="869" y="273"/>
                  </a:lnTo>
                  <a:lnTo>
                    <a:pt x="867" y="273"/>
                  </a:lnTo>
                  <a:lnTo>
                    <a:pt x="867" y="274"/>
                  </a:lnTo>
                  <a:lnTo>
                    <a:pt x="865" y="276"/>
                  </a:lnTo>
                  <a:lnTo>
                    <a:pt x="864" y="276"/>
                  </a:lnTo>
                  <a:lnTo>
                    <a:pt x="863" y="277"/>
                  </a:lnTo>
                  <a:lnTo>
                    <a:pt x="863" y="280"/>
                  </a:lnTo>
                  <a:lnTo>
                    <a:pt x="861" y="280"/>
                  </a:lnTo>
                  <a:lnTo>
                    <a:pt x="860" y="281"/>
                  </a:lnTo>
                  <a:lnTo>
                    <a:pt x="859" y="281"/>
                  </a:lnTo>
                  <a:lnTo>
                    <a:pt x="858" y="282"/>
                  </a:lnTo>
                  <a:lnTo>
                    <a:pt x="856" y="284"/>
                  </a:lnTo>
                  <a:lnTo>
                    <a:pt x="855" y="285"/>
                  </a:lnTo>
                  <a:lnTo>
                    <a:pt x="854" y="285"/>
                  </a:lnTo>
                  <a:lnTo>
                    <a:pt x="852" y="285"/>
                  </a:lnTo>
                  <a:lnTo>
                    <a:pt x="851" y="285"/>
                  </a:lnTo>
                  <a:lnTo>
                    <a:pt x="850" y="286"/>
                  </a:lnTo>
                  <a:lnTo>
                    <a:pt x="848" y="286"/>
                  </a:lnTo>
                  <a:lnTo>
                    <a:pt x="847" y="286"/>
                  </a:lnTo>
                  <a:lnTo>
                    <a:pt x="846" y="286"/>
                  </a:lnTo>
                  <a:lnTo>
                    <a:pt x="844" y="288"/>
                  </a:lnTo>
                  <a:lnTo>
                    <a:pt x="844" y="289"/>
                  </a:lnTo>
                  <a:lnTo>
                    <a:pt x="843" y="289"/>
                  </a:lnTo>
                  <a:lnTo>
                    <a:pt x="842" y="290"/>
                  </a:lnTo>
                  <a:lnTo>
                    <a:pt x="840" y="291"/>
                  </a:lnTo>
                  <a:lnTo>
                    <a:pt x="838" y="291"/>
                  </a:lnTo>
                  <a:lnTo>
                    <a:pt x="837" y="291"/>
                  </a:lnTo>
                  <a:lnTo>
                    <a:pt x="837" y="290"/>
                  </a:lnTo>
                  <a:lnTo>
                    <a:pt x="838" y="289"/>
                  </a:lnTo>
                  <a:lnTo>
                    <a:pt x="837" y="289"/>
                  </a:lnTo>
                  <a:lnTo>
                    <a:pt x="835" y="290"/>
                  </a:lnTo>
                  <a:lnTo>
                    <a:pt x="834" y="290"/>
                  </a:lnTo>
                  <a:lnTo>
                    <a:pt x="831" y="293"/>
                  </a:lnTo>
                  <a:lnTo>
                    <a:pt x="830" y="293"/>
                  </a:lnTo>
                  <a:lnTo>
                    <a:pt x="829" y="293"/>
                  </a:lnTo>
                  <a:lnTo>
                    <a:pt x="826" y="293"/>
                  </a:lnTo>
                  <a:lnTo>
                    <a:pt x="823" y="293"/>
                  </a:lnTo>
                  <a:lnTo>
                    <a:pt x="822" y="293"/>
                  </a:lnTo>
                  <a:lnTo>
                    <a:pt x="822" y="294"/>
                  </a:lnTo>
                  <a:lnTo>
                    <a:pt x="821" y="294"/>
                  </a:lnTo>
                  <a:lnTo>
                    <a:pt x="820" y="295"/>
                  </a:lnTo>
                  <a:lnTo>
                    <a:pt x="818" y="295"/>
                  </a:lnTo>
                  <a:lnTo>
                    <a:pt x="817" y="297"/>
                  </a:lnTo>
                  <a:lnTo>
                    <a:pt x="816" y="297"/>
                  </a:lnTo>
                  <a:lnTo>
                    <a:pt x="814" y="297"/>
                  </a:lnTo>
                  <a:lnTo>
                    <a:pt x="813" y="298"/>
                  </a:lnTo>
                  <a:lnTo>
                    <a:pt x="812" y="298"/>
                  </a:lnTo>
                  <a:lnTo>
                    <a:pt x="810" y="299"/>
                  </a:lnTo>
                  <a:lnTo>
                    <a:pt x="809" y="298"/>
                  </a:lnTo>
                  <a:lnTo>
                    <a:pt x="806" y="298"/>
                  </a:lnTo>
                  <a:lnTo>
                    <a:pt x="805" y="299"/>
                  </a:lnTo>
                  <a:lnTo>
                    <a:pt x="805" y="301"/>
                  </a:lnTo>
                  <a:lnTo>
                    <a:pt x="804" y="301"/>
                  </a:lnTo>
                  <a:lnTo>
                    <a:pt x="802" y="302"/>
                  </a:lnTo>
                  <a:lnTo>
                    <a:pt x="800" y="302"/>
                  </a:lnTo>
                  <a:lnTo>
                    <a:pt x="799" y="302"/>
                  </a:lnTo>
                  <a:lnTo>
                    <a:pt x="797" y="302"/>
                  </a:lnTo>
                  <a:lnTo>
                    <a:pt x="796" y="302"/>
                  </a:lnTo>
                  <a:lnTo>
                    <a:pt x="793" y="303"/>
                  </a:lnTo>
                  <a:lnTo>
                    <a:pt x="792" y="303"/>
                  </a:lnTo>
                  <a:lnTo>
                    <a:pt x="791" y="303"/>
                  </a:lnTo>
                  <a:lnTo>
                    <a:pt x="789" y="305"/>
                  </a:lnTo>
                  <a:lnTo>
                    <a:pt x="788" y="306"/>
                  </a:lnTo>
                  <a:lnTo>
                    <a:pt x="788" y="307"/>
                  </a:lnTo>
                  <a:lnTo>
                    <a:pt x="787" y="307"/>
                  </a:lnTo>
                  <a:lnTo>
                    <a:pt x="785" y="308"/>
                  </a:lnTo>
                  <a:lnTo>
                    <a:pt x="784" y="308"/>
                  </a:lnTo>
                  <a:lnTo>
                    <a:pt x="782" y="310"/>
                  </a:lnTo>
                  <a:lnTo>
                    <a:pt x="780" y="310"/>
                  </a:lnTo>
                  <a:lnTo>
                    <a:pt x="779" y="311"/>
                  </a:lnTo>
                  <a:lnTo>
                    <a:pt x="778" y="311"/>
                  </a:lnTo>
                  <a:lnTo>
                    <a:pt x="776" y="312"/>
                  </a:lnTo>
                  <a:lnTo>
                    <a:pt x="775" y="314"/>
                  </a:lnTo>
                  <a:lnTo>
                    <a:pt x="774" y="315"/>
                  </a:lnTo>
                  <a:lnTo>
                    <a:pt x="771" y="314"/>
                  </a:lnTo>
                  <a:lnTo>
                    <a:pt x="770" y="314"/>
                  </a:lnTo>
                  <a:lnTo>
                    <a:pt x="770" y="312"/>
                  </a:lnTo>
                  <a:lnTo>
                    <a:pt x="767" y="312"/>
                  </a:lnTo>
                  <a:lnTo>
                    <a:pt x="766" y="312"/>
                  </a:lnTo>
                  <a:lnTo>
                    <a:pt x="764" y="312"/>
                  </a:lnTo>
                  <a:lnTo>
                    <a:pt x="763" y="312"/>
                  </a:lnTo>
                  <a:lnTo>
                    <a:pt x="762" y="312"/>
                  </a:lnTo>
                  <a:lnTo>
                    <a:pt x="762" y="314"/>
                  </a:lnTo>
                  <a:lnTo>
                    <a:pt x="762" y="315"/>
                  </a:lnTo>
                  <a:lnTo>
                    <a:pt x="759" y="315"/>
                  </a:lnTo>
                  <a:lnTo>
                    <a:pt x="759" y="314"/>
                  </a:lnTo>
                  <a:lnTo>
                    <a:pt x="757" y="314"/>
                  </a:lnTo>
                  <a:lnTo>
                    <a:pt x="754" y="315"/>
                  </a:lnTo>
                  <a:lnTo>
                    <a:pt x="753" y="316"/>
                  </a:lnTo>
                  <a:lnTo>
                    <a:pt x="751" y="316"/>
                  </a:lnTo>
                  <a:lnTo>
                    <a:pt x="750" y="316"/>
                  </a:lnTo>
                  <a:lnTo>
                    <a:pt x="750" y="318"/>
                  </a:lnTo>
                  <a:lnTo>
                    <a:pt x="749" y="319"/>
                  </a:lnTo>
                  <a:lnTo>
                    <a:pt x="747" y="319"/>
                  </a:lnTo>
                  <a:lnTo>
                    <a:pt x="746" y="319"/>
                  </a:lnTo>
                  <a:lnTo>
                    <a:pt x="745" y="320"/>
                  </a:lnTo>
                  <a:lnTo>
                    <a:pt x="744" y="322"/>
                  </a:lnTo>
                  <a:lnTo>
                    <a:pt x="742" y="323"/>
                  </a:lnTo>
                  <a:lnTo>
                    <a:pt x="741" y="322"/>
                  </a:lnTo>
                  <a:lnTo>
                    <a:pt x="740" y="322"/>
                  </a:lnTo>
                  <a:lnTo>
                    <a:pt x="738" y="323"/>
                  </a:lnTo>
                  <a:lnTo>
                    <a:pt x="737" y="322"/>
                  </a:lnTo>
                  <a:lnTo>
                    <a:pt x="737" y="320"/>
                  </a:lnTo>
                  <a:lnTo>
                    <a:pt x="734" y="322"/>
                  </a:lnTo>
                  <a:lnTo>
                    <a:pt x="733" y="322"/>
                  </a:lnTo>
                  <a:lnTo>
                    <a:pt x="733" y="320"/>
                  </a:lnTo>
                  <a:lnTo>
                    <a:pt x="732" y="322"/>
                  </a:lnTo>
                  <a:lnTo>
                    <a:pt x="730" y="323"/>
                  </a:lnTo>
                  <a:lnTo>
                    <a:pt x="729" y="323"/>
                  </a:lnTo>
                  <a:lnTo>
                    <a:pt x="728" y="323"/>
                  </a:lnTo>
                  <a:lnTo>
                    <a:pt x="725" y="323"/>
                  </a:lnTo>
                  <a:lnTo>
                    <a:pt x="724" y="324"/>
                  </a:lnTo>
                  <a:lnTo>
                    <a:pt x="723" y="324"/>
                  </a:lnTo>
                  <a:lnTo>
                    <a:pt x="723" y="323"/>
                  </a:lnTo>
                  <a:lnTo>
                    <a:pt x="721" y="323"/>
                  </a:lnTo>
                  <a:lnTo>
                    <a:pt x="720" y="322"/>
                  </a:lnTo>
                  <a:lnTo>
                    <a:pt x="719" y="320"/>
                  </a:lnTo>
                  <a:lnTo>
                    <a:pt x="717" y="320"/>
                  </a:lnTo>
                  <a:lnTo>
                    <a:pt x="716" y="320"/>
                  </a:lnTo>
                  <a:lnTo>
                    <a:pt x="715" y="320"/>
                  </a:lnTo>
                  <a:lnTo>
                    <a:pt x="713" y="320"/>
                  </a:lnTo>
                  <a:lnTo>
                    <a:pt x="712" y="320"/>
                  </a:lnTo>
                  <a:lnTo>
                    <a:pt x="711" y="322"/>
                  </a:lnTo>
                  <a:lnTo>
                    <a:pt x="709" y="322"/>
                  </a:lnTo>
                  <a:lnTo>
                    <a:pt x="708" y="323"/>
                  </a:lnTo>
                  <a:lnTo>
                    <a:pt x="707" y="323"/>
                  </a:lnTo>
                  <a:lnTo>
                    <a:pt x="706" y="324"/>
                  </a:lnTo>
                  <a:lnTo>
                    <a:pt x="704" y="325"/>
                  </a:lnTo>
                  <a:lnTo>
                    <a:pt x="703" y="327"/>
                  </a:lnTo>
                  <a:lnTo>
                    <a:pt x="702" y="328"/>
                  </a:lnTo>
                  <a:lnTo>
                    <a:pt x="700" y="328"/>
                  </a:lnTo>
                  <a:lnTo>
                    <a:pt x="699" y="329"/>
                  </a:lnTo>
                  <a:lnTo>
                    <a:pt x="698" y="329"/>
                  </a:lnTo>
                  <a:lnTo>
                    <a:pt x="696" y="329"/>
                  </a:lnTo>
                  <a:lnTo>
                    <a:pt x="695" y="331"/>
                  </a:lnTo>
                  <a:lnTo>
                    <a:pt x="694" y="331"/>
                  </a:lnTo>
                  <a:lnTo>
                    <a:pt x="692" y="331"/>
                  </a:lnTo>
                  <a:lnTo>
                    <a:pt x="691" y="332"/>
                  </a:lnTo>
                  <a:lnTo>
                    <a:pt x="689" y="332"/>
                  </a:lnTo>
                  <a:lnTo>
                    <a:pt x="687" y="332"/>
                  </a:lnTo>
                  <a:lnTo>
                    <a:pt x="686" y="332"/>
                  </a:lnTo>
                  <a:lnTo>
                    <a:pt x="685" y="333"/>
                  </a:lnTo>
                  <a:lnTo>
                    <a:pt x="683" y="333"/>
                  </a:lnTo>
                  <a:lnTo>
                    <a:pt x="681" y="333"/>
                  </a:lnTo>
                  <a:lnTo>
                    <a:pt x="679" y="333"/>
                  </a:lnTo>
                  <a:lnTo>
                    <a:pt x="677" y="333"/>
                  </a:lnTo>
                  <a:lnTo>
                    <a:pt x="675" y="333"/>
                  </a:lnTo>
                  <a:lnTo>
                    <a:pt x="674" y="333"/>
                  </a:lnTo>
                  <a:lnTo>
                    <a:pt x="673" y="333"/>
                  </a:lnTo>
                  <a:lnTo>
                    <a:pt x="671" y="335"/>
                  </a:lnTo>
                  <a:lnTo>
                    <a:pt x="670" y="335"/>
                  </a:lnTo>
                  <a:lnTo>
                    <a:pt x="669" y="335"/>
                  </a:lnTo>
                  <a:lnTo>
                    <a:pt x="668" y="336"/>
                  </a:lnTo>
                  <a:lnTo>
                    <a:pt x="665" y="335"/>
                  </a:lnTo>
                  <a:lnTo>
                    <a:pt x="664" y="335"/>
                  </a:lnTo>
                  <a:lnTo>
                    <a:pt x="662" y="335"/>
                  </a:lnTo>
                  <a:lnTo>
                    <a:pt x="661" y="335"/>
                  </a:lnTo>
                  <a:lnTo>
                    <a:pt x="660" y="333"/>
                  </a:lnTo>
                  <a:lnTo>
                    <a:pt x="658" y="333"/>
                  </a:lnTo>
                  <a:lnTo>
                    <a:pt x="657" y="332"/>
                  </a:lnTo>
                  <a:lnTo>
                    <a:pt x="656" y="331"/>
                  </a:lnTo>
                  <a:lnTo>
                    <a:pt x="654" y="329"/>
                  </a:lnTo>
                  <a:lnTo>
                    <a:pt x="653" y="328"/>
                  </a:lnTo>
                  <a:lnTo>
                    <a:pt x="653" y="327"/>
                  </a:lnTo>
                  <a:lnTo>
                    <a:pt x="652" y="325"/>
                  </a:lnTo>
                  <a:lnTo>
                    <a:pt x="651" y="324"/>
                  </a:lnTo>
                  <a:lnTo>
                    <a:pt x="649" y="324"/>
                  </a:lnTo>
                  <a:lnTo>
                    <a:pt x="648" y="324"/>
                  </a:lnTo>
                  <a:lnTo>
                    <a:pt x="647" y="324"/>
                  </a:lnTo>
                  <a:lnTo>
                    <a:pt x="645" y="323"/>
                  </a:lnTo>
                  <a:lnTo>
                    <a:pt x="644" y="323"/>
                  </a:lnTo>
                  <a:lnTo>
                    <a:pt x="643" y="323"/>
                  </a:lnTo>
                  <a:lnTo>
                    <a:pt x="640" y="322"/>
                  </a:lnTo>
                  <a:lnTo>
                    <a:pt x="639" y="322"/>
                  </a:lnTo>
                  <a:lnTo>
                    <a:pt x="637" y="322"/>
                  </a:lnTo>
                  <a:lnTo>
                    <a:pt x="636" y="322"/>
                  </a:lnTo>
                  <a:lnTo>
                    <a:pt x="635" y="322"/>
                  </a:lnTo>
                  <a:lnTo>
                    <a:pt x="634" y="322"/>
                  </a:lnTo>
                  <a:lnTo>
                    <a:pt x="632" y="323"/>
                  </a:lnTo>
                  <a:lnTo>
                    <a:pt x="632" y="324"/>
                  </a:lnTo>
                  <a:lnTo>
                    <a:pt x="631" y="325"/>
                  </a:lnTo>
                  <a:lnTo>
                    <a:pt x="631" y="327"/>
                  </a:lnTo>
                  <a:lnTo>
                    <a:pt x="630" y="328"/>
                  </a:lnTo>
                  <a:lnTo>
                    <a:pt x="630" y="329"/>
                  </a:lnTo>
                  <a:lnTo>
                    <a:pt x="630" y="331"/>
                  </a:lnTo>
                  <a:lnTo>
                    <a:pt x="630" y="332"/>
                  </a:lnTo>
                  <a:lnTo>
                    <a:pt x="630" y="333"/>
                  </a:lnTo>
                  <a:lnTo>
                    <a:pt x="631" y="335"/>
                  </a:lnTo>
                  <a:lnTo>
                    <a:pt x="630" y="336"/>
                  </a:lnTo>
                  <a:lnTo>
                    <a:pt x="630" y="337"/>
                  </a:lnTo>
                  <a:lnTo>
                    <a:pt x="630" y="339"/>
                  </a:lnTo>
                  <a:lnTo>
                    <a:pt x="628" y="340"/>
                  </a:lnTo>
                  <a:lnTo>
                    <a:pt x="628" y="341"/>
                  </a:lnTo>
                  <a:lnTo>
                    <a:pt x="628" y="343"/>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6" y="357"/>
                  </a:lnTo>
                  <a:lnTo>
                    <a:pt x="624" y="358"/>
                  </a:lnTo>
                  <a:lnTo>
                    <a:pt x="623" y="360"/>
                  </a:lnTo>
                  <a:lnTo>
                    <a:pt x="620" y="360"/>
                  </a:lnTo>
                  <a:lnTo>
                    <a:pt x="619" y="361"/>
                  </a:lnTo>
                  <a:lnTo>
                    <a:pt x="616" y="361"/>
                  </a:lnTo>
                  <a:lnTo>
                    <a:pt x="616" y="360"/>
                  </a:lnTo>
                  <a:lnTo>
                    <a:pt x="614" y="360"/>
                  </a:lnTo>
                  <a:lnTo>
                    <a:pt x="614" y="358"/>
                  </a:lnTo>
                  <a:lnTo>
                    <a:pt x="611" y="357"/>
                  </a:lnTo>
                  <a:lnTo>
                    <a:pt x="610" y="357"/>
                  </a:lnTo>
                  <a:lnTo>
                    <a:pt x="609" y="356"/>
                  </a:lnTo>
                  <a:lnTo>
                    <a:pt x="607" y="354"/>
                  </a:lnTo>
                  <a:lnTo>
                    <a:pt x="606" y="354"/>
                  </a:lnTo>
                  <a:lnTo>
                    <a:pt x="605" y="353"/>
                  </a:lnTo>
                  <a:lnTo>
                    <a:pt x="603" y="352"/>
                  </a:lnTo>
                  <a:lnTo>
                    <a:pt x="601" y="352"/>
                  </a:lnTo>
                  <a:lnTo>
                    <a:pt x="599" y="352"/>
                  </a:lnTo>
                  <a:lnTo>
                    <a:pt x="598" y="353"/>
                  </a:lnTo>
                  <a:lnTo>
                    <a:pt x="597" y="353"/>
                  </a:lnTo>
                  <a:lnTo>
                    <a:pt x="596" y="354"/>
                  </a:lnTo>
                  <a:lnTo>
                    <a:pt x="594" y="354"/>
                  </a:lnTo>
                  <a:lnTo>
                    <a:pt x="593" y="356"/>
                  </a:lnTo>
                  <a:lnTo>
                    <a:pt x="593" y="357"/>
                  </a:lnTo>
                  <a:lnTo>
                    <a:pt x="592" y="358"/>
                  </a:lnTo>
                  <a:lnTo>
                    <a:pt x="590" y="360"/>
                  </a:lnTo>
                  <a:lnTo>
                    <a:pt x="589" y="361"/>
                  </a:lnTo>
                  <a:lnTo>
                    <a:pt x="588" y="362"/>
                  </a:lnTo>
                  <a:lnTo>
                    <a:pt x="588" y="363"/>
                  </a:lnTo>
                  <a:lnTo>
                    <a:pt x="588"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1" y="363"/>
                  </a:lnTo>
                  <a:lnTo>
                    <a:pt x="569" y="363"/>
                  </a:lnTo>
                  <a:lnTo>
                    <a:pt x="567" y="363"/>
                  </a:lnTo>
                  <a:lnTo>
                    <a:pt x="565" y="362"/>
                  </a:lnTo>
                  <a:lnTo>
                    <a:pt x="564" y="362"/>
                  </a:lnTo>
                  <a:lnTo>
                    <a:pt x="563" y="361"/>
                  </a:lnTo>
                  <a:lnTo>
                    <a:pt x="561" y="362"/>
                  </a:lnTo>
                  <a:lnTo>
                    <a:pt x="560" y="362"/>
                  </a:lnTo>
                  <a:lnTo>
                    <a:pt x="559" y="363"/>
                  </a:lnTo>
                  <a:lnTo>
                    <a:pt x="558" y="363"/>
                  </a:lnTo>
                  <a:lnTo>
                    <a:pt x="555" y="363"/>
                  </a:lnTo>
                  <a:lnTo>
                    <a:pt x="554"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1" y="367"/>
                  </a:lnTo>
                  <a:lnTo>
                    <a:pt x="541" y="369"/>
                  </a:lnTo>
                  <a:lnTo>
                    <a:pt x="539" y="370"/>
                  </a:lnTo>
                  <a:lnTo>
                    <a:pt x="538" y="371"/>
                  </a:lnTo>
                  <a:lnTo>
                    <a:pt x="537" y="373"/>
                  </a:lnTo>
                  <a:lnTo>
                    <a:pt x="537" y="374"/>
                  </a:lnTo>
                  <a:lnTo>
                    <a:pt x="535" y="375"/>
                  </a:lnTo>
                  <a:lnTo>
                    <a:pt x="535" y="377"/>
                  </a:lnTo>
                  <a:lnTo>
                    <a:pt x="534" y="378"/>
                  </a:lnTo>
                  <a:lnTo>
                    <a:pt x="533"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20" y="370"/>
                  </a:lnTo>
                  <a:lnTo>
                    <a:pt x="518" y="370"/>
                  </a:lnTo>
                  <a:lnTo>
                    <a:pt x="516"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3" y="373"/>
                  </a:lnTo>
                  <a:lnTo>
                    <a:pt x="501" y="373"/>
                  </a:lnTo>
                  <a:lnTo>
                    <a:pt x="501" y="374"/>
                  </a:lnTo>
                  <a:lnTo>
                    <a:pt x="499"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2" y="370"/>
                  </a:lnTo>
                  <a:lnTo>
                    <a:pt x="479" y="371"/>
                  </a:lnTo>
                  <a:lnTo>
                    <a:pt x="478" y="373"/>
                  </a:lnTo>
                  <a:lnTo>
                    <a:pt x="476" y="374"/>
                  </a:lnTo>
                  <a:lnTo>
                    <a:pt x="478" y="374"/>
                  </a:lnTo>
                  <a:lnTo>
                    <a:pt x="478" y="377"/>
                  </a:lnTo>
                  <a:lnTo>
                    <a:pt x="478" y="378"/>
                  </a:lnTo>
                  <a:lnTo>
                    <a:pt x="479" y="379"/>
                  </a:lnTo>
                  <a:lnTo>
                    <a:pt x="482"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5" y="400"/>
                  </a:lnTo>
                  <a:lnTo>
                    <a:pt x="465" y="401"/>
                  </a:lnTo>
                  <a:lnTo>
                    <a:pt x="463" y="401"/>
                  </a:lnTo>
                  <a:lnTo>
                    <a:pt x="465"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4" y="365"/>
                  </a:lnTo>
                  <a:lnTo>
                    <a:pt x="445" y="365"/>
                  </a:lnTo>
                  <a:lnTo>
                    <a:pt x="448" y="363"/>
                  </a:lnTo>
                  <a:lnTo>
                    <a:pt x="449" y="362"/>
                  </a:lnTo>
                  <a:lnTo>
                    <a:pt x="451" y="362"/>
                  </a:lnTo>
                  <a:lnTo>
                    <a:pt x="453" y="362"/>
                  </a:lnTo>
                  <a:lnTo>
                    <a:pt x="454" y="362"/>
                  </a:lnTo>
                  <a:lnTo>
                    <a:pt x="455" y="362"/>
                  </a:lnTo>
                  <a:lnTo>
                    <a:pt x="458" y="362"/>
                  </a:lnTo>
                  <a:lnTo>
                    <a:pt x="462" y="362"/>
                  </a:lnTo>
                  <a:lnTo>
                    <a:pt x="465" y="362"/>
                  </a:lnTo>
                  <a:lnTo>
                    <a:pt x="467" y="361"/>
                  </a:lnTo>
                  <a:lnTo>
                    <a:pt x="468" y="361"/>
                  </a:lnTo>
                  <a:lnTo>
                    <a:pt x="470" y="361"/>
                  </a:lnTo>
                  <a:lnTo>
                    <a:pt x="471" y="360"/>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3"/>
                  </a:lnTo>
                  <a:lnTo>
                    <a:pt x="455" y="341"/>
                  </a:lnTo>
                  <a:lnTo>
                    <a:pt x="454" y="340"/>
                  </a:lnTo>
                  <a:lnTo>
                    <a:pt x="454" y="339"/>
                  </a:lnTo>
                  <a:lnTo>
                    <a:pt x="454" y="337"/>
                  </a:lnTo>
                  <a:lnTo>
                    <a:pt x="454" y="336"/>
                  </a:lnTo>
                  <a:lnTo>
                    <a:pt x="453" y="336"/>
                  </a:lnTo>
                  <a:lnTo>
                    <a:pt x="451" y="335"/>
                  </a:lnTo>
                  <a:lnTo>
                    <a:pt x="449" y="333"/>
                  </a:lnTo>
                  <a:lnTo>
                    <a:pt x="449" y="329"/>
                  </a:lnTo>
                  <a:lnTo>
                    <a:pt x="448" y="331"/>
                  </a:lnTo>
                  <a:lnTo>
                    <a:pt x="446" y="332"/>
                  </a:lnTo>
                  <a:lnTo>
                    <a:pt x="446" y="333"/>
                  </a:lnTo>
                  <a:lnTo>
                    <a:pt x="445" y="333"/>
                  </a:lnTo>
                  <a:lnTo>
                    <a:pt x="444"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3"/>
                  </a:lnTo>
                  <a:lnTo>
                    <a:pt x="430" y="344"/>
                  </a:lnTo>
                  <a:lnTo>
                    <a:pt x="430" y="345"/>
                  </a:lnTo>
                  <a:lnTo>
                    <a:pt x="430" y="346"/>
                  </a:lnTo>
                  <a:lnTo>
                    <a:pt x="430" y="348"/>
                  </a:lnTo>
                  <a:lnTo>
                    <a:pt x="432" y="349"/>
                  </a:lnTo>
                  <a:lnTo>
                    <a:pt x="430" y="349"/>
                  </a:lnTo>
                  <a:lnTo>
                    <a:pt x="429" y="350"/>
                  </a:lnTo>
                  <a:lnTo>
                    <a:pt x="428" y="349"/>
                  </a:lnTo>
                  <a:lnTo>
                    <a:pt x="427" y="348"/>
                  </a:lnTo>
                  <a:lnTo>
                    <a:pt x="424" y="348"/>
                  </a:lnTo>
                  <a:lnTo>
                    <a:pt x="424" y="346"/>
                  </a:lnTo>
                  <a:lnTo>
                    <a:pt x="423" y="346"/>
                  </a:lnTo>
                  <a:lnTo>
                    <a:pt x="423" y="345"/>
                  </a:lnTo>
                  <a:lnTo>
                    <a:pt x="421" y="344"/>
                  </a:lnTo>
                  <a:lnTo>
                    <a:pt x="421" y="343"/>
                  </a:lnTo>
                  <a:lnTo>
                    <a:pt x="420" y="341"/>
                  </a:lnTo>
                  <a:lnTo>
                    <a:pt x="419" y="341"/>
                  </a:lnTo>
                  <a:lnTo>
                    <a:pt x="417" y="340"/>
                  </a:lnTo>
                  <a:lnTo>
                    <a:pt x="416" y="340"/>
                  </a:lnTo>
                  <a:lnTo>
                    <a:pt x="415" y="340"/>
                  </a:lnTo>
                  <a:lnTo>
                    <a:pt x="413" y="340"/>
                  </a:lnTo>
                  <a:lnTo>
                    <a:pt x="412" y="341"/>
                  </a:lnTo>
                  <a:lnTo>
                    <a:pt x="410" y="341"/>
                  </a:lnTo>
                  <a:lnTo>
                    <a:pt x="407" y="343"/>
                  </a:lnTo>
                  <a:lnTo>
                    <a:pt x="406" y="343"/>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9" y="396"/>
                  </a:lnTo>
                  <a:lnTo>
                    <a:pt x="389"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9" y="388"/>
                  </a:lnTo>
                  <a:lnTo>
                    <a:pt x="389" y="387"/>
                  </a:lnTo>
                  <a:lnTo>
                    <a:pt x="390" y="386"/>
                  </a:lnTo>
                  <a:lnTo>
                    <a:pt x="390" y="384"/>
                  </a:lnTo>
                  <a:lnTo>
                    <a:pt x="391" y="383"/>
                  </a:lnTo>
                  <a:lnTo>
                    <a:pt x="391" y="380"/>
                  </a:lnTo>
                  <a:lnTo>
                    <a:pt x="390" y="380"/>
                  </a:lnTo>
                  <a:lnTo>
                    <a:pt x="390" y="379"/>
                  </a:lnTo>
                  <a:lnTo>
                    <a:pt x="389"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2"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7"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5"/>
                  </a:lnTo>
                  <a:lnTo>
                    <a:pt x="267" y="415"/>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2"/>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6"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6" y="492"/>
                  </a:lnTo>
                  <a:lnTo>
                    <a:pt x="208" y="494"/>
                  </a:lnTo>
                  <a:lnTo>
                    <a:pt x="208" y="496"/>
                  </a:lnTo>
                  <a:lnTo>
                    <a:pt x="209" y="498"/>
                  </a:lnTo>
                  <a:lnTo>
                    <a:pt x="209" y="500"/>
                  </a:lnTo>
                  <a:lnTo>
                    <a:pt x="209" y="501"/>
                  </a:lnTo>
                  <a:lnTo>
                    <a:pt x="209" y="502"/>
                  </a:lnTo>
                  <a:lnTo>
                    <a:pt x="209" y="504"/>
                  </a:lnTo>
                  <a:lnTo>
                    <a:pt x="209" y="505"/>
                  </a:lnTo>
                  <a:lnTo>
                    <a:pt x="209" y="506"/>
                  </a:lnTo>
                  <a:lnTo>
                    <a:pt x="208" y="509"/>
                  </a:lnTo>
                  <a:lnTo>
                    <a:pt x="208" y="510"/>
                  </a:lnTo>
                  <a:lnTo>
                    <a:pt x="206" y="511"/>
                  </a:lnTo>
                  <a:lnTo>
                    <a:pt x="205" y="511"/>
                  </a:lnTo>
                  <a:lnTo>
                    <a:pt x="206" y="513"/>
                  </a:lnTo>
                  <a:lnTo>
                    <a:pt x="206" y="515"/>
                  </a:lnTo>
                  <a:lnTo>
                    <a:pt x="205" y="517"/>
                  </a:lnTo>
                  <a:lnTo>
                    <a:pt x="204" y="517"/>
                  </a:lnTo>
                  <a:lnTo>
                    <a:pt x="203" y="517"/>
                  </a:lnTo>
                  <a:lnTo>
                    <a:pt x="201" y="517"/>
                  </a:lnTo>
                  <a:lnTo>
                    <a:pt x="200" y="518"/>
                  </a:lnTo>
                  <a:lnTo>
                    <a:pt x="201" y="519"/>
                  </a:lnTo>
                  <a:lnTo>
                    <a:pt x="203" y="519"/>
                  </a:lnTo>
                  <a:lnTo>
                    <a:pt x="203" y="521"/>
                  </a:lnTo>
                  <a:lnTo>
                    <a:pt x="201" y="522"/>
                  </a:lnTo>
                  <a:lnTo>
                    <a:pt x="200" y="523"/>
                  </a:lnTo>
                  <a:lnTo>
                    <a:pt x="199" y="522"/>
                  </a:lnTo>
                  <a:lnTo>
                    <a:pt x="197" y="521"/>
                  </a:lnTo>
                  <a:lnTo>
                    <a:pt x="196" y="521"/>
                  </a:lnTo>
                  <a:lnTo>
                    <a:pt x="195" y="522"/>
                  </a:lnTo>
                  <a:lnTo>
                    <a:pt x="196" y="523"/>
                  </a:lnTo>
                  <a:lnTo>
                    <a:pt x="196" y="526"/>
                  </a:lnTo>
                  <a:lnTo>
                    <a:pt x="195" y="527"/>
                  </a:lnTo>
                  <a:lnTo>
                    <a:pt x="195" y="528"/>
                  </a:lnTo>
                  <a:lnTo>
                    <a:pt x="193" y="530"/>
                  </a:lnTo>
                  <a:lnTo>
                    <a:pt x="192" y="530"/>
                  </a:lnTo>
                  <a:lnTo>
                    <a:pt x="191" y="531"/>
                  </a:lnTo>
                  <a:lnTo>
                    <a:pt x="189"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1"/>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4"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7" y="466"/>
                  </a:lnTo>
                  <a:lnTo>
                    <a:pt x="116" y="464"/>
                  </a:lnTo>
                  <a:lnTo>
                    <a:pt x="115" y="463"/>
                  </a:lnTo>
                  <a:lnTo>
                    <a:pt x="113" y="462"/>
                  </a:lnTo>
                  <a:lnTo>
                    <a:pt x="113"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3" y="451"/>
                  </a:lnTo>
                  <a:lnTo>
                    <a:pt x="115" y="451"/>
                  </a:lnTo>
                  <a:lnTo>
                    <a:pt x="116" y="450"/>
                  </a:lnTo>
                  <a:lnTo>
                    <a:pt x="116" y="449"/>
                  </a:lnTo>
                  <a:lnTo>
                    <a:pt x="117" y="447"/>
                  </a:lnTo>
                  <a:lnTo>
                    <a:pt x="119" y="447"/>
                  </a:lnTo>
                  <a:lnTo>
                    <a:pt x="120" y="446"/>
                  </a:lnTo>
                  <a:lnTo>
                    <a:pt x="120" y="445"/>
                  </a:lnTo>
                  <a:lnTo>
                    <a:pt x="121" y="443"/>
                  </a:lnTo>
                  <a:lnTo>
                    <a:pt x="121" y="442"/>
                  </a:lnTo>
                  <a:lnTo>
                    <a:pt x="121" y="441"/>
                  </a:lnTo>
                  <a:lnTo>
                    <a:pt x="120" y="441"/>
                  </a:lnTo>
                  <a:lnTo>
                    <a:pt x="119" y="441"/>
                  </a:lnTo>
                  <a:lnTo>
                    <a:pt x="117" y="441"/>
                  </a:lnTo>
                  <a:lnTo>
                    <a:pt x="117" y="438"/>
                  </a:lnTo>
                  <a:lnTo>
                    <a:pt x="117" y="437"/>
                  </a:lnTo>
                  <a:lnTo>
                    <a:pt x="119" y="437"/>
                  </a:lnTo>
                  <a:lnTo>
                    <a:pt x="120" y="437"/>
                  </a:lnTo>
                  <a:lnTo>
                    <a:pt x="121" y="435"/>
                  </a:lnTo>
                  <a:lnTo>
                    <a:pt x="123" y="434"/>
                  </a:lnTo>
                  <a:lnTo>
                    <a:pt x="123" y="433"/>
                  </a:lnTo>
                  <a:lnTo>
                    <a:pt x="123" y="432"/>
                  </a:lnTo>
                  <a:lnTo>
                    <a:pt x="121" y="430"/>
                  </a:lnTo>
                  <a:lnTo>
                    <a:pt x="120" y="429"/>
                  </a:lnTo>
                  <a:lnTo>
                    <a:pt x="119" y="428"/>
                  </a:lnTo>
                  <a:lnTo>
                    <a:pt x="117" y="426"/>
                  </a:lnTo>
                  <a:lnTo>
                    <a:pt x="116" y="425"/>
                  </a:lnTo>
                  <a:lnTo>
                    <a:pt x="116" y="424"/>
                  </a:lnTo>
                  <a:lnTo>
                    <a:pt x="115" y="424"/>
                  </a:lnTo>
                  <a:lnTo>
                    <a:pt x="113" y="422"/>
                  </a:lnTo>
                  <a:lnTo>
                    <a:pt x="112" y="421"/>
                  </a:lnTo>
                  <a:lnTo>
                    <a:pt x="112" y="420"/>
                  </a:lnTo>
                  <a:lnTo>
                    <a:pt x="113" y="420"/>
                  </a:lnTo>
                  <a:lnTo>
                    <a:pt x="115" y="420"/>
                  </a:lnTo>
                  <a:lnTo>
                    <a:pt x="116" y="418"/>
                  </a:lnTo>
                  <a:lnTo>
                    <a:pt x="116" y="417"/>
                  </a:lnTo>
                  <a:lnTo>
                    <a:pt x="116" y="416"/>
                  </a:lnTo>
                  <a:lnTo>
                    <a:pt x="115" y="415"/>
                  </a:lnTo>
                  <a:lnTo>
                    <a:pt x="113" y="415"/>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6" y="405"/>
                  </a:lnTo>
                  <a:lnTo>
                    <a:pt x="96" y="407"/>
                  </a:lnTo>
                  <a:lnTo>
                    <a:pt x="95" y="407"/>
                  </a:lnTo>
                  <a:lnTo>
                    <a:pt x="94" y="408"/>
                  </a:lnTo>
                  <a:lnTo>
                    <a:pt x="94" y="409"/>
                  </a:lnTo>
                  <a:lnTo>
                    <a:pt x="93" y="411"/>
                  </a:lnTo>
                  <a:lnTo>
                    <a:pt x="91" y="412"/>
                  </a:lnTo>
                  <a:lnTo>
                    <a:pt x="91" y="413"/>
                  </a:lnTo>
                  <a:lnTo>
                    <a:pt x="90" y="415"/>
                  </a:lnTo>
                  <a:lnTo>
                    <a:pt x="89" y="415"/>
                  </a:lnTo>
                  <a:lnTo>
                    <a:pt x="87" y="415"/>
                  </a:lnTo>
                  <a:lnTo>
                    <a:pt x="86" y="415"/>
                  </a:lnTo>
                  <a:lnTo>
                    <a:pt x="85" y="416"/>
                  </a:lnTo>
                  <a:lnTo>
                    <a:pt x="83" y="416"/>
                  </a:lnTo>
                  <a:lnTo>
                    <a:pt x="82" y="415"/>
                  </a:lnTo>
                  <a:lnTo>
                    <a:pt x="81" y="415"/>
                  </a:lnTo>
                  <a:lnTo>
                    <a:pt x="79" y="413"/>
                  </a:lnTo>
                  <a:lnTo>
                    <a:pt x="78" y="413"/>
                  </a:lnTo>
                  <a:lnTo>
                    <a:pt x="77" y="413"/>
                  </a:lnTo>
                  <a:lnTo>
                    <a:pt x="75"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2" y="403"/>
                  </a:lnTo>
                  <a:lnTo>
                    <a:pt x="61" y="403"/>
                  </a:lnTo>
                  <a:lnTo>
                    <a:pt x="61" y="401"/>
                  </a:lnTo>
                  <a:lnTo>
                    <a:pt x="62"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2" y="373"/>
                  </a:lnTo>
                  <a:lnTo>
                    <a:pt x="61" y="373"/>
                  </a:lnTo>
                  <a:lnTo>
                    <a:pt x="58"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1" y="362"/>
                  </a:lnTo>
                  <a:lnTo>
                    <a:pt x="40" y="361"/>
                  </a:lnTo>
                  <a:lnTo>
                    <a:pt x="38" y="358"/>
                  </a:lnTo>
                  <a:lnTo>
                    <a:pt x="35" y="360"/>
                  </a:lnTo>
                  <a:lnTo>
                    <a:pt x="34" y="358"/>
                  </a:lnTo>
                  <a:lnTo>
                    <a:pt x="31" y="358"/>
                  </a:lnTo>
                  <a:lnTo>
                    <a:pt x="31" y="357"/>
                  </a:lnTo>
                  <a:lnTo>
                    <a:pt x="30" y="356"/>
                  </a:lnTo>
                  <a:lnTo>
                    <a:pt x="31" y="354"/>
                  </a:lnTo>
                  <a:lnTo>
                    <a:pt x="31" y="352"/>
                  </a:lnTo>
                  <a:lnTo>
                    <a:pt x="32" y="350"/>
                  </a:lnTo>
                  <a:lnTo>
                    <a:pt x="32" y="349"/>
                  </a:lnTo>
                  <a:lnTo>
                    <a:pt x="31" y="348"/>
                  </a:lnTo>
                  <a:lnTo>
                    <a:pt x="27" y="344"/>
                  </a:lnTo>
                  <a:lnTo>
                    <a:pt x="26" y="343"/>
                  </a:lnTo>
                  <a:lnTo>
                    <a:pt x="20" y="343"/>
                  </a:lnTo>
                  <a:lnTo>
                    <a:pt x="18" y="343"/>
                  </a:lnTo>
                  <a:lnTo>
                    <a:pt x="17" y="343"/>
                  </a:lnTo>
                  <a:lnTo>
                    <a:pt x="14" y="343"/>
                  </a:lnTo>
                  <a:lnTo>
                    <a:pt x="13" y="343"/>
                  </a:lnTo>
                  <a:lnTo>
                    <a:pt x="10" y="343"/>
                  </a:lnTo>
                  <a:lnTo>
                    <a:pt x="9" y="343"/>
                  </a:lnTo>
                  <a:lnTo>
                    <a:pt x="9" y="341"/>
                  </a:lnTo>
                  <a:lnTo>
                    <a:pt x="9" y="340"/>
                  </a:lnTo>
                  <a:lnTo>
                    <a:pt x="7" y="339"/>
                  </a:lnTo>
                  <a:lnTo>
                    <a:pt x="5" y="337"/>
                  </a:lnTo>
                  <a:lnTo>
                    <a:pt x="3" y="336"/>
                  </a:lnTo>
                  <a:lnTo>
                    <a:pt x="2" y="335"/>
                  </a:lnTo>
                  <a:lnTo>
                    <a:pt x="2" y="333"/>
                  </a:lnTo>
                  <a:lnTo>
                    <a:pt x="3" y="332"/>
                  </a:lnTo>
                  <a:lnTo>
                    <a:pt x="3" y="329"/>
                  </a:lnTo>
                  <a:lnTo>
                    <a:pt x="3" y="328"/>
                  </a:lnTo>
                  <a:lnTo>
                    <a:pt x="3" y="327"/>
                  </a:lnTo>
                  <a:lnTo>
                    <a:pt x="3" y="325"/>
                  </a:lnTo>
                  <a:lnTo>
                    <a:pt x="3" y="324"/>
                  </a:lnTo>
                  <a:lnTo>
                    <a:pt x="3"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8"/>
                  </a:lnTo>
                  <a:lnTo>
                    <a:pt x="0" y="286"/>
                  </a:lnTo>
                  <a:lnTo>
                    <a:pt x="1" y="284"/>
                  </a:lnTo>
                  <a:lnTo>
                    <a:pt x="1" y="282"/>
                  </a:lnTo>
                  <a:lnTo>
                    <a:pt x="2" y="280"/>
                  </a:lnTo>
                  <a:lnTo>
                    <a:pt x="2" y="277"/>
                  </a:lnTo>
                  <a:lnTo>
                    <a:pt x="2" y="276"/>
                  </a:lnTo>
                  <a:lnTo>
                    <a:pt x="2" y="273"/>
                  </a:lnTo>
                  <a:lnTo>
                    <a:pt x="2" y="272"/>
                  </a:lnTo>
                  <a:lnTo>
                    <a:pt x="2" y="269"/>
                  </a:lnTo>
                  <a:lnTo>
                    <a:pt x="3" y="268"/>
                  </a:lnTo>
                  <a:lnTo>
                    <a:pt x="3" y="267"/>
                  </a:lnTo>
                  <a:lnTo>
                    <a:pt x="2" y="265"/>
                  </a:lnTo>
                  <a:lnTo>
                    <a:pt x="2" y="264"/>
                  </a:lnTo>
                  <a:lnTo>
                    <a:pt x="3" y="261"/>
                  </a:lnTo>
                  <a:lnTo>
                    <a:pt x="5" y="261"/>
                  </a:lnTo>
                  <a:lnTo>
                    <a:pt x="5" y="260"/>
                  </a:lnTo>
                  <a:lnTo>
                    <a:pt x="6" y="257"/>
                  </a:lnTo>
                  <a:lnTo>
                    <a:pt x="5" y="256"/>
                  </a:lnTo>
                  <a:lnTo>
                    <a:pt x="6" y="255"/>
                  </a:lnTo>
                  <a:lnTo>
                    <a:pt x="6" y="253"/>
                  </a:lnTo>
                  <a:lnTo>
                    <a:pt x="7" y="252"/>
                  </a:lnTo>
                  <a:lnTo>
                    <a:pt x="7" y="251"/>
                  </a:lnTo>
                  <a:lnTo>
                    <a:pt x="7" y="250"/>
                  </a:lnTo>
                  <a:lnTo>
                    <a:pt x="9" y="248"/>
                  </a:lnTo>
                  <a:lnTo>
                    <a:pt x="10" y="248"/>
                  </a:lnTo>
                  <a:lnTo>
                    <a:pt x="11" y="247"/>
                  </a:lnTo>
                  <a:lnTo>
                    <a:pt x="13" y="247"/>
                  </a:lnTo>
                  <a:lnTo>
                    <a:pt x="15" y="247"/>
                  </a:lnTo>
                  <a:lnTo>
                    <a:pt x="17" y="248"/>
                  </a:lnTo>
                  <a:lnTo>
                    <a:pt x="19" y="248"/>
                  </a:lnTo>
                  <a:lnTo>
                    <a:pt x="20" y="248"/>
                  </a:lnTo>
                  <a:lnTo>
                    <a:pt x="22" y="248"/>
                  </a:lnTo>
                  <a:lnTo>
                    <a:pt x="23" y="247"/>
                  </a:lnTo>
                  <a:lnTo>
                    <a:pt x="23" y="246"/>
                  </a:lnTo>
                  <a:lnTo>
                    <a:pt x="24" y="246"/>
                  </a:lnTo>
                  <a:lnTo>
                    <a:pt x="24" y="243"/>
                  </a:lnTo>
                  <a:lnTo>
                    <a:pt x="26" y="242"/>
                  </a:lnTo>
                  <a:lnTo>
                    <a:pt x="26" y="240"/>
                  </a:lnTo>
                  <a:lnTo>
                    <a:pt x="24" y="239"/>
                  </a:lnTo>
                  <a:lnTo>
                    <a:pt x="24" y="238"/>
                  </a:lnTo>
                  <a:lnTo>
                    <a:pt x="24"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1" y="229"/>
                  </a:lnTo>
                  <a:lnTo>
                    <a:pt x="43" y="227"/>
                  </a:lnTo>
                  <a:lnTo>
                    <a:pt x="43" y="226"/>
                  </a:lnTo>
                  <a:lnTo>
                    <a:pt x="44" y="226"/>
                  </a:lnTo>
                  <a:lnTo>
                    <a:pt x="44" y="225"/>
                  </a:lnTo>
                  <a:lnTo>
                    <a:pt x="44" y="223"/>
                  </a:lnTo>
                  <a:lnTo>
                    <a:pt x="44" y="222"/>
                  </a:lnTo>
                  <a:lnTo>
                    <a:pt x="45" y="222"/>
                  </a:lnTo>
                  <a:lnTo>
                    <a:pt x="45" y="221"/>
                  </a:lnTo>
                  <a:lnTo>
                    <a:pt x="45" y="219"/>
                  </a:lnTo>
                  <a:lnTo>
                    <a:pt x="45" y="218"/>
                  </a:lnTo>
                  <a:lnTo>
                    <a:pt x="45" y="217"/>
                  </a:lnTo>
                  <a:lnTo>
                    <a:pt x="47" y="216"/>
                  </a:lnTo>
                  <a:lnTo>
                    <a:pt x="47" y="214"/>
                  </a:lnTo>
                  <a:lnTo>
                    <a:pt x="47" y="213"/>
                  </a:lnTo>
                  <a:lnTo>
                    <a:pt x="45" y="213"/>
                  </a:lnTo>
                  <a:lnTo>
                    <a:pt x="45" y="212"/>
                  </a:lnTo>
                  <a:lnTo>
                    <a:pt x="44" y="212"/>
                  </a:lnTo>
                  <a:lnTo>
                    <a:pt x="43" y="210"/>
                  </a:lnTo>
                  <a:lnTo>
                    <a:pt x="41" y="210"/>
                  </a:lnTo>
                  <a:lnTo>
                    <a:pt x="41" y="209"/>
                  </a:lnTo>
                  <a:lnTo>
                    <a:pt x="41" y="208"/>
                  </a:lnTo>
                  <a:lnTo>
                    <a:pt x="43" y="208"/>
                  </a:lnTo>
                  <a:lnTo>
                    <a:pt x="43" y="206"/>
                  </a:lnTo>
                  <a:lnTo>
                    <a:pt x="43" y="205"/>
                  </a:lnTo>
                  <a:lnTo>
                    <a:pt x="44" y="205"/>
                  </a:lnTo>
                  <a:lnTo>
                    <a:pt x="44" y="204"/>
                  </a:lnTo>
                  <a:lnTo>
                    <a:pt x="44" y="202"/>
                  </a:lnTo>
                  <a:lnTo>
                    <a:pt x="45" y="202"/>
                  </a:lnTo>
                  <a:lnTo>
                    <a:pt x="45" y="201"/>
                  </a:lnTo>
                  <a:lnTo>
                    <a:pt x="45" y="200"/>
                  </a:lnTo>
                  <a:lnTo>
                    <a:pt x="47" y="199"/>
                  </a:lnTo>
                  <a:lnTo>
                    <a:pt x="47" y="197"/>
                  </a:lnTo>
                  <a:lnTo>
                    <a:pt x="47" y="199"/>
                  </a:lnTo>
                  <a:lnTo>
                    <a:pt x="48" y="199"/>
                  </a:lnTo>
                  <a:lnTo>
                    <a:pt x="49" y="199"/>
                  </a:lnTo>
                  <a:lnTo>
                    <a:pt x="51" y="199"/>
                  </a:lnTo>
                  <a:lnTo>
                    <a:pt x="52" y="199"/>
                  </a:lnTo>
                  <a:lnTo>
                    <a:pt x="53" y="199"/>
                  </a:lnTo>
                  <a:lnTo>
                    <a:pt x="55" y="200"/>
                  </a:lnTo>
                  <a:lnTo>
                    <a:pt x="55" y="199"/>
                  </a:lnTo>
                  <a:lnTo>
                    <a:pt x="55" y="197"/>
                  </a:lnTo>
                  <a:lnTo>
                    <a:pt x="55" y="196"/>
                  </a:lnTo>
                  <a:lnTo>
                    <a:pt x="56" y="196"/>
                  </a:lnTo>
                  <a:lnTo>
                    <a:pt x="55" y="196"/>
                  </a:lnTo>
                  <a:lnTo>
                    <a:pt x="55" y="195"/>
                  </a:lnTo>
                  <a:lnTo>
                    <a:pt x="56" y="193"/>
                  </a:lnTo>
                  <a:lnTo>
                    <a:pt x="57" y="193"/>
                  </a:lnTo>
                  <a:lnTo>
                    <a:pt x="58" y="192"/>
                  </a:lnTo>
                  <a:lnTo>
                    <a:pt x="58" y="191"/>
                  </a:lnTo>
                  <a:lnTo>
                    <a:pt x="60" y="191"/>
                  </a:lnTo>
                  <a:lnTo>
                    <a:pt x="61" y="191"/>
                  </a:lnTo>
                  <a:lnTo>
                    <a:pt x="62"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7"/>
                  </a:lnTo>
                  <a:lnTo>
                    <a:pt x="73" y="127"/>
                  </a:lnTo>
                  <a:lnTo>
                    <a:pt x="73" y="125"/>
                  </a:lnTo>
                  <a:lnTo>
                    <a:pt x="73" y="124"/>
                  </a:lnTo>
                  <a:lnTo>
                    <a:pt x="73" y="123"/>
                  </a:lnTo>
                  <a:lnTo>
                    <a:pt x="73" y="121"/>
                  </a:lnTo>
                  <a:lnTo>
                    <a:pt x="73" y="120"/>
                  </a:lnTo>
                  <a:lnTo>
                    <a:pt x="73" y="119"/>
                  </a:lnTo>
                  <a:lnTo>
                    <a:pt x="73" y="117"/>
                  </a:lnTo>
                  <a:lnTo>
                    <a:pt x="74" y="117"/>
                  </a:lnTo>
                  <a:lnTo>
                    <a:pt x="74" y="115"/>
                  </a:lnTo>
                  <a:lnTo>
                    <a:pt x="74" y="113"/>
                  </a:lnTo>
                  <a:lnTo>
                    <a:pt x="75" y="113"/>
                  </a:lnTo>
                  <a:lnTo>
                    <a:pt x="77" y="113"/>
                  </a:lnTo>
                  <a:lnTo>
                    <a:pt x="77" y="112"/>
                  </a:lnTo>
                  <a:lnTo>
                    <a:pt x="75" y="111"/>
                  </a:lnTo>
                  <a:lnTo>
                    <a:pt x="77" y="110"/>
                  </a:lnTo>
                  <a:lnTo>
                    <a:pt x="77" y="108"/>
                  </a:lnTo>
                  <a:lnTo>
                    <a:pt x="78" y="107"/>
                  </a:lnTo>
                  <a:lnTo>
                    <a:pt x="78" y="106"/>
                  </a:lnTo>
                  <a:lnTo>
                    <a:pt x="79"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6" y="86"/>
                  </a:lnTo>
                  <a:lnTo>
                    <a:pt x="107" y="92"/>
                  </a:lnTo>
                  <a:lnTo>
                    <a:pt x="116" y="98"/>
                  </a:lnTo>
                  <a:lnTo>
                    <a:pt x="117" y="98"/>
                  </a:lnTo>
                  <a:lnTo>
                    <a:pt x="123" y="98"/>
                  </a:lnTo>
                  <a:lnTo>
                    <a:pt x="124" y="98"/>
                  </a:lnTo>
                  <a:lnTo>
                    <a:pt x="128" y="98"/>
                  </a:lnTo>
                  <a:lnTo>
                    <a:pt x="138" y="98"/>
                  </a:lnTo>
                  <a:lnTo>
                    <a:pt x="149" y="99"/>
                  </a:lnTo>
                  <a:lnTo>
                    <a:pt x="159" y="98"/>
                  </a:lnTo>
                  <a:lnTo>
                    <a:pt x="170" y="98"/>
                  </a:lnTo>
                  <a:lnTo>
                    <a:pt x="179" y="99"/>
                  </a:lnTo>
                  <a:lnTo>
                    <a:pt x="189"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0">
              <a:extLst>
                <a:ext uri="{FF2B5EF4-FFF2-40B4-BE49-F238E27FC236}">
                  <a16:creationId xmlns:a16="http://schemas.microsoft.com/office/drawing/2014/main" id="{4A101266-BA51-4892-8795-F19D46E4AA0F}"/>
                </a:ext>
              </a:extLst>
            </p:cNvPr>
            <p:cNvSpPr>
              <a:spLocks noEditPoints="1"/>
            </p:cNvSpPr>
            <p:nvPr/>
          </p:nvSpPr>
          <p:spPr bwMode="auto">
            <a:xfrm>
              <a:off x="1569" y="2736"/>
              <a:ext cx="1092" cy="1342"/>
            </a:xfrm>
            <a:custGeom>
              <a:avLst/>
              <a:gdLst>
                <a:gd name="T0" fmla="*/ 103 w 1092"/>
                <a:gd name="T1" fmla="*/ 31 h 1342"/>
                <a:gd name="T2" fmla="*/ 153 w 1092"/>
                <a:gd name="T3" fmla="*/ 37 h 1342"/>
                <a:gd name="T4" fmla="*/ 199 w 1092"/>
                <a:gd name="T5" fmla="*/ 55 h 1342"/>
                <a:gd name="T6" fmla="*/ 220 w 1092"/>
                <a:gd name="T7" fmla="*/ 88 h 1342"/>
                <a:gd name="T8" fmla="*/ 237 w 1092"/>
                <a:gd name="T9" fmla="*/ 118 h 1342"/>
                <a:gd name="T10" fmla="*/ 238 w 1092"/>
                <a:gd name="T11" fmla="*/ 144 h 1342"/>
                <a:gd name="T12" fmla="*/ 230 w 1092"/>
                <a:gd name="T13" fmla="*/ 183 h 1342"/>
                <a:gd name="T14" fmla="*/ 227 w 1092"/>
                <a:gd name="T15" fmla="*/ 205 h 1342"/>
                <a:gd name="T16" fmla="*/ 240 w 1092"/>
                <a:gd name="T17" fmla="*/ 220 h 1342"/>
                <a:gd name="T18" fmla="*/ 268 w 1092"/>
                <a:gd name="T19" fmla="*/ 239 h 1342"/>
                <a:gd name="T20" fmla="*/ 333 w 1092"/>
                <a:gd name="T21" fmla="*/ 256 h 1342"/>
                <a:gd name="T22" fmla="*/ 413 w 1092"/>
                <a:gd name="T23" fmla="*/ 319 h 1342"/>
                <a:gd name="T24" fmla="*/ 409 w 1092"/>
                <a:gd name="T25" fmla="*/ 356 h 1342"/>
                <a:gd name="T26" fmla="*/ 468 w 1092"/>
                <a:gd name="T27" fmla="*/ 373 h 1342"/>
                <a:gd name="T28" fmla="*/ 513 w 1092"/>
                <a:gd name="T29" fmla="*/ 389 h 1342"/>
                <a:gd name="T30" fmla="*/ 525 w 1092"/>
                <a:gd name="T31" fmla="*/ 330 h 1342"/>
                <a:gd name="T32" fmla="*/ 554 w 1092"/>
                <a:gd name="T33" fmla="*/ 317 h 1342"/>
                <a:gd name="T34" fmla="*/ 578 w 1092"/>
                <a:gd name="T35" fmla="*/ 306 h 1342"/>
                <a:gd name="T36" fmla="*/ 601 w 1092"/>
                <a:gd name="T37" fmla="*/ 342 h 1342"/>
                <a:gd name="T38" fmla="*/ 609 w 1092"/>
                <a:gd name="T39" fmla="*/ 387 h 1342"/>
                <a:gd name="T40" fmla="*/ 626 w 1092"/>
                <a:gd name="T41" fmla="*/ 383 h 1342"/>
                <a:gd name="T42" fmla="*/ 660 w 1092"/>
                <a:gd name="T43" fmla="*/ 416 h 1342"/>
                <a:gd name="T44" fmla="*/ 668 w 1092"/>
                <a:gd name="T45" fmla="*/ 449 h 1342"/>
                <a:gd name="T46" fmla="*/ 631 w 1092"/>
                <a:gd name="T47" fmla="*/ 525 h 1342"/>
                <a:gd name="T48" fmla="*/ 694 w 1092"/>
                <a:gd name="T49" fmla="*/ 551 h 1342"/>
                <a:gd name="T50" fmla="*/ 764 w 1092"/>
                <a:gd name="T51" fmla="*/ 602 h 1342"/>
                <a:gd name="T52" fmla="*/ 796 w 1092"/>
                <a:gd name="T53" fmla="*/ 637 h 1342"/>
                <a:gd name="T54" fmla="*/ 836 w 1092"/>
                <a:gd name="T55" fmla="*/ 654 h 1342"/>
                <a:gd name="T56" fmla="*/ 837 w 1092"/>
                <a:gd name="T57" fmla="*/ 698 h 1342"/>
                <a:gd name="T58" fmla="*/ 855 w 1092"/>
                <a:gd name="T59" fmla="*/ 739 h 1342"/>
                <a:gd name="T60" fmla="*/ 845 w 1092"/>
                <a:gd name="T61" fmla="*/ 788 h 1342"/>
                <a:gd name="T62" fmla="*/ 880 w 1092"/>
                <a:gd name="T63" fmla="*/ 818 h 1342"/>
                <a:gd name="T64" fmla="*/ 933 w 1092"/>
                <a:gd name="T65" fmla="*/ 806 h 1342"/>
                <a:gd name="T66" fmla="*/ 961 w 1092"/>
                <a:gd name="T67" fmla="*/ 831 h 1342"/>
                <a:gd name="T68" fmla="*/ 978 w 1092"/>
                <a:gd name="T69" fmla="*/ 870 h 1342"/>
                <a:gd name="T70" fmla="*/ 967 w 1092"/>
                <a:gd name="T71" fmla="*/ 912 h 1342"/>
                <a:gd name="T72" fmla="*/ 965 w 1092"/>
                <a:gd name="T73" fmla="*/ 936 h 1342"/>
                <a:gd name="T74" fmla="*/ 1010 w 1092"/>
                <a:gd name="T75" fmla="*/ 946 h 1342"/>
                <a:gd name="T76" fmla="*/ 1057 w 1092"/>
                <a:gd name="T77" fmla="*/ 970 h 1342"/>
                <a:gd name="T78" fmla="*/ 1086 w 1092"/>
                <a:gd name="T79" fmla="*/ 1014 h 1342"/>
                <a:gd name="T80" fmla="*/ 1058 w 1092"/>
                <a:gd name="T81" fmla="*/ 1051 h 1342"/>
                <a:gd name="T82" fmla="*/ 1027 w 1092"/>
                <a:gd name="T83" fmla="*/ 1079 h 1342"/>
                <a:gd name="T84" fmla="*/ 971 w 1092"/>
                <a:gd name="T85" fmla="*/ 1096 h 1342"/>
                <a:gd name="T86" fmla="*/ 984 w 1092"/>
                <a:gd name="T87" fmla="*/ 1148 h 1342"/>
                <a:gd name="T88" fmla="*/ 948 w 1092"/>
                <a:gd name="T89" fmla="*/ 1200 h 1342"/>
                <a:gd name="T90" fmla="*/ 888 w 1092"/>
                <a:gd name="T91" fmla="*/ 1249 h 1342"/>
                <a:gd name="T92" fmla="*/ 849 w 1092"/>
                <a:gd name="T93" fmla="*/ 1263 h 1342"/>
                <a:gd name="T94" fmla="*/ 806 w 1092"/>
                <a:gd name="T95" fmla="*/ 1284 h 1342"/>
                <a:gd name="T96" fmla="*/ 730 w 1092"/>
                <a:gd name="T97" fmla="*/ 1330 h 1342"/>
                <a:gd name="T98" fmla="*/ 675 w 1092"/>
                <a:gd name="T99" fmla="*/ 1319 h 1342"/>
                <a:gd name="T100" fmla="*/ 608 w 1092"/>
                <a:gd name="T101" fmla="*/ 1277 h 1342"/>
                <a:gd name="T102" fmla="*/ 528 w 1092"/>
                <a:gd name="T103" fmla="*/ 1228 h 1342"/>
                <a:gd name="T104" fmla="*/ 436 w 1092"/>
                <a:gd name="T105" fmla="*/ 1205 h 1342"/>
                <a:gd name="T106" fmla="*/ 347 w 1092"/>
                <a:gd name="T107" fmla="*/ 1186 h 1342"/>
                <a:gd name="T108" fmla="*/ 251 w 1092"/>
                <a:gd name="T109" fmla="*/ 1166 h 1342"/>
                <a:gd name="T110" fmla="*/ 84 w 1092"/>
                <a:gd name="T111" fmla="*/ 1107 h 1342"/>
                <a:gd name="T112" fmla="*/ 255 w 1092"/>
                <a:gd name="T113" fmla="*/ 1122 h 1342"/>
                <a:gd name="T114" fmla="*/ 289 w 1092"/>
                <a:gd name="T115" fmla="*/ 1042 h 1342"/>
                <a:gd name="T116" fmla="*/ 306 w 1092"/>
                <a:gd name="T117" fmla="*/ 937 h 1342"/>
                <a:gd name="T118" fmla="*/ 241 w 1092"/>
                <a:gd name="T119" fmla="*/ 813 h 1342"/>
                <a:gd name="T120" fmla="*/ 119 w 1092"/>
                <a:gd name="T121" fmla="*/ 628 h 1342"/>
                <a:gd name="T122" fmla="*/ 10 w 1092"/>
                <a:gd name="T123" fmla="*/ 256 h 1342"/>
                <a:gd name="T124" fmla="*/ 13 w 1092"/>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1342">
                  <a:moveTo>
                    <a:pt x="778" y="1305"/>
                  </a:moveTo>
                  <a:lnTo>
                    <a:pt x="777" y="1305"/>
                  </a:lnTo>
                  <a:lnTo>
                    <a:pt x="777" y="1304"/>
                  </a:lnTo>
                  <a:lnTo>
                    <a:pt x="778" y="1304"/>
                  </a:lnTo>
                  <a:lnTo>
                    <a:pt x="778" y="1305"/>
                  </a:lnTo>
                  <a:close/>
                  <a:moveTo>
                    <a:pt x="591" y="1270"/>
                  </a:moveTo>
                  <a:lnTo>
                    <a:pt x="589" y="1268"/>
                  </a:lnTo>
                  <a:lnTo>
                    <a:pt x="592" y="1266"/>
                  </a:lnTo>
                  <a:lnTo>
                    <a:pt x="593" y="1267"/>
                  </a:lnTo>
                  <a:lnTo>
                    <a:pt x="591" y="1268"/>
                  </a:lnTo>
                  <a:lnTo>
                    <a:pt x="592" y="1270"/>
                  </a:lnTo>
                  <a:lnTo>
                    <a:pt x="591" y="1270"/>
                  </a:lnTo>
                  <a:close/>
                  <a:moveTo>
                    <a:pt x="589" y="1259"/>
                  </a:moveTo>
                  <a:lnTo>
                    <a:pt x="588" y="1259"/>
                  </a:lnTo>
                  <a:lnTo>
                    <a:pt x="587" y="1258"/>
                  </a:lnTo>
                  <a:lnTo>
                    <a:pt x="588" y="1258"/>
                  </a:lnTo>
                  <a:lnTo>
                    <a:pt x="589" y="1258"/>
                  </a:lnTo>
                  <a:lnTo>
                    <a:pt x="589" y="1259"/>
                  </a:lnTo>
                  <a:close/>
                  <a:moveTo>
                    <a:pt x="82" y="5"/>
                  </a:moveTo>
                  <a:lnTo>
                    <a:pt x="84" y="6"/>
                  </a:lnTo>
                  <a:lnTo>
                    <a:pt x="84" y="5"/>
                  </a:lnTo>
                  <a:lnTo>
                    <a:pt x="85" y="6"/>
                  </a:lnTo>
                  <a:lnTo>
                    <a:pt x="86" y="6"/>
                  </a:lnTo>
                  <a:lnTo>
                    <a:pt x="88" y="6"/>
                  </a:lnTo>
                  <a:lnTo>
                    <a:pt x="89" y="8"/>
                  </a:lnTo>
                  <a:lnTo>
                    <a:pt x="89" y="9"/>
                  </a:lnTo>
                  <a:lnTo>
                    <a:pt x="90" y="10"/>
                  </a:lnTo>
                  <a:lnTo>
                    <a:pt x="90" y="12"/>
                  </a:lnTo>
                  <a:lnTo>
                    <a:pt x="92" y="13"/>
                  </a:lnTo>
                  <a:lnTo>
                    <a:pt x="92" y="14"/>
                  </a:lnTo>
                  <a:lnTo>
                    <a:pt x="92" y="16"/>
                  </a:lnTo>
                  <a:lnTo>
                    <a:pt x="92" y="17"/>
                  </a:lnTo>
                  <a:lnTo>
                    <a:pt x="93" y="17"/>
                  </a:lnTo>
                  <a:lnTo>
                    <a:pt x="94" y="17"/>
                  </a:lnTo>
                  <a:lnTo>
                    <a:pt x="94" y="18"/>
                  </a:lnTo>
                  <a:lnTo>
                    <a:pt x="96" y="18"/>
                  </a:lnTo>
                  <a:lnTo>
                    <a:pt x="97" y="18"/>
                  </a:lnTo>
                  <a:lnTo>
                    <a:pt x="97" y="20"/>
                  </a:lnTo>
                  <a:lnTo>
                    <a:pt x="98" y="20"/>
                  </a:lnTo>
                  <a:lnTo>
                    <a:pt x="99" y="20"/>
                  </a:lnTo>
                  <a:lnTo>
                    <a:pt x="101" y="20"/>
                  </a:lnTo>
                  <a:lnTo>
                    <a:pt x="101" y="21"/>
                  </a:lnTo>
                  <a:lnTo>
                    <a:pt x="102" y="21"/>
                  </a:lnTo>
                  <a:lnTo>
                    <a:pt x="102" y="22"/>
                  </a:lnTo>
                  <a:lnTo>
                    <a:pt x="103" y="23"/>
                  </a:lnTo>
                  <a:lnTo>
                    <a:pt x="103" y="25"/>
                  </a:lnTo>
                  <a:lnTo>
                    <a:pt x="103" y="26"/>
                  </a:lnTo>
                  <a:lnTo>
                    <a:pt x="105" y="26"/>
                  </a:lnTo>
                  <a:lnTo>
                    <a:pt x="105" y="27"/>
                  </a:lnTo>
                  <a:lnTo>
                    <a:pt x="105" y="29"/>
                  </a:lnTo>
                  <a:lnTo>
                    <a:pt x="103" y="30"/>
                  </a:lnTo>
                  <a:lnTo>
                    <a:pt x="103" y="31"/>
                  </a:lnTo>
                  <a:lnTo>
                    <a:pt x="103" y="33"/>
                  </a:lnTo>
                  <a:lnTo>
                    <a:pt x="105" y="33"/>
                  </a:lnTo>
                  <a:lnTo>
                    <a:pt x="105" y="35"/>
                  </a:lnTo>
                  <a:lnTo>
                    <a:pt x="105" y="37"/>
                  </a:lnTo>
                  <a:lnTo>
                    <a:pt x="103" y="38"/>
                  </a:lnTo>
                  <a:lnTo>
                    <a:pt x="103" y="40"/>
                  </a:lnTo>
                  <a:lnTo>
                    <a:pt x="106" y="42"/>
                  </a:lnTo>
                  <a:lnTo>
                    <a:pt x="107" y="42"/>
                  </a:lnTo>
                  <a:lnTo>
                    <a:pt x="109" y="40"/>
                  </a:lnTo>
                  <a:lnTo>
                    <a:pt x="110" y="40"/>
                  </a:lnTo>
                  <a:lnTo>
                    <a:pt x="111" y="40"/>
                  </a:lnTo>
                  <a:lnTo>
                    <a:pt x="113" y="42"/>
                  </a:lnTo>
                  <a:lnTo>
                    <a:pt x="114" y="40"/>
                  </a:lnTo>
                  <a:lnTo>
                    <a:pt x="115" y="42"/>
                  </a:lnTo>
                  <a:lnTo>
                    <a:pt x="117" y="40"/>
                  </a:lnTo>
                  <a:lnTo>
                    <a:pt x="118" y="42"/>
                  </a:lnTo>
                  <a:lnTo>
                    <a:pt x="119" y="42"/>
                  </a:lnTo>
                  <a:lnTo>
                    <a:pt x="120" y="42"/>
                  </a:lnTo>
                  <a:lnTo>
                    <a:pt x="123" y="44"/>
                  </a:lnTo>
                  <a:lnTo>
                    <a:pt x="124" y="44"/>
                  </a:lnTo>
                  <a:lnTo>
                    <a:pt x="124" y="46"/>
                  </a:lnTo>
                  <a:lnTo>
                    <a:pt x="126" y="46"/>
                  </a:lnTo>
                  <a:lnTo>
                    <a:pt x="126" y="47"/>
                  </a:lnTo>
                  <a:lnTo>
                    <a:pt x="127" y="47"/>
                  </a:lnTo>
                  <a:lnTo>
                    <a:pt x="127" y="48"/>
                  </a:lnTo>
                  <a:lnTo>
                    <a:pt x="128" y="48"/>
                  </a:lnTo>
                  <a:lnTo>
                    <a:pt x="130" y="48"/>
                  </a:lnTo>
                  <a:lnTo>
                    <a:pt x="131" y="48"/>
                  </a:lnTo>
                  <a:lnTo>
                    <a:pt x="131" y="47"/>
                  </a:lnTo>
                  <a:lnTo>
                    <a:pt x="132" y="47"/>
                  </a:lnTo>
                  <a:lnTo>
                    <a:pt x="134" y="47"/>
                  </a:lnTo>
                  <a:lnTo>
                    <a:pt x="134" y="46"/>
                  </a:lnTo>
                  <a:lnTo>
                    <a:pt x="135" y="46"/>
                  </a:lnTo>
                  <a:lnTo>
                    <a:pt x="136" y="46"/>
                  </a:lnTo>
                  <a:lnTo>
                    <a:pt x="137" y="46"/>
                  </a:lnTo>
                  <a:lnTo>
                    <a:pt x="137" y="44"/>
                  </a:lnTo>
                  <a:lnTo>
                    <a:pt x="139" y="43"/>
                  </a:lnTo>
                  <a:lnTo>
                    <a:pt x="139" y="42"/>
                  </a:lnTo>
                  <a:lnTo>
                    <a:pt x="140" y="42"/>
                  </a:lnTo>
                  <a:lnTo>
                    <a:pt x="141" y="42"/>
                  </a:lnTo>
                  <a:lnTo>
                    <a:pt x="141" y="40"/>
                  </a:lnTo>
                  <a:lnTo>
                    <a:pt x="143" y="40"/>
                  </a:lnTo>
                  <a:lnTo>
                    <a:pt x="144" y="40"/>
                  </a:lnTo>
                  <a:lnTo>
                    <a:pt x="145" y="40"/>
                  </a:lnTo>
                  <a:lnTo>
                    <a:pt x="147" y="40"/>
                  </a:lnTo>
                  <a:lnTo>
                    <a:pt x="148" y="40"/>
                  </a:lnTo>
                  <a:lnTo>
                    <a:pt x="149" y="40"/>
                  </a:lnTo>
                  <a:lnTo>
                    <a:pt x="149" y="39"/>
                  </a:lnTo>
                  <a:lnTo>
                    <a:pt x="151" y="39"/>
                  </a:lnTo>
                  <a:lnTo>
                    <a:pt x="151" y="38"/>
                  </a:lnTo>
                  <a:lnTo>
                    <a:pt x="152" y="38"/>
                  </a:lnTo>
                  <a:lnTo>
                    <a:pt x="153" y="37"/>
                  </a:lnTo>
                  <a:lnTo>
                    <a:pt x="155" y="37"/>
                  </a:lnTo>
                  <a:lnTo>
                    <a:pt x="156" y="37"/>
                  </a:lnTo>
                  <a:lnTo>
                    <a:pt x="157" y="37"/>
                  </a:lnTo>
                  <a:lnTo>
                    <a:pt x="158" y="38"/>
                  </a:lnTo>
                  <a:lnTo>
                    <a:pt x="160" y="38"/>
                  </a:lnTo>
                  <a:lnTo>
                    <a:pt x="160" y="39"/>
                  </a:lnTo>
                  <a:lnTo>
                    <a:pt x="161" y="39"/>
                  </a:lnTo>
                  <a:lnTo>
                    <a:pt x="161" y="40"/>
                  </a:lnTo>
                  <a:lnTo>
                    <a:pt x="162" y="40"/>
                  </a:lnTo>
                  <a:lnTo>
                    <a:pt x="164" y="40"/>
                  </a:lnTo>
                  <a:lnTo>
                    <a:pt x="164" y="42"/>
                  </a:lnTo>
                  <a:lnTo>
                    <a:pt x="165" y="42"/>
                  </a:lnTo>
                  <a:lnTo>
                    <a:pt x="166" y="42"/>
                  </a:lnTo>
                  <a:lnTo>
                    <a:pt x="168" y="42"/>
                  </a:lnTo>
                  <a:lnTo>
                    <a:pt x="169" y="42"/>
                  </a:lnTo>
                  <a:lnTo>
                    <a:pt x="170" y="42"/>
                  </a:lnTo>
                  <a:lnTo>
                    <a:pt x="172" y="42"/>
                  </a:lnTo>
                  <a:lnTo>
                    <a:pt x="172" y="40"/>
                  </a:lnTo>
                  <a:lnTo>
                    <a:pt x="173" y="40"/>
                  </a:lnTo>
                  <a:lnTo>
                    <a:pt x="174" y="40"/>
                  </a:lnTo>
                  <a:lnTo>
                    <a:pt x="175" y="40"/>
                  </a:lnTo>
                  <a:lnTo>
                    <a:pt x="177" y="40"/>
                  </a:lnTo>
                  <a:lnTo>
                    <a:pt x="178" y="40"/>
                  </a:lnTo>
                  <a:lnTo>
                    <a:pt x="179" y="40"/>
                  </a:lnTo>
                  <a:lnTo>
                    <a:pt x="181" y="40"/>
                  </a:lnTo>
                  <a:lnTo>
                    <a:pt x="181" y="39"/>
                  </a:lnTo>
                  <a:lnTo>
                    <a:pt x="182" y="39"/>
                  </a:lnTo>
                  <a:lnTo>
                    <a:pt x="183" y="39"/>
                  </a:lnTo>
                  <a:lnTo>
                    <a:pt x="183" y="40"/>
                  </a:lnTo>
                  <a:lnTo>
                    <a:pt x="185" y="40"/>
                  </a:lnTo>
                  <a:lnTo>
                    <a:pt x="185" y="42"/>
                  </a:lnTo>
                  <a:lnTo>
                    <a:pt x="186" y="42"/>
                  </a:lnTo>
                  <a:lnTo>
                    <a:pt x="186" y="43"/>
                  </a:lnTo>
                  <a:lnTo>
                    <a:pt x="187" y="43"/>
                  </a:lnTo>
                  <a:lnTo>
                    <a:pt x="187" y="44"/>
                  </a:lnTo>
                  <a:lnTo>
                    <a:pt x="189" y="44"/>
                  </a:lnTo>
                  <a:lnTo>
                    <a:pt x="189" y="46"/>
                  </a:lnTo>
                  <a:lnTo>
                    <a:pt x="189" y="47"/>
                  </a:lnTo>
                  <a:lnTo>
                    <a:pt x="190" y="47"/>
                  </a:lnTo>
                  <a:lnTo>
                    <a:pt x="191" y="47"/>
                  </a:lnTo>
                  <a:lnTo>
                    <a:pt x="191" y="48"/>
                  </a:lnTo>
                  <a:lnTo>
                    <a:pt x="192" y="48"/>
                  </a:lnTo>
                  <a:lnTo>
                    <a:pt x="194" y="48"/>
                  </a:lnTo>
                  <a:lnTo>
                    <a:pt x="194" y="50"/>
                  </a:lnTo>
                  <a:lnTo>
                    <a:pt x="194" y="51"/>
                  </a:lnTo>
                  <a:lnTo>
                    <a:pt x="195" y="51"/>
                  </a:lnTo>
                  <a:lnTo>
                    <a:pt x="195" y="52"/>
                  </a:lnTo>
                  <a:lnTo>
                    <a:pt x="195" y="54"/>
                  </a:lnTo>
                  <a:lnTo>
                    <a:pt x="196" y="54"/>
                  </a:lnTo>
                  <a:lnTo>
                    <a:pt x="198" y="54"/>
                  </a:lnTo>
                  <a:lnTo>
                    <a:pt x="198" y="55"/>
                  </a:lnTo>
                  <a:lnTo>
                    <a:pt x="199" y="55"/>
                  </a:lnTo>
                  <a:lnTo>
                    <a:pt x="199" y="56"/>
                  </a:lnTo>
                  <a:lnTo>
                    <a:pt x="199" y="57"/>
                  </a:lnTo>
                  <a:lnTo>
                    <a:pt x="200" y="57"/>
                  </a:lnTo>
                  <a:lnTo>
                    <a:pt x="200" y="59"/>
                  </a:lnTo>
                  <a:lnTo>
                    <a:pt x="202" y="59"/>
                  </a:lnTo>
                  <a:lnTo>
                    <a:pt x="202" y="60"/>
                  </a:lnTo>
                  <a:lnTo>
                    <a:pt x="203" y="60"/>
                  </a:lnTo>
                  <a:lnTo>
                    <a:pt x="203" y="61"/>
                  </a:lnTo>
                  <a:lnTo>
                    <a:pt x="203" y="63"/>
                  </a:lnTo>
                  <a:lnTo>
                    <a:pt x="204" y="63"/>
                  </a:lnTo>
                  <a:lnTo>
                    <a:pt x="204" y="64"/>
                  </a:lnTo>
                  <a:lnTo>
                    <a:pt x="206" y="64"/>
                  </a:lnTo>
                  <a:lnTo>
                    <a:pt x="206" y="65"/>
                  </a:lnTo>
                  <a:lnTo>
                    <a:pt x="207" y="65"/>
                  </a:lnTo>
                  <a:lnTo>
                    <a:pt x="207" y="67"/>
                  </a:lnTo>
                  <a:lnTo>
                    <a:pt x="207" y="68"/>
                  </a:lnTo>
                  <a:lnTo>
                    <a:pt x="208" y="68"/>
                  </a:lnTo>
                  <a:lnTo>
                    <a:pt x="208" y="69"/>
                  </a:lnTo>
                  <a:lnTo>
                    <a:pt x="208" y="71"/>
                  </a:lnTo>
                  <a:lnTo>
                    <a:pt x="208" y="72"/>
                  </a:lnTo>
                  <a:lnTo>
                    <a:pt x="210" y="72"/>
                  </a:lnTo>
                  <a:lnTo>
                    <a:pt x="210" y="73"/>
                  </a:lnTo>
                  <a:lnTo>
                    <a:pt x="211" y="73"/>
                  </a:lnTo>
                  <a:lnTo>
                    <a:pt x="210" y="73"/>
                  </a:lnTo>
                  <a:lnTo>
                    <a:pt x="211" y="73"/>
                  </a:lnTo>
                  <a:lnTo>
                    <a:pt x="211" y="74"/>
                  </a:lnTo>
                  <a:lnTo>
                    <a:pt x="212" y="74"/>
                  </a:lnTo>
                  <a:lnTo>
                    <a:pt x="212" y="76"/>
                  </a:lnTo>
                  <a:lnTo>
                    <a:pt x="213" y="76"/>
                  </a:lnTo>
                  <a:lnTo>
                    <a:pt x="215" y="76"/>
                  </a:lnTo>
                  <a:lnTo>
                    <a:pt x="215" y="77"/>
                  </a:lnTo>
                  <a:lnTo>
                    <a:pt x="215" y="78"/>
                  </a:lnTo>
                  <a:lnTo>
                    <a:pt x="213" y="78"/>
                  </a:lnTo>
                  <a:lnTo>
                    <a:pt x="215" y="78"/>
                  </a:lnTo>
                  <a:lnTo>
                    <a:pt x="215" y="80"/>
                  </a:lnTo>
                  <a:lnTo>
                    <a:pt x="215" y="78"/>
                  </a:lnTo>
                  <a:lnTo>
                    <a:pt x="216" y="80"/>
                  </a:lnTo>
                  <a:lnTo>
                    <a:pt x="215" y="80"/>
                  </a:lnTo>
                  <a:lnTo>
                    <a:pt x="216" y="80"/>
                  </a:lnTo>
                  <a:lnTo>
                    <a:pt x="216" y="81"/>
                  </a:lnTo>
                  <a:lnTo>
                    <a:pt x="217" y="81"/>
                  </a:lnTo>
                  <a:lnTo>
                    <a:pt x="217" y="82"/>
                  </a:lnTo>
                  <a:lnTo>
                    <a:pt x="217" y="81"/>
                  </a:lnTo>
                  <a:lnTo>
                    <a:pt x="217" y="82"/>
                  </a:lnTo>
                  <a:lnTo>
                    <a:pt x="219" y="82"/>
                  </a:lnTo>
                  <a:lnTo>
                    <a:pt x="217" y="82"/>
                  </a:lnTo>
                  <a:lnTo>
                    <a:pt x="219" y="82"/>
                  </a:lnTo>
                  <a:lnTo>
                    <a:pt x="219" y="84"/>
                  </a:lnTo>
                  <a:lnTo>
                    <a:pt x="219" y="85"/>
                  </a:lnTo>
                  <a:lnTo>
                    <a:pt x="220" y="85"/>
                  </a:lnTo>
                  <a:lnTo>
                    <a:pt x="220" y="86"/>
                  </a:lnTo>
                  <a:lnTo>
                    <a:pt x="220" y="88"/>
                  </a:lnTo>
                  <a:lnTo>
                    <a:pt x="221" y="88"/>
                  </a:lnTo>
                  <a:lnTo>
                    <a:pt x="221" y="89"/>
                  </a:lnTo>
                  <a:lnTo>
                    <a:pt x="223" y="89"/>
                  </a:lnTo>
                  <a:lnTo>
                    <a:pt x="223" y="90"/>
                  </a:lnTo>
                  <a:lnTo>
                    <a:pt x="221" y="90"/>
                  </a:lnTo>
                  <a:lnTo>
                    <a:pt x="223" y="90"/>
                  </a:lnTo>
                  <a:lnTo>
                    <a:pt x="223" y="92"/>
                  </a:lnTo>
                  <a:lnTo>
                    <a:pt x="224" y="92"/>
                  </a:lnTo>
                  <a:lnTo>
                    <a:pt x="225" y="92"/>
                  </a:lnTo>
                  <a:lnTo>
                    <a:pt x="225" y="93"/>
                  </a:lnTo>
                  <a:lnTo>
                    <a:pt x="225" y="92"/>
                  </a:lnTo>
                  <a:lnTo>
                    <a:pt x="227" y="92"/>
                  </a:lnTo>
                  <a:lnTo>
                    <a:pt x="227" y="93"/>
                  </a:lnTo>
                  <a:lnTo>
                    <a:pt x="227" y="94"/>
                  </a:lnTo>
                  <a:lnTo>
                    <a:pt x="227" y="93"/>
                  </a:lnTo>
                  <a:lnTo>
                    <a:pt x="227" y="94"/>
                  </a:lnTo>
                  <a:lnTo>
                    <a:pt x="228" y="94"/>
                  </a:lnTo>
                  <a:lnTo>
                    <a:pt x="228" y="95"/>
                  </a:lnTo>
                  <a:lnTo>
                    <a:pt x="228" y="97"/>
                  </a:lnTo>
                  <a:lnTo>
                    <a:pt x="228" y="98"/>
                  </a:lnTo>
                  <a:lnTo>
                    <a:pt x="229" y="98"/>
                  </a:lnTo>
                  <a:lnTo>
                    <a:pt x="230" y="98"/>
                  </a:lnTo>
                  <a:lnTo>
                    <a:pt x="230" y="99"/>
                  </a:lnTo>
                  <a:lnTo>
                    <a:pt x="232" y="99"/>
                  </a:lnTo>
                  <a:lnTo>
                    <a:pt x="232" y="101"/>
                  </a:lnTo>
                  <a:lnTo>
                    <a:pt x="232" y="102"/>
                  </a:lnTo>
                  <a:lnTo>
                    <a:pt x="233" y="102"/>
                  </a:lnTo>
                  <a:lnTo>
                    <a:pt x="233" y="103"/>
                  </a:lnTo>
                  <a:lnTo>
                    <a:pt x="232" y="103"/>
                  </a:lnTo>
                  <a:lnTo>
                    <a:pt x="233" y="103"/>
                  </a:lnTo>
                  <a:lnTo>
                    <a:pt x="233" y="105"/>
                  </a:lnTo>
                  <a:lnTo>
                    <a:pt x="232" y="105"/>
                  </a:lnTo>
                  <a:lnTo>
                    <a:pt x="232" y="106"/>
                  </a:lnTo>
                  <a:lnTo>
                    <a:pt x="232" y="107"/>
                  </a:lnTo>
                  <a:lnTo>
                    <a:pt x="230" y="107"/>
                  </a:lnTo>
                  <a:lnTo>
                    <a:pt x="232" y="107"/>
                  </a:lnTo>
                  <a:lnTo>
                    <a:pt x="232" y="109"/>
                  </a:lnTo>
                  <a:lnTo>
                    <a:pt x="230" y="109"/>
                  </a:lnTo>
                  <a:lnTo>
                    <a:pt x="230" y="110"/>
                  </a:lnTo>
                  <a:lnTo>
                    <a:pt x="230" y="111"/>
                  </a:lnTo>
                  <a:lnTo>
                    <a:pt x="232" y="111"/>
                  </a:lnTo>
                  <a:lnTo>
                    <a:pt x="232" y="112"/>
                  </a:lnTo>
                  <a:lnTo>
                    <a:pt x="233" y="112"/>
                  </a:lnTo>
                  <a:lnTo>
                    <a:pt x="234" y="112"/>
                  </a:lnTo>
                  <a:lnTo>
                    <a:pt x="236" y="112"/>
                  </a:lnTo>
                  <a:lnTo>
                    <a:pt x="236" y="114"/>
                  </a:lnTo>
                  <a:lnTo>
                    <a:pt x="237" y="114"/>
                  </a:lnTo>
                  <a:lnTo>
                    <a:pt x="237" y="115"/>
                  </a:lnTo>
                  <a:lnTo>
                    <a:pt x="236" y="115"/>
                  </a:lnTo>
                  <a:lnTo>
                    <a:pt x="236" y="116"/>
                  </a:lnTo>
                  <a:lnTo>
                    <a:pt x="237" y="116"/>
                  </a:lnTo>
                  <a:lnTo>
                    <a:pt x="237" y="118"/>
                  </a:lnTo>
                  <a:lnTo>
                    <a:pt x="237" y="116"/>
                  </a:lnTo>
                  <a:lnTo>
                    <a:pt x="238" y="116"/>
                  </a:lnTo>
                  <a:lnTo>
                    <a:pt x="238" y="118"/>
                  </a:lnTo>
                  <a:lnTo>
                    <a:pt x="240" y="118"/>
                  </a:lnTo>
                  <a:lnTo>
                    <a:pt x="240" y="119"/>
                  </a:lnTo>
                  <a:lnTo>
                    <a:pt x="240" y="120"/>
                  </a:lnTo>
                  <a:lnTo>
                    <a:pt x="238" y="120"/>
                  </a:lnTo>
                  <a:lnTo>
                    <a:pt x="237" y="120"/>
                  </a:lnTo>
                  <a:lnTo>
                    <a:pt x="237" y="122"/>
                  </a:lnTo>
                  <a:lnTo>
                    <a:pt x="237" y="120"/>
                  </a:lnTo>
                  <a:lnTo>
                    <a:pt x="237" y="122"/>
                  </a:lnTo>
                  <a:lnTo>
                    <a:pt x="236" y="122"/>
                  </a:lnTo>
                  <a:lnTo>
                    <a:pt x="237" y="122"/>
                  </a:lnTo>
                  <a:lnTo>
                    <a:pt x="237" y="123"/>
                  </a:lnTo>
                  <a:lnTo>
                    <a:pt x="237" y="122"/>
                  </a:lnTo>
                  <a:lnTo>
                    <a:pt x="236" y="123"/>
                  </a:lnTo>
                  <a:lnTo>
                    <a:pt x="237" y="123"/>
                  </a:lnTo>
                  <a:lnTo>
                    <a:pt x="236" y="123"/>
                  </a:lnTo>
                  <a:lnTo>
                    <a:pt x="237" y="123"/>
                  </a:lnTo>
                  <a:lnTo>
                    <a:pt x="237" y="124"/>
                  </a:lnTo>
                  <a:lnTo>
                    <a:pt x="238" y="124"/>
                  </a:lnTo>
                  <a:lnTo>
                    <a:pt x="238" y="126"/>
                  </a:lnTo>
                  <a:lnTo>
                    <a:pt x="240" y="126"/>
                  </a:lnTo>
                  <a:lnTo>
                    <a:pt x="241" y="126"/>
                  </a:lnTo>
                  <a:lnTo>
                    <a:pt x="241" y="127"/>
                  </a:lnTo>
                  <a:lnTo>
                    <a:pt x="242" y="127"/>
                  </a:lnTo>
                  <a:lnTo>
                    <a:pt x="241" y="127"/>
                  </a:lnTo>
                  <a:lnTo>
                    <a:pt x="242" y="127"/>
                  </a:lnTo>
                  <a:lnTo>
                    <a:pt x="242" y="128"/>
                  </a:lnTo>
                  <a:lnTo>
                    <a:pt x="242" y="129"/>
                  </a:lnTo>
                  <a:lnTo>
                    <a:pt x="244" y="129"/>
                  </a:lnTo>
                  <a:lnTo>
                    <a:pt x="242" y="129"/>
                  </a:lnTo>
                  <a:lnTo>
                    <a:pt x="242" y="131"/>
                  </a:lnTo>
                  <a:lnTo>
                    <a:pt x="241" y="131"/>
                  </a:lnTo>
                  <a:lnTo>
                    <a:pt x="241" y="132"/>
                  </a:lnTo>
                  <a:lnTo>
                    <a:pt x="240" y="132"/>
                  </a:lnTo>
                  <a:lnTo>
                    <a:pt x="240" y="133"/>
                  </a:lnTo>
                  <a:lnTo>
                    <a:pt x="240" y="135"/>
                  </a:lnTo>
                  <a:lnTo>
                    <a:pt x="238" y="135"/>
                  </a:lnTo>
                  <a:lnTo>
                    <a:pt x="240" y="135"/>
                  </a:lnTo>
                  <a:lnTo>
                    <a:pt x="240" y="136"/>
                  </a:lnTo>
                  <a:lnTo>
                    <a:pt x="240" y="137"/>
                  </a:lnTo>
                  <a:lnTo>
                    <a:pt x="238" y="137"/>
                  </a:lnTo>
                  <a:lnTo>
                    <a:pt x="237" y="137"/>
                  </a:lnTo>
                  <a:lnTo>
                    <a:pt x="236" y="137"/>
                  </a:lnTo>
                  <a:lnTo>
                    <a:pt x="236" y="139"/>
                  </a:lnTo>
                  <a:lnTo>
                    <a:pt x="236" y="140"/>
                  </a:lnTo>
                  <a:lnTo>
                    <a:pt x="236" y="141"/>
                  </a:lnTo>
                  <a:lnTo>
                    <a:pt x="237" y="141"/>
                  </a:lnTo>
                  <a:lnTo>
                    <a:pt x="237" y="143"/>
                  </a:lnTo>
                  <a:lnTo>
                    <a:pt x="238" y="143"/>
                  </a:lnTo>
                  <a:lnTo>
                    <a:pt x="238" y="144"/>
                  </a:lnTo>
                  <a:lnTo>
                    <a:pt x="238" y="145"/>
                  </a:lnTo>
                  <a:lnTo>
                    <a:pt x="240" y="145"/>
                  </a:lnTo>
                  <a:lnTo>
                    <a:pt x="240" y="146"/>
                  </a:lnTo>
                  <a:lnTo>
                    <a:pt x="241" y="146"/>
                  </a:lnTo>
                  <a:lnTo>
                    <a:pt x="241" y="148"/>
                  </a:lnTo>
                  <a:lnTo>
                    <a:pt x="241" y="149"/>
                  </a:lnTo>
                  <a:lnTo>
                    <a:pt x="241" y="150"/>
                  </a:lnTo>
                  <a:lnTo>
                    <a:pt x="241" y="152"/>
                  </a:lnTo>
                  <a:lnTo>
                    <a:pt x="240" y="152"/>
                  </a:lnTo>
                  <a:lnTo>
                    <a:pt x="240" y="153"/>
                  </a:lnTo>
                  <a:lnTo>
                    <a:pt x="238" y="154"/>
                  </a:lnTo>
                  <a:lnTo>
                    <a:pt x="238" y="156"/>
                  </a:lnTo>
                  <a:lnTo>
                    <a:pt x="238" y="154"/>
                  </a:lnTo>
                  <a:lnTo>
                    <a:pt x="238" y="156"/>
                  </a:lnTo>
                  <a:lnTo>
                    <a:pt x="238" y="157"/>
                  </a:lnTo>
                  <a:lnTo>
                    <a:pt x="238" y="158"/>
                  </a:lnTo>
                  <a:lnTo>
                    <a:pt x="237" y="158"/>
                  </a:lnTo>
                  <a:lnTo>
                    <a:pt x="237" y="160"/>
                  </a:lnTo>
                  <a:lnTo>
                    <a:pt x="236" y="160"/>
                  </a:lnTo>
                  <a:lnTo>
                    <a:pt x="234" y="160"/>
                  </a:lnTo>
                  <a:lnTo>
                    <a:pt x="234" y="161"/>
                  </a:lnTo>
                  <a:lnTo>
                    <a:pt x="233" y="161"/>
                  </a:lnTo>
                  <a:lnTo>
                    <a:pt x="232" y="161"/>
                  </a:lnTo>
                  <a:lnTo>
                    <a:pt x="232" y="162"/>
                  </a:lnTo>
                  <a:lnTo>
                    <a:pt x="230" y="162"/>
                  </a:lnTo>
                  <a:lnTo>
                    <a:pt x="230" y="164"/>
                  </a:lnTo>
                  <a:lnTo>
                    <a:pt x="230" y="165"/>
                  </a:lnTo>
                  <a:lnTo>
                    <a:pt x="230" y="166"/>
                  </a:lnTo>
                  <a:lnTo>
                    <a:pt x="229" y="166"/>
                  </a:lnTo>
                  <a:lnTo>
                    <a:pt x="229" y="167"/>
                  </a:lnTo>
                  <a:lnTo>
                    <a:pt x="229" y="169"/>
                  </a:lnTo>
                  <a:lnTo>
                    <a:pt x="228" y="169"/>
                  </a:lnTo>
                  <a:lnTo>
                    <a:pt x="228" y="170"/>
                  </a:lnTo>
                  <a:lnTo>
                    <a:pt x="227" y="170"/>
                  </a:lnTo>
                  <a:lnTo>
                    <a:pt x="227" y="171"/>
                  </a:lnTo>
                  <a:lnTo>
                    <a:pt x="227" y="173"/>
                  </a:lnTo>
                  <a:lnTo>
                    <a:pt x="227" y="174"/>
                  </a:lnTo>
                  <a:lnTo>
                    <a:pt x="228" y="174"/>
                  </a:lnTo>
                  <a:lnTo>
                    <a:pt x="228" y="175"/>
                  </a:lnTo>
                  <a:lnTo>
                    <a:pt x="228" y="174"/>
                  </a:lnTo>
                  <a:lnTo>
                    <a:pt x="229" y="174"/>
                  </a:lnTo>
                  <a:lnTo>
                    <a:pt x="229" y="175"/>
                  </a:lnTo>
                  <a:lnTo>
                    <a:pt x="229" y="174"/>
                  </a:lnTo>
                  <a:lnTo>
                    <a:pt x="229" y="175"/>
                  </a:lnTo>
                  <a:lnTo>
                    <a:pt x="230" y="175"/>
                  </a:lnTo>
                  <a:lnTo>
                    <a:pt x="229" y="177"/>
                  </a:lnTo>
                  <a:lnTo>
                    <a:pt x="229" y="178"/>
                  </a:lnTo>
                  <a:lnTo>
                    <a:pt x="228" y="179"/>
                  </a:lnTo>
                  <a:lnTo>
                    <a:pt x="229" y="179"/>
                  </a:lnTo>
                  <a:lnTo>
                    <a:pt x="229" y="181"/>
                  </a:lnTo>
                  <a:lnTo>
                    <a:pt x="230" y="182"/>
                  </a:lnTo>
                  <a:lnTo>
                    <a:pt x="230" y="183"/>
                  </a:lnTo>
                  <a:lnTo>
                    <a:pt x="229" y="183"/>
                  </a:lnTo>
                  <a:lnTo>
                    <a:pt x="228" y="183"/>
                  </a:lnTo>
                  <a:lnTo>
                    <a:pt x="228" y="184"/>
                  </a:lnTo>
                  <a:lnTo>
                    <a:pt x="228" y="186"/>
                  </a:lnTo>
                  <a:lnTo>
                    <a:pt x="229" y="186"/>
                  </a:lnTo>
                  <a:lnTo>
                    <a:pt x="229" y="187"/>
                  </a:lnTo>
                  <a:lnTo>
                    <a:pt x="230" y="187"/>
                  </a:lnTo>
                  <a:lnTo>
                    <a:pt x="230" y="188"/>
                  </a:lnTo>
                  <a:lnTo>
                    <a:pt x="232" y="188"/>
                  </a:lnTo>
                  <a:lnTo>
                    <a:pt x="230" y="188"/>
                  </a:lnTo>
                  <a:lnTo>
                    <a:pt x="230" y="190"/>
                  </a:lnTo>
                  <a:lnTo>
                    <a:pt x="230" y="191"/>
                  </a:lnTo>
                  <a:lnTo>
                    <a:pt x="232" y="191"/>
                  </a:lnTo>
                  <a:lnTo>
                    <a:pt x="230" y="191"/>
                  </a:lnTo>
                  <a:lnTo>
                    <a:pt x="232" y="191"/>
                  </a:lnTo>
                  <a:lnTo>
                    <a:pt x="233" y="191"/>
                  </a:lnTo>
                  <a:lnTo>
                    <a:pt x="233" y="192"/>
                  </a:lnTo>
                  <a:lnTo>
                    <a:pt x="232" y="192"/>
                  </a:lnTo>
                  <a:lnTo>
                    <a:pt x="233" y="192"/>
                  </a:lnTo>
                  <a:lnTo>
                    <a:pt x="233" y="194"/>
                  </a:lnTo>
                  <a:lnTo>
                    <a:pt x="234" y="194"/>
                  </a:lnTo>
                  <a:lnTo>
                    <a:pt x="236" y="194"/>
                  </a:lnTo>
                  <a:lnTo>
                    <a:pt x="236" y="195"/>
                  </a:lnTo>
                  <a:lnTo>
                    <a:pt x="236" y="196"/>
                  </a:lnTo>
                  <a:lnTo>
                    <a:pt x="236" y="198"/>
                  </a:lnTo>
                  <a:lnTo>
                    <a:pt x="237" y="198"/>
                  </a:lnTo>
                  <a:lnTo>
                    <a:pt x="237" y="199"/>
                  </a:lnTo>
                  <a:lnTo>
                    <a:pt x="236" y="199"/>
                  </a:lnTo>
                  <a:lnTo>
                    <a:pt x="236" y="200"/>
                  </a:lnTo>
                  <a:lnTo>
                    <a:pt x="237" y="200"/>
                  </a:lnTo>
                  <a:lnTo>
                    <a:pt x="237" y="201"/>
                  </a:lnTo>
                  <a:lnTo>
                    <a:pt x="236" y="201"/>
                  </a:lnTo>
                  <a:lnTo>
                    <a:pt x="236" y="200"/>
                  </a:lnTo>
                  <a:lnTo>
                    <a:pt x="236" y="201"/>
                  </a:lnTo>
                  <a:lnTo>
                    <a:pt x="234" y="201"/>
                  </a:lnTo>
                  <a:lnTo>
                    <a:pt x="236" y="201"/>
                  </a:lnTo>
                  <a:lnTo>
                    <a:pt x="234" y="201"/>
                  </a:lnTo>
                  <a:lnTo>
                    <a:pt x="234" y="203"/>
                  </a:lnTo>
                  <a:lnTo>
                    <a:pt x="234" y="204"/>
                  </a:lnTo>
                  <a:lnTo>
                    <a:pt x="233" y="204"/>
                  </a:lnTo>
                  <a:lnTo>
                    <a:pt x="232" y="204"/>
                  </a:lnTo>
                  <a:lnTo>
                    <a:pt x="232" y="205"/>
                  </a:lnTo>
                  <a:lnTo>
                    <a:pt x="232" y="204"/>
                  </a:lnTo>
                  <a:lnTo>
                    <a:pt x="232" y="205"/>
                  </a:lnTo>
                  <a:lnTo>
                    <a:pt x="230" y="205"/>
                  </a:lnTo>
                  <a:lnTo>
                    <a:pt x="232" y="205"/>
                  </a:lnTo>
                  <a:lnTo>
                    <a:pt x="230" y="205"/>
                  </a:lnTo>
                  <a:lnTo>
                    <a:pt x="229" y="205"/>
                  </a:lnTo>
                  <a:lnTo>
                    <a:pt x="228" y="205"/>
                  </a:lnTo>
                  <a:lnTo>
                    <a:pt x="227" y="205"/>
                  </a:lnTo>
                  <a:lnTo>
                    <a:pt x="227" y="207"/>
                  </a:lnTo>
                  <a:lnTo>
                    <a:pt x="227" y="205"/>
                  </a:lnTo>
                  <a:lnTo>
                    <a:pt x="225" y="207"/>
                  </a:lnTo>
                  <a:lnTo>
                    <a:pt x="224" y="207"/>
                  </a:lnTo>
                  <a:lnTo>
                    <a:pt x="223" y="207"/>
                  </a:lnTo>
                  <a:lnTo>
                    <a:pt x="221" y="207"/>
                  </a:lnTo>
                  <a:lnTo>
                    <a:pt x="221" y="208"/>
                  </a:lnTo>
                  <a:lnTo>
                    <a:pt x="220" y="208"/>
                  </a:lnTo>
                  <a:lnTo>
                    <a:pt x="220" y="209"/>
                  </a:lnTo>
                  <a:lnTo>
                    <a:pt x="219" y="209"/>
                  </a:lnTo>
                  <a:lnTo>
                    <a:pt x="220" y="209"/>
                  </a:lnTo>
                  <a:lnTo>
                    <a:pt x="220" y="211"/>
                  </a:lnTo>
                  <a:lnTo>
                    <a:pt x="220" y="209"/>
                  </a:lnTo>
                  <a:lnTo>
                    <a:pt x="221" y="209"/>
                  </a:lnTo>
                  <a:lnTo>
                    <a:pt x="223" y="209"/>
                  </a:lnTo>
                  <a:lnTo>
                    <a:pt x="223" y="211"/>
                  </a:lnTo>
                  <a:lnTo>
                    <a:pt x="223" y="209"/>
                  </a:lnTo>
                  <a:lnTo>
                    <a:pt x="223" y="211"/>
                  </a:lnTo>
                  <a:lnTo>
                    <a:pt x="224" y="211"/>
                  </a:lnTo>
                  <a:lnTo>
                    <a:pt x="223" y="211"/>
                  </a:lnTo>
                  <a:lnTo>
                    <a:pt x="224" y="211"/>
                  </a:lnTo>
                  <a:lnTo>
                    <a:pt x="225" y="211"/>
                  </a:lnTo>
                  <a:lnTo>
                    <a:pt x="225" y="212"/>
                  </a:lnTo>
                  <a:lnTo>
                    <a:pt x="227" y="212"/>
                  </a:lnTo>
                  <a:lnTo>
                    <a:pt x="225" y="212"/>
                  </a:lnTo>
                  <a:lnTo>
                    <a:pt x="225" y="213"/>
                  </a:lnTo>
                  <a:lnTo>
                    <a:pt x="224" y="213"/>
                  </a:lnTo>
                  <a:lnTo>
                    <a:pt x="224" y="215"/>
                  </a:lnTo>
                  <a:lnTo>
                    <a:pt x="225" y="215"/>
                  </a:lnTo>
                  <a:lnTo>
                    <a:pt x="224" y="215"/>
                  </a:lnTo>
                  <a:lnTo>
                    <a:pt x="225" y="215"/>
                  </a:lnTo>
                  <a:lnTo>
                    <a:pt x="224" y="215"/>
                  </a:lnTo>
                  <a:lnTo>
                    <a:pt x="224" y="216"/>
                  </a:lnTo>
                  <a:lnTo>
                    <a:pt x="223" y="216"/>
                  </a:lnTo>
                  <a:lnTo>
                    <a:pt x="223" y="217"/>
                  </a:lnTo>
                  <a:lnTo>
                    <a:pt x="224" y="217"/>
                  </a:lnTo>
                  <a:lnTo>
                    <a:pt x="224" y="218"/>
                  </a:lnTo>
                  <a:lnTo>
                    <a:pt x="225" y="218"/>
                  </a:lnTo>
                  <a:lnTo>
                    <a:pt x="227" y="218"/>
                  </a:lnTo>
                  <a:lnTo>
                    <a:pt x="227" y="217"/>
                  </a:lnTo>
                  <a:lnTo>
                    <a:pt x="228" y="217"/>
                  </a:lnTo>
                  <a:lnTo>
                    <a:pt x="229" y="217"/>
                  </a:lnTo>
                  <a:lnTo>
                    <a:pt x="229" y="216"/>
                  </a:lnTo>
                  <a:lnTo>
                    <a:pt x="230" y="216"/>
                  </a:lnTo>
                  <a:lnTo>
                    <a:pt x="232" y="216"/>
                  </a:lnTo>
                  <a:lnTo>
                    <a:pt x="233" y="216"/>
                  </a:lnTo>
                  <a:lnTo>
                    <a:pt x="234" y="216"/>
                  </a:lnTo>
                  <a:lnTo>
                    <a:pt x="236" y="216"/>
                  </a:lnTo>
                  <a:lnTo>
                    <a:pt x="236" y="217"/>
                  </a:lnTo>
                  <a:lnTo>
                    <a:pt x="237" y="217"/>
                  </a:lnTo>
                  <a:lnTo>
                    <a:pt x="237" y="218"/>
                  </a:lnTo>
                  <a:lnTo>
                    <a:pt x="238" y="218"/>
                  </a:lnTo>
                  <a:lnTo>
                    <a:pt x="240" y="218"/>
                  </a:lnTo>
                  <a:lnTo>
                    <a:pt x="240" y="220"/>
                  </a:lnTo>
                  <a:lnTo>
                    <a:pt x="238" y="220"/>
                  </a:lnTo>
                  <a:lnTo>
                    <a:pt x="240" y="220"/>
                  </a:lnTo>
                  <a:lnTo>
                    <a:pt x="240" y="218"/>
                  </a:lnTo>
                  <a:lnTo>
                    <a:pt x="240" y="220"/>
                  </a:lnTo>
                  <a:lnTo>
                    <a:pt x="241" y="218"/>
                  </a:lnTo>
                  <a:lnTo>
                    <a:pt x="241" y="220"/>
                  </a:lnTo>
                  <a:lnTo>
                    <a:pt x="242" y="220"/>
                  </a:lnTo>
                  <a:lnTo>
                    <a:pt x="242" y="221"/>
                  </a:lnTo>
                  <a:lnTo>
                    <a:pt x="244" y="221"/>
                  </a:lnTo>
                  <a:lnTo>
                    <a:pt x="245" y="221"/>
                  </a:lnTo>
                  <a:lnTo>
                    <a:pt x="245" y="220"/>
                  </a:lnTo>
                  <a:lnTo>
                    <a:pt x="245" y="221"/>
                  </a:lnTo>
                  <a:lnTo>
                    <a:pt x="246" y="221"/>
                  </a:lnTo>
                  <a:lnTo>
                    <a:pt x="246" y="222"/>
                  </a:lnTo>
                  <a:lnTo>
                    <a:pt x="246" y="224"/>
                  </a:lnTo>
                  <a:lnTo>
                    <a:pt x="246" y="225"/>
                  </a:lnTo>
                  <a:lnTo>
                    <a:pt x="248" y="225"/>
                  </a:lnTo>
                  <a:lnTo>
                    <a:pt x="246" y="225"/>
                  </a:lnTo>
                  <a:lnTo>
                    <a:pt x="248" y="225"/>
                  </a:lnTo>
                  <a:lnTo>
                    <a:pt x="248" y="226"/>
                  </a:lnTo>
                  <a:lnTo>
                    <a:pt x="248" y="225"/>
                  </a:lnTo>
                  <a:lnTo>
                    <a:pt x="249" y="225"/>
                  </a:lnTo>
                  <a:lnTo>
                    <a:pt x="250" y="225"/>
                  </a:lnTo>
                  <a:lnTo>
                    <a:pt x="250" y="226"/>
                  </a:lnTo>
                  <a:lnTo>
                    <a:pt x="251" y="226"/>
                  </a:lnTo>
                  <a:lnTo>
                    <a:pt x="250" y="226"/>
                  </a:lnTo>
                  <a:lnTo>
                    <a:pt x="250" y="228"/>
                  </a:lnTo>
                  <a:lnTo>
                    <a:pt x="251" y="228"/>
                  </a:lnTo>
                  <a:lnTo>
                    <a:pt x="253" y="228"/>
                  </a:lnTo>
                  <a:lnTo>
                    <a:pt x="253" y="229"/>
                  </a:lnTo>
                  <a:lnTo>
                    <a:pt x="254" y="229"/>
                  </a:lnTo>
                  <a:lnTo>
                    <a:pt x="254" y="230"/>
                  </a:lnTo>
                  <a:lnTo>
                    <a:pt x="255" y="230"/>
                  </a:lnTo>
                  <a:lnTo>
                    <a:pt x="255" y="232"/>
                  </a:lnTo>
                  <a:lnTo>
                    <a:pt x="257" y="232"/>
                  </a:lnTo>
                  <a:lnTo>
                    <a:pt x="258" y="232"/>
                  </a:lnTo>
                  <a:lnTo>
                    <a:pt x="259" y="232"/>
                  </a:lnTo>
                  <a:lnTo>
                    <a:pt x="261" y="232"/>
                  </a:lnTo>
                  <a:lnTo>
                    <a:pt x="261" y="233"/>
                  </a:lnTo>
                  <a:lnTo>
                    <a:pt x="261" y="232"/>
                  </a:lnTo>
                  <a:lnTo>
                    <a:pt x="262" y="232"/>
                  </a:lnTo>
                  <a:lnTo>
                    <a:pt x="263" y="232"/>
                  </a:lnTo>
                  <a:lnTo>
                    <a:pt x="263" y="233"/>
                  </a:lnTo>
                  <a:lnTo>
                    <a:pt x="265" y="233"/>
                  </a:lnTo>
                  <a:lnTo>
                    <a:pt x="265" y="234"/>
                  </a:lnTo>
                  <a:lnTo>
                    <a:pt x="265" y="235"/>
                  </a:lnTo>
                  <a:lnTo>
                    <a:pt x="265" y="237"/>
                  </a:lnTo>
                  <a:lnTo>
                    <a:pt x="266" y="237"/>
                  </a:lnTo>
                  <a:lnTo>
                    <a:pt x="266" y="238"/>
                  </a:lnTo>
                  <a:lnTo>
                    <a:pt x="267" y="238"/>
                  </a:lnTo>
                  <a:lnTo>
                    <a:pt x="267" y="239"/>
                  </a:lnTo>
                  <a:lnTo>
                    <a:pt x="268" y="239"/>
                  </a:lnTo>
                  <a:lnTo>
                    <a:pt x="268" y="241"/>
                  </a:lnTo>
                  <a:lnTo>
                    <a:pt x="270" y="241"/>
                  </a:lnTo>
                  <a:lnTo>
                    <a:pt x="270" y="239"/>
                  </a:lnTo>
                  <a:lnTo>
                    <a:pt x="271" y="239"/>
                  </a:lnTo>
                  <a:lnTo>
                    <a:pt x="271" y="241"/>
                  </a:lnTo>
                  <a:lnTo>
                    <a:pt x="272" y="241"/>
                  </a:lnTo>
                  <a:lnTo>
                    <a:pt x="272" y="242"/>
                  </a:lnTo>
                  <a:lnTo>
                    <a:pt x="272" y="243"/>
                  </a:lnTo>
                  <a:lnTo>
                    <a:pt x="274" y="243"/>
                  </a:lnTo>
                  <a:lnTo>
                    <a:pt x="274" y="245"/>
                  </a:lnTo>
                  <a:lnTo>
                    <a:pt x="274" y="246"/>
                  </a:lnTo>
                  <a:lnTo>
                    <a:pt x="275" y="246"/>
                  </a:lnTo>
                  <a:lnTo>
                    <a:pt x="274" y="246"/>
                  </a:lnTo>
                  <a:lnTo>
                    <a:pt x="275" y="246"/>
                  </a:lnTo>
                  <a:lnTo>
                    <a:pt x="275" y="247"/>
                  </a:lnTo>
                  <a:lnTo>
                    <a:pt x="275" y="249"/>
                  </a:lnTo>
                  <a:lnTo>
                    <a:pt x="275" y="250"/>
                  </a:lnTo>
                  <a:lnTo>
                    <a:pt x="275" y="251"/>
                  </a:lnTo>
                  <a:lnTo>
                    <a:pt x="276" y="251"/>
                  </a:lnTo>
                  <a:lnTo>
                    <a:pt x="276" y="253"/>
                  </a:lnTo>
                  <a:lnTo>
                    <a:pt x="276" y="254"/>
                  </a:lnTo>
                  <a:lnTo>
                    <a:pt x="276" y="255"/>
                  </a:lnTo>
                  <a:lnTo>
                    <a:pt x="278" y="255"/>
                  </a:lnTo>
                  <a:lnTo>
                    <a:pt x="279" y="255"/>
                  </a:lnTo>
                  <a:lnTo>
                    <a:pt x="280" y="255"/>
                  </a:lnTo>
                  <a:lnTo>
                    <a:pt x="280" y="254"/>
                  </a:lnTo>
                  <a:lnTo>
                    <a:pt x="282" y="254"/>
                  </a:lnTo>
                  <a:lnTo>
                    <a:pt x="283" y="254"/>
                  </a:lnTo>
                  <a:lnTo>
                    <a:pt x="283" y="253"/>
                  </a:lnTo>
                  <a:lnTo>
                    <a:pt x="284" y="253"/>
                  </a:lnTo>
                  <a:lnTo>
                    <a:pt x="288" y="253"/>
                  </a:lnTo>
                  <a:lnTo>
                    <a:pt x="289" y="253"/>
                  </a:lnTo>
                  <a:lnTo>
                    <a:pt x="292" y="253"/>
                  </a:lnTo>
                  <a:lnTo>
                    <a:pt x="293" y="253"/>
                  </a:lnTo>
                  <a:lnTo>
                    <a:pt x="293" y="254"/>
                  </a:lnTo>
                  <a:lnTo>
                    <a:pt x="295" y="254"/>
                  </a:lnTo>
                  <a:lnTo>
                    <a:pt x="295" y="253"/>
                  </a:lnTo>
                  <a:lnTo>
                    <a:pt x="296" y="253"/>
                  </a:lnTo>
                  <a:lnTo>
                    <a:pt x="297" y="253"/>
                  </a:lnTo>
                  <a:lnTo>
                    <a:pt x="300" y="251"/>
                  </a:lnTo>
                  <a:lnTo>
                    <a:pt x="305" y="249"/>
                  </a:lnTo>
                  <a:lnTo>
                    <a:pt x="308" y="247"/>
                  </a:lnTo>
                  <a:lnTo>
                    <a:pt x="314" y="249"/>
                  </a:lnTo>
                  <a:lnTo>
                    <a:pt x="321" y="250"/>
                  </a:lnTo>
                  <a:lnTo>
                    <a:pt x="322" y="250"/>
                  </a:lnTo>
                  <a:lnTo>
                    <a:pt x="323" y="250"/>
                  </a:lnTo>
                  <a:lnTo>
                    <a:pt x="325" y="251"/>
                  </a:lnTo>
                  <a:lnTo>
                    <a:pt x="326" y="253"/>
                  </a:lnTo>
                  <a:lnTo>
                    <a:pt x="326" y="254"/>
                  </a:lnTo>
                  <a:lnTo>
                    <a:pt x="327" y="254"/>
                  </a:lnTo>
                  <a:lnTo>
                    <a:pt x="329" y="255"/>
                  </a:lnTo>
                  <a:lnTo>
                    <a:pt x="333" y="256"/>
                  </a:lnTo>
                  <a:lnTo>
                    <a:pt x="335" y="258"/>
                  </a:lnTo>
                  <a:lnTo>
                    <a:pt x="335" y="260"/>
                  </a:lnTo>
                  <a:lnTo>
                    <a:pt x="335" y="262"/>
                  </a:lnTo>
                  <a:lnTo>
                    <a:pt x="337" y="273"/>
                  </a:lnTo>
                  <a:lnTo>
                    <a:pt x="338" y="283"/>
                  </a:lnTo>
                  <a:lnTo>
                    <a:pt x="339" y="285"/>
                  </a:lnTo>
                  <a:lnTo>
                    <a:pt x="339" y="289"/>
                  </a:lnTo>
                  <a:lnTo>
                    <a:pt x="339" y="290"/>
                  </a:lnTo>
                  <a:lnTo>
                    <a:pt x="339" y="292"/>
                  </a:lnTo>
                  <a:lnTo>
                    <a:pt x="341" y="296"/>
                  </a:lnTo>
                  <a:lnTo>
                    <a:pt x="341" y="298"/>
                  </a:lnTo>
                  <a:lnTo>
                    <a:pt x="342" y="297"/>
                  </a:lnTo>
                  <a:lnTo>
                    <a:pt x="347" y="293"/>
                  </a:lnTo>
                  <a:lnTo>
                    <a:pt x="354" y="289"/>
                  </a:lnTo>
                  <a:lnTo>
                    <a:pt x="360" y="285"/>
                  </a:lnTo>
                  <a:lnTo>
                    <a:pt x="363" y="283"/>
                  </a:lnTo>
                  <a:lnTo>
                    <a:pt x="365" y="285"/>
                  </a:lnTo>
                  <a:lnTo>
                    <a:pt x="369" y="288"/>
                  </a:lnTo>
                  <a:lnTo>
                    <a:pt x="372" y="290"/>
                  </a:lnTo>
                  <a:lnTo>
                    <a:pt x="373" y="290"/>
                  </a:lnTo>
                  <a:lnTo>
                    <a:pt x="377" y="294"/>
                  </a:lnTo>
                  <a:lnTo>
                    <a:pt x="382" y="298"/>
                  </a:lnTo>
                  <a:lnTo>
                    <a:pt x="384" y="298"/>
                  </a:lnTo>
                  <a:lnTo>
                    <a:pt x="390" y="304"/>
                  </a:lnTo>
                  <a:lnTo>
                    <a:pt x="390" y="305"/>
                  </a:lnTo>
                  <a:lnTo>
                    <a:pt x="392" y="306"/>
                  </a:lnTo>
                  <a:lnTo>
                    <a:pt x="393" y="306"/>
                  </a:lnTo>
                  <a:lnTo>
                    <a:pt x="394" y="306"/>
                  </a:lnTo>
                  <a:lnTo>
                    <a:pt x="394" y="307"/>
                  </a:lnTo>
                  <a:lnTo>
                    <a:pt x="396" y="307"/>
                  </a:lnTo>
                  <a:lnTo>
                    <a:pt x="397" y="307"/>
                  </a:lnTo>
                  <a:lnTo>
                    <a:pt x="398" y="309"/>
                  </a:lnTo>
                  <a:lnTo>
                    <a:pt x="399" y="309"/>
                  </a:lnTo>
                  <a:lnTo>
                    <a:pt x="401" y="309"/>
                  </a:lnTo>
                  <a:lnTo>
                    <a:pt x="401" y="310"/>
                  </a:lnTo>
                  <a:lnTo>
                    <a:pt x="402" y="310"/>
                  </a:lnTo>
                  <a:lnTo>
                    <a:pt x="403" y="310"/>
                  </a:lnTo>
                  <a:lnTo>
                    <a:pt x="403" y="311"/>
                  </a:lnTo>
                  <a:lnTo>
                    <a:pt x="405" y="311"/>
                  </a:lnTo>
                  <a:lnTo>
                    <a:pt x="406" y="311"/>
                  </a:lnTo>
                  <a:lnTo>
                    <a:pt x="406" y="313"/>
                  </a:lnTo>
                  <a:lnTo>
                    <a:pt x="406" y="314"/>
                  </a:lnTo>
                  <a:lnTo>
                    <a:pt x="407" y="314"/>
                  </a:lnTo>
                  <a:lnTo>
                    <a:pt x="409" y="314"/>
                  </a:lnTo>
                  <a:lnTo>
                    <a:pt x="409" y="315"/>
                  </a:lnTo>
                  <a:lnTo>
                    <a:pt x="409" y="314"/>
                  </a:lnTo>
                  <a:lnTo>
                    <a:pt x="410" y="314"/>
                  </a:lnTo>
                  <a:lnTo>
                    <a:pt x="410" y="315"/>
                  </a:lnTo>
                  <a:lnTo>
                    <a:pt x="411" y="317"/>
                  </a:lnTo>
                  <a:lnTo>
                    <a:pt x="413" y="317"/>
                  </a:lnTo>
                  <a:lnTo>
                    <a:pt x="413" y="318"/>
                  </a:lnTo>
                  <a:lnTo>
                    <a:pt x="413" y="319"/>
                  </a:lnTo>
                  <a:lnTo>
                    <a:pt x="414" y="319"/>
                  </a:lnTo>
                  <a:lnTo>
                    <a:pt x="415" y="319"/>
                  </a:lnTo>
                  <a:lnTo>
                    <a:pt x="415" y="321"/>
                  </a:lnTo>
                  <a:lnTo>
                    <a:pt x="416" y="321"/>
                  </a:lnTo>
                  <a:lnTo>
                    <a:pt x="416" y="322"/>
                  </a:lnTo>
                  <a:lnTo>
                    <a:pt x="418" y="322"/>
                  </a:lnTo>
                  <a:lnTo>
                    <a:pt x="419" y="322"/>
                  </a:lnTo>
                  <a:lnTo>
                    <a:pt x="420" y="322"/>
                  </a:lnTo>
                  <a:lnTo>
                    <a:pt x="422" y="322"/>
                  </a:lnTo>
                  <a:lnTo>
                    <a:pt x="422" y="323"/>
                  </a:lnTo>
                  <a:lnTo>
                    <a:pt x="423" y="323"/>
                  </a:lnTo>
                  <a:lnTo>
                    <a:pt x="423" y="325"/>
                  </a:lnTo>
                  <a:lnTo>
                    <a:pt x="424" y="323"/>
                  </a:lnTo>
                  <a:lnTo>
                    <a:pt x="426" y="323"/>
                  </a:lnTo>
                  <a:lnTo>
                    <a:pt x="426" y="325"/>
                  </a:lnTo>
                  <a:lnTo>
                    <a:pt x="424" y="325"/>
                  </a:lnTo>
                  <a:lnTo>
                    <a:pt x="424" y="326"/>
                  </a:lnTo>
                  <a:lnTo>
                    <a:pt x="423" y="326"/>
                  </a:lnTo>
                  <a:lnTo>
                    <a:pt x="423" y="327"/>
                  </a:lnTo>
                  <a:lnTo>
                    <a:pt x="422" y="327"/>
                  </a:lnTo>
                  <a:lnTo>
                    <a:pt x="422" y="328"/>
                  </a:lnTo>
                  <a:lnTo>
                    <a:pt x="420" y="328"/>
                  </a:lnTo>
                  <a:lnTo>
                    <a:pt x="420" y="330"/>
                  </a:lnTo>
                  <a:lnTo>
                    <a:pt x="419" y="330"/>
                  </a:lnTo>
                  <a:lnTo>
                    <a:pt x="418" y="330"/>
                  </a:lnTo>
                  <a:lnTo>
                    <a:pt x="416" y="330"/>
                  </a:lnTo>
                  <a:lnTo>
                    <a:pt x="415" y="330"/>
                  </a:lnTo>
                  <a:lnTo>
                    <a:pt x="415" y="331"/>
                  </a:lnTo>
                  <a:lnTo>
                    <a:pt x="414" y="331"/>
                  </a:lnTo>
                  <a:lnTo>
                    <a:pt x="413" y="331"/>
                  </a:lnTo>
                  <a:lnTo>
                    <a:pt x="413" y="332"/>
                  </a:lnTo>
                  <a:lnTo>
                    <a:pt x="413" y="334"/>
                  </a:lnTo>
                  <a:lnTo>
                    <a:pt x="411" y="335"/>
                  </a:lnTo>
                  <a:lnTo>
                    <a:pt x="410" y="335"/>
                  </a:lnTo>
                  <a:lnTo>
                    <a:pt x="409" y="336"/>
                  </a:lnTo>
                  <a:lnTo>
                    <a:pt x="409" y="338"/>
                  </a:lnTo>
                  <a:lnTo>
                    <a:pt x="409" y="339"/>
                  </a:lnTo>
                  <a:lnTo>
                    <a:pt x="407" y="339"/>
                  </a:lnTo>
                  <a:lnTo>
                    <a:pt x="407" y="340"/>
                  </a:lnTo>
                  <a:lnTo>
                    <a:pt x="407" y="342"/>
                  </a:lnTo>
                  <a:lnTo>
                    <a:pt x="407" y="343"/>
                  </a:lnTo>
                  <a:lnTo>
                    <a:pt x="406" y="344"/>
                  </a:lnTo>
                  <a:lnTo>
                    <a:pt x="406" y="345"/>
                  </a:lnTo>
                  <a:lnTo>
                    <a:pt x="405" y="347"/>
                  </a:lnTo>
                  <a:lnTo>
                    <a:pt x="403" y="348"/>
                  </a:lnTo>
                  <a:lnTo>
                    <a:pt x="403" y="349"/>
                  </a:lnTo>
                  <a:lnTo>
                    <a:pt x="405" y="349"/>
                  </a:lnTo>
                  <a:lnTo>
                    <a:pt x="406" y="351"/>
                  </a:lnTo>
                  <a:lnTo>
                    <a:pt x="407" y="352"/>
                  </a:lnTo>
                  <a:lnTo>
                    <a:pt x="409" y="353"/>
                  </a:lnTo>
                  <a:lnTo>
                    <a:pt x="409" y="355"/>
                  </a:lnTo>
                  <a:lnTo>
                    <a:pt x="409" y="356"/>
                  </a:lnTo>
                  <a:lnTo>
                    <a:pt x="410" y="356"/>
                  </a:lnTo>
                  <a:lnTo>
                    <a:pt x="411" y="357"/>
                  </a:lnTo>
                  <a:lnTo>
                    <a:pt x="411" y="359"/>
                  </a:lnTo>
                  <a:lnTo>
                    <a:pt x="413" y="359"/>
                  </a:lnTo>
                  <a:lnTo>
                    <a:pt x="414" y="360"/>
                  </a:lnTo>
                  <a:lnTo>
                    <a:pt x="434" y="352"/>
                  </a:lnTo>
                  <a:lnTo>
                    <a:pt x="435" y="352"/>
                  </a:lnTo>
                  <a:lnTo>
                    <a:pt x="436" y="352"/>
                  </a:lnTo>
                  <a:lnTo>
                    <a:pt x="436" y="351"/>
                  </a:lnTo>
                  <a:lnTo>
                    <a:pt x="437" y="351"/>
                  </a:lnTo>
                  <a:lnTo>
                    <a:pt x="439" y="351"/>
                  </a:lnTo>
                  <a:lnTo>
                    <a:pt x="440" y="351"/>
                  </a:lnTo>
                  <a:lnTo>
                    <a:pt x="441" y="352"/>
                  </a:lnTo>
                  <a:lnTo>
                    <a:pt x="443" y="352"/>
                  </a:lnTo>
                  <a:lnTo>
                    <a:pt x="443" y="353"/>
                  </a:lnTo>
                  <a:lnTo>
                    <a:pt x="444" y="353"/>
                  </a:lnTo>
                  <a:lnTo>
                    <a:pt x="445" y="353"/>
                  </a:lnTo>
                  <a:lnTo>
                    <a:pt x="447" y="353"/>
                  </a:lnTo>
                  <a:lnTo>
                    <a:pt x="447" y="355"/>
                  </a:lnTo>
                  <a:lnTo>
                    <a:pt x="448" y="353"/>
                  </a:lnTo>
                  <a:lnTo>
                    <a:pt x="448" y="355"/>
                  </a:lnTo>
                  <a:lnTo>
                    <a:pt x="449" y="355"/>
                  </a:lnTo>
                  <a:lnTo>
                    <a:pt x="451" y="355"/>
                  </a:lnTo>
                  <a:lnTo>
                    <a:pt x="452" y="355"/>
                  </a:lnTo>
                  <a:lnTo>
                    <a:pt x="452" y="356"/>
                  </a:lnTo>
                  <a:lnTo>
                    <a:pt x="453" y="356"/>
                  </a:lnTo>
                  <a:lnTo>
                    <a:pt x="453" y="357"/>
                  </a:lnTo>
                  <a:lnTo>
                    <a:pt x="454" y="357"/>
                  </a:lnTo>
                  <a:lnTo>
                    <a:pt x="456" y="357"/>
                  </a:lnTo>
                  <a:lnTo>
                    <a:pt x="456" y="359"/>
                  </a:lnTo>
                  <a:lnTo>
                    <a:pt x="457" y="359"/>
                  </a:lnTo>
                  <a:lnTo>
                    <a:pt x="457" y="360"/>
                  </a:lnTo>
                  <a:lnTo>
                    <a:pt x="458" y="360"/>
                  </a:lnTo>
                  <a:lnTo>
                    <a:pt x="458" y="361"/>
                  </a:lnTo>
                  <a:lnTo>
                    <a:pt x="460" y="361"/>
                  </a:lnTo>
                  <a:lnTo>
                    <a:pt x="460" y="362"/>
                  </a:lnTo>
                  <a:lnTo>
                    <a:pt x="460" y="364"/>
                  </a:lnTo>
                  <a:lnTo>
                    <a:pt x="461" y="364"/>
                  </a:lnTo>
                  <a:lnTo>
                    <a:pt x="461" y="365"/>
                  </a:lnTo>
                  <a:lnTo>
                    <a:pt x="461" y="366"/>
                  </a:lnTo>
                  <a:lnTo>
                    <a:pt x="460" y="366"/>
                  </a:lnTo>
                  <a:lnTo>
                    <a:pt x="460" y="368"/>
                  </a:lnTo>
                  <a:lnTo>
                    <a:pt x="460" y="369"/>
                  </a:lnTo>
                  <a:lnTo>
                    <a:pt x="461" y="369"/>
                  </a:lnTo>
                  <a:lnTo>
                    <a:pt x="461" y="370"/>
                  </a:lnTo>
                  <a:lnTo>
                    <a:pt x="461" y="372"/>
                  </a:lnTo>
                  <a:lnTo>
                    <a:pt x="462" y="372"/>
                  </a:lnTo>
                  <a:lnTo>
                    <a:pt x="464" y="372"/>
                  </a:lnTo>
                  <a:lnTo>
                    <a:pt x="465" y="372"/>
                  </a:lnTo>
                  <a:lnTo>
                    <a:pt x="466" y="372"/>
                  </a:lnTo>
                  <a:lnTo>
                    <a:pt x="466" y="373"/>
                  </a:lnTo>
                  <a:lnTo>
                    <a:pt x="468" y="373"/>
                  </a:lnTo>
                  <a:lnTo>
                    <a:pt x="468" y="372"/>
                  </a:lnTo>
                  <a:lnTo>
                    <a:pt x="468" y="373"/>
                  </a:lnTo>
                  <a:lnTo>
                    <a:pt x="469" y="373"/>
                  </a:lnTo>
                  <a:lnTo>
                    <a:pt x="469" y="374"/>
                  </a:lnTo>
                  <a:lnTo>
                    <a:pt x="470" y="374"/>
                  </a:lnTo>
                  <a:lnTo>
                    <a:pt x="471" y="374"/>
                  </a:lnTo>
                  <a:lnTo>
                    <a:pt x="471" y="376"/>
                  </a:lnTo>
                  <a:lnTo>
                    <a:pt x="473" y="376"/>
                  </a:lnTo>
                  <a:lnTo>
                    <a:pt x="473" y="377"/>
                  </a:lnTo>
                  <a:lnTo>
                    <a:pt x="474" y="377"/>
                  </a:lnTo>
                  <a:lnTo>
                    <a:pt x="474" y="378"/>
                  </a:lnTo>
                  <a:lnTo>
                    <a:pt x="475" y="378"/>
                  </a:lnTo>
                  <a:lnTo>
                    <a:pt x="475" y="379"/>
                  </a:lnTo>
                  <a:lnTo>
                    <a:pt x="477" y="379"/>
                  </a:lnTo>
                  <a:lnTo>
                    <a:pt x="477" y="381"/>
                  </a:lnTo>
                  <a:lnTo>
                    <a:pt x="478" y="381"/>
                  </a:lnTo>
                  <a:lnTo>
                    <a:pt x="478" y="382"/>
                  </a:lnTo>
                  <a:lnTo>
                    <a:pt x="479" y="383"/>
                  </a:lnTo>
                  <a:lnTo>
                    <a:pt x="479" y="385"/>
                  </a:lnTo>
                  <a:lnTo>
                    <a:pt x="481" y="385"/>
                  </a:lnTo>
                  <a:lnTo>
                    <a:pt x="481" y="386"/>
                  </a:lnTo>
                  <a:lnTo>
                    <a:pt x="482" y="386"/>
                  </a:lnTo>
                  <a:lnTo>
                    <a:pt x="483" y="386"/>
                  </a:lnTo>
                  <a:lnTo>
                    <a:pt x="485" y="387"/>
                  </a:lnTo>
                  <a:lnTo>
                    <a:pt x="485" y="389"/>
                  </a:lnTo>
                  <a:lnTo>
                    <a:pt x="486" y="389"/>
                  </a:lnTo>
                  <a:lnTo>
                    <a:pt x="486" y="390"/>
                  </a:lnTo>
                  <a:lnTo>
                    <a:pt x="487" y="390"/>
                  </a:lnTo>
                  <a:lnTo>
                    <a:pt x="487" y="389"/>
                  </a:lnTo>
                  <a:lnTo>
                    <a:pt x="487" y="390"/>
                  </a:lnTo>
                  <a:lnTo>
                    <a:pt x="489" y="390"/>
                  </a:lnTo>
                  <a:lnTo>
                    <a:pt x="490" y="390"/>
                  </a:lnTo>
                  <a:lnTo>
                    <a:pt x="491" y="390"/>
                  </a:lnTo>
                  <a:lnTo>
                    <a:pt x="492" y="390"/>
                  </a:lnTo>
                  <a:lnTo>
                    <a:pt x="494" y="390"/>
                  </a:lnTo>
                  <a:lnTo>
                    <a:pt x="495" y="390"/>
                  </a:lnTo>
                  <a:lnTo>
                    <a:pt x="495" y="389"/>
                  </a:lnTo>
                  <a:lnTo>
                    <a:pt x="496" y="389"/>
                  </a:lnTo>
                  <a:lnTo>
                    <a:pt x="496" y="387"/>
                  </a:lnTo>
                  <a:lnTo>
                    <a:pt x="498" y="387"/>
                  </a:lnTo>
                  <a:lnTo>
                    <a:pt x="499" y="387"/>
                  </a:lnTo>
                  <a:lnTo>
                    <a:pt x="500" y="386"/>
                  </a:lnTo>
                  <a:lnTo>
                    <a:pt x="502" y="387"/>
                  </a:lnTo>
                  <a:lnTo>
                    <a:pt x="503" y="389"/>
                  </a:lnTo>
                  <a:lnTo>
                    <a:pt x="503" y="390"/>
                  </a:lnTo>
                  <a:lnTo>
                    <a:pt x="504" y="390"/>
                  </a:lnTo>
                  <a:lnTo>
                    <a:pt x="506" y="391"/>
                  </a:lnTo>
                  <a:lnTo>
                    <a:pt x="508" y="391"/>
                  </a:lnTo>
                  <a:lnTo>
                    <a:pt x="509" y="391"/>
                  </a:lnTo>
                  <a:lnTo>
                    <a:pt x="509" y="390"/>
                  </a:lnTo>
                  <a:lnTo>
                    <a:pt x="512" y="390"/>
                  </a:lnTo>
                  <a:lnTo>
                    <a:pt x="513" y="389"/>
                  </a:lnTo>
                  <a:lnTo>
                    <a:pt x="515" y="389"/>
                  </a:lnTo>
                  <a:lnTo>
                    <a:pt x="515" y="387"/>
                  </a:lnTo>
                  <a:lnTo>
                    <a:pt x="516" y="386"/>
                  </a:lnTo>
                  <a:lnTo>
                    <a:pt x="516" y="385"/>
                  </a:lnTo>
                  <a:lnTo>
                    <a:pt x="516" y="383"/>
                  </a:lnTo>
                  <a:lnTo>
                    <a:pt x="517" y="381"/>
                  </a:lnTo>
                  <a:lnTo>
                    <a:pt x="519" y="379"/>
                  </a:lnTo>
                  <a:lnTo>
                    <a:pt x="520" y="376"/>
                  </a:lnTo>
                  <a:lnTo>
                    <a:pt x="520" y="374"/>
                  </a:lnTo>
                  <a:lnTo>
                    <a:pt x="520" y="373"/>
                  </a:lnTo>
                  <a:lnTo>
                    <a:pt x="521" y="373"/>
                  </a:lnTo>
                  <a:lnTo>
                    <a:pt x="521" y="372"/>
                  </a:lnTo>
                  <a:lnTo>
                    <a:pt x="521" y="370"/>
                  </a:lnTo>
                  <a:lnTo>
                    <a:pt x="521" y="369"/>
                  </a:lnTo>
                  <a:lnTo>
                    <a:pt x="521" y="368"/>
                  </a:lnTo>
                  <a:lnTo>
                    <a:pt x="521" y="366"/>
                  </a:lnTo>
                  <a:lnTo>
                    <a:pt x="520" y="365"/>
                  </a:lnTo>
                  <a:lnTo>
                    <a:pt x="520" y="364"/>
                  </a:lnTo>
                  <a:lnTo>
                    <a:pt x="520" y="362"/>
                  </a:lnTo>
                  <a:lnTo>
                    <a:pt x="521" y="362"/>
                  </a:lnTo>
                  <a:lnTo>
                    <a:pt x="521" y="361"/>
                  </a:lnTo>
                  <a:lnTo>
                    <a:pt x="521" y="360"/>
                  </a:lnTo>
                  <a:lnTo>
                    <a:pt x="523" y="359"/>
                  </a:lnTo>
                  <a:lnTo>
                    <a:pt x="524" y="357"/>
                  </a:lnTo>
                  <a:lnTo>
                    <a:pt x="524" y="356"/>
                  </a:lnTo>
                  <a:lnTo>
                    <a:pt x="525" y="356"/>
                  </a:lnTo>
                  <a:lnTo>
                    <a:pt x="525" y="355"/>
                  </a:lnTo>
                  <a:lnTo>
                    <a:pt x="527" y="353"/>
                  </a:lnTo>
                  <a:lnTo>
                    <a:pt x="527" y="352"/>
                  </a:lnTo>
                  <a:lnTo>
                    <a:pt x="527" y="351"/>
                  </a:lnTo>
                  <a:lnTo>
                    <a:pt x="527" y="349"/>
                  </a:lnTo>
                  <a:lnTo>
                    <a:pt x="527" y="348"/>
                  </a:lnTo>
                  <a:lnTo>
                    <a:pt x="528" y="348"/>
                  </a:lnTo>
                  <a:lnTo>
                    <a:pt x="528" y="347"/>
                  </a:lnTo>
                  <a:lnTo>
                    <a:pt x="528" y="345"/>
                  </a:lnTo>
                  <a:lnTo>
                    <a:pt x="528" y="344"/>
                  </a:lnTo>
                  <a:lnTo>
                    <a:pt x="529" y="344"/>
                  </a:lnTo>
                  <a:lnTo>
                    <a:pt x="529" y="343"/>
                  </a:lnTo>
                  <a:lnTo>
                    <a:pt x="529" y="342"/>
                  </a:lnTo>
                  <a:lnTo>
                    <a:pt x="530" y="342"/>
                  </a:lnTo>
                  <a:lnTo>
                    <a:pt x="530" y="340"/>
                  </a:lnTo>
                  <a:lnTo>
                    <a:pt x="530" y="339"/>
                  </a:lnTo>
                  <a:lnTo>
                    <a:pt x="529" y="339"/>
                  </a:lnTo>
                  <a:lnTo>
                    <a:pt x="529" y="338"/>
                  </a:lnTo>
                  <a:lnTo>
                    <a:pt x="529" y="336"/>
                  </a:lnTo>
                  <a:lnTo>
                    <a:pt x="529" y="335"/>
                  </a:lnTo>
                  <a:lnTo>
                    <a:pt x="529" y="334"/>
                  </a:lnTo>
                  <a:lnTo>
                    <a:pt x="529" y="332"/>
                  </a:lnTo>
                  <a:lnTo>
                    <a:pt x="529" y="331"/>
                  </a:lnTo>
                  <a:lnTo>
                    <a:pt x="528" y="331"/>
                  </a:lnTo>
                  <a:lnTo>
                    <a:pt x="527" y="330"/>
                  </a:lnTo>
                  <a:lnTo>
                    <a:pt x="525" y="330"/>
                  </a:lnTo>
                  <a:lnTo>
                    <a:pt x="524" y="330"/>
                  </a:lnTo>
                  <a:lnTo>
                    <a:pt x="523" y="330"/>
                  </a:lnTo>
                  <a:lnTo>
                    <a:pt x="523" y="328"/>
                  </a:lnTo>
                  <a:lnTo>
                    <a:pt x="523" y="327"/>
                  </a:lnTo>
                  <a:lnTo>
                    <a:pt x="523" y="326"/>
                  </a:lnTo>
                  <a:lnTo>
                    <a:pt x="523" y="325"/>
                  </a:lnTo>
                  <a:lnTo>
                    <a:pt x="523" y="323"/>
                  </a:lnTo>
                  <a:lnTo>
                    <a:pt x="523" y="322"/>
                  </a:lnTo>
                  <a:lnTo>
                    <a:pt x="523" y="321"/>
                  </a:lnTo>
                  <a:lnTo>
                    <a:pt x="523" y="319"/>
                  </a:lnTo>
                  <a:lnTo>
                    <a:pt x="523" y="318"/>
                  </a:lnTo>
                  <a:lnTo>
                    <a:pt x="523" y="317"/>
                  </a:lnTo>
                  <a:lnTo>
                    <a:pt x="523" y="315"/>
                  </a:lnTo>
                  <a:lnTo>
                    <a:pt x="523" y="314"/>
                  </a:lnTo>
                  <a:lnTo>
                    <a:pt x="523" y="313"/>
                  </a:lnTo>
                  <a:lnTo>
                    <a:pt x="523" y="311"/>
                  </a:lnTo>
                  <a:lnTo>
                    <a:pt x="524" y="310"/>
                  </a:lnTo>
                  <a:lnTo>
                    <a:pt x="524" y="309"/>
                  </a:lnTo>
                  <a:lnTo>
                    <a:pt x="524" y="307"/>
                  </a:lnTo>
                  <a:lnTo>
                    <a:pt x="524" y="306"/>
                  </a:lnTo>
                  <a:lnTo>
                    <a:pt x="525" y="305"/>
                  </a:lnTo>
                  <a:lnTo>
                    <a:pt x="525" y="306"/>
                  </a:lnTo>
                  <a:lnTo>
                    <a:pt x="527" y="306"/>
                  </a:lnTo>
                  <a:lnTo>
                    <a:pt x="528" y="306"/>
                  </a:lnTo>
                  <a:lnTo>
                    <a:pt x="529" y="306"/>
                  </a:lnTo>
                  <a:lnTo>
                    <a:pt x="529" y="305"/>
                  </a:lnTo>
                  <a:lnTo>
                    <a:pt x="530" y="305"/>
                  </a:lnTo>
                  <a:lnTo>
                    <a:pt x="532" y="306"/>
                  </a:lnTo>
                  <a:lnTo>
                    <a:pt x="533" y="306"/>
                  </a:lnTo>
                  <a:lnTo>
                    <a:pt x="534" y="305"/>
                  </a:lnTo>
                  <a:lnTo>
                    <a:pt x="536" y="305"/>
                  </a:lnTo>
                  <a:lnTo>
                    <a:pt x="537" y="305"/>
                  </a:lnTo>
                  <a:lnTo>
                    <a:pt x="538" y="305"/>
                  </a:lnTo>
                  <a:lnTo>
                    <a:pt x="540" y="305"/>
                  </a:lnTo>
                  <a:lnTo>
                    <a:pt x="541" y="305"/>
                  </a:lnTo>
                  <a:lnTo>
                    <a:pt x="542" y="305"/>
                  </a:lnTo>
                  <a:lnTo>
                    <a:pt x="544" y="305"/>
                  </a:lnTo>
                  <a:lnTo>
                    <a:pt x="545" y="305"/>
                  </a:lnTo>
                  <a:lnTo>
                    <a:pt x="546" y="305"/>
                  </a:lnTo>
                  <a:lnTo>
                    <a:pt x="547" y="305"/>
                  </a:lnTo>
                  <a:lnTo>
                    <a:pt x="549" y="305"/>
                  </a:lnTo>
                  <a:lnTo>
                    <a:pt x="550" y="305"/>
                  </a:lnTo>
                  <a:lnTo>
                    <a:pt x="551" y="305"/>
                  </a:lnTo>
                  <a:lnTo>
                    <a:pt x="551" y="306"/>
                  </a:lnTo>
                  <a:lnTo>
                    <a:pt x="553" y="307"/>
                  </a:lnTo>
                  <a:lnTo>
                    <a:pt x="553" y="309"/>
                  </a:lnTo>
                  <a:lnTo>
                    <a:pt x="553" y="310"/>
                  </a:lnTo>
                  <a:lnTo>
                    <a:pt x="553" y="311"/>
                  </a:lnTo>
                  <a:lnTo>
                    <a:pt x="553" y="313"/>
                  </a:lnTo>
                  <a:lnTo>
                    <a:pt x="553" y="314"/>
                  </a:lnTo>
                  <a:lnTo>
                    <a:pt x="553" y="315"/>
                  </a:lnTo>
                  <a:lnTo>
                    <a:pt x="554" y="317"/>
                  </a:lnTo>
                  <a:lnTo>
                    <a:pt x="555" y="317"/>
                  </a:lnTo>
                  <a:lnTo>
                    <a:pt x="557" y="317"/>
                  </a:lnTo>
                  <a:lnTo>
                    <a:pt x="557" y="318"/>
                  </a:lnTo>
                  <a:lnTo>
                    <a:pt x="558" y="318"/>
                  </a:lnTo>
                  <a:lnTo>
                    <a:pt x="559" y="318"/>
                  </a:lnTo>
                  <a:lnTo>
                    <a:pt x="559" y="319"/>
                  </a:lnTo>
                  <a:lnTo>
                    <a:pt x="561" y="319"/>
                  </a:lnTo>
                  <a:lnTo>
                    <a:pt x="561" y="321"/>
                  </a:lnTo>
                  <a:lnTo>
                    <a:pt x="562" y="321"/>
                  </a:lnTo>
                  <a:lnTo>
                    <a:pt x="562" y="322"/>
                  </a:lnTo>
                  <a:lnTo>
                    <a:pt x="563" y="322"/>
                  </a:lnTo>
                  <a:lnTo>
                    <a:pt x="565" y="322"/>
                  </a:lnTo>
                  <a:lnTo>
                    <a:pt x="566" y="322"/>
                  </a:lnTo>
                  <a:lnTo>
                    <a:pt x="566" y="323"/>
                  </a:lnTo>
                  <a:lnTo>
                    <a:pt x="567" y="323"/>
                  </a:lnTo>
                  <a:lnTo>
                    <a:pt x="567" y="322"/>
                  </a:lnTo>
                  <a:lnTo>
                    <a:pt x="568" y="322"/>
                  </a:lnTo>
                  <a:lnTo>
                    <a:pt x="570" y="322"/>
                  </a:lnTo>
                  <a:lnTo>
                    <a:pt x="570" y="321"/>
                  </a:lnTo>
                  <a:lnTo>
                    <a:pt x="571" y="321"/>
                  </a:lnTo>
                  <a:lnTo>
                    <a:pt x="571" y="319"/>
                  </a:lnTo>
                  <a:lnTo>
                    <a:pt x="571" y="318"/>
                  </a:lnTo>
                  <a:lnTo>
                    <a:pt x="571" y="317"/>
                  </a:lnTo>
                  <a:lnTo>
                    <a:pt x="572" y="317"/>
                  </a:lnTo>
                  <a:lnTo>
                    <a:pt x="572" y="315"/>
                  </a:lnTo>
                  <a:lnTo>
                    <a:pt x="571" y="315"/>
                  </a:lnTo>
                  <a:lnTo>
                    <a:pt x="571" y="314"/>
                  </a:lnTo>
                  <a:lnTo>
                    <a:pt x="570" y="314"/>
                  </a:lnTo>
                  <a:lnTo>
                    <a:pt x="568" y="314"/>
                  </a:lnTo>
                  <a:lnTo>
                    <a:pt x="568" y="313"/>
                  </a:lnTo>
                  <a:lnTo>
                    <a:pt x="567" y="313"/>
                  </a:lnTo>
                  <a:lnTo>
                    <a:pt x="567" y="311"/>
                  </a:lnTo>
                  <a:lnTo>
                    <a:pt x="567" y="310"/>
                  </a:lnTo>
                  <a:lnTo>
                    <a:pt x="566" y="310"/>
                  </a:lnTo>
                  <a:lnTo>
                    <a:pt x="566" y="309"/>
                  </a:lnTo>
                  <a:lnTo>
                    <a:pt x="567" y="309"/>
                  </a:lnTo>
                  <a:lnTo>
                    <a:pt x="567" y="307"/>
                  </a:lnTo>
                  <a:lnTo>
                    <a:pt x="567" y="306"/>
                  </a:lnTo>
                  <a:lnTo>
                    <a:pt x="568" y="306"/>
                  </a:lnTo>
                  <a:lnTo>
                    <a:pt x="567" y="306"/>
                  </a:lnTo>
                  <a:lnTo>
                    <a:pt x="567" y="305"/>
                  </a:lnTo>
                  <a:lnTo>
                    <a:pt x="567" y="306"/>
                  </a:lnTo>
                  <a:lnTo>
                    <a:pt x="568" y="306"/>
                  </a:lnTo>
                  <a:lnTo>
                    <a:pt x="570" y="306"/>
                  </a:lnTo>
                  <a:lnTo>
                    <a:pt x="571" y="306"/>
                  </a:lnTo>
                  <a:lnTo>
                    <a:pt x="571" y="307"/>
                  </a:lnTo>
                  <a:lnTo>
                    <a:pt x="572" y="307"/>
                  </a:lnTo>
                  <a:lnTo>
                    <a:pt x="574" y="307"/>
                  </a:lnTo>
                  <a:lnTo>
                    <a:pt x="575" y="307"/>
                  </a:lnTo>
                  <a:lnTo>
                    <a:pt x="576" y="307"/>
                  </a:lnTo>
                  <a:lnTo>
                    <a:pt x="576" y="306"/>
                  </a:lnTo>
                  <a:lnTo>
                    <a:pt x="578" y="306"/>
                  </a:lnTo>
                  <a:lnTo>
                    <a:pt x="579" y="306"/>
                  </a:lnTo>
                  <a:lnTo>
                    <a:pt x="580" y="306"/>
                  </a:lnTo>
                  <a:lnTo>
                    <a:pt x="582" y="306"/>
                  </a:lnTo>
                  <a:lnTo>
                    <a:pt x="583" y="306"/>
                  </a:lnTo>
                  <a:lnTo>
                    <a:pt x="583" y="305"/>
                  </a:lnTo>
                  <a:lnTo>
                    <a:pt x="583" y="306"/>
                  </a:lnTo>
                  <a:lnTo>
                    <a:pt x="584" y="306"/>
                  </a:lnTo>
                  <a:lnTo>
                    <a:pt x="585" y="306"/>
                  </a:lnTo>
                  <a:lnTo>
                    <a:pt x="585" y="307"/>
                  </a:lnTo>
                  <a:lnTo>
                    <a:pt x="587" y="307"/>
                  </a:lnTo>
                  <a:lnTo>
                    <a:pt x="587" y="309"/>
                  </a:lnTo>
                  <a:lnTo>
                    <a:pt x="588" y="309"/>
                  </a:lnTo>
                  <a:lnTo>
                    <a:pt x="588" y="310"/>
                  </a:lnTo>
                  <a:lnTo>
                    <a:pt x="589" y="310"/>
                  </a:lnTo>
                  <a:lnTo>
                    <a:pt x="589" y="311"/>
                  </a:lnTo>
                  <a:lnTo>
                    <a:pt x="591" y="311"/>
                  </a:lnTo>
                  <a:lnTo>
                    <a:pt x="591" y="313"/>
                  </a:lnTo>
                  <a:lnTo>
                    <a:pt x="591" y="314"/>
                  </a:lnTo>
                  <a:lnTo>
                    <a:pt x="592" y="314"/>
                  </a:lnTo>
                  <a:lnTo>
                    <a:pt x="592" y="315"/>
                  </a:lnTo>
                  <a:lnTo>
                    <a:pt x="593" y="315"/>
                  </a:lnTo>
                  <a:lnTo>
                    <a:pt x="595" y="315"/>
                  </a:lnTo>
                  <a:lnTo>
                    <a:pt x="595" y="317"/>
                  </a:lnTo>
                  <a:lnTo>
                    <a:pt x="596" y="317"/>
                  </a:lnTo>
                  <a:lnTo>
                    <a:pt x="596" y="318"/>
                  </a:lnTo>
                  <a:lnTo>
                    <a:pt x="597" y="318"/>
                  </a:lnTo>
                  <a:lnTo>
                    <a:pt x="597" y="319"/>
                  </a:lnTo>
                  <a:lnTo>
                    <a:pt x="596" y="319"/>
                  </a:lnTo>
                  <a:lnTo>
                    <a:pt x="596" y="321"/>
                  </a:lnTo>
                  <a:lnTo>
                    <a:pt x="597" y="321"/>
                  </a:lnTo>
                  <a:lnTo>
                    <a:pt x="597" y="322"/>
                  </a:lnTo>
                  <a:lnTo>
                    <a:pt x="599" y="322"/>
                  </a:lnTo>
                  <a:lnTo>
                    <a:pt x="599" y="323"/>
                  </a:lnTo>
                  <a:lnTo>
                    <a:pt x="599" y="325"/>
                  </a:lnTo>
                  <a:lnTo>
                    <a:pt x="599" y="326"/>
                  </a:lnTo>
                  <a:lnTo>
                    <a:pt x="600" y="326"/>
                  </a:lnTo>
                  <a:lnTo>
                    <a:pt x="600" y="327"/>
                  </a:lnTo>
                  <a:lnTo>
                    <a:pt x="600"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2"/>
                  </a:lnTo>
                  <a:lnTo>
                    <a:pt x="601" y="342"/>
                  </a:lnTo>
                  <a:lnTo>
                    <a:pt x="601" y="343"/>
                  </a:lnTo>
                  <a:lnTo>
                    <a:pt x="601" y="344"/>
                  </a:lnTo>
                  <a:lnTo>
                    <a:pt x="602" y="344"/>
                  </a:lnTo>
                  <a:lnTo>
                    <a:pt x="602" y="345"/>
                  </a:lnTo>
                  <a:lnTo>
                    <a:pt x="601" y="345"/>
                  </a:lnTo>
                  <a:lnTo>
                    <a:pt x="601" y="347"/>
                  </a:lnTo>
                  <a:lnTo>
                    <a:pt x="601" y="348"/>
                  </a:lnTo>
                  <a:lnTo>
                    <a:pt x="602" y="348"/>
                  </a:lnTo>
                  <a:lnTo>
                    <a:pt x="604" y="348"/>
                  </a:lnTo>
                  <a:lnTo>
                    <a:pt x="605" y="348"/>
                  </a:lnTo>
                  <a:lnTo>
                    <a:pt x="605" y="349"/>
                  </a:lnTo>
                  <a:lnTo>
                    <a:pt x="605" y="351"/>
                  </a:lnTo>
                  <a:lnTo>
                    <a:pt x="605" y="352"/>
                  </a:lnTo>
                  <a:lnTo>
                    <a:pt x="604" y="352"/>
                  </a:lnTo>
                  <a:lnTo>
                    <a:pt x="604" y="353"/>
                  </a:lnTo>
                  <a:lnTo>
                    <a:pt x="604" y="355"/>
                  </a:lnTo>
                  <a:lnTo>
                    <a:pt x="604" y="356"/>
                  </a:lnTo>
                  <a:lnTo>
                    <a:pt x="605" y="356"/>
                  </a:lnTo>
                  <a:lnTo>
                    <a:pt x="605" y="357"/>
                  </a:lnTo>
                  <a:lnTo>
                    <a:pt x="606" y="357"/>
                  </a:lnTo>
                  <a:lnTo>
                    <a:pt x="606" y="359"/>
                  </a:lnTo>
                  <a:lnTo>
                    <a:pt x="606" y="360"/>
                  </a:lnTo>
                  <a:lnTo>
                    <a:pt x="605" y="360"/>
                  </a:lnTo>
                  <a:lnTo>
                    <a:pt x="606" y="360"/>
                  </a:lnTo>
                  <a:lnTo>
                    <a:pt x="606" y="361"/>
                  </a:lnTo>
                  <a:lnTo>
                    <a:pt x="606" y="362"/>
                  </a:lnTo>
                  <a:lnTo>
                    <a:pt x="606" y="364"/>
                  </a:lnTo>
                  <a:lnTo>
                    <a:pt x="608" y="364"/>
                  </a:lnTo>
                  <a:lnTo>
                    <a:pt x="606" y="364"/>
                  </a:lnTo>
                  <a:lnTo>
                    <a:pt x="606" y="365"/>
                  </a:lnTo>
                  <a:lnTo>
                    <a:pt x="606" y="366"/>
                  </a:lnTo>
                  <a:lnTo>
                    <a:pt x="606" y="368"/>
                  </a:lnTo>
                  <a:lnTo>
                    <a:pt x="608" y="368"/>
                  </a:lnTo>
                  <a:lnTo>
                    <a:pt x="608" y="369"/>
                  </a:lnTo>
                  <a:lnTo>
                    <a:pt x="606" y="369"/>
                  </a:lnTo>
                  <a:lnTo>
                    <a:pt x="608" y="369"/>
                  </a:lnTo>
                  <a:lnTo>
                    <a:pt x="608" y="370"/>
                  </a:lnTo>
                  <a:lnTo>
                    <a:pt x="608" y="372"/>
                  </a:lnTo>
                  <a:lnTo>
                    <a:pt x="609" y="372"/>
                  </a:lnTo>
                  <a:lnTo>
                    <a:pt x="609" y="373"/>
                  </a:lnTo>
                  <a:lnTo>
                    <a:pt x="609"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9" y="387"/>
                  </a:lnTo>
                  <a:lnTo>
                    <a:pt x="609" y="389"/>
                  </a:lnTo>
                  <a:lnTo>
                    <a:pt x="609" y="390"/>
                  </a:lnTo>
                  <a:lnTo>
                    <a:pt x="610" y="390"/>
                  </a:lnTo>
                  <a:lnTo>
                    <a:pt x="610" y="391"/>
                  </a:lnTo>
                  <a:lnTo>
                    <a:pt x="610" y="393"/>
                  </a:lnTo>
                  <a:lnTo>
                    <a:pt x="609" y="393"/>
                  </a:lnTo>
                  <a:lnTo>
                    <a:pt x="609" y="394"/>
                  </a:lnTo>
                  <a:lnTo>
                    <a:pt x="608" y="394"/>
                  </a:lnTo>
                  <a:lnTo>
                    <a:pt x="606" y="395"/>
                  </a:lnTo>
                  <a:lnTo>
                    <a:pt x="606" y="397"/>
                  </a:lnTo>
                  <a:lnTo>
                    <a:pt x="606" y="398"/>
                  </a:lnTo>
                  <a:lnTo>
                    <a:pt x="605" y="398"/>
                  </a:lnTo>
                  <a:lnTo>
                    <a:pt x="605" y="399"/>
                  </a:lnTo>
                  <a:lnTo>
                    <a:pt x="605" y="400"/>
                  </a:lnTo>
                  <a:lnTo>
                    <a:pt x="605" y="402"/>
                  </a:lnTo>
                  <a:lnTo>
                    <a:pt x="605" y="403"/>
                  </a:lnTo>
                  <a:lnTo>
                    <a:pt x="604" y="403"/>
                  </a:lnTo>
                  <a:lnTo>
                    <a:pt x="604" y="404"/>
                  </a:lnTo>
                  <a:lnTo>
                    <a:pt x="604" y="406"/>
                  </a:lnTo>
                  <a:lnTo>
                    <a:pt x="604" y="407"/>
                  </a:lnTo>
                  <a:lnTo>
                    <a:pt x="604" y="406"/>
                  </a:lnTo>
                  <a:lnTo>
                    <a:pt x="605" y="406"/>
                  </a:lnTo>
                  <a:lnTo>
                    <a:pt x="605" y="404"/>
                  </a:lnTo>
                  <a:lnTo>
                    <a:pt x="606" y="403"/>
                  </a:lnTo>
                  <a:lnTo>
                    <a:pt x="606" y="402"/>
                  </a:lnTo>
                  <a:lnTo>
                    <a:pt x="608" y="402"/>
                  </a:lnTo>
                  <a:lnTo>
                    <a:pt x="608" y="400"/>
                  </a:lnTo>
                  <a:lnTo>
                    <a:pt x="609" y="400"/>
                  </a:lnTo>
                  <a:lnTo>
                    <a:pt x="609" y="399"/>
                  </a:lnTo>
                  <a:lnTo>
                    <a:pt x="610" y="399"/>
                  </a:lnTo>
                  <a:lnTo>
                    <a:pt x="612" y="398"/>
                  </a:lnTo>
                  <a:lnTo>
                    <a:pt x="613" y="398"/>
                  </a:lnTo>
                  <a:lnTo>
                    <a:pt x="613" y="397"/>
                  </a:lnTo>
                  <a:lnTo>
                    <a:pt x="613" y="395"/>
                  </a:lnTo>
                  <a:lnTo>
                    <a:pt x="613" y="394"/>
                  </a:lnTo>
                  <a:lnTo>
                    <a:pt x="614" y="394"/>
                  </a:lnTo>
                  <a:lnTo>
                    <a:pt x="616" y="394"/>
                  </a:lnTo>
                  <a:lnTo>
                    <a:pt x="616" y="393"/>
                  </a:lnTo>
                  <a:lnTo>
                    <a:pt x="617" y="393"/>
                  </a:lnTo>
                  <a:lnTo>
                    <a:pt x="617" y="391"/>
                  </a:lnTo>
                  <a:lnTo>
                    <a:pt x="617" y="390"/>
                  </a:lnTo>
                  <a:lnTo>
                    <a:pt x="618" y="390"/>
                  </a:lnTo>
                  <a:lnTo>
                    <a:pt x="618" y="389"/>
                  </a:lnTo>
                  <a:lnTo>
                    <a:pt x="620" y="387"/>
                  </a:lnTo>
                  <a:lnTo>
                    <a:pt x="620" y="386"/>
                  </a:lnTo>
                  <a:lnTo>
                    <a:pt x="621" y="386"/>
                  </a:lnTo>
                  <a:lnTo>
                    <a:pt x="622" y="386"/>
                  </a:lnTo>
                  <a:lnTo>
                    <a:pt x="622" y="385"/>
                  </a:lnTo>
                  <a:lnTo>
                    <a:pt x="623" y="385"/>
                  </a:lnTo>
                  <a:lnTo>
                    <a:pt x="625" y="385"/>
                  </a:lnTo>
                  <a:lnTo>
                    <a:pt x="626" y="385"/>
                  </a:lnTo>
                  <a:lnTo>
                    <a:pt x="626" y="383"/>
                  </a:lnTo>
                  <a:lnTo>
                    <a:pt x="627" y="383"/>
                  </a:lnTo>
                  <a:lnTo>
                    <a:pt x="629" y="383"/>
                  </a:lnTo>
                  <a:lnTo>
                    <a:pt x="630" y="383"/>
                  </a:lnTo>
                  <a:lnTo>
                    <a:pt x="630" y="382"/>
                  </a:lnTo>
                  <a:lnTo>
                    <a:pt x="631" y="382"/>
                  </a:lnTo>
                  <a:lnTo>
                    <a:pt x="633" y="382"/>
                  </a:lnTo>
                  <a:lnTo>
                    <a:pt x="633" y="381"/>
                  </a:lnTo>
                  <a:lnTo>
                    <a:pt x="634" y="381"/>
                  </a:lnTo>
                  <a:lnTo>
                    <a:pt x="635" y="381"/>
                  </a:lnTo>
                  <a:lnTo>
                    <a:pt x="635" y="379"/>
                  </a:lnTo>
                  <a:lnTo>
                    <a:pt x="637" y="379"/>
                  </a:lnTo>
                  <a:lnTo>
                    <a:pt x="637" y="381"/>
                  </a:lnTo>
                  <a:lnTo>
                    <a:pt x="635" y="381"/>
                  </a:lnTo>
                  <a:lnTo>
                    <a:pt x="634" y="381"/>
                  </a:lnTo>
                  <a:lnTo>
                    <a:pt x="634" y="382"/>
                  </a:lnTo>
                  <a:lnTo>
                    <a:pt x="634" y="383"/>
                  </a:lnTo>
                  <a:lnTo>
                    <a:pt x="635" y="383"/>
                  </a:lnTo>
                  <a:lnTo>
                    <a:pt x="635" y="385"/>
                  </a:lnTo>
                  <a:lnTo>
                    <a:pt x="637" y="385"/>
                  </a:lnTo>
                  <a:lnTo>
                    <a:pt x="638" y="385"/>
                  </a:lnTo>
                  <a:lnTo>
                    <a:pt x="638" y="386"/>
                  </a:lnTo>
                  <a:lnTo>
                    <a:pt x="639" y="386"/>
                  </a:lnTo>
                  <a:lnTo>
                    <a:pt x="640" y="387"/>
                  </a:lnTo>
                  <a:lnTo>
                    <a:pt x="642" y="387"/>
                  </a:lnTo>
                  <a:lnTo>
                    <a:pt x="643" y="389"/>
                  </a:lnTo>
                  <a:lnTo>
                    <a:pt x="644" y="389"/>
                  </a:lnTo>
                  <a:lnTo>
                    <a:pt x="644" y="390"/>
                  </a:lnTo>
                  <a:lnTo>
                    <a:pt x="646" y="390"/>
                  </a:lnTo>
                  <a:lnTo>
                    <a:pt x="647" y="391"/>
                  </a:lnTo>
                  <a:lnTo>
                    <a:pt x="647" y="393"/>
                  </a:lnTo>
                  <a:lnTo>
                    <a:pt x="650" y="393"/>
                  </a:lnTo>
                  <a:lnTo>
                    <a:pt x="651" y="393"/>
                  </a:lnTo>
                  <a:lnTo>
                    <a:pt x="652" y="394"/>
                  </a:lnTo>
                  <a:lnTo>
                    <a:pt x="654" y="394"/>
                  </a:lnTo>
                  <a:lnTo>
                    <a:pt x="655" y="394"/>
                  </a:lnTo>
                  <a:lnTo>
                    <a:pt x="656" y="395"/>
                  </a:lnTo>
                  <a:lnTo>
                    <a:pt x="658" y="395"/>
                  </a:lnTo>
                  <a:lnTo>
                    <a:pt x="659" y="397"/>
                  </a:lnTo>
                  <a:lnTo>
                    <a:pt x="659" y="398"/>
                  </a:lnTo>
                  <a:lnTo>
                    <a:pt x="660" y="398"/>
                  </a:lnTo>
                  <a:lnTo>
                    <a:pt x="660" y="399"/>
                  </a:lnTo>
                  <a:lnTo>
                    <a:pt x="660" y="400"/>
                  </a:lnTo>
                  <a:lnTo>
                    <a:pt x="660" y="402"/>
                  </a:lnTo>
                  <a:lnTo>
                    <a:pt x="660" y="403"/>
                  </a:lnTo>
                  <a:lnTo>
                    <a:pt x="660" y="404"/>
                  </a:lnTo>
                  <a:lnTo>
                    <a:pt x="659" y="407"/>
                  </a:lnTo>
                  <a:lnTo>
                    <a:pt x="659" y="408"/>
                  </a:lnTo>
                  <a:lnTo>
                    <a:pt x="659" y="410"/>
                  </a:lnTo>
                  <a:lnTo>
                    <a:pt x="659" y="411"/>
                  </a:lnTo>
                  <a:lnTo>
                    <a:pt x="659" y="412"/>
                  </a:lnTo>
                  <a:lnTo>
                    <a:pt x="660" y="415"/>
                  </a:lnTo>
                  <a:lnTo>
                    <a:pt x="660" y="416"/>
                  </a:lnTo>
                  <a:lnTo>
                    <a:pt x="660" y="419"/>
                  </a:lnTo>
                  <a:lnTo>
                    <a:pt x="661" y="420"/>
                  </a:lnTo>
                  <a:lnTo>
                    <a:pt x="663" y="420"/>
                  </a:lnTo>
                  <a:lnTo>
                    <a:pt x="667" y="417"/>
                  </a:lnTo>
                  <a:lnTo>
                    <a:pt x="671" y="415"/>
                  </a:lnTo>
                  <a:lnTo>
                    <a:pt x="673" y="415"/>
                  </a:lnTo>
                  <a:lnTo>
                    <a:pt x="676" y="415"/>
                  </a:lnTo>
                  <a:lnTo>
                    <a:pt x="678" y="416"/>
                  </a:lnTo>
                  <a:lnTo>
                    <a:pt x="680" y="417"/>
                  </a:lnTo>
                  <a:lnTo>
                    <a:pt x="681" y="419"/>
                  </a:lnTo>
                  <a:lnTo>
                    <a:pt x="684" y="420"/>
                  </a:lnTo>
                  <a:lnTo>
                    <a:pt x="686" y="421"/>
                  </a:lnTo>
                  <a:lnTo>
                    <a:pt x="689" y="423"/>
                  </a:lnTo>
                  <a:lnTo>
                    <a:pt x="692" y="424"/>
                  </a:lnTo>
                  <a:lnTo>
                    <a:pt x="693" y="424"/>
                  </a:lnTo>
                  <a:lnTo>
                    <a:pt x="694" y="424"/>
                  </a:lnTo>
                  <a:lnTo>
                    <a:pt x="693" y="425"/>
                  </a:lnTo>
                  <a:lnTo>
                    <a:pt x="693" y="427"/>
                  </a:lnTo>
                  <a:lnTo>
                    <a:pt x="692" y="427"/>
                  </a:lnTo>
                  <a:lnTo>
                    <a:pt x="692" y="428"/>
                  </a:lnTo>
                  <a:lnTo>
                    <a:pt x="692" y="429"/>
                  </a:lnTo>
                  <a:lnTo>
                    <a:pt x="690" y="431"/>
                  </a:lnTo>
                  <a:lnTo>
                    <a:pt x="692" y="431"/>
                  </a:lnTo>
                  <a:lnTo>
                    <a:pt x="692" y="432"/>
                  </a:lnTo>
                  <a:lnTo>
                    <a:pt x="690" y="432"/>
                  </a:lnTo>
                  <a:lnTo>
                    <a:pt x="690" y="433"/>
                  </a:lnTo>
                  <a:lnTo>
                    <a:pt x="690" y="434"/>
                  </a:lnTo>
                  <a:lnTo>
                    <a:pt x="689" y="434"/>
                  </a:lnTo>
                  <a:lnTo>
                    <a:pt x="689" y="436"/>
                  </a:lnTo>
                  <a:lnTo>
                    <a:pt x="689" y="437"/>
                  </a:lnTo>
                  <a:lnTo>
                    <a:pt x="688" y="437"/>
                  </a:lnTo>
                  <a:lnTo>
                    <a:pt x="688" y="438"/>
                  </a:lnTo>
                  <a:lnTo>
                    <a:pt x="688" y="440"/>
                  </a:lnTo>
                  <a:lnTo>
                    <a:pt x="686" y="441"/>
                  </a:lnTo>
                  <a:lnTo>
                    <a:pt x="685" y="442"/>
                  </a:lnTo>
                  <a:lnTo>
                    <a:pt x="685" y="444"/>
                  </a:lnTo>
                  <a:lnTo>
                    <a:pt x="685" y="445"/>
                  </a:lnTo>
                  <a:lnTo>
                    <a:pt x="682" y="446"/>
                  </a:lnTo>
                  <a:lnTo>
                    <a:pt x="681" y="446"/>
                  </a:lnTo>
                  <a:lnTo>
                    <a:pt x="681" y="448"/>
                  </a:lnTo>
                  <a:lnTo>
                    <a:pt x="680" y="448"/>
                  </a:lnTo>
                  <a:lnTo>
                    <a:pt x="680" y="449"/>
                  </a:lnTo>
                  <a:lnTo>
                    <a:pt x="678" y="449"/>
                  </a:lnTo>
                  <a:lnTo>
                    <a:pt x="677" y="450"/>
                  </a:lnTo>
                  <a:lnTo>
                    <a:pt x="676" y="450"/>
                  </a:lnTo>
                  <a:lnTo>
                    <a:pt x="675" y="450"/>
                  </a:lnTo>
                  <a:lnTo>
                    <a:pt x="673" y="450"/>
                  </a:lnTo>
                  <a:lnTo>
                    <a:pt x="672" y="450"/>
                  </a:lnTo>
                  <a:lnTo>
                    <a:pt x="672" y="449"/>
                  </a:lnTo>
                  <a:lnTo>
                    <a:pt x="671" y="449"/>
                  </a:lnTo>
                  <a:lnTo>
                    <a:pt x="669" y="449"/>
                  </a:lnTo>
                  <a:lnTo>
                    <a:pt x="668" y="449"/>
                  </a:lnTo>
                  <a:lnTo>
                    <a:pt x="667" y="449"/>
                  </a:lnTo>
                  <a:lnTo>
                    <a:pt x="667" y="448"/>
                  </a:lnTo>
                  <a:lnTo>
                    <a:pt x="665" y="448"/>
                  </a:lnTo>
                  <a:lnTo>
                    <a:pt x="664" y="448"/>
                  </a:lnTo>
                  <a:lnTo>
                    <a:pt x="663" y="448"/>
                  </a:lnTo>
                  <a:lnTo>
                    <a:pt x="663" y="446"/>
                  </a:lnTo>
                  <a:lnTo>
                    <a:pt x="661" y="446"/>
                  </a:lnTo>
                  <a:lnTo>
                    <a:pt x="661" y="445"/>
                  </a:lnTo>
                  <a:lnTo>
                    <a:pt x="660" y="444"/>
                  </a:lnTo>
                  <a:lnTo>
                    <a:pt x="661" y="444"/>
                  </a:lnTo>
                  <a:lnTo>
                    <a:pt x="660" y="444"/>
                  </a:lnTo>
                  <a:lnTo>
                    <a:pt x="660" y="442"/>
                  </a:lnTo>
                  <a:lnTo>
                    <a:pt x="660" y="444"/>
                  </a:lnTo>
                  <a:lnTo>
                    <a:pt x="656" y="446"/>
                  </a:lnTo>
                  <a:lnTo>
                    <a:pt x="655" y="448"/>
                  </a:lnTo>
                  <a:lnTo>
                    <a:pt x="654" y="449"/>
                  </a:lnTo>
                  <a:lnTo>
                    <a:pt x="652" y="451"/>
                  </a:lnTo>
                  <a:lnTo>
                    <a:pt x="651" y="454"/>
                  </a:lnTo>
                  <a:lnTo>
                    <a:pt x="648" y="455"/>
                  </a:lnTo>
                  <a:lnTo>
                    <a:pt x="648" y="457"/>
                  </a:lnTo>
                  <a:lnTo>
                    <a:pt x="647" y="457"/>
                  </a:lnTo>
                  <a:lnTo>
                    <a:pt x="646" y="458"/>
                  </a:lnTo>
                  <a:lnTo>
                    <a:pt x="644" y="459"/>
                  </a:lnTo>
                  <a:lnTo>
                    <a:pt x="643" y="461"/>
                  </a:lnTo>
                  <a:lnTo>
                    <a:pt x="639" y="463"/>
                  </a:lnTo>
                  <a:lnTo>
                    <a:pt x="637" y="466"/>
                  </a:lnTo>
                  <a:lnTo>
                    <a:pt x="630" y="472"/>
                  </a:lnTo>
                  <a:lnTo>
                    <a:pt x="630" y="474"/>
                  </a:lnTo>
                  <a:lnTo>
                    <a:pt x="629" y="474"/>
                  </a:lnTo>
                  <a:lnTo>
                    <a:pt x="629" y="475"/>
                  </a:lnTo>
                  <a:lnTo>
                    <a:pt x="625" y="475"/>
                  </a:lnTo>
                  <a:lnTo>
                    <a:pt x="623" y="476"/>
                  </a:lnTo>
                  <a:lnTo>
                    <a:pt x="622" y="478"/>
                  </a:lnTo>
                  <a:lnTo>
                    <a:pt x="621" y="478"/>
                  </a:lnTo>
                  <a:lnTo>
                    <a:pt x="618" y="478"/>
                  </a:lnTo>
                  <a:lnTo>
                    <a:pt x="617" y="479"/>
                  </a:lnTo>
                  <a:lnTo>
                    <a:pt x="620" y="489"/>
                  </a:lnTo>
                  <a:lnTo>
                    <a:pt x="625" y="505"/>
                  </a:lnTo>
                  <a:lnTo>
                    <a:pt x="626" y="505"/>
                  </a:lnTo>
                  <a:lnTo>
                    <a:pt x="626" y="506"/>
                  </a:lnTo>
                  <a:lnTo>
                    <a:pt x="626" y="508"/>
                  </a:lnTo>
                  <a:lnTo>
                    <a:pt x="627" y="509"/>
                  </a:lnTo>
                  <a:lnTo>
                    <a:pt x="627" y="510"/>
                  </a:lnTo>
                  <a:lnTo>
                    <a:pt x="629" y="512"/>
                  </a:lnTo>
                  <a:lnTo>
                    <a:pt x="629" y="514"/>
                  </a:lnTo>
                  <a:lnTo>
                    <a:pt x="629" y="516"/>
                  </a:lnTo>
                  <a:lnTo>
                    <a:pt x="630" y="517"/>
                  </a:lnTo>
                  <a:lnTo>
                    <a:pt x="631" y="520"/>
                  </a:lnTo>
                  <a:lnTo>
                    <a:pt x="631" y="521"/>
                  </a:lnTo>
                  <a:lnTo>
                    <a:pt x="631" y="522"/>
                  </a:lnTo>
                  <a:lnTo>
                    <a:pt x="631" y="523"/>
                  </a:lnTo>
                  <a:lnTo>
                    <a:pt x="631" y="525"/>
                  </a:lnTo>
                  <a:lnTo>
                    <a:pt x="633" y="525"/>
                  </a:lnTo>
                  <a:lnTo>
                    <a:pt x="634" y="525"/>
                  </a:lnTo>
                  <a:lnTo>
                    <a:pt x="634" y="523"/>
                  </a:lnTo>
                  <a:lnTo>
                    <a:pt x="635" y="523"/>
                  </a:lnTo>
                  <a:lnTo>
                    <a:pt x="635" y="522"/>
                  </a:lnTo>
                  <a:lnTo>
                    <a:pt x="637" y="522"/>
                  </a:lnTo>
                  <a:lnTo>
                    <a:pt x="638" y="522"/>
                  </a:lnTo>
                  <a:lnTo>
                    <a:pt x="638" y="523"/>
                  </a:lnTo>
                  <a:lnTo>
                    <a:pt x="639" y="523"/>
                  </a:lnTo>
                  <a:lnTo>
                    <a:pt x="640" y="523"/>
                  </a:lnTo>
                  <a:lnTo>
                    <a:pt x="640" y="525"/>
                  </a:lnTo>
                  <a:lnTo>
                    <a:pt x="642" y="525"/>
                  </a:lnTo>
                  <a:lnTo>
                    <a:pt x="642" y="526"/>
                  </a:lnTo>
                  <a:lnTo>
                    <a:pt x="643" y="526"/>
                  </a:lnTo>
                  <a:lnTo>
                    <a:pt x="643" y="527"/>
                  </a:lnTo>
                  <a:lnTo>
                    <a:pt x="643" y="529"/>
                  </a:lnTo>
                  <a:lnTo>
                    <a:pt x="644" y="529"/>
                  </a:lnTo>
                  <a:lnTo>
                    <a:pt x="644" y="530"/>
                  </a:lnTo>
                  <a:lnTo>
                    <a:pt x="646" y="530"/>
                  </a:lnTo>
                  <a:lnTo>
                    <a:pt x="646" y="531"/>
                  </a:lnTo>
                  <a:lnTo>
                    <a:pt x="647" y="533"/>
                  </a:lnTo>
                  <a:lnTo>
                    <a:pt x="647" y="534"/>
                  </a:lnTo>
                  <a:lnTo>
                    <a:pt x="648" y="534"/>
                  </a:lnTo>
                  <a:lnTo>
                    <a:pt x="650" y="534"/>
                  </a:lnTo>
                  <a:lnTo>
                    <a:pt x="650" y="535"/>
                  </a:lnTo>
                  <a:lnTo>
                    <a:pt x="651" y="535"/>
                  </a:lnTo>
                  <a:lnTo>
                    <a:pt x="651" y="537"/>
                  </a:lnTo>
                  <a:lnTo>
                    <a:pt x="652" y="537"/>
                  </a:lnTo>
                  <a:lnTo>
                    <a:pt x="652" y="535"/>
                  </a:lnTo>
                  <a:lnTo>
                    <a:pt x="654" y="535"/>
                  </a:lnTo>
                  <a:lnTo>
                    <a:pt x="654" y="537"/>
                  </a:lnTo>
                  <a:lnTo>
                    <a:pt x="655" y="537"/>
                  </a:lnTo>
                  <a:lnTo>
                    <a:pt x="655" y="538"/>
                  </a:lnTo>
                  <a:lnTo>
                    <a:pt x="655" y="539"/>
                  </a:lnTo>
                  <a:lnTo>
                    <a:pt x="655" y="540"/>
                  </a:lnTo>
                  <a:lnTo>
                    <a:pt x="655" y="542"/>
                  </a:lnTo>
                  <a:lnTo>
                    <a:pt x="656" y="542"/>
                  </a:lnTo>
                  <a:lnTo>
                    <a:pt x="658" y="542"/>
                  </a:lnTo>
                  <a:lnTo>
                    <a:pt x="660" y="542"/>
                  </a:lnTo>
                  <a:lnTo>
                    <a:pt x="661" y="542"/>
                  </a:lnTo>
                  <a:lnTo>
                    <a:pt x="661" y="540"/>
                  </a:lnTo>
                  <a:lnTo>
                    <a:pt x="667" y="542"/>
                  </a:lnTo>
                  <a:lnTo>
                    <a:pt x="671" y="543"/>
                  </a:lnTo>
                  <a:lnTo>
                    <a:pt x="675" y="544"/>
                  </a:lnTo>
                  <a:lnTo>
                    <a:pt x="677" y="546"/>
                  </a:lnTo>
                  <a:lnTo>
                    <a:pt x="680" y="546"/>
                  </a:lnTo>
                  <a:lnTo>
                    <a:pt x="681" y="547"/>
                  </a:lnTo>
                  <a:lnTo>
                    <a:pt x="684" y="547"/>
                  </a:lnTo>
                  <a:lnTo>
                    <a:pt x="686" y="548"/>
                  </a:lnTo>
                  <a:lnTo>
                    <a:pt x="692" y="550"/>
                  </a:lnTo>
                  <a:lnTo>
                    <a:pt x="693" y="550"/>
                  </a:lnTo>
                  <a:lnTo>
                    <a:pt x="694" y="551"/>
                  </a:lnTo>
                  <a:lnTo>
                    <a:pt x="695" y="551"/>
                  </a:lnTo>
                  <a:lnTo>
                    <a:pt x="698" y="552"/>
                  </a:lnTo>
                  <a:lnTo>
                    <a:pt x="702" y="556"/>
                  </a:lnTo>
                  <a:lnTo>
                    <a:pt x="705" y="559"/>
                  </a:lnTo>
                  <a:lnTo>
                    <a:pt x="705" y="560"/>
                  </a:lnTo>
                  <a:lnTo>
                    <a:pt x="709" y="565"/>
                  </a:lnTo>
                  <a:lnTo>
                    <a:pt x="710" y="567"/>
                  </a:lnTo>
                  <a:lnTo>
                    <a:pt x="713" y="568"/>
                  </a:lnTo>
                  <a:lnTo>
                    <a:pt x="714" y="568"/>
                  </a:lnTo>
                  <a:lnTo>
                    <a:pt x="716" y="568"/>
                  </a:lnTo>
                  <a:lnTo>
                    <a:pt x="718" y="569"/>
                  </a:lnTo>
                  <a:lnTo>
                    <a:pt x="722" y="571"/>
                  </a:lnTo>
                  <a:lnTo>
                    <a:pt x="723" y="571"/>
                  </a:lnTo>
                  <a:lnTo>
                    <a:pt x="724" y="572"/>
                  </a:lnTo>
                  <a:lnTo>
                    <a:pt x="726" y="573"/>
                  </a:lnTo>
                  <a:lnTo>
                    <a:pt x="727" y="573"/>
                  </a:lnTo>
                  <a:lnTo>
                    <a:pt x="728" y="573"/>
                  </a:lnTo>
                  <a:lnTo>
                    <a:pt x="728" y="575"/>
                  </a:lnTo>
                  <a:lnTo>
                    <a:pt x="730" y="575"/>
                  </a:lnTo>
                  <a:lnTo>
                    <a:pt x="731" y="575"/>
                  </a:lnTo>
                  <a:lnTo>
                    <a:pt x="732" y="575"/>
                  </a:lnTo>
                  <a:lnTo>
                    <a:pt x="732" y="576"/>
                  </a:lnTo>
                  <a:lnTo>
                    <a:pt x="735" y="576"/>
                  </a:lnTo>
                  <a:lnTo>
                    <a:pt x="736" y="576"/>
                  </a:lnTo>
                  <a:lnTo>
                    <a:pt x="736" y="577"/>
                  </a:lnTo>
                  <a:lnTo>
                    <a:pt x="739" y="577"/>
                  </a:lnTo>
                  <a:lnTo>
                    <a:pt x="739" y="578"/>
                  </a:lnTo>
                  <a:lnTo>
                    <a:pt x="740" y="578"/>
                  </a:lnTo>
                  <a:lnTo>
                    <a:pt x="740" y="580"/>
                  </a:lnTo>
                  <a:lnTo>
                    <a:pt x="741" y="581"/>
                  </a:lnTo>
                  <a:lnTo>
                    <a:pt x="743" y="582"/>
                  </a:lnTo>
                  <a:lnTo>
                    <a:pt x="744" y="584"/>
                  </a:lnTo>
                  <a:lnTo>
                    <a:pt x="744" y="585"/>
                  </a:lnTo>
                  <a:lnTo>
                    <a:pt x="744" y="586"/>
                  </a:lnTo>
                  <a:lnTo>
                    <a:pt x="745" y="588"/>
                  </a:lnTo>
                  <a:lnTo>
                    <a:pt x="747" y="589"/>
                  </a:lnTo>
                  <a:lnTo>
                    <a:pt x="747" y="590"/>
                  </a:lnTo>
                  <a:lnTo>
                    <a:pt x="749" y="592"/>
                  </a:lnTo>
                  <a:lnTo>
                    <a:pt x="751" y="593"/>
                  </a:lnTo>
                  <a:lnTo>
                    <a:pt x="752" y="593"/>
                  </a:lnTo>
                  <a:lnTo>
                    <a:pt x="753" y="593"/>
                  </a:lnTo>
                  <a:lnTo>
                    <a:pt x="754" y="594"/>
                  </a:lnTo>
                  <a:lnTo>
                    <a:pt x="756" y="594"/>
                  </a:lnTo>
                  <a:lnTo>
                    <a:pt x="757" y="595"/>
                  </a:lnTo>
                  <a:lnTo>
                    <a:pt x="757" y="597"/>
                  </a:lnTo>
                  <a:lnTo>
                    <a:pt x="758" y="597"/>
                  </a:lnTo>
                  <a:lnTo>
                    <a:pt x="758" y="598"/>
                  </a:lnTo>
                  <a:lnTo>
                    <a:pt x="760" y="598"/>
                  </a:lnTo>
                  <a:lnTo>
                    <a:pt x="760" y="599"/>
                  </a:lnTo>
                  <a:lnTo>
                    <a:pt x="761" y="599"/>
                  </a:lnTo>
                  <a:lnTo>
                    <a:pt x="762" y="601"/>
                  </a:lnTo>
                  <a:lnTo>
                    <a:pt x="764" y="602"/>
                  </a:lnTo>
                  <a:lnTo>
                    <a:pt x="764" y="603"/>
                  </a:lnTo>
                  <a:lnTo>
                    <a:pt x="765" y="603"/>
                  </a:lnTo>
                  <a:lnTo>
                    <a:pt x="765" y="605"/>
                  </a:lnTo>
                  <a:lnTo>
                    <a:pt x="766" y="605"/>
                  </a:lnTo>
                  <a:lnTo>
                    <a:pt x="766" y="606"/>
                  </a:lnTo>
                  <a:lnTo>
                    <a:pt x="768" y="606"/>
                  </a:lnTo>
                  <a:lnTo>
                    <a:pt x="769" y="606"/>
                  </a:lnTo>
                  <a:lnTo>
                    <a:pt x="770" y="606"/>
                  </a:lnTo>
                  <a:lnTo>
                    <a:pt x="771" y="606"/>
                  </a:lnTo>
                  <a:lnTo>
                    <a:pt x="771" y="607"/>
                  </a:lnTo>
                  <a:lnTo>
                    <a:pt x="771" y="609"/>
                  </a:lnTo>
                  <a:lnTo>
                    <a:pt x="771" y="610"/>
                  </a:lnTo>
                  <a:lnTo>
                    <a:pt x="773" y="610"/>
                  </a:lnTo>
                  <a:lnTo>
                    <a:pt x="773" y="611"/>
                  </a:lnTo>
                  <a:lnTo>
                    <a:pt x="773" y="612"/>
                  </a:lnTo>
                  <a:lnTo>
                    <a:pt x="774" y="612"/>
                  </a:lnTo>
                  <a:lnTo>
                    <a:pt x="774" y="614"/>
                  </a:lnTo>
                  <a:lnTo>
                    <a:pt x="774" y="615"/>
                  </a:lnTo>
                  <a:lnTo>
                    <a:pt x="774" y="616"/>
                  </a:lnTo>
                  <a:lnTo>
                    <a:pt x="774" y="618"/>
                  </a:lnTo>
                  <a:lnTo>
                    <a:pt x="774" y="619"/>
                  </a:lnTo>
                  <a:lnTo>
                    <a:pt x="773" y="619"/>
                  </a:lnTo>
                  <a:lnTo>
                    <a:pt x="773" y="620"/>
                  </a:lnTo>
                  <a:lnTo>
                    <a:pt x="774" y="620"/>
                  </a:lnTo>
                  <a:lnTo>
                    <a:pt x="774" y="622"/>
                  </a:lnTo>
                  <a:lnTo>
                    <a:pt x="775" y="622"/>
                  </a:lnTo>
                  <a:lnTo>
                    <a:pt x="775" y="623"/>
                  </a:lnTo>
                  <a:lnTo>
                    <a:pt x="777" y="623"/>
                  </a:lnTo>
                  <a:lnTo>
                    <a:pt x="777" y="624"/>
                  </a:lnTo>
                  <a:lnTo>
                    <a:pt x="777" y="626"/>
                  </a:lnTo>
                  <a:lnTo>
                    <a:pt x="778" y="627"/>
                  </a:lnTo>
                  <a:lnTo>
                    <a:pt x="779" y="627"/>
                  </a:lnTo>
                  <a:lnTo>
                    <a:pt x="779" y="628"/>
                  </a:lnTo>
                  <a:lnTo>
                    <a:pt x="781" y="628"/>
                  </a:lnTo>
                  <a:lnTo>
                    <a:pt x="781" y="630"/>
                  </a:lnTo>
                  <a:lnTo>
                    <a:pt x="782" y="630"/>
                  </a:lnTo>
                  <a:lnTo>
                    <a:pt x="782" y="631"/>
                  </a:lnTo>
                  <a:lnTo>
                    <a:pt x="783" y="631"/>
                  </a:lnTo>
                  <a:lnTo>
                    <a:pt x="785" y="631"/>
                  </a:lnTo>
                  <a:lnTo>
                    <a:pt x="786" y="631"/>
                  </a:lnTo>
                  <a:lnTo>
                    <a:pt x="787" y="631"/>
                  </a:lnTo>
                  <a:lnTo>
                    <a:pt x="787" y="630"/>
                  </a:lnTo>
                  <a:lnTo>
                    <a:pt x="788" y="630"/>
                  </a:lnTo>
                  <a:lnTo>
                    <a:pt x="790" y="630"/>
                  </a:lnTo>
                  <a:lnTo>
                    <a:pt x="791" y="630"/>
                  </a:lnTo>
                  <a:lnTo>
                    <a:pt x="791" y="631"/>
                  </a:lnTo>
                  <a:lnTo>
                    <a:pt x="792" y="631"/>
                  </a:lnTo>
                  <a:lnTo>
                    <a:pt x="792" y="632"/>
                  </a:lnTo>
                  <a:lnTo>
                    <a:pt x="794" y="633"/>
                  </a:lnTo>
                  <a:lnTo>
                    <a:pt x="795" y="635"/>
                  </a:lnTo>
                  <a:lnTo>
                    <a:pt x="795" y="636"/>
                  </a:lnTo>
                  <a:lnTo>
                    <a:pt x="796" y="637"/>
                  </a:lnTo>
                  <a:lnTo>
                    <a:pt x="796" y="639"/>
                  </a:lnTo>
                  <a:lnTo>
                    <a:pt x="798" y="640"/>
                  </a:lnTo>
                  <a:lnTo>
                    <a:pt x="798" y="641"/>
                  </a:lnTo>
                  <a:lnTo>
                    <a:pt x="799" y="641"/>
                  </a:lnTo>
                  <a:lnTo>
                    <a:pt x="799" y="643"/>
                  </a:lnTo>
                  <a:lnTo>
                    <a:pt x="799" y="644"/>
                  </a:lnTo>
                  <a:lnTo>
                    <a:pt x="800" y="644"/>
                  </a:lnTo>
                  <a:lnTo>
                    <a:pt x="800" y="645"/>
                  </a:lnTo>
                  <a:lnTo>
                    <a:pt x="802" y="645"/>
                  </a:lnTo>
                  <a:lnTo>
                    <a:pt x="802" y="647"/>
                  </a:lnTo>
                  <a:lnTo>
                    <a:pt x="803" y="647"/>
                  </a:lnTo>
                  <a:lnTo>
                    <a:pt x="803" y="648"/>
                  </a:lnTo>
                  <a:lnTo>
                    <a:pt x="804" y="648"/>
                  </a:lnTo>
                  <a:lnTo>
                    <a:pt x="804" y="649"/>
                  </a:lnTo>
                  <a:lnTo>
                    <a:pt x="804" y="650"/>
                  </a:lnTo>
                  <a:lnTo>
                    <a:pt x="804" y="652"/>
                  </a:lnTo>
                  <a:lnTo>
                    <a:pt x="804" y="653"/>
                  </a:lnTo>
                  <a:lnTo>
                    <a:pt x="804" y="654"/>
                  </a:lnTo>
                  <a:lnTo>
                    <a:pt x="804" y="656"/>
                  </a:lnTo>
                  <a:lnTo>
                    <a:pt x="804" y="657"/>
                  </a:lnTo>
                  <a:lnTo>
                    <a:pt x="806" y="657"/>
                  </a:lnTo>
                  <a:lnTo>
                    <a:pt x="807" y="657"/>
                  </a:lnTo>
                  <a:lnTo>
                    <a:pt x="807" y="658"/>
                  </a:lnTo>
                  <a:lnTo>
                    <a:pt x="808" y="660"/>
                  </a:lnTo>
                  <a:lnTo>
                    <a:pt x="808" y="661"/>
                  </a:lnTo>
                  <a:lnTo>
                    <a:pt x="809" y="661"/>
                  </a:lnTo>
                  <a:lnTo>
                    <a:pt x="811" y="661"/>
                  </a:lnTo>
                  <a:lnTo>
                    <a:pt x="811" y="662"/>
                  </a:lnTo>
                  <a:lnTo>
                    <a:pt x="812" y="662"/>
                  </a:lnTo>
                  <a:lnTo>
                    <a:pt x="812" y="664"/>
                  </a:lnTo>
                  <a:lnTo>
                    <a:pt x="813" y="664"/>
                  </a:lnTo>
                  <a:lnTo>
                    <a:pt x="815" y="665"/>
                  </a:lnTo>
                  <a:lnTo>
                    <a:pt x="816" y="664"/>
                  </a:lnTo>
                  <a:lnTo>
                    <a:pt x="817" y="664"/>
                  </a:lnTo>
                  <a:lnTo>
                    <a:pt x="819" y="662"/>
                  </a:lnTo>
                  <a:lnTo>
                    <a:pt x="820" y="662"/>
                  </a:lnTo>
                  <a:lnTo>
                    <a:pt x="821" y="662"/>
                  </a:lnTo>
                  <a:lnTo>
                    <a:pt x="823" y="662"/>
                  </a:lnTo>
                  <a:lnTo>
                    <a:pt x="823" y="661"/>
                  </a:lnTo>
                  <a:lnTo>
                    <a:pt x="824" y="661"/>
                  </a:lnTo>
                  <a:lnTo>
                    <a:pt x="824" y="660"/>
                  </a:lnTo>
                  <a:lnTo>
                    <a:pt x="824" y="658"/>
                  </a:lnTo>
                  <a:lnTo>
                    <a:pt x="824" y="657"/>
                  </a:lnTo>
                  <a:lnTo>
                    <a:pt x="825" y="657"/>
                  </a:lnTo>
                  <a:lnTo>
                    <a:pt x="826" y="657"/>
                  </a:lnTo>
                  <a:lnTo>
                    <a:pt x="826" y="656"/>
                  </a:lnTo>
                  <a:lnTo>
                    <a:pt x="829" y="656"/>
                  </a:lnTo>
                  <a:lnTo>
                    <a:pt x="830" y="654"/>
                  </a:lnTo>
                  <a:lnTo>
                    <a:pt x="832" y="654"/>
                  </a:lnTo>
                  <a:lnTo>
                    <a:pt x="833" y="654"/>
                  </a:lnTo>
                  <a:lnTo>
                    <a:pt x="834" y="654"/>
                  </a:lnTo>
                  <a:lnTo>
                    <a:pt x="836" y="654"/>
                  </a:lnTo>
                  <a:lnTo>
                    <a:pt x="837" y="654"/>
                  </a:lnTo>
                  <a:lnTo>
                    <a:pt x="838" y="654"/>
                  </a:lnTo>
                  <a:lnTo>
                    <a:pt x="840" y="656"/>
                  </a:lnTo>
                  <a:lnTo>
                    <a:pt x="840" y="654"/>
                  </a:lnTo>
                  <a:lnTo>
                    <a:pt x="841" y="654"/>
                  </a:lnTo>
                  <a:lnTo>
                    <a:pt x="841" y="656"/>
                  </a:lnTo>
                  <a:lnTo>
                    <a:pt x="842" y="656"/>
                  </a:lnTo>
                  <a:lnTo>
                    <a:pt x="842" y="657"/>
                  </a:lnTo>
                  <a:lnTo>
                    <a:pt x="844" y="658"/>
                  </a:lnTo>
                  <a:lnTo>
                    <a:pt x="845" y="658"/>
                  </a:lnTo>
                  <a:lnTo>
                    <a:pt x="846" y="660"/>
                  </a:lnTo>
                  <a:lnTo>
                    <a:pt x="847" y="660"/>
                  </a:lnTo>
                  <a:lnTo>
                    <a:pt x="847" y="661"/>
                  </a:lnTo>
                  <a:lnTo>
                    <a:pt x="847" y="662"/>
                  </a:lnTo>
                  <a:lnTo>
                    <a:pt x="847" y="664"/>
                  </a:lnTo>
                  <a:lnTo>
                    <a:pt x="847" y="665"/>
                  </a:lnTo>
                  <a:lnTo>
                    <a:pt x="847" y="666"/>
                  </a:lnTo>
                  <a:lnTo>
                    <a:pt x="847" y="667"/>
                  </a:lnTo>
                  <a:lnTo>
                    <a:pt x="849" y="667"/>
                  </a:lnTo>
                  <a:lnTo>
                    <a:pt x="849" y="669"/>
                  </a:lnTo>
                  <a:lnTo>
                    <a:pt x="847" y="669"/>
                  </a:lnTo>
                  <a:lnTo>
                    <a:pt x="847" y="670"/>
                  </a:lnTo>
                  <a:lnTo>
                    <a:pt x="847" y="671"/>
                  </a:lnTo>
                  <a:lnTo>
                    <a:pt x="847" y="673"/>
                  </a:lnTo>
                  <a:lnTo>
                    <a:pt x="847" y="674"/>
                  </a:lnTo>
                  <a:lnTo>
                    <a:pt x="849" y="674"/>
                  </a:lnTo>
                  <a:lnTo>
                    <a:pt x="847" y="674"/>
                  </a:lnTo>
                  <a:lnTo>
                    <a:pt x="847" y="675"/>
                  </a:lnTo>
                  <a:lnTo>
                    <a:pt x="846" y="675"/>
                  </a:lnTo>
                  <a:lnTo>
                    <a:pt x="846" y="677"/>
                  </a:lnTo>
                  <a:lnTo>
                    <a:pt x="846" y="678"/>
                  </a:lnTo>
                  <a:lnTo>
                    <a:pt x="846" y="679"/>
                  </a:lnTo>
                  <a:lnTo>
                    <a:pt x="845" y="679"/>
                  </a:lnTo>
                  <a:lnTo>
                    <a:pt x="845" y="681"/>
                  </a:lnTo>
                  <a:lnTo>
                    <a:pt x="844" y="681"/>
                  </a:lnTo>
                  <a:lnTo>
                    <a:pt x="844" y="682"/>
                  </a:lnTo>
                  <a:lnTo>
                    <a:pt x="842" y="682"/>
                  </a:lnTo>
                  <a:lnTo>
                    <a:pt x="844" y="683"/>
                  </a:lnTo>
                  <a:lnTo>
                    <a:pt x="842" y="683"/>
                  </a:lnTo>
                  <a:lnTo>
                    <a:pt x="842" y="684"/>
                  </a:lnTo>
                  <a:lnTo>
                    <a:pt x="842" y="686"/>
                  </a:lnTo>
                  <a:lnTo>
                    <a:pt x="842" y="687"/>
                  </a:lnTo>
                  <a:lnTo>
                    <a:pt x="841" y="688"/>
                  </a:lnTo>
                  <a:lnTo>
                    <a:pt x="841" y="690"/>
                  </a:lnTo>
                  <a:lnTo>
                    <a:pt x="841" y="691"/>
                  </a:lnTo>
                  <a:lnTo>
                    <a:pt x="840" y="691"/>
                  </a:lnTo>
                  <a:lnTo>
                    <a:pt x="840" y="692"/>
                  </a:lnTo>
                  <a:lnTo>
                    <a:pt x="840" y="694"/>
                  </a:lnTo>
                  <a:lnTo>
                    <a:pt x="838" y="695"/>
                  </a:lnTo>
                  <a:lnTo>
                    <a:pt x="838" y="696"/>
                  </a:lnTo>
                  <a:lnTo>
                    <a:pt x="837" y="696"/>
                  </a:lnTo>
                  <a:lnTo>
                    <a:pt x="837" y="698"/>
                  </a:lnTo>
                  <a:lnTo>
                    <a:pt x="837" y="699"/>
                  </a:lnTo>
                  <a:lnTo>
                    <a:pt x="838" y="700"/>
                  </a:lnTo>
                  <a:lnTo>
                    <a:pt x="838" y="702"/>
                  </a:lnTo>
                  <a:lnTo>
                    <a:pt x="837" y="702"/>
                  </a:lnTo>
                  <a:lnTo>
                    <a:pt x="837" y="703"/>
                  </a:lnTo>
                  <a:lnTo>
                    <a:pt x="836" y="703"/>
                  </a:lnTo>
                  <a:lnTo>
                    <a:pt x="836" y="704"/>
                  </a:lnTo>
                  <a:lnTo>
                    <a:pt x="834" y="704"/>
                  </a:lnTo>
                  <a:lnTo>
                    <a:pt x="834" y="705"/>
                  </a:lnTo>
                  <a:lnTo>
                    <a:pt x="834" y="707"/>
                  </a:lnTo>
                  <a:lnTo>
                    <a:pt x="834" y="708"/>
                  </a:lnTo>
                  <a:lnTo>
                    <a:pt x="833" y="708"/>
                  </a:lnTo>
                  <a:lnTo>
                    <a:pt x="833" y="707"/>
                  </a:lnTo>
                  <a:lnTo>
                    <a:pt x="833" y="708"/>
                  </a:lnTo>
                  <a:lnTo>
                    <a:pt x="832" y="709"/>
                  </a:lnTo>
                  <a:lnTo>
                    <a:pt x="832" y="711"/>
                  </a:lnTo>
                  <a:lnTo>
                    <a:pt x="832" y="712"/>
                  </a:lnTo>
                  <a:lnTo>
                    <a:pt x="832" y="713"/>
                  </a:lnTo>
                  <a:lnTo>
                    <a:pt x="830" y="713"/>
                  </a:lnTo>
                  <a:lnTo>
                    <a:pt x="830" y="715"/>
                  </a:lnTo>
                  <a:lnTo>
                    <a:pt x="830" y="716"/>
                  </a:lnTo>
                  <a:lnTo>
                    <a:pt x="829" y="717"/>
                  </a:lnTo>
                  <a:lnTo>
                    <a:pt x="829" y="719"/>
                  </a:lnTo>
                  <a:lnTo>
                    <a:pt x="829" y="720"/>
                  </a:lnTo>
                  <a:lnTo>
                    <a:pt x="829" y="721"/>
                  </a:lnTo>
                  <a:lnTo>
                    <a:pt x="829" y="722"/>
                  </a:lnTo>
                  <a:lnTo>
                    <a:pt x="829" y="725"/>
                  </a:lnTo>
                  <a:lnTo>
                    <a:pt x="828" y="726"/>
                  </a:lnTo>
                  <a:lnTo>
                    <a:pt x="828" y="728"/>
                  </a:lnTo>
                  <a:lnTo>
                    <a:pt x="828" y="729"/>
                  </a:lnTo>
                  <a:lnTo>
                    <a:pt x="828" y="732"/>
                  </a:lnTo>
                  <a:lnTo>
                    <a:pt x="828" y="733"/>
                  </a:lnTo>
                  <a:lnTo>
                    <a:pt x="826" y="733"/>
                  </a:lnTo>
                  <a:lnTo>
                    <a:pt x="825" y="734"/>
                  </a:lnTo>
                  <a:lnTo>
                    <a:pt x="825" y="736"/>
                  </a:lnTo>
                  <a:lnTo>
                    <a:pt x="826" y="736"/>
                  </a:lnTo>
                  <a:lnTo>
                    <a:pt x="828" y="736"/>
                  </a:lnTo>
                  <a:lnTo>
                    <a:pt x="830" y="736"/>
                  </a:lnTo>
                  <a:lnTo>
                    <a:pt x="832" y="736"/>
                  </a:lnTo>
                  <a:lnTo>
                    <a:pt x="833" y="736"/>
                  </a:lnTo>
                  <a:lnTo>
                    <a:pt x="836" y="736"/>
                  </a:lnTo>
                  <a:lnTo>
                    <a:pt x="837" y="736"/>
                  </a:lnTo>
                  <a:lnTo>
                    <a:pt x="840" y="736"/>
                  </a:lnTo>
                  <a:lnTo>
                    <a:pt x="844" y="736"/>
                  </a:lnTo>
                  <a:lnTo>
                    <a:pt x="845" y="737"/>
                  </a:lnTo>
                  <a:lnTo>
                    <a:pt x="847" y="737"/>
                  </a:lnTo>
                  <a:lnTo>
                    <a:pt x="849" y="737"/>
                  </a:lnTo>
                  <a:lnTo>
                    <a:pt x="850" y="738"/>
                  </a:lnTo>
                  <a:lnTo>
                    <a:pt x="851" y="738"/>
                  </a:lnTo>
                  <a:lnTo>
                    <a:pt x="853" y="738"/>
                  </a:lnTo>
                  <a:lnTo>
                    <a:pt x="854" y="739"/>
                  </a:lnTo>
                  <a:lnTo>
                    <a:pt x="855" y="739"/>
                  </a:lnTo>
                  <a:lnTo>
                    <a:pt x="857" y="741"/>
                  </a:lnTo>
                  <a:lnTo>
                    <a:pt x="858" y="741"/>
                  </a:lnTo>
                  <a:lnTo>
                    <a:pt x="859" y="742"/>
                  </a:lnTo>
                  <a:lnTo>
                    <a:pt x="858" y="742"/>
                  </a:lnTo>
                  <a:lnTo>
                    <a:pt x="858" y="743"/>
                  </a:lnTo>
                  <a:lnTo>
                    <a:pt x="857" y="743"/>
                  </a:lnTo>
                  <a:lnTo>
                    <a:pt x="857" y="745"/>
                  </a:lnTo>
                  <a:lnTo>
                    <a:pt x="857" y="746"/>
                  </a:lnTo>
                  <a:lnTo>
                    <a:pt x="855" y="747"/>
                  </a:lnTo>
                  <a:lnTo>
                    <a:pt x="854" y="747"/>
                  </a:lnTo>
                  <a:lnTo>
                    <a:pt x="854" y="749"/>
                  </a:lnTo>
                  <a:lnTo>
                    <a:pt x="853" y="749"/>
                  </a:lnTo>
                  <a:lnTo>
                    <a:pt x="853" y="750"/>
                  </a:lnTo>
                  <a:lnTo>
                    <a:pt x="851" y="750"/>
                  </a:lnTo>
                  <a:lnTo>
                    <a:pt x="851" y="751"/>
                  </a:lnTo>
                  <a:lnTo>
                    <a:pt x="850" y="753"/>
                  </a:lnTo>
                  <a:lnTo>
                    <a:pt x="849" y="753"/>
                  </a:lnTo>
                  <a:lnTo>
                    <a:pt x="849" y="754"/>
                  </a:lnTo>
                  <a:lnTo>
                    <a:pt x="849" y="755"/>
                  </a:lnTo>
                  <a:lnTo>
                    <a:pt x="849" y="756"/>
                  </a:lnTo>
                  <a:lnTo>
                    <a:pt x="850" y="756"/>
                  </a:lnTo>
                  <a:lnTo>
                    <a:pt x="851" y="756"/>
                  </a:lnTo>
                  <a:lnTo>
                    <a:pt x="853" y="756"/>
                  </a:lnTo>
                  <a:lnTo>
                    <a:pt x="854" y="755"/>
                  </a:lnTo>
                  <a:lnTo>
                    <a:pt x="855" y="755"/>
                  </a:lnTo>
                  <a:lnTo>
                    <a:pt x="857" y="754"/>
                  </a:lnTo>
                  <a:lnTo>
                    <a:pt x="858" y="754"/>
                  </a:lnTo>
                  <a:lnTo>
                    <a:pt x="859" y="753"/>
                  </a:lnTo>
                  <a:lnTo>
                    <a:pt x="861" y="753"/>
                  </a:lnTo>
                  <a:lnTo>
                    <a:pt x="862" y="753"/>
                  </a:lnTo>
                  <a:lnTo>
                    <a:pt x="864" y="753"/>
                  </a:lnTo>
                  <a:lnTo>
                    <a:pt x="866" y="753"/>
                  </a:lnTo>
                  <a:lnTo>
                    <a:pt x="867" y="753"/>
                  </a:lnTo>
                  <a:lnTo>
                    <a:pt x="868" y="754"/>
                  </a:lnTo>
                  <a:lnTo>
                    <a:pt x="870" y="755"/>
                  </a:lnTo>
                  <a:lnTo>
                    <a:pt x="868" y="759"/>
                  </a:lnTo>
                  <a:lnTo>
                    <a:pt x="868" y="762"/>
                  </a:lnTo>
                  <a:lnTo>
                    <a:pt x="867" y="763"/>
                  </a:lnTo>
                  <a:lnTo>
                    <a:pt x="867" y="764"/>
                  </a:lnTo>
                  <a:lnTo>
                    <a:pt x="864" y="768"/>
                  </a:lnTo>
                  <a:lnTo>
                    <a:pt x="864" y="770"/>
                  </a:lnTo>
                  <a:lnTo>
                    <a:pt x="863" y="772"/>
                  </a:lnTo>
                  <a:lnTo>
                    <a:pt x="862" y="774"/>
                  </a:lnTo>
                  <a:lnTo>
                    <a:pt x="861" y="775"/>
                  </a:lnTo>
                  <a:lnTo>
                    <a:pt x="859" y="776"/>
                  </a:lnTo>
                  <a:lnTo>
                    <a:pt x="853" y="777"/>
                  </a:lnTo>
                  <a:lnTo>
                    <a:pt x="851" y="777"/>
                  </a:lnTo>
                  <a:lnTo>
                    <a:pt x="851" y="784"/>
                  </a:lnTo>
                  <a:lnTo>
                    <a:pt x="850" y="784"/>
                  </a:lnTo>
                  <a:lnTo>
                    <a:pt x="849" y="785"/>
                  </a:lnTo>
                  <a:lnTo>
                    <a:pt x="846" y="788"/>
                  </a:lnTo>
                  <a:lnTo>
                    <a:pt x="845" y="788"/>
                  </a:lnTo>
                  <a:lnTo>
                    <a:pt x="841" y="788"/>
                  </a:lnTo>
                  <a:lnTo>
                    <a:pt x="842" y="788"/>
                  </a:lnTo>
                  <a:lnTo>
                    <a:pt x="842" y="789"/>
                  </a:lnTo>
                  <a:lnTo>
                    <a:pt x="844" y="789"/>
                  </a:lnTo>
                  <a:lnTo>
                    <a:pt x="845" y="789"/>
                  </a:lnTo>
                  <a:lnTo>
                    <a:pt x="846" y="791"/>
                  </a:lnTo>
                  <a:lnTo>
                    <a:pt x="846" y="792"/>
                  </a:lnTo>
                  <a:lnTo>
                    <a:pt x="847" y="792"/>
                  </a:lnTo>
                  <a:lnTo>
                    <a:pt x="849" y="792"/>
                  </a:lnTo>
                  <a:lnTo>
                    <a:pt x="849" y="793"/>
                  </a:lnTo>
                  <a:lnTo>
                    <a:pt x="849" y="794"/>
                  </a:lnTo>
                  <a:lnTo>
                    <a:pt x="849" y="796"/>
                  </a:lnTo>
                  <a:lnTo>
                    <a:pt x="849" y="797"/>
                  </a:lnTo>
                  <a:lnTo>
                    <a:pt x="847" y="798"/>
                  </a:lnTo>
                  <a:lnTo>
                    <a:pt x="847" y="800"/>
                  </a:lnTo>
                  <a:lnTo>
                    <a:pt x="844" y="813"/>
                  </a:lnTo>
                  <a:lnTo>
                    <a:pt x="844" y="814"/>
                  </a:lnTo>
                  <a:lnTo>
                    <a:pt x="838" y="836"/>
                  </a:lnTo>
                  <a:lnTo>
                    <a:pt x="838" y="835"/>
                  </a:lnTo>
                  <a:lnTo>
                    <a:pt x="840" y="835"/>
                  </a:lnTo>
                  <a:lnTo>
                    <a:pt x="841" y="834"/>
                  </a:lnTo>
                  <a:lnTo>
                    <a:pt x="842" y="834"/>
                  </a:lnTo>
                  <a:lnTo>
                    <a:pt x="844" y="834"/>
                  </a:lnTo>
                  <a:lnTo>
                    <a:pt x="845" y="832"/>
                  </a:lnTo>
                  <a:lnTo>
                    <a:pt x="846" y="832"/>
                  </a:lnTo>
                  <a:lnTo>
                    <a:pt x="847" y="831"/>
                  </a:lnTo>
                  <a:lnTo>
                    <a:pt x="849" y="831"/>
                  </a:lnTo>
                  <a:lnTo>
                    <a:pt x="850" y="831"/>
                  </a:lnTo>
                  <a:lnTo>
                    <a:pt x="850" y="830"/>
                  </a:lnTo>
                  <a:lnTo>
                    <a:pt x="851" y="830"/>
                  </a:lnTo>
                  <a:lnTo>
                    <a:pt x="851" y="831"/>
                  </a:lnTo>
                  <a:lnTo>
                    <a:pt x="851" y="832"/>
                  </a:lnTo>
                  <a:lnTo>
                    <a:pt x="851" y="831"/>
                  </a:lnTo>
                  <a:lnTo>
                    <a:pt x="853" y="830"/>
                  </a:lnTo>
                  <a:lnTo>
                    <a:pt x="854" y="830"/>
                  </a:lnTo>
                  <a:lnTo>
                    <a:pt x="855" y="828"/>
                  </a:lnTo>
                  <a:lnTo>
                    <a:pt x="857" y="828"/>
                  </a:lnTo>
                  <a:lnTo>
                    <a:pt x="858" y="828"/>
                  </a:lnTo>
                  <a:lnTo>
                    <a:pt x="858" y="827"/>
                  </a:lnTo>
                  <a:lnTo>
                    <a:pt x="859" y="827"/>
                  </a:lnTo>
                  <a:lnTo>
                    <a:pt x="861" y="827"/>
                  </a:lnTo>
                  <a:lnTo>
                    <a:pt x="862" y="826"/>
                  </a:lnTo>
                  <a:lnTo>
                    <a:pt x="863" y="826"/>
                  </a:lnTo>
                  <a:lnTo>
                    <a:pt x="864" y="825"/>
                  </a:lnTo>
                  <a:lnTo>
                    <a:pt x="867" y="823"/>
                  </a:lnTo>
                  <a:lnTo>
                    <a:pt x="870" y="822"/>
                  </a:lnTo>
                  <a:lnTo>
                    <a:pt x="872" y="821"/>
                  </a:lnTo>
                  <a:lnTo>
                    <a:pt x="874" y="821"/>
                  </a:lnTo>
                  <a:lnTo>
                    <a:pt x="875" y="821"/>
                  </a:lnTo>
                  <a:lnTo>
                    <a:pt x="878" y="819"/>
                  </a:lnTo>
                  <a:lnTo>
                    <a:pt x="879" y="818"/>
                  </a:lnTo>
                  <a:lnTo>
                    <a:pt x="880" y="818"/>
                  </a:lnTo>
                  <a:lnTo>
                    <a:pt x="881" y="817"/>
                  </a:lnTo>
                  <a:lnTo>
                    <a:pt x="883" y="817"/>
                  </a:lnTo>
                  <a:lnTo>
                    <a:pt x="884" y="815"/>
                  </a:lnTo>
                  <a:lnTo>
                    <a:pt x="885" y="815"/>
                  </a:lnTo>
                  <a:lnTo>
                    <a:pt x="885" y="817"/>
                  </a:lnTo>
                  <a:lnTo>
                    <a:pt x="887" y="817"/>
                  </a:lnTo>
                  <a:lnTo>
                    <a:pt x="888" y="817"/>
                  </a:lnTo>
                  <a:lnTo>
                    <a:pt x="888" y="818"/>
                  </a:lnTo>
                  <a:lnTo>
                    <a:pt x="889" y="818"/>
                  </a:lnTo>
                  <a:lnTo>
                    <a:pt x="891" y="818"/>
                  </a:lnTo>
                  <a:lnTo>
                    <a:pt x="892" y="818"/>
                  </a:lnTo>
                  <a:lnTo>
                    <a:pt x="893" y="818"/>
                  </a:lnTo>
                  <a:lnTo>
                    <a:pt x="893" y="817"/>
                  </a:lnTo>
                  <a:lnTo>
                    <a:pt x="895" y="817"/>
                  </a:lnTo>
                  <a:lnTo>
                    <a:pt x="896" y="815"/>
                  </a:lnTo>
                  <a:lnTo>
                    <a:pt x="897" y="815"/>
                  </a:lnTo>
                  <a:lnTo>
                    <a:pt x="899" y="815"/>
                  </a:lnTo>
                  <a:lnTo>
                    <a:pt x="900" y="815"/>
                  </a:lnTo>
                  <a:lnTo>
                    <a:pt x="901" y="815"/>
                  </a:lnTo>
                  <a:lnTo>
                    <a:pt x="902" y="814"/>
                  </a:lnTo>
                  <a:lnTo>
                    <a:pt x="904" y="814"/>
                  </a:lnTo>
                  <a:lnTo>
                    <a:pt x="905" y="814"/>
                  </a:lnTo>
                  <a:lnTo>
                    <a:pt x="905" y="813"/>
                  </a:lnTo>
                  <a:lnTo>
                    <a:pt x="905" y="811"/>
                  </a:lnTo>
                  <a:lnTo>
                    <a:pt x="906" y="811"/>
                  </a:lnTo>
                  <a:lnTo>
                    <a:pt x="906" y="810"/>
                  </a:lnTo>
                  <a:lnTo>
                    <a:pt x="908" y="810"/>
                  </a:lnTo>
                  <a:lnTo>
                    <a:pt x="909" y="810"/>
                  </a:lnTo>
                  <a:lnTo>
                    <a:pt x="910" y="810"/>
                  </a:lnTo>
                  <a:lnTo>
                    <a:pt x="912" y="810"/>
                  </a:lnTo>
                  <a:lnTo>
                    <a:pt x="913" y="810"/>
                  </a:lnTo>
                  <a:lnTo>
                    <a:pt x="914" y="810"/>
                  </a:lnTo>
                  <a:lnTo>
                    <a:pt x="914" y="809"/>
                  </a:lnTo>
                  <a:lnTo>
                    <a:pt x="916" y="809"/>
                  </a:lnTo>
                  <a:lnTo>
                    <a:pt x="917" y="809"/>
                  </a:lnTo>
                  <a:lnTo>
                    <a:pt x="918" y="809"/>
                  </a:lnTo>
                  <a:lnTo>
                    <a:pt x="919" y="808"/>
                  </a:lnTo>
                  <a:lnTo>
                    <a:pt x="921" y="808"/>
                  </a:lnTo>
                  <a:lnTo>
                    <a:pt x="922" y="808"/>
                  </a:lnTo>
                  <a:lnTo>
                    <a:pt x="923" y="806"/>
                  </a:lnTo>
                  <a:lnTo>
                    <a:pt x="923" y="808"/>
                  </a:lnTo>
                  <a:lnTo>
                    <a:pt x="925" y="808"/>
                  </a:lnTo>
                  <a:lnTo>
                    <a:pt x="925" y="809"/>
                  </a:lnTo>
                  <a:lnTo>
                    <a:pt x="926" y="809"/>
                  </a:lnTo>
                  <a:lnTo>
                    <a:pt x="926" y="810"/>
                  </a:lnTo>
                  <a:lnTo>
                    <a:pt x="927" y="810"/>
                  </a:lnTo>
                  <a:lnTo>
                    <a:pt x="929" y="810"/>
                  </a:lnTo>
                  <a:lnTo>
                    <a:pt x="930" y="810"/>
                  </a:lnTo>
                  <a:lnTo>
                    <a:pt x="930" y="809"/>
                  </a:lnTo>
                  <a:lnTo>
                    <a:pt x="931" y="808"/>
                  </a:lnTo>
                  <a:lnTo>
                    <a:pt x="931" y="806"/>
                  </a:lnTo>
                  <a:lnTo>
                    <a:pt x="933" y="806"/>
                  </a:lnTo>
                  <a:lnTo>
                    <a:pt x="934" y="806"/>
                  </a:lnTo>
                  <a:lnTo>
                    <a:pt x="935" y="806"/>
                  </a:lnTo>
                  <a:lnTo>
                    <a:pt x="937" y="806"/>
                  </a:lnTo>
                  <a:lnTo>
                    <a:pt x="938" y="805"/>
                  </a:lnTo>
                  <a:lnTo>
                    <a:pt x="938" y="804"/>
                  </a:lnTo>
                  <a:lnTo>
                    <a:pt x="939" y="804"/>
                  </a:lnTo>
                  <a:lnTo>
                    <a:pt x="939" y="805"/>
                  </a:lnTo>
                  <a:lnTo>
                    <a:pt x="940" y="805"/>
                  </a:lnTo>
                  <a:lnTo>
                    <a:pt x="942" y="806"/>
                  </a:lnTo>
                  <a:lnTo>
                    <a:pt x="943" y="806"/>
                  </a:lnTo>
                  <a:lnTo>
                    <a:pt x="943" y="808"/>
                  </a:lnTo>
                  <a:lnTo>
                    <a:pt x="944" y="808"/>
                  </a:lnTo>
                  <a:lnTo>
                    <a:pt x="944" y="809"/>
                  </a:lnTo>
                  <a:lnTo>
                    <a:pt x="946" y="809"/>
                  </a:lnTo>
                  <a:lnTo>
                    <a:pt x="947" y="809"/>
                  </a:lnTo>
                  <a:lnTo>
                    <a:pt x="947" y="810"/>
                  </a:lnTo>
                  <a:lnTo>
                    <a:pt x="947" y="809"/>
                  </a:lnTo>
                  <a:lnTo>
                    <a:pt x="948" y="809"/>
                  </a:lnTo>
                  <a:lnTo>
                    <a:pt x="948" y="810"/>
                  </a:lnTo>
                  <a:lnTo>
                    <a:pt x="950" y="810"/>
                  </a:lnTo>
                  <a:lnTo>
                    <a:pt x="950" y="811"/>
                  </a:lnTo>
                  <a:lnTo>
                    <a:pt x="951" y="811"/>
                  </a:lnTo>
                  <a:lnTo>
                    <a:pt x="951" y="813"/>
                  </a:lnTo>
                  <a:lnTo>
                    <a:pt x="952" y="813"/>
                  </a:lnTo>
                  <a:lnTo>
                    <a:pt x="952" y="814"/>
                  </a:lnTo>
                  <a:lnTo>
                    <a:pt x="954" y="814"/>
                  </a:lnTo>
                  <a:lnTo>
                    <a:pt x="954" y="815"/>
                  </a:lnTo>
                  <a:lnTo>
                    <a:pt x="955" y="815"/>
                  </a:lnTo>
                  <a:lnTo>
                    <a:pt x="954" y="815"/>
                  </a:lnTo>
                  <a:lnTo>
                    <a:pt x="954" y="817"/>
                  </a:lnTo>
                  <a:lnTo>
                    <a:pt x="955" y="817"/>
                  </a:lnTo>
                  <a:lnTo>
                    <a:pt x="954" y="817"/>
                  </a:lnTo>
                  <a:lnTo>
                    <a:pt x="955" y="817"/>
                  </a:lnTo>
                  <a:lnTo>
                    <a:pt x="955" y="818"/>
                  </a:lnTo>
                  <a:lnTo>
                    <a:pt x="955" y="819"/>
                  </a:lnTo>
                  <a:lnTo>
                    <a:pt x="956" y="819"/>
                  </a:lnTo>
                  <a:lnTo>
                    <a:pt x="956" y="821"/>
                  </a:lnTo>
                  <a:lnTo>
                    <a:pt x="956" y="822"/>
                  </a:lnTo>
                  <a:lnTo>
                    <a:pt x="956" y="823"/>
                  </a:lnTo>
                  <a:lnTo>
                    <a:pt x="957" y="823"/>
                  </a:lnTo>
                  <a:lnTo>
                    <a:pt x="956" y="823"/>
                  </a:lnTo>
                  <a:lnTo>
                    <a:pt x="957" y="823"/>
                  </a:lnTo>
                  <a:lnTo>
                    <a:pt x="959" y="823"/>
                  </a:lnTo>
                  <a:lnTo>
                    <a:pt x="959" y="825"/>
                  </a:lnTo>
                  <a:lnTo>
                    <a:pt x="960" y="825"/>
                  </a:lnTo>
                  <a:lnTo>
                    <a:pt x="960" y="826"/>
                  </a:lnTo>
                  <a:lnTo>
                    <a:pt x="960" y="827"/>
                  </a:lnTo>
                  <a:lnTo>
                    <a:pt x="960" y="828"/>
                  </a:lnTo>
                  <a:lnTo>
                    <a:pt x="961" y="830"/>
                  </a:lnTo>
                  <a:lnTo>
                    <a:pt x="961" y="831"/>
                  </a:lnTo>
                  <a:lnTo>
                    <a:pt x="963" y="831"/>
                  </a:lnTo>
                  <a:lnTo>
                    <a:pt x="961" y="831"/>
                  </a:lnTo>
                  <a:lnTo>
                    <a:pt x="961" y="832"/>
                  </a:lnTo>
                  <a:lnTo>
                    <a:pt x="963" y="832"/>
                  </a:lnTo>
                  <a:lnTo>
                    <a:pt x="963" y="834"/>
                  </a:lnTo>
                  <a:lnTo>
                    <a:pt x="963" y="835"/>
                  </a:lnTo>
                  <a:lnTo>
                    <a:pt x="963" y="836"/>
                  </a:lnTo>
                  <a:lnTo>
                    <a:pt x="964" y="836"/>
                  </a:lnTo>
                  <a:lnTo>
                    <a:pt x="963" y="836"/>
                  </a:lnTo>
                  <a:lnTo>
                    <a:pt x="964" y="838"/>
                  </a:lnTo>
                  <a:lnTo>
                    <a:pt x="964" y="839"/>
                  </a:lnTo>
                  <a:lnTo>
                    <a:pt x="964" y="840"/>
                  </a:lnTo>
                  <a:lnTo>
                    <a:pt x="964" y="842"/>
                  </a:lnTo>
                  <a:lnTo>
                    <a:pt x="965" y="842"/>
                  </a:lnTo>
                  <a:lnTo>
                    <a:pt x="965" y="843"/>
                  </a:lnTo>
                  <a:lnTo>
                    <a:pt x="967" y="843"/>
                  </a:lnTo>
                  <a:lnTo>
                    <a:pt x="965" y="843"/>
                  </a:lnTo>
                  <a:lnTo>
                    <a:pt x="965" y="844"/>
                  </a:lnTo>
                  <a:lnTo>
                    <a:pt x="967" y="844"/>
                  </a:lnTo>
                  <a:lnTo>
                    <a:pt x="967" y="845"/>
                  </a:lnTo>
                  <a:lnTo>
                    <a:pt x="968" y="845"/>
                  </a:lnTo>
                  <a:lnTo>
                    <a:pt x="969" y="847"/>
                  </a:lnTo>
                  <a:lnTo>
                    <a:pt x="969" y="848"/>
                  </a:lnTo>
                  <a:lnTo>
                    <a:pt x="969" y="849"/>
                  </a:lnTo>
                  <a:lnTo>
                    <a:pt x="969" y="851"/>
                  </a:lnTo>
                  <a:lnTo>
                    <a:pt x="971" y="851"/>
                  </a:lnTo>
                  <a:lnTo>
                    <a:pt x="972" y="851"/>
                  </a:lnTo>
                  <a:lnTo>
                    <a:pt x="972" y="852"/>
                  </a:lnTo>
                  <a:lnTo>
                    <a:pt x="973" y="852"/>
                  </a:lnTo>
                  <a:lnTo>
                    <a:pt x="974" y="852"/>
                  </a:lnTo>
                  <a:lnTo>
                    <a:pt x="976" y="852"/>
                  </a:lnTo>
                  <a:lnTo>
                    <a:pt x="977" y="852"/>
                  </a:lnTo>
                  <a:lnTo>
                    <a:pt x="977" y="853"/>
                  </a:lnTo>
                  <a:lnTo>
                    <a:pt x="978" y="853"/>
                  </a:lnTo>
                  <a:lnTo>
                    <a:pt x="980" y="853"/>
                  </a:lnTo>
                  <a:lnTo>
                    <a:pt x="980" y="855"/>
                  </a:lnTo>
                  <a:lnTo>
                    <a:pt x="978" y="855"/>
                  </a:lnTo>
                  <a:lnTo>
                    <a:pt x="978" y="856"/>
                  </a:lnTo>
                  <a:lnTo>
                    <a:pt x="980" y="856"/>
                  </a:lnTo>
                  <a:lnTo>
                    <a:pt x="980" y="857"/>
                  </a:lnTo>
                  <a:lnTo>
                    <a:pt x="978" y="857"/>
                  </a:lnTo>
                  <a:lnTo>
                    <a:pt x="980" y="857"/>
                  </a:lnTo>
                  <a:lnTo>
                    <a:pt x="980" y="859"/>
                  </a:lnTo>
                  <a:lnTo>
                    <a:pt x="981" y="859"/>
                  </a:lnTo>
                  <a:lnTo>
                    <a:pt x="981" y="860"/>
                  </a:lnTo>
                  <a:lnTo>
                    <a:pt x="981" y="861"/>
                  </a:lnTo>
                  <a:lnTo>
                    <a:pt x="980" y="863"/>
                  </a:lnTo>
                  <a:lnTo>
                    <a:pt x="980" y="864"/>
                  </a:lnTo>
                  <a:lnTo>
                    <a:pt x="978" y="864"/>
                  </a:lnTo>
                  <a:lnTo>
                    <a:pt x="978" y="865"/>
                  </a:lnTo>
                  <a:lnTo>
                    <a:pt x="978" y="866"/>
                  </a:lnTo>
                  <a:lnTo>
                    <a:pt x="978" y="868"/>
                  </a:lnTo>
                  <a:lnTo>
                    <a:pt x="978" y="869"/>
                  </a:lnTo>
                  <a:lnTo>
                    <a:pt x="978" y="870"/>
                  </a:lnTo>
                  <a:lnTo>
                    <a:pt x="978" y="872"/>
                  </a:lnTo>
                  <a:lnTo>
                    <a:pt x="978" y="873"/>
                  </a:lnTo>
                  <a:lnTo>
                    <a:pt x="978" y="874"/>
                  </a:lnTo>
                  <a:lnTo>
                    <a:pt x="977" y="874"/>
                  </a:lnTo>
                  <a:lnTo>
                    <a:pt x="976" y="874"/>
                  </a:lnTo>
                  <a:lnTo>
                    <a:pt x="976" y="873"/>
                  </a:lnTo>
                  <a:lnTo>
                    <a:pt x="974" y="873"/>
                  </a:lnTo>
                  <a:lnTo>
                    <a:pt x="973" y="873"/>
                  </a:lnTo>
                  <a:lnTo>
                    <a:pt x="972" y="873"/>
                  </a:lnTo>
                  <a:lnTo>
                    <a:pt x="971" y="873"/>
                  </a:lnTo>
                  <a:lnTo>
                    <a:pt x="969" y="873"/>
                  </a:lnTo>
                  <a:lnTo>
                    <a:pt x="969" y="874"/>
                  </a:lnTo>
                  <a:lnTo>
                    <a:pt x="968" y="874"/>
                  </a:lnTo>
                  <a:lnTo>
                    <a:pt x="968" y="876"/>
                  </a:lnTo>
                  <a:lnTo>
                    <a:pt x="968" y="877"/>
                  </a:lnTo>
                  <a:lnTo>
                    <a:pt x="967" y="877"/>
                  </a:lnTo>
                  <a:lnTo>
                    <a:pt x="967" y="878"/>
                  </a:lnTo>
                  <a:lnTo>
                    <a:pt x="965" y="878"/>
                  </a:lnTo>
                  <a:lnTo>
                    <a:pt x="965" y="880"/>
                  </a:lnTo>
                  <a:lnTo>
                    <a:pt x="965" y="881"/>
                  </a:lnTo>
                  <a:lnTo>
                    <a:pt x="965" y="882"/>
                  </a:lnTo>
                  <a:lnTo>
                    <a:pt x="965" y="883"/>
                  </a:lnTo>
                  <a:lnTo>
                    <a:pt x="965" y="885"/>
                  </a:lnTo>
                  <a:lnTo>
                    <a:pt x="964" y="886"/>
                  </a:lnTo>
                  <a:lnTo>
                    <a:pt x="965" y="886"/>
                  </a:lnTo>
                  <a:lnTo>
                    <a:pt x="965" y="887"/>
                  </a:lnTo>
                  <a:lnTo>
                    <a:pt x="965" y="889"/>
                  </a:lnTo>
                  <a:lnTo>
                    <a:pt x="964" y="889"/>
                  </a:lnTo>
                  <a:lnTo>
                    <a:pt x="965" y="890"/>
                  </a:lnTo>
                  <a:lnTo>
                    <a:pt x="964" y="890"/>
                  </a:lnTo>
                  <a:lnTo>
                    <a:pt x="964" y="891"/>
                  </a:lnTo>
                  <a:lnTo>
                    <a:pt x="965" y="891"/>
                  </a:lnTo>
                  <a:lnTo>
                    <a:pt x="965" y="893"/>
                  </a:lnTo>
                  <a:lnTo>
                    <a:pt x="965" y="894"/>
                  </a:lnTo>
                  <a:lnTo>
                    <a:pt x="965" y="895"/>
                  </a:lnTo>
                  <a:lnTo>
                    <a:pt x="965" y="897"/>
                  </a:lnTo>
                  <a:lnTo>
                    <a:pt x="967" y="897"/>
                  </a:lnTo>
                  <a:lnTo>
                    <a:pt x="964" y="897"/>
                  </a:lnTo>
                  <a:lnTo>
                    <a:pt x="964" y="898"/>
                  </a:lnTo>
                  <a:lnTo>
                    <a:pt x="964" y="899"/>
                  </a:lnTo>
                  <a:lnTo>
                    <a:pt x="964" y="900"/>
                  </a:lnTo>
                  <a:lnTo>
                    <a:pt x="965" y="900"/>
                  </a:lnTo>
                  <a:lnTo>
                    <a:pt x="965" y="902"/>
                  </a:lnTo>
                  <a:lnTo>
                    <a:pt x="965" y="903"/>
                  </a:lnTo>
                  <a:lnTo>
                    <a:pt x="967" y="903"/>
                  </a:lnTo>
                  <a:lnTo>
                    <a:pt x="967" y="904"/>
                  </a:lnTo>
                  <a:lnTo>
                    <a:pt x="967" y="906"/>
                  </a:lnTo>
                  <a:lnTo>
                    <a:pt x="967" y="907"/>
                  </a:lnTo>
                  <a:lnTo>
                    <a:pt x="967" y="908"/>
                  </a:lnTo>
                  <a:lnTo>
                    <a:pt x="967" y="910"/>
                  </a:lnTo>
                  <a:lnTo>
                    <a:pt x="967" y="911"/>
                  </a:lnTo>
                  <a:lnTo>
                    <a:pt x="967" y="912"/>
                  </a:lnTo>
                  <a:lnTo>
                    <a:pt x="968" y="912"/>
                  </a:lnTo>
                  <a:lnTo>
                    <a:pt x="968" y="914"/>
                  </a:lnTo>
                  <a:lnTo>
                    <a:pt x="968" y="915"/>
                  </a:lnTo>
                  <a:lnTo>
                    <a:pt x="969" y="915"/>
                  </a:lnTo>
                  <a:lnTo>
                    <a:pt x="969" y="916"/>
                  </a:lnTo>
                  <a:lnTo>
                    <a:pt x="971" y="916"/>
                  </a:lnTo>
                  <a:lnTo>
                    <a:pt x="972" y="916"/>
                  </a:lnTo>
                  <a:lnTo>
                    <a:pt x="973" y="917"/>
                  </a:lnTo>
                  <a:lnTo>
                    <a:pt x="973" y="919"/>
                  </a:lnTo>
                  <a:lnTo>
                    <a:pt x="973" y="920"/>
                  </a:lnTo>
                  <a:lnTo>
                    <a:pt x="973" y="921"/>
                  </a:lnTo>
                  <a:lnTo>
                    <a:pt x="972" y="921"/>
                  </a:lnTo>
                  <a:lnTo>
                    <a:pt x="971" y="921"/>
                  </a:lnTo>
                  <a:lnTo>
                    <a:pt x="969" y="923"/>
                  </a:lnTo>
                  <a:lnTo>
                    <a:pt x="968" y="923"/>
                  </a:lnTo>
                  <a:lnTo>
                    <a:pt x="967" y="923"/>
                  </a:lnTo>
                  <a:lnTo>
                    <a:pt x="965" y="923"/>
                  </a:lnTo>
                  <a:lnTo>
                    <a:pt x="965" y="924"/>
                  </a:lnTo>
                  <a:lnTo>
                    <a:pt x="964" y="924"/>
                  </a:lnTo>
                  <a:lnTo>
                    <a:pt x="964" y="925"/>
                  </a:lnTo>
                  <a:lnTo>
                    <a:pt x="963" y="925"/>
                  </a:lnTo>
                  <a:lnTo>
                    <a:pt x="961" y="925"/>
                  </a:lnTo>
                  <a:lnTo>
                    <a:pt x="961" y="927"/>
                  </a:lnTo>
                  <a:lnTo>
                    <a:pt x="960" y="927"/>
                  </a:lnTo>
                  <a:lnTo>
                    <a:pt x="960" y="928"/>
                  </a:lnTo>
                  <a:lnTo>
                    <a:pt x="959" y="928"/>
                  </a:lnTo>
                  <a:lnTo>
                    <a:pt x="959" y="929"/>
                  </a:lnTo>
                  <a:lnTo>
                    <a:pt x="959" y="931"/>
                  </a:lnTo>
                  <a:lnTo>
                    <a:pt x="957" y="931"/>
                  </a:lnTo>
                  <a:lnTo>
                    <a:pt x="957" y="932"/>
                  </a:lnTo>
                  <a:lnTo>
                    <a:pt x="957" y="933"/>
                  </a:lnTo>
                  <a:lnTo>
                    <a:pt x="959" y="933"/>
                  </a:lnTo>
                  <a:lnTo>
                    <a:pt x="957" y="933"/>
                  </a:lnTo>
                  <a:lnTo>
                    <a:pt x="957" y="935"/>
                  </a:lnTo>
                  <a:lnTo>
                    <a:pt x="957" y="936"/>
                  </a:lnTo>
                  <a:lnTo>
                    <a:pt x="957" y="937"/>
                  </a:lnTo>
                  <a:lnTo>
                    <a:pt x="956" y="937"/>
                  </a:lnTo>
                  <a:lnTo>
                    <a:pt x="957" y="937"/>
                  </a:lnTo>
                  <a:lnTo>
                    <a:pt x="957" y="938"/>
                  </a:lnTo>
                  <a:lnTo>
                    <a:pt x="957" y="937"/>
                  </a:lnTo>
                  <a:lnTo>
                    <a:pt x="959" y="937"/>
                  </a:lnTo>
                  <a:lnTo>
                    <a:pt x="959" y="938"/>
                  </a:lnTo>
                  <a:lnTo>
                    <a:pt x="959" y="937"/>
                  </a:lnTo>
                  <a:lnTo>
                    <a:pt x="959" y="938"/>
                  </a:lnTo>
                  <a:lnTo>
                    <a:pt x="960" y="938"/>
                  </a:lnTo>
                  <a:lnTo>
                    <a:pt x="961" y="938"/>
                  </a:lnTo>
                  <a:lnTo>
                    <a:pt x="961" y="937"/>
                  </a:lnTo>
                  <a:lnTo>
                    <a:pt x="961" y="936"/>
                  </a:lnTo>
                  <a:lnTo>
                    <a:pt x="961" y="935"/>
                  </a:lnTo>
                  <a:lnTo>
                    <a:pt x="963" y="935"/>
                  </a:lnTo>
                  <a:lnTo>
                    <a:pt x="964" y="936"/>
                  </a:lnTo>
                  <a:lnTo>
                    <a:pt x="965" y="936"/>
                  </a:lnTo>
                  <a:lnTo>
                    <a:pt x="967" y="936"/>
                  </a:lnTo>
                  <a:lnTo>
                    <a:pt x="967" y="937"/>
                  </a:lnTo>
                  <a:lnTo>
                    <a:pt x="968" y="937"/>
                  </a:lnTo>
                  <a:lnTo>
                    <a:pt x="969" y="937"/>
                  </a:lnTo>
                  <a:lnTo>
                    <a:pt x="969" y="936"/>
                  </a:lnTo>
                  <a:lnTo>
                    <a:pt x="969" y="937"/>
                  </a:lnTo>
                  <a:lnTo>
                    <a:pt x="971" y="937"/>
                  </a:lnTo>
                  <a:lnTo>
                    <a:pt x="971" y="938"/>
                  </a:lnTo>
                  <a:lnTo>
                    <a:pt x="972" y="937"/>
                  </a:lnTo>
                  <a:lnTo>
                    <a:pt x="972" y="938"/>
                  </a:lnTo>
                  <a:lnTo>
                    <a:pt x="972" y="940"/>
                  </a:lnTo>
                  <a:lnTo>
                    <a:pt x="971" y="940"/>
                  </a:lnTo>
                  <a:lnTo>
                    <a:pt x="972" y="940"/>
                  </a:lnTo>
                  <a:lnTo>
                    <a:pt x="972" y="941"/>
                  </a:lnTo>
                  <a:lnTo>
                    <a:pt x="973" y="941"/>
                  </a:lnTo>
                  <a:lnTo>
                    <a:pt x="973" y="942"/>
                  </a:lnTo>
                  <a:lnTo>
                    <a:pt x="974" y="942"/>
                  </a:lnTo>
                  <a:lnTo>
                    <a:pt x="974" y="944"/>
                  </a:lnTo>
                  <a:lnTo>
                    <a:pt x="976" y="944"/>
                  </a:lnTo>
                  <a:lnTo>
                    <a:pt x="977" y="944"/>
                  </a:lnTo>
                  <a:lnTo>
                    <a:pt x="978" y="944"/>
                  </a:lnTo>
                  <a:lnTo>
                    <a:pt x="980" y="944"/>
                  </a:lnTo>
                  <a:lnTo>
                    <a:pt x="981" y="944"/>
                  </a:lnTo>
                  <a:lnTo>
                    <a:pt x="982" y="944"/>
                  </a:lnTo>
                  <a:lnTo>
                    <a:pt x="984" y="944"/>
                  </a:lnTo>
                  <a:lnTo>
                    <a:pt x="985" y="944"/>
                  </a:lnTo>
                  <a:lnTo>
                    <a:pt x="986" y="944"/>
                  </a:lnTo>
                  <a:lnTo>
                    <a:pt x="988" y="944"/>
                  </a:lnTo>
                  <a:lnTo>
                    <a:pt x="989" y="944"/>
                  </a:lnTo>
                  <a:lnTo>
                    <a:pt x="990" y="944"/>
                  </a:lnTo>
                  <a:lnTo>
                    <a:pt x="992" y="942"/>
                  </a:lnTo>
                  <a:lnTo>
                    <a:pt x="993" y="942"/>
                  </a:lnTo>
                  <a:lnTo>
                    <a:pt x="994" y="941"/>
                  </a:lnTo>
                  <a:lnTo>
                    <a:pt x="994" y="942"/>
                  </a:lnTo>
                  <a:lnTo>
                    <a:pt x="995" y="941"/>
                  </a:lnTo>
                  <a:lnTo>
                    <a:pt x="997" y="941"/>
                  </a:lnTo>
                  <a:lnTo>
                    <a:pt x="998" y="941"/>
                  </a:lnTo>
                  <a:lnTo>
                    <a:pt x="998" y="942"/>
                  </a:lnTo>
                  <a:lnTo>
                    <a:pt x="998" y="944"/>
                  </a:lnTo>
                  <a:lnTo>
                    <a:pt x="999" y="942"/>
                  </a:lnTo>
                  <a:lnTo>
                    <a:pt x="999" y="944"/>
                  </a:lnTo>
                  <a:lnTo>
                    <a:pt x="1001" y="944"/>
                  </a:lnTo>
                  <a:lnTo>
                    <a:pt x="1002" y="945"/>
                  </a:lnTo>
                  <a:lnTo>
                    <a:pt x="1003" y="945"/>
                  </a:lnTo>
                  <a:lnTo>
                    <a:pt x="1005" y="945"/>
                  </a:lnTo>
                  <a:lnTo>
                    <a:pt x="1005" y="946"/>
                  </a:lnTo>
                  <a:lnTo>
                    <a:pt x="1006" y="946"/>
                  </a:lnTo>
                  <a:lnTo>
                    <a:pt x="1006" y="945"/>
                  </a:lnTo>
                  <a:lnTo>
                    <a:pt x="1007" y="945"/>
                  </a:lnTo>
                  <a:lnTo>
                    <a:pt x="1007" y="946"/>
                  </a:lnTo>
                  <a:lnTo>
                    <a:pt x="1009" y="946"/>
                  </a:lnTo>
                  <a:lnTo>
                    <a:pt x="1010" y="946"/>
                  </a:lnTo>
                  <a:lnTo>
                    <a:pt x="1011" y="946"/>
                  </a:lnTo>
                  <a:lnTo>
                    <a:pt x="1011" y="948"/>
                  </a:lnTo>
                  <a:lnTo>
                    <a:pt x="1012" y="948"/>
                  </a:lnTo>
                  <a:lnTo>
                    <a:pt x="1012" y="949"/>
                  </a:lnTo>
                  <a:lnTo>
                    <a:pt x="1014" y="949"/>
                  </a:lnTo>
                  <a:lnTo>
                    <a:pt x="1015" y="949"/>
                  </a:lnTo>
                  <a:lnTo>
                    <a:pt x="1015" y="948"/>
                  </a:lnTo>
                  <a:lnTo>
                    <a:pt x="1016" y="948"/>
                  </a:lnTo>
                  <a:lnTo>
                    <a:pt x="1018" y="949"/>
                  </a:lnTo>
                  <a:lnTo>
                    <a:pt x="1019" y="949"/>
                  </a:lnTo>
                  <a:lnTo>
                    <a:pt x="1020" y="949"/>
                  </a:lnTo>
                  <a:lnTo>
                    <a:pt x="1020" y="950"/>
                  </a:lnTo>
                  <a:lnTo>
                    <a:pt x="1020" y="952"/>
                  </a:lnTo>
                  <a:lnTo>
                    <a:pt x="1022" y="952"/>
                  </a:lnTo>
                  <a:lnTo>
                    <a:pt x="1023" y="952"/>
                  </a:lnTo>
                  <a:lnTo>
                    <a:pt x="1024" y="952"/>
                  </a:lnTo>
                  <a:lnTo>
                    <a:pt x="1026" y="952"/>
                  </a:lnTo>
                  <a:lnTo>
                    <a:pt x="1027" y="952"/>
                  </a:lnTo>
                  <a:lnTo>
                    <a:pt x="1028" y="952"/>
                  </a:lnTo>
                  <a:lnTo>
                    <a:pt x="1030" y="952"/>
                  </a:lnTo>
                  <a:lnTo>
                    <a:pt x="1030" y="950"/>
                  </a:lnTo>
                  <a:lnTo>
                    <a:pt x="1031" y="950"/>
                  </a:lnTo>
                  <a:lnTo>
                    <a:pt x="1032" y="950"/>
                  </a:lnTo>
                  <a:lnTo>
                    <a:pt x="1032" y="949"/>
                  </a:lnTo>
                  <a:lnTo>
                    <a:pt x="1032" y="950"/>
                  </a:lnTo>
                  <a:lnTo>
                    <a:pt x="1033" y="950"/>
                  </a:lnTo>
                  <a:lnTo>
                    <a:pt x="1035" y="950"/>
                  </a:lnTo>
                  <a:lnTo>
                    <a:pt x="1036" y="950"/>
                  </a:lnTo>
                  <a:lnTo>
                    <a:pt x="1037" y="950"/>
                  </a:lnTo>
                  <a:lnTo>
                    <a:pt x="1039" y="950"/>
                  </a:lnTo>
                  <a:lnTo>
                    <a:pt x="1040" y="950"/>
                  </a:lnTo>
                  <a:lnTo>
                    <a:pt x="1040" y="952"/>
                  </a:lnTo>
                  <a:lnTo>
                    <a:pt x="1040" y="953"/>
                  </a:lnTo>
                  <a:lnTo>
                    <a:pt x="1040" y="954"/>
                  </a:lnTo>
                  <a:lnTo>
                    <a:pt x="1040" y="955"/>
                  </a:lnTo>
                  <a:lnTo>
                    <a:pt x="1041" y="955"/>
                  </a:lnTo>
                  <a:lnTo>
                    <a:pt x="1043" y="955"/>
                  </a:lnTo>
                  <a:lnTo>
                    <a:pt x="1044" y="955"/>
                  </a:lnTo>
                  <a:lnTo>
                    <a:pt x="1044" y="957"/>
                  </a:lnTo>
                  <a:lnTo>
                    <a:pt x="1045" y="961"/>
                  </a:lnTo>
                  <a:lnTo>
                    <a:pt x="1047" y="961"/>
                  </a:lnTo>
                  <a:lnTo>
                    <a:pt x="1047" y="962"/>
                  </a:lnTo>
                  <a:lnTo>
                    <a:pt x="1048" y="962"/>
                  </a:lnTo>
                  <a:lnTo>
                    <a:pt x="1049" y="963"/>
                  </a:lnTo>
                  <a:lnTo>
                    <a:pt x="1050" y="963"/>
                  </a:lnTo>
                  <a:lnTo>
                    <a:pt x="1052" y="962"/>
                  </a:lnTo>
                  <a:lnTo>
                    <a:pt x="1056" y="962"/>
                  </a:lnTo>
                  <a:lnTo>
                    <a:pt x="1057" y="963"/>
                  </a:lnTo>
                  <a:lnTo>
                    <a:pt x="1057" y="965"/>
                  </a:lnTo>
                  <a:lnTo>
                    <a:pt x="1057" y="967"/>
                  </a:lnTo>
                  <a:lnTo>
                    <a:pt x="1057" y="969"/>
                  </a:lnTo>
                  <a:lnTo>
                    <a:pt x="1057" y="970"/>
                  </a:lnTo>
                  <a:lnTo>
                    <a:pt x="1058" y="972"/>
                  </a:lnTo>
                  <a:lnTo>
                    <a:pt x="1058" y="975"/>
                  </a:lnTo>
                  <a:lnTo>
                    <a:pt x="1058" y="976"/>
                  </a:lnTo>
                  <a:lnTo>
                    <a:pt x="1058" y="978"/>
                  </a:lnTo>
                  <a:lnTo>
                    <a:pt x="1057" y="978"/>
                  </a:lnTo>
                  <a:lnTo>
                    <a:pt x="1057" y="979"/>
                  </a:lnTo>
                  <a:lnTo>
                    <a:pt x="1058" y="980"/>
                  </a:lnTo>
                  <a:lnTo>
                    <a:pt x="1057" y="982"/>
                  </a:lnTo>
                  <a:lnTo>
                    <a:pt x="1056" y="983"/>
                  </a:lnTo>
                  <a:lnTo>
                    <a:pt x="1054" y="984"/>
                  </a:lnTo>
                  <a:lnTo>
                    <a:pt x="1056" y="984"/>
                  </a:lnTo>
                  <a:lnTo>
                    <a:pt x="1057" y="986"/>
                  </a:lnTo>
                  <a:lnTo>
                    <a:pt x="1057" y="987"/>
                  </a:lnTo>
                  <a:lnTo>
                    <a:pt x="1058" y="987"/>
                  </a:lnTo>
                  <a:lnTo>
                    <a:pt x="1060" y="987"/>
                  </a:lnTo>
                  <a:lnTo>
                    <a:pt x="1060" y="988"/>
                  </a:lnTo>
                  <a:lnTo>
                    <a:pt x="1061" y="988"/>
                  </a:lnTo>
                  <a:lnTo>
                    <a:pt x="1062" y="988"/>
                  </a:lnTo>
                  <a:lnTo>
                    <a:pt x="1064" y="988"/>
                  </a:lnTo>
                  <a:lnTo>
                    <a:pt x="1064" y="989"/>
                  </a:lnTo>
                  <a:lnTo>
                    <a:pt x="1065" y="989"/>
                  </a:lnTo>
                  <a:lnTo>
                    <a:pt x="1066" y="989"/>
                  </a:lnTo>
                  <a:lnTo>
                    <a:pt x="1066" y="991"/>
                  </a:lnTo>
                  <a:lnTo>
                    <a:pt x="1067" y="991"/>
                  </a:lnTo>
                  <a:lnTo>
                    <a:pt x="1069" y="991"/>
                  </a:lnTo>
                  <a:lnTo>
                    <a:pt x="1070" y="992"/>
                  </a:lnTo>
                  <a:lnTo>
                    <a:pt x="1070" y="993"/>
                  </a:lnTo>
                  <a:lnTo>
                    <a:pt x="1071" y="993"/>
                  </a:lnTo>
                  <a:lnTo>
                    <a:pt x="1073" y="993"/>
                  </a:lnTo>
                  <a:lnTo>
                    <a:pt x="1074" y="995"/>
                  </a:lnTo>
                  <a:lnTo>
                    <a:pt x="1075" y="995"/>
                  </a:lnTo>
                  <a:lnTo>
                    <a:pt x="1077" y="995"/>
                  </a:lnTo>
                  <a:lnTo>
                    <a:pt x="1078" y="995"/>
                  </a:lnTo>
                  <a:lnTo>
                    <a:pt x="1079" y="996"/>
                  </a:lnTo>
                  <a:lnTo>
                    <a:pt x="1083" y="997"/>
                  </a:lnTo>
                  <a:lnTo>
                    <a:pt x="1083" y="999"/>
                  </a:lnTo>
                  <a:lnTo>
                    <a:pt x="1085" y="1000"/>
                  </a:lnTo>
                  <a:lnTo>
                    <a:pt x="1086" y="1001"/>
                  </a:lnTo>
                  <a:lnTo>
                    <a:pt x="1087" y="1003"/>
                  </a:lnTo>
                  <a:lnTo>
                    <a:pt x="1088" y="1004"/>
                  </a:lnTo>
                  <a:lnTo>
                    <a:pt x="1088" y="1005"/>
                  </a:lnTo>
                  <a:lnTo>
                    <a:pt x="1090" y="1005"/>
                  </a:lnTo>
                  <a:lnTo>
                    <a:pt x="1090" y="1007"/>
                  </a:lnTo>
                  <a:lnTo>
                    <a:pt x="1091" y="1008"/>
                  </a:lnTo>
                  <a:lnTo>
                    <a:pt x="1091" y="1009"/>
                  </a:lnTo>
                  <a:lnTo>
                    <a:pt x="1092" y="1010"/>
                  </a:lnTo>
                  <a:lnTo>
                    <a:pt x="1092" y="1012"/>
                  </a:lnTo>
                  <a:lnTo>
                    <a:pt x="1091" y="1013"/>
                  </a:lnTo>
                  <a:lnTo>
                    <a:pt x="1090" y="1013"/>
                  </a:lnTo>
                  <a:lnTo>
                    <a:pt x="1088" y="1013"/>
                  </a:lnTo>
                  <a:lnTo>
                    <a:pt x="1087" y="1014"/>
                  </a:lnTo>
                  <a:lnTo>
                    <a:pt x="1086" y="1014"/>
                  </a:lnTo>
                  <a:lnTo>
                    <a:pt x="1085" y="1014"/>
                  </a:lnTo>
                  <a:lnTo>
                    <a:pt x="1083" y="1016"/>
                  </a:lnTo>
                  <a:lnTo>
                    <a:pt x="1082" y="1016"/>
                  </a:lnTo>
                  <a:lnTo>
                    <a:pt x="1079" y="1016"/>
                  </a:lnTo>
                  <a:lnTo>
                    <a:pt x="1078" y="1017"/>
                  </a:lnTo>
                  <a:lnTo>
                    <a:pt x="1077" y="1017"/>
                  </a:lnTo>
                  <a:lnTo>
                    <a:pt x="1077" y="1018"/>
                  </a:lnTo>
                  <a:lnTo>
                    <a:pt x="1075" y="1020"/>
                  </a:lnTo>
                  <a:lnTo>
                    <a:pt x="1075" y="1021"/>
                  </a:lnTo>
                  <a:lnTo>
                    <a:pt x="1074" y="1022"/>
                  </a:lnTo>
                  <a:lnTo>
                    <a:pt x="1074" y="1024"/>
                  </a:lnTo>
                  <a:lnTo>
                    <a:pt x="1074" y="1025"/>
                  </a:lnTo>
                  <a:lnTo>
                    <a:pt x="1074" y="1026"/>
                  </a:lnTo>
                  <a:lnTo>
                    <a:pt x="1073" y="1027"/>
                  </a:lnTo>
                  <a:lnTo>
                    <a:pt x="1073" y="1029"/>
                  </a:lnTo>
                  <a:lnTo>
                    <a:pt x="1073" y="1030"/>
                  </a:lnTo>
                  <a:lnTo>
                    <a:pt x="1074" y="1030"/>
                  </a:lnTo>
                  <a:lnTo>
                    <a:pt x="1075" y="1030"/>
                  </a:lnTo>
                  <a:lnTo>
                    <a:pt x="1077" y="1031"/>
                  </a:lnTo>
                  <a:lnTo>
                    <a:pt x="1078" y="1031"/>
                  </a:lnTo>
                  <a:lnTo>
                    <a:pt x="1078" y="1033"/>
                  </a:lnTo>
                  <a:lnTo>
                    <a:pt x="1079" y="1034"/>
                  </a:lnTo>
                  <a:lnTo>
                    <a:pt x="1081" y="1035"/>
                  </a:lnTo>
                  <a:lnTo>
                    <a:pt x="1082" y="1037"/>
                  </a:lnTo>
                  <a:lnTo>
                    <a:pt x="1083" y="1038"/>
                  </a:lnTo>
                  <a:lnTo>
                    <a:pt x="1083" y="1039"/>
                  </a:lnTo>
                  <a:lnTo>
                    <a:pt x="1083" y="1041"/>
                  </a:lnTo>
                  <a:lnTo>
                    <a:pt x="1083" y="1043"/>
                  </a:lnTo>
                  <a:lnTo>
                    <a:pt x="1083" y="1044"/>
                  </a:lnTo>
                  <a:lnTo>
                    <a:pt x="1082" y="1046"/>
                  </a:lnTo>
                  <a:lnTo>
                    <a:pt x="1083" y="1048"/>
                  </a:lnTo>
                  <a:lnTo>
                    <a:pt x="1083" y="1050"/>
                  </a:lnTo>
                  <a:lnTo>
                    <a:pt x="1083" y="1051"/>
                  </a:lnTo>
                  <a:lnTo>
                    <a:pt x="1082" y="1052"/>
                  </a:lnTo>
                  <a:lnTo>
                    <a:pt x="1081" y="1051"/>
                  </a:lnTo>
                  <a:lnTo>
                    <a:pt x="1079" y="1051"/>
                  </a:lnTo>
                  <a:lnTo>
                    <a:pt x="1078" y="1051"/>
                  </a:lnTo>
                  <a:lnTo>
                    <a:pt x="1077" y="1051"/>
                  </a:lnTo>
                  <a:lnTo>
                    <a:pt x="1075" y="1051"/>
                  </a:lnTo>
                  <a:lnTo>
                    <a:pt x="1074" y="1051"/>
                  </a:lnTo>
                  <a:lnTo>
                    <a:pt x="1073" y="1051"/>
                  </a:lnTo>
                  <a:lnTo>
                    <a:pt x="1071" y="1051"/>
                  </a:lnTo>
                  <a:lnTo>
                    <a:pt x="1070" y="1051"/>
                  </a:lnTo>
                  <a:lnTo>
                    <a:pt x="1069" y="1050"/>
                  </a:lnTo>
                  <a:lnTo>
                    <a:pt x="1067" y="1051"/>
                  </a:lnTo>
                  <a:lnTo>
                    <a:pt x="1066" y="1051"/>
                  </a:lnTo>
                  <a:lnTo>
                    <a:pt x="1065" y="1051"/>
                  </a:lnTo>
                  <a:lnTo>
                    <a:pt x="1064" y="1051"/>
                  </a:lnTo>
                  <a:lnTo>
                    <a:pt x="1062" y="1052"/>
                  </a:lnTo>
                  <a:lnTo>
                    <a:pt x="1061" y="1054"/>
                  </a:lnTo>
                  <a:lnTo>
                    <a:pt x="1061" y="1052"/>
                  </a:lnTo>
                  <a:lnTo>
                    <a:pt x="1058" y="1051"/>
                  </a:lnTo>
                  <a:lnTo>
                    <a:pt x="1056" y="1051"/>
                  </a:lnTo>
                  <a:lnTo>
                    <a:pt x="1054" y="1051"/>
                  </a:lnTo>
                  <a:lnTo>
                    <a:pt x="1053" y="1051"/>
                  </a:lnTo>
                  <a:lnTo>
                    <a:pt x="1052" y="1051"/>
                  </a:lnTo>
                  <a:lnTo>
                    <a:pt x="1052" y="1052"/>
                  </a:lnTo>
                  <a:lnTo>
                    <a:pt x="1050" y="1052"/>
                  </a:lnTo>
                  <a:lnTo>
                    <a:pt x="1049" y="1052"/>
                  </a:lnTo>
                  <a:lnTo>
                    <a:pt x="1048" y="1052"/>
                  </a:lnTo>
                  <a:lnTo>
                    <a:pt x="1047" y="1054"/>
                  </a:lnTo>
                  <a:lnTo>
                    <a:pt x="1043" y="1054"/>
                  </a:lnTo>
                  <a:lnTo>
                    <a:pt x="1041" y="1054"/>
                  </a:lnTo>
                  <a:lnTo>
                    <a:pt x="1039" y="1054"/>
                  </a:lnTo>
                  <a:lnTo>
                    <a:pt x="1037" y="1054"/>
                  </a:lnTo>
                  <a:lnTo>
                    <a:pt x="1036" y="1054"/>
                  </a:lnTo>
                  <a:lnTo>
                    <a:pt x="1035" y="1054"/>
                  </a:lnTo>
                  <a:lnTo>
                    <a:pt x="1033" y="1054"/>
                  </a:lnTo>
                  <a:lnTo>
                    <a:pt x="1032" y="1054"/>
                  </a:lnTo>
                  <a:lnTo>
                    <a:pt x="1028" y="1056"/>
                  </a:lnTo>
                  <a:lnTo>
                    <a:pt x="1028" y="1055"/>
                  </a:lnTo>
                  <a:lnTo>
                    <a:pt x="1026" y="1056"/>
                  </a:lnTo>
                  <a:lnTo>
                    <a:pt x="1023" y="1058"/>
                  </a:lnTo>
                  <a:lnTo>
                    <a:pt x="1022" y="1059"/>
                  </a:lnTo>
                  <a:lnTo>
                    <a:pt x="1022" y="1060"/>
                  </a:lnTo>
                  <a:lnTo>
                    <a:pt x="1023" y="1061"/>
                  </a:lnTo>
                  <a:lnTo>
                    <a:pt x="1024" y="1061"/>
                  </a:lnTo>
                  <a:lnTo>
                    <a:pt x="1026" y="1061"/>
                  </a:lnTo>
                  <a:lnTo>
                    <a:pt x="1026" y="1063"/>
                  </a:lnTo>
                  <a:lnTo>
                    <a:pt x="1026" y="1065"/>
                  </a:lnTo>
                  <a:lnTo>
                    <a:pt x="1026" y="1067"/>
                  </a:lnTo>
                  <a:lnTo>
                    <a:pt x="1024" y="1067"/>
                  </a:lnTo>
                  <a:lnTo>
                    <a:pt x="1023" y="1067"/>
                  </a:lnTo>
                  <a:lnTo>
                    <a:pt x="1022" y="1068"/>
                  </a:lnTo>
                  <a:lnTo>
                    <a:pt x="1020" y="1068"/>
                  </a:lnTo>
                  <a:lnTo>
                    <a:pt x="1020" y="1069"/>
                  </a:lnTo>
                  <a:lnTo>
                    <a:pt x="1020" y="1071"/>
                  </a:lnTo>
                  <a:lnTo>
                    <a:pt x="1020" y="1072"/>
                  </a:lnTo>
                  <a:lnTo>
                    <a:pt x="1020" y="1073"/>
                  </a:lnTo>
                  <a:lnTo>
                    <a:pt x="1020" y="1075"/>
                  </a:lnTo>
                  <a:lnTo>
                    <a:pt x="1020" y="1076"/>
                  </a:lnTo>
                  <a:lnTo>
                    <a:pt x="1020" y="1077"/>
                  </a:lnTo>
                  <a:lnTo>
                    <a:pt x="1022" y="1077"/>
                  </a:lnTo>
                  <a:lnTo>
                    <a:pt x="1022" y="1076"/>
                  </a:lnTo>
                  <a:lnTo>
                    <a:pt x="1023" y="1075"/>
                  </a:lnTo>
                  <a:lnTo>
                    <a:pt x="1024" y="1073"/>
                  </a:lnTo>
                  <a:lnTo>
                    <a:pt x="1027" y="1073"/>
                  </a:lnTo>
                  <a:lnTo>
                    <a:pt x="1028" y="1072"/>
                  </a:lnTo>
                  <a:lnTo>
                    <a:pt x="1030" y="1073"/>
                  </a:lnTo>
                  <a:lnTo>
                    <a:pt x="1030" y="1075"/>
                  </a:lnTo>
                  <a:lnTo>
                    <a:pt x="1030" y="1076"/>
                  </a:lnTo>
                  <a:lnTo>
                    <a:pt x="1028" y="1077"/>
                  </a:lnTo>
                  <a:lnTo>
                    <a:pt x="1027" y="1077"/>
                  </a:lnTo>
                  <a:lnTo>
                    <a:pt x="1027" y="1079"/>
                  </a:lnTo>
                  <a:lnTo>
                    <a:pt x="1026" y="1079"/>
                  </a:lnTo>
                  <a:lnTo>
                    <a:pt x="1026" y="1080"/>
                  </a:lnTo>
                  <a:lnTo>
                    <a:pt x="1024" y="1080"/>
                  </a:lnTo>
                  <a:lnTo>
                    <a:pt x="1023" y="1080"/>
                  </a:lnTo>
                  <a:lnTo>
                    <a:pt x="1022" y="1080"/>
                  </a:lnTo>
                  <a:lnTo>
                    <a:pt x="1022" y="1082"/>
                  </a:lnTo>
                  <a:lnTo>
                    <a:pt x="1022" y="1084"/>
                  </a:lnTo>
                  <a:lnTo>
                    <a:pt x="1022" y="1085"/>
                  </a:lnTo>
                  <a:lnTo>
                    <a:pt x="1022" y="1086"/>
                  </a:lnTo>
                  <a:lnTo>
                    <a:pt x="1020" y="1088"/>
                  </a:lnTo>
                  <a:lnTo>
                    <a:pt x="1019" y="1088"/>
                  </a:lnTo>
                  <a:lnTo>
                    <a:pt x="1018" y="1086"/>
                  </a:lnTo>
                  <a:lnTo>
                    <a:pt x="1016" y="1086"/>
                  </a:lnTo>
                  <a:lnTo>
                    <a:pt x="1016" y="1085"/>
                  </a:lnTo>
                  <a:lnTo>
                    <a:pt x="1015" y="1085"/>
                  </a:lnTo>
                  <a:lnTo>
                    <a:pt x="1012" y="1085"/>
                  </a:lnTo>
                  <a:lnTo>
                    <a:pt x="1012" y="1088"/>
                  </a:lnTo>
                  <a:lnTo>
                    <a:pt x="1012" y="1089"/>
                  </a:lnTo>
                  <a:lnTo>
                    <a:pt x="1012" y="1090"/>
                  </a:lnTo>
                  <a:lnTo>
                    <a:pt x="1011" y="1090"/>
                  </a:lnTo>
                  <a:lnTo>
                    <a:pt x="1010" y="1092"/>
                  </a:lnTo>
                  <a:lnTo>
                    <a:pt x="1006" y="1092"/>
                  </a:lnTo>
                  <a:lnTo>
                    <a:pt x="1006" y="1093"/>
                  </a:lnTo>
                  <a:lnTo>
                    <a:pt x="1005" y="1093"/>
                  </a:lnTo>
                  <a:lnTo>
                    <a:pt x="1003" y="1093"/>
                  </a:lnTo>
                  <a:lnTo>
                    <a:pt x="1002" y="1093"/>
                  </a:lnTo>
                  <a:lnTo>
                    <a:pt x="1001" y="1093"/>
                  </a:lnTo>
                  <a:lnTo>
                    <a:pt x="998" y="1093"/>
                  </a:lnTo>
                  <a:lnTo>
                    <a:pt x="997" y="1093"/>
                  </a:lnTo>
                  <a:lnTo>
                    <a:pt x="995" y="1093"/>
                  </a:lnTo>
                  <a:lnTo>
                    <a:pt x="994" y="1093"/>
                  </a:lnTo>
                  <a:lnTo>
                    <a:pt x="993" y="1093"/>
                  </a:lnTo>
                  <a:lnTo>
                    <a:pt x="993" y="1094"/>
                  </a:lnTo>
                  <a:lnTo>
                    <a:pt x="990" y="1094"/>
                  </a:lnTo>
                  <a:lnTo>
                    <a:pt x="989" y="1094"/>
                  </a:lnTo>
                  <a:lnTo>
                    <a:pt x="988" y="1096"/>
                  </a:lnTo>
                  <a:lnTo>
                    <a:pt x="986" y="1094"/>
                  </a:lnTo>
                  <a:lnTo>
                    <a:pt x="985" y="1094"/>
                  </a:lnTo>
                  <a:lnTo>
                    <a:pt x="984" y="1094"/>
                  </a:lnTo>
                  <a:lnTo>
                    <a:pt x="982" y="1094"/>
                  </a:lnTo>
                  <a:lnTo>
                    <a:pt x="981" y="1094"/>
                  </a:lnTo>
                  <a:lnTo>
                    <a:pt x="977" y="1094"/>
                  </a:lnTo>
                  <a:lnTo>
                    <a:pt x="977" y="1093"/>
                  </a:lnTo>
                  <a:lnTo>
                    <a:pt x="976" y="1093"/>
                  </a:lnTo>
                  <a:lnTo>
                    <a:pt x="974" y="1093"/>
                  </a:lnTo>
                  <a:lnTo>
                    <a:pt x="973" y="1092"/>
                  </a:lnTo>
                  <a:lnTo>
                    <a:pt x="972" y="1092"/>
                  </a:lnTo>
                  <a:lnTo>
                    <a:pt x="971" y="1092"/>
                  </a:lnTo>
                  <a:lnTo>
                    <a:pt x="969" y="1092"/>
                  </a:lnTo>
                  <a:lnTo>
                    <a:pt x="969" y="1093"/>
                  </a:lnTo>
                  <a:lnTo>
                    <a:pt x="971" y="1094"/>
                  </a:lnTo>
                  <a:lnTo>
                    <a:pt x="971" y="1096"/>
                  </a:lnTo>
                  <a:lnTo>
                    <a:pt x="971" y="1097"/>
                  </a:lnTo>
                  <a:lnTo>
                    <a:pt x="971" y="1098"/>
                  </a:lnTo>
                  <a:lnTo>
                    <a:pt x="969" y="1098"/>
                  </a:lnTo>
                  <a:lnTo>
                    <a:pt x="969" y="1099"/>
                  </a:lnTo>
                  <a:lnTo>
                    <a:pt x="971" y="1101"/>
                  </a:lnTo>
                  <a:lnTo>
                    <a:pt x="972" y="1102"/>
                  </a:lnTo>
                  <a:lnTo>
                    <a:pt x="972" y="1103"/>
                  </a:lnTo>
                  <a:lnTo>
                    <a:pt x="973" y="1103"/>
                  </a:lnTo>
                  <a:lnTo>
                    <a:pt x="973" y="1105"/>
                  </a:lnTo>
                  <a:lnTo>
                    <a:pt x="974" y="1105"/>
                  </a:lnTo>
                  <a:lnTo>
                    <a:pt x="974" y="1106"/>
                  </a:lnTo>
                  <a:lnTo>
                    <a:pt x="976" y="1106"/>
                  </a:lnTo>
                  <a:lnTo>
                    <a:pt x="977" y="1106"/>
                  </a:lnTo>
                  <a:lnTo>
                    <a:pt x="978" y="1107"/>
                  </a:lnTo>
                  <a:lnTo>
                    <a:pt x="978" y="1109"/>
                  </a:lnTo>
                  <a:lnTo>
                    <a:pt x="980" y="1109"/>
                  </a:lnTo>
                  <a:lnTo>
                    <a:pt x="978" y="1110"/>
                  </a:lnTo>
                  <a:lnTo>
                    <a:pt x="978" y="1111"/>
                  </a:lnTo>
                  <a:lnTo>
                    <a:pt x="977" y="1113"/>
                  </a:lnTo>
                  <a:lnTo>
                    <a:pt x="977" y="1114"/>
                  </a:lnTo>
                  <a:lnTo>
                    <a:pt x="977" y="1115"/>
                  </a:lnTo>
                  <a:lnTo>
                    <a:pt x="978" y="1116"/>
                  </a:lnTo>
                  <a:lnTo>
                    <a:pt x="980" y="1116"/>
                  </a:lnTo>
                  <a:lnTo>
                    <a:pt x="980" y="1118"/>
                  </a:lnTo>
                  <a:lnTo>
                    <a:pt x="981" y="1118"/>
                  </a:lnTo>
                  <a:lnTo>
                    <a:pt x="982" y="1118"/>
                  </a:lnTo>
                  <a:lnTo>
                    <a:pt x="984" y="1118"/>
                  </a:lnTo>
                  <a:lnTo>
                    <a:pt x="985" y="1119"/>
                  </a:lnTo>
                  <a:lnTo>
                    <a:pt x="985" y="1120"/>
                  </a:lnTo>
                  <a:lnTo>
                    <a:pt x="985" y="1122"/>
                  </a:lnTo>
                  <a:lnTo>
                    <a:pt x="985" y="1123"/>
                  </a:lnTo>
                  <a:lnTo>
                    <a:pt x="986" y="1123"/>
                  </a:lnTo>
                  <a:lnTo>
                    <a:pt x="985" y="1124"/>
                  </a:lnTo>
                  <a:lnTo>
                    <a:pt x="985" y="1126"/>
                  </a:lnTo>
                  <a:lnTo>
                    <a:pt x="985" y="1127"/>
                  </a:lnTo>
                  <a:lnTo>
                    <a:pt x="986" y="1127"/>
                  </a:lnTo>
                  <a:lnTo>
                    <a:pt x="988" y="1127"/>
                  </a:lnTo>
                  <a:lnTo>
                    <a:pt x="988" y="1128"/>
                  </a:lnTo>
                  <a:lnTo>
                    <a:pt x="988" y="1130"/>
                  </a:lnTo>
                  <a:lnTo>
                    <a:pt x="986" y="1131"/>
                  </a:lnTo>
                  <a:lnTo>
                    <a:pt x="986" y="1133"/>
                  </a:lnTo>
                  <a:lnTo>
                    <a:pt x="985" y="1133"/>
                  </a:lnTo>
                  <a:lnTo>
                    <a:pt x="985" y="1136"/>
                  </a:lnTo>
                  <a:lnTo>
                    <a:pt x="984" y="1137"/>
                  </a:lnTo>
                  <a:lnTo>
                    <a:pt x="985" y="1139"/>
                  </a:lnTo>
                  <a:lnTo>
                    <a:pt x="985" y="1140"/>
                  </a:lnTo>
                  <a:lnTo>
                    <a:pt x="985" y="1141"/>
                  </a:lnTo>
                  <a:lnTo>
                    <a:pt x="985" y="1143"/>
                  </a:lnTo>
                  <a:lnTo>
                    <a:pt x="984" y="1144"/>
                  </a:lnTo>
                  <a:lnTo>
                    <a:pt x="984" y="1145"/>
                  </a:lnTo>
                  <a:lnTo>
                    <a:pt x="984" y="1147"/>
                  </a:lnTo>
                  <a:lnTo>
                    <a:pt x="984" y="1148"/>
                  </a:lnTo>
                  <a:lnTo>
                    <a:pt x="984" y="1149"/>
                  </a:lnTo>
                  <a:lnTo>
                    <a:pt x="984" y="1151"/>
                  </a:lnTo>
                  <a:lnTo>
                    <a:pt x="984" y="1152"/>
                  </a:lnTo>
                  <a:lnTo>
                    <a:pt x="985" y="1152"/>
                  </a:lnTo>
                  <a:lnTo>
                    <a:pt x="985" y="1153"/>
                  </a:lnTo>
                  <a:lnTo>
                    <a:pt x="986" y="1153"/>
                  </a:lnTo>
                  <a:lnTo>
                    <a:pt x="989" y="1154"/>
                  </a:lnTo>
                  <a:lnTo>
                    <a:pt x="990" y="1156"/>
                  </a:lnTo>
                  <a:lnTo>
                    <a:pt x="992" y="1156"/>
                  </a:lnTo>
                  <a:lnTo>
                    <a:pt x="993" y="1156"/>
                  </a:lnTo>
                  <a:lnTo>
                    <a:pt x="993" y="1157"/>
                  </a:lnTo>
                  <a:lnTo>
                    <a:pt x="993" y="1158"/>
                  </a:lnTo>
                  <a:lnTo>
                    <a:pt x="993" y="1160"/>
                  </a:lnTo>
                  <a:lnTo>
                    <a:pt x="992" y="1160"/>
                  </a:lnTo>
                  <a:lnTo>
                    <a:pt x="992" y="1161"/>
                  </a:lnTo>
                  <a:lnTo>
                    <a:pt x="989" y="1168"/>
                  </a:lnTo>
                  <a:lnTo>
                    <a:pt x="984" y="1168"/>
                  </a:lnTo>
                  <a:lnTo>
                    <a:pt x="980" y="1168"/>
                  </a:lnTo>
                  <a:lnTo>
                    <a:pt x="980" y="1169"/>
                  </a:lnTo>
                  <a:lnTo>
                    <a:pt x="977" y="1169"/>
                  </a:lnTo>
                  <a:lnTo>
                    <a:pt x="974" y="1170"/>
                  </a:lnTo>
                  <a:lnTo>
                    <a:pt x="973" y="1170"/>
                  </a:lnTo>
                  <a:lnTo>
                    <a:pt x="972" y="1170"/>
                  </a:lnTo>
                  <a:lnTo>
                    <a:pt x="969" y="1171"/>
                  </a:lnTo>
                  <a:lnTo>
                    <a:pt x="965" y="1173"/>
                  </a:lnTo>
                  <a:lnTo>
                    <a:pt x="964" y="1174"/>
                  </a:lnTo>
                  <a:lnTo>
                    <a:pt x="961" y="1175"/>
                  </a:lnTo>
                  <a:lnTo>
                    <a:pt x="957" y="1179"/>
                  </a:lnTo>
                  <a:lnTo>
                    <a:pt x="957" y="1177"/>
                  </a:lnTo>
                  <a:lnTo>
                    <a:pt x="961" y="1174"/>
                  </a:lnTo>
                  <a:lnTo>
                    <a:pt x="963" y="1173"/>
                  </a:lnTo>
                  <a:lnTo>
                    <a:pt x="964" y="1171"/>
                  </a:lnTo>
                  <a:lnTo>
                    <a:pt x="965" y="1171"/>
                  </a:lnTo>
                  <a:lnTo>
                    <a:pt x="964" y="1170"/>
                  </a:lnTo>
                  <a:lnTo>
                    <a:pt x="961" y="1173"/>
                  </a:lnTo>
                  <a:lnTo>
                    <a:pt x="957" y="1177"/>
                  </a:lnTo>
                  <a:lnTo>
                    <a:pt x="957" y="1179"/>
                  </a:lnTo>
                  <a:lnTo>
                    <a:pt x="957" y="1181"/>
                  </a:lnTo>
                  <a:lnTo>
                    <a:pt x="957" y="1182"/>
                  </a:lnTo>
                  <a:lnTo>
                    <a:pt x="957" y="1183"/>
                  </a:lnTo>
                  <a:lnTo>
                    <a:pt x="956" y="1185"/>
                  </a:lnTo>
                  <a:lnTo>
                    <a:pt x="955" y="1186"/>
                  </a:lnTo>
                  <a:lnTo>
                    <a:pt x="955" y="1187"/>
                  </a:lnTo>
                  <a:lnTo>
                    <a:pt x="956" y="1188"/>
                  </a:lnTo>
                  <a:lnTo>
                    <a:pt x="956" y="1190"/>
                  </a:lnTo>
                  <a:lnTo>
                    <a:pt x="955" y="1191"/>
                  </a:lnTo>
                  <a:lnTo>
                    <a:pt x="952" y="1192"/>
                  </a:lnTo>
                  <a:lnTo>
                    <a:pt x="952" y="1194"/>
                  </a:lnTo>
                  <a:lnTo>
                    <a:pt x="954" y="1195"/>
                  </a:lnTo>
                  <a:lnTo>
                    <a:pt x="954" y="1196"/>
                  </a:lnTo>
                  <a:lnTo>
                    <a:pt x="950" y="1199"/>
                  </a:lnTo>
                  <a:lnTo>
                    <a:pt x="948" y="1200"/>
                  </a:lnTo>
                  <a:lnTo>
                    <a:pt x="947" y="1200"/>
                  </a:lnTo>
                  <a:lnTo>
                    <a:pt x="947" y="1203"/>
                  </a:lnTo>
                  <a:lnTo>
                    <a:pt x="946" y="1204"/>
                  </a:lnTo>
                  <a:lnTo>
                    <a:pt x="942" y="1204"/>
                  </a:lnTo>
                  <a:lnTo>
                    <a:pt x="940" y="1205"/>
                  </a:lnTo>
                  <a:lnTo>
                    <a:pt x="939" y="1205"/>
                  </a:lnTo>
                  <a:lnTo>
                    <a:pt x="938" y="1205"/>
                  </a:lnTo>
                  <a:lnTo>
                    <a:pt x="931" y="1205"/>
                  </a:lnTo>
                  <a:lnTo>
                    <a:pt x="930" y="1207"/>
                  </a:lnTo>
                  <a:lnTo>
                    <a:pt x="929" y="1208"/>
                  </a:lnTo>
                  <a:lnTo>
                    <a:pt x="925" y="1208"/>
                  </a:lnTo>
                  <a:lnTo>
                    <a:pt x="923" y="1208"/>
                  </a:lnTo>
                  <a:lnTo>
                    <a:pt x="922" y="1208"/>
                  </a:lnTo>
                  <a:lnTo>
                    <a:pt x="918" y="1209"/>
                  </a:lnTo>
                  <a:lnTo>
                    <a:pt x="917" y="1211"/>
                  </a:lnTo>
                  <a:lnTo>
                    <a:pt x="916" y="1211"/>
                  </a:lnTo>
                  <a:lnTo>
                    <a:pt x="913" y="1213"/>
                  </a:lnTo>
                  <a:lnTo>
                    <a:pt x="912" y="1213"/>
                  </a:lnTo>
                  <a:lnTo>
                    <a:pt x="910" y="1215"/>
                  </a:lnTo>
                  <a:lnTo>
                    <a:pt x="910" y="1216"/>
                  </a:lnTo>
                  <a:lnTo>
                    <a:pt x="912" y="1217"/>
                  </a:lnTo>
                  <a:lnTo>
                    <a:pt x="910" y="1219"/>
                  </a:lnTo>
                  <a:lnTo>
                    <a:pt x="909" y="1219"/>
                  </a:lnTo>
                  <a:lnTo>
                    <a:pt x="909" y="1220"/>
                  </a:lnTo>
                  <a:lnTo>
                    <a:pt x="909" y="1222"/>
                  </a:lnTo>
                  <a:lnTo>
                    <a:pt x="910" y="1224"/>
                  </a:lnTo>
                  <a:lnTo>
                    <a:pt x="910" y="1225"/>
                  </a:lnTo>
                  <a:lnTo>
                    <a:pt x="908" y="1226"/>
                  </a:lnTo>
                  <a:lnTo>
                    <a:pt x="905" y="1226"/>
                  </a:lnTo>
                  <a:lnTo>
                    <a:pt x="904" y="1228"/>
                  </a:lnTo>
                  <a:lnTo>
                    <a:pt x="902" y="1228"/>
                  </a:lnTo>
                  <a:lnTo>
                    <a:pt x="901" y="1226"/>
                  </a:lnTo>
                  <a:lnTo>
                    <a:pt x="901" y="1225"/>
                  </a:lnTo>
                  <a:lnTo>
                    <a:pt x="900" y="1224"/>
                  </a:lnTo>
                  <a:lnTo>
                    <a:pt x="899" y="1225"/>
                  </a:lnTo>
                  <a:lnTo>
                    <a:pt x="901" y="1226"/>
                  </a:lnTo>
                  <a:lnTo>
                    <a:pt x="901" y="1228"/>
                  </a:lnTo>
                  <a:lnTo>
                    <a:pt x="900" y="1229"/>
                  </a:lnTo>
                  <a:lnTo>
                    <a:pt x="899" y="1229"/>
                  </a:lnTo>
                  <a:lnTo>
                    <a:pt x="897" y="1230"/>
                  </a:lnTo>
                  <a:lnTo>
                    <a:pt x="896" y="1232"/>
                  </a:lnTo>
                  <a:lnTo>
                    <a:pt x="895" y="1232"/>
                  </a:lnTo>
                  <a:lnTo>
                    <a:pt x="892" y="1234"/>
                  </a:lnTo>
                  <a:lnTo>
                    <a:pt x="891" y="1234"/>
                  </a:lnTo>
                  <a:lnTo>
                    <a:pt x="889" y="1236"/>
                  </a:lnTo>
                  <a:lnTo>
                    <a:pt x="889" y="1237"/>
                  </a:lnTo>
                  <a:lnTo>
                    <a:pt x="889" y="1238"/>
                  </a:lnTo>
                  <a:lnTo>
                    <a:pt x="889" y="1241"/>
                  </a:lnTo>
                  <a:lnTo>
                    <a:pt x="889" y="1242"/>
                  </a:lnTo>
                  <a:lnTo>
                    <a:pt x="888" y="1245"/>
                  </a:lnTo>
                  <a:lnTo>
                    <a:pt x="888" y="1246"/>
                  </a:lnTo>
                  <a:lnTo>
                    <a:pt x="888" y="1249"/>
                  </a:lnTo>
                  <a:lnTo>
                    <a:pt x="889" y="1250"/>
                  </a:lnTo>
                  <a:lnTo>
                    <a:pt x="889" y="1253"/>
                  </a:lnTo>
                  <a:lnTo>
                    <a:pt x="888" y="1253"/>
                  </a:lnTo>
                  <a:lnTo>
                    <a:pt x="888" y="1257"/>
                  </a:lnTo>
                  <a:lnTo>
                    <a:pt x="887" y="1258"/>
                  </a:lnTo>
                  <a:lnTo>
                    <a:pt x="885" y="1258"/>
                  </a:lnTo>
                  <a:lnTo>
                    <a:pt x="880" y="1259"/>
                  </a:lnTo>
                  <a:lnTo>
                    <a:pt x="879" y="1259"/>
                  </a:lnTo>
                  <a:lnTo>
                    <a:pt x="878" y="1260"/>
                  </a:lnTo>
                  <a:lnTo>
                    <a:pt x="872" y="1260"/>
                  </a:lnTo>
                  <a:lnTo>
                    <a:pt x="871" y="1259"/>
                  </a:lnTo>
                  <a:lnTo>
                    <a:pt x="871" y="1258"/>
                  </a:lnTo>
                  <a:lnTo>
                    <a:pt x="874" y="1255"/>
                  </a:lnTo>
                  <a:lnTo>
                    <a:pt x="874" y="1254"/>
                  </a:lnTo>
                  <a:lnTo>
                    <a:pt x="871" y="1254"/>
                  </a:lnTo>
                  <a:lnTo>
                    <a:pt x="871" y="1257"/>
                  </a:lnTo>
                  <a:lnTo>
                    <a:pt x="871" y="1258"/>
                  </a:lnTo>
                  <a:lnTo>
                    <a:pt x="870" y="1257"/>
                  </a:lnTo>
                  <a:lnTo>
                    <a:pt x="868" y="1258"/>
                  </a:lnTo>
                  <a:lnTo>
                    <a:pt x="867" y="1257"/>
                  </a:lnTo>
                  <a:lnTo>
                    <a:pt x="867" y="1254"/>
                  </a:lnTo>
                  <a:lnTo>
                    <a:pt x="863" y="1250"/>
                  </a:lnTo>
                  <a:lnTo>
                    <a:pt x="861" y="1247"/>
                  </a:lnTo>
                  <a:lnTo>
                    <a:pt x="859" y="1247"/>
                  </a:lnTo>
                  <a:lnTo>
                    <a:pt x="858" y="1247"/>
                  </a:lnTo>
                  <a:lnTo>
                    <a:pt x="857" y="1246"/>
                  </a:lnTo>
                  <a:lnTo>
                    <a:pt x="857" y="1247"/>
                  </a:lnTo>
                  <a:lnTo>
                    <a:pt x="858" y="1247"/>
                  </a:lnTo>
                  <a:lnTo>
                    <a:pt x="859" y="1247"/>
                  </a:lnTo>
                  <a:lnTo>
                    <a:pt x="861" y="1249"/>
                  </a:lnTo>
                  <a:lnTo>
                    <a:pt x="862" y="1250"/>
                  </a:lnTo>
                  <a:lnTo>
                    <a:pt x="863" y="1251"/>
                  </a:lnTo>
                  <a:lnTo>
                    <a:pt x="866" y="1254"/>
                  </a:lnTo>
                  <a:lnTo>
                    <a:pt x="866" y="1257"/>
                  </a:lnTo>
                  <a:lnTo>
                    <a:pt x="867" y="1257"/>
                  </a:lnTo>
                  <a:lnTo>
                    <a:pt x="868" y="1258"/>
                  </a:lnTo>
                  <a:lnTo>
                    <a:pt x="870" y="1259"/>
                  </a:lnTo>
                  <a:lnTo>
                    <a:pt x="870" y="1260"/>
                  </a:lnTo>
                  <a:lnTo>
                    <a:pt x="868" y="1260"/>
                  </a:lnTo>
                  <a:lnTo>
                    <a:pt x="862" y="1262"/>
                  </a:lnTo>
                  <a:lnTo>
                    <a:pt x="861" y="1263"/>
                  </a:lnTo>
                  <a:lnTo>
                    <a:pt x="858" y="1263"/>
                  </a:lnTo>
                  <a:lnTo>
                    <a:pt x="857" y="1262"/>
                  </a:lnTo>
                  <a:lnTo>
                    <a:pt x="854" y="1262"/>
                  </a:lnTo>
                  <a:lnTo>
                    <a:pt x="854" y="1260"/>
                  </a:lnTo>
                  <a:lnTo>
                    <a:pt x="854" y="1259"/>
                  </a:lnTo>
                  <a:lnTo>
                    <a:pt x="853" y="1259"/>
                  </a:lnTo>
                  <a:lnTo>
                    <a:pt x="851" y="1259"/>
                  </a:lnTo>
                  <a:lnTo>
                    <a:pt x="853" y="1260"/>
                  </a:lnTo>
                  <a:lnTo>
                    <a:pt x="853" y="1262"/>
                  </a:lnTo>
                  <a:lnTo>
                    <a:pt x="849" y="1262"/>
                  </a:lnTo>
                  <a:lnTo>
                    <a:pt x="849" y="1263"/>
                  </a:lnTo>
                  <a:lnTo>
                    <a:pt x="847" y="1264"/>
                  </a:lnTo>
                  <a:lnTo>
                    <a:pt x="847" y="1266"/>
                  </a:lnTo>
                  <a:lnTo>
                    <a:pt x="842" y="1266"/>
                  </a:lnTo>
                  <a:lnTo>
                    <a:pt x="841" y="1267"/>
                  </a:lnTo>
                  <a:lnTo>
                    <a:pt x="840" y="1267"/>
                  </a:lnTo>
                  <a:lnTo>
                    <a:pt x="838" y="1270"/>
                  </a:lnTo>
                  <a:lnTo>
                    <a:pt x="837" y="1268"/>
                  </a:lnTo>
                  <a:lnTo>
                    <a:pt x="838" y="1266"/>
                  </a:lnTo>
                  <a:lnTo>
                    <a:pt x="840" y="1266"/>
                  </a:lnTo>
                  <a:lnTo>
                    <a:pt x="841" y="1266"/>
                  </a:lnTo>
                  <a:lnTo>
                    <a:pt x="842" y="1264"/>
                  </a:lnTo>
                  <a:lnTo>
                    <a:pt x="841" y="1263"/>
                  </a:lnTo>
                  <a:lnTo>
                    <a:pt x="841" y="1264"/>
                  </a:lnTo>
                  <a:lnTo>
                    <a:pt x="840" y="1264"/>
                  </a:lnTo>
                  <a:lnTo>
                    <a:pt x="840" y="1263"/>
                  </a:lnTo>
                  <a:lnTo>
                    <a:pt x="838" y="1262"/>
                  </a:lnTo>
                  <a:lnTo>
                    <a:pt x="837" y="1260"/>
                  </a:lnTo>
                  <a:lnTo>
                    <a:pt x="837" y="1258"/>
                  </a:lnTo>
                  <a:lnTo>
                    <a:pt x="836" y="1258"/>
                  </a:lnTo>
                  <a:lnTo>
                    <a:pt x="837" y="1260"/>
                  </a:lnTo>
                  <a:lnTo>
                    <a:pt x="836" y="1260"/>
                  </a:lnTo>
                  <a:lnTo>
                    <a:pt x="838" y="1263"/>
                  </a:lnTo>
                  <a:lnTo>
                    <a:pt x="838" y="1264"/>
                  </a:lnTo>
                  <a:lnTo>
                    <a:pt x="837" y="1266"/>
                  </a:lnTo>
                  <a:lnTo>
                    <a:pt x="836" y="1267"/>
                  </a:lnTo>
                  <a:lnTo>
                    <a:pt x="836" y="1270"/>
                  </a:lnTo>
                  <a:lnTo>
                    <a:pt x="836" y="1271"/>
                  </a:lnTo>
                  <a:lnTo>
                    <a:pt x="834" y="1272"/>
                  </a:lnTo>
                  <a:lnTo>
                    <a:pt x="834" y="1275"/>
                  </a:lnTo>
                  <a:lnTo>
                    <a:pt x="832" y="1275"/>
                  </a:lnTo>
                  <a:lnTo>
                    <a:pt x="832" y="1276"/>
                  </a:lnTo>
                  <a:lnTo>
                    <a:pt x="828" y="1276"/>
                  </a:lnTo>
                  <a:lnTo>
                    <a:pt x="826" y="1276"/>
                  </a:lnTo>
                  <a:lnTo>
                    <a:pt x="825" y="1276"/>
                  </a:lnTo>
                  <a:lnTo>
                    <a:pt x="824" y="1277"/>
                  </a:lnTo>
                  <a:lnTo>
                    <a:pt x="820" y="1277"/>
                  </a:lnTo>
                  <a:lnTo>
                    <a:pt x="819" y="1277"/>
                  </a:lnTo>
                  <a:lnTo>
                    <a:pt x="817" y="1276"/>
                  </a:lnTo>
                  <a:lnTo>
                    <a:pt x="816" y="1276"/>
                  </a:lnTo>
                  <a:lnTo>
                    <a:pt x="817" y="1275"/>
                  </a:lnTo>
                  <a:lnTo>
                    <a:pt x="817" y="1274"/>
                  </a:lnTo>
                  <a:lnTo>
                    <a:pt x="816" y="1275"/>
                  </a:lnTo>
                  <a:lnTo>
                    <a:pt x="816" y="1276"/>
                  </a:lnTo>
                  <a:lnTo>
                    <a:pt x="815" y="1276"/>
                  </a:lnTo>
                  <a:lnTo>
                    <a:pt x="815" y="1277"/>
                  </a:lnTo>
                  <a:lnTo>
                    <a:pt x="816" y="1277"/>
                  </a:lnTo>
                  <a:lnTo>
                    <a:pt x="817" y="1279"/>
                  </a:lnTo>
                  <a:lnTo>
                    <a:pt x="816" y="1279"/>
                  </a:lnTo>
                  <a:lnTo>
                    <a:pt x="813" y="1279"/>
                  </a:lnTo>
                  <a:lnTo>
                    <a:pt x="811" y="1281"/>
                  </a:lnTo>
                  <a:lnTo>
                    <a:pt x="807" y="1283"/>
                  </a:lnTo>
                  <a:lnTo>
                    <a:pt x="806" y="1284"/>
                  </a:lnTo>
                  <a:lnTo>
                    <a:pt x="806" y="1285"/>
                  </a:lnTo>
                  <a:lnTo>
                    <a:pt x="802" y="1289"/>
                  </a:lnTo>
                  <a:lnTo>
                    <a:pt x="799" y="1289"/>
                  </a:lnTo>
                  <a:lnTo>
                    <a:pt x="799" y="1288"/>
                  </a:lnTo>
                  <a:lnTo>
                    <a:pt x="792" y="1288"/>
                  </a:lnTo>
                  <a:lnTo>
                    <a:pt x="792" y="1289"/>
                  </a:lnTo>
                  <a:lnTo>
                    <a:pt x="791" y="1289"/>
                  </a:lnTo>
                  <a:lnTo>
                    <a:pt x="786" y="1292"/>
                  </a:lnTo>
                  <a:lnTo>
                    <a:pt x="787" y="1293"/>
                  </a:lnTo>
                  <a:lnTo>
                    <a:pt x="788" y="1293"/>
                  </a:lnTo>
                  <a:lnTo>
                    <a:pt x="787" y="1294"/>
                  </a:lnTo>
                  <a:lnTo>
                    <a:pt x="787" y="1296"/>
                  </a:lnTo>
                  <a:lnTo>
                    <a:pt x="785" y="1297"/>
                  </a:lnTo>
                  <a:lnTo>
                    <a:pt x="782" y="1297"/>
                  </a:lnTo>
                  <a:lnTo>
                    <a:pt x="781" y="1298"/>
                  </a:lnTo>
                  <a:lnTo>
                    <a:pt x="777" y="1298"/>
                  </a:lnTo>
                  <a:lnTo>
                    <a:pt x="774" y="1301"/>
                  </a:lnTo>
                  <a:lnTo>
                    <a:pt x="773" y="1302"/>
                  </a:lnTo>
                  <a:lnTo>
                    <a:pt x="774" y="1305"/>
                  </a:lnTo>
                  <a:lnTo>
                    <a:pt x="773" y="1306"/>
                  </a:lnTo>
                  <a:lnTo>
                    <a:pt x="771" y="1308"/>
                  </a:lnTo>
                  <a:lnTo>
                    <a:pt x="770" y="1308"/>
                  </a:lnTo>
                  <a:lnTo>
                    <a:pt x="769" y="1309"/>
                  </a:lnTo>
                  <a:lnTo>
                    <a:pt x="768" y="1309"/>
                  </a:lnTo>
                  <a:lnTo>
                    <a:pt x="769" y="1310"/>
                  </a:lnTo>
                  <a:lnTo>
                    <a:pt x="768" y="1312"/>
                  </a:lnTo>
                  <a:lnTo>
                    <a:pt x="766" y="1312"/>
                  </a:lnTo>
                  <a:lnTo>
                    <a:pt x="766" y="1313"/>
                  </a:lnTo>
                  <a:lnTo>
                    <a:pt x="765" y="1314"/>
                  </a:lnTo>
                  <a:lnTo>
                    <a:pt x="764" y="1314"/>
                  </a:lnTo>
                  <a:lnTo>
                    <a:pt x="762" y="1315"/>
                  </a:lnTo>
                  <a:lnTo>
                    <a:pt x="761" y="1317"/>
                  </a:lnTo>
                  <a:lnTo>
                    <a:pt x="760" y="1318"/>
                  </a:lnTo>
                  <a:lnTo>
                    <a:pt x="758" y="1318"/>
                  </a:lnTo>
                  <a:lnTo>
                    <a:pt x="758" y="1319"/>
                  </a:lnTo>
                  <a:lnTo>
                    <a:pt x="756" y="1322"/>
                  </a:lnTo>
                  <a:lnTo>
                    <a:pt x="754" y="1322"/>
                  </a:lnTo>
                  <a:lnTo>
                    <a:pt x="754" y="1323"/>
                  </a:lnTo>
                  <a:lnTo>
                    <a:pt x="754" y="1325"/>
                  </a:lnTo>
                  <a:lnTo>
                    <a:pt x="753" y="1325"/>
                  </a:lnTo>
                  <a:lnTo>
                    <a:pt x="753" y="1327"/>
                  </a:lnTo>
                  <a:lnTo>
                    <a:pt x="752" y="1329"/>
                  </a:lnTo>
                  <a:lnTo>
                    <a:pt x="751" y="1329"/>
                  </a:lnTo>
                  <a:lnTo>
                    <a:pt x="749" y="1329"/>
                  </a:lnTo>
                  <a:lnTo>
                    <a:pt x="749" y="1330"/>
                  </a:lnTo>
                  <a:lnTo>
                    <a:pt x="747" y="1330"/>
                  </a:lnTo>
                  <a:lnTo>
                    <a:pt x="744" y="1329"/>
                  </a:lnTo>
                  <a:lnTo>
                    <a:pt x="737" y="1329"/>
                  </a:lnTo>
                  <a:lnTo>
                    <a:pt x="736" y="1329"/>
                  </a:lnTo>
                  <a:lnTo>
                    <a:pt x="733" y="1329"/>
                  </a:lnTo>
                  <a:lnTo>
                    <a:pt x="731" y="1329"/>
                  </a:lnTo>
                  <a:lnTo>
                    <a:pt x="730" y="1330"/>
                  </a:lnTo>
                  <a:lnTo>
                    <a:pt x="722" y="1330"/>
                  </a:lnTo>
                  <a:lnTo>
                    <a:pt x="720" y="1331"/>
                  </a:lnTo>
                  <a:lnTo>
                    <a:pt x="719" y="1331"/>
                  </a:lnTo>
                  <a:lnTo>
                    <a:pt x="716" y="1332"/>
                  </a:lnTo>
                  <a:lnTo>
                    <a:pt x="715" y="1332"/>
                  </a:lnTo>
                  <a:lnTo>
                    <a:pt x="716" y="1331"/>
                  </a:lnTo>
                  <a:lnTo>
                    <a:pt x="715" y="1331"/>
                  </a:lnTo>
                  <a:lnTo>
                    <a:pt x="714" y="1332"/>
                  </a:lnTo>
                  <a:lnTo>
                    <a:pt x="711" y="1332"/>
                  </a:lnTo>
                  <a:lnTo>
                    <a:pt x="710" y="1335"/>
                  </a:lnTo>
                  <a:lnTo>
                    <a:pt x="707" y="1336"/>
                  </a:lnTo>
                  <a:lnTo>
                    <a:pt x="706" y="1336"/>
                  </a:lnTo>
                  <a:lnTo>
                    <a:pt x="705" y="1339"/>
                  </a:lnTo>
                  <a:lnTo>
                    <a:pt x="702" y="1339"/>
                  </a:lnTo>
                  <a:lnTo>
                    <a:pt x="702" y="1338"/>
                  </a:lnTo>
                  <a:lnTo>
                    <a:pt x="699" y="1338"/>
                  </a:lnTo>
                  <a:lnTo>
                    <a:pt x="697" y="1339"/>
                  </a:lnTo>
                  <a:lnTo>
                    <a:pt x="695" y="1336"/>
                  </a:lnTo>
                  <a:lnTo>
                    <a:pt x="694" y="1336"/>
                  </a:lnTo>
                  <a:lnTo>
                    <a:pt x="689" y="1336"/>
                  </a:lnTo>
                  <a:lnTo>
                    <a:pt x="688" y="1338"/>
                  </a:lnTo>
                  <a:lnTo>
                    <a:pt x="686" y="1338"/>
                  </a:lnTo>
                  <a:lnTo>
                    <a:pt x="685" y="1339"/>
                  </a:lnTo>
                  <a:lnTo>
                    <a:pt x="685" y="1340"/>
                  </a:lnTo>
                  <a:lnTo>
                    <a:pt x="684" y="1342"/>
                  </a:lnTo>
                  <a:lnTo>
                    <a:pt x="682" y="1340"/>
                  </a:lnTo>
                  <a:lnTo>
                    <a:pt x="684" y="1338"/>
                  </a:lnTo>
                  <a:lnTo>
                    <a:pt x="684" y="1336"/>
                  </a:lnTo>
                  <a:lnTo>
                    <a:pt x="682" y="1335"/>
                  </a:lnTo>
                  <a:lnTo>
                    <a:pt x="681" y="1332"/>
                  </a:lnTo>
                  <a:lnTo>
                    <a:pt x="680" y="1332"/>
                  </a:lnTo>
                  <a:lnTo>
                    <a:pt x="680" y="1331"/>
                  </a:lnTo>
                  <a:lnTo>
                    <a:pt x="677" y="1331"/>
                  </a:lnTo>
                  <a:lnTo>
                    <a:pt x="677" y="1332"/>
                  </a:lnTo>
                  <a:lnTo>
                    <a:pt x="676" y="1332"/>
                  </a:lnTo>
                  <a:lnTo>
                    <a:pt x="675" y="1331"/>
                  </a:lnTo>
                  <a:lnTo>
                    <a:pt x="673" y="1332"/>
                  </a:lnTo>
                  <a:lnTo>
                    <a:pt x="673" y="1331"/>
                  </a:lnTo>
                  <a:lnTo>
                    <a:pt x="673" y="1330"/>
                  </a:lnTo>
                  <a:lnTo>
                    <a:pt x="672" y="1331"/>
                  </a:lnTo>
                  <a:lnTo>
                    <a:pt x="672" y="1330"/>
                  </a:lnTo>
                  <a:lnTo>
                    <a:pt x="672" y="1329"/>
                  </a:lnTo>
                  <a:lnTo>
                    <a:pt x="673" y="1327"/>
                  </a:lnTo>
                  <a:lnTo>
                    <a:pt x="672" y="1326"/>
                  </a:lnTo>
                  <a:lnTo>
                    <a:pt x="672" y="1327"/>
                  </a:lnTo>
                  <a:lnTo>
                    <a:pt x="671" y="1327"/>
                  </a:lnTo>
                  <a:lnTo>
                    <a:pt x="669" y="1326"/>
                  </a:lnTo>
                  <a:lnTo>
                    <a:pt x="671" y="1325"/>
                  </a:lnTo>
                  <a:lnTo>
                    <a:pt x="671" y="1323"/>
                  </a:lnTo>
                  <a:lnTo>
                    <a:pt x="672" y="1323"/>
                  </a:lnTo>
                  <a:lnTo>
                    <a:pt x="672" y="1321"/>
                  </a:lnTo>
                  <a:lnTo>
                    <a:pt x="675" y="1319"/>
                  </a:lnTo>
                  <a:lnTo>
                    <a:pt x="675" y="1317"/>
                  </a:lnTo>
                  <a:lnTo>
                    <a:pt x="675" y="1315"/>
                  </a:lnTo>
                  <a:lnTo>
                    <a:pt x="669" y="1312"/>
                  </a:lnTo>
                  <a:lnTo>
                    <a:pt x="668" y="1312"/>
                  </a:lnTo>
                  <a:lnTo>
                    <a:pt x="667" y="1312"/>
                  </a:lnTo>
                  <a:lnTo>
                    <a:pt x="664" y="1310"/>
                  </a:lnTo>
                  <a:lnTo>
                    <a:pt x="660" y="1310"/>
                  </a:lnTo>
                  <a:lnTo>
                    <a:pt x="659" y="1310"/>
                  </a:lnTo>
                  <a:lnTo>
                    <a:pt x="658" y="1310"/>
                  </a:lnTo>
                  <a:lnTo>
                    <a:pt x="656" y="1309"/>
                  </a:lnTo>
                  <a:lnTo>
                    <a:pt x="655" y="1308"/>
                  </a:lnTo>
                  <a:lnTo>
                    <a:pt x="654" y="1306"/>
                  </a:lnTo>
                  <a:lnTo>
                    <a:pt x="652" y="1308"/>
                  </a:lnTo>
                  <a:lnTo>
                    <a:pt x="651" y="1308"/>
                  </a:lnTo>
                  <a:lnTo>
                    <a:pt x="648" y="1308"/>
                  </a:lnTo>
                  <a:lnTo>
                    <a:pt x="648" y="1306"/>
                  </a:lnTo>
                  <a:lnTo>
                    <a:pt x="642" y="1306"/>
                  </a:lnTo>
                  <a:lnTo>
                    <a:pt x="640" y="1308"/>
                  </a:lnTo>
                  <a:lnTo>
                    <a:pt x="640" y="1309"/>
                  </a:lnTo>
                  <a:lnTo>
                    <a:pt x="639" y="1310"/>
                  </a:lnTo>
                  <a:lnTo>
                    <a:pt x="638" y="1310"/>
                  </a:lnTo>
                  <a:lnTo>
                    <a:pt x="638" y="1309"/>
                  </a:lnTo>
                  <a:lnTo>
                    <a:pt x="639" y="1308"/>
                  </a:lnTo>
                  <a:lnTo>
                    <a:pt x="639" y="1306"/>
                  </a:lnTo>
                  <a:lnTo>
                    <a:pt x="638" y="1305"/>
                  </a:lnTo>
                  <a:lnTo>
                    <a:pt x="639" y="1304"/>
                  </a:lnTo>
                  <a:lnTo>
                    <a:pt x="638" y="1302"/>
                  </a:lnTo>
                  <a:lnTo>
                    <a:pt x="637" y="1301"/>
                  </a:lnTo>
                  <a:lnTo>
                    <a:pt x="638" y="1300"/>
                  </a:lnTo>
                  <a:lnTo>
                    <a:pt x="638" y="1298"/>
                  </a:lnTo>
                  <a:lnTo>
                    <a:pt x="635" y="1298"/>
                  </a:lnTo>
                  <a:lnTo>
                    <a:pt x="635" y="1296"/>
                  </a:lnTo>
                  <a:lnTo>
                    <a:pt x="634" y="1296"/>
                  </a:lnTo>
                  <a:lnTo>
                    <a:pt x="633" y="1296"/>
                  </a:lnTo>
                  <a:lnTo>
                    <a:pt x="631" y="1294"/>
                  </a:lnTo>
                  <a:lnTo>
                    <a:pt x="629" y="1293"/>
                  </a:lnTo>
                  <a:lnTo>
                    <a:pt x="627" y="1293"/>
                  </a:lnTo>
                  <a:lnTo>
                    <a:pt x="622" y="1293"/>
                  </a:lnTo>
                  <a:lnTo>
                    <a:pt x="622" y="1292"/>
                  </a:lnTo>
                  <a:lnTo>
                    <a:pt x="621" y="1292"/>
                  </a:lnTo>
                  <a:lnTo>
                    <a:pt x="620" y="1292"/>
                  </a:lnTo>
                  <a:lnTo>
                    <a:pt x="618" y="1292"/>
                  </a:lnTo>
                  <a:lnTo>
                    <a:pt x="617" y="1292"/>
                  </a:lnTo>
                  <a:lnTo>
                    <a:pt x="617" y="1291"/>
                  </a:lnTo>
                  <a:lnTo>
                    <a:pt x="618" y="1289"/>
                  </a:lnTo>
                  <a:lnTo>
                    <a:pt x="618" y="1288"/>
                  </a:lnTo>
                  <a:lnTo>
                    <a:pt x="616" y="1287"/>
                  </a:lnTo>
                  <a:lnTo>
                    <a:pt x="616" y="1285"/>
                  </a:lnTo>
                  <a:lnTo>
                    <a:pt x="612" y="1280"/>
                  </a:lnTo>
                  <a:lnTo>
                    <a:pt x="610" y="1280"/>
                  </a:lnTo>
                  <a:lnTo>
                    <a:pt x="608" y="1279"/>
                  </a:lnTo>
                  <a:lnTo>
                    <a:pt x="608" y="1277"/>
                  </a:lnTo>
                  <a:lnTo>
                    <a:pt x="605" y="1277"/>
                  </a:lnTo>
                  <a:lnTo>
                    <a:pt x="604" y="1276"/>
                  </a:lnTo>
                  <a:lnTo>
                    <a:pt x="600" y="1275"/>
                  </a:lnTo>
                  <a:lnTo>
                    <a:pt x="599" y="1275"/>
                  </a:lnTo>
                  <a:lnTo>
                    <a:pt x="595" y="1275"/>
                  </a:lnTo>
                  <a:lnTo>
                    <a:pt x="593" y="1274"/>
                  </a:lnTo>
                  <a:lnTo>
                    <a:pt x="592" y="1272"/>
                  </a:lnTo>
                  <a:lnTo>
                    <a:pt x="591" y="1271"/>
                  </a:lnTo>
                  <a:lnTo>
                    <a:pt x="593" y="1270"/>
                  </a:lnTo>
                  <a:lnTo>
                    <a:pt x="593" y="1267"/>
                  </a:lnTo>
                  <a:lnTo>
                    <a:pt x="592" y="1264"/>
                  </a:lnTo>
                  <a:lnTo>
                    <a:pt x="593" y="1262"/>
                  </a:lnTo>
                  <a:lnTo>
                    <a:pt x="591" y="1262"/>
                  </a:lnTo>
                  <a:lnTo>
                    <a:pt x="591" y="1260"/>
                  </a:lnTo>
                  <a:lnTo>
                    <a:pt x="591" y="1258"/>
                  </a:lnTo>
                  <a:lnTo>
                    <a:pt x="588" y="1255"/>
                  </a:lnTo>
                  <a:lnTo>
                    <a:pt x="585" y="1255"/>
                  </a:lnTo>
                  <a:lnTo>
                    <a:pt x="583" y="1253"/>
                  </a:lnTo>
                  <a:lnTo>
                    <a:pt x="580" y="1251"/>
                  </a:lnTo>
                  <a:lnTo>
                    <a:pt x="578" y="1251"/>
                  </a:lnTo>
                  <a:lnTo>
                    <a:pt x="576" y="1250"/>
                  </a:lnTo>
                  <a:lnTo>
                    <a:pt x="576" y="1249"/>
                  </a:lnTo>
                  <a:lnTo>
                    <a:pt x="579" y="1246"/>
                  </a:lnTo>
                  <a:lnTo>
                    <a:pt x="579" y="1245"/>
                  </a:lnTo>
                  <a:lnTo>
                    <a:pt x="578" y="1243"/>
                  </a:lnTo>
                  <a:lnTo>
                    <a:pt x="578" y="1246"/>
                  </a:lnTo>
                  <a:lnTo>
                    <a:pt x="576" y="1246"/>
                  </a:lnTo>
                  <a:lnTo>
                    <a:pt x="574" y="1245"/>
                  </a:lnTo>
                  <a:lnTo>
                    <a:pt x="571" y="1245"/>
                  </a:lnTo>
                  <a:lnTo>
                    <a:pt x="571" y="1243"/>
                  </a:lnTo>
                  <a:lnTo>
                    <a:pt x="570" y="1243"/>
                  </a:lnTo>
                  <a:lnTo>
                    <a:pt x="568" y="1242"/>
                  </a:lnTo>
                  <a:lnTo>
                    <a:pt x="565" y="1242"/>
                  </a:lnTo>
                  <a:lnTo>
                    <a:pt x="563" y="1241"/>
                  </a:lnTo>
                  <a:lnTo>
                    <a:pt x="562" y="1241"/>
                  </a:lnTo>
                  <a:lnTo>
                    <a:pt x="561" y="1240"/>
                  </a:lnTo>
                  <a:lnTo>
                    <a:pt x="559" y="1240"/>
                  </a:lnTo>
                  <a:lnTo>
                    <a:pt x="555" y="1237"/>
                  </a:lnTo>
                  <a:lnTo>
                    <a:pt x="551" y="1236"/>
                  </a:lnTo>
                  <a:lnTo>
                    <a:pt x="549" y="1234"/>
                  </a:lnTo>
                  <a:lnTo>
                    <a:pt x="547" y="1234"/>
                  </a:lnTo>
                  <a:lnTo>
                    <a:pt x="546" y="1234"/>
                  </a:lnTo>
                  <a:lnTo>
                    <a:pt x="545" y="1233"/>
                  </a:lnTo>
                  <a:lnTo>
                    <a:pt x="542" y="1232"/>
                  </a:lnTo>
                  <a:lnTo>
                    <a:pt x="540" y="1232"/>
                  </a:lnTo>
                  <a:lnTo>
                    <a:pt x="540" y="1230"/>
                  </a:lnTo>
                  <a:lnTo>
                    <a:pt x="537" y="1230"/>
                  </a:lnTo>
                  <a:lnTo>
                    <a:pt x="537" y="1229"/>
                  </a:lnTo>
                  <a:lnTo>
                    <a:pt x="534" y="1229"/>
                  </a:lnTo>
                  <a:lnTo>
                    <a:pt x="532" y="1229"/>
                  </a:lnTo>
                  <a:lnTo>
                    <a:pt x="529" y="1228"/>
                  </a:lnTo>
                  <a:lnTo>
                    <a:pt x="528" y="1228"/>
                  </a:lnTo>
                  <a:lnTo>
                    <a:pt x="527" y="1226"/>
                  </a:lnTo>
                  <a:lnTo>
                    <a:pt x="524" y="1226"/>
                  </a:lnTo>
                  <a:lnTo>
                    <a:pt x="524" y="1225"/>
                  </a:lnTo>
                  <a:lnTo>
                    <a:pt x="523" y="1225"/>
                  </a:lnTo>
                  <a:lnTo>
                    <a:pt x="520" y="1225"/>
                  </a:lnTo>
                  <a:lnTo>
                    <a:pt x="517" y="1225"/>
                  </a:lnTo>
                  <a:lnTo>
                    <a:pt x="517" y="1224"/>
                  </a:lnTo>
                  <a:lnTo>
                    <a:pt x="515" y="1224"/>
                  </a:lnTo>
                  <a:lnTo>
                    <a:pt x="513" y="1224"/>
                  </a:lnTo>
                  <a:lnTo>
                    <a:pt x="511" y="1221"/>
                  </a:lnTo>
                  <a:lnTo>
                    <a:pt x="507" y="1221"/>
                  </a:lnTo>
                  <a:lnTo>
                    <a:pt x="503" y="1221"/>
                  </a:lnTo>
                  <a:lnTo>
                    <a:pt x="503" y="1220"/>
                  </a:lnTo>
                  <a:lnTo>
                    <a:pt x="500" y="1220"/>
                  </a:lnTo>
                  <a:lnTo>
                    <a:pt x="499" y="1220"/>
                  </a:lnTo>
                  <a:lnTo>
                    <a:pt x="495" y="1219"/>
                  </a:lnTo>
                  <a:lnTo>
                    <a:pt x="492" y="1219"/>
                  </a:lnTo>
                  <a:lnTo>
                    <a:pt x="491" y="1217"/>
                  </a:lnTo>
                  <a:lnTo>
                    <a:pt x="487" y="1217"/>
                  </a:lnTo>
                  <a:lnTo>
                    <a:pt x="485" y="1217"/>
                  </a:lnTo>
                  <a:lnTo>
                    <a:pt x="483" y="1216"/>
                  </a:lnTo>
                  <a:lnTo>
                    <a:pt x="482" y="1216"/>
                  </a:lnTo>
                  <a:lnTo>
                    <a:pt x="479" y="1215"/>
                  </a:lnTo>
                  <a:lnTo>
                    <a:pt x="475" y="1213"/>
                  </a:lnTo>
                  <a:lnTo>
                    <a:pt x="474" y="1213"/>
                  </a:lnTo>
                  <a:lnTo>
                    <a:pt x="471" y="1213"/>
                  </a:lnTo>
                  <a:lnTo>
                    <a:pt x="471" y="1212"/>
                  </a:lnTo>
                  <a:lnTo>
                    <a:pt x="470" y="1212"/>
                  </a:lnTo>
                  <a:lnTo>
                    <a:pt x="469" y="1212"/>
                  </a:lnTo>
                  <a:lnTo>
                    <a:pt x="468" y="1212"/>
                  </a:lnTo>
                  <a:lnTo>
                    <a:pt x="466" y="1212"/>
                  </a:lnTo>
                  <a:lnTo>
                    <a:pt x="464" y="1211"/>
                  </a:lnTo>
                  <a:lnTo>
                    <a:pt x="462" y="1211"/>
                  </a:lnTo>
                  <a:lnTo>
                    <a:pt x="462" y="1209"/>
                  </a:lnTo>
                  <a:lnTo>
                    <a:pt x="461" y="1209"/>
                  </a:lnTo>
                  <a:lnTo>
                    <a:pt x="460" y="1209"/>
                  </a:lnTo>
                  <a:lnTo>
                    <a:pt x="457" y="1209"/>
                  </a:lnTo>
                  <a:lnTo>
                    <a:pt x="456" y="1209"/>
                  </a:lnTo>
                  <a:lnTo>
                    <a:pt x="456" y="1208"/>
                  </a:lnTo>
                  <a:lnTo>
                    <a:pt x="453" y="1208"/>
                  </a:lnTo>
                  <a:lnTo>
                    <a:pt x="452" y="1208"/>
                  </a:lnTo>
                  <a:lnTo>
                    <a:pt x="451" y="1208"/>
                  </a:lnTo>
                  <a:lnTo>
                    <a:pt x="449" y="1208"/>
                  </a:lnTo>
                  <a:lnTo>
                    <a:pt x="449" y="1207"/>
                  </a:lnTo>
                  <a:lnTo>
                    <a:pt x="447" y="1207"/>
                  </a:lnTo>
                  <a:lnTo>
                    <a:pt x="445" y="1207"/>
                  </a:lnTo>
                  <a:lnTo>
                    <a:pt x="444" y="1207"/>
                  </a:lnTo>
                  <a:lnTo>
                    <a:pt x="444" y="1205"/>
                  </a:lnTo>
                  <a:lnTo>
                    <a:pt x="443" y="1205"/>
                  </a:lnTo>
                  <a:lnTo>
                    <a:pt x="441" y="1205"/>
                  </a:lnTo>
                  <a:lnTo>
                    <a:pt x="440" y="1205"/>
                  </a:lnTo>
                  <a:lnTo>
                    <a:pt x="436" y="1205"/>
                  </a:lnTo>
                  <a:lnTo>
                    <a:pt x="436" y="1204"/>
                  </a:lnTo>
                  <a:lnTo>
                    <a:pt x="435" y="1204"/>
                  </a:lnTo>
                  <a:lnTo>
                    <a:pt x="434" y="1204"/>
                  </a:lnTo>
                  <a:lnTo>
                    <a:pt x="432" y="1204"/>
                  </a:lnTo>
                  <a:lnTo>
                    <a:pt x="431" y="1204"/>
                  </a:lnTo>
                  <a:lnTo>
                    <a:pt x="427" y="1204"/>
                  </a:lnTo>
                  <a:lnTo>
                    <a:pt x="426" y="1203"/>
                  </a:lnTo>
                  <a:lnTo>
                    <a:pt x="422" y="1203"/>
                  </a:lnTo>
                  <a:lnTo>
                    <a:pt x="422" y="1202"/>
                  </a:lnTo>
                  <a:lnTo>
                    <a:pt x="420" y="1202"/>
                  </a:lnTo>
                  <a:lnTo>
                    <a:pt x="419" y="1202"/>
                  </a:lnTo>
                  <a:lnTo>
                    <a:pt x="418" y="1202"/>
                  </a:lnTo>
                  <a:lnTo>
                    <a:pt x="416" y="1202"/>
                  </a:lnTo>
                  <a:lnTo>
                    <a:pt x="415" y="1202"/>
                  </a:lnTo>
                  <a:lnTo>
                    <a:pt x="415" y="1200"/>
                  </a:lnTo>
                  <a:lnTo>
                    <a:pt x="413" y="1200"/>
                  </a:lnTo>
                  <a:lnTo>
                    <a:pt x="410" y="1200"/>
                  </a:lnTo>
                  <a:lnTo>
                    <a:pt x="409" y="1200"/>
                  </a:lnTo>
                  <a:lnTo>
                    <a:pt x="407" y="1200"/>
                  </a:lnTo>
                  <a:lnTo>
                    <a:pt x="407" y="1199"/>
                  </a:lnTo>
                  <a:lnTo>
                    <a:pt x="403" y="1199"/>
                  </a:lnTo>
                  <a:lnTo>
                    <a:pt x="401" y="1199"/>
                  </a:lnTo>
                  <a:lnTo>
                    <a:pt x="401" y="1198"/>
                  </a:lnTo>
                  <a:lnTo>
                    <a:pt x="399" y="1198"/>
                  </a:lnTo>
                  <a:lnTo>
                    <a:pt x="397" y="1198"/>
                  </a:lnTo>
                  <a:lnTo>
                    <a:pt x="396" y="1198"/>
                  </a:lnTo>
                  <a:lnTo>
                    <a:pt x="394" y="1196"/>
                  </a:lnTo>
                  <a:lnTo>
                    <a:pt x="392" y="1196"/>
                  </a:lnTo>
                  <a:lnTo>
                    <a:pt x="390" y="1196"/>
                  </a:lnTo>
                  <a:lnTo>
                    <a:pt x="386" y="1196"/>
                  </a:lnTo>
                  <a:lnTo>
                    <a:pt x="385" y="1195"/>
                  </a:lnTo>
                  <a:lnTo>
                    <a:pt x="384" y="1195"/>
                  </a:lnTo>
                  <a:lnTo>
                    <a:pt x="382" y="1194"/>
                  </a:lnTo>
                  <a:lnTo>
                    <a:pt x="381" y="1194"/>
                  </a:lnTo>
                  <a:lnTo>
                    <a:pt x="378" y="1194"/>
                  </a:lnTo>
                  <a:lnTo>
                    <a:pt x="377" y="1194"/>
                  </a:lnTo>
                  <a:lnTo>
                    <a:pt x="375" y="1192"/>
                  </a:lnTo>
                  <a:lnTo>
                    <a:pt x="373" y="1192"/>
                  </a:lnTo>
                  <a:lnTo>
                    <a:pt x="372" y="1192"/>
                  </a:lnTo>
                  <a:lnTo>
                    <a:pt x="371" y="1192"/>
                  </a:lnTo>
                  <a:lnTo>
                    <a:pt x="369" y="1191"/>
                  </a:lnTo>
                  <a:lnTo>
                    <a:pt x="364" y="1191"/>
                  </a:lnTo>
                  <a:lnTo>
                    <a:pt x="363" y="1190"/>
                  </a:lnTo>
                  <a:lnTo>
                    <a:pt x="359" y="1190"/>
                  </a:lnTo>
                  <a:lnTo>
                    <a:pt x="359" y="1188"/>
                  </a:lnTo>
                  <a:lnTo>
                    <a:pt x="355" y="1188"/>
                  </a:lnTo>
                  <a:lnTo>
                    <a:pt x="354" y="1188"/>
                  </a:lnTo>
                  <a:lnTo>
                    <a:pt x="351" y="1188"/>
                  </a:lnTo>
                  <a:lnTo>
                    <a:pt x="350" y="1188"/>
                  </a:lnTo>
                  <a:lnTo>
                    <a:pt x="350" y="1187"/>
                  </a:lnTo>
                  <a:lnTo>
                    <a:pt x="348" y="1187"/>
                  </a:lnTo>
                  <a:lnTo>
                    <a:pt x="347" y="1186"/>
                  </a:lnTo>
                  <a:lnTo>
                    <a:pt x="346" y="1186"/>
                  </a:lnTo>
                  <a:lnTo>
                    <a:pt x="344" y="1185"/>
                  </a:lnTo>
                  <a:lnTo>
                    <a:pt x="342" y="1185"/>
                  </a:lnTo>
                  <a:lnTo>
                    <a:pt x="341" y="1185"/>
                  </a:lnTo>
                  <a:lnTo>
                    <a:pt x="339" y="1183"/>
                  </a:lnTo>
                  <a:lnTo>
                    <a:pt x="338" y="1183"/>
                  </a:lnTo>
                  <a:lnTo>
                    <a:pt x="334" y="1182"/>
                  </a:lnTo>
                  <a:lnTo>
                    <a:pt x="330" y="1182"/>
                  </a:lnTo>
                  <a:lnTo>
                    <a:pt x="327" y="1182"/>
                  </a:lnTo>
                  <a:lnTo>
                    <a:pt x="327" y="1181"/>
                  </a:lnTo>
                  <a:lnTo>
                    <a:pt x="326" y="1181"/>
                  </a:lnTo>
                  <a:lnTo>
                    <a:pt x="323" y="1181"/>
                  </a:lnTo>
                  <a:lnTo>
                    <a:pt x="322" y="1181"/>
                  </a:lnTo>
                  <a:lnTo>
                    <a:pt x="318" y="1179"/>
                  </a:lnTo>
                  <a:lnTo>
                    <a:pt x="317" y="1179"/>
                  </a:lnTo>
                  <a:lnTo>
                    <a:pt x="314" y="1179"/>
                  </a:lnTo>
                  <a:lnTo>
                    <a:pt x="313" y="1178"/>
                  </a:lnTo>
                  <a:lnTo>
                    <a:pt x="309" y="1178"/>
                  </a:lnTo>
                  <a:lnTo>
                    <a:pt x="308" y="1178"/>
                  </a:lnTo>
                  <a:lnTo>
                    <a:pt x="303" y="1177"/>
                  </a:lnTo>
                  <a:lnTo>
                    <a:pt x="301" y="1177"/>
                  </a:lnTo>
                  <a:lnTo>
                    <a:pt x="300" y="1175"/>
                  </a:lnTo>
                  <a:lnTo>
                    <a:pt x="299" y="1175"/>
                  </a:lnTo>
                  <a:lnTo>
                    <a:pt x="297" y="1175"/>
                  </a:lnTo>
                  <a:lnTo>
                    <a:pt x="296" y="1175"/>
                  </a:lnTo>
                  <a:lnTo>
                    <a:pt x="293" y="1175"/>
                  </a:lnTo>
                  <a:lnTo>
                    <a:pt x="293" y="1174"/>
                  </a:lnTo>
                  <a:lnTo>
                    <a:pt x="289" y="1174"/>
                  </a:lnTo>
                  <a:lnTo>
                    <a:pt x="288" y="1174"/>
                  </a:lnTo>
                  <a:lnTo>
                    <a:pt x="287" y="1173"/>
                  </a:lnTo>
                  <a:lnTo>
                    <a:pt x="285" y="1173"/>
                  </a:lnTo>
                  <a:lnTo>
                    <a:pt x="284" y="1173"/>
                  </a:lnTo>
                  <a:lnTo>
                    <a:pt x="283" y="1173"/>
                  </a:lnTo>
                  <a:lnTo>
                    <a:pt x="283" y="1171"/>
                  </a:lnTo>
                  <a:lnTo>
                    <a:pt x="280" y="1171"/>
                  </a:lnTo>
                  <a:lnTo>
                    <a:pt x="278" y="1171"/>
                  </a:lnTo>
                  <a:lnTo>
                    <a:pt x="276" y="1170"/>
                  </a:lnTo>
                  <a:lnTo>
                    <a:pt x="274" y="1170"/>
                  </a:lnTo>
                  <a:lnTo>
                    <a:pt x="270" y="1170"/>
                  </a:lnTo>
                  <a:lnTo>
                    <a:pt x="268" y="1169"/>
                  </a:lnTo>
                  <a:lnTo>
                    <a:pt x="267" y="1169"/>
                  </a:lnTo>
                  <a:lnTo>
                    <a:pt x="266" y="1169"/>
                  </a:lnTo>
                  <a:lnTo>
                    <a:pt x="265" y="1168"/>
                  </a:lnTo>
                  <a:lnTo>
                    <a:pt x="263" y="1168"/>
                  </a:lnTo>
                  <a:lnTo>
                    <a:pt x="262" y="1168"/>
                  </a:lnTo>
                  <a:lnTo>
                    <a:pt x="259" y="1168"/>
                  </a:lnTo>
                  <a:lnTo>
                    <a:pt x="258" y="1168"/>
                  </a:lnTo>
                  <a:lnTo>
                    <a:pt x="255" y="1168"/>
                  </a:lnTo>
                  <a:lnTo>
                    <a:pt x="255" y="1166"/>
                  </a:lnTo>
                  <a:lnTo>
                    <a:pt x="254" y="1166"/>
                  </a:lnTo>
                  <a:lnTo>
                    <a:pt x="253" y="1166"/>
                  </a:lnTo>
                  <a:lnTo>
                    <a:pt x="251" y="1166"/>
                  </a:lnTo>
                  <a:lnTo>
                    <a:pt x="250" y="1166"/>
                  </a:lnTo>
                  <a:lnTo>
                    <a:pt x="246" y="1165"/>
                  </a:lnTo>
                  <a:lnTo>
                    <a:pt x="244" y="1164"/>
                  </a:lnTo>
                  <a:lnTo>
                    <a:pt x="242" y="1164"/>
                  </a:lnTo>
                  <a:lnTo>
                    <a:pt x="241" y="1164"/>
                  </a:lnTo>
                  <a:lnTo>
                    <a:pt x="238" y="1164"/>
                  </a:lnTo>
                  <a:lnTo>
                    <a:pt x="237" y="1162"/>
                  </a:lnTo>
                  <a:lnTo>
                    <a:pt x="234" y="1162"/>
                  </a:lnTo>
                  <a:lnTo>
                    <a:pt x="233" y="1162"/>
                  </a:lnTo>
                  <a:lnTo>
                    <a:pt x="232" y="1162"/>
                  </a:lnTo>
                  <a:lnTo>
                    <a:pt x="230" y="1162"/>
                  </a:lnTo>
                  <a:lnTo>
                    <a:pt x="229" y="1161"/>
                  </a:lnTo>
                  <a:lnTo>
                    <a:pt x="228" y="1161"/>
                  </a:lnTo>
                  <a:lnTo>
                    <a:pt x="227" y="1160"/>
                  </a:lnTo>
                  <a:lnTo>
                    <a:pt x="223" y="1160"/>
                  </a:lnTo>
                  <a:lnTo>
                    <a:pt x="217" y="1160"/>
                  </a:lnTo>
                  <a:lnTo>
                    <a:pt x="217" y="1158"/>
                  </a:lnTo>
                  <a:lnTo>
                    <a:pt x="215" y="1158"/>
                  </a:lnTo>
                  <a:lnTo>
                    <a:pt x="213" y="1158"/>
                  </a:lnTo>
                  <a:lnTo>
                    <a:pt x="212" y="1158"/>
                  </a:lnTo>
                  <a:lnTo>
                    <a:pt x="210" y="1158"/>
                  </a:lnTo>
                  <a:lnTo>
                    <a:pt x="210" y="1157"/>
                  </a:lnTo>
                  <a:lnTo>
                    <a:pt x="208" y="1157"/>
                  </a:lnTo>
                  <a:lnTo>
                    <a:pt x="206" y="1157"/>
                  </a:lnTo>
                  <a:lnTo>
                    <a:pt x="204" y="1156"/>
                  </a:lnTo>
                  <a:lnTo>
                    <a:pt x="202" y="1156"/>
                  </a:lnTo>
                  <a:lnTo>
                    <a:pt x="200" y="1156"/>
                  </a:lnTo>
                  <a:lnTo>
                    <a:pt x="196" y="1156"/>
                  </a:lnTo>
                  <a:lnTo>
                    <a:pt x="196" y="1154"/>
                  </a:lnTo>
                  <a:lnTo>
                    <a:pt x="194" y="1154"/>
                  </a:lnTo>
                  <a:lnTo>
                    <a:pt x="190" y="1154"/>
                  </a:lnTo>
                  <a:lnTo>
                    <a:pt x="189" y="1153"/>
                  </a:lnTo>
                  <a:lnTo>
                    <a:pt x="187" y="1152"/>
                  </a:lnTo>
                  <a:lnTo>
                    <a:pt x="183" y="1152"/>
                  </a:lnTo>
                  <a:lnTo>
                    <a:pt x="182" y="1152"/>
                  </a:lnTo>
                  <a:lnTo>
                    <a:pt x="181" y="1152"/>
                  </a:lnTo>
                  <a:lnTo>
                    <a:pt x="173" y="1151"/>
                  </a:lnTo>
                  <a:lnTo>
                    <a:pt x="168" y="1149"/>
                  </a:lnTo>
                  <a:lnTo>
                    <a:pt x="165" y="1149"/>
                  </a:lnTo>
                  <a:lnTo>
                    <a:pt x="165" y="1148"/>
                  </a:lnTo>
                  <a:lnTo>
                    <a:pt x="160" y="1148"/>
                  </a:lnTo>
                  <a:lnTo>
                    <a:pt x="158" y="1148"/>
                  </a:lnTo>
                  <a:lnTo>
                    <a:pt x="157" y="1148"/>
                  </a:lnTo>
                  <a:lnTo>
                    <a:pt x="155" y="1147"/>
                  </a:lnTo>
                  <a:lnTo>
                    <a:pt x="152" y="1147"/>
                  </a:lnTo>
                  <a:lnTo>
                    <a:pt x="149" y="1145"/>
                  </a:lnTo>
                  <a:lnTo>
                    <a:pt x="148" y="1145"/>
                  </a:lnTo>
                  <a:lnTo>
                    <a:pt x="140" y="1143"/>
                  </a:lnTo>
                  <a:lnTo>
                    <a:pt x="124" y="1140"/>
                  </a:lnTo>
                  <a:lnTo>
                    <a:pt x="98" y="1135"/>
                  </a:lnTo>
                  <a:lnTo>
                    <a:pt x="84" y="1131"/>
                  </a:lnTo>
                  <a:lnTo>
                    <a:pt x="84" y="1107"/>
                  </a:lnTo>
                  <a:lnTo>
                    <a:pt x="109" y="1106"/>
                  </a:lnTo>
                  <a:lnTo>
                    <a:pt x="132" y="1111"/>
                  </a:lnTo>
                  <a:lnTo>
                    <a:pt x="137" y="1111"/>
                  </a:lnTo>
                  <a:lnTo>
                    <a:pt x="140" y="1113"/>
                  </a:lnTo>
                  <a:lnTo>
                    <a:pt x="143" y="1114"/>
                  </a:lnTo>
                  <a:lnTo>
                    <a:pt x="145" y="1115"/>
                  </a:lnTo>
                  <a:lnTo>
                    <a:pt x="147" y="1115"/>
                  </a:lnTo>
                  <a:lnTo>
                    <a:pt x="148" y="1116"/>
                  </a:lnTo>
                  <a:lnTo>
                    <a:pt x="151" y="1118"/>
                  </a:lnTo>
                  <a:lnTo>
                    <a:pt x="155" y="1118"/>
                  </a:lnTo>
                  <a:lnTo>
                    <a:pt x="157" y="1119"/>
                  </a:lnTo>
                  <a:lnTo>
                    <a:pt x="158" y="1122"/>
                  </a:lnTo>
                  <a:lnTo>
                    <a:pt x="161" y="1123"/>
                  </a:lnTo>
                  <a:lnTo>
                    <a:pt x="165" y="1124"/>
                  </a:lnTo>
                  <a:lnTo>
                    <a:pt x="169" y="1124"/>
                  </a:lnTo>
                  <a:lnTo>
                    <a:pt x="172" y="1124"/>
                  </a:lnTo>
                  <a:lnTo>
                    <a:pt x="175" y="1126"/>
                  </a:lnTo>
                  <a:lnTo>
                    <a:pt x="179" y="1126"/>
                  </a:lnTo>
                  <a:lnTo>
                    <a:pt x="182" y="1127"/>
                  </a:lnTo>
                  <a:lnTo>
                    <a:pt x="186" y="1126"/>
                  </a:lnTo>
                  <a:lnTo>
                    <a:pt x="189" y="1126"/>
                  </a:lnTo>
                  <a:lnTo>
                    <a:pt x="191" y="1126"/>
                  </a:lnTo>
                  <a:lnTo>
                    <a:pt x="195" y="1127"/>
                  </a:lnTo>
                  <a:lnTo>
                    <a:pt x="196" y="1126"/>
                  </a:lnTo>
                  <a:lnTo>
                    <a:pt x="198" y="1126"/>
                  </a:lnTo>
                  <a:lnTo>
                    <a:pt x="198" y="1124"/>
                  </a:lnTo>
                  <a:lnTo>
                    <a:pt x="199" y="1123"/>
                  </a:lnTo>
                  <a:lnTo>
                    <a:pt x="203" y="1122"/>
                  </a:lnTo>
                  <a:lnTo>
                    <a:pt x="204" y="1123"/>
                  </a:lnTo>
                  <a:lnTo>
                    <a:pt x="208" y="1124"/>
                  </a:lnTo>
                  <a:lnTo>
                    <a:pt x="211" y="1123"/>
                  </a:lnTo>
                  <a:lnTo>
                    <a:pt x="212" y="1120"/>
                  </a:lnTo>
                  <a:lnTo>
                    <a:pt x="215" y="1119"/>
                  </a:lnTo>
                  <a:lnTo>
                    <a:pt x="216" y="1118"/>
                  </a:lnTo>
                  <a:lnTo>
                    <a:pt x="216" y="1116"/>
                  </a:lnTo>
                  <a:lnTo>
                    <a:pt x="216" y="1115"/>
                  </a:lnTo>
                  <a:lnTo>
                    <a:pt x="219" y="1114"/>
                  </a:lnTo>
                  <a:lnTo>
                    <a:pt x="223" y="1114"/>
                  </a:lnTo>
                  <a:lnTo>
                    <a:pt x="227" y="1114"/>
                  </a:lnTo>
                  <a:lnTo>
                    <a:pt x="230" y="1114"/>
                  </a:lnTo>
                  <a:lnTo>
                    <a:pt x="233" y="1115"/>
                  </a:lnTo>
                  <a:lnTo>
                    <a:pt x="236" y="1116"/>
                  </a:lnTo>
                  <a:lnTo>
                    <a:pt x="237" y="1119"/>
                  </a:lnTo>
                  <a:lnTo>
                    <a:pt x="240" y="1120"/>
                  </a:lnTo>
                  <a:lnTo>
                    <a:pt x="242" y="1122"/>
                  </a:lnTo>
                  <a:lnTo>
                    <a:pt x="245" y="1119"/>
                  </a:lnTo>
                  <a:lnTo>
                    <a:pt x="248" y="1118"/>
                  </a:lnTo>
                  <a:lnTo>
                    <a:pt x="249" y="1115"/>
                  </a:lnTo>
                  <a:lnTo>
                    <a:pt x="251" y="1115"/>
                  </a:lnTo>
                  <a:lnTo>
                    <a:pt x="253" y="1116"/>
                  </a:lnTo>
                  <a:lnTo>
                    <a:pt x="254" y="1119"/>
                  </a:lnTo>
                  <a:lnTo>
                    <a:pt x="255" y="1122"/>
                  </a:lnTo>
                  <a:lnTo>
                    <a:pt x="258" y="1123"/>
                  </a:lnTo>
                  <a:lnTo>
                    <a:pt x="261" y="1122"/>
                  </a:lnTo>
                  <a:lnTo>
                    <a:pt x="263" y="1123"/>
                  </a:lnTo>
                  <a:lnTo>
                    <a:pt x="265" y="1126"/>
                  </a:lnTo>
                  <a:lnTo>
                    <a:pt x="267" y="1124"/>
                  </a:lnTo>
                  <a:lnTo>
                    <a:pt x="270" y="1122"/>
                  </a:lnTo>
                  <a:lnTo>
                    <a:pt x="271" y="1124"/>
                  </a:lnTo>
                  <a:lnTo>
                    <a:pt x="275" y="1124"/>
                  </a:lnTo>
                  <a:lnTo>
                    <a:pt x="276" y="1123"/>
                  </a:lnTo>
                  <a:lnTo>
                    <a:pt x="278" y="1120"/>
                  </a:lnTo>
                  <a:lnTo>
                    <a:pt x="280" y="1122"/>
                  </a:lnTo>
                  <a:lnTo>
                    <a:pt x="282" y="1123"/>
                  </a:lnTo>
                  <a:lnTo>
                    <a:pt x="284" y="1122"/>
                  </a:lnTo>
                  <a:lnTo>
                    <a:pt x="287" y="1123"/>
                  </a:lnTo>
                  <a:lnTo>
                    <a:pt x="289" y="1126"/>
                  </a:lnTo>
                  <a:lnTo>
                    <a:pt x="292" y="1126"/>
                  </a:lnTo>
                  <a:lnTo>
                    <a:pt x="293" y="1123"/>
                  </a:lnTo>
                  <a:lnTo>
                    <a:pt x="295" y="1120"/>
                  </a:lnTo>
                  <a:lnTo>
                    <a:pt x="297" y="1119"/>
                  </a:lnTo>
                  <a:lnTo>
                    <a:pt x="301" y="1119"/>
                  </a:lnTo>
                  <a:lnTo>
                    <a:pt x="304" y="1119"/>
                  </a:lnTo>
                  <a:lnTo>
                    <a:pt x="303" y="1115"/>
                  </a:lnTo>
                  <a:lnTo>
                    <a:pt x="301" y="1113"/>
                  </a:lnTo>
                  <a:lnTo>
                    <a:pt x="303" y="1110"/>
                  </a:lnTo>
                  <a:lnTo>
                    <a:pt x="305" y="1107"/>
                  </a:lnTo>
                  <a:lnTo>
                    <a:pt x="306" y="1105"/>
                  </a:lnTo>
                  <a:lnTo>
                    <a:pt x="306" y="1102"/>
                  </a:lnTo>
                  <a:lnTo>
                    <a:pt x="306" y="1098"/>
                  </a:lnTo>
                  <a:lnTo>
                    <a:pt x="305" y="1096"/>
                  </a:lnTo>
                  <a:lnTo>
                    <a:pt x="303" y="1094"/>
                  </a:lnTo>
                  <a:lnTo>
                    <a:pt x="303" y="1090"/>
                  </a:lnTo>
                  <a:lnTo>
                    <a:pt x="303" y="1086"/>
                  </a:lnTo>
                  <a:lnTo>
                    <a:pt x="300" y="1085"/>
                  </a:lnTo>
                  <a:lnTo>
                    <a:pt x="297" y="1082"/>
                  </a:lnTo>
                  <a:lnTo>
                    <a:pt x="299" y="1080"/>
                  </a:lnTo>
                  <a:lnTo>
                    <a:pt x="300" y="1077"/>
                  </a:lnTo>
                  <a:lnTo>
                    <a:pt x="300" y="1073"/>
                  </a:lnTo>
                  <a:lnTo>
                    <a:pt x="297" y="1072"/>
                  </a:lnTo>
                  <a:lnTo>
                    <a:pt x="295" y="1071"/>
                  </a:lnTo>
                  <a:lnTo>
                    <a:pt x="295" y="1067"/>
                  </a:lnTo>
                  <a:lnTo>
                    <a:pt x="292" y="1065"/>
                  </a:lnTo>
                  <a:lnTo>
                    <a:pt x="289" y="1068"/>
                  </a:lnTo>
                  <a:lnTo>
                    <a:pt x="288" y="1065"/>
                  </a:lnTo>
                  <a:lnTo>
                    <a:pt x="287" y="1063"/>
                  </a:lnTo>
                  <a:lnTo>
                    <a:pt x="287" y="1060"/>
                  </a:lnTo>
                  <a:lnTo>
                    <a:pt x="288" y="1058"/>
                  </a:lnTo>
                  <a:lnTo>
                    <a:pt x="289" y="1055"/>
                  </a:lnTo>
                  <a:lnTo>
                    <a:pt x="289" y="1052"/>
                  </a:lnTo>
                  <a:lnTo>
                    <a:pt x="288" y="1050"/>
                  </a:lnTo>
                  <a:lnTo>
                    <a:pt x="287" y="1047"/>
                  </a:lnTo>
                  <a:lnTo>
                    <a:pt x="287" y="1043"/>
                  </a:lnTo>
                  <a:lnTo>
                    <a:pt x="289" y="1042"/>
                  </a:lnTo>
                  <a:lnTo>
                    <a:pt x="289" y="1041"/>
                  </a:lnTo>
                  <a:lnTo>
                    <a:pt x="291" y="1039"/>
                  </a:lnTo>
                  <a:lnTo>
                    <a:pt x="289" y="1037"/>
                  </a:lnTo>
                  <a:lnTo>
                    <a:pt x="287" y="1034"/>
                  </a:lnTo>
                  <a:lnTo>
                    <a:pt x="283" y="1034"/>
                  </a:lnTo>
                  <a:lnTo>
                    <a:pt x="280" y="1034"/>
                  </a:lnTo>
                  <a:lnTo>
                    <a:pt x="279" y="1031"/>
                  </a:lnTo>
                  <a:lnTo>
                    <a:pt x="282" y="1029"/>
                  </a:lnTo>
                  <a:lnTo>
                    <a:pt x="282" y="1025"/>
                  </a:lnTo>
                  <a:lnTo>
                    <a:pt x="279" y="1022"/>
                  </a:lnTo>
                  <a:lnTo>
                    <a:pt x="276" y="1022"/>
                  </a:lnTo>
                  <a:lnTo>
                    <a:pt x="275" y="1020"/>
                  </a:lnTo>
                  <a:lnTo>
                    <a:pt x="275" y="1016"/>
                  </a:lnTo>
                  <a:lnTo>
                    <a:pt x="276" y="1016"/>
                  </a:lnTo>
                  <a:lnTo>
                    <a:pt x="276" y="1014"/>
                  </a:lnTo>
                  <a:lnTo>
                    <a:pt x="278" y="1014"/>
                  </a:lnTo>
                  <a:lnTo>
                    <a:pt x="279" y="1012"/>
                  </a:lnTo>
                  <a:lnTo>
                    <a:pt x="282" y="1010"/>
                  </a:lnTo>
                  <a:lnTo>
                    <a:pt x="283" y="1007"/>
                  </a:lnTo>
                  <a:lnTo>
                    <a:pt x="283" y="1004"/>
                  </a:lnTo>
                  <a:lnTo>
                    <a:pt x="283" y="1000"/>
                  </a:lnTo>
                  <a:lnTo>
                    <a:pt x="282" y="997"/>
                  </a:lnTo>
                  <a:lnTo>
                    <a:pt x="280" y="993"/>
                  </a:lnTo>
                  <a:lnTo>
                    <a:pt x="280" y="991"/>
                  </a:lnTo>
                  <a:lnTo>
                    <a:pt x="282" y="987"/>
                  </a:lnTo>
                  <a:lnTo>
                    <a:pt x="283" y="984"/>
                  </a:lnTo>
                  <a:lnTo>
                    <a:pt x="282" y="982"/>
                  </a:lnTo>
                  <a:lnTo>
                    <a:pt x="280" y="978"/>
                  </a:lnTo>
                  <a:lnTo>
                    <a:pt x="284" y="978"/>
                  </a:lnTo>
                  <a:lnTo>
                    <a:pt x="288" y="978"/>
                  </a:lnTo>
                  <a:lnTo>
                    <a:pt x="291" y="979"/>
                  </a:lnTo>
                  <a:lnTo>
                    <a:pt x="293" y="980"/>
                  </a:lnTo>
                  <a:lnTo>
                    <a:pt x="295" y="983"/>
                  </a:lnTo>
                  <a:lnTo>
                    <a:pt x="299" y="983"/>
                  </a:lnTo>
                  <a:lnTo>
                    <a:pt x="301" y="982"/>
                  </a:lnTo>
                  <a:lnTo>
                    <a:pt x="304" y="982"/>
                  </a:lnTo>
                  <a:lnTo>
                    <a:pt x="308"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2" y="948"/>
                  </a:lnTo>
                  <a:lnTo>
                    <a:pt x="310" y="945"/>
                  </a:lnTo>
                  <a:lnTo>
                    <a:pt x="309" y="942"/>
                  </a:lnTo>
                  <a:lnTo>
                    <a:pt x="308" y="940"/>
                  </a:lnTo>
                  <a:lnTo>
                    <a:pt x="306" y="937"/>
                  </a:lnTo>
                  <a:lnTo>
                    <a:pt x="305" y="935"/>
                  </a:lnTo>
                  <a:lnTo>
                    <a:pt x="304" y="932"/>
                  </a:lnTo>
                  <a:lnTo>
                    <a:pt x="303" y="929"/>
                  </a:lnTo>
                  <a:lnTo>
                    <a:pt x="301" y="927"/>
                  </a:lnTo>
                  <a:lnTo>
                    <a:pt x="301" y="924"/>
                  </a:lnTo>
                  <a:lnTo>
                    <a:pt x="300" y="921"/>
                  </a:lnTo>
                  <a:lnTo>
                    <a:pt x="299" y="917"/>
                  </a:lnTo>
                  <a:lnTo>
                    <a:pt x="299" y="915"/>
                  </a:lnTo>
                  <a:lnTo>
                    <a:pt x="297" y="911"/>
                  </a:lnTo>
                  <a:lnTo>
                    <a:pt x="296" y="908"/>
                  </a:lnTo>
                  <a:lnTo>
                    <a:pt x="296" y="906"/>
                  </a:lnTo>
                  <a:lnTo>
                    <a:pt x="295" y="902"/>
                  </a:lnTo>
                  <a:lnTo>
                    <a:pt x="293" y="899"/>
                  </a:lnTo>
                  <a:lnTo>
                    <a:pt x="293" y="895"/>
                  </a:lnTo>
                  <a:lnTo>
                    <a:pt x="292" y="891"/>
                  </a:lnTo>
                  <a:lnTo>
                    <a:pt x="292" y="889"/>
                  </a:lnTo>
                  <a:lnTo>
                    <a:pt x="291" y="885"/>
                  </a:lnTo>
                  <a:lnTo>
                    <a:pt x="291" y="881"/>
                  </a:lnTo>
                  <a:lnTo>
                    <a:pt x="289" y="878"/>
                  </a:lnTo>
                  <a:lnTo>
                    <a:pt x="289" y="876"/>
                  </a:lnTo>
                  <a:lnTo>
                    <a:pt x="288" y="873"/>
                  </a:lnTo>
                  <a:lnTo>
                    <a:pt x="287" y="869"/>
                  </a:lnTo>
                  <a:lnTo>
                    <a:pt x="285" y="866"/>
                  </a:lnTo>
                  <a:lnTo>
                    <a:pt x="285" y="863"/>
                  </a:lnTo>
                  <a:lnTo>
                    <a:pt x="285" y="859"/>
                  </a:lnTo>
                  <a:lnTo>
                    <a:pt x="285" y="855"/>
                  </a:lnTo>
                  <a:lnTo>
                    <a:pt x="285" y="851"/>
                  </a:lnTo>
                  <a:lnTo>
                    <a:pt x="285" y="847"/>
                  </a:lnTo>
                  <a:lnTo>
                    <a:pt x="285" y="843"/>
                  </a:lnTo>
                  <a:lnTo>
                    <a:pt x="287" y="840"/>
                  </a:lnTo>
                  <a:lnTo>
                    <a:pt x="287" y="838"/>
                  </a:lnTo>
                  <a:lnTo>
                    <a:pt x="285" y="836"/>
                  </a:lnTo>
                  <a:lnTo>
                    <a:pt x="284" y="834"/>
                  </a:lnTo>
                  <a:lnTo>
                    <a:pt x="283" y="831"/>
                  </a:lnTo>
                  <a:lnTo>
                    <a:pt x="282" y="828"/>
                  </a:lnTo>
                  <a:lnTo>
                    <a:pt x="280" y="825"/>
                  </a:lnTo>
                  <a:lnTo>
                    <a:pt x="279" y="823"/>
                  </a:lnTo>
                  <a:lnTo>
                    <a:pt x="276" y="823"/>
                  </a:lnTo>
                  <a:lnTo>
                    <a:pt x="275" y="822"/>
                  </a:lnTo>
                  <a:lnTo>
                    <a:pt x="274" y="818"/>
                  </a:lnTo>
                  <a:lnTo>
                    <a:pt x="271" y="818"/>
                  </a:lnTo>
                  <a:lnTo>
                    <a:pt x="268" y="819"/>
                  </a:lnTo>
                  <a:lnTo>
                    <a:pt x="266" y="822"/>
                  </a:lnTo>
                  <a:lnTo>
                    <a:pt x="263" y="821"/>
                  </a:lnTo>
                  <a:lnTo>
                    <a:pt x="261" y="818"/>
                  </a:lnTo>
                  <a:lnTo>
                    <a:pt x="257" y="818"/>
                  </a:lnTo>
                  <a:lnTo>
                    <a:pt x="254" y="818"/>
                  </a:lnTo>
                  <a:lnTo>
                    <a:pt x="251" y="815"/>
                  </a:lnTo>
                  <a:lnTo>
                    <a:pt x="250" y="814"/>
                  </a:lnTo>
                  <a:lnTo>
                    <a:pt x="248" y="811"/>
                  </a:lnTo>
                  <a:lnTo>
                    <a:pt x="245" y="813"/>
                  </a:lnTo>
                  <a:lnTo>
                    <a:pt x="241" y="813"/>
                  </a:lnTo>
                  <a:lnTo>
                    <a:pt x="240" y="811"/>
                  </a:lnTo>
                  <a:lnTo>
                    <a:pt x="237" y="809"/>
                  </a:lnTo>
                  <a:lnTo>
                    <a:pt x="236" y="806"/>
                  </a:lnTo>
                  <a:lnTo>
                    <a:pt x="233" y="805"/>
                  </a:lnTo>
                  <a:lnTo>
                    <a:pt x="230" y="805"/>
                  </a:lnTo>
                  <a:lnTo>
                    <a:pt x="229" y="808"/>
                  </a:lnTo>
                  <a:lnTo>
                    <a:pt x="227" y="809"/>
                  </a:lnTo>
                  <a:lnTo>
                    <a:pt x="224" y="810"/>
                  </a:lnTo>
                  <a:lnTo>
                    <a:pt x="221" y="811"/>
                  </a:lnTo>
                  <a:lnTo>
                    <a:pt x="219" y="814"/>
                  </a:lnTo>
                  <a:lnTo>
                    <a:pt x="217" y="817"/>
                  </a:lnTo>
                  <a:lnTo>
                    <a:pt x="213" y="817"/>
                  </a:lnTo>
                  <a:lnTo>
                    <a:pt x="211" y="817"/>
                  </a:lnTo>
                  <a:lnTo>
                    <a:pt x="208" y="819"/>
                  </a:lnTo>
                  <a:lnTo>
                    <a:pt x="206" y="821"/>
                  </a:lnTo>
                  <a:lnTo>
                    <a:pt x="202" y="821"/>
                  </a:lnTo>
                  <a:lnTo>
                    <a:pt x="198" y="821"/>
                  </a:lnTo>
                  <a:lnTo>
                    <a:pt x="195" y="822"/>
                  </a:lnTo>
                  <a:lnTo>
                    <a:pt x="194" y="823"/>
                  </a:lnTo>
                  <a:lnTo>
                    <a:pt x="190" y="825"/>
                  </a:lnTo>
                  <a:lnTo>
                    <a:pt x="186" y="823"/>
                  </a:lnTo>
                  <a:lnTo>
                    <a:pt x="183" y="822"/>
                  </a:lnTo>
                  <a:lnTo>
                    <a:pt x="182" y="819"/>
                  </a:lnTo>
                  <a:lnTo>
                    <a:pt x="181" y="817"/>
                  </a:lnTo>
                  <a:lnTo>
                    <a:pt x="178" y="815"/>
                  </a:lnTo>
                  <a:lnTo>
                    <a:pt x="175" y="814"/>
                  </a:lnTo>
                  <a:lnTo>
                    <a:pt x="173" y="815"/>
                  </a:lnTo>
                  <a:lnTo>
                    <a:pt x="170" y="814"/>
                  </a:lnTo>
                  <a:lnTo>
                    <a:pt x="170" y="813"/>
                  </a:lnTo>
                  <a:lnTo>
                    <a:pt x="172" y="802"/>
                  </a:lnTo>
                  <a:lnTo>
                    <a:pt x="173" y="792"/>
                  </a:lnTo>
                  <a:lnTo>
                    <a:pt x="174" y="783"/>
                  </a:lnTo>
                  <a:lnTo>
                    <a:pt x="175" y="772"/>
                  </a:lnTo>
                  <a:lnTo>
                    <a:pt x="177" y="764"/>
                  </a:lnTo>
                  <a:lnTo>
                    <a:pt x="168" y="764"/>
                  </a:lnTo>
                  <a:lnTo>
                    <a:pt x="157" y="766"/>
                  </a:lnTo>
                  <a:lnTo>
                    <a:pt x="147" y="767"/>
                  </a:lnTo>
                  <a:lnTo>
                    <a:pt x="139" y="767"/>
                  </a:lnTo>
                  <a:lnTo>
                    <a:pt x="139" y="756"/>
                  </a:lnTo>
                  <a:lnTo>
                    <a:pt x="140" y="747"/>
                  </a:lnTo>
                  <a:lnTo>
                    <a:pt x="140" y="737"/>
                  </a:lnTo>
                  <a:lnTo>
                    <a:pt x="140" y="726"/>
                  </a:lnTo>
                  <a:lnTo>
                    <a:pt x="141" y="717"/>
                  </a:lnTo>
                  <a:lnTo>
                    <a:pt x="141" y="707"/>
                  </a:lnTo>
                  <a:lnTo>
                    <a:pt x="141" y="696"/>
                  </a:lnTo>
                  <a:lnTo>
                    <a:pt x="143" y="687"/>
                  </a:lnTo>
                  <a:lnTo>
                    <a:pt x="143" y="678"/>
                  </a:lnTo>
                  <a:lnTo>
                    <a:pt x="137" y="669"/>
                  </a:lnTo>
                  <a:lnTo>
                    <a:pt x="134" y="658"/>
                  </a:lnTo>
                  <a:lnTo>
                    <a:pt x="128" y="648"/>
                  </a:lnTo>
                  <a:lnTo>
                    <a:pt x="124" y="637"/>
                  </a:lnTo>
                  <a:lnTo>
                    <a:pt x="119" y="628"/>
                  </a:lnTo>
                  <a:lnTo>
                    <a:pt x="114" y="618"/>
                  </a:lnTo>
                  <a:lnTo>
                    <a:pt x="110" y="607"/>
                  </a:lnTo>
                  <a:lnTo>
                    <a:pt x="105" y="599"/>
                  </a:lnTo>
                  <a:lnTo>
                    <a:pt x="105" y="594"/>
                  </a:lnTo>
                  <a:lnTo>
                    <a:pt x="103" y="589"/>
                  </a:lnTo>
                  <a:lnTo>
                    <a:pt x="102" y="578"/>
                  </a:lnTo>
                  <a:lnTo>
                    <a:pt x="101" y="569"/>
                  </a:lnTo>
                  <a:lnTo>
                    <a:pt x="99" y="559"/>
                  </a:lnTo>
                  <a:lnTo>
                    <a:pt x="97" y="548"/>
                  </a:lnTo>
                  <a:lnTo>
                    <a:pt x="96" y="539"/>
                  </a:lnTo>
                  <a:lnTo>
                    <a:pt x="96" y="538"/>
                  </a:lnTo>
                  <a:lnTo>
                    <a:pt x="94" y="529"/>
                  </a:lnTo>
                  <a:lnTo>
                    <a:pt x="92" y="518"/>
                  </a:lnTo>
                  <a:lnTo>
                    <a:pt x="90" y="509"/>
                  </a:lnTo>
                  <a:lnTo>
                    <a:pt x="86" y="499"/>
                  </a:lnTo>
                  <a:lnTo>
                    <a:pt x="81" y="488"/>
                  </a:lnTo>
                  <a:lnTo>
                    <a:pt x="76" y="478"/>
                  </a:lnTo>
                  <a:lnTo>
                    <a:pt x="71" y="469"/>
                  </a:lnTo>
                  <a:lnTo>
                    <a:pt x="65" y="458"/>
                  </a:lnTo>
                  <a:lnTo>
                    <a:pt x="62"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7" y="381"/>
                  </a:lnTo>
                  <a:lnTo>
                    <a:pt x="34" y="370"/>
                  </a:lnTo>
                  <a:lnTo>
                    <a:pt x="31" y="361"/>
                  </a:lnTo>
                  <a:lnTo>
                    <a:pt x="29" y="351"/>
                  </a:lnTo>
                  <a:lnTo>
                    <a:pt x="26" y="340"/>
                  </a:lnTo>
                  <a:lnTo>
                    <a:pt x="24" y="330"/>
                  </a:lnTo>
                  <a:lnTo>
                    <a:pt x="21" y="321"/>
                  </a:lnTo>
                  <a:lnTo>
                    <a:pt x="20" y="310"/>
                  </a:lnTo>
                  <a:lnTo>
                    <a:pt x="16" y="300"/>
                  </a:lnTo>
                  <a:lnTo>
                    <a:pt x="14" y="289"/>
                  </a:lnTo>
                  <a:lnTo>
                    <a:pt x="12" y="280"/>
                  </a:lnTo>
                  <a:lnTo>
                    <a:pt x="9" y="273"/>
                  </a:lnTo>
                  <a:lnTo>
                    <a:pt x="10" y="271"/>
                  </a:lnTo>
                  <a:lnTo>
                    <a:pt x="10" y="267"/>
                  </a:lnTo>
                  <a:lnTo>
                    <a:pt x="10" y="263"/>
                  </a:lnTo>
                  <a:lnTo>
                    <a:pt x="10" y="260"/>
                  </a:lnTo>
                  <a:lnTo>
                    <a:pt x="10" y="256"/>
                  </a:lnTo>
                  <a:lnTo>
                    <a:pt x="12" y="253"/>
                  </a:lnTo>
                  <a:lnTo>
                    <a:pt x="12" y="249"/>
                  </a:lnTo>
                  <a:lnTo>
                    <a:pt x="10" y="246"/>
                  </a:lnTo>
                  <a:lnTo>
                    <a:pt x="10" y="242"/>
                  </a:lnTo>
                  <a:lnTo>
                    <a:pt x="9" y="239"/>
                  </a:lnTo>
                  <a:lnTo>
                    <a:pt x="6" y="238"/>
                  </a:lnTo>
                  <a:lnTo>
                    <a:pt x="4" y="235"/>
                  </a:lnTo>
                  <a:lnTo>
                    <a:pt x="3" y="234"/>
                  </a:lnTo>
                  <a:lnTo>
                    <a:pt x="0" y="233"/>
                  </a:lnTo>
                  <a:lnTo>
                    <a:pt x="0" y="230"/>
                  </a:lnTo>
                  <a:lnTo>
                    <a:pt x="1" y="228"/>
                  </a:lnTo>
                  <a:lnTo>
                    <a:pt x="1" y="224"/>
                  </a:lnTo>
                  <a:lnTo>
                    <a:pt x="1" y="221"/>
                  </a:lnTo>
                  <a:lnTo>
                    <a:pt x="1" y="217"/>
                  </a:lnTo>
                  <a:lnTo>
                    <a:pt x="3" y="215"/>
                  </a:lnTo>
                  <a:lnTo>
                    <a:pt x="5" y="212"/>
                  </a:lnTo>
                  <a:lnTo>
                    <a:pt x="6" y="211"/>
                  </a:lnTo>
                  <a:lnTo>
                    <a:pt x="8" y="208"/>
                  </a:lnTo>
                  <a:lnTo>
                    <a:pt x="10" y="205"/>
                  </a:lnTo>
                  <a:lnTo>
                    <a:pt x="13" y="205"/>
                  </a:lnTo>
                  <a:lnTo>
                    <a:pt x="16" y="207"/>
                  </a:lnTo>
                  <a:lnTo>
                    <a:pt x="18" y="205"/>
                  </a:lnTo>
                  <a:lnTo>
                    <a:pt x="20" y="203"/>
                  </a:lnTo>
                  <a:lnTo>
                    <a:pt x="21" y="200"/>
                  </a:lnTo>
                  <a:lnTo>
                    <a:pt x="21" y="196"/>
                  </a:lnTo>
                  <a:lnTo>
                    <a:pt x="22" y="195"/>
                  </a:lnTo>
                  <a:lnTo>
                    <a:pt x="22" y="194"/>
                  </a:lnTo>
                  <a:lnTo>
                    <a:pt x="22" y="190"/>
                  </a:lnTo>
                  <a:lnTo>
                    <a:pt x="24" y="186"/>
                  </a:lnTo>
                  <a:lnTo>
                    <a:pt x="25" y="183"/>
                  </a:lnTo>
                  <a:lnTo>
                    <a:pt x="26" y="182"/>
                  </a:lnTo>
                  <a:lnTo>
                    <a:pt x="29" y="181"/>
                  </a:lnTo>
                  <a:lnTo>
                    <a:pt x="31" y="178"/>
                  </a:lnTo>
                  <a:lnTo>
                    <a:pt x="34" y="177"/>
                  </a:lnTo>
                  <a:lnTo>
                    <a:pt x="35" y="174"/>
                  </a:lnTo>
                  <a:lnTo>
                    <a:pt x="37" y="171"/>
                  </a:lnTo>
                  <a:lnTo>
                    <a:pt x="35" y="169"/>
                  </a:lnTo>
                  <a:lnTo>
                    <a:pt x="34" y="166"/>
                  </a:lnTo>
                  <a:lnTo>
                    <a:pt x="31" y="165"/>
                  </a:lnTo>
                  <a:lnTo>
                    <a:pt x="29" y="164"/>
                  </a:lnTo>
                  <a:lnTo>
                    <a:pt x="27" y="161"/>
                  </a:lnTo>
                  <a:lnTo>
                    <a:pt x="26" y="158"/>
                  </a:lnTo>
                  <a:lnTo>
                    <a:pt x="25" y="154"/>
                  </a:lnTo>
                  <a:lnTo>
                    <a:pt x="25" y="152"/>
                  </a:lnTo>
                  <a:lnTo>
                    <a:pt x="24" y="149"/>
                  </a:lnTo>
                  <a:lnTo>
                    <a:pt x="21" y="146"/>
                  </a:lnTo>
                  <a:lnTo>
                    <a:pt x="18" y="145"/>
                  </a:lnTo>
                  <a:lnTo>
                    <a:pt x="16" y="144"/>
                  </a:lnTo>
                  <a:lnTo>
                    <a:pt x="13" y="143"/>
                  </a:lnTo>
                  <a:lnTo>
                    <a:pt x="12" y="140"/>
                  </a:lnTo>
                  <a:lnTo>
                    <a:pt x="12" y="137"/>
                  </a:lnTo>
                  <a:lnTo>
                    <a:pt x="13" y="135"/>
                  </a:lnTo>
                  <a:lnTo>
                    <a:pt x="13" y="131"/>
                  </a:lnTo>
                  <a:lnTo>
                    <a:pt x="14" y="128"/>
                  </a:lnTo>
                  <a:lnTo>
                    <a:pt x="14" y="124"/>
                  </a:lnTo>
                  <a:lnTo>
                    <a:pt x="16" y="120"/>
                  </a:lnTo>
                  <a:lnTo>
                    <a:pt x="16" y="116"/>
                  </a:lnTo>
                  <a:lnTo>
                    <a:pt x="14" y="114"/>
                  </a:lnTo>
                  <a:lnTo>
                    <a:pt x="14" y="111"/>
                  </a:lnTo>
                  <a:lnTo>
                    <a:pt x="20" y="101"/>
                  </a:lnTo>
                  <a:lnTo>
                    <a:pt x="26" y="90"/>
                  </a:lnTo>
                  <a:lnTo>
                    <a:pt x="31" y="81"/>
                  </a:lnTo>
                  <a:lnTo>
                    <a:pt x="37" y="71"/>
                  </a:lnTo>
                  <a:lnTo>
                    <a:pt x="43" y="60"/>
                  </a:lnTo>
                  <a:lnTo>
                    <a:pt x="48" y="50"/>
                  </a:lnTo>
                  <a:lnTo>
                    <a:pt x="55" y="40"/>
                  </a:lnTo>
                  <a:lnTo>
                    <a:pt x="60" y="30"/>
                  </a:lnTo>
                  <a:lnTo>
                    <a:pt x="65" y="20"/>
                  </a:lnTo>
                  <a:lnTo>
                    <a:pt x="72" y="10"/>
                  </a:lnTo>
                  <a:lnTo>
                    <a:pt x="76" y="4"/>
                  </a:lnTo>
                  <a:lnTo>
                    <a:pt x="76" y="2"/>
                  </a:lnTo>
                  <a:lnTo>
                    <a:pt x="77" y="0"/>
                  </a:lnTo>
                  <a:lnTo>
                    <a:pt x="79" y="1"/>
                  </a:lnTo>
                  <a:lnTo>
                    <a:pt x="79" y="2"/>
                  </a:lnTo>
                  <a:lnTo>
                    <a:pt x="80" y="2"/>
                  </a:lnTo>
                  <a:lnTo>
                    <a:pt x="81" y="4"/>
                  </a:lnTo>
                  <a:lnTo>
                    <a:pt x="81" y="5"/>
                  </a:lnTo>
                  <a:lnTo>
                    <a:pt x="82" y="5"/>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1">
              <a:extLst>
                <a:ext uri="{FF2B5EF4-FFF2-40B4-BE49-F238E27FC236}">
                  <a16:creationId xmlns:a16="http://schemas.microsoft.com/office/drawing/2014/main" id="{B3C000EF-1BC1-4C3D-AA32-AEF119164BAB}"/>
                </a:ext>
              </a:extLst>
            </p:cNvPr>
            <p:cNvSpPr>
              <a:spLocks/>
            </p:cNvSpPr>
            <p:nvPr/>
          </p:nvSpPr>
          <p:spPr bwMode="auto">
            <a:xfrm>
              <a:off x="1755" y="360"/>
              <a:ext cx="893" cy="825"/>
            </a:xfrm>
            <a:custGeom>
              <a:avLst/>
              <a:gdLst>
                <a:gd name="T0" fmla="*/ 832 w 893"/>
                <a:gd name="T1" fmla="*/ 374 h 825"/>
                <a:gd name="T2" fmla="*/ 795 w 893"/>
                <a:gd name="T3" fmla="*/ 414 h 825"/>
                <a:gd name="T4" fmla="*/ 773 w 893"/>
                <a:gd name="T5" fmla="*/ 456 h 825"/>
                <a:gd name="T6" fmla="*/ 736 w 893"/>
                <a:gd name="T7" fmla="*/ 478 h 825"/>
                <a:gd name="T8" fmla="*/ 749 w 893"/>
                <a:gd name="T9" fmla="*/ 504 h 825"/>
                <a:gd name="T10" fmla="*/ 771 w 893"/>
                <a:gd name="T11" fmla="*/ 525 h 825"/>
                <a:gd name="T12" fmla="*/ 792 w 893"/>
                <a:gd name="T13" fmla="*/ 542 h 825"/>
                <a:gd name="T14" fmla="*/ 792 w 893"/>
                <a:gd name="T15" fmla="*/ 563 h 825"/>
                <a:gd name="T16" fmla="*/ 758 w 893"/>
                <a:gd name="T17" fmla="*/ 564 h 825"/>
                <a:gd name="T18" fmla="*/ 765 w 893"/>
                <a:gd name="T19" fmla="*/ 585 h 825"/>
                <a:gd name="T20" fmla="*/ 739 w 893"/>
                <a:gd name="T21" fmla="*/ 586 h 825"/>
                <a:gd name="T22" fmla="*/ 719 w 893"/>
                <a:gd name="T23" fmla="*/ 610 h 825"/>
                <a:gd name="T24" fmla="*/ 724 w 893"/>
                <a:gd name="T25" fmla="*/ 638 h 825"/>
                <a:gd name="T26" fmla="*/ 726 w 893"/>
                <a:gd name="T27" fmla="*/ 664 h 825"/>
                <a:gd name="T28" fmla="*/ 724 w 893"/>
                <a:gd name="T29" fmla="*/ 692 h 825"/>
                <a:gd name="T30" fmla="*/ 726 w 893"/>
                <a:gd name="T31" fmla="*/ 715 h 825"/>
                <a:gd name="T32" fmla="*/ 579 w 893"/>
                <a:gd name="T33" fmla="*/ 716 h 825"/>
                <a:gd name="T34" fmla="*/ 546 w 893"/>
                <a:gd name="T35" fmla="*/ 725 h 825"/>
                <a:gd name="T36" fmla="*/ 516 w 893"/>
                <a:gd name="T37" fmla="*/ 745 h 825"/>
                <a:gd name="T38" fmla="*/ 478 w 893"/>
                <a:gd name="T39" fmla="*/ 764 h 825"/>
                <a:gd name="T40" fmla="*/ 424 w 893"/>
                <a:gd name="T41" fmla="*/ 762 h 825"/>
                <a:gd name="T42" fmla="*/ 381 w 893"/>
                <a:gd name="T43" fmla="*/ 755 h 825"/>
                <a:gd name="T44" fmla="*/ 346 w 893"/>
                <a:gd name="T45" fmla="*/ 761 h 825"/>
                <a:gd name="T46" fmla="*/ 312 w 893"/>
                <a:gd name="T47" fmla="*/ 763 h 825"/>
                <a:gd name="T48" fmla="*/ 276 w 893"/>
                <a:gd name="T49" fmla="*/ 763 h 825"/>
                <a:gd name="T50" fmla="*/ 253 w 893"/>
                <a:gd name="T51" fmla="*/ 768 h 825"/>
                <a:gd name="T52" fmla="*/ 228 w 893"/>
                <a:gd name="T53" fmla="*/ 799 h 825"/>
                <a:gd name="T54" fmla="*/ 198 w 893"/>
                <a:gd name="T55" fmla="*/ 814 h 825"/>
                <a:gd name="T56" fmla="*/ 161 w 893"/>
                <a:gd name="T57" fmla="*/ 821 h 825"/>
                <a:gd name="T58" fmla="*/ 126 w 893"/>
                <a:gd name="T59" fmla="*/ 823 h 825"/>
                <a:gd name="T60" fmla="*/ 94 w 893"/>
                <a:gd name="T61" fmla="*/ 792 h 825"/>
                <a:gd name="T62" fmla="*/ 98 w 893"/>
                <a:gd name="T63" fmla="*/ 729 h 825"/>
                <a:gd name="T64" fmla="*/ 97 w 893"/>
                <a:gd name="T65" fmla="*/ 668 h 825"/>
                <a:gd name="T66" fmla="*/ 90 w 893"/>
                <a:gd name="T67" fmla="*/ 596 h 825"/>
                <a:gd name="T68" fmla="*/ 82 w 893"/>
                <a:gd name="T69" fmla="*/ 513 h 825"/>
                <a:gd name="T70" fmla="*/ 107 w 893"/>
                <a:gd name="T71" fmla="*/ 457 h 825"/>
                <a:gd name="T72" fmla="*/ 54 w 893"/>
                <a:gd name="T73" fmla="*/ 414 h 825"/>
                <a:gd name="T74" fmla="*/ 98 w 893"/>
                <a:gd name="T75" fmla="*/ 361 h 825"/>
                <a:gd name="T76" fmla="*/ 38 w 893"/>
                <a:gd name="T77" fmla="*/ 323 h 825"/>
                <a:gd name="T78" fmla="*/ 10 w 893"/>
                <a:gd name="T79" fmla="*/ 254 h 825"/>
                <a:gd name="T80" fmla="*/ 6 w 893"/>
                <a:gd name="T81" fmla="*/ 190 h 825"/>
                <a:gd name="T82" fmla="*/ 34 w 893"/>
                <a:gd name="T83" fmla="*/ 126 h 825"/>
                <a:gd name="T84" fmla="*/ 67 w 893"/>
                <a:gd name="T85" fmla="*/ 72 h 825"/>
                <a:gd name="T86" fmla="*/ 97 w 893"/>
                <a:gd name="T87" fmla="*/ 14 h 825"/>
                <a:gd name="T88" fmla="*/ 282 w 893"/>
                <a:gd name="T89" fmla="*/ 16 h 825"/>
                <a:gd name="T90" fmla="*/ 499 w 893"/>
                <a:gd name="T91" fmla="*/ 16 h 825"/>
                <a:gd name="T92" fmla="*/ 671 w 893"/>
                <a:gd name="T93" fmla="*/ 16 h 825"/>
                <a:gd name="T94" fmla="*/ 893 w 893"/>
                <a:gd name="T95" fmla="*/ 0 h 825"/>
                <a:gd name="T96" fmla="*/ 881 w 893"/>
                <a:gd name="T97" fmla="*/ 29 h 825"/>
                <a:gd name="T98" fmla="*/ 879 w 893"/>
                <a:gd name="T99" fmla="*/ 55 h 825"/>
                <a:gd name="T100" fmla="*/ 876 w 893"/>
                <a:gd name="T101" fmla="*/ 81 h 825"/>
                <a:gd name="T102" fmla="*/ 872 w 893"/>
                <a:gd name="T103" fmla="*/ 102 h 825"/>
                <a:gd name="T104" fmla="*/ 859 w 893"/>
                <a:gd name="T105" fmla="*/ 117 h 825"/>
                <a:gd name="T106" fmla="*/ 853 w 893"/>
                <a:gd name="T107" fmla="*/ 131 h 825"/>
                <a:gd name="T108" fmla="*/ 834 w 893"/>
                <a:gd name="T109" fmla="*/ 148 h 825"/>
                <a:gd name="T110" fmla="*/ 815 w 893"/>
                <a:gd name="T111" fmla="*/ 166 h 825"/>
                <a:gd name="T112" fmla="*/ 806 w 893"/>
                <a:gd name="T113" fmla="*/ 206 h 825"/>
                <a:gd name="T114" fmla="*/ 809 w 893"/>
                <a:gd name="T115" fmla="*/ 250 h 825"/>
                <a:gd name="T116" fmla="*/ 837 w 893"/>
                <a:gd name="T117" fmla="*/ 276 h 825"/>
                <a:gd name="T118" fmla="*/ 872 w 893"/>
                <a:gd name="T119" fmla="*/ 292 h 825"/>
                <a:gd name="T120" fmla="*/ 870 w 893"/>
                <a:gd name="T121" fmla="*/ 322 h 825"/>
                <a:gd name="T122" fmla="*/ 880 w 893"/>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3" h="825">
                  <a:moveTo>
                    <a:pt x="871" y="346"/>
                  </a:moveTo>
                  <a:lnTo>
                    <a:pt x="870" y="346"/>
                  </a:lnTo>
                  <a:lnTo>
                    <a:pt x="867" y="347"/>
                  </a:lnTo>
                  <a:lnTo>
                    <a:pt x="866" y="350"/>
                  </a:lnTo>
                  <a:lnTo>
                    <a:pt x="864" y="351"/>
                  </a:lnTo>
                  <a:lnTo>
                    <a:pt x="863" y="352"/>
                  </a:lnTo>
                  <a:lnTo>
                    <a:pt x="862" y="353"/>
                  </a:lnTo>
                  <a:lnTo>
                    <a:pt x="861" y="355"/>
                  </a:lnTo>
                  <a:lnTo>
                    <a:pt x="858" y="356"/>
                  </a:lnTo>
                  <a:lnTo>
                    <a:pt x="857" y="357"/>
                  </a:lnTo>
                  <a:lnTo>
                    <a:pt x="855" y="357"/>
                  </a:lnTo>
                  <a:lnTo>
                    <a:pt x="853" y="359"/>
                  </a:lnTo>
                  <a:lnTo>
                    <a:pt x="851" y="360"/>
                  </a:lnTo>
                  <a:lnTo>
                    <a:pt x="849" y="361"/>
                  </a:lnTo>
                  <a:lnTo>
                    <a:pt x="847" y="363"/>
                  </a:lnTo>
                  <a:lnTo>
                    <a:pt x="846" y="364"/>
                  </a:lnTo>
                  <a:lnTo>
                    <a:pt x="842" y="365"/>
                  </a:lnTo>
                  <a:lnTo>
                    <a:pt x="841" y="368"/>
                  </a:lnTo>
                  <a:lnTo>
                    <a:pt x="840" y="368"/>
                  </a:lnTo>
                  <a:lnTo>
                    <a:pt x="837" y="369"/>
                  </a:lnTo>
                  <a:lnTo>
                    <a:pt x="836" y="370"/>
                  </a:lnTo>
                  <a:lnTo>
                    <a:pt x="834" y="372"/>
                  </a:lnTo>
                  <a:lnTo>
                    <a:pt x="833" y="373"/>
                  </a:lnTo>
                  <a:lnTo>
                    <a:pt x="832" y="374"/>
                  </a:lnTo>
                  <a:lnTo>
                    <a:pt x="829" y="376"/>
                  </a:lnTo>
                  <a:lnTo>
                    <a:pt x="828" y="377"/>
                  </a:lnTo>
                  <a:lnTo>
                    <a:pt x="826" y="378"/>
                  </a:lnTo>
                  <a:lnTo>
                    <a:pt x="824" y="381"/>
                  </a:lnTo>
                  <a:lnTo>
                    <a:pt x="823" y="382"/>
                  </a:lnTo>
                  <a:lnTo>
                    <a:pt x="821" y="384"/>
                  </a:lnTo>
                  <a:lnTo>
                    <a:pt x="820" y="385"/>
                  </a:lnTo>
                  <a:lnTo>
                    <a:pt x="816" y="389"/>
                  </a:lnTo>
                  <a:lnTo>
                    <a:pt x="815" y="390"/>
                  </a:lnTo>
                  <a:lnTo>
                    <a:pt x="813" y="393"/>
                  </a:lnTo>
                  <a:lnTo>
                    <a:pt x="812" y="393"/>
                  </a:lnTo>
                  <a:lnTo>
                    <a:pt x="811" y="395"/>
                  </a:lnTo>
                  <a:lnTo>
                    <a:pt x="808" y="397"/>
                  </a:lnTo>
                  <a:lnTo>
                    <a:pt x="807" y="399"/>
                  </a:lnTo>
                  <a:lnTo>
                    <a:pt x="804" y="402"/>
                  </a:lnTo>
                  <a:lnTo>
                    <a:pt x="803" y="403"/>
                  </a:lnTo>
                  <a:lnTo>
                    <a:pt x="802" y="404"/>
                  </a:lnTo>
                  <a:lnTo>
                    <a:pt x="802" y="406"/>
                  </a:lnTo>
                  <a:lnTo>
                    <a:pt x="800" y="407"/>
                  </a:lnTo>
                  <a:lnTo>
                    <a:pt x="799" y="407"/>
                  </a:lnTo>
                  <a:lnTo>
                    <a:pt x="798" y="410"/>
                  </a:lnTo>
                  <a:lnTo>
                    <a:pt x="796" y="411"/>
                  </a:lnTo>
                  <a:lnTo>
                    <a:pt x="796" y="412"/>
                  </a:lnTo>
                  <a:lnTo>
                    <a:pt x="795" y="414"/>
                  </a:lnTo>
                  <a:lnTo>
                    <a:pt x="794" y="415"/>
                  </a:lnTo>
                  <a:lnTo>
                    <a:pt x="792" y="416"/>
                  </a:lnTo>
                  <a:lnTo>
                    <a:pt x="792" y="419"/>
                  </a:lnTo>
                  <a:lnTo>
                    <a:pt x="791" y="420"/>
                  </a:lnTo>
                  <a:lnTo>
                    <a:pt x="790" y="422"/>
                  </a:lnTo>
                  <a:lnTo>
                    <a:pt x="790" y="423"/>
                  </a:lnTo>
                  <a:lnTo>
                    <a:pt x="788" y="425"/>
                  </a:lnTo>
                  <a:lnTo>
                    <a:pt x="787" y="427"/>
                  </a:lnTo>
                  <a:lnTo>
                    <a:pt x="786" y="429"/>
                  </a:lnTo>
                  <a:lnTo>
                    <a:pt x="785" y="431"/>
                  </a:lnTo>
                  <a:lnTo>
                    <a:pt x="783" y="432"/>
                  </a:lnTo>
                  <a:lnTo>
                    <a:pt x="783" y="433"/>
                  </a:lnTo>
                  <a:lnTo>
                    <a:pt x="783" y="435"/>
                  </a:lnTo>
                  <a:lnTo>
                    <a:pt x="781" y="439"/>
                  </a:lnTo>
                  <a:lnTo>
                    <a:pt x="781" y="440"/>
                  </a:lnTo>
                  <a:lnTo>
                    <a:pt x="779" y="442"/>
                  </a:lnTo>
                  <a:lnTo>
                    <a:pt x="778" y="444"/>
                  </a:lnTo>
                  <a:lnTo>
                    <a:pt x="778" y="445"/>
                  </a:lnTo>
                  <a:lnTo>
                    <a:pt x="777" y="446"/>
                  </a:lnTo>
                  <a:lnTo>
                    <a:pt x="777" y="448"/>
                  </a:lnTo>
                  <a:lnTo>
                    <a:pt x="775" y="452"/>
                  </a:lnTo>
                  <a:lnTo>
                    <a:pt x="774" y="453"/>
                  </a:lnTo>
                  <a:lnTo>
                    <a:pt x="774" y="454"/>
                  </a:lnTo>
                  <a:lnTo>
                    <a:pt x="773" y="456"/>
                  </a:lnTo>
                  <a:lnTo>
                    <a:pt x="773" y="457"/>
                  </a:lnTo>
                  <a:lnTo>
                    <a:pt x="771" y="458"/>
                  </a:lnTo>
                  <a:lnTo>
                    <a:pt x="770" y="461"/>
                  </a:lnTo>
                  <a:lnTo>
                    <a:pt x="770" y="462"/>
                  </a:lnTo>
                  <a:lnTo>
                    <a:pt x="769" y="463"/>
                  </a:lnTo>
                  <a:lnTo>
                    <a:pt x="768" y="466"/>
                  </a:lnTo>
                  <a:lnTo>
                    <a:pt x="764" y="466"/>
                  </a:lnTo>
                  <a:lnTo>
                    <a:pt x="719" y="465"/>
                  </a:lnTo>
                  <a:lnTo>
                    <a:pt x="715" y="465"/>
                  </a:lnTo>
                  <a:lnTo>
                    <a:pt x="714" y="465"/>
                  </a:lnTo>
                  <a:lnTo>
                    <a:pt x="711" y="465"/>
                  </a:lnTo>
                  <a:lnTo>
                    <a:pt x="714" y="466"/>
                  </a:lnTo>
                  <a:lnTo>
                    <a:pt x="716" y="467"/>
                  </a:lnTo>
                  <a:lnTo>
                    <a:pt x="718" y="469"/>
                  </a:lnTo>
                  <a:lnTo>
                    <a:pt x="719" y="470"/>
                  </a:lnTo>
                  <a:lnTo>
                    <a:pt x="719" y="471"/>
                  </a:lnTo>
                  <a:lnTo>
                    <a:pt x="720" y="473"/>
                  </a:lnTo>
                  <a:lnTo>
                    <a:pt x="723" y="474"/>
                  </a:lnTo>
                  <a:lnTo>
                    <a:pt x="724" y="474"/>
                  </a:lnTo>
                  <a:lnTo>
                    <a:pt x="727" y="475"/>
                  </a:lnTo>
                  <a:lnTo>
                    <a:pt x="730" y="476"/>
                  </a:lnTo>
                  <a:lnTo>
                    <a:pt x="732" y="475"/>
                  </a:lnTo>
                  <a:lnTo>
                    <a:pt x="735" y="475"/>
                  </a:lnTo>
                  <a:lnTo>
                    <a:pt x="736" y="478"/>
                  </a:lnTo>
                  <a:lnTo>
                    <a:pt x="739" y="476"/>
                  </a:lnTo>
                  <a:lnTo>
                    <a:pt x="740" y="476"/>
                  </a:lnTo>
                  <a:lnTo>
                    <a:pt x="740" y="478"/>
                  </a:lnTo>
                  <a:lnTo>
                    <a:pt x="741" y="479"/>
                  </a:lnTo>
                  <a:lnTo>
                    <a:pt x="741" y="480"/>
                  </a:lnTo>
                  <a:lnTo>
                    <a:pt x="743" y="483"/>
                  </a:lnTo>
                  <a:lnTo>
                    <a:pt x="744" y="483"/>
                  </a:lnTo>
                  <a:lnTo>
                    <a:pt x="744" y="484"/>
                  </a:lnTo>
                  <a:lnTo>
                    <a:pt x="745" y="486"/>
                  </a:lnTo>
                  <a:lnTo>
                    <a:pt x="747" y="487"/>
                  </a:lnTo>
                  <a:lnTo>
                    <a:pt x="745" y="487"/>
                  </a:lnTo>
                  <a:lnTo>
                    <a:pt x="744" y="488"/>
                  </a:lnTo>
                  <a:lnTo>
                    <a:pt x="744" y="490"/>
                  </a:lnTo>
                  <a:lnTo>
                    <a:pt x="745" y="492"/>
                  </a:lnTo>
                  <a:lnTo>
                    <a:pt x="745" y="494"/>
                  </a:lnTo>
                  <a:lnTo>
                    <a:pt x="747" y="494"/>
                  </a:lnTo>
                  <a:lnTo>
                    <a:pt x="748" y="495"/>
                  </a:lnTo>
                  <a:lnTo>
                    <a:pt x="748" y="496"/>
                  </a:lnTo>
                  <a:lnTo>
                    <a:pt x="748" y="497"/>
                  </a:lnTo>
                  <a:lnTo>
                    <a:pt x="748" y="499"/>
                  </a:lnTo>
                  <a:lnTo>
                    <a:pt x="748" y="500"/>
                  </a:lnTo>
                  <a:lnTo>
                    <a:pt x="748" y="501"/>
                  </a:lnTo>
                  <a:lnTo>
                    <a:pt x="748" y="503"/>
                  </a:lnTo>
                  <a:lnTo>
                    <a:pt x="749" y="504"/>
                  </a:lnTo>
                  <a:lnTo>
                    <a:pt x="749" y="505"/>
                  </a:lnTo>
                  <a:lnTo>
                    <a:pt x="751" y="505"/>
                  </a:lnTo>
                  <a:lnTo>
                    <a:pt x="752" y="505"/>
                  </a:lnTo>
                  <a:lnTo>
                    <a:pt x="752" y="507"/>
                  </a:lnTo>
                  <a:lnTo>
                    <a:pt x="753" y="507"/>
                  </a:lnTo>
                  <a:lnTo>
                    <a:pt x="753" y="508"/>
                  </a:lnTo>
                  <a:lnTo>
                    <a:pt x="753" y="509"/>
                  </a:lnTo>
                  <a:lnTo>
                    <a:pt x="754" y="511"/>
                  </a:lnTo>
                  <a:lnTo>
                    <a:pt x="756" y="512"/>
                  </a:lnTo>
                  <a:lnTo>
                    <a:pt x="757" y="512"/>
                  </a:lnTo>
                  <a:lnTo>
                    <a:pt x="757" y="513"/>
                  </a:lnTo>
                  <a:lnTo>
                    <a:pt x="760" y="514"/>
                  </a:lnTo>
                  <a:lnTo>
                    <a:pt x="761" y="514"/>
                  </a:lnTo>
                  <a:lnTo>
                    <a:pt x="762" y="514"/>
                  </a:lnTo>
                  <a:lnTo>
                    <a:pt x="764" y="516"/>
                  </a:lnTo>
                  <a:lnTo>
                    <a:pt x="765" y="517"/>
                  </a:lnTo>
                  <a:lnTo>
                    <a:pt x="766" y="516"/>
                  </a:lnTo>
                  <a:lnTo>
                    <a:pt x="768" y="517"/>
                  </a:lnTo>
                  <a:lnTo>
                    <a:pt x="768" y="518"/>
                  </a:lnTo>
                  <a:lnTo>
                    <a:pt x="769" y="518"/>
                  </a:lnTo>
                  <a:lnTo>
                    <a:pt x="770" y="521"/>
                  </a:lnTo>
                  <a:lnTo>
                    <a:pt x="771" y="522"/>
                  </a:lnTo>
                  <a:lnTo>
                    <a:pt x="771" y="524"/>
                  </a:lnTo>
                  <a:lnTo>
                    <a:pt x="771" y="525"/>
                  </a:lnTo>
                  <a:lnTo>
                    <a:pt x="773" y="525"/>
                  </a:lnTo>
                  <a:lnTo>
                    <a:pt x="774" y="526"/>
                  </a:lnTo>
                  <a:lnTo>
                    <a:pt x="775" y="528"/>
                  </a:lnTo>
                  <a:lnTo>
                    <a:pt x="775" y="529"/>
                  </a:lnTo>
                  <a:lnTo>
                    <a:pt x="778" y="529"/>
                  </a:lnTo>
                  <a:lnTo>
                    <a:pt x="779" y="529"/>
                  </a:lnTo>
                  <a:lnTo>
                    <a:pt x="781" y="528"/>
                  </a:lnTo>
                  <a:lnTo>
                    <a:pt x="782" y="529"/>
                  </a:lnTo>
                  <a:lnTo>
                    <a:pt x="785" y="529"/>
                  </a:lnTo>
                  <a:lnTo>
                    <a:pt x="786" y="529"/>
                  </a:lnTo>
                  <a:lnTo>
                    <a:pt x="787" y="529"/>
                  </a:lnTo>
                  <a:lnTo>
                    <a:pt x="788" y="529"/>
                  </a:lnTo>
                  <a:lnTo>
                    <a:pt x="788" y="530"/>
                  </a:lnTo>
                  <a:lnTo>
                    <a:pt x="790" y="531"/>
                  </a:lnTo>
                  <a:lnTo>
                    <a:pt x="790" y="533"/>
                  </a:lnTo>
                  <a:lnTo>
                    <a:pt x="791" y="534"/>
                  </a:lnTo>
                  <a:lnTo>
                    <a:pt x="790" y="535"/>
                  </a:lnTo>
                  <a:lnTo>
                    <a:pt x="790" y="537"/>
                  </a:lnTo>
                  <a:lnTo>
                    <a:pt x="791" y="537"/>
                  </a:lnTo>
                  <a:lnTo>
                    <a:pt x="791" y="538"/>
                  </a:lnTo>
                  <a:lnTo>
                    <a:pt x="791" y="539"/>
                  </a:lnTo>
                  <a:lnTo>
                    <a:pt x="792" y="539"/>
                  </a:lnTo>
                  <a:lnTo>
                    <a:pt x="794" y="541"/>
                  </a:lnTo>
                  <a:lnTo>
                    <a:pt x="792" y="542"/>
                  </a:lnTo>
                  <a:lnTo>
                    <a:pt x="792" y="543"/>
                  </a:lnTo>
                  <a:lnTo>
                    <a:pt x="791" y="545"/>
                  </a:lnTo>
                  <a:lnTo>
                    <a:pt x="792" y="546"/>
                  </a:lnTo>
                  <a:lnTo>
                    <a:pt x="794" y="546"/>
                  </a:lnTo>
                  <a:lnTo>
                    <a:pt x="795" y="546"/>
                  </a:lnTo>
                  <a:lnTo>
                    <a:pt x="795" y="547"/>
                  </a:lnTo>
                  <a:lnTo>
                    <a:pt x="796" y="548"/>
                  </a:lnTo>
                  <a:lnTo>
                    <a:pt x="796" y="550"/>
                  </a:lnTo>
                  <a:lnTo>
                    <a:pt x="796" y="551"/>
                  </a:lnTo>
                  <a:lnTo>
                    <a:pt x="795" y="551"/>
                  </a:lnTo>
                  <a:lnTo>
                    <a:pt x="795" y="552"/>
                  </a:lnTo>
                  <a:lnTo>
                    <a:pt x="795" y="554"/>
                  </a:lnTo>
                  <a:lnTo>
                    <a:pt x="796" y="555"/>
                  </a:lnTo>
                  <a:lnTo>
                    <a:pt x="798" y="555"/>
                  </a:lnTo>
                  <a:lnTo>
                    <a:pt x="799" y="555"/>
                  </a:lnTo>
                  <a:lnTo>
                    <a:pt x="800" y="555"/>
                  </a:lnTo>
                  <a:lnTo>
                    <a:pt x="800" y="556"/>
                  </a:lnTo>
                  <a:lnTo>
                    <a:pt x="800" y="559"/>
                  </a:lnTo>
                  <a:lnTo>
                    <a:pt x="800" y="560"/>
                  </a:lnTo>
                  <a:lnTo>
                    <a:pt x="799" y="560"/>
                  </a:lnTo>
                  <a:lnTo>
                    <a:pt x="796" y="562"/>
                  </a:lnTo>
                  <a:lnTo>
                    <a:pt x="795" y="563"/>
                  </a:lnTo>
                  <a:lnTo>
                    <a:pt x="794" y="563"/>
                  </a:lnTo>
                  <a:lnTo>
                    <a:pt x="792" y="563"/>
                  </a:lnTo>
                  <a:lnTo>
                    <a:pt x="791" y="564"/>
                  </a:lnTo>
                  <a:lnTo>
                    <a:pt x="790" y="564"/>
                  </a:lnTo>
                  <a:lnTo>
                    <a:pt x="788" y="564"/>
                  </a:lnTo>
                  <a:lnTo>
                    <a:pt x="787" y="566"/>
                  </a:lnTo>
                  <a:lnTo>
                    <a:pt x="785" y="566"/>
                  </a:lnTo>
                  <a:lnTo>
                    <a:pt x="783" y="567"/>
                  </a:lnTo>
                  <a:lnTo>
                    <a:pt x="782" y="567"/>
                  </a:lnTo>
                  <a:lnTo>
                    <a:pt x="779" y="567"/>
                  </a:lnTo>
                  <a:lnTo>
                    <a:pt x="778" y="567"/>
                  </a:lnTo>
                  <a:lnTo>
                    <a:pt x="777" y="567"/>
                  </a:lnTo>
                  <a:lnTo>
                    <a:pt x="774" y="566"/>
                  </a:lnTo>
                  <a:lnTo>
                    <a:pt x="774" y="564"/>
                  </a:lnTo>
                  <a:lnTo>
                    <a:pt x="774" y="563"/>
                  </a:lnTo>
                  <a:lnTo>
                    <a:pt x="773" y="562"/>
                  </a:lnTo>
                  <a:lnTo>
                    <a:pt x="771" y="562"/>
                  </a:lnTo>
                  <a:lnTo>
                    <a:pt x="770" y="562"/>
                  </a:lnTo>
                  <a:lnTo>
                    <a:pt x="769" y="562"/>
                  </a:lnTo>
                  <a:lnTo>
                    <a:pt x="768" y="562"/>
                  </a:lnTo>
                  <a:lnTo>
                    <a:pt x="765" y="563"/>
                  </a:lnTo>
                  <a:lnTo>
                    <a:pt x="764" y="563"/>
                  </a:lnTo>
                  <a:lnTo>
                    <a:pt x="762" y="564"/>
                  </a:lnTo>
                  <a:lnTo>
                    <a:pt x="761" y="564"/>
                  </a:lnTo>
                  <a:lnTo>
                    <a:pt x="760" y="564"/>
                  </a:lnTo>
                  <a:lnTo>
                    <a:pt x="758" y="564"/>
                  </a:lnTo>
                  <a:lnTo>
                    <a:pt x="757" y="564"/>
                  </a:lnTo>
                  <a:lnTo>
                    <a:pt x="756" y="564"/>
                  </a:lnTo>
                  <a:lnTo>
                    <a:pt x="757" y="567"/>
                  </a:lnTo>
                  <a:lnTo>
                    <a:pt x="758" y="567"/>
                  </a:lnTo>
                  <a:lnTo>
                    <a:pt x="758" y="568"/>
                  </a:lnTo>
                  <a:lnTo>
                    <a:pt x="760" y="569"/>
                  </a:lnTo>
                  <a:lnTo>
                    <a:pt x="761" y="571"/>
                  </a:lnTo>
                  <a:lnTo>
                    <a:pt x="762" y="572"/>
                  </a:lnTo>
                  <a:lnTo>
                    <a:pt x="762" y="573"/>
                  </a:lnTo>
                  <a:lnTo>
                    <a:pt x="764" y="573"/>
                  </a:lnTo>
                  <a:lnTo>
                    <a:pt x="765" y="575"/>
                  </a:lnTo>
                  <a:lnTo>
                    <a:pt x="766" y="575"/>
                  </a:lnTo>
                  <a:lnTo>
                    <a:pt x="766" y="576"/>
                  </a:lnTo>
                  <a:lnTo>
                    <a:pt x="768" y="576"/>
                  </a:lnTo>
                  <a:lnTo>
                    <a:pt x="769" y="576"/>
                  </a:lnTo>
                  <a:lnTo>
                    <a:pt x="770" y="576"/>
                  </a:lnTo>
                  <a:lnTo>
                    <a:pt x="771" y="577"/>
                  </a:lnTo>
                  <a:lnTo>
                    <a:pt x="771" y="579"/>
                  </a:lnTo>
                  <a:lnTo>
                    <a:pt x="770" y="580"/>
                  </a:lnTo>
                  <a:lnTo>
                    <a:pt x="769" y="581"/>
                  </a:lnTo>
                  <a:lnTo>
                    <a:pt x="769" y="583"/>
                  </a:lnTo>
                  <a:lnTo>
                    <a:pt x="768" y="584"/>
                  </a:lnTo>
                  <a:lnTo>
                    <a:pt x="766" y="584"/>
                  </a:lnTo>
                  <a:lnTo>
                    <a:pt x="765" y="585"/>
                  </a:lnTo>
                  <a:lnTo>
                    <a:pt x="764" y="585"/>
                  </a:lnTo>
                  <a:lnTo>
                    <a:pt x="761" y="585"/>
                  </a:lnTo>
                  <a:lnTo>
                    <a:pt x="760" y="585"/>
                  </a:lnTo>
                  <a:lnTo>
                    <a:pt x="758" y="584"/>
                  </a:lnTo>
                  <a:lnTo>
                    <a:pt x="757" y="584"/>
                  </a:lnTo>
                  <a:lnTo>
                    <a:pt x="756" y="583"/>
                  </a:lnTo>
                  <a:lnTo>
                    <a:pt x="754" y="583"/>
                  </a:lnTo>
                  <a:lnTo>
                    <a:pt x="752" y="581"/>
                  </a:lnTo>
                  <a:lnTo>
                    <a:pt x="751" y="581"/>
                  </a:lnTo>
                  <a:lnTo>
                    <a:pt x="749" y="581"/>
                  </a:lnTo>
                  <a:lnTo>
                    <a:pt x="748" y="583"/>
                  </a:lnTo>
                  <a:lnTo>
                    <a:pt x="748" y="584"/>
                  </a:lnTo>
                  <a:lnTo>
                    <a:pt x="749" y="585"/>
                  </a:lnTo>
                  <a:lnTo>
                    <a:pt x="749" y="586"/>
                  </a:lnTo>
                  <a:lnTo>
                    <a:pt x="748" y="589"/>
                  </a:lnTo>
                  <a:lnTo>
                    <a:pt x="747" y="590"/>
                  </a:lnTo>
                  <a:lnTo>
                    <a:pt x="747" y="592"/>
                  </a:lnTo>
                  <a:lnTo>
                    <a:pt x="745" y="593"/>
                  </a:lnTo>
                  <a:lnTo>
                    <a:pt x="744" y="593"/>
                  </a:lnTo>
                  <a:lnTo>
                    <a:pt x="744" y="592"/>
                  </a:lnTo>
                  <a:lnTo>
                    <a:pt x="743" y="590"/>
                  </a:lnTo>
                  <a:lnTo>
                    <a:pt x="741" y="589"/>
                  </a:lnTo>
                  <a:lnTo>
                    <a:pt x="740" y="588"/>
                  </a:lnTo>
                  <a:lnTo>
                    <a:pt x="739" y="586"/>
                  </a:lnTo>
                  <a:lnTo>
                    <a:pt x="739" y="585"/>
                  </a:lnTo>
                  <a:lnTo>
                    <a:pt x="737" y="586"/>
                  </a:lnTo>
                  <a:lnTo>
                    <a:pt x="735" y="586"/>
                  </a:lnTo>
                  <a:lnTo>
                    <a:pt x="735" y="588"/>
                  </a:lnTo>
                  <a:lnTo>
                    <a:pt x="733" y="589"/>
                  </a:lnTo>
                  <a:lnTo>
                    <a:pt x="732" y="590"/>
                  </a:lnTo>
                  <a:lnTo>
                    <a:pt x="732" y="592"/>
                  </a:lnTo>
                  <a:lnTo>
                    <a:pt x="731" y="593"/>
                  </a:lnTo>
                  <a:lnTo>
                    <a:pt x="730" y="594"/>
                  </a:lnTo>
                  <a:lnTo>
                    <a:pt x="728" y="596"/>
                  </a:lnTo>
                  <a:lnTo>
                    <a:pt x="728" y="597"/>
                  </a:lnTo>
                  <a:lnTo>
                    <a:pt x="728" y="598"/>
                  </a:lnTo>
                  <a:lnTo>
                    <a:pt x="728" y="600"/>
                  </a:lnTo>
                  <a:lnTo>
                    <a:pt x="727" y="601"/>
                  </a:lnTo>
                  <a:lnTo>
                    <a:pt x="726" y="601"/>
                  </a:lnTo>
                  <a:lnTo>
                    <a:pt x="723" y="601"/>
                  </a:lnTo>
                  <a:lnTo>
                    <a:pt x="722" y="601"/>
                  </a:lnTo>
                  <a:lnTo>
                    <a:pt x="720" y="601"/>
                  </a:lnTo>
                  <a:lnTo>
                    <a:pt x="720" y="602"/>
                  </a:lnTo>
                  <a:lnTo>
                    <a:pt x="719" y="605"/>
                  </a:lnTo>
                  <a:lnTo>
                    <a:pt x="719" y="606"/>
                  </a:lnTo>
                  <a:lnTo>
                    <a:pt x="719" y="607"/>
                  </a:lnTo>
                  <a:lnTo>
                    <a:pt x="719" y="609"/>
                  </a:lnTo>
                  <a:lnTo>
                    <a:pt x="719" y="610"/>
                  </a:lnTo>
                  <a:lnTo>
                    <a:pt x="719" y="611"/>
                  </a:lnTo>
                  <a:lnTo>
                    <a:pt x="720" y="613"/>
                  </a:lnTo>
                  <a:lnTo>
                    <a:pt x="720" y="614"/>
                  </a:lnTo>
                  <a:lnTo>
                    <a:pt x="720" y="615"/>
                  </a:lnTo>
                  <a:lnTo>
                    <a:pt x="722" y="615"/>
                  </a:lnTo>
                  <a:lnTo>
                    <a:pt x="722" y="617"/>
                  </a:lnTo>
                  <a:lnTo>
                    <a:pt x="723" y="618"/>
                  </a:lnTo>
                  <a:lnTo>
                    <a:pt x="723" y="619"/>
                  </a:lnTo>
                  <a:lnTo>
                    <a:pt x="723" y="620"/>
                  </a:lnTo>
                  <a:lnTo>
                    <a:pt x="723" y="622"/>
                  </a:lnTo>
                  <a:lnTo>
                    <a:pt x="723" y="623"/>
                  </a:lnTo>
                  <a:lnTo>
                    <a:pt x="723" y="624"/>
                  </a:lnTo>
                  <a:lnTo>
                    <a:pt x="722" y="626"/>
                  </a:lnTo>
                  <a:lnTo>
                    <a:pt x="723" y="627"/>
                  </a:lnTo>
                  <a:lnTo>
                    <a:pt x="724" y="627"/>
                  </a:lnTo>
                  <a:lnTo>
                    <a:pt x="724" y="628"/>
                  </a:lnTo>
                  <a:lnTo>
                    <a:pt x="724" y="630"/>
                  </a:lnTo>
                  <a:lnTo>
                    <a:pt x="724" y="631"/>
                  </a:lnTo>
                  <a:lnTo>
                    <a:pt x="723" y="631"/>
                  </a:lnTo>
                  <a:lnTo>
                    <a:pt x="724" y="632"/>
                  </a:lnTo>
                  <a:lnTo>
                    <a:pt x="724" y="634"/>
                  </a:lnTo>
                  <a:lnTo>
                    <a:pt x="724" y="635"/>
                  </a:lnTo>
                  <a:lnTo>
                    <a:pt x="724" y="636"/>
                  </a:lnTo>
                  <a:lnTo>
                    <a:pt x="724" y="638"/>
                  </a:lnTo>
                  <a:lnTo>
                    <a:pt x="724" y="639"/>
                  </a:lnTo>
                  <a:lnTo>
                    <a:pt x="726" y="639"/>
                  </a:lnTo>
                  <a:lnTo>
                    <a:pt x="726" y="640"/>
                  </a:lnTo>
                  <a:lnTo>
                    <a:pt x="724" y="641"/>
                  </a:lnTo>
                  <a:lnTo>
                    <a:pt x="723" y="641"/>
                  </a:lnTo>
                  <a:lnTo>
                    <a:pt x="722" y="641"/>
                  </a:lnTo>
                  <a:lnTo>
                    <a:pt x="720" y="641"/>
                  </a:lnTo>
                  <a:lnTo>
                    <a:pt x="720" y="643"/>
                  </a:lnTo>
                  <a:lnTo>
                    <a:pt x="720" y="645"/>
                  </a:lnTo>
                  <a:lnTo>
                    <a:pt x="720" y="647"/>
                  </a:lnTo>
                  <a:lnTo>
                    <a:pt x="722" y="648"/>
                  </a:lnTo>
                  <a:lnTo>
                    <a:pt x="722" y="649"/>
                  </a:lnTo>
                  <a:lnTo>
                    <a:pt x="723" y="651"/>
                  </a:lnTo>
                  <a:lnTo>
                    <a:pt x="724" y="651"/>
                  </a:lnTo>
                  <a:lnTo>
                    <a:pt x="726" y="652"/>
                  </a:lnTo>
                  <a:lnTo>
                    <a:pt x="727" y="653"/>
                  </a:lnTo>
                  <a:lnTo>
                    <a:pt x="727" y="656"/>
                  </a:lnTo>
                  <a:lnTo>
                    <a:pt x="727" y="657"/>
                  </a:lnTo>
                  <a:lnTo>
                    <a:pt x="726" y="658"/>
                  </a:lnTo>
                  <a:lnTo>
                    <a:pt x="726" y="660"/>
                  </a:lnTo>
                  <a:lnTo>
                    <a:pt x="727" y="660"/>
                  </a:lnTo>
                  <a:lnTo>
                    <a:pt x="727" y="662"/>
                  </a:lnTo>
                  <a:lnTo>
                    <a:pt x="727" y="664"/>
                  </a:lnTo>
                  <a:lnTo>
                    <a:pt x="726" y="664"/>
                  </a:lnTo>
                  <a:lnTo>
                    <a:pt x="726" y="665"/>
                  </a:lnTo>
                  <a:lnTo>
                    <a:pt x="726" y="666"/>
                  </a:lnTo>
                  <a:lnTo>
                    <a:pt x="726" y="668"/>
                  </a:lnTo>
                  <a:lnTo>
                    <a:pt x="727" y="668"/>
                  </a:lnTo>
                  <a:lnTo>
                    <a:pt x="727" y="669"/>
                  </a:lnTo>
                  <a:lnTo>
                    <a:pt x="728" y="669"/>
                  </a:lnTo>
                  <a:lnTo>
                    <a:pt x="728" y="670"/>
                  </a:lnTo>
                  <a:lnTo>
                    <a:pt x="730" y="670"/>
                  </a:lnTo>
                  <a:lnTo>
                    <a:pt x="731" y="673"/>
                  </a:lnTo>
                  <a:lnTo>
                    <a:pt x="731" y="674"/>
                  </a:lnTo>
                  <a:lnTo>
                    <a:pt x="732" y="675"/>
                  </a:lnTo>
                  <a:lnTo>
                    <a:pt x="731" y="677"/>
                  </a:lnTo>
                  <a:lnTo>
                    <a:pt x="731" y="678"/>
                  </a:lnTo>
                  <a:lnTo>
                    <a:pt x="730" y="679"/>
                  </a:lnTo>
                  <a:lnTo>
                    <a:pt x="731" y="682"/>
                  </a:lnTo>
                  <a:lnTo>
                    <a:pt x="732" y="683"/>
                  </a:lnTo>
                  <a:lnTo>
                    <a:pt x="730" y="685"/>
                  </a:lnTo>
                  <a:lnTo>
                    <a:pt x="727" y="685"/>
                  </a:lnTo>
                  <a:lnTo>
                    <a:pt x="727" y="686"/>
                  </a:lnTo>
                  <a:lnTo>
                    <a:pt x="726" y="687"/>
                  </a:lnTo>
                  <a:lnTo>
                    <a:pt x="726" y="689"/>
                  </a:lnTo>
                  <a:lnTo>
                    <a:pt x="726" y="690"/>
                  </a:lnTo>
                  <a:lnTo>
                    <a:pt x="724" y="691"/>
                  </a:lnTo>
                  <a:lnTo>
                    <a:pt x="724" y="692"/>
                  </a:lnTo>
                  <a:lnTo>
                    <a:pt x="726" y="694"/>
                  </a:lnTo>
                  <a:lnTo>
                    <a:pt x="724" y="695"/>
                  </a:lnTo>
                  <a:lnTo>
                    <a:pt x="724" y="696"/>
                  </a:lnTo>
                  <a:lnTo>
                    <a:pt x="723" y="698"/>
                  </a:lnTo>
                  <a:lnTo>
                    <a:pt x="724" y="698"/>
                  </a:lnTo>
                  <a:lnTo>
                    <a:pt x="724" y="699"/>
                  </a:lnTo>
                  <a:lnTo>
                    <a:pt x="723" y="699"/>
                  </a:lnTo>
                  <a:lnTo>
                    <a:pt x="724" y="700"/>
                  </a:lnTo>
                  <a:lnTo>
                    <a:pt x="726" y="702"/>
                  </a:lnTo>
                  <a:lnTo>
                    <a:pt x="724" y="702"/>
                  </a:lnTo>
                  <a:lnTo>
                    <a:pt x="724" y="703"/>
                  </a:lnTo>
                  <a:lnTo>
                    <a:pt x="724" y="704"/>
                  </a:lnTo>
                  <a:lnTo>
                    <a:pt x="724" y="706"/>
                  </a:lnTo>
                  <a:lnTo>
                    <a:pt x="724" y="707"/>
                  </a:lnTo>
                  <a:lnTo>
                    <a:pt x="726" y="707"/>
                  </a:lnTo>
                  <a:lnTo>
                    <a:pt x="726" y="708"/>
                  </a:lnTo>
                  <a:lnTo>
                    <a:pt x="726" y="707"/>
                  </a:lnTo>
                  <a:lnTo>
                    <a:pt x="726" y="708"/>
                  </a:lnTo>
                  <a:lnTo>
                    <a:pt x="724" y="709"/>
                  </a:lnTo>
                  <a:lnTo>
                    <a:pt x="724" y="711"/>
                  </a:lnTo>
                  <a:lnTo>
                    <a:pt x="724" y="712"/>
                  </a:lnTo>
                  <a:lnTo>
                    <a:pt x="724" y="713"/>
                  </a:lnTo>
                  <a:lnTo>
                    <a:pt x="726" y="713"/>
                  </a:lnTo>
                  <a:lnTo>
                    <a:pt x="726" y="715"/>
                  </a:lnTo>
                  <a:lnTo>
                    <a:pt x="727" y="716"/>
                  </a:lnTo>
                  <a:lnTo>
                    <a:pt x="723" y="717"/>
                  </a:lnTo>
                  <a:lnTo>
                    <a:pt x="722" y="719"/>
                  </a:lnTo>
                  <a:lnTo>
                    <a:pt x="720" y="719"/>
                  </a:lnTo>
                  <a:lnTo>
                    <a:pt x="718" y="719"/>
                  </a:lnTo>
                  <a:lnTo>
                    <a:pt x="715" y="719"/>
                  </a:lnTo>
                  <a:lnTo>
                    <a:pt x="707" y="719"/>
                  </a:lnTo>
                  <a:lnTo>
                    <a:pt x="703" y="719"/>
                  </a:lnTo>
                  <a:lnTo>
                    <a:pt x="605" y="717"/>
                  </a:lnTo>
                  <a:lnTo>
                    <a:pt x="604" y="717"/>
                  </a:lnTo>
                  <a:lnTo>
                    <a:pt x="601" y="717"/>
                  </a:lnTo>
                  <a:lnTo>
                    <a:pt x="600" y="717"/>
                  </a:lnTo>
                  <a:lnTo>
                    <a:pt x="597" y="716"/>
                  </a:lnTo>
                  <a:lnTo>
                    <a:pt x="596" y="716"/>
                  </a:lnTo>
                  <a:lnTo>
                    <a:pt x="593" y="716"/>
                  </a:lnTo>
                  <a:lnTo>
                    <a:pt x="592" y="716"/>
                  </a:lnTo>
                  <a:lnTo>
                    <a:pt x="589" y="716"/>
                  </a:lnTo>
                  <a:lnTo>
                    <a:pt x="588" y="716"/>
                  </a:lnTo>
                  <a:lnTo>
                    <a:pt x="587" y="716"/>
                  </a:lnTo>
                  <a:lnTo>
                    <a:pt x="585" y="716"/>
                  </a:lnTo>
                  <a:lnTo>
                    <a:pt x="584" y="716"/>
                  </a:lnTo>
                  <a:lnTo>
                    <a:pt x="582" y="716"/>
                  </a:lnTo>
                  <a:lnTo>
                    <a:pt x="580" y="716"/>
                  </a:lnTo>
                  <a:lnTo>
                    <a:pt x="579" y="716"/>
                  </a:lnTo>
                  <a:lnTo>
                    <a:pt x="578" y="716"/>
                  </a:lnTo>
                  <a:lnTo>
                    <a:pt x="576" y="716"/>
                  </a:lnTo>
                  <a:lnTo>
                    <a:pt x="575" y="716"/>
                  </a:lnTo>
                  <a:lnTo>
                    <a:pt x="574" y="716"/>
                  </a:lnTo>
                  <a:lnTo>
                    <a:pt x="572" y="716"/>
                  </a:lnTo>
                  <a:lnTo>
                    <a:pt x="571" y="716"/>
                  </a:lnTo>
                  <a:lnTo>
                    <a:pt x="570" y="716"/>
                  </a:lnTo>
                  <a:lnTo>
                    <a:pt x="568" y="716"/>
                  </a:lnTo>
                  <a:lnTo>
                    <a:pt x="567" y="716"/>
                  </a:lnTo>
                  <a:lnTo>
                    <a:pt x="566" y="716"/>
                  </a:lnTo>
                  <a:lnTo>
                    <a:pt x="565" y="716"/>
                  </a:lnTo>
                  <a:lnTo>
                    <a:pt x="563" y="716"/>
                  </a:lnTo>
                  <a:lnTo>
                    <a:pt x="561" y="716"/>
                  </a:lnTo>
                  <a:lnTo>
                    <a:pt x="559" y="716"/>
                  </a:lnTo>
                  <a:lnTo>
                    <a:pt x="558" y="716"/>
                  </a:lnTo>
                  <a:lnTo>
                    <a:pt x="557" y="717"/>
                  </a:lnTo>
                  <a:lnTo>
                    <a:pt x="554" y="717"/>
                  </a:lnTo>
                  <a:lnTo>
                    <a:pt x="553" y="717"/>
                  </a:lnTo>
                  <a:lnTo>
                    <a:pt x="550" y="717"/>
                  </a:lnTo>
                  <a:lnTo>
                    <a:pt x="549" y="719"/>
                  </a:lnTo>
                  <a:lnTo>
                    <a:pt x="547" y="721"/>
                  </a:lnTo>
                  <a:lnTo>
                    <a:pt x="547" y="723"/>
                  </a:lnTo>
                  <a:lnTo>
                    <a:pt x="547" y="724"/>
                  </a:lnTo>
                  <a:lnTo>
                    <a:pt x="546" y="725"/>
                  </a:lnTo>
                  <a:lnTo>
                    <a:pt x="546" y="727"/>
                  </a:lnTo>
                  <a:lnTo>
                    <a:pt x="546" y="729"/>
                  </a:lnTo>
                  <a:lnTo>
                    <a:pt x="545" y="730"/>
                  </a:lnTo>
                  <a:lnTo>
                    <a:pt x="545" y="732"/>
                  </a:lnTo>
                  <a:lnTo>
                    <a:pt x="544" y="734"/>
                  </a:lnTo>
                  <a:lnTo>
                    <a:pt x="542" y="736"/>
                  </a:lnTo>
                  <a:lnTo>
                    <a:pt x="542" y="737"/>
                  </a:lnTo>
                  <a:lnTo>
                    <a:pt x="541" y="738"/>
                  </a:lnTo>
                  <a:lnTo>
                    <a:pt x="540" y="740"/>
                  </a:lnTo>
                  <a:lnTo>
                    <a:pt x="538" y="740"/>
                  </a:lnTo>
                  <a:lnTo>
                    <a:pt x="537" y="741"/>
                  </a:lnTo>
                  <a:lnTo>
                    <a:pt x="536" y="742"/>
                  </a:lnTo>
                  <a:lnTo>
                    <a:pt x="534" y="744"/>
                  </a:lnTo>
                  <a:lnTo>
                    <a:pt x="533" y="744"/>
                  </a:lnTo>
                  <a:lnTo>
                    <a:pt x="532" y="745"/>
                  </a:lnTo>
                  <a:lnTo>
                    <a:pt x="529" y="745"/>
                  </a:lnTo>
                  <a:lnTo>
                    <a:pt x="527" y="746"/>
                  </a:lnTo>
                  <a:lnTo>
                    <a:pt x="525" y="746"/>
                  </a:lnTo>
                  <a:lnTo>
                    <a:pt x="524" y="746"/>
                  </a:lnTo>
                  <a:lnTo>
                    <a:pt x="523" y="746"/>
                  </a:lnTo>
                  <a:lnTo>
                    <a:pt x="520" y="746"/>
                  </a:lnTo>
                  <a:lnTo>
                    <a:pt x="519" y="745"/>
                  </a:lnTo>
                  <a:lnTo>
                    <a:pt x="517" y="745"/>
                  </a:lnTo>
                  <a:lnTo>
                    <a:pt x="516" y="745"/>
                  </a:lnTo>
                  <a:lnTo>
                    <a:pt x="515" y="746"/>
                  </a:lnTo>
                  <a:lnTo>
                    <a:pt x="513" y="746"/>
                  </a:lnTo>
                  <a:lnTo>
                    <a:pt x="512" y="747"/>
                  </a:lnTo>
                  <a:lnTo>
                    <a:pt x="511" y="747"/>
                  </a:lnTo>
                  <a:lnTo>
                    <a:pt x="508" y="750"/>
                  </a:lnTo>
                  <a:lnTo>
                    <a:pt x="507" y="751"/>
                  </a:lnTo>
                  <a:lnTo>
                    <a:pt x="506" y="753"/>
                  </a:lnTo>
                  <a:lnTo>
                    <a:pt x="504" y="754"/>
                  </a:lnTo>
                  <a:lnTo>
                    <a:pt x="503" y="755"/>
                  </a:lnTo>
                  <a:lnTo>
                    <a:pt x="502" y="755"/>
                  </a:lnTo>
                  <a:lnTo>
                    <a:pt x="500" y="757"/>
                  </a:lnTo>
                  <a:lnTo>
                    <a:pt x="498" y="758"/>
                  </a:lnTo>
                  <a:lnTo>
                    <a:pt x="496" y="759"/>
                  </a:lnTo>
                  <a:lnTo>
                    <a:pt x="495" y="759"/>
                  </a:lnTo>
                  <a:lnTo>
                    <a:pt x="492" y="761"/>
                  </a:lnTo>
                  <a:lnTo>
                    <a:pt x="491" y="762"/>
                  </a:lnTo>
                  <a:lnTo>
                    <a:pt x="490" y="763"/>
                  </a:lnTo>
                  <a:lnTo>
                    <a:pt x="487" y="763"/>
                  </a:lnTo>
                  <a:lnTo>
                    <a:pt x="486" y="764"/>
                  </a:lnTo>
                  <a:lnTo>
                    <a:pt x="485" y="764"/>
                  </a:lnTo>
                  <a:lnTo>
                    <a:pt x="483" y="764"/>
                  </a:lnTo>
                  <a:lnTo>
                    <a:pt x="481" y="764"/>
                  </a:lnTo>
                  <a:lnTo>
                    <a:pt x="479" y="764"/>
                  </a:lnTo>
                  <a:lnTo>
                    <a:pt x="478" y="764"/>
                  </a:lnTo>
                  <a:lnTo>
                    <a:pt x="477" y="763"/>
                  </a:lnTo>
                  <a:lnTo>
                    <a:pt x="475" y="763"/>
                  </a:lnTo>
                  <a:lnTo>
                    <a:pt x="474" y="763"/>
                  </a:lnTo>
                  <a:lnTo>
                    <a:pt x="473" y="763"/>
                  </a:lnTo>
                  <a:lnTo>
                    <a:pt x="470" y="763"/>
                  </a:lnTo>
                  <a:lnTo>
                    <a:pt x="470" y="762"/>
                  </a:lnTo>
                  <a:lnTo>
                    <a:pt x="469" y="762"/>
                  </a:lnTo>
                  <a:lnTo>
                    <a:pt x="465" y="762"/>
                  </a:lnTo>
                  <a:lnTo>
                    <a:pt x="462" y="762"/>
                  </a:lnTo>
                  <a:lnTo>
                    <a:pt x="460" y="762"/>
                  </a:lnTo>
                  <a:lnTo>
                    <a:pt x="454" y="762"/>
                  </a:lnTo>
                  <a:lnTo>
                    <a:pt x="453" y="762"/>
                  </a:lnTo>
                  <a:lnTo>
                    <a:pt x="451" y="762"/>
                  </a:lnTo>
                  <a:lnTo>
                    <a:pt x="448" y="762"/>
                  </a:lnTo>
                  <a:lnTo>
                    <a:pt x="445" y="762"/>
                  </a:lnTo>
                  <a:lnTo>
                    <a:pt x="444" y="762"/>
                  </a:lnTo>
                  <a:lnTo>
                    <a:pt x="441" y="762"/>
                  </a:lnTo>
                  <a:lnTo>
                    <a:pt x="439" y="763"/>
                  </a:lnTo>
                  <a:lnTo>
                    <a:pt x="436" y="762"/>
                  </a:lnTo>
                  <a:lnTo>
                    <a:pt x="434" y="762"/>
                  </a:lnTo>
                  <a:lnTo>
                    <a:pt x="431" y="762"/>
                  </a:lnTo>
                  <a:lnTo>
                    <a:pt x="428" y="762"/>
                  </a:lnTo>
                  <a:lnTo>
                    <a:pt x="427" y="762"/>
                  </a:lnTo>
                  <a:lnTo>
                    <a:pt x="424" y="762"/>
                  </a:lnTo>
                  <a:lnTo>
                    <a:pt x="423" y="762"/>
                  </a:lnTo>
                  <a:lnTo>
                    <a:pt x="420" y="761"/>
                  </a:lnTo>
                  <a:lnTo>
                    <a:pt x="419" y="761"/>
                  </a:lnTo>
                  <a:lnTo>
                    <a:pt x="418" y="762"/>
                  </a:lnTo>
                  <a:lnTo>
                    <a:pt x="415" y="762"/>
                  </a:lnTo>
                  <a:lnTo>
                    <a:pt x="414" y="762"/>
                  </a:lnTo>
                  <a:lnTo>
                    <a:pt x="413" y="762"/>
                  </a:lnTo>
                  <a:lnTo>
                    <a:pt x="411" y="762"/>
                  </a:lnTo>
                  <a:lnTo>
                    <a:pt x="403" y="757"/>
                  </a:lnTo>
                  <a:lnTo>
                    <a:pt x="401" y="757"/>
                  </a:lnTo>
                  <a:lnTo>
                    <a:pt x="399" y="757"/>
                  </a:lnTo>
                  <a:lnTo>
                    <a:pt x="398" y="757"/>
                  </a:lnTo>
                  <a:lnTo>
                    <a:pt x="397" y="757"/>
                  </a:lnTo>
                  <a:lnTo>
                    <a:pt x="396" y="755"/>
                  </a:lnTo>
                  <a:lnTo>
                    <a:pt x="394" y="755"/>
                  </a:lnTo>
                  <a:lnTo>
                    <a:pt x="392" y="755"/>
                  </a:lnTo>
                  <a:lnTo>
                    <a:pt x="390" y="755"/>
                  </a:lnTo>
                  <a:lnTo>
                    <a:pt x="389" y="755"/>
                  </a:lnTo>
                  <a:lnTo>
                    <a:pt x="388" y="755"/>
                  </a:lnTo>
                  <a:lnTo>
                    <a:pt x="386" y="755"/>
                  </a:lnTo>
                  <a:lnTo>
                    <a:pt x="385" y="755"/>
                  </a:lnTo>
                  <a:lnTo>
                    <a:pt x="384" y="755"/>
                  </a:lnTo>
                  <a:lnTo>
                    <a:pt x="382" y="755"/>
                  </a:lnTo>
                  <a:lnTo>
                    <a:pt x="381" y="755"/>
                  </a:lnTo>
                  <a:lnTo>
                    <a:pt x="380" y="755"/>
                  </a:lnTo>
                  <a:lnTo>
                    <a:pt x="377" y="755"/>
                  </a:lnTo>
                  <a:lnTo>
                    <a:pt x="376" y="755"/>
                  </a:lnTo>
                  <a:lnTo>
                    <a:pt x="373" y="755"/>
                  </a:lnTo>
                  <a:lnTo>
                    <a:pt x="372" y="754"/>
                  </a:lnTo>
                  <a:lnTo>
                    <a:pt x="369" y="754"/>
                  </a:lnTo>
                  <a:lnTo>
                    <a:pt x="368" y="755"/>
                  </a:lnTo>
                  <a:lnTo>
                    <a:pt x="367" y="755"/>
                  </a:lnTo>
                  <a:lnTo>
                    <a:pt x="365" y="755"/>
                  </a:lnTo>
                  <a:lnTo>
                    <a:pt x="364" y="755"/>
                  </a:lnTo>
                  <a:lnTo>
                    <a:pt x="363" y="755"/>
                  </a:lnTo>
                  <a:lnTo>
                    <a:pt x="361" y="755"/>
                  </a:lnTo>
                  <a:lnTo>
                    <a:pt x="361" y="757"/>
                  </a:lnTo>
                  <a:lnTo>
                    <a:pt x="360" y="757"/>
                  </a:lnTo>
                  <a:lnTo>
                    <a:pt x="359" y="757"/>
                  </a:lnTo>
                  <a:lnTo>
                    <a:pt x="358" y="758"/>
                  </a:lnTo>
                  <a:lnTo>
                    <a:pt x="356" y="758"/>
                  </a:lnTo>
                  <a:lnTo>
                    <a:pt x="355" y="761"/>
                  </a:lnTo>
                  <a:lnTo>
                    <a:pt x="354" y="762"/>
                  </a:lnTo>
                  <a:lnTo>
                    <a:pt x="352" y="763"/>
                  </a:lnTo>
                  <a:lnTo>
                    <a:pt x="351" y="763"/>
                  </a:lnTo>
                  <a:lnTo>
                    <a:pt x="348" y="763"/>
                  </a:lnTo>
                  <a:lnTo>
                    <a:pt x="347" y="762"/>
                  </a:lnTo>
                  <a:lnTo>
                    <a:pt x="346" y="761"/>
                  </a:lnTo>
                  <a:lnTo>
                    <a:pt x="344" y="761"/>
                  </a:lnTo>
                  <a:lnTo>
                    <a:pt x="343" y="759"/>
                  </a:lnTo>
                  <a:lnTo>
                    <a:pt x="342" y="759"/>
                  </a:lnTo>
                  <a:lnTo>
                    <a:pt x="341" y="759"/>
                  </a:lnTo>
                  <a:lnTo>
                    <a:pt x="339" y="759"/>
                  </a:lnTo>
                  <a:lnTo>
                    <a:pt x="338" y="759"/>
                  </a:lnTo>
                  <a:lnTo>
                    <a:pt x="337" y="759"/>
                  </a:lnTo>
                  <a:lnTo>
                    <a:pt x="335" y="759"/>
                  </a:lnTo>
                  <a:lnTo>
                    <a:pt x="334" y="761"/>
                  </a:lnTo>
                  <a:lnTo>
                    <a:pt x="333" y="761"/>
                  </a:lnTo>
                  <a:lnTo>
                    <a:pt x="331" y="761"/>
                  </a:lnTo>
                  <a:lnTo>
                    <a:pt x="330" y="762"/>
                  </a:lnTo>
                  <a:lnTo>
                    <a:pt x="329" y="763"/>
                  </a:lnTo>
                  <a:lnTo>
                    <a:pt x="327" y="763"/>
                  </a:lnTo>
                  <a:lnTo>
                    <a:pt x="325" y="763"/>
                  </a:lnTo>
                  <a:lnTo>
                    <a:pt x="323" y="763"/>
                  </a:lnTo>
                  <a:lnTo>
                    <a:pt x="322" y="763"/>
                  </a:lnTo>
                  <a:lnTo>
                    <a:pt x="321" y="762"/>
                  </a:lnTo>
                  <a:lnTo>
                    <a:pt x="320" y="762"/>
                  </a:lnTo>
                  <a:lnTo>
                    <a:pt x="318" y="762"/>
                  </a:lnTo>
                  <a:lnTo>
                    <a:pt x="317" y="762"/>
                  </a:lnTo>
                  <a:lnTo>
                    <a:pt x="316" y="763"/>
                  </a:lnTo>
                  <a:lnTo>
                    <a:pt x="313" y="763"/>
                  </a:lnTo>
                  <a:lnTo>
                    <a:pt x="312" y="763"/>
                  </a:lnTo>
                  <a:lnTo>
                    <a:pt x="310" y="763"/>
                  </a:lnTo>
                  <a:lnTo>
                    <a:pt x="309" y="763"/>
                  </a:lnTo>
                  <a:lnTo>
                    <a:pt x="308" y="763"/>
                  </a:lnTo>
                  <a:lnTo>
                    <a:pt x="306" y="763"/>
                  </a:lnTo>
                  <a:lnTo>
                    <a:pt x="305" y="763"/>
                  </a:lnTo>
                  <a:lnTo>
                    <a:pt x="303" y="763"/>
                  </a:lnTo>
                  <a:lnTo>
                    <a:pt x="301" y="763"/>
                  </a:lnTo>
                  <a:lnTo>
                    <a:pt x="299" y="763"/>
                  </a:lnTo>
                  <a:lnTo>
                    <a:pt x="297" y="762"/>
                  </a:lnTo>
                  <a:lnTo>
                    <a:pt x="296" y="762"/>
                  </a:lnTo>
                  <a:lnTo>
                    <a:pt x="295" y="761"/>
                  </a:lnTo>
                  <a:lnTo>
                    <a:pt x="293" y="761"/>
                  </a:lnTo>
                  <a:lnTo>
                    <a:pt x="292" y="761"/>
                  </a:lnTo>
                  <a:lnTo>
                    <a:pt x="291" y="761"/>
                  </a:lnTo>
                  <a:lnTo>
                    <a:pt x="289" y="761"/>
                  </a:lnTo>
                  <a:lnTo>
                    <a:pt x="288" y="762"/>
                  </a:lnTo>
                  <a:lnTo>
                    <a:pt x="287" y="763"/>
                  </a:lnTo>
                  <a:lnTo>
                    <a:pt x="285" y="763"/>
                  </a:lnTo>
                  <a:lnTo>
                    <a:pt x="284" y="763"/>
                  </a:lnTo>
                  <a:lnTo>
                    <a:pt x="283" y="763"/>
                  </a:lnTo>
                  <a:lnTo>
                    <a:pt x="282" y="763"/>
                  </a:lnTo>
                  <a:lnTo>
                    <a:pt x="279" y="763"/>
                  </a:lnTo>
                  <a:lnTo>
                    <a:pt x="278" y="763"/>
                  </a:lnTo>
                  <a:lnTo>
                    <a:pt x="276" y="763"/>
                  </a:lnTo>
                  <a:lnTo>
                    <a:pt x="274" y="762"/>
                  </a:lnTo>
                  <a:lnTo>
                    <a:pt x="272" y="762"/>
                  </a:lnTo>
                  <a:lnTo>
                    <a:pt x="271" y="762"/>
                  </a:lnTo>
                  <a:lnTo>
                    <a:pt x="270" y="761"/>
                  </a:lnTo>
                  <a:lnTo>
                    <a:pt x="268" y="761"/>
                  </a:lnTo>
                  <a:lnTo>
                    <a:pt x="267" y="759"/>
                  </a:lnTo>
                  <a:lnTo>
                    <a:pt x="266" y="759"/>
                  </a:lnTo>
                  <a:lnTo>
                    <a:pt x="265" y="759"/>
                  </a:lnTo>
                  <a:lnTo>
                    <a:pt x="263" y="759"/>
                  </a:lnTo>
                  <a:lnTo>
                    <a:pt x="262" y="758"/>
                  </a:lnTo>
                  <a:lnTo>
                    <a:pt x="262" y="757"/>
                  </a:lnTo>
                  <a:lnTo>
                    <a:pt x="261" y="757"/>
                  </a:lnTo>
                  <a:lnTo>
                    <a:pt x="259" y="755"/>
                  </a:lnTo>
                  <a:lnTo>
                    <a:pt x="258" y="755"/>
                  </a:lnTo>
                  <a:lnTo>
                    <a:pt x="257" y="757"/>
                  </a:lnTo>
                  <a:lnTo>
                    <a:pt x="255" y="757"/>
                  </a:lnTo>
                  <a:lnTo>
                    <a:pt x="254" y="758"/>
                  </a:lnTo>
                  <a:lnTo>
                    <a:pt x="253" y="758"/>
                  </a:lnTo>
                  <a:lnTo>
                    <a:pt x="251" y="761"/>
                  </a:lnTo>
                  <a:lnTo>
                    <a:pt x="251" y="762"/>
                  </a:lnTo>
                  <a:lnTo>
                    <a:pt x="251" y="763"/>
                  </a:lnTo>
                  <a:lnTo>
                    <a:pt x="253" y="764"/>
                  </a:lnTo>
                  <a:lnTo>
                    <a:pt x="253" y="766"/>
                  </a:lnTo>
                  <a:lnTo>
                    <a:pt x="253" y="768"/>
                  </a:lnTo>
                  <a:lnTo>
                    <a:pt x="253" y="770"/>
                  </a:lnTo>
                  <a:lnTo>
                    <a:pt x="253" y="771"/>
                  </a:lnTo>
                  <a:lnTo>
                    <a:pt x="253" y="772"/>
                  </a:lnTo>
                  <a:lnTo>
                    <a:pt x="253" y="774"/>
                  </a:lnTo>
                  <a:lnTo>
                    <a:pt x="253" y="775"/>
                  </a:lnTo>
                  <a:lnTo>
                    <a:pt x="251" y="778"/>
                  </a:lnTo>
                  <a:lnTo>
                    <a:pt x="251" y="779"/>
                  </a:lnTo>
                  <a:lnTo>
                    <a:pt x="251" y="780"/>
                  </a:lnTo>
                  <a:lnTo>
                    <a:pt x="250" y="781"/>
                  </a:lnTo>
                  <a:lnTo>
                    <a:pt x="250" y="783"/>
                  </a:lnTo>
                  <a:lnTo>
                    <a:pt x="249" y="785"/>
                  </a:lnTo>
                  <a:lnTo>
                    <a:pt x="248" y="787"/>
                  </a:lnTo>
                  <a:lnTo>
                    <a:pt x="246" y="788"/>
                  </a:lnTo>
                  <a:lnTo>
                    <a:pt x="246" y="789"/>
                  </a:lnTo>
                  <a:lnTo>
                    <a:pt x="245" y="791"/>
                  </a:lnTo>
                  <a:lnTo>
                    <a:pt x="242" y="792"/>
                  </a:lnTo>
                  <a:lnTo>
                    <a:pt x="241" y="793"/>
                  </a:lnTo>
                  <a:lnTo>
                    <a:pt x="238" y="795"/>
                  </a:lnTo>
                  <a:lnTo>
                    <a:pt x="236" y="795"/>
                  </a:lnTo>
                  <a:lnTo>
                    <a:pt x="234" y="796"/>
                  </a:lnTo>
                  <a:lnTo>
                    <a:pt x="233" y="796"/>
                  </a:lnTo>
                  <a:lnTo>
                    <a:pt x="232" y="796"/>
                  </a:lnTo>
                  <a:lnTo>
                    <a:pt x="229" y="797"/>
                  </a:lnTo>
                  <a:lnTo>
                    <a:pt x="228" y="799"/>
                  </a:lnTo>
                  <a:lnTo>
                    <a:pt x="225" y="799"/>
                  </a:lnTo>
                  <a:lnTo>
                    <a:pt x="224" y="799"/>
                  </a:lnTo>
                  <a:lnTo>
                    <a:pt x="223" y="800"/>
                  </a:lnTo>
                  <a:lnTo>
                    <a:pt x="220" y="800"/>
                  </a:lnTo>
                  <a:lnTo>
                    <a:pt x="217" y="801"/>
                  </a:lnTo>
                  <a:lnTo>
                    <a:pt x="216" y="801"/>
                  </a:lnTo>
                  <a:lnTo>
                    <a:pt x="215" y="802"/>
                  </a:lnTo>
                  <a:lnTo>
                    <a:pt x="212" y="802"/>
                  </a:lnTo>
                  <a:lnTo>
                    <a:pt x="211" y="802"/>
                  </a:lnTo>
                  <a:lnTo>
                    <a:pt x="210" y="802"/>
                  </a:lnTo>
                  <a:lnTo>
                    <a:pt x="210" y="804"/>
                  </a:lnTo>
                  <a:lnTo>
                    <a:pt x="210" y="805"/>
                  </a:lnTo>
                  <a:lnTo>
                    <a:pt x="208" y="806"/>
                  </a:lnTo>
                  <a:lnTo>
                    <a:pt x="207" y="808"/>
                  </a:lnTo>
                  <a:lnTo>
                    <a:pt x="207" y="809"/>
                  </a:lnTo>
                  <a:lnTo>
                    <a:pt x="206" y="809"/>
                  </a:lnTo>
                  <a:lnTo>
                    <a:pt x="206" y="810"/>
                  </a:lnTo>
                  <a:lnTo>
                    <a:pt x="206" y="812"/>
                  </a:lnTo>
                  <a:lnTo>
                    <a:pt x="204" y="813"/>
                  </a:lnTo>
                  <a:lnTo>
                    <a:pt x="203" y="813"/>
                  </a:lnTo>
                  <a:lnTo>
                    <a:pt x="202" y="813"/>
                  </a:lnTo>
                  <a:lnTo>
                    <a:pt x="200" y="813"/>
                  </a:lnTo>
                  <a:lnTo>
                    <a:pt x="200" y="814"/>
                  </a:lnTo>
                  <a:lnTo>
                    <a:pt x="198" y="814"/>
                  </a:lnTo>
                  <a:lnTo>
                    <a:pt x="196" y="813"/>
                  </a:lnTo>
                  <a:lnTo>
                    <a:pt x="194" y="813"/>
                  </a:lnTo>
                  <a:lnTo>
                    <a:pt x="192" y="813"/>
                  </a:lnTo>
                  <a:lnTo>
                    <a:pt x="191" y="813"/>
                  </a:lnTo>
                  <a:lnTo>
                    <a:pt x="189" y="813"/>
                  </a:lnTo>
                  <a:lnTo>
                    <a:pt x="187" y="813"/>
                  </a:lnTo>
                  <a:lnTo>
                    <a:pt x="186" y="814"/>
                  </a:lnTo>
                  <a:lnTo>
                    <a:pt x="185" y="814"/>
                  </a:lnTo>
                  <a:lnTo>
                    <a:pt x="183" y="814"/>
                  </a:lnTo>
                  <a:lnTo>
                    <a:pt x="182" y="816"/>
                  </a:lnTo>
                  <a:lnTo>
                    <a:pt x="181" y="816"/>
                  </a:lnTo>
                  <a:lnTo>
                    <a:pt x="179" y="816"/>
                  </a:lnTo>
                  <a:lnTo>
                    <a:pt x="178" y="816"/>
                  </a:lnTo>
                  <a:lnTo>
                    <a:pt x="175" y="816"/>
                  </a:lnTo>
                  <a:lnTo>
                    <a:pt x="174" y="816"/>
                  </a:lnTo>
                  <a:lnTo>
                    <a:pt x="174" y="817"/>
                  </a:lnTo>
                  <a:lnTo>
                    <a:pt x="173" y="817"/>
                  </a:lnTo>
                  <a:lnTo>
                    <a:pt x="172" y="817"/>
                  </a:lnTo>
                  <a:lnTo>
                    <a:pt x="169" y="817"/>
                  </a:lnTo>
                  <a:lnTo>
                    <a:pt x="168" y="818"/>
                  </a:lnTo>
                  <a:lnTo>
                    <a:pt x="166" y="818"/>
                  </a:lnTo>
                  <a:lnTo>
                    <a:pt x="165" y="818"/>
                  </a:lnTo>
                  <a:lnTo>
                    <a:pt x="164" y="819"/>
                  </a:lnTo>
                  <a:lnTo>
                    <a:pt x="161" y="821"/>
                  </a:lnTo>
                  <a:lnTo>
                    <a:pt x="160" y="821"/>
                  </a:lnTo>
                  <a:lnTo>
                    <a:pt x="158" y="822"/>
                  </a:lnTo>
                  <a:lnTo>
                    <a:pt x="157" y="822"/>
                  </a:lnTo>
                  <a:lnTo>
                    <a:pt x="156" y="822"/>
                  </a:lnTo>
                  <a:lnTo>
                    <a:pt x="155" y="822"/>
                  </a:lnTo>
                  <a:lnTo>
                    <a:pt x="152" y="823"/>
                  </a:lnTo>
                  <a:lnTo>
                    <a:pt x="151" y="823"/>
                  </a:lnTo>
                  <a:lnTo>
                    <a:pt x="149" y="823"/>
                  </a:lnTo>
                  <a:lnTo>
                    <a:pt x="147" y="823"/>
                  </a:lnTo>
                  <a:lnTo>
                    <a:pt x="147" y="825"/>
                  </a:lnTo>
                  <a:lnTo>
                    <a:pt x="144" y="825"/>
                  </a:lnTo>
                  <a:lnTo>
                    <a:pt x="143" y="825"/>
                  </a:lnTo>
                  <a:lnTo>
                    <a:pt x="141" y="825"/>
                  </a:lnTo>
                  <a:lnTo>
                    <a:pt x="140" y="825"/>
                  </a:lnTo>
                  <a:lnTo>
                    <a:pt x="139" y="825"/>
                  </a:lnTo>
                  <a:lnTo>
                    <a:pt x="137" y="823"/>
                  </a:lnTo>
                  <a:lnTo>
                    <a:pt x="136" y="823"/>
                  </a:lnTo>
                  <a:lnTo>
                    <a:pt x="135" y="823"/>
                  </a:lnTo>
                  <a:lnTo>
                    <a:pt x="134" y="823"/>
                  </a:lnTo>
                  <a:lnTo>
                    <a:pt x="132" y="823"/>
                  </a:lnTo>
                  <a:lnTo>
                    <a:pt x="130" y="823"/>
                  </a:lnTo>
                  <a:lnTo>
                    <a:pt x="128" y="823"/>
                  </a:lnTo>
                  <a:lnTo>
                    <a:pt x="127" y="823"/>
                  </a:lnTo>
                  <a:lnTo>
                    <a:pt x="126" y="823"/>
                  </a:lnTo>
                  <a:lnTo>
                    <a:pt x="123" y="822"/>
                  </a:lnTo>
                  <a:lnTo>
                    <a:pt x="122" y="821"/>
                  </a:lnTo>
                  <a:lnTo>
                    <a:pt x="120" y="819"/>
                  </a:lnTo>
                  <a:lnTo>
                    <a:pt x="120" y="818"/>
                  </a:lnTo>
                  <a:lnTo>
                    <a:pt x="119" y="818"/>
                  </a:lnTo>
                  <a:lnTo>
                    <a:pt x="118" y="818"/>
                  </a:lnTo>
                  <a:lnTo>
                    <a:pt x="117" y="818"/>
                  </a:lnTo>
                  <a:lnTo>
                    <a:pt x="115" y="818"/>
                  </a:lnTo>
                  <a:lnTo>
                    <a:pt x="114" y="818"/>
                  </a:lnTo>
                  <a:lnTo>
                    <a:pt x="113" y="818"/>
                  </a:lnTo>
                  <a:lnTo>
                    <a:pt x="111" y="818"/>
                  </a:lnTo>
                  <a:lnTo>
                    <a:pt x="110" y="818"/>
                  </a:lnTo>
                  <a:lnTo>
                    <a:pt x="111" y="816"/>
                  </a:lnTo>
                  <a:lnTo>
                    <a:pt x="111" y="812"/>
                  </a:lnTo>
                  <a:lnTo>
                    <a:pt x="109" y="810"/>
                  </a:lnTo>
                  <a:lnTo>
                    <a:pt x="106" y="809"/>
                  </a:lnTo>
                  <a:lnTo>
                    <a:pt x="105" y="808"/>
                  </a:lnTo>
                  <a:lnTo>
                    <a:pt x="102" y="805"/>
                  </a:lnTo>
                  <a:lnTo>
                    <a:pt x="102" y="801"/>
                  </a:lnTo>
                  <a:lnTo>
                    <a:pt x="102" y="797"/>
                  </a:lnTo>
                  <a:lnTo>
                    <a:pt x="101" y="795"/>
                  </a:lnTo>
                  <a:lnTo>
                    <a:pt x="101" y="792"/>
                  </a:lnTo>
                  <a:lnTo>
                    <a:pt x="97" y="791"/>
                  </a:lnTo>
                  <a:lnTo>
                    <a:pt x="94" y="792"/>
                  </a:lnTo>
                  <a:lnTo>
                    <a:pt x="92" y="793"/>
                  </a:lnTo>
                  <a:lnTo>
                    <a:pt x="89" y="793"/>
                  </a:lnTo>
                  <a:lnTo>
                    <a:pt x="88" y="791"/>
                  </a:lnTo>
                  <a:lnTo>
                    <a:pt x="86" y="788"/>
                  </a:lnTo>
                  <a:lnTo>
                    <a:pt x="86" y="783"/>
                  </a:lnTo>
                  <a:lnTo>
                    <a:pt x="86" y="779"/>
                  </a:lnTo>
                  <a:lnTo>
                    <a:pt x="85" y="776"/>
                  </a:lnTo>
                  <a:lnTo>
                    <a:pt x="84" y="774"/>
                  </a:lnTo>
                  <a:lnTo>
                    <a:pt x="84" y="770"/>
                  </a:lnTo>
                  <a:lnTo>
                    <a:pt x="82" y="767"/>
                  </a:lnTo>
                  <a:lnTo>
                    <a:pt x="82" y="763"/>
                  </a:lnTo>
                  <a:lnTo>
                    <a:pt x="84" y="761"/>
                  </a:lnTo>
                  <a:lnTo>
                    <a:pt x="85" y="758"/>
                  </a:lnTo>
                  <a:lnTo>
                    <a:pt x="86" y="755"/>
                  </a:lnTo>
                  <a:lnTo>
                    <a:pt x="89" y="753"/>
                  </a:lnTo>
                  <a:lnTo>
                    <a:pt x="90" y="750"/>
                  </a:lnTo>
                  <a:lnTo>
                    <a:pt x="92" y="749"/>
                  </a:lnTo>
                  <a:lnTo>
                    <a:pt x="93" y="746"/>
                  </a:lnTo>
                  <a:lnTo>
                    <a:pt x="94" y="742"/>
                  </a:lnTo>
                  <a:lnTo>
                    <a:pt x="96" y="740"/>
                  </a:lnTo>
                  <a:lnTo>
                    <a:pt x="96" y="736"/>
                  </a:lnTo>
                  <a:lnTo>
                    <a:pt x="97" y="733"/>
                  </a:lnTo>
                  <a:lnTo>
                    <a:pt x="97" y="732"/>
                  </a:lnTo>
                  <a:lnTo>
                    <a:pt x="98" y="729"/>
                  </a:lnTo>
                  <a:lnTo>
                    <a:pt x="99" y="725"/>
                  </a:lnTo>
                  <a:lnTo>
                    <a:pt x="102" y="724"/>
                  </a:lnTo>
                  <a:lnTo>
                    <a:pt x="105" y="723"/>
                  </a:lnTo>
                  <a:lnTo>
                    <a:pt x="107" y="721"/>
                  </a:lnTo>
                  <a:lnTo>
                    <a:pt x="110" y="720"/>
                  </a:lnTo>
                  <a:lnTo>
                    <a:pt x="113" y="719"/>
                  </a:lnTo>
                  <a:lnTo>
                    <a:pt x="115" y="716"/>
                  </a:lnTo>
                  <a:lnTo>
                    <a:pt x="115" y="713"/>
                  </a:lnTo>
                  <a:lnTo>
                    <a:pt x="115" y="709"/>
                  </a:lnTo>
                  <a:lnTo>
                    <a:pt x="114" y="707"/>
                  </a:lnTo>
                  <a:lnTo>
                    <a:pt x="113" y="704"/>
                  </a:lnTo>
                  <a:lnTo>
                    <a:pt x="111" y="702"/>
                  </a:lnTo>
                  <a:lnTo>
                    <a:pt x="109" y="699"/>
                  </a:lnTo>
                  <a:lnTo>
                    <a:pt x="107" y="698"/>
                  </a:lnTo>
                  <a:lnTo>
                    <a:pt x="106" y="694"/>
                  </a:lnTo>
                  <a:lnTo>
                    <a:pt x="105" y="691"/>
                  </a:lnTo>
                  <a:lnTo>
                    <a:pt x="103" y="690"/>
                  </a:lnTo>
                  <a:lnTo>
                    <a:pt x="102" y="687"/>
                  </a:lnTo>
                  <a:lnTo>
                    <a:pt x="99" y="685"/>
                  </a:lnTo>
                  <a:lnTo>
                    <a:pt x="98" y="682"/>
                  </a:lnTo>
                  <a:lnTo>
                    <a:pt x="98" y="678"/>
                  </a:lnTo>
                  <a:lnTo>
                    <a:pt x="97" y="675"/>
                  </a:lnTo>
                  <a:lnTo>
                    <a:pt x="97" y="672"/>
                  </a:lnTo>
                  <a:lnTo>
                    <a:pt x="97" y="668"/>
                  </a:lnTo>
                  <a:lnTo>
                    <a:pt x="98" y="665"/>
                  </a:lnTo>
                  <a:lnTo>
                    <a:pt x="99" y="661"/>
                  </a:lnTo>
                  <a:lnTo>
                    <a:pt x="99" y="658"/>
                  </a:lnTo>
                  <a:lnTo>
                    <a:pt x="101" y="655"/>
                  </a:lnTo>
                  <a:lnTo>
                    <a:pt x="102" y="652"/>
                  </a:lnTo>
                  <a:lnTo>
                    <a:pt x="102" y="648"/>
                  </a:lnTo>
                  <a:lnTo>
                    <a:pt x="103" y="645"/>
                  </a:lnTo>
                  <a:lnTo>
                    <a:pt x="105" y="643"/>
                  </a:lnTo>
                  <a:lnTo>
                    <a:pt x="106" y="639"/>
                  </a:lnTo>
                  <a:lnTo>
                    <a:pt x="106" y="636"/>
                  </a:lnTo>
                  <a:lnTo>
                    <a:pt x="107" y="632"/>
                  </a:lnTo>
                  <a:lnTo>
                    <a:pt x="107" y="628"/>
                  </a:lnTo>
                  <a:lnTo>
                    <a:pt x="106" y="624"/>
                  </a:lnTo>
                  <a:lnTo>
                    <a:pt x="105" y="622"/>
                  </a:lnTo>
                  <a:lnTo>
                    <a:pt x="103" y="619"/>
                  </a:lnTo>
                  <a:lnTo>
                    <a:pt x="102" y="618"/>
                  </a:lnTo>
                  <a:lnTo>
                    <a:pt x="101" y="615"/>
                  </a:lnTo>
                  <a:lnTo>
                    <a:pt x="98" y="613"/>
                  </a:lnTo>
                  <a:lnTo>
                    <a:pt x="97" y="610"/>
                  </a:lnTo>
                  <a:lnTo>
                    <a:pt x="96" y="607"/>
                  </a:lnTo>
                  <a:lnTo>
                    <a:pt x="94" y="605"/>
                  </a:lnTo>
                  <a:lnTo>
                    <a:pt x="93" y="602"/>
                  </a:lnTo>
                  <a:lnTo>
                    <a:pt x="92" y="600"/>
                  </a:lnTo>
                  <a:lnTo>
                    <a:pt x="90" y="596"/>
                  </a:lnTo>
                  <a:lnTo>
                    <a:pt x="90" y="593"/>
                  </a:lnTo>
                  <a:lnTo>
                    <a:pt x="89" y="590"/>
                  </a:lnTo>
                  <a:lnTo>
                    <a:pt x="88" y="588"/>
                  </a:lnTo>
                  <a:lnTo>
                    <a:pt x="86" y="584"/>
                  </a:lnTo>
                  <a:lnTo>
                    <a:pt x="85" y="581"/>
                  </a:lnTo>
                  <a:lnTo>
                    <a:pt x="84" y="579"/>
                  </a:lnTo>
                  <a:lnTo>
                    <a:pt x="82" y="576"/>
                  </a:lnTo>
                  <a:lnTo>
                    <a:pt x="81" y="573"/>
                  </a:lnTo>
                  <a:lnTo>
                    <a:pt x="81" y="569"/>
                  </a:lnTo>
                  <a:lnTo>
                    <a:pt x="82" y="566"/>
                  </a:lnTo>
                  <a:lnTo>
                    <a:pt x="82" y="563"/>
                  </a:lnTo>
                  <a:lnTo>
                    <a:pt x="84" y="559"/>
                  </a:lnTo>
                  <a:lnTo>
                    <a:pt x="84" y="555"/>
                  </a:lnTo>
                  <a:lnTo>
                    <a:pt x="84" y="551"/>
                  </a:lnTo>
                  <a:lnTo>
                    <a:pt x="84" y="547"/>
                  </a:lnTo>
                  <a:lnTo>
                    <a:pt x="84" y="543"/>
                  </a:lnTo>
                  <a:lnTo>
                    <a:pt x="84" y="539"/>
                  </a:lnTo>
                  <a:lnTo>
                    <a:pt x="85" y="535"/>
                  </a:lnTo>
                  <a:lnTo>
                    <a:pt x="84" y="531"/>
                  </a:lnTo>
                  <a:lnTo>
                    <a:pt x="84" y="528"/>
                  </a:lnTo>
                  <a:lnTo>
                    <a:pt x="84" y="525"/>
                  </a:lnTo>
                  <a:lnTo>
                    <a:pt x="84" y="521"/>
                  </a:lnTo>
                  <a:lnTo>
                    <a:pt x="84" y="517"/>
                  </a:lnTo>
                  <a:lnTo>
                    <a:pt x="82" y="513"/>
                  </a:lnTo>
                  <a:lnTo>
                    <a:pt x="82" y="511"/>
                  </a:lnTo>
                  <a:lnTo>
                    <a:pt x="81" y="511"/>
                  </a:lnTo>
                  <a:lnTo>
                    <a:pt x="81" y="509"/>
                  </a:lnTo>
                  <a:lnTo>
                    <a:pt x="80" y="507"/>
                  </a:lnTo>
                  <a:lnTo>
                    <a:pt x="79" y="504"/>
                  </a:lnTo>
                  <a:lnTo>
                    <a:pt x="77" y="501"/>
                  </a:lnTo>
                  <a:lnTo>
                    <a:pt x="77" y="497"/>
                  </a:lnTo>
                  <a:lnTo>
                    <a:pt x="79" y="494"/>
                  </a:lnTo>
                  <a:lnTo>
                    <a:pt x="80" y="492"/>
                  </a:lnTo>
                  <a:lnTo>
                    <a:pt x="82" y="490"/>
                  </a:lnTo>
                  <a:lnTo>
                    <a:pt x="85" y="488"/>
                  </a:lnTo>
                  <a:lnTo>
                    <a:pt x="86" y="486"/>
                  </a:lnTo>
                  <a:lnTo>
                    <a:pt x="89" y="484"/>
                  </a:lnTo>
                  <a:lnTo>
                    <a:pt x="92" y="483"/>
                  </a:lnTo>
                  <a:lnTo>
                    <a:pt x="93" y="480"/>
                  </a:lnTo>
                  <a:lnTo>
                    <a:pt x="96" y="479"/>
                  </a:lnTo>
                  <a:lnTo>
                    <a:pt x="98" y="476"/>
                  </a:lnTo>
                  <a:lnTo>
                    <a:pt x="99" y="475"/>
                  </a:lnTo>
                  <a:lnTo>
                    <a:pt x="102" y="473"/>
                  </a:lnTo>
                  <a:lnTo>
                    <a:pt x="103" y="470"/>
                  </a:lnTo>
                  <a:lnTo>
                    <a:pt x="105" y="467"/>
                  </a:lnTo>
                  <a:lnTo>
                    <a:pt x="105" y="463"/>
                  </a:lnTo>
                  <a:lnTo>
                    <a:pt x="106" y="461"/>
                  </a:lnTo>
                  <a:lnTo>
                    <a:pt x="107" y="457"/>
                  </a:lnTo>
                  <a:lnTo>
                    <a:pt x="107" y="453"/>
                  </a:lnTo>
                  <a:lnTo>
                    <a:pt x="106" y="450"/>
                  </a:lnTo>
                  <a:lnTo>
                    <a:pt x="103" y="449"/>
                  </a:lnTo>
                  <a:lnTo>
                    <a:pt x="99" y="448"/>
                  </a:lnTo>
                  <a:lnTo>
                    <a:pt x="96" y="448"/>
                  </a:lnTo>
                  <a:lnTo>
                    <a:pt x="92" y="448"/>
                  </a:lnTo>
                  <a:lnTo>
                    <a:pt x="88" y="448"/>
                  </a:lnTo>
                  <a:lnTo>
                    <a:pt x="85" y="446"/>
                  </a:lnTo>
                  <a:lnTo>
                    <a:pt x="82" y="445"/>
                  </a:lnTo>
                  <a:lnTo>
                    <a:pt x="80" y="444"/>
                  </a:lnTo>
                  <a:lnTo>
                    <a:pt x="79" y="440"/>
                  </a:lnTo>
                  <a:lnTo>
                    <a:pt x="77" y="439"/>
                  </a:lnTo>
                  <a:lnTo>
                    <a:pt x="76" y="435"/>
                  </a:lnTo>
                  <a:lnTo>
                    <a:pt x="73" y="433"/>
                  </a:lnTo>
                  <a:lnTo>
                    <a:pt x="72" y="431"/>
                  </a:lnTo>
                  <a:lnTo>
                    <a:pt x="69" y="429"/>
                  </a:lnTo>
                  <a:lnTo>
                    <a:pt x="65" y="428"/>
                  </a:lnTo>
                  <a:lnTo>
                    <a:pt x="63" y="428"/>
                  </a:lnTo>
                  <a:lnTo>
                    <a:pt x="59" y="427"/>
                  </a:lnTo>
                  <a:lnTo>
                    <a:pt x="56" y="425"/>
                  </a:lnTo>
                  <a:lnTo>
                    <a:pt x="55" y="424"/>
                  </a:lnTo>
                  <a:lnTo>
                    <a:pt x="54" y="420"/>
                  </a:lnTo>
                  <a:lnTo>
                    <a:pt x="52" y="418"/>
                  </a:lnTo>
                  <a:lnTo>
                    <a:pt x="54" y="414"/>
                  </a:lnTo>
                  <a:lnTo>
                    <a:pt x="55" y="412"/>
                  </a:lnTo>
                  <a:lnTo>
                    <a:pt x="56" y="408"/>
                  </a:lnTo>
                  <a:lnTo>
                    <a:pt x="58" y="406"/>
                  </a:lnTo>
                  <a:lnTo>
                    <a:pt x="58" y="402"/>
                  </a:lnTo>
                  <a:lnTo>
                    <a:pt x="58" y="398"/>
                  </a:lnTo>
                  <a:lnTo>
                    <a:pt x="58" y="394"/>
                  </a:lnTo>
                  <a:lnTo>
                    <a:pt x="59" y="391"/>
                  </a:lnTo>
                  <a:lnTo>
                    <a:pt x="60" y="389"/>
                  </a:lnTo>
                  <a:lnTo>
                    <a:pt x="62" y="385"/>
                  </a:lnTo>
                  <a:lnTo>
                    <a:pt x="63" y="384"/>
                  </a:lnTo>
                  <a:lnTo>
                    <a:pt x="64" y="381"/>
                  </a:lnTo>
                  <a:lnTo>
                    <a:pt x="67" y="378"/>
                  </a:lnTo>
                  <a:lnTo>
                    <a:pt x="69" y="377"/>
                  </a:lnTo>
                  <a:lnTo>
                    <a:pt x="72" y="376"/>
                  </a:lnTo>
                  <a:lnTo>
                    <a:pt x="75" y="374"/>
                  </a:lnTo>
                  <a:lnTo>
                    <a:pt x="79" y="374"/>
                  </a:lnTo>
                  <a:lnTo>
                    <a:pt x="82" y="373"/>
                  </a:lnTo>
                  <a:lnTo>
                    <a:pt x="86" y="373"/>
                  </a:lnTo>
                  <a:lnTo>
                    <a:pt x="89" y="372"/>
                  </a:lnTo>
                  <a:lnTo>
                    <a:pt x="92" y="370"/>
                  </a:lnTo>
                  <a:lnTo>
                    <a:pt x="94" y="369"/>
                  </a:lnTo>
                  <a:lnTo>
                    <a:pt x="97" y="367"/>
                  </a:lnTo>
                  <a:lnTo>
                    <a:pt x="98" y="365"/>
                  </a:lnTo>
                  <a:lnTo>
                    <a:pt x="98" y="361"/>
                  </a:lnTo>
                  <a:lnTo>
                    <a:pt x="96" y="359"/>
                  </a:lnTo>
                  <a:lnTo>
                    <a:pt x="92" y="359"/>
                  </a:lnTo>
                  <a:lnTo>
                    <a:pt x="88" y="359"/>
                  </a:lnTo>
                  <a:lnTo>
                    <a:pt x="84" y="359"/>
                  </a:lnTo>
                  <a:lnTo>
                    <a:pt x="80" y="359"/>
                  </a:lnTo>
                  <a:lnTo>
                    <a:pt x="76" y="359"/>
                  </a:lnTo>
                  <a:lnTo>
                    <a:pt x="72" y="359"/>
                  </a:lnTo>
                  <a:lnTo>
                    <a:pt x="69" y="357"/>
                  </a:lnTo>
                  <a:lnTo>
                    <a:pt x="65" y="356"/>
                  </a:lnTo>
                  <a:lnTo>
                    <a:pt x="64" y="355"/>
                  </a:lnTo>
                  <a:lnTo>
                    <a:pt x="62" y="353"/>
                  </a:lnTo>
                  <a:lnTo>
                    <a:pt x="60" y="351"/>
                  </a:lnTo>
                  <a:lnTo>
                    <a:pt x="58" y="348"/>
                  </a:lnTo>
                  <a:lnTo>
                    <a:pt x="56" y="346"/>
                  </a:lnTo>
                  <a:lnTo>
                    <a:pt x="54" y="344"/>
                  </a:lnTo>
                  <a:lnTo>
                    <a:pt x="51" y="343"/>
                  </a:lnTo>
                  <a:lnTo>
                    <a:pt x="48" y="342"/>
                  </a:lnTo>
                  <a:lnTo>
                    <a:pt x="47" y="339"/>
                  </a:lnTo>
                  <a:lnTo>
                    <a:pt x="44" y="336"/>
                  </a:lnTo>
                  <a:lnTo>
                    <a:pt x="43" y="334"/>
                  </a:lnTo>
                  <a:lnTo>
                    <a:pt x="42" y="331"/>
                  </a:lnTo>
                  <a:lnTo>
                    <a:pt x="41" y="329"/>
                  </a:lnTo>
                  <a:lnTo>
                    <a:pt x="39" y="326"/>
                  </a:lnTo>
                  <a:lnTo>
                    <a:pt x="38" y="323"/>
                  </a:lnTo>
                  <a:lnTo>
                    <a:pt x="37" y="321"/>
                  </a:lnTo>
                  <a:lnTo>
                    <a:pt x="37" y="317"/>
                  </a:lnTo>
                  <a:lnTo>
                    <a:pt x="35" y="314"/>
                  </a:lnTo>
                  <a:lnTo>
                    <a:pt x="34" y="312"/>
                  </a:lnTo>
                  <a:lnTo>
                    <a:pt x="31" y="309"/>
                  </a:lnTo>
                  <a:lnTo>
                    <a:pt x="30" y="308"/>
                  </a:lnTo>
                  <a:lnTo>
                    <a:pt x="27" y="305"/>
                  </a:lnTo>
                  <a:lnTo>
                    <a:pt x="26" y="302"/>
                  </a:lnTo>
                  <a:lnTo>
                    <a:pt x="25" y="300"/>
                  </a:lnTo>
                  <a:lnTo>
                    <a:pt x="25" y="297"/>
                  </a:lnTo>
                  <a:lnTo>
                    <a:pt x="24" y="293"/>
                  </a:lnTo>
                  <a:lnTo>
                    <a:pt x="22" y="289"/>
                  </a:lnTo>
                  <a:lnTo>
                    <a:pt x="22" y="287"/>
                  </a:lnTo>
                  <a:lnTo>
                    <a:pt x="21" y="283"/>
                  </a:lnTo>
                  <a:lnTo>
                    <a:pt x="20" y="280"/>
                  </a:lnTo>
                  <a:lnTo>
                    <a:pt x="20" y="278"/>
                  </a:lnTo>
                  <a:lnTo>
                    <a:pt x="18" y="275"/>
                  </a:lnTo>
                  <a:lnTo>
                    <a:pt x="16" y="272"/>
                  </a:lnTo>
                  <a:lnTo>
                    <a:pt x="14" y="270"/>
                  </a:lnTo>
                  <a:lnTo>
                    <a:pt x="12" y="268"/>
                  </a:lnTo>
                  <a:lnTo>
                    <a:pt x="10" y="264"/>
                  </a:lnTo>
                  <a:lnTo>
                    <a:pt x="10" y="262"/>
                  </a:lnTo>
                  <a:lnTo>
                    <a:pt x="10" y="258"/>
                  </a:lnTo>
                  <a:lnTo>
                    <a:pt x="10" y="254"/>
                  </a:lnTo>
                  <a:lnTo>
                    <a:pt x="8" y="251"/>
                  </a:lnTo>
                  <a:lnTo>
                    <a:pt x="6" y="249"/>
                  </a:lnTo>
                  <a:lnTo>
                    <a:pt x="5" y="246"/>
                  </a:lnTo>
                  <a:lnTo>
                    <a:pt x="3" y="243"/>
                  </a:lnTo>
                  <a:lnTo>
                    <a:pt x="1" y="241"/>
                  </a:lnTo>
                  <a:lnTo>
                    <a:pt x="0" y="238"/>
                  </a:lnTo>
                  <a:lnTo>
                    <a:pt x="0" y="234"/>
                  </a:lnTo>
                  <a:lnTo>
                    <a:pt x="1" y="232"/>
                  </a:lnTo>
                  <a:lnTo>
                    <a:pt x="3" y="229"/>
                  </a:lnTo>
                  <a:lnTo>
                    <a:pt x="5" y="226"/>
                  </a:lnTo>
                  <a:lnTo>
                    <a:pt x="6" y="225"/>
                  </a:lnTo>
                  <a:lnTo>
                    <a:pt x="9" y="223"/>
                  </a:lnTo>
                  <a:lnTo>
                    <a:pt x="10" y="220"/>
                  </a:lnTo>
                  <a:lnTo>
                    <a:pt x="10" y="216"/>
                  </a:lnTo>
                  <a:lnTo>
                    <a:pt x="12" y="213"/>
                  </a:lnTo>
                  <a:lnTo>
                    <a:pt x="13" y="211"/>
                  </a:lnTo>
                  <a:lnTo>
                    <a:pt x="14" y="207"/>
                  </a:lnTo>
                  <a:lnTo>
                    <a:pt x="14" y="204"/>
                  </a:lnTo>
                  <a:lnTo>
                    <a:pt x="16" y="200"/>
                  </a:lnTo>
                  <a:lnTo>
                    <a:pt x="16" y="196"/>
                  </a:lnTo>
                  <a:lnTo>
                    <a:pt x="16" y="194"/>
                  </a:lnTo>
                  <a:lnTo>
                    <a:pt x="13" y="191"/>
                  </a:lnTo>
                  <a:lnTo>
                    <a:pt x="9" y="191"/>
                  </a:lnTo>
                  <a:lnTo>
                    <a:pt x="6" y="190"/>
                  </a:lnTo>
                  <a:lnTo>
                    <a:pt x="4" y="189"/>
                  </a:lnTo>
                  <a:lnTo>
                    <a:pt x="3" y="185"/>
                  </a:lnTo>
                  <a:lnTo>
                    <a:pt x="4" y="182"/>
                  </a:lnTo>
                  <a:lnTo>
                    <a:pt x="5" y="179"/>
                  </a:lnTo>
                  <a:lnTo>
                    <a:pt x="8" y="178"/>
                  </a:lnTo>
                  <a:lnTo>
                    <a:pt x="10" y="177"/>
                  </a:lnTo>
                  <a:lnTo>
                    <a:pt x="13" y="174"/>
                  </a:lnTo>
                  <a:lnTo>
                    <a:pt x="14" y="173"/>
                  </a:lnTo>
                  <a:lnTo>
                    <a:pt x="17" y="170"/>
                  </a:lnTo>
                  <a:lnTo>
                    <a:pt x="18" y="168"/>
                  </a:lnTo>
                  <a:lnTo>
                    <a:pt x="20" y="165"/>
                  </a:lnTo>
                  <a:lnTo>
                    <a:pt x="21" y="162"/>
                  </a:lnTo>
                  <a:lnTo>
                    <a:pt x="21" y="158"/>
                  </a:lnTo>
                  <a:lnTo>
                    <a:pt x="21" y="154"/>
                  </a:lnTo>
                  <a:lnTo>
                    <a:pt x="22" y="152"/>
                  </a:lnTo>
                  <a:lnTo>
                    <a:pt x="24" y="148"/>
                  </a:lnTo>
                  <a:lnTo>
                    <a:pt x="25" y="145"/>
                  </a:lnTo>
                  <a:lnTo>
                    <a:pt x="26" y="143"/>
                  </a:lnTo>
                  <a:lnTo>
                    <a:pt x="27" y="140"/>
                  </a:lnTo>
                  <a:lnTo>
                    <a:pt x="29" y="137"/>
                  </a:lnTo>
                  <a:lnTo>
                    <a:pt x="30" y="135"/>
                  </a:lnTo>
                  <a:lnTo>
                    <a:pt x="31" y="132"/>
                  </a:lnTo>
                  <a:lnTo>
                    <a:pt x="33" y="128"/>
                  </a:lnTo>
                  <a:lnTo>
                    <a:pt x="34" y="126"/>
                  </a:lnTo>
                  <a:lnTo>
                    <a:pt x="34" y="123"/>
                  </a:lnTo>
                  <a:lnTo>
                    <a:pt x="34" y="122"/>
                  </a:lnTo>
                  <a:lnTo>
                    <a:pt x="35" y="119"/>
                  </a:lnTo>
                  <a:lnTo>
                    <a:pt x="37" y="117"/>
                  </a:lnTo>
                  <a:lnTo>
                    <a:pt x="37" y="115"/>
                  </a:lnTo>
                  <a:lnTo>
                    <a:pt x="38" y="113"/>
                  </a:lnTo>
                  <a:lnTo>
                    <a:pt x="38" y="110"/>
                  </a:lnTo>
                  <a:lnTo>
                    <a:pt x="39" y="107"/>
                  </a:lnTo>
                  <a:lnTo>
                    <a:pt x="39" y="106"/>
                  </a:lnTo>
                  <a:lnTo>
                    <a:pt x="41" y="103"/>
                  </a:lnTo>
                  <a:lnTo>
                    <a:pt x="41" y="99"/>
                  </a:lnTo>
                  <a:lnTo>
                    <a:pt x="41" y="96"/>
                  </a:lnTo>
                  <a:lnTo>
                    <a:pt x="41" y="93"/>
                  </a:lnTo>
                  <a:lnTo>
                    <a:pt x="42" y="89"/>
                  </a:lnTo>
                  <a:lnTo>
                    <a:pt x="44" y="88"/>
                  </a:lnTo>
                  <a:lnTo>
                    <a:pt x="47" y="86"/>
                  </a:lnTo>
                  <a:lnTo>
                    <a:pt x="51" y="86"/>
                  </a:lnTo>
                  <a:lnTo>
                    <a:pt x="54" y="85"/>
                  </a:lnTo>
                  <a:lnTo>
                    <a:pt x="58" y="84"/>
                  </a:lnTo>
                  <a:lnTo>
                    <a:pt x="59" y="82"/>
                  </a:lnTo>
                  <a:lnTo>
                    <a:pt x="62" y="80"/>
                  </a:lnTo>
                  <a:lnTo>
                    <a:pt x="64" y="79"/>
                  </a:lnTo>
                  <a:lnTo>
                    <a:pt x="65" y="75"/>
                  </a:lnTo>
                  <a:lnTo>
                    <a:pt x="67" y="72"/>
                  </a:lnTo>
                  <a:lnTo>
                    <a:pt x="68" y="69"/>
                  </a:lnTo>
                  <a:lnTo>
                    <a:pt x="68" y="65"/>
                  </a:lnTo>
                  <a:lnTo>
                    <a:pt x="69" y="63"/>
                  </a:lnTo>
                  <a:lnTo>
                    <a:pt x="69" y="59"/>
                  </a:lnTo>
                  <a:lnTo>
                    <a:pt x="69" y="56"/>
                  </a:lnTo>
                  <a:lnTo>
                    <a:pt x="68" y="52"/>
                  </a:lnTo>
                  <a:lnTo>
                    <a:pt x="67" y="50"/>
                  </a:lnTo>
                  <a:lnTo>
                    <a:pt x="65" y="47"/>
                  </a:lnTo>
                  <a:lnTo>
                    <a:pt x="63" y="46"/>
                  </a:lnTo>
                  <a:lnTo>
                    <a:pt x="62" y="43"/>
                  </a:lnTo>
                  <a:lnTo>
                    <a:pt x="59" y="42"/>
                  </a:lnTo>
                  <a:lnTo>
                    <a:pt x="58" y="38"/>
                  </a:lnTo>
                  <a:lnTo>
                    <a:pt x="56" y="35"/>
                  </a:lnTo>
                  <a:lnTo>
                    <a:pt x="56" y="33"/>
                  </a:lnTo>
                  <a:lnTo>
                    <a:pt x="55" y="29"/>
                  </a:lnTo>
                  <a:lnTo>
                    <a:pt x="55" y="25"/>
                  </a:lnTo>
                  <a:lnTo>
                    <a:pt x="56" y="21"/>
                  </a:lnTo>
                  <a:lnTo>
                    <a:pt x="56" y="18"/>
                  </a:lnTo>
                  <a:lnTo>
                    <a:pt x="58" y="16"/>
                  </a:lnTo>
                  <a:lnTo>
                    <a:pt x="59" y="14"/>
                  </a:lnTo>
                  <a:lnTo>
                    <a:pt x="65" y="14"/>
                  </a:lnTo>
                  <a:lnTo>
                    <a:pt x="76" y="14"/>
                  </a:lnTo>
                  <a:lnTo>
                    <a:pt x="86" y="16"/>
                  </a:lnTo>
                  <a:lnTo>
                    <a:pt x="97" y="14"/>
                  </a:lnTo>
                  <a:lnTo>
                    <a:pt x="107" y="14"/>
                  </a:lnTo>
                  <a:lnTo>
                    <a:pt x="109" y="14"/>
                  </a:lnTo>
                  <a:lnTo>
                    <a:pt x="118" y="14"/>
                  </a:lnTo>
                  <a:lnTo>
                    <a:pt x="118" y="16"/>
                  </a:lnTo>
                  <a:lnTo>
                    <a:pt x="118" y="22"/>
                  </a:lnTo>
                  <a:lnTo>
                    <a:pt x="119" y="22"/>
                  </a:lnTo>
                  <a:lnTo>
                    <a:pt x="130" y="22"/>
                  </a:lnTo>
                  <a:lnTo>
                    <a:pt x="140" y="22"/>
                  </a:lnTo>
                  <a:lnTo>
                    <a:pt x="151" y="22"/>
                  </a:lnTo>
                  <a:lnTo>
                    <a:pt x="160" y="22"/>
                  </a:lnTo>
                  <a:lnTo>
                    <a:pt x="170" y="22"/>
                  </a:lnTo>
                  <a:lnTo>
                    <a:pt x="181" y="22"/>
                  </a:lnTo>
                  <a:lnTo>
                    <a:pt x="191" y="22"/>
                  </a:lnTo>
                  <a:lnTo>
                    <a:pt x="191" y="16"/>
                  </a:lnTo>
                  <a:lnTo>
                    <a:pt x="198" y="16"/>
                  </a:lnTo>
                  <a:lnTo>
                    <a:pt x="208" y="16"/>
                  </a:lnTo>
                  <a:lnTo>
                    <a:pt x="219" y="16"/>
                  </a:lnTo>
                  <a:lnTo>
                    <a:pt x="229" y="16"/>
                  </a:lnTo>
                  <a:lnTo>
                    <a:pt x="240" y="16"/>
                  </a:lnTo>
                  <a:lnTo>
                    <a:pt x="250" y="16"/>
                  </a:lnTo>
                  <a:lnTo>
                    <a:pt x="257" y="16"/>
                  </a:lnTo>
                  <a:lnTo>
                    <a:pt x="261" y="16"/>
                  </a:lnTo>
                  <a:lnTo>
                    <a:pt x="271" y="16"/>
                  </a:lnTo>
                  <a:lnTo>
                    <a:pt x="282" y="16"/>
                  </a:lnTo>
                  <a:lnTo>
                    <a:pt x="292" y="16"/>
                  </a:lnTo>
                  <a:lnTo>
                    <a:pt x="303" y="16"/>
                  </a:lnTo>
                  <a:lnTo>
                    <a:pt x="312" y="16"/>
                  </a:lnTo>
                  <a:lnTo>
                    <a:pt x="322" y="16"/>
                  </a:lnTo>
                  <a:lnTo>
                    <a:pt x="333" y="16"/>
                  </a:lnTo>
                  <a:lnTo>
                    <a:pt x="338" y="16"/>
                  </a:lnTo>
                  <a:lnTo>
                    <a:pt x="343" y="16"/>
                  </a:lnTo>
                  <a:lnTo>
                    <a:pt x="354" y="16"/>
                  </a:lnTo>
                  <a:lnTo>
                    <a:pt x="364" y="16"/>
                  </a:lnTo>
                  <a:lnTo>
                    <a:pt x="375" y="16"/>
                  </a:lnTo>
                  <a:lnTo>
                    <a:pt x="385" y="16"/>
                  </a:lnTo>
                  <a:lnTo>
                    <a:pt x="396" y="16"/>
                  </a:lnTo>
                  <a:lnTo>
                    <a:pt x="406" y="16"/>
                  </a:lnTo>
                  <a:lnTo>
                    <a:pt x="416" y="16"/>
                  </a:lnTo>
                  <a:lnTo>
                    <a:pt x="426" y="16"/>
                  </a:lnTo>
                  <a:lnTo>
                    <a:pt x="436" y="16"/>
                  </a:lnTo>
                  <a:lnTo>
                    <a:pt x="447" y="16"/>
                  </a:lnTo>
                  <a:lnTo>
                    <a:pt x="457" y="16"/>
                  </a:lnTo>
                  <a:lnTo>
                    <a:pt x="468" y="16"/>
                  </a:lnTo>
                  <a:lnTo>
                    <a:pt x="478" y="16"/>
                  </a:lnTo>
                  <a:lnTo>
                    <a:pt x="489" y="16"/>
                  </a:lnTo>
                  <a:lnTo>
                    <a:pt x="495" y="16"/>
                  </a:lnTo>
                  <a:lnTo>
                    <a:pt x="496" y="16"/>
                  </a:lnTo>
                  <a:lnTo>
                    <a:pt x="499" y="16"/>
                  </a:lnTo>
                  <a:lnTo>
                    <a:pt x="504" y="16"/>
                  </a:lnTo>
                  <a:lnTo>
                    <a:pt x="509" y="16"/>
                  </a:lnTo>
                  <a:lnTo>
                    <a:pt x="520" y="16"/>
                  </a:lnTo>
                  <a:lnTo>
                    <a:pt x="530" y="16"/>
                  </a:lnTo>
                  <a:lnTo>
                    <a:pt x="541" y="16"/>
                  </a:lnTo>
                  <a:lnTo>
                    <a:pt x="546" y="16"/>
                  </a:lnTo>
                  <a:lnTo>
                    <a:pt x="547" y="16"/>
                  </a:lnTo>
                  <a:lnTo>
                    <a:pt x="550" y="16"/>
                  </a:lnTo>
                  <a:lnTo>
                    <a:pt x="551" y="16"/>
                  </a:lnTo>
                  <a:lnTo>
                    <a:pt x="554" y="16"/>
                  </a:lnTo>
                  <a:lnTo>
                    <a:pt x="557" y="16"/>
                  </a:lnTo>
                  <a:lnTo>
                    <a:pt x="567" y="16"/>
                  </a:lnTo>
                  <a:lnTo>
                    <a:pt x="578" y="16"/>
                  </a:lnTo>
                  <a:lnTo>
                    <a:pt x="588" y="16"/>
                  </a:lnTo>
                  <a:lnTo>
                    <a:pt x="599" y="16"/>
                  </a:lnTo>
                  <a:lnTo>
                    <a:pt x="610" y="16"/>
                  </a:lnTo>
                  <a:lnTo>
                    <a:pt x="620" y="16"/>
                  </a:lnTo>
                  <a:lnTo>
                    <a:pt x="630" y="16"/>
                  </a:lnTo>
                  <a:lnTo>
                    <a:pt x="640" y="16"/>
                  </a:lnTo>
                  <a:lnTo>
                    <a:pt x="655" y="16"/>
                  </a:lnTo>
                  <a:lnTo>
                    <a:pt x="658" y="16"/>
                  </a:lnTo>
                  <a:lnTo>
                    <a:pt x="659" y="16"/>
                  </a:lnTo>
                  <a:lnTo>
                    <a:pt x="660" y="16"/>
                  </a:lnTo>
                  <a:lnTo>
                    <a:pt x="671" y="16"/>
                  </a:lnTo>
                  <a:lnTo>
                    <a:pt x="681" y="16"/>
                  </a:lnTo>
                  <a:lnTo>
                    <a:pt x="692" y="16"/>
                  </a:lnTo>
                  <a:lnTo>
                    <a:pt x="702" y="16"/>
                  </a:lnTo>
                  <a:lnTo>
                    <a:pt x="713" y="16"/>
                  </a:lnTo>
                  <a:lnTo>
                    <a:pt x="723" y="16"/>
                  </a:lnTo>
                  <a:lnTo>
                    <a:pt x="733" y="16"/>
                  </a:lnTo>
                  <a:lnTo>
                    <a:pt x="744" y="16"/>
                  </a:lnTo>
                  <a:lnTo>
                    <a:pt x="754" y="16"/>
                  </a:lnTo>
                  <a:lnTo>
                    <a:pt x="764" y="16"/>
                  </a:lnTo>
                  <a:lnTo>
                    <a:pt x="774" y="16"/>
                  </a:lnTo>
                  <a:lnTo>
                    <a:pt x="785" y="16"/>
                  </a:lnTo>
                  <a:lnTo>
                    <a:pt x="795" y="16"/>
                  </a:lnTo>
                  <a:lnTo>
                    <a:pt x="806" y="16"/>
                  </a:lnTo>
                  <a:lnTo>
                    <a:pt x="806" y="0"/>
                  </a:lnTo>
                  <a:lnTo>
                    <a:pt x="815" y="0"/>
                  </a:lnTo>
                  <a:lnTo>
                    <a:pt x="825" y="0"/>
                  </a:lnTo>
                  <a:lnTo>
                    <a:pt x="836" y="0"/>
                  </a:lnTo>
                  <a:lnTo>
                    <a:pt x="846" y="0"/>
                  </a:lnTo>
                  <a:lnTo>
                    <a:pt x="847" y="0"/>
                  </a:lnTo>
                  <a:lnTo>
                    <a:pt x="857" y="0"/>
                  </a:lnTo>
                  <a:lnTo>
                    <a:pt x="867" y="0"/>
                  </a:lnTo>
                  <a:lnTo>
                    <a:pt x="878" y="0"/>
                  </a:lnTo>
                  <a:lnTo>
                    <a:pt x="888" y="0"/>
                  </a:lnTo>
                  <a:lnTo>
                    <a:pt x="893" y="0"/>
                  </a:lnTo>
                  <a:lnTo>
                    <a:pt x="893" y="7"/>
                  </a:lnTo>
                  <a:lnTo>
                    <a:pt x="893" y="8"/>
                  </a:lnTo>
                  <a:lnTo>
                    <a:pt x="892" y="9"/>
                  </a:lnTo>
                  <a:lnTo>
                    <a:pt x="891" y="9"/>
                  </a:lnTo>
                  <a:lnTo>
                    <a:pt x="889" y="9"/>
                  </a:lnTo>
                  <a:lnTo>
                    <a:pt x="889" y="10"/>
                  </a:lnTo>
                  <a:lnTo>
                    <a:pt x="889" y="12"/>
                  </a:lnTo>
                  <a:lnTo>
                    <a:pt x="889" y="13"/>
                  </a:lnTo>
                  <a:lnTo>
                    <a:pt x="891" y="14"/>
                  </a:lnTo>
                  <a:lnTo>
                    <a:pt x="891" y="16"/>
                  </a:lnTo>
                  <a:lnTo>
                    <a:pt x="891" y="17"/>
                  </a:lnTo>
                  <a:lnTo>
                    <a:pt x="891" y="18"/>
                  </a:lnTo>
                  <a:lnTo>
                    <a:pt x="889" y="18"/>
                  </a:lnTo>
                  <a:lnTo>
                    <a:pt x="889" y="20"/>
                  </a:lnTo>
                  <a:lnTo>
                    <a:pt x="889" y="21"/>
                  </a:lnTo>
                  <a:lnTo>
                    <a:pt x="888" y="21"/>
                  </a:lnTo>
                  <a:lnTo>
                    <a:pt x="887" y="21"/>
                  </a:lnTo>
                  <a:lnTo>
                    <a:pt x="887" y="22"/>
                  </a:lnTo>
                  <a:lnTo>
                    <a:pt x="885" y="22"/>
                  </a:lnTo>
                  <a:lnTo>
                    <a:pt x="884" y="24"/>
                  </a:lnTo>
                  <a:lnTo>
                    <a:pt x="884" y="25"/>
                  </a:lnTo>
                  <a:lnTo>
                    <a:pt x="883" y="26"/>
                  </a:lnTo>
                  <a:lnTo>
                    <a:pt x="883" y="28"/>
                  </a:lnTo>
                  <a:lnTo>
                    <a:pt x="881" y="29"/>
                  </a:lnTo>
                  <a:lnTo>
                    <a:pt x="883" y="30"/>
                  </a:lnTo>
                  <a:lnTo>
                    <a:pt x="883" y="31"/>
                  </a:lnTo>
                  <a:lnTo>
                    <a:pt x="881" y="31"/>
                  </a:lnTo>
                  <a:lnTo>
                    <a:pt x="880" y="31"/>
                  </a:lnTo>
                  <a:lnTo>
                    <a:pt x="880" y="33"/>
                  </a:lnTo>
                  <a:lnTo>
                    <a:pt x="880" y="35"/>
                  </a:lnTo>
                  <a:lnTo>
                    <a:pt x="879" y="35"/>
                  </a:lnTo>
                  <a:lnTo>
                    <a:pt x="879" y="37"/>
                  </a:lnTo>
                  <a:lnTo>
                    <a:pt x="879" y="38"/>
                  </a:lnTo>
                  <a:lnTo>
                    <a:pt x="879" y="39"/>
                  </a:lnTo>
                  <a:lnTo>
                    <a:pt x="879" y="41"/>
                  </a:lnTo>
                  <a:lnTo>
                    <a:pt x="879" y="42"/>
                  </a:lnTo>
                  <a:lnTo>
                    <a:pt x="879" y="43"/>
                  </a:lnTo>
                  <a:lnTo>
                    <a:pt x="879" y="45"/>
                  </a:lnTo>
                  <a:lnTo>
                    <a:pt x="880" y="45"/>
                  </a:lnTo>
                  <a:lnTo>
                    <a:pt x="880" y="46"/>
                  </a:lnTo>
                  <a:lnTo>
                    <a:pt x="880" y="47"/>
                  </a:lnTo>
                  <a:lnTo>
                    <a:pt x="880" y="48"/>
                  </a:lnTo>
                  <a:lnTo>
                    <a:pt x="880" y="50"/>
                  </a:lnTo>
                  <a:lnTo>
                    <a:pt x="879" y="51"/>
                  </a:lnTo>
                  <a:lnTo>
                    <a:pt x="879" y="52"/>
                  </a:lnTo>
                  <a:lnTo>
                    <a:pt x="879" y="54"/>
                  </a:lnTo>
                  <a:lnTo>
                    <a:pt x="880" y="54"/>
                  </a:lnTo>
                  <a:lnTo>
                    <a:pt x="879" y="55"/>
                  </a:lnTo>
                  <a:lnTo>
                    <a:pt x="879" y="56"/>
                  </a:lnTo>
                  <a:lnTo>
                    <a:pt x="879" y="58"/>
                  </a:lnTo>
                  <a:lnTo>
                    <a:pt x="879" y="59"/>
                  </a:lnTo>
                  <a:lnTo>
                    <a:pt x="878" y="60"/>
                  </a:lnTo>
                  <a:lnTo>
                    <a:pt x="878" y="62"/>
                  </a:lnTo>
                  <a:lnTo>
                    <a:pt x="878" y="63"/>
                  </a:lnTo>
                  <a:lnTo>
                    <a:pt x="876" y="63"/>
                  </a:lnTo>
                  <a:lnTo>
                    <a:pt x="876" y="64"/>
                  </a:lnTo>
                  <a:lnTo>
                    <a:pt x="876" y="65"/>
                  </a:lnTo>
                  <a:lnTo>
                    <a:pt x="875" y="67"/>
                  </a:lnTo>
                  <a:lnTo>
                    <a:pt x="874" y="67"/>
                  </a:lnTo>
                  <a:lnTo>
                    <a:pt x="875" y="68"/>
                  </a:lnTo>
                  <a:lnTo>
                    <a:pt x="874" y="69"/>
                  </a:lnTo>
                  <a:lnTo>
                    <a:pt x="875" y="71"/>
                  </a:lnTo>
                  <a:lnTo>
                    <a:pt x="876" y="71"/>
                  </a:lnTo>
                  <a:lnTo>
                    <a:pt x="876" y="72"/>
                  </a:lnTo>
                  <a:lnTo>
                    <a:pt x="875" y="73"/>
                  </a:lnTo>
                  <a:lnTo>
                    <a:pt x="875" y="75"/>
                  </a:lnTo>
                  <a:lnTo>
                    <a:pt x="875" y="76"/>
                  </a:lnTo>
                  <a:lnTo>
                    <a:pt x="875" y="77"/>
                  </a:lnTo>
                  <a:lnTo>
                    <a:pt x="875" y="79"/>
                  </a:lnTo>
                  <a:lnTo>
                    <a:pt x="876" y="79"/>
                  </a:lnTo>
                  <a:lnTo>
                    <a:pt x="876" y="80"/>
                  </a:lnTo>
                  <a:lnTo>
                    <a:pt x="876" y="81"/>
                  </a:lnTo>
                  <a:lnTo>
                    <a:pt x="875" y="81"/>
                  </a:lnTo>
                  <a:lnTo>
                    <a:pt x="876" y="82"/>
                  </a:lnTo>
                  <a:lnTo>
                    <a:pt x="876" y="84"/>
                  </a:lnTo>
                  <a:lnTo>
                    <a:pt x="875" y="84"/>
                  </a:lnTo>
                  <a:lnTo>
                    <a:pt x="875" y="85"/>
                  </a:lnTo>
                  <a:lnTo>
                    <a:pt x="875" y="86"/>
                  </a:lnTo>
                  <a:lnTo>
                    <a:pt x="874" y="86"/>
                  </a:lnTo>
                  <a:lnTo>
                    <a:pt x="874" y="88"/>
                  </a:lnTo>
                  <a:lnTo>
                    <a:pt x="872" y="89"/>
                  </a:lnTo>
                  <a:lnTo>
                    <a:pt x="872" y="90"/>
                  </a:lnTo>
                  <a:lnTo>
                    <a:pt x="874" y="90"/>
                  </a:lnTo>
                  <a:lnTo>
                    <a:pt x="874" y="92"/>
                  </a:lnTo>
                  <a:lnTo>
                    <a:pt x="875" y="92"/>
                  </a:lnTo>
                  <a:lnTo>
                    <a:pt x="875" y="93"/>
                  </a:lnTo>
                  <a:lnTo>
                    <a:pt x="875" y="94"/>
                  </a:lnTo>
                  <a:lnTo>
                    <a:pt x="874" y="94"/>
                  </a:lnTo>
                  <a:lnTo>
                    <a:pt x="875" y="96"/>
                  </a:lnTo>
                  <a:lnTo>
                    <a:pt x="875" y="97"/>
                  </a:lnTo>
                  <a:lnTo>
                    <a:pt x="874" y="98"/>
                  </a:lnTo>
                  <a:lnTo>
                    <a:pt x="874" y="99"/>
                  </a:lnTo>
                  <a:lnTo>
                    <a:pt x="874" y="101"/>
                  </a:lnTo>
                  <a:lnTo>
                    <a:pt x="872" y="101"/>
                  </a:lnTo>
                  <a:lnTo>
                    <a:pt x="874" y="101"/>
                  </a:lnTo>
                  <a:lnTo>
                    <a:pt x="872" y="102"/>
                  </a:lnTo>
                  <a:lnTo>
                    <a:pt x="872" y="103"/>
                  </a:lnTo>
                  <a:lnTo>
                    <a:pt x="872" y="105"/>
                  </a:lnTo>
                  <a:lnTo>
                    <a:pt x="872" y="106"/>
                  </a:lnTo>
                  <a:lnTo>
                    <a:pt x="872" y="107"/>
                  </a:lnTo>
                  <a:lnTo>
                    <a:pt x="872" y="106"/>
                  </a:lnTo>
                  <a:lnTo>
                    <a:pt x="871" y="106"/>
                  </a:lnTo>
                  <a:lnTo>
                    <a:pt x="870" y="106"/>
                  </a:lnTo>
                  <a:lnTo>
                    <a:pt x="870" y="107"/>
                  </a:lnTo>
                  <a:lnTo>
                    <a:pt x="870" y="109"/>
                  </a:lnTo>
                  <a:lnTo>
                    <a:pt x="868" y="109"/>
                  </a:lnTo>
                  <a:lnTo>
                    <a:pt x="867" y="109"/>
                  </a:lnTo>
                  <a:lnTo>
                    <a:pt x="866" y="109"/>
                  </a:lnTo>
                  <a:lnTo>
                    <a:pt x="864" y="109"/>
                  </a:lnTo>
                  <a:lnTo>
                    <a:pt x="864" y="110"/>
                  </a:lnTo>
                  <a:lnTo>
                    <a:pt x="863" y="111"/>
                  </a:lnTo>
                  <a:lnTo>
                    <a:pt x="862" y="111"/>
                  </a:lnTo>
                  <a:lnTo>
                    <a:pt x="861" y="113"/>
                  </a:lnTo>
                  <a:lnTo>
                    <a:pt x="861" y="114"/>
                  </a:lnTo>
                  <a:lnTo>
                    <a:pt x="862" y="114"/>
                  </a:lnTo>
                  <a:lnTo>
                    <a:pt x="861" y="114"/>
                  </a:lnTo>
                  <a:lnTo>
                    <a:pt x="861" y="115"/>
                  </a:lnTo>
                  <a:lnTo>
                    <a:pt x="861" y="117"/>
                  </a:lnTo>
                  <a:lnTo>
                    <a:pt x="861" y="118"/>
                  </a:lnTo>
                  <a:lnTo>
                    <a:pt x="859" y="117"/>
                  </a:lnTo>
                  <a:lnTo>
                    <a:pt x="858" y="117"/>
                  </a:lnTo>
                  <a:lnTo>
                    <a:pt x="857" y="117"/>
                  </a:lnTo>
                  <a:lnTo>
                    <a:pt x="855" y="117"/>
                  </a:lnTo>
                  <a:lnTo>
                    <a:pt x="854" y="117"/>
                  </a:lnTo>
                  <a:lnTo>
                    <a:pt x="853" y="117"/>
                  </a:lnTo>
                  <a:lnTo>
                    <a:pt x="853" y="115"/>
                  </a:lnTo>
                  <a:lnTo>
                    <a:pt x="853" y="117"/>
                  </a:lnTo>
                  <a:lnTo>
                    <a:pt x="851" y="118"/>
                  </a:lnTo>
                  <a:lnTo>
                    <a:pt x="851" y="119"/>
                  </a:lnTo>
                  <a:lnTo>
                    <a:pt x="851" y="120"/>
                  </a:lnTo>
                  <a:lnTo>
                    <a:pt x="850" y="120"/>
                  </a:lnTo>
                  <a:lnTo>
                    <a:pt x="850" y="122"/>
                  </a:lnTo>
                  <a:lnTo>
                    <a:pt x="850" y="123"/>
                  </a:lnTo>
                  <a:lnTo>
                    <a:pt x="849" y="123"/>
                  </a:lnTo>
                  <a:lnTo>
                    <a:pt x="849" y="124"/>
                  </a:lnTo>
                  <a:lnTo>
                    <a:pt x="849" y="126"/>
                  </a:lnTo>
                  <a:lnTo>
                    <a:pt x="847" y="126"/>
                  </a:lnTo>
                  <a:lnTo>
                    <a:pt x="847" y="127"/>
                  </a:lnTo>
                  <a:lnTo>
                    <a:pt x="847" y="128"/>
                  </a:lnTo>
                  <a:lnTo>
                    <a:pt x="849" y="128"/>
                  </a:lnTo>
                  <a:lnTo>
                    <a:pt x="850" y="130"/>
                  </a:lnTo>
                  <a:lnTo>
                    <a:pt x="851" y="130"/>
                  </a:lnTo>
                  <a:lnTo>
                    <a:pt x="851" y="131"/>
                  </a:lnTo>
                  <a:lnTo>
                    <a:pt x="853" y="131"/>
                  </a:lnTo>
                  <a:lnTo>
                    <a:pt x="853" y="132"/>
                  </a:lnTo>
                  <a:lnTo>
                    <a:pt x="853" y="134"/>
                  </a:lnTo>
                  <a:lnTo>
                    <a:pt x="851" y="135"/>
                  </a:lnTo>
                  <a:lnTo>
                    <a:pt x="851" y="136"/>
                  </a:lnTo>
                  <a:lnTo>
                    <a:pt x="851" y="137"/>
                  </a:lnTo>
                  <a:lnTo>
                    <a:pt x="851" y="139"/>
                  </a:lnTo>
                  <a:lnTo>
                    <a:pt x="851" y="140"/>
                  </a:lnTo>
                  <a:lnTo>
                    <a:pt x="850" y="140"/>
                  </a:lnTo>
                  <a:lnTo>
                    <a:pt x="850" y="141"/>
                  </a:lnTo>
                  <a:lnTo>
                    <a:pt x="850" y="143"/>
                  </a:lnTo>
                  <a:lnTo>
                    <a:pt x="850" y="144"/>
                  </a:lnTo>
                  <a:lnTo>
                    <a:pt x="849" y="144"/>
                  </a:lnTo>
                  <a:lnTo>
                    <a:pt x="849" y="145"/>
                  </a:lnTo>
                  <a:lnTo>
                    <a:pt x="847" y="147"/>
                  </a:lnTo>
                  <a:lnTo>
                    <a:pt x="846" y="147"/>
                  </a:lnTo>
                  <a:lnTo>
                    <a:pt x="845" y="147"/>
                  </a:lnTo>
                  <a:lnTo>
                    <a:pt x="842" y="148"/>
                  </a:lnTo>
                  <a:lnTo>
                    <a:pt x="841" y="147"/>
                  </a:lnTo>
                  <a:lnTo>
                    <a:pt x="841" y="148"/>
                  </a:lnTo>
                  <a:lnTo>
                    <a:pt x="840" y="148"/>
                  </a:lnTo>
                  <a:lnTo>
                    <a:pt x="838" y="148"/>
                  </a:lnTo>
                  <a:lnTo>
                    <a:pt x="837" y="148"/>
                  </a:lnTo>
                  <a:lnTo>
                    <a:pt x="836" y="148"/>
                  </a:lnTo>
                  <a:lnTo>
                    <a:pt x="834" y="148"/>
                  </a:lnTo>
                  <a:lnTo>
                    <a:pt x="834" y="149"/>
                  </a:lnTo>
                  <a:lnTo>
                    <a:pt x="833" y="149"/>
                  </a:lnTo>
                  <a:lnTo>
                    <a:pt x="833" y="151"/>
                  </a:lnTo>
                  <a:lnTo>
                    <a:pt x="832" y="151"/>
                  </a:lnTo>
                  <a:lnTo>
                    <a:pt x="832" y="152"/>
                  </a:lnTo>
                  <a:lnTo>
                    <a:pt x="832" y="153"/>
                  </a:lnTo>
                  <a:lnTo>
                    <a:pt x="830" y="154"/>
                  </a:lnTo>
                  <a:lnTo>
                    <a:pt x="830" y="156"/>
                  </a:lnTo>
                  <a:lnTo>
                    <a:pt x="830" y="157"/>
                  </a:lnTo>
                  <a:lnTo>
                    <a:pt x="832" y="158"/>
                  </a:lnTo>
                  <a:lnTo>
                    <a:pt x="832" y="160"/>
                  </a:lnTo>
                  <a:lnTo>
                    <a:pt x="830" y="161"/>
                  </a:lnTo>
                  <a:lnTo>
                    <a:pt x="830" y="164"/>
                  </a:lnTo>
                  <a:lnTo>
                    <a:pt x="829" y="164"/>
                  </a:lnTo>
                  <a:lnTo>
                    <a:pt x="829" y="165"/>
                  </a:lnTo>
                  <a:lnTo>
                    <a:pt x="828" y="166"/>
                  </a:lnTo>
                  <a:lnTo>
                    <a:pt x="826" y="166"/>
                  </a:lnTo>
                  <a:lnTo>
                    <a:pt x="825" y="166"/>
                  </a:lnTo>
                  <a:lnTo>
                    <a:pt x="823" y="166"/>
                  </a:lnTo>
                  <a:lnTo>
                    <a:pt x="821" y="165"/>
                  </a:lnTo>
                  <a:lnTo>
                    <a:pt x="819" y="165"/>
                  </a:lnTo>
                  <a:lnTo>
                    <a:pt x="817" y="165"/>
                  </a:lnTo>
                  <a:lnTo>
                    <a:pt x="816" y="166"/>
                  </a:lnTo>
                  <a:lnTo>
                    <a:pt x="815" y="166"/>
                  </a:lnTo>
                  <a:lnTo>
                    <a:pt x="813" y="168"/>
                  </a:lnTo>
                  <a:lnTo>
                    <a:pt x="813" y="169"/>
                  </a:lnTo>
                  <a:lnTo>
                    <a:pt x="813" y="170"/>
                  </a:lnTo>
                  <a:lnTo>
                    <a:pt x="812" y="171"/>
                  </a:lnTo>
                  <a:lnTo>
                    <a:pt x="812" y="173"/>
                  </a:lnTo>
                  <a:lnTo>
                    <a:pt x="811" y="174"/>
                  </a:lnTo>
                  <a:lnTo>
                    <a:pt x="812" y="175"/>
                  </a:lnTo>
                  <a:lnTo>
                    <a:pt x="811" y="178"/>
                  </a:lnTo>
                  <a:lnTo>
                    <a:pt x="811" y="179"/>
                  </a:lnTo>
                  <a:lnTo>
                    <a:pt x="809" y="179"/>
                  </a:lnTo>
                  <a:lnTo>
                    <a:pt x="808" y="182"/>
                  </a:lnTo>
                  <a:lnTo>
                    <a:pt x="808" y="183"/>
                  </a:lnTo>
                  <a:lnTo>
                    <a:pt x="809" y="185"/>
                  </a:lnTo>
                  <a:lnTo>
                    <a:pt x="809" y="186"/>
                  </a:lnTo>
                  <a:lnTo>
                    <a:pt x="808" y="187"/>
                  </a:lnTo>
                  <a:lnTo>
                    <a:pt x="808" y="190"/>
                  </a:lnTo>
                  <a:lnTo>
                    <a:pt x="808" y="191"/>
                  </a:lnTo>
                  <a:lnTo>
                    <a:pt x="808" y="194"/>
                  </a:lnTo>
                  <a:lnTo>
                    <a:pt x="808" y="195"/>
                  </a:lnTo>
                  <a:lnTo>
                    <a:pt x="808" y="198"/>
                  </a:lnTo>
                  <a:lnTo>
                    <a:pt x="807" y="200"/>
                  </a:lnTo>
                  <a:lnTo>
                    <a:pt x="807" y="202"/>
                  </a:lnTo>
                  <a:lnTo>
                    <a:pt x="806" y="204"/>
                  </a:lnTo>
                  <a:lnTo>
                    <a:pt x="806" y="206"/>
                  </a:lnTo>
                  <a:lnTo>
                    <a:pt x="806" y="207"/>
                  </a:lnTo>
                  <a:lnTo>
                    <a:pt x="806" y="208"/>
                  </a:lnTo>
                  <a:lnTo>
                    <a:pt x="806" y="209"/>
                  </a:lnTo>
                  <a:lnTo>
                    <a:pt x="806" y="211"/>
                  </a:lnTo>
                  <a:lnTo>
                    <a:pt x="806" y="215"/>
                  </a:lnTo>
                  <a:lnTo>
                    <a:pt x="806" y="216"/>
                  </a:lnTo>
                  <a:lnTo>
                    <a:pt x="807" y="217"/>
                  </a:lnTo>
                  <a:lnTo>
                    <a:pt x="807" y="219"/>
                  </a:lnTo>
                  <a:lnTo>
                    <a:pt x="807" y="221"/>
                  </a:lnTo>
                  <a:lnTo>
                    <a:pt x="807" y="223"/>
                  </a:lnTo>
                  <a:lnTo>
                    <a:pt x="808" y="224"/>
                  </a:lnTo>
                  <a:lnTo>
                    <a:pt x="808" y="225"/>
                  </a:lnTo>
                  <a:lnTo>
                    <a:pt x="808" y="228"/>
                  </a:lnTo>
                  <a:lnTo>
                    <a:pt x="808" y="229"/>
                  </a:lnTo>
                  <a:lnTo>
                    <a:pt x="808" y="232"/>
                  </a:lnTo>
                  <a:lnTo>
                    <a:pt x="808" y="234"/>
                  </a:lnTo>
                  <a:lnTo>
                    <a:pt x="808" y="238"/>
                  </a:lnTo>
                  <a:lnTo>
                    <a:pt x="809" y="240"/>
                  </a:lnTo>
                  <a:lnTo>
                    <a:pt x="809" y="242"/>
                  </a:lnTo>
                  <a:lnTo>
                    <a:pt x="809" y="243"/>
                  </a:lnTo>
                  <a:lnTo>
                    <a:pt x="809" y="245"/>
                  </a:lnTo>
                  <a:lnTo>
                    <a:pt x="809" y="246"/>
                  </a:lnTo>
                  <a:lnTo>
                    <a:pt x="809" y="247"/>
                  </a:lnTo>
                  <a:lnTo>
                    <a:pt x="809" y="250"/>
                  </a:lnTo>
                  <a:lnTo>
                    <a:pt x="808" y="251"/>
                  </a:lnTo>
                  <a:lnTo>
                    <a:pt x="808" y="253"/>
                  </a:lnTo>
                  <a:lnTo>
                    <a:pt x="809" y="254"/>
                  </a:lnTo>
                  <a:lnTo>
                    <a:pt x="811" y="255"/>
                  </a:lnTo>
                  <a:lnTo>
                    <a:pt x="813" y="257"/>
                  </a:lnTo>
                  <a:lnTo>
                    <a:pt x="815" y="258"/>
                  </a:lnTo>
                  <a:lnTo>
                    <a:pt x="815" y="259"/>
                  </a:lnTo>
                  <a:lnTo>
                    <a:pt x="815" y="261"/>
                  </a:lnTo>
                  <a:lnTo>
                    <a:pt x="816" y="261"/>
                  </a:lnTo>
                  <a:lnTo>
                    <a:pt x="819" y="261"/>
                  </a:lnTo>
                  <a:lnTo>
                    <a:pt x="820" y="261"/>
                  </a:lnTo>
                  <a:lnTo>
                    <a:pt x="823" y="261"/>
                  </a:lnTo>
                  <a:lnTo>
                    <a:pt x="824" y="261"/>
                  </a:lnTo>
                  <a:lnTo>
                    <a:pt x="826" y="261"/>
                  </a:lnTo>
                  <a:lnTo>
                    <a:pt x="832" y="261"/>
                  </a:lnTo>
                  <a:lnTo>
                    <a:pt x="833" y="262"/>
                  </a:lnTo>
                  <a:lnTo>
                    <a:pt x="837" y="266"/>
                  </a:lnTo>
                  <a:lnTo>
                    <a:pt x="838" y="267"/>
                  </a:lnTo>
                  <a:lnTo>
                    <a:pt x="838" y="268"/>
                  </a:lnTo>
                  <a:lnTo>
                    <a:pt x="837" y="270"/>
                  </a:lnTo>
                  <a:lnTo>
                    <a:pt x="837" y="272"/>
                  </a:lnTo>
                  <a:lnTo>
                    <a:pt x="836" y="274"/>
                  </a:lnTo>
                  <a:lnTo>
                    <a:pt x="837" y="275"/>
                  </a:lnTo>
                  <a:lnTo>
                    <a:pt x="837" y="276"/>
                  </a:lnTo>
                  <a:lnTo>
                    <a:pt x="840" y="276"/>
                  </a:lnTo>
                  <a:lnTo>
                    <a:pt x="841" y="278"/>
                  </a:lnTo>
                  <a:lnTo>
                    <a:pt x="844" y="276"/>
                  </a:lnTo>
                  <a:lnTo>
                    <a:pt x="846" y="279"/>
                  </a:lnTo>
                  <a:lnTo>
                    <a:pt x="847" y="280"/>
                  </a:lnTo>
                  <a:lnTo>
                    <a:pt x="849" y="281"/>
                  </a:lnTo>
                  <a:lnTo>
                    <a:pt x="850" y="281"/>
                  </a:lnTo>
                  <a:lnTo>
                    <a:pt x="853" y="283"/>
                  </a:lnTo>
                  <a:lnTo>
                    <a:pt x="854" y="283"/>
                  </a:lnTo>
                  <a:lnTo>
                    <a:pt x="855" y="284"/>
                  </a:lnTo>
                  <a:lnTo>
                    <a:pt x="855" y="285"/>
                  </a:lnTo>
                  <a:lnTo>
                    <a:pt x="854" y="288"/>
                  </a:lnTo>
                  <a:lnTo>
                    <a:pt x="855" y="289"/>
                  </a:lnTo>
                  <a:lnTo>
                    <a:pt x="857" y="291"/>
                  </a:lnTo>
                  <a:lnTo>
                    <a:pt x="858" y="291"/>
                  </a:lnTo>
                  <a:lnTo>
                    <a:pt x="859" y="291"/>
                  </a:lnTo>
                  <a:lnTo>
                    <a:pt x="861" y="291"/>
                  </a:lnTo>
                  <a:lnTo>
                    <a:pt x="862" y="291"/>
                  </a:lnTo>
                  <a:lnTo>
                    <a:pt x="864" y="291"/>
                  </a:lnTo>
                  <a:lnTo>
                    <a:pt x="867" y="291"/>
                  </a:lnTo>
                  <a:lnTo>
                    <a:pt x="868" y="291"/>
                  </a:lnTo>
                  <a:lnTo>
                    <a:pt x="870" y="292"/>
                  </a:lnTo>
                  <a:lnTo>
                    <a:pt x="871" y="292"/>
                  </a:lnTo>
                  <a:lnTo>
                    <a:pt x="872" y="292"/>
                  </a:lnTo>
                  <a:lnTo>
                    <a:pt x="874" y="293"/>
                  </a:lnTo>
                  <a:lnTo>
                    <a:pt x="874" y="297"/>
                  </a:lnTo>
                  <a:lnTo>
                    <a:pt x="875" y="298"/>
                  </a:lnTo>
                  <a:lnTo>
                    <a:pt x="876" y="300"/>
                  </a:lnTo>
                  <a:lnTo>
                    <a:pt x="876" y="301"/>
                  </a:lnTo>
                  <a:lnTo>
                    <a:pt x="875" y="301"/>
                  </a:lnTo>
                  <a:lnTo>
                    <a:pt x="874" y="302"/>
                  </a:lnTo>
                  <a:lnTo>
                    <a:pt x="872" y="302"/>
                  </a:lnTo>
                  <a:lnTo>
                    <a:pt x="871" y="304"/>
                  </a:lnTo>
                  <a:lnTo>
                    <a:pt x="871" y="306"/>
                  </a:lnTo>
                  <a:lnTo>
                    <a:pt x="870" y="306"/>
                  </a:lnTo>
                  <a:lnTo>
                    <a:pt x="870" y="308"/>
                  </a:lnTo>
                  <a:lnTo>
                    <a:pt x="870" y="309"/>
                  </a:lnTo>
                  <a:lnTo>
                    <a:pt x="870" y="310"/>
                  </a:lnTo>
                  <a:lnTo>
                    <a:pt x="871" y="312"/>
                  </a:lnTo>
                  <a:lnTo>
                    <a:pt x="872" y="313"/>
                  </a:lnTo>
                  <a:lnTo>
                    <a:pt x="871" y="314"/>
                  </a:lnTo>
                  <a:lnTo>
                    <a:pt x="870" y="315"/>
                  </a:lnTo>
                  <a:lnTo>
                    <a:pt x="870" y="317"/>
                  </a:lnTo>
                  <a:lnTo>
                    <a:pt x="868" y="318"/>
                  </a:lnTo>
                  <a:lnTo>
                    <a:pt x="867" y="319"/>
                  </a:lnTo>
                  <a:lnTo>
                    <a:pt x="867" y="321"/>
                  </a:lnTo>
                  <a:lnTo>
                    <a:pt x="868" y="321"/>
                  </a:lnTo>
                  <a:lnTo>
                    <a:pt x="870" y="322"/>
                  </a:lnTo>
                  <a:lnTo>
                    <a:pt x="871" y="323"/>
                  </a:lnTo>
                  <a:lnTo>
                    <a:pt x="871" y="325"/>
                  </a:lnTo>
                  <a:lnTo>
                    <a:pt x="872" y="325"/>
                  </a:lnTo>
                  <a:lnTo>
                    <a:pt x="874" y="326"/>
                  </a:lnTo>
                  <a:lnTo>
                    <a:pt x="875" y="325"/>
                  </a:lnTo>
                  <a:lnTo>
                    <a:pt x="876" y="325"/>
                  </a:lnTo>
                  <a:lnTo>
                    <a:pt x="878" y="325"/>
                  </a:lnTo>
                  <a:lnTo>
                    <a:pt x="879" y="326"/>
                  </a:lnTo>
                  <a:lnTo>
                    <a:pt x="879" y="329"/>
                  </a:lnTo>
                  <a:lnTo>
                    <a:pt x="879" y="330"/>
                  </a:lnTo>
                  <a:lnTo>
                    <a:pt x="879" y="331"/>
                  </a:lnTo>
                  <a:lnTo>
                    <a:pt x="880" y="331"/>
                  </a:lnTo>
                  <a:lnTo>
                    <a:pt x="881" y="331"/>
                  </a:lnTo>
                  <a:lnTo>
                    <a:pt x="883" y="331"/>
                  </a:lnTo>
                  <a:lnTo>
                    <a:pt x="884" y="331"/>
                  </a:lnTo>
                  <a:lnTo>
                    <a:pt x="885" y="331"/>
                  </a:lnTo>
                  <a:lnTo>
                    <a:pt x="887" y="333"/>
                  </a:lnTo>
                  <a:lnTo>
                    <a:pt x="887" y="335"/>
                  </a:lnTo>
                  <a:lnTo>
                    <a:pt x="887" y="336"/>
                  </a:lnTo>
                  <a:lnTo>
                    <a:pt x="884" y="336"/>
                  </a:lnTo>
                  <a:lnTo>
                    <a:pt x="883" y="336"/>
                  </a:lnTo>
                  <a:lnTo>
                    <a:pt x="883" y="338"/>
                  </a:lnTo>
                  <a:lnTo>
                    <a:pt x="881" y="339"/>
                  </a:lnTo>
                  <a:lnTo>
                    <a:pt x="880" y="339"/>
                  </a:lnTo>
                  <a:lnTo>
                    <a:pt x="878" y="340"/>
                  </a:lnTo>
                  <a:lnTo>
                    <a:pt x="876" y="342"/>
                  </a:lnTo>
                  <a:lnTo>
                    <a:pt x="875" y="343"/>
                  </a:lnTo>
                  <a:lnTo>
                    <a:pt x="872" y="344"/>
                  </a:lnTo>
                  <a:lnTo>
                    <a:pt x="871" y="346"/>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22">
              <a:extLst>
                <a:ext uri="{FF2B5EF4-FFF2-40B4-BE49-F238E27FC236}">
                  <a16:creationId xmlns:a16="http://schemas.microsoft.com/office/drawing/2014/main" id="{257C2BBE-B2A7-4D56-8B59-825EC49000F0}"/>
                </a:ext>
              </a:extLst>
            </p:cNvPr>
            <p:cNvSpPr>
              <a:spLocks/>
            </p:cNvSpPr>
            <p:nvPr/>
          </p:nvSpPr>
          <p:spPr bwMode="auto">
            <a:xfrm>
              <a:off x="1849" y="545"/>
              <a:ext cx="1968" cy="1610"/>
            </a:xfrm>
            <a:custGeom>
              <a:avLst/>
              <a:gdLst>
                <a:gd name="T0" fmla="*/ 1859 w 1968"/>
                <a:gd name="T1" fmla="*/ 1170 h 1610"/>
                <a:gd name="T2" fmla="*/ 1809 w 1968"/>
                <a:gd name="T3" fmla="*/ 1176 h 1610"/>
                <a:gd name="T4" fmla="*/ 1748 w 1968"/>
                <a:gd name="T5" fmla="*/ 1161 h 1610"/>
                <a:gd name="T6" fmla="*/ 1725 w 1968"/>
                <a:gd name="T7" fmla="*/ 1208 h 1610"/>
                <a:gd name="T8" fmla="*/ 1706 w 1968"/>
                <a:gd name="T9" fmla="*/ 1255 h 1610"/>
                <a:gd name="T10" fmla="*/ 1753 w 1968"/>
                <a:gd name="T11" fmla="*/ 1366 h 1610"/>
                <a:gd name="T12" fmla="*/ 1655 w 1968"/>
                <a:gd name="T13" fmla="*/ 1449 h 1610"/>
                <a:gd name="T14" fmla="*/ 1576 w 1968"/>
                <a:gd name="T15" fmla="*/ 1407 h 1610"/>
                <a:gd name="T16" fmla="*/ 1528 w 1968"/>
                <a:gd name="T17" fmla="*/ 1468 h 1610"/>
                <a:gd name="T18" fmla="*/ 1435 w 1968"/>
                <a:gd name="T19" fmla="*/ 1489 h 1610"/>
                <a:gd name="T20" fmla="*/ 1267 w 1968"/>
                <a:gd name="T21" fmla="*/ 1475 h 1610"/>
                <a:gd name="T22" fmla="*/ 1182 w 1968"/>
                <a:gd name="T23" fmla="*/ 1413 h 1610"/>
                <a:gd name="T24" fmla="*/ 1106 w 1968"/>
                <a:gd name="T25" fmla="*/ 1455 h 1610"/>
                <a:gd name="T26" fmla="*/ 1023 w 1968"/>
                <a:gd name="T27" fmla="*/ 1589 h 1610"/>
                <a:gd name="T28" fmla="*/ 954 w 1968"/>
                <a:gd name="T29" fmla="*/ 1593 h 1610"/>
                <a:gd name="T30" fmla="*/ 887 w 1968"/>
                <a:gd name="T31" fmla="*/ 1433 h 1610"/>
                <a:gd name="T32" fmla="*/ 895 w 1968"/>
                <a:gd name="T33" fmla="*/ 1347 h 1610"/>
                <a:gd name="T34" fmla="*/ 953 w 1968"/>
                <a:gd name="T35" fmla="*/ 1301 h 1610"/>
                <a:gd name="T36" fmla="*/ 962 w 1968"/>
                <a:gd name="T37" fmla="*/ 1226 h 1610"/>
                <a:gd name="T38" fmla="*/ 915 w 1968"/>
                <a:gd name="T39" fmla="*/ 1206 h 1610"/>
                <a:gd name="T40" fmla="*/ 823 w 1968"/>
                <a:gd name="T41" fmla="*/ 1150 h 1610"/>
                <a:gd name="T42" fmla="*/ 747 w 1968"/>
                <a:gd name="T43" fmla="*/ 1196 h 1610"/>
                <a:gd name="T44" fmla="*/ 617 w 1968"/>
                <a:gd name="T45" fmla="*/ 1234 h 1610"/>
                <a:gd name="T46" fmla="*/ 519 w 1968"/>
                <a:gd name="T47" fmla="*/ 1336 h 1610"/>
                <a:gd name="T48" fmla="*/ 556 w 1968"/>
                <a:gd name="T49" fmla="*/ 1458 h 1610"/>
                <a:gd name="T50" fmla="*/ 426 w 1968"/>
                <a:gd name="T51" fmla="*/ 1517 h 1610"/>
                <a:gd name="T52" fmla="*/ 330 w 1968"/>
                <a:gd name="T53" fmla="*/ 1449 h 1610"/>
                <a:gd name="T54" fmla="*/ 254 w 1968"/>
                <a:gd name="T55" fmla="*/ 1333 h 1610"/>
                <a:gd name="T56" fmla="*/ 194 w 1968"/>
                <a:gd name="T57" fmla="*/ 1221 h 1610"/>
                <a:gd name="T58" fmla="*/ 105 w 1968"/>
                <a:gd name="T59" fmla="*/ 1106 h 1610"/>
                <a:gd name="T60" fmla="*/ 8 w 1968"/>
                <a:gd name="T61" fmla="*/ 941 h 1610"/>
                <a:gd name="T62" fmla="*/ 58 w 1968"/>
                <a:gd name="T63" fmla="*/ 776 h 1610"/>
                <a:gd name="T64" fmla="*/ 41 w 1968"/>
                <a:gd name="T65" fmla="*/ 638 h 1610"/>
                <a:gd name="T66" fmla="*/ 147 w 1968"/>
                <a:gd name="T67" fmla="*/ 608 h 1610"/>
                <a:gd name="T68" fmla="*/ 229 w 1968"/>
                <a:gd name="T69" fmla="*/ 578 h 1610"/>
                <a:gd name="T70" fmla="*/ 351 w 1968"/>
                <a:gd name="T71" fmla="*/ 577 h 1610"/>
                <a:gd name="T72" fmla="*/ 465 w 1968"/>
                <a:gd name="T73" fmla="*/ 531 h 1610"/>
                <a:gd name="T74" fmla="*/ 637 w 1968"/>
                <a:gd name="T75" fmla="*/ 493 h 1610"/>
                <a:gd name="T76" fmla="*/ 634 w 1968"/>
                <a:gd name="T77" fmla="*/ 413 h 1610"/>
                <a:gd name="T78" fmla="*/ 680 w 1968"/>
                <a:gd name="T79" fmla="*/ 381 h 1610"/>
                <a:gd name="T80" fmla="*/ 663 w 1968"/>
                <a:gd name="T81" fmla="*/ 327 h 1610"/>
                <a:gd name="T82" fmla="*/ 692 w 1968"/>
                <a:gd name="T83" fmla="*/ 244 h 1610"/>
                <a:gd name="T84" fmla="*/ 799 w 1968"/>
                <a:gd name="T85" fmla="*/ 148 h 1610"/>
                <a:gd name="T86" fmla="*/ 825 w 1968"/>
                <a:gd name="T87" fmla="*/ 193 h 1610"/>
                <a:gd name="T88" fmla="*/ 894 w 1968"/>
                <a:gd name="T89" fmla="*/ 252 h 1610"/>
                <a:gd name="T90" fmla="*/ 913 w 1968"/>
                <a:gd name="T91" fmla="*/ 195 h 1610"/>
                <a:gd name="T92" fmla="*/ 1018 w 1968"/>
                <a:gd name="T93" fmla="*/ 127 h 1610"/>
                <a:gd name="T94" fmla="*/ 1098 w 1968"/>
                <a:gd name="T95" fmla="*/ 127 h 1610"/>
                <a:gd name="T96" fmla="*/ 1156 w 1968"/>
                <a:gd name="T97" fmla="*/ 66 h 1610"/>
                <a:gd name="T98" fmla="*/ 1187 w 1968"/>
                <a:gd name="T99" fmla="*/ 123 h 1610"/>
                <a:gd name="T100" fmla="*/ 1253 w 1968"/>
                <a:gd name="T101" fmla="*/ 102 h 1610"/>
                <a:gd name="T102" fmla="*/ 1340 w 1968"/>
                <a:gd name="T103" fmla="*/ 79 h 1610"/>
                <a:gd name="T104" fmla="*/ 1423 w 1968"/>
                <a:gd name="T105" fmla="*/ 55 h 1610"/>
                <a:gd name="T106" fmla="*/ 1518 w 1968"/>
                <a:gd name="T107" fmla="*/ 31 h 1610"/>
                <a:gd name="T108" fmla="*/ 1598 w 1968"/>
                <a:gd name="T109" fmla="*/ 45 h 1610"/>
                <a:gd name="T110" fmla="*/ 1754 w 1968"/>
                <a:gd name="T111" fmla="*/ 182 h 1610"/>
                <a:gd name="T112" fmla="*/ 1864 w 1968"/>
                <a:gd name="T113" fmla="*/ 255 h 1610"/>
                <a:gd name="T114" fmla="*/ 1850 w 1968"/>
                <a:gd name="T115" fmla="*/ 434 h 1610"/>
                <a:gd name="T116" fmla="*/ 1833 w 1968"/>
                <a:gd name="T117" fmla="*/ 631 h 1610"/>
                <a:gd name="T118" fmla="*/ 1816 w 1968"/>
                <a:gd name="T119" fmla="*/ 676 h 1610"/>
                <a:gd name="T120" fmla="*/ 1800 w 1968"/>
                <a:gd name="T121" fmla="*/ 765 h 1610"/>
                <a:gd name="T122" fmla="*/ 1968 w 1968"/>
                <a:gd name="T123" fmla="*/ 777 h 1610"/>
                <a:gd name="T124" fmla="*/ 1913 w 1968"/>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8" h="1610">
                  <a:moveTo>
                    <a:pt x="1913" y="1013"/>
                  </a:moveTo>
                  <a:lnTo>
                    <a:pt x="1917" y="1018"/>
                  </a:lnTo>
                  <a:lnTo>
                    <a:pt x="1923" y="1028"/>
                  </a:lnTo>
                  <a:lnTo>
                    <a:pt x="1930" y="1039"/>
                  </a:lnTo>
                  <a:lnTo>
                    <a:pt x="1936" y="1048"/>
                  </a:lnTo>
                  <a:lnTo>
                    <a:pt x="1936" y="1049"/>
                  </a:lnTo>
                  <a:lnTo>
                    <a:pt x="1943" y="1060"/>
                  </a:lnTo>
                  <a:lnTo>
                    <a:pt x="1944" y="1061"/>
                  </a:lnTo>
                  <a:lnTo>
                    <a:pt x="1944" y="1065"/>
                  </a:lnTo>
                  <a:lnTo>
                    <a:pt x="1944" y="1069"/>
                  </a:lnTo>
                  <a:lnTo>
                    <a:pt x="1944" y="1072"/>
                  </a:lnTo>
                  <a:lnTo>
                    <a:pt x="1947" y="1074"/>
                  </a:lnTo>
                  <a:lnTo>
                    <a:pt x="1948" y="1077"/>
                  </a:lnTo>
                  <a:lnTo>
                    <a:pt x="1948" y="1081"/>
                  </a:lnTo>
                  <a:lnTo>
                    <a:pt x="1947" y="1083"/>
                  </a:lnTo>
                  <a:lnTo>
                    <a:pt x="1947" y="1087"/>
                  </a:lnTo>
                  <a:lnTo>
                    <a:pt x="1945" y="1090"/>
                  </a:lnTo>
                  <a:lnTo>
                    <a:pt x="1944" y="1093"/>
                  </a:lnTo>
                  <a:lnTo>
                    <a:pt x="1944" y="1097"/>
                  </a:lnTo>
                  <a:lnTo>
                    <a:pt x="1944" y="1100"/>
                  </a:lnTo>
                  <a:lnTo>
                    <a:pt x="1943" y="1104"/>
                  </a:lnTo>
                  <a:lnTo>
                    <a:pt x="1943" y="1106"/>
                  </a:lnTo>
                  <a:lnTo>
                    <a:pt x="1939" y="1108"/>
                  </a:lnTo>
                  <a:lnTo>
                    <a:pt x="1936" y="1108"/>
                  </a:lnTo>
                  <a:lnTo>
                    <a:pt x="1935" y="1108"/>
                  </a:lnTo>
                  <a:lnTo>
                    <a:pt x="1932" y="1110"/>
                  </a:lnTo>
                  <a:lnTo>
                    <a:pt x="1931" y="1114"/>
                  </a:lnTo>
                  <a:lnTo>
                    <a:pt x="1931" y="1116"/>
                  </a:lnTo>
                  <a:lnTo>
                    <a:pt x="1931" y="1120"/>
                  </a:lnTo>
                  <a:lnTo>
                    <a:pt x="1932" y="1128"/>
                  </a:lnTo>
                  <a:lnTo>
                    <a:pt x="1932" y="1131"/>
                  </a:lnTo>
                  <a:lnTo>
                    <a:pt x="1931" y="1133"/>
                  </a:lnTo>
                  <a:lnTo>
                    <a:pt x="1928" y="1134"/>
                  </a:lnTo>
                  <a:lnTo>
                    <a:pt x="1926" y="1136"/>
                  </a:lnTo>
                  <a:lnTo>
                    <a:pt x="1922" y="1136"/>
                  </a:lnTo>
                  <a:lnTo>
                    <a:pt x="1918" y="1134"/>
                  </a:lnTo>
                  <a:lnTo>
                    <a:pt x="1915" y="1134"/>
                  </a:lnTo>
                  <a:lnTo>
                    <a:pt x="1913" y="1133"/>
                  </a:lnTo>
                  <a:lnTo>
                    <a:pt x="1909" y="1132"/>
                  </a:lnTo>
                  <a:lnTo>
                    <a:pt x="1906" y="1131"/>
                  </a:lnTo>
                  <a:lnTo>
                    <a:pt x="1902" y="1131"/>
                  </a:lnTo>
                  <a:lnTo>
                    <a:pt x="1900" y="1131"/>
                  </a:lnTo>
                  <a:lnTo>
                    <a:pt x="1898" y="1134"/>
                  </a:lnTo>
                  <a:lnTo>
                    <a:pt x="1900" y="1137"/>
                  </a:lnTo>
                  <a:lnTo>
                    <a:pt x="1901" y="1140"/>
                  </a:lnTo>
                  <a:lnTo>
                    <a:pt x="1902" y="1142"/>
                  </a:lnTo>
                  <a:lnTo>
                    <a:pt x="1901" y="1146"/>
                  </a:lnTo>
                  <a:lnTo>
                    <a:pt x="1901" y="1149"/>
                  </a:lnTo>
                  <a:lnTo>
                    <a:pt x="1897" y="1150"/>
                  </a:lnTo>
                  <a:lnTo>
                    <a:pt x="1894" y="1150"/>
                  </a:lnTo>
                  <a:lnTo>
                    <a:pt x="1890" y="1150"/>
                  </a:lnTo>
                  <a:lnTo>
                    <a:pt x="1888" y="1149"/>
                  </a:lnTo>
                  <a:lnTo>
                    <a:pt x="1888" y="1145"/>
                  </a:lnTo>
                  <a:lnTo>
                    <a:pt x="1888" y="1141"/>
                  </a:lnTo>
                  <a:lnTo>
                    <a:pt x="1885" y="1138"/>
                  </a:lnTo>
                  <a:lnTo>
                    <a:pt x="1883" y="1137"/>
                  </a:lnTo>
                  <a:lnTo>
                    <a:pt x="1879" y="1137"/>
                  </a:lnTo>
                  <a:lnTo>
                    <a:pt x="1875" y="1137"/>
                  </a:lnTo>
                  <a:lnTo>
                    <a:pt x="1871" y="1138"/>
                  </a:lnTo>
                  <a:lnTo>
                    <a:pt x="1868" y="1140"/>
                  </a:lnTo>
                  <a:lnTo>
                    <a:pt x="1867" y="1142"/>
                  </a:lnTo>
                  <a:lnTo>
                    <a:pt x="1866" y="1146"/>
                  </a:lnTo>
                  <a:lnTo>
                    <a:pt x="1866" y="1150"/>
                  </a:lnTo>
                  <a:lnTo>
                    <a:pt x="1867" y="1154"/>
                  </a:lnTo>
                  <a:lnTo>
                    <a:pt x="1868" y="1157"/>
                  </a:lnTo>
                  <a:lnTo>
                    <a:pt x="1869" y="1159"/>
                  </a:lnTo>
                  <a:lnTo>
                    <a:pt x="1871" y="1162"/>
                  </a:lnTo>
                  <a:lnTo>
                    <a:pt x="1869" y="1163"/>
                  </a:lnTo>
                  <a:lnTo>
                    <a:pt x="1869" y="1166"/>
                  </a:lnTo>
                  <a:lnTo>
                    <a:pt x="1864" y="1170"/>
                  </a:lnTo>
                  <a:lnTo>
                    <a:pt x="1863" y="1170"/>
                  </a:lnTo>
                  <a:lnTo>
                    <a:pt x="1862" y="1170"/>
                  </a:lnTo>
                  <a:lnTo>
                    <a:pt x="1859" y="1170"/>
                  </a:lnTo>
                  <a:lnTo>
                    <a:pt x="1858" y="1170"/>
                  </a:lnTo>
                  <a:lnTo>
                    <a:pt x="1856" y="1170"/>
                  </a:lnTo>
                  <a:lnTo>
                    <a:pt x="1856" y="1169"/>
                  </a:lnTo>
                  <a:lnTo>
                    <a:pt x="1854" y="1169"/>
                  </a:lnTo>
                  <a:lnTo>
                    <a:pt x="1852" y="1167"/>
                  </a:lnTo>
                  <a:lnTo>
                    <a:pt x="1851" y="1167"/>
                  </a:lnTo>
                  <a:lnTo>
                    <a:pt x="1850" y="1167"/>
                  </a:lnTo>
                  <a:lnTo>
                    <a:pt x="1849" y="1166"/>
                  </a:lnTo>
                  <a:lnTo>
                    <a:pt x="1846" y="1167"/>
                  </a:lnTo>
                  <a:lnTo>
                    <a:pt x="1845" y="1169"/>
                  </a:lnTo>
                  <a:lnTo>
                    <a:pt x="1846" y="1170"/>
                  </a:lnTo>
                  <a:lnTo>
                    <a:pt x="1847" y="1170"/>
                  </a:lnTo>
                  <a:lnTo>
                    <a:pt x="1849" y="1171"/>
                  </a:lnTo>
                  <a:lnTo>
                    <a:pt x="1850" y="1172"/>
                  </a:lnTo>
                  <a:lnTo>
                    <a:pt x="1850" y="1174"/>
                  </a:lnTo>
                  <a:lnTo>
                    <a:pt x="1851" y="1175"/>
                  </a:lnTo>
                  <a:lnTo>
                    <a:pt x="1852" y="1176"/>
                  </a:lnTo>
                  <a:lnTo>
                    <a:pt x="1854" y="1176"/>
                  </a:lnTo>
                  <a:lnTo>
                    <a:pt x="1854" y="1178"/>
                  </a:lnTo>
                  <a:lnTo>
                    <a:pt x="1854" y="1179"/>
                  </a:lnTo>
                  <a:lnTo>
                    <a:pt x="1852" y="1180"/>
                  </a:lnTo>
                  <a:lnTo>
                    <a:pt x="1851" y="1180"/>
                  </a:lnTo>
                  <a:lnTo>
                    <a:pt x="1850" y="1180"/>
                  </a:lnTo>
                  <a:lnTo>
                    <a:pt x="1849" y="1180"/>
                  </a:lnTo>
                  <a:lnTo>
                    <a:pt x="1847" y="1180"/>
                  </a:lnTo>
                  <a:lnTo>
                    <a:pt x="1846" y="1180"/>
                  </a:lnTo>
                  <a:lnTo>
                    <a:pt x="1843" y="1180"/>
                  </a:lnTo>
                  <a:lnTo>
                    <a:pt x="1843" y="1179"/>
                  </a:lnTo>
                  <a:lnTo>
                    <a:pt x="1843" y="1178"/>
                  </a:lnTo>
                  <a:lnTo>
                    <a:pt x="1843" y="1176"/>
                  </a:lnTo>
                  <a:lnTo>
                    <a:pt x="1843" y="1175"/>
                  </a:lnTo>
                  <a:lnTo>
                    <a:pt x="1842" y="1174"/>
                  </a:lnTo>
                  <a:lnTo>
                    <a:pt x="1841" y="1174"/>
                  </a:lnTo>
                  <a:lnTo>
                    <a:pt x="1839" y="1174"/>
                  </a:lnTo>
                  <a:lnTo>
                    <a:pt x="1838" y="1174"/>
                  </a:lnTo>
                  <a:lnTo>
                    <a:pt x="1837" y="1174"/>
                  </a:lnTo>
                  <a:lnTo>
                    <a:pt x="1835" y="1174"/>
                  </a:lnTo>
                  <a:lnTo>
                    <a:pt x="1834" y="1174"/>
                  </a:lnTo>
                  <a:lnTo>
                    <a:pt x="1833" y="1175"/>
                  </a:lnTo>
                  <a:lnTo>
                    <a:pt x="1831" y="1175"/>
                  </a:lnTo>
                  <a:lnTo>
                    <a:pt x="1831" y="1174"/>
                  </a:lnTo>
                  <a:lnTo>
                    <a:pt x="1830" y="1172"/>
                  </a:lnTo>
                  <a:lnTo>
                    <a:pt x="1829" y="1171"/>
                  </a:lnTo>
                  <a:lnTo>
                    <a:pt x="1828" y="1171"/>
                  </a:lnTo>
                  <a:lnTo>
                    <a:pt x="1826" y="1171"/>
                  </a:lnTo>
                  <a:lnTo>
                    <a:pt x="1825" y="1171"/>
                  </a:lnTo>
                  <a:lnTo>
                    <a:pt x="1825" y="1172"/>
                  </a:lnTo>
                  <a:lnTo>
                    <a:pt x="1824" y="1174"/>
                  </a:lnTo>
                  <a:lnTo>
                    <a:pt x="1822" y="1174"/>
                  </a:lnTo>
                  <a:lnTo>
                    <a:pt x="1822" y="1175"/>
                  </a:lnTo>
                  <a:lnTo>
                    <a:pt x="1821" y="1175"/>
                  </a:lnTo>
                  <a:lnTo>
                    <a:pt x="1820" y="1176"/>
                  </a:lnTo>
                  <a:lnTo>
                    <a:pt x="1818" y="1176"/>
                  </a:lnTo>
                  <a:lnTo>
                    <a:pt x="1818" y="1175"/>
                  </a:lnTo>
                  <a:lnTo>
                    <a:pt x="1818" y="1174"/>
                  </a:lnTo>
                  <a:lnTo>
                    <a:pt x="1818" y="1172"/>
                  </a:lnTo>
                  <a:lnTo>
                    <a:pt x="1817" y="1171"/>
                  </a:lnTo>
                  <a:lnTo>
                    <a:pt x="1817" y="1170"/>
                  </a:lnTo>
                  <a:lnTo>
                    <a:pt x="1817" y="1169"/>
                  </a:lnTo>
                  <a:lnTo>
                    <a:pt x="1817" y="1167"/>
                  </a:lnTo>
                  <a:lnTo>
                    <a:pt x="1817" y="1166"/>
                  </a:lnTo>
                  <a:lnTo>
                    <a:pt x="1816" y="1166"/>
                  </a:lnTo>
                  <a:lnTo>
                    <a:pt x="1814" y="1167"/>
                  </a:lnTo>
                  <a:lnTo>
                    <a:pt x="1813" y="1169"/>
                  </a:lnTo>
                  <a:lnTo>
                    <a:pt x="1813" y="1170"/>
                  </a:lnTo>
                  <a:lnTo>
                    <a:pt x="1813" y="1171"/>
                  </a:lnTo>
                  <a:lnTo>
                    <a:pt x="1813" y="1172"/>
                  </a:lnTo>
                  <a:lnTo>
                    <a:pt x="1812" y="1172"/>
                  </a:lnTo>
                  <a:lnTo>
                    <a:pt x="1811" y="1171"/>
                  </a:lnTo>
                  <a:lnTo>
                    <a:pt x="1809" y="1172"/>
                  </a:lnTo>
                  <a:lnTo>
                    <a:pt x="1809" y="1174"/>
                  </a:lnTo>
                  <a:lnTo>
                    <a:pt x="1809" y="1175"/>
                  </a:lnTo>
                  <a:lnTo>
                    <a:pt x="1809" y="1176"/>
                  </a:lnTo>
                  <a:lnTo>
                    <a:pt x="1808" y="1176"/>
                  </a:lnTo>
                  <a:lnTo>
                    <a:pt x="1808" y="1178"/>
                  </a:lnTo>
                  <a:lnTo>
                    <a:pt x="1807" y="1178"/>
                  </a:lnTo>
                  <a:lnTo>
                    <a:pt x="1807" y="1176"/>
                  </a:lnTo>
                  <a:lnTo>
                    <a:pt x="1805" y="1176"/>
                  </a:lnTo>
                  <a:lnTo>
                    <a:pt x="1804" y="1175"/>
                  </a:lnTo>
                  <a:lnTo>
                    <a:pt x="1803" y="1175"/>
                  </a:lnTo>
                  <a:lnTo>
                    <a:pt x="1803" y="1174"/>
                  </a:lnTo>
                  <a:lnTo>
                    <a:pt x="1801" y="1174"/>
                  </a:lnTo>
                  <a:lnTo>
                    <a:pt x="1800" y="1174"/>
                  </a:lnTo>
                  <a:lnTo>
                    <a:pt x="1800" y="1172"/>
                  </a:lnTo>
                  <a:lnTo>
                    <a:pt x="1799" y="1171"/>
                  </a:lnTo>
                  <a:lnTo>
                    <a:pt x="1799" y="1170"/>
                  </a:lnTo>
                  <a:lnTo>
                    <a:pt x="1800" y="1169"/>
                  </a:lnTo>
                  <a:lnTo>
                    <a:pt x="1799" y="1167"/>
                  </a:lnTo>
                  <a:lnTo>
                    <a:pt x="1797" y="1167"/>
                  </a:lnTo>
                  <a:lnTo>
                    <a:pt x="1796" y="1167"/>
                  </a:lnTo>
                  <a:lnTo>
                    <a:pt x="1796" y="1166"/>
                  </a:lnTo>
                  <a:lnTo>
                    <a:pt x="1795" y="1166"/>
                  </a:lnTo>
                  <a:lnTo>
                    <a:pt x="1795" y="1165"/>
                  </a:lnTo>
                  <a:lnTo>
                    <a:pt x="1793" y="1163"/>
                  </a:lnTo>
                  <a:lnTo>
                    <a:pt x="1791" y="1163"/>
                  </a:lnTo>
                  <a:lnTo>
                    <a:pt x="1790" y="1163"/>
                  </a:lnTo>
                  <a:lnTo>
                    <a:pt x="1790" y="1165"/>
                  </a:lnTo>
                  <a:lnTo>
                    <a:pt x="1788" y="1165"/>
                  </a:lnTo>
                  <a:lnTo>
                    <a:pt x="1787" y="1166"/>
                  </a:lnTo>
                  <a:lnTo>
                    <a:pt x="1787" y="1167"/>
                  </a:lnTo>
                  <a:lnTo>
                    <a:pt x="1786" y="1167"/>
                  </a:lnTo>
                  <a:lnTo>
                    <a:pt x="1784" y="1167"/>
                  </a:lnTo>
                  <a:lnTo>
                    <a:pt x="1783" y="1166"/>
                  </a:lnTo>
                  <a:lnTo>
                    <a:pt x="1783" y="1165"/>
                  </a:lnTo>
                  <a:lnTo>
                    <a:pt x="1783" y="1163"/>
                  </a:lnTo>
                  <a:lnTo>
                    <a:pt x="1783" y="1162"/>
                  </a:lnTo>
                  <a:lnTo>
                    <a:pt x="1782" y="1161"/>
                  </a:lnTo>
                  <a:lnTo>
                    <a:pt x="1780" y="1161"/>
                  </a:lnTo>
                  <a:lnTo>
                    <a:pt x="1779" y="1159"/>
                  </a:lnTo>
                  <a:lnTo>
                    <a:pt x="1778" y="1159"/>
                  </a:lnTo>
                  <a:lnTo>
                    <a:pt x="1776" y="1159"/>
                  </a:lnTo>
                  <a:lnTo>
                    <a:pt x="1775" y="1161"/>
                  </a:lnTo>
                  <a:lnTo>
                    <a:pt x="1774" y="1161"/>
                  </a:lnTo>
                  <a:lnTo>
                    <a:pt x="1774" y="1162"/>
                  </a:lnTo>
                  <a:lnTo>
                    <a:pt x="1773" y="1162"/>
                  </a:lnTo>
                  <a:lnTo>
                    <a:pt x="1771" y="1162"/>
                  </a:lnTo>
                  <a:lnTo>
                    <a:pt x="1770" y="1161"/>
                  </a:lnTo>
                  <a:lnTo>
                    <a:pt x="1769" y="1159"/>
                  </a:lnTo>
                  <a:lnTo>
                    <a:pt x="1767" y="1158"/>
                  </a:lnTo>
                  <a:lnTo>
                    <a:pt x="1766" y="1159"/>
                  </a:lnTo>
                  <a:lnTo>
                    <a:pt x="1765" y="1159"/>
                  </a:lnTo>
                  <a:lnTo>
                    <a:pt x="1765" y="1161"/>
                  </a:lnTo>
                  <a:lnTo>
                    <a:pt x="1763" y="1161"/>
                  </a:lnTo>
                  <a:lnTo>
                    <a:pt x="1762" y="1161"/>
                  </a:lnTo>
                  <a:lnTo>
                    <a:pt x="1762" y="1162"/>
                  </a:lnTo>
                  <a:lnTo>
                    <a:pt x="1761" y="1162"/>
                  </a:lnTo>
                  <a:lnTo>
                    <a:pt x="1761" y="1163"/>
                  </a:lnTo>
                  <a:lnTo>
                    <a:pt x="1759" y="1165"/>
                  </a:lnTo>
                  <a:lnTo>
                    <a:pt x="1758" y="1165"/>
                  </a:lnTo>
                  <a:lnTo>
                    <a:pt x="1757" y="1165"/>
                  </a:lnTo>
                  <a:lnTo>
                    <a:pt x="1756" y="1165"/>
                  </a:lnTo>
                  <a:lnTo>
                    <a:pt x="1754" y="1165"/>
                  </a:lnTo>
                  <a:lnTo>
                    <a:pt x="1754" y="1166"/>
                  </a:lnTo>
                  <a:lnTo>
                    <a:pt x="1753" y="1166"/>
                  </a:lnTo>
                  <a:lnTo>
                    <a:pt x="1753" y="1165"/>
                  </a:lnTo>
                  <a:lnTo>
                    <a:pt x="1752" y="1163"/>
                  </a:lnTo>
                  <a:lnTo>
                    <a:pt x="1752" y="1165"/>
                  </a:lnTo>
                  <a:lnTo>
                    <a:pt x="1752" y="1166"/>
                  </a:lnTo>
                  <a:lnTo>
                    <a:pt x="1752" y="1167"/>
                  </a:lnTo>
                  <a:lnTo>
                    <a:pt x="1750" y="1167"/>
                  </a:lnTo>
                  <a:lnTo>
                    <a:pt x="1749" y="1167"/>
                  </a:lnTo>
                  <a:lnTo>
                    <a:pt x="1749" y="1166"/>
                  </a:lnTo>
                  <a:lnTo>
                    <a:pt x="1748" y="1165"/>
                  </a:lnTo>
                  <a:lnTo>
                    <a:pt x="1748" y="1163"/>
                  </a:lnTo>
                  <a:lnTo>
                    <a:pt x="1748" y="1162"/>
                  </a:lnTo>
                  <a:lnTo>
                    <a:pt x="1748" y="1161"/>
                  </a:lnTo>
                  <a:lnTo>
                    <a:pt x="1748" y="1159"/>
                  </a:lnTo>
                  <a:lnTo>
                    <a:pt x="1748" y="1158"/>
                  </a:lnTo>
                  <a:lnTo>
                    <a:pt x="1748" y="1157"/>
                  </a:lnTo>
                  <a:lnTo>
                    <a:pt x="1748" y="1155"/>
                  </a:lnTo>
                  <a:lnTo>
                    <a:pt x="1748" y="1154"/>
                  </a:lnTo>
                  <a:lnTo>
                    <a:pt x="1746" y="1153"/>
                  </a:lnTo>
                  <a:lnTo>
                    <a:pt x="1746" y="1154"/>
                  </a:lnTo>
                  <a:lnTo>
                    <a:pt x="1745" y="1154"/>
                  </a:lnTo>
                  <a:lnTo>
                    <a:pt x="1744" y="1153"/>
                  </a:lnTo>
                  <a:lnTo>
                    <a:pt x="1742" y="1153"/>
                  </a:lnTo>
                  <a:lnTo>
                    <a:pt x="1741" y="1153"/>
                  </a:lnTo>
                  <a:lnTo>
                    <a:pt x="1741" y="1152"/>
                  </a:lnTo>
                  <a:lnTo>
                    <a:pt x="1742" y="1150"/>
                  </a:lnTo>
                  <a:lnTo>
                    <a:pt x="1744" y="1150"/>
                  </a:lnTo>
                  <a:lnTo>
                    <a:pt x="1744" y="1149"/>
                  </a:lnTo>
                  <a:lnTo>
                    <a:pt x="1742" y="1149"/>
                  </a:lnTo>
                  <a:lnTo>
                    <a:pt x="1742" y="1148"/>
                  </a:lnTo>
                  <a:lnTo>
                    <a:pt x="1741" y="1148"/>
                  </a:lnTo>
                  <a:lnTo>
                    <a:pt x="1740" y="1148"/>
                  </a:lnTo>
                  <a:lnTo>
                    <a:pt x="1740" y="1149"/>
                  </a:lnTo>
                  <a:lnTo>
                    <a:pt x="1738" y="1150"/>
                  </a:lnTo>
                  <a:lnTo>
                    <a:pt x="1738" y="1152"/>
                  </a:lnTo>
                  <a:lnTo>
                    <a:pt x="1738" y="1153"/>
                  </a:lnTo>
                  <a:lnTo>
                    <a:pt x="1738" y="1154"/>
                  </a:lnTo>
                  <a:lnTo>
                    <a:pt x="1738" y="1155"/>
                  </a:lnTo>
                  <a:lnTo>
                    <a:pt x="1738" y="1157"/>
                  </a:lnTo>
                  <a:lnTo>
                    <a:pt x="1738" y="1158"/>
                  </a:lnTo>
                  <a:lnTo>
                    <a:pt x="1740" y="1158"/>
                  </a:lnTo>
                  <a:lnTo>
                    <a:pt x="1740" y="1159"/>
                  </a:lnTo>
                  <a:lnTo>
                    <a:pt x="1740" y="1161"/>
                  </a:lnTo>
                  <a:lnTo>
                    <a:pt x="1741" y="1162"/>
                  </a:lnTo>
                  <a:lnTo>
                    <a:pt x="1741" y="1163"/>
                  </a:lnTo>
                  <a:lnTo>
                    <a:pt x="1742" y="1165"/>
                  </a:lnTo>
                  <a:lnTo>
                    <a:pt x="1742" y="1166"/>
                  </a:lnTo>
                  <a:lnTo>
                    <a:pt x="1744" y="1167"/>
                  </a:lnTo>
                  <a:lnTo>
                    <a:pt x="1744" y="1169"/>
                  </a:lnTo>
                  <a:lnTo>
                    <a:pt x="1745" y="1170"/>
                  </a:lnTo>
                  <a:lnTo>
                    <a:pt x="1745" y="1171"/>
                  </a:lnTo>
                  <a:lnTo>
                    <a:pt x="1746" y="1172"/>
                  </a:lnTo>
                  <a:lnTo>
                    <a:pt x="1748" y="1175"/>
                  </a:lnTo>
                  <a:lnTo>
                    <a:pt x="1748" y="1176"/>
                  </a:lnTo>
                  <a:lnTo>
                    <a:pt x="1749" y="1178"/>
                  </a:lnTo>
                  <a:lnTo>
                    <a:pt x="1749" y="1179"/>
                  </a:lnTo>
                  <a:lnTo>
                    <a:pt x="1749" y="1180"/>
                  </a:lnTo>
                  <a:lnTo>
                    <a:pt x="1749" y="1182"/>
                  </a:lnTo>
                  <a:lnTo>
                    <a:pt x="1749" y="1183"/>
                  </a:lnTo>
                  <a:lnTo>
                    <a:pt x="1748" y="1184"/>
                  </a:lnTo>
                  <a:lnTo>
                    <a:pt x="1748" y="1186"/>
                  </a:lnTo>
                  <a:lnTo>
                    <a:pt x="1748" y="1187"/>
                  </a:lnTo>
                  <a:lnTo>
                    <a:pt x="1746" y="1187"/>
                  </a:lnTo>
                  <a:lnTo>
                    <a:pt x="1746" y="1188"/>
                  </a:lnTo>
                  <a:lnTo>
                    <a:pt x="1745" y="1188"/>
                  </a:lnTo>
                  <a:lnTo>
                    <a:pt x="1744" y="1188"/>
                  </a:lnTo>
                  <a:lnTo>
                    <a:pt x="1742" y="1189"/>
                  </a:lnTo>
                  <a:lnTo>
                    <a:pt x="1741" y="1189"/>
                  </a:lnTo>
                  <a:lnTo>
                    <a:pt x="1741" y="1191"/>
                  </a:lnTo>
                  <a:lnTo>
                    <a:pt x="1740" y="1191"/>
                  </a:lnTo>
                  <a:lnTo>
                    <a:pt x="1740" y="1192"/>
                  </a:lnTo>
                  <a:lnTo>
                    <a:pt x="1738" y="1192"/>
                  </a:lnTo>
                  <a:lnTo>
                    <a:pt x="1738" y="1193"/>
                  </a:lnTo>
                  <a:lnTo>
                    <a:pt x="1737" y="1195"/>
                  </a:lnTo>
                  <a:lnTo>
                    <a:pt x="1736" y="1196"/>
                  </a:lnTo>
                  <a:lnTo>
                    <a:pt x="1736" y="1197"/>
                  </a:lnTo>
                  <a:lnTo>
                    <a:pt x="1735" y="1197"/>
                  </a:lnTo>
                  <a:lnTo>
                    <a:pt x="1735" y="1199"/>
                  </a:lnTo>
                  <a:lnTo>
                    <a:pt x="1733" y="1199"/>
                  </a:lnTo>
                  <a:lnTo>
                    <a:pt x="1732" y="1200"/>
                  </a:lnTo>
                  <a:lnTo>
                    <a:pt x="1731" y="1201"/>
                  </a:lnTo>
                  <a:lnTo>
                    <a:pt x="1729" y="1203"/>
                  </a:lnTo>
                  <a:lnTo>
                    <a:pt x="1728" y="1204"/>
                  </a:lnTo>
                  <a:lnTo>
                    <a:pt x="1728" y="1205"/>
                  </a:lnTo>
                  <a:lnTo>
                    <a:pt x="1727" y="1206"/>
                  </a:lnTo>
                  <a:lnTo>
                    <a:pt x="1725" y="1208"/>
                  </a:lnTo>
                  <a:lnTo>
                    <a:pt x="1724" y="1209"/>
                  </a:lnTo>
                  <a:lnTo>
                    <a:pt x="1723" y="1210"/>
                  </a:lnTo>
                  <a:lnTo>
                    <a:pt x="1723" y="1212"/>
                  </a:lnTo>
                  <a:lnTo>
                    <a:pt x="1723" y="1213"/>
                  </a:lnTo>
                  <a:lnTo>
                    <a:pt x="1721" y="1216"/>
                  </a:lnTo>
                  <a:lnTo>
                    <a:pt x="1721" y="1217"/>
                  </a:lnTo>
                  <a:lnTo>
                    <a:pt x="1721" y="1218"/>
                  </a:lnTo>
                  <a:lnTo>
                    <a:pt x="1721" y="1220"/>
                  </a:lnTo>
                  <a:lnTo>
                    <a:pt x="1721" y="1221"/>
                  </a:lnTo>
                  <a:lnTo>
                    <a:pt x="1723" y="1221"/>
                  </a:lnTo>
                  <a:lnTo>
                    <a:pt x="1723" y="1222"/>
                  </a:lnTo>
                  <a:lnTo>
                    <a:pt x="1723" y="1224"/>
                  </a:lnTo>
                  <a:lnTo>
                    <a:pt x="1723" y="1225"/>
                  </a:lnTo>
                  <a:lnTo>
                    <a:pt x="1723" y="1226"/>
                  </a:lnTo>
                  <a:lnTo>
                    <a:pt x="1724" y="1227"/>
                  </a:lnTo>
                  <a:lnTo>
                    <a:pt x="1725" y="1229"/>
                  </a:lnTo>
                  <a:lnTo>
                    <a:pt x="1725" y="1230"/>
                  </a:lnTo>
                  <a:lnTo>
                    <a:pt x="1727" y="1231"/>
                  </a:lnTo>
                  <a:lnTo>
                    <a:pt x="1728" y="1231"/>
                  </a:lnTo>
                  <a:lnTo>
                    <a:pt x="1729" y="1233"/>
                  </a:lnTo>
                  <a:lnTo>
                    <a:pt x="1729" y="1234"/>
                  </a:lnTo>
                  <a:lnTo>
                    <a:pt x="1731" y="1234"/>
                  </a:lnTo>
                  <a:lnTo>
                    <a:pt x="1731" y="1235"/>
                  </a:lnTo>
                  <a:lnTo>
                    <a:pt x="1732" y="1237"/>
                  </a:lnTo>
                  <a:lnTo>
                    <a:pt x="1733" y="1237"/>
                  </a:lnTo>
                  <a:lnTo>
                    <a:pt x="1735" y="1238"/>
                  </a:lnTo>
                  <a:lnTo>
                    <a:pt x="1736" y="1238"/>
                  </a:lnTo>
                  <a:lnTo>
                    <a:pt x="1737" y="1238"/>
                  </a:lnTo>
                  <a:lnTo>
                    <a:pt x="1737" y="1239"/>
                  </a:lnTo>
                  <a:lnTo>
                    <a:pt x="1738" y="1239"/>
                  </a:lnTo>
                  <a:lnTo>
                    <a:pt x="1740" y="1239"/>
                  </a:lnTo>
                  <a:lnTo>
                    <a:pt x="1741" y="1239"/>
                  </a:lnTo>
                  <a:lnTo>
                    <a:pt x="1741" y="1241"/>
                  </a:lnTo>
                  <a:lnTo>
                    <a:pt x="1742" y="1241"/>
                  </a:lnTo>
                  <a:lnTo>
                    <a:pt x="1742" y="1242"/>
                  </a:lnTo>
                  <a:lnTo>
                    <a:pt x="1742" y="1243"/>
                  </a:lnTo>
                  <a:lnTo>
                    <a:pt x="1744" y="1246"/>
                  </a:lnTo>
                  <a:lnTo>
                    <a:pt x="1744" y="1247"/>
                  </a:lnTo>
                  <a:lnTo>
                    <a:pt x="1744" y="1248"/>
                  </a:lnTo>
                  <a:lnTo>
                    <a:pt x="1744" y="1250"/>
                  </a:lnTo>
                  <a:lnTo>
                    <a:pt x="1744" y="1251"/>
                  </a:lnTo>
                  <a:lnTo>
                    <a:pt x="1744" y="1252"/>
                  </a:lnTo>
                  <a:lnTo>
                    <a:pt x="1741" y="1254"/>
                  </a:lnTo>
                  <a:lnTo>
                    <a:pt x="1740" y="1254"/>
                  </a:lnTo>
                  <a:lnTo>
                    <a:pt x="1738" y="1254"/>
                  </a:lnTo>
                  <a:lnTo>
                    <a:pt x="1737" y="1255"/>
                  </a:lnTo>
                  <a:lnTo>
                    <a:pt x="1736" y="1255"/>
                  </a:lnTo>
                  <a:lnTo>
                    <a:pt x="1735" y="1256"/>
                  </a:lnTo>
                  <a:lnTo>
                    <a:pt x="1733" y="1256"/>
                  </a:lnTo>
                  <a:lnTo>
                    <a:pt x="1732" y="1256"/>
                  </a:lnTo>
                  <a:lnTo>
                    <a:pt x="1729" y="1258"/>
                  </a:lnTo>
                  <a:lnTo>
                    <a:pt x="1728" y="1258"/>
                  </a:lnTo>
                  <a:lnTo>
                    <a:pt x="1727" y="1256"/>
                  </a:lnTo>
                  <a:lnTo>
                    <a:pt x="1725" y="1255"/>
                  </a:lnTo>
                  <a:lnTo>
                    <a:pt x="1724" y="1254"/>
                  </a:lnTo>
                  <a:lnTo>
                    <a:pt x="1724" y="1252"/>
                  </a:lnTo>
                  <a:lnTo>
                    <a:pt x="1723" y="1252"/>
                  </a:lnTo>
                  <a:lnTo>
                    <a:pt x="1721" y="1251"/>
                  </a:lnTo>
                  <a:lnTo>
                    <a:pt x="1720" y="1250"/>
                  </a:lnTo>
                  <a:lnTo>
                    <a:pt x="1719" y="1248"/>
                  </a:lnTo>
                  <a:lnTo>
                    <a:pt x="1718" y="1247"/>
                  </a:lnTo>
                  <a:lnTo>
                    <a:pt x="1716" y="1247"/>
                  </a:lnTo>
                  <a:lnTo>
                    <a:pt x="1715" y="1248"/>
                  </a:lnTo>
                  <a:lnTo>
                    <a:pt x="1714" y="1248"/>
                  </a:lnTo>
                  <a:lnTo>
                    <a:pt x="1714" y="1250"/>
                  </a:lnTo>
                  <a:lnTo>
                    <a:pt x="1712" y="1250"/>
                  </a:lnTo>
                  <a:lnTo>
                    <a:pt x="1711" y="1251"/>
                  </a:lnTo>
                  <a:lnTo>
                    <a:pt x="1710" y="1251"/>
                  </a:lnTo>
                  <a:lnTo>
                    <a:pt x="1708" y="1251"/>
                  </a:lnTo>
                  <a:lnTo>
                    <a:pt x="1707" y="1252"/>
                  </a:lnTo>
                  <a:lnTo>
                    <a:pt x="1706" y="1252"/>
                  </a:lnTo>
                  <a:lnTo>
                    <a:pt x="1706" y="1254"/>
                  </a:lnTo>
                  <a:lnTo>
                    <a:pt x="1706" y="1255"/>
                  </a:lnTo>
                  <a:lnTo>
                    <a:pt x="1704" y="1255"/>
                  </a:lnTo>
                  <a:lnTo>
                    <a:pt x="1704" y="1256"/>
                  </a:lnTo>
                  <a:lnTo>
                    <a:pt x="1704" y="1258"/>
                  </a:lnTo>
                  <a:lnTo>
                    <a:pt x="1703" y="1259"/>
                  </a:lnTo>
                  <a:lnTo>
                    <a:pt x="1703" y="1260"/>
                  </a:lnTo>
                  <a:lnTo>
                    <a:pt x="1702" y="1261"/>
                  </a:lnTo>
                  <a:lnTo>
                    <a:pt x="1702" y="1263"/>
                  </a:lnTo>
                  <a:lnTo>
                    <a:pt x="1702" y="1264"/>
                  </a:lnTo>
                  <a:lnTo>
                    <a:pt x="1700" y="1265"/>
                  </a:lnTo>
                  <a:lnTo>
                    <a:pt x="1700" y="1267"/>
                  </a:lnTo>
                  <a:lnTo>
                    <a:pt x="1699" y="1268"/>
                  </a:lnTo>
                  <a:lnTo>
                    <a:pt x="1699" y="1269"/>
                  </a:lnTo>
                  <a:lnTo>
                    <a:pt x="1698" y="1271"/>
                  </a:lnTo>
                  <a:lnTo>
                    <a:pt x="1698" y="1272"/>
                  </a:lnTo>
                  <a:lnTo>
                    <a:pt x="1698" y="1273"/>
                  </a:lnTo>
                  <a:lnTo>
                    <a:pt x="1698" y="1275"/>
                  </a:lnTo>
                  <a:lnTo>
                    <a:pt x="1698" y="1276"/>
                  </a:lnTo>
                  <a:lnTo>
                    <a:pt x="1697" y="1276"/>
                  </a:lnTo>
                  <a:lnTo>
                    <a:pt x="1697" y="1277"/>
                  </a:lnTo>
                  <a:lnTo>
                    <a:pt x="1697" y="1278"/>
                  </a:lnTo>
                  <a:lnTo>
                    <a:pt x="1697" y="1280"/>
                  </a:lnTo>
                  <a:lnTo>
                    <a:pt x="1695" y="1282"/>
                  </a:lnTo>
                  <a:lnTo>
                    <a:pt x="1694" y="1282"/>
                  </a:lnTo>
                  <a:lnTo>
                    <a:pt x="1694" y="1284"/>
                  </a:lnTo>
                  <a:lnTo>
                    <a:pt x="1693" y="1285"/>
                  </a:lnTo>
                  <a:lnTo>
                    <a:pt x="1693" y="1286"/>
                  </a:lnTo>
                  <a:lnTo>
                    <a:pt x="1691" y="1288"/>
                  </a:lnTo>
                  <a:lnTo>
                    <a:pt x="1691" y="1289"/>
                  </a:lnTo>
                  <a:lnTo>
                    <a:pt x="1690" y="1290"/>
                  </a:lnTo>
                  <a:lnTo>
                    <a:pt x="1690" y="1292"/>
                  </a:lnTo>
                  <a:lnTo>
                    <a:pt x="1690" y="1293"/>
                  </a:lnTo>
                  <a:lnTo>
                    <a:pt x="1687" y="1293"/>
                  </a:lnTo>
                  <a:lnTo>
                    <a:pt x="1686" y="1293"/>
                  </a:lnTo>
                  <a:lnTo>
                    <a:pt x="1685" y="1293"/>
                  </a:lnTo>
                  <a:lnTo>
                    <a:pt x="1689" y="1297"/>
                  </a:lnTo>
                  <a:lnTo>
                    <a:pt x="1689" y="1299"/>
                  </a:lnTo>
                  <a:lnTo>
                    <a:pt x="1689" y="1302"/>
                  </a:lnTo>
                  <a:lnTo>
                    <a:pt x="1689" y="1303"/>
                  </a:lnTo>
                  <a:lnTo>
                    <a:pt x="1690" y="1305"/>
                  </a:lnTo>
                  <a:lnTo>
                    <a:pt x="1691" y="1306"/>
                  </a:lnTo>
                  <a:lnTo>
                    <a:pt x="1693" y="1307"/>
                  </a:lnTo>
                  <a:lnTo>
                    <a:pt x="1693" y="1309"/>
                  </a:lnTo>
                  <a:lnTo>
                    <a:pt x="1695" y="1309"/>
                  </a:lnTo>
                  <a:lnTo>
                    <a:pt x="1697" y="1309"/>
                  </a:lnTo>
                  <a:lnTo>
                    <a:pt x="1698" y="1310"/>
                  </a:lnTo>
                  <a:lnTo>
                    <a:pt x="1700" y="1311"/>
                  </a:lnTo>
                  <a:lnTo>
                    <a:pt x="1707" y="1314"/>
                  </a:lnTo>
                  <a:lnTo>
                    <a:pt x="1708" y="1315"/>
                  </a:lnTo>
                  <a:lnTo>
                    <a:pt x="1706" y="1322"/>
                  </a:lnTo>
                  <a:lnTo>
                    <a:pt x="1700" y="1324"/>
                  </a:lnTo>
                  <a:lnTo>
                    <a:pt x="1695" y="1327"/>
                  </a:lnTo>
                  <a:lnTo>
                    <a:pt x="1693" y="1332"/>
                  </a:lnTo>
                  <a:lnTo>
                    <a:pt x="1690" y="1336"/>
                  </a:lnTo>
                  <a:lnTo>
                    <a:pt x="1691" y="1340"/>
                  </a:lnTo>
                  <a:lnTo>
                    <a:pt x="1691" y="1343"/>
                  </a:lnTo>
                  <a:lnTo>
                    <a:pt x="1693" y="1350"/>
                  </a:lnTo>
                  <a:lnTo>
                    <a:pt x="1694" y="1357"/>
                  </a:lnTo>
                  <a:lnTo>
                    <a:pt x="1694" y="1365"/>
                  </a:lnTo>
                  <a:lnTo>
                    <a:pt x="1694" y="1369"/>
                  </a:lnTo>
                  <a:lnTo>
                    <a:pt x="1697" y="1370"/>
                  </a:lnTo>
                  <a:lnTo>
                    <a:pt x="1699" y="1373"/>
                  </a:lnTo>
                  <a:lnTo>
                    <a:pt x="1700" y="1374"/>
                  </a:lnTo>
                  <a:lnTo>
                    <a:pt x="1704" y="1375"/>
                  </a:lnTo>
                  <a:lnTo>
                    <a:pt x="1708" y="1377"/>
                  </a:lnTo>
                  <a:lnTo>
                    <a:pt x="1711" y="1377"/>
                  </a:lnTo>
                  <a:lnTo>
                    <a:pt x="1716" y="1378"/>
                  </a:lnTo>
                  <a:lnTo>
                    <a:pt x="1723" y="1377"/>
                  </a:lnTo>
                  <a:lnTo>
                    <a:pt x="1727" y="1378"/>
                  </a:lnTo>
                  <a:lnTo>
                    <a:pt x="1732" y="1375"/>
                  </a:lnTo>
                  <a:lnTo>
                    <a:pt x="1737" y="1374"/>
                  </a:lnTo>
                  <a:lnTo>
                    <a:pt x="1742" y="1370"/>
                  </a:lnTo>
                  <a:lnTo>
                    <a:pt x="1746" y="1369"/>
                  </a:lnTo>
                  <a:lnTo>
                    <a:pt x="1753" y="1366"/>
                  </a:lnTo>
                  <a:lnTo>
                    <a:pt x="1758" y="1365"/>
                  </a:lnTo>
                  <a:lnTo>
                    <a:pt x="1762" y="1364"/>
                  </a:lnTo>
                  <a:lnTo>
                    <a:pt x="1767" y="1364"/>
                  </a:lnTo>
                  <a:lnTo>
                    <a:pt x="1771" y="1365"/>
                  </a:lnTo>
                  <a:lnTo>
                    <a:pt x="1775" y="1366"/>
                  </a:lnTo>
                  <a:lnTo>
                    <a:pt x="1778" y="1368"/>
                  </a:lnTo>
                  <a:lnTo>
                    <a:pt x="1780" y="1370"/>
                  </a:lnTo>
                  <a:lnTo>
                    <a:pt x="1783" y="1374"/>
                  </a:lnTo>
                  <a:lnTo>
                    <a:pt x="1784" y="1377"/>
                  </a:lnTo>
                  <a:lnTo>
                    <a:pt x="1786" y="1382"/>
                  </a:lnTo>
                  <a:lnTo>
                    <a:pt x="1786" y="1385"/>
                  </a:lnTo>
                  <a:lnTo>
                    <a:pt x="1784" y="1388"/>
                  </a:lnTo>
                  <a:lnTo>
                    <a:pt x="1784" y="1392"/>
                  </a:lnTo>
                  <a:lnTo>
                    <a:pt x="1784" y="1396"/>
                  </a:lnTo>
                  <a:lnTo>
                    <a:pt x="1782" y="1399"/>
                  </a:lnTo>
                  <a:lnTo>
                    <a:pt x="1779" y="1400"/>
                  </a:lnTo>
                  <a:lnTo>
                    <a:pt x="1776" y="1403"/>
                  </a:lnTo>
                  <a:lnTo>
                    <a:pt x="1774" y="1404"/>
                  </a:lnTo>
                  <a:lnTo>
                    <a:pt x="1770" y="1405"/>
                  </a:lnTo>
                  <a:lnTo>
                    <a:pt x="1767" y="1407"/>
                  </a:lnTo>
                  <a:lnTo>
                    <a:pt x="1765" y="1409"/>
                  </a:lnTo>
                  <a:lnTo>
                    <a:pt x="1763" y="1409"/>
                  </a:lnTo>
                  <a:lnTo>
                    <a:pt x="1763" y="1408"/>
                  </a:lnTo>
                  <a:lnTo>
                    <a:pt x="1761" y="1409"/>
                  </a:lnTo>
                  <a:lnTo>
                    <a:pt x="1759" y="1411"/>
                  </a:lnTo>
                  <a:lnTo>
                    <a:pt x="1759" y="1413"/>
                  </a:lnTo>
                  <a:lnTo>
                    <a:pt x="1761" y="1415"/>
                  </a:lnTo>
                  <a:lnTo>
                    <a:pt x="1761" y="1416"/>
                  </a:lnTo>
                  <a:lnTo>
                    <a:pt x="1756" y="1428"/>
                  </a:lnTo>
                  <a:lnTo>
                    <a:pt x="1757" y="1434"/>
                  </a:lnTo>
                  <a:lnTo>
                    <a:pt x="1756" y="1438"/>
                  </a:lnTo>
                  <a:lnTo>
                    <a:pt x="1750" y="1458"/>
                  </a:lnTo>
                  <a:lnTo>
                    <a:pt x="1749" y="1459"/>
                  </a:lnTo>
                  <a:lnTo>
                    <a:pt x="1746" y="1460"/>
                  </a:lnTo>
                  <a:lnTo>
                    <a:pt x="1742" y="1460"/>
                  </a:lnTo>
                  <a:lnTo>
                    <a:pt x="1741" y="1460"/>
                  </a:lnTo>
                  <a:lnTo>
                    <a:pt x="1737" y="1460"/>
                  </a:lnTo>
                  <a:lnTo>
                    <a:pt x="1728" y="1463"/>
                  </a:lnTo>
                  <a:lnTo>
                    <a:pt x="1721" y="1467"/>
                  </a:lnTo>
                  <a:lnTo>
                    <a:pt x="1714" y="1471"/>
                  </a:lnTo>
                  <a:lnTo>
                    <a:pt x="1710" y="1476"/>
                  </a:lnTo>
                  <a:lnTo>
                    <a:pt x="1708" y="1477"/>
                  </a:lnTo>
                  <a:lnTo>
                    <a:pt x="1707" y="1477"/>
                  </a:lnTo>
                  <a:lnTo>
                    <a:pt x="1707" y="1479"/>
                  </a:lnTo>
                  <a:lnTo>
                    <a:pt x="1707" y="1480"/>
                  </a:lnTo>
                  <a:lnTo>
                    <a:pt x="1700" y="1483"/>
                  </a:lnTo>
                  <a:lnTo>
                    <a:pt x="1697" y="1483"/>
                  </a:lnTo>
                  <a:lnTo>
                    <a:pt x="1695" y="1484"/>
                  </a:lnTo>
                  <a:lnTo>
                    <a:pt x="1694" y="1484"/>
                  </a:lnTo>
                  <a:lnTo>
                    <a:pt x="1691" y="1484"/>
                  </a:lnTo>
                  <a:lnTo>
                    <a:pt x="1689" y="1484"/>
                  </a:lnTo>
                  <a:lnTo>
                    <a:pt x="1685" y="1483"/>
                  </a:lnTo>
                  <a:lnTo>
                    <a:pt x="1685" y="1481"/>
                  </a:lnTo>
                  <a:lnTo>
                    <a:pt x="1683" y="1481"/>
                  </a:lnTo>
                  <a:lnTo>
                    <a:pt x="1682" y="1481"/>
                  </a:lnTo>
                  <a:lnTo>
                    <a:pt x="1682" y="1480"/>
                  </a:lnTo>
                  <a:lnTo>
                    <a:pt x="1681" y="1480"/>
                  </a:lnTo>
                  <a:lnTo>
                    <a:pt x="1680" y="1479"/>
                  </a:lnTo>
                  <a:lnTo>
                    <a:pt x="1678" y="1477"/>
                  </a:lnTo>
                  <a:lnTo>
                    <a:pt x="1676" y="1476"/>
                  </a:lnTo>
                  <a:lnTo>
                    <a:pt x="1674" y="1474"/>
                  </a:lnTo>
                  <a:lnTo>
                    <a:pt x="1673" y="1472"/>
                  </a:lnTo>
                  <a:lnTo>
                    <a:pt x="1672" y="1472"/>
                  </a:lnTo>
                  <a:lnTo>
                    <a:pt x="1670" y="1471"/>
                  </a:lnTo>
                  <a:lnTo>
                    <a:pt x="1666" y="1468"/>
                  </a:lnTo>
                  <a:lnTo>
                    <a:pt x="1663" y="1464"/>
                  </a:lnTo>
                  <a:lnTo>
                    <a:pt x="1660" y="1460"/>
                  </a:lnTo>
                  <a:lnTo>
                    <a:pt x="1659" y="1459"/>
                  </a:lnTo>
                  <a:lnTo>
                    <a:pt x="1656" y="1457"/>
                  </a:lnTo>
                  <a:lnTo>
                    <a:pt x="1656" y="1454"/>
                  </a:lnTo>
                  <a:lnTo>
                    <a:pt x="1655" y="1453"/>
                  </a:lnTo>
                  <a:lnTo>
                    <a:pt x="1655" y="1451"/>
                  </a:lnTo>
                  <a:lnTo>
                    <a:pt x="1655" y="1449"/>
                  </a:lnTo>
                  <a:lnTo>
                    <a:pt x="1655" y="1447"/>
                  </a:lnTo>
                  <a:lnTo>
                    <a:pt x="1655" y="1445"/>
                  </a:lnTo>
                  <a:lnTo>
                    <a:pt x="1655" y="1443"/>
                  </a:lnTo>
                  <a:lnTo>
                    <a:pt x="1653" y="1443"/>
                  </a:lnTo>
                  <a:lnTo>
                    <a:pt x="1652" y="1442"/>
                  </a:lnTo>
                  <a:lnTo>
                    <a:pt x="1647" y="1438"/>
                  </a:lnTo>
                  <a:lnTo>
                    <a:pt x="1645" y="1437"/>
                  </a:lnTo>
                  <a:lnTo>
                    <a:pt x="1645" y="1436"/>
                  </a:lnTo>
                  <a:lnTo>
                    <a:pt x="1644" y="1436"/>
                  </a:lnTo>
                  <a:lnTo>
                    <a:pt x="1643" y="1433"/>
                  </a:lnTo>
                  <a:lnTo>
                    <a:pt x="1643" y="1432"/>
                  </a:lnTo>
                  <a:lnTo>
                    <a:pt x="1643" y="1430"/>
                  </a:lnTo>
                  <a:lnTo>
                    <a:pt x="1643" y="1429"/>
                  </a:lnTo>
                  <a:lnTo>
                    <a:pt x="1642" y="1426"/>
                  </a:lnTo>
                  <a:lnTo>
                    <a:pt x="1642" y="1422"/>
                  </a:lnTo>
                  <a:lnTo>
                    <a:pt x="1640" y="1422"/>
                  </a:lnTo>
                  <a:lnTo>
                    <a:pt x="1639" y="1419"/>
                  </a:lnTo>
                  <a:lnTo>
                    <a:pt x="1638" y="1416"/>
                  </a:lnTo>
                  <a:lnTo>
                    <a:pt x="1634" y="1413"/>
                  </a:lnTo>
                  <a:lnTo>
                    <a:pt x="1631" y="1413"/>
                  </a:lnTo>
                  <a:lnTo>
                    <a:pt x="1630" y="1412"/>
                  </a:lnTo>
                  <a:lnTo>
                    <a:pt x="1628" y="1413"/>
                  </a:lnTo>
                  <a:lnTo>
                    <a:pt x="1628" y="1412"/>
                  </a:lnTo>
                  <a:lnTo>
                    <a:pt x="1627" y="1411"/>
                  </a:lnTo>
                  <a:lnTo>
                    <a:pt x="1626" y="1411"/>
                  </a:lnTo>
                  <a:lnTo>
                    <a:pt x="1625" y="1411"/>
                  </a:lnTo>
                  <a:lnTo>
                    <a:pt x="1622" y="1411"/>
                  </a:lnTo>
                  <a:lnTo>
                    <a:pt x="1621" y="1411"/>
                  </a:lnTo>
                  <a:lnTo>
                    <a:pt x="1619" y="1409"/>
                  </a:lnTo>
                  <a:lnTo>
                    <a:pt x="1618" y="1408"/>
                  </a:lnTo>
                  <a:lnTo>
                    <a:pt x="1617" y="1407"/>
                  </a:lnTo>
                  <a:lnTo>
                    <a:pt x="1615" y="1404"/>
                  </a:lnTo>
                  <a:lnTo>
                    <a:pt x="1615" y="1403"/>
                  </a:lnTo>
                  <a:lnTo>
                    <a:pt x="1615" y="1402"/>
                  </a:lnTo>
                  <a:lnTo>
                    <a:pt x="1617" y="1402"/>
                  </a:lnTo>
                  <a:lnTo>
                    <a:pt x="1615" y="1399"/>
                  </a:lnTo>
                  <a:lnTo>
                    <a:pt x="1614" y="1398"/>
                  </a:lnTo>
                  <a:lnTo>
                    <a:pt x="1613" y="1396"/>
                  </a:lnTo>
                  <a:lnTo>
                    <a:pt x="1611" y="1396"/>
                  </a:lnTo>
                  <a:lnTo>
                    <a:pt x="1611" y="1398"/>
                  </a:lnTo>
                  <a:lnTo>
                    <a:pt x="1610" y="1398"/>
                  </a:lnTo>
                  <a:lnTo>
                    <a:pt x="1607" y="1396"/>
                  </a:lnTo>
                  <a:lnTo>
                    <a:pt x="1606" y="1396"/>
                  </a:lnTo>
                  <a:lnTo>
                    <a:pt x="1605" y="1398"/>
                  </a:lnTo>
                  <a:lnTo>
                    <a:pt x="1604" y="1398"/>
                  </a:lnTo>
                  <a:lnTo>
                    <a:pt x="1602" y="1398"/>
                  </a:lnTo>
                  <a:lnTo>
                    <a:pt x="1601" y="1399"/>
                  </a:lnTo>
                  <a:lnTo>
                    <a:pt x="1601" y="1400"/>
                  </a:lnTo>
                  <a:lnTo>
                    <a:pt x="1601" y="1402"/>
                  </a:lnTo>
                  <a:lnTo>
                    <a:pt x="1601" y="1403"/>
                  </a:lnTo>
                  <a:lnTo>
                    <a:pt x="1601" y="1404"/>
                  </a:lnTo>
                  <a:lnTo>
                    <a:pt x="1600" y="1404"/>
                  </a:lnTo>
                  <a:lnTo>
                    <a:pt x="1597" y="1404"/>
                  </a:lnTo>
                  <a:lnTo>
                    <a:pt x="1596" y="1404"/>
                  </a:lnTo>
                  <a:lnTo>
                    <a:pt x="1594" y="1404"/>
                  </a:lnTo>
                  <a:lnTo>
                    <a:pt x="1594" y="1405"/>
                  </a:lnTo>
                  <a:lnTo>
                    <a:pt x="1593" y="1405"/>
                  </a:lnTo>
                  <a:lnTo>
                    <a:pt x="1592" y="1405"/>
                  </a:lnTo>
                  <a:lnTo>
                    <a:pt x="1590" y="1405"/>
                  </a:lnTo>
                  <a:lnTo>
                    <a:pt x="1590" y="1407"/>
                  </a:lnTo>
                  <a:lnTo>
                    <a:pt x="1589" y="1407"/>
                  </a:lnTo>
                  <a:lnTo>
                    <a:pt x="1589" y="1408"/>
                  </a:lnTo>
                  <a:lnTo>
                    <a:pt x="1588" y="1408"/>
                  </a:lnTo>
                  <a:lnTo>
                    <a:pt x="1587" y="1408"/>
                  </a:lnTo>
                  <a:lnTo>
                    <a:pt x="1585" y="1408"/>
                  </a:lnTo>
                  <a:lnTo>
                    <a:pt x="1584" y="1408"/>
                  </a:lnTo>
                  <a:lnTo>
                    <a:pt x="1583" y="1408"/>
                  </a:lnTo>
                  <a:lnTo>
                    <a:pt x="1581" y="1408"/>
                  </a:lnTo>
                  <a:lnTo>
                    <a:pt x="1581" y="1407"/>
                  </a:lnTo>
                  <a:lnTo>
                    <a:pt x="1580" y="1407"/>
                  </a:lnTo>
                  <a:lnTo>
                    <a:pt x="1580" y="1405"/>
                  </a:lnTo>
                  <a:lnTo>
                    <a:pt x="1577" y="1407"/>
                  </a:lnTo>
                  <a:lnTo>
                    <a:pt x="1576" y="1407"/>
                  </a:lnTo>
                  <a:lnTo>
                    <a:pt x="1575" y="1408"/>
                  </a:lnTo>
                  <a:lnTo>
                    <a:pt x="1575" y="1409"/>
                  </a:lnTo>
                  <a:lnTo>
                    <a:pt x="1575" y="1411"/>
                  </a:lnTo>
                  <a:lnTo>
                    <a:pt x="1575" y="1412"/>
                  </a:lnTo>
                  <a:lnTo>
                    <a:pt x="1573" y="1413"/>
                  </a:lnTo>
                  <a:lnTo>
                    <a:pt x="1573" y="1415"/>
                  </a:lnTo>
                  <a:lnTo>
                    <a:pt x="1573" y="1416"/>
                  </a:lnTo>
                  <a:lnTo>
                    <a:pt x="1573" y="1417"/>
                  </a:lnTo>
                  <a:lnTo>
                    <a:pt x="1573" y="1419"/>
                  </a:lnTo>
                  <a:lnTo>
                    <a:pt x="1573" y="1420"/>
                  </a:lnTo>
                  <a:lnTo>
                    <a:pt x="1573" y="1421"/>
                  </a:lnTo>
                  <a:lnTo>
                    <a:pt x="1573" y="1422"/>
                  </a:lnTo>
                  <a:lnTo>
                    <a:pt x="1573" y="1424"/>
                  </a:lnTo>
                  <a:lnTo>
                    <a:pt x="1573" y="1425"/>
                  </a:lnTo>
                  <a:lnTo>
                    <a:pt x="1573" y="1426"/>
                  </a:lnTo>
                  <a:lnTo>
                    <a:pt x="1572" y="1428"/>
                  </a:lnTo>
                  <a:lnTo>
                    <a:pt x="1572" y="1429"/>
                  </a:lnTo>
                  <a:lnTo>
                    <a:pt x="1573" y="1429"/>
                  </a:lnTo>
                  <a:lnTo>
                    <a:pt x="1572" y="1430"/>
                  </a:lnTo>
                  <a:lnTo>
                    <a:pt x="1572" y="1432"/>
                  </a:lnTo>
                  <a:lnTo>
                    <a:pt x="1571" y="1433"/>
                  </a:lnTo>
                  <a:lnTo>
                    <a:pt x="1571" y="1434"/>
                  </a:lnTo>
                  <a:lnTo>
                    <a:pt x="1570" y="1436"/>
                  </a:lnTo>
                  <a:lnTo>
                    <a:pt x="1570" y="1437"/>
                  </a:lnTo>
                  <a:lnTo>
                    <a:pt x="1570" y="1438"/>
                  </a:lnTo>
                  <a:lnTo>
                    <a:pt x="1568" y="1438"/>
                  </a:lnTo>
                  <a:lnTo>
                    <a:pt x="1568" y="1439"/>
                  </a:lnTo>
                  <a:lnTo>
                    <a:pt x="1568" y="1441"/>
                  </a:lnTo>
                  <a:lnTo>
                    <a:pt x="1568" y="1442"/>
                  </a:lnTo>
                  <a:lnTo>
                    <a:pt x="1567" y="1443"/>
                  </a:lnTo>
                  <a:lnTo>
                    <a:pt x="1566" y="1443"/>
                  </a:lnTo>
                  <a:lnTo>
                    <a:pt x="1563" y="1443"/>
                  </a:lnTo>
                  <a:lnTo>
                    <a:pt x="1562" y="1443"/>
                  </a:lnTo>
                  <a:lnTo>
                    <a:pt x="1560" y="1443"/>
                  </a:lnTo>
                  <a:lnTo>
                    <a:pt x="1559" y="1443"/>
                  </a:lnTo>
                  <a:lnTo>
                    <a:pt x="1558" y="1443"/>
                  </a:lnTo>
                  <a:lnTo>
                    <a:pt x="1556" y="1445"/>
                  </a:lnTo>
                  <a:lnTo>
                    <a:pt x="1555" y="1443"/>
                  </a:lnTo>
                  <a:lnTo>
                    <a:pt x="1554" y="1445"/>
                  </a:lnTo>
                  <a:lnTo>
                    <a:pt x="1554" y="1446"/>
                  </a:lnTo>
                  <a:lnTo>
                    <a:pt x="1552" y="1446"/>
                  </a:lnTo>
                  <a:lnTo>
                    <a:pt x="1552" y="1447"/>
                  </a:lnTo>
                  <a:lnTo>
                    <a:pt x="1551" y="1449"/>
                  </a:lnTo>
                  <a:lnTo>
                    <a:pt x="1550" y="1450"/>
                  </a:lnTo>
                  <a:lnTo>
                    <a:pt x="1549" y="1450"/>
                  </a:lnTo>
                  <a:lnTo>
                    <a:pt x="1547" y="1451"/>
                  </a:lnTo>
                  <a:lnTo>
                    <a:pt x="1546" y="1451"/>
                  </a:lnTo>
                  <a:lnTo>
                    <a:pt x="1546" y="1453"/>
                  </a:lnTo>
                  <a:lnTo>
                    <a:pt x="1545" y="1453"/>
                  </a:lnTo>
                  <a:lnTo>
                    <a:pt x="1543" y="1454"/>
                  </a:lnTo>
                  <a:lnTo>
                    <a:pt x="1542" y="1455"/>
                  </a:lnTo>
                  <a:lnTo>
                    <a:pt x="1541" y="1455"/>
                  </a:lnTo>
                  <a:lnTo>
                    <a:pt x="1541" y="1457"/>
                  </a:lnTo>
                  <a:lnTo>
                    <a:pt x="1541" y="1458"/>
                  </a:lnTo>
                  <a:lnTo>
                    <a:pt x="1541" y="1459"/>
                  </a:lnTo>
                  <a:lnTo>
                    <a:pt x="1541" y="1460"/>
                  </a:lnTo>
                  <a:lnTo>
                    <a:pt x="1542" y="1462"/>
                  </a:lnTo>
                  <a:lnTo>
                    <a:pt x="1542" y="1463"/>
                  </a:lnTo>
                  <a:lnTo>
                    <a:pt x="1542" y="1464"/>
                  </a:lnTo>
                  <a:lnTo>
                    <a:pt x="1542" y="1466"/>
                  </a:lnTo>
                  <a:lnTo>
                    <a:pt x="1541" y="1467"/>
                  </a:lnTo>
                  <a:lnTo>
                    <a:pt x="1541" y="1468"/>
                  </a:lnTo>
                  <a:lnTo>
                    <a:pt x="1539" y="1468"/>
                  </a:lnTo>
                  <a:lnTo>
                    <a:pt x="1538" y="1470"/>
                  </a:lnTo>
                  <a:lnTo>
                    <a:pt x="1537" y="1470"/>
                  </a:lnTo>
                  <a:lnTo>
                    <a:pt x="1535" y="1470"/>
                  </a:lnTo>
                  <a:lnTo>
                    <a:pt x="1534" y="1468"/>
                  </a:lnTo>
                  <a:lnTo>
                    <a:pt x="1533" y="1468"/>
                  </a:lnTo>
                  <a:lnTo>
                    <a:pt x="1533" y="1467"/>
                  </a:lnTo>
                  <a:lnTo>
                    <a:pt x="1532" y="1467"/>
                  </a:lnTo>
                  <a:lnTo>
                    <a:pt x="1530" y="1468"/>
                  </a:lnTo>
                  <a:lnTo>
                    <a:pt x="1529" y="1468"/>
                  </a:lnTo>
                  <a:lnTo>
                    <a:pt x="1528" y="1468"/>
                  </a:lnTo>
                  <a:lnTo>
                    <a:pt x="1526" y="1470"/>
                  </a:lnTo>
                  <a:lnTo>
                    <a:pt x="1525" y="1474"/>
                  </a:lnTo>
                  <a:lnTo>
                    <a:pt x="1524" y="1475"/>
                  </a:lnTo>
                  <a:lnTo>
                    <a:pt x="1520" y="1475"/>
                  </a:lnTo>
                  <a:lnTo>
                    <a:pt x="1520" y="1476"/>
                  </a:lnTo>
                  <a:lnTo>
                    <a:pt x="1518" y="1476"/>
                  </a:lnTo>
                  <a:lnTo>
                    <a:pt x="1517" y="1475"/>
                  </a:lnTo>
                  <a:lnTo>
                    <a:pt x="1516" y="1476"/>
                  </a:lnTo>
                  <a:lnTo>
                    <a:pt x="1514" y="1476"/>
                  </a:lnTo>
                  <a:lnTo>
                    <a:pt x="1513" y="1476"/>
                  </a:lnTo>
                  <a:lnTo>
                    <a:pt x="1512" y="1476"/>
                  </a:lnTo>
                  <a:lnTo>
                    <a:pt x="1511" y="1477"/>
                  </a:lnTo>
                  <a:lnTo>
                    <a:pt x="1509" y="1477"/>
                  </a:lnTo>
                  <a:lnTo>
                    <a:pt x="1509" y="1479"/>
                  </a:lnTo>
                  <a:lnTo>
                    <a:pt x="1508" y="1479"/>
                  </a:lnTo>
                  <a:lnTo>
                    <a:pt x="1507" y="1479"/>
                  </a:lnTo>
                  <a:lnTo>
                    <a:pt x="1505" y="1479"/>
                  </a:lnTo>
                  <a:lnTo>
                    <a:pt x="1504" y="1479"/>
                  </a:lnTo>
                  <a:lnTo>
                    <a:pt x="1503" y="1479"/>
                  </a:lnTo>
                  <a:lnTo>
                    <a:pt x="1501" y="1477"/>
                  </a:lnTo>
                  <a:lnTo>
                    <a:pt x="1503" y="1477"/>
                  </a:lnTo>
                  <a:lnTo>
                    <a:pt x="1503" y="1476"/>
                  </a:lnTo>
                  <a:lnTo>
                    <a:pt x="1500" y="1476"/>
                  </a:lnTo>
                  <a:lnTo>
                    <a:pt x="1496" y="1476"/>
                  </a:lnTo>
                  <a:lnTo>
                    <a:pt x="1492" y="1477"/>
                  </a:lnTo>
                  <a:lnTo>
                    <a:pt x="1491" y="1477"/>
                  </a:lnTo>
                  <a:lnTo>
                    <a:pt x="1487" y="1477"/>
                  </a:lnTo>
                  <a:lnTo>
                    <a:pt x="1484" y="1476"/>
                  </a:lnTo>
                  <a:lnTo>
                    <a:pt x="1483" y="1475"/>
                  </a:lnTo>
                  <a:lnTo>
                    <a:pt x="1480" y="1474"/>
                  </a:lnTo>
                  <a:lnTo>
                    <a:pt x="1479" y="1471"/>
                  </a:lnTo>
                  <a:lnTo>
                    <a:pt x="1478" y="1470"/>
                  </a:lnTo>
                  <a:lnTo>
                    <a:pt x="1478" y="1467"/>
                  </a:lnTo>
                  <a:lnTo>
                    <a:pt x="1476" y="1464"/>
                  </a:lnTo>
                  <a:lnTo>
                    <a:pt x="1475" y="1462"/>
                  </a:lnTo>
                  <a:lnTo>
                    <a:pt x="1474" y="1460"/>
                  </a:lnTo>
                  <a:lnTo>
                    <a:pt x="1471" y="1460"/>
                  </a:lnTo>
                  <a:lnTo>
                    <a:pt x="1469" y="1462"/>
                  </a:lnTo>
                  <a:lnTo>
                    <a:pt x="1466" y="1463"/>
                  </a:lnTo>
                  <a:lnTo>
                    <a:pt x="1463" y="1464"/>
                  </a:lnTo>
                  <a:lnTo>
                    <a:pt x="1461" y="1467"/>
                  </a:lnTo>
                  <a:lnTo>
                    <a:pt x="1458" y="1468"/>
                  </a:lnTo>
                  <a:lnTo>
                    <a:pt x="1456" y="1470"/>
                  </a:lnTo>
                  <a:lnTo>
                    <a:pt x="1452" y="1471"/>
                  </a:lnTo>
                  <a:lnTo>
                    <a:pt x="1448" y="1471"/>
                  </a:lnTo>
                  <a:lnTo>
                    <a:pt x="1445" y="1471"/>
                  </a:lnTo>
                  <a:lnTo>
                    <a:pt x="1441" y="1471"/>
                  </a:lnTo>
                  <a:lnTo>
                    <a:pt x="1436" y="1470"/>
                  </a:lnTo>
                  <a:lnTo>
                    <a:pt x="1432" y="1470"/>
                  </a:lnTo>
                  <a:lnTo>
                    <a:pt x="1431" y="1468"/>
                  </a:lnTo>
                  <a:lnTo>
                    <a:pt x="1427" y="1468"/>
                  </a:lnTo>
                  <a:lnTo>
                    <a:pt x="1421" y="1468"/>
                  </a:lnTo>
                  <a:lnTo>
                    <a:pt x="1419" y="1470"/>
                  </a:lnTo>
                  <a:lnTo>
                    <a:pt x="1416" y="1470"/>
                  </a:lnTo>
                  <a:lnTo>
                    <a:pt x="1414" y="1471"/>
                  </a:lnTo>
                  <a:lnTo>
                    <a:pt x="1411" y="1472"/>
                  </a:lnTo>
                  <a:lnTo>
                    <a:pt x="1410" y="1476"/>
                  </a:lnTo>
                  <a:lnTo>
                    <a:pt x="1410" y="1479"/>
                  </a:lnTo>
                  <a:lnTo>
                    <a:pt x="1410" y="1483"/>
                  </a:lnTo>
                  <a:lnTo>
                    <a:pt x="1410" y="1484"/>
                  </a:lnTo>
                  <a:lnTo>
                    <a:pt x="1410" y="1487"/>
                  </a:lnTo>
                  <a:lnTo>
                    <a:pt x="1411" y="1489"/>
                  </a:lnTo>
                  <a:lnTo>
                    <a:pt x="1412" y="1491"/>
                  </a:lnTo>
                  <a:lnTo>
                    <a:pt x="1415" y="1489"/>
                  </a:lnTo>
                  <a:lnTo>
                    <a:pt x="1418" y="1489"/>
                  </a:lnTo>
                  <a:lnTo>
                    <a:pt x="1420" y="1488"/>
                  </a:lnTo>
                  <a:lnTo>
                    <a:pt x="1421" y="1487"/>
                  </a:lnTo>
                  <a:lnTo>
                    <a:pt x="1424" y="1485"/>
                  </a:lnTo>
                  <a:lnTo>
                    <a:pt x="1428" y="1485"/>
                  </a:lnTo>
                  <a:lnTo>
                    <a:pt x="1431" y="1485"/>
                  </a:lnTo>
                  <a:lnTo>
                    <a:pt x="1433" y="1485"/>
                  </a:lnTo>
                  <a:lnTo>
                    <a:pt x="1436" y="1488"/>
                  </a:lnTo>
                  <a:lnTo>
                    <a:pt x="1435" y="1489"/>
                  </a:lnTo>
                  <a:lnTo>
                    <a:pt x="1432" y="1491"/>
                  </a:lnTo>
                  <a:lnTo>
                    <a:pt x="1431" y="1493"/>
                  </a:lnTo>
                  <a:lnTo>
                    <a:pt x="1428" y="1494"/>
                  </a:lnTo>
                  <a:lnTo>
                    <a:pt x="1428" y="1496"/>
                  </a:lnTo>
                  <a:lnTo>
                    <a:pt x="1429" y="1497"/>
                  </a:lnTo>
                  <a:lnTo>
                    <a:pt x="1429" y="1500"/>
                  </a:lnTo>
                  <a:lnTo>
                    <a:pt x="1432" y="1501"/>
                  </a:lnTo>
                  <a:lnTo>
                    <a:pt x="1433" y="1502"/>
                  </a:lnTo>
                  <a:lnTo>
                    <a:pt x="1432" y="1505"/>
                  </a:lnTo>
                  <a:lnTo>
                    <a:pt x="1431" y="1508"/>
                  </a:lnTo>
                  <a:lnTo>
                    <a:pt x="1428" y="1508"/>
                  </a:lnTo>
                  <a:lnTo>
                    <a:pt x="1425" y="1509"/>
                  </a:lnTo>
                  <a:lnTo>
                    <a:pt x="1421" y="1509"/>
                  </a:lnTo>
                  <a:lnTo>
                    <a:pt x="1420" y="1510"/>
                  </a:lnTo>
                  <a:lnTo>
                    <a:pt x="1418" y="1511"/>
                  </a:lnTo>
                  <a:lnTo>
                    <a:pt x="1416" y="1513"/>
                  </a:lnTo>
                  <a:lnTo>
                    <a:pt x="1415" y="1515"/>
                  </a:lnTo>
                  <a:lnTo>
                    <a:pt x="1416" y="1518"/>
                  </a:lnTo>
                  <a:lnTo>
                    <a:pt x="1418" y="1519"/>
                  </a:lnTo>
                  <a:lnTo>
                    <a:pt x="1420" y="1521"/>
                  </a:lnTo>
                  <a:lnTo>
                    <a:pt x="1421" y="1523"/>
                  </a:lnTo>
                  <a:lnTo>
                    <a:pt x="1425" y="1526"/>
                  </a:lnTo>
                  <a:lnTo>
                    <a:pt x="1439" y="1536"/>
                  </a:lnTo>
                  <a:lnTo>
                    <a:pt x="1411" y="1535"/>
                  </a:lnTo>
                  <a:lnTo>
                    <a:pt x="1407" y="1539"/>
                  </a:lnTo>
                  <a:lnTo>
                    <a:pt x="1403" y="1539"/>
                  </a:lnTo>
                  <a:lnTo>
                    <a:pt x="1387" y="1539"/>
                  </a:lnTo>
                  <a:lnTo>
                    <a:pt x="1369" y="1539"/>
                  </a:lnTo>
                  <a:lnTo>
                    <a:pt x="1360" y="1536"/>
                  </a:lnTo>
                  <a:lnTo>
                    <a:pt x="1351" y="1532"/>
                  </a:lnTo>
                  <a:lnTo>
                    <a:pt x="1340" y="1526"/>
                  </a:lnTo>
                  <a:lnTo>
                    <a:pt x="1326" y="1522"/>
                  </a:lnTo>
                  <a:lnTo>
                    <a:pt x="1319" y="1518"/>
                  </a:lnTo>
                  <a:lnTo>
                    <a:pt x="1314" y="1515"/>
                  </a:lnTo>
                  <a:lnTo>
                    <a:pt x="1313" y="1514"/>
                  </a:lnTo>
                  <a:lnTo>
                    <a:pt x="1309" y="1510"/>
                  </a:lnTo>
                  <a:lnTo>
                    <a:pt x="1306" y="1508"/>
                  </a:lnTo>
                  <a:lnTo>
                    <a:pt x="1305" y="1506"/>
                  </a:lnTo>
                  <a:lnTo>
                    <a:pt x="1301" y="1502"/>
                  </a:lnTo>
                  <a:lnTo>
                    <a:pt x="1290" y="1493"/>
                  </a:lnTo>
                  <a:lnTo>
                    <a:pt x="1287" y="1492"/>
                  </a:lnTo>
                  <a:lnTo>
                    <a:pt x="1287" y="1491"/>
                  </a:lnTo>
                  <a:lnTo>
                    <a:pt x="1285" y="1489"/>
                  </a:lnTo>
                  <a:lnTo>
                    <a:pt x="1284" y="1489"/>
                  </a:lnTo>
                  <a:lnTo>
                    <a:pt x="1284" y="1488"/>
                  </a:lnTo>
                  <a:lnTo>
                    <a:pt x="1283" y="1488"/>
                  </a:lnTo>
                  <a:lnTo>
                    <a:pt x="1281" y="1488"/>
                  </a:lnTo>
                  <a:lnTo>
                    <a:pt x="1280" y="1488"/>
                  </a:lnTo>
                  <a:lnTo>
                    <a:pt x="1279" y="1488"/>
                  </a:lnTo>
                  <a:lnTo>
                    <a:pt x="1279" y="1487"/>
                  </a:lnTo>
                  <a:lnTo>
                    <a:pt x="1279" y="1485"/>
                  </a:lnTo>
                  <a:lnTo>
                    <a:pt x="1279" y="1484"/>
                  </a:lnTo>
                  <a:lnTo>
                    <a:pt x="1279" y="1483"/>
                  </a:lnTo>
                  <a:lnTo>
                    <a:pt x="1277" y="1483"/>
                  </a:lnTo>
                  <a:lnTo>
                    <a:pt x="1277" y="1481"/>
                  </a:lnTo>
                  <a:lnTo>
                    <a:pt x="1276" y="1481"/>
                  </a:lnTo>
                  <a:lnTo>
                    <a:pt x="1275" y="1481"/>
                  </a:lnTo>
                  <a:lnTo>
                    <a:pt x="1273" y="1481"/>
                  </a:lnTo>
                  <a:lnTo>
                    <a:pt x="1272" y="1481"/>
                  </a:lnTo>
                  <a:lnTo>
                    <a:pt x="1271" y="1481"/>
                  </a:lnTo>
                  <a:lnTo>
                    <a:pt x="1270" y="1481"/>
                  </a:lnTo>
                  <a:lnTo>
                    <a:pt x="1270" y="1483"/>
                  </a:lnTo>
                  <a:lnTo>
                    <a:pt x="1268" y="1483"/>
                  </a:lnTo>
                  <a:lnTo>
                    <a:pt x="1263" y="1480"/>
                  </a:lnTo>
                  <a:lnTo>
                    <a:pt x="1263" y="1479"/>
                  </a:lnTo>
                  <a:lnTo>
                    <a:pt x="1263" y="1477"/>
                  </a:lnTo>
                  <a:lnTo>
                    <a:pt x="1262" y="1477"/>
                  </a:lnTo>
                  <a:lnTo>
                    <a:pt x="1262" y="1476"/>
                  </a:lnTo>
                  <a:lnTo>
                    <a:pt x="1263" y="1476"/>
                  </a:lnTo>
                  <a:lnTo>
                    <a:pt x="1264" y="1476"/>
                  </a:lnTo>
                  <a:lnTo>
                    <a:pt x="1266" y="1476"/>
                  </a:lnTo>
                  <a:lnTo>
                    <a:pt x="1267" y="1476"/>
                  </a:lnTo>
                  <a:lnTo>
                    <a:pt x="1267" y="1475"/>
                  </a:lnTo>
                  <a:lnTo>
                    <a:pt x="1267" y="1474"/>
                  </a:lnTo>
                  <a:lnTo>
                    <a:pt x="1266" y="1474"/>
                  </a:lnTo>
                  <a:lnTo>
                    <a:pt x="1266" y="1472"/>
                  </a:lnTo>
                  <a:lnTo>
                    <a:pt x="1266" y="1471"/>
                  </a:lnTo>
                  <a:lnTo>
                    <a:pt x="1264" y="1471"/>
                  </a:lnTo>
                  <a:lnTo>
                    <a:pt x="1263" y="1471"/>
                  </a:lnTo>
                  <a:lnTo>
                    <a:pt x="1263" y="1470"/>
                  </a:lnTo>
                  <a:lnTo>
                    <a:pt x="1262" y="1470"/>
                  </a:lnTo>
                  <a:lnTo>
                    <a:pt x="1262" y="1468"/>
                  </a:lnTo>
                  <a:lnTo>
                    <a:pt x="1262" y="1470"/>
                  </a:lnTo>
                  <a:lnTo>
                    <a:pt x="1260" y="1468"/>
                  </a:lnTo>
                  <a:lnTo>
                    <a:pt x="1259" y="1468"/>
                  </a:lnTo>
                  <a:lnTo>
                    <a:pt x="1259" y="1467"/>
                  </a:lnTo>
                  <a:lnTo>
                    <a:pt x="1258" y="1467"/>
                  </a:lnTo>
                  <a:lnTo>
                    <a:pt x="1256" y="1467"/>
                  </a:lnTo>
                  <a:lnTo>
                    <a:pt x="1256" y="1466"/>
                  </a:lnTo>
                  <a:lnTo>
                    <a:pt x="1255" y="1466"/>
                  </a:lnTo>
                  <a:lnTo>
                    <a:pt x="1254" y="1466"/>
                  </a:lnTo>
                  <a:lnTo>
                    <a:pt x="1253" y="1466"/>
                  </a:lnTo>
                  <a:lnTo>
                    <a:pt x="1251" y="1466"/>
                  </a:lnTo>
                  <a:lnTo>
                    <a:pt x="1250" y="1466"/>
                  </a:lnTo>
                  <a:lnTo>
                    <a:pt x="1249" y="1466"/>
                  </a:lnTo>
                  <a:lnTo>
                    <a:pt x="1249" y="1464"/>
                  </a:lnTo>
                  <a:lnTo>
                    <a:pt x="1249" y="1466"/>
                  </a:lnTo>
                  <a:lnTo>
                    <a:pt x="1247" y="1466"/>
                  </a:lnTo>
                  <a:lnTo>
                    <a:pt x="1246" y="1464"/>
                  </a:lnTo>
                  <a:lnTo>
                    <a:pt x="1245" y="1463"/>
                  </a:lnTo>
                  <a:lnTo>
                    <a:pt x="1243" y="1463"/>
                  </a:lnTo>
                  <a:lnTo>
                    <a:pt x="1243" y="1462"/>
                  </a:lnTo>
                  <a:lnTo>
                    <a:pt x="1242" y="1462"/>
                  </a:lnTo>
                  <a:lnTo>
                    <a:pt x="1242" y="1460"/>
                  </a:lnTo>
                  <a:lnTo>
                    <a:pt x="1241" y="1460"/>
                  </a:lnTo>
                  <a:lnTo>
                    <a:pt x="1239" y="1459"/>
                  </a:lnTo>
                  <a:lnTo>
                    <a:pt x="1238" y="1459"/>
                  </a:lnTo>
                  <a:lnTo>
                    <a:pt x="1237" y="1458"/>
                  </a:lnTo>
                  <a:lnTo>
                    <a:pt x="1237" y="1457"/>
                  </a:lnTo>
                  <a:lnTo>
                    <a:pt x="1235" y="1457"/>
                  </a:lnTo>
                  <a:lnTo>
                    <a:pt x="1234" y="1455"/>
                  </a:lnTo>
                  <a:lnTo>
                    <a:pt x="1229" y="1455"/>
                  </a:lnTo>
                  <a:lnTo>
                    <a:pt x="1226" y="1453"/>
                  </a:lnTo>
                  <a:lnTo>
                    <a:pt x="1224" y="1450"/>
                  </a:lnTo>
                  <a:lnTo>
                    <a:pt x="1225" y="1449"/>
                  </a:lnTo>
                  <a:lnTo>
                    <a:pt x="1224" y="1447"/>
                  </a:lnTo>
                  <a:lnTo>
                    <a:pt x="1224" y="1446"/>
                  </a:lnTo>
                  <a:lnTo>
                    <a:pt x="1224" y="1445"/>
                  </a:lnTo>
                  <a:lnTo>
                    <a:pt x="1222" y="1445"/>
                  </a:lnTo>
                  <a:lnTo>
                    <a:pt x="1222" y="1443"/>
                  </a:lnTo>
                  <a:lnTo>
                    <a:pt x="1222" y="1442"/>
                  </a:lnTo>
                  <a:lnTo>
                    <a:pt x="1221" y="1442"/>
                  </a:lnTo>
                  <a:lnTo>
                    <a:pt x="1221" y="1441"/>
                  </a:lnTo>
                  <a:lnTo>
                    <a:pt x="1220" y="1441"/>
                  </a:lnTo>
                  <a:lnTo>
                    <a:pt x="1220" y="1439"/>
                  </a:lnTo>
                  <a:lnTo>
                    <a:pt x="1218" y="1439"/>
                  </a:lnTo>
                  <a:lnTo>
                    <a:pt x="1218" y="1438"/>
                  </a:lnTo>
                  <a:lnTo>
                    <a:pt x="1216" y="1434"/>
                  </a:lnTo>
                  <a:lnTo>
                    <a:pt x="1215" y="1433"/>
                  </a:lnTo>
                  <a:lnTo>
                    <a:pt x="1215" y="1432"/>
                  </a:lnTo>
                  <a:lnTo>
                    <a:pt x="1215" y="1430"/>
                  </a:lnTo>
                  <a:lnTo>
                    <a:pt x="1215" y="1429"/>
                  </a:lnTo>
                  <a:lnTo>
                    <a:pt x="1215" y="1428"/>
                  </a:lnTo>
                  <a:lnTo>
                    <a:pt x="1213" y="1428"/>
                  </a:lnTo>
                  <a:lnTo>
                    <a:pt x="1212" y="1428"/>
                  </a:lnTo>
                  <a:lnTo>
                    <a:pt x="1211" y="1428"/>
                  </a:lnTo>
                  <a:lnTo>
                    <a:pt x="1209" y="1428"/>
                  </a:lnTo>
                  <a:lnTo>
                    <a:pt x="1209" y="1426"/>
                  </a:lnTo>
                  <a:lnTo>
                    <a:pt x="1201" y="1421"/>
                  </a:lnTo>
                  <a:lnTo>
                    <a:pt x="1195" y="1419"/>
                  </a:lnTo>
                  <a:lnTo>
                    <a:pt x="1188" y="1417"/>
                  </a:lnTo>
                  <a:lnTo>
                    <a:pt x="1184" y="1417"/>
                  </a:lnTo>
                  <a:lnTo>
                    <a:pt x="1184" y="1416"/>
                  </a:lnTo>
                  <a:lnTo>
                    <a:pt x="1183" y="1416"/>
                  </a:lnTo>
                  <a:lnTo>
                    <a:pt x="1183" y="1415"/>
                  </a:lnTo>
                  <a:lnTo>
                    <a:pt x="1182" y="1413"/>
                  </a:lnTo>
                  <a:lnTo>
                    <a:pt x="1180" y="1413"/>
                  </a:lnTo>
                  <a:lnTo>
                    <a:pt x="1179" y="1413"/>
                  </a:lnTo>
                  <a:lnTo>
                    <a:pt x="1178" y="1413"/>
                  </a:lnTo>
                  <a:lnTo>
                    <a:pt x="1177" y="1413"/>
                  </a:lnTo>
                  <a:lnTo>
                    <a:pt x="1175" y="1413"/>
                  </a:lnTo>
                  <a:lnTo>
                    <a:pt x="1175" y="1412"/>
                  </a:lnTo>
                  <a:lnTo>
                    <a:pt x="1174" y="1412"/>
                  </a:lnTo>
                  <a:lnTo>
                    <a:pt x="1173" y="1411"/>
                  </a:lnTo>
                  <a:lnTo>
                    <a:pt x="1171" y="1411"/>
                  </a:lnTo>
                  <a:lnTo>
                    <a:pt x="1170" y="1411"/>
                  </a:lnTo>
                  <a:lnTo>
                    <a:pt x="1169" y="1411"/>
                  </a:lnTo>
                  <a:lnTo>
                    <a:pt x="1167" y="1411"/>
                  </a:lnTo>
                  <a:lnTo>
                    <a:pt x="1166" y="1411"/>
                  </a:lnTo>
                  <a:lnTo>
                    <a:pt x="1165" y="1411"/>
                  </a:lnTo>
                  <a:lnTo>
                    <a:pt x="1163" y="1411"/>
                  </a:lnTo>
                  <a:lnTo>
                    <a:pt x="1162" y="1411"/>
                  </a:lnTo>
                  <a:lnTo>
                    <a:pt x="1161" y="1411"/>
                  </a:lnTo>
                  <a:lnTo>
                    <a:pt x="1160" y="1411"/>
                  </a:lnTo>
                  <a:lnTo>
                    <a:pt x="1160" y="1412"/>
                  </a:lnTo>
                  <a:lnTo>
                    <a:pt x="1160" y="1411"/>
                  </a:lnTo>
                  <a:lnTo>
                    <a:pt x="1158" y="1411"/>
                  </a:lnTo>
                  <a:lnTo>
                    <a:pt x="1157" y="1411"/>
                  </a:lnTo>
                  <a:lnTo>
                    <a:pt x="1156" y="1412"/>
                  </a:lnTo>
                  <a:lnTo>
                    <a:pt x="1156" y="1411"/>
                  </a:lnTo>
                  <a:lnTo>
                    <a:pt x="1154" y="1411"/>
                  </a:lnTo>
                  <a:lnTo>
                    <a:pt x="1153" y="1411"/>
                  </a:lnTo>
                  <a:lnTo>
                    <a:pt x="1152" y="1411"/>
                  </a:lnTo>
                  <a:lnTo>
                    <a:pt x="1150" y="1411"/>
                  </a:lnTo>
                  <a:lnTo>
                    <a:pt x="1150" y="1412"/>
                  </a:lnTo>
                  <a:lnTo>
                    <a:pt x="1150" y="1413"/>
                  </a:lnTo>
                  <a:lnTo>
                    <a:pt x="1149" y="1412"/>
                  </a:lnTo>
                  <a:lnTo>
                    <a:pt x="1148" y="1412"/>
                  </a:lnTo>
                  <a:lnTo>
                    <a:pt x="1146" y="1413"/>
                  </a:lnTo>
                  <a:lnTo>
                    <a:pt x="1145" y="1413"/>
                  </a:lnTo>
                  <a:lnTo>
                    <a:pt x="1145" y="1415"/>
                  </a:lnTo>
                  <a:lnTo>
                    <a:pt x="1144" y="1415"/>
                  </a:lnTo>
                  <a:lnTo>
                    <a:pt x="1144" y="1413"/>
                  </a:lnTo>
                  <a:lnTo>
                    <a:pt x="1142" y="1413"/>
                  </a:lnTo>
                  <a:lnTo>
                    <a:pt x="1141" y="1413"/>
                  </a:lnTo>
                  <a:lnTo>
                    <a:pt x="1140" y="1413"/>
                  </a:lnTo>
                  <a:lnTo>
                    <a:pt x="1139" y="1413"/>
                  </a:lnTo>
                  <a:lnTo>
                    <a:pt x="1137" y="1413"/>
                  </a:lnTo>
                  <a:lnTo>
                    <a:pt x="1136" y="1413"/>
                  </a:lnTo>
                  <a:lnTo>
                    <a:pt x="1133" y="1415"/>
                  </a:lnTo>
                  <a:lnTo>
                    <a:pt x="1135" y="1415"/>
                  </a:lnTo>
                  <a:lnTo>
                    <a:pt x="1135" y="1416"/>
                  </a:lnTo>
                  <a:lnTo>
                    <a:pt x="1136" y="1416"/>
                  </a:lnTo>
                  <a:lnTo>
                    <a:pt x="1136" y="1419"/>
                  </a:lnTo>
                  <a:lnTo>
                    <a:pt x="1136" y="1421"/>
                  </a:lnTo>
                  <a:lnTo>
                    <a:pt x="1136" y="1422"/>
                  </a:lnTo>
                  <a:lnTo>
                    <a:pt x="1136" y="1425"/>
                  </a:lnTo>
                  <a:lnTo>
                    <a:pt x="1135" y="1426"/>
                  </a:lnTo>
                  <a:lnTo>
                    <a:pt x="1135" y="1428"/>
                  </a:lnTo>
                  <a:lnTo>
                    <a:pt x="1135" y="1429"/>
                  </a:lnTo>
                  <a:lnTo>
                    <a:pt x="1133" y="1432"/>
                  </a:lnTo>
                  <a:lnTo>
                    <a:pt x="1131" y="1439"/>
                  </a:lnTo>
                  <a:lnTo>
                    <a:pt x="1131" y="1441"/>
                  </a:lnTo>
                  <a:lnTo>
                    <a:pt x="1131" y="1442"/>
                  </a:lnTo>
                  <a:lnTo>
                    <a:pt x="1131" y="1443"/>
                  </a:lnTo>
                  <a:lnTo>
                    <a:pt x="1131" y="1445"/>
                  </a:lnTo>
                  <a:lnTo>
                    <a:pt x="1131" y="1446"/>
                  </a:lnTo>
                  <a:lnTo>
                    <a:pt x="1128" y="1446"/>
                  </a:lnTo>
                  <a:lnTo>
                    <a:pt x="1127" y="1447"/>
                  </a:lnTo>
                  <a:lnTo>
                    <a:pt x="1125" y="1447"/>
                  </a:lnTo>
                  <a:lnTo>
                    <a:pt x="1123" y="1449"/>
                  </a:lnTo>
                  <a:lnTo>
                    <a:pt x="1122" y="1450"/>
                  </a:lnTo>
                  <a:lnTo>
                    <a:pt x="1119" y="1451"/>
                  </a:lnTo>
                  <a:lnTo>
                    <a:pt x="1116" y="1453"/>
                  </a:lnTo>
                  <a:lnTo>
                    <a:pt x="1114" y="1453"/>
                  </a:lnTo>
                  <a:lnTo>
                    <a:pt x="1112" y="1454"/>
                  </a:lnTo>
                  <a:lnTo>
                    <a:pt x="1110" y="1454"/>
                  </a:lnTo>
                  <a:lnTo>
                    <a:pt x="1108" y="1455"/>
                  </a:lnTo>
                  <a:lnTo>
                    <a:pt x="1106" y="1455"/>
                  </a:lnTo>
                  <a:lnTo>
                    <a:pt x="1106" y="1454"/>
                  </a:lnTo>
                  <a:lnTo>
                    <a:pt x="1104" y="1453"/>
                  </a:lnTo>
                  <a:lnTo>
                    <a:pt x="1099" y="1457"/>
                  </a:lnTo>
                  <a:lnTo>
                    <a:pt x="1097" y="1460"/>
                  </a:lnTo>
                  <a:lnTo>
                    <a:pt x="1084" y="1464"/>
                  </a:lnTo>
                  <a:lnTo>
                    <a:pt x="1077" y="1468"/>
                  </a:lnTo>
                  <a:lnTo>
                    <a:pt x="1051" y="1481"/>
                  </a:lnTo>
                  <a:lnTo>
                    <a:pt x="1040" y="1485"/>
                  </a:lnTo>
                  <a:lnTo>
                    <a:pt x="1029" y="1489"/>
                  </a:lnTo>
                  <a:lnTo>
                    <a:pt x="1025" y="1491"/>
                  </a:lnTo>
                  <a:lnTo>
                    <a:pt x="1018" y="1493"/>
                  </a:lnTo>
                  <a:lnTo>
                    <a:pt x="1017" y="1498"/>
                  </a:lnTo>
                  <a:lnTo>
                    <a:pt x="1017" y="1501"/>
                  </a:lnTo>
                  <a:lnTo>
                    <a:pt x="1017" y="1502"/>
                  </a:lnTo>
                  <a:lnTo>
                    <a:pt x="1017" y="1506"/>
                  </a:lnTo>
                  <a:lnTo>
                    <a:pt x="1018" y="1513"/>
                  </a:lnTo>
                  <a:lnTo>
                    <a:pt x="1017" y="1519"/>
                  </a:lnTo>
                  <a:lnTo>
                    <a:pt x="1019" y="1542"/>
                  </a:lnTo>
                  <a:lnTo>
                    <a:pt x="1019" y="1543"/>
                  </a:lnTo>
                  <a:lnTo>
                    <a:pt x="1019" y="1544"/>
                  </a:lnTo>
                  <a:lnTo>
                    <a:pt x="1021" y="1544"/>
                  </a:lnTo>
                  <a:lnTo>
                    <a:pt x="1022" y="1546"/>
                  </a:lnTo>
                  <a:lnTo>
                    <a:pt x="1022" y="1547"/>
                  </a:lnTo>
                  <a:lnTo>
                    <a:pt x="1023" y="1548"/>
                  </a:lnTo>
                  <a:lnTo>
                    <a:pt x="1023" y="1549"/>
                  </a:lnTo>
                  <a:lnTo>
                    <a:pt x="1023" y="1551"/>
                  </a:lnTo>
                  <a:lnTo>
                    <a:pt x="1025" y="1552"/>
                  </a:lnTo>
                  <a:lnTo>
                    <a:pt x="1025" y="1553"/>
                  </a:lnTo>
                  <a:lnTo>
                    <a:pt x="1025" y="1555"/>
                  </a:lnTo>
                  <a:lnTo>
                    <a:pt x="1025" y="1556"/>
                  </a:lnTo>
                  <a:lnTo>
                    <a:pt x="1025" y="1557"/>
                  </a:lnTo>
                  <a:lnTo>
                    <a:pt x="1025" y="1559"/>
                  </a:lnTo>
                  <a:lnTo>
                    <a:pt x="1025" y="1560"/>
                  </a:lnTo>
                  <a:lnTo>
                    <a:pt x="1023" y="1560"/>
                  </a:lnTo>
                  <a:lnTo>
                    <a:pt x="1023" y="1561"/>
                  </a:lnTo>
                  <a:lnTo>
                    <a:pt x="1022" y="1561"/>
                  </a:lnTo>
                  <a:lnTo>
                    <a:pt x="1022" y="1563"/>
                  </a:lnTo>
                  <a:lnTo>
                    <a:pt x="1022" y="1564"/>
                  </a:lnTo>
                  <a:lnTo>
                    <a:pt x="1021" y="1565"/>
                  </a:lnTo>
                  <a:lnTo>
                    <a:pt x="1021" y="1566"/>
                  </a:lnTo>
                  <a:lnTo>
                    <a:pt x="1021" y="1568"/>
                  </a:lnTo>
                  <a:lnTo>
                    <a:pt x="1022" y="1569"/>
                  </a:lnTo>
                  <a:lnTo>
                    <a:pt x="1023" y="1569"/>
                  </a:lnTo>
                  <a:lnTo>
                    <a:pt x="1026" y="1569"/>
                  </a:lnTo>
                  <a:lnTo>
                    <a:pt x="1026" y="1570"/>
                  </a:lnTo>
                  <a:lnTo>
                    <a:pt x="1027" y="1570"/>
                  </a:lnTo>
                  <a:lnTo>
                    <a:pt x="1029" y="1570"/>
                  </a:lnTo>
                  <a:lnTo>
                    <a:pt x="1029" y="1572"/>
                  </a:lnTo>
                  <a:lnTo>
                    <a:pt x="1029" y="1573"/>
                  </a:lnTo>
                  <a:lnTo>
                    <a:pt x="1030" y="1573"/>
                  </a:lnTo>
                  <a:lnTo>
                    <a:pt x="1030" y="1574"/>
                  </a:lnTo>
                  <a:lnTo>
                    <a:pt x="1029" y="1576"/>
                  </a:lnTo>
                  <a:lnTo>
                    <a:pt x="1029" y="1577"/>
                  </a:lnTo>
                  <a:lnTo>
                    <a:pt x="1030" y="1578"/>
                  </a:lnTo>
                  <a:lnTo>
                    <a:pt x="1031" y="1580"/>
                  </a:lnTo>
                  <a:lnTo>
                    <a:pt x="1034" y="1583"/>
                  </a:lnTo>
                  <a:lnTo>
                    <a:pt x="1036" y="1585"/>
                  </a:lnTo>
                  <a:lnTo>
                    <a:pt x="1038" y="1586"/>
                  </a:lnTo>
                  <a:lnTo>
                    <a:pt x="1038" y="1587"/>
                  </a:lnTo>
                  <a:lnTo>
                    <a:pt x="1039" y="1589"/>
                  </a:lnTo>
                  <a:lnTo>
                    <a:pt x="1039" y="1590"/>
                  </a:lnTo>
                  <a:lnTo>
                    <a:pt x="1039" y="1591"/>
                  </a:lnTo>
                  <a:lnTo>
                    <a:pt x="1036" y="1593"/>
                  </a:lnTo>
                  <a:lnTo>
                    <a:pt x="1035" y="1593"/>
                  </a:lnTo>
                  <a:lnTo>
                    <a:pt x="1034" y="1593"/>
                  </a:lnTo>
                  <a:lnTo>
                    <a:pt x="1031" y="1593"/>
                  </a:lnTo>
                  <a:lnTo>
                    <a:pt x="1030" y="1591"/>
                  </a:lnTo>
                  <a:lnTo>
                    <a:pt x="1029" y="1591"/>
                  </a:lnTo>
                  <a:lnTo>
                    <a:pt x="1029" y="1590"/>
                  </a:lnTo>
                  <a:lnTo>
                    <a:pt x="1027" y="1590"/>
                  </a:lnTo>
                  <a:lnTo>
                    <a:pt x="1026" y="1589"/>
                  </a:lnTo>
                  <a:lnTo>
                    <a:pt x="1025" y="1589"/>
                  </a:lnTo>
                  <a:lnTo>
                    <a:pt x="1023" y="1589"/>
                  </a:lnTo>
                  <a:lnTo>
                    <a:pt x="1023" y="1587"/>
                  </a:lnTo>
                  <a:lnTo>
                    <a:pt x="1022" y="1587"/>
                  </a:lnTo>
                  <a:lnTo>
                    <a:pt x="1021" y="1587"/>
                  </a:lnTo>
                  <a:lnTo>
                    <a:pt x="1019" y="1587"/>
                  </a:lnTo>
                  <a:lnTo>
                    <a:pt x="1018" y="1587"/>
                  </a:lnTo>
                  <a:lnTo>
                    <a:pt x="1018" y="1589"/>
                  </a:lnTo>
                  <a:lnTo>
                    <a:pt x="1017" y="1589"/>
                  </a:lnTo>
                  <a:lnTo>
                    <a:pt x="1015" y="1590"/>
                  </a:lnTo>
                  <a:lnTo>
                    <a:pt x="1014" y="1590"/>
                  </a:lnTo>
                  <a:lnTo>
                    <a:pt x="1013" y="1590"/>
                  </a:lnTo>
                  <a:lnTo>
                    <a:pt x="1011" y="1591"/>
                  </a:lnTo>
                  <a:lnTo>
                    <a:pt x="1010" y="1591"/>
                  </a:lnTo>
                  <a:lnTo>
                    <a:pt x="1009" y="1591"/>
                  </a:lnTo>
                  <a:lnTo>
                    <a:pt x="1008" y="1591"/>
                  </a:lnTo>
                  <a:lnTo>
                    <a:pt x="1006" y="1593"/>
                  </a:lnTo>
                  <a:lnTo>
                    <a:pt x="1006" y="1594"/>
                  </a:lnTo>
                  <a:lnTo>
                    <a:pt x="1005" y="1594"/>
                  </a:lnTo>
                  <a:lnTo>
                    <a:pt x="1004" y="1594"/>
                  </a:lnTo>
                  <a:lnTo>
                    <a:pt x="1002" y="1594"/>
                  </a:lnTo>
                  <a:lnTo>
                    <a:pt x="1001" y="1595"/>
                  </a:lnTo>
                  <a:lnTo>
                    <a:pt x="1001" y="1597"/>
                  </a:lnTo>
                  <a:lnTo>
                    <a:pt x="1000" y="1597"/>
                  </a:lnTo>
                  <a:lnTo>
                    <a:pt x="998" y="1598"/>
                  </a:lnTo>
                  <a:lnTo>
                    <a:pt x="997" y="1599"/>
                  </a:lnTo>
                  <a:lnTo>
                    <a:pt x="997" y="1601"/>
                  </a:lnTo>
                  <a:lnTo>
                    <a:pt x="997" y="1602"/>
                  </a:lnTo>
                  <a:lnTo>
                    <a:pt x="996" y="1602"/>
                  </a:lnTo>
                  <a:lnTo>
                    <a:pt x="994" y="1603"/>
                  </a:lnTo>
                  <a:lnTo>
                    <a:pt x="994" y="1604"/>
                  </a:lnTo>
                  <a:lnTo>
                    <a:pt x="993" y="1604"/>
                  </a:lnTo>
                  <a:lnTo>
                    <a:pt x="993" y="1606"/>
                  </a:lnTo>
                  <a:lnTo>
                    <a:pt x="992" y="1606"/>
                  </a:lnTo>
                  <a:lnTo>
                    <a:pt x="991" y="1606"/>
                  </a:lnTo>
                  <a:lnTo>
                    <a:pt x="989" y="1607"/>
                  </a:lnTo>
                  <a:lnTo>
                    <a:pt x="988" y="1607"/>
                  </a:lnTo>
                  <a:lnTo>
                    <a:pt x="987" y="1608"/>
                  </a:lnTo>
                  <a:lnTo>
                    <a:pt x="987" y="1610"/>
                  </a:lnTo>
                  <a:lnTo>
                    <a:pt x="985" y="1608"/>
                  </a:lnTo>
                  <a:lnTo>
                    <a:pt x="984" y="1608"/>
                  </a:lnTo>
                  <a:lnTo>
                    <a:pt x="983" y="1607"/>
                  </a:lnTo>
                  <a:lnTo>
                    <a:pt x="983" y="1608"/>
                  </a:lnTo>
                  <a:lnTo>
                    <a:pt x="981" y="1608"/>
                  </a:lnTo>
                  <a:lnTo>
                    <a:pt x="980" y="1608"/>
                  </a:lnTo>
                  <a:lnTo>
                    <a:pt x="979" y="1608"/>
                  </a:lnTo>
                  <a:lnTo>
                    <a:pt x="977" y="1608"/>
                  </a:lnTo>
                  <a:lnTo>
                    <a:pt x="976" y="1607"/>
                  </a:lnTo>
                  <a:lnTo>
                    <a:pt x="975" y="1606"/>
                  </a:lnTo>
                  <a:lnTo>
                    <a:pt x="975" y="1607"/>
                  </a:lnTo>
                  <a:lnTo>
                    <a:pt x="974" y="1607"/>
                  </a:lnTo>
                  <a:lnTo>
                    <a:pt x="972" y="1607"/>
                  </a:lnTo>
                  <a:lnTo>
                    <a:pt x="971" y="1607"/>
                  </a:lnTo>
                  <a:lnTo>
                    <a:pt x="970" y="1607"/>
                  </a:lnTo>
                  <a:lnTo>
                    <a:pt x="970" y="1606"/>
                  </a:lnTo>
                  <a:lnTo>
                    <a:pt x="968" y="1606"/>
                  </a:lnTo>
                  <a:lnTo>
                    <a:pt x="966" y="1606"/>
                  </a:lnTo>
                  <a:lnTo>
                    <a:pt x="966" y="1607"/>
                  </a:lnTo>
                  <a:lnTo>
                    <a:pt x="964" y="1607"/>
                  </a:lnTo>
                  <a:lnTo>
                    <a:pt x="963" y="1606"/>
                  </a:lnTo>
                  <a:lnTo>
                    <a:pt x="962" y="1604"/>
                  </a:lnTo>
                  <a:lnTo>
                    <a:pt x="960" y="1604"/>
                  </a:lnTo>
                  <a:lnTo>
                    <a:pt x="959" y="1606"/>
                  </a:lnTo>
                  <a:lnTo>
                    <a:pt x="958" y="1606"/>
                  </a:lnTo>
                  <a:lnTo>
                    <a:pt x="956" y="1606"/>
                  </a:lnTo>
                  <a:lnTo>
                    <a:pt x="956" y="1604"/>
                  </a:lnTo>
                  <a:lnTo>
                    <a:pt x="955" y="1602"/>
                  </a:lnTo>
                  <a:lnTo>
                    <a:pt x="954" y="1602"/>
                  </a:lnTo>
                  <a:lnTo>
                    <a:pt x="954" y="1601"/>
                  </a:lnTo>
                  <a:lnTo>
                    <a:pt x="954" y="1599"/>
                  </a:lnTo>
                  <a:lnTo>
                    <a:pt x="954" y="1598"/>
                  </a:lnTo>
                  <a:lnTo>
                    <a:pt x="954" y="1597"/>
                  </a:lnTo>
                  <a:lnTo>
                    <a:pt x="954" y="1595"/>
                  </a:lnTo>
                  <a:lnTo>
                    <a:pt x="954" y="1594"/>
                  </a:lnTo>
                  <a:lnTo>
                    <a:pt x="954" y="1593"/>
                  </a:lnTo>
                  <a:lnTo>
                    <a:pt x="955" y="1593"/>
                  </a:lnTo>
                  <a:lnTo>
                    <a:pt x="955" y="1591"/>
                  </a:lnTo>
                  <a:lnTo>
                    <a:pt x="955" y="1590"/>
                  </a:lnTo>
                  <a:lnTo>
                    <a:pt x="955" y="1589"/>
                  </a:lnTo>
                  <a:lnTo>
                    <a:pt x="955" y="1587"/>
                  </a:lnTo>
                  <a:lnTo>
                    <a:pt x="955" y="1586"/>
                  </a:lnTo>
                  <a:lnTo>
                    <a:pt x="955" y="1585"/>
                  </a:lnTo>
                  <a:lnTo>
                    <a:pt x="955" y="1583"/>
                  </a:lnTo>
                  <a:lnTo>
                    <a:pt x="954" y="1582"/>
                  </a:lnTo>
                  <a:lnTo>
                    <a:pt x="954" y="1581"/>
                  </a:lnTo>
                  <a:lnTo>
                    <a:pt x="954" y="1580"/>
                  </a:lnTo>
                  <a:lnTo>
                    <a:pt x="954" y="1578"/>
                  </a:lnTo>
                  <a:lnTo>
                    <a:pt x="953" y="1577"/>
                  </a:lnTo>
                  <a:lnTo>
                    <a:pt x="953" y="1576"/>
                  </a:lnTo>
                  <a:lnTo>
                    <a:pt x="951" y="1576"/>
                  </a:lnTo>
                  <a:lnTo>
                    <a:pt x="951" y="1574"/>
                  </a:lnTo>
                  <a:lnTo>
                    <a:pt x="951" y="1573"/>
                  </a:lnTo>
                  <a:lnTo>
                    <a:pt x="951" y="1572"/>
                  </a:lnTo>
                  <a:lnTo>
                    <a:pt x="951" y="1570"/>
                  </a:lnTo>
                  <a:lnTo>
                    <a:pt x="951" y="1569"/>
                  </a:lnTo>
                  <a:lnTo>
                    <a:pt x="951" y="1568"/>
                  </a:lnTo>
                  <a:lnTo>
                    <a:pt x="953" y="1566"/>
                  </a:lnTo>
                  <a:lnTo>
                    <a:pt x="951" y="1566"/>
                  </a:lnTo>
                  <a:lnTo>
                    <a:pt x="951" y="1565"/>
                  </a:lnTo>
                  <a:lnTo>
                    <a:pt x="951" y="1564"/>
                  </a:lnTo>
                  <a:lnTo>
                    <a:pt x="951" y="1563"/>
                  </a:lnTo>
                  <a:lnTo>
                    <a:pt x="953" y="1563"/>
                  </a:lnTo>
                  <a:lnTo>
                    <a:pt x="953" y="1561"/>
                  </a:lnTo>
                  <a:lnTo>
                    <a:pt x="954" y="1560"/>
                  </a:lnTo>
                  <a:lnTo>
                    <a:pt x="954" y="1559"/>
                  </a:lnTo>
                  <a:lnTo>
                    <a:pt x="955" y="1559"/>
                  </a:lnTo>
                  <a:lnTo>
                    <a:pt x="955" y="1557"/>
                  </a:lnTo>
                  <a:lnTo>
                    <a:pt x="956" y="1557"/>
                  </a:lnTo>
                  <a:lnTo>
                    <a:pt x="956" y="1556"/>
                  </a:lnTo>
                  <a:lnTo>
                    <a:pt x="956" y="1555"/>
                  </a:lnTo>
                  <a:lnTo>
                    <a:pt x="956" y="1553"/>
                  </a:lnTo>
                  <a:lnTo>
                    <a:pt x="956" y="1552"/>
                  </a:lnTo>
                  <a:lnTo>
                    <a:pt x="956" y="1551"/>
                  </a:lnTo>
                  <a:lnTo>
                    <a:pt x="955" y="1551"/>
                  </a:lnTo>
                  <a:lnTo>
                    <a:pt x="955" y="1549"/>
                  </a:lnTo>
                  <a:lnTo>
                    <a:pt x="955" y="1548"/>
                  </a:lnTo>
                  <a:lnTo>
                    <a:pt x="954" y="1548"/>
                  </a:lnTo>
                  <a:lnTo>
                    <a:pt x="954" y="1547"/>
                  </a:lnTo>
                  <a:lnTo>
                    <a:pt x="953" y="1546"/>
                  </a:lnTo>
                  <a:lnTo>
                    <a:pt x="953" y="1544"/>
                  </a:lnTo>
                  <a:lnTo>
                    <a:pt x="953" y="1543"/>
                  </a:lnTo>
                  <a:lnTo>
                    <a:pt x="951" y="1542"/>
                  </a:lnTo>
                  <a:lnTo>
                    <a:pt x="950" y="1540"/>
                  </a:lnTo>
                  <a:lnTo>
                    <a:pt x="950" y="1539"/>
                  </a:lnTo>
                  <a:lnTo>
                    <a:pt x="949" y="1539"/>
                  </a:lnTo>
                  <a:lnTo>
                    <a:pt x="949" y="1538"/>
                  </a:lnTo>
                  <a:lnTo>
                    <a:pt x="947" y="1538"/>
                  </a:lnTo>
                  <a:lnTo>
                    <a:pt x="947" y="1536"/>
                  </a:lnTo>
                  <a:lnTo>
                    <a:pt x="946" y="1536"/>
                  </a:lnTo>
                  <a:lnTo>
                    <a:pt x="946" y="1535"/>
                  </a:lnTo>
                  <a:lnTo>
                    <a:pt x="945" y="1535"/>
                  </a:lnTo>
                  <a:lnTo>
                    <a:pt x="945" y="1534"/>
                  </a:lnTo>
                  <a:lnTo>
                    <a:pt x="937" y="1521"/>
                  </a:lnTo>
                  <a:lnTo>
                    <a:pt x="932" y="1513"/>
                  </a:lnTo>
                  <a:lnTo>
                    <a:pt x="925" y="1502"/>
                  </a:lnTo>
                  <a:lnTo>
                    <a:pt x="913" y="1484"/>
                  </a:lnTo>
                  <a:lnTo>
                    <a:pt x="913" y="1480"/>
                  </a:lnTo>
                  <a:lnTo>
                    <a:pt x="909" y="1472"/>
                  </a:lnTo>
                  <a:lnTo>
                    <a:pt x="900" y="1462"/>
                  </a:lnTo>
                  <a:lnTo>
                    <a:pt x="896" y="1458"/>
                  </a:lnTo>
                  <a:lnTo>
                    <a:pt x="896" y="1457"/>
                  </a:lnTo>
                  <a:lnTo>
                    <a:pt x="892" y="1453"/>
                  </a:lnTo>
                  <a:lnTo>
                    <a:pt x="890" y="1445"/>
                  </a:lnTo>
                  <a:lnTo>
                    <a:pt x="890" y="1442"/>
                  </a:lnTo>
                  <a:lnTo>
                    <a:pt x="890" y="1441"/>
                  </a:lnTo>
                  <a:lnTo>
                    <a:pt x="887" y="1436"/>
                  </a:lnTo>
                  <a:lnTo>
                    <a:pt x="887" y="1434"/>
                  </a:lnTo>
                  <a:lnTo>
                    <a:pt x="887" y="1433"/>
                  </a:lnTo>
                  <a:lnTo>
                    <a:pt x="886" y="1432"/>
                  </a:lnTo>
                  <a:lnTo>
                    <a:pt x="887" y="1430"/>
                  </a:lnTo>
                  <a:lnTo>
                    <a:pt x="886" y="1429"/>
                  </a:lnTo>
                  <a:lnTo>
                    <a:pt x="886" y="1428"/>
                  </a:lnTo>
                  <a:lnTo>
                    <a:pt x="886" y="1426"/>
                  </a:lnTo>
                  <a:lnTo>
                    <a:pt x="886" y="1425"/>
                  </a:lnTo>
                  <a:lnTo>
                    <a:pt x="886" y="1424"/>
                  </a:lnTo>
                  <a:lnTo>
                    <a:pt x="884" y="1424"/>
                  </a:lnTo>
                  <a:lnTo>
                    <a:pt x="883" y="1422"/>
                  </a:lnTo>
                  <a:lnTo>
                    <a:pt x="886" y="1421"/>
                  </a:lnTo>
                  <a:lnTo>
                    <a:pt x="887" y="1421"/>
                  </a:lnTo>
                  <a:lnTo>
                    <a:pt x="887" y="1420"/>
                  </a:lnTo>
                  <a:lnTo>
                    <a:pt x="886" y="1419"/>
                  </a:lnTo>
                  <a:lnTo>
                    <a:pt x="886" y="1417"/>
                  </a:lnTo>
                  <a:lnTo>
                    <a:pt x="886" y="1416"/>
                  </a:lnTo>
                  <a:lnTo>
                    <a:pt x="886" y="1415"/>
                  </a:lnTo>
                  <a:lnTo>
                    <a:pt x="886" y="1413"/>
                  </a:lnTo>
                  <a:lnTo>
                    <a:pt x="887" y="1412"/>
                  </a:lnTo>
                  <a:lnTo>
                    <a:pt x="886" y="1411"/>
                  </a:lnTo>
                  <a:lnTo>
                    <a:pt x="887" y="1409"/>
                  </a:lnTo>
                  <a:lnTo>
                    <a:pt x="888" y="1408"/>
                  </a:lnTo>
                  <a:lnTo>
                    <a:pt x="888" y="1407"/>
                  </a:lnTo>
                  <a:lnTo>
                    <a:pt x="891" y="1405"/>
                  </a:lnTo>
                  <a:lnTo>
                    <a:pt x="892" y="1404"/>
                  </a:lnTo>
                  <a:lnTo>
                    <a:pt x="892" y="1403"/>
                  </a:lnTo>
                  <a:lnTo>
                    <a:pt x="894" y="1402"/>
                  </a:lnTo>
                  <a:lnTo>
                    <a:pt x="894" y="1400"/>
                  </a:lnTo>
                  <a:lnTo>
                    <a:pt x="894" y="1399"/>
                  </a:lnTo>
                  <a:lnTo>
                    <a:pt x="894" y="1398"/>
                  </a:lnTo>
                  <a:lnTo>
                    <a:pt x="895" y="1398"/>
                  </a:lnTo>
                  <a:lnTo>
                    <a:pt x="896" y="1396"/>
                  </a:lnTo>
                  <a:lnTo>
                    <a:pt x="896" y="1395"/>
                  </a:lnTo>
                  <a:lnTo>
                    <a:pt x="898" y="1394"/>
                  </a:lnTo>
                  <a:lnTo>
                    <a:pt x="898" y="1392"/>
                  </a:lnTo>
                  <a:lnTo>
                    <a:pt x="896" y="1391"/>
                  </a:lnTo>
                  <a:lnTo>
                    <a:pt x="895" y="1390"/>
                  </a:lnTo>
                  <a:lnTo>
                    <a:pt x="896" y="1390"/>
                  </a:lnTo>
                  <a:lnTo>
                    <a:pt x="895" y="1388"/>
                  </a:lnTo>
                  <a:lnTo>
                    <a:pt x="895" y="1387"/>
                  </a:lnTo>
                  <a:lnTo>
                    <a:pt x="896" y="1386"/>
                  </a:lnTo>
                  <a:lnTo>
                    <a:pt x="898" y="1385"/>
                  </a:lnTo>
                  <a:lnTo>
                    <a:pt x="899" y="1383"/>
                  </a:lnTo>
                  <a:lnTo>
                    <a:pt x="899" y="1382"/>
                  </a:lnTo>
                  <a:lnTo>
                    <a:pt x="900" y="1381"/>
                  </a:lnTo>
                  <a:lnTo>
                    <a:pt x="899" y="1379"/>
                  </a:lnTo>
                  <a:lnTo>
                    <a:pt x="899" y="1378"/>
                  </a:lnTo>
                  <a:lnTo>
                    <a:pt x="899" y="1377"/>
                  </a:lnTo>
                  <a:lnTo>
                    <a:pt x="899" y="1375"/>
                  </a:lnTo>
                  <a:lnTo>
                    <a:pt x="899" y="1374"/>
                  </a:lnTo>
                  <a:lnTo>
                    <a:pt x="898" y="1374"/>
                  </a:lnTo>
                  <a:lnTo>
                    <a:pt x="898" y="1373"/>
                  </a:lnTo>
                  <a:lnTo>
                    <a:pt x="898" y="1370"/>
                  </a:lnTo>
                  <a:lnTo>
                    <a:pt x="896" y="1370"/>
                  </a:lnTo>
                  <a:lnTo>
                    <a:pt x="898" y="1369"/>
                  </a:lnTo>
                  <a:lnTo>
                    <a:pt x="898" y="1368"/>
                  </a:lnTo>
                  <a:lnTo>
                    <a:pt x="898" y="1366"/>
                  </a:lnTo>
                  <a:lnTo>
                    <a:pt x="896" y="1365"/>
                  </a:lnTo>
                  <a:lnTo>
                    <a:pt x="896" y="1364"/>
                  </a:lnTo>
                  <a:lnTo>
                    <a:pt x="896" y="1362"/>
                  </a:lnTo>
                  <a:lnTo>
                    <a:pt x="898" y="1361"/>
                  </a:lnTo>
                  <a:lnTo>
                    <a:pt x="896" y="1360"/>
                  </a:lnTo>
                  <a:lnTo>
                    <a:pt x="898" y="1358"/>
                  </a:lnTo>
                  <a:lnTo>
                    <a:pt x="899" y="1358"/>
                  </a:lnTo>
                  <a:lnTo>
                    <a:pt x="899" y="1357"/>
                  </a:lnTo>
                  <a:lnTo>
                    <a:pt x="898" y="1356"/>
                  </a:lnTo>
                  <a:lnTo>
                    <a:pt x="899" y="1354"/>
                  </a:lnTo>
                  <a:lnTo>
                    <a:pt x="899" y="1353"/>
                  </a:lnTo>
                  <a:lnTo>
                    <a:pt x="898" y="1352"/>
                  </a:lnTo>
                  <a:lnTo>
                    <a:pt x="896" y="1352"/>
                  </a:lnTo>
                  <a:lnTo>
                    <a:pt x="895" y="1350"/>
                  </a:lnTo>
                  <a:lnTo>
                    <a:pt x="894" y="1349"/>
                  </a:lnTo>
                  <a:lnTo>
                    <a:pt x="894" y="1348"/>
                  </a:lnTo>
                  <a:lnTo>
                    <a:pt x="895" y="1347"/>
                  </a:lnTo>
                  <a:lnTo>
                    <a:pt x="895" y="1345"/>
                  </a:lnTo>
                  <a:lnTo>
                    <a:pt x="895" y="1344"/>
                  </a:lnTo>
                  <a:lnTo>
                    <a:pt x="895" y="1343"/>
                  </a:lnTo>
                  <a:lnTo>
                    <a:pt x="896" y="1341"/>
                  </a:lnTo>
                  <a:lnTo>
                    <a:pt x="896" y="1340"/>
                  </a:lnTo>
                  <a:lnTo>
                    <a:pt x="898" y="1340"/>
                  </a:lnTo>
                  <a:lnTo>
                    <a:pt x="896" y="1339"/>
                  </a:lnTo>
                  <a:lnTo>
                    <a:pt x="896" y="1337"/>
                  </a:lnTo>
                  <a:lnTo>
                    <a:pt x="898" y="1336"/>
                  </a:lnTo>
                  <a:lnTo>
                    <a:pt x="898" y="1335"/>
                  </a:lnTo>
                  <a:lnTo>
                    <a:pt x="899" y="1333"/>
                  </a:lnTo>
                  <a:lnTo>
                    <a:pt x="899" y="1332"/>
                  </a:lnTo>
                  <a:lnTo>
                    <a:pt x="901" y="1332"/>
                  </a:lnTo>
                  <a:lnTo>
                    <a:pt x="903" y="1332"/>
                  </a:lnTo>
                  <a:lnTo>
                    <a:pt x="904" y="1331"/>
                  </a:lnTo>
                  <a:lnTo>
                    <a:pt x="905" y="1330"/>
                  </a:lnTo>
                  <a:lnTo>
                    <a:pt x="905" y="1328"/>
                  </a:lnTo>
                  <a:lnTo>
                    <a:pt x="907" y="1327"/>
                  </a:lnTo>
                  <a:lnTo>
                    <a:pt x="908" y="1327"/>
                  </a:lnTo>
                  <a:lnTo>
                    <a:pt x="909" y="1327"/>
                  </a:lnTo>
                  <a:lnTo>
                    <a:pt x="911" y="1327"/>
                  </a:lnTo>
                  <a:lnTo>
                    <a:pt x="913" y="1326"/>
                  </a:lnTo>
                  <a:lnTo>
                    <a:pt x="912" y="1324"/>
                  </a:lnTo>
                  <a:lnTo>
                    <a:pt x="913" y="1323"/>
                  </a:lnTo>
                  <a:lnTo>
                    <a:pt x="915" y="1323"/>
                  </a:lnTo>
                  <a:lnTo>
                    <a:pt x="916" y="1323"/>
                  </a:lnTo>
                  <a:lnTo>
                    <a:pt x="917" y="1323"/>
                  </a:lnTo>
                  <a:lnTo>
                    <a:pt x="918" y="1322"/>
                  </a:lnTo>
                  <a:lnTo>
                    <a:pt x="918" y="1320"/>
                  </a:lnTo>
                  <a:lnTo>
                    <a:pt x="920" y="1320"/>
                  </a:lnTo>
                  <a:lnTo>
                    <a:pt x="920" y="1319"/>
                  </a:lnTo>
                  <a:lnTo>
                    <a:pt x="918" y="1318"/>
                  </a:lnTo>
                  <a:lnTo>
                    <a:pt x="918" y="1316"/>
                  </a:lnTo>
                  <a:lnTo>
                    <a:pt x="920" y="1315"/>
                  </a:lnTo>
                  <a:lnTo>
                    <a:pt x="921" y="1315"/>
                  </a:lnTo>
                  <a:lnTo>
                    <a:pt x="922" y="1315"/>
                  </a:lnTo>
                  <a:lnTo>
                    <a:pt x="924" y="1314"/>
                  </a:lnTo>
                  <a:lnTo>
                    <a:pt x="925" y="1313"/>
                  </a:lnTo>
                  <a:lnTo>
                    <a:pt x="926" y="1313"/>
                  </a:lnTo>
                  <a:lnTo>
                    <a:pt x="928" y="1313"/>
                  </a:lnTo>
                  <a:lnTo>
                    <a:pt x="929" y="1313"/>
                  </a:lnTo>
                  <a:lnTo>
                    <a:pt x="930" y="1313"/>
                  </a:lnTo>
                  <a:lnTo>
                    <a:pt x="933" y="1313"/>
                  </a:lnTo>
                  <a:lnTo>
                    <a:pt x="934" y="1313"/>
                  </a:lnTo>
                  <a:lnTo>
                    <a:pt x="936" y="1311"/>
                  </a:lnTo>
                  <a:lnTo>
                    <a:pt x="936" y="1310"/>
                  </a:lnTo>
                  <a:lnTo>
                    <a:pt x="936" y="1309"/>
                  </a:lnTo>
                  <a:lnTo>
                    <a:pt x="936" y="1307"/>
                  </a:lnTo>
                  <a:lnTo>
                    <a:pt x="936" y="1306"/>
                  </a:lnTo>
                  <a:lnTo>
                    <a:pt x="936" y="1305"/>
                  </a:lnTo>
                  <a:lnTo>
                    <a:pt x="934" y="1303"/>
                  </a:lnTo>
                  <a:lnTo>
                    <a:pt x="934" y="1302"/>
                  </a:lnTo>
                  <a:lnTo>
                    <a:pt x="936" y="1302"/>
                  </a:lnTo>
                  <a:lnTo>
                    <a:pt x="937" y="1302"/>
                  </a:lnTo>
                  <a:lnTo>
                    <a:pt x="938" y="1303"/>
                  </a:lnTo>
                  <a:lnTo>
                    <a:pt x="939" y="1303"/>
                  </a:lnTo>
                  <a:lnTo>
                    <a:pt x="941" y="1303"/>
                  </a:lnTo>
                  <a:lnTo>
                    <a:pt x="942" y="1303"/>
                  </a:lnTo>
                  <a:lnTo>
                    <a:pt x="941" y="1302"/>
                  </a:lnTo>
                  <a:lnTo>
                    <a:pt x="942" y="1301"/>
                  </a:lnTo>
                  <a:lnTo>
                    <a:pt x="942" y="1299"/>
                  </a:lnTo>
                  <a:lnTo>
                    <a:pt x="943" y="1299"/>
                  </a:lnTo>
                  <a:lnTo>
                    <a:pt x="946" y="1299"/>
                  </a:lnTo>
                  <a:lnTo>
                    <a:pt x="946" y="1301"/>
                  </a:lnTo>
                  <a:lnTo>
                    <a:pt x="946" y="1302"/>
                  </a:lnTo>
                  <a:lnTo>
                    <a:pt x="946" y="1303"/>
                  </a:lnTo>
                  <a:lnTo>
                    <a:pt x="947" y="1305"/>
                  </a:lnTo>
                  <a:lnTo>
                    <a:pt x="949" y="1305"/>
                  </a:lnTo>
                  <a:lnTo>
                    <a:pt x="950" y="1305"/>
                  </a:lnTo>
                  <a:lnTo>
                    <a:pt x="950" y="1303"/>
                  </a:lnTo>
                  <a:lnTo>
                    <a:pt x="951" y="1302"/>
                  </a:lnTo>
                  <a:lnTo>
                    <a:pt x="953" y="1302"/>
                  </a:lnTo>
                  <a:lnTo>
                    <a:pt x="953" y="1301"/>
                  </a:lnTo>
                  <a:lnTo>
                    <a:pt x="951" y="1299"/>
                  </a:lnTo>
                  <a:lnTo>
                    <a:pt x="951" y="1298"/>
                  </a:lnTo>
                  <a:lnTo>
                    <a:pt x="951" y="1297"/>
                  </a:lnTo>
                  <a:lnTo>
                    <a:pt x="951" y="1296"/>
                  </a:lnTo>
                  <a:lnTo>
                    <a:pt x="950" y="1294"/>
                  </a:lnTo>
                  <a:lnTo>
                    <a:pt x="949" y="1294"/>
                  </a:lnTo>
                  <a:lnTo>
                    <a:pt x="947" y="1293"/>
                  </a:lnTo>
                  <a:lnTo>
                    <a:pt x="947" y="1292"/>
                  </a:lnTo>
                  <a:lnTo>
                    <a:pt x="949" y="1290"/>
                  </a:lnTo>
                  <a:lnTo>
                    <a:pt x="947" y="1290"/>
                  </a:lnTo>
                  <a:lnTo>
                    <a:pt x="947" y="1289"/>
                  </a:lnTo>
                  <a:lnTo>
                    <a:pt x="949" y="1288"/>
                  </a:lnTo>
                  <a:lnTo>
                    <a:pt x="950" y="1289"/>
                  </a:lnTo>
                  <a:lnTo>
                    <a:pt x="951" y="1288"/>
                  </a:lnTo>
                  <a:lnTo>
                    <a:pt x="953" y="1288"/>
                  </a:lnTo>
                  <a:lnTo>
                    <a:pt x="954" y="1288"/>
                  </a:lnTo>
                  <a:lnTo>
                    <a:pt x="955" y="1286"/>
                  </a:lnTo>
                  <a:lnTo>
                    <a:pt x="956" y="1286"/>
                  </a:lnTo>
                  <a:lnTo>
                    <a:pt x="956" y="1285"/>
                  </a:lnTo>
                  <a:lnTo>
                    <a:pt x="958" y="1284"/>
                  </a:lnTo>
                  <a:lnTo>
                    <a:pt x="959" y="1284"/>
                  </a:lnTo>
                  <a:lnTo>
                    <a:pt x="960" y="1284"/>
                  </a:lnTo>
                  <a:lnTo>
                    <a:pt x="962" y="1282"/>
                  </a:lnTo>
                  <a:lnTo>
                    <a:pt x="963" y="1284"/>
                  </a:lnTo>
                  <a:lnTo>
                    <a:pt x="964" y="1284"/>
                  </a:lnTo>
                  <a:lnTo>
                    <a:pt x="966" y="1282"/>
                  </a:lnTo>
                  <a:lnTo>
                    <a:pt x="966" y="1281"/>
                  </a:lnTo>
                  <a:lnTo>
                    <a:pt x="966" y="1280"/>
                  </a:lnTo>
                  <a:lnTo>
                    <a:pt x="966" y="1278"/>
                  </a:lnTo>
                  <a:lnTo>
                    <a:pt x="966" y="1277"/>
                  </a:lnTo>
                  <a:lnTo>
                    <a:pt x="967" y="1276"/>
                  </a:lnTo>
                  <a:lnTo>
                    <a:pt x="967" y="1275"/>
                  </a:lnTo>
                  <a:lnTo>
                    <a:pt x="968" y="1273"/>
                  </a:lnTo>
                  <a:lnTo>
                    <a:pt x="968" y="1272"/>
                  </a:lnTo>
                  <a:lnTo>
                    <a:pt x="970" y="1271"/>
                  </a:lnTo>
                  <a:lnTo>
                    <a:pt x="970" y="1269"/>
                  </a:lnTo>
                  <a:lnTo>
                    <a:pt x="972" y="1268"/>
                  </a:lnTo>
                  <a:lnTo>
                    <a:pt x="972" y="1267"/>
                  </a:lnTo>
                  <a:lnTo>
                    <a:pt x="971" y="1267"/>
                  </a:lnTo>
                  <a:lnTo>
                    <a:pt x="971" y="1265"/>
                  </a:lnTo>
                  <a:lnTo>
                    <a:pt x="971" y="1264"/>
                  </a:lnTo>
                  <a:lnTo>
                    <a:pt x="971" y="1263"/>
                  </a:lnTo>
                  <a:lnTo>
                    <a:pt x="972" y="1261"/>
                  </a:lnTo>
                  <a:lnTo>
                    <a:pt x="974" y="1261"/>
                  </a:lnTo>
                  <a:lnTo>
                    <a:pt x="974" y="1260"/>
                  </a:lnTo>
                  <a:lnTo>
                    <a:pt x="974" y="1259"/>
                  </a:lnTo>
                  <a:lnTo>
                    <a:pt x="974" y="1258"/>
                  </a:lnTo>
                  <a:lnTo>
                    <a:pt x="972" y="1258"/>
                  </a:lnTo>
                  <a:lnTo>
                    <a:pt x="972" y="1256"/>
                  </a:lnTo>
                  <a:lnTo>
                    <a:pt x="972" y="1255"/>
                  </a:lnTo>
                  <a:lnTo>
                    <a:pt x="972" y="1252"/>
                  </a:lnTo>
                  <a:lnTo>
                    <a:pt x="972" y="1251"/>
                  </a:lnTo>
                  <a:lnTo>
                    <a:pt x="971" y="1250"/>
                  </a:lnTo>
                  <a:lnTo>
                    <a:pt x="971" y="1248"/>
                  </a:lnTo>
                  <a:lnTo>
                    <a:pt x="970" y="1247"/>
                  </a:lnTo>
                  <a:lnTo>
                    <a:pt x="970" y="1246"/>
                  </a:lnTo>
                  <a:lnTo>
                    <a:pt x="970" y="1244"/>
                  </a:lnTo>
                  <a:lnTo>
                    <a:pt x="968" y="1243"/>
                  </a:lnTo>
                  <a:lnTo>
                    <a:pt x="968" y="1242"/>
                  </a:lnTo>
                  <a:lnTo>
                    <a:pt x="968" y="1241"/>
                  </a:lnTo>
                  <a:lnTo>
                    <a:pt x="967" y="1239"/>
                  </a:lnTo>
                  <a:lnTo>
                    <a:pt x="966" y="1238"/>
                  </a:lnTo>
                  <a:lnTo>
                    <a:pt x="966" y="1237"/>
                  </a:lnTo>
                  <a:lnTo>
                    <a:pt x="966" y="1235"/>
                  </a:lnTo>
                  <a:lnTo>
                    <a:pt x="964" y="1235"/>
                  </a:lnTo>
                  <a:lnTo>
                    <a:pt x="966" y="1234"/>
                  </a:lnTo>
                  <a:lnTo>
                    <a:pt x="964" y="1233"/>
                  </a:lnTo>
                  <a:lnTo>
                    <a:pt x="964" y="1231"/>
                  </a:lnTo>
                  <a:lnTo>
                    <a:pt x="963" y="1230"/>
                  </a:lnTo>
                  <a:lnTo>
                    <a:pt x="963" y="1229"/>
                  </a:lnTo>
                  <a:lnTo>
                    <a:pt x="962" y="1229"/>
                  </a:lnTo>
                  <a:lnTo>
                    <a:pt x="962" y="1227"/>
                  </a:lnTo>
                  <a:lnTo>
                    <a:pt x="962" y="1226"/>
                  </a:lnTo>
                  <a:lnTo>
                    <a:pt x="963" y="1226"/>
                  </a:lnTo>
                  <a:lnTo>
                    <a:pt x="964" y="1227"/>
                  </a:lnTo>
                  <a:lnTo>
                    <a:pt x="966" y="1227"/>
                  </a:lnTo>
                  <a:lnTo>
                    <a:pt x="966" y="1226"/>
                  </a:lnTo>
                  <a:lnTo>
                    <a:pt x="964" y="1225"/>
                  </a:lnTo>
                  <a:lnTo>
                    <a:pt x="964" y="1224"/>
                  </a:lnTo>
                  <a:lnTo>
                    <a:pt x="966" y="1222"/>
                  </a:lnTo>
                  <a:lnTo>
                    <a:pt x="966" y="1221"/>
                  </a:lnTo>
                  <a:lnTo>
                    <a:pt x="967" y="1220"/>
                  </a:lnTo>
                  <a:lnTo>
                    <a:pt x="966" y="1218"/>
                  </a:lnTo>
                  <a:lnTo>
                    <a:pt x="966" y="1217"/>
                  </a:lnTo>
                  <a:lnTo>
                    <a:pt x="966" y="1214"/>
                  </a:lnTo>
                  <a:lnTo>
                    <a:pt x="966" y="1213"/>
                  </a:lnTo>
                  <a:lnTo>
                    <a:pt x="967" y="1212"/>
                  </a:lnTo>
                  <a:lnTo>
                    <a:pt x="968" y="1210"/>
                  </a:lnTo>
                  <a:lnTo>
                    <a:pt x="971" y="1208"/>
                  </a:lnTo>
                  <a:lnTo>
                    <a:pt x="972" y="1210"/>
                  </a:lnTo>
                  <a:lnTo>
                    <a:pt x="974" y="1206"/>
                  </a:lnTo>
                  <a:lnTo>
                    <a:pt x="975" y="1205"/>
                  </a:lnTo>
                  <a:lnTo>
                    <a:pt x="976" y="1205"/>
                  </a:lnTo>
                  <a:lnTo>
                    <a:pt x="977" y="1204"/>
                  </a:lnTo>
                  <a:lnTo>
                    <a:pt x="979" y="1201"/>
                  </a:lnTo>
                  <a:lnTo>
                    <a:pt x="977" y="1201"/>
                  </a:lnTo>
                  <a:lnTo>
                    <a:pt x="976" y="1201"/>
                  </a:lnTo>
                  <a:lnTo>
                    <a:pt x="975" y="1201"/>
                  </a:lnTo>
                  <a:lnTo>
                    <a:pt x="974" y="1201"/>
                  </a:lnTo>
                  <a:lnTo>
                    <a:pt x="972" y="1201"/>
                  </a:lnTo>
                  <a:lnTo>
                    <a:pt x="971" y="1201"/>
                  </a:lnTo>
                  <a:lnTo>
                    <a:pt x="970" y="1203"/>
                  </a:lnTo>
                  <a:lnTo>
                    <a:pt x="968" y="1203"/>
                  </a:lnTo>
                  <a:lnTo>
                    <a:pt x="967" y="1203"/>
                  </a:lnTo>
                  <a:lnTo>
                    <a:pt x="966" y="1203"/>
                  </a:lnTo>
                  <a:lnTo>
                    <a:pt x="964" y="1203"/>
                  </a:lnTo>
                  <a:lnTo>
                    <a:pt x="963" y="1201"/>
                  </a:lnTo>
                  <a:lnTo>
                    <a:pt x="962" y="1201"/>
                  </a:lnTo>
                  <a:lnTo>
                    <a:pt x="960" y="1201"/>
                  </a:lnTo>
                  <a:lnTo>
                    <a:pt x="959" y="1201"/>
                  </a:lnTo>
                  <a:lnTo>
                    <a:pt x="958" y="1201"/>
                  </a:lnTo>
                  <a:lnTo>
                    <a:pt x="956" y="1201"/>
                  </a:lnTo>
                  <a:lnTo>
                    <a:pt x="955" y="1201"/>
                  </a:lnTo>
                  <a:lnTo>
                    <a:pt x="954" y="1201"/>
                  </a:lnTo>
                  <a:lnTo>
                    <a:pt x="953" y="1201"/>
                  </a:lnTo>
                  <a:lnTo>
                    <a:pt x="951" y="1201"/>
                  </a:lnTo>
                  <a:lnTo>
                    <a:pt x="950" y="1201"/>
                  </a:lnTo>
                  <a:lnTo>
                    <a:pt x="949" y="1201"/>
                  </a:lnTo>
                  <a:lnTo>
                    <a:pt x="947" y="1201"/>
                  </a:lnTo>
                  <a:lnTo>
                    <a:pt x="946" y="1201"/>
                  </a:lnTo>
                  <a:lnTo>
                    <a:pt x="943" y="1201"/>
                  </a:lnTo>
                  <a:lnTo>
                    <a:pt x="942" y="1201"/>
                  </a:lnTo>
                  <a:lnTo>
                    <a:pt x="941" y="1203"/>
                  </a:lnTo>
                  <a:lnTo>
                    <a:pt x="939" y="1203"/>
                  </a:lnTo>
                  <a:lnTo>
                    <a:pt x="938" y="1204"/>
                  </a:lnTo>
                  <a:lnTo>
                    <a:pt x="937" y="1204"/>
                  </a:lnTo>
                  <a:lnTo>
                    <a:pt x="937" y="1205"/>
                  </a:lnTo>
                  <a:lnTo>
                    <a:pt x="936" y="1205"/>
                  </a:lnTo>
                  <a:lnTo>
                    <a:pt x="934" y="1206"/>
                  </a:lnTo>
                  <a:lnTo>
                    <a:pt x="934" y="1208"/>
                  </a:lnTo>
                  <a:lnTo>
                    <a:pt x="933" y="1208"/>
                  </a:lnTo>
                  <a:lnTo>
                    <a:pt x="932" y="1209"/>
                  </a:lnTo>
                  <a:lnTo>
                    <a:pt x="930" y="1209"/>
                  </a:lnTo>
                  <a:lnTo>
                    <a:pt x="929" y="1209"/>
                  </a:lnTo>
                  <a:lnTo>
                    <a:pt x="928" y="1209"/>
                  </a:lnTo>
                  <a:lnTo>
                    <a:pt x="926" y="1209"/>
                  </a:lnTo>
                  <a:lnTo>
                    <a:pt x="925" y="1209"/>
                  </a:lnTo>
                  <a:lnTo>
                    <a:pt x="924" y="1209"/>
                  </a:lnTo>
                  <a:lnTo>
                    <a:pt x="922" y="1209"/>
                  </a:lnTo>
                  <a:lnTo>
                    <a:pt x="922" y="1208"/>
                  </a:lnTo>
                  <a:lnTo>
                    <a:pt x="921" y="1208"/>
                  </a:lnTo>
                  <a:lnTo>
                    <a:pt x="920" y="1208"/>
                  </a:lnTo>
                  <a:lnTo>
                    <a:pt x="918" y="1206"/>
                  </a:lnTo>
                  <a:lnTo>
                    <a:pt x="917" y="1206"/>
                  </a:lnTo>
                  <a:lnTo>
                    <a:pt x="916" y="1206"/>
                  </a:lnTo>
                  <a:lnTo>
                    <a:pt x="915" y="1206"/>
                  </a:lnTo>
                  <a:lnTo>
                    <a:pt x="915" y="1205"/>
                  </a:lnTo>
                  <a:lnTo>
                    <a:pt x="912" y="1205"/>
                  </a:lnTo>
                  <a:lnTo>
                    <a:pt x="912" y="1204"/>
                  </a:lnTo>
                  <a:lnTo>
                    <a:pt x="911" y="1204"/>
                  </a:lnTo>
                  <a:lnTo>
                    <a:pt x="909" y="1203"/>
                  </a:lnTo>
                  <a:lnTo>
                    <a:pt x="908" y="1203"/>
                  </a:lnTo>
                  <a:lnTo>
                    <a:pt x="907" y="1203"/>
                  </a:lnTo>
                  <a:lnTo>
                    <a:pt x="905" y="1201"/>
                  </a:lnTo>
                  <a:lnTo>
                    <a:pt x="904" y="1201"/>
                  </a:lnTo>
                  <a:lnTo>
                    <a:pt x="903" y="1200"/>
                  </a:lnTo>
                  <a:lnTo>
                    <a:pt x="901" y="1200"/>
                  </a:lnTo>
                  <a:lnTo>
                    <a:pt x="900" y="1199"/>
                  </a:lnTo>
                  <a:lnTo>
                    <a:pt x="899" y="1199"/>
                  </a:lnTo>
                  <a:lnTo>
                    <a:pt x="898" y="1197"/>
                  </a:lnTo>
                  <a:lnTo>
                    <a:pt x="896" y="1197"/>
                  </a:lnTo>
                  <a:lnTo>
                    <a:pt x="895" y="1196"/>
                  </a:lnTo>
                  <a:lnTo>
                    <a:pt x="894" y="1196"/>
                  </a:lnTo>
                  <a:lnTo>
                    <a:pt x="892" y="1195"/>
                  </a:lnTo>
                  <a:lnTo>
                    <a:pt x="891" y="1192"/>
                  </a:lnTo>
                  <a:lnTo>
                    <a:pt x="891" y="1191"/>
                  </a:lnTo>
                  <a:lnTo>
                    <a:pt x="890" y="1191"/>
                  </a:lnTo>
                  <a:lnTo>
                    <a:pt x="888" y="1189"/>
                  </a:lnTo>
                  <a:lnTo>
                    <a:pt x="887" y="1188"/>
                  </a:lnTo>
                  <a:lnTo>
                    <a:pt x="886" y="1187"/>
                  </a:lnTo>
                  <a:lnTo>
                    <a:pt x="884" y="1186"/>
                  </a:lnTo>
                  <a:lnTo>
                    <a:pt x="883" y="1184"/>
                  </a:lnTo>
                  <a:lnTo>
                    <a:pt x="883" y="1183"/>
                  </a:lnTo>
                  <a:lnTo>
                    <a:pt x="882" y="1182"/>
                  </a:lnTo>
                  <a:lnTo>
                    <a:pt x="882" y="1180"/>
                  </a:lnTo>
                  <a:lnTo>
                    <a:pt x="881" y="1179"/>
                  </a:lnTo>
                  <a:lnTo>
                    <a:pt x="879" y="1179"/>
                  </a:lnTo>
                  <a:lnTo>
                    <a:pt x="878" y="1178"/>
                  </a:lnTo>
                  <a:lnTo>
                    <a:pt x="877" y="1178"/>
                  </a:lnTo>
                  <a:lnTo>
                    <a:pt x="875" y="1178"/>
                  </a:lnTo>
                  <a:lnTo>
                    <a:pt x="873" y="1179"/>
                  </a:lnTo>
                  <a:lnTo>
                    <a:pt x="871" y="1178"/>
                  </a:lnTo>
                  <a:lnTo>
                    <a:pt x="870" y="1178"/>
                  </a:lnTo>
                  <a:lnTo>
                    <a:pt x="869" y="1178"/>
                  </a:lnTo>
                  <a:lnTo>
                    <a:pt x="866" y="1178"/>
                  </a:lnTo>
                  <a:lnTo>
                    <a:pt x="863" y="1175"/>
                  </a:lnTo>
                  <a:lnTo>
                    <a:pt x="862" y="1175"/>
                  </a:lnTo>
                  <a:lnTo>
                    <a:pt x="861" y="1174"/>
                  </a:lnTo>
                  <a:lnTo>
                    <a:pt x="860" y="1172"/>
                  </a:lnTo>
                  <a:lnTo>
                    <a:pt x="858" y="1171"/>
                  </a:lnTo>
                  <a:lnTo>
                    <a:pt x="857" y="1170"/>
                  </a:lnTo>
                  <a:lnTo>
                    <a:pt x="856" y="1169"/>
                  </a:lnTo>
                  <a:lnTo>
                    <a:pt x="854" y="1169"/>
                  </a:lnTo>
                  <a:lnTo>
                    <a:pt x="854" y="1167"/>
                  </a:lnTo>
                  <a:lnTo>
                    <a:pt x="853" y="1166"/>
                  </a:lnTo>
                  <a:lnTo>
                    <a:pt x="850" y="1166"/>
                  </a:lnTo>
                  <a:lnTo>
                    <a:pt x="849" y="1165"/>
                  </a:lnTo>
                  <a:lnTo>
                    <a:pt x="848" y="1163"/>
                  </a:lnTo>
                  <a:lnTo>
                    <a:pt x="846" y="1163"/>
                  </a:lnTo>
                  <a:lnTo>
                    <a:pt x="845" y="1162"/>
                  </a:lnTo>
                  <a:lnTo>
                    <a:pt x="844" y="1161"/>
                  </a:lnTo>
                  <a:lnTo>
                    <a:pt x="844" y="1159"/>
                  </a:lnTo>
                  <a:lnTo>
                    <a:pt x="843" y="1158"/>
                  </a:lnTo>
                  <a:lnTo>
                    <a:pt x="841" y="1158"/>
                  </a:lnTo>
                  <a:lnTo>
                    <a:pt x="840" y="1157"/>
                  </a:lnTo>
                  <a:lnTo>
                    <a:pt x="840" y="1155"/>
                  </a:lnTo>
                  <a:lnTo>
                    <a:pt x="839" y="1155"/>
                  </a:lnTo>
                  <a:lnTo>
                    <a:pt x="837" y="1155"/>
                  </a:lnTo>
                  <a:lnTo>
                    <a:pt x="836" y="1154"/>
                  </a:lnTo>
                  <a:lnTo>
                    <a:pt x="835" y="1154"/>
                  </a:lnTo>
                  <a:lnTo>
                    <a:pt x="833" y="1154"/>
                  </a:lnTo>
                  <a:lnTo>
                    <a:pt x="832" y="1153"/>
                  </a:lnTo>
                  <a:lnTo>
                    <a:pt x="831" y="1153"/>
                  </a:lnTo>
                  <a:lnTo>
                    <a:pt x="829" y="1152"/>
                  </a:lnTo>
                  <a:lnTo>
                    <a:pt x="828" y="1152"/>
                  </a:lnTo>
                  <a:lnTo>
                    <a:pt x="827" y="1150"/>
                  </a:lnTo>
                  <a:lnTo>
                    <a:pt x="825" y="1150"/>
                  </a:lnTo>
                  <a:lnTo>
                    <a:pt x="824" y="1150"/>
                  </a:lnTo>
                  <a:lnTo>
                    <a:pt x="823" y="1150"/>
                  </a:lnTo>
                  <a:lnTo>
                    <a:pt x="822" y="1150"/>
                  </a:lnTo>
                  <a:lnTo>
                    <a:pt x="820" y="1150"/>
                  </a:lnTo>
                  <a:lnTo>
                    <a:pt x="819" y="1149"/>
                  </a:lnTo>
                  <a:lnTo>
                    <a:pt x="818" y="1149"/>
                  </a:lnTo>
                  <a:lnTo>
                    <a:pt x="816" y="1149"/>
                  </a:lnTo>
                  <a:lnTo>
                    <a:pt x="815" y="1149"/>
                  </a:lnTo>
                  <a:lnTo>
                    <a:pt x="814" y="1148"/>
                  </a:lnTo>
                  <a:lnTo>
                    <a:pt x="812" y="1148"/>
                  </a:lnTo>
                  <a:lnTo>
                    <a:pt x="811" y="1148"/>
                  </a:lnTo>
                  <a:lnTo>
                    <a:pt x="810" y="1148"/>
                  </a:lnTo>
                  <a:lnTo>
                    <a:pt x="808" y="1146"/>
                  </a:lnTo>
                  <a:lnTo>
                    <a:pt x="807" y="1146"/>
                  </a:lnTo>
                  <a:lnTo>
                    <a:pt x="806" y="1146"/>
                  </a:lnTo>
                  <a:lnTo>
                    <a:pt x="805" y="1148"/>
                  </a:lnTo>
                  <a:lnTo>
                    <a:pt x="803" y="1148"/>
                  </a:lnTo>
                  <a:lnTo>
                    <a:pt x="802" y="1148"/>
                  </a:lnTo>
                  <a:lnTo>
                    <a:pt x="801" y="1148"/>
                  </a:lnTo>
                  <a:lnTo>
                    <a:pt x="799" y="1148"/>
                  </a:lnTo>
                  <a:lnTo>
                    <a:pt x="798" y="1149"/>
                  </a:lnTo>
                  <a:lnTo>
                    <a:pt x="797" y="1149"/>
                  </a:lnTo>
                  <a:lnTo>
                    <a:pt x="795" y="1149"/>
                  </a:lnTo>
                  <a:lnTo>
                    <a:pt x="794" y="1150"/>
                  </a:lnTo>
                  <a:lnTo>
                    <a:pt x="793" y="1150"/>
                  </a:lnTo>
                  <a:lnTo>
                    <a:pt x="791" y="1150"/>
                  </a:lnTo>
                  <a:lnTo>
                    <a:pt x="790" y="1152"/>
                  </a:lnTo>
                  <a:lnTo>
                    <a:pt x="789" y="1152"/>
                  </a:lnTo>
                  <a:lnTo>
                    <a:pt x="787" y="1152"/>
                  </a:lnTo>
                  <a:lnTo>
                    <a:pt x="786" y="1152"/>
                  </a:lnTo>
                  <a:lnTo>
                    <a:pt x="785" y="1152"/>
                  </a:lnTo>
                  <a:lnTo>
                    <a:pt x="784" y="1152"/>
                  </a:lnTo>
                  <a:lnTo>
                    <a:pt x="782" y="1152"/>
                  </a:lnTo>
                  <a:lnTo>
                    <a:pt x="781" y="1152"/>
                  </a:lnTo>
                  <a:lnTo>
                    <a:pt x="780" y="1152"/>
                  </a:lnTo>
                  <a:lnTo>
                    <a:pt x="778" y="1152"/>
                  </a:lnTo>
                  <a:lnTo>
                    <a:pt x="777" y="1152"/>
                  </a:lnTo>
                  <a:lnTo>
                    <a:pt x="776" y="1152"/>
                  </a:lnTo>
                  <a:lnTo>
                    <a:pt x="773" y="1152"/>
                  </a:lnTo>
                  <a:lnTo>
                    <a:pt x="772" y="1152"/>
                  </a:lnTo>
                  <a:lnTo>
                    <a:pt x="770" y="1152"/>
                  </a:lnTo>
                  <a:lnTo>
                    <a:pt x="769" y="1152"/>
                  </a:lnTo>
                  <a:lnTo>
                    <a:pt x="768" y="1152"/>
                  </a:lnTo>
                  <a:lnTo>
                    <a:pt x="767" y="1153"/>
                  </a:lnTo>
                  <a:lnTo>
                    <a:pt x="765" y="1154"/>
                  </a:lnTo>
                  <a:lnTo>
                    <a:pt x="764" y="1154"/>
                  </a:lnTo>
                  <a:lnTo>
                    <a:pt x="763" y="1155"/>
                  </a:lnTo>
                  <a:lnTo>
                    <a:pt x="761" y="1157"/>
                  </a:lnTo>
                  <a:lnTo>
                    <a:pt x="760" y="1158"/>
                  </a:lnTo>
                  <a:lnTo>
                    <a:pt x="759" y="1161"/>
                  </a:lnTo>
                  <a:lnTo>
                    <a:pt x="757" y="1161"/>
                  </a:lnTo>
                  <a:lnTo>
                    <a:pt x="757" y="1162"/>
                  </a:lnTo>
                  <a:lnTo>
                    <a:pt x="756" y="1163"/>
                  </a:lnTo>
                  <a:lnTo>
                    <a:pt x="756" y="1165"/>
                  </a:lnTo>
                  <a:lnTo>
                    <a:pt x="755" y="1166"/>
                  </a:lnTo>
                  <a:lnTo>
                    <a:pt x="755" y="1167"/>
                  </a:lnTo>
                  <a:lnTo>
                    <a:pt x="753" y="1169"/>
                  </a:lnTo>
                  <a:lnTo>
                    <a:pt x="753" y="1170"/>
                  </a:lnTo>
                  <a:lnTo>
                    <a:pt x="752" y="1171"/>
                  </a:lnTo>
                  <a:lnTo>
                    <a:pt x="752" y="1172"/>
                  </a:lnTo>
                  <a:lnTo>
                    <a:pt x="752" y="1174"/>
                  </a:lnTo>
                  <a:lnTo>
                    <a:pt x="752" y="1175"/>
                  </a:lnTo>
                  <a:lnTo>
                    <a:pt x="752" y="1176"/>
                  </a:lnTo>
                  <a:lnTo>
                    <a:pt x="752" y="1179"/>
                  </a:lnTo>
                  <a:lnTo>
                    <a:pt x="751" y="1180"/>
                  </a:lnTo>
                  <a:lnTo>
                    <a:pt x="751" y="1183"/>
                  </a:lnTo>
                  <a:lnTo>
                    <a:pt x="751" y="1184"/>
                  </a:lnTo>
                  <a:lnTo>
                    <a:pt x="750" y="1186"/>
                  </a:lnTo>
                  <a:lnTo>
                    <a:pt x="750" y="1187"/>
                  </a:lnTo>
                  <a:lnTo>
                    <a:pt x="750" y="1189"/>
                  </a:lnTo>
                  <a:lnTo>
                    <a:pt x="750" y="1191"/>
                  </a:lnTo>
                  <a:lnTo>
                    <a:pt x="748" y="1192"/>
                  </a:lnTo>
                  <a:lnTo>
                    <a:pt x="748" y="1193"/>
                  </a:lnTo>
                  <a:lnTo>
                    <a:pt x="748" y="1195"/>
                  </a:lnTo>
                  <a:lnTo>
                    <a:pt x="747" y="1196"/>
                  </a:lnTo>
                  <a:lnTo>
                    <a:pt x="746" y="1197"/>
                  </a:lnTo>
                  <a:lnTo>
                    <a:pt x="744" y="1199"/>
                  </a:lnTo>
                  <a:lnTo>
                    <a:pt x="743" y="1199"/>
                  </a:lnTo>
                  <a:lnTo>
                    <a:pt x="742" y="1200"/>
                  </a:lnTo>
                  <a:lnTo>
                    <a:pt x="739" y="1201"/>
                  </a:lnTo>
                  <a:lnTo>
                    <a:pt x="738" y="1201"/>
                  </a:lnTo>
                  <a:lnTo>
                    <a:pt x="736" y="1203"/>
                  </a:lnTo>
                  <a:lnTo>
                    <a:pt x="735" y="1203"/>
                  </a:lnTo>
                  <a:lnTo>
                    <a:pt x="732" y="1204"/>
                  </a:lnTo>
                  <a:lnTo>
                    <a:pt x="730" y="1204"/>
                  </a:lnTo>
                  <a:lnTo>
                    <a:pt x="729" y="1204"/>
                  </a:lnTo>
                  <a:lnTo>
                    <a:pt x="726" y="1205"/>
                  </a:lnTo>
                  <a:lnTo>
                    <a:pt x="723" y="1205"/>
                  </a:lnTo>
                  <a:lnTo>
                    <a:pt x="722" y="1205"/>
                  </a:lnTo>
                  <a:lnTo>
                    <a:pt x="721" y="1205"/>
                  </a:lnTo>
                  <a:lnTo>
                    <a:pt x="717" y="1205"/>
                  </a:lnTo>
                  <a:lnTo>
                    <a:pt x="714" y="1205"/>
                  </a:lnTo>
                  <a:lnTo>
                    <a:pt x="713" y="1205"/>
                  </a:lnTo>
                  <a:lnTo>
                    <a:pt x="710" y="1204"/>
                  </a:lnTo>
                  <a:lnTo>
                    <a:pt x="709" y="1204"/>
                  </a:lnTo>
                  <a:lnTo>
                    <a:pt x="706" y="1205"/>
                  </a:lnTo>
                  <a:lnTo>
                    <a:pt x="704" y="1205"/>
                  </a:lnTo>
                  <a:lnTo>
                    <a:pt x="701" y="1205"/>
                  </a:lnTo>
                  <a:lnTo>
                    <a:pt x="698" y="1205"/>
                  </a:lnTo>
                  <a:lnTo>
                    <a:pt x="697" y="1205"/>
                  </a:lnTo>
                  <a:lnTo>
                    <a:pt x="696" y="1205"/>
                  </a:lnTo>
                  <a:lnTo>
                    <a:pt x="694" y="1205"/>
                  </a:lnTo>
                  <a:lnTo>
                    <a:pt x="691" y="1205"/>
                  </a:lnTo>
                  <a:lnTo>
                    <a:pt x="688" y="1205"/>
                  </a:lnTo>
                  <a:lnTo>
                    <a:pt x="684" y="1204"/>
                  </a:lnTo>
                  <a:lnTo>
                    <a:pt x="681" y="1204"/>
                  </a:lnTo>
                  <a:lnTo>
                    <a:pt x="680" y="1203"/>
                  </a:lnTo>
                  <a:lnTo>
                    <a:pt x="677" y="1203"/>
                  </a:lnTo>
                  <a:lnTo>
                    <a:pt x="675" y="1201"/>
                  </a:lnTo>
                  <a:lnTo>
                    <a:pt x="674" y="1200"/>
                  </a:lnTo>
                  <a:lnTo>
                    <a:pt x="672" y="1199"/>
                  </a:lnTo>
                  <a:lnTo>
                    <a:pt x="671" y="1199"/>
                  </a:lnTo>
                  <a:lnTo>
                    <a:pt x="668" y="1196"/>
                  </a:lnTo>
                  <a:lnTo>
                    <a:pt x="667" y="1196"/>
                  </a:lnTo>
                  <a:lnTo>
                    <a:pt x="666" y="1195"/>
                  </a:lnTo>
                  <a:lnTo>
                    <a:pt x="663" y="1195"/>
                  </a:lnTo>
                  <a:lnTo>
                    <a:pt x="662" y="1193"/>
                  </a:lnTo>
                  <a:lnTo>
                    <a:pt x="660" y="1193"/>
                  </a:lnTo>
                  <a:lnTo>
                    <a:pt x="658" y="1195"/>
                  </a:lnTo>
                  <a:lnTo>
                    <a:pt x="657" y="1196"/>
                  </a:lnTo>
                  <a:lnTo>
                    <a:pt x="654" y="1197"/>
                  </a:lnTo>
                  <a:lnTo>
                    <a:pt x="651" y="1199"/>
                  </a:lnTo>
                  <a:lnTo>
                    <a:pt x="650" y="1199"/>
                  </a:lnTo>
                  <a:lnTo>
                    <a:pt x="649" y="1200"/>
                  </a:lnTo>
                  <a:lnTo>
                    <a:pt x="647" y="1201"/>
                  </a:lnTo>
                  <a:lnTo>
                    <a:pt x="646" y="1203"/>
                  </a:lnTo>
                  <a:lnTo>
                    <a:pt x="646" y="1205"/>
                  </a:lnTo>
                  <a:lnTo>
                    <a:pt x="645" y="1206"/>
                  </a:lnTo>
                  <a:lnTo>
                    <a:pt x="645" y="1209"/>
                  </a:lnTo>
                  <a:lnTo>
                    <a:pt x="646" y="1210"/>
                  </a:lnTo>
                  <a:lnTo>
                    <a:pt x="646" y="1213"/>
                  </a:lnTo>
                  <a:lnTo>
                    <a:pt x="646" y="1214"/>
                  </a:lnTo>
                  <a:lnTo>
                    <a:pt x="645" y="1217"/>
                  </a:lnTo>
                  <a:lnTo>
                    <a:pt x="645" y="1220"/>
                  </a:lnTo>
                  <a:lnTo>
                    <a:pt x="643" y="1221"/>
                  </a:lnTo>
                  <a:lnTo>
                    <a:pt x="639" y="1225"/>
                  </a:lnTo>
                  <a:lnTo>
                    <a:pt x="638" y="1225"/>
                  </a:lnTo>
                  <a:lnTo>
                    <a:pt x="637" y="1226"/>
                  </a:lnTo>
                  <a:lnTo>
                    <a:pt x="634" y="1227"/>
                  </a:lnTo>
                  <a:lnTo>
                    <a:pt x="632" y="1227"/>
                  </a:lnTo>
                  <a:lnTo>
                    <a:pt x="630" y="1227"/>
                  </a:lnTo>
                  <a:lnTo>
                    <a:pt x="629" y="1229"/>
                  </a:lnTo>
                  <a:lnTo>
                    <a:pt x="626" y="1229"/>
                  </a:lnTo>
                  <a:lnTo>
                    <a:pt x="625" y="1230"/>
                  </a:lnTo>
                  <a:lnTo>
                    <a:pt x="624" y="1231"/>
                  </a:lnTo>
                  <a:lnTo>
                    <a:pt x="621" y="1231"/>
                  </a:lnTo>
                  <a:lnTo>
                    <a:pt x="620" y="1233"/>
                  </a:lnTo>
                  <a:lnTo>
                    <a:pt x="617" y="1234"/>
                  </a:lnTo>
                  <a:lnTo>
                    <a:pt x="616" y="1234"/>
                  </a:lnTo>
                  <a:lnTo>
                    <a:pt x="612" y="1234"/>
                  </a:lnTo>
                  <a:lnTo>
                    <a:pt x="611" y="1234"/>
                  </a:lnTo>
                  <a:lnTo>
                    <a:pt x="609" y="1234"/>
                  </a:lnTo>
                  <a:lnTo>
                    <a:pt x="608" y="1233"/>
                  </a:lnTo>
                  <a:lnTo>
                    <a:pt x="605" y="1233"/>
                  </a:lnTo>
                  <a:lnTo>
                    <a:pt x="604" y="1233"/>
                  </a:lnTo>
                  <a:lnTo>
                    <a:pt x="601" y="1231"/>
                  </a:lnTo>
                  <a:lnTo>
                    <a:pt x="600" y="1230"/>
                  </a:lnTo>
                  <a:lnTo>
                    <a:pt x="598" y="1229"/>
                  </a:lnTo>
                  <a:lnTo>
                    <a:pt x="596" y="1227"/>
                  </a:lnTo>
                  <a:lnTo>
                    <a:pt x="596" y="1226"/>
                  </a:lnTo>
                  <a:lnTo>
                    <a:pt x="592" y="1224"/>
                  </a:lnTo>
                  <a:lnTo>
                    <a:pt x="590" y="1222"/>
                  </a:lnTo>
                  <a:lnTo>
                    <a:pt x="587" y="1221"/>
                  </a:lnTo>
                  <a:lnTo>
                    <a:pt x="586" y="1220"/>
                  </a:lnTo>
                  <a:lnTo>
                    <a:pt x="582" y="1218"/>
                  </a:lnTo>
                  <a:lnTo>
                    <a:pt x="581" y="1218"/>
                  </a:lnTo>
                  <a:lnTo>
                    <a:pt x="579" y="1217"/>
                  </a:lnTo>
                  <a:lnTo>
                    <a:pt x="574" y="1216"/>
                  </a:lnTo>
                  <a:lnTo>
                    <a:pt x="573" y="1214"/>
                  </a:lnTo>
                  <a:lnTo>
                    <a:pt x="570" y="1214"/>
                  </a:lnTo>
                  <a:lnTo>
                    <a:pt x="567" y="1213"/>
                  </a:lnTo>
                  <a:lnTo>
                    <a:pt x="564" y="1213"/>
                  </a:lnTo>
                  <a:lnTo>
                    <a:pt x="562" y="1214"/>
                  </a:lnTo>
                  <a:lnTo>
                    <a:pt x="560" y="1214"/>
                  </a:lnTo>
                  <a:lnTo>
                    <a:pt x="558" y="1214"/>
                  </a:lnTo>
                  <a:lnTo>
                    <a:pt x="557" y="1213"/>
                  </a:lnTo>
                  <a:lnTo>
                    <a:pt x="554" y="1213"/>
                  </a:lnTo>
                  <a:lnTo>
                    <a:pt x="552" y="1214"/>
                  </a:lnTo>
                  <a:lnTo>
                    <a:pt x="549" y="1214"/>
                  </a:lnTo>
                  <a:lnTo>
                    <a:pt x="548" y="1216"/>
                  </a:lnTo>
                  <a:lnTo>
                    <a:pt x="545" y="1217"/>
                  </a:lnTo>
                  <a:lnTo>
                    <a:pt x="544" y="1217"/>
                  </a:lnTo>
                  <a:lnTo>
                    <a:pt x="543" y="1218"/>
                  </a:lnTo>
                  <a:lnTo>
                    <a:pt x="541" y="1220"/>
                  </a:lnTo>
                  <a:lnTo>
                    <a:pt x="539" y="1221"/>
                  </a:lnTo>
                  <a:lnTo>
                    <a:pt x="537" y="1222"/>
                  </a:lnTo>
                  <a:lnTo>
                    <a:pt x="535" y="1226"/>
                  </a:lnTo>
                  <a:lnTo>
                    <a:pt x="533" y="1229"/>
                  </a:lnTo>
                  <a:lnTo>
                    <a:pt x="532" y="1235"/>
                  </a:lnTo>
                  <a:lnTo>
                    <a:pt x="529" y="1239"/>
                  </a:lnTo>
                  <a:lnTo>
                    <a:pt x="528" y="1244"/>
                  </a:lnTo>
                  <a:lnTo>
                    <a:pt x="527" y="1247"/>
                  </a:lnTo>
                  <a:lnTo>
                    <a:pt x="526" y="1252"/>
                  </a:lnTo>
                  <a:lnTo>
                    <a:pt x="524" y="1254"/>
                  </a:lnTo>
                  <a:lnTo>
                    <a:pt x="524" y="1255"/>
                  </a:lnTo>
                  <a:lnTo>
                    <a:pt x="523" y="1256"/>
                  </a:lnTo>
                  <a:lnTo>
                    <a:pt x="523" y="1259"/>
                  </a:lnTo>
                  <a:lnTo>
                    <a:pt x="523" y="1261"/>
                  </a:lnTo>
                  <a:lnTo>
                    <a:pt x="522" y="1275"/>
                  </a:lnTo>
                  <a:lnTo>
                    <a:pt x="519" y="1278"/>
                  </a:lnTo>
                  <a:lnTo>
                    <a:pt x="519" y="1286"/>
                  </a:lnTo>
                  <a:lnTo>
                    <a:pt x="519" y="1289"/>
                  </a:lnTo>
                  <a:lnTo>
                    <a:pt x="519" y="1294"/>
                  </a:lnTo>
                  <a:lnTo>
                    <a:pt x="522" y="1299"/>
                  </a:lnTo>
                  <a:lnTo>
                    <a:pt x="522" y="1302"/>
                  </a:lnTo>
                  <a:lnTo>
                    <a:pt x="523" y="1306"/>
                  </a:lnTo>
                  <a:lnTo>
                    <a:pt x="524" y="1309"/>
                  </a:lnTo>
                  <a:lnTo>
                    <a:pt x="524" y="1310"/>
                  </a:lnTo>
                  <a:lnTo>
                    <a:pt x="524" y="1311"/>
                  </a:lnTo>
                  <a:lnTo>
                    <a:pt x="524" y="1313"/>
                  </a:lnTo>
                  <a:lnTo>
                    <a:pt x="527" y="1316"/>
                  </a:lnTo>
                  <a:lnTo>
                    <a:pt x="527" y="1319"/>
                  </a:lnTo>
                  <a:lnTo>
                    <a:pt x="527" y="1322"/>
                  </a:lnTo>
                  <a:lnTo>
                    <a:pt x="527" y="1323"/>
                  </a:lnTo>
                  <a:lnTo>
                    <a:pt x="527" y="1326"/>
                  </a:lnTo>
                  <a:lnTo>
                    <a:pt x="526" y="1326"/>
                  </a:lnTo>
                  <a:lnTo>
                    <a:pt x="526" y="1330"/>
                  </a:lnTo>
                  <a:lnTo>
                    <a:pt x="524" y="1330"/>
                  </a:lnTo>
                  <a:lnTo>
                    <a:pt x="523" y="1332"/>
                  </a:lnTo>
                  <a:lnTo>
                    <a:pt x="523" y="1333"/>
                  </a:lnTo>
                  <a:lnTo>
                    <a:pt x="519" y="1336"/>
                  </a:lnTo>
                  <a:lnTo>
                    <a:pt x="519" y="1337"/>
                  </a:lnTo>
                  <a:lnTo>
                    <a:pt x="518" y="1337"/>
                  </a:lnTo>
                  <a:lnTo>
                    <a:pt x="516" y="1337"/>
                  </a:lnTo>
                  <a:lnTo>
                    <a:pt x="515" y="1339"/>
                  </a:lnTo>
                  <a:lnTo>
                    <a:pt x="514" y="1340"/>
                  </a:lnTo>
                  <a:lnTo>
                    <a:pt x="514" y="1341"/>
                  </a:lnTo>
                  <a:lnTo>
                    <a:pt x="511" y="1344"/>
                  </a:lnTo>
                  <a:lnTo>
                    <a:pt x="510" y="1347"/>
                  </a:lnTo>
                  <a:lnTo>
                    <a:pt x="510" y="1349"/>
                  </a:lnTo>
                  <a:lnTo>
                    <a:pt x="508" y="1356"/>
                  </a:lnTo>
                  <a:lnTo>
                    <a:pt x="510" y="1361"/>
                  </a:lnTo>
                  <a:lnTo>
                    <a:pt x="510" y="1364"/>
                  </a:lnTo>
                  <a:lnTo>
                    <a:pt x="510" y="1366"/>
                  </a:lnTo>
                  <a:lnTo>
                    <a:pt x="512" y="1370"/>
                  </a:lnTo>
                  <a:lnTo>
                    <a:pt x="514" y="1375"/>
                  </a:lnTo>
                  <a:lnTo>
                    <a:pt x="515" y="1377"/>
                  </a:lnTo>
                  <a:lnTo>
                    <a:pt x="515" y="1378"/>
                  </a:lnTo>
                  <a:lnTo>
                    <a:pt x="518" y="1381"/>
                  </a:lnTo>
                  <a:lnTo>
                    <a:pt x="519" y="1383"/>
                  </a:lnTo>
                  <a:lnTo>
                    <a:pt x="523" y="1388"/>
                  </a:lnTo>
                  <a:lnTo>
                    <a:pt x="523" y="1390"/>
                  </a:lnTo>
                  <a:lnTo>
                    <a:pt x="523" y="1392"/>
                  </a:lnTo>
                  <a:lnTo>
                    <a:pt x="526" y="1396"/>
                  </a:lnTo>
                  <a:lnTo>
                    <a:pt x="527" y="1398"/>
                  </a:lnTo>
                  <a:lnTo>
                    <a:pt x="528" y="1400"/>
                  </a:lnTo>
                  <a:lnTo>
                    <a:pt x="533" y="1407"/>
                  </a:lnTo>
                  <a:lnTo>
                    <a:pt x="536" y="1407"/>
                  </a:lnTo>
                  <a:lnTo>
                    <a:pt x="546" y="1409"/>
                  </a:lnTo>
                  <a:lnTo>
                    <a:pt x="549" y="1409"/>
                  </a:lnTo>
                  <a:lnTo>
                    <a:pt x="549" y="1411"/>
                  </a:lnTo>
                  <a:lnTo>
                    <a:pt x="556" y="1407"/>
                  </a:lnTo>
                  <a:lnTo>
                    <a:pt x="557" y="1407"/>
                  </a:lnTo>
                  <a:lnTo>
                    <a:pt x="558" y="1407"/>
                  </a:lnTo>
                  <a:lnTo>
                    <a:pt x="560" y="1407"/>
                  </a:lnTo>
                  <a:lnTo>
                    <a:pt x="564" y="1405"/>
                  </a:lnTo>
                  <a:lnTo>
                    <a:pt x="567" y="1404"/>
                  </a:lnTo>
                  <a:lnTo>
                    <a:pt x="569" y="1404"/>
                  </a:lnTo>
                  <a:lnTo>
                    <a:pt x="571" y="1403"/>
                  </a:lnTo>
                  <a:lnTo>
                    <a:pt x="574" y="1404"/>
                  </a:lnTo>
                  <a:lnTo>
                    <a:pt x="578" y="1404"/>
                  </a:lnTo>
                  <a:lnTo>
                    <a:pt x="579" y="1405"/>
                  </a:lnTo>
                  <a:lnTo>
                    <a:pt x="584" y="1408"/>
                  </a:lnTo>
                  <a:lnTo>
                    <a:pt x="586" y="1408"/>
                  </a:lnTo>
                  <a:lnTo>
                    <a:pt x="587" y="1409"/>
                  </a:lnTo>
                  <a:lnTo>
                    <a:pt x="594" y="1412"/>
                  </a:lnTo>
                  <a:lnTo>
                    <a:pt x="595" y="1415"/>
                  </a:lnTo>
                  <a:lnTo>
                    <a:pt x="596" y="1417"/>
                  </a:lnTo>
                  <a:lnTo>
                    <a:pt x="596" y="1421"/>
                  </a:lnTo>
                  <a:lnTo>
                    <a:pt x="603" y="1432"/>
                  </a:lnTo>
                  <a:lnTo>
                    <a:pt x="608" y="1438"/>
                  </a:lnTo>
                  <a:lnTo>
                    <a:pt x="608" y="1443"/>
                  </a:lnTo>
                  <a:lnTo>
                    <a:pt x="608" y="1449"/>
                  </a:lnTo>
                  <a:lnTo>
                    <a:pt x="605" y="1453"/>
                  </a:lnTo>
                  <a:lnTo>
                    <a:pt x="604" y="1454"/>
                  </a:lnTo>
                  <a:lnTo>
                    <a:pt x="604" y="1455"/>
                  </a:lnTo>
                  <a:lnTo>
                    <a:pt x="603" y="1455"/>
                  </a:lnTo>
                  <a:lnTo>
                    <a:pt x="603" y="1457"/>
                  </a:lnTo>
                  <a:lnTo>
                    <a:pt x="600" y="1459"/>
                  </a:lnTo>
                  <a:lnTo>
                    <a:pt x="598" y="1460"/>
                  </a:lnTo>
                  <a:lnTo>
                    <a:pt x="595" y="1464"/>
                  </a:lnTo>
                  <a:lnTo>
                    <a:pt x="592" y="1467"/>
                  </a:lnTo>
                  <a:lnTo>
                    <a:pt x="590" y="1468"/>
                  </a:lnTo>
                  <a:lnTo>
                    <a:pt x="586" y="1470"/>
                  </a:lnTo>
                  <a:lnTo>
                    <a:pt x="586" y="1471"/>
                  </a:lnTo>
                  <a:lnTo>
                    <a:pt x="584" y="1471"/>
                  </a:lnTo>
                  <a:lnTo>
                    <a:pt x="581" y="1471"/>
                  </a:lnTo>
                  <a:lnTo>
                    <a:pt x="575" y="1471"/>
                  </a:lnTo>
                  <a:lnTo>
                    <a:pt x="574" y="1470"/>
                  </a:lnTo>
                  <a:lnTo>
                    <a:pt x="573" y="1468"/>
                  </a:lnTo>
                  <a:lnTo>
                    <a:pt x="567" y="1463"/>
                  </a:lnTo>
                  <a:lnTo>
                    <a:pt x="562" y="1462"/>
                  </a:lnTo>
                  <a:lnTo>
                    <a:pt x="560" y="1459"/>
                  </a:lnTo>
                  <a:lnTo>
                    <a:pt x="556" y="1458"/>
                  </a:lnTo>
                  <a:lnTo>
                    <a:pt x="553" y="1455"/>
                  </a:lnTo>
                  <a:lnTo>
                    <a:pt x="552" y="1455"/>
                  </a:lnTo>
                  <a:lnTo>
                    <a:pt x="548" y="1454"/>
                  </a:lnTo>
                  <a:lnTo>
                    <a:pt x="546" y="1454"/>
                  </a:lnTo>
                  <a:lnTo>
                    <a:pt x="540" y="1453"/>
                  </a:lnTo>
                  <a:lnTo>
                    <a:pt x="537" y="1451"/>
                  </a:lnTo>
                  <a:lnTo>
                    <a:pt x="536" y="1451"/>
                  </a:lnTo>
                  <a:lnTo>
                    <a:pt x="531" y="1451"/>
                  </a:lnTo>
                  <a:lnTo>
                    <a:pt x="528" y="1450"/>
                  </a:lnTo>
                  <a:lnTo>
                    <a:pt x="526" y="1450"/>
                  </a:lnTo>
                  <a:lnTo>
                    <a:pt x="522" y="1450"/>
                  </a:lnTo>
                  <a:lnTo>
                    <a:pt x="520" y="1450"/>
                  </a:lnTo>
                  <a:lnTo>
                    <a:pt x="518" y="1451"/>
                  </a:lnTo>
                  <a:lnTo>
                    <a:pt x="515" y="1454"/>
                  </a:lnTo>
                  <a:lnTo>
                    <a:pt x="514" y="1457"/>
                  </a:lnTo>
                  <a:lnTo>
                    <a:pt x="514" y="1458"/>
                  </a:lnTo>
                  <a:lnTo>
                    <a:pt x="512" y="1460"/>
                  </a:lnTo>
                  <a:lnTo>
                    <a:pt x="511" y="1463"/>
                  </a:lnTo>
                  <a:lnTo>
                    <a:pt x="510" y="1467"/>
                  </a:lnTo>
                  <a:lnTo>
                    <a:pt x="508" y="1470"/>
                  </a:lnTo>
                  <a:lnTo>
                    <a:pt x="507" y="1471"/>
                  </a:lnTo>
                  <a:lnTo>
                    <a:pt x="506" y="1474"/>
                  </a:lnTo>
                  <a:lnTo>
                    <a:pt x="502" y="1476"/>
                  </a:lnTo>
                  <a:lnTo>
                    <a:pt x="499" y="1479"/>
                  </a:lnTo>
                  <a:lnTo>
                    <a:pt x="498" y="1481"/>
                  </a:lnTo>
                  <a:lnTo>
                    <a:pt x="498" y="1484"/>
                  </a:lnTo>
                  <a:lnTo>
                    <a:pt x="497" y="1487"/>
                  </a:lnTo>
                  <a:lnTo>
                    <a:pt x="497" y="1488"/>
                  </a:lnTo>
                  <a:lnTo>
                    <a:pt x="495" y="1489"/>
                  </a:lnTo>
                  <a:lnTo>
                    <a:pt x="494" y="1491"/>
                  </a:lnTo>
                  <a:lnTo>
                    <a:pt x="494" y="1492"/>
                  </a:lnTo>
                  <a:lnTo>
                    <a:pt x="491" y="1496"/>
                  </a:lnTo>
                  <a:lnTo>
                    <a:pt x="489" y="1497"/>
                  </a:lnTo>
                  <a:lnTo>
                    <a:pt x="489" y="1498"/>
                  </a:lnTo>
                  <a:lnTo>
                    <a:pt x="486" y="1501"/>
                  </a:lnTo>
                  <a:lnTo>
                    <a:pt x="485" y="1502"/>
                  </a:lnTo>
                  <a:lnTo>
                    <a:pt x="482" y="1504"/>
                  </a:lnTo>
                  <a:lnTo>
                    <a:pt x="481" y="1505"/>
                  </a:lnTo>
                  <a:lnTo>
                    <a:pt x="480" y="1505"/>
                  </a:lnTo>
                  <a:lnTo>
                    <a:pt x="477" y="1506"/>
                  </a:lnTo>
                  <a:lnTo>
                    <a:pt x="476" y="1506"/>
                  </a:lnTo>
                  <a:lnTo>
                    <a:pt x="474" y="1506"/>
                  </a:lnTo>
                  <a:lnTo>
                    <a:pt x="473" y="1506"/>
                  </a:lnTo>
                  <a:lnTo>
                    <a:pt x="472" y="1506"/>
                  </a:lnTo>
                  <a:lnTo>
                    <a:pt x="471" y="1508"/>
                  </a:lnTo>
                  <a:lnTo>
                    <a:pt x="468" y="1508"/>
                  </a:lnTo>
                  <a:lnTo>
                    <a:pt x="467" y="1509"/>
                  </a:lnTo>
                  <a:lnTo>
                    <a:pt x="465" y="1509"/>
                  </a:lnTo>
                  <a:lnTo>
                    <a:pt x="464" y="1510"/>
                  </a:lnTo>
                  <a:lnTo>
                    <a:pt x="463" y="1510"/>
                  </a:lnTo>
                  <a:lnTo>
                    <a:pt x="461" y="1511"/>
                  </a:lnTo>
                  <a:lnTo>
                    <a:pt x="460" y="1511"/>
                  </a:lnTo>
                  <a:lnTo>
                    <a:pt x="457" y="1511"/>
                  </a:lnTo>
                  <a:lnTo>
                    <a:pt x="456" y="1513"/>
                  </a:lnTo>
                  <a:lnTo>
                    <a:pt x="455" y="1513"/>
                  </a:lnTo>
                  <a:lnTo>
                    <a:pt x="453" y="1513"/>
                  </a:lnTo>
                  <a:lnTo>
                    <a:pt x="452" y="1513"/>
                  </a:lnTo>
                  <a:lnTo>
                    <a:pt x="450" y="1513"/>
                  </a:lnTo>
                  <a:lnTo>
                    <a:pt x="448" y="1513"/>
                  </a:lnTo>
                  <a:lnTo>
                    <a:pt x="446" y="1513"/>
                  </a:lnTo>
                  <a:lnTo>
                    <a:pt x="444" y="1511"/>
                  </a:lnTo>
                  <a:lnTo>
                    <a:pt x="442" y="1513"/>
                  </a:lnTo>
                  <a:lnTo>
                    <a:pt x="440" y="1513"/>
                  </a:lnTo>
                  <a:lnTo>
                    <a:pt x="439" y="1514"/>
                  </a:lnTo>
                  <a:lnTo>
                    <a:pt x="438" y="1514"/>
                  </a:lnTo>
                  <a:lnTo>
                    <a:pt x="436" y="1515"/>
                  </a:lnTo>
                  <a:lnTo>
                    <a:pt x="435" y="1517"/>
                  </a:lnTo>
                  <a:lnTo>
                    <a:pt x="434" y="1517"/>
                  </a:lnTo>
                  <a:lnTo>
                    <a:pt x="433" y="1517"/>
                  </a:lnTo>
                  <a:lnTo>
                    <a:pt x="430" y="1517"/>
                  </a:lnTo>
                  <a:lnTo>
                    <a:pt x="429" y="1517"/>
                  </a:lnTo>
                  <a:lnTo>
                    <a:pt x="427" y="1517"/>
                  </a:lnTo>
                  <a:lnTo>
                    <a:pt x="426" y="1517"/>
                  </a:lnTo>
                  <a:lnTo>
                    <a:pt x="425" y="1517"/>
                  </a:lnTo>
                  <a:lnTo>
                    <a:pt x="423" y="1517"/>
                  </a:lnTo>
                  <a:lnTo>
                    <a:pt x="421" y="1518"/>
                  </a:lnTo>
                  <a:lnTo>
                    <a:pt x="418" y="1518"/>
                  </a:lnTo>
                  <a:lnTo>
                    <a:pt x="417" y="1517"/>
                  </a:lnTo>
                  <a:lnTo>
                    <a:pt x="415" y="1517"/>
                  </a:lnTo>
                  <a:lnTo>
                    <a:pt x="414" y="1515"/>
                  </a:lnTo>
                  <a:lnTo>
                    <a:pt x="413" y="1515"/>
                  </a:lnTo>
                  <a:lnTo>
                    <a:pt x="412" y="1514"/>
                  </a:lnTo>
                  <a:lnTo>
                    <a:pt x="410" y="1514"/>
                  </a:lnTo>
                  <a:lnTo>
                    <a:pt x="409" y="1514"/>
                  </a:lnTo>
                  <a:lnTo>
                    <a:pt x="408" y="1514"/>
                  </a:lnTo>
                  <a:lnTo>
                    <a:pt x="406" y="1513"/>
                  </a:lnTo>
                  <a:lnTo>
                    <a:pt x="405" y="1513"/>
                  </a:lnTo>
                  <a:lnTo>
                    <a:pt x="404" y="1513"/>
                  </a:lnTo>
                  <a:lnTo>
                    <a:pt x="402" y="1513"/>
                  </a:lnTo>
                  <a:lnTo>
                    <a:pt x="401" y="1513"/>
                  </a:lnTo>
                  <a:lnTo>
                    <a:pt x="400" y="1513"/>
                  </a:lnTo>
                  <a:lnTo>
                    <a:pt x="398" y="1511"/>
                  </a:lnTo>
                  <a:lnTo>
                    <a:pt x="396" y="1511"/>
                  </a:lnTo>
                  <a:lnTo>
                    <a:pt x="393" y="1511"/>
                  </a:lnTo>
                  <a:lnTo>
                    <a:pt x="392" y="1511"/>
                  </a:lnTo>
                  <a:lnTo>
                    <a:pt x="391" y="1511"/>
                  </a:lnTo>
                  <a:lnTo>
                    <a:pt x="388" y="1511"/>
                  </a:lnTo>
                  <a:lnTo>
                    <a:pt x="387" y="1513"/>
                  </a:lnTo>
                  <a:lnTo>
                    <a:pt x="385" y="1515"/>
                  </a:lnTo>
                  <a:lnTo>
                    <a:pt x="385" y="1517"/>
                  </a:lnTo>
                  <a:lnTo>
                    <a:pt x="384" y="1517"/>
                  </a:lnTo>
                  <a:lnTo>
                    <a:pt x="383" y="1515"/>
                  </a:lnTo>
                  <a:lnTo>
                    <a:pt x="380" y="1514"/>
                  </a:lnTo>
                  <a:lnTo>
                    <a:pt x="379" y="1513"/>
                  </a:lnTo>
                  <a:lnTo>
                    <a:pt x="378" y="1509"/>
                  </a:lnTo>
                  <a:lnTo>
                    <a:pt x="376" y="1508"/>
                  </a:lnTo>
                  <a:lnTo>
                    <a:pt x="375" y="1506"/>
                  </a:lnTo>
                  <a:lnTo>
                    <a:pt x="374" y="1508"/>
                  </a:lnTo>
                  <a:lnTo>
                    <a:pt x="372" y="1508"/>
                  </a:lnTo>
                  <a:lnTo>
                    <a:pt x="368" y="1502"/>
                  </a:lnTo>
                  <a:lnTo>
                    <a:pt x="367" y="1501"/>
                  </a:lnTo>
                  <a:lnTo>
                    <a:pt x="366" y="1501"/>
                  </a:lnTo>
                  <a:lnTo>
                    <a:pt x="364" y="1500"/>
                  </a:lnTo>
                  <a:lnTo>
                    <a:pt x="363" y="1500"/>
                  </a:lnTo>
                  <a:lnTo>
                    <a:pt x="362" y="1498"/>
                  </a:lnTo>
                  <a:lnTo>
                    <a:pt x="362" y="1497"/>
                  </a:lnTo>
                  <a:lnTo>
                    <a:pt x="362" y="1494"/>
                  </a:lnTo>
                  <a:lnTo>
                    <a:pt x="362" y="1493"/>
                  </a:lnTo>
                  <a:lnTo>
                    <a:pt x="362" y="1491"/>
                  </a:lnTo>
                  <a:lnTo>
                    <a:pt x="362" y="1489"/>
                  </a:lnTo>
                  <a:lnTo>
                    <a:pt x="360" y="1484"/>
                  </a:lnTo>
                  <a:lnTo>
                    <a:pt x="359" y="1483"/>
                  </a:lnTo>
                  <a:lnTo>
                    <a:pt x="359" y="1480"/>
                  </a:lnTo>
                  <a:lnTo>
                    <a:pt x="359" y="1479"/>
                  </a:lnTo>
                  <a:lnTo>
                    <a:pt x="358" y="1477"/>
                  </a:lnTo>
                  <a:lnTo>
                    <a:pt x="354" y="1474"/>
                  </a:lnTo>
                  <a:lnTo>
                    <a:pt x="353" y="1474"/>
                  </a:lnTo>
                  <a:lnTo>
                    <a:pt x="350" y="1474"/>
                  </a:lnTo>
                  <a:lnTo>
                    <a:pt x="347" y="1472"/>
                  </a:lnTo>
                  <a:lnTo>
                    <a:pt x="346" y="1472"/>
                  </a:lnTo>
                  <a:lnTo>
                    <a:pt x="343" y="1471"/>
                  </a:lnTo>
                  <a:lnTo>
                    <a:pt x="341" y="1468"/>
                  </a:lnTo>
                  <a:lnTo>
                    <a:pt x="338" y="1466"/>
                  </a:lnTo>
                  <a:lnTo>
                    <a:pt x="336" y="1463"/>
                  </a:lnTo>
                  <a:lnTo>
                    <a:pt x="334" y="1460"/>
                  </a:lnTo>
                  <a:lnTo>
                    <a:pt x="334" y="1459"/>
                  </a:lnTo>
                  <a:lnTo>
                    <a:pt x="336" y="1459"/>
                  </a:lnTo>
                  <a:lnTo>
                    <a:pt x="336" y="1458"/>
                  </a:lnTo>
                  <a:lnTo>
                    <a:pt x="336" y="1457"/>
                  </a:lnTo>
                  <a:lnTo>
                    <a:pt x="336" y="1454"/>
                  </a:lnTo>
                  <a:lnTo>
                    <a:pt x="336" y="1453"/>
                  </a:lnTo>
                  <a:lnTo>
                    <a:pt x="336" y="1451"/>
                  </a:lnTo>
                  <a:lnTo>
                    <a:pt x="334" y="1450"/>
                  </a:lnTo>
                  <a:lnTo>
                    <a:pt x="333" y="1450"/>
                  </a:lnTo>
                  <a:lnTo>
                    <a:pt x="332" y="1449"/>
                  </a:lnTo>
                  <a:lnTo>
                    <a:pt x="330" y="1449"/>
                  </a:lnTo>
                  <a:lnTo>
                    <a:pt x="329" y="1447"/>
                  </a:lnTo>
                  <a:lnTo>
                    <a:pt x="325" y="1449"/>
                  </a:lnTo>
                  <a:lnTo>
                    <a:pt x="324" y="1447"/>
                  </a:lnTo>
                  <a:lnTo>
                    <a:pt x="322" y="1445"/>
                  </a:lnTo>
                  <a:lnTo>
                    <a:pt x="321" y="1443"/>
                  </a:lnTo>
                  <a:lnTo>
                    <a:pt x="319" y="1438"/>
                  </a:lnTo>
                  <a:lnTo>
                    <a:pt x="316" y="1437"/>
                  </a:lnTo>
                  <a:lnTo>
                    <a:pt x="316" y="1436"/>
                  </a:lnTo>
                  <a:lnTo>
                    <a:pt x="315" y="1436"/>
                  </a:lnTo>
                  <a:lnTo>
                    <a:pt x="312" y="1437"/>
                  </a:lnTo>
                  <a:lnTo>
                    <a:pt x="312" y="1438"/>
                  </a:lnTo>
                  <a:lnTo>
                    <a:pt x="311" y="1439"/>
                  </a:lnTo>
                  <a:lnTo>
                    <a:pt x="309" y="1439"/>
                  </a:lnTo>
                  <a:lnTo>
                    <a:pt x="308" y="1438"/>
                  </a:lnTo>
                  <a:lnTo>
                    <a:pt x="304" y="1436"/>
                  </a:lnTo>
                  <a:lnTo>
                    <a:pt x="303" y="1436"/>
                  </a:lnTo>
                  <a:lnTo>
                    <a:pt x="303" y="1434"/>
                  </a:lnTo>
                  <a:lnTo>
                    <a:pt x="300" y="1433"/>
                  </a:lnTo>
                  <a:lnTo>
                    <a:pt x="298" y="1432"/>
                  </a:lnTo>
                  <a:lnTo>
                    <a:pt x="296" y="1430"/>
                  </a:lnTo>
                  <a:lnTo>
                    <a:pt x="290" y="1429"/>
                  </a:lnTo>
                  <a:lnTo>
                    <a:pt x="288" y="1428"/>
                  </a:lnTo>
                  <a:lnTo>
                    <a:pt x="288" y="1426"/>
                  </a:lnTo>
                  <a:lnTo>
                    <a:pt x="288" y="1425"/>
                  </a:lnTo>
                  <a:lnTo>
                    <a:pt x="290" y="1424"/>
                  </a:lnTo>
                  <a:lnTo>
                    <a:pt x="291" y="1422"/>
                  </a:lnTo>
                  <a:lnTo>
                    <a:pt x="290" y="1421"/>
                  </a:lnTo>
                  <a:lnTo>
                    <a:pt x="290" y="1419"/>
                  </a:lnTo>
                  <a:lnTo>
                    <a:pt x="288" y="1417"/>
                  </a:lnTo>
                  <a:lnTo>
                    <a:pt x="290" y="1416"/>
                  </a:lnTo>
                  <a:lnTo>
                    <a:pt x="288" y="1413"/>
                  </a:lnTo>
                  <a:lnTo>
                    <a:pt x="288" y="1412"/>
                  </a:lnTo>
                  <a:lnTo>
                    <a:pt x="287" y="1412"/>
                  </a:lnTo>
                  <a:lnTo>
                    <a:pt x="286" y="1412"/>
                  </a:lnTo>
                  <a:lnTo>
                    <a:pt x="285" y="1411"/>
                  </a:lnTo>
                  <a:lnTo>
                    <a:pt x="283" y="1408"/>
                  </a:lnTo>
                  <a:lnTo>
                    <a:pt x="283" y="1407"/>
                  </a:lnTo>
                  <a:lnTo>
                    <a:pt x="283" y="1405"/>
                  </a:lnTo>
                  <a:lnTo>
                    <a:pt x="283" y="1404"/>
                  </a:lnTo>
                  <a:lnTo>
                    <a:pt x="282" y="1400"/>
                  </a:lnTo>
                  <a:lnTo>
                    <a:pt x="279" y="1395"/>
                  </a:lnTo>
                  <a:lnTo>
                    <a:pt x="278" y="1394"/>
                  </a:lnTo>
                  <a:lnTo>
                    <a:pt x="279" y="1391"/>
                  </a:lnTo>
                  <a:lnTo>
                    <a:pt x="281" y="1390"/>
                  </a:lnTo>
                  <a:lnTo>
                    <a:pt x="281" y="1388"/>
                  </a:lnTo>
                  <a:lnTo>
                    <a:pt x="281" y="1387"/>
                  </a:lnTo>
                  <a:lnTo>
                    <a:pt x="279" y="1385"/>
                  </a:lnTo>
                  <a:lnTo>
                    <a:pt x="281" y="1382"/>
                  </a:lnTo>
                  <a:lnTo>
                    <a:pt x="282" y="1378"/>
                  </a:lnTo>
                  <a:lnTo>
                    <a:pt x="281" y="1377"/>
                  </a:lnTo>
                  <a:lnTo>
                    <a:pt x="281" y="1375"/>
                  </a:lnTo>
                  <a:lnTo>
                    <a:pt x="278" y="1375"/>
                  </a:lnTo>
                  <a:lnTo>
                    <a:pt x="278" y="1374"/>
                  </a:lnTo>
                  <a:lnTo>
                    <a:pt x="277" y="1370"/>
                  </a:lnTo>
                  <a:lnTo>
                    <a:pt x="275" y="1368"/>
                  </a:lnTo>
                  <a:lnTo>
                    <a:pt x="274" y="1366"/>
                  </a:lnTo>
                  <a:lnTo>
                    <a:pt x="273" y="1364"/>
                  </a:lnTo>
                  <a:lnTo>
                    <a:pt x="269" y="1360"/>
                  </a:lnTo>
                  <a:lnTo>
                    <a:pt x="266" y="1358"/>
                  </a:lnTo>
                  <a:lnTo>
                    <a:pt x="265" y="1356"/>
                  </a:lnTo>
                  <a:lnTo>
                    <a:pt x="265" y="1354"/>
                  </a:lnTo>
                  <a:lnTo>
                    <a:pt x="265" y="1353"/>
                  </a:lnTo>
                  <a:lnTo>
                    <a:pt x="264" y="1353"/>
                  </a:lnTo>
                  <a:lnTo>
                    <a:pt x="264" y="1352"/>
                  </a:lnTo>
                  <a:lnTo>
                    <a:pt x="262" y="1347"/>
                  </a:lnTo>
                  <a:lnTo>
                    <a:pt x="262" y="1343"/>
                  </a:lnTo>
                  <a:lnTo>
                    <a:pt x="261" y="1341"/>
                  </a:lnTo>
                  <a:lnTo>
                    <a:pt x="261" y="1340"/>
                  </a:lnTo>
                  <a:lnTo>
                    <a:pt x="260" y="1337"/>
                  </a:lnTo>
                  <a:lnTo>
                    <a:pt x="258" y="1336"/>
                  </a:lnTo>
                  <a:lnTo>
                    <a:pt x="258" y="1335"/>
                  </a:lnTo>
                  <a:lnTo>
                    <a:pt x="256" y="1335"/>
                  </a:lnTo>
                  <a:lnTo>
                    <a:pt x="254" y="1333"/>
                  </a:lnTo>
                  <a:lnTo>
                    <a:pt x="252" y="1332"/>
                  </a:lnTo>
                  <a:lnTo>
                    <a:pt x="249" y="1328"/>
                  </a:lnTo>
                  <a:lnTo>
                    <a:pt x="248" y="1327"/>
                  </a:lnTo>
                  <a:lnTo>
                    <a:pt x="245" y="1324"/>
                  </a:lnTo>
                  <a:lnTo>
                    <a:pt x="243" y="1323"/>
                  </a:lnTo>
                  <a:lnTo>
                    <a:pt x="241" y="1320"/>
                  </a:lnTo>
                  <a:lnTo>
                    <a:pt x="241" y="1316"/>
                  </a:lnTo>
                  <a:lnTo>
                    <a:pt x="240" y="1314"/>
                  </a:lnTo>
                  <a:lnTo>
                    <a:pt x="240" y="1309"/>
                  </a:lnTo>
                  <a:lnTo>
                    <a:pt x="240" y="1306"/>
                  </a:lnTo>
                  <a:lnTo>
                    <a:pt x="241" y="1303"/>
                  </a:lnTo>
                  <a:lnTo>
                    <a:pt x="241" y="1302"/>
                  </a:lnTo>
                  <a:lnTo>
                    <a:pt x="243" y="1302"/>
                  </a:lnTo>
                  <a:lnTo>
                    <a:pt x="244" y="1301"/>
                  </a:lnTo>
                  <a:lnTo>
                    <a:pt x="244" y="1299"/>
                  </a:lnTo>
                  <a:lnTo>
                    <a:pt x="247" y="1298"/>
                  </a:lnTo>
                  <a:lnTo>
                    <a:pt x="247" y="1296"/>
                  </a:lnTo>
                  <a:lnTo>
                    <a:pt x="245" y="1294"/>
                  </a:lnTo>
                  <a:lnTo>
                    <a:pt x="244" y="1293"/>
                  </a:lnTo>
                  <a:lnTo>
                    <a:pt x="244" y="1292"/>
                  </a:lnTo>
                  <a:lnTo>
                    <a:pt x="241" y="1288"/>
                  </a:lnTo>
                  <a:lnTo>
                    <a:pt x="241" y="1286"/>
                  </a:lnTo>
                  <a:lnTo>
                    <a:pt x="241" y="1285"/>
                  </a:lnTo>
                  <a:lnTo>
                    <a:pt x="240" y="1284"/>
                  </a:lnTo>
                  <a:lnTo>
                    <a:pt x="240" y="1282"/>
                  </a:lnTo>
                  <a:lnTo>
                    <a:pt x="239" y="1280"/>
                  </a:lnTo>
                  <a:lnTo>
                    <a:pt x="237" y="1278"/>
                  </a:lnTo>
                  <a:lnTo>
                    <a:pt x="237" y="1277"/>
                  </a:lnTo>
                  <a:lnTo>
                    <a:pt x="235" y="1275"/>
                  </a:lnTo>
                  <a:lnTo>
                    <a:pt x="232" y="1273"/>
                  </a:lnTo>
                  <a:lnTo>
                    <a:pt x="231" y="1272"/>
                  </a:lnTo>
                  <a:lnTo>
                    <a:pt x="229" y="1272"/>
                  </a:lnTo>
                  <a:lnTo>
                    <a:pt x="229" y="1271"/>
                  </a:lnTo>
                  <a:lnTo>
                    <a:pt x="228" y="1271"/>
                  </a:lnTo>
                  <a:lnTo>
                    <a:pt x="227" y="1268"/>
                  </a:lnTo>
                  <a:lnTo>
                    <a:pt x="226" y="1268"/>
                  </a:lnTo>
                  <a:lnTo>
                    <a:pt x="223" y="1267"/>
                  </a:lnTo>
                  <a:lnTo>
                    <a:pt x="222" y="1265"/>
                  </a:lnTo>
                  <a:lnTo>
                    <a:pt x="219" y="1264"/>
                  </a:lnTo>
                  <a:lnTo>
                    <a:pt x="220" y="1264"/>
                  </a:lnTo>
                  <a:lnTo>
                    <a:pt x="220" y="1263"/>
                  </a:lnTo>
                  <a:lnTo>
                    <a:pt x="222" y="1261"/>
                  </a:lnTo>
                  <a:lnTo>
                    <a:pt x="222" y="1260"/>
                  </a:lnTo>
                  <a:lnTo>
                    <a:pt x="220" y="1258"/>
                  </a:lnTo>
                  <a:lnTo>
                    <a:pt x="219" y="1256"/>
                  </a:lnTo>
                  <a:lnTo>
                    <a:pt x="219" y="1254"/>
                  </a:lnTo>
                  <a:lnTo>
                    <a:pt x="220" y="1252"/>
                  </a:lnTo>
                  <a:lnTo>
                    <a:pt x="220" y="1251"/>
                  </a:lnTo>
                  <a:lnTo>
                    <a:pt x="220" y="1248"/>
                  </a:lnTo>
                  <a:lnTo>
                    <a:pt x="219" y="1248"/>
                  </a:lnTo>
                  <a:lnTo>
                    <a:pt x="219" y="1246"/>
                  </a:lnTo>
                  <a:lnTo>
                    <a:pt x="218" y="1244"/>
                  </a:lnTo>
                  <a:lnTo>
                    <a:pt x="216" y="1243"/>
                  </a:lnTo>
                  <a:lnTo>
                    <a:pt x="212" y="1241"/>
                  </a:lnTo>
                  <a:lnTo>
                    <a:pt x="211" y="1238"/>
                  </a:lnTo>
                  <a:lnTo>
                    <a:pt x="212" y="1237"/>
                  </a:lnTo>
                  <a:lnTo>
                    <a:pt x="211" y="1235"/>
                  </a:lnTo>
                  <a:lnTo>
                    <a:pt x="211" y="1234"/>
                  </a:lnTo>
                  <a:lnTo>
                    <a:pt x="209" y="1234"/>
                  </a:lnTo>
                  <a:lnTo>
                    <a:pt x="206" y="1231"/>
                  </a:lnTo>
                  <a:lnTo>
                    <a:pt x="206" y="1230"/>
                  </a:lnTo>
                  <a:lnTo>
                    <a:pt x="205" y="1230"/>
                  </a:lnTo>
                  <a:lnTo>
                    <a:pt x="205" y="1229"/>
                  </a:lnTo>
                  <a:lnTo>
                    <a:pt x="203" y="1227"/>
                  </a:lnTo>
                  <a:lnTo>
                    <a:pt x="203" y="1226"/>
                  </a:lnTo>
                  <a:lnTo>
                    <a:pt x="202" y="1225"/>
                  </a:lnTo>
                  <a:lnTo>
                    <a:pt x="201" y="1224"/>
                  </a:lnTo>
                  <a:lnTo>
                    <a:pt x="199" y="1222"/>
                  </a:lnTo>
                  <a:lnTo>
                    <a:pt x="199" y="1221"/>
                  </a:lnTo>
                  <a:lnTo>
                    <a:pt x="198" y="1221"/>
                  </a:lnTo>
                  <a:lnTo>
                    <a:pt x="197" y="1221"/>
                  </a:lnTo>
                  <a:lnTo>
                    <a:pt x="195" y="1220"/>
                  </a:lnTo>
                  <a:lnTo>
                    <a:pt x="194" y="1221"/>
                  </a:lnTo>
                  <a:lnTo>
                    <a:pt x="191" y="1221"/>
                  </a:lnTo>
                  <a:lnTo>
                    <a:pt x="190" y="1220"/>
                  </a:lnTo>
                  <a:lnTo>
                    <a:pt x="189" y="1220"/>
                  </a:lnTo>
                  <a:lnTo>
                    <a:pt x="188" y="1218"/>
                  </a:lnTo>
                  <a:lnTo>
                    <a:pt x="186" y="1217"/>
                  </a:lnTo>
                  <a:lnTo>
                    <a:pt x="185" y="1216"/>
                  </a:lnTo>
                  <a:lnTo>
                    <a:pt x="184" y="1216"/>
                  </a:lnTo>
                  <a:lnTo>
                    <a:pt x="182" y="1214"/>
                  </a:lnTo>
                  <a:lnTo>
                    <a:pt x="180" y="1212"/>
                  </a:lnTo>
                  <a:lnTo>
                    <a:pt x="178" y="1210"/>
                  </a:lnTo>
                  <a:lnTo>
                    <a:pt x="177" y="1209"/>
                  </a:lnTo>
                  <a:lnTo>
                    <a:pt x="177" y="1208"/>
                  </a:lnTo>
                  <a:lnTo>
                    <a:pt x="177" y="1205"/>
                  </a:lnTo>
                  <a:lnTo>
                    <a:pt x="176" y="1205"/>
                  </a:lnTo>
                  <a:lnTo>
                    <a:pt x="174" y="1203"/>
                  </a:lnTo>
                  <a:lnTo>
                    <a:pt x="173" y="1200"/>
                  </a:lnTo>
                  <a:lnTo>
                    <a:pt x="172" y="1199"/>
                  </a:lnTo>
                  <a:lnTo>
                    <a:pt x="171" y="1200"/>
                  </a:lnTo>
                  <a:lnTo>
                    <a:pt x="169" y="1197"/>
                  </a:lnTo>
                  <a:lnTo>
                    <a:pt x="169" y="1196"/>
                  </a:lnTo>
                  <a:lnTo>
                    <a:pt x="171" y="1196"/>
                  </a:lnTo>
                  <a:lnTo>
                    <a:pt x="171" y="1195"/>
                  </a:lnTo>
                  <a:lnTo>
                    <a:pt x="169" y="1192"/>
                  </a:lnTo>
                  <a:lnTo>
                    <a:pt x="168" y="1189"/>
                  </a:lnTo>
                  <a:lnTo>
                    <a:pt x="168" y="1188"/>
                  </a:lnTo>
                  <a:lnTo>
                    <a:pt x="167" y="1186"/>
                  </a:lnTo>
                  <a:lnTo>
                    <a:pt x="164" y="1180"/>
                  </a:lnTo>
                  <a:lnTo>
                    <a:pt x="163" y="1179"/>
                  </a:lnTo>
                  <a:lnTo>
                    <a:pt x="163" y="1178"/>
                  </a:lnTo>
                  <a:lnTo>
                    <a:pt x="160" y="1175"/>
                  </a:lnTo>
                  <a:lnTo>
                    <a:pt x="157" y="1174"/>
                  </a:lnTo>
                  <a:lnTo>
                    <a:pt x="157" y="1172"/>
                  </a:lnTo>
                  <a:lnTo>
                    <a:pt x="154" y="1171"/>
                  </a:lnTo>
                  <a:lnTo>
                    <a:pt x="150" y="1170"/>
                  </a:lnTo>
                  <a:lnTo>
                    <a:pt x="147" y="1170"/>
                  </a:lnTo>
                  <a:lnTo>
                    <a:pt x="144" y="1169"/>
                  </a:lnTo>
                  <a:lnTo>
                    <a:pt x="142" y="1166"/>
                  </a:lnTo>
                  <a:lnTo>
                    <a:pt x="142" y="1163"/>
                  </a:lnTo>
                  <a:lnTo>
                    <a:pt x="142" y="1162"/>
                  </a:lnTo>
                  <a:lnTo>
                    <a:pt x="140" y="1161"/>
                  </a:lnTo>
                  <a:lnTo>
                    <a:pt x="139" y="1159"/>
                  </a:lnTo>
                  <a:lnTo>
                    <a:pt x="139" y="1155"/>
                  </a:lnTo>
                  <a:lnTo>
                    <a:pt x="139" y="1154"/>
                  </a:lnTo>
                  <a:lnTo>
                    <a:pt x="139" y="1153"/>
                  </a:lnTo>
                  <a:lnTo>
                    <a:pt x="138" y="1153"/>
                  </a:lnTo>
                  <a:lnTo>
                    <a:pt x="136" y="1152"/>
                  </a:lnTo>
                  <a:lnTo>
                    <a:pt x="135" y="1153"/>
                  </a:lnTo>
                  <a:lnTo>
                    <a:pt x="133" y="1153"/>
                  </a:lnTo>
                  <a:lnTo>
                    <a:pt x="129" y="1150"/>
                  </a:lnTo>
                  <a:lnTo>
                    <a:pt x="126" y="1149"/>
                  </a:lnTo>
                  <a:lnTo>
                    <a:pt x="122" y="1146"/>
                  </a:lnTo>
                  <a:lnTo>
                    <a:pt x="119" y="1145"/>
                  </a:lnTo>
                  <a:lnTo>
                    <a:pt x="113" y="1140"/>
                  </a:lnTo>
                  <a:lnTo>
                    <a:pt x="112" y="1142"/>
                  </a:lnTo>
                  <a:lnTo>
                    <a:pt x="109" y="1142"/>
                  </a:lnTo>
                  <a:lnTo>
                    <a:pt x="105" y="1142"/>
                  </a:lnTo>
                  <a:lnTo>
                    <a:pt x="101" y="1142"/>
                  </a:lnTo>
                  <a:lnTo>
                    <a:pt x="98" y="1142"/>
                  </a:lnTo>
                  <a:lnTo>
                    <a:pt x="95" y="1142"/>
                  </a:lnTo>
                  <a:lnTo>
                    <a:pt x="93" y="1140"/>
                  </a:lnTo>
                  <a:lnTo>
                    <a:pt x="92" y="1137"/>
                  </a:lnTo>
                  <a:lnTo>
                    <a:pt x="92" y="1134"/>
                  </a:lnTo>
                  <a:lnTo>
                    <a:pt x="93" y="1132"/>
                  </a:lnTo>
                  <a:lnTo>
                    <a:pt x="96" y="1131"/>
                  </a:lnTo>
                  <a:lnTo>
                    <a:pt x="98" y="1129"/>
                  </a:lnTo>
                  <a:lnTo>
                    <a:pt x="101" y="1128"/>
                  </a:lnTo>
                  <a:lnTo>
                    <a:pt x="104" y="1127"/>
                  </a:lnTo>
                  <a:lnTo>
                    <a:pt x="105" y="1123"/>
                  </a:lnTo>
                  <a:lnTo>
                    <a:pt x="105" y="1120"/>
                  </a:lnTo>
                  <a:lnTo>
                    <a:pt x="106" y="1116"/>
                  </a:lnTo>
                  <a:lnTo>
                    <a:pt x="105" y="1114"/>
                  </a:lnTo>
                  <a:lnTo>
                    <a:pt x="105" y="1110"/>
                  </a:lnTo>
                  <a:lnTo>
                    <a:pt x="105" y="1106"/>
                  </a:lnTo>
                  <a:lnTo>
                    <a:pt x="104" y="1103"/>
                  </a:lnTo>
                  <a:lnTo>
                    <a:pt x="101" y="1100"/>
                  </a:lnTo>
                  <a:lnTo>
                    <a:pt x="100" y="1098"/>
                  </a:lnTo>
                  <a:lnTo>
                    <a:pt x="98" y="1095"/>
                  </a:lnTo>
                  <a:lnTo>
                    <a:pt x="96" y="1094"/>
                  </a:lnTo>
                  <a:lnTo>
                    <a:pt x="95" y="1091"/>
                  </a:lnTo>
                  <a:lnTo>
                    <a:pt x="93" y="1089"/>
                  </a:lnTo>
                  <a:lnTo>
                    <a:pt x="93" y="1085"/>
                  </a:lnTo>
                  <a:lnTo>
                    <a:pt x="93" y="1081"/>
                  </a:lnTo>
                  <a:lnTo>
                    <a:pt x="93" y="1078"/>
                  </a:lnTo>
                  <a:lnTo>
                    <a:pt x="95" y="1074"/>
                  </a:lnTo>
                  <a:lnTo>
                    <a:pt x="95" y="1070"/>
                  </a:lnTo>
                  <a:lnTo>
                    <a:pt x="95" y="1066"/>
                  </a:lnTo>
                  <a:lnTo>
                    <a:pt x="93" y="1064"/>
                  </a:lnTo>
                  <a:lnTo>
                    <a:pt x="92" y="1061"/>
                  </a:lnTo>
                  <a:lnTo>
                    <a:pt x="91" y="1059"/>
                  </a:lnTo>
                  <a:lnTo>
                    <a:pt x="87" y="1057"/>
                  </a:lnTo>
                  <a:lnTo>
                    <a:pt x="84" y="1056"/>
                  </a:lnTo>
                  <a:lnTo>
                    <a:pt x="81" y="1055"/>
                  </a:lnTo>
                  <a:lnTo>
                    <a:pt x="78" y="1053"/>
                  </a:lnTo>
                  <a:lnTo>
                    <a:pt x="76" y="1052"/>
                  </a:lnTo>
                  <a:lnTo>
                    <a:pt x="76" y="1048"/>
                  </a:lnTo>
                  <a:lnTo>
                    <a:pt x="75" y="1045"/>
                  </a:lnTo>
                  <a:lnTo>
                    <a:pt x="75" y="1042"/>
                  </a:lnTo>
                  <a:lnTo>
                    <a:pt x="74" y="1039"/>
                  </a:lnTo>
                  <a:lnTo>
                    <a:pt x="72" y="1035"/>
                  </a:lnTo>
                  <a:lnTo>
                    <a:pt x="71" y="1032"/>
                  </a:lnTo>
                  <a:lnTo>
                    <a:pt x="70" y="1030"/>
                  </a:lnTo>
                  <a:lnTo>
                    <a:pt x="68" y="1027"/>
                  </a:lnTo>
                  <a:lnTo>
                    <a:pt x="68" y="1023"/>
                  </a:lnTo>
                  <a:lnTo>
                    <a:pt x="70" y="1019"/>
                  </a:lnTo>
                  <a:lnTo>
                    <a:pt x="71" y="1017"/>
                  </a:lnTo>
                  <a:lnTo>
                    <a:pt x="72" y="1014"/>
                  </a:lnTo>
                  <a:lnTo>
                    <a:pt x="72" y="1013"/>
                  </a:lnTo>
                  <a:lnTo>
                    <a:pt x="74" y="1010"/>
                  </a:lnTo>
                  <a:lnTo>
                    <a:pt x="72" y="1008"/>
                  </a:lnTo>
                  <a:lnTo>
                    <a:pt x="70" y="1005"/>
                  </a:lnTo>
                  <a:lnTo>
                    <a:pt x="68" y="1004"/>
                  </a:lnTo>
                  <a:lnTo>
                    <a:pt x="66" y="1002"/>
                  </a:lnTo>
                  <a:lnTo>
                    <a:pt x="63" y="1001"/>
                  </a:lnTo>
                  <a:lnTo>
                    <a:pt x="59" y="1000"/>
                  </a:lnTo>
                  <a:lnTo>
                    <a:pt x="57" y="998"/>
                  </a:lnTo>
                  <a:lnTo>
                    <a:pt x="53" y="998"/>
                  </a:lnTo>
                  <a:lnTo>
                    <a:pt x="49" y="998"/>
                  </a:lnTo>
                  <a:lnTo>
                    <a:pt x="45" y="998"/>
                  </a:lnTo>
                  <a:lnTo>
                    <a:pt x="41" y="998"/>
                  </a:lnTo>
                  <a:lnTo>
                    <a:pt x="37" y="997"/>
                  </a:lnTo>
                  <a:lnTo>
                    <a:pt x="34" y="996"/>
                  </a:lnTo>
                  <a:lnTo>
                    <a:pt x="32" y="994"/>
                  </a:lnTo>
                  <a:lnTo>
                    <a:pt x="29" y="993"/>
                  </a:lnTo>
                  <a:lnTo>
                    <a:pt x="24" y="993"/>
                  </a:lnTo>
                  <a:lnTo>
                    <a:pt x="21" y="994"/>
                  </a:lnTo>
                  <a:lnTo>
                    <a:pt x="19" y="996"/>
                  </a:lnTo>
                  <a:lnTo>
                    <a:pt x="15" y="994"/>
                  </a:lnTo>
                  <a:lnTo>
                    <a:pt x="12" y="993"/>
                  </a:lnTo>
                  <a:lnTo>
                    <a:pt x="11" y="991"/>
                  </a:lnTo>
                  <a:lnTo>
                    <a:pt x="9" y="988"/>
                  </a:lnTo>
                  <a:lnTo>
                    <a:pt x="7" y="987"/>
                  </a:lnTo>
                  <a:lnTo>
                    <a:pt x="4" y="985"/>
                  </a:lnTo>
                  <a:lnTo>
                    <a:pt x="3" y="983"/>
                  </a:lnTo>
                  <a:lnTo>
                    <a:pt x="0" y="980"/>
                  </a:lnTo>
                  <a:lnTo>
                    <a:pt x="3" y="977"/>
                  </a:lnTo>
                  <a:lnTo>
                    <a:pt x="4" y="975"/>
                  </a:lnTo>
                  <a:lnTo>
                    <a:pt x="5" y="972"/>
                  </a:lnTo>
                  <a:lnTo>
                    <a:pt x="7" y="970"/>
                  </a:lnTo>
                  <a:lnTo>
                    <a:pt x="7" y="967"/>
                  </a:lnTo>
                  <a:lnTo>
                    <a:pt x="8" y="963"/>
                  </a:lnTo>
                  <a:lnTo>
                    <a:pt x="8" y="959"/>
                  </a:lnTo>
                  <a:lnTo>
                    <a:pt x="9" y="956"/>
                  </a:lnTo>
                  <a:lnTo>
                    <a:pt x="9" y="951"/>
                  </a:lnTo>
                  <a:lnTo>
                    <a:pt x="9" y="947"/>
                  </a:lnTo>
                  <a:lnTo>
                    <a:pt x="9" y="945"/>
                  </a:lnTo>
                  <a:lnTo>
                    <a:pt x="8" y="941"/>
                  </a:lnTo>
                  <a:lnTo>
                    <a:pt x="7" y="938"/>
                  </a:lnTo>
                  <a:lnTo>
                    <a:pt x="4" y="936"/>
                  </a:lnTo>
                  <a:lnTo>
                    <a:pt x="4" y="933"/>
                  </a:lnTo>
                  <a:lnTo>
                    <a:pt x="5" y="930"/>
                  </a:lnTo>
                  <a:lnTo>
                    <a:pt x="8" y="929"/>
                  </a:lnTo>
                  <a:lnTo>
                    <a:pt x="12" y="928"/>
                  </a:lnTo>
                  <a:lnTo>
                    <a:pt x="15" y="928"/>
                  </a:lnTo>
                  <a:lnTo>
                    <a:pt x="17" y="926"/>
                  </a:lnTo>
                  <a:lnTo>
                    <a:pt x="20" y="924"/>
                  </a:lnTo>
                  <a:lnTo>
                    <a:pt x="23" y="922"/>
                  </a:lnTo>
                  <a:lnTo>
                    <a:pt x="24" y="920"/>
                  </a:lnTo>
                  <a:lnTo>
                    <a:pt x="25" y="917"/>
                  </a:lnTo>
                  <a:lnTo>
                    <a:pt x="26" y="913"/>
                  </a:lnTo>
                  <a:lnTo>
                    <a:pt x="28" y="911"/>
                  </a:lnTo>
                  <a:lnTo>
                    <a:pt x="29" y="908"/>
                  </a:lnTo>
                  <a:lnTo>
                    <a:pt x="29" y="905"/>
                  </a:lnTo>
                  <a:lnTo>
                    <a:pt x="30" y="903"/>
                  </a:lnTo>
                  <a:lnTo>
                    <a:pt x="33" y="900"/>
                  </a:lnTo>
                  <a:lnTo>
                    <a:pt x="34" y="898"/>
                  </a:lnTo>
                  <a:lnTo>
                    <a:pt x="36" y="895"/>
                  </a:lnTo>
                  <a:lnTo>
                    <a:pt x="38" y="892"/>
                  </a:lnTo>
                  <a:lnTo>
                    <a:pt x="40" y="891"/>
                  </a:lnTo>
                  <a:lnTo>
                    <a:pt x="42" y="888"/>
                  </a:lnTo>
                  <a:lnTo>
                    <a:pt x="43" y="887"/>
                  </a:lnTo>
                  <a:lnTo>
                    <a:pt x="46" y="884"/>
                  </a:lnTo>
                  <a:lnTo>
                    <a:pt x="49" y="882"/>
                  </a:lnTo>
                  <a:lnTo>
                    <a:pt x="50" y="881"/>
                  </a:lnTo>
                  <a:lnTo>
                    <a:pt x="53" y="879"/>
                  </a:lnTo>
                  <a:lnTo>
                    <a:pt x="55" y="877"/>
                  </a:lnTo>
                  <a:lnTo>
                    <a:pt x="58" y="875"/>
                  </a:lnTo>
                  <a:lnTo>
                    <a:pt x="59" y="874"/>
                  </a:lnTo>
                  <a:lnTo>
                    <a:pt x="62" y="871"/>
                  </a:lnTo>
                  <a:lnTo>
                    <a:pt x="64" y="870"/>
                  </a:lnTo>
                  <a:lnTo>
                    <a:pt x="66" y="867"/>
                  </a:lnTo>
                  <a:lnTo>
                    <a:pt x="66" y="864"/>
                  </a:lnTo>
                  <a:lnTo>
                    <a:pt x="67" y="861"/>
                  </a:lnTo>
                  <a:lnTo>
                    <a:pt x="67" y="857"/>
                  </a:lnTo>
                  <a:lnTo>
                    <a:pt x="66" y="854"/>
                  </a:lnTo>
                  <a:lnTo>
                    <a:pt x="64" y="852"/>
                  </a:lnTo>
                  <a:lnTo>
                    <a:pt x="62" y="849"/>
                  </a:lnTo>
                  <a:lnTo>
                    <a:pt x="59" y="848"/>
                  </a:lnTo>
                  <a:lnTo>
                    <a:pt x="55" y="848"/>
                  </a:lnTo>
                  <a:lnTo>
                    <a:pt x="53" y="848"/>
                  </a:lnTo>
                  <a:lnTo>
                    <a:pt x="49" y="848"/>
                  </a:lnTo>
                  <a:lnTo>
                    <a:pt x="46" y="847"/>
                  </a:lnTo>
                  <a:lnTo>
                    <a:pt x="43" y="844"/>
                  </a:lnTo>
                  <a:lnTo>
                    <a:pt x="41" y="843"/>
                  </a:lnTo>
                  <a:lnTo>
                    <a:pt x="40" y="840"/>
                  </a:lnTo>
                  <a:lnTo>
                    <a:pt x="38" y="837"/>
                  </a:lnTo>
                  <a:lnTo>
                    <a:pt x="37" y="835"/>
                  </a:lnTo>
                  <a:lnTo>
                    <a:pt x="36" y="832"/>
                  </a:lnTo>
                  <a:lnTo>
                    <a:pt x="34" y="828"/>
                  </a:lnTo>
                  <a:lnTo>
                    <a:pt x="36" y="826"/>
                  </a:lnTo>
                  <a:lnTo>
                    <a:pt x="36" y="822"/>
                  </a:lnTo>
                  <a:lnTo>
                    <a:pt x="37" y="819"/>
                  </a:lnTo>
                  <a:lnTo>
                    <a:pt x="38" y="816"/>
                  </a:lnTo>
                  <a:lnTo>
                    <a:pt x="41" y="814"/>
                  </a:lnTo>
                  <a:lnTo>
                    <a:pt x="45" y="814"/>
                  </a:lnTo>
                  <a:lnTo>
                    <a:pt x="47" y="812"/>
                  </a:lnTo>
                  <a:lnTo>
                    <a:pt x="49" y="810"/>
                  </a:lnTo>
                  <a:lnTo>
                    <a:pt x="50" y="807"/>
                  </a:lnTo>
                  <a:lnTo>
                    <a:pt x="54" y="806"/>
                  </a:lnTo>
                  <a:lnTo>
                    <a:pt x="57" y="806"/>
                  </a:lnTo>
                  <a:lnTo>
                    <a:pt x="58" y="802"/>
                  </a:lnTo>
                  <a:lnTo>
                    <a:pt x="59" y="799"/>
                  </a:lnTo>
                  <a:lnTo>
                    <a:pt x="61" y="797"/>
                  </a:lnTo>
                  <a:lnTo>
                    <a:pt x="62" y="793"/>
                  </a:lnTo>
                  <a:lnTo>
                    <a:pt x="63" y="790"/>
                  </a:lnTo>
                  <a:lnTo>
                    <a:pt x="63" y="786"/>
                  </a:lnTo>
                  <a:lnTo>
                    <a:pt x="63" y="784"/>
                  </a:lnTo>
                  <a:lnTo>
                    <a:pt x="62" y="780"/>
                  </a:lnTo>
                  <a:lnTo>
                    <a:pt x="61" y="777"/>
                  </a:lnTo>
                  <a:lnTo>
                    <a:pt x="58" y="776"/>
                  </a:lnTo>
                  <a:lnTo>
                    <a:pt x="57" y="773"/>
                  </a:lnTo>
                  <a:lnTo>
                    <a:pt x="55" y="771"/>
                  </a:lnTo>
                  <a:lnTo>
                    <a:pt x="55" y="765"/>
                  </a:lnTo>
                  <a:lnTo>
                    <a:pt x="55" y="763"/>
                  </a:lnTo>
                  <a:lnTo>
                    <a:pt x="57" y="759"/>
                  </a:lnTo>
                  <a:lnTo>
                    <a:pt x="58" y="755"/>
                  </a:lnTo>
                  <a:lnTo>
                    <a:pt x="58" y="752"/>
                  </a:lnTo>
                  <a:lnTo>
                    <a:pt x="59" y="748"/>
                  </a:lnTo>
                  <a:lnTo>
                    <a:pt x="59" y="744"/>
                  </a:lnTo>
                  <a:lnTo>
                    <a:pt x="59" y="740"/>
                  </a:lnTo>
                  <a:lnTo>
                    <a:pt x="59" y="738"/>
                  </a:lnTo>
                  <a:lnTo>
                    <a:pt x="58" y="734"/>
                  </a:lnTo>
                  <a:lnTo>
                    <a:pt x="57" y="733"/>
                  </a:lnTo>
                  <a:lnTo>
                    <a:pt x="54" y="730"/>
                  </a:lnTo>
                  <a:lnTo>
                    <a:pt x="53" y="729"/>
                  </a:lnTo>
                  <a:lnTo>
                    <a:pt x="51" y="727"/>
                  </a:lnTo>
                  <a:lnTo>
                    <a:pt x="50" y="725"/>
                  </a:lnTo>
                  <a:lnTo>
                    <a:pt x="49" y="722"/>
                  </a:lnTo>
                  <a:lnTo>
                    <a:pt x="47" y="720"/>
                  </a:lnTo>
                  <a:lnTo>
                    <a:pt x="46" y="718"/>
                  </a:lnTo>
                  <a:lnTo>
                    <a:pt x="43" y="716"/>
                  </a:lnTo>
                  <a:lnTo>
                    <a:pt x="42" y="713"/>
                  </a:lnTo>
                  <a:lnTo>
                    <a:pt x="41" y="710"/>
                  </a:lnTo>
                  <a:lnTo>
                    <a:pt x="38" y="708"/>
                  </a:lnTo>
                  <a:lnTo>
                    <a:pt x="37" y="705"/>
                  </a:lnTo>
                  <a:lnTo>
                    <a:pt x="36" y="704"/>
                  </a:lnTo>
                  <a:lnTo>
                    <a:pt x="33" y="701"/>
                  </a:lnTo>
                  <a:lnTo>
                    <a:pt x="30" y="700"/>
                  </a:lnTo>
                  <a:lnTo>
                    <a:pt x="28" y="699"/>
                  </a:lnTo>
                  <a:lnTo>
                    <a:pt x="25" y="696"/>
                  </a:lnTo>
                  <a:lnTo>
                    <a:pt x="23" y="695"/>
                  </a:lnTo>
                  <a:lnTo>
                    <a:pt x="21" y="693"/>
                  </a:lnTo>
                  <a:lnTo>
                    <a:pt x="17" y="692"/>
                  </a:lnTo>
                  <a:lnTo>
                    <a:pt x="15" y="691"/>
                  </a:lnTo>
                  <a:lnTo>
                    <a:pt x="13" y="688"/>
                  </a:lnTo>
                  <a:lnTo>
                    <a:pt x="11" y="687"/>
                  </a:lnTo>
                  <a:lnTo>
                    <a:pt x="8" y="684"/>
                  </a:lnTo>
                  <a:lnTo>
                    <a:pt x="7" y="683"/>
                  </a:lnTo>
                  <a:lnTo>
                    <a:pt x="4" y="680"/>
                  </a:lnTo>
                  <a:lnTo>
                    <a:pt x="3" y="678"/>
                  </a:lnTo>
                  <a:lnTo>
                    <a:pt x="2" y="675"/>
                  </a:lnTo>
                  <a:lnTo>
                    <a:pt x="2" y="671"/>
                  </a:lnTo>
                  <a:lnTo>
                    <a:pt x="2" y="667"/>
                  </a:lnTo>
                  <a:lnTo>
                    <a:pt x="2" y="663"/>
                  </a:lnTo>
                  <a:lnTo>
                    <a:pt x="3" y="659"/>
                  </a:lnTo>
                  <a:lnTo>
                    <a:pt x="3" y="657"/>
                  </a:lnTo>
                  <a:lnTo>
                    <a:pt x="4" y="653"/>
                  </a:lnTo>
                  <a:lnTo>
                    <a:pt x="5" y="650"/>
                  </a:lnTo>
                  <a:lnTo>
                    <a:pt x="7" y="648"/>
                  </a:lnTo>
                  <a:lnTo>
                    <a:pt x="7" y="644"/>
                  </a:lnTo>
                  <a:lnTo>
                    <a:pt x="8" y="641"/>
                  </a:lnTo>
                  <a:lnTo>
                    <a:pt x="11" y="638"/>
                  </a:lnTo>
                  <a:lnTo>
                    <a:pt x="12" y="637"/>
                  </a:lnTo>
                  <a:lnTo>
                    <a:pt x="15" y="636"/>
                  </a:lnTo>
                  <a:lnTo>
                    <a:pt x="16" y="633"/>
                  </a:lnTo>
                  <a:lnTo>
                    <a:pt x="17" y="633"/>
                  </a:lnTo>
                  <a:lnTo>
                    <a:pt x="19" y="633"/>
                  </a:lnTo>
                  <a:lnTo>
                    <a:pt x="20" y="633"/>
                  </a:lnTo>
                  <a:lnTo>
                    <a:pt x="21" y="633"/>
                  </a:lnTo>
                  <a:lnTo>
                    <a:pt x="23" y="633"/>
                  </a:lnTo>
                  <a:lnTo>
                    <a:pt x="24" y="633"/>
                  </a:lnTo>
                  <a:lnTo>
                    <a:pt x="25" y="633"/>
                  </a:lnTo>
                  <a:lnTo>
                    <a:pt x="26" y="633"/>
                  </a:lnTo>
                  <a:lnTo>
                    <a:pt x="26" y="634"/>
                  </a:lnTo>
                  <a:lnTo>
                    <a:pt x="28" y="636"/>
                  </a:lnTo>
                  <a:lnTo>
                    <a:pt x="29" y="637"/>
                  </a:lnTo>
                  <a:lnTo>
                    <a:pt x="32" y="638"/>
                  </a:lnTo>
                  <a:lnTo>
                    <a:pt x="33" y="638"/>
                  </a:lnTo>
                  <a:lnTo>
                    <a:pt x="34" y="638"/>
                  </a:lnTo>
                  <a:lnTo>
                    <a:pt x="36" y="638"/>
                  </a:lnTo>
                  <a:lnTo>
                    <a:pt x="38" y="638"/>
                  </a:lnTo>
                  <a:lnTo>
                    <a:pt x="40" y="638"/>
                  </a:lnTo>
                  <a:lnTo>
                    <a:pt x="41" y="638"/>
                  </a:lnTo>
                  <a:lnTo>
                    <a:pt x="42" y="638"/>
                  </a:lnTo>
                  <a:lnTo>
                    <a:pt x="43" y="638"/>
                  </a:lnTo>
                  <a:lnTo>
                    <a:pt x="45" y="640"/>
                  </a:lnTo>
                  <a:lnTo>
                    <a:pt x="46" y="640"/>
                  </a:lnTo>
                  <a:lnTo>
                    <a:pt x="47" y="640"/>
                  </a:lnTo>
                  <a:lnTo>
                    <a:pt x="49" y="640"/>
                  </a:lnTo>
                  <a:lnTo>
                    <a:pt x="50" y="640"/>
                  </a:lnTo>
                  <a:lnTo>
                    <a:pt x="53" y="640"/>
                  </a:lnTo>
                  <a:lnTo>
                    <a:pt x="53" y="638"/>
                  </a:lnTo>
                  <a:lnTo>
                    <a:pt x="55" y="638"/>
                  </a:lnTo>
                  <a:lnTo>
                    <a:pt x="57" y="638"/>
                  </a:lnTo>
                  <a:lnTo>
                    <a:pt x="58" y="638"/>
                  </a:lnTo>
                  <a:lnTo>
                    <a:pt x="61" y="637"/>
                  </a:lnTo>
                  <a:lnTo>
                    <a:pt x="62" y="637"/>
                  </a:lnTo>
                  <a:lnTo>
                    <a:pt x="63" y="637"/>
                  </a:lnTo>
                  <a:lnTo>
                    <a:pt x="64" y="637"/>
                  </a:lnTo>
                  <a:lnTo>
                    <a:pt x="66" y="636"/>
                  </a:lnTo>
                  <a:lnTo>
                    <a:pt x="67" y="636"/>
                  </a:lnTo>
                  <a:lnTo>
                    <a:pt x="70" y="634"/>
                  </a:lnTo>
                  <a:lnTo>
                    <a:pt x="71" y="633"/>
                  </a:lnTo>
                  <a:lnTo>
                    <a:pt x="72" y="633"/>
                  </a:lnTo>
                  <a:lnTo>
                    <a:pt x="74" y="633"/>
                  </a:lnTo>
                  <a:lnTo>
                    <a:pt x="75" y="632"/>
                  </a:lnTo>
                  <a:lnTo>
                    <a:pt x="78" y="632"/>
                  </a:lnTo>
                  <a:lnTo>
                    <a:pt x="79" y="632"/>
                  </a:lnTo>
                  <a:lnTo>
                    <a:pt x="80" y="632"/>
                  </a:lnTo>
                  <a:lnTo>
                    <a:pt x="80" y="631"/>
                  </a:lnTo>
                  <a:lnTo>
                    <a:pt x="81" y="631"/>
                  </a:lnTo>
                  <a:lnTo>
                    <a:pt x="84" y="631"/>
                  </a:lnTo>
                  <a:lnTo>
                    <a:pt x="85" y="631"/>
                  </a:lnTo>
                  <a:lnTo>
                    <a:pt x="87" y="631"/>
                  </a:lnTo>
                  <a:lnTo>
                    <a:pt x="88" y="631"/>
                  </a:lnTo>
                  <a:lnTo>
                    <a:pt x="89" y="629"/>
                  </a:lnTo>
                  <a:lnTo>
                    <a:pt x="91" y="629"/>
                  </a:lnTo>
                  <a:lnTo>
                    <a:pt x="92" y="629"/>
                  </a:lnTo>
                  <a:lnTo>
                    <a:pt x="93" y="628"/>
                  </a:lnTo>
                  <a:lnTo>
                    <a:pt x="95" y="628"/>
                  </a:lnTo>
                  <a:lnTo>
                    <a:pt x="97" y="628"/>
                  </a:lnTo>
                  <a:lnTo>
                    <a:pt x="98" y="628"/>
                  </a:lnTo>
                  <a:lnTo>
                    <a:pt x="100" y="628"/>
                  </a:lnTo>
                  <a:lnTo>
                    <a:pt x="102" y="628"/>
                  </a:lnTo>
                  <a:lnTo>
                    <a:pt x="104" y="629"/>
                  </a:lnTo>
                  <a:lnTo>
                    <a:pt x="106" y="629"/>
                  </a:lnTo>
                  <a:lnTo>
                    <a:pt x="106" y="628"/>
                  </a:lnTo>
                  <a:lnTo>
                    <a:pt x="108" y="628"/>
                  </a:lnTo>
                  <a:lnTo>
                    <a:pt x="109" y="628"/>
                  </a:lnTo>
                  <a:lnTo>
                    <a:pt x="110" y="628"/>
                  </a:lnTo>
                  <a:lnTo>
                    <a:pt x="112" y="627"/>
                  </a:lnTo>
                  <a:lnTo>
                    <a:pt x="112" y="625"/>
                  </a:lnTo>
                  <a:lnTo>
                    <a:pt x="112" y="624"/>
                  </a:lnTo>
                  <a:lnTo>
                    <a:pt x="113" y="624"/>
                  </a:lnTo>
                  <a:lnTo>
                    <a:pt x="113" y="623"/>
                  </a:lnTo>
                  <a:lnTo>
                    <a:pt x="114" y="621"/>
                  </a:lnTo>
                  <a:lnTo>
                    <a:pt x="116" y="620"/>
                  </a:lnTo>
                  <a:lnTo>
                    <a:pt x="116" y="619"/>
                  </a:lnTo>
                  <a:lnTo>
                    <a:pt x="116" y="617"/>
                  </a:lnTo>
                  <a:lnTo>
                    <a:pt x="117" y="617"/>
                  </a:lnTo>
                  <a:lnTo>
                    <a:pt x="118" y="617"/>
                  </a:lnTo>
                  <a:lnTo>
                    <a:pt x="121" y="617"/>
                  </a:lnTo>
                  <a:lnTo>
                    <a:pt x="122" y="616"/>
                  </a:lnTo>
                  <a:lnTo>
                    <a:pt x="123" y="616"/>
                  </a:lnTo>
                  <a:lnTo>
                    <a:pt x="126" y="615"/>
                  </a:lnTo>
                  <a:lnTo>
                    <a:pt x="129" y="615"/>
                  </a:lnTo>
                  <a:lnTo>
                    <a:pt x="130" y="614"/>
                  </a:lnTo>
                  <a:lnTo>
                    <a:pt x="131" y="614"/>
                  </a:lnTo>
                  <a:lnTo>
                    <a:pt x="134" y="614"/>
                  </a:lnTo>
                  <a:lnTo>
                    <a:pt x="135" y="612"/>
                  </a:lnTo>
                  <a:lnTo>
                    <a:pt x="138" y="611"/>
                  </a:lnTo>
                  <a:lnTo>
                    <a:pt x="139" y="611"/>
                  </a:lnTo>
                  <a:lnTo>
                    <a:pt x="140" y="611"/>
                  </a:lnTo>
                  <a:lnTo>
                    <a:pt x="142" y="610"/>
                  </a:lnTo>
                  <a:lnTo>
                    <a:pt x="144" y="610"/>
                  </a:lnTo>
                  <a:lnTo>
                    <a:pt x="147" y="608"/>
                  </a:lnTo>
                  <a:lnTo>
                    <a:pt x="148" y="607"/>
                  </a:lnTo>
                  <a:lnTo>
                    <a:pt x="151" y="606"/>
                  </a:lnTo>
                  <a:lnTo>
                    <a:pt x="152" y="604"/>
                  </a:lnTo>
                  <a:lnTo>
                    <a:pt x="152" y="603"/>
                  </a:lnTo>
                  <a:lnTo>
                    <a:pt x="154" y="602"/>
                  </a:lnTo>
                  <a:lnTo>
                    <a:pt x="155" y="600"/>
                  </a:lnTo>
                  <a:lnTo>
                    <a:pt x="156" y="598"/>
                  </a:lnTo>
                  <a:lnTo>
                    <a:pt x="156" y="596"/>
                  </a:lnTo>
                  <a:lnTo>
                    <a:pt x="157" y="595"/>
                  </a:lnTo>
                  <a:lnTo>
                    <a:pt x="157" y="594"/>
                  </a:lnTo>
                  <a:lnTo>
                    <a:pt x="157" y="593"/>
                  </a:lnTo>
                  <a:lnTo>
                    <a:pt x="159" y="590"/>
                  </a:lnTo>
                  <a:lnTo>
                    <a:pt x="159" y="589"/>
                  </a:lnTo>
                  <a:lnTo>
                    <a:pt x="159" y="587"/>
                  </a:lnTo>
                  <a:lnTo>
                    <a:pt x="159" y="586"/>
                  </a:lnTo>
                  <a:lnTo>
                    <a:pt x="159" y="585"/>
                  </a:lnTo>
                  <a:lnTo>
                    <a:pt x="159" y="583"/>
                  </a:lnTo>
                  <a:lnTo>
                    <a:pt x="159" y="581"/>
                  </a:lnTo>
                  <a:lnTo>
                    <a:pt x="159" y="579"/>
                  </a:lnTo>
                  <a:lnTo>
                    <a:pt x="157" y="578"/>
                  </a:lnTo>
                  <a:lnTo>
                    <a:pt x="157" y="577"/>
                  </a:lnTo>
                  <a:lnTo>
                    <a:pt x="157" y="576"/>
                  </a:lnTo>
                  <a:lnTo>
                    <a:pt x="159" y="573"/>
                  </a:lnTo>
                  <a:lnTo>
                    <a:pt x="160" y="573"/>
                  </a:lnTo>
                  <a:lnTo>
                    <a:pt x="161" y="572"/>
                  </a:lnTo>
                  <a:lnTo>
                    <a:pt x="163" y="572"/>
                  </a:lnTo>
                  <a:lnTo>
                    <a:pt x="164" y="570"/>
                  </a:lnTo>
                  <a:lnTo>
                    <a:pt x="165" y="570"/>
                  </a:lnTo>
                  <a:lnTo>
                    <a:pt x="167" y="572"/>
                  </a:lnTo>
                  <a:lnTo>
                    <a:pt x="168" y="572"/>
                  </a:lnTo>
                  <a:lnTo>
                    <a:pt x="168" y="573"/>
                  </a:lnTo>
                  <a:lnTo>
                    <a:pt x="169" y="574"/>
                  </a:lnTo>
                  <a:lnTo>
                    <a:pt x="171" y="574"/>
                  </a:lnTo>
                  <a:lnTo>
                    <a:pt x="172" y="574"/>
                  </a:lnTo>
                  <a:lnTo>
                    <a:pt x="173" y="574"/>
                  </a:lnTo>
                  <a:lnTo>
                    <a:pt x="174" y="576"/>
                  </a:lnTo>
                  <a:lnTo>
                    <a:pt x="176" y="576"/>
                  </a:lnTo>
                  <a:lnTo>
                    <a:pt x="177" y="577"/>
                  </a:lnTo>
                  <a:lnTo>
                    <a:pt x="178" y="577"/>
                  </a:lnTo>
                  <a:lnTo>
                    <a:pt x="180" y="577"/>
                  </a:lnTo>
                  <a:lnTo>
                    <a:pt x="182" y="578"/>
                  </a:lnTo>
                  <a:lnTo>
                    <a:pt x="184" y="578"/>
                  </a:lnTo>
                  <a:lnTo>
                    <a:pt x="185" y="578"/>
                  </a:lnTo>
                  <a:lnTo>
                    <a:pt x="188" y="578"/>
                  </a:lnTo>
                  <a:lnTo>
                    <a:pt x="189" y="578"/>
                  </a:lnTo>
                  <a:lnTo>
                    <a:pt x="190" y="578"/>
                  </a:lnTo>
                  <a:lnTo>
                    <a:pt x="191" y="578"/>
                  </a:lnTo>
                  <a:lnTo>
                    <a:pt x="193" y="578"/>
                  </a:lnTo>
                  <a:lnTo>
                    <a:pt x="194" y="577"/>
                  </a:lnTo>
                  <a:lnTo>
                    <a:pt x="195" y="576"/>
                  </a:lnTo>
                  <a:lnTo>
                    <a:pt x="197" y="576"/>
                  </a:lnTo>
                  <a:lnTo>
                    <a:pt x="198" y="576"/>
                  </a:lnTo>
                  <a:lnTo>
                    <a:pt x="199" y="576"/>
                  </a:lnTo>
                  <a:lnTo>
                    <a:pt x="201" y="576"/>
                  </a:lnTo>
                  <a:lnTo>
                    <a:pt x="202" y="577"/>
                  </a:lnTo>
                  <a:lnTo>
                    <a:pt x="203" y="577"/>
                  </a:lnTo>
                  <a:lnTo>
                    <a:pt x="205" y="578"/>
                  </a:lnTo>
                  <a:lnTo>
                    <a:pt x="207" y="578"/>
                  </a:lnTo>
                  <a:lnTo>
                    <a:pt x="209" y="578"/>
                  </a:lnTo>
                  <a:lnTo>
                    <a:pt x="211" y="578"/>
                  </a:lnTo>
                  <a:lnTo>
                    <a:pt x="212" y="578"/>
                  </a:lnTo>
                  <a:lnTo>
                    <a:pt x="214" y="578"/>
                  </a:lnTo>
                  <a:lnTo>
                    <a:pt x="215" y="578"/>
                  </a:lnTo>
                  <a:lnTo>
                    <a:pt x="216" y="578"/>
                  </a:lnTo>
                  <a:lnTo>
                    <a:pt x="218" y="578"/>
                  </a:lnTo>
                  <a:lnTo>
                    <a:pt x="219" y="578"/>
                  </a:lnTo>
                  <a:lnTo>
                    <a:pt x="222" y="578"/>
                  </a:lnTo>
                  <a:lnTo>
                    <a:pt x="223" y="577"/>
                  </a:lnTo>
                  <a:lnTo>
                    <a:pt x="224" y="577"/>
                  </a:lnTo>
                  <a:lnTo>
                    <a:pt x="226" y="577"/>
                  </a:lnTo>
                  <a:lnTo>
                    <a:pt x="227" y="577"/>
                  </a:lnTo>
                  <a:lnTo>
                    <a:pt x="228" y="578"/>
                  </a:lnTo>
                  <a:lnTo>
                    <a:pt x="229" y="578"/>
                  </a:lnTo>
                  <a:lnTo>
                    <a:pt x="231" y="578"/>
                  </a:lnTo>
                  <a:lnTo>
                    <a:pt x="233" y="578"/>
                  </a:lnTo>
                  <a:lnTo>
                    <a:pt x="235" y="578"/>
                  </a:lnTo>
                  <a:lnTo>
                    <a:pt x="236" y="577"/>
                  </a:lnTo>
                  <a:lnTo>
                    <a:pt x="237" y="576"/>
                  </a:lnTo>
                  <a:lnTo>
                    <a:pt x="239" y="576"/>
                  </a:lnTo>
                  <a:lnTo>
                    <a:pt x="240" y="576"/>
                  </a:lnTo>
                  <a:lnTo>
                    <a:pt x="241" y="574"/>
                  </a:lnTo>
                  <a:lnTo>
                    <a:pt x="243" y="574"/>
                  </a:lnTo>
                  <a:lnTo>
                    <a:pt x="244" y="574"/>
                  </a:lnTo>
                  <a:lnTo>
                    <a:pt x="245" y="574"/>
                  </a:lnTo>
                  <a:lnTo>
                    <a:pt x="247" y="574"/>
                  </a:lnTo>
                  <a:lnTo>
                    <a:pt x="248" y="574"/>
                  </a:lnTo>
                  <a:lnTo>
                    <a:pt x="249" y="574"/>
                  </a:lnTo>
                  <a:lnTo>
                    <a:pt x="250" y="576"/>
                  </a:lnTo>
                  <a:lnTo>
                    <a:pt x="252" y="576"/>
                  </a:lnTo>
                  <a:lnTo>
                    <a:pt x="253" y="577"/>
                  </a:lnTo>
                  <a:lnTo>
                    <a:pt x="254" y="578"/>
                  </a:lnTo>
                  <a:lnTo>
                    <a:pt x="257" y="578"/>
                  </a:lnTo>
                  <a:lnTo>
                    <a:pt x="258" y="578"/>
                  </a:lnTo>
                  <a:lnTo>
                    <a:pt x="260" y="577"/>
                  </a:lnTo>
                  <a:lnTo>
                    <a:pt x="261" y="576"/>
                  </a:lnTo>
                  <a:lnTo>
                    <a:pt x="262" y="573"/>
                  </a:lnTo>
                  <a:lnTo>
                    <a:pt x="264" y="573"/>
                  </a:lnTo>
                  <a:lnTo>
                    <a:pt x="265" y="572"/>
                  </a:lnTo>
                  <a:lnTo>
                    <a:pt x="266" y="572"/>
                  </a:lnTo>
                  <a:lnTo>
                    <a:pt x="267" y="572"/>
                  </a:lnTo>
                  <a:lnTo>
                    <a:pt x="267" y="570"/>
                  </a:lnTo>
                  <a:lnTo>
                    <a:pt x="269" y="570"/>
                  </a:lnTo>
                  <a:lnTo>
                    <a:pt x="270" y="570"/>
                  </a:lnTo>
                  <a:lnTo>
                    <a:pt x="271" y="570"/>
                  </a:lnTo>
                  <a:lnTo>
                    <a:pt x="273" y="570"/>
                  </a:lnTo>
                  <a:lnTo>
                    <a:pt x="274" y="570"/>
                  </a:lnTo>
                  <a:lnTo>
                    <a:pt x="275" y="569"/>
                  </a:lnTo>
                  <a:lnTo>
                    <a:pt x="278" y="569"/>
                  </a:lnTo>
                  <a:lnTo>
                    <a:pt x="279" y="570"/>
                  </a:lnTo>
                  <a:lnTo>
                    <a:pt x="282" y="570"/>
                  </a:lnTo>
                  <a:lnTo>
                    <a:pt x="283" y="570"/>
                  </a:lnTo>
                  <a:lnTo>
                    <a:pt x="286" y="570"/>
                  </a:lnTo>
                  <a:lnTo>
                    <a:pt x="287" y="570"/>
                  </a:lnTo>
                  <a:lnTo>
                    <a:pt x="288" y="570"/>
                  </a:lnTo>
                  <a:lnTo>
                    <a:pt x="290" y="570"/>
                  </a:lnTo>
                  <a:lnTo>
                    <a:pt x="291" y="570"/>
                  </a:lnTo>
                  <a:lnTo>
                    <a:pt x="292" y="570"/>
                  </a:lnTo>
                  <a:lnTo>
                    <a:pt x="294" y="570"/>
                  </a:lnTo>
                  <a:lnTo>
                    <a:pt x="295" y="570"/>
                  </a:lnTo>
                  <a:lnTo>
                    <a:pt x="296" y="570"/>
                  </a:lnTo>
                  <a:lnTo>
                    <a:pt x="298" y="570"/>
                  </a:lnTo>
                  <a:lnTo>
                    <a:pt x="300" y="570"/>
                  </a:lnTo>
                  <a:lnTo>
                    <a:pt x="302" y="570"/>
                  </a:lnTo>
                  <a:lnTo>
                    <a:pt x="303" y="572"/>
                  </a:lnTo>
                  <a:lnTo>
                    <a:pt x="304" y="572"/>
                  </a:lnTo>
                  <a:lnTo>
                    <a:pt x="305" y="572"/>
                  </a:lnTo>
                  <a:lnTo>
                    <a:pt x="307" y="572"/>
                  </a:lnTo>
                  <a:lnTo>
                    <a:pt x="309" y="572"/>
                  </a:lnTo>
                  <a:lnTo>
                    <a:pt x="317" y="577"/>
                  </a:lnTo>
                  <a:lnTo>
                    <a:pt x="319" y="577"/>
                  </a:lnTo>
                  <a:lnTo>
                    <a:pt x="320" y="577"/>
                  </a:lnTo>
                  <a:lnTo>
                    <a:pt x="321" y="577"/>
                  </a:lnTo>
                  <a:lnTo>
                    <a:pt x="324" y="577"/>
                  </a:lnTo>
                  <a:lnTo>
                    <a:pt x="325" y="576"/>
                  </a:lnTo>
                  <a:lnTo>
                    <a:pt x="326" y="576"/>
                  </a:lnTo>
                  <a:lnTo>
                    <a:pt x="329" y="577"/>
                  </a:lnTo>
                  <a:lnTo>
                    <a:pt x="330" y="577"/>
                  </a:lnTo>
                  <a:lnTo>
                    <a:pt x="333" y="577"/>
                  </a:lnTo>
                  <a:lnTo>
                    <a:pt x="334" y="577"/>
                  </a:lnTo>
                  <a:lnTo>
                    <a:pt x="337" y="577"/>
                  </a:lnTo>
                  <a:lnTo>
                    <a:pt x="340" y="577"/>
                  </a:lnTo>
                  <a:lnTo>
                    <a:pt x="342" y="577"/>
                  </a:lnTo>
                  <a:lnTo>
                    <a:pt x="345" y="578"/>
                  </a:lnTo>
                  <a:lnTo>
                    <a:pt x="347" y="577"/>
                  </a:lnTo>
                  <a:lnTo>
                    <a:pt x="350" y="577"/>
                  </a:lnTo>
                  <a:lnTo>
                    <a:pt x="351" y="577"/>
                  </a:lnTo>
                  <a:lnTo>
                    <a:pt x="354" y="577"/>
                  </a:lnTo>
                  <a:lnTo>
                    <a:pt x="357" y="577"/>
                  </a:lnTo>
                  <a:lnTo>
                    <a:pt x="359" y="577"/>
                  </a:lnTo>
                  <a:lnTo>
                    <a:pt x="360" y="577"/>
                  </a:lnTo>
                  <a:lnTo>
                    <a:pt x="366" y="577"/>
                  </a:lnTo>
                  <a:lnTo>
                    <a:pt x="368" y="577"/>
                  </a:lnTo>
                  <a:lnTo>
                    <a:pt x="371" y="577"/>
                  </a:lnTo>
                  <a:lnTo>
                    <a:pt x="375" y="577"/>
                  </a:lnTo>
                  <a:lnTo>
                    <a:pt x="376" y="577"/>
                  </a:lnTo>
                  <a:lnTo>
                    <a:pt x="376" y="578"/>
                  </a:lnTo>
                  <a:lnTo>
                    <a:pt x="379" y="578"/>
                  </a:lnTo>
                  <a:lnTo>
                    <a:pt x="380" y="578"/>
                  </a:lnTo>
                  <a:lnTo>
                    <a:pt x="381" y="578"/>
                  </a:lnTo>
                  <a:lnTo>
                    <a:pt x="383" y="578"/>
                  </a:lnTo>
                  <a:lnTo>
                    <a:pt x="384" y="579"/>
                  </a:lnTo>
                  <a:lnTo>
                    <a:pt x="385" y="579"/>
                  </a:lnTo>
                  <a:lnTo>
                    <a:pt x="387" y="579"/>
                  </a:lnTo>
                  <a:lnTo>
                    <a:pt x="389" y="579"/>
                  </a:lnTo>
                  <a:lnTo>
                    <a:pt x="391" y="579"/>
                  </a:lnTo>
                  <a:lnTo>
                    <a:pt x="392" y="579"/>
                  </a:lnTo>
                  <a:lnTo>
                    <a:pt x="393" y="578"/>
                  </a:lnTo>
                  <a:lnTo>
                    <a:pt x="396" y="578"/>
                  </a:lnTo>
                  <a:lnTo>
                    <a:pt x="397" y="577"/>
                  </a:lnTo>
                  <a:lnTo>
                    <a:pt x="398" y="576"/>
                  </a:lnTo>
                  <a:lnTo>
                    <a:pt x="401" y="574"/>
                  </a:lnTo>
                  <a:lnTo>
                    <a:pt x="402" y="574"/>
                  </a:lnTo>
                  <a:lnTo>
                    <a:pt x="404" y="573"/>
                  </a:lnTo>
                  <a:lnTo>
                    <a:pt x="406" y="572"/>
                  </a:lnTo>
                  <a:lnTo>
                    <a:pt x="408" y="570"/>
                  </a:lnTo>
                  <a:lnTo>
                    <a:pt x="409" y="570"/>
                  </a:lnTo>
                  <a:lnTo>
                    <a:pt x="410" y="569"/>
                  </a:lnTo>
                  <a:lnTo>
                    <a:pt x="412" y="568"/>
                  </a:lnTo>
                  <a:lnTo>
                    <a:pt x="413" y="566"/>
                  </a:lnTo>
                  <a:lnTo>
                    <a:pt x="414" y="565"/>
                  </a:lnTo>
                  <a:lnTo>
                    <a:pt x="417" y="562"/>
                  </a:lnTo>
                  <a:lnTo>
                    <a:pt x="418" y="562"/>
                  </a:lnTo>
                  <a:lnTo>
                    <a:pt x="419" y="561"/>
                  </a:lnTo>
                  <a:lnTo>
                    <a:pt x="421" y="561"/>
                  </a:lnTo>
                  <a:lnTo>
                    <a:pt x="422" y="560"/>
                  </a:lnTo>
                  <a:lnTo>
                    <a:pt x="423" y="560"/>
                  </a:lnTo>
                  <a:lnTo>
                    <a:pt x="425" y="560"/>
                  </a:lnTo>
                  <a:lnTo>
                    <a:pt x="426" y="561"/>
                  </a:lnTo>
                  <a:lnTo>
                    <a:pt x="429" y="561"/>
                  </a:lnTo>
                  <a:lnTo>
                    <a:pt x="430" y="561"/>
                  </a:lnTo>
                  <a:lnTo>
                    <a:pt x="431" y="561"/>
                  </a:lnTo>
                  <a:lnTo>
                    <a:pt x="433" y="561"/>
                  </a:lnTo>
                  <a:lnTo>
                    <a:pt x="435" y="560"/>
                  </a:lnTo>
                  <a:lnTo>
                    <a:pt x="438" y="560"/>
                  </a:lnTo>
                  <a:lnTo>
                    <a:pt x="439" y="559"/>
                  </a:lnTo>
                  <a:lnTo>
                    <a:pt x="440" y="559"/>
                  </a:lnTo>
                  <a:lnTo>
                    <a:pt x="442" y="557"/>
                  </a:lnTo>
                  <a:lnTo>
                    <a:pt x="443" y="556"/>
                  </a:lnTo>
                  <a:lnTo>
                    <a:pt x="444" y="555"/>
                  </a:lnTo>
                  <a:lnTo>
                    <a:pt x="446" y="555"/>
                  </a:lnTo>
                  <a:lnTo>
                    <a:pt x="447" y="553"/>
                  </a:lnTo>
                  <a:lnTo>
                    <a:pt x="448" y="552"/>
                  </a:lnTo>
                  <a:lnTo>
                    <a:pt x="448" y="551"/>
                  </a:lnTo>
                  <a:lnTo>
                    <a:pt x="450" y="549"/>
                  </a:lnTo>
                  <a:lnTo>
                    <a:pt x="451" y="547"/>
                  </a:lnTo>
                  <a:lnTo>
                    <a:pt x="451" y="545"/>
                  </a:lnTo>
                  <a:lnTo>
                    <a:pt x="452" y="544"/>
                  </a:lnTo>
                  <a:lnTo>
                    <a:pt x="452" y="542"/>
                  </a:lnTo>
                  <a:lnTo>
                    <a:pt x="452" y="540"/>
                  </a:lnTo>
                  <a:lnTo>
                    <a:pt x="453" y="539"/>
                  </a:lnTo>
                  <a:lnTo>
                    <a:pt x="453" y="538"/>
                  </a:lnTo>
                  <a:lnTo>
                    <a:pt x="453" y="536"/>
                  </a:lnTo>
                  <a:lnTo>
                    <a:pt x="455" y="534"/>
                  </a:lnTo>
                  <a:lnTo>
                    <a:pt x="456" y="532"/>
                  </a:lnTo>
                  <a:lnTo>
                    <a:pt x="459" y="532"/>
                  </a:lnTo>
                  <a:lnTo>
                    <a:pt x="460" y="532"/>
                  </a:lnTo>
                  <a:lnTo>
                    <a:pt x="463" y="532"/>
                  </a:lnTo>
                  <a:lnTo>
                    <a:pt x="464" y="531"/>
                  </a:lnTo>
                  <a:lnTo>
                    <a:pt x="465" y="531"/>
                  </a:lnTo>
                  <a:lnTo>
                    <a:pt x="467" y="531"/>
                  </a:lnTo>
                  <a:lnTo>
                    <a:pt x="469" y="531"/>
                  </a:lnTo>
                  <a:lnTo>
                    <a:pt x="471" y="531"/>
                  </a:lnTo>
                  <a:lnTo>
                    <a:pt x="472" y="531"/>
                  </a:lnTo>
                  <a:lnTo>
                    <a:pt x="473" y="531"/>
                  </a:lnTo>
                  <a:lnTo>
                    <a:pt x="474" y="531"/>
                  </a:lnTo>
                  <a:lnTo>
                    <a:pt x="476" y="531"/>
                  </a:lnTo>
                  <a:lnTo>
                    <a:pt x="477" y="531"/>
                  </a:lnTo>
                  <a:lnTo>
                    <a:pt x="478" y="531"/>
                  </a:lnTo>
                  <a:lnTo>
                    <a:pt x="480" y="531"/>
                  </a:lnTo>
                  <a:lnTo>
                    <a:pt x="481" y="531"/>
                  </a:lnTo>
                  <a:lnTo>
                    <a:pt x="482" y="531"/>
                  </a:lnTo>
                  <a:lnTo>
                    <a:pt x="484" y="531"/>
                  </a:lnTo>
                  <a:lnTo>
                    <a:pt x="485" y="531"/>
                  </a:lnTo>
                  <a:lnTo>
                    <a:pt x="486" y="531"/>
                  </a:lnTo>
                  <a:lnTo>
                    <a:pt x="488" y="531"/>
                  </a:lnTo>
                  <a:lnTo>
                    <a:pt x="490" y="531"/>
                  </a:lnTo>
                  <a:lnTo>
                    <a:pt x="491" y="531"/>
                  </a:lnTo>
                  <a:lnTo>
                    <a:pt x="493" y="531"/>
                  </a:lnTo>
                  <a:lnTo>
                    <a:pt x="494" y="531"/>
                  </a:lnTo>
                  <a:lnTo>
                    <a:pt x="495" y="531"/>
                  </a:lnTo>
                  <a:lnTo>
                    <a:pt x="498" y="531"/>
                  </a:lnTo>
                  <a:lnTo>
                    <a:pt x="499" y="531"/>
                  </a:lnTo>
                  <a:lnTo>
                    <a:pt x="502" y="531"/>
                  </a:lnTo>
                  <a:lnTo>
                    <a:pt x="503" y="531"/>
                  </a:lnTo>
                  <a:lnTo>
                    <a:pt x="506" y="532"/>
                  </a:lnTo>
                  <a:lnTo>
                    <a:pt x="507" y="532"/>
                  </a:lnTo>
                  <a:lnTo>
                    <a:pt x="510" y="532"/>
                  </a:lnTo>
                  <a:lnTo>
                    <a:pt x="511" y="532"/>
                  </a:lnTo>
                  <a:lnTo>
                    <a:pt x="609" y="534"/>
                  </a:lnTo>
                  <a:lnTo>
                    <a:pt x="613" y="534"/>
                  </a:lnTo>
                  <a:lnTo>
                    <a:pt x="621" y="534"/>
                  </a:lnTo>
                  <a:lnTo>
                    <a:pt x="624" y="534"/>
                  </a:lnTo>
                  <a:lnTo>
                    <a:pt x="626" y="534"/>
                  </a:lnTo>
                  <a:lnTo>
                    <a:pt x="628" y="534"/>
                  </a:lnTo>
                  <a:lnTo>
                    <a:pt x="629" y="532"/>
                  </a:lnTo>
                  <a:lnTo>
                    <a:pt x="633" y="531"/>
                  </a:lnTo>
                  <a:lnTo>
                    <a:pt x="632" y="530"/>
                  </a:lnTo>
                  <a:lnTo>
                    <a:pt x="632" y="528"/>
                  </a:lnTo>
                  <a:lnTo>
                    <a:pt x="630" y="528"/>
                  </a:lnTo>
                  <a:lnTo>
                    <a:pt x="630" y="527"/>
                  </a:lnTo>
                  <a:lnTo>
                    <a:pt x="630" y="526"/>
                  </a:lnTo>
                  <a:lnTo>
                    <a:pt x="630" y="524"/>
                  </a:lnTo>
                  <a:lnTo>
                    <a:pt x="632" y="523"/>
                  </a:lnTo>
                  <a:lnTo>
                    <a:pt x="632" y="522"/>
                  </a:lnTo>
                  <a:lnTo>
                    <a:pt x="632" y="523"/>
                  </a:lnTo>
                  <a:lnTo>
                    <a:pt x="632" y="522"/>
                  </a:lnTo>
                  <a:lnTo>
                    <a:pt x="630" y="522"/>
                  </a:lnTo>
                  <a:lnTo>
                    <a:pt x="630" y="521"/>
                  </a:lnTo>
                  <a:lnTo>
                    <a:pt x="630" y="519"/>
                  </a:lnTo>
                  <a:lnTo>
                    <a:pt x="630" y="518"/>
                  </a:lnTo>
                  <a:lnTo>
                    <a:pt x="630" y="517"/>
                  </a:lnTo>
                  <a:lnTo>
                    <a:pt x="632" y="517"/>
                  </a:lnTo>
                  <a:lnTo>
                    <a:pt x="630" y="515"/>
                  </a:lnTo>
                  <a:lnTo>
                    <a:pt x="629" y="514"/>
                  </a:lnTo>
                  <a:lnTo>
                    <a:pt x="630" y="514"/>
                  </a:lnTo>
                  <a:lnTo>
                    <a:pt x="630" y="513"/>
                  </a:lnTo>
                  <a:lnTo>
                    <a:pt x="629" y="513"/>
                  </a:lnTo>
                  <a:lnTo>
                    <a:pt x="630" y="511"/>
                  </a:lnTo>
                  <a:lnTo>
                    <a:pt x="630" y="510"/>
                  </a:lnTo>
                  <a:lnTo>
                    <a:pt x="632" y="509"/>
                  </a:lnTo>
                  <a:lnTo>
                    <a:pt x="630" y="507"/>
                  </a:lnTo>
                  <a:lnTo>
                    <a:pt x="630" y="506"/>
                  </a:lnTo>
                  <a:lnTo>
                    <a:pt x="632" y="505"/>
                  </a:lnTo>
                  <a:lnTo>
                    <a:pt x="632" y="504"/>
                  </a:lnTo>
                  <a:lnTo>
                    <a:pt x="632" y="502"/>
                  </a:lnTo>
                  <a:lnTo>
                    <a:pt x="633" y="501"/>
                  </a:lnTo>
                  <a:lnTo>
                    <a:pt x="633" y="500"/>
                  </a:lnTo>
                  <a:lnTo>
                    <a:pt x="636" y="500"/>
                  </a:lnTo>
                  <a:lnTo>
                    <a:pt x="638" y="498"/>
                  </a:lnTo>
                  <a:lnTo>
                    <a:pt x="637" y="497"/>
                  </a:lnTo>
                  <a:lnTo>
                    <a:pt x="636" y="494"/>
                  </a:lnTo>
                  <a:lnTo>
                    <a:pt x="637" y="493"/>
                  </a:lnTo>
                  <a:lnTo>
                    <a:pt x="637" y="492"/>
                  </a:lnTo>
                  <a:lnTo>
                    <a:pt x="638" y="490"/>
                  </a:lnTo>
                  <a:lnTo>
                    <a:pt x="637" y="489"/>
                  </a:lnTo>
                  <a:lnTo>
                    <a:pt x="637" y="488"/>
                  </a:lnTo>
                  <a:lnTo>
                    <a:pt x="636" y="485"/>
                  </a:lnTo>
                  <a:lnTo>
                    <a:pt x="634" y="485"/>
                  </a:lnTo>
                  <a:lnTo>
                    <a:pt x="634" y="484"/>
                  </a:lnTo>
                  <a:lnTo>
                    <a:pt x="633" y="484"/>
                  </a:lnTo>
                  <a:lnTo>
                    <a:pt x="633" y="483"/>
                  </a:lnTo>
                  <a:lnTo>
                    <a:pt x="632" y="483"/>
                  </a:lnTo>
                  <a:lnTo>
                    <a:pt x="632" y="481"/>
                  </a:lnTo>
                  <a:lnTo>
                    <a:pt x="632" y="480"/>
                  </a:lnTo>
                  <a:lnTo>
                    <a:pt x="632" y="479"/>
                  </a:lnTo>
                  <a:lnTo>
                    <a:pt x="633" y="479"/>
                  </a:lnTo>
                  <a:lnTo>
                    <a:pt x="633" y="477"/>
                  </a:lnTo>
                  <a:lnTo>
                    <a:pt x="633" y="475"/>
                  </a:lnTo>
                  <a:lnTo>
                    <a:pt x="632" y="475"/>
                  </a:lnTo>
                  <a:lnTo>
                    <a:pt x="632" y="473"/>
                  </a:lnTo>
                  <a:lnTo>
                    <a:pt x="633" y="472"/>
                  </a:lnTo>
                  <a:lnTo>
                    <a:pt x="633" y="471"/>
                  </a:lnTo>
                  <a:lnTo>
                    <a:pt x="633" y="468"/>
                  </a:lnTo>
                  <a:lnTo>
                    <a:pt x="632" y="467"/>
                  </a:lnTo>
                  <a:lnTo>
                    <a:pt x="630" y="466"/>
                  </a:lnTo>
                  <a:lnTo>
                    <a:pt x="629" y="466"/>
                  </a:lnTo>
                  <a:lnTo>
                    <a:pt x="628" y="464"/>
                  </a:lnTo>
                  <a:lnTo>
                    <a:pt x="628" y="463"/>
                  </a:lnTo>
                  <a:lnTo>
                    <a:pt x="626" y="462"/>
                  </a:lnTo>
                  <a:lnTo>
                    <a:pt x="626" y="460"/>
                  </a:lnTo>
                  <a:lnTo>
                    <a:pt x="626" y="458"/>
                  </a:lnTo>
                  <a:lnTo>
                    <a:pt x="626" y="456"/>
                  </a:lnTo>
                  <a:lnTo>
                    <a:pt x="628" y="456"/>
                  </a:lnTo>
                  <a:lnTo>
                    <a:pt x="629" y="456"/>
                  </a:lnTo>
                  <a:lnTo>
                    <a:pt x="630" y="456"/>
                  </a:lnTo>
                  <a:lnTo>
                    <a:pt x="632" y="455"/>
                  </a:lnTo>
                  <a:lnTo>
                    <a:pt x="632" y="454"/>
                  </a:lnTo>
                  <a:lnTo>
                    <a:pt x="630" y="454"/>
                  </a:lnTo>
                  <a:lnTo>
                    <a:pt x="630" y="453"/>
                  </a:lnTo>
                  <a:lnTo>
                    <a:pt x="630" y="451"/>
                  </a:lnTo>
                  <a:lnTo>
                    <a:pt x="630" y="450"/>
                  </a:lnTo>
                  <a:lnTo>
                    <a:pt x="630" y="449"/>
                  </a:lnTo>
                  <a:lnTo>
                    <a:pt x="630" y="447"/>
                  </a:lnTo>
                  <a:lnTo>
                    <a:pt x="629" y="446"/>
                  </a:lnTo>
                  <a:lnTo>
                    <a:pt x="630" y="446"/>
                  </a:lnTo>
                  <a:lnTo>
                    <a:pt x="630" y="445"/>
                  </a:lnTo>
                  <a:lnTo>
                    <a:pt x="630" y="443"/>
                  </a:lnTo>
                  <a:lnTo>
                    <a:pt x="630" y="442"/>
                  </a:lnTo>
                  <a:lnTo>
                    <a:pt x="629" y="442"/>
                  </a:lnTo>
                  <a:lnTo>
                    <a:pt x="628" y="441"/>
                  </a:lnTo>
                  <a:lnTo>
                    <a:pt x="629" y="439"/>
                  </a:lnTo>
                  <a:lnTo>
                    <a:pt x="629" y="438"/>
                  </a:lnTo>
                  <a:lnTo>
                    <a:pt x="629" y="437"/>
                  </a:lnTo>
                  <a:lnTo>
                    <a:pt x="629" y="435"/>
                  </a:lnTo>
                  <a:lnTo>
                    <a:pt x="629" y="434"/>
                  </a:lnTo>
                  <a:lnTo>
                    <a:pt x="629" y="433"/>
                  </a:lnTo>
                  <a:lnTo>
                    <a:pt x="628" y="432"/>
                  </a:lnTo>
                  <a:lnTo>
                    <a:pt x="628" y="430"/>
                  </a:lnTo>
                  <a:lnTo>
                    <a:pt x="626" y="430"/>
                  </a:lnTo>
                  <a:lnTo>
                    <a:pt x="626" y="429"/>
                  </a:lnTo>
                  <a:lnTo>
                    <a:pt x="626" y="428"/>
                  </a:lnTo>
                  <a:lnTo>
                    <a:pt x="625" y="426"/>
                  </a:lnTo>
                  <a:lnTo>
                    <a:pt x="625" y="425"/>
                  </a:lnTo>
                  <a:lnTo>
                    <a:pt x="625" y="424"/>
                  </a:lnTo>
                  <a:lnTo>
                    <a:pt x="625" y="422"/>
                  </a:lnTo>
                  <a:lnTo>
                    <a:pt x="625" y="421"/>
                  </a:lnTo>
                  <a:lnTo>
                    <a:pt x="625" y="420"/>
                  </a:lnTo>
                  <a:lnTo>
                    <a:pt x="626" y="417"/>
                  </a:lnTo>
                  <a:lnTo>
                    <a:pt x="626" y="416"/>
                  </a:lnTo>
                  <a:lnTo>
                    <a:pt x="628" y="416"/>
                  </a:lnTo>
                  <a:lnTo>
                    <a:pt x="629" y="416"/>
                  </a:lnTo>
                  <a:lnTo>
                    <a:pt x="632" y="416"/>
                  </a:lnTo>
                  <a:lnTo>
                    <a:pt x="633" y="416"/>
                  </a:lnTo>
                  <a:lnTo>
                    <a:pt x="634" y="415"/>
                  </a:lnTo>
                  <a:lnTo>
                    <a:pt x="634" y="413"/>
                  </a:lnTo>
                  <a:lnTo>
                    <a:pt x="634" y="412"/>
                  </a:lnTo>
                  <a:lnTo>
                    <a:pt x="634" y="411"/>
                  </a:lnTo>
                  <a:lnTo>
                    <a:pt x="636" y="409"/>
                  </a:lnTo>
                  <a:lnTo>
                    <a:pt x="637" y="408"/>
                  </a:lnTo>
                  <a:lnTo>
                    <a:pt x="638" y="407"/>
                  </a:lnTo>
                  <a:lnTo>
                    <a:pt x="638" y="405"/>
                  </a:lnTo>
                  <a:lnTo>
                    <a:pt x="639" y="404"/>
                  </a:lnTo>
                  <a:lnTo>
                    <a:pt x="641" y="403"/>
                  </a:lnTo>
                  <a:lnTo>
                    <a:pt x="641" y="401"/>
                  </a:lnTo>
                  <a:lnTo>
                    <a:pt x="643" y="401"/>
                  </a:lnTo>
                  <a:lnTo>
                    <a:pt x="645" y="400"/>
                  </a:lnTo>
                  <a:lnTo>
                    <a:pt x="645" y="401"/>
                  </a:lnTo>
                  <a:lnTo>
                    <a:pt x="646" y="403"/>
                  </a:lnTo>
                  <a:lnTo>
                    <a:pt x="647" y="404"/>
                  </a:lnTo>
                  <a:lnTo>
                    <a:pt x="649" y="405"/>
                  </a:lnTo>
                  <a:lnTo>
                    <a:pt x="650" y="407"/>
                  </a:lnTo>
                  <a:lnTo>
                    <a:pt x="650" y="408"/>
                  </a:lnTo>
                  <a:lnTo>
                    <a:pt x="651" y="408"/>
                  </a:lnTo>
                  <a:lnTo>
                    <a:pt x="653" y="407"/>
                  </a:lnTo>
                  <a:lnTo>
                    <a:pt x="653" y="405"/>
                  </a:lnTo>
                  <a:lnTo>
                    <a:pt x="654" y="404"/>
                  </a:lnTo>
                  <a:lnTo>
                    <a:pt x="655" y="401"/>
                  </a:lnTo>
                  <a:lnTo>
                    <a:pt x="655" y="400"/>
                  </a:lnTo>
                  <a:lnTo>
                    <a:pt x="654" y="399"/>
                  </a:lnTo>
                  <a:lnTo>
                    <a:pt x="654" y="398"/>
                  </a:lnTo>
                  <a:lnTo>
                    <a:pt x="655" y="396"/>
                  </a:lnTo>
                  <a:lnTo>
                    <a:pt x="657" y="396"/>
                  </a:lnTo>
                  <a:lnTo>
                    <a:pt x="658" y="396"/>
                  </a:lnTo>
                  <a:lnTo>
                    <a:pt x="660" y="398"/>
                  </a:lnTo>
                  <a:lnTo>
                    <a:pt x="662" y="398"/>
                  </a:lnTo>
                  <a:lnTo>
                    <a:pt x="663" y="399"/>
                  </a:lnTo>
                  <a:lnTo>
                    <a:pt x="664" y="399"/>
                  </a:lnTo>
                  <a:lnTo>
                    <a:pt x="666" y="400"/>
                  </a:lnTo>
                  <a:lnTo>
                    <a:pt x="667" y="400"/>
                  </a:lnTo>
                  <a:lnTo>
                    <a:pt x="670" y="400"/>
                  </a:lnTo>
                  <a:lnTo>
                    <a:pt x="671" y="400"/>
                  </a:lnTo>
                  <a:lnTo>
                    <a:pt x="672" y="399"/>
                  </a:lnTo>
                  <a:lnTo>
                    <a:pt x="674" y="399"/>
                  </a:lnTo>
                  <a:lnTo>
                    <a:pt x="675" y="398"/>
                  </a:lnTo>
                  <a:lnTo>
                    <a:pt x="675" y="396"/>
                  </a:lnTo>
                  <a:lnTo>
                    <a:pt x="676" y="395"/>
                  </a:lnTo>
                  <a:lnTo>
                    <a:pt x="677" y="394"/>
                  </a:lnTo>
                  <a:lnTo>
                    <a:pt x="677" y="392"/>
                  </a:lnTo>
                  <a:lnTo>
                    <a:pt x="676" y="391"/>
                  </a:lnTo>
                  <a:lnTo>
                    <a:pt x="675" y="391"/>
                  </a:lnTo>
                  <a:lnTo>
                    <a:pt x="674" y="391"/>
                  </a:lnTo>
                  <a:lnTo>
                    <a:pt x="672" y="391"/>
                  </a:lnTo>
                  <a:lnTo>
                    <a:pt x="672" y="390"/>
                  </a:lnTo>
                  <a:lnTo>
                    <a:pt x="671" y="390"/>
                  </a:lnTo>
                  <a:lnTo>
                    <a:pt x="670" y="388"/>
                  </a:lnTo>
                  <a:lnTo>
                    <a:pt x="668" y="388"/>
                  </a:lnTo>
                  <a:lnTo>
                    <a:pt x="668" y="387"/>
                  </a:lnTo>
                  <a:lnTo>
                    <a:pt x="667" y="386"/>
                  </a:lnTo>
                  <a:lnTo>
                    <a:pt x="666" y="384"/>
                  </a:lnTo>
                  <a:lnTo>
                    <a:pt x="664" y="383"/>
                  </a:lnTo>
                  <a:lnTo>
                    <a:pt x="664" y="382"/>
                  </a:lnTo>
                  <a:lnTo>
                    <a:pt x="663" y="382"/>
                  </a:lnTo>
                  <a:lnTo>
                    <a:pt x="662" y="379"/>
                  </a:lnTo>
                  <a:lnTo>
                    <a:pt x="663" y="379"/>
                  </a:lnTo>
                  <a:lnTo>
                    <a:pt x="664" y="379"/>
                  </a:lnTo>
                  <a:lnTo>
                    <a:pt x="666" y="379"/>
                  </a:lnTo>
                  <a:lnTo>
                    <a:pt x="667" y="379"/>
                  </a:lnTo>
                  <a:lnTo>
                    <a:pt x="668" y="379"/>
                  </a:lnTo>
                  <a:lnTo>
                    <a:pt x="670" y="378"/>
                  </a:lnTo>
                  <a:lnTo>
                    <a:pt x="671" y="378"/>
                  </a:lnTo>
                  <a:lnTo>
                    <a:pt x="674" y="377"/>
                  </a:lnTo>
                  <a:lnTo>
                    <a:pt x="675" y="377"/>
                  </a:lnTo>
                  <a:lnTo>
                    <a:pt x="676" y="377"/>
                  </a:lnTo>
                  <a:lnTo>
                    <a:pt x="677" y="377"/>
                  </a:lnTo>
                  <a:lnTo>
                    <a:pt x="679" y="377"/>
                  </a:lnTo>
                  <a:lnTo>
                    <a:pt x="680" y="378"/>
                  </a:lnTo>
                  <a:lnTo>
                    <a:pt x="680" y="379"/>
                  </a:lnTo>
                  <a:lnTo>
                    <a:pt x="680" y="381"/>
                  </a:lnTo>
                  <a:lnTo>
                    <a:pt x="683" y="382"/>
                  </a:lnTo>
                  <a:lnTo>
                    <a:pt x="684" y="382"/>
                  </a:lnTo>
                  <a:lnTo>
                    <a:pt x="685" y="382"/>
                  </a:lnTo>
                  <a:lnTo>
                    <a:pt x="688" y="382"/>
                  </a:lnTo>
                  <a:lnTo>
                    <a:pt x="689" y="382"/>
                  </a:lnTo>
                  <a:lnTo>
                    <a:pt x="691" y="381"/>
                  </a:lnTo>
                  <a:lnTo>
                    <a:pt x="693" y="381"/>
                  </a:lnTo>
                  <a:lnTo>
                    <a:pt x="694" y="379"/>
                  </a:lnTo>
                  <a:lnTo>
                    <a:pt x="696" y="379"/>
                  </a:lnTo>
                  <a:lnTo>
                    <a:pt x="697" y="379"/>
                  </a:lnTo>
                  <a:lnTo>
                    <a:pt x="698" y="378"/>
                  </a:lnTo>
                  <a:lnTo>
                    <a:pt x="700" y="378"/>
                  </a:lnTo>
                  <a:lnTo>
                    <a:pt x="701" y="378"/>
                  </a:lnTo>
                  <a:lnTo>
                    <a:pt x="702" y="377"/>
                  </a:lnTo>
                  <a:lnTo>
                    <a:pt x="705" y="375"/>
                  </a:lnTo>
                  <a:lnTo>
                    <a:pt x="706" y="375"/>
                  </a:lnTo>
                  <a:lnTo>
                    <a:pt x="706" y="374"/>
                  </a:lnTo>
                  <a:lnTo>
                    <a:pt x="706" y="371"/>
                  </a:lnTo>
                  <a:lnTo>
                    <a:pt x="706" y="370"/>
                  </a:lnTo>
                  <a:lnTo>
                    <a:pt x="705" y="370"/>
                  </a:lnTo>
                  <a:lnTo>
                    <a:pt x="704" y="370"/>
                  </a:lnTo>
                  <a:lnTo>
                    <a:pt x="702" y="370"/>
                  </a:lnTo>
                  <a:lnTo>
                    <a:pt x="701" y="369"/>
                  </a:lnTo>
                  <a:lnTo>
                    <a:pt x="701" y="367"/>
                  </a:lnTo>
                  <a:lnTo>
                    <a:pt x="701" y="366"/>
                  </a:lnTo>
                  <a:lnTo>
                    <a:pt x="702" y="366"/>
                  </a:lnTo>
                  <a:lnTo>
                    <a:pt x="702" y="365"/>
                  </a:lnTo>
                  <a:lnTo>
                    <a:pt x="702" y="363"/>
                  </a:lnTo>
                  <a:lnTo>
                    <a:pt x="701" y="362"/>
                  </a:lnTo>
                  <a:lnTo>
                    <a:pt x="701" y="361"/>
                  </a:lnTo>
                  <a:lnTo>
                    <a:pt x="700" y="361"/>
                  </a:lnTo>
                  <a:lnTo>
                    <a:pt x="698" y="361"/>
                  </a:lnTo>
                  <a:lnTo>
                    <a:pt x="697" y="360"/>
                  </a:lnTo>
                  <a:lnTo>
                    <a:pt x="698" y="358"/>
                  </a:lnTo>
                  <a:lnTo>
                    <a:pt x="698" y="357"/>
                  </a:lnTo>
                  <a:lnTo>
                    <a:pt x="700" y="356"/>
                  </a:lnTo>
                  <a:lnTo>
                    <a:pt x="698" y="354"/>
                  </a:lnTo>
                  <a:lnTo>
                    <a:pt x="697" y="354"/>
                  </a:lnTo>
                  <a:lnTo>
                    <a:pt x="697" y="353"/>
                  </a:lnTo>
                  <a:lnTo>
                    <a:pt x="697" y="352"/>
                  </a:lnTo>
                  <a:lnTo>
                    <a:pt x="696" y="352"/>
                  </a:lnTo>
                  <a:lnTo>
                    <a:pt x="696" y="350"/>
                  </a:lnTo>
                  <a:lnTo>
                    <a:pt x="697" y="349"/>
                  </a:lnTo>
                  <a:lnTo>
                    <a:pt x="696" y="348"/>
                  </a:lnTo>
                  <a:lnTo>
                    <a:pt x="696" y="346"/>
                  </a:lnTo>
                  <a:lnTo>
                    <a:pt x="694" y="345"/>
                  </a:lnTo>
                  <a:lnTo>
                    <a:pt x="694" y="344"/>
                  </a:lnTo>
                  <a:lnTo>
                    <a:pt x="693" y="344"/>
                  </a:lnTo>
                  <a:lnTo>
                    <a:pt x="692" y="344"/>
                  </a:lnTo>
                  <a:lnTo>
                    <a:pt x="691" y="344"/>
                  </a:lnTo>
                  <a:lnTo>
                    <a:pt x="688" y="344"/>
                  </a:lnTo>
                  <a:lnTo>
                    <a:pt x="687" y="343"/>
                  </a:lnTo>
                  <a:lnTo>
                    <a:pt x="685" y="344"/>
                  </a:lnTo>
                  <a:lnTo>
                    <a:pt x="684" y="344"/>
                  </a:lnTo>
                  <a:lnTo>
                    <a:pt x="681" y="344"/>
                  </a:lnTo>
                  <a:lnTo>
                    <a:pt x="681" y="343"/>
                  </a:lnTo>
                  <a:lnTo>
                    <a:pt x="680" y="341"/>
                  </a:lnTo>
                  <a:lnTo>
                    <a:pt x="679" y="340"/>
                  </a:lnTo>
                  <a:lnTo>
                    <a:pt x="677" y="340"/>
                  </a:lnTo>
                  <a:lnTo>
                    <a:pt x="677" y="339"/>
                  </a:lnTo>
                  <a:lnTo>
                    <a:pt x="677" y="337"/>
                  </a:lnTo>
                  <a:lnTo>
                    <a:pt x="676" y="336"/>
                  </a:lnTo>
                  <a:lnTo>
                    <a:pt x="675" y="333"/>
                  </a:lnTo>
                  <a:lnTo>
                    <a:pt x="674" y="333"/>
                  </a:lnTo>
                  <a:lnTo>
                    <a:pt x="674" y="332"/>
                  </a:lnTo>
                  <a:lnTo>
                    <a:pt x="672" y="331"/>
                  </a:lnTo>
                  <a:lnTo>
                    <a:pt x="671" y="332"/>
                  </a:lnTo>
                  <a:lnTo>
                    <a:pt x="670" y="331"/>
                  </a:lnTo>
                  <a:lnTo>
                    <a:pt x="668" y="329"/>
                  </a:lnTo>
                  <a:lnTo>
                    <a:pt x="667" y="329"/>
                  </a:lnTo>
                  <a:lnTo>
                    <a:pt x="666" y="329"/>
                  </a:lnTo>
                  <a:lnTo>
                    <a:pt x="663" y="328"/>
                  </a:lnTo>
                  <a:lnTo>
                    <a:pt x="663" y="327"/>
                  </a:lnTo>
                  <a:lnTo>
                    <a:pt x="662" y="327"/>
                  </a:lnTo>
                  <a:lnTo>
                    <a:pt x="660" y="326"/>
                  </a:lnTo>
                  <a:lnTo>
                    <a:pt x="659" y="324"/>
                  </a:lnTo>
                  <a:lnTo>
                    <a:pt x="659" y="323"/>
                  </a:lnTo>
                  <a:lnTo>
                    <a:pt x="659" y="322"/>
                  </a:lnTo>
                  <a:lnTo>
                    <a:pt x="658" y="322"/>
                  </a:lnTo>
                  <a:lnTo>
                    <a:pt x="658" y="320"/>
                  </a:lnTo>
                  <a:lnTo>
                    <a:pt x="657" y="320"/>
                  </a:lnTo>
                  <a:lnTo>
                    <a:pt x="655" y="320"/>
                  </a:lnTo>
                  <a:lnTo>
                    <a:pt x="655" y="319"/>
                  </a:lnTo>
                  <a:lnTo>
                    <a:pt x="654" y="318"/>
                  </a:lnTo>
                  <a:lnTo>
                    <a:pt x="654" y="316"/>
                  </a:lnTo>
                  <a:lnTo>
                    <a:pt x="654" y="315"/>
                  </a:lnTo>
                  <a:lnTo>
                    <a:pt x="654" y="314"/>
                  </a:lnTo>
                  <a:lnTo>
                    <a:pt x="654" y="312"/>
                  </a:lnTo>
                  <a:lnTo>
                    <a:pt x="654" y="311"/>
                  </a:lnTo>
                  <a:lnTo>
                    <a:pt x="654" y="310"/>
                  </a:lnTo>
                  <a:lnTo>
                    <a:pt x="653" y="309"/>
                  </a:lnTo>
                  <a:lnTo>
                    <a:pt x="651" y="309"/>
                  </a:lnTo>
                  <a:lnTo>
                    <a:pt x="651" y="307"/>
                  </a:lnTo>
                  <a:lnTo>
                    <a:pt x="650" y="305"/>
                  </a:lnTo>
                  <a:lnTo>
                    <a:pt x="650" y="303"/>
                  </a:lnTo>
                  <a:lnTo>
                    <a:pt x="651" y="302"/>
                  </a:lnTo>
                  <a:lnTo>
                    <a:pt x="653" y="302"/>
                  </a:lnTo>
                  <a:lnTo>
                    <a:pt x="651" y="301"/>
                  </a:lnTo>
                  <a:lnTo>
                    <a:pt x="650" y="299"/>
                  </a:lnTo>
                  <a:lnTo>
                    <a:pt x="650" y="298"/>
                  </a:lnTo>
                  <a:lnTo>
                    <a:pt x="649" y="298"/>
                  </a:lnTo>
                  <a:lnTo>
                    <a:pt x="647" y="295"/>
                  </a:lnTo>
                  <a:lnTo>
                    <a:pt x="647" y="294"/>
                  </a:lnTo>
                  <a:lnTo>
                    <a:pt x="646" y="293"/>
                  </a:lnTo>
                  <a:lnTo>
                    <a:pt x="646" y="291"/>
                  </a:lnTo>
                  <a:lnTo>
                    <a:pt x="645" y="291"/>
                  </a:lnTo>
                  <a:lnTo>
                    <a:pt x="642" y="293"/>
                  </a:lnTo>
                  <a:lnTo>
                    <a:pt x="641" y="290"/>
                  </a:lnTo>
                  <a:lnTo>
                    <a:pt x="638" y="290"/>
                  </a:lnTo>
                  <a:lnTo>
                    <a:pt x="636" y="291"/>
                  </a:lnTo>
                  <a:lnTo>
                    <a:pt x="633" y="290"/>
                  </a:lnTo>
                  <a:lnTo>
                    <a:pt x="630" y="289"/>
                  </a:lnTo>
                  <a:lnTo>
                    <a:pt x="629" y="289"/>
                  </a:lnTo>
                  <a:lnTo>
                    <a:pt x="626" y="288"/>
                  </a:lnTo>
                  <a:lnTo>
                    <a:pt x="625" y="286"/>
                  </a:lnTo>
                  <a:lnTo>
                    <a:pt x="625" y="285"/>
                  </a:lnTo>
                  <a:lnTo>
                    <a:pt x="624" y="284"/>
                  </a:lnTo>
                  <a:lnTo>
                    <a:pt x="622" y="282"/>
                  </a:lnTo>
                  <a:lnTo>
                    <a:pt x="620" y="281"/>
                  </a:lnTo>
                  <a:lnTo>
                    <a:pt x="617" y="280"/>
                  </a:lnTo>
                  <a:lnTo>
                    <a:pt x="620" y="280"/>
                  </a:lnTo>
                  <a:lnTo>
                    <a:pt x="621" y="280"/>
                  </a:lnTo>
                  <a:lnTo>
                    <a:pt x="625" y="280"/>
                  </a:lnTo>
                  <a:lnTo>
                    <a:pt x="670" y="281"/>
                  </a:lnTo>
                  <a:lnTo>
                    <a:pt x="674" y="281"/>
                  </a:lnTo>
                  <a:lnTo>
                    <a:pt x="675" y="278"/>
                  </a:lnTo>
                  <a:lnTo>
                    <a:pt x="676" y="277"/>
                  </a:lnTo>
                  <a:lnTo>
                    <a:pt x="676" y="276"/>
                  </a:lnTo>
                  <a:lnTo>
                    <a:pt x="677" y="273"/>
                  </a:lnTo>
                  <a:lnTo>
                    <a:pt x="679" y="272"/>
                  </a:lnTo>
                  <a:lnTo>
                    <a:pt x="679" y="271"/>
                  </a:lnTo>
                  <a:lnTo>
                    <a:pt x="680" y="269"/>
                  </a:lnTo>
                  <a:lnTo>
                    <a:pt x="680" y="268"/>
                  </a:lnTo>
                  <a:lnTo>
                    <a:pt x="681" y="267"/>
                  </a:lnTo>
                  <a:lnTo>
                    <a:pt x="683" y="263"/>
                  </a:lnTo>
                  <a:lnTo>
                    <a:pt x="683" y="261"/>
                  </a:lnTo>
                  <a:lnTo>
                    <a:pt x="684" y="260"/>
                  </a:lnTo>
                  <a:lnTo>
                    <a:pt x="684" y="259"/>
                  </a:lnTo>
                  <a:lnTo>
                    <a:pt x="685" y="257"/>
                  </a:lnTo>
                  <a:lnTo>
                    <a:pt x="687" y="255"/>
                  </a:lnTo>
                  <a:lnTo>
                    <a:pt x="687" y="254"/>
                  </a:lnTo>
                  <a:lnTo>
                    <a:pt x="689" y="250"/>
                  </a:lnTo>
                  <a:lnTo>
                    <a:pt x="689" y="248"/>
                  </a:lnTo>
                  <a:lnTo>
                    <a:pt x="689" y="247"/>
                  </a:lnTo>
                  <a:lnTo>
                    <a:pt x="691" y="246"/>
                  </a:lnTo>
                  <a:lnTo>
                    <a:pt x="692" y="244"/>
                  </a:lnTo>
                  <a:lnTo>
                    <a:pt x="693" y="242"/>
                  </a:lnTo>
                  <a:lnTo>
                    <a:pt x="694" y="240"/>
                  </a:lnTo>
                  <a:lnTo>
                    <a:pt x="696" y="238"/>
                  </a:lnTo>
                  <a:lnTo>
                    <a:pt x="696" y="237"/>
                  </a:lnTo>
                  <a:lnTo>
                    <a:pt x="697" y="235"/>
                  </a:lnTo>
                  <a:lnTo>
                    <a:pt x="698" y="234"/>
                  </a:lnTo>
                  <a:lnTo>
                    <a:pt x="698" y="231"/>
                  </a:lnTo>
                  <a:lnTo>
                    <a:pt x="700" y="230"/>
                  </a:lnTo>
                  <a:lnTo>
                    <a:pt x="701" y="229"/>
                  </a:lnTo>
                  <a:lnTo>
                    <a:pt x="702" y="227"/>
                  </a:lnTo>
                  <a:lnTo>
                    <a:pt x="702" y="226"/>
                  </a:lnTo>
                  <a:lnTo>
                    <a:pt x="704" y="225"/>
                  </a:lnTo>
                  <a:lnTo>
                    <a:pt x="705" y="222"/>
                  </a:lnTo>
                  <a:lnTo>
                    <a:pt x="706" y="222"/>
                  </a:lnTo>
                  <a:lnTo>
                    <a:pt x="708" y="221"/>
                  </a:lnTo>
                  <a:lnTo>
                    <a:pt x="708" y="219"/>
                  </a:lnTo>
                  <a:lnTo>
                    <a:pt x="709" y="218"/>
                  </a:lnTo>
                  <a:lnTo>
                    <a:pt x="710" y="217"/>
                  </a:lnTo>
                  <a:lnTo>
                    <a:pt x="713" y="214"/>
                  </a:lnTo>
                  <a:lnTo>
                    <a:pt x="714" y="212"/>
                  </a:lnTo>
                  <a:lnTo>
                    <a:pt x="717" y="210"/>
                  </a:lnTo>
                  <a:lnTo>
                    <a:pt x="718" y="208"/>
                  </a:lnTo>
                  <a:lnTo>
                    <a:pt x="719" y="208"/>
                  </a:lnTo>
                  <a:lnTo>
                    <a:pt x="721" y="205"/>
                  </a:lnTo>
                  <a:lnTo>
                    <a:pt x="722" y="204"/>
                  </a:lnTo>
                  <a:lnTo>
                    <a:pt x="726" y="200"/>
                  </a:lnTo>
                  <a:lnTo>
                    <a:pt x="727" y="199"/>
                  </a:lnTo>
                  <a:lnTo>
                    <a:pt x="729" y="197"/>
                  </a:lnTo>
                  <a:lnTo>
                    <a:pt x="730" y="196"/>
                  </a:lnTo>
                  <a:lnTo>
                    <a:pt x="732" y="193"/>
                  </a:lnTo>
                  <a:lnTo>
                    <a:pt x="734" y="192"/>
                  </a:lnTo>
                  <a:lnTo>
                    <a:pt x="735" y="191"/>
                  </a:lnTo>
                  <a:lnTo>
                    <a:pt x="738" y="189"/>
                  </a:lnTo>
                  <a:lnTo>
                    <a:pt x="739" y="188"/>
                  </a:lnTo>
                  <a:lnTo>
                    <a:pt x="740" y="187"/>
                  </a:lnTo>
                  <a:lnTo>
                    <a:pt x="742" y="185"/>
                  </a:lnTo>
                  <a:lnTo>
                    <a:pt x="743" y="184"/>
                  </a:lnTo>
                  <a:lnTo>
                    <a:pt x="746" y="183"/>
                  </a:lnTo>
                  <a:lnTo>
                    <a:pt x="747" y="183"/>
                  </a:lnTo>
                  <a:lnTo>
                    <a:pt x="748" y="180"/>
                  </a:lnTo>
                  <a:lnTo>
                    <a:pt x="752" y="179"/>
                  </a:lnTo>
                  <a:lnTo>
                    <a:pt x="753" y="178"/>
                  </a:lnTo>
                  <a:lnTo>
                    <a:pt x="755" y="176"/>
                  </a:lnTo>
                  <a:lnTo>
                    <a:pt x="757" y="175"/>
                  </a:lnTo>
                  <a:lnTo>
                    <a:pt x="759" y="174"/>
                  </a:lnTo>
                  <a:lnTo>
                    <a:pt x="761" y="172"/>
                  </a:lnTo>
                  <a:lnTo>
                    <a:pt x="763" y="172"/>
                  </a:lnTo>
                  <a:lnTo>
                    <a:pt x="764" y="171"/>
                  </a:lnTo>
                  <a:lnTo>
                    <a:pt x="767" y="170"/>
                  </a:lnTo>
                  <a:lnTo>
                    <a:pt x="768" y="168"/>
                  </a:lnTo>
                  <a:lnTo>
                    <a:pt x="769" y="167"/>
                  </a:lnTo>
                  <a:lnTo>
                    <a:pt x="770" y="166"/>
                  </a:lnTo>
                  <a:lnTo>
                    <a:pt x="772" y="165"/>
                  </a:lnTo>
                  <a:lnTo>
                    <a:pt x="773" y="162"/>
                  </a:lnTo>
                  <a:lnTo>
                    <a:pt x="776" y="161"/>
                  </a:lnTo>
                  <a:lnTo>
                    <a:pt x="777" y="161"/>
                  </a:lnTo>
                  <a:lnTo>
                    <a:pt x="778" y="159"/>
                  </a:lnTo>
                  <a:lnTo>
                    <a:pt x="781" y="158"/>
                  </a:lnTo>
                  <a:lnTo>
                    <a:pt x="782" y="157"/>
                  </a:lnTo>
                  <a:lnTo>
                    <a:pt x="784" y="155"/>
                  </a:lnTo>
                  <a:lnTo>
                    <a:pt x="786" y="154"/>
                  </a:lnTo>
                  <a:lnTo>
                    <a:pt x="787" y="154"/>
                  </a:lnTo>
                  <a:lnTo>
                    <a:pt x="789" y="153"/>
                  </a:lnTo>
                  <a:lnTo>
                    <a:pt x="789" y="151"/>
                  </a:lnTo>
                  <a:lnTo>
                    <a:pt x="790" y="151"/>
                  </a:lnTo>
                  <a:lnTo>
                    <a:pt x="793" y="151"/>
                  </a:lnTo>
                  <a:lnTo>
                    <a:pt x="793" y="150"/>
                  </a:lnTo>
                  <a:lnTo>
                    <a:pt x="793" y="148"/>
                  </a:lnTo>
                  <a:lnTo>
                    <a:pt x="794" y="148"/>
                  </a:lnTo>
                  <a:lnTo>
                    <a:pt x="795" y="149"/>
                  </a:lnTo>
                  <a:lnTo>
                    <a:pt x="797" y="149"/>
                  </a:lnTo>
                  <a:lnTo>
                    <a:pt x="798" y="148"/>
                  </a:lnTo>
                  <a:lnTo>
                    <a:pt x="799" y="148"/>
                  </a:lnTo>
                  <a:lnTo>
                    <a:pt x="801" y="148"/>
                  </a:lnTo>
                  <a:lnTo>
                    <a:pt x="802" y="148"/>
                  </a:lnTo>
                  <a:lnTo>
                    <a:pt x="803" y="146"/>
                  </a:lnTo>
                  <a:lnTo>
                    <a:pt x="803" y="145"/>
                  </a:lnTo>
                  <a:lnTo>
                    <a:pt x="805" y="144"/>
                  </a:lnTo>
                  <a:lnTo>
                    <a:pt x="806" y="142"/>
                  </a:lnTo>
                  <a:lnTo>
                    <a:pt x="806" y="141"/>
                  </a:lnTo>
                  <a:lnTo>
                    <a:pt x="807" y="140"/>
                  </a:lnTo>
                  <a:lnTo>
                    <a:pt x="808" y="140"/>
                  </a:lnTo>
                  <a:lnTo>
                    <a:pt x="808" y="138"/>
                  </a:lnTo>
                  <a:lnTo>
                    <a:pt x="810" y="137"/>
                  </a:lnTo>
                  <a:lnTo>
                    <a:pt x="811" y="137"/>
                  </a:lnTo>
                  <a:lnTo>
                    <a:pt x="812" y="137"/>
                  </a:lnTo>
                  <a:lnTo>
                    <a:pt x="814" y="137"/>
                  </a:lnTo>
                  <a:lnTo>
                    <a:pt x="814" y="138"/>
                  </a:lnTo>
                  <a:lnTo>
                    <a:pt x="815" y="140"/>
                  </a:lnTo>
                  <a:lnTo>
                    <a:pt x="816" y="141"/>
                  </a:lnTo>
                  <a:lnTo>
                    <a:pt x="816" y="142"/>
                  </a:lnTo>
                  <a:lnTo>
                    <a:pt x="818" y="144"/>
                  </a:lnTo>
                  <a:lnTo>
                    <a:pt x="820" y="144"/>
                  </a:lnTo>
                  <a:lnTo>
                    <a:pt x="822" y="145"/>
                  </a:lnTo>
                  <a:lnTo>
                    <a:pt x="823" y="146"/>
                  </a:lnTo>
                  <a:lnTo>
                    <a:pt x="824" y="146"/>
                  </a:lnTo>
                  <a:lnTo>
                    <a:pt x="825" y="148"/>
                  </a:lnTo>
                  <a:lnTo>
                    <a:pt x="827" y="148"/>
                  </a:lnTo>
                  <a:lnTo>
                    <a:pt x="828" y="149"/>
                  </a:lnTo>
                  <a:lnTo>
                    <a:pt x="828" y="150"/>
                  </a:lnTo>
                  <a:lnTo>
                    <a:pt x="828" y="151"/>
                  </a:lnTo>
                  <a:lnTo>
                    <a:pt x="827" y="153"/>
                  </a:lnTo>
                  <a:lnTo>
                    <a:pt x="825" y="153"/>
                  </a:lnTo>
                  <a:lnTo>
                    <a:pt x="824" y="153"/>
                  </a:lnTo>
                  <a:lnTo>
                    <a:pt x="824" y="154"/>
                  </a:lnTo>
                  <a:lnTo>
                    <a:pt x="825" y="155"/>
                  </a:lnTo>
                  <a:lnTo>
                    <a:pt x="827" y="157"/>
                  </a:lnTo>
                  <a:lnTo>
                    <a:pt x="828" y="157"/>
                  </a:lnTo>
                  <a:lnTo>
                    <a:pt x="828" y="158"/>
                  </a:lnTo>
                  <a:lnTo>
                    <a:pt x="829" y="159"/>
                  </a:lnTo>
                  <a:lnTo>
                    <a:pt x="831" y="161"/>
                  </a:lnTo>
                  <a:lnTo>
                    <a:pt x="832" y="162"/>
                  </a:lnTo>
                  <a:lnTo>
                    <a:pt x="833" y="163"/>
                  </a:lnTo>
                  <a:lnTo>
                    <a:pt x="835" y="165"/>
                  </a:lnTo>
                  <a:lnTo>
                    <a:pt x="835" y="166"/>
                  </a:lnTo>
                  <a:lnTo>
                    <a:pt x="835" y="167"/>
                  </a:lnTo>
                  <a:lnTo>
                    <a:pt x="833" y="168"/>
                  </a:lnTo>
                  <a:lnTo>
                    <a:pt x="832" y="170"/>
                  </a:lnTo>
                  <a:lnTo>
                    <a:pt x="831" y="170"/>
                  </a:lnTo>
                  <a:lnTo>
                    <a:pt x="829" y="170"/>
                  </a:lnTo>
                  <a:lnTo>
                    <a:pt x="829" y="171"/>
                  </a:lnTo>
                  <a:lnTo>
                    <a:pt x="829" y="174"/>
                  </a:lnTo>
                  <a:lnTo>
                    <a:pt x="831" y="174"/>
                  </a:lnTo>
                  <a:lnTo>
                    <a:pt x="832" y="174"/>
                  </a:lnTo>
                  <a:lnTo>
                    <a:pt x="833" y="174"/>
                  </a:lnTo>
                  <a:lnTo>
                    <a:pt x="833" y="175"/>
                  </a:lnTo>
                  <a:lnTo>
                    <a:pt x="833" y="176"/>
                  </a:lnTo>
                  <a:lnTo>
                    <a:pt x="832" y="178"/>
                  </a:lnTo>
                  <a:lnTo>
                    <a:pt x="832" y="179"/>
                  </a:lnTo>
                  <a:lnTo>
                    <a:pt x="831" y="180"/>
                  </a:lnTo>
                  <a:lnTo>
                    <a:pt x="829" y="180"/>
                  </a:lnTo>
                  <a:lnTo>
                    <a:pt x="828" y="182"/>
                  </a:lnTo>
                  <a:lnTo>
                    <a:pt x="828" y="183"/>
                  </a:lnTo>
                  <a:lnTo>
                    <a:pt x="827" y="184"/>
                  </a:lnTo>
                  <a:lnTo>
                    <a:pt x="825" y="184"/>
                  </a:lnTo>
                  <a:lnTo>
                    <a:pt x="824" y="183"/>
                  </a:lnTo>
                  <a:lnTo>
                    <a:pt x="823" y="183"/>
                  </a:lnTo>
                  <a:lnTo>
                    <a:pt x="822" y="183"/>
                  </a:lnTo>
                  <a:lnTo>
                    <a:pt x="822" y="185"/>
                  </a:lnTo>
                  <a:lnTo>
                    <a:pt x="822" y="187"/>
                  </a:lnTo>
                  <a:lnTo>
                    <a:pt x="822" y="188"/>
                  </a:lnTo>
                  <a:lnTo>
                    <a:pt x="823" y="189"/>
                  </a:lnTo>
                  <a:lnTo>
                    <a:pt x="823" y="191"/>
                  </a:lnTo>
                  <a:lnTo>
                    <a:pt x="823" y="192"/>
                  </a:lnTo>
                  <a:lnTo>
                    <a:pt x="824" y="193"/>
                  </a:lnTo>
                  <a:lnTo>
                    <a:pt x="825" y="193"/>
                  </a:lnTo>
                  <a:lnTo>
                    <a:pt x="825" y="195"/>
                  </a:lnTo>
                  <a:lnTo>
                    <a:pt x="827" y="196"/>
                  </a:lnTo>
                  <a:lnTo>
                    <a:pt x="828" y="197"/>
                  </a:lnTo>
                  <a:lnTo>
                    <a:pt x="829" y="199"/>
                  </a:lnTo>
                  <a:lnTo>
                    <a:pt x="831" y="199"/>
                  </a:lnTo>
                  <a:lnTo>
                    <a:pt x="832" y="200"/>
                  </a:lnTo>
                  <a:lnTo>
                    <a:pt x="833" y="200"/>
                  </a:lnTo>
                  <a:lnTo>
                    <a:pt x="835" y="200"/>
                  </a:lnTo>
                  <a:lnTo>
                    <a:pt x="836" y="201"/>
                  </a:lnTo>
                  <a:lnTo>
                    <a:pt x="837" y="201"/>
                  </a:lnTo>
                  <a:lnTo>
                    <a:pt x="839" y="201"/>
                  </a:lnTo>
                  <a:lnTo>
                    <a:pt x="840" y="200"/>
                  </a:lnTo>
                  <a:lnTo>
                    <a:pt x="841" y="201"/>
                  </a:lnTo>
                  <a:lnTo>
                    <a:pt x="843" y="202"/>
                  </a:lnTo>
                  <a:lnTo>
                    <a:pt x="843" y="204"/>
                  </a:lnTo>
                  <a:lnTo>
                    <a:pt x="844" y="205"/>
                  </a:lnTo>
                  <a:lnTo>
                    <a:pt x="844" y="206"/>
                  </a:lnTo>
                  <a:lnTo>
                    <a:pt x="845" y="208"/>
                  </a:lnTo>
                  <a:lnTo>
                    <a:pt x="845" y="209"/>
                  </a:lnTo>
                  <a:lnTo>
                    <a:pt x="845" y="210"/>
                  </a:lnTo>
                  <a:lnTo>
                    <a:pt x="845" y="212"/>
                  </a:lnTo>
                  <a:lnTo>
                    <a:pt x="845" y="213"/>
                  </a:lnTo>
                  <a:lnTo>
                    <a:pt x="845" y="214"/>
                  </a:lnTo>
                  <a:lnTo>
                    <a:pt x="845" y="216"/>
                  </a:lnTo>
                  <a:lnTo>
                    <a:pt x="845" y="217"/>
                  </a:lnTo>
                  <a:lnTo>
                    <a:pt x="843" y="217"/>
                  </a:lnTo>
                  <a:lnTo>
                    <a:pt x="844" y="218"/>
                  </a:lnTo>
                  <a:lnTo>
                    <a:pt x="845" y="218"/>
                  </a:lnTo>
                  <a:lnTo>
                    <a:pt x="846" y="219"/>
                  </a:lnTo>
                  <a:lnTo>
                    <a:pt x="848" y="221"/>
                  </a:lnTo>
                  <a:lnTo>
                    <a:pt x="849" y="219"/>
                  </a:lnTo>
                  <a:lnTo>
                    <a:pt x="849" y="218"/>
                  </a:lnTo>
                  <a:lnTo>
                    <a:pt x="852" y="218"/>
                  </a:lnTo>
                  <a:lnTo>
                    <a:pt x="852" y="219"/>
                  </a:lnTo>
                  <a:lnTo>
                    <a:pt x="853" y="221"/>
                  </a:lnTo>
                  <a:lnTo>
                    <a:pt x="854" y="221"/>
                  </a:lnTo>
                  <a:lnTo>
                    <a:pt x="856" y="222"/>
                  </a:lnTo>
                  <a:lnTo>
                    <a:pt x="857" y="222"/>
                  </a:lnTo>
                  <a:lnTo>
                    <a:pt x="860" y="223"/>
                  </a:lnTo>
                  <a:lnTo>
                    <a:pt x="860" y="225"/>
                  </a:lnTo>
                  <a:lnTo>
                    <a:pt x="861" y="226"/>
                  </a:lnTo>
                  <a:lnTo>
                    <a:pt x="862" y="227"/>
                  </a:lnTo>
                  <a:lnTo>
                    <a:pt x="865" y="229"/>
                  </a:lnTo>
                  <a:lnTo>
                    <a:pt x="869" y="231"/>
                  </a:lnTo>
                  <a:lnTo>
                    <a:pt x="870" y="233"/>
                  </a:lnTo>
                  <a:lnTo>
                    <a:pt x="871" y="233"/>
                  </a:lnTo>
                  <a:lnTo>
                    <a:pt x="870" y="235"/>
                  </a:lnTo>
                  <a:lnTo>
                    <a:pt x="869" y="235"/>
                  </a:lnTo>
                  <a:lnTo>
                    <a:pt x="870" y="238"/>
                  </a:lnTo>
                  <a:lnTo>
                    <a:pt x="871" y="238"/>
                  </a:lnTo>
                  <a:lnTo>
                    <a:pt x="873" y="238"/>
                  </a:lnTo>
                  <a:lnTo>
                    <a:pt x="874" y="239"/>
                  </a:lnTo>
                  <a:lnTo>
                    <a:pt x="877" y="240"/>
                  </a:lnTo>
                  <a:lnTo>
                    <a:pt x="877" y="242"/>
                  </a:lnTo>
                  <a:lnTo>
                    <a:pt x="878" y="242"/>
                  </a:lnTo>
                  <a:lnTo>
                    <a:pt x="879" y="243"/>
                  </a:lnTo>
                  <a:lnTo>
                    <a:pt x="881" y="244"/>
                  </a:lnTo>
                  <a:lnTo>
                    <a:pt x="883" y="244"/>
                  </a:lnTo>
                  <a:lnTo>
                    <a:pt x="884" y="244"/>
                  </a:lnTo>
                  <a:lnTo>
                    <a:pt x="886" y="244"/>
                  </a:lnTo>
                  <a:lnTo>
                    <a:pt x="887" y="244"/>
                  </a:lnTo>
                  <a:lnTo>
                    <a:pt x="887" y="246"/>
                  </a:lnTo>
                  <a:lnTo>
                    <a:pt x="888" y="246"/>
                  </a:lnTo>
                  <a:lnTo>
                    <a:pt x="890" y="247"/>
                  </a:lnTo>
                  <a:lnTo>
                    <a:pt x="891" y="247"/>
                  </a:lnTo>
                  <a:lnTo>
                    <a:pt x="892" y="246"/>
                  </a:lnTo>
                  <a:lnTo>
                    <a:pt x="894" y="247"/>
                  </a:lnTo>
                  <a:lnTo>
                    <a:pt x="894" y="248"/>
                  </a:lnTo>
                  <a:lnTo>
                    <a:pt x="892" y="248"/>
                  </a:lnTo>
                  <a:lnTo>
                    <a:pt x="891" y="250"/>
                  </a:lnTo>
                  <a:lnTo>
                    <a:pt x="892" y="250"/>
                  </a:lnTo>
                  <a:lnTo>
                    <a:pt x="894" y="251"/>
                  </a:lnTo>
                  <a:lnTo>
                    <a:pt x="894" y="252"/>
                  </a:lnTo>
                  <a:lnTo>
                    <a:pt x="895" y="252"/>
                  </a:lnTo>
                  <a:lnTo>
                    <a:pt x="894" y="254"/>
                  </a:lnTo>
                  <a:lnTo>
                    <a:pt x="894" y="255"/>
                  </a:lnTo>
                  <a:lnTo>
                    <a:pt x="894" y="256"/>
                  </a:lnTo>
                  <a:lnTo>
                    <a:pt x="895" y="257"/>
                  </a:lnTo>
                  <a:lnTo>
                    <a:pt x="895" y="259"/>
                  </a:lnTo>
                  <a:lnTo>
                    <a:pt x="895" y="260"/>
                  </a:lnTo>
                  <a:lnTo>
                    <a:pt x="895" y="261"/>
                  </a:lnTo>
                  <a:lnTo>
                    <a:pt x="896" y="263"/>
                  </a:lnTo>
                  <a:lnTo>
                    <a:pt x="896" y="264"/>
                  </a:lnTo>
                  <a:lnTo>
                    <a:pt x="898" y="264"/>
                  </a:lnTo>
                  <a:lnTo>
                    <a:pt x="899" y="264"/>
                  </a:lnTo>
                  <a:lnTo>
                    <a:pt x="899" y="265"/>
                  </a:lnTo>
                  <a:lnTo>
                    <a:pt x="900" y="265"/>
                  </a:lnTo>
                  <a:lnTo>
                    <a:pt x="901" y="265"/>
                  </a:lnTo>
                  <a:lnTo>
                    <a:pt x="903" y="264"/>
                  </a:lnTo>
                  <a:lnTo>
                    <a:pt x="904" y="263"/>
                  </a:lnTo>
                  <a:lnTo>
                    <a:pt x="905" y="263"/>
                  </a:lnTo>
                  <a:lnTo>
                    <a:pt x="907" y="261"/>
                  </a:lnTo>
                  <a:lnTo>
                    <a:pt x="907" y="260"/>
                  </a:lnTo>
                  <a:lnTo>
                    <a:pt x="908" y="259"/>
                  </a:lnTo>
                  <a:lnTo>
                    <a:pt x="908" y="256"/>
                  </a:lnTo>
                  <a:lnTo>
                    <a:pt x="907" y="255"/>
                  </a:lnTo>
                  <a:lnTo>
                    <a:pt x="908" y="254"/>
                  </a:lnTo>
                  <a:lnTo>
                    <a:pt x="909" y="254"/>
                  </a:lnTo>
                  <a:lnTo>
                    <a:pt x="911" y="255"/>
                  </a:lnTo>
                  <a:lnTo>
                    <a:pt x="912" y="256"/>
                  </a:lnTo>
                  <a:lnTo>
                    <a:pt x="913" y="255"/>
                  </a:lnTo>
                  <a:lnTo>
                    <a:pt x="915" y="254"/>
                  </a:lnTo>
                  <a:lnTo>
                    <a:pt x="915" y="252"/>
                  </a:lnTo>
                  <a:lnTo>
                    <a:pt x="913" y="252"/>
                  </a:lnTo>
                  <a:lnTo>
                    <a:pt x="912" y="251"/>
                  </a:lnTo>
                  <a:lnTo>
                    <a:pt x="913" y="250"/>
                  </a:lnTo>
                  <a:lnTo>
                    <a:pt x="915" y="250"/>
                  </a:lnTo>
                  <a:lnTo>
                    <a:pt x="916" y="250"/>
                  </a:lnTo>
                  <a:lnTo>
                    <a:pt x="917" y="250"/>
                  </a:lnTo>
                  <a:lnTo>
                    <a:pt x="918" y="248"/>
                  </a:lnTo>
                  <a:lnTo>
                    <a:pt x="918" y="246"/>
                  </a:lnTo>
                  <a:lnTo>
                    <a:pt x="917" y="244"/>
                  </a:lnTo>
                  <a:lnTo>
                    <a:pt x="918" y="244"/>
                  </a:lnTo>
                  <a:lnTo>
                    <a:pt x="920" y="243"/>
                  </a:lnTo>
                  <a:lnTo>
                    <a:pt x="920" y="242"/>
                  </a:lnTo>
                  <a:lnTo>
                    <a:pt x="921" y="239"/>
                  </a:lnTo>
                  <a:lnTo>
                    <a:pt x="921" y="238"/>
                  </a:lnTo>
                  <a:lnTo>
                    <a:pt x="921" y="237"/>
                  </a:lnTo>
                  <a:lnTo>
                    <a:pt x="921" y="235"/>
                  </a:lnTo>
                  <a:lnTo>
                    <a:pt x="921" y="234"/>
                  </a:lnTo>
                  <a:lnTo>
                    <a:pt x="921" y="233"/>
                  </a:lnTo>
                  <a:lnTo>
                    <a:pt x="921" y="231"/>
                  </a:lnTo>
                  <a:lnTo>
                    <a:pt x="920" y="229"/>
                  </a:lnTo>
                  <a:lnTo>
                    <a:pt x="920" y="227"/>
                  </a:lnTo>
                  <a:lnTo>
                    <a:pt x="918" y="225"/>
                  </a:lnTo>
                  <a:lnTo>
                    <a:pt x="917" y="222"/>
                  </a:lnTo>
                  <a:lnTo>
                    <a:pt x="916" y="221"/>
                  </a:lnTo>
                  <a:lnTo>
                    <a:pt x="917" y="219"/>
                  </a:lnTo>
                  <a:lnTo>
                    <a:pt x="915" y="219"/>
                  </a:lnTo>
                  <a:lnTo>
                    <a:pt x="915" y="218"/>
                  </a:lnTo>
                  <a:lnTo>
                    <a:pt x="912" y="217"/>
                  </a:lnTo>
                  <a:lnTo>
                    <a:pt x="912" y="216"/>
                  </a:lnTo>
                  <a:lnTo>
                    <a:pt x="911" y="214"/>
                  </a:lnTo>
                  <a:lnTo>
                    <a:pt x="909" y="213"/>
                  </a:lnTo>
                  <a:lnTo>
                    <a:pt x="908" y="212"/>
                  </a:lnTo>
                  <a:lnTo>
                    <a:pt x="908" y="209"/>
                  </a:lnTo>
                  <a:lnTo>
                    <a:pt x="908" y="208"/>
                  </a:lnTo>
                  <a:lnTo>
                    <a:pt x="907" y="205"/>
                  </a:lnTo>
                  <a:lnTo>
                    <a:pt x="907" y="204"/>
                  </a:lnTo>
                  <a:lnTo>
                    <a:pt x="908" y="202"/>
                  </a:lnTo>
                  <a:lnTo>
                    <a:pt x="908" y="200"/>
                  </a:lnTo>
                  <a:lnTo>
                    <a:pt x="909" y="199"/>
                  </a:lnTo>
                  <a:lnTo>
                    <a:pt x="909" y="197"/>
                  </a:lnTo>
                  <a:lnTo>
                    <a:pt x="911" y="196"/>
                  </a:lnTo>
                  <a:lnTo>
                    <a:pt x="912" y="195"/>
                  </a:lnTo>
                  <a:lnTo>
                    <a:pt x="913" y="195"/>
                  </a:lnTo>
                  <a:lnTo>
                    <a:pt x="915" y="193"/>
                  </a:lnTo>
                  <a:lnTo>
                    <a:pt x="917" y="193"/>
                  </a:lnTo>
                  <a:lnTo>
                    <a:pt x="918" y="192"/>
                  </a:lnTo>
                  <a:lnTo>
                    <a:pt x="921" y="192"/>
                  </a:lnTo>
                  <a:lnTo>
                    <a:pt x="924" y="191"/>
                  </a:lnTo>
                  <a:lnTo>
                    <a:pt x="925" y="191"/>
                  </a:lnTo>
                  <a:lnTo>
                    <a:pt x="928" y="189"/>
                  </a:lnTo>
                  <a:lnTo>
                    <a:pt x="929" y="189"/>
                  </a:lnTo>
                  <a:lnTo>
                    <a:pt x="930" y="189"/>
                  </a:lnTo>
                  <a:lnTo>
                    <a:pt x="933" y="188"/>
                  </a:lnTo>
                  <a:lnTo>
                    <a:pt x="934" y="188"/>
                  </a:lnTo>
                  <a:lnTo>
                    <a:pt x="937" y="188"/>
                  </a:lnTo>
                  <a:lnTo>
                    <a:pt x="938" y="187"/>
                  </a:lnTo>
                  <a:lnTo>
                    <a:pt x="941" y="187"/>
                  </a:lnTo>
                  <a:lnTo>
                    <a:pt x="942" y="185"/>
                  </a:lnTo>
                  <a:lnTo>
                    <a:pt x="942" y="184"/>
                  </a:lnTo>
                  <a:lnTo>
                    <a:pt x="945" y="183"/>
                  </a:lnTo>
                  <a:lnTo>
                    <a:pt x="946" y="182"/>
                  </a:lnTo>
                  <a:lnTo>
                    <a:pt x="947" y="180"/>
                  </a:lnTo>
                  <a:lnTo>
                    <a:pt x="949" y="179"/>
                  </a:lnTo>
                  <a:lnTo>
                    <a:pt x="950" y="178"/>
                  </a:lnTo>
                  <a:lnTo>
                    <a:pt x="951" y="176"/>
                  </a:lnTo>
                  <a:lnTo>
                    <a:pt x="953" y="175"/>
                  </a:lnTo>
                  <a:lnTo>
                    <a:pt x="954" y="172"/>
                  </a:lnTo>
                  <a:lnTo>
                    <a:pt x="955" y="172"/>
                  </a:lnTo>
                  <a:lnTo>
                    <a:pt x="958" y="170"/>
                  </a:lnTo>
                  <a:lnTo>
                    <a:pt x="959" y="168"/>
                  </a:lnTo>
                  <a:lnTo>
                    <a:pt x="960" y="167"/>
                  </a:lnTo>
                  <a:lnTo>
                    <a:pt x="960" y="166"/>
                  </a:lnTo>
                  <a:lnTo>
                    <a:pt x="962" y="166"/>
                  </a:lnTo>
                  <a:lnTo>
                    <a:pt x="962" y="165"/>
                  </a:lnTo>
                  <a:lnTo>
                    <a:pt x="963" y="163"/>
                  </a:lnTo>
                  <a:lnTo>
                    <a:pt x="964" y="162"/>
                  </a:lnTo>
                  <a:lnTo>
                    <a:pt x="966" y="159"/>
                  </a:lnTo>
                  <a:lnTo>
                    <a:pt x="968" y="158"/>
                  </a:lnTo>
                  <a:lnTo>
                    <a:pt x="968" y="157"/>
                  </a:lnTo>
                  <a:lnTo>
                    <a:pt x="970" y="155"/>
                  </a:lnTo>
                  <a:lnTo>
                    <a:pt x="971" y="154"/>
                  </a:lnTo>
                  <a:lnTo>
                    <a:pt x="972" y="151"/>
                  </a:lnTo>
                  <a:lnTo>
                    <a:pt x="974" y="151"/>
                  </a:lnTo>
                  <a:lnTo>
                    <a:pt x="976" y="149"/>
                  </a:lnTo>
                  <a:lnTo>
                    <a:pt x="977" y="149"/>
                  </a:lnTo>
                  <a:lnTo>
                    <a:pt x="979" y="148"/>
                  </a:lnTo>
                  <a:lnTo>
                    <a:pt x="980" y="148"/>
                  </a:lnTo>
                  <a:lnTo>
                    <a:pt x="980" y="146"/>
                  </a:lnTo>
                  <a:lnTo>
                    <a:pt x="981" y="146"/>
                  </a:lnTo>
                  <a:lnTo>
                    <a:pt x="984" y="145"/>
                  </a:lnTo>
                  <a:lnTo>
                    <a:pt x="985" y="144"/>
                  </a:lnTo>
                  <a:lnTo>
                    <a:pt x="987" y="142"/>
                  </a:lnTo>
                  <a:lnTo>
                    <a:pt x="988" y="142"/>
                  </a:lnTo>
                  <a:lnTo>
                    <a:pt x="989" y="141"/>
                  </a:lnTo>
                  <a:lnTo>
                    <a:pt x="991" y="141"/>
                  </a:lnTo>
                  <a:lnTo>
                    <a:pt x="992" y="141"/>
                  </a:lnTo>
                  <a:lnTo>
                    <a:pt x="993" y="140"/>
                  </a:lnTo>
                  <a:lnTo>
                    <a:pt x="994" y="140"/>
                  </a:lnTo>
                  <a:lnTo>
                    <a:pt x="997" y="138"/>
                  </a:lnTo>
                  <a:lnTo>
                    <a:pt x="1000" y="138"/>
                  </a:lnTo>
                  <a:lnTo>
                    <a:pt x="1001" y="138"/>
                  </a:lnTo>
                  <a:lnTo>
                    <a:pt x="1002" y="138"/>
                  </a:lnTo>
                  <a:lnTo>
                    <a:pt x="1004" y="138"/>
                  </a:lnTo>
                  <a:lnTo>
                    <a:pt x="1005" y="138"/>
                  </a:lnTo>
                  <a:lnTo>
                    <a:pt x="1006" y="140"/>
                  </a:lnTo>
                  <a:lnTo>
                    <a:pt x="1006" y="137"/>
                  </a:lnTo>
                  <a:lnTo>
                    <a:pt x="1006" y="136"/>
                  </a:lnTo>
                  <a:lnTo>
                    <a:pt x="1006" y="134"/>
                  </a:lnTo>
                  <a:lnTo>
                    <a:pt x="1009" y="132"/>
                  </a:lnTo>
                  <a:lnTo>
                    <a:pt x="1009" y="130"/>
                  </a:lnTo>
                  <a:lnTo>
                    <a:pt x="1010" y="129"/>
                  </a:lnTo>
                  <a:lnTo>
                    <a:pt x="1011" y="129"/>
                  </a:lnTo>
                  <a:lnTo>
                    <a:pt x="1013" y="129"/>
                  </a:lnTo>
                  <a:lnTo>
                    <a:pt x="1015" y="129"/>
                  </a:lnTo>
                  <a:lnTo>
                    <a:pt x="1017" y="129"/>
                  </a:lnTo>
                  <a:lnTo>
                    <a:pt x="1018" y="127"/>
                  </a:lnTo>
                  <a:lnTo>
                    <a:pt x="1018" y="125"/>
                  </a:lnTo>
                  <a:lnTo>
                    <a:pt x="1019" y="124"/>
                  </a:lnTo>
                  <a:lnTo>
                    <a:pt x="1019" y="121"/>
                  </a:lnTo>
                  <a:lnTo>
                    <a:pt x="1021" y="121"/>
                  </a:lnTo>
                  <a:lnTo>
                    <a:pt x="1022" y="120"/>
                  </a:lnTo>
                  <a:lnTo>
                    <a:pt x="1023" y="120"/>
                  </a:lnTo>
                  <a:lnTo>
                    <a:pt x="1025" y="119"/>
                  </a:lnTo>
                  <a:lnTo>
                    <a:pt x="1025" y="116"/>
                  </a:lnTo>
                  <a:lnTo>
                    <a:pt x="1026" y="115"/>
                  </a:lnTo>
                  <a:lnTo>
                    <a:pt x="1027" y="115"/>
                  </a:lnTo>
                  <a:lnTo>
                    <a:pt x="1029" y="113"/>
                  </a:lnTo>
                  <a:lnTo>
                    <a:pt x="1030" y="112"/>
                  </a:lnTo>
                  <a:lnTo>
                    <a:pt x="1030" y="111"/>
                  </a:lnTo>
                  <a:lnTo>
                    <a:pt x="1031" y="111"/>
                  </a:lnTo>
                  <a:lnTo>
                    <a:pt x="1034" y="111"/>
                  </a:lnTo>
                  <a:lnTo>
                    <a:pt x="1034" y="110"/>
                  </a:lnTo>
                  <a:lnTo>
                    <a:pt x="1035" y="108"/>
                  </a:lnTo>
                  <a:lnTo>
                    <a:pt x="1038" y="108"/>
                  </a:lnTo>
                  <a:lnTo>
                    <a:pt x="1039" y="107"/>
                  </a:lnTo>
                  <a:lnTo>
                    <a:pt x="1040" y="107"/>
                  </a:lnTo>
                  <a:lnTo>
                    <a:pt x="1042" y="106"/>
                  </a:lnTo>
                  <a:lnTo>
                    <a:pt x="1043" y="106"/>
                  </a:lnTo>
                  <a:lnTo>
                    <a:pt x="1044" y="106"/>
                  </a:lnTo>
                  <a:lnTo>
                    <a:pt x="1047" y="106"/>
                  </a:lnTo>
                  <a:lnTo>
                    <a:pt x="1048" y="106"/>
                  </a:lnTo>
                  <a:lnTo>
                    <a:pt x="1049" y="107"/>
                  </a:lnTo>
                  <a:lnTo>
                    <a:pt x="1052" y="107"/>
                  </a:lnTo>
                  <a:lnTo>
                    <a:pt x="1053" y="107"/>
                  </a:lnTo>
                  <a:lnTo>
                    <a:pt x="1055" y="107"/>
                  </a:lnTo>
                  <a:lnTo>
                    <a:pt x="1056" y="108"/>
                  </a:lnTo>
                  <a:lnTo>
                    <a:pt x="1059" y="108"/>
                  </a:lnTo>
                  <a:lnTo>
                    <a:pt x="1060" y="108"/>
                  </a:lnTo>
                  <a:lnTo>
                    <a:pt x="1061" y="108"/>
                  </a:lnTo>
                  <a:lnTo>
                    <a:pt x="1063" y="108"/>
                  </a:lnTo>
                  <a:lnTo>
                    <a:pt x="1064" y="108"/>
                  </a:lnTo>
                  <a:lnTo>
                    <a:pt x="1068" y="107"/>
                  </a:lnTo>
                  <a:lnTo>
                    <a:pt x="1069" y="107"/>
                  </a:lnTo>
                  <a:lnTo>
                    <a:pt x="1070" y="107"/>
                  </a:lnTo>
                  <a:lnTo>
                    <a:pt x="1072" y="108"/>
                  </a:lnTo>
                  <a:lnTo>
                    <a:pt x="1072" y="110"/>
                  </a:lnTo>
                  <a:lnTo>
                    <a:pt x="1073" y="111"/>
                  </a:lnTo>
                  <a:lnTo>
                    <a:pt x="1074" y="111"/>
                  </a:lnTo>
                  <a:lnTo>
                    <a:pt x="1076" y="111"/>
                  </a:lnTo>
                  <a:lnTo>
                    <a:pt x="1077" y="110"/>
                  </a:lnTo>
                  <a:lnTo>
                    <a:pt x="1078" y="108"/>
                  </a:lnTo>
                  <a:lnTo>
                    <a:pt x="1080" y="108"/>
                  </a:lnTo>
                  <a:lnTo>
                    <a:pt x="1081" y="108"/>
                  </a:lnTo>
                  <a:lnTo>
                    <a:pt x="1082" y="110"/>
                  </a:lnTo>
                  <a:lnTo>
                    <a:pt x="1084" y="111"/>
                  </a:lnTo>
                  <a:lnTo>
                    <a:pt x="1085" y="111"/>
                  </a:lnTo>
                  <a:lnTo>
                    <a:pt x="1085" y="112"/>
                  </a:lnTo>
                  <a:lnTo>
                    <a:pt x="1087" y="112"/>
                  </a:lnTo>
                  <a:lnTo>
                    <a:pt x="1089" y="112"/>
                  </a:lnTo>
                  <a:lnTo>
                    <a:pt x="1090" y="113"/>
                  </a:lnTo>
                  <a:lnTo>
                    <a:pt x="1091" y="113"/>
                  </a:lnTo>
                  <a:lnTo>
                    <a:pt x="1093" y="113"/>
                  </a:lnTo>
                  <a:lnTo>
                    <a:pt x="1094" y="112"/>
                  </a:lnTo>
                  <a:lnTo>
                    <a:pt x="1095" y="112"/>
                  </a:lnTo>
                  <a:lnTo>
                    <a:pt x="1097" y="112"/>
                  </a:lnTo>
                  <a:lnTo>
                    <a:pt x="1098" y="111"/>
                  </a:lnTo>
                  <a:lnTo>
                    <a:pt x="1099" y="111"/>
                  </a:lnTo>
                  <a:lnTo>
                    <a:pt x="1101" y="111"/>
                  </a:lnTo>
                  <a:lnTo>
                    <a:pt x="1102" y="112"/>
                  </a:lnTo>
                  <a:lnTo>
                    <a:pt x="1102" y="113"/>
                  </a:lnTo>
                  <a:lnTo>
                    <a:pt x="1103" y="113"/>
                  </a:lnTo>
                  <a:lnTo>
                    <a:pt x="1103" y="116"/>
                  </a:lnTo>
                  <a:lnTo>
                    <a:pt x="1102" y="117"/>
                  </a:lnTo>
                  <a:lnTo>
                    <a:pt x="1102" y="119"/>
                  </a:lnTo>
                  <a:lnTo>
                    <a:pt x="1101" y="120"/>
                  </a:lnTo>
                  <a:lnTo>
                    <a:pt x="1101" y="121"/>
                  </a:lnTo>
                  <a:lnTo>
                    <a:pt x="1099" y="123"/>
                  </a:lnTo>
                  <a:lnTo>
                    <a:pt x="1098" y="124"/>
                  </a:lnTo>
                  <a:lnTo>
                    <a:pt x="1098" y="127"/>
                  </a:lnTo>
                  <a:lnTo>
                    <a:pt x="1095" y="128"/>
                  </a:lnTo>
                  <a:lnTo>
                    <a:pt x="1093" y="129"/>
                  </a:lnTo>
                  <a:lnTo>
                    <a:pt x="1093" y="130"/>
                  </a:lnTo>
                  <a:lnTo>
                    <a:pt x="1090" y="132"/>
                  </a:lnTo>
                  <a:lnTo>
                    <a:pt x="1089" y="133"/>
                  </a:lnTo>
                  <a:lnTo>
                    <a:pt x="1087" y="134"/>
                  </a:lnTo>
                  <a:lnTo>
                    <a:pt x="1087" y="138"/>
                  </a:lnTo>
                  <a:lnTo>
                    <a:pt x="1089" y="140"/>
                  </a:lnTo>
                  <a:lnTo>
                    <a:pt x="1091" y="140"/>
                  </a:lnTo>
                  <a:lnTo>
                    <a:pt x="1093" y="138"/>
                  </a:lnTo>
                  <a:lnTo>
                    <a:pt x="1094" y="138"/>
                  </a:lnTo>
                  <a:lnTo>
                    <a:pt x="1097" y="137"/>
                  </a:lnTo>
                  <a:lnTo>
                    <a:pt x="1098" y="136"/>
                  </a:lnTo>
                  <a:lnTo>
                    <a:pt x="1099" y="133"/>
                  </a:lnTo>
                  <a:lnTo>
                    <a:pt x="1101" y="130"/>
                  </a:lnTo>
                  <a:lnTo>
                    <a:pt x="1101" y="129"/>
                  </a:lnTo>
                  <a:lnTo>
                    <a:pt x="1103" y="127"/>
                  </a:lnTo>
                  <a:lnTo>
                    <a:pt x="1104" y="125"/>
                  </a:lnTo>
                  <a:lnTo>
                    <a:pt x="1107" y="124"/>
                  </a:lnTo>
                  <a:lnTo>
                    <a:pt x="1107" y="123"/>
                  </a:lnTo>
                  <a:lnTo>
                    <a:pt x="1108" y="121"/>
                  </a:lnTo>
                  <a:lnTo>
                    <a:pt x="1110" y="120"/>
                  </a:lnTo>
                  <a:lnTo>
                    <a:pt x="1111" y="119"/>
                  </a:lnTo>
                  <a:lnTo>
                    <a:pt x="1112" y="119"/>
                  </a:lnTo>
                  <a:lnTo>
                    <a:pt x="1112" y="117"/>
                  </a:lnTo>
                  <a:lnTo>
                    <a:pt x="1114" y="116"/>
                  </a:lnTo>
                  <a:lnTo>
                    <a:pt x="1104" y="91"/>
                  </a:lnTo>
                  <a:lnTo>
                    <a:pt x="1103" y="82"/>
                  </a:lnTo>
                  <a:lnTo>
                    <a:pt x="1106" y="81"/>
                  </a:lnTo>
                  <a:lnTo>
                    <a:pt x="1108" y="79"/>
                  </a:lnTo>
                  <a:lnTo>
                    <a:pt x="1110" y="79"/>
                  </a:lnTo>
                  <a:lnTo>
                    <a:pt x="1112" y="78"/>
                  </a:lnTo>
                  <a:lnTo>
                    <a:pt x="1115" y="77"/>
                  </a:lnTo>
                  <a:lnTo>
                    <a:pt x="1116" y="77"/>
                  </a:lnTo>
                  <a:lnTo>
                    <a:pt x="1118" y="76"/>
                  </a:lnTo>
                  <a:lnTo>
                    <a:pt x="1119" y="76"/>
                  </a:lnTo>
                  <a:lnTo>
                    <a:pt x="1122" y="74"/>
                  </a:lnTo>
                  <a:lnTo>
                    <a:pt x="1124" y="74"/>
                  </a:lnTo>
                  <a:lnTo>
                    <a:pt x="1125" y="73"/>
                  </a:lnTo>
                  <a:lnTo>
                    <a:pt x="1127" y="73"/>
                  </a:lnTo>
                  <a:lnTo>
                    <a:pt x="1128" y="73"/>
                  </a:lnTo>
                  <a:lnTo>
                    <a:pt x="1129" y="73"/>
                  </a:lnTo>
                  <a:lnTo>
                    <a:pt x="1131" y="74"/>
                  </a:lnTo>
                  <a:lnTo>
                    <a:pt x="1132" y="74"/>
                  </a:lnTo>
                  <a:lnTo>
                    <a:pt x="1133" y="76"/>
                  </a:lnTo>
                  <a:lnTo>
                    <a:pt x="1133" y="77"/>
                  </a:lnTo>
                  <a:lnTo>
                    <a:pt x="1135" y="78"/>
                  </a:lnTo>
                  <a:lnTo>
                    <a:pt x="1135" y="79"/>
                  </a:lnTo>
                  <a:lnTo>
                    <a:pt x="1136" y="79"/>
                  </a:lnTo>
                  <a:lnTo>
                    <a:pt x="1136" y="81"/>
                  </a:lnTo>
                  <a:lnTo>
                    <a:pt x="1139" y="81"/>
                  </a:lnTo>
                  <a:lnTo>
                    <a:pt x="1140" y="82"/>
                  </a:lnTo>
                  <a:lnTo>
                    <a:pt x="1141" y="83"/>
                  </a:lnTo>
                  <a:lnTo>
                    <a:pt x="1142" y="82"/>
                  </a:lnTo>
                  <a:lnTo>
                    <a:pt x="1144" y="82"/>
                  </a:lnTo>
                  <a:lnTo>
                    <a:pt x="1142" y="81"/>
                  </a:lnTo>
                  <a:lnTo>
                    <a:pt x="1142" y="79"/>
                  </a:lnTo>
                  <a:lnTo>
                    <a:pt x="1142" y="78"/>
                  </a:lnTo>
                  <a:lnTo>
                    <a:pt x="1142" y="77"/>
                  </a:lnTo>
                  <a:lnTo>
                    <a:pt x="1142" y="76"/>
                  </a:lnTo>
                  <a:lnTo>
                    <a:pt x="1144" y="74"/>
                  </a:lnTo>
                  <a:lnTo>
                    <a:pt x="1144" y="73"/>
                  </a:lnTo>
                  <a:lnTo>
                    <a:pt x="1144" y="72"/>
                  </a:lnTo>
                  <a:lnTo>
                    <a:pt x="1144" y="70"/>
                  </a:lnTo>
                  <a:lnTo>
                    <a:pt x="1145" y="69"/>
                  </a:lnTo>
                  <a:lnTo>
                    <a:pt x="1145" y="68"/>
                  </a:lnTo>
                  <a:lnTo>
                    <a:pt x="1146" y="68"/>
                  </a:lnTo>
                  <a:lnTo>
                    <a:pt x="1148" y="68"/>
                  </a:lnTo>
                  <a:lnTo>
                    <a:pt x="1149" y="69"/>
                  </a:lnTo>
                  <a:lnTo>
                    <a:pt x="1150" y="69"/>
                  </a:lnTo>
                  <a:lnTo>
                    <a:pt x="1153" y="69"/>
                  </a:lnTo>
                  <a:lnTo>
                    <a:pt x="1154" y="68"/>
                  </a:lnTo>
                  <a:lnTo>
                    <a:pt x="1156" y="66"/>
                  </a:lnTo>
                  <a:lnTo>
                    <a:pt x="1157" y="66"/>
                  </a:lnTo>
                  <a:lnTo>
                    <a:pt x="1158" y="66"/>
                  </a:lnTo>
                  <a:lnTo>
                    <a:pt x="1158" y="65"/>
                  </a:lnTo>
                  <a:lnTo>
                    <a:pt x="1160" y="64"/>
                  </a:lnTo>
                  <a:lnTo>
                    <a:pt x="1161" y="62"/>
                  </a:lnTo>
                  <a:lnTo>
                    <a:pt x="1161" y="66"/>
                  </a:lnTo>
                  <a:lnTo>
                    <a:pt x="1163" y="68"/>
                  </a:lnTo>
                  <a:lnTo>
                    <a:pt x="1165" y="69"/>
                  </a:lnTo>
                  <a:lnTo>
                    <a:pt x="1166" y="69"/>
                  </a:lnTo>
                  <a:lnTo>
                    <a:pt x="1166" y="70"/>
                  </a:lnTo>
                  <a:lnTo>
                    <a:pt x="1166" y="72"/>
                  </a:lnTo>
                  <a:lnTo>
                    <a:pt x="1166" y="73"/>
                  </a:lnTo>
                  <a:lnTo>
                    <a:pt x="1167" y="74"/>
                  </a:lnTo>
                  <a:lnTo>
                    <a:pt x="1167" y="76"/>
                  </a:lnTo>
                  <a:lnTo>
                    <a:pt x="1167" y="77"/>
                  </a:lnTo>
                  <a:lnTo>
                    <a:pt x="1169" y="78"/>
                  </a:lnTo>
                  <a:lnTo>
                    <a:pt x="1170" y="79"/>
                  </a:lnTo>
                  <a:lnTo>
                    <a:pt x="1171" y="79"/>
                  </a:lnTo>
                  <a:lnTo>
                    <a:pt x="1174" y="81"/>
                  </a:lnTo>
                  <a:lnTo>
                    <a:pt x="1175" y="81"/>
                  </a:lnTo>
                  <a:lnTo>
                    <a:pt x="1178" y="81"/>
                  </a:lnTo>
                  <a:lnTo>
                    <a:pt x="1179" y="82"/>
                  </a:lnTo>
                  <a:lnTo>
                    <a:pt x="1180" y="82"/>
                  </a:lnTo>
                  <a:lnTo>
                    <a:pt x="1182" y="82"/>
                  </a:lnTo>
                  <a:lnTo>
                    <a:pt x="1184" y="83"/>
                  </a:lnTo>
                  <a:lnTo>
                    <a:pt x="1186" y="83"/>
                  </a:lnTo>
                  <a:lnTo>
                    <a:pt x="1187" y="83"/>
                  </a:lnTo>
                  <a:lnTo>
                    <a:pt x="1188" y="83"/>
                  </a:lnTo>
                  <a:lnTo>
                    <a:pt x="1188" y="85"/>
                  </a:lnTo>
                  <a:lnTo>
                    <a:pt x="1188" y="86"/>
                  </a:lnTo>
                  <a:lnTo>
                    <a:pt x="1187" y="87"/>
                  </a:lnTo>
                  <a:lnTo>
                    <a:pt x="1186" y="89"/>
                  </a:lnTo>
                  <a:lnTo>
                    <a:pt x="1184" y="91"/>
                  </a:lnTo>
                  <a:lnTo>
                    <a:pt x="1183" y="93"/>
                  </a:lnTo>
                  <a:lnTo>
                    <a:pt x="1182" y="94"/>
                  </a:lnTo>
                  <a:lnTo>
                    <a:pt x="1180" y="94"/>
                  </a:lnTo>
                  <a:lnTo>
                    <a:pt x="1179" y="94"/>
                  </a:lnTo>
                  <a:lnTo>
                    <a:pt x="1177" y="95"/>
                  </a:lnTo>
                  <a:lnTo>
                    <a:pt x="1174" y="95"/>
                  </a:lnTo>
                  <a:lnTo>
                    <a:pt x="1170" y="95"/>
                  </a:lnTo>
                  <a:lnTo>
                    <a:pt x="1167" y="95"/>
                  </a:lnTo>
                  <a:lnTo>
                    <a:pt x="1166" y="95"/>
                  </a:lnTo>
                  <a:lnTo>
                    <a:pt x="1165" y="95"/>
                  </a:lnTo>
                  <a:lnTo>
                    <a:pt x="1163" y="95"/>
                  </a:lnTo>
                  <a:lnTo>
                    <a:pt x="1161" y="95"/>
                  </a:lnTo>
                  <a:lnTo>
                    <a:pt x="1160" y="96"/>
                  </a:lnTo>
                  <a:lnTo>
                    <a:pt x="1157" y="98"/>
                  </a:lnTo>
                  <a:lnTo>
                    <a:pt x="1156" y="98"/>
                  </a:lnTo>
                  <a:lnTo>
                    <a:pt x="1153" y="98"/>
                  </a:lnTo>
                  <a:lnTo>
                    <a:pt x="1150" y="95"/>
                  </a:lnTo>
                  <a:lnTo>
                    <a:pt x="1150" y="98"/>
                  </a:lnTo>
                  <a:lnTo>
                    <a:pt x="1150" y="99"/>
                  </a:lnTo>
                  <a:lnTo>
                    <a:pt x="1161" y="117"/>
                  </a:lnTo>
                  <a:lnTo>
                    <a:pt x="1166" y="132"/>
                  </a:lnTo>
                  <a:lnTo>
                    <a:pt x="1167" y="132"/>
                  </a:lnTo>
                  <a:lnTo>
                    <a:pt x="1170" y="140"/>
                  </a:lnTo>
                  <a:lnTo>
                    <a:pt x="1171" y="140"/>
                  </a:lnTo>
                  <a:lnTo>
                    <a:pt x="1174" y="140"/>
                  </a:lnTo>
                  <a:lnTo>
                    <a:pt x="1175" y="138"/>
                  </a:lnTo>
                  <a:lnTo>
                    <a:pt x="1175" y="137"/>
                  </a:lnTo>
                  <a:lnTo>
                    <a:pt x="1177" y="136"/>
                  </a:lnTo>
                  <a:lnTo>
                    <a:pt x="1175" y="134"/>
                  </a:lnTo>
                  <a:lnTo>
                    <a:pt x="1177" y="134"/>
                  </a:lnTo>
                  <a:lnTo>
                    <a:pt x="1177" y="133"/>
                  </a:lnTo>
                  <a:lnTo>
                    <a:pt x="1178" y="132"/>
                  </a:lnTo>
                  <a:lnTo>
                    <a:pt x="1178" y="130"/>
                  </a:lnTo>
                  <a:lnTo>
                    <a:pt x="1179" y="129"/>
                  </a:lnTo>
                  <a:lnTo>
                    <a:pt x="1180" y="129"/>
                  </a:lnTo>
                  <a:lnTo>
                    <a:pt x="1182" y="128"/>
                  </a:lnTo>
                  <a:lnTo>
                    <a:pt x="1183" y="127"/>
                  </a:lnTo>
                  <a:lnTo>
                    <a:pt x="1184" y="124"/>
                  </a:lnTo>
                  <a:lnTo>
                    <a:pt x="1186" y="123"/>
                  </a:lnTo>
                  <a:lnTo>
                    <a:pt x="1187" y="123"/>
                  </a:lnTo>
                  <a:lnTo>
                    <a:pt x="1187" y="121"/>
                  </a:lnTo>
                  <a:lnTo>
                    <a:pt x="1188" y="120"/>
                  </a:lnTo>
                  <a:lnTo>
                    <a:pt x="1188" y="119"/>
                  </a:lnTo>
                  <a:lnTo>
                    <a:pt x="1190" y="119"/>
                  </a:lnTo>
                  <a:lnTo>
                    <a:pt x="1191" y="117"/>
                  </a:lnTo>
                  <a:lnTo>
                    <a:pt x="1191" y="116"/>
                  </a:lnTo>
                  <a:lnTo>
                    <a:pt x="1192" y="115"/>
                  </a:lnTo>
                  <a:lnTo>
                    <a:pt x="1194" y="113"/>
                  </a:lnTo>
                  <a:lnTo>
                    <a:pt x="1191" y="112"/>
                  </a:lnTo>
                  <a:lnTo>
                    <a:pt x="1190" y="111"/>
                  </a:lnTo>
                  <a:lnTo>
                    <a:pt x="1190" y="110"/>
                  </a:lnTo>
                  <a:lnTo>
                    <a:pt x="1190" y="107"/>
                  </a:lnTo>
                  <a:lnTo>
                    <a:pt x="1188" y="107"/>
                  </a:lnTo>
                  <a:lnTo>
                    <a:pt x="1190" y="106"/>
                  </a:lnTo>
                  <a:lnTo>
                    <a:pt x="1191" y="104"/>
                  </a:lnTo>
                  <a:lnTo>
                    <a:pt x="1194" y="103"/>
                  </a:lnTo>
                  <a:lnTo>
                    <a:pt x="1195" y="103"/>
                  </a:lnTo>
                  <a:lnTo>
                    <a:pt x="1197" y="103"/>
                  </a:lnTo>
                  <a:lnTo>
                    <a:pt x="1197" y="104"/>
                  </a:lnTo>
                  <a:lnTo>
                    <a:pt x="1199" y="106"/>
                  </a:lnTo>
                  <a:lnTo>
                    <a:pt x="1200" y="107"/>
                  </a:lnTo>
                  <a:lnTo>
                    <a:pt x="1200" y="108"/>
                  </a:lnTo>
                  <a:lnTo>
                    <a:pt x="1203" y="107"/>
                  </a:lnTo>
                  <a:lnTo>
                    <a:pt x="1204" y="107"/>
                  </a:lnTo>
                  <a:lnTo>
                    <a:pt x="1207" y="108"/>
                  </a:lnTo>
                  <a:lnTo>
                    <a:pt x="1207" y="107"/>
                  </a:lnTo>
                  <a:lnTo>
                    <a:pt x="1208" y="107"/>
                  </a:lnTo>
                  <a:lnTo>
                    <a:pt x="1209" y="107"/>
                  </a:lnTo>
                  <a:lnTo>
                    <a:pt x="1211" y="107"/>
                  </a:lnTo>
                  <a:lnTo>
                    <a:pt x="1213" y="107"/>
                  </a:lnTo>
                  <a:lnTo>
                    <a:pt x="1213" y="106"/>
                  </a:lnTo>
                  <a:lnTo>
                    <a:pt x="1215" y="106"/>
                  </a:lnTo>
                  <a:lnTo>
                    <a:pt x="1216" y="104"/>
                  </a:lnTo>
                  <a:lnTo>
                    <a:pt x="1217" y="104"/>
                  </a:lnTo>
                  <a:lnTo>
                    <a:pt x="1218" y="106"/>
                  </a:lnTo>
                  <a:lnTo>
                    <a:pt x="1217" y="107"/>
                  </a:lnTo>
                  <a:lnTo>
                    <a:pt x="1217" y="108"/>
                  </a:lnTo>
                  <a:lnTo>
                    <a:pt x="1217" y="110"/>
                  </a:lnTo>
                  <a:lnTo>
                    <a:pt x="1218" y="111"/>
                  </a:lnTo>
                  <a:lnTo>
                    <a:pt x="1220" y="112"/>
                  </a:lnTo>
                  <a:lnTo>
                    <a:pt x="1220" y="113"/>
                  </a:lnTo>
                  <a:lnTo>
                    <a:pt x="1221" y="113"/>
                  </a:lnTo>
                  <a:lnTo>
                    <a:pt x="1224" y="113"/>
                  </a:lnTo>
                  <a:lnTo>
                    <a:pt x="1225" y="113"/>
                  </a:lnTo>
                  <a:lnTo>
                    <a:pt x="1225" y="112"/>
                  </a:lnTo>
                  <a:lnTo>
                    <a:pt x="1225" y="111"/>
                  </a:lnTo>
                  <a:lnTo>
                    <a:pt x="1225" y="110"/>
                  </a:lnTo>
                  <a:lnTo>
                    <a:pt x="1225" y="108"/>
                  </a:lnTo>
                  <a:lnTo>
                    <a:pt x="1226" y="107"/>
                  </a:lnTo>
                  <a:lnTo>
                    <a:pt x="1228" y="106"/>
                  </a:lnTo>
                  <a:lnTo>
                    <a:pt x="1230" y="103"/>
                  </a:lnTo>
                  <a:lnTo>
                    <a:pt x="1232" y="103"/>
                  </a:lnTo>
                  <a:lnTo>
                    <a:pt x="1233" y="103"/>
                  </a:lnTo>
                  <a:lnTo>
                    <a:pt x="1234" y="103"/>
                  </a:lnTo>
                  <a:lnTo>
                    <a:pt x="1234" y="104"/>
                  </a:lnTo>
                  <a:lnTo>
                    <a:pt x="1235" y="106"/>
                  </a:lnTo>
                  <a:lnTo>
                    <a:pt x="1235" y="108"/>
                  </a:lnTo>
                  <a:lnTo>
                    <a:pt x="1235" y="110"/>
                  </a:lnTo>
                  <a:lnTo>
                    <a:pt x="1235" y="111"/>
                  </a:lnTo>
                  <a:lnTo>
                    <a:pt x="1237" y="111"/>
                  </a:lnTo>
                  <a:lnTo>
                    <a:pt x="1238" y="112"/>
                  </a:lnTo>
                  <a:lnTo>
                    <a:pt x="1239" y="112"/>
                  </a:lnTo>
                  <a:lnTo>
                    <a:pt x="1241" y="112"/>
                  </a:lnTo>
                  <a:lnTo>
                    <a:pt x="1243" y="112"/>
                  </a:lnTo>
                  <a:lnTo>
                    <a:pt x="1245" y="112"/>
                  </a:lnTo>
                  <a:lnTo>
                    <a:pt x="1246" y="111"/>
                  </a:lnTo>
                  <a:lnTo>
                    <a:pt x="1247" y="110"/>
                  </a:lnTo>
                  <a:lnTo>
                    <a:pt x="1247" y="108"/>
                  </a:lnTo>
                  <a:lnTo>
                    <a:pt x="1249" y="107"/>
                  </a:lnTo>
                  <a:lnTo>
                    <a:pt x="1249" y="106"/>
                  </a:lnTo>
                  <a:lnTo>
                    <a:pt x="1250" y="104"/>
                  </a:lnTo>
                  <a:lnTo>
                    <a:pt x="1251" y="103"/>
                  </a:lnTo>
                  <a:lnTo>
                    <a:pt x="1253" y="102"/>
                  </a:lnTo>
                  <a:lnTo>
                    <a:pt x="1253" y="100"/>
                  </a:lnTo>
                  <a:lnTo>
                    <a:pt x="1254" y="99"/>
                  </a:lnTo>
                  <a:lnTo>
                    <a:pt x="1254" y="98"/>
                  </a:lnTo>
                  <a:lnTo>
                    <a:pt x="1255" y="98"/>
                  </a:lnTo>
                  <a:lnTo>
                    <a:pt x="1256" y="96"/>
                  </a:lnTo>
                  <a:lnTo>
                    <a:pt x="1258" y="96"/>
                  </a:lnTo>
                  <a:lnTo>
                    <a:pt x="1259" y="95"/>
                  </a:lnTo>
                  <a:lnTo>
                    <a:pt x="1260" y="95"/>
                  </a:lnTo>
                  <a:lnTo>
                    <a:pt x="1262" y="95"/>
                  </a:lnTo>
                  <a:lnTo>
                    <a:pt x="1263" y="94"/>
                  </a:lnTo>
                  <a:lnTo>
                    <a:pt x="1264" y="95"/>
                  </a:lnTo>
                  <a:lnTo>
                    <a:pt x="1266" y="95"/>
                  </a:lnTo>
                  <a:lnTo>
                    <a:pt x="1267" y="96"/>
                  </a:lnTo>
                  <a:lnTo>
                    <a:pt x="1270" y="96"/>
                  </a:lnTo>
                  <a:lnTo>
                    <a:pt x="1271" y="96"/>
                  </a:lnTo>
                  <a:lnTo>
                    <a:pt x="1272" y="95"/>
                  </a:lnTo>
                  <a:lnTo>
                    <a:pt x="1273" y="95"/>
                  </a:lnTo>
                  <a:lnTo>
                    <a:pt x="1275" y="94"/>
                  </a:lnTo>
                  <a:lnTo>
                    <a:pt x="1276" y="95"/>
                  </a:lnTo>
                  <a:lnTo>
                    <a:pt x="1277" y="95"/>
                  </a:lnTo>
                  <a:lnTo>
                    <a:pt x="1279" y="96"/>
                  </a:lnTo>
                  <a:lnTo>
                    <a:pt x="1281" y="96"/>
                  </a:lnTo>
                  <a:lnTo>
                    <a:pt x="1283" y="96"/>
                  </a:lnTo>
                  <a:lnTo>
                    <a:pt x="1284" y="96"/>
                  </a:lnTo>
                  <a:lnTo>
                    <a:pt x="1285" y="98"/>
                  </a:lnTo>
                  <a:lnTo>
                    <a:pt x="1285" y="99"/>
                  </a:lnTo>
                  <a:lnTo>
                    <a:pt x="1288" y="99"/>
                  </a:lnTo>
                  <a:lnTo>
                    <a:pt x="1289" y="100"/>
                  </a:lnTo>
                  <a:lnTo>
                    <a:pt x="1290" y="100"/>
                  </a:lnTo>
                  <a:lnTo>
                    <a:pt x="1292" y="99"/>
                  </a:lnTo>
                  <a:lnTo>
                    <a:pt x="1293" y="99"/>
                  </a:lnTo>
                  <a:lnTo>
                    <a:pt x="1294" y="99"/>
                  </a:lnTo>
                  <a:lnTo>
                    <a:pt x="1296" y="99"/>
                  </a:lnTo>
                  <a:lnTo>
                    <a:pt x="1298" y="98"/>
                  </a:lnTo>
                  <a:lnTo>
                    <a:pt x="1300" y="98"/>
                  </a:lnTo>
                  <a:lnTo>
                    <a:pt x="1300" y="96"/>
                  </a:lnTo>
                  <a:lnTo>
                    <a:pt x="1300" y="95"/>
                  </a:lnTo>
                  <a:lnTo>
                    <a:pt x="1301" y="94"/>
                  </a:lnTo>
                  <a:lnTo>
                    <a:pt x="1302" y="93"/>
                  </a:lnTo>
                  <a:lnTo>
                    <a:pt x="1304" y="91"/>
                  </a:lnTo>
                  <a:lnTo>
                    <a:pt x="1305" y="90"/>
                  </a:lnTo>
                  <a:lnTo>
                    <a:pt x="1305" y="89"/>
                  </a:lnTo>
                  <a:lnTo>
                    <a:pt x="1306" y="87"/>
                  </a:lnTo>
                  <a:lnTo>
                    <a:pt x="1308" y="87"/>
                  </a:lnTo>
                  <a:lnTo>
                    <a:pt x="1309" y="86"/>
                  </a:lnTo>
                  <a:lnTo>
                    <a:pt x="1310" y="86"/>
                  </a:lnTo>
                  <a:lnTo>
                    <a:pt x="1311" y="85"/>
                  </a:lnTo>
                  <a:lnTo>
                    <a:pt x="1313" y="85"/>
                  </a:lnTo>
                  <a:lnTo>
                    <a:pt x="1315" y="85"/>
                  </a:lnTo>
                  <a:lnTo>
                    <a:pt x="1317" y="86"/>
                  </a:lnTo>
                  <a:lnTo>
                    <a:pt x="1318" y="87"/>
                  </a:lnTo>
                  <a:lnTo>
                    <a:pt x="1319" y="87"/>
                  </a:lnTo>
                  <a:lnTo>
                    <a:pt x="1321" y="89"/>
                  </a:lnTo>
                  <a:lnTo>
                    <a:pt x="1322" y="90"/>
                  </a:lnTo>
                  <a:lnTo>
                    <a:pt x="1323" y="90"/>
                  </a:lnTo>
                  <a:lnTo>
                    <a:pt x="1326" y="91"/>
                  </a:lnTo>
                  <a:lnTo>
                    <a:pt x="1326" y="93"/>
                  </a:lnTo>
                  <a:lnTo>
                    <a:pt x="1328" y="93"/>
                  </a:lnTo>
                  <a:lnTo>
                    <a:pt x="1328" y="94"/>
                  </a:lnTo>
                  <a:lnTo>
                    <a:pt x="1331" y="94"/>
                  </a:lnTo>
                  <a:lnTo>
                    <a:pt x="1332" y="93"/>
                  </a:lnTo>
                  <a:lnTo>
                    <a:pt x="1335" y="93"/>
                  </a:lnTo>
                  <a:lnTo>
                    <a:pt x="1336" y="91"/>
                  </a:lnTo>
                  <a:lnTo>
                    <a:pt x="1338" y="90"/>
                  </a:lnTo>
                  <a:lnTo>
                    <a:pt x="1339" y="90"/>
                  </a:lnTo>
                  <a:lnTo>
                    <a:pt x="1340" y="89"/>
                  </a:lnTo>
                  <a:lnTo>
                    <a:pt x="1340" y="87"/>
                  </a:lnTo>
                  <a:lnTo>
                    <a:pt x="1340" y="86"/>
                  </a:lnTo>
                  <a:lnTo>
                    <a:pt x="1340" y="85"/>
                  </a:lnTo>
                  <a:lnTo>
                    <a:pt x="1340" y="83"/>
                  </a:lnTo>
                  <a:lnTo>
                    <a:pt x="1339" y="82"/>
                  </a:lnTo>
                  <a:lnTo>
                    <a:pt x="1340" y="81"/>
                  </a:lnTo>
                  <a:lnTo>
                    <a:pt x="1340" y="79"/>
                  </a:lnTo>
                  <a:lnTo>
                    <a:pt x="1340" y="78"/>
                  </a:lnTo>
                  <a:lnTo>
                    <a:pt x="1340" y="76"/>
                  </a:lnTo>
                  <a:lnTo>
                    <a:pt x="1340" y="74"/>
                  </a:lnTo>
                  <a:lnTo>
                    <a:pt x="1340" y="73"/>
                  </a:lnTo>
                  <a:lnTo>
                    <a:pt x="1342" y="72"/>
                  </a:lnTo>
                  <a:lnTo>
                    <a:pt x="1342" y="70"/>
                  </a:lnTo>
                  <a:lnTo>
                    <a:pt x="1342" y="69"/>
                  </a:lnTo>
                  <a:lnTo>
                    <a:pt x="1343" y="68"/>
                  </a:lnTo>
                  <a:lnTo>
                    <a:pt x="1342" y="66"/>
                  </a:lnTo>
                  <a:lnTo>
                    <a:pt x="1342" y="65"/>
                  </a:lnTo>
                  <a:lnTo>
                    <a:pt x="1342" y="64"/>
                  </a:lnTo>
                  <a:lnTo>
                    <a:pt x="1342" y="62"/>
                  </a:lnTo>
                  <a:lnTo>
                    <a:pt x="1342" y="61"/>
                  </a:lnTo>
                  <a:lnTo>
                    <a:pt x="1343" y="60"/>
                  </a:lnTo>
                  <a:lnTo>
                    <a:pt x="1343" y="58"/>
                  </a:lnTo>
                  <a:lnTo>
                    <a:pt x="1344" y="57"/>
                  </a:lnTo>
                  <a:lnTo>
                    <a:pt x="1344" y="56"/>
                  </a:lnTo>
                  <a:lnTo>
                    <a:pt x="1346" y="55"/>
                  </a:lnTo>
                  <a:lnTo>
                    <a:pt x="1347" y="55"/>
                  </a:lnTo>
                  <a:lnTo>
                    <a:pt x="1348" y="55"/>
                  </a:lnTo>
                  <a:lnTo>
                    <a:pt x="1349" y="55"/>
                  </a:lnTo>
                  <a:lnTo>
                    <a:pt x="1351" y="55"/>
                  </a:lnTo>
                  <a:lnTo>
                    <a:pt x="1352" y="55"/>
                  </a:lnTo>
                  <a:lnTo>
                    <a:pt x="1355" y="56"/>
                  </a:lnTo>
                  <a:lnTo>
                    <a:pt x="1356" y="56"/>
                  </a:lnTo>
                  <a:lnTo>
                    <a:pt x="1357" y="56"/>
                  </a:lnTo>
                  <a:lnTo>
                    <a:pt x="1359" y="57"/>
                  </a:lnTo>
                  <a:lnTo>
                    <a:pt x="1360" y="57"/>
                  </a:lnTo>
                  <a:lnTo>
                    <a:pt x="1361" y="57"/>
                  </a:lnTo>
                  <a:lnTo>
                    <a:pt x="1363" y="57"/>
                  </a:lnTo>
                  <a:lnTo>
                    <a:pt x="1364" y="58"/>
                  </a:lnTo>
                  <a:lnTo>
                    <a:pt x="1365" y="60"/>
                  </a:lnTo>
                  <a:lnTo>
                    <a:pt x="1365" y="61"/>
                  </a:lnTo>
                  <a:lnTo>
                    <a:pt x="1366" y="62"/>
                  </a:lnTo>
                  <a:lnTo>
                    <a:pt x="1368" y="64"/>
                  </a:lnTo>
                  <a:lnTo>
                    <a:pt x="1369" y="65"/>
                  </a:lnTo>
                  <a:lnTo>
                    <a:pt x="1370" y="66"/>
                  </a:lnTo>
                  <a:lnTo>
                    <a:pt x="1372" y="66"/>
                  </a:lnTo>
                  <a:lnTo>
                    <a:pt x="1373" y="68"/>
                  </a:lnTo>
                  <a:lnTo>
                    <a:pt x="1374" y="68"/>
                  </a:lnTo>
                  <a:lnTo>
                    <a:pt x="1376" y="68"/>
                  </a:lnTo>
                  <a:lnTo>
                    <a:pt x="1377" y="68"/>
                  </a:lnTo>
                  <a:lnTo>
                    <a:pt x="1380" y="69"/>
                  </a:lnTo>
                  <a:lnTo>
                    <a:pt x="1381" y="68"/>
                  </a:lnTo>
                  <a:lnTo>
                    <a:pt x="1382" y="68"/>
                  </a:lnTo>
                  <a:lnTo>
                    <a:pt x="1383" y="68"/>
                  </a:lnTo>
                  <a:lnTo>
                    <a:pt x="1385" y="66"/>
                  </a:lnTo>
                  <a:lnTo>
                    <a:pt x="1386" y="66"/>
                  </a:lnTo>
                  <a:lnTo>
                    <a:pt x="1387" y="66"/>
                  </a:lnTo>
                  <a:lnTo>
                    <a:pt x="1389" y="66"/>
                  </a:lnTo>
                  <a:lnTo>
                    <a:pt x="1391" y="66"/>
                  </a:lnTo>
                  <a:lnTo>
                    <a:pt x="1393" y="66"/>
                  </a:lnTo>
                  <a:lnTo>
                    <a:pt x="1395" y="66"/>
                  </a:lnTo>
                  <a:lnTo>
                    <a:pt x="1397" y="66"/>
                  </a:lnTo>
                  <a:lnTo>
                    <a:pt x="1398" y="65"/>
                  </a:lnTo>
                  <a:lnTo>
                    <a:pt x="1399" y="65"/>
                  </a:lnTo>
                  <a:lnTo>
                    <a:pt x="1401" y="65"/>
                  </a:lnTo>
                  <a:lnTo>
                    <a:pt x="1403" y="65"/>
                  </a:lnTo>
                  <a:lnTo>
                    <a:pt x="1404" y="64"/>
                  </a:lnTo>
                  <a:lnTo>
                    <a:pt x="1406" y="64"/>
                  </a:lnTo>
                  <a:lnTo>
                    <a:pt x="1407" y="64"/>
                  </a:lnTo>
                  <a:lnTo>
                    <a:pt x="1408" y="62"/>
                  </a:lnTo>
                  <a:lnTo>
                    <a:pt x="1410" y="62"/>
                  </a:lnTo>
                  <a:lnTo>
                    <a:pt x="1411" y="62"/>
                  </a:lnTo>
                  <a:lnTo>
                    <a:pt x="1412" y="61"/>
                  </a:lnTo>
                  <a:lnTo>
                    <a:pt x="1414" y="61"/>
                  </a:lnTo>
                  <a:lnTo>
                    <a:pt x="1415" y="60"/>
                  </a:lnTo>
                  <a:lnTo>
                    <a:pt x="1416" y="58"/>
                  </a:lnTo>
                  <a:lnTo>
                    <a:pt x="1418" y="57"/>
                  </a:lnTo>
                  <a:lnTo>
                    <a:pt x="1419" y="56"/>
                  </a:lnTo>
                  <a:lnTo>
                    <a:pt x="1420" y="56"/>
                  </a:lnTo>
                  <a:lnTo>
                    <a:pt x="1421" y="55"/>
                  </a:lnTo>
                  <a:lnTo>
                    <a:pt x="1423" y="55"/>
                  </a:lnTo>
                  <a:lnTo>
                    <a:pt x="1424" y="53"/>
                  </a:lnTo>
                  <a:lnTo>
                    <a:pt x="1425" y="53"/>
                  </a:lnTo>
                  <a:lnTo>
                    <a:pt x="1427" y="53"/>
                  </a:lnTo>
                  <a:lnTo>
                    <a:pt x="1428" y="53"/>
                  </a:lnTo>
                  <a:lnTo>
                    <a:pt x="1429" y="53"/>
                  </a:lnTo>
                  <a:lnTo>
                    <a:pt x="1431" y="53"/>
                  </a:lnTo>
                  <a:lnTo>
                    <a:pt x="1432" y="55"/>
                  </a:lnTo>
                  <a:lnTo>
                    <a:pt x="1433" y="56"/>
                  </a:lnTo>
                  <a:lnTo>
                    <a:pt x="1435" y="56"/>
                  </a:lnTo>
                  <a:lnTo>
                    <a:pt x="1435" y="57"/>
                  </a:lnTo>
                  <a:lnTo>
                    <a:pt x="1436" y="57"/>
                  </a:lnTo>
                  <a:lnTo>
                    <a:pt x="1437" y="56"/>
                  </a:lnTo>
                  <a:lnTo>
                    <a:pt x="1440" y="56"/>
                  </a:lnTo>
                  <a:lnTo>
                    <a:pt x="1441" y="56"/>
                  </a:lnTo>
                  <a:lnTo>
                    <a:pt x="1442" y="56"/>
                  </a:lnTo>
                  <a:lnTo>
                    <a:pt x="1444" y="55"/>
                  </a:lnTo>
                  <a:lnTo>
                    <a:pt x="1445" y="53"/>
                  </a:lnTo>
                  <a:lnTo>
                    <a:pt x="1445" y="55"/>
                  </a:lnTo>
                  <a:lnTo>
                    <a:pt x="1446" y="55"/>
                  </a:lnTo>
                  <a:lnTo>
                    <a:pt x="1449" y="53"/>
                  </a:lnTo>
                  <a:lnTo>
                    <a:pt x="1449" y="55"/>
                  </a:lnTo>
                  <a:lnTo>
                    <a:pt x="1450" y="56"/>
                  </a:lnTo>
                  <a:lnTo>
                    <a:pt x="1452" y="55"/>
                  </a:lnTo>
                  <a:lnTo>
                    <a:pt x="1453" y="55"/>
                  </a:lnTo>
                  <a:lnTo>
                    <a:pt x="1454" y="56"/>
                  </a:lnTo>
                  <a:lnTo>
                    <a:pt x="1456" y="55"/>
                  </a:lnTo>
                  <a:lnTo>
                    <a:pt x="1457" y="53"/>
                  </a:lnTo>
                  <a:lnTo>
                    <a:pt x="1458" y="52"/>
                  </a:lnTo>
                  <a:lnTo>
                    <a:pt x="1459" y="52"/>
                  </a:lnTo>
                  <a:lnTo>
                    <a:pt x="1461" y="52"/>
                  </a:lnTo>
                  <a:lnTo>
                    <a:pt x="1462" y="51"/>
                  </a:lnTo>
                  <a:lnTo>
                    <a:pt x="1462" y="49"/>
                  </a:lnTo>
                  <a:lnTo>
                    <a:pt x="1463" y="49"/>
                  </a:lnTo>
                  <a:lnTo>
                    <a:pt x="1465" y="49"/>
                  </a:lnTo>
                  <a:lnTo>
                    <a:pt x="1466" y="48"/>
                  </a:lnTo>
                  <a:lnTo>
                    <a:pt x="1469" y="47"/>
                  </a:lnTo>
                  <a:lnTo>
                    <a:pt x="1471" y="47"/>
                  </a:lnTo>
                  <a:lnTo>
                    <a:pt x="1471" y="48"/>
                  </a:lnTo>
                  <a:lnTo>
                    <a:pt x="1474" y="48"/>
                  </a:lnTo>
                  <a:lnTo>
                    <a:pt x="1474" y="47"/>
                  </a:lnTo>
                  <a:lnTo>
                    <a:pt x="1474" y="45"/>
                  </a:lnTo>
                  <a:lnTo>
                    <a:pt x="1475" y="45"/>
                  </a:lnTo>
                  <a:lnTo>
                    <a:pt x="1476" y="45"/>
                  </a:lnTo>
                  <a:lnTo>
                    <a:pt x="1478" y="45"/>
                  </a:lnTo>
                  <a:lnTo>
                    <a:pt x="1479" y="45"/>
                  </a:lnTo>
                  <a:lnTo>
                    <a:pt x="1482" y="45"/>
                  </a:lnTo>
                  <a:lnTo>
                    <a:pt x="1482" y="47"/>
                  </a:lnTo>
                  <a:lnTo>
                    <a:pt x="1483" y="47"/>
                  </a:lnTo>
                  <a:lnTo>
                    <a:pt x="1486" y="48"/>
                  </a:lnTo>
                  <a:lnTo>
                    <a:pt x="1487" y="47"/>
                  </a:lnTo>
                  <a:lnTo>
                    <a:pt x="1488" y="45"/>
                  </a:lnTo>
                  <a:lnTo>
                    <a:pt x="1490" y="44"/>
                  </a:lnTo>
                  <a:lnTo>
                    <a:pt x="1491" y="44"/>
                  </a:lnTo>
                  <a:lnTo>
                    <a:pt x="1492" y="43"/>
                  </a:lnTo>
                  <a:lnTo>
                    <a:pt x="1494" y="43"/>
                  </a:lnTo>
                  <a:lnTo>
                    <a:pt x="1496" y="41"/>
                  </a:lnTo>
                  <a:lnTo>
                    <a:pt x="1497" y="41"/>
                  </a:lnTo>
                  <a:lnTo>
                    <a:pt x="1499" y="40"/>
                  </a:lnTo>
                  <a:lnTo>
                    <a:pt x="1500" y="40"/>
                  </a:lnTo>
                  <a:lnTo>
                    <a:pt x="1500" y="39"/>
                  </a:lnTo>
                  <a:lnTo>
                    <a:pt x="1501" y="38"/>
                  </a:lnTo>
                  <a:lnTo>
                    <a:pt x="1503" y="36"/>
                  </a:lnTo>
                  <a:lnTo>
                    <a:pt x="1504" y="36"/>
                  </a:lnTo>
                  <a:lnTo>
                    <a:pt x="1505" y="36"/>
                  </a:lnTo>
                  <a:lnTo>
                    <a:pt x="1508" y="35"/>
                  </a:lnTo>
                  <a:lnTo>
                    <a:pt x="1509" y="35"/>
                  </a:lnTo>
                  <a:lnTo>
                    <a:pt x="1511" y="35"/>
                  </a:lnTo>
                  <a:lnTo>
                    <a:pt x="1512" y="35"/>
                  </a:lnTo>
                  <a:lnTo>
                    <a:pt x="1514" y="35"/>
                  </a:lnTo>
                  <a:lnTo>
                    <a:pt x="1516" y="34"/>
                  </a:lnTo>
                  <a:lnTo>
                    <a:pt x="1517" y="34"/>
                  </a:lnTo>
                  <a:lnTo>
                    <a:pt x="1517" y="32"/>
                  </a:lnTo>
                  <a:lnTo>
                    <a:pt x="1518" y="31"/>
                  </a:lnTo>
                  <a:lnTo>
                    <a:pt x="1521" y="31"/>
                  </a:lnTo>
                  <a:lnTo>
                    <a:pt x="1522" y="32"/>
                  </a:lnTo>
                  <a:lnTo>
                    <a:pt x="1524" y="31"/>
                  </a:lnTo>
                  <a:lnTo>
                    <a:pt x="1525" y="31"/>
                  </a:lnTo>
                  <a:lnTo>
                    <a:pt x="1526" y="30"/>
                  </a:lnTo>
                  <a:lnTo>
                    <a:pt x="1528" y="30"/>
                  </a:lnTo>
                  <a:lnTo>
                    <a:pt x="1529" y="30"/>
                  </a:lnTo>
                  <a:lnTo>
                    <a:pt x="1530" y="28"/>
                  </a:lnTo>
                  <a:lnTo>
                    <a:pt x="1532" y="28"/>
                  </a:lnTo>
                  <a:lnTo>
                    <a:pt x="1533" y="27"/>
                  </a:lnTo>
                  <a:lnTo>
                    <a:pt x="1534" y="27"/>
                  </a:lnTo>
                  <a:lnTo>
                    <a:pt x="1534" y="26"/>
                  </a:lnTo>
                  <a:lnTo>
                    <a:pt x="1535" y="26"/>
                  </a:lnTo>
                  <a:lnTo>
                    <a:pt x="1538" y="26"/>
                  </a:lnTo>
                  <a:lnTo>
                    <a:pt x="1541" y="26"/>
                  </a:lnTo>
                  <a:lnTo>
                    <a:pt x="1542" y="26"/>
                  </a:lnTo>
                  <a:lnTo>
                    <a:pt x="1543" y="26"/>
                  </a:lnTo>
                  <a:lnTo>
                    <a:pt x="1546" y="23"/>
                  </a:lnTo>
                  <a:lnTo>
                    <a:pt x="1547" y="23"/>
                  </a:lnTo>
                  <a:lnTo>
                    <a:pt x="1549" y="22"/>
                  </a:lnTo>
                  <a:lnTo>
                    <a:pt x="1550" y="22"/>
                  </a:lnTo>
                  <a:lnTo>
                    <a:pt x="1549" y="23"/>
                  </a:lnTo>
                  <a:lnTo>
                    <a:pt x="1549" y="24"/>
                  </a:lnTo>
                  <a:lnTo>
                    <a:pt x="1550" y="24"/>
                  </a:lnTo>
                  <a:lnTo>
                    <a:pt x="1552" y="24"/>
                  </a:lnTo>
                  <a:lnTo>
                    <a:pt x="1554" y="23"/>
                  </a:lnTo>
                  <a:lnTo>
                    <a:pt x="1555" y="22"/>
                  </a:lnTo>
                  <a:lnTo>
                    <a:pt x="1556" y="22"/>
                  </a:lnTo>
                  <a:lnTo>
                    <a:pt x="1556" y="21"/>
                  </a:lnTo>
                  <a:lnTo>
                    <a:pt x="1558" y="19"/>
                  </a:lnTo>
                  <a:lnTo>
                    <a:pt x="1559" y="19"/>
                  </a:lnTo>
                  <a:lnTo>
                    <a:pt x="1560" y="19"/>
                  </a:lnTo>
                  <a:lnTo>
                    <a:pt x="1562" y="19"/>
                  </a:lnTo>
                  <a:lnTo>
                    <a:pt x="1563" y="18"/>
                  </a:lnTo>
                  <a:lnTo>
                    <a:pt x="1564" y="18"/>
                  </a:lnTo>
                  <a:lnTo>
                    <a:pt x="1566" y="18"/>
                  </a:lnTo>
                  <a:lnTo>
                    <a:pt x="1567" y="18"/>
                  </a:lnTo>
                  <a:lnTo>
                    <a:pt x="1568" y="17"/>
                  </a:lnTo>
                  <a:lnTo>
                    <a:pt x="1570" y="15"/>
                  </a:lnTo>
                  <a:lnTo>
                    <a:pt x="1571" y="14"/>
                  </a:lnTo>
                  <a:lnTo>
                    <a:pt x="1572" y="14"/>
                  </a:lnTo>
                  <a:lnTo>
                    <a:pt x="1573" y="13"/>
                  </a:lnTo>
                  <a:lnTo>
                    <a:pt x="1575" y="13"/>
                  </a:lnTo>
                  <a:lnTo>
                    <a:pt x="1575" y="10"/>
                  </a:lnTo>
                  <a:lnTo>
                    <a:pt x="1576" y="9"/>
                  </a:lnTo>
                  <a:lnTo>
                    <a:pt x="1577" y="9"/>
                  </a:lnTo>
                  <a:lnTo>
                    <a:pt x="1579" y="7"/>
                  </a:lnTo>
                  <a:lnTo>
                    <a:pt x="1579" y="6"/>
                  </a:lnTo>
                  <a:lnTo>
                    <a:pt x="1581" y="6"/>
                  </a:lnTo>
                  <a:lnTo>
                    <a:pt x="1583" y="5"/>
                  </a:lnTo>
                  <a:lnTo>
                    <a:pt x="1584" y="4"/>
                  </a:lnTo>
                  <a:lnTo>
                    <a:pt x="1585" y="4"/>
                  </a:lnTo>
                  <a:lnTo>
                    <a:pt x="1585" y="2"/>
                  </a:lnTo>
                  <a:lnTo>
                    <a:pt x="1587" y="2"/>
                  </a:lnTo>
                  <a:lnTo>
                    <a:pt x="1588" y="1"/>
                  </a:lnTo>
                  <a:lnTo>
                    <a:pt x="1588" y="0"/>
                  </a:lnTo>
                  <a:lnTo>
                    <a:pt x="1597" y="0"/>
                  </a:lnTo>
                  <a:lnTo>
                    <a:pt x="1596" y="2"/>
                  </a:lnTo>
                  <a:lnTo>
                    <a:pt x="1594" y="5"/>
                  </a:lnTo>
                  <a:lnTo>
                    <a:pt x="1592" y="6"/>
                  </a:lnTo>
                  <a:lnTo>
                    <a:pt x="1592" y="7"/>
                  </a:lnTo>
                  <a:lnTo>
                    <a:pt x="1590" y="9"/>
                  </a:lnTo>
                  <a:lnTo>
                    <a:pt x="1592" y="13"/>
                  </a:lnTo>
                  <a:lnTo>
                    <a:pt x="1592" y="17"/>
                  </a:lnTo>
                  <a:lnTo>
                    <a:pt x="1592" y="21"/>
                  </a:lnTo>
                  <a:lnTo>
                    <a:pt x="1592" y="24"/>
                  </a:lnTo>
                  <a:lnTo>
                    <a:pt x="1593" y="27"/>
                  </a:lnTo>
                  <a:lnTo>
                    <a:pt x="1592" y="31"/>
                  </a:lnTo>
                  <a:lnTo>
                    <a:pt x="1593" y="35"/>
                  </a:lnTo>
                  <a:lnTo>
                    <a:pt x="1594" y="38"/>
                  </a:lnTo>
                  <a:lnTo>
                    <a:pt x="1594" y="40"/>
                  </a:lnTo>
                  <a:lnTo>
                    <a:pt x="1596" y="43"/>
                  </a:lnTo>
                  <a:lnTo>
                    <a:pt x="1598" y="45"/>
                  </a:lnTo>
                  <a:lnTo>
                    <a:pt x="1600" y="48"/>
                  </a:lnTo>
                  <a:lnTo>
                    <a:pt x="1602" y="49"/>
                  </a:lnTo>
                  <a:lnTo>
                    <a:pt x="1605" y="51"/>
                  </a:lnTo>
                  <a:lnTo>
                    <a:pt x="1607" y="52"/>
                  </a:lnTo>
                  <a:lnTo>
                    <a:pt x="1611" y="53"/>
                  </a:lnTo>
                  <a:lnTo>
                    <a:pt x="1614" y="53"/>
                  </a:lnTo>
                  <a:lnTo>
                    <a:pt x="1618" y="55"/>
                  </a:lnTo>
                  <a:lnTo>
                    <a:pt x="1622" y="56"/>
                  </a:lnTo>
                  <a:lnTo>
                    <a:pt x="1626" y="56"/>
                  </a:lnTo>
                  <a:lnTo>
                    <a:pt x="1630" y="56"/>
                  </a:lnTo>
                  <a:lnTo>
                    <a:pt x="1632" y="56"/>
                  </a:lnTo>
                  <a:lnTo>
                    <a:pt x="1636" y="57"/>
                  </a:lnTo>
                  <a:lnTo>
                    <a:pt x="1638" y="60"/>
                  </a:lnTo>
                  <a:lnTo>
                    <a:pt x="1639" y="62"/>
                  </a:lnTo>
                  <a:lnTo>
                    <a:pt x="1640" y="64"/>
                  </a:lnTo>
                  <a:lnTo>
                    <a:pt x="1642" y="65"/>
                  </a:lnTo>
                  <a:lnTo>
                    <a:pt x="1644" y="66"/>
                  </a:lnTo>
                  <a:lnTo>
                    <a:pt x="1647" y="68"/>
                  </a:lnTo>
                  <a:lnTo>
                    <a:pt x="1649" y="69"/>
                  </a:lnTo>
                  <a:lnTo>
                    <a:pt x="1652" y="70"/>
                  </a:lnTo>
                  <a:lnTo>
                    <a:pt x="1656" y="70"/>
                  </a:lnTo>
                  <a:lnTo>
                    <a:pt x="1659" y="72"/>
                  </a:lnTo>
                  <a:lnTo>
                    <a:pt x="1663" y="73"/>
                  </a:lnTo>
                  <a:lnTo>
                    <a:pt x="1665" y="74"/>
                  </a:lnTo>
                  <a:lnTo>
                    <a:pt x="1668" y="76"/>
                  </a:lnTo>
                  <a:lnTo>
                    <a:pt x="1669" y="78"/>
                  </a:lnTo>
                  <a:lnTo>
                    <a:pt x="1670" y="81"/>
                  </a:lnTo>
                  <a:lnTo>
                    <a:pt x="1672" y="83"/>
                  </a:lnTo>
                  <a:lnTo>
                    <a:pt x="1673" y="86"/>
                  </a:lnTo>
                  <a:lnTo>
                    <a:pt x="1674" y="89"/>
                  </a:lnTo>
                  <a:lnTo>
                    <a:pt x="1676" y="91"/>
                  </a:lnTo>
                  <a:lnTo>
                    <a:pt x="1677" y="94"/>
                  </a:lnTo>
                  <a:lnTo>
                    <a:pt x="1680" y="96"/>
                  </a:lnTo>
                  <a:lnTo>
                    <a:pt x="1681" y="98"/>
                  </a:lnTo>
                  <a:lnTo>
                    <a:pt x="1683" y="100"/>
                  </a:lnTo>
                  <a:lnTo>
                    <a:pt x="1687" y="100"/>
                  </a:lnTo>
                  <a:lnTo>
                    <a:pt x="1690" y="102"/>
                  </a:lnTo>
                  <a:lnTo>
                    <a:pt x="1693" y="103"/>
                  </a:lnTo>
                  <a:lnTo>
                    <a:pt x="1695" y="104"/>
                  </a:lnTo>
                  <a:lnTo>
                    <a:pt x="1699" y="106"/>
                  </a:lnTo>
                  <a:lnTo>
                    <a:pt x="1700" y="108"/>
                  </a:lnTo>
                  <a:lnTo>
                    <a:pt x="1704" y="110"/>
                  </a:lnTo>
                  <a:lnTo>
                    <a:pt x="1706" y="111"/>
                  </a:lnTo>
                  <a:lnTo>
                    <a:pt x="1708" y="112"/>
                  </a:lnTo>
                  <a:lnTo>
                    <a:pt x="1711" y="113"/>
                  </a:lnTo>
                  <a:lnTo>
                    <a:pt x="1714" y="116"/>
                  </a:lnTo>
                  <a:lnTo>
                    <a:pt x="1716" y="117"/>
                  </a:lnTo>
                  <a:lnTo>
                    <a:pt x="1718" y="120"/>
                  </a:lnTo>
                  <a:lnTo>
                    <a:pt x="1720" y="121"/>
                  </a:lnTo>
                  <a:lnTo>
                    <a:pt x="1721" y="124"/>
                  </a:lnTo>
                  <a:lnTo>
                    <a:pt x="1723" y="127"/>
                  </a:lnTo>
                  <a:lnTo>
                    <a:pt x="1724" y="127"/>
                  </a:lnTo>
                  <a:lnTo>
                    <a:pt x="1724" y="129"/>
                  </a:lnTo>
                  <a:lnTo>
                    <a:pt x="1725" y="133"/>
                  </a:lnTo>
                  <a:lnTo>
                    <a:pt x="1727" y="136"/>
                  </a:lnTo>
                  <a:lnTo>
                    <a:pt x="1727" y="138"/>
                  </a:lnTo>
                  <a:lnTo>
                    <a:pt x="1728" y="142"/>
                  </a:lnTo>
                  <a:lnTo>
                    <a:pt x="1731" y="144"/>
                  </a:lnTo>
                  <a:lnTo>
                    <a:pt x="1732" y="146"/>
                  </a:lnTo>
                  <a:lnTo>
                    <a:pt x="1735" y="149"/>
                  </a:lnTo>
                  <a:lnTo>
                    <a:pt x="1736" y="150"/>
                  </a:lnTo>
                  <a:lnTo>
                    <a:pt x="1737" y="153"/>
                  </a:lnTo>
                  <a:lnTo>
                    <a:pt x="1738" y="157"/>
                  </a:lnTo>
                  <a:lnTo>
                    <a:pt x="1740" y="159"/>
                  </a:lnTo>
                  <a:lnTo>
                    <a:pt x="1740" y="163"/>
                  </a:lnTo>
                  <a:lnTo>
                    <a:pt x="1741" y="166"/>
                  </a:lnTo>
                  <a:lnTo>
                    <a:pt x="1742" y="168"/>
                  </a:lnTo>
                  <a:lnTo>
                    <a:pt x="1745" y="171"/>
                  </a:lnTo>
                  <a:lnTo>
                    <a:pt x="1746" y="172"/>
                  </a:lnTo>
                  <a:lnTo>
                    <a:pt x="1749" y="174"/>
                  </a:lnTo>
                  <a:lnTo>
                    <a:pt x="1752" y="175"/>
                  </a:lnTo>
                  <a:lnTo>
                    <a:pt x="1753" y="178"/>
                  </a:lnTo>
                  <a:lnTo>
                    <a:pt x="1754" y="182"/>
                  </a:lnTo>
                  <a:lnTo>
                    <a:pt x="1754" y="185"/>
                  </a:lnTo>
                  <a:lnTo>
                    <a:pt x="1757" y="187"/>
                  </a:lnTo>
                  <a:lnTo>
                    <a:pt x="1761" y="188"/>
                  </a:lnTo>
                  <a:lnTo>
                    <a:pt x="1762" y="185"/>
                  </a:lnTo>
                  <a:lnTo>
                    <a:pt x="1763" y="183"/>
                  </a:lnTo>
                  <a:lnTo>
                    <a:pt x="1765" y="180"/>
                  </a:lnTo>
                  <a:lnTo>
                    <a:pt x="1766" y="178"/>
                  </a:lnTo>
                  <a:lnTo>
                    <a:pt x="1769" y="175"/>
                  </a:lnTo>
                  <a:lnTo>
                    <a:pt x="1773" y="175"/>
                  </a:lnTo>
                  <a:lnTo>
                    <a:pt x="1774" y="178"/>
                  </a:lnTo>
                  <a:lnTo>
                    <a:pt x="1775" y="180"/>
                  </a:lnTo>
                  <a:lnTo>
                    <a:pt x="1779" y="182"/>
                  </a:lnTo>
                  <a:lnTo>
                    <a:pt x="1782" y="183"/>
                  </a:lnTo>
                  <a:lnTo>
                    <a:pt x="1786" y="183"/>
                  </a:lnTo>
                  <a:lnTo>
                    <a:pt x="1788" y="184"/>
                  </a:lnTo>
                  <a:lnTo>
                    <a:pt x="1791" y="185"/>
                  </a:lnTo>
                  <a:lnTo>
                    <a:pt x="1793" y="187"/>
                  </a:lnTo>
                  <a:lnTo>
                    <a:pt x="1796" y="185"/>
                  </a:lnTo>
                  <a:lnTo>
                    <a:pt x="1799" y="183"/>
                  </a:lnTo>
                  <a:lnTo>
                    <a:pt x="1800" y="182"/>
                  </a:lnTo>
                  <a:lnTo>
                    <a:pt x="1801" y="179"/>
                  </a:lnTo>
                  <a:lnTo>
                    <a:pt x="1804" y="176"/>
                  </a:lnTo>
                  <a:lnTo>
                    <a:pt x="1807" y="176"/>
                  </a:lnTo>
                  <a:lnTo>
                    <a:pt x="1809" y="178"/>
                  </a:lnTo>
                  <a:lnTo>
                    <a:pt x="1812" y="180"/>
                  </a:lnTo>
                  <a:lnTo>
                    <a:pt x="1812" y="183"/>
                  </a:lnTo>
                  <a:lnTo>
                    <a:pt x="1814" y="185"/>
                  </a:lnTo>
                  <a:lnTo>
                    <a:pt x="1816" y="188"/>
                  </a:lnTo>
                  <a:lnTo>
                    <a:pt x="1818" y="189"/>
                  </a:lnTo>
                  <a:lnTo>
                    <a:pt x="1820" y="192"/>
                  </a:lnTo>
                  <a:lnTo>
                    <a:pt x="1821" y="195"/>
                  </a:lnTo>
                  <a:lnTo>
                    <a:pt x="1818" y="197"/>
                  </a:lnTo>
                  <a:lnTo>
                    <a:pt x="1817" y="200"/>
                  </a:lnTo>
                  <a:lnTo>
                    <a:pt x="1814" y="201"/>
                  </a:lnTo>
                  <a:lnTo>
                    <a:pt x="1816" y="205"/>
                  </a:lnTo>
                  <a:lnTo>
                    <a:pt x="1817" y="208"/>
                  </a:lnTo>
                  <a:lnTo>
                    <a:pt x="1820" y="209"/>
                  </a:lnTo>
                  <a:lnTo>
                    <a:pt x="1822" y="210"/>
                  </a:lnTo>
                  <a:lnTo>
                    <a:pt x="1825" y="212"/>
                  </a:lnTo>
                  <a:lnTo>
                    <a:pt x="1828" y="214"/>
                  </a:lnTo>
                  <a:lnTo>
                    <a:pt x="1828" y="217"/>
                  </a:lnTo>
                  <a:lnTo>
                    <a:pt x="1828" y="221"/>
                  </a:lnTo>
                  <a:lnTo>
                    <a:pt x="1829" y="225"/>
                  </a:lnTo>
                  <a:lnTo>
                    <a:pt x="1830" y="227"/>
                  </a:lnTo>
                  <a:lnTo>
                    <a:pt x="1833" y="227"/>
                  </a:lnTo>
                  <a:lnTo>
                    <a:pt x="1837" y="227"/>
                  </a:lnTo>
                  <a:lnTo>
                    <a:pt x="1838" y="229"/>
                  </a:lnTo>
                  <a:lnTo>
                    <a:pt x="1839" y="233"/>
                  </a:lnTo>
                  <a:lnTo>
                    <a:pt x="1838" y="235"/>
                  </a:lnTo>
                  <a:lnTo>
                    <a:pt x="1837" y="238"/>
                  </a:lnTo>
                  <a:lnTo>
                    <a:pt x="1835" y="240"/>
                  </a:lnTo>
                  <a:lnTo>
                    <a:pt x="1833" y="242"/>
                  </a:lnTo>
                  <a:lnTo>
                    <a:pt x="1833" y="244"/>
                  </a:lnTo>
                  <a:lnTo>
                    <a:pt x="1835" y="246"/>
                  </a:lnTo>
                  <a:lnTo>
                    <a:pt x="1838" y="246"/>
                  </a:lnTo>
                  <a:lnTo>
                    <a:pt x="1842" y="246"/>
                  </a:lnTo>
                  <a:lnTo>
                    <a:pt x="1845" y="243"/>
                  </a:lnTo>
                  <a:lnTo>
                    <a:pt x="1847" y="242"/>
                  </a:lnTo>
                  <a:lnTo>
                    <a:pt x="1850" y="240"/>
                  </a:lnTo>
                  <a:lnTo>
                    <a:pt x="1854" y="242"/>
                  </a:lnTo>
                  <a:lnTo>
                    <a:pt x="1858" y="242"/>
                  </a:lnTo>
                  <a:lnTo>
                    <a:pt x="1862" y="240"/>
                  </a:lnTo>
                  <a:lnTo>
                    <a:pt x="1866" y="240"/>
                  </a:lnTo>
                  <a:lnTo>
                    <a:pt x="1868" y="240"/>
                  </a:lnTo>
                  <a:lnTo>
                    <a:pt x="1873" y="240"/>
                  </a:lnTo>
                  <a:lnTo>
                    <a:pt x="1875" y="242"/>
                  </a:lnTo>
                  <a:lnTo>
                    <a:pt x="1875" y="243"/>
                  </a:lnTo>
                  <a:lnTo>
                    <a:pt x="1873" y="246"/>
                  </a:lnTo>
                  <a:lnTo>
                    <a:pt x="1872" y="247"/>
                  </a:lnTo>
                  <a:lnTo>
                    <a:pt x="1869" y="248"/>
                  </a:lnTo>
                  <a:lnTo>
                    <a:pt x="1867" y="251"/>
                  </a:lnTo>
                  <a:lnTo>
                    <a:pt x="1866" y="254"/>
                  </a:lnTo>
                  <a:lnTo>
                    <a:pt x="1864" y="255"/>
                  </a:lnTo>
                  <a:lnTo>
                    <a:pt x="1866" y="259"/>
                  </a:lnTo>
                  <a:lnTo>
                    <a:pt x="1866" y="260"/>
                  </a:lnTo>
                  <a:lnTo>
                    <a:pt x="1864" y="261"/>
                  </a:lnTo>
                  <a:lnTo>
                    <a:pt x="1862" y="264"/>
                  </a:lnTo>
                  <a:lnTo>
                    <a:pt x="1860" y="267"/>
                  </a:lnTo>
                  <a:lnTo>
                    <a:pt x="1858" y="269"/>
                  </a:lnTo>
                  <a:lnTo>
                    <a:pt x="1856" y="272"/>
                  </a:lnTo>
                  <a:lnTo>
                    <a:pt x="1856" y="274"/>
                  </a:lnTo>
                  <a:lnTo>
                    <a:pt x="1856" y="278"/>
                  </a:lnTo>
                  <a:lnTo>
                    <a:pt x="1856" y="282"/>
                  </a:lnTo>
                  <a:lnTo>
                    <a:pt x="1856" y="286"/>
                  </a:lnTo>
                  <a:lnTo>
                    <a:pt x="1855" y="289"/>
                  </a:lnTo>
                  <a:lnTo>
                    <a:pt x="1854" y="291"/>
                  </a:lnTo>
                  <a:lnTo>
                    <a:pt x="1852" y="295"/>
                  </a:lnTo>
                  <a:lnTo>
                    <a:pt x="1854" y="299"/>
                  </a:lnTo>
                  <a:lnTo>
                    <a:pt x="1852" y="302"/>
                  </a:lnTo>
                  <a:lnTo>
                    <a:pt x="1852" y="306"/>
                  </a:lnTo>
                  <a:lnTo>
                    <a:pt x="1850" y="309"/>
                  </a:lnTo>
                  <a:lnTo>
                    <a:pt x="1850" y="310"/>
                  </a:lnTo>
                  <a:lnTo>
                    <a:pt x="1850" y="311"/>
                  </a:lnTo>
                  <a:lnTo>
                    <a:pt x="1851" y="314"/>
                  </a:lnTo>
                  <a:lnTo>
                    <a:pt x="1851" y="318"/>
                  </a:lnTo>
                  <a:lnTo>
                    <a:pt x="1851" y="322"/>
                  </a:lnTo>
                  <a:lnTo>
                    <a:pt x="1851" y="326"/>
                  </a:lnTo>
                  <a:lnTo>
                    <a:pt x="1851" y="328"/>
                  </a:lnTo>
                  <a:lnTo>
                    <a:pt x="1851" y="332"/>
                  </a:lnTo>
                  <a:lnTo>
                    <a:pt x="1852" y="336"/>
                  </a:lnTo>
                  <a:lnTo>
                    <a:pt x="1852" y="339"/>
                  </a:lnTo>
                  <a:lnTo>
                    <a:pt x="1852" y="343"/>
                  </a:lnTo>
                  <a:lnTo>
                    <a:pt x="1851" y="346"/>
                  </a:lnTo>
                  <a:lnTo>
                    <a:pt x="1850" y="349"/>
                  </a:lnTo>
                  <a:lnTo>
                    <a:pt x="1849" y="352"/>
                  </a:lnTo>
                  <a:lnTo>
                    <a:pt x="1847" y="354"/>
                  </a:lnTo>
                  <a:lnTo>
                    <a:pt x="1849" y="357"/>
                  </a:lnTo>
                  <a:lnTo>
                    <a:pt x="1849" y="361"/>
                  </a:lnTo>
                  <a:lnTo>
                    <a:pt x="1849" y="363"/>
                  </a:lnTo>
                  <a:lnTo>
                    <a:pt x="1850" y="367"/>
                  </a:lnTo>
                  <a:lnTo>
                    <a:pt x="1851" y="370"/>
                  </a:lnTo>
                  <a:lnTo>
                    <a:pt x="1854" y="371"/>
                  </a:lnTo>
                  <a:lnTo>
                    <a:pt x="1858" y="373"/>
                  </a:lnTo>
                  <a:lnTo>
                    <a:pt x="1860" y="373"/>
                  </a:lnTo>
                  <a:lnTo>
                    <a:pt x="1864" y="374"/>
                  </a:lnTo>
                  <a:lnTo>
                    <a:pt x="1867" y="375"/>
                  </a:lnTo>
                  <a:lnTo>
                    <a:pt x="1871" y="377"/>
                  </a:lnTo>
                  <a:lnTo>
                    <a:pt x="1872" y="378"/>
                  </a:lnTo>
                  <a:lnTo>
                    <a:pt x="1875" y="381"/>
                  </a:lnTo>
                  <a:lnTo>
                    <a:pt x="1876" y="383"/>
                  </a:lnTo>
                  <a:lnTo>
                    <a:pt x="1876" y="386"/>
                  </a:lnTo>
                  <a:lnTo>
                    <a:pt x="1877" y="390"/>
                  </a:lnTo>
                  <a:lnTo>
                    <a:pt x="1877" y="394"/>
                  </a:lnTo>
                  <a:lnTo>
                    <a:pt x="1877" y="398"/>
                  </a:lnTo>
                  <a:lnTo>
                    <a:pt x="1877" y="404"/>
                  </a:lnTo>
                  <a:lnTo>
                    <a:pt x="1877" y="405"/>
                  </a:lnTo>
                  <a:lnTo>
                    <a:pt x="1875" y="408"/>
                  </a:lnTo>
                  <a:lnTo>
                    <a:pt x="1872" y="408"/>
                  </a:lnTo>
                  <a:lnTo>
                    <a:pt x="1869" y="407"/>
                  </a:lnTo>
                  <a:lnTo>
                    <a:pt x="1867" y="405"/>
                  </a:lnTo>
                  <a:lnTo>
                    <a:pt x="1864" y="405"/>
                  </a:lnTo>
                  <a:lnTo>
                    <a:pt x="1860" y="407"/>
                  </a:lnTo>
                  <a:lnTo>
                    <a:pt x="1858" y="405"/>
                  </a:lnTo>
                  <a:lnTo>
                    <a:pt x="1855" y="404"/>
                  </a:lnTo>
                  <a:lnTo>
                    <a:pt x="1852" y="403"/>
                  </a:lnTo>
                  <a:lnTo>
                    <a:pt x="1850" y="404"/>
                  </a:lnTo>
                  <a:lnTo>
                    <a:pt x="1849" y="407"/>
                  </a:lnTo>
                  <a:lnTo>
                    <a:pt x="1850" y="411"/>
                  </a:lnTo>
                  <a:lnTo>
                    <a:pt x="1850" y="413"/>
                  </a:lnTo>
                  <a:lnTo>
                    <a:pt x="1850" y="417"/>
                  </a:lnTo>
                  <a:lnTo>
                    <a:pt x="1850" y="420"/>
                  </a:lnTo>
                  <a:lnTo>
                    <a:pt x="1849" y="422"/>
                  </a:lnTo>
                  <a:lnTo>
                    <a:pt x="1849" y="424"/>
                  </a:lnTo>
                  <a:lnTo>
                    <a:pt x="1849" y="428"/>
                  </a:lnTo>
                  <a:lnTo>
                    <a:pt x="1849" y="432"/>
                  </a:lnTo>
                  <a:lnTo>
                    <a:pt x="1850" y="434"/>
                  </a:lnTo>
                  <a:lnTo>
                    <a:pt x="1851" y="437"/>
                  </a:lnTo>
                  <a:lnTo>
                    <a:pt x="1852" y="439"/>
                  </a:lnTo>
                  <a:lnTo>
                    <a:pt x="1855" y="442"/>
                  </a:lnTo>
                  <a:lnTo>
                    <a:pt x="1856" y="445"/>
                  </a:lnTo>
                  <a:lnTo>
                    <a:pt x="1858" y="447"/>
                  </a:lnTo>
                  <a:lnTo>
                    <a:pt x="1860" y="449"/>
                  </a:lnTo>
                  <a:lnTo>
                    <a:pt x="1862" y="451"/>
                  </a:lnTo>
                  <a:lnTo>
                    <a:pt x="1863" y="454"/>
                  </a:lnTo>
                  <a:lnTo>
                    <a:pt x="1863" y="458"/>
                  </a:lnTo>
                  <a:lnTo>
                    <a:pt x="1863" y="460"/>
                  </a:lnTo>
                  <a:lnTo>
                    <a:pt x="1860" y="463"/>
                  </a:lnTo>
                  <a:lnTo>
                    <a:pt x="1858" y="464"/>
                  </a:lnTo>
                  <a:lnTo>
                    <a:pt x="1855" y="466"/>
                  </a:lnTo>
                  <a:lnTo>
                    <a:pt x="1851" y="466"/>
                  </a:lnTo>
                  <a:lnTo>
                    <a:pt x="1849" y="468"/>
                  </a:lnTo>
                  <a:lnTo>
                    <a:pt x="1847" y="470"/>
                  </a:lnTo>
                  <a:lnTo>
                    <a:pt x="1846" y="472"/>
                  </a:lnTo>
                  <a:lnTo>
                    <a:pt x="1845" y="475"/>
                  </a:lnTo>
                  <a:lnTo>
                    <a:pt x="1843" y="477"/>
                  </a:lnTo>
                  <a:lnTo>
                    <a:pt x="1842" y="480"/>
                  </a:lnTo>
                  <a:lnTo>
                    <a:pt x="1841" y="484"/>
                  </a:lnTo>
                  <a:lnTo>
                    <a:pt x="1841" y="487"/>
                  </a:lnTo>
                  <a:lnTo>
                    <a:pt x="1839" y="490"/>
                  </a:lnTo>
                  <a:lnTo>
                    <a:pt x="1841" y="494"/>
                  </a:lnTo>
                  <a:lnTo>
                    <a:pt x="1841" y="498"/>
                  </a:lnTo>
                  <a:lnTo>
                    <a:pt x="1841" y="501"/>
                  </a:lnTo>
                  <a:lnTo>
                    <a:pt x="1842" y="505"/>
                  </a:lnTo>
                  <a:lnTo>
                    <a:pt x="1843" y="507"/>
                  </a:lnTo>
                  <a:lnTo>
                    <a:pt x="1845" y="510"/>
                  </a:lnTo>
                  <a:lnTo>
                    <a:pt x="1846" y="513"/>
                  </a:lnTo>
                  <a:lnTo>
                    <a:pt x="1847" y="515"/>
                  </a:lnTo>
                  <a:lnTo>
                    <a:pt x="1847" y="519"/>
                  </a:lnTo>
                  <a:lnTo>
                    <a:pt x="1847" y="523"/>
                  </a:lnTo>
                  <a:lnTo>
                    <a:pt x="1847" y="527"/>
                  </a:lnTo>
                  <a:lnTo>
                    <a:pt x="1846" y="530"/>
                  </a:lnTo>
                  <a:lnTo>
                    <a:pt x="1843" y="532"/>
                  </a:lnTo>
                  <a:lnTo>
                    <a:pt x="1842" y="534"/>
                  </a:lnTo>
                  <a:lnTo>
                    <a:pt x="1841" y="536"/>
                  </a:lnTo>
                  <a:lnTo>
                    <a:pt x="1838" y="539"/>
                  </a:lnTo>
                  <a:lnTo>
                    <a:pt x="1835" y="540"/>
                  </a:lnTo>
                  <a:lnTo>
                    <a:pt x="1835" y="544"/>
                  </a:lnTo>
                  <a:lnTo>
                    <a:pt x="1834" y="548"/>
                  </a:lnTo>
                  <a:lnTo>
                    <a:pt x="1834" y="551"/>
                  </a:lnTo>
                  <a:lnTo>
                    <a:pt x="1835" y="553"/>
                  </a:lnTo>
                  <a:lnTo>
                    <a:pt x="1834" y="556"/>
                  </a:lnTo>
                  <a:lnTo>
                    <a:pt x="1833" y="560"/>
                  </a:lnTo>
                  <a:lnTo>
                    <a:pt x="1831" y="562"/>
                  </a:lnTo>
                  <a:lnTo>
                    <a:pt x="1831" y="566"/>
                  </a:lnTo>
                  <a:lnTo>
                    <a:pt x="1831" y="570"/>
                  </a:lnTo>
                  <a:lnTo>
                    <a:pt x="1831" y="574"/>
                  </a:lnTo>
                  <a:lnTo>
                    <a:pt x="1831" y="578"/>
                  </a:lnTo>
                  <a:lnTo>
                    <a:pt x="1831" y="582"/>
                  </a:lnTo>
                  <a:lnTo>
                    <a:pt x="1831" y="586"/>
                  </a:lnTo>
                  <a:lnTo>
                    <a:pt x="1833" y="587"/>
                  </a:lnTo>
                  <a:lnTo>
                    <a:pt x="1834" y="587"/>
                  </a:lnTo>
                  <a:lnTo>
                    <a:pt x="1838" y="587"/>
                  </a:lnTo>
                  <a:lnTo>
                    <a:pt x="1842" y="589"/>
                  </a:lnTo>
                  <a:lnTo>
                    <a:pt x="1843" y="591"/>
                  </a:lnTo>
                  <a:lnTo>
                    <a:pt x="1845" y="594"/>
                  </a:lnTo>
                  <a:lnTo>
                    <a:pt x="1846" y="598"/>
                  </a:lnTo>
                  <a:lnTo>
                    <a:pt x="1846" y="600"/>
                  </a:lnTo>
                  <a:lnTo>
                    <a:pt x="1847" y="604"/>
                  </a:lnTo>
                  <a:lnTo>
                    <a:pt x="1847" y="608"/>
                  </a:lnTo>
                  <a:lnTo>
                    <a:pt x="1847" y="610"/>
                  </a:lnTo>
                  <a:lnTo>
                    <a:pt x="1847" y="612"/>
                  </a:lnTo>
                  <a:lnTo>
                    <a:pt x="1847" y="616"/>
                  </a:lnTo>
                  <a:lnTo>
                    <a:pt x="1846" y="619"/>
                  </a:lnTo>
                  <a:lnTo>
                    <a:pt x="1845" y="623"/>
                  </a:lnTo>
                  <a:lnTo>
                    <a:pt x="1843" y="624"/>
                  </a:lnTo>
                  <a:lnTo>
                    <a:pt x="1841" y="627"/>
                  </a:lnTo>
                  <a:lnTo>
                    <a:pt x="1839" y="629"/>
                  </a:lnTo>
                  <a:lnTo>
                    <a:pt x="1835" y="631"/>
                  </a:lnTo>
                  <a:lnTo>
                    <a:pt x="1833" y="631"/>
                  </a:lnTo>
                  <a:lnTo>
                    <a:pt x="1829" y="631"/>
                  </a:lnTo>
                  <a:lnTo>
                    <a:pt x="1826" y="629"/>
                  </a:lnTo>
                  <a:lnTo>
                    <a:pt x="1822" y="628"/>
                  </a:lnTo>
                  <a:lnTo>
                    <a:pt x="1821" y="627"/>
                  </a:lnTo>
                  <a:lnTo>
                    <a:pt x="1818" y="624"/>
                  </a:lnTo>
                  <a:lnTo>
                    <a:pt x="1816" y="623"/>
                  </a:lnTo>
                  <a:lnTo>
                    <a:pt x="1814" y="620"/>
                  </a:lnTo>
                  <a:lnTo>
                    <a:pt x="1812" y="619"/>
                  </a:lnTo>
                  <a:lnTo>
                    <a:pt x="1811" y="616"/>
                  </a:lnTo>
                  <a:lnTo>
                    <a:pt x="1808" y="614"/>
                  </a:lnTo>
                  <a:lnTo>
                    <a:pt x="1807" y="612"/>
                  </a:lnTo>
                  <a:lnTo>
                    <a:pt x="1803" y="611"/>
                  </a:lnTo>
                  <a:lnTo>
                    <a:pt x="1800" y="612"/>
                  </a:lnTo>
                  <a:lnTo>
                    <a:pt x="1799" y="615"/>
                  </a:lnTo>
                  <a:lnTo>
                    <a:pt x="1796" y="616"/>
                  </a:lnTo>
                  <a:lnTo>
                    <a:pt x="1795" y="619"/>
                  </a:lnTo>
                  <a:lnTo>
                    <a:pt x="1792" y="621"/>
                  </a:lnTo>
                  <a:lnTo>
                    <a:pt x="1791" y="624"/>
                  </a:lnTo>
                  <a:lnTo>
                    <a:pt x="1790" y="627"/>
                  </a:lnTo>
                  <a:lnTo>
                    <a:pt x="1791" y="631"/>
                  </a:lnTo>
                  <a:lnTo>
                    <a:pt x="1792" y="633"/>
                  </a:lnTo>
                  <a:lnTo>
                    <a:pt x="1793" y="634"/>
                  </a:lnTo>
                  <a:lnTo>
                    <a:pt x="1796" y="637"/>
                  </a:lnTo>
                  <a:lnTo>
                    <a:pt x="1797" y="640"/>
                  </a:lnTo>
                  <a:lnTo>
                    <a:pt x="1797" y="642"/>
                  </a:lnTo>
                  <a:lnTo>
                    <a:pt x="1797" y="646"/>
                  </a:lnTo>
                  <a:lnTo>
                    <a:pt x="1797" y="649"/>
                  </a:lnTo>
                  <a:lnTo>
                    <a:pt x="1797" y="650"/>
                  </a:lnTo>
                  <a:lnTo>
                    <a:pt x="1799" y="654"/>
                  </a:lnTo>
                  <a:lnTo>
                    <a:pt x="1800" y="655"/>
                  </a:lnTo>
                  <a:lnTo>
                    <a:pt x="1803" y="657"/>
                  </a:lnTo>
                  <a:lnTo>
                    <a:pt x="1807" y="658"/>
                  </a:lnTo>
                  <a:lnTo>
                    <a:pt x="1808" y="661"/>
                  </a:lnTo>
                  <a:lnTo>
                    <a:pt x="1809" y="663"/>
                  </a:lnTo>
                  <a:lnTo>
                    <a:pt x="1813" y="665"/>
                  </a:lnTo>
                  <a:lnTo>
                    <a:pt x="1816" y="663"/>
                  </a:lnTo>
                  <a:lnTo>
                    <a:pt x="1818" y="662"/>
                  </a:lnTo>
                  <a:lnTo>
                    <a:pt x="1821" y="662"/>
                  </a:lnTo>
                  <a:lnTo>
                    <a:pt x="1822" y="659"/>
                  </a:lnTo>
                  <a:lnTo>
                    <a:pt x="1825" y="658"/>
                  </a:lnTo>
                  <a:lnTo>
                    <a:pt x="1829" y="657"/>
                  </a:lnTo>
                  <a:lnTo>
                    <a:pt x="1831" y="655"/>
                  </a:lnTo>
                  <a:lnTo>
                    <a:pt x="1833" y="654"/>
                  </a:lnTo>
                  <a:lnTo>
                    <a:pt x="1837" y="653"/>
                  </a:lnTo>
                  <a:lnTo>
                    <a:pt x="1839" y="651"/>
                  </a:lnTo>
                  <a:lnTo>
                    <a:pt x="1843" y="651"/>
                  </a:lnTo>
                  <a:lnTo>
                    <a:pt x="1847" y="651"/>
                  </a:lnTo>
                  <a:lnTo>
                    <a:pt x="1850" y="653"/>
                  </a:lnTo>
                  <a:lnTo>
                    <a:pt x="1852" y="654"/>
                  </a:lnTo>
                  <a:lnTo>
                    <a:pt x="1855" y="655"/>
                  </a:lnTo>
                  <a:lnTo>
                    <a:pt x="1858" y="657"/>
                  </a:lnTo>
                  <a:lnTo>
                    <a:pt x="1859" y="659"/>
                  </a:lnTo>
                  <a:lnTo>
                    <a:pt x="1862" y="662"/>
                  </a:lnTo>
                  <a:lnTo>
                    <a:pt x="1863" y="665"/>
                  </a:lnTo>
                  <a:lnTo>
                    <a:pt x="1863" y="667"/>
                  </a:lnTo>
                  <a:lnTo>
                    <a:pt x="1862" y="670"/>
                  </a:lnTo>
                  <a:lnTo>
                    <a:pt x="1859" y="671"/>
                  </a:lnTo>
                  <a:lnTo>
                    <a:pt x="1856" y="672"/>
                  </a:lnTo>
                  <a:lnTo>
                    <a:pt x="1854" y="674"/>
                  </a:lnTo>
                  <a:lnTo>
                    <a:pt x="1851" y="676"/>
                  </a:lnTo>
                  <a:lnTo>
                    <a:pt x="1849" y="678"/>
                  </a:lnTo>
                  <a:lnTo>
                    <a:pt x="1846" y="679"/>
                  </a:lnTo>
                  <a:lnTo>
                    <a:pt x="1842" y="679"/>
                  </a:lnTo>
                  <a:lnTo>
                    <a:pt x="1839" y="678"/>
                  </a:lnTo>
                  <a:lnTo>
                    <a:pt x="1838" y="675"/>
                  </a:lnTo>
                  <a:lnTo>
                    <a:pt x="1835" y="674"/>
                  </a:lnTo>
                  <a:lnTo>
                    <a:pt x="1833" y="672"/>
                  </a:lnTo>
                  <a:lnTo>
                    <a:pt x="1829" y="672"/>
                  </a:lnTo>
                  <a:lnTo>
                    <a:pt x="1826" y="674"/>
                  </a:lnTo>
                  <a:lnTo>
                    <a:pt x="1825" y="676"/>
                  </a:lnTo>
                  <a:lnTo>
                    <a:pt x="1822" y="676"/>
                  </a:lnTo>
                  <a:lnTo>
                    <a:pt x="1818" y="678"/>
                  </a:lnTo>
                  <a:lnTo>
                    <a:pt x="1816" y="676"/>
                  </a:lnTo>
                  <a:lnTo>
                    <a:pt x="1813" y="675"/>
                  </a:lnTo>
                  <a:lnTo>
                    <a:pt x="1811" y="674"/>
                  </a:lnTo>
                  <a:lnTo>
                    <a:pt x="1807" y="672"/>
                  </a:lnTo>
                  <a:lnTo>
                    <a:pt x="1804" y="674"/>
                  </a:lnTo>
                  <a:lnTo>
                    <a:pt x="1801" y="675"/>
                  </a:lnTo>
                  <a:lnTo>
                    <a:pt x="1799" y="676"/>
                  </a:lnTo>
                  <a:lnTo>
                    <a:pt x="1795" y="678"/>
                  </a:lnTo>
                  <a:lnTo>
                    <a:pt x="1792" y="678"/>
                  </a:lnTo>
                  <a:lnTo>
                    <a:pt x="1788" y="678"/>
                  </a:lnTo>
                  <a:lnTo>
                    <a:pt x="1784" y="676"/>
                  </a:lnTo>
                  <a:lnTo>
                    <a:pt x="1782" y="675"/>
                  </a:lnTo>
                  <a:lnTo>
                    <a:pt x="1778" y="675"/>
                  </a:lnTo>
                  <a:lnTo>
                    <a:pt x="1775" y="676"/>
                  </a:lnTo>
                  <a:lnTo>
                    <a:pt x="1774" y="679"/>
                  </a:lnTo>
                  <a:lnTo>
                    <a:pt x="1773" y="683"/>
                  </a:lnTo>
                  <a:lnTo>
                    <a:pt x="1773" y="686"/>
                  </a:lnTo>
                  <a:lnTo>
                    <a:pt x="1773" y="689"/>
                  </a:lnTo>
                  <a:lnTo>
                    <a:pt x="1771" y="693"/>
                  </a:lnTo>
                  <a:lnTo>
                    <a:pt x="1771" y="697"/>
                  </a:lnTo>
                  <a:lnTo>
                    <a:pt x="1773" y="700"/>
                  </a:lnTo>
                  <a:lnTo>
                    <a:pt x="1774" y="704"/>
                  </a:lnTo>
                  <a:lnTo>
                    <a:pt x="1775" y="706"/>
                  </a:lnTo>
                  <a:lnTo>
                    <a:pt x="1776" y="708"/>
                  </a:lnTo>
                  <a:lnTo>
                    <a:pt x="1779" y="710"/>
                  </a:lnTo>
                  <a:lnTo>
                    <a:pt x="1782" y="712"/>
                  </a:lnTo>
                  <a:lnTo>
                    <a:pt x="1786" y="712"/>
                  </a:lnTo>
                  <a:lnTo>
                    <a:pt x="1790" y="712"/>
                  </a:lnTo>
                  <a:lnTo>
                    <a:pt x="1793" y="710"/>
                  </a:lnTo>
                  <a:lnTo>
                    <a:pt x="1796" y="709"/>
                  </a:lnTo>
                  <a:lnTo>
                    <a:pt x="1799" y="709"/>
                  </a:lnTo>
                  <a:lnTo>
                    <a:pt x="1803" y="708"/>
                  </a:lnTo>
                  <a:lnTo>
                    <a:pt x="1807" y="708"/>
                  </a:lnTo>
                  <a:lnTo>
                    <a:pt x="1811" y="709"/>
                  </a:lnTo>
                  <a:lnTo>
                    <a:pt x="1814" y="709"/>
                  </a:lnTo>
                  <a:lnTo>
                    <a:pt x="1816" y="712"/>
                  </a:lnTo>
                  <a:lnTo>
                    <a:pt x="1817" y="714"/>
                  </a:lnTo>
                  <a:lnTo>
                    <a:pt x="1816" y="718"/>
                  </a:lnTo>
                  <a:lnTo>
                    <a:pt x="1814" y="721"/>
                  </a:lnTo>
                  <a:lnTo>
                    <a:pt x="1813" y="722"/>
                  </a:lnTo>
                  <a:lnTo>
                    <a:pt x="1811" y="725"/>
                  </a:lnTo>
                  <a:lnTo>
                    <a:pt x="1808" y="726"/>
                  </a:lnTo>
                  <a:lnTo>
                    <a:pt x="1805" y="727"/>
                  </a:lnTo>
                  <a:lnTo>
                    <a:pt x="1803" y="729"/>
                  </a:lnTo>
                  <a:lnTo>
                    <a:pt x="1800" y="730"/>
                  </a:lnTo>
                  <a:lnTo>
                    <a:pt x="1796" y="731"/>
                  </a:lnTo>
                  <a:lnTo>
                    <a:pt x="1793" y="731"/>
                  </a:lnTo>
                  <a:lnTo>
                    <a:pt x="1791" y="733"/>
                  </a:lnTo>
                  <a:lnTo>
                    <a:pt x="1787" y="734"/>
                  </a:lnTo>
                  <a:lnTo>
                    <a:pt x="1783" y="734"/>
                  </a:lnTo>
                  <a:lnTo>
                    <a:pt x="1780" y="734"/>
                  </a:lnTo>
                  <a:lnTo>
                    <a:pt x="1776" y="733"/>
                  </a:lnTo>
                  <a:lnTo>
                    <a:pt x="1774" y="731"/>
                  </a:lnTo>
                  <a:lnTo>
                    <a:pt x="1771" y="734"/>
                  </a:lnTo>
                  <a:lnTo>
                    <a:pt x="1770" y="735"/>
                  </a:lnTo>
                  <a:lnTo>
                    <a:pt x="1769" y="739"/>
                  </a:lnTo>
                  <a:lnTo>
                    <a:pt x="1769" y="743"/>
                  </a:lnTo>
                  <a:lnTo>
                    <a:pt x="1771" y="744"/>
                  </a:lnTo>
                  <a:lnTo>
                    <a:pt x="1774" y="746"/>
                  </a:lnTo>
                  <a:lnTo>
                    <a:pt x="1778" y="747"/>
                  </a:lnTo>
                  <a:lnTo>
                    <a:pt x="1780" y="748"/>
                  </a:lnTo>
                  <a:lnTo>
                    <a:pt x="1782" y="751"/>
                  </a:lnTo>
                  <a:lnTo>
                    <a:pt x="1780" y="754"/>
                  </a:lnTo>
                  <a:lnTo>
                    <a:pt x="1779" y="756"/>
                  </a:lnTo>
                  <a:lnTo>
                    <a:pt x="1776" y="758"/>
                  </a:lnTo>
                  <a:lnTo>
                    <a:pt x="1775" y="758"/>
                  </a:lnTo>
                  <a:lnTo>
                    <a:pt x="1776" y="759"/>
                  </a:lnTo>
                  <a:lnTo>
                    <a:pt x="1779" y="760"/>
                  </a:lnTo>
                  <a:lnTo>
                    <a:pt x="1782" y="761"/>
                  </a:lnTo>
                  <a:lnTo>
                    <a:pt x="1786" y="763"/>
                  </a:lnTo>
                  <a:lnTo>
                    <a:pt x="1790" y="764"/>
                  </a:lnTo>
                  <a:lnTo>
                    <a:pt x="1792" y="764"/>
                  </a:lnTo>
                  <a:lnTo>
                    <a:pt x="1796" y="765"/>
                  </a:lnTo>
                  <a:lnTo>
                    <a:pt x="1800" y="765"/>
                  </a:lnTo>
                  <a:lnTo>
                    <a:pt x="1804" y="765"/>
                  </a:lnTo>
                  <a:lnTo>
                    <a:pt x="1807" y="764"/>
                  </a:lnTo>
                  <a:lnTo>
                    <a:pt x="1811" y="764"/>
                  </a:lnTo>
                  <a:lnTo>
                    <a:pt x="1813" y="763"/>
                  </a:lnTo>
                  <a:lnTo>
                    <a:pt x="1816" y="760"/>
                  </a:lnTo>
                  <a:lnTo>
                    <a:pt x="1818" y="759"/>
                  </a:lnTo>
                  <a:lnTo>
                    <a:pt x="1821" y="758"/>
                  </a:lnTo>
                  <a:lnTo>
                    <a:pt x="1824" y="758"/>
                  </a:lnTo>
                  <a:lnTo>
                    <a:pt x="1828" y="756"/>
                  </a:lnTo>
                  <a:lnTo>
                    <a:pt x="1830" y="755"/>
                  </a:lnTo>
                  <a:lnTo>
                    <a:pt x="1833" y="755"/>
                  </a:lnTo>
                  <a:lnTo>
                    <a:pt x="1837" y="754"/>
                  </a:lnTo>
                  <a:lnTo>
                    <a:pt x="1838" y="751"/>
                  </a:lnTo>
                  <a:lnTo>
                    <a:pt x="1841" y="750"/>
                  </a:lnTo>
                  <a:lnTo>
                    <a:pt x="1842" y="746"/>
                  </a:lnTo>
                  <a:lnTo>
                    <a:pt x="1843" y="743"/>
                  </a:lnTo>
                  <a:lnTo>
                    <a:pt x="1843" y="739"/>
                  </a:lnTo>
                  <a:lnTo>
                    <a:pt x="1845" y="737"/>
                  </a:lnTo>
                  <a:lnTo>
                    <a:pt x="1845" y="733"/>
                  </a:lnTo>
                  <a:lnTo>
                    <a:pt x="1846" y="730"/>
                  </a:lnTo>
                  <a:lnTo>
                    <a:pt x="1847" y="727"/>
                  </a:lnTo>
                  <a:lnTo>
                    <a:pt x="1850" y="726"/>
                  </a:lnTo>
                  <a:lnTo>
                    <a:pt x="1852" y="725"/>
                  </a:lnTo>
                  <a:lnTo>
                    <a:pt x="1856" y="723"/>
                  </a:lnTo>
                  <a:lnTo>
                    <a:pt x="1860" y="723"/>
                  </a:lnTo>
                  <a:lnTo>
                    <a:pt x="1864" y="723"/>
                  </a:lnTo>
                  <a:lnTo>
                    <a:pt x="1868" y="725"/>
                  </a:lnTo>
                  <a:lnTo>
                    <a:pt x="1871" y="725"/>
                  </a:lnTo>
                  <a:lnTo>
                    <a:pt x="1875" y="725"/>
                  </a:lnTo>
                  <a:lnTo>
                    <a:pt x="1877" y="723"/>
                  </a:lnTo>
                  <a:lnTo>
                    <a:pt x="1880" y="722"/>
                  </a:lnTo>
                  <a:lnTo>
                    <a:pt x="1883" y="720"/>
                  </a:lnTo>
                  <a:lnTo>
                    <a:pt x="1885" y="720"/>
                  </a:lnTo>
                  <a:lnTo>
                    <a:pt x="1889" y="720"/>
                  </a:lnTo>
                  <a:lnTo>
                    <a:pt x="1893" y="720"/>
                  </a:lnTo>
                  <a:lnTo>
                    <a:pt x="1897" y="721"/>
                  </a:lnTo>
                  <a:lnTo>
                    <a:pt x="1901" y="721"/>
                  </a:lnTo>
                  <a:lnTo>
                    <a:pt x="1904" y="722"/>
                  </a:lnTo>
                  <a:lnTo>
                    <a:pt x="1907" y="722"/>
                  </a:lnTo>
                  <a:lnTo>
                    <a:pt x="1910" y="723"/>
                  </a:lnTo>
                  <a:lnTo>
                    <a:pt x="1914" y="725"/>
                  </a:lnTo>
                  <a:lnTo>
                    <a:pt x="1917" y="726"/>
                  </a:lnTo>
                  <a:lnTo>
                    <a:pt x="1919" y="727"/>
                  </a:lnTo>
                  <a:lnTo>
                    <a:pt x="1922" y="729"/>
                  </a:lnTo>
                  <a:lnTo>
                    <a:pt x="1924" y="730"/>
                  </a:lnTo>
                  <a:lnTo>
                    <a:pt x="1928" y="731"/>
                  </a:lnTo>
                  <a:lnTo>
                    <a:pt x="1931" y="731"/>
                  </a:lnTo>
                  <a:lnTo>
                    <a:pt x="1935" y="733"/>
                  </a:lnTo>
                  <a:lnTo>
                    <a:pt x="1936" y="733"/>
                  </a:lnTo>
                  <a:lnTo>
                    <a:pt x="1938" y="734"/>
                  </a:lnTo>
                  <a:lnTo>
                    <a:pt x="1939" y="735"/>
                  </a:lnTo>
                  <a:lnTo>
                    <a:pt x="1940" y="739"/>
                  </a:lnTo>
                  <a:lnTo>
                    <a:pt x="1942" y="742"/>
                  </a:lnTo>
                  <a:lnTo>
                    <a:pt x="1940" y="746"/>
                  </a:lnTo>
                  <a:lnTo>
                    <a:pt x="1939" y="748"/>
                  </a:lnTo>
                  <a:lnTo>
                    <a:pt x="1938" y="752"/>
                  </a:lnTo>
                  <a:lnTo>
                    <a:pt x="1936" y="755"/>
                  </a:lnTo>
                  <a:lnTo>
                    <a:pt x="1936" y="756"/>
                  </a:lnTo>
                  <a:lnTo>
                    <a:pt x="1935" y="758"/>
                  </a:lnTo>
                  <a:lnTo>
                    <a:pt x="1936" y="759"/>
                  </a:lnTo>
                  <a:lnTo>
                    <a:pt x="1936" y="760"/>
                  </a:lnTo>
                  <a:lnTo>
                    <a:pt x="1939" y="760"/>
                  </a:lnTo>
                  <a:lnTo>
                    <a:pt x="1944" y="760"/>
                  </a:lnTo>
                  <a:lnTo>
                    <a:pt x="1947" y="761"/>
                  </a:lnTo>
                  <a:lnTo>
                    <a:pt x="1951" y="761"/>
                  </a:lnTo>
                  <a:lnTo>
                    <a:pt x="1953" y="763"/>
                  </a:lnTo>
                  <a:lnTo>
                    <a:pt x="1957" y="764"/>
                  </a:lnTo>
                  <a:lnTo>
                    <a:pt x="1960" y="764"/>
                  </a:lnTo>
                  <a:lnTo>
                    <a:pt x="1962" y="765"/>
                  </a:lnTo>
                  <a:lnTo>
                    <a:pt x="1965" y="768"/>
                  </a:lnTo>
                  <a:lnTo>
                    <a:pt x="1966" y="769"/>
                  </a:lnTo>
                  <a:lnTo>
                    <a:pt x="1966" y="773"/>
                  </a:lnTo>
                  <a:lnTo>
                    <a:pt x="1968" y="777"/>
                  </a:lnTo>
                  <a:lnTo>
                    <a:pt x="1968" y="780"/>
                  </a:lnTo>
                  <a:lnTo>
                    <a:pt x="1968" y="784"/>
                  </a:lnTo>
                  <a:lnTo>
                    <a:pt x="1968" y="788"/>
                  </a:lnTo>
                  <a:lnTo>
                    <a:pt x="1968" y="792"/>
                  </a:lnTo>
                  <a:lnTo>
                    <a:pt x="1968" y="795"/>
                  </a:lnTo>
                  <a:lnTo>
                    <a:pt x="1966" y="799"/>
                  </a:lnTo>
                  <a:lnTo>
                    <a:pt x="1965" y="802"/>
                  </a:lnTo>
                  <a:lnTo>
                    <a:pt x="1965" y="806"/>
                  </a:lnTo>
                  <a:lnTo>
                    <a:pt x="1964" y="809"/>
                  </a:lnTo>
                  <a:lnTo>
                    <a:pt x="1962" y="812"/>
                  </a:lnTo>
                  <a:lnTo>
                    <a:pt x="1961" y="815"/>
                  </a:lnTo>
                  <a:lnTo>
                    <a:pt x="1960" y="818"/>
                  </a:lnTo>
                  <a:lnTo>
                    <a:pt x="1960" y="822"/>
                  </a:lnTo>
                  <a:lnTo>
                    <a:pt x="1960" y="826"/>
                  </a:lnTo>
                  <a:lnTo>
                    <a:pt x="1961" y="828"/>
                  </a:lnTo>
                  <a:lnTo>
                    <a:pt x="1962" y="831"/>
                  </a:lnTo>
                  <a:lnTo>
                    <a:pt x="1964" y="833"/>
                  </a:lnTo>
                  <a:lnTo>
                    <a:pt x="1965" y="836"/>
                  </a:lnTo>
                  <a:lnTo>
                    <a:pt x="1964" y="839"/>
                  </a:lnTo>
                  <a:lnTo>
                    <a:pt x="1962" y="841"/>
                  </a:lnTo>
                  <a:lnTo>
                    <a:pt x="1959" y="843"/>
                  </a:lnTo>
                  <a:lnTo>
                    <a:pt x="1956" y="843"/>
                  </a:lnTo>
                  <a:lnTo>
                    <a:pt x="1952" y="844"/>
                  </a:lnTo>
                  <a:lnTo>
                    <a:pt x="1949" y="845"/>
                  </a:lnTo>
                  <a:lnTo>
                    <a:pt x="1947" y="847"/>
                  </a:lnTo>
                  <a:lnTo>
                    <a:pt x="1944" y="849"/>
                  </a:lnTo>
                  <a:lnTo>
                    <a:pt x="1943" y="850"/>
                  </a:lnTo>
                  <a:lnTo>
                    <a:pt x="1942" y="853"/>
                  </a:lnTo>
                  <a:lnTo>
                    <a:pt x="1940" y="856"/>
                  </a:lnTo>
                  <a:lnTo>
                    <a:pt x="1939" y="860"/>
                  </a:lnTo>
                  <a:lnTo>
                    <a:pt x="1939" y="864"/>
                  </a:lnTo>
                  <a:lnTo>
                    <a:pt x="1939" y="867"/>
                  </a:lnTo>
                  <a:lnTo>
                    <a:pt x="1942" y="870"/>
                  </a:lnTo>
                  <a:lnTo>
                    <a:pt x="1943" y="873"/>
                  </a:lnTo>
                  <a:lnTo>
                    <a:pt x="1944" y="875"/>
                  </a:lnTo>
                  <a:lnTo>
                    <a:pt x="1945" y="878"/>
                  </a:lnTo>
                  <a:lnTo>
                    <a:pt x="1947" y="881"/>
                  </a:lnTo>
                  <a:lnTo>
                    <a:pt x="1948" y="883"/>
                  </a:lnTo>
                  <a:lnTo>
                    <a:pt x="1949" y="886"/>
                  </a:lnTo>
                  <a:lnTo>
                    <a:pt x="1951" y="888"/>
                  </a:lnTo>
                  <a:lnTo>
                    <a:pt x="1952" y="891"/>
                  </a:lnTo>
                  <a:lnTo>
                    <a:pt x="1951" y="894"/>
                  </a:lnTo>
                  <a:lnTo>
                    <a:pt x="1949" y="896"/>
                  </a:lnTo>
                  <a:lnTo>
                    <a:pt x="1948" y="899"/>
                  </a:lnTo>
                  <a:lnTo>
                    <a:pt x="1947" y="901"/>
                  </a:lnTo>
                  <a:lnTo>
                    <a:pt x="1945" y="904"/>
                  </a:lnTo>
                  <a:lnTo>
                    <a:pt x="1944" y="907"/>
                  </a:lnTo>
                  <a:lnTo>
                    <a:pt x="1943" y="909"/>
                  </a:lnTo>
                  <a:lnTo>
                    <a:pt x="1942" y="912"/>
                  </a:lnTo>
                  <a:lnTo>
                    <a:pt x="1940" y="915"/>
                  </a:lnTo>
                  <a:lnTo>
                    <a:pt x="1939" y="917"/>
                  </a:lnTo>
                  <a:lnTo>
                    <a:pt x="1936" y="920"/>
                  </a:lnTo>
                  <a:lnTo>
                    <a:pt x="1934" y="921"/>
                  </a:lnTo>
                  <a:lnTo>
                    <a:pt x="1931" y="922"/>
                  </a:lnTo>
                  <a:lnTo>
                    <a:pt x="1930" y="924"/>
                  </a:lnTo>
                  <a:lnTo>
                    <a:pt x="1926" y="925"/>
                  </a:lnTo>
                  <a:lnTo>
                    <a:pt x="1923" y="925"/>
                  </a:lnTo>
                  <a:lnTo>
                    <a:pt x="1922" y="928"/>
                  </a:lnTo>
                  <a:lnTo>
                    <a:pt x="1922" y="932"/>
                  </a:lnTo>
                  <a:lnTo>
                    <a:pt x="1923" y="934"/>
                  </a:lnTo>
                  <a:lnTo>
                    <a:pt x="1924" y="937"/>
                  </a:lnTo>
                  <a:lnTo>
                    <a:pt x="1924" y="941"/>
                  </a:lnTo>
                  <a:lnTo>
                    <a:pt x="1924" y="945"/>
                  </a:lnTo>
                  <a:lnTo>
                    <a:pt x="1926" y="949"/>
                  </a:lnTo>
                  <a:lnTo>
                    <a:pt x="1926" y="953"/>
                  </a:lnTo>
                  <a:lnTo>
                    <a:pt x="1924" y="955"/>
                  </a:lnTo>
                  <a:lnTo>
                    <a:pt x="1923" y="959"/>
                  </a:lnTo>
                  <a:lnTo>
                    <a:pt x="1922" y="962"/>
                  </a:lnTo>
                  <a:lnTo>
                    <a:pt x="1921" y="963"/>
                  </a:lnTo>
                  <a:lnTo>
                    <a:pt x="1918" y="966"/>
                  </a:lnTo>
                  <a:lnTo>
                    <a:pt x="1917" y="968"/>
                  </a:lnTo>
                  <a:lnTo>
                    <a:pt x="1914" y="970"/>
                  </a:lnTo>
                  <a:lnTo>
                    <a:pt x="1913" y="972"/>
                  </a:lnTo>
                  <a:lnTo>
                    <a:pt x="1911" y="975"/>
                  </a:lnTo>
                  <a:lnTo>
                    <a:pt x="1910" y="977"/>
                  </a:lnTo>
                  <a:lnTo>
                    <a:pt x="1909" y="980"/>
                  </a:lnTo>
                  <a:lnTo>
                    <a:pt x="1907" y="984"/>
                  </a:lnTo>
                  <a:lnTo>
                    <a:pt x="1906" y="987"/>
                  </a:lnTo>
                  <a:lnTo>
                    <a:pt x="1906" y="991"/>
                  </a:lnTo>
                  <a:lnTo>
                    <a:pt x="1905" y="994"/>
                  </a:lnTo>
                  <a:lnTo>
                    <a:pt x="1905" y="998"/>
                  </a:lnTo>
                  <a:lnTo>
                    <a:pt x="1905" y="1001"/>
                  </a:lnTo>
                  <a:lnTo>
                    <a:pt x="1910" y="1008"/>
                  </a:lnTo>
                  <a:lnTo>
                    <a:pt x="1913" y="1013"/>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3">
              <a:extLst>
                <a:ext uri="{FF2B5EF4-FFF2-40B4-BE49-F238E27FC236}">
                  <a16:creationId xmlns:a16="http://schemas.microsoft.com/office/drawing/2014/main" id="{DE58075A-1C4B-4C42-8639-7EA6C208B20C}"/>
                </a:ext>
              </a:extLst>
            </p:cNvPr>
            <p:cNvSpPr>
              <a:spLocks/>
            </p:cNvSpPr>
            <p:nvPr/>
          </p:nvSpPr>
          <p:spPr bwMode="auto">
            <a:xfrm>
              <a:off x="1646" y="1685"/>
              <a:ext cx="1970" cy="1437"/>
            </a:xfrm>
            <a:custGeom>
              <a:avLst/>
              <a:gdLst>
                <a:gd name="T0" fmla="*/ 971 w 1970"/>
                <a:gd name="T1" fmla="*/ 12 h 1437"/>
                <a:gd name="T2" fmla="*/ 1078 w 1970"/>
                <a:gd name="T3" fmla="*/ 38 h 1437"/>
                <a:gd name="T4" fmla="*/ 1175 w 1970"/>
                <a:gd name="T5" fmla="*/ 61 h 1437"/>
                <a:gd name="T6" fmla="*/ 1161 w 1970"/>
                <a:gd name="T7" fmla="*/ 144 h 1437"/>
                <a:gd name="T8" fmla="*/ 1104 w 1970"/>
                <a:gd name="T9" fmla="*/ 192 h 1437"/>
                <a:gd name="T10" fmla="*/ 1089 w 1970"/>
                <a:gd name="T11" fmla="*/ 285 h 1437"/>
                <a:gd name="T12" fmla="*/ 1157 w 1970"/>
                <a:gd name="T13" fmla="*/ 454 h 1437"/>
                <a:gd name="T14" fmla="*/ 1237 w 1970"/>
                <a:gd name="T15" fmla="*/ 453 h 1437"/>
                <a:gd name="T16" fmla="*/ 1334 w 1970"/>
                <a:gd name="T17" fmla="*/ 302 h 1437"/>
                <a:gd name="T18" fmla="*/ 1423 w 1970"/>
                <a:gd name="T19" fmla="*/ 301 h 1437"/>
                <a:gd name="T20" fmla="*/ 1487 w 1970"/>
                <a:gd name="T21" fmla="*/ 349 h 1437"/>
                <a:gd name="T22" fmla="*/ 1964 w 1970"/>
                <a:gd name="T23" fmla="*/ 835 h 1437"/>
                <a:gd name="T24" fmla="*/ 1749 w 1970"/>
                <a:gd name="T25" fmla="*/ 940 h 1437"/>
                <a:gd name="T26" fmla="*/ 1600 w 1970"/>
                <a:gd name="T27" fmla="*/ 870 h 1437"/>
                <a:gd name="T28" fmla="*/ 1474 w 1970"/>
                <a:gd name="T29" fmla="*/ 785 h 1437"/>
                <a:gd name="T30" fmla="*/ 1448 w 1970"/>
                <a:gd name="T31" fmla="*/ 746 h 1437"/>
                <a:gd name="T32" fmla="*/ 1385 w 1970"/>
                <a:gd name="T33" fmla="*/ 751 h 1437"/>
                <a:gd name="T34" fmla="*/ 1334 w 1970"/>
                <a:gd name="T35" fmla="*/ 751 h 1437"/>
                <a:gd name="T36" fmla="*/ 1287 w 1970"/>
                <a:gd name="T37" fmla="*/ 751 h 1437"/>
                <a:gd name="T38" fmla="*/ 1235 w 1970"/>
                <a:gd name="T39" fmla="*/ 741 h 1437"/>
                <a:gd name="T40" fmla="*/ 1182 w 1970"/>
                <a:gd name="T41" fmla="*/ 777 h 1437"/>
                <a:gd name="T42" fmla="*/ 1114 w 1970"/>
                <a:gd name="T43" fmla="*/ 750 h 1437"/>
                <a:gd name="T44" fmla="*/ 1066 w 1970"/>
                <a:gd name="T45" fmla="*/ 699 h 1437"/>
                <a:gd name="T46" fmla="*/ 1002 w 1970"/>
                <a:gd name="T47" fmla="*/ 714 h 1437"/>
                <a:gd name="T48" fmla="*/ 939 w 1970"/>
                <a:gd name="T49" fmla="*/ 811 h 1437"/>
                <a:gd name="T50" fmla="*/ 875 w 1970"/>
                <a:gd name="T51" fmla="*/ 856 h 1437"/>
                <a:gd name="T52" fmla="*/ 811 w 1970"/>
                <a:gd name="T53" fmla="*/ 861 h 1437"/>
                <a:gd name="T54" fmla="*/ 763 w 1970"/>
                <a:gd name="T55" fmla="*/ 817 h 1437"/>
                <a:gd name="T56" fmla="*/ 717 w 1970"/>
                <a:gd name="T57" fmla="*/ 793 h 1437"/>
                <a:gd name="T58" fmla="*/ 613 w 1970"/>
                <a:gd name="T59" fmla="*/ 785 h 1437"/>
                <a:gd name="T60" fmla="*/ 617 w 1970"/>
                <a:gd name="T61" fmla="*/ 865 h 1437"/>
                <a:gd name="T62" fmla="*/ 723 w 1970"/>
                <a:gd name="T63" fmla="*/ 900 h 1437"/>
                <a:gd name="T64" fmla="*/ 658 w 1970"/>
                <a:gd name="T65" fmla="*/ 1012 h 1437"/>
                <a:gd name="T66" fmla="*/ 543 w 1970"/>
                <a:gd name="T67" fmla="*/ 1047 h 1437"/>
                <a:gd name="T68" fmla="*/ 499 w 1970"/>
                <a:gd name="T69" fmla="*/ 1080 h 1437"/>
                <a:gd name="T70" fmla="*/ 455 w 1970"/>
                <a:gd name="T71" fmla="*/ 1114 h 1437"/>
                <a:gd name="T72" fmla="*/ 430 w 1970"/>
                <a:gd name="T73" fmla="*/ 1140 h 1437"/>
                <a:gd name="T74" fmla="*/ 463 w 1970"/>
                <a:gd name="T75" fmla="*/ 1161 h 1437"/>
                <a:gd name="T76" fmla="*/ 494 w 1970"/>
                <a:gd name="T77" fmla="*/ 1221 h 1437"/>
                <a:gd name="T78" fmla="*/ 456 w 1970"/>
                <a:gd name="T79" fmla="*/ 1234 h 1437"/>
                <a:gd name="T80" fmla="*/ 418 w 1970"/>
                <a:gd name="T81" fmla="*/ 1256 h 1437"/>
                <a:gd name="T82" fmla="*/ 430 w 1970"/>
                <a:gd name="T83" fmla="*/ 1285 h 1437"/>
                <a:gd name="T84" fmla="*/ 435 w 1970"/>
                <a:gd name="T85" fmla="*/ 1331 h 1437"/>
                <a:gd name="T86" fmla="*/ 410 w 1970"/>
                <a:gd name="T87" fmla="*/ 1362 h 1437"/>
                <a:gd name="T88" fmla="*/ 397 w 1970"/>
                <a:gd name="T89" fmla="*/ 1393 h 1437"/>
                <a:gd name="T90" fmla="*/ 400 w 1970"/>
                <a:gd name="T91" fmla="*/ 1430 h 1437"/>
                <a:gd name="T92" fmla="*/ 330 w 1970"/>
                <a:gd name="T93" fmla="*/ 1390 h 1437"/>
                <a:gd name="T94" fmla="*/ 264 w 1970"/>
                <a:gd name="T95" fmla="*/ 1347 h 1437"/>
                <a:gd name="T96" fmla="*/ 178 w 1970"/>
                <a:gd name="T97" fmla="*/ 1283 h 1437"/>
                <a:gd name="T98" fmla="*/ 143 w 1970"/>
                <a:gd name="T99" fmla="*/ 1259 h 1437"/>
                <a:gd name="T100" fmla="*/ 152 w 1970"/>
                <a:gd name="T101" fmla="*/ 1218 h 1437"/>
                <a:gd name="T102" fmla="*/ 161 w 1970"/>
                <a:gd name="T103" fmla="*/ 1167 h 1437"/>
                <a:gd name="T104" fmla="*/ 134 w 1970"/>
                <a:gd name="T105" fmla="*/ 1125 h 1437"/>
                <a:gd name="T106" fmla="*/ 74 w 1970"/>
                <a:gd name="T107" fmla="*/ 1089 h 1437"/>
                <a:gd name="T108" fmla="*/ 8 w 1970"/>
                <a:gd name="T109" fmla="*/ 1057 h 1437"/>
                <a:gd name="T110" fmla="*/ 184 w 1970"/>
                <a:gd name="T111" fmla="*/ 560 h 1437"/>
                <a:gd name="T112" fmla="*/ 339 w 1970"/>
                <a:gd name="T113" fmla="*/ 362 h 1437"/>
                <a:gd name="T114" fmla="*/ 379 w 1970"/>
                <a:gd name="T115" fmla="*/ 65 h 1437"/>
                <a:gd name="T116" fmla="*/ 444 w 1970"/>
                <a:gd name="T117" fmla="*/ 176 h 1437"/>
                <a:gd name="T118" fmla="*/ 533 w 1970"/>
                <a:gd name="T119" fmla="*/ 309 h 1437"/>
                <a:gd name="T120" fmla="*/ 639 w 1970"/>
                <a:gd name="T121" fmla="*/ 375 h 1437"/>
                <a:gd name="T122" fmla="*/ 801 w 1970"/>
                <a:gd name="T123" fmla="*/ 320 h 1437"/>
                <a:gd name="T124" fmla="*/ 722 w 1970"/>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0" h="1437">
                  <a:moveTo>
                    <a:pt x="854" y="59"/>
                  </a:moveTo>
                  <a:lnTo>
                    <a:pt x="857" y="57"/>
                  </a:lnTo>
                  <a:lnTo>
                    <a:pt x="860" y="56"/>
                  </a:lnTo>
                  <a:lnTo>
                    <a:pt x="861" y="55"/>
                  </a:lnTo>
                  <a:lnTo>
                    <a:pt x="863" y="53"/>
                  </a:lnTo>
                  <a:lnTo>
                    <a:pt x="865" y="53"/>
                  </a:lnTo>
                  <a:lnTo>
                    <a:pt x="866" y="55"/>
                  </a:lnTo>
                  <a:lnTo>
                    <a:pt x="869" y="55"/>
                  </a:lnTo>
                  <a:lnTo>
                    <a:pt x="870" y="56"/>
                  </a:lnTo>
                  <a:lnTo>
                    <a:pt x="871" y="56"/>
                  </a:lnTo>
                  <a:lnTo>
                    <a:pt x="874" y="59"/>
                  </a:lnTo>
                  <a:lnTo>
                    <a:pt x="875" y="59"/>
                  </a:lnTo>
                  <a:lnTo>
                    <a:pt x="877" y="60"/>
                  </a:lnTo>
                  <a:lnTo>
                    <a:pt x="878" y="61"/>
                  </a:lnTo>
                  <a:lnTo>
                    <a:pt x="880" y="63"/>
                  </a:lnTo>
                  <a:lnTo>
                    <a:pt x="883" y="63"/>
                  </a:lnTo>
                  <a:lnTo>
                    <a:pt x="884" y="64"/>
                  </a:lnTo>
                  <a:lnTo>
                    <a:pt x="887" y="64"/>
                  </a:lnTo>
                  <a:lnTo>
                    <a:pt x="891" y="65"/>
                  </a:lnTo>
                  <a:lnTo>
                    <a:pt x="894" y="65"/>
                  </a:lnTo>
                  <a:lnTo>
                    <a:pt x="897" y="65"/>
                  </a:lnTo>
                  <a:lnTo>
                    <a:pt x="899" y="65"/>
                  </a:lnTo>
                  <a:lnTo>
                    <a:pt x="900" y="65"/>
                  </a:lnTo>
                  <a:lnTo>
                    <a:pt x="901" y="65"/>
                  </a:lnTo>
                  <a:lnTo>
                    <a:pt x="904" y="65"/>
                  </a:lnTo>
                  <a:lnTo>
                    <a:pt x="907" y="65"/>
                  </a:lnTo>
                  <a:lnTo>
                    <a:pt x="909" y="65"/>
                  </a:lnTo>
                  <a:lnTo>
                    <a:pt x="912" y="64"/>
                  </a:lnTo>
                  <a:lnTo>
                    <a:pt x="913" y="64"/>
                  </a:lnTo>
                  <a:lnTo>
                    <a:pt x="916" y="65"/>
                  </a:lnTo>
                  <a:lnTo>
                    <a:pt x="917" y="65"/>
                  </a:lnTo>
                  <a:lnTo>
                    <a:pt x="920" y="65"/>
                  </a:lnTo>
                  <a:lnTo>
                    <a:pt x="924" y="65"/>
                  </a:lnTo>
                  <a:lnTo>
                    <a:pt x="925" y="65"/>
                  </a:lnTo>
                  <a:lnTo>
                    <a:pt x="926" y="65"/>
                  </a:lnTo>
                  <a:lnTo>
                    <a:pt x="929" y="65"/>
                  </a:lnTo>
                  <a:lnTo>
                    <a:pt x="932" y="64"/>
                  </a:lnTo>
                  <a:lnTo>
                    <a:pt x="933" y="64"/>
                  </a:lnTo>
                  <a:lnTo>
                    <a:pt x="935" y="64"/>
                  </a:lnTo>
                  <a:lnTo>
                    <a:pt x="938" y="63"/>
                  </a:lnTo>
                  <a:lnTo>
                    <a:pt x="939" y="63"/>
                  </a:lnTo>
                  <a:lnTo>
                    <a:pt x="941" y="61"/>
                  </a:lnTo>
                  <a:lnTo>
                    <a:pt x="942" y="61"/>
                  </a:lnTo>
                  <a:lnTo>
                    <a:pt x="945" y="60"/>
                  </a:lnTo>
                  <a:lnTo>
                    <a:pt x="946" y="59"/>
                  </a:lnTo>
                  <a:lnTo>
                    <a:pt x="947" y="59"/>
                  </a:lnTo>
                  <a:lnTo>
                    <a:pt x="949" y="57"/>
                  </a:lnTo>
                  <a:lnTo>
                    <a:pt x="950" y="56"/>
                  </a:lnTo>
                  <a:lnTo>
                    <a:pt x="951" y="55"/>
                  </a:lnTo>
                  <a:lnTo>
                    <a:pt x="951" y="53"/>
                  </a:lnTo>
                  <a:lnTo>
                    <a:pt x="951" y="52"/>
                  </a:lnTo>
                  <a:lnTo>
                    <a:pt x="953" y="51"/>
                  </a:lnTo>
                  <a:lnTo>
                    <a:pt x="953" y="49"/>
                  </a:lnTo>
                  <a:lnTo>
                    <a:pt x="953" y="47"/>
                  </a:lnTo>
                  <a:lnTo>
                    <a:pt x="953" y="46"/>
                  </a:lnTo>
                  <a:lnTo>
                    <a:pt x="954" y="44"/>
                  </a:lnTo>
                  <a:lnTo>
                    <a:pt x="954" y="43"/>
                  </a:lnTo>
                  <a:lnTo>
                    <a:pt x="954" y="40"/>
                  </a:lnTo>
                  <a:lnTo>
                    <a:pt x="955" y="39"/>
                  </a:lnTo>
                  <a:lnTo>
                    <a:pt x="955" y="36"/>
                  </a:lnTo>
                  <a:lnTo>
                    <a:pt x="955" y="35"/>
                  </a:lnTo>
                  <a:lnTo>
                    <a:pt x="955" y="34"/>
                  </a:lnTo>
                  <a:lnTo>
                    <a:pt x="955" y="32"/>
                  </a:lnTo>
                  <a:lnTo>
                    <a:pt x="955" y="31"/>
                  </a:lnTo>
                  <a:lnTo>
                    <a:pt x="956" y="30"/>
                  </a:lnTo>
                  <a:lnTo>
                    <a:pt x="956" y="29"/>
                  </a:lnTo>
                  <a:lnTo>
                    <a:pt x="958" y="27"/>
                  </a:lnTo>
                  <a:lnTo>
                    <a:pt x="958" y="26"/>
                  </a:lnTo>
                  <a:lnTo>
                    <a:pt x="959" y="25"/>
                  </a:lnTo>
                  <a:lnTo>
                    <a:pt x="959" y="23"/>
                  </a:lnTo>
                  <a:lnTo>
                    <a:pt x="960" y="22"/>
                  </a:lnTo>
                  <a:lnTo>
                    <a:pt x="960" y="21"/>
                  </a:lnTo>
                  <a:lnTo>
                    <a:pt x="962" y="21"/>
                  </a:lnTo>
                  <a:lnTo>
                    <a:pt x="963" y="18"/>
                  </a:lnTo>
                  <a:lnTo>
                    <a:pt x="964" y="17"/>
                  </a:lnTo>
                  <a:lnTo>
                    <a:pt x="966" y="15"/>
                  </a:lnTo>
                  <a:lnTo>
                    <a:pt x="967" y="14"/>
                  </a:lnTo>
                  <a:lnTo>
                    <a:pt x="968" y="14"/>
                  </a:lnTo>
                  <a:lnTo>
                    <a:pt x="970" y="13"/>
                  </a:lnTo>
                  <a:lnTo>
                    <a:pt x="971" y="12"/>
                  </a:lnTo>
                  <a:lnTo>
                    <a:pt x="972" y="12"/>
                  </a:lnTo>
                  <a:lnTo>
                    <a:pt x="973" y="12"/>
                  </a:lnTo>
                  <a:lnTo>
                    <a:pt x="975" y="12"/>
                  </a:lnTo>
                  <a:lnTo>
                    <a:pt x="976" y="12"/>
                  </a:lnTo>
                  <a:lnTo>
                    <a:pt x="979" y="12"/>
                  </a:lnTo>
                  <a:lnTo>
                    <a:pt x="980" y="12"/>
                  </a:lnTo>
                  <a:lnTo>
                    <a:pt x="981" y="12"/>
                  </a:lnTo>
                  <a:lnTo>
                    <a:pt x="983" y="12"/>
                  </a:lnTo>
                  <a:lnTo>
                    <a:pt x="984" y="12"/>
                  </a:lnTo>
                  <a:lnTo>
                    <a:pt x="985" y="12"/>
                  </a:lnTo>
                  <a:lnTo>
                    <a:pt x="987" y="12"/>
                  </a:lnTo>
                  <a:lnTo>
                    <a:pt x="988" y="12"/>
                  </a:lnTo>
                  <a:lnTo>
                    <a:pt x="989" y="12"/>
                  </a:lnTo>
                  <a:lnTo>
                    <a:pt x="990" y="12"/>
                  </a:lnTo>
                  <a:lnTo>
                    <a:pt x="992" y="12"/>
                  </a:lnTo>
                  <a:lnTo>
                    <a:pt x="993" y="12"/>
                  </a:lnTo>
                  <a:lnTo>
                    <a:pt x="994" y="10"/>
                  </a:lnTo>
                  <a:lnTo>
                    <a:pt x="996" y="10"/>
                  </a:lnTo>
                  <a:lnTo>
                    <a:pt x="997" y="10"/>
                  </a:lnTo>
                  <a:lnTo>
                    <a:pt x="998" y="9"/>
                  </a:lnTo>
                  <a:lnTo>
                    <a:pt x="1000" y="9"/>
                  </a:lnTo>
                  <a:lnTo>
                    <a:pt x="1001" y="9"/>
                  </a:lnTo>
                  <a:lnTo>
                    <a:pt x="1002" y="8"/>
                  </a:lnTo>
                  <a:lnTo>
                    <a:pt x="1004" y="8"/>
                  </a:lnTo>
                  <a:lnTo>
                    <a:pt x="1005" y="8"/>
                  </a:lnTo>
                  <a:lnTo>
                    <a:pt x="1006" y="8"/>
                  </a:lnTo>
                  <a:lnTo>
                    <a:pt x="1008" y="8"/>
                  </a:lnTo>
                  <a:lnTo>
                    <a:pt x="1009" y="6"/>
                  </a:lnTo>
                  <a:lnTo>
                    <a:pt x="1010" y="6"/>
                  </a:lnTo>
                  <a:lnTo>
                    <a:pt x="1011" y="6"/>
                  </a:lnTo>
                  <a:lnTo>
                    <a:pt x="1013" y="8"/>
                  </a:lnTo>
                  <a:lnTo>
                    <a:pt x="1014" y="8"/>
                  </a:lnTo>
                  <a:lnTo>
                    <a:pt x="1015" y="8"/>
                  </a:lnTo>
                  <a:lnTo>
                    <a:pt x="1017" y="8"/>
                  </a:lnTo>
                  <a:lnTo>
                    <a:pt x="1018" y="9"/>
                  </a:lnTo>
                  <a:lnTo>
                    <a:pt x="1019" y="9"/>
                  </a:lnTo>
                  <a:lnTo>
                    <a:pt x="1021" y="9"/>
                  </a:lnTo>
                  <a:lnTo>
                    <a:pt x="1022" y="9"/>
                  </a:lnTo>
                  <a:lnTo>
                    <a:pt x="1023" y="10"/>
                  </a:lnTo>
                  <a:lnTo>
                    <a:pt x="1025" y="10"/>
                  </a:lnTo>
                  <a:lnTo>
                    <a:pt x="1026" y="10"/>
                  </a:lnTo>
                  <a:lnTo>
                    <a:pt x="1027" y="10"/>
                  </a:lnTo>
                  <a:lnTo>
                    <a:pt x="1028" y="10"/>
                  </a:lnTo>
                  <a:lnTo>
                    <a:pt x="1030" y="10"/>
                  </a:lnTo>
                  <a:lnTo>
                    <a:pt x="1031" y="12"/>
                  </a:lnTo>
                  <a:lnTo>
                    <a:pt x="1032" y="12"/>
                  </a:lnTo>
                  <a:lnTo>
                    <a:pt x="1034" y="13"/>
                  </a:lnTo>
                  <a:lnTo>
                    <a:pt x="1035" y="13"/>
                  </a:lnTo>
                  <a:lnTo>
                    <a:pt x="1036" y="14"/>
                  </a:lnTo>
                  <a:lnTo>
                    <a:pt x="1038" y="14"/>
                  </a:lnTo>
                  <a:lnTo>
                    <a:pt x="1039" y="14"/>
                  </a:lnTo>
                  <a:lnTo>
                    <a:pt x="1040" y="15"/>
                  </a:lnTo>
                  <a:lnTo>
                    <a:pt x="1042" y="15"/>
                  </a:lnTo>
                  <a:lnTo>
                    <a:pt x="1043" y="15"/>
                  </a:lnTo>
                  <a:lnTo>
                    <a:pt x="1043" y="17"/>
                  </a:lnTo>
                  <a:lnTo>
                    <a:pt x="1044" y="18"/>
                  </a:lnTo>
                  <a:lnTo>
                    <a:pt x="1046" y="18"/>
                  </a:lnTo>
                  <a:lnTo>
                    <a:pt x="1047" y="19"/>
                  </a:lnTo>
                  <a:lnTo>
                    <a:pt x="1047" y="21"/>
                  </a:lnTo>
                  <a:lnTo>
                    <a:pt x="1048" y="22"/>
                  </a:lnTo>
                  <a:lnTo>
                    <a:pt x="1049" y="23"/>
                  </a:lnTo>
                  <a:lnTo>
                    <a:pt x="1051" y="23"/>
                  </a:lnTo>
                  <a:lnTo>
                    <a:pt x="1052" y="25"/>
                  </a:lnTo>
                  <a:lnTo>
                    <a:pt x="1053" y="26"/>
                  </a:lnTo>
                  <a:lnTo>
                    <a:pt x="1056" y="26"/>
                  </a:lnTo>
                  <a:lnTo>
                    <a:pt x="1057" y="27"/>
                  </a:lnTo>
                  <a:lnTo>
                    <a:pt x="1057" y="29"/>
                  </a:lnTo>
                  <a:lnTo>
                    <a:pt x="1059" y="29"/>
                  </a:lnTo>
                  <a:lnTo>
                    <a:pt x="1060" y="30"/>
                  </a:lnTo>
                  <a:lnTo>
                    <a:pt x="1061" y="31"/>
                  </a:lnTo>
                  <a:lnTo>
                    <a:pt x="1063" y="32"/>
                  </a:lnTo>
                  <a:lnTo>
                    <a:pt x="1064" y="34"/>
                  </a:lnTo>
                  <a:lnTo>
                    <a:pt x="1065" y="35"/>
                  </a:lnTo>
                  <a:lnTo>
                    <a:pt x="1066" y="35"/>
                  </a:lnTo>
                  <a:lnTo>
                    <a:pt x="1069" y="38"/>
                  </a:lnTo>
                  <a:lnTo>
                    <a:pt x="1072" y="38"/>
                  </a:lnTo>
                  <a:lnTo>
                    <a:pt x="1073" y="38"/>
                  </a:lnTo>
                  <a:lnTo>
                    <a:pt x="1074" y="38"/>
                  </a:lnTo>
                  <a:lnTo>
                    <a:pt x="1076" y="39"/>
                  </a:lnTo>
                  <a:lnTo>
                    <a:pt x="1078" y="38"/>
                  </a:lnTo>
                  <a:lnTo>
                    <a:pt x="1080" y="38"/>
                  </a:lnTo>
                  <a:lnTo>
                    <a:pt x="1081" y="38"/>
                  </a:lnTo>
                  <a:lnTo>
                    <a:pt x="1082" y="39"/>
                  </a:lnTo>
                  <a:lnTo>
                    <a:pt x="1084" y="39"/>
                  </a:lnTo>
                  <a:lnTo>
                    <a:pt x="1085" y="40"/>
                  </a:lnTo>
                  <a:lnTo>
                    <a:pt x="1085" y="42"/>
                  </a:lnTo>
                  <a:lnTo>
                    <a:pt x="1086" y="43"/>
                  </a:lnTo>
                  <a:lnTo>
                    <a:pt x="1086" y="44"/>
                  </a:lnTo>
                  <a:lnTo>
                    <a:pt x="1087" y="46"/>
                  </a:lnTo>
                  <a:lnTo>
                    <a:pt x="1089" y="47"/>
                  </a:lnTo>
                  <a:lnTo>
                    <a:pt x="1090" y="48"/>
                  </a:lnTo>
                  <a:lnTo>
                    <a:pt x="1091" y="49"/>
                  </a:lnTo>
                  <a:lnTo>
                    <a:pt x="1093" y="51"/>
                  </a:lnTo>
                  <a:lnTo>
                    <a:pt x="1094" y="51"/>
                  </a:lnTo>
                  <a:lnTo>
                    <a:pt x="1094" y="52"/>
                  </a:lnTo>
                  <a:lnTo>
                    <a:pt x="1095" y="55"/>
                  </a:lnTo>
                  <a:lnTo>
                    <a:pt x="1097" y="56"/>
                  </a:lnTo>
                  <a:lnTo>
                    <a:pt x="1098" y="56"/>
                  </a:lnTo>
                  <a:lnTo>
                    <a:pt x="1099" y="57"/>
                  </a:lnTo>
                  <a:lnTo>
                    <a:pt x="1101" y="57"/>
                  </a:lnTo>
                  <a:lnTo>
                    <a:pt x="1102" y="59"/>
                  </a:lnTo>
                  <a:lnTo>
                    <a:pt x="1103" y="59"/>
                  </a:lnTo>
                  <a:lnTo>
                    <a:pt x="1104" y="60"/>
                  </a:lnTo>
                  <a:lnTo>
                    <a:pt x="1106" y="60"/>
                  </a:lnTo>
                  <a:lnTo>
                    <a:pt x="1107" y="61"/>
                  </a:lnTo>
                  <a:lnTo>
                    <a:pt x="1108" y="61"/>
                  </a:lnTo>
                  <a:lnTo>
                    <a:pt x="1110" y="63"/>
                  </a:lnTo>
                  <a:lnTo>
                    <a:pt x="1111" y="63"/>
                  </a:lnTo>
                  <a:lnTo>
                    <a:pt x="1112" y="63"/>
                  </a:lnTo>
                  <a:lnTo>
                    <a:pt x="1114" y="64"/>
                  </a:lnTo>
                  <a:lnTo>
                    <a:pt x="1115" y="64"/>
                  </a:lnTo>
                  <a:lnTo>
                    <a:pt x="1115" y="65"/>
                  </a:lnTo>
                  <a:lnTo>
                    <a:pt x="1118" y="65"/>
                  </a:lnTo>
                  <a:lnTo>
                    <a:pt x="1118" y="66"/>
                  </a:lnTo>
                  <a:lnTo>
                    <a:pt x="1119" y="66"/>
                  </a:lnTo>
                  <a:lnTo>
                    <a:pt x="1120" y="66"/>
                  </a:lnTo>
                  <a:lnTo>
                    <a:pt x="1121" y="66"/>
                  </a:lnTo>
                  <a:lnTo>
                    <a:pt x="1123" y="68"/>
                  </a:lnTo>
                  <a:lnTo>
                    <a:pt x="1124" y="68"/>
                  </a:lnTo>
                  <a:lnTo>
                    <a:pt x="1125" y="68"/>
                  </a:lnTo>
                  <a:lnTo>
                    <a:pt x="1125" y="69"/>
                  </a:lnTo>
                  <a:lnTo>
                    <a:pt x="1127" y="69"/>
                  </a:lnTo>
                  <a:lnTo>
                    <a:pt x="1128" y="69"/>
                  </a:lnTo>
                  <a:lnTo>
                    <a:pt x="1129" y="69"/>
                  </a:lnTo>
                  <a:lnTo>
                    <a:pt x="1131" y="69"/>
                  </a:lnTo>
                  <a:lnTo>
                    <a:pt x="1132" y="69"/>
                  </a:lnTo>
                  <a:lnTo>
                    <a:pt x="1133" y="69"/>
                  </a:lnTo>
                  <a:lnTo>
                    <a:pt x="1135" y="69"/>
                  </a:lnTo>
                  <a:lnTo>
                    <a:pt x="1136" y="68"/>
                  </a:lnTo>
                  <a:lnTo>
                    <a:pt x="1137" y="68"/>
                  </a:lnTo>
                  <a:lnTo>
                    <a:pt x="1137" y="66"/>
                  </a:lnTo>
                  <a:lnTo>
                    <a:pt x="1139" y="65"/>
                  </a:lnTo>
                  <a:lnTo>
                    <a:pt x="1140" y="65"/>
                  </a:lnTo>
                  <a:lnTo>
                    <a:pt x="1140" y="64"/>
                  </a:lnTo>
                  <a:lnTo>
                    <a:pt x="1141" y="64"/>
                  </a:lnTo>
                  <a:lnTo>
                    <a:pt x="1142" y="63"/>
                  </a:lnTo>
                  <a:lnTo>
                    <a:pt x="1144" y="63"/>
                  </a:lnTo>
                  <a:lnTo>
                    <a:pt x="1145" y="61"/>
                  </a:lnTo>
                  <a:lnTo>
                    <a:pt x="1146" y="61"/>
                  </a:lnTo>
                  <a:lnTo>
                    <a:pt x="1149" y="61"/>
                  </a:lnTo>
                  <a:lnTo>
                    <a:pt x="1150" y="61"/>
                  </a:lnTo>
                  <a:lnTo>
                    <a:pt x="1152" y="61"/>
                  </a:lnTo>
                  <a:lnTo>
                    <a:pt x="1153" y="61"/>
                  </a:lnTo>
                  <a:lnTo>
                    <a:pt x="1154" y="61"/>
                  </a:lnTo>
                  <a:lnTo>
                    <a:pt x="1156" y="61"/>
                  </a:lnTo>
                  <a:lnTo>
                    <a:pt x="1157" y="61"/>
                  </a:lnTo>
                  <a:lnTo>
                    <a:pt x="1158" y="61"/>
                  </a:lnTo>
                  <a:lnTo>
                    <a:pt x="1159" y="61"/>
                  </a:lnTo>
                  <a:lnTo>
                    <a:pt x="1161" y="61"/>
                  </a:lnTo>
                  <a:lnTo>
                    <a:pt x="1162" y="61"/>
                  </a:lnTo>
                  <a:lnTo>
                    <a:pt x="1163" y="61"/>
                  </a:lnTo>
                  <a:lnTo>
                    <a:pt x="1165" y="61"/>
                  </a:lnTo>
                  <a:lnTo>
                    <a:pt x="1166" y="61"/>
                  </a:lnTo>
                  <a:lnTo>
                    <a:pt x="1167" y="63"/>
                  </a:lnTo>
                  <a:lnTo>
                    <a:pt x="1169" y="63"/>
                  </a:lnTo>
                  <a:lnTo>
                    <a:pt x="1170" y="63"/>
                  </a:lnTo>
                  <a:lnTo>
                    <a:pt x="1171" y="63"/>
                  </a:lnTo>
                  <a:lnTo>
                    <a:pt x="1173" y="63"/>
                  </a:lnTo>
                  <a:lnTo>
                    <a:pt x="1174" y="61"/>
                  </a:lnTo>
                  <a:lnTo>
                    <a:pt x="1175" y="61"/>
                  </a:lnTo>
                  <a:lnTo>
                    <a:pt x="1177" y="61"/>
                  </a:lnTo>
                  <a:lnTo>
                    <a:pt x="1178" y="61"/>
                  </a:lnTo>
                  <a:lnTo>
                    <a:pt x="1179" y="61"/>
                  </a:lnTo>
                  <a:lnTo>
                    <a:pt x="1180" y="61"/>
                  </a:lnTo>
                  <a:lnTo>
                    <a:pt x="1182" y="61"/>
                  </a:lnTo>
                  <a:lnTo>
                    <a:pt x="1180" y="64"/>
                  </a:lnTo>
                  <a:lnTo>
                    <a:pt x="1179" y="65"/>
                  </a:lnTo>
                  <a:lnTo>
                    <a:pt x="1178" y="65"/>
                  </a:lnTo>
                  <a:lnTo>
                    <a:pt x="1177" y="66"/>
                  </a:lnTo>
                  <a:lnTo>
                    <a:pt x="1175" y="70"/>
                  </a:lnTo>
                  <a:lnTo>
                    <a:pt x="1174" y="68"/>
                  </a:lnTo>
                  <a:lnTo>
                    <a:pt x="1171" y="70"/>
                  </a:lnTo>
                  <a:lnTo>
                    <a:pt x="1170" y="72"/>
                  </a:lnTo>
                  <a:lnTo>
                    <a:pt x="1169" y="73"/>
                  </a:lnTo>
                  <a:lnTo>
                    <a:pt x="1169" y="74"/>
                  </a:lnTo>
                  <a:lnTo>
                    <a:pt x="1169" y="77"/>
                  </a:lnTo>
                  <a:lnTo>
                    <a:pt x="1169" y="78"/>
                  </a:lnTo>
                  <a:lnTo>
                    <a:pt x="1170" y="80"/>
                  </a:lnTo>
                  <a:lnTo>
                    <a:pt x="1169" y="81"/>
                  </a:lnTo>
                  <a:lnTo>
                    <a:pt x="1169" y="82"/>
                  </a:lnTo>
                  <a:lnTo>
                    <a:pt x="1167" y="84"/>
                  </a:lnTo>
                  <a:lnTo>
                    <a:pt x="1167" y="85"/>
                  </a:lnTo>
                  <a:lnTo>
                    <a:pt x="1169" y="86"/>
                  </a:lnTo>
                  <a:lnTo>
                    <a:pt x="1169" y="87"/>
                  </a:lnTo>
                  <a:lnTo>
                    <a:pt x="1167" y="87"/>
                  </a:lnTo>
                  <a:lnTo>
                    <a:pt x="1166" y="86"/>
                  </a:lnTo>
                  <a:lnTo>
                    <a:pt x="1165" y="86"/>
                  </a:lnTo>
                  <a:lnTo>
                    <a:pt x="1165" y="87"/>
                  </a:lnTo>
                  <a:lnTo>
                    <a:pt x="1165" y="89"/>
                  </a:lnTo>
                  <a:lnTo>
                    <a:pt x="1166" y="89"/>
                  </a:lnTo>
                  <a:lnTo>
                    <a:pt x="1166" y="90"/>
                  </a:lnTo>
                  <a:lnTo>
                    <a:pt x="1167" y="91"/>
                  </a:lnTo>
                  <a:lnTo>
                    <a:pt x="1167" y="93"/>
                  </a:lnTo>
                  <a:lnTo>
                    <a:pt x="1169" y="94"/>
                  </a:lnTo>
                  <a:lnTo>
                    <a:pt x="1167" y="95"/>
                  </a:lnTo>
                  <a:lnTo>
                    <a:pt x="1169" y="95"/>
                  </a:lnTo>
                  <a:lnTo>
                    <a:pt x="1169" y="97"/>
                  </a:lnTo>
                  <a:lnTo>
                    <a:pt x="1169" y="98"/>
                  </a:lnTo>
                  <a:lnTo>
                    <a:pt x="1170" y="99"/>
                  </a:lnTo>
                  <a:lnTo>
                    <a:pt x="1171" y="101"/>
                  </a:lnTo>
                  <a:lnTo>
                    <a:pt x="1171" y="102"/>
                  </a:lnTo>
                  <a:lnTo>
                    <a:pt x="1171" y="103"/>
                  </a:lnTo>
                  <a:lnTo>
                    <a:pt x="1173" y="104"/>
                  </a:lnTo>
                  <a:lnTo>
                    <a:pt x="1173" y="106"/>
                  </a:lnTo>
                  <a:lnTo>
                    <a:pt x="1173" y="107"/>
                  </a:lnTo>
                  <a:lnTo>
                    <a:pt x="1174" y="108"/>
                  </a:lnTo>
                  <a:lnTo>
                    <a:pt x="1174" y="110"/>
                  </a:lnTo>
                  <a:lnTo>
                    <a:pt x="1175" y="111"/>
                  </a:lnTo>
                  <a:lnTo>
                    <a:pt x="1175" y="112"/>
                  </a:lnTo>
                  <a:lnTo>
                    <a:pt x="1175" y="115"/>
                  </a:lnTo>
                  <a:lnTo>
                    <a:pt x="1175" y="116"/>
                  </a:lnTo>
                  <a:lnTo>
                    <a:pt x="1175" y="118"/>
                  </a:lnTo>
                  <a:lnTo>
                    <a:pt x="1177" y="118"/>
                  </a:lnTo>
                  <a:lnTo>
                    <a:pt x="1177" y="119"/>
                  </a:lnTo>
                  <a:lnTo>
                    <a:pt x="1177" y="120"/>
                  </a:lnTo>
                  <a:lnTo>
                    <a:pt x="1177" y="121"/>
                  </a:lnTo>
                  <a:lnTo>
                    <a:pt x="1175" y="121"/>
                  </a:lnTo>
                  <a:lnTo>
                    <a:pt x="1174" y="123"/>
                  </a:lnTo>
                  <a:lnTo>
                    <a:pt x="1174" y="124"/>
                  </a:lnTo>
                  <a:lnTo>
                    <a:pt x="1174" y="125"/>
                  </a:lnTo>
                  <a:lnTo>
                    <a:pt x="1174" y="127"/>
                  </a:lnTo>
                  <a:lnTo>
                    <a:pt x="1175" y="127"/>
                  </a:lnTo>
                  <a:lnTo>
                    <a:pt x="1175" y="128"/>
                  </a:lnTo>
                  <a:lnTo>
                    <a:pt x="1173" y="129"/>
                  </a:lnTo>
                  <a:lnTo>
                    <a:pt x="1173" y="131"/>
                  </a:lnTo>
                  <a:lnTo>
                    <a:pt x="1171" y="132"/>
                  </a:lnTo>
                  <a:lnTo>
                    <a:pt x="1171" y="133"/>
                  </a:lnTo>
                  <a:lnTo>
                    <a:pt x="1170" y="135"/>
                  </a:lnTo>
                  <a:lnTo>
                    <a:pt x="1170" y="136"/>
                  </a:lnTo>
                  <a:lnTo>
                    <a:pt x="1169" y="137"/>
                  </a:lnTo>
                  <a:lnTo>
                    <a:pt x="1169" y="138"/>
                  </a:lnTo>
                  <a:lnTo>
                    <a:pt x="1169" y="140"/>
                  </a:lnTo>
                  <a:lnTo>
                    <a:pt x="1169" y="141"/>
                  </a:lnTo>
                  <a:lnTo>
                    <a:pt x="1169" y="142"/>
                  </a:lnTo>
                  <a:lnTo>
                    <a:pt x="1167" y="144"/>
                  </a:lnTo>
                  <a:lnTo>
                    <a:pt x="1166" y="144"/>
                  </a:lnTo>
                  <a:lnTo>
                    <a:pt x="1165" y="142"/>
                  </a:lnTo>
                  <a:lnTo>
                    <a:pt x="1163" y="144"/>
                  </a:lnTo>
                  <a:lnTo>
                    <a:pt x="1162" y="144"/>
                  </a:lnTo>
                  <a:lnTo>
                    <a:pt x="1161" y="144"/>
                  </a:lnTo>
                  <a:lnTo>
                    <a:pt x="1159" y="145"/>
                  </a:lnTo>
                  <a:lnTo>
                    <a:pt x="1159" y="146"/>
                  </a:lnTo>
                  <a:lnTo>
                    <a:pt x="1158" y="146"/>
                  </a:lnTo>
                  <a:lnTo>
                    <a:pt x="1157" y="148"/>
                  </a:lnTo>
                  <a:lnTo>
                    <a:pt x="1156" y="148"/>
                  </a:lnTo>
                  <a:lnTo>
                    <a:pt x="1154" y="148"/>
                  </a:lnTo>
                  <a:lnTo>
                    <a:pt x="1153" y="149"/>
                  </a:lnTo>
                  <a:lnTo>
                    <a:pt x="1152" y="148"/>
                  </a:lnTo>
                  <a:lnTo>
                    <a:pt x="1150" y="149"/>
                  </a:lnTo>
                  <a:lnTo>
                    <a:pt x="1150" y="150"/>
                  </a:lnTo>
                  <a:lnTo>
                    <a:pt x="1152" y="150"/>
                  </a:lnTo>
                  <a:lnTo>
                    <a:pt x="1150" y="152"/>
                  </a:lnTo>
                  <a:lnTo>
                    <a:pt x="1150" y="153"/>
                  </a:lnTo>
                  <a:lnTo>
                    <a:pt x="1152" y="154"/>
                  </a:lnTo>
                  <a:lnTo>
                    <a:pt x="1153" y="154"/>
                  </a:lnTo>
                  <a:lnTo>
                    <a:pt x="1154" y="156"/>
                  </a:lnTo>
                  <a:lnTo>
                    <a:pt x="1154" y="157"/>
                  </a:lnTo>
                  <a:lnTo>
                    <a:pt x="1154" y="158"/>
                  </a:lnTo>
                  <a:lnTo>
                    <a:pt x="1154" y="159"/>
                  </a:lnTo>
                  <a:lnTo>
                    <a:pt x="1156" y="161"/>
                  </a:lnTo>
                  <a:lnTo>
                    <a:pt x="1156" y="162"/>
                  </a:lnTo>
                  <a:lnTo>
                    <a:pt x="1154" y="162"/>
                  </a:lnTo>
                  <a:lnTo>
                    <a:pt x="1153" y="163"/>
                  </a:lnTo>
                  <a:lnTo>
                    <a:pt x="1153" y="165"/>
                  </a:lnTo>
                  <a:lnTo>
                    <a:pt x="1152" y="165"/>
                  </a:lnTo>
                  <a:lnTo>
                    <a:pt x="1150" y="165"/>
                  </a:lnTo>
                  <a:lnTo>
                    <a:pt x="1149" y="163"/>
                  </a:lnTo>
                  <a:lnTo>
                    <a:pt x="1149" y="162"/>
                  </a:lnTo>
                  <a:lnTo>
                    <a:pt x="1149" y="161"/>
                  </a:lnTo>
                  <a:lnTo>
                    <a:pt x="1149" y="159"/>
                  </a:lnTo>
                  <a:lnTo>
                    <a:pt x="1146" y="159"/>
                  </a:lnTo>
                  <a:lnTo>
                    <a:pt x="1145" y="159"/>
                  </a:lnTo>
                  <a:lnTo>
                    <a:pt x="1145" y="161"/>
                  </a:lnTo>
                  <a:lnTo>
                    <a:pt x="1144" y="162"/>
                  </a:lnTo>
                  <a:lnTo>
                    <a:pt x="1145" y="163"/>
                  </a:lnTo>
                  <a:lnTo>
                    <a:pt x="1144" y="163"/>
                  </a:lnTo>
                  <a:lnTo>
                    <a:pt x="1142" y="163"/>
                  </a:lnTo>
                  <a:lnTo>
                    <a:pt x="1141" y="163"/>
                  </a:lnTo>
                  <a:lnTo>
                    <a:pt x="1140" y="162"/>
                  </a:lnTo>
                  <a:lnTo>
                    <a:pt x="1139" y="162"/>
                  </a:lnTo>
                  <a:lnTo>
                    <a:pt x="1137" y="162"/>
                  </a:lnTo>
                  <a:lnTo>
                    <a:pt x="1137" y="163"/>
                  </a:lnTo>
                  <a:lnTo>
                    <a:pt x="1139" y="165"/>
                  </a:lnTo>
                  <a:lnTo>
                    <a:pt x="1139" y="166"/>
                  </a:lnTo>
                  <a:lnTo>
                    <a:pt x="1139" y="167"/>
                  </a:lnTo>
                  <a:lnTo>
                    <a:pt x="1139" y="169"/>
                  </a:lnTo>
                  <a:lnTo>
                    <a:pt x="1139" y="170"/>
                  </a:lnTo>
                  <a:lnTo>
                    <a:pt x="1139" y="171"/>
                  </a:lnTo>
                  <a:lnTo>
                    <a:pt x="1137" y="173"/>
                  </a:lnTo>
                  <a:lnTo>
                    <a:pt x="1136" y="173"/>
                  </a:lnTo>
                  <a:lnTo>
                    <a:pt x="1133" y="173"/>
                  </a:lnTo>
                  <a:lnTo>
                    <a:pt x="1132" y="173"/>
                  </a:lnTo>
                  <a:lnTo>
                    <a:pt x="1131" y="173"/>
                  </a:lnTo>
                  <a:lnTo>
                    <a:pt x="1129" y="173"/>
                  </a:lnTo>
                  <a:lnTo>
                    <a:pt x="1128" y="173"/>
                  </a:lnTo>
                  <a:lnTo>
                    <a:pt x="1127" y="174"/>
                  </a:lnTo>
                  <a:lnTo>
                    <a:pt x="1125" y="175"/>
                  </a:lnTo>
                  <a:lnTo>
                    <a:pt x="1124" y="175"/>
                  </a:lnTo>
                  <a:lnTo>
                    <a:pt x="1123" y="175"/>
                  </a:lnTo>
                  <a:lnTo>
                    <a:pt x="1121" y="176"/>
                  </a:lnTo>
                  <a:lnTo>
                    <a:pt x="1121" y="178"/>
                  </a:lnTo>
                  <a:lnTo>
                    <a:pt x="1123" y="179"/>
                  </a:lnTo>
                  <a:lnTo>
                    <a:pt x="1123" y="180"/>
                  </a:lnTo>
                  <a:lnTo>
                    <a:pt x="1121" y="180"/>
                  </a:lnTo>
                  <a:lnTo>
                    <a:pt x="1121" y="182"/>
                  </a:lnTo>
                  <a:lnTo>
                    <a:pt x="1120" y="183"/>
                  </a:lnTo>
                  <a:lnTo>
                    <a:pt x="1119" y="183"/>
                  </a:lnTo>
                  <a:lnTo>
                    <a:pt x="1118" y="183"/>
                  </a:lnTo>
                  <a:lnTo>
                    <a:pt x="1116" y="183"/>
                  </a:lnTo>
                  <a:lnTo>
                    <a:pt x="1115" y="184"/>
                  </a:lnTo>
                  <a:lnTo>
                    <a:pt x="1116" y="186"/>
                  </a:lnTo>
                  <a:lnTo>
                    <a:pt x="1114" y="187"/>
                  </a:lnTo>
                  <a:lnTo>
                    <a:pt x="1112" y="187"/>
                  </a:lnTo>
                  <a:lnTo>
                    <a:pt x="1111" y="187"/>
                  </a:lnTo>
                  <a:lnTo>
                    <a:pt x="1110" y="187"/>
                  </a:lnTo>
                  <a:lnTo>
                    <a:pt x="1108" y="188"/>
                  </a:lnTo>
                  <a:lnTo>
                    <a:pt x="1108" y="190"/>
                  </a:lnTo>
                  <a:lnTo>
                    <a:pt x="1107" y="191"/>
                  </a:lnTo>
                  <a:lnTo>
                    <a:pt x="1106" y="192"/>
                  </a:lnTo>
                  <a:lnTo>
                    <a:pt x="1104" y="192"/>
                  </a:lnTo>
                  <a:lnTo>
                    <a:pt x="1102" y="192"/>
                  </a:lnTo>
                  <a:lnTo>
                    <a:pt x="1102" y="193"/>
                  </a:lnTo>
                  <a:lnTo>
                    <a:pt x="1101" y="195"/>
                  </a:lnTo>
                  <a:lnTo>
                    <a:pt x="1101" y="196"/>
                  </a:lnTo>
                  <a:lnTo>
                    <a:pt x="1099" y="197"/>
                  </a:lnTo>
                  <a:lnTo>
                    <a:pt x="1099" y="199"/>
                  </a:lnTo>
                  <a:lnTo>
                    <a:pt x="1101" y="200"/>
                  </a:lnTo>
                  <a:lnTo>
                    <a:pt x="1099" y="200"/>
                  </a:lnTo>
                  <a:lnTo>
                    <a:pt x="1099" y="201"/>
                  </a:lnTo>
                  <a:lnTo>
                    <a:pt x="1098" y="203"/>
                  </a:lnTo>
                  <a:lnTo>
                    <a:pt x="1098" y="204"/>
                  </a:lnTo>
                  <a:lnTo>
                    <a:pt x="1098" y="205"/>
                  </a:lnTo>
                  <a:lnTo>
                    <a:pt x="1098" y="207"/>
                  </a:lnTo>
                  <a:lnTo>
                    <a:pt x="1097" y="208"/>
                  </a:lnTo>
                  <a:lnTo>
                    <a:pt x="1097" y="209"/>
                  </a:lnTo>
                  <a:lnTo>
                    <a:pt x="1098" y="210"/>
                  </a:lnTo>
                  <a:lnTo>
                    <a:pt x="1099" y="212"/>
                  </a:lnTo>
                  <a:lnTo>
                    <a:pt x="1101" y="212"/>
                  </a:lnTo>
                  <a:lnTo>
                    <a:pt x="1102" y="213"/>
                  </a:lnTo>
                  <a:lnTo>
                    <a:pt x="1102" y="214"/>
                  </a:lnTo>
                  <a:lnTo>
                    <a:pt x="1101" y="216"/>
                  </a:lnTo>
                  <a:lnTo>
                    <a:pt x="1102" y="217"/>
                  </a:lnTo>
                  <a:lnTo>
                    <a:pt x="1102" y="218"/>
                  </a:lnTo>
                  <a:lnTo>
                    <a:pt x="1101" y="218"/>
                  </a:lnTo>
                  <a:lnTo>
                    <a:pt x="1099" y="220"/>
                  </a:lnTo>
                  <a:lnTo>
                    <a:pt x="1101" y="221"/>
                  </a:lnTo>
                  <a:lnTo>
                    <a:pt x="1099" y="222"/>
                  </a:lnTo>
                  <a:lnTo>
                    <a:pt x="1099" y="224"/>
                  </a:lnTo>
                  <a:lnTo>
                    <a:pt x="1099" y="225"/>
                  </a:lnTo>
                  <a:lnTo>
                    <a:pt x="1101" y="226"/>
                  </a:lnTo>
                  <a:lnTo>
                    <a:pt x="1101" y="228"/>
                  </a:lnTo>
                  <a:lnTo>
                    <a:pt x="1101" y="229"/>
                  </a:lnTo>
                  <a:lnTo>
                    <a:pt x="1099" y="230"/>
                  </a:lnTo>
                  <a:lnTo>
                    <a:pt x="1101" y="230"/>
                  </a:lnTo>
                  <a:lnTo>
                    <a:pt x="1101" y="233"/>
                  </a:lnTo>
                  <a:lnTo>
                    <a:pt x="1101" y="234"/>
                  </a:lnTo>
                  <a:lnTo>
                    <a:pt x="1102" y="234"/>
                  </a:lnTo>
                  <a:lnTo>
                    <a:pt x="1102" y="235"/>
                  </a:lnTo>
                  <a:lnTo>
                    <a:pt x="1102" y="237"/>
                  </a:lnTo>
                  <a:lnTo>
                    <a:pt x="1102" y="238"/>
                  </a:lnTo>
                  <a:lnTo>
                    <a:pt x="1102" y="239"/>
                  </a:lnTo>
                  <a:lnTo>
                    <a:pt x="1103" y="241"/>
                  </a:lnTo>
                  <a:lnTo>
                    <a:pt x="1102" y="242"/>
                  </a:lnTo>
                  <a:lnTo>
                    <a:pt x="1102" y="243"/>
                  </a:lnTo>
                  <a:lnTo>
                    <a:pt x="1101" y="245"/>
                  </a:lnTo>
                  <a:lnTo>
                    <a:pt x="1099" y="246"/>
                  </a:lnTo>
                  <a:lnTo>
                    <a:pt x="1098" y="247"/>
                  </a:lnTo>
                  <a:lnTo>
                    <a:pt x="1098" y="248"/>
                  </a:lnTo>
                  <a:lnTo>
                    <a:pt x="1099" y="250"/>
                  </a:lnTo>
                  <a:lnTo>
                    <a:pt x="1098" y="250"/>
                  </a:lnTo>
                  <a:lnTo>
                    <a:pt x="1099" y="251"/>
                  </a:lnTo>
                  <a:lnTo>
                    <a:pt x="1101" y="252"/>
                  </a:lnTo>
                  <a:lnTo>
                    <a:pt x="1101" y="254"/>
                  </a:lnTo>
                  <a:lnTo>
                    <a:pt x="1099" y="255"/>
                  </a:lnTo>
                  <a:lnTo>
                    <a:pt x="1099" y="256"/>
                  </a:lnTo>
                  <a:lnTo>
                    <a:pt x="1098" y="258"/>
                  </a:lnTo>
                  <a:lnTo>
                    <a:pt x="1097" y="258"/>
                  </a:lnTo>
                  <a:lnTo>
                    <a:pt x="1097" y="259"/>
                  </a:lnTo>
                  <a:lnTo>
                    <a:pt x="1097" y="260"/>
                  </a:lnTo>
                  <a:lnTo>
                    <a:pt x="1097" y="262"/>
                  </a:lnTo>
                  <a:lnTo>
                    <a:pt x="1095" y="263"/>
                  </a:lnTo>
                  <a:lnTo>
                    <a:pt x="1095" y="264"/>
                  </a:lnTo>
                  <a:lnTo>
                    <a:pt x="1094" y="265"/>
                  </a:lnTo>
                  <a:lnTo>
                    <a:pt x="1091" y="267"/>
                  </a:lnTo>
                  <a:lnTo>
                    <a:pt x="1091" y="268"/>
                  </a:lnTo>
                  <a:lnTo>
                    <a:pt x="1090" y="269"/>
                  </a:lnTo>
                  <a:lnTo>
                    <a:pt x="1089" y="271"/>
                  </a:lnTo>
                  <a:lnTo>
                    <a:pt x="1090" y="272"/>
                  </a:lnTo>
                  <a:lnTo>
                    <a:pt x="1089" y="273"/>
                  </a:lnTo>
                  <a:lnTo>
                    <a:pt x="1089" y="275"/>
                  </a:lnTo>
                  <a:lnTo>
                    <a:pt x="1089" y="276"/>
                  </a:lnTo>
                  <a:lnTo>
                    <a:pt x="1089" y="277"/>
                  </a:lnTo>
                  <a:lnTo>
                    <a:pt x="1089" y="279"/>
                  </a:lnTo>
                  <a:lnTo>
                    <a:pt x="1090" y="280"/>
                  </a:lnTo>
                  <a:lnTo>
                    <a:pt x="1090" y="281"/>
                  </a:lnTo>
                  <a:lnTo>
                    <a:pt x="1089" y="281"/>
                  </a:lnTo>
                  <a:lnTo>
                    <a:pt x="1086" y="282"/>
                  </a:lnTo>
                  <a:lnTo>
                    <a:pt x="1087" y="284"/>
                  </a:lnTo>
                  <a:lnTo>
                    <a:pt x="1089" y="284"/>
                  </a:lnTo>
                  <a:lnTo>
                    <a:pt x="1089" y="285"/>
                  </a:lnTo>
                  <a:lnTo>
                    <a:pt x="1089" y="286"/>
                  </a:lnTo>
                  <a:lnTo>
                    <a:pt x="1089" y="288"/>
                  </a:lnTo>
                  <a:lnTo>
                    <a:pt x="1089" y="289"/>
                  </a:lnTo>
                  <a:lnTo>
                    <a:pt x="1090" y="290"/>
                  </a:lnTo>
                  <a:lnTo>
                    <a:pt x="1089" y="292"/>
                  </a:lnTo>
                  <a:lnTo>
                    <a:pt x="1090" y="293"/>
                  </a:lnTo>
                  <a:lnTo>
                    <a:pt x="1090" y="294"/>
                  </a:lnTo>
                  <a:lnTo>
                    <a:pt x="1090" y="296"/>
                  </a:lnTo>
                  <a:lnTo>
                    <a:pt x="1093" y="301"/>
                  </a:lnTo>
                  <a:lnTo>
                    <a:pt x="1093" y="302"/>
                  </a:lnTo>
                  <a:lnTo>
                    <a:pt x="1093" y="305"/>
                  </a:lnTo>
                  <a:lnTo>
                    <a:pt x="1095" y="313"/>
                  </a:lnTo>
                  <a:lnTo>
                    <a:pt x="1099" y="317"/>
                  </a:lnTo>
                  <a:lnTo>
                    <a:pt x="1099" y="318"/>
                  </a:lnTo>
                  <a:lnTo>
                    <a:pt x="1103" y="322"/>
                  </a:lnTo>
                  <a:lnTo>
                    <a:pt x="1112" y="332"/>
                  </a:lnTo>
                  <a:lnTo>
                    <a:pt x="1116" y="340"/>
                  </a:lnTo>
                  <a:lnTo>
                    <a:pt x="1116" y="344"/>
                  </a:lnTo>
                  <a:lnTo>
                    <a:pt x="1128" y="362"/>
                  </a:lnTo>
                  <a:lnTo>
                    <a:pt x="1135" y="373"/>
                  </a:lnTo>
                  <a:lnTo>
                    <a:pt x="1140" y="381"/>
                  </a:lnTo>
                  <a:lnTo>
                    <a:pt x="1148" y="394"/>
                  </a:lnTo>
                  <a:lnTo>
                    <a:pt x="1148" y="395"/>
                  </a:lnTo>
                  <a:lnTo>
                    <a:pt x="1149" y="395"/>
                  </a:lnTo>
                  <a:lnTo>
                    <a:pt x="1149" y="396"/>
                  </a:lnTo>
                  <a:lnTo>
                    <a:pt x="1150" y="396"/>
                  </a:lnTo>
                  <a:lnTo>
                    <a:pt x="1150" y="398"/>
                  </a:lnTo>
                  <a:lnTo>
                    <a:pt x="1152" y="398"/>
                  </a:lnTo>
                  <a:lnTo>
                    <a:pt x="1152" y="399"/>
                  </a:lnTo>
                  <a:lnTo>
                    <a:pt x="1153" y="399"/>
                  </a:lnTo>
                  <a:lnTo>
                    <a:pt x="1153" y="400"/>
                  </a:lnTo>
                  <a:lnTo>
                    <a:pt x="1154" y="402"/>
                  </a:lnTo>
                  <a:lnTo>
                    <a:pt x="1156" y="403"/>
                  </a:lnTo>
                  <a:lnTo>
                    <a:pt x="1156" y="404"/>
                  </a:lnTo>
                  <a:lnTo>
                    <a:pt x="1156" y="406"/>
                  </a:lnTo>
                  <a:lnTo>
                    <a:pt x="1157" y="407"/>
                  </a:lnTo>
                  <a:lnTo>
                    <a:pt x="1157" y="408"/>
                  </a:lnTo>
                  <a:lnTo>
                    <a:pt x="1158" y="408"/>
                  </a:lnTo>
                  <a:lnTo>
                    <a:pt x="1158" y="409"/>
                  </a:lnTo>
                  <a:lnTo>
                    <a:pt x="1158" y="411"/>
                  </a:lnTo>
                  <a:lnTo>
                    <a:pt x="1159" y="411"/>
                  </a:lnTo>
                  <a:lnTo>
                    <a:pt x="1159" y="412"/>
                  </a:lnTo>
                  <a:lnTo>
                    <a:pt x="1159" y="413"/>
                  </a:lnTo>
                  <a:lnTo>
                    <a:pt x="1159" y="415"/>
                  </a:lnTo>
                  <a:lnTo>
                    <a:pt x="1159" y="416"/>
                  </a:lnTo>
                  <a:lnTo>
                    <a:pt x="1159" y="417"/>
                  </a:lnTo>
                  <a:lnTo>
                    <a:pt x="1158" y="417"/>
                  </a:lnTo>
                  <a:lnTo>
                    <a:pt x="1158" y="419"/>
                  </a:lnTo>
                  <a:lnTo>
                    <a:pt x="1157" y="419"/>
                  </a:lnTo>
                  <a:lnTo>
                    <a:pt x="1157" y="420"/>
                  </a:lnTo>
                  <a:lnTo>
                    <a:pt x="1156" y="421"/>
                  </a:lnTo>
                  <a:lnTo>
                    <a:pt x="1156" y="423"/>
                  </a:lnTo>
                  <a:lnTo>
                    <a:pt x="1154" y="423"/>
                  </a:lnTo>
                  <a:lnTo>
                    <a:pt x="1154" y="424"/>
                  </a:lnTo>
                  <a:lnTo>
                    <a:pt x="1154" y="425"/>
                  </a:lnTo>
                  <a:lnTo>
                    <a:pt x="1154" y="426"/>
                  </a:lnTo>
                  <a:lnTo>
                    <a:pt x="1156" y="426"/>
                  </a:lnTo>
                  <a:lnTo>
                    <a:pt x="1154" y="428"/>
                  </a:lnTo>
                  <a:lnTo>
                    <a:pt x="1154" y="429"/>
                  </a:lnTo>
                  <a:lnTo>
                    <a:pt x="1154" y="430"/>
                  </a:lnTo>
                  <a:lnTo>
                    <a:pt x="1154" y="432"/>
                  </a:lnTo>
                  <a:lnTo>
                    <a:pt x="1154" y="433"/>
                  </a:lnTo>
                  <a:lnTo>
                    <a:pt x="1154" y="434"/>
                  </a:lnTo>
                  <a:lnTo>
                    <a:pt x="1154" y="436"/>
                  </a:lnTo>
                  <a:lnTo>
                    <a:pt x="1156" y="436"/>
                  </a:lnTo>
                  <a:lnTo>
                    <a:pt x="1156" y="437"/>
                  </a:lnTo>
                  <a:lnTo>
                    <a:pt x="1157" y="438"/>
                  </a:lnTo>
                  <a:lnTo>
                    <a:pt x="1157" y="440"/>
                  </a:lnTo>
                  <a:lnTo>
                    <a:pt x="1157" y="441"/>
                  </a:lnTo>
                  <a:lnTo>
                    <a:pt x="1157" y="442"/>
                  </a:lnTo>
                  <a:lnTo>
                    <a:pt x="1158" y="443"/>
                  </a:lnTo>
                  <a:lnTo>
                    <a:pt x="1158" y="445"/>
                  </a:lnTo>
                  <a:lnTo>
                    <a:pt x="1158" y="446"/>
                  </a:lnTo>
                  <a:lnTo>
                    <a:pt x="1158" y="447"/>
                  </a:lnTo>
                  <a:lnTo>
                    <a:pt x="1158" y="449"/>
                  </a:lnTo>
                  <a:lnTo>
                    <a:pt x="1158" y="450"/>
                  </a:lnTo>
                  <a:lnTo>
                    <a:pt x="1158" y="451"/>
                  </a:lnTo>
                  <a:lnTo>
                    <a:pt x="1158" y="453"/>
                  </a:lnTo>
                  <a:lnTo>
                    <a:pt x="1157" y="453"/>
                  </a:lnTo>
                  <a:lnTo>
                    <a:pt x="1157" y="454"/>
                  </a:lnTo>
                  <a:lnTo>
                    <a:pt x="1157" y="455"/>
                  </a:lnTo>
                  <a:lnTo>
                    <a:pt x="1157" y="457"/>
                  </a:lnTo>
                  <a:lnTo>
                    <a:pt x="1157" y="458"/>
                  </a:lnTo>
                  <a:lnTo>
                    <a:pt x="1157" y="459"/>
                  </a:lnTo>
                  <a:lnTo>
                    <a:pt x="1157" y="461"/>
                  </a:lnTo>
                  <a:lnTo>
                    <a:pt x="1157" y="462"/>
                  </a:lnTo>
                  <a:lnTo>
                    <a:pt x="1158" y="462"/>
                  </a:lnTo>
                  <a:lnTo>
                    <a:pt x="1159" y="464"/>
                  </a:lnTo>
                  <a:lnTo>
                    <a:pt x="1159" y="466"/>
                  </a:lnTo>
                  <a:lnTo>
                    <a:pt x="1161" y="466"/>
                  </a:lnTo>
                  <a:lnTo>
                    <a:pt x="1162" y="466"/>
                  </a:lnTo>
                  <a:lnTo>
                    <a:pt x="1163" y="464"/>
                  </a:lnTo>
                  <a:lnTo>
                    <a:pt x="1165" y="464"/>
                  </a:lnTo>
                  <a:lnTo>
                    <a:pt x="1166" y="466"/>
                  </a:lnTo>
                  <a:lnTo>
                    <a:pt x="1167" y="467"/>
                  </a:lnTo>
                  <a:lnTo>
                    <a:pt x="1169" y="467"/>
                  </a:lnTo>
                  <a:lnTo>
                    <a:pt x="1169" y="466"/>
                  </a:lnTo>
                  <a:lnTo>
                    <a:pt x="1171" y="466"/>
                  </a:lnTo>
                  <a:lnTo>
                    <a:pt x="1173" y="466"/>
                  </a:lnTo>
                  <a:lnTo>
                    <a:pt x="1173" y="467"/>
                  </a:lnTo>
                  <a:lnTo>
                    <a:pt x="1174" y="467"/>
                  </a:lnTo>
                  <a:lnTo>
                    <a:pt x="1175" y="467"/>
                  </a:lnTo>
                  <a:lnTo>
                    <a:pt x="1177" y="467"/>
                  </a:lnTo>
                  <a:lnTo>
                    <a:pt x="1178" y="467"/>
                  </a:lnTo>
                  <a:lnTo>
                    <a:pt x="1178" y="466"/>
                  </a:lnTo>
                  <a:lnTo>
                    <a:pt x="1179" y="467"/>
                  </a:lnTo>
                  <a:lnTo>
                    <a:pt x="1180" y="468"/>
                  </a:lnTo>
                  <a:lnTo>
                    <a:pt x="1182" y="468"/>
                  </a:lnTo>
                  <a:lnTo>
                    <a:pt x="1183" y="468"/>
                  </a:lnTo>
                  <a:lnTo>
                    <a:pt x="1184" y="468"/>
                  </a:lnTo>
                  <a:lnTo>
                    <a:pt x="1186" y="468"/>
                  </a:lnTo>
                  <a:lnTo>
                    <a:pt x="1186" y="467"/>
                  </a:lnTo>
                  <a:lnTo>
                    <a:pt x="1187" y="468"/>
                  </a:lnTo>
                  <a:lnTo>
                    <a:pt x="1188" y="468"/>
                  </a:lnTo>
                  <a:lnTo>
                    <a:pt x="1190" y="470"/>
                  </a:lnTo>
                  <a:lnTo>
                    <a:pt x="1190" y="468"/>
                  </a:lnTo>
                  <a:lnTo>
                    <a:pt x="1191" y="467"/>
                  </a:lnTo>
                  <a:lnTo>
                    <a:pt x="1192" y="467"/>
                  </a:lnTo>
                  <a:lnTo>
                    <a:pt x="1194" y="466"/>
                  </a:lnTo>
                  <a:lnTo>
                    <a:pt x="1195" y="466"/>
                  </a:lnTo>
                  <a:lnTo>
                    <a:pt x="1196" y="466"/>
                  </a:lnTo>
                  <a:lnTo>
                    <a:pt x="1196" y="464"/>
                  </a:lnTo>
                  <a:lnTo>
                    <a:pt x="1197" y="464"/>
                  </a:lnTo>
                  <a:lnTo>
                    <a:pt x="1197" y="463"/>
                  </a:lnTo>
                  <a:lnTo>
                    <a:pt x="1199" y="462"/>
                  </a:lnTo>
                  <a:lnTo>
                    <a:pt x="1200" y="462"/>
                  </a:lnTo>
                  <a:lnTo>
                    <a:pt x="1200" y="461"/>
                  </a:lnTo>
                  <a:lnTo>
                    <a:pt x="1200" y="459"/>
                  </a:lnTo>
                  <a:lnTo>
                    <a:pt x="1201" y="458"/>
                  </a:lnTo>
                  <a:lnTo>
                    <a:pt x="1203" y="457"/>
                  </a:lnTo>
                  <a:lnTo>
                    <a:pt x="1204" y="457"/>
                  </a:lnTo>
                  <a:lnTo>
                    <a:pt x="1204" y="455"/>
                  </a:lnTo>
                  <a:lnTo>
                    <a:pt x="1205" y="454"/>
                  </a:lnTo>
                  <a:lnTo>
                    <a:pt x="1207" y="454"/>
                  </a:lnTo>
                  <a:lnTo>
                    <a:pt x="1208" y="454"/>
                  </a:lnTo>
                  <a:lnTo>
                    <a:pt x="1209" y="454"/>
                  </a:lnTo>
                  <a:lnTo>
                    <a:pt x="1209" y="453"/>
                  </a:lnTo>
                  <a:lnTo>
                    <a:pt x="1211" y="451"/>
                  </a:lnTo>
                  <a:lnTo>
                    <a:pt x="1212" y="451"/>
                  </a:lnTo>
                  <a:lnTo>
                    <a:pt x="1213" y="451"/>
                  </a:lnTo>
                  <a:lnTo>
                    <a:pt x="1214" y="451"/>
                  </a:lnTo>
                  <a:lnTo>
                    <a:pt x="1216" y="450"/>
                  </a:lnTo>
                  <a:lnTo>
                    <a:pt x="1217" y="450"/>
                  </a:lnTo>
                  <a:lnTo>
                    <a:pt x="1218" y="450"/>
                  </a:lnTo>
                  <a:lnTo>
                    <a:pt x="1220" y="449"/>
                  </a:lnTo>
                  <a:lnTo>
                    <a:pt x="1221" y="449"/>
                  </a:lnTo>
                  <a:lnTo>
                    <a:pt x="1221" y="447"/>
                  </a:lnTo>
                  <a:lnTo>
                    <a:pt x="1222" y="447"/>
                  </a:lnTo>
                  <a:lnTo>
                    <a:pt x="1224" y="447"/>
                  </a:lnTo>
                  <a:lnTo>
                    <a:pt x="1225" y="447"/>
                  </a:lnTo>
                  <a:lnTo>
                    <a:pt x="1226" y="447"/>
                  </a:lnTo>
                  <a:lnTo>
                    <a:pt x="1226" y="449"/>
                  </a:lnTo>
                  <a:lnTo>
                    <a:pt x="1228" y="449"/>
                  </a:lnTo>
                  <a:lnTo>
                    <a:pt x="1229" y="449"/>
                  </a:lnTo>
                  <a:lnTo>
                    <a:pt x="1230" y="450"/>
                  </a:lnTo>
                  <a:lnTo>
                    <a:pt x="1232" y="450"/>
                  </a:lnTo>
                  <a:lnTo>
                    <a:pt x="1232" y="451"/>
                  </a:lnTo>
                  <a:lnTo>
                    <a:pt x="1233" y="451"/>
                  </a:lnTo>
                  <a:lnTo>
                    <a:pt x="1234" y="453"/>
                  </a:lnTo>
                  <a:lnTo>
                    <a:pt x="1237" y="453"/>
                  </a:lnTo>
                  <a:lnTo>
                    <a:pt x="1238" y="453"/>
                  </a:lnTo>
                  <a:lnTo>
                    <a:pt x="1239" y="453"/>
                  </a:lnTo>
                  <a:lnTo>
                    <a:pt x="1242" y="451"/>
                  </a:lnTo>
                  <a:lnTo>
                    <a:pt x="1242" y="450"/>
                  </a:lnTo>
                  <a:lnTo>
                    <a:pt x="1242" y="449"/>
                  </a:lnTo>
                  <a:lnTo>
                    <a:pt x="1241" y="447"/>
                  </a:lnTo>
                  <a:lnTo>
                    <a:pt x="1241" y="446"/>
                  </a:lnTo>
                  <a:lnTo>
                    <a:pt x="1239" y="445"/>
                  </a:lnTo>
                  <a:lnTo>
                    <a:pt x="1237" y="443"/>
                  </a:lnTo>
                  <a:lnTo>
                    <a:pt x="1234" y="440"/>
                  </a:lnTo>
                  <a:lnTo>
                    <a:pt x="1233" y="438"/>
                  </a:lnTo>
                  <a:lnTo>
                    <a:pt x="1232" y="437"/>
                  </a:lnTo>
                  <a:lnTo>
                    <a:pt x="1232" y="436"/>
                  </a:lnTo>
                  <a:lnTo>
                    <a:pt x="1233" y="434"/>
                  </a:lnTo>
                  <a:lnTo>
                    <a:pt x="1233" y="433"/>
                  </a:lnTo>
                  <a:lnTo>
                    <a:pt x="1232" y="433"/>
                  </a:lnTo>
                  <a:lnTo>
                    <a:pt x="1232" y="432"/>
                  </a:lnTo>
                  <a:lnTo>
                    <a:pt x="1232" y="430"/>
                  </a:lnTo>
                  <a:lnTo>
                    <a:pt x="1230" y="430"/>
                  </a:lnTo>
                  <a:lnTo>
                    <a:pt x="1229" y="430"/>
                  </a:lnTo>
                  <a:lnTo>
                    <a:pt x="1229" y="429"/>
                  </a:lnTo>
                  <a:lnTo>
                    <a:pt x="1226" y="429"/>
                  </a:lnTo>
                  <a:lnTo>
                    <a:pt x="1225" y="429"/>
                  </a:lnTo>
                  <a:lnTo>
                    <a:pt x="1224" y="428"/>
                  </a:lnTo>
                  <a:lnTo>
                    <a:pt x="1224" y="426"/>
                  </a:lnTo>
                  <a:lnTo>
                    <a:pt x="1224" y="425"/>
                  </a:lnTo>
                  <a:lnTo>
                    <a:pt x="1225" y="424"/>
                  </a:lnTo>
                  <a:lnTo>
                    <a:pt x="1225" y="423"/>
                  </a:lnTo>
                  <a:lnTo>
                    <a:pt x="1225" y="421"/>
                  </a:lnTo>
                  <a:lnTo>
                    <a:pt x="1226" y="421"/>
                  </a:lnTo>
                  <a:lnTo>
                    <a:pt x="1226" y="420"/>
                  </a:lnTo>
                  <a:lnTo>
                    <a:pt x="1228" y="420"/>
                  </a:lnTo>
                  <a:lnTo>
                    <a:pt x="1228" y="419"/>
                  </a:lnTo>
                  <a:lnTo>
                    <a:pt x="1228" y="417"/>
                  </a:lnTo>
                  <a:lnTo>
                    <a:pt x="1228" y="416"/>
                  </a:lnTo>
                  <a:lnTo>
                    <a:pt x="1228" y="415"/>
                  </a:lnTo>
                  <a:lnTo>
                    <a:pt x="1228" y="413"/>
                  </a:lnTo>
                  <a:lnTo>
                    <a:pt x="1228" y="412"/>
                  </a:lnTo>
                  <a:lnTo>
                    <a:pt x="1226" y="411"/>
                  </a:lnTo>
                  <a:lnTo>
                    <a:pt x="1226" y="409"/>
                  </a:lnTo>
                  <a:lnTo>
                    <a:pt x="1226" y="408"/>
                  </a:lnTo>
                  <a:lnTo>
                    <a:pt x="1225" y="407"/>
                  </a:lnTo>
                  <a:lnTo>
                    <a:pt x="1225" y="406"/>
                  </a:lnTo>
                  <a:lnTo>
                    <a:pt x="1224" y="404"/>
                  </a:lnTo>
                  <a:lnTo>
                    <a:pt x="1222" y="404"/>
                  </a:lnTo>
                  <a:lnTo>
                    <a:pt x="1222" y="403"/>
                  </a:lnTo>
                  <a:lnTo>
                    <a:pt x="1222" y="402"/>
                  </a:lnTo>
                  <a:lnTo>
                    <a:pt x="1220" y="379"/>
                  </a:lnTo>
                  <a:lnTo>
                    <a:pt x="1221" y="373"/>
                  </a:lnTo>
                  <a:lnTo>
                    <a:pt x="1220" y="366"/>
                  </a:lnTo>
                  <a:lnTo>
                    <a:pt x="1220" y="362"/>
                  </a:lnTo>
                  <a:lnTo>
                    <a:pt x="1220" y="361"/>
                  </a:lnTo>
                  <a:lnTo>
                    <a:pt x="1220" y="358"/>
                  </a:lnTo>
                  <a:lnTo>
                    <a:pt x="1221" y="353"/>
                  </a:lnTo>
                  <a:lnTo>
                    <a:pt x="1228" y="351"/>
                  </a:lnTo>
                  <a:lnTo>
                    <a:pt x="1232" y="349"/>
                  </a:lnTo>
                  <a:lnTo>
                    <a:pt x="1243" y="345"/>
                  </a:lnTo>
                  <a:lnTo>
                    <a:pt x="1254" y="341"/>
                  </a:lnTo>
                  <a:lnTo>
                    <a:pt x="1280" y="328"/>
                  </a:lnTo>
                  <a:lnTo>
                    <a:pt x="1287" y="324"/>
                  </a:lnTo>
                  <a:lnTo>
                    <a:pt x="1300" y="320"/>
                  </a:lnTo>
                  <a:lnTo>
                    <a:pt x="1302" y="317"/>
                  </a:lnTo>
                  <a:lnTo>
                    <a:pt x="1307" y="313"/>
                  </a:lnTo>
                  <a:lnTo>
                    <a:pt x="1309" y="314"/>
                  </a:lnTo>
                  <a:lnTo>
                    <a:pt x="1309" y="315"/>
                  </a:lnTo>
                  <a:lnTo>
                    <a:pt x="1311" y="315"/>
                  </a:lnTo>
                  <a:lnTo>
                    <a:pt x="1313" y="314"/>
                  </a:lnTo>
                  <a:lnTo>
                    <a:pt x="1315" y="314"/>
                  </a:lnTo>
                  <a:lnTo>
                    <a:pt x="1317" y="313"/>
                  </a:lnTo>
                  <a:lnTo>
                    <a:pt x="1319" y="313"/>
                  </a:lnTo>
                  <a:lnTo>
                    <a:pt x="1322" y="311"/>
                  </a:lnTo>
                  <a:lnTo>
                    <a:pt x="1325" y="310"/>
                  </a:lnTo>
                  <a:lnTo>
                    <a:pt x="1326" y="309"/>
                  </a:lnTo>
                  <a:lnTo>
                    <a:pt x="1328" y="307"/>
                  </a:lnTo>
                  <a:lnTo>
                    <a:pt x="1330" y="307"/>
                  </a:lnTo>
                  <a:lnTo>
                    <a:pt x="1331" y="306"/>
                  </a:lnTo>
                  <a:lnTo>
                    <a:pt x="1334" y="306"/>
                  </a:lnTo>
                  <a:lnTo>
                    <a:pt x="1334" y="305"/>
                  </a:lnTo>
                  <a:lnTo>
                    <a:pt x="1334" y="303"/>
                  </a:lnTo>
                  <a:lnTo>
                    <a:pt x="1334" y="302"/>
                  </a:lnTo>
                  <a:lnTo>
                    <a:pt x="1334" y="301"/>
                  </a:lnTo>
                  <a:lnTo>
                    <a:pt x="1334" y="299"/>
                  </a:lnTo>
                  <a:lnTo>
                    <a:pt x="1336" y="292"/>
                  </a:lnTo>
                  <a:lnTo>
                    <a:pt x="1338" y="289"/>
                  </a:lnTo>
                  <a:lnTo>
                    <a:pt x="1338" y="288"/>
                  </a:lnTo>
                  <a:lnTo>
                    <a:pt x="1338" y="286"/>
                  </a:lnTo>
                  <a:lnTo>
                    <a:pt x="1339" y="285"/>
                  </a:lnTo>
                  <a:lnTo>
                    <a:pt x="1339" y="282"/>
                  </a:lnTo>
                  <a:lnTo>
                    <a:pt x="1339" y="281"/>
                  </a:lnTo>
                  <a:lnTo>
                    <a:pt x="1339" y="279"/>
                  </a:lnTo>
                  <a:lnTo>
                    <a:pt x="1339" y="276"/>
                  </a:lnTo>
                  <a:lnTo>
                    <a:pt x="1338" y="276"/>
                  </a:lnTo>
                  <a:lnTo>
                    <a:pt x="1338" y="275"/>
                  </a:lnTo>
                  <a:lnTo>
                    <a:pt x="1336" y="275"/>
                  </a:lnTo>
                  <a:lnTo>
                    <a:pt x="1339" y="273"/>
                  </a:lnTo>
                  <a:lnTo>
                    <a:pt x="1340" y="273"/>
                  </a:lnTo>
                  <a:lnTo>
                    <a:pt x="1342" y="273"/>
                  </a:lnTo>
                  <a:lnTo>
                    <a:pt x="1343" y="273"/>
                  </a:lnTo>
                  <a:lnTo>
                    <a:pt x="1344" y="273"/>
                  </a:lnTo>
                  <a:lnTo>
                    <a:pt x="1345" y="273"/>
                  </a:lnTo>
                  <a:lnTo>
                    <a:pt x="1347" y="273"/>
                  </a:lnTo>
                  <a:lnTo>
                    <a:pt x="1347" y="275"/>
                  </a:lnTo>
                  <a:lnTo>
                    <a:pt x="1348" y="275"/>
                  </a:lnTo>
                  <a:lnTo>
                    <a:pt x="1348" y="273"/>
                  </a:lnTo>
                  <a:lnTo>
                    <a:pt x="1349" y="273"/>
                  </a:lnTo>
                  <a:lnTo>
                    <a:pt x="1351" y="272"/>
                  </a:lnTo>
                  <a:lnTo>
                    <a:pt x="1352" y="272"/>
                  </a:lnTo>
                  <a:lnTo>
                    <a:pt x="1353" y="273"/>
                  </a:lnTo>
                  <a:lnTo>
                    <a:pt x="1353" y="272"/>
                  </a:lnTo>
                  <a:lnTo>
                    <a:pt x="1353" y="271"/>
                  </a:lnTo>
                  <a:lnTo>
                    <a:pt x="1355" y="271"/>
                  </a:lnTo>
                  <a:lnTo>
                    <a:pt x="1356" y="271"/>
                  </a:lnTo>
                  <a:lnTo>
                    <a:pt x="1357" y="271"/>
                  </a:lnTo>
                  <a:lnTo>
                    <a:pt x="1359" y="271"/>
                  </a:lnTo>
                  <a:lnTo>
                    <a:pt x="1359" y="272"/>
                  </a:lnTo>
                  <a:lnTo>
                    <a:pt x="1360" y="271"/>
                  </a:lnTo>
                  <a:lnTo>
                    <a:pt x="1361" y="271"/>
                  </a:lnTo>
                  <a:lnTo>
                    <a:pt x="1363" y="271"/>
                  </a:lnTo>
                  <a:lnTo>
                    <a:pt x="1363" y="272"/>
                  </a:lnTo>
                  <a:lnTo>
                    <a:pt x="1363" y="271"/>
                  </a:lnTo>
                  <a:lnTo>
                    <a:pt x="1364" y="271"/>
                  </a:lnTo>
                  <a:lnTo>
                    <a:pt x="1365" y="271"/>
                  </a:lnTo>
                  <a:lnTo>
                    <a:pt x="1366" y="271"/>
                  </a:lnTo>
                  <a:lnTo>
                    <a:pt x="1368" y="271"/>
                  </a:lnTo>
                  <a:lnTo>
                    <a:pt x="1369" y="271"/>
                  </a:lnTo>
                  <a:lnTo>
                    <a:pt x="1370" y="271"/>
                  </a:lnTo>
                  <a:lnTo>
                    <a:pt x="1372" y="271"/>
                  </a:lnTo>
                  <a:lnTo>
                    <a:pt x="1373" y="271"/>
                  </a:lnTo>
                  <a:lnTo>
                    <a:pt x="1374" y="271"/>
                  </a:lnTo>
                  <a:lnTo>
                    <a:pt x="1376" y="271"/>
                  </a:lnTo>
                  <a:lnTo>
                    <a:pt x="1377" y="272"/>
                  </a:lnTo>
                  <a:lnTo>
                    <a:pt x="1378" y="272"/>
                  </a:lnTo>
                  <a:lnTo>
                    <a:pt x="1378" y="273"/>
                  </a:lnTo>
                  <a:lnTo>
                    <a:pt x="1380" y="273"/>
                  </a:lnTo>
                  <a:lnTo>
                    <a:pt x="1381" y="273"/>
                  </a:lnTo>
                  <a:lnTo>
                    <a:pt x="1382" y="273"/>
                  </a:lnTo>
                  <a:lnTo>
                    <a:pt x="1383" y="273"/>
                  </a:lnTo>
                  <a:lnTo>
                    <a:pt x="1385" y="273"/>
                  </a:lnTo>
                  <a:lnTo>
                    <a:pt x="1386" y="275"/>
                  </a:lnTo>
                  <a:lnTo>
                    <a:pt x="1386" y="276"/>
                  </a:lnTo>
                  <a:lnTo>
                    <a:pt x="1387" y="276"/>
                  </a:lnTo>
                  <a:lnTo>
                    <a:pt x="1387" y="277"/>
                  </a:lnTo>
                  <a:lnTo>
                    <a:pt x="1391" y="277"/>
                  </a:lnTo>
                  <a:lnTo>
                    <a:pt x="1398" y="279"/>
                  </a:lnTo>
                  <a:lnTo>
                    <a:pt x="1404" y="281"/>
                  </a:lnTo>
                  <a:lnTo>
                    <a:pt x="1412" y="286"/>
                  </a:lnTo>
                  <a:lnTo>
                    <a:pt x="1412" y="288"/>
                  </a:lnTo>
                  <a:lnTo>
                    <a:pt x="1414" y="288"/>
                  </a:lnTo>
                  <a:lnTo>
                    <a:pt x="1415" y="288"/>
                  </a:lnTo>
                  <a:lnTo>
                    <a:pt x="1416" y="288"/>
                  </a:lnTo>
                  <a:lnTo>
                    <a:pt x="1418" y="288"/>
                  </a:lnTo>
                  <a:lnTo>
                    <a:pt x="1418" y="289"/>
                  </a:lnTo>
                  <a:lnTo>
                    <a:pt x="1418" y="290"/>
                  </a:lnTo>
                  <a:lnTo>
                    <a:pt x="1418" y="292"/>
                  </a:lnTo>
                  <a:lnTo>
                    <a:pt x="1418" y="293"/>
                  </a:lnTo>
                  <a:lnTo>
                    <a:pt x="1419" y="294"/>
                  </a:lnTo>
                  <a:lnTo>
                    <a:pt x="1421" y="298"/>
                  </a:lnTo>
                  <a:lnTo>
                    <a:pt x="1421" y="299"/>
                  </a:lnTo>
                  <a:lnTo>
                    <a:pt x="1423" y="299"/>
                  </a:lnTo>
                  <a:lnTo>
                    <a:pt x="1423" y="301"/>
                  </a:lnTo>
                  <a:lnTo>
                    <a:pt x="1424" y="301"/>
                  </a:lnTo>
                  <a:lnTo>
                    <a:pt x="1424" y="302"/>
                  </a:lnTo>
                  <a:lnTo>
                    <a:pt x="1425" y="302"/>
                  </a:lnTo>
                  <a:lnTo>
                    <a:pt x="1425" y="303"/>
                  </a:lnTo>
                  <a:lnTo>
                    <a:pt x="1425" y="305"/>
                  </a:lnTo>
                  <a:lnTo>
                    <a:pt x="1427" y="305"/>
                  </a:lnTo>
                  <a:lnTo>
                    <a:pt x="1427" y="306"/>
                  </a:lnTo>
                  <a:lnTo>
                    <a:pt x="1427" y="307"/>
                  </a:lnTo>
                  <a:lnTo>
                    <a:pt x="1428" y="309"/>
                  </a:lnTo>
                  <a:lnTo>
                    <a:pt x="1427" y="310"/>
                  </a:lnTo>
                  <a:lnTo>
                    <a:pt x="1429" y="313"/>
                  </a:lnTo>
                  <a:lnTo>
                    <a:pt x="1432" y="315"/>
                  </a:lnTo>
                  <a:lnTo>
                    <a:pt x="1437" y="315"/>
                  </a:lnTo>
                  <a:lnTo>
                    <a:pt x="1438" y="317"/>
                  </a:lnTo>
                  <a:lnTo>
                    <a:pt x="1440" y="317"/>
                  </a:lnTo>
                  <a:lnTo>
                    <a:pt x="1440" y="318"/>
                  </a:lnTo>
                  <a:lnTo>
                    <a:pt x="1441" y="319"/>
                  </a:lnTo>
                  <a:lnTo>
                    <a:pt x="1442" y="319"/>
                  </a:lnTo>
                  <a:lnTo>
                    <a:pt x="1444" y="320"/>
                  </a:lnTo>
                  <a:lnTo>
                    <a:pt x="1445" y="320"/>
                  </a:lnTo>
                  <a:lnTo>
                    <a:pt x="1445" y="322"/>
                  </a:lnTo>
                  <a:lnTo>
                    <a:pt x="1446" y="322"/>
                  </a:lnTo>
                  <a:lnTo>
                    <a:pt x="1446" y="323"/>
                  </a:lnTo>
                  <a:lnTo>
                    <a:pt x="1448" y="323"/>
                  </a:lnTo>
                  <a:lnTo>
                    <a:pt x="1449" y="324"/>
                  </a:lnTo>
                  <a:lnTo>
                    <a:pt x="1450" y="326"/>
                  </a:lnTo>
                  <a:lnTo>
                    <a:pt x="1452" y="326"/>
                  </a:lnTo>
                  <a:lnTo>
                    <a:pt x="1452" y="324"/>
                  </a:lnTo>
                  <a:lnTo>
                    <a:pt x="1452" y="326"/>
                  </a:lnTo>
                  <a:lnTo>
                    <a:pt x="1453" y="326"/>
                  </a:lnTo>
                  <a:lnTo>
                    <a:pt x="1454" y="326"/>
                  </a:lnTo>
                  <a:lnTo>
                    <a:pt x="1456" y="326"/>
                  </a:lnTo>
                  <a:lnTo>
                    <a:pt x="1457" y="326"/>
                  </a:lnTo>
                  <a:lnTo>
                    <a:pt x="1458" y="326"/>
                  </a:lnTo>
                  <a:lnTo>
                    <a:pt x="1459" y="326"/>
                  </a:lnTo>
                  <a:lnTo>
                    <a:pt x="1459" y="327"/>
                  </a:lnTo>
                  <a:lnTo>
                    <a:pt x="1461" y="327"/>
                  </a:lnTo>
                  <a:lnTo>
                    <a:pt x="1462" y="327"/>
                  </a:lnTo>
                  <a:lnTo>
                    <a:pt x="1462" y="328"/>
                  </a:lnTo>
                  <a:lnTo>
                    <a:pt x="1463" y="328"/>
                  </a:lnTo>
                  <a:lnTo>
                    <a:pt x="1465" y="330"/>
                  </a:lnTo>
                  <a:lnTo>
                    <a:pt x="1465" y="328"/>
                  </a:lnTo>
                  <a:lnTo>
                    <a:pt x="1465" y="330"/>
                  </a:lnTo>
                  <a:lnTo>
                    <a:pt x="1466" y="330"/>
                  </a:lnTo>
                  <a:lnTo>
                    <a:pt x="1466" y="331"/>
                  </a:lnTo>
                  <a:lnTo>
                    <a:pt x="1467" y="331"/>
                  </a:lnTo>
                  <a:lnTo>
                    <a:pt x="1469" y="331"/>
                  </a:lnTo>
                  <a:lnTo>
                    <a:pt x="1469" y="332"/>
                  </a:lnTo>
                  <a:lnTo>
                    <a:pt x="1469" y="334"/>
                  </a:lnTo>
                  <a:lnTo>
                    <a:pt x="1470" y="334"/>
                  </a:lnTo>
                  <a:lnTo>
                    <a:pt x="1470" y="335"/>
                  </a:lnTo>
                  <a:lnTo>
                    <a:pt x="1470" y="336"/>
                  </a:lnTo>
                  <a:lnTo>
                    <a:pt x="1469" y="336"/>
                  </a:lnTo>
                  <a:lnTo>
                    <a:pt x="1467" y="336"/>
                  </a:lnTo>
                  <a:lnTo>
                    <a:pt x="1466" y="336"/>
                  </a:lnTo>
                  <a:lnTo>
                    <a:pt x="1465" y="336"/>
                  </a:lnTo>
                  <a:lnTo>
                    <a:pt x="1465" y="337"/>
                  </a:lnTo>
                  <a:lnTo>
                    <a:pt x="1466" y="337"/>
                  </a:lnTo>
                  <a:lnTo>
                    <a:pt x="1466" y="339"/>
                  </a:lnTo>
                  <a:lnTo>
                    <a:pt x="1466" y="340"/>
                  </a:lnTo>
                  <a:lnTo>
                    <a:pt x="1471" y="343"/>
                  </a:lnTo>
                  <a:lnTo>
                    <a:pt x="1473" y="343"/>
                  </a:lnTo>
                  <a:lnTo>
                    <a:pt x="1473" y="341"/>
                  </a:lnTo>
                  <a:lnTo>
                    <a:pt x="1474" y="341"/>
                  </a:lnTo>
                  <a:lnTo>
                    <a:pt x="1475" y="341"/>
                  </a:lnTo>
                  <a:lnTo>
                    <a:pt x="1476" y="341"/>
                  </a:lnTo>
                  <a:lnTo>
                    <a:pt x="1478" y="341"/>
                  </a:lnTo>
                  <a:lnTo>
                    <a:pt x="1479" y="341"/>
                  </a:lnTo>
                  <a:lnTo>
                    <a:pt x="1480" y="341"/>
                  </a:lnTo>
                  <a:lnTo>
                    <a:pt x="1480" y="343"/>
                  </a:lnTo>
                  <a:lnTo>
                    <a:pt x="1482" y="343"/>
                  </a:lnTo>
                  <a:lnTo>
                    <a:pt x="1482" y="344"/>
                  </a:lnTo>
                  <a:lnTo>
                    <a:pt x="1482" y="345"/>
                  </a:lnTo>
                  <a:lnTo>
                    <a:pt x="1482" y="347"/>
                  </a:lnTo>
                  <a:lnTo>
                    <a:pt x="1482" y="348"/>
                  </a:lnTo>
                  <a:lnTo>
                    <a:pt x="1483" y="348"/>
                  </a:lnTo>
                  <a:lnTo>
                    <a:pt x="1484" y="348"/>
                  </a:lnTo>
                  <a:lnTo>
                    <a:pt x="1486" y="348"/>
                  </a:lnTo>
                  <a:lnTo>
                    <a:pt x="1487" y="348"/>
                  </a:lnTo>
                  <a:lnTo>
                    <a:pt x="1487" y="349"/>
                  </a:lnTo>
                  <a:lnTo>
                    <a:pt x="1488" y="349"/>
                  </a:lnTo>
                  <a:lnTo>
                    <a:pt x="1490" y="351"/>
                  </a:lnTo>
                  <a:lnTo>
                    <a:pt x="1490" y="352"/>
                  </a:lnTo>
                  <a:lnTo>
                    <a:pt x="1493" y="353"/>
                  </a:lnTo>
                  <a:lnTo>
                    <a:pt x="1504" y="362"/>
                  </a:lnTo>
                  <a:lnTo>
                    <a:pt x="1508" y="366"/>
                  </a:lnTo>
                  <a:lnTo>
                    <a:pt x="1509" y="368"/>
                  </a:lnTo>
                  <a:lnTo>
                    <a:pt x="1512" y="370"/>
                  </a:lnTo>
                  <a:lnTo>
                    <a:pt x="1516" y="374"/>
                  </a:lnTo>
                  <a:lnTo>
                    <a:pt x="1517" y="375"/>
                  </a:lnTo>
                  <a:lnTo>
                    <a:pt x="1522" y="378"/>
                  </a:lnTo>
                  <a:lnTo>
                    <a:pt x="1529" y="382"/>
                  </a:lnTo>
                  <a:lnTo>
                    <a:pt x="1543" y="386"/>
                  </a:lnTo>
                  <a:lnTo>
                    <a:pt x="1554" y="392"/>
                  </a:lnTo>
                  <a:lnTo>
                    <a:pt x="1563" y="396"/>
                  </a:lnTo>
                  <a:lnTo>
                    <a:pt x="1572" y="399"/>
                  </a:lnTo>
                  <a:lnTo>
                    <a:pt x="1590" y="399"/>
                  </a:lnTo>
                  <a:lnTo>
                    <a:pt x="1606" y="399"/>
                  </a:lnTo>
                  <a:lnTo>
                    <a:pt x="1610" y="399"/>
                  </a:lnTo>
                  <a:lnTo>
                    <a:pt x="1614" y="395"/>
                  </a:lnTo>
                  <a:lnTo>
                    <a:pt x="1642" y="396"/>
                  </a:lnTo>
                  <a:lnTo>
                    <a:pt x="1643" y="396"/>
                  </a:lnTo>
                  <a:lnTo>
                    <a:pt x="1648" y="399"/>
                  </a:lnTo>
                  <a:lnTo>
                    <a:pt x="1649" y="399"/>
                  </a:lnTo>
                  <a:lnTo>
                    <a:pt x="1651" y="400"/>
                  </a:lnTo>
                  <a:lnTo>
                    <a:pt x="1651" y="402"/>
                  </a:lnTo>
                  <a:lnTo>
                    <a:pt x="1670" y="398"/>
                  </a:lnTo>
                  <a:lnTo>
                    <a:pt x="1682" y="406"/>
                  </a:lnTo>
                  <a:lnTo>
                    <a:pt x="1693" y="412"/>
                  </a:lnTo>
                  <a:lnTo>
                    <a:pt x="1694" y="420"/>
                  </a:lnTo>
                  <a:lnTo>
                    <a:pt x="1699" y="432"/>
                  </a:lnTo>
                  <a:lnTo>
                    <a:pt x="1710" y="438"/>
                  </a:lnTo>
                  <a:lnTo>
                    <a:pt x="1717" y="441"/>
                  </a:lnTo>
                  <a:lnTo>
                    <a:pt x="1727" y="446"/>
                  </a:lnTo>
                  <a:lnTo>
                    <a:pt x="1736" y="447"/>
                  </a:lnTo>
                  <a:lnTo>
                    <a:pt x="1738" y="449"/>
                  </a:lnTo>
                  <a:lnTo>
                    <a:pt x="1748" y="453"/>
                  </a:lnTo>
                  <a:lnTo>
                    <a:pt x="1749" y="455"/>
                  </a:lnTo>
                  <a:lnTo>
                    <a:pt x="1750" y="455"/>
                  </a:lnTo>
                  <a:lnTo>
                    <a:pt x="1752" y="455"/>
                  </a:lnTo>
                  <a:lnTo>
                    <a:pt x="1753" y="455"/>
                  </a:lnTo>
                  <a:lnTo>
                    <a:pt x="1753" y="457"/>
                  </a:lnTo>
                  <a:lnTo>
                    <a:pt x="1752" y="457"/>
                  </a:lnTo>
                  <a:lnTo>
                    <a:pt x="1752" y="458"/>
                  </a:lnTo>
                  <a:lnTo>
                    <a:pt x="1750" y="458"/>
                  </a:lnTo>
                  <a:lnTo>
                    <a:pt x="1755" y="467"/>
                  </a:lnTo>
                  <a:lnTo>
                    <a:pt x="1762" y="487"/>
                  </a:lnTo>
                  <a:lnTo>
                    <a:pt x="1767" y="513"/>
                  </a:lnTo>
                  <a:lnTo>
                    <a:pt x="1774" y="527"/>
                  </a:lnTo>
                  <a:lnTo>
                    <a:pt x="1783" y="544"/>
                  </a:lnTo>
                  <a:lnTo>
                    <a:pt x="1783" y="556"/>
                  </a:lnTo>
                  <a:lnTo>
                    <a:pt x="1783" y="570"/>
                  </a:lnTo>
                  <a:lnTo>
                    <a:pt x="1786" y="576"/>
                  </a:lnTo>
                  <a:lnTo>
                    <a:pt x="1788" y="585"/>
                  </a:lnTo>
                  <a:lnTo>
                    <a:pt x="1795" y="594"/>
                  </a:lnTo>
                  <a:lnTo>
                    <a:pt x="1813" y="603"/>
                  </a:lnTo>
                  <a:lnTo>
                    <a:pt x="1842" y="602"/>
                  </a:lnTo>
                  <a:lnTo>
                    <a:pt x="1852" y="608"/>
                  </a:lnTo>
                  <a:lnTo>
                    <a:pt x="1863" y="620"/>
                  </a:lnTo>
                  <a:lnTo>
                    <a:pt x="1866" y="631"/>
                  </a:lnTo>
                  <a:lnTo>
                    <a:pt x="1864" y="648"/>
                  </a:lnTo>
                  <a:lnTo>
                    <a:pt x="1859" y="659"/>
                  </a:lnTo>
                  <a:lnTo>
                    <a:pt x="1863" y="674"/>
                  </a:lnTo>
                  <a:lnTo>
                    <a:pt x="1859" y="711"/>
                  </a:lnTo>
                  <a:lnTo>
                    <a:pt x="1867" y="721"/>
                  </a:lnTo>
                  <a:lnTo>
                    <a:pt x="1875" y="730"/>
                  </a:lnTo>
                  <a:lnTo>
                    <a:pt x="1879" y="741"/>
                  </a:lnTo>
                  <a:lnTo>
                    <a:pt x="1880" y="748"/>
                  </a:lnTo>
                  <a:lnTo>
                    <a:pt x="1884" y="763"/>
                  </a:lnTo>
                  <a:lnTo>
                    <a:pt x="1889" y="771"/>
                  </a:lnTo>
                  <a:lnTo>
                    <a:pt x="1890" y="779"/>
                  </a:lnTo>
                  <a:lnTo>
                    <a:pt x="1893" y="790"/>
                  </a:lnTo>
                  <a:lnTo>
                    <a:pt x="1893" y="793"/>
                  </a:lnTo>
                  <a:lnTo>
                    <a:pt x="1906" y="802"/>
                  </a:lnTo>
                  <a:lnTo>
                    <a:pt x="1923" y="810"/>
                  </a:lnTo>
                  <a:lnTo>
                    <a:pt x="1927" y="811"/>
                  </a:lnTo>
                  <a:lnTo>
                    <a:pt x="1944" y="819"/>
                  </a:lnTo>
                  <a:lnTo>
                    <a:pt x="1955" y="827"/>
                  </a:lnTo>
                  <a:lnTo>
                    <a:pt x="1964" y="834"/>
                  </a:lnTo>
                  <a:lnTo>
                    <a:pt x="1964" y="835"/>
                  </a:lnTo>
                  <a:lnTo>
                    <a:pt x="1962" y="841"/>
                  </a:lnTo>
                  <a:lnTo>
                    <a:pt x="1965" y="847"/>
                  </a:lnTo>
                  <a:lnTo>
                    <a:pt x="1968" y="853"/>
                  </a:lnTo>
                  <a:lnTo>
                    <a:pt x="1969" y="860"/>
                  </a:lnTo>
                  <a:lnTo>
                    <a:pt x="1970" y="872"/>
                  </a:lnTo>
                  <a:lnTo>
                    <a:pt x="1970" y="873"/>
                  </a:lnTo>
                  <a:lnTo>
                    <a:pt x="1968" y="883"/>
                  </a:lnTo>
                  <a:lnTo>
                    <a:pt x="1965" y="890"/>
                  </a:lnTo>
                  <a:lnTo>
                    <a:pt x="1964" y="894"/>
                  </a:lnTo>
                  <a:lnTo>
                    <a:pt x="1962" y="900"/>
                  </a:lnTo>
                  <a:lnTo>
                    <a:pt x="1961" y="904"/>
                  </a:lnTo>
                  <a:lnTo>
                    <a:pt x="1961" y="910"/>
                  </a:lnTo>
                  <a:lnTo>
                    <a:pt x="1960" y="912"/>
                  </a:lnTo>
                  <a:lnTo>
                    <a:pt x="1960" y="915"/>
                  </a:lnTo>
                  <a:lnTo>
                    <a:pt x="1960" y="916"/>
                  </a:lnTo>
                  <a:lnTo>
                    <a:pt x="1959" y="919"/>
                  </a:lnTo>
                  <a:lnTo>
                    <a:pt x="1959" y="923"/>
                  </a:lnTo>
                  <a:lnTo>
                    <a:pt x="1957" y="924"/>
                  </a:lnTo>
                  <a:lnTo>
                    <a:pt x="1957" y="925"/>
                  </a:lnTo>
                  <a:lnTo>
                    <a:pt x="1956" y="928"/>
                  </a:lnTo>
                  <a:lnTo>
                    <a:pt x="1956" y="929"/>
                  </a:lnTo>
                  <a:lnTo>
                    <a:pt x="1955" y="932"/>
                  </a:lnTo>
                  <a:lnTo>
                    <a:pt x="1955" y="934"/>
                  </a:lnTo>
                  <a:lnTo>
                    <a:pt x="1953" y="937"/>
                  </a:lnTo>
                  <a:lnTo>
                    <a:pt x="1952" y="940"/>
                  </a:lnTo>
                  <a:lnTo>
                    <a:pt x="1952" y="942"/>
                  </a:lnTo>
                  <a:lnTo>
                    <a:pt x="1952" y="945"/>
                  </a:lnTo>
                  <a:lnTo>
                    <a:pt x="1951" y="946"/>
                  </a:lnTo>
                  <a:lnTo>
                    <a:pt x="1951" y="950"/>
                  </a:lnTo>
                  <a:lnTo>
                    <a:pt x="1947" y="950"/>
                  </a:lnTo>
                  <a:lnTo>
                    <a:pt x="1944" y="950"/>
                  </a:lnTo>
                  <a:lnTo>
                    <a:pt x="1940" y="950"/>
                  </a:lnTo>
                  <a:lnTo>
                    <a:pt x="1934" y="949"/>
                  </a:lnTo>
                  <a:lnTo>
                    <a:pt x="1928" y="947"/>
                  </a:lnTo>
                  <a:lnTo>
                    <a:pt x="1922" y="947"/>
                  </a:lnTo>
                  <a:lnTo>
                    <a:pt x="1913" y="947"/>
                  </a:lnTo>
                  <a:lnTo>
                    <a:pt x="1909" y="947"/>
                  </a:lnTo>
                  <a:lnTo>
                    <a:pt x="1902" y="950"/>
                  </a:lnTo>
                  <a:lnTo>
                    <a:pt x="1901" y="954"/>
                  </a:lnTo>
                  <a:lnTo>
                    <a:pt x="1888" y="949"/>
                  </a:lnTo>
                  <a:lnTo>
                    <a:pt x="1876" y="950"/>
                  </a:lnTo>
                  <a:lnTo>
                    <a:pt x="1866" y="947"/>
                  </a:lnTo>
                  <a:lnTo>
                    <a:pt x="1862" y="946"/>
                  </a:lnTo>
                  <a:lnTo>
                    <a:pt x="1859" y="946"/>
                  </a:lnTo>
                  <a:lnTo>
                    <a:pt x="1856" y="946"/>
                  </a:lnTo>
                  <a:lnTo>
                    <a:pt x="1855" y="945"/>
                  </a:lnTo>
                  <a:lnTo>
                    <a:pt x="1851" y="944"/>
                  </a:lnTo>
                  <a:lnTo>
                    <a:pt x="1846" y="942"/>
                  </a:lnTo>
                  <a:lnTo>
                    <a:pt x="1841" y="942"/>
                  </a:lnTo>
                  <a:lnTo>
                    <a:pt x="1838" y="941"/>
                  </a:lnTo>
                  <a:lnTo>
                    <a:pt x="1826" y="938"/>
                  </a:lnTo>
                  <a:lnTo>
                    <a:pt x="1825" y="938"/>
                  </a:lnTo>
                  <a:lnTo>
                    <a:pt x="1824" y="938"/>
                  </a:lnTo>
                  <a:lnTo>
                    <a:pt x="1821" y="937"/>
                  </a:lnTo>
                  <a:lnTo>
                    <a:pt x="1817" y="940"/>
                  </a:lnTo>
                  <a:lnTo>
                    <a:pt x="1812" y="942"/>
                  </a:lnTo>
                  <a:lnTo>
                    <a:pt x="1812" y="944"/>
                  </a:lnTo>
                  <a:lnTo>
                    <a:pt x="1810" y="944"/>
                  </a:lnTo>
                  <a:lnTo>
                    <a:pt x="1809" y="944"/>
                  </a:lnTo>
                  <a:lnTo>
                    <a:pt x="1808" y="945"/>
                  </a:lnTo>
                  <a:lnTo>
                    <a:pt x="1807" y="945"/>
                  </a:lnTo>
                  <a:lnTo>
                    <a:pt x="1805" y="945"/>
                  </a:lnTo>
                  <a:lnTo>
                    <a:pt x="1801" y="946"/>
                  </a:lnTo>
                  <a:lnTo>
                    <a:pt x="1800" y="947"/>
                  </a:lnTo>
                  <a:lnTo>
                    <a:pt x="1797" y="949"/>
                  </a:lnTo>
                  <a:lnTo>
                    <a:pt x="1795" y="949"/>
                  </a:lnTo>
                  <a:lnTo>
                    <a:pt x="1793" y="949"/>
                  </a:lnTo>
                  <a:lnTo>
                    <a:pt x="1792" y="949"/>
                  </a:lnTo>
                  <a:lnTo>
                    <a:pt x="1788" y="947"/>
                  </a:lnTo>
                  <a:lnTo>
                    <a:pt x="1778" y="941"/>
                  </a:lnTo>
                  <a:lnTo>
                    <a:pt x="1771" y="937"/>
                  </a:lnTo>
                  <a:lnTo>
                    <a:pt x="1767" y="938"/>
                  </a:lnTo>
                  <a:lnTo>
                    <a:pt x="1762" y="940"/>
                  </a:lnTo>
                  <a:lnTo>
                    <a:pt x="1761" y="940"/>
                  </a:lnTo>
                  <a:lnTo>
                    <a:pt x="1761" y="941"/>
                  </a:lnTo>
                  <a:lnTo>
                    <a:pt x="1759" y="941"/>
                  </a:lnTo>
                  <a:lnTo>
                    <a:pt x="1755" y="940"/>
                  </a:lnTo>
                  <a:lnTo>
                    <a:pt x="1753" y="940"/>
                  </a:lnTo>
                  <a:lnTo>
                    <a:pt x="1750" y="940"/>
                  </a:lnTo>
                  <a:lnTo>
                    <a:pt x="1749" y="940"/>
                  </a:lnTo>
                  <a:lnTo>
                    <a:pt x="1748" y="940"/>
                  </a:lnTo>
                  <a:lnTo>
                    <a:pt x="1745" y="938"/>
                  </a:lnTo>
                  <a:lnTo>
                    <a:pt x="1742" y="938"/>
                  </a:lnTo>
                  <a:lnTo>
                    <a:pt x="1741" y="938"/>
                  </a:lnTo>
                  <a:lnTo>
                    <a:pt x="1737" y="937"/>
                  </a:lnTo>
                  <a:lnTo>
                    <a:pt x="1733" y="937"/>
                  </a:lnTo>
                  <a:lnTo>
                    <a:pt x="1732" y="937"/>
                  </a:lnTo>
                  <a:lnTo>
                    <a:pt x="1729" y="937"/>
                  </a:lnTo>
                  <a:lnTo>
                    <a:pt x="1728" y="937"/>
                  </a:lnTo>
                  <a:lnTo>
                    <a:pt x="1727" y="936"/>
                  </a:lnTo>
                  <a:lnTo>
                    <a:pt x="1724" y="933"/>
                  </a:lnTo>
                  <a:lnTo>
                    <a:pt x="1723" y="933"/>
                  </a:lnTo>
                  <a:lnTo>
                    <a:pt x="1723" y="934"/>
                  </a:lnTo>
                  <a:lnTo>
                    <a:pt x="1721" y="936"/>
                  </a:lnTo>
                  <a:lnTo>
                    <a:pt x="1720" y="937"/>
                  </a:lnTo>
                  <a:lnTo>
                    <a:pt x="1719" y="937"/>
                  </a:lnTo>
                  <a:lnTo>
                    <a:pt x="1719" y="938"/>
                  </a:lnTo>
                  <a:lnTo>
                    <a:pt x="1717" y="938"/>
                  </a:lnTo>
                  <a:lnTo>
                    <a:pt x="1716" y="940"/>
                  </a:lnTo>
                  <a:lnTo>
                    <a:pt x="1716" y="938"/>
                  </a:lnTo>
                  <a:lnTo>
                    <a:pt x="1715" y="937"/>
                  </a:lnTo>
                  <a:lnTo>
                    <a:pt x="1714" y="936"/>
                  </a:lnTo>
                  <a:lnTo>
                    <a:pt x="1714" y="934"/>
                  </a:lnTo>
                  <a:lnTo>
                    <a:pt x="1712" y="934"/>
                  </a:lnTo>
                  <a:lnTo>
                    <a:pt x="1712" y="933"/>
                  </a:lnTo>
                  <a:lnTo>
                    <a:pt x="1712" y="932"/>
                  </a:lnTo>
                  <a:lnTo>
                    <a:pt x="1711" y="933"/>
                  </a:lnTo>
                  <a:lnTo>
                    <a:pt x="1708" y="934"/>
                  </a:lnTo>
                  <a:lnTo>
                    <a:pt x="1708" y="936"/>
                  </a:lnTo>
                  <a:lnTo>
                    <a:pt x="1707" y="936"/>
                  </a:lnTo>
                  <a:lnTo>
                    <a:pt x="1706" y="936"/>
                  </a:lnTo>
                  <a:lnTo>
                    <a:pt x="1703" y="936"/>
                  </a:lnTo>
                  <a:lnTo>
                    <a:pt x="1702" y="936"/>
                  </a:lnTo>
                  <a:lnTo>
                    <a:pt x="1700" y="932"/>
                  </a:lnTo>
                  <a:lnTo>
                    <a:pt x="1699" y="930"/>
                  </a:lnTo>
                  <a:lnTo>
                    <a:pt x="1699" y="929"/>
                  </a:lnTo>
                  <a:lnTo>
                    <a:pt x="1699" y="928"/>
                  </a:lnTo>
                  <a:lnTo>
                    <a:pt x="1698" y="927"/>
                  </a:lnTo>
                  <a:lnTo>
                    <a:pt x="1698" y="925"/>
                  </a:lnTo>
                  <a:lnTo>
                    <a:pt x="1695" y="920"/>
                  </a:lnTo>
                  <a:lnTo>
                    <a:pt x="1694" y="916"/>
                  </a:lnTo>
                  <a:lnTo>
                    <a:pt x="1694" y="915"/>
                  </a:lnTo>
                  <a:lnTo>
                    <a:pt x="1693" y="912"/>
                  </a:lnTo>
                  <a:lnTo>
                    <a:pt x="1693" y="911"/>
                  </a:lnTo>
                  <a:lnTo>
                    <a:pt x="1693" y="910"/>
                  </a:lnTo>
                  <a:lnTo>
                    <a:pt x="1691" y="910"/>
                  </a:lnTo>
                  <a:lnTo>
                    <a:pt x="1691" y="908"/>
                  </a:lnTo>
                  <a:lnTo>
                    <a:pt x="1690" y="906"/>
                  </a:lnTo>
                  <a:lnTo>
                    <a:pt x="1689" y="902"/>
                  </a:lnTo>
                  <a:lnTo>
                    <a:pt x="1687" y="899"/>
                  </a:lnTo>
                  <a:lnTo>
                    <a:pt x="1686" y="896"/>
                  </a:lnTo>
                  <a:lnTo>
                    <a:pt x="1685" y="894"/>
                  </a:lnTo>
                  <a:lnTo>
                    <a:pt x="1681" y="890"/>
                  </a:lnTo>
                  <a:lnTo>
                    <a:pt x="1678" y="886"/>
                  </a:lnTo>
                  <a:lnTo>
                    <a:pt x="1678" y="885"/>
                  </a:lnTo>
                  <a:lnTo>
                    <a:pt x="1677" y="883"/>
                  </a:lnTo>
                  <a:lnTo>
                    <a:pt x="1673" y="882"/>
                  </a:lnTo>
                  <a:lnTo>
                    <a:pt x="1672" y="881"/>
                  </a:lnTo>
                  <a:lnTo>
                    <a:pt x="1670" y="881"/>
                  </a:lnTo>
                  <a:lnTo>
                    <a:pt x="1669" y="879"/>
                  </a:lnTo>
                  <a:lnTo>
                    <a:pt x="1665" y="875"/>
                  </a:lnTo>
                  <a:lnTo>
                    <a:pt x="1664" y="874"/>
                  </a:lnTo>
                  <a:lnTo>
                    <a:pt x="1659" y="870"/>
                  </a:lnTo>
                  <a:lnTo>
                    <a:pt x="1659" y="869"/>
                  </a:lnTo>
                  <a:lnTo>
                    <a:pt x="1657" y="869"/>
                  </a:lnTo>
                  <a:lnTo>
                    <a:pt x="1656" y="869"/>
                  </a:lnTo>
                  <a:lnTo>
                    <a:pt x="1655" y="869"/>
                  </a:lnTo>
                  <a:lnTo>
                    <a:pt x="1652" y="869"/>
                  </a:lnTo>
                  <a:lnTo>
                    <a:pt x="1648" y="869"/>
                  </a:lnTo>
                  <a:lnTo>
                    <a:pt x="1644" y="869"/>
                  </a:lnTo>
                  <a:lnTo>
                    <a:pt x="1636" y="869"/>
                  </a:lnTo>
                  <a:lnTo>
                    <a:pt x="1631" y="870"/>
                  </a:lnTo>
                  <a:lnTo>
                    <a:pt x="1624" y="870"/>
                  </a:lnTo>
                  <a:lnTo>
                    <a:pt x="1623" y="870"/>
                  </a:lnTo>
                  <a:lnTo>
                    <a:pt x="1618" y="872"/>
                  </a:lnTo>
                  <a:lnTo>
                    <a:pt x="1615" y="872"/>
                  </a:lnTo>
                  <a:lnTo>
                    <a:pt x="1614" y="872"/>
                  </a:lnTo>
                  <a:lnTo>
                    <a:pt x="1611" y="872"/>
                  </a:lnTo>
                  <a:lnTo>
                    <a:pt x="1610" y="872"/>
                  </a:lnTo>
                  <a:lnTo>
                    <a:pt x="1600" y="870"/>
                  </a:lnTo>
                  <a:lnTo>
                    <a:pt x="1598" y="870"/>
                  </a:lnTo>
                  <a:lnTo>
                    <a:pt x="1598" y="869"/>
                  </a:lnTo>
                  <a:lnTo>
                    <a:pt x="1593" y="868"/>
                  </a:lnTo>
                  <a:lnTo>
                    <a:pt x="1583" y="864"/>
                  </a:lnTo>
                  <a:lnTo>
                    <a:pt x="1577" y="861"/>
                  </a:lnTo>
                  <a:lnTo>
                    <a:pt x="1575" y="861"/>
                  </a:lnTo>
                  <a:lnTo>
                    <a:pt x="1573" y="857"/>
                  </a:lnTo>
                  <a:lnTo>
                    <a:pt x="1572" y="856"/>
                  </a:lnTo>
                  <a:lnTo>
                    <a:pt x="1572" y="855"/>
                  </a:lnTo>
                  <a:lnTo>
                    <a:pt x="1571" y="855"/>
                  </a:lnTo>
                  <a:lnTo>
                    <a:pt x="1569" y="855"/>
                  </a:lnTo>
                  <a:lnTo>
                    <a:pt x="1568" y="855"/>
                  </a:lnTo>
                  <a:lnTo>
                    <a:pt x="1567" y="856"/>
                  </a:lnTo>
                  <a:lnTo>
                    <a:pt x="1563" y="856"/>
                  </a:lnTo>
                  <a:lnTo>
                    <a:pt x="1562" y="856"/>
                  </a:lnTo>
                  <a:lnTo>
                    <a:pt x="1560" y="856"/>
                  </a:lnTo>
                  <a:lnTo>
                    <a:pt x="1559" y="855"/>
                  </a:lnTo>
                  <a:lnTo>
                    <a:pt x="1552" y="853"/>
                  </a:lnTo>
                  <a:lnTo>
                    <a:pt x="1549" y="853"/>
                  </a:lnTo>
                  <a:lnTo>
                    <a:pt x="1547" y="853"/>
                  </a:lnTo>
                  <a:lnTo>
                    <a:pt x="1538" y="852"/>
                  </a:lnTo>
                  <a:lnTo>
                    <a:pt x="1531" y="851"/>
                  </a:lnTo>
                  <a:lnTo>
                    <a:pt x="1525" y="849"/>
                  </a:lnTo>
                  <a:lnTo>
                    <a:pt x="1521" y="848"/>
                  </a:lnTo>
                  <a:lnTo>
                    <a:pt x="1520" y="847"/>
                  </a:lnTo>
                  <a:lnTo>
                    <a:pt x="1517" y="845"/>
                  </a:lnTo>
                  <a:lnTo>
                    <a:pt x="1514" y="844"/>
                  </a:lnTo>
                  <a:lnTo>
                    <a:pt x="1513" y="844"/>
                  </a:lnTo>
                  <a:lnTo>
                    <a:pt x="1511" y="843"/>
                  </a:lnTo>
                  <a:lnTo>
                    <a:pt x="1508" y="841"/>
                  </a:lnTo>
                  <a:lnTo>
                    <a:pt x="1507" y="839"/>
                  </a:lnTo>
                  <a:lnTo>
                    <a:pt x="1505" y="838"/>
                  </a:lnTo>
                  <a:lnTo>
                    <a:pt x="1503" y="834"/>
                  </a:lnTo>
                  <a:lnTo>
                    <a:pt x="1501" y="832"/>
                  </a:lnTo>
                  <a:lnTo>
                    <a:pt x="1501" y="831"/>
                  </a:lnTo>
                  <a:lnTo>
                    <a:pt x="1497" y="830"/>
                  </a:lnTo>
                  <a:lnTo>
                    <a:pt x="1496" y="828"/>
                  </a:lnTo>
                  <a:lnTo>
                    <a:pt x="1495" y="827"/>
                  </a:lnTo>
                  <a:lnTo>
                    <a:pt x="1493" y="826"/>
                  </a:lnTo>
                  <a:lnTo>
                    <a:pt x="1492" y="824"/>
                  </a:lnTo>
                  <a:lnTo>
                    <a:pt x="1492" y="823"/>
                  </a:lnTo>
                  <a:lnTo>
                    <a:pt x="1492" y="822"/>
                  </a:lnTo>
                  <a:lnTo>
                    <a:pt x="1492" y="820"/>
                  </a:lnTo>
                  <a:lnTo>
                    <a:pt x="1492" y="819"/>
                  </a:lnTo>
                  <a:lnTo>
                    <a:pt x="1492" y="818"/>
                  </a:lnTo>
                  <a:lnTo>
                    <a:pt x="1491" y="817"/>
                  </a:lnTo>
                  <a:lnTo>
                    <a:pt x="1491" y="815"/>
                  </a:lnTo>
                  <a:lnTo>
                    <a:pt x="1491" y="814"/>
                  </a:lnTo>
                  <a:lnTo>
                    <a:pt x="1491" y="813"/>
                  </a:lnTo>
                  <a:lnTo>
                    <a:pt x="1490" y="813"/>
                  </a:lnTo>
                  <a:lnTo>
                    <a:pt x="1491" y="813"/>
                  </a:lnTo>
                  <a:lnTo>
                    <a:pt x="1490" y="813"/>
                  </a:lnTo>
                  <a:lnTo>
                    <a:pt x="1490" y="811"/>
                  </a:lnTo>
                  <a:lnTo>
                    <a:pt x="1490" y="810"/>
                  </a:lnTo>
                  <a:lnTo>
                    <a:pt x="1488" y="810"/>
                  </a:lnTo>
                  <a:lnTo>
                    <a:pt x="1488" y="809"/>
                  </a:lnTo>
                  <a:lnTo>
                    <a:pt x="1488" y="807"/>
                  </a:lnTo>
                  <a:lnTo>
                    <a:pt x="1488" y="806"/>
                  </a:lnTo>
                  <a:lnTo>
                    <a:pt x="1488" y="805"/>
                  </a:lnTo>
                  <a:lnTo>
                    <a:pt x="1487" y="805"/>
                  </a:lnTo>
                  <a:lnTo>
                    <a:pt x="1486" y="805"/>
                  </a:lnTo>
                  <a:lnTo>
                    <a:pt x="1484" y="805"/>
                  </a:lnTo>
                  <a:lnTo>
                    <a:pt x="1482" y="801"/>
                  </a:lnTo>
                  <a:lnTo>
                    <a:pt x="1482" y="800"/>
                  </a:lnTo>
                  <a:lnTo>
                    <a:pt x="1482" y="798"/>
                  </a:lnTo>
                  <a:lnTo>
                    <a:pt x="1482" y="797"/>
                  </a:lnTo>
                  <a:lnTo>
                    <a:pt x="1482" y="796"/>
                  </a:lnTo>
                  <a:lnTo>
                    <a:pt x="1480" y="796"/>
                  </a:lnTo>
                  <a:lnTo>
                    <a:pt x="1480" y="794"/>
                  </a:lnTo>
                  <a:lnTo>
                    <a:pt x="1480" y="793"/>
                  </a:lnTo>
                  <a:lnTo>
                    <a:pt x="1480" y="792"/>
                  </a:lnTo>
                  <a:lnTo>
                    <a:pt x="1480" y="790"/>
                  </a:lnTo>
                  <a:lnTo>
                    <a:pt x="1480" y="789"/>
                  </a:lnTo>
                  <a:lnTo>
                    <a:pt x="1480" y="788"/>
                  </a:lnTo>
                  <a:lnTo>
                    <a:pt x="1479" y="788"/>
                  </a:lnTo>
                  <a:lnTo>
                    <a:pt x="1479" y="786"/>
                  </a:lnTo>
                  <a:lnTo>
                    <a:pt x="1478" y="785"/>
                  </a:lnTo>
                  <a:lnTo>
                    <a:pt x="1476" y="785"/>
                  </a:lnTo>
                  <a:lnTo>
                    <a:pt x="1475" y="785"/>
                  </a:lnTo>
                  <a:lnTo>
                    <a:pt x="1474" y="785"/>
                  </a:lnTo>
                  <a:lnTo>
                    <a:pt x="1474" y="784"/>
                  </a:lnTo>
                  <a:lnTo>
                    <a:pt x="1473" y="784"/>
                  </a:lnTo>
                  <a:lnTo>
                    <a:pt x="1473" y="783"/>
                  </a:lnTo>
                  <a:lnTo>
                    <a:pt x="1473" y="781"/>
                  </a:lnTo>
                  <a:lnTo>
                    <a:pt x="1473" y="780"/>
                  </a:lnTo>
                  <a:lnTo>
                    <a:pt x="1474" y="780"/>
                  </a:lnTo>
                  <a:lnTo>
                    <a:pt x="1473" y="780"/>
                  </a:lnTo>
                  <a:lnTo>
                    <a:pt x="1474" y="780"/>
                  </a:lnTo>
                  <a:lnTo>
                    <a:pt x="1473" y="779"/>
                  </a:lnTo>
                  <a:lnTo>
                    <a:pt x="1473" y="777"/>
                  </a:lnTo>
                  <a:lnTo>
                    <a:pt x="1474" y="777"/>
                  </a:lnTo>
                  <a:lnTo>
                    <a:pt x="1473" y="776"/>
                  </a:lnTo>
                  <a:lnTo>
                    <a:pt x="1473" y="775"/>
                  </a:lnTo>
                  <a:lnTo>
                    <a:pt x="1473" y="773"/>
                  </a:lnTo>
                  <a:lnTo>
                    <a:pt x="1471" y="773"/>
                  </a:lnTo>
                  <a:lnTo>
                    <a:pt x="1471" y="772"/>
                  </a:lnTo>
                  <a:lnTo>
                    <a:pt x="1470" y="772"/>
                  </a:lnTo>
                  <a:lnTo>
                    <a:pt x="1470" y="771"/>
                  </a:lnTo>
                  <a:lnTo>
                    <a:pt x="1470" y="769"/>
                  </a:lnTo>
                  <a:lnTo>
                    <a:pt x="1469" y="769"/>
                  </a:lnTo>
                  <a:lnTo>
                    <a:pt x="1469" y="768"/>
                  </a:lnTo>
                  <a:lnTo>
                    <a:pt x="1469" y="767"/>
                  </a:lnTo>
                  <a:lnTo>
                    <a:pt x="1469" y="766"/>
                  </a:lnTo>
                  <a:lnTo>
                    <a:pt x="1469" y="764"/>
                  </a:lnTo>
                  <a:lnTo>
                    <a:pt x="1469" y="763"/>
                  </a:lnTo>
                  <a:lnTo>
                    <a:pt x="1469" y="762"/>
                  </a:lnTo>
                  <a:lnTo>
                    <a:pt x="1467" y="762"/>
                  </a:lnTo>
                  <a:lnTo>
                    <a:pt x="1467" y="760"/>
                  </a:lnTo>
                  <a:lnTo>
                    <a:pt x="1467" y="759"/>
                  </a:lnTo>
                  <a:lnTo>
                    <a:pt x="1466" y="759"/>
                  </a:lnTo>
                  <a:lnTo>
                    <a:pt x="1466" y="758"/>
                  </a:lnTo>
                  <a:lnTo>
                    <a:pt x="1466" y="756"/>
                  </a:lnTo>
                  <a:lnTo>
                    <a:pt x="1466" y="755"/>
                  </a:lnTo>
                  <a:lnTo>
                    <a:pt x="1466" y="754"/>
                  </a:lnTo>
                  <a:lnTo>
                    <a:pt x="1466" y="752"/>
                  </a:lnTo>
                  <a:lnTo>
                    <a:pt x="1465" y="751"/>
                  </a:lnTo>
                  <a:lnTo>
                    <a:pt x="1465" y="750"/>
                  </a:lnTo>
                  <a:lnTo>
                    <a:pt x="1465" y="748"/>
                  </a:lnTo>
                  <a:lnTo>
                    <a:pt x="1465" y="747"/>
                  </a:lnTo>
                  <a:lnTo>
                    <a:pt x="1463" y="747"/>
                  </a:lnTo>
                  <a:lnTo>
                    <a:pt x="1463" y="746"/>
                  </a:lnTo>
                  <a:lnTo>
                    <a:pt x="1463" y="745"/>
                  </a:lnTo>
                  <a:lnTo>
                    <a:pt x="1463" y="743"/>
                  </a:lnTo>
                  <a:lnTo>
                    <a:pt x="1463" y="742"/>
                  </a:lnTo>
                  <a:lnTo>
                    <a:pt x="1463" y="741"/>
                  </a:lnTo>
                  <a:lnTo>
                    <a:pt x="1462" y="741"/>
                  </a:lnTo>
                  <a:lnTo>
                    <a:pt x="1462" y="742"/>
                  </a:lnTo>
                  <a:lnTo>
                    <a:pt x="1461" y="741"/>
                  </a:lnTo>
                  <a:lnTo>
                    <a:pt x="1461" y="739"/>
                  </a:lnTo>
                  <a:lnTo>
                    <a:pt x="1459" y="739"/>
                  </a:lnTo>
                  <a:lnTo>
                    <a:pt x="1459" y="738"/>
                  </a:lnTo>
                  <a:lnTo>
                    <a:pt x="1459" y="737"/>
                  </a:lnTo>
                  <a:lnTo>
                    <a:pt x="1458" y="735"/>
                  </a:lnTo>
                  <a:lnTo>
                    <a:pt x="1458" y="737"/>
                  </a:lnTo>
                  <a:lnTo>
                    <a:pt x="1458" y="738"/>
                  </a:lnTo>
                  <a:lnTo>
                    <a:pt x="1457" y="739"/>
                  </a:lnTo>
                  <a:lnTo>
                    <a:pt x="1456" y="741"/>
                  </a:lnTo>
                  <a:lnTo>
                    <a:pt x="1454" y="741"/>
                  </a:lnTo>
                  <a:lnTo>
                    <a:pt x="1454" y="742"/>
                  </a:lnTo>
                  <a:lnTo>
                    <a:pt x="1453" y="742"/>
                  </a:lnTo>
                  <a:lnTo>
                    <a:pt x="1453" y="741"/>
                  </a:lnTo>
                  <a:lnTo>
                    <a:pt x="1454" y="741"/>
                  </a:lnTo>
                  <a:lnTo>
                    <a:pt x="1454" y="739"/>
                  </a:lnTo>
                  <a:lnTo>
                    <a:pt x="1453" y="739"/>
                  </a:lnTo>
                  <a:lnTo>
                    <a:pt x="1452" y="739"/>
                  </a:lnTo>
                  <a:lnTo>
                    <a:pt x="1452" y="741"/>
                  </a:lnTo>
                  <a:lnTo>
                    <a:pt x="1450" y="741"/>
                  </a:lnTo>
                  <a:lnTo>
                    <a:pt x="1450" y="742"/>
                  </a:lnTo>
                  <a:lnTo>
                    <a:pt x="1450" y="741"/>
                  </a:lnTo>
                  <a:lnTo>
                    <a:pt x="1449" y="741"/>
                  </a:lnTo>
                  <a:lnTo>
                    <a:pt x="1449" y="739"/>
                  </a:lnTo>
                  <a:lnTo>
                    <a:pt x="1448" y="739"/>
                  </a:lnTo>
                  <a:lnTo>
                    <a:pt x="1448" y="741"/>
                  </a:lnTo>
                  <a:lnTo>
                    <a:pt x="1446" y="741"/>
                  </a:lnTo>
                  <a:lnTo>
                    <a:pt x="1445" y="741"/>
                  </a:lnTo>
                  <a:lnTo>
                    <a:pt x="1445" y="742"/>
                  </a:lnTo>
                  <a:lnTo>
                    <a:pt x="1446" y="743"/>
                  </a:lnTo>
                  <a:lnTo>
                    <a:pt x="1446" y="745"/>
                  </a:lnTo>
                  <a:lnTo>
                    <a:pt x="1448" y="745"/>
                  </a:lnTo>
                  <a:lnTo>
                    <a:pt x="1448" y="746"/>
                  </a:lnTo>
                  <a:lnTo>
                    <a:pt x="1449" y="746"/>
                  </a:lnTo>
                  <a:lnTo>
                    <a:pt x="1449" y="747"/>
                  </a:lnTo>
                  <a:lnTo>
                    <a:pt x="1449" y="748"/>
                  </a:lnTo>
                  <a:lnTo>
                    <a:pt x="1448" y="747"/>
                  </a:lnTo>
                  <a:lnTo>
                    <a:pt x="1446" y="747"/>
                  </a:lnTo>
                  <a:lnTo>
                    <a:pt x="1445" y="746"/>
                  </a:lnTo>
                  <a:lnTo>
                    <a:pt x="1445" y="747"/>
                  </a:lnTo>
                  <a:lnTo>
                    <a:pt x="1444" y="747"/>
                  </a:lnTo>
                  <a:lnTo>
                    <a:pt x="1444" y="746"/>
                  </a:lnTo>
                  <a:lnTo>
                    <a:pt x="1444" y="745"/>
                  </a:lnTo>
                  <a:lnTo>
                    <a:pt x="1444" y="743"/>
                  </a:lnTo>
                  <a:lnTo>
                    <a:pt x="1442" y="743"/>
                  </a:lnTo>
                  <a:lnTo>
                    <a:pt x="1441" y="745"/>
                  </a:lnTo>
                  <a:lnTo>
                    <a:pt x="1440" y="746"/>
                  </a:lnTo>
                  <a:lnTo>
                    <a:pt x="1440" y="745"/>
                  </a:lnTo>
                  <a:lnTo>
                    <a:pt x="1440" y="743"/>
                  </a:lnTo>
                  <a:lnTo>
                    <a:pt x="1438" y="743"/>
                  </a:lnTo>
                  <a:lnTo>
                    <a:pt x="1438" y="742"/>
                  </a:lnTo>
                  <a:lnTo>
                    <a:pt x="1438" y="741"/>
                  </a:lnTo>
                  <a:lnTo>
                    <a:pt x="1440" y="741"/>
                  </a:lnTo>
                  <a:lnTo>
                    <a:pt x="1440" y="739"/>
                  </a:lnTo>
                  <a:lnTo>
                    <a:pt x="1440" y="738"/>
                  </a:lnTo>
                  <a:lnTo>
                    <a:pt x="1438" y="738"/>
                  </a:lnTo>
                  <a:lnTo>
                    <a:pt x="1438" y="739"/>
                  </a:lnTo>
                  <a:lnTo>
                    <a:pt x="1437" y="739"/>
                  </a:lnTo>
                  <a:lnTo>
                    <a:pt x="1438" y="739"/>
                  </a:lnTo>
                  <a:lnTo>
                    <a:pt x="1438" y="738"/>
                  </a:lnTo>
                  <a:lnTo>
                    <a:pt x="1438" y="737"/>
                  </a:lnTo>
                  <a:lnTo>
                    <a:pt x="1438" y="735"/>
                  </a:lnTo>
                  <a:lnTo>
                    <a:pt x="1438" y="734"/>
                  </a:lnTo>
                  <a:lnTo>
                    <a:pt x="1440" y="734"/>
                  </a:lnTo>
                  <a:lnTo>
                    <a:pt x="1440" y="733"/>
                  </a:lnTo>
                  <a:lnTo>
                    <a:pt x="1438" y="733"/>
                  </a:lnTo>
                  <a:lnTo>
                    <a:pt x="1437" y="734"/>
                  </a:lnTo>
                  <a:lnTo>
                    <a:pt x="1437" y="733"/>
                  </a:lnTo>
                  <a:lnTo>
                    <a:pt x="1436" y="733"/>
                  </a:lnTo>
                  <a:lnTo>
                    <a:pt x="1435" y="733"/>
                  </a:lnTo>
                  <a:lnTo>
                    <a:pt x="1435" y="731"/>
                  </a:lnTo>
                  <a:lnTo>
                    <a:pt x="1433" y="731"/>
                  </a:lnTo>
                  <a:lnTo>
                    <a:pt x="1433" y="733"/>
                  </a:lnTo>
                  <a:lnTo>
                    <a:pt x="1433" y="734"/>
                  </a:lnTo>
                  <a:lnTo>
                    <a:pt x="1435" y="734"/>
                  </a:lnTo>
                  <a:lnTo>
                    <a:pt x="1435" y="735"/>
                  </a:lnTo>
                  <a:lnTo>
                    <a:pt x="1433" y="735"/>
                  </a:lnTo>
                  <a:lnTo>
                    <a:pt x="1433" y="737"/>
                  </a:lnTo>
                  <a:lnTo>
                    <a:pt x="1432" y="737"/>
                  </a:lnTo>
                  <a:lnTo>
                    <a:pt x="1431" y="737"/>
                  </a:lnTo>
                  <a:lnTo>
                    <a:pt x="1429" y="737"/>
                  </a:lnTo>
                  <a:lnTo>
                    <a:pt x="1429" y="738"/>
                  </a:lnTo>
                  <a:lnTo>
                    <a:pt x="1431" y="738"/>
                  </a:lnTo>
                  <a:lnTo>
                    <a:pt x="1431" y="739"/>
                  </a:lnTo>
                  <a:lnTo>
                    <a:pt x="1429" y="739"/>
                  </a:lnTo>
                  <a:lnTo>
                    <a:pt x="1428" y="743"/>
                  </a:lnTo>
                  <a:lnTo>
                    <a:pt x="1427" y="743"/>
                  </a:lnTo>
                  <a:lnTo>
                    <a:pt x="1427" y="742"/>
                  </a:lnTo>
                  <a:lnTo>
                    <a:pt x="1427" y="743"/>
                  </a:lnTo>
                  <a:lnTo>
                    <a:pt x="1425" y="743"/>
                  </a:lnTo>
                  <a:lnTo>
                    <a:pt x="1425" y="745"/>
                  </a:lnTo>
                  <a:lnTo>
                    <a:pt x="1424" y="745"/>
                  </a:lnTo>
                  <a:lnTo>
                    <a:pt x="1423" y="745"/>
                  </a:lnTo>
                  <a:lnTo>
                    <a:pt x="1421" y="745"/>
                  </a:lnTo>
                  <a:lnTo>
                    <a:pt x="1421" y="746"/>
                  </a:lnTo>
                  <a:lnTo>
                    <a:pt x="1420" y="747"/>
                  </a:lnTo>
                  <a:lnTo>
                    <a:pt x="1419" y="747"/>
                  </a:lnTo>
                  <a:lnTo>
                    <a:pt x="1419" y="748"/>
                  </a:lnTo>
                  <a:lnTo>
                    <a:pt x="1418" y="748"/>
                  </a:lnTo>
                  <a:lnTo>
                    <a:pt x="1418" y="747"/>
                  </a:lnTo>
                  <a:lnTo>
                    <a:pt x="1416" y="747"/>
                  </a:lnTo>
                  <a:lnTo>
                    <a:pt x="1415" y="747"/>
                  </a:lnTo>
                  <a:lnTo>
                    <a:pt x="1414" y="747"/>
                  </a:lnTo>
                  <a:lnTo>
                    <a:pt x="1412" y="747"/>
                  </a:lnTo>
                  <a:lnTo>
                    <a:pt x="1411" y="747"/>
                  </a:lnTo>
                  <a:lnTo>
                    <a:pt x="1390" y="748"/>
                  </a:lnTo>
                  <a:lnTo>
                    <a:pt x="1389" y="748"/>
                  </a:lnTo>
                  <a:lnTo>
                    <a:pt x="1389" y="750"/>
                  </a:lnTo>
                  <a:lnTo>
                    <a:pt x="1387" y="748"/>
                  </a:lnTo>
                  <a:lnTo>
                    <a:pt x="1387" y="750"/>
                  </a:lnTo>
                  <a:lnTo>
                    <a:pt x="1386" y="750"/>
                  </a:lnTo>
                  <a:lnTo>
                    <a:pt x="1386" y="751"/>
                  </a:lnTo>
                  <a:lnTo>
                    <a:pt x="1385" y="751"/>
                  </a:lnTo>
                  <a:lnTo>
                    <a:pt x="1385" y="750"/>
                  </a:lnTo>
                  <a:lnTo>
                    <a:pt x="1385" y="751"/>
                  </a:lnTo>
                  <a:lnTo>
                    <a:pt x="1385" y="752"/>
                  </a:lnTo>
                  <a:lnTo>
                    <a:pt x="1383" y="752"/>
                  </a:lnTo>
                  <a:lnTo>
                    <a:pt x="1383" y="754"/>
                  </a:lnTo>
                  <a:lnTo>
                    <a:pt x="1383" y="755"/>
                  </a:lnTo>
                  <a:lnTo>
                    <a:pt x="1382" y="755"/>
                  </a:lnTo>
                  <a:lnTo>
                    <a:pt x="1382" y="756"/>
                  </a:lnTo>
                  <a:lnTo>
                    <a:pt x="1381" y="756"/>
                  </a:lnTo>
                  <a:lnTo>
                    <a:pt x="1381" y="758"/>
                  </a:lnTo>
                  <a:lnTo>
                    <a:pt x="1380" y="758"/>
                  </a:lnTo>
                  <a:lnTo>
                    <a:pt x="1380" y="759"/>
                  </a:lnTo>
                  <a:lnTo>
                    <a:pt x="1380" y="760"/>
                  </a:lnTo>
                  <a:lnTo>
                    <a:pt x="1378" y="760"/>
                  </a:lnTo>
                  <a:lnTo>
                    <a:pt x="1377" y="760"/>
                  </a:lnTo>
                  <a:lnTo>
                    <a:pt x="1376" y="760"/>
                  </a:lnTo>
                  <a:lnTo>
                    <a:pt x="1374" y="760"/>
                  </a:lnTo>
                  <a:lnTo>
                    <a:pt x="1373" y="760"/>
                  </a:lnTo>
                  <a:lnTo>
                    <a:pt x="1373" y="762"/>
                  </a:lnTo>
                  <a:lnTo>
                    <a:pt x="1373" y="760"/>
                  </a:lnTo>
                  <a:lnTo>
                    <a:pt x="1372" y="760"/>
                  </a:lnTo>
                  <a:lnTo>
                    <a:pt x="1372" y="759"/>
                  </a:lnTo>
                  <a:lnTo>
                    <a:pt x="1370" y="759"/>
                  </a:lnTo>
                  <a:lnTo>
                    <a:pt x="1369" y="759"/>
                  </a:lnTo>
                  <a:lnTo>
                    <a:pt x="1369" y="758"/>
                  </a:lnTo>
                  <a:lnTo>
                    <a:pt x="1368" y="758"/>
                  </a:lnTo>
                  <a:lnTo>
                    <a:pt x="1368" y="759"/>
                  </a:lnTo>
                  <a:lnTo>
                    <a:pt x="1366" y="759"/>
                  </a:lnTo>
                  <a:lnTo>
                    <a:pt x="1366" y="758"/>
                  </a:lnTo>
                  <a:lnTo>
                    <a:pt x="1366" y="756"/>
                  </a:lnTo>
                  <a:lnTo>
                    <a:pt x="1366" y="755"/>
                  </a:lnTo>
                  <a:lnTo>
                    <a:pt x="1365" y="755"/>
                  </a:lnTo>
                  <a:lnTo>
                    <a:pt x="1365" y="754"/>
                  </a:lnTo>
                  <a:lnTo>
                    <a:pt x="1365" y="755"/>
                  </a:lnTo>
                  <a:lnTo>
                    <a:pt x="1364" y="755"/>
                  </a:lnTo>
                  <a:lnTo>
                    <a:pt x="1364" y="756"/>
                  </a:lnTo>
                  <a:lnTo>
                    <a:pt x="1363" y="756"/>
                  </a:lnTo>
                  <a:lnTo>
                    <a:pt x="1361" y="756"/>
                  </a:lnTo>
                  <a:lnTo>
                    <a:pt x="1361" y="758"/>
                  </a:lnTo>
                  <a:lnTo>
                    <a:pt x="1361" y="759"/>
                  </a:lnTo>
                  <a:lnTo>
                    <a:pt x="1360" y="759"/>
                  </a:lnTo>
                  <a:lnTo>
                    <a:pt x="1360" y="760"/>
                  </a:lnTo>
                  <a:lnTo>
                    <a:pt x="1359" y="760"/>
                  </a:lnTo>
                  <a:lnTo>
                    <a:pt x="1359" y="759"/>
                  </a:lnTo>
                  <a:lnTo>
                    <a:pt x="1357" y="759"/>
                  </a:lnTo>
                  <a:lnTo>
                    <a:pt x="1357" y="758"/>
                  </a:lnTo>
                  <a:lnTo>
                    <a:pt x="1359" y="758"/>
                  </a:lnTo>
                  <a:lnTo>
                    <a:pt x="1359" y="756"/>
                  </a:lnTo>
                  <a:lnTo>
                    <a:pt x="1357" y="755"/>
                  </a:lnTo>
                  <a:lnTo>
                    <a:pt x="1356" y="755"/>
                  </a:lnTo>
                  <a:lnTo>
                    <a:pt x="1355" y="754"/>
                  </a:lnTo>
                  <a:lnTo>
                    <a:pt x="1353" y="754"/>
                  </a:lnTo>
                  <a:lnTo>
                    <a:pt x="1353" y="752"/>
                  </a:lnTo>
                  <a:lnTo>
                    <a:pt x="1353" y="754"/>
                  </a:lnTo>
                  <a:lnTo>
                    <a:pt x="1352" y="754"/>
                  </a:lnTo>
                  <a:lnTo>
                    <a:pt x="1352" y="752"/>
                  </a:lnTo>
                  <a:lnTo>
                    <a:pt x="1352" y="754"/>
                  </a:lnTo>
                  <a:lnTo>
                    <a:pt x="1351" y="754"/>
                  </a:lnTo>
                  <a:lnTo>
                    <a:pt x="1351" y="755"/>
                  </a:lnTo>
                  <a:lnTo>
                    <a:pt x="1349" y="755"/>
                  </a:lnTo>
                  <a:lnTo>
                    <a:pt x="1348" y="755"/>
                  </a:lnTo>
                  <a:lnTo>
                    <a:pt x="1347" y="754"/>
                  </a:lnTo>
                  <a:lnTo>
                    <a:pt x="1347" y="755"/>
                  </a:lnTo>
                  <a:lnTo>
                    <a:pt x="1345" y="755"/>
                  </a:lnTo>
                  <a:lnTo>
                    <a:pt x="1344" y="755"/>
                  </a:lnTo>
                  <a:lnTo>
                    <a:pt x="1344" y="754"/>
                  </a:lnTo>
                  <a:lnTo>
                    <a:pt x="1344" y="752"/>
                  </a:lnTo>
                  <a:lnTo>
                    <a:pt x="1344" y="751"/>
                  </a:lnTo>
                  <a:lnTo>
                    <a:pt x="1344" y="750"/>
                  </a:lnTo>
                  <a:lnTo>
                    <a:pt x="1343" y="750"/>
                  </a:lnTo>
                  <a:lnTo>
                    <a:pt x="1344" y="750"/>
                  </a:lnTo>
                  <a:lnTo>
                    <a:pt x="1343" y="750"/>
                  </a:lnTo>
                  <a:lnTo>
                    <a:pt x="1342" y="750"/>
                  </a:lnTo>
                  <a:lnTo>
                    <a:pt x="1340" y="750"/>
                  </a:lnTo>
                  <a:lnTo>
                    <a:pt x="1339" y="750"/>
                  </a:lnTo>
                  <a:lnTo>
                    <a:pt x="1338" y="750"/>
                  </a:lnTo>
                  <a:lnTo>
                    <a:pt x="1336" y="750"/>
                  </a:lnTo>
                  <a:lnTo>
                    <a:pt x="1336" y="751"/>
                  </a:lnTo>
                  <a:lnTo>
                    <a:pt x="1335" y="751"/>
                  </a:lnTo>
                  <a:lnTo>
                    <a:pt x="1334" y="751"/>
                  </a:lnTo>
                  <a:lnTo>
                    <a:pt x="1332" y="751"/>
                  </a:lnTo>
                  <a:lnTo>
                    <a:pt x="1334" y="751"/>
                  </a:lnTo>
                  <a:lnTo>
                    <a:pt x="1334" y="750"/>
                  </a:lnTo>
                  <a:lnTo>
                    <a:pt x="1332" y="750"/>
                  </a:lnTo>
                  <a:lnTo>
                    <a:pt x="1332" y="748"/>
                  </a:lnTo>
                  <a:lnTo>
                    <a:pt x="1331" y="748"/>
                  </a:lnTo>
                  <a:lnTo>
                    <a:pt x="1330" y="748"/>
                  </a:lnTo>
                  <a:lnTo>
                    <a:pt x="1328" y="748"/>
                  </a:lnTo>
                  <a:lnTo>
                    <a:pt x="1328" y="750"/>
                  </a:lnTo>
                  <a:lnTo>
                    <a:pt x="1327" y="750"/>
                  </a:lnTo>
                  <a:lnTo>
                    <a:pt x="1327" y="751"/>
                  </a:lnTo>
                  <a:lnTo>
                    <a:pt x="1326" y="750"/>
                  </a:lnTo>
                  <a:lnTo>
                    <a:pt x="1326" y="751"/>
                  </a:lnTo>
                  <a:lnTo>
                    <a:pt x="1326" y="752"/>
                  </a:lnTo>
                  <a:lnTo>
                    <a:pt x="1325" y="751"/>
                  </a:lnTo>
                  <a:lnTo>
                    <a:pt x="1323" y="751"/>
                  </a:lnTo>
                  <a:lnTo>
                    <a:pt x="1323" y="752"/>
                  </a:lnTo>
                  <a:lnTo>
                    <a:pt x="1323" y="751"/>
                  </a:lnTo>
                  <a:lnTo>
                    <a:pt x="1323" y="752"/>
                  </a:lnTo>
                  <a:lnTo>
                    <a:pt x="1322" y="751"/>
                  </a:lnTo>
                  <a:lnTo>
                    <a:pt x="1322" y="752"/>
                  </a:lnTo>
                  <a:lnTo>
                    <a:pt x="1321" y="751"/>
                  </a:lnTo>
                  <a:lnTo>
                    <a:pt x="1321" y="752"/>
                  </a:lnTo>
                  <a:lnTo>
                    <a:pt x="1322" y="752"/>
                  </a:lnTo>
                  <a:lnTo>
                    <a:pt x="1321" y="752"/>
                  </a:lnTo>
                  <a:lnTo>
                    <a:pt x="1319" y="752"/>
                  </a:lnTo>
                  <a:lnTo>
                    <a:pt x="1319" y="751"/>
                  </a:lnTo>
                  <a:lnTo>
                    <a:pt x="1318" y="751"/>
                  </a:lnTo>
                  <a:lnTo>
                    <a:pt x="1318" y="750"/>
                  </a:lnTo>
                  <a:lnTo>
                    <a:pt x="1318" y="751"/>
                  </a:lnTo>
                  <a:lnTo>
                    <a:pt x="1317" y="751"/>
                  </a:lnTo>
                  <a:lnTo>
                    <a:pt x="1317" y="752"/>
                  </a:lnTo>
                  <a:lnTo>
                    <a:pt x="1317" y="754"/>
                  </a:lnTo>
                  <a:lnTo>
                    <a:pt x="1315" y="755"/>
                  </a:lnTo>
                  <a:lnTo>
                    <a:pt x="1317" y="755"/>
                  </a:lnTo>
                  <a:lnTo>
                    <a:pt x="1317" y="756"/>
                  </a:lnTo>
                  <a:lnTo>
                    <a:pt x="1315" y="756"/>
                  </a:lnTo>
                  <a:lnTo>
                    <a:pt x="1315" y="758"/>
                  </a:lnTo>
                  <a:lnTo>
                    <a:pt x="1314" y="758"/>
                  </a:lnTo>
                  <a:lnTo>
                    <a:pt x="1314" y="756"/>
                  </a:lnTo>
                  <a:lnTo>
                    <a:pt x="1313" y="758"/>
                  </a:lnTo>
                  <a:lnTo>
                    <a:pt x="1313" y="756"/>
                  </a:lnTo>
                  <a:lnTo>
                    <a:pt x="1311" y="756"/>
                  </a:lnTo>
                  <a:lnTo>
                    <a:pt x="1310" y="756"/>
                  </a:lnTo>
                  <a:lnTo>
                    <a:pt x="1310" y="755"/>
                  </a:lnTo>
                  <a:lnTo>
                    <a:pt x="1310" y="756"/>
                  </a:lnTo>
                  <a:lnTo>
                    <a:pt x="1309" y="756"/>
                  </a:lnTo>
                  <a:lnTo>
                    <a:pt x="1307" y="756"/>
                  </a:lnTo>
                  <a:lnTo>
                    <a:pt x="1307" y="758"/>
                  </a:lnTo>
                  <a:lnTo>
                    <a:pt x="1306" y="758"/>
                  </a:lnTo>
                  <a:lnTo>
                    <a:pt x="1305" y="758"/>
                  </a:lnTo>
                  <a:lnTo>
                    <a:pt x="1304" y="758"/>
                  </a:lnTo>
                  <a:lnTo>
                    <a:pt x="1304" y="756"/>
                  </a:lnTo>
                  <a:lnTo>
                    <a:pt x="1302" y="758"/>
                  </a:lnTo>
                  <a:lnTo>
                    <a:pt x="1302" y="756"/>
                  </a:lnTo>
                  <a:lnTo>
                    <a:pt x="1302" y="758"/>
                  </a:lnTo>
                  <a:lnTo>
                    <a:pt x="1301" y="758"/>
                  </a:lnTo>
                  <a:lnTo>
                    <a:pt x="1300" y="758"/>
                  </a:lnTo>
                  <a:lnTo>
                    <a:pt x="1298" y="758"/>
                  </a:lnTo>
                  <a:lnTo>
                    <a:pt x="1297" y="758"/>
                  </a:lnTo>
                  <a:lnTo>
                    <a:pt x="1296" y="758"/>
                  </a:lnTo>
                  <a:lnTo>
                    <a:pt x="1294" y="758"/>
                  </a:lnTo>
                  <a:lnTo>
                    <a:pt x="1294" y="756"/>
                  </a:lnTo>
                  <a:lnTo>
                    <a:pt x="1294" y="758"/>
                  </a:lnTo>
                  <a:lnTo>
                    <a:pt x="1293" y="758"/>
                  </a:lnTo>
                  <a:lnTo>
                    <a:pt x="1293" y="756"/>
                  </a:lnTo>
                  <a:lnTo>
                    <a:pt x="1294" y="756"/>
                  </a:lnTo>
                  <a:lnTo>
                    <a:pt x="1293" y="756"/>
                  </a:lnTo>
                  <a:lnTo>
                    <a:pt x="1293" y="755"/>
                  </a:lnTo>
                  <a:lnTo>
                    <a:pt x="1292" y="756"/>
                  </a:lnTo>
                  <a:lnTo>
                    <a:pt x="1292" y="758"/>
                  </a:lnTo>
                  <a:lnTo>
                    <a:pt x="1292" y="756"/>
                  </a:lnTo>
                  <a:lnTo>
                    <a:pt x="1292" y="755"/>
                  </a:lnTo>
                  <a:lnTo>
                    <a:pt x="1290" y="755"/>
                  </a:lnTo>
                  <a:lnTo>
                    <a:pt x="1290" y="754"/>
                  </a:lnTo>
                  <a:lnTo>
                    <a:pt x="1290" y="752"/>
                  </a:lnTo>
                  <a:lnTo>
                    <a:pt x="1289" y="752"/>
                  </a:lnTo>
                  <a:lnTo>
                    <a:pt x="1289" y="751"/>
                  </a:lnTo>
                  <a:lnTo>
                    <a:pt x="1288" y="751"/>
                  </a:lnTo>
                  <a:lnTo>
                    <a:pt x="1287" y="751"/>
                  </a:lnTo>
                  <a:lnTo>
                    <a:pt x="1287" y="750"/>
                  </a:lnTo>
                  <a:lnTo>
                    <a:pt x="1285" y="750"/>
                  </a:lnTo>
                  <a:lnTo>
                    <a:pt x="1284" y="750"/>
                  </a:lnTo>
                  <a:lnTo>
                    <a:pt x="1284" y="748"/>
                  </a:lnTo>
                  <a:lnTo>
                    <a:pt x="1284" y="750"/>
                  </a:lnTo>
                  <a:lnTo>
                    <a:pt x="1283" y="750"/>
                  </a:lnTo>
                  <a:lnTo>
                    <a:pt x="1283" y="748"/>
                  </a:lnTo>
                  <a:lnTo>
                    <a:pt x="1281" y="748"/>
                  </a:lnTo>
                  <a:lnTo>
                    <a:pt x="1281" y="747"/>
                  </a:lnTo>
                  <a:lnTo>
                    <a:pt x="1280" y="747"/>
                  </a:lnTo>
                  <a:lnTo>
                    <a:pt x="1280" y="746"/>
                  </a:lnTo>
                  <a:lnTo>
                    <a:pt x="1280" y="747"/>
                  </a:lnTo>
                  <a:lnTo>
                    <a:pt x="1279" y="747"/>
                  </a:lnTo>
                  <a:lnTo>
                    <a:pt x="1279" y="746"/>
                  </a:lnTo>
                  <a:lnTo>
                    <a:pt x="1279" y="747"/>
                  </a:lnTo>
                  <a:lnTo>
                    <a:pt x="1277" y="747"/>
                  </a:lnTo>
                  <a:lnTo>
                    <a:pt x="1277" y="746"/>
                  </a:lnTo>
                  <a:lnTo>
                    <a:pt x="1276" y="746"/>
                  </a:lnTo>
                  <a:lnTo>
                    <a:pt x="1276" y="747"/>
                  </a:lnTo>
                  <a:lnTo>
                    <a:pt x="1275" y="747"/>
                  </a:lnTo>
                  <a:lnTo>
                    <a:pt x="1275" y="748"/>
                  </a:lnTo>
                  <a:lnTo>
                    <a:pt x="1275" y="747"/>
                  </a:lnTo>
                  <a:lnTo>
                    <a:pt x="1275" y="748"/>
                  </a:lnTo>
                  <a:lnTo>
                    <a:pt x="1273" y="748"/>
                  </a:lnTo>
                  <a:lnTo>
                    <a:pt x="1273" y="747"/>
                  </a:lnTo>
                  <a:lnTo>
                    <a:pt x="1273" y="748"/>
                  </a:lnTo>
                  <a:lnTo>
                    <a:pt x="1273" y="747"/>
                  </a:lnTo>
                  <a:lnTo>
                    <a:pt x="1273" y="748"/>
                  </a:lnTo>
                  <a:lnTo>
                    <a:pt x="1272" y="748"/>
                  </a:lnTo>
                  <a:lnTo>
                    <a:pt x="1272" y="750"/>
                  </a:lnTo>
                  <a:lnTo>
                    <a:pt x="1271" y="748"/>
                  </a:lnTo>
                  <a:lnTo>
                    <a:pt x="1270" y="748"/>
                  </a:lnTo>
                  <a:lnTo>
                    <a:pt x="1268" y="748"/>
                  </a:lnTo>
                  <a:lnTo>
                    <a:pt x="1270" y="748"/>
                  </a:lnTo>
                  <a:lnTo>
                    <a:pt x="1268" y="748"/>
                  </a:lnTo>
                  <a:lnTo>
                    <a:pt x="1268" y="747"/>
                  </a:lnTo>
                  <a:lnTo>
                    <a:pt x="1267" y="747"/>
                  </a:lnTo>
                  <a:lnTo>
                    <a:pt x="1267" y="746"/>
                  </a:lnTo>
                  <a:lnTo>
                    <a:pt x="1266" y="746"/>
                  </a:lnTo>
                  <a:lnTo>
                    <a:pt x="1267" y="746"/>
                  </a:lnTo>
                  <a:lnTo>
                    <a:pt x="1266" y="745"/>
                  </a:lnTo>
                  <a:lnTo>
                    <a:pt x="1267" y="745"/>
                  </a:lnTo>
                  <a:lnTo>
                    <a:pt x="1267" y="743"/>
                  </a:lnTo>
                  <a:lnTo>
                    <a:pt x="1266" y="743"/>
                  </a:lnTo>
                  <a:lnTo>
                    <a:pt x="1264" y="743"/>
                  </a:lnTo>
                  <a:lnTo>
                    <a:pt x="1264" y="742"/>
                  </a:lnTo>
                  <a:lnTo>
                    <a:pt x="1264" y="741"/>
                  </a:lnTo>
                  <a:lnTo>
                    <a:pt x="1263" y="741"/>
                  </a:lnTo>
                  <a:lnTo>
                    <a:pt x="1262" y="741"/>
                  </a:lnTo>
                  <a:lnTo>
                    <a:pt x="1262" y="739"/>
                  </a:lnTo>
                  <a:lnTo>
                    <a:pt x="1262" y="741"/>
                  </a:lnTo>
                  <a:lnTo>
                    <a:pt x="1260" y="741"/>
                  </a:lnTo>
                  <a:lnTo>
                    <a:pt x="1259" y="741"/>
                  </a:lnTo>
                  <a:lnTo>
                    <a:pt x="1258" y="741"/>
                  </a:lnTo>
                  <a:lnTo>
                    <a:pt x="1258" y="742"/>
                  </a:lnTo>
                  <a:lnTo>
                    <a:pt x="1258" y="743"/>
                  </a:lnTo>
                  <a:lnTo>
                    <a:pt x="1256" y="743"/>
                  </a:lnTo>
                  <a:lnTo>
                    <a:pt x="1255" y="743"/>
                  </a:lnTo>
                  <a:lnTo>
                    <a:pt x="1254" y="743"/>
                  </a:lnTo>
                  <a:lnTo>
                    <a:pt x="1252" y="743"/>
                  </a:lnTo>
                  <a:lnTo>
                    <a:pt x="1251" y="743"/>
                  </a:lnTo>
                  <a:lnTo>
                    <a:pt x="1250" y="743"/>
                  </a:lnTo>
                  <a:lnTo>
                    <a:pt x="1249" y="743"/>
                  </a:lnTo>
                  <a:lnTo>
                    <a:pt x="1247" y="742"/>
                  </a:lnTo>
                  <a:lnTo>
                    <a:pt x="1249" y="742"/>
                  </a:lnTo>
                  <a:lnTo>
                    <a:pt x="1247" y="742"/>
                  </a:lnTo>
                  <a:lnTo>
                    <a:pt x="1246" y="742"/>
                  </a:lnTo>
                  <a:lnTo>
                    <a:pt x="1246" y="741"/>
                  </a:lnTo>
                  <a:lnTo>
                    <a:pt x="1245" y="741"/>
                  </a:lnTo>
                  <a:lnTo>
                    <a:pt x="1245" y="739"/>
                  </a:lnTo>
                  <a:lnTo>
                    <a:pt x="1243" y="739"/>
                  </a:lnTo>
                  <a:lnTo>
                    <a:pt x="1243" y="741"/>
                  </a:lnTo>
                  <a:lnTo>
                    <a:pt x="1242" y="741"/>
                  </a:lnTo>
                  <a:lnTo>
                    <a:pt x="1242" y="742"/>
                  </a:lnTo>
                  <a:lnTo>
                    <a:pt x="1242" y="741"/>
                  </a:lnTo>
                  <a:lnTo>
                    <a:pt x="1241" y="741"/>
                  </a:lnTo>
                  <a:lnTo>
                    <a:pt x="1239" y="741"/>
                  </a:lnTo>
                  <a:lnTo>
                    <a:pt x="1238" y="741"/>
                  </a:lnTo>
                  <a:lnTo>
                    <a:pt x="1237" y="741"/>
                  </a:lnTo>
                  <a:lnTo>
                    <a:pt x="1235" y="741"/>
                  </a:lnTo>
                  <a:lnTo>
                    <a:pt x="1235" y="742"/>
                  </a:lnTo>
                  <a:lnTo>
                    <a:pt x="1235" y="741"/>
                  </a:lnTo>
                  <a:lnTo>
                    <a:pt x="1235" y="742"/>
                  </a:lnTo>
                  <a:lnTo>
                    <a:pt x="1234" y="742"/>
                  </a:lnTo>
                  <a:lnTo>
                    <a:pt x="1234" y="743"/>
                  </a:lnTo>
                  <a:lnTo>
                    <a:pt x="1233" y="743"/>
                  </a:lnTo>
                  <a:lnTo>
                    <a:pt x="1232" y="745"/>
                  </a:lnTo>
                  <a:lnTo>
                    <a:pt x="1230" y="745"/>
                  </a:lnTo>
                  <a:lnTo>
                    <a:pt x="1229" y="745"/>
                  </a:lnTo>
                  <a:lnTo>
                    <a:pt x="1228" y="745"/>
                  </a:lnTo>
                  <a:lnTo>
                    <a:pt x="1228" y="746"/>
                  </a:lnTo>
                  <a:lnTo>
                    <a:pt x="1226" y="746"/>
                  </a:lnTo>
                  <a:lnTo>
                    <a:pt x="1228" y="746"/>
                  </a:lnTo>
                  <a:lnTo>
                    <a:pt x="1226" y="746"/>
                  </a:lnTo>
                  <a:lnTo>
                    <a:pt x="1226" y="747"/>
                  </a:lnTo>
                  <a:lnTo>
                    <a:pt x="1225" y="748"/>
                  </a:lnTo>
                  <a:lnTo>
                    <a:pt x="1226" y="748"/>
                  </a:lnTo>
                  <a:lnTo>
                    <a:pt x="1226" y="750"/>
                  </a:lnTo>
                  <a:lnTo>
                    <a:pt x="1225" y="751"/>
                  </a:lnTo>
                  <a:lnTo>
                    <a:pt x="1225" y="752"/>
                  </a:lnTo>
                  <a:lnTo>
                    <a:pt x="1224" y="751"/>
                  </a:lnTo>
                  <a:lnTo>
                    <a:pt x="1224" y="752"/>
                  </a:lnTo>
                  <a:lnTo>
                    <a:pt x="1222" y="752"/>
                  </a:lnTo>
                  <a:lnTo>
                    <a:pt x="1222" y="754"/>
                  </a:lnTo>
                  <a:lnTo>
                    <a:pt x="1221" y="755"/>
                  </a:lnTo>
                  <a:lnTo>
                    <a:pt x="1220" y="755"/>
                  </a:lnTo>
                  <a:lnTo>
                    <a:pt x="1220" y="756"/>
                  </a:lnTo>
                  <a:lnTo>
                    <a:pt x="1218" y="756"/>
                  </a:lnTo>
                  <a:lnTo>
                    <a:pt x="1217" y="756"/>
                  </a:lnTo>
                  <a:lnTo>
                    <a:pt x="1217" y="758"/>
                  </a:lnTo>
                  <a:lnTo>
                    <a:pt x="1216" y="758"/>
                  </a:lnTo>
                  <a:lnTo>
                    <a:pt x="1214" y="758"/>
                  </a:lnTo>
                  <a:lnTo>
                    <a:pt x="1213" y="758"/>
                  </a:lnTo>
                  <a:lnTo>
                    <a:pt x="1213" y="759"/>
                  </a:lnTo>
                  <a:lnTo>
                    <a:pt x="1212" y="759"/>
                  </a:lnTo>
                  <a:lnTo>
                    <a:pt x="1212" y="760"/>
                  </a:lnTo>
                  <a:lnTo>
                    <a:pt x="1212" y="762"/>
                  </a:lnTo>
                  <a:lnTo>
                    <a:pt x="1213" y="763"/>
                  </a:lnTo>
                  <a:lnTo>
                    <a:pt x="1212" y="764"/>
                  </a:lnTo>
                  <a:lnTo>
                    <a:pt x="1211" y="764"/>
                  </a:lnTo>
                  <a:lnTo>
                    <a:pt x="1211" y="766"/>
                  </a:lnTo>
                  <a:lnTo>
                    <a:pt x="1211" y="767"/>
                  </a:lnTo>
                  <a:lnTo>
                    <a:pt x="1211" y="768"/>
                  </a:lnTo>
                  <a:lnTo>
                    <a:pt x="1209" y="768"/>
                  </a:lnTo>
                  <a:lnTo>
                    <a:pt x="1208" y="768"/>
                  </a:lnTo>
                  <a:lnTo>
                    <a:pt x="1207" y="768"/>
                  </a:lnTo>
                  <a:lnTo>
                    <a:pt x="1205" y="767"/>
                  </a:lnTo>
                  <a:lnTo>
                    <a:pt x="1204" y="768"/>
                  </a:lnTo>
                  <a:lnTo>
                    <a:pt x="1203" y="768"/>
                  </a:lnTo>
                  <a:lnTo>
                    <a:pt x="1203" y="769"/>
                  </a:lnTo>
                  <a:lnTo>
                    <a:pt x="1201" y="769"/>
                  </a:lnTo>
                  <a:lnTo>
                    <a:pt x="1201" y="771"/>
                  </a:lnTo>
                  <a:lnTo>
                    <a:pt x="1200" y="771"/>
                  </a:lnTo>
                  <a:lnTo>
                    <a:pt x="1200" y="772"/>
                  </a:lnTo>
                  <a:lnTo>
                    <a:pt x="1199" y="772"/>
                  </a:lnTo>
                  <a:lnTo>
                    <a:pt x="1199" y="773"/>
                  </a:lnTo>
                  <a:lnTo>
                    <a:pt x="1197" y="773"/>
                  </a:lnTo>
                  <a:lnTo>
                    <a:pt x="1197" y="775"/>
                  </a:lnTo>
                  <a:lnTo>
                    <a:pt x="1196" y="775"/>
                  </a:lnTo>
                  <a:lnTo>
                    <a:pt x="1196" y="776"/>
                  </a:lnTo>
                  <a:lnTo>
                    <a:pt x="1195" y="776"/>
                  </a:lnTo>
                  <a:lnTo>
                    <a:pt x="1195" y="777"/>
                  </a:lnTo>
                  <a:lnTo>
                    <a:pt x="1194" y="779"/>
                  </a:lnTo>
                  <a:lnTo>
                    <a:pt x="1194" y="780"/>
                  </a:lnTo>
                  <a:lnTo>
                    <a:pt x="1192" y="780"/>
                  </a:lnTo>
                  <a:lnTo>
                    <a:pt x="1191" y="780"/>
                  </a:lnTo>
                  <a:lnTo>
                    <a:pt x="1191" y="781"/>
                  </a:lnTo>
                  <a:lnTo>
                    <a:pt x="1190" y="781"/>
                  </a:lnTo>
                  <a:lnTo>
                    <a:pt x="1188" y="781"/>
                  </a:lnTo>
                  <a:lnTo>
                    <a:pt x="1188" y="780"/>
                  </a:lnTo>
                  <a:lnTo>
                    <a:pt x="1187" y="779"/>
                  </a:lnTo>
                  <a:lnTo>
                    <a:pt x="1187" y="777"/>
                  </a:lnTo>
                  <a:lnTo>
                    <a:pt x="1186" y="777"/>
                  </a:lnTo>
                  <a:lnTo>
                    <a:pt x="1186" y="776"/>
                  </a:lnTo>
                  <a:lnTo>
                    <a:pt x="1184" y="777"/>
                  </a:lnTo>
                  <a:lnTo>
                    <a:pt x="1183" y="776"/>
                  </a:lnTo>
                  <a:lnTo>
                    <a:pt x="1183" y="777"/>
                  </a:lnTo>
                  <a:lnTo>
                    <a:pt x="1182" y="777"/>
                  </a:lnTo>
                  <a:lnTo>
                    <a:pt x="1182" y="776"/>
                  </a:lnTo>
                  <a:lnTo>
                    <a:pt x="1182" y="777"/>
                  </a:lnTo>
                  <a:lnTo>
                    <a:pt x="1180" y="777"/>
                  </a:lnTo>
                  <a:lnTo>
                    <a:pt x="1180" y="776"/>
                  </a:lnTo>
                  <a:lnTo>
                    <a:pt x="1180" y="775"/>
                  </a:lnTo>
                  <a:lnTo>
                    <a:pt x="1179" y="775"/>
                  </a:lnTo>
                  <a:lnTo>
                    <a:pt x="1178" y="773"/>
                  </a:lnTo>
                  <a:lnTo>
                    <a:pt x="1178" y="775"/>
                  </a:lnTo>
                  <a:lnTo>
                    <a:pt x="1177" y="776"/>
                  </a:lnTo>
                  <a:lnTo>
                    <a:pt x="1175" y="777"/>
                  </a:lnTo>
                  <a:lnTo>
                    <a:pt x="1174" y="777"/>
                  </a:lnTo>
                  <a:lnTo>
                    <a:pt x="1173" y="777"/>
                  </a:lnTo>
                  <a:lnTo>
                    <a:pt x="1171" y="777"/>
                  </a:lnTo>
                  <a:lnTo>
                    <a:pt x="1170" y="776"/>
                  </a:lnTo>
                  <a:lnTo>
                    <a:pt x="1169" y="776"/>
                  </a:lnTo>
                  <a:lnTo>
                    <a:pt x="1169" y="777"/>
                  </a:lnTo>
                  <a:lnTo>
                    <a:pt x="1167" y="777"/>
                  </a:lnTo>
                  <a:lnTo>
                    <a:pt x="1166" y="779"/>
                  </a:lnTo>
                  <a:lnTo>
                    <a:pt x="1165" y="779"/>
                  </a:lnTo>
                  <a:lnTo>
                    <a:pt x="1162" y="779"/>
                  </a:lnTo>
                  <a:lnTo>
                    <a:pt x="1161" y="779"/>
                  </a:lnTo>
                  <a:lnTo>
                    <a:pt x="1161" y="776"/>
                  </a:lnTo>
                  <a:lnTo>
                    <a:pt x="1161" y="775"/>
                  </a:lnTo>
                  <a:lnTo>
                    <a:pt x="1159" y="775"/>
                  </a:lnTo>
                  <a:lnTo>
                    <a:pt x="1159" y="773"/>
                  </a:lnTo>
                  <a:lnTo>
                    <a:pt x="1159" y="772"/>
                  </a:lnTo>
                  <a:lnTo>
                    <a:pt x="1158" y="772"/>
                  </a:lnTo>
                  <a:lnTo>
                    <a:pt x="1157" y="772"/>
                  </a:lnTo>
                  <a:lnTo>
                    <a:pt x="1156" y="772"/>
                  </a:lnTo>
                  <a:lnTo>
                    <a:pt x="1154" y="772"/>
                  </a:lnTo>
                  <a:lnTo>
                    <a:pt x="1153" y="772"/>
                  </a:lnTo>
                  <a:lnTo>
                    <a:pt x="1152" y="772"/>
                  </a:lnTo>
                  <a:lnTo>
                    <a:pt x="1150" y="772"/>
                  </a:lnTo>
                  <a:lnTo>
                    <a:pt x="1149" y="772"/>
                  </a:lnTo>
                  <a:lnTo>
                    <a:pt x="1149" y="771"/>
                  </a:lnTo>
                  <a:lnTo>
                    <a:pt x="1148" y="772"/>
                  </a:lnTo>
                  <a:lnTo>
                    <a:pt x="1148" y="771"/>
                  </a:lnTo>
                  <a:lnTo>
                    <a:pt x="1146" y="771"/>
                  </a:lnTo>
                  <a:lnTo>
                    <a:pt x="1145" y="772"/>
                  </a:lnTo>
                  <a:lnTo>
                    <a:pt x="1145" y="771"/>
                  </a:lnTo>
                  <a:lnTo>
                    <a:pt x="1145" y="769"/>
                  </a:lnTo>
                  <a:lnTo>
                    <a:pt x="1144" y="769"/>
                  </a:lnTo>
                  <a:lnTo>
                    <a:pt x="1142" y="769"/>
                  </a:lnTo>
                  <a:lnTo>
                    <a:pt x="1141" y="769"/>
                  </a:lnTo>
                  <a:lnTo>
                    <a:pt x="1140" y="768"/>
                  </a:lnTo>
                  <a:lnTo>
                    <a:pt x="1139" y="768"/>
                  </a:lnTo>
                  <a:lnTo>
                    <a:pt x="1139" y="767"/>
                  </a:lnTo>
                  <a:lnTo>
                    <a:pt x="1137" y="766"/>
                  </a:lnTo>
                  <a:lnTo>
                    <a:pt x="1136" y="766"/>
                  </a:lnTo>
                  <a:lnTo>
                    <a:pt x="1135" y="764"/>
                  </a:lnTo>
                  <a:lnTo>
                    <a:pt x="1133" y="764"/>
                  </a:lnTo>
                  <a:lnTo>
                    <a:pt x="1133" y="763"/>
                  </a:lnTo>
                  <a:lnTo>
                    <a:pt x="1132" y="763"/>
                  </a:lnTo>
                  <a:lnTo>
                    <a:pt x="1131" y="764"/>
                  </a:lnTo>
                  <a:lnTo>
                    <a:pt x="1129" y="764"/>
                  </a:lnTo>
                  <a:lnTo>
                    <a:pt x="1128" y="764"/>
                  </a:lnTo>
                  <a:lnTo>
                    <a:pt x="1127" y="764"/>
                  </a:lnTo>
                  <a:lnTo>
                    <a:pt x="1127" y="763"/>
                  </a:lnTo>
                  <a:lnTo>
                    <a:pt x="1127" y="764"/>
                  </a:lnTo>
                  <a:lnTo>
                    <a:pt x="1125" y="764"/>
                  </a:lnTo>
                  <a:lnTo>
                    <a:pt x="1124" y="764"/>
                  </a:lnTo>
                  <a:lnTo>
                    <a:pt x="1123" y="764"/>
                  </a:lnTo>
                  <a:lnTo>
                    <a:pt x="1121" y="764"/>
                  </a:lnTo>
                  <a:lnTo>
                    <a:pt x="1121" y="763"/>
                  </a:lnTo>
                  <a:lnTo>
                    <a:pt x="1120" y="763"/>
                  </a:lnTo>
                  <a:lnTo>
                    <a:pt x="1119" y="763"/>
                  </a:lnTo>
                  <a:lnTo>
                    <a:pt x="1119" y="762"/>
                  </a:lnTo>
                  <a:lnTo>
                    <a:pt x="1118" y="762"/>
                  </a:lnTo>
                  <a:lnTo>
                    <a:pt x="1118" y="760"/>
                  </a:lnTo>
                  <a:lnTo>
                    <a:pt x="1116" y="760"/>
                  </a:lnTo>
                  <a:lnTo>
                    <a:pt x="1115" y="760"/>
                  </a:lnTo>
                  <a:lnTo>
                    <a:pt x="1115" y="759"/>
                  </a:lnTo>
                  <a:lnTo>
                    <a:pt x="1114" y="759"/>
                  </a:lnTo>
                  <a:lnTo>
                    <a:pt x="1114" y="758"/>
                  </a:lnTo>
                  <a:lnTo>
                    <a:pt x="1115" y="756"/>
                  </a:lnTo>
                  <a:lnTo>
                    <a:pt x="1114" y="756"/>
                  </a:lnTo>
                  <a:lnTo>
                    <a:pt x="1115" y="755"/>
                  </a:lnTo>
                  <a:lnTo>
                    <a:pt x="1114" y="755"/>
                  </a:lnTo>
                  <a:lnTo>
                    <a:pt x="1114" y="754"/>
                  </a:lnTo>
                  <a:lnTo>
                    <a:pt x="1114" y="752"/>
                  </a:lnTo>
                  <a:lnTo>
                    <a:pt x="1114" y="751"/>
                  </a:lnTo>
                  <a:lnTo>
                    <a:pt x="1114" y="750"/>
                  </a:lnTo>
                  <a:lnTo>
                    <a:pt x="1114" y="748"/>
                  </a:lnTo>
                  <a:lnTo>
                    <a:pt x="1114" y="747"/>
                  </a:lnTo>
                  <a:lnTo>
                    <a:pt x="1114" y="746"/>
                  </a:lnTo>
                  <a:lnTo>
                    <a:pt x="1114" y="745"/>
                  </a:lnTo>
                  <a:lnTo>
                    <a:pt x="1114" y="743"/>
                  </a:lnTo>
                  <a:lnTo>
                    <a:pt x="1112" y="743"/>
                  </a:lnTo>
                  <a:lnTo>
                    <a:pt x="1111" y="743"/>
                  </a:lnTo>
                  <a:lnTo>
                    <a:pt x="1111" y="742"/>
                  </a:lnTo>
                  <a:lnTo>
                    <a:pt x="1110" y="742"/>
                  </a:lnTo>
                  <a:lnTo>
                    <a:pt x="1110" y="743"/>
                  </a:lnTo>
                  <a:lnTo>
                    <a:pt x="1108" y="743"/>
                  </a:lnTo>
                  <a:lnTo>
                    <a:pt x="1107" y="745"/>
                  </a:lnTo>
                  <a:lnTo>
                    <a:pt x="1106" y="745"/>
                  </a:lnTo>
                  <a:lnTo>
                    <a:pt x="1104" y="745"/>
                  </a:lnTo>
                  <a:lnTo>
                    <a:pt x="1103" y="745"/>
                  </a:lnTo>
                  <a:lnTo>
                    <a:pt x="1103" y="746"/>
                  </a:lnTo>
                  <a:lnTo>
                    <a:pt x="1102" y="746"/>
                  </a:lnTo>
                  <a:lnTo>
                    <a:pt x="1102" y="747"/>
                  </a:lnTo>
                  <a:lnTo>
                    <a:pt x="1101" y="747"/>
                  </a:lnTo>
                  <a:lnTo>
                    <a:pt x="1101" y="748"/>
                  </a:lnTo>
                  <a:lnTo>
                    <a:pt x="1099" y="748"/>
                  </a:lnTo>
                  <a:lnTo>
                    <a:pt x="1098" y="748"/>
                  </a:lnTo>
                  <a:lnTo>
                    <a:pt x="1098" y="750"/>
                  </a:lnTo>
                  <a:lnTo>
                    <a:pt x="1097" y="750"/>
                  </a:lnTo>
                  <a:lnTo>
                    <a:pt x="1095" y="750"/>
                  </a:lnTo>
                  <a:lnTo>
                    <a:pt x="1093" y="747"/>
                  </a:lnTo>
                  <a:lnTo>
                    <a:pt x="1093" y="746"/>
                  </a:lnTo>
                  <a:lnTo>
                    <a:pt x="1091" y="746"/>
                  </a:lnTo>
                  <a:lnTo>
                    <a:pt x="1091" y="745"/>
                  </a:lnTo>
                  <a:lnTo>
                    <a:pt x="1090" y="745"/>
                  </a:lnTo>
                  <a:lnTo>
                    <a:pt x="1089" y="745"/>
                  </a:lnTo>
                  <a:lnTo>
                    <a:pt x="1089" y="743"/>
                  </a:lnTo>
                  <a:lnTo>
                    <a:pt x="1087" y="743"/>
                  </a:lnTo>
                  <a:lnTo>
                    <a:pt x="1087" y="742"/>
                  </a:lnTo>
                  <a:lnTo>
                    <a:pt x="1086" y="742"/>
                  </a:lnTo>
                  <a:lnTo>
                    <a:pt x="1085" y="741"/>
                  </a:lnTo>
                  <a:lnTo>
                    <a:pt x="1084" y="741"/>
                  </a:lnTo>
                  <a:lnTo>
                    <a:pt x="1084" y="739"/>
                  </a:lnTo>
                  <a:lnTo>
                    <a:pt x="1082" y="739"/>
                  </a:lnTo>
                  <a:lnTo>
                    <a:pt x="1081" y="739"/>
                  </a:lnTo>
                  <a:lnTo>
                    <a:pt x="1080" y="738"/>
                  </a:lnTo>
                  <a:lnTo>
                    <a:pt x="1080" y="737"/>
                  </a:lnTo>
                  <a:lnTo>
                    <a:pt x="1078" y="735"/>
                  </a:lnTo>
                  <a:lnTo>
                    <a:pt x="1078" y="734"/>
                  </a:lnTo>
                  <a:lnTo>
                    <a:pt x="1078" y="733"/>
                  </a:lnTo>
                  <a:lnTo>
                    <a:pt x="1078" y="730"/>
                  </a:lnTo>
                  <a:lnTo>
                    <a:pt x="1078" y="729"/>
                  </a:lnTo>
                  <a:lnTo>
                    <a:pt x="1080" y="729"/>
                  </a:lnTo>
                  <a:lnTo>
                    <a:pt x="1078" y="729"/>
                  </a:lnTo>
                  <a:lnTo>
                    <a:pt x="1078" y="728"/>
                  </a:lnTo>
                  <a:lnTo>
                    <a:pt x="1078" y="726"/>
                  </a:lnTo>
                  <a:lnTo>
                    <a:pt x="1078" y="725"/>
                  </a:lnTo>
                  <a:lnTo>
                    <a:pt x="1078" y="724"/>
                  </a:lnTo>
                  <a:lnTo>
                    <a:pt x="1077" y="724"/>
                  </a:lnTo>
                  <a:lnTo>
                    <a:pt x="1077" y="722"/>
                  </a:lnTo>
                  <a:lnTo>
                    <a:pt x="1076" y="722"/>
                  </a:lnTo>
                  <a:lnTo>
                    <a:pt x="1076" y="721"/>
                  </a:lnTo>
                  <a:lnTo>
                    <a:pt x="1076" y="720"/>
                  </a:lnTo>
                  <a:lnTo>
                    <a:pt x="1076" y="718"/>
                  </a:lnTo>
                  <a:lnTo>
                    <a:pt x="1074" y="717"/>
                  </a:lnTo>
                  <a:lnTo>
                    <a:pt x="1073" y="717"/>
                  </a:lnTo>
                  <a:lnTo>
                    <a:pt x="1072" y="717"/>
                  </a:lnTo>
                  <a:lnTo>
                    <a:pt x="1072" y="716"/>
                  </a:lnTo>
                  <a:lnTo>
                    <a:pt x="1070" y="716"/>
                  </a:lnTo>
                  <a:lnTo>
                    <a:pt x="1069" y="716"/>
                  </a:lnTo>
                  <a:lnTo>
                    <a:pt x="1068" y="714"/>
                  </a:lnTo>
                  <a:lnTo>
                    <a:pt x="1066" y="713"/>
                  </a:lnTo>
                  <a:lnTo>
                    <a:pt x="1068" y="712"/>
                  </a:lnTo>
                  <a:lnTo>
                    <a:pt x="1068" y="711"/>
                  </a:lnTo>
                  <a:lnTo>
                    <a:pt x="1068" y="709"/>
                  </a:lnTo>
                  <a:lnTo>
                    <a:pt x="1068" y="708"/>
                  </a:lnTo>
                  <a:lnTo>
                    <a:pt x="1066" y="707"/>
                  </a:lnTo>
                  <a:lnTo>
                    <a:pt x="1066" y="705"/>
                  </a:lnTo>
                  <a:lnTo>
                    <a:pt x="1066" y="704"/>
                  </a:lnTo>
                  <a:lnTo>
                    <a:pt x="1068" y="704"/>
                  </a:lnTo>
                  <a:lnTo>
                    <a:pt x="1068" y="703"/>
                  </a:lnTo>
                  <a:lnTo>
                    <a:pt x="1068" y="701"/>
                  </a:lnTo>
                  <a:lnTo>
                    <a:pt x="1068" y="700"/>
                  </a:lnTo>
                  <a:lnTo>
                    <a:pt x="1068" y="699"/>
                  </a:lnTo>
                  <a:lnTo>
                    <a:pt x="1066" y="699"/>
                  </a:lnTo>
                  <a:lnTo>
                    <a:pt x="1066" y="697"/>
                  </a:lnTo>
                  <a:lnTo>
                    <a:pt x="1065" y="696"/>
                  </a:lnTo>
                  <a:lnTo>
                    <a:pt x="1065" y="695"/>
                  </a:lnTo>
                  <a:lnTo>
                    <a:pt x="1065" y="694"/>
                  </a:lnTo>
                  <a:lnTo>
                    <a:pt x="1066" y="692"/>
                  </a:lnTo>
                  <a:lnTo>
                    <a:pt x="1068" y="692"/>
                  </a:lnTo>
                  <a:lnTo>
                    <a:pt x="1069" y="692"/>
                  </a:lnTo>
                  <a:lnTo>
                    <a:pt x="1069" y="691"/>
                  </a:lnTo>
                  <a:lnTo>
                    <a:pt x="1069" y="690"/>
                  </a:lnTo>
                  <a:lnTo>
                    <a:pt x="1069" y="688"/>
                  </a:lnTo>
                  <a:lnTo>
                    <a:pt x="1070" y="688"/>
                  </a:lnTo>
                  <a:lnTo>
                    <a:pt x="1069" y="688"/>
                  </a:lnTo>
                  <a:lnTo>
                    <a:pt x="1068" y="688"/>
                  </a:lnTo>
                  <a:lnTo>
                    <a:pt x="1068" y="687"/>
                  </a:lnTo>
                  <a:lnTo>
                    <a:pt x="1066" y="687"/>
                  </a:lnTo>
                  <a:lnTo>
                    <a:pt x="1065" y="687"/>
                  </a:lnTo>
                  <a:lnTo>
                    <a:pt x="1064" y="687"/>
                  </a:lnTo>
                  <a:lnTo>
                    <a:pt x="1063" y="687"/>
                  </a:lnTo>
                  <a:lnTo>
                    <a:pt x="1061" y="688"/>
                  </a:lnTo>
                  <a:lnTo>
                    <a:pt x="1060" y="688"/>
                  </a:lnTo>
                  <a:lnTo>
                    <a:pt x="1059" y="688"/>
                  </a:lnTo>
                  <a:lnTo>
                    <a:pt x="1057" y="688"/>
                  </a:lnTo>
                  <a:lnTo>
                    <a:pt x="1056" y="688"/>
                  </a:lnTo>
                  <a:lnTo>
                    <a:pt x="1055" y="688"/>
                  </a:lnTo>
                  <a:lnTo>
                    <a:pt x="1053" y="688"/>
                  </a:lnTo>
                  <a:lnTo>
                    <a:pt x="1053" y="690"/>
                  </a:lnTo>
                  <a:lnTo>
                    <a:pt x="1052" y="690"/>
                  </a:lnTo>
                  <a:lnTo>
                    <a:pt x="1051" y="690"/>
                  </a:lnTo>
                  <a:lnTo>
                    <a:pt x="1051" y="691"/>
                  </a:lnTo>
                  <a:lnTo>
                    <a:pt x="1051" y="690"/>
                  </a:lnTo>
                  <a:lnTo>
                    <a:pt x="1049" y="690"/>
                  </a:lnTo>
                  <a:lnTo>
                    <a:pt x="1048" y="691"/>
                  </a:lnTo>
                  <a:lnTo>
                    <a:pt x="1047" y="691"/>
                  </a:lnTo>
                  <a:lnTo>
                    <a:pt x="1047" y="692"/>
                  </a:lnTo>
                  <a:lnTo>
                    <a:pt x="1046" y="692"/>
                  </a:lnTo>
                  <a:lnTo>
                    <a:pt x="1046" y="694"/>
                  </a:lnTo>
                  <a:lnTo>
                    <a:pt x="1044" y="694"/>
                  </a:lnTo>
                  <a:lnTo>
                    <a:pt x="1044" y="695"/>
                  </a:lnTo>
                  <a:lnTo>
                    <a:pt x="1044" y="696"/>
                  </a:lnTo>
                  <a:lnTo>
                    <a:pt x="1043" y="696"/>
                  </a:lnTo>
                  <a:lnTo>
                    <a:pt x="1042" y="696"/>
                  </a:lnTo>
                  <a:lnTo>
                    <a:pt x="1040" y="696"/>
                  </a:lnTo>
                  <a:lnTo>
                    <a:pt x="1039" y="696"/>
                  </a:lnTo>
                  <a:lnTo>
                    <a:pt x="1038" y="696"/>
                  </a:lnTo>
                  <a:lnTo>
                    <a:pt x="1036" y="696"/>
                  </a:lnTo>
                  <a:lnTo>
                    <a:pt x="1036" y="697"/>
                  </a:lnTo>
                  <a:lnTo>
                    <a:pt x="1035" y="697"/>
                  </a:lnTo>
                  <a:lnTo>
                    <a:pt x="1035" y="699"/>
                  </a:lnTo>
                  <a:lnTo>
                    <a:pt x="1035" y="700"/>
                  </a:lnTo>
                  <a:lnTo>
                    <a:pt x="1034" y="700"/>
                  </a:lnTo>
                  <a:lnTo>
                    <a:pt x="1032" y="699"/>
                  </a:lnTo>
                  <a:lnTo>
                    <a:pt x="1028" y="699"/>
                  </a:lnTo>
                  <a:lnTo>
                    <a:pt x="1027" y="699"/>
                  </a:lnTo>
                  <a:lnTo>
                    <a:pt x="1026" y="699"/>
                  </a:lnTo>
                  <a:lnTo>
                    <a:pt x="1026" y="697"/>
                  </a:lnTo>
                  <a:lnTo>
                    <a:pt x="1025" y="699"/>
                  </a:lnTo>
                  <a:lnTo>
                    <a:pt x="1023" y="699"/>
                  </a:lnTo>
                  <a:lnTo>
                    <a:pt x="1023" y="700"/>
                  </a:lnTo>
                  <a:lnTo>
                    <a:pt x="1022" y="700"/>
                  </a:lnTo>
                  <a:lnTo>
                    <a:pt x="1021" y="700"/>
                  </a:lnTo>
                  <a:lnTo>
                    <a:pt x="1019" y="701"/>
                  </a:lnTo>
                  <a:lnTo>
                    <a:pt x="1018" y="701"/>
                  </a:lnTo>
                  <a:lnTo>
                    <a:pt x="1017" y="701"/>
                  </a:lnTo>
                  <a:lnTo>
                    <a:pt x="1015" y="703"/>
                  </a:lnTo>
                  <a:lnTo>
                    <a:pt x="1015" y="704"/>
                  </a:lnTo>
                  <a:lnTo>
                    <a:pt x="1014" y="704"/>
                  </a:lnTo>
                  <a:lnTo>
                    <a:pt x="1014" y="705"/>
                  </a:lnTo>
                  <a:lnTo>
                    <a:pt x="1013" y="705"/>
                  </a:lnTo>
                  <a:lnTo>
                    <a:pt x="1013" y="707"/>
                  </a:lnTo>
                  <a:lnTo>
                    <a:pt x="1013" y="708"/>
                  </a:lnTo>
                  <a:lnTo>
                    <a:pt x="1011" y="708"/>
                  </a:lnTo>
                  <a:lnTo>
                    <a:pt x="1011" y="709"/>
                  </a:lnTo>
                  <a:lnTo>
                    <a:pt x="1010" y="709"/>
                  </a:lnTo>
                  <a:lnTo>
                    <a:pt x="1009" y="709"/>
                  </a:lnTo>
                  <a:lnTo>
                    <a:pt x="1008" y="711"/>
                  </a:lnTo>
                  <a:lnTo>
                    <a:pt x="1006" y="711"/>
                  </a:lnTo>
                  <a:lnTo>
                    <a:pt x="1005" y="712"/>
                  </a:lnTo>
                  <a:lnTo>
                    <a:pt x="1004" y="713"/>
                  </a:lnTo>
                  <a:lnTo>
                    <a:pt x="1002" y="713"/>
                  </a:lnTo>
                  <a:lnTo>
                    <a:pt x="1002" y="714"/>
                  </a:lnTo>
                  <a:lnTo>
                    <a:pt x="1001" y="716"/>
                  </a:lnTo>
                  <a:lnTo>
                    <a:pt x="1000" y="716"/>
                  </a:lnTo>
                  <a:lnTo>
                    <a:pt x="1000" y="717"/>
                  </a:lnTo>
                  <a:lnTo>
                    <a:pt x="998" y="717"/>
                  </a:lnTo>
                  <a:lnTo>
                    <a:pt x="997" y="717"/>
                  </a:lnTo>
                  <a:lnTo>
                    <a:pt x="996" y="717"/>
                  </a:lnTo>
                  <a:lnTo>
                    <a:pt x="994" y="717"/>
                  </a:lnTo>
                  <a:lnTo>
                    <a:pt x="994" y="718"/>
                  </a:lnTo>
                  <a:lnTo>
                    <a:pt x="996" y="720"/>
                  </a:lnTo>
                  <a:lnTo>
                    <a:pt x="996" y="724"/>
                  </a:lnTo>
                  <a:lnTo>
                    <a:pt x="994" y="725"/>
                  </a:lnTo>
                  <a:lnTo>
                    <a:pt x="994" y="726"/>
                  </a:lnTo>
                  <a:lnTo>
                    <a:pt x="993" y="728"/>
                  </a:lnTo>
                  <a:lnTo>
                    <a:pt x="993" y="729"/>
                  </a:lnTo>
                  <a:lnTo>
                    <a:pt x="992" y="730"/>
                  </a:lnTo>
                  <a:lnTo>
                    <a:pt x="990" y="730"/>
                  </a:lnTo>
                  <a:lnTo>
                    <a:pt x="990" y="731"/>
                  </a:lnTo>
                  <a:lnTo>
                    <a:pt x="989" y="733"/>
                  </a:lnTo>
                  <a:lnTo>
                    <a:pt x="989" y="734"/>
                  </a:lnTo>
                  <a:lnTo>
                    <a:pt x="988" y="734"/>
                  </a:lnTo>
                  <a:lnTo>
                    <a:pt x="988" y="735"/>
                  </a:lnTo>
                  <a:lnTo>
                    <a:pt x="987" y="735"/>
                  </a:lnTo>
                  <a:lnTo>
                    <a:pt x="985" y="735"/>
                  </a:lnTo>
                  <a:lnTo>
                    <a:pt x="984" y="737"/>
                  </a:lnTo>
                  <a:lnTo>
                    <a:pt x="983" y="741"/>
                  </a:lnTo>
                  <a:lnTo>
                    <a:pt x="983" y="742"/>
                  </a:lnTo>
                  <a:lnTo>
                    <a:pt x="983" y="743"/>
                  </a:lnTo>
                  <a:lnTo>
                    <a:pt x="981" y="743"/>
                  </a:lnTo>
                  <a:lnTo>
                    <a:pt x="981" y="745"/>
                  </a:lnTo>
                  <a:lnTo>
                    <a:pt x="980" y="745"/>
                  </a:lnTo>
                  <a:lnTo>
                    <a:pt x="979" y="746"/>
                  </a:lnTo>
                  <a:lnTo>
                    <a:pt x="979" y="747"/>
                  </a:lnTo>
                  <a:lnTo>
                    <a:pt x="980" y="748"/>
                  </a:lnTo>
                  <a:lnTo>
                    <a:pt x="979" y="750"/>
                  </a:lnTo>
                  <a:lnTo>
                    <a:pt x="977" y="751"/>
                  </a:lnTo>
                  <a:lnTo>
                    <a:pt x="977" y="752"/>
                  </a:lnTo>
                  <a:lnTo>
                    <a:pt x="977" y="754"/>
                  </a:lnTo>
                  <a:lnTo>
                    <a:pt x="976" y="755"/>
                  </a:lnTo>
                  <a:lnTo>
                    <a:pt x="976" y="756"/>
                  </a:lnTo>
                  <a:lnTo>
                    <a:pt x="975" y="758"/>
                  </a:lnTo>
                  <a:lnTo>
                    <a:pt x="975" y="759"/>
                  </a:lnTo>
                  <a:lnTo>
                    <a:pt x="973" y="760"/>
                  </a:lnTo>
                  <a:lnTo>
                    <a:pt x="973" y="762"/>
                  </a:lnTo>
                  <a:lnTo>
                    <a:pt x="973" y="763"/>
                  </a:lnTo>
                  <a:lnTo>
                    <a:pt x="972" y="764"/>
                  </a:lnTo>
                  <a:lnTo>
                    <a:pt x="970" y="759"/>
                  </a:lnTo>
                  <a:lnTo>
                    <a:pt x="956" y="759"/>
                  </a:lnTo>
                  <a:lnTo>
                    <a:pt x="962" y="771"/>
                  </a:lnTo>
                  <a:lnTo>
                    <a:pt x="960" y="771"/>
                  </a:lnTo>
                  <a:lnTo>
                    <a:pt x="959" y="772"/>
                  </a:lnTo>
                  <a:lnTo>
                    <a:pt x="959" y="773"/>
                  </a:lnTo>
                  <a:lnTo>
                    <a:pt x="958" y="773"/>
                  </a:lnTo>
                  <a:lnTo>
                    <a:pt x="958" y="775"/>
                  </a:lnTo>
                  <a:lnTo>
                    <a:pt x="956" y="775"/>
                  </a:lnTo>
                  <a:lnTo>
                    <a:pt x="951" y="783"/>
                  </a:lnTo>
                  <a:lnTo>
                    <a:pt x="949" y="785"/>
                  </a:lnTo>
                  <a:lnTo>
                    <a:pt x="947" y="785"/>
                  </a:lnTo>
                  <a:lnTo>
                    <a:pt x="947" y="786"/>
                  </a:lnTo>
                  <a:lnTo>
                    <a:pt x="946" y="786"/>
                  </a:lnTo>
                  <a:lnTo>
                    <a:pt x="945" y="786"/>
                  </a:lnTo>
                  <a:lnTo>
                    <a:pt x="945" y="788"/>
                  </a:lnTo>
                  <a:lnTo>
                    <a:pt x="943" y="788"/>
                  </a:lnTo>
                  <a:lnTo>
                    <a:pt x="943" y="789"/>
                  </a:lnTo>
                  <a:lnTo>
                    <a:pt x="942" y="789"/>
                  </a:lnTo>
                  <a:lnTo>
                    <a:pt x="941" y="789"/>
                  </a:lnTo>
                  <a:lnTo>
                    <a:pt x="939" y="790"/>
                  </a:lnTo>
                  <a:lnTo>
                    <a:pt x="939" y="792"/>
                  </a:lnTo>
                  <a:lnTo>
                    <a:pt x="941" y="792"/>
                  </a:lnTo>
                  <a:lnTo>
                    <a:pt x="939" y="793"/>
                  </a:lnTo>
                  <a:lnTo>
                    <a:pt x="938" y="796"/>
                  </a:lnTo>
                  <a:lnTo>
                    <a:pt x="937" y="797"/>
                  </a:lnTo>
                  <a:lnTo>
                    <a:pt x="937" y="798"/>
                  </a:lnTo>
                  <a:lnTo>
                    <a:pt x="935" y="801"/>
                  </a:lnTo>
                  <a:lnTo>
                    <a:pt x="935" y="802"/>
                  </a:lnTo>
                  <a:lnTo>
                    <a:pt x="935" y="803"/>
                  </a:lnTo>
                  <a:lnTo>
                    <a:pt x="935" y="805"/>
                  </a:lnTo>
                  <a:lnTo>
                    <a:pt x="935" y="806"/>
                  </a:lnTo>
                  <a:lnTo>
                    <a:pt x="938" y="809"/>
                  </a:lnTo>
                  <a:lnTo>
                    <a:pt x="939" y="810"/>
                  </a:lnTo>
                  <a:lnTo>
                    <a:pt x="939" y="811"/>
                  </a:lnTo>
                  <a:lnTo>
                    <a:pt x="941" y="811"/>
                  </a:lnTo>
                  <a:lnTo>
                    <a:pt x="941" y="813"/>
                  </a:lnTo>
                  <a:lnTo>
                    <a:pt x="942" y="815"/>
                  </a:lnTo>
                  <a:lnTo>
                    <a:pt x="942" y="817"/>
                  </a:lnTo>
                  <a:lnTo>
                    <a:pt x="941" y="818"/>
                  </a:lnTo>
                  <a:lnTo>
                    <a:pt x="939" y="819"/>
                  </a:lnTo>
                  <a:lnTo>
                    <a:pt x="941" y="820"/>
                  </a:lnTo>
                  <a:lnTo>
                    <a:pt x="939" y="820"/>
                  </a:lnTo>
                  <a:lnTo>
                    <a:pt x="938" y="820"/>
                  </a:lnTo>
                  <a:lnTo>
                    <a:pt x="937" y="820"/>
                  </a:lnTo>
                  <a:lnTo>
                    <a:pt x="935" y="820"/>
                  </a:lnTo>
                  <a:lnTo>
                    <a:pt x="934" y="822"/>
                  </a:lnTo>
                  <a:lnTo>
                    <a:pt x="933" y="822"/>
                  </a:lnTo>
                  <a:lnTo>
                    <a:pt x="932" y="822"/>
                  </a:lnTo>
                  <a:lnTo>
                    <a:pt x="930" y="820"/>
                  </a:lnTo>
                  <a:lnTo>
                    <a:pt x="929" y="820"/>
                  </a:lnTo>
                  <a:lnTo>
                    <a:pt x="928" y="819"/>
                  </a:lnTo>
                  <a:lnTo>
                    <a:pt x="926" y="819"/>
                  </a:lnTo>
                  <a:lnTo>
                    <a:pt x="926" y="818"/>
                  </a:lnTo>
                  <a:lnTo>
                    <a:pt x="925" y="818"/>
                  </a:lnTo>
                  <a:lnTo>
                    <a:pt x="924" y="818"/>
                  </a:lnTo>
                  <a:lnTo>
                    <a:pt x="922" y="818"/>
                  </a:lnTo>
                  <a:lnTo>
                    <a:pt x="921" y="818"/>
                  </a:lnTo>
                  <a:lnTo>
                    <a:pt x="921" y="817"/>
                  </a:lnTo>
                  <a:lnTo>
                    <a:pt x="920" y="817"/>
                  </a:lnTo>
                  <a:lnTo>
                    <a:pt x="918" y="817"/>
                  </a:lnTo>
                  <a:lnTo>
                    <a:pt x="917" y="817"/>
                  </a:lnTo>
                  <a:lnTo>
                    <a:pt x="916" y="817"/>
                  </a:lnTo>
                  <a:lnTo>
                    <a:pt x="915" y="817"/>
                  </a:lnTo>
                  <a:lnTo>
                    <a:pt x="913" y="818"/>
                  </a:lnTo>
                  <a:lnTo>
                    <a:pt x="912" y="818"/>
                  </a:lnTo>
                  <a:lnTo>
                    <a:pt x="911" y="818"/>
                  </a:lnTo>
                  <a:lnTo>
                    <a:pt x="911" y="819"/>
                  </a:lnTo>
                  <a:lnTo>
                    <a:pt x="909" y="819"/>
                  </a:lnTo>
                  <a:lnTo>
                    <a:pt x="911" y="820"/>
                  </a:lnTo>
                  <a:lnTo>
                    <a:pt x="909" y="820"/>
                  </a:lnTo>
                  <a:lnTo>
                    <a:pt x="908" y="820"/>
                  </a:lnTo>
                  <a:lnTo>
                    <a:pt x="908" y="822"/>
                  </a:lnTo>
                  <a:lnTo>
                    <a:pt x="907" y="822"/>
                  </a:lnTo>
                  <a:lnTo>
                    <a:pt x="907" y="823"/>
                  </a:lnTo>
                  <a:lnTo>
                    <a:pt x="907" y="824"/>
                  </a:lnTo>
                  <a:lnTo>
                    <a:pt x="905" y="824"/>
                  </a:lnTo>
                  <a:lnTo>
                    <a:pt x="905" y="826"/>
                  </a:lnTo>
                  <a:lnTo>
                    <a:pt x="904" y="827"/>
                  </a:lnTo>
                  <a:lnTo>
                    <a:pt x="903" y="827"/>
                  </a:lnTo>
                  <a:lnTo>
                    <a:pt x="901" y="828"/>
                  </a:lnTo>
                  <a:lnTo>
                    <a:pt x="901" y="830"/>
                  </a:lnTo>
                  <a:lnTo>
                    <a:pt x="901" y="831"/>
                  </a:lnTo>
                  <a:lnTo>
                    <a:pt x="900" y="832"/>
                  </a:lnTo>
                  <a:lnTo>
                    <a:pt x="900" y="834"/>
                  </a:lnTo>
                  <a:lnTo>
                    <a:pt x="899" y="835"/>
                  </a:lnTo>
                  <a:lnTo>
                    <a:pt x="897" y="836"/>
                  </a:lnTo>
                  <a:lnTo>
                    <a:pt x="897" y="838"/>
                  </a:lnTo>
                  <a:lnTo>
                    <a:pt x="896" y="839"/>
                  </a:lnTo>
                  <a:lnTo>
                    <a:pt x="896" y="840"/>
                  </a:lnTo>
                  <a:lnTo>
                    <a:pt x="895" y="840"/>
                  </a:lnTo>
                  <a:lnTo>
                    <a:pt x="895" y="841"/>
                  </a:lnTo>
                  <a:lnTo>
                    <a:pt x="894" y="841"/>
                  </a:lnTo>
                  <a:lnTo>
                    <a:pt x="894" y="843"/>
                  </a:lnTo>
                  <a:lnTo>
                    <a:pt x="894" y="844"/>
                  </a:lnTo>
                  <a:lnTo>
                    <a:pt x="892" y="844"/>
                  </a:lnTo>
                  <a:lnTo>
                    <a:pt x="891" y="845"/>
                  </a:lnTo>
                  <a:lnTo>
                    <a:pt x="890" y="845"/>
                  </a:lnTo>
                  <a:lnTo>
                    <a:pt x="890" y="847"/>
                  </a:lnTo>
                  <a:lnTo>
                    <a:pt x="888" y="847"/>
                  </a:lnTo>
                  <a:lnTo>
                    <a:pt x="887" y="848"/>
                  </a:lnTo>
                  <a:lnTo>
                    <a:pt x="887" y="849"/>
                  </a:lnTo>
                  <a:lnTo>
                    <a:pt x="886" y="849"/>
                  </a:lnTo>
                  <a:lnTo>
                    <a:pt x="886" y="851"/>
                  </a:lnTo>
                  <a:lnTo>
                    <a:pt x="884" y="851"/>
                  </a:lnTo>
                  <a:lnTo>
                    <a:pt x="884" y="852"/>
                  </a:lnTo>
                  <a:lnTo>
                    <a:pt x="883" y="853"/>
                  </a:lnTo>
                  <a:lnTo>
                    <a:pt x="883" y="855"/>
                  </a:lnTo>
                  <a:lnTo>
                    <a:pt x="883" y="856"/>
                  </a:lnTo>
                  <a:lnTo>
                    <a:pt x="882" y="856"/>
                  </a:lnTo>
                  <a:lnTo>
                    <a:pt x="880" y="856"/>
                  </a:lnTo>
                  <a:lnTo>
                    <a:pt x="879" y="856"/>
                  </a:lnTo>
                  <a:lnTo>
                    <a:pt x="878" y="856"/>
                  </a:lnTo>
                  <a:lnTo>
                    <a:pt x="877" y="856"/>
                  </a:lnTo>
                  <a:lnTo>
                    <a:pt x="875" y="856"/>
                  </a:lnTo>
                  <a:lnTo>
                    <a:pt x="875" y="857"/>
                  </a:lnTo>
                  <a:lnTo>
                    <a:pt x="874" y="857"/>
                  </a:lnTo>
                  <a:lnTo>
                    <a:pt x="873" y="858"/>
                  </a:lnTo>
                  <a:lnTo>
                    <a:pt x="873" y="860"/>
                  </a:lnTo>
                  <a:lnTo>
                    <a:pt x="873" y="861"/>
                  </a:lnTo>
                  <a:lnTo>
                    <a:pt x="869" y="861"/>
                  </a:lnTo>
                  <a:lnTo>
                    <a:pt x="867" y="861"/>
                  </a:lnTo>
                  <a:lnTo>
                    <a:pt x="866" y="861"/>
                  </a:lnTo>
                  <a:lnTo>
                    <a:pt x="863" y="861"/>
                  </a:lnTo>
                  <a:lnTo>
                    <a:pt x="862" y="861"/>
                  </a:lnTo>
                  <a:lnTo>
                    <a:pt x="861" y="861"/>
                  </a:lnTo>
                  <a:lnTo>
                    <a:pt x="861" y="862"/>
                  </a:lnTo>
                  <a:lnTo>
                    <a:pt x="858" y="862"/>
                  </a:lnTo>
                  <a:lnTo>
                    <a:pt x="857" y="862"/>
                  </a:lnTo>
                  <a:lnTo>
                    <a:pt x="856" y="862"/>
                  </a:lnTo>
                  <a:lnTo>
                    <a:pt x="856" y="864"/>
                  </a:lnTo>
                  <a:lnTo>
                    <a:pt x="854" y="864"/>
                  </a:lnTo>
                  <a:lnTo>
                    <a:pt x="854" y="865"/>
                  </a:lnTo>
                  <a:lnTo>
                    <a:pt x="853" y="866"/>
                  </a:lnTo>
                  <a:lnTo>
                    <a:pt x="852" y="866"/>
                  </a:lnTo>
                  <a:lnTo>
                    <a:pt x="850" y="866"/>
                  </a:lnTo>
                  <a:lnTo>
                    <a:pt x="849" y="866"/>
                  </a:lnTo>
                  <a:lnTo>
                    <a:pt x="848" y="866"/>
                  </a:lnTo>
                  <a:lnTo>
                    <a:pt x="846" y="866"/>
                  </a:lnTo>
                  <a:lnTo>
                    <a:pt x="844" y="866"/>
                  </a:lnTo>
                  <a:lnTo>
                    <a:pt x="842" y="868"/>
                  </a:lnTo>
                  <a:lnTo>
                    <a:pt x="841" y="868"/>
                  </a:lnTo>
                  <a:lnTo>
                    <a:pt x="840" y="868"/>
                  </a:lnTo>
                  <a:lnTo>
                    <a:pt x="839" y="866"/>
                  </a:lnTo>
                  <a:lnTo>
                    <a:pt x="837" y="866"/>
                  </a:lnTo>
                  <a:lnTo>
                    <a:pt x="836" y="866"/>
                  </a:lnTo>
                  <a:lnTo>
                    <a:pt x="835" y="866"/>
                  </a:lnTo>
                  <a:lnTo>
                    <a:pt x="833" y="866"/>
                  </a:lnTo>
                  <a:lnTo>
                    <a:pt x="833" y="868"/>
                  </a:lnTo>
                  <a:lnTo>
                    <a:pt x="832" y="868"/>
                  </a:lnTo>
                  <a:lnTo>
                    <a:pt x="831" y="869"/>
                  </a:lnTo>
                  <a:lnTo>
                    <a:pt x="829" y="870"/>
                  </a:lnTo>
                  <a:lnTo>
                    <a:pt x="828" y="872"/>
                  </a:lnTo>
                  <a:lnTo>
                    <a:pt x="827" y="872"/>
                  </a:lnTo>
                  <a:lnTo>
                    <a:pt x="825" y="872"/>
                  </a:lnTo>
                  <a:lnTo>
                    <a:pt x="824" y="873"/>
                  </a:lnTo>
                  <a:lnTo>
                    <a:pt x="823" y="873"/>
                  </a:lnTo>
                  <a:lnTo>
                    <a:pt x="823" y="874"/>
                  </a:lnTo>
                  <a:lnTo>
                    <a:pt x="822" y="875"/>
                  </a:lnTo>
                  <a:lnTo>
                    <a:pt x="822" y="878"/>
                  </a:lnTo>
                  <a:lnTo>
                    <a:pt x="820" y="879"/>
                  </a:lnTo>
                  <a:lnTo>
                    <a:pt x="820" y="881"/>
                  </a:lnTo>
                  <a:lnTo>
                    <a:pt x="819" y="881"/>
                  </a:lnTo>
                  <a:lnTo>
                    <a:pt x="819" y="882"/>
                  </a:lnTo>
                  <a:lnTo>
                    <a:pt x="818" y="883"/>
                  </a:lnTo>
                  <a:lnTo>
                    <a:pt x="816" y="885"/>
                  </a:lnTo>
                  <a:lnTo>
                    <a:pt x="816" y="886"/>
                  </a:lnTo>
                  <a:lnTo>
                    <a:pt x="815" y="886"/>
                  </a:lnTo>
                  <a:lnTo>
                    <a:pt x="814" y="886"/>
                  </a:lnTo>
                  <a:lnTo>
                    <a:pt x="812" y="886"/>
                  </a:lnTo>
                  <a:lnTo>
                    <a:pt x="811" y="886"/>
                  </a:lnTo>
                  <a:lnTo>
                    <a:pt x="810" y="885"/>
                  </a:lnTo>
                  <a:lnTo>
                    <a:pt x="808" y="885"/>
                  </a:lnTo>
                  <a:lnTo>
                    <a:pt x="808" y="882"/>
                  </a:lnTo>
                  <a:lnTo>
                    <a:pt x="808" y="881"/>
                  </a:lnTo>
                  <a:lnTo>
                    <a:pt x="807" y="879"/>
                  </a:lnTo>
                  <a:lnTo>
                    <a:pt x="808" y="878"/>
                  </a:lnTo>
                  <a:lnTo>
                    <a:pt x="808" y="877"/>
                  </a:lnTo>
                  <a:lnTo>
                    <a:pt x="808" y="875"/>
                  </a:lnTo>
                  <a:lnTo>
                    <a:pt x="810" y="875"/>
                  </a:lnTo>
                  <a:lnTo>
                    <a:pt x="810" y="874"/>
                  </a:lnTo>
                  <a:lnTo>
                    <a:pt x="811" y="874"/>
                  </a:lnTo>
                  <a:lnTo>
                    <a:pt x="811" y="873"/>
                  </a:lnTo>
                  <a:lnTo>
                    <a:pt x="811" y="872"/>
                  </a:lnTo>
                  <a:lnTo>
                    <a:pt x="811" y="870"/>
                  </a:lnTo>
                  <a:lnTo>
                    <a:pt x="810" y="869"/>
                  </a:lnTo>
                  <a:lnTo>
                    <a:pt x="810" y="868"/>
                  </a:lnTo>
                  <a:lnTo>
                    <a:pt x="810" y="866"/>
                  </a:lnTo>
                  <a:lnTo>
                    <a:pt x="810" y="865"/>
                  </a:lnTo>
                  <a:lnTo>
                    <a:pt x="811" y="865"/>
                  </a:lnTo>
                  <a:lnTo>
                    <a:pt x="811" y="864"/>
                  </a:lnTo>
                  <a:lnTo>
                    <a:pt x="812" y="864"/>
                  </a:lnTo>
                  <a:lnTo>
                    <a:pt x="812" y="862"/>
                  </a:lnTo>
                  <a:lnTo>
                    <a:pt x="812" y="861"/>
                  </a:lnTo>
                  <a:lnTo>
                    <a:pt x="811" y="861"/>
                  </a:lnTo>
                  <a:lnTo>
                    <a:pt x="810" y="861"/>
                  </a:lnTo>
                  <a:lnTo>
                    <a:pt x="808" y="861"/>
                  </a:lnTo>
                  <a:lnTo>
                    <a:pt x="807" y="861"/>
                  </a:lnTo>
                  <a:lnTo>
                    <a:pt x="806" y="861"/>
                  </a:lnTo>
                  <a:lnTo>
                    <a:pt x="804" y="862"/>
                  </a:lnTo>
                  <a:lnTo>
                    <a:pt x="803" y="862"/>
                  </a:lnTo>
                  <a:lnTo>
                    <a:pt x="802" y="861"/>
                  </a:lnTo>
                  <a:lnTo>
                    <a:pt x="801" y="861"/>
                  </a:lnTo>
                  <a:lnTo>
                    <a:pt x="799" y="861"/>
                  </a:lnTo>
                  <a:lnTo>
                    <a:pt x="799" y="860"/>
                  </a:lnTo>
                  <a:lnTo>
                    <a:pt x="799" y="858"/>
                  </a:lnTo>
                  <a:lnTo>
                    <a:pt x="798" y="858"/>
                  </a:lnTo>
                  <a:lnTo>
                    <a:pt x="798" y="857"/>
                  </a:lnTo>
                  <a:lnTo>
                    <a:pt x="798" y="856"/>
                  </a:lnTo>
                  <a:lnTo>
                    <a:pt x="798" y="855"/>
                  </a:lnTo>
                  <a:lnTo>
                    <a:pt x="797" y="855"/>
                  </a:lnTo>
                  <a:lnTo>
                    <a:pt x="797" y="853"/>
                  </a:lnTo>
                  <a:lnTo>
                    <a:pt x="795" y="852"/>
                  </a:lnTo>
                  <a:lnTo>
                    <a:pt x="794" y="852"/>
                  </a:lnTo>
                  <a:lnTo>
                    <a:pt x="793" y="852"/>
                  </a:lnTo>
                  <a:lnTo>
                    <a:pt x="791" y="852"/>
                  </a:lnTo>
                  <a:lnTo>
                    <a:pt x="790" y="852"/>
                  </a:lnTo>
                  <a:lnTo>
                    <a:pt x="789" y="851"/>
                  </a:lnTo>
                  <a:lnTo>
                    <a:pt x="787" y="851"/>
                  </a:lnTo>
                  <a:lnTo>
                    <a:pt x="786" y="851"/>
                  </a:lnTo>
                  <a:lnTo>
                    <a:pt x="785" y="851"/>
                  </a:lnTo>
                  <a:lnTo>
                    <a:pt x="785" y="849"/>
                  </a:lnTo>
                  <a:lnTo>
                    <a:pt x="786" y="848"/>
                  </a:lnTo>
                  <a:lnTo>
                    <a:pt x="787" y="847"/>
                  </a:lnTo>
                  <a:lnTo>
                    <a:pt x="787" y="845"/>
                  </a:lnTo>
                  <a:lnTo>
                    <a:pt x="789" y="843"/>
                  </a:lnTo>
                  <a:lnTo>
                    <a:pt x="790" y="841"/>
                  </a:lnTo>
                  <a:lnTo>
                    <a:pt x="790" y="840"/>
                  </a:lnTo>
                  <a:lnTo>
                    <a:pt x="791" y="839"/>
                  </a:lnTo>
                  <a:lnTo>
                    <a:pt x="791" y="838"/>
                  </a:lnTo>
                  <a:lnTo>
                    <a:pt x="793" y="838"/>
                  </a:lnTo>
                  <a:lnTo>
                    <a:pt x="793" y="836"/>
                  </a:lnTo>
                  <a:lnTo>
                    <a:pt x="794" y="836"/>
                  </a:lnTo>
                  <a:lnTo>
                    <a:pt x="794" y="835"/>
                  </a:lnTo>
                  <a:lnTo>
                    <a:pt x="795" y="835"/>
                  </a:lnTo>
                  <a:lnTo>
                    <a:pt x="797" y="834"/>
                  </a:lnTo>
                  <a:lnTo>
                    <a:pt x="797" y="832"/>
                  </a:lnTo>
                  <a:lnTo>
                    <a:pt x="795" y="832"/>
                  </a:lnTo>
                  <a:lnTo>
                    <a:pt x="794" y="834"/>
                  </a:lnTo>
                  <a:lnTo>
                    <a:pt x="793" y="834"/>
                  </a:lnTo>
                  <a:lnTo>
                    <a:pt x="793" y="832"/>
                  </a:lnTo>
                  <a:lnTo>
                    <a:pt x="791" y="834"/>
                  </a:lnTo>
                  <a:lnTo>
                    <a:pt x="789" y="834"/>
                  </a:lnTo>
                  <a:lnTo>
                    <a:pt x="787" y="834"/>
                  </a:lnTo>
                  <a:lnTo>
                    <a:pt x="786" y="832"/>
                  </a:lnTo>
                  <a:lnTo>
                    <a:pt x="785" y="832"/>
                  </a:lnTo>
                  <a:lnTo>
                    <a:pt x="784" y="832"/>
                  </a:lnTo>
                  <a:lnTo>
                    <a:pt x="782" y="831"/>
                  </a:lnTo>
                  <a:lnTo>
                    <a:pt x="781" y="831"/>
                  </a:lnTo>
                  <a:lnTo>
                    <a:pt x="780" y="831"/>
                  </a:lnTo>
                  <a:lnTo>
                    <a:pt x="778" y="831"/>
                  </a:lnTo>
                  <a:lnTo>
                    <a:pt x="777" y="831"/>
                  </a:lnTo>
                  <a:lnTo>
                    <a:pt x="776" y="830"/>
                  </a:lnTo>
                  <a:lnTo>
                    <a:pt x="776" y="828"/>
                  </a:lnTo>
                  <a:lnTo>
                    <a:pt x="777" y="828"/>
                  </a:lnTo>
                  <a:lnTo>
                    <a:pt x="777" y="827"/>
                  </a:lnTo>
                  <a:lnTo>
                    <a:pt x="777" y="826"/>
                  </a:lnTo>
                  <a:lnTo>
                    <a:pt x="776" y="826"/>
                  </a:lnTo>
                  <a:lnTo>
                    <a:pt x="774" y="827"/>
                  </a:lnTo>
                  <a:lnTo>
                    <a:pt x="773" y="827"/>
                  </a:lnTo>
                  <a:lnTo>
                    <a:pt x="772" y="827"/>
                  </a:lnTo>
                  <a:lnTo>
                    <a:pt x="770" y="827"/>
                  </a:lnTo>
                  <a:lnTo>
                    <a:pt x="769" y="827"/>
                  </a:lnTo>
                  <a:lnTo>
                    <a:pt x="768" y="827"/>
                  </a:lnTo>
                  <a:lnTo>
                    <a:pt x="765" y="827"/>
                  </a:lnTo>
                  <a:lnTo>
                    <a:pt x="764" y="827"/>
                  </a:lnTo>
                  <a:lnTo>
                    <a:pt x="764" y="826"/>
                  </a:lnTo>
                  <a:lnTo>
                    <a:pt x="764" y="824"/>
                  </a:lnTo>
                  <a:lnTo>
                    <a:pt x="763" y="823"/>
                  </a:lnTo>
                  <a:lnTo>
                    <a:pt x="763" y="822"/>
                  </a:lnTo>
                  <a:lnTo>
                    <a:pt x="763" y="820"/>
                  </a:lnTo>
                  <a:lnTo>
                    <a:pt x="763" y="819"/>
                  </a:lnTo>
                  <a:lnTo>
                    <a:pt x="763" y="818"/>
                  </a:lnTo>
                  <a:lnTo>
                    <a:pt x="761" y="818"/>
                  </a:lnTo>
                  <a:lnTo>
                    <a:pt x="763" y="817"/>
                  </a:lnTo>
                  <a:lnTo>
                    <a:pt x="763" y="815"/>
                  </a:lnTo>
                  <a:lnTo>
                    <a:pt x="763" y="814"/>
                  </a:lnTo>
                  <a:lnTo>
                    <a:pt x="763" y="813"/>
                  </a:lnTo>
                  <a:lnTo>
                    <a:pt x="763" y="811"/>
                  </a:lnTo>
                  <a:lnTo>
                    <a:pt x="763" y="810"/>
                  </a:lnTo>
                  <a:lnTo>
                    <a:pt x="763" y="809"/>
                  </a:lnTo>
                  <a:lnTo>
                    <a:pt x="763" y="807"/>
                  </a:lnTo>
                  <a:lnTo>
                    <a:pt x="764" y="806"/>
                  </a:lnTo>
                  <a:lnTo>
                    <a:pt x="764" y="805"/>
                  </a:lnTo>
                  <a:lnTo>
                    <a:pt x="764" y="803"/>
                  </a:lnTo>
                  <a:lnTo>
                    <a:pt x="765" y="803"/>
                  </a:lnTo>
                  <a:lnTo>
                    <a:pt x="765" y="802"/>
                  </a:lnTo>
                  <a:lnTo>
                    <a:pt x="765" y="801"/>
                  </a:lnTo>
                  <a:lnTo>
                    <a:pt x="767" y="801"/>
                  </a:lnTo>
                  <a:lnTo>
                    <a:pt x="767" y="800"/>
                  </a:lnTo>
                  <a:lnTo>
                    <a:pt x="767" y="798"/>
                  </a:lnTo>
                  <a:lnTo>
                    <a:pt x="767" y="797"/>
                  </a:lnTo>
                  <a:lnTo>
                    <a:pt x="767" y="796"/>
                  </a:lnTo>
                  <a:lnTo>
                    <a:pt x="767" y="794"/>
                  </a:lnTo>
                  <a:lnTo>
                    <a:pt x="767" y="793"/>
                  </a:lnTo>
                  <a:lnTo>
                    <a:pt x="767" y="792"/>
                  </a:lnTo>
                  <a:lnTo>
                    <a:pt x="767" y="790"/>
                  </a:lnTo>
                  <a:lnTo>
                    <a:pt x="767" y="789"/>
                  </a:lnTo>
                  <a:lnTo>
                    <a:pt x="767" y="788"/>
                  </a:lnTo>
                  <a:lnTo>
                    <a:pt x="768" y="786"/>
                  </a:lnTo>
                  <a:lnTo>
                    <a:pt x="768" y="785"/>
                  </a:lnTo>
                  <a:lnTo>
                    <a:pt x="769" y="784"/>
                  </a:lnTo>
                  <a:lnTo>
                    <a:pt x="769" y="783"/>
                  </a:lnTo>
                  <a:lnTo>
                    <a:pt x="770" y="783"/>
                  </a:lnTo>
                  <a:lnTo>
                    <a:pt x="770" y="781"/>
                  </a:lnTo>
                  <a:lnTo>
                    <a:pt x="770" y="780"/>
                  </a:lnTo>
                  <a:lnTo>
                    <a:pt x="772" y="780"/>
                  </a:lnTo>
                  <a:lnTo>
                    <a:pt x="772" y="779"/>
                  </a:lnTo>
                  <a:lnTo>
                    <a:pt x="770" y="779"/>
                  </a:lnTo>
                  <a:lnTo>
                    <a:pt x="770" y="777"/>
                  </a:lnTo>
                  <a:lnTo>
                    <a:pt x="770" y="776"/>
                  </a:lnTo>
                  <a:lnTo>
                    <a:pt x="770" y="775"/>
                  </a:lnTo>
                  <a:lnTo>
                    <a:pt x="769" y="775"/>
                  </a:lnTo>
                  <a:lnTo>
                    <a:pt x="768" y="775"/>
                  </a:lnTo>
                  <a:lnTo>
                    <a:pt x="767" y="775"/>
                  </a:lnTo>
                  <a:lnTo>
                    <a:pt x="765" y="775"/>
                  </a:lnTo>
                  <a:lnTo>
                    <a:pt x="765" y="773"/>
                  </a:lnTo>
                  <a:lnTo>
                    <a:pt x="764" y="772"/>
                  </a:lnTo>
                  <a:lnTo>
                    <a:pt x="763" y="772"/>
                  </a:lnTo>
                  <a:lnTo>
                    <a:pt x="763" y="771"/>
                  </a:lnTo>
                  <a:lnTo>
                    <a:pt x="763" y="769"/>
                  </a:lnTo>
                  <a:lnTo>
                    <a:pt x="761" y="768"/>
                  </a:lnTo>
                  <a:lnTo>
                    <a:pt x="761" y="769"/>
                  </a:lnTo>
                  <a:lnTo>
                    <a:pt x="761" y="771"/>
                  </a:lnTo>
                  <a:lnTo>
                    <a:pt x="760" y="771"/>
                  </a:lnTo>
                  <a:lnTo>
                    <a:pt x="760" y="772"/>
                  </a:lnTo>
                  <a:lnTo>
                    <a:pt x="759" y="772"/>
                  </a:lnTo>
                  <a:lnTo>
                    <a:pt x="759" y="773"/>
                  </a:lnTo>
                  <a:lnTo>
                    <a:pt x="757" y="775"/>
                  </a:lnTo>
                  <a:lnTo>
                    <a:pt x="757" y="776"/>
                  </a:lnTo>
                  <a:lnTo>
                    <a:pt x="756" y="776"/>
                  </a:lnTo>
                  <a:lnTo>
                    <a:pt x="756" y="777"/>
                  </a:lnTo>
                  <a:lnTo>
                    <a:pt x="753" y="779"/>
                  </a:lnTo>
                  <a:lnTo>
                    <a:pt x="752" y="779"/>
                  </a:lnTo>
                  <a:lnTo>
                    <a:pt x="749" y="780"/>
                  </a:lnTo>
                  <a:lnTo>
                    <a:pt x="747" y="780"/>
                  </a:lnTo>
                  <a:lnTo>
                    <a:pt x="746" y="781"/>
                  </a:lnTo>
                  <a:lnTo>
                    <a:pt x="744" y="781"/>
                  </a:lnTo>
                  <a:lnTo>
                    <a:pt x="743" y="783"/>
                  </a:lnTo>
                  <a:lnTo>
                    <a:pt x="742" y="783"/>
                  </a:lnTo>
                  <a:lnTo>
                    <a:pt x="738" y="784"/>
                  </a:lnTo>
                  <a:lnTo>
                    <a:pt x="735" y="786"/>
                  </a:lnTo>
                  <a:lnTo>
                    <a:pt x="734" y="786"/>
                  </a:lnTo>
                  <a:lnTo>
                    <a:pt x="732" y="788"/>
                  </a:lnTo>
                  <a:lnTo>
                    <a:pt x="731" y="789"/>
                  </a:lnTo>
                  <a:lnTo>
                    <a:pt x="730" y="790"/>
                  </a:lnTo>
                  <a:lnTo>
                    <a:pt x="730" y="792"/>
                  </a:lnTo>
                  <a:lnTo>
                    <a:pt x="729" y="793"/>
                  </a:lnTo>
                  <a:lnTo>
                    <a:pt x="727" y="793"/>
                  </a:lnTo>
                  <a:lnTo>
                    <a:pt x="726" y="794"/>
                  </a:lnTo>
                  <a:lnTo>
                    <a:pt x="725" y="796"/>
                  </a:lnTo>
                  <a:lnTo>
                    <a:pt x="723" y="796"/>
                  </a:lnTo>
                  <a:lnTo>
                    <a:pt x="722" y="796"/>
                  </a:lnTo>
                  <a:lnTo>
                    <a:pt x="719" y="794"/>
                  </a:lnTo>
                  <a:lnTo>
                    <a:pt x="717" y="793"/>
                  </a:lnTo>
                  <a:lnTo>
                    <a:pt x="713" y="793"/>
                  </a:lnTo>
                  <a:lnTo>
                    <a:pt x="710" y="793"/>
                  </a:lnTo>
                  <a:lnTo>
                    <a:pt x="709" y="793"/>
                  </a:lnTo>
                  <a:lnTo>
                    <a:pt x="708" y="793"/>
                  </a:lnTo>
                  <a:lnTo>
                    <a:pt x="705" y="793"/>
                  </a:lnTo>
                  <a:lnTo>
                    <a:pt x="704" y="793"/>
                  </a:lnTo>
                  <a:lnTo>
                    <a:pt x="702" y="793"/>
                  </a:lnTo>
                  <a:lnTo>
                    <a:pt x="701" y="794"/>
                  </a:lnTo>
                  <a:lnTo>
                    <a:pt x="700" y="796"/>
                  </a:lnTo>
                  <a:lnTo>
                    <a:pt x="700" y="797"/>
                  </a:lnTo>
                  <a:lnTo>
                    <a:pt x="698" y="797"/>
                  </a:lnTo>
                  <a:lnTo>
                    <a:pt x="697" y="796"/>
                  </a:lnTo>
                  <a:lnTo>
                    <a:pt x="697" y="794"/>
                  </a:lnTo>
                  <a:lnTo>
                    <a:pt x="697" y="793"/>
                  </a:lnTo>
                  <a:lnTo>
                    <a:pt x="696" y="793"/>
                  </a:lnTo>
                  <a:lnTo>
                    <a:pt x="694" y="796"/>
                  </a:lnTo>
                  <a:lnTo>
                    <a:pt x="693" y="798"/>
                  </a:lnTo>
                  <a:lnTo>
                    <a:pt x="691" y="800"/>
                  </a:lnTo>
                  <a:lnTo>
                    <a:pt x="689" y="802"/>
                  </a:lnTo>
                  <a:lnTo>
                    <a:pt x="687" y="803"/>
                  </a:lnTo>
                  <a:lnTo>
                    <a:pt x="685" y="805"/>
                  </a:lnTo>
                  <a:lnTo>
                    <a:pt x="684" y="805"/>
                  </a:lnTo>
                  <a:lnTo>
                    <a:pt x="681" y="805"/>
                  </a:lnTo>
                  <a:lnTo>
                    <a:pt x="679" y="805"/>
                  </a:lnTo>
                  <a:lnTo>
                    <a:pt x="676" y="805"/>
                  </a:lnTo>
                  <a:lnTo>
                    <a:pt x="675" y="805"/>
                  </a:lnTo>
                  <a:lnTo>
                    <a:pt x="674" y="805"/>
                  </a:lnTo>
                  <a:lnTo>
                    <a:pt x="671" y="805"/>
                  </a:lnTo>
                  <a:lnTo>
                    <a:pt x="670" y="805"/>
                  </a:lnTo>
                  <a:lnTo>
                    <a:pt x="668" y="806"/>
                  </a:lnTo>
                  <a:lnTo>
                    <a:pt x="666" y="806"/>
                  </a:lnTo>
                  <a:lnTo>
                    <a:pt x="663" y="806"/>
                  </a:lnTo>
                  <a:lnTo>
                    <a:pt x="662" y="806"/>
                  </a:lnTo>
                  <a:lnTo>
                    <a:pt x="659" y="805"/>
                  </a:lnTo>
                  <a:lnTo>
                    <a:pt x="658" y="805"/>
                  </a:lnTo>
                  <a:lnTo>
                    <a:pt x="655" y="805"/>
                  </a:lnTo>
                  <a:lnTo>
                    <a:pt x="654" y="805"/>
                  </a:lnTo>
                  <a:lnTo>
                    <a:pt x="653" y="803"/>
                  </a:lnTo>
                  <a:lnTo>
                    <a:pt x="651" y="803"/>
                  </a:lnTo>
                  <a:lnTo>
                    <a:pt x="650" y="803"/>
                  </a:lnTo>
                  <a:lnTo>
                    <a:pt x="649" y="805"/>
                  </a:lnTo>
                  <a:lnTo>
                    <a:pt x="649" y="802"/>
                  </a:lnTo>
                  <a:lnTo>
                    <a:pt x="649" y="801"/>
                  </a:lnTo>
                  <a:lnTo>
                    <a:pt x="647" y="801"/>
                  </a:lnTo>
                  <a:lnTo>
                    <a:pt x="647" y="800"/>
                  </a:lnTo>
                  <a:lnTo>
                    <a:pt x="646" y="798"/>
                  </a:lnTo>
                  <a:lnTo>
                    <a:pt x="646" y="796"/>
                  </a:lnTo>
                  <a:lnTo>
                    <a:pt x="645" y="794"/>
                  </a:lnTo>
                  <a:lnTo>
                    <a:pt x="643" y="793"/>
                  </a:lnTo>
                  <a:lnTo>
                    <a:pt x="642" y="792"/>
                  </a:lnTo>
                  <a:lnTo>
                    <a:pt x="642" y="790"/>
                  </a:lnTo>
                  <a:lnTo>
                    <a:pt x="641" y="789"/>
                  </a:lnTo>
                  <a:lnTo>
                    <a:pt x="639" y="789"/>
                  </a:lnTo>
                  <a:lnTo>
                    <a:pt x="639" y="788"/>
                  </a:lnTo>
                  <a:lnTo>
                    <a:pt x="639" y="786"/>
                  </a:lnTo>
                  <a:lnTo>
                    <a:pt x="638" y="786"/>
                  </a:lnTo>
                  <a:lnTo>
                    <a:pt x="638" y="785"/>
                  </a:lnTo>
                  <a:lnTo>
                    <a:pt x="637" y="785"/>
                  </a:lnTo>
                  <a:lnTo>
                    <a:pt x="636" y="785"/>
                  </a:lnTo>
                  <a:lnTo>
                    <a:pt x="634" y="785"/>
                  </a:lnTo>
                  <a:lnTo>
                    <a:pt x="633" y="785"/>
                  </a:lnTo>
                  <a:lnTo>
                    <a:pt x="633" y="786"/>
                  </a:lnTo>
                  <a:lnTo>
                    <a:pt x="632" y="786"/>
                  </a:lnTo>
                  <a:lnTo>
                    <a:pt x="630" y="786"/>
                  </a:lnTo>
                  <a:lnTo>
                    <a:pt x="629" y="786"/>
                  </a:lnTo>
                  <a:lnTo>
                    <a:pt x="628" y="786"/>
                  </a:lnTo>
                  <a:lnTo>
                    <a:pt x="628" y="788"/>
                  </a:lnTo>
                  <a:lnTo>
                    <a:pt x="626" y="788"/>
                  </a:lnTo>
                  <a:lnTo>
                    <a:pt x="625" y="788"/>
                  </a:lnTo>
                  <a:lnTo>
                    <a:pt x="624" y="788"/>
                  </a:lnTo>
                  <a:lnTo>
                    <a:pt x="624" y="786"/>
                  </a:lnTo>
                  <a:lnTo>
                    <a:pt x="622" y="786"/>
                  </a:lnTo>
                  <a:lnTo>
                    <a:pt x="621" y="786"/>
                  </a:lnTo>
                  <a:lnTo>
                    <a:pt x="620" y="786"/>
                  </a:lnTo>
                  <a:lnTo>
                    <a:pt x="618" y="786"/>
                  </a:lnTo>
                  <a:lnTo>
                    <a:pt x="617" y="786"/>
                  </a:lnTo>
                  <a:lnTo>
                    <a:pt x="616" y="786"/>
                  </a:lnTo>
                  <a:lnTo>
                    <a:pt x="615" y="786"/>
                  </a:lnTo>
                  <a:lnTo>
                    <a:pt x="615" y="785"/>
                  </a:lnTo>
                  <a:lnTo>
                    <a:pt x="613" y="785"/>
                  </a:lnTo>
                  <a:lnTo>
                    <a:pt x="613" y="786"/>
                  </a:lnTo>
                  <a:lnTo>
                    <a:pt x="612" y="786"/>
                  </a:lnTo>
                  <a:lnTo>
                    <a:pt x="612" y="785"/>
                  </a:lnTo>
                  <a:lnTo>
                    <a:pt x="611" y="785"/>
                  </a:lnTo>
                  <a:lnTo>
                    <a:pt x="609" y="785"/>
                  </a:lnTo>
                  <a:lnTo>
                    <a:pt x="608" y="785"/>
                  </a:lnTo>
                  <a:lnTo>
                    <a:pt x="607" y="785"/>
                  </a:lnTo>
                  <a:lnTo>
                    <a:pt x="607" y="784"/>
                  </a:lnTo>
                  <a:lnTo>
                    <a:pt x="605" y="784"/>
                  </a:lnTo>
                  <a:lnTo>
                    <a:pt x="604" y="784"/>
                  </a:lnTo>
                  <a:lnTo>
                    <a:pt x="603" y="784"/>
                  </a:lnTo>
                  <a:lnTo>
                    <a:pt x="603" y="783"/>
                  </a:lnTo>
                  <a:lnTo>
                    <a:pt x="601" y="783"/>
                  </a:lnTo>
                  <a:lnTo>
                    <a:pt x="600" y="783"/>
                  </a:lnTo>
                  <a:lnTo>
                    <a:pt x="599" y="783"/>
                  </a:lnTo>
                  <a:lnTo>
                    <a:pt x="599" y="781"/>
                  </a:lnTo>
                  <a:lnTo>
                    <a:pt x="598" y="781"/>
                  </a:lnTo>
                  <a:lnTo>
                    <a:pt x="596" y="781"/>
                  </a:lnTo>
                  <a:lnTo>
                    <a:pt x="596" y="783"/>
                  </a:lnTo>
                  <a:lnTo>
                    <a:pt x="595" y="783"/>
                  </a:lnTo>
                  <a:lnTo>
                    <a:pt x="594" y="784"/>
                  </a:lnTo>
                  <a:lnTo>
                    <a:pt x="594" y="785"/>
                  </a:lnTo>
                  <a:lnTo>
                    <a:pt x="594" y="786"/>
                  </a:lnTo>
                  <a:lnTo>
                    <a:pt x="595" y="786"/>
                  </a:lnTo>
                  <a:lnTo>
                    <a:pt x="595" y="788"/>
                  </a:lnTo>
                  <a:lnTo>
                    <a:pt x="594" y="788"/>
                  </a:lnTo>
                  <a:lnTo>
                    <a:pt x="594" y="789"/>
                  </a:lnTo>
                  <a:lnTo>
                    <a:pt x="594" y="790"/>
                  </a:lnTo>
                  <a:lnTo>
                    <a:pt x="594" y="792"/>
                  </a:lnTo>
                  <a:lnTo>
                    <a:pt x="594" y="793"/>
                  </a:lnTo>
                  <a:lnTo>
                    <a:pt x="594" y="794"/>
                  </a:lnTo>
                  <a:lnTo>
                    <a:pt x="594" y="796"/>
                  </a:lnTo>
                  <a:lnTo>
                    <a:pt x="592" y="796"/>
                  </a:lnTo>
                  <a:lnTo>
                    <a:pt x="591" y="796"/>
                  </a:lnTo>
                  <a:lnTo>
                    <a:pt x="591" y="797"/>
                  </a:lnTo>
                  <a:lnTo>
                    <a:pt x="590" y="797"/>
                  </a:lnTo>
                  <a:lnTo>
                    <a:pt x="590" y="798"/>
                  </a:lnTo>
                  <a:lnTo>
                    <a:pt x="590" y="800"/>
                  </a:lnTo>
                  <a:lnTo>
                    <a:pt x="588" y="800"/>
                  </a:lnTo>
                  <a:lnTo>
                    <a:pt x="587" y="800"/>
                  </a:lnTo>
                  <a:lnTo>
                    <a:pt x="586" y="801"/>
                  </a:lnTo>
                  <a:lnTo>
                    <a:pt x="586" y="802"/>
                  </a:lnTo>
                  <a:lnTo>
                    <a:pt x="586" y="803"/>
                  </a:lnTo>
                  <a:lnTo>
                    <a:pt x="587" y="803"/>
                  </a:lnTo>
                  <a:lnTo>
                    <a:pt x="587" y="805"/>
                  </a:lnTo>
                  <a:lnTo>
                    <a:pt x="587" y="806"/>
                  </a:lnTo>
                  <a:lnTo>
                    <a:pt x="586" y="806"/>
                  </a:lnTo>
                  <a:lnTo>
                    <a:pt x="586" y="807"/>
                  </a:lnTo>
                  <a:lnTo>
                    <a:pt x="587" y="809"/>
                  </a:lnTo>
                  <a:lnTo>
                    <a:pt x="586" y="809"/>
                  </a:lnTo>
                  <a:lnTo>
                    <a:pt x="584" y="809"/>
                  </a:lnTo>
                  <a:lnTo>
                    <a:pt x="584" y="810"/>
                  </a:lnTo>
                  <a:lnTo>
                    <a:pt x="583" y="810"/>
                  </a:lnTo>
                  <a:lnTo>
                    <a:pt x="583" y="811"/>
                  </a:lnTo>
                  <a:lnTo>
                    <a:pt x="582" y="811"/>
                  </a:lnTo>
                  <a:lnTo>
                    <a:pt x="582" y="813"/>
                  </a:lnTo>
                  <a:lnTo>
                    <a:pt x="581" y="813"/>
                  </a:lnTo>
                  <a:lnTo>
                    <a:pt x="579" y="813"/>
                  </a:lnTo>
                  <a:lnTo>
                    <a:pt x="579" y="814"/>
                  </a:lnTo>
                  <a:lnTo>
                    <a:pt x="578" y="814"/>
                  </a:lnTo>
                  <a:lnTo>
                    <a:pt x="578" y="815"/>
                  </a:lnTo>
                  <a:lnTo>
                    <a:pt x="578" y="817"/>
                  </a:lnTo>
                  <a:lnTo>
                    <a:pt x="578" y="818"/>
                  </a:lnTo>
                  <a:lnTo>
                    <a:pt x="579" y="818"/>
                  </a:lnTo>
                  <a:lnTo>
                    <a:pt x="579" y="819"/>
                  </a:lnTo>
                  <a:lnTo>
                    <a:pt x="579" y="820"/>
                  </a:lnTo>
                  <a:lnTo>
                    <a:pt x="581" y="820"/>
                  </a:lnTo>
                  <a:lnTo>
                    <a:pt x="581" y="822"/>
                  </a:lnTo>
                  <a:lnTo>
                    <a:pt x="586" y="828"/>
                  </a:lnTo>
                  <a:lnTo>
                    <a:pt x="590" y="832"/>
                  </a:lnTo>
                  <a:lnTo>
                    <a:pt x="592" y="836"/>
                  </a:lnTo>
                  <a:lnTo>
                    <a:pt x="596" y="841"/>
                  </a:lnTo>
                  <a:lnTo>
                    <a:pt x="599" y="843"/>
                  </a:lnTo>
                  <a:lnTo>
                    <a:pt x="600" y="845"/>
                  </a:lnTo>
                  <a:lnTo>
                    <a:pt x="604" y="851"/>
                  </a:lnTo>
                  <a:lnTo>
                    <a:pt x="607" y="853"/>
                  </a:lnTo>
                  <a:lnTo>
                    <a:pt x="611" y="858"/>
                  </a:lnTo>
                  <a:lnTo>
                    <a:pt x="615" y="862"/>
                  </a:lnTo>
                  <a:lnTo>
                    <a:pt x="616" y="864"/>
                  </a:lnTo>
                  <a:lnTo>
                    <a:pt x="617" y="865"/>
                  </a:lnTo>
                  <a:lnTo>
                    <a:pt x="617" y="866"/>
                  </a:lnTo>
                  <a:lnTo>
                    <a:pt x="618" y="866"/>
                  </a:lnTo>
                  <a:lnTo>
                    <a:pt x="620" y="866"/>
                  </a:lnTo>
                  <a:lnTo>
                    <a:pt x="621" y="866"/>
                  </a:lnTo>
                  <a:lnTo>
                    <a:pt x="622" y="868"/>
                  </a:lnTo>
                  <a:lnTo>
                    <a:pt x="624" y="868"/>
                  </a:lnTo>
                  <a:lnTo>
                    <a:pt x="625" y="869"/>
                  </a:lnTo>
                  <a:lnTo>
                    <a:pt x="626" y="869"/>
                  </a:lnTo>
                  <a:lnTo>
                    <a:pt x="626" y="870"/>
                  </a:lnTo>
                  <a:lnTo>
                    <a:pt x="628" y="872"/>
                  </a:lnTo>
                  <a:lnTo>
                    <a:pt x="628" y="873"/>
                  </a:lnTo>
                  <a:lnTo>
                    <a:pt x="629" y="874"/>
                  </a:lnTo>
                  <a:lnTo>
                    <a:pt x="630" y="874"/>
                  </a:lnTo>
                  <a:lnTo>
                    <a:pt x="632" y="875"/>
                  </a:lnTo>
                  <a:lnTo>
                    <a:pt x="633" y="875"/>
                  </a:lnTo>
                  <a:lnTo>
                    <a:pt x="634" y="875"/>
                  </a:lnTo>
                  <a:lnTo>
                    <a:pt x="636" y="874"/>
                  </a:lnTo>
                  <a:lnTo>
                    <a:pt x="637" y="874"/>
                  </a:lnTo>
                  <a:lnTo>
                    <a:pt x="638" y="874"/>
                  </a:lnTo>
                  <a:lnTo>
                    <a:pt x="639" y="874"/>
                  </a:lnTo>
                  <a:lnTo>
                    <a:pt x="650" y="872"/>
                  </a:lnTo>
                  <a:lnTo>
                    <a:pt x="651" y="872"/>
                  </a:lnTo>
                  <a:lnTo>
                    <a:pt x="653" y="870"/>
                  </a:lnTo>
                  <a:lnTo>
                    <a:pt x="654" y="870"/>
                  </a:lnTo>
                  <a:lnTo>
                    <a:pt x="656" y="870"/>
                  </a:lnTo>
                  <a:lnTo>
                    <a:pt x="658" y="870"/>
                  </a:lnTo>
                  <a:lnTo>
                    <a:pt x="660" y="870"/>
                  </a:lnTo>
                  <a:lnTo>
                    <a:pt x="660" y="872"/>
                  </a:lnTo>
                  <a:lnTo>
                    <a:pt x="662" y="872"/>
                  </a:lnTo>
                  <a:lnTo>
                    <a:pt x="663" y="873"/>
                  </a:lnTo>
                  <a:lnTo>
                    <a:pt x="664" y="874"/>
                  </a:lnTo>
                  <a:lnTo>
                    <a:pt x="666" y="875"/>
                  </a:lnTo>
                  <a:lnTo>
                    <a:pt x="667" y="877"/>
                  </a:lnTo>
                  <a:lnTo>
                    <a:pt x="668" y="878"/>
                  </a:lnTo>
                  <a:lnTo>
                    <a:pt x="668" y="879"/>
                  </a:lnTo>
                  <a:lnTo>
                    <a:pt x="670" y="881"/>
                  </a:lnTo>
                  <a:lnTo>
                    <a:pt x="671" y="881"/>
                  </a:lnTo>
                  <a:lnTo>
                    <a:pt x="672" y="881"/>
                  </a:lnTo>
                  <a:lnTo>
                    <a:pt x="674" y="881"/>
                  </a:lnTo>
                  <a:lnTo>
                    <a:pt x="676" y="882"/>
                  </a:lnTo>
                  <a:lnTo>
                    <a:pt x="677" y="882"/>
                  </a:lnTo>
                  <a:lnTo>
                    <a:pt x="679" y="883"/>
                  </a:lnTo>
                  <a:lnTo>
                    <a:pt x="680" y="885"/>
                  </a:lnTo>
                  <a:lnTo>
                    <a:pt x="680" y="886"/>
                  </a:lnTo>
                  <a:lnTo>
                    <a:pt x="681" y="887"/>
                  </a:lnTo>
                  <a:lnTo>
                    <a:pt x="683" y="889"/>
                  </a:lnTo>
                  <a:lnTo>
                    <a:pt x="683" y="890"/>
                  </a:lnTo>
                  <a:lnTo>
                    <a:pt x="683" y="891"/>
                  </a:lnTo>
                  <a:lnTo>
                    <a:pt x="684" y="892"/>
                  </a:lnTo>
                  <a:lnTo>
                    <a:pt x="685" y="895"/>
                  </a:lnTo>
                  <a:lnTo>
                    <a:pt x="687" y="896"/>
                  </a:lnTo>
                  <a:lnTo>
                    <a:pt x="687" y="898"/>
                  </a:lnTo>
                  <a:lnTo>
                    <a:pt x="688" y="899"/>
                  </a:lnTo>
                  <a:lnTo>
                    <a:pt x="689" y="900"/>
                  </a:lnTo>
                  <a:lnTo>
                    <a:pt x="691" y="902"/>
                  </a:lnTo>
                  <a:lnTo>
                    <a:pt x="692" y="903"/>
                  </a:lnTo>
                  <a:lnTo>
                    <a:pt x="693" y="903"/>
                  </a:lnTo>
                  <a:lnTo>
                    <a:pt x="696" y="902"/>
                  </a:lnTo>
                  <a:lnTo>
                    <a:pt x="697" y="902"/>
                  </a:lnTo>
                  <a:lnTo>
                    <a:pt x="700" y="902"/>
                  </a:lnTo>
                  <a:lnTo>
                    <a:pt x="701" y="902"/>
                  </a:lnTo>
                  <a:lnTo>
                    <a:pt x="701" y="903"/>
                  </a:lnTo>
                  <a:lnTo>
                    <a:pt x="702" y="903"/>
                  </a:lnTo>
                  <a:lnTo>
                    <a:pt x="704" y="903"/>
                  </a:lnTo>
                  <a:lnTo>
                    <a:pt x="705" y="904"/>
                  </a:lnTo>
                  <a:lnTo>
                    <a:pt x="706" y="906"/>
                  </a:lnTo>
                  <a:lnTo>
                    <a:pt x="706" y="907"/>
                  </a:lnTo>
                  <a:lnTo>
                    <a:pt x="708" y="908"/>
                  </a:lnTo>
                  <a:lnTo>
                    <a:pt x="709" y="908"/>
                  </a:lnTo>
                  <a:lnTo>
                    <a:pt x="710" y="908"/>
                  </a:lnTo>
                  <a:lnTo>
                    <a:pt x="711" y="907"/>
                  </a:lnTo>
                  <a:lnTo>
                    <a:pt x="713" y="906"/>
                  </a:lnTo>
                  <a:lnTo>
                    <a:pt x="714" y="906"/>
                  </a:lnTo>
                  <a:lnTo>
                    <a:pt x="715" y="904"/>
                  </a:lnTo>
                  <a:lnTo>
                    <a:pt x="718" y="903"/>
                  </a:lnTo>
                  <a:lnTo>
                    <a:pt x="719" y="903"/>
                  </a:lnTo>
                  <a:lnTo>
                    <a:pt x="721" y="902"/>
                  </a:lnTo>
                  <a:lnTo>
                    <a:pt x="722" y="902"/>
                  </a:lnTo>
                  <a:lnTo>
                    <a:pt x="722" y="900"/>
                  </a:lnTo>
                  <a:lnTo>
                    <a:pt x="723" y="900"/>
                  </a:lnTo>
                  <a:lnTo>
                    <a:pt x="725" y="900"/>
                  </a:lnTo>
                  <a:lnTo>
                    <a:pt x="726" y="900"/>
                  </a:lnTo>
                  <a:lnTo>
                    <a:pt x="727" y="899"/>
                  </a:lnTo>
                  <a:lnTo>
                    <a:pt x="729" y="899"/>
                  </a:lnTo>
                  <a:lnTo>
                    <a:pt x="730" y="899"/>
                  </a:lnTo>
                  <a:lnTo>
                    <a:pt x="730" y="898"/>
                  </a:lnTo>
                  <a:lnTo>
                    <a:pt x="731" y="898"/>
                  </a:lnTo>
                  <a:lnTo>
                    <a:pt x="734" y="896"/>
                  </a:lnTo>
                  <a:lnTo>
                    <a:pt x="735" y="895"/>
                  </a:lnTo>
                  <a:lnTo>
                    <a:pt x="736" y="895"/>
                  </a:lnTo>
                  <a:lnTo>
                    <a:pt x="738" y="894"/>
                  </a:lnTo>
                  <a:lnTo>
                    <a:pt x="739" y="894"/>
                  </a:lnTo>
                  <a:lnTo>
                    <a:pt x="740" y="894"/>
                  </a:lnTo>
                  <a:lnTo>
                    <a:pt x="742" y="894"/>
                  </a:lnTo>
                  <a:lnTo>
                    <a:pt x="743" y="894"/>
                  </a:lnTo>
                  <a:lnTo>
                    <a:pt x="744" y="894"/>
                  </a:lnTo>
                  <a:lnTo>
                    <a:pt x="746" y="894"/>
                  </a:lnTo>
                  <a:lnTo>
                    <a:pt x="747" y="894"/>
                  </a:lnTo>
                  <a:lnTo>
                    <a:pt x="748" y="895"/>
                  </a:lnTo>
                  <a:lnTo>
                    <a:pt x="748" y="896"/>
                  </a:lnTo>
                  <a:lnTo>
                    <a:pt x="751" y="898"/>
                  </a:lnTo>
                  <a:lnTo>
                    <a:pt x="752" y="899"/>
                  </a:lnTo>
                  <a:lnTo>
                    <a:pt x="755" y="902"/>
                  </a:lnTo>
                  <a:lnTo>
                    <a:pt x="756" y="903"/>
                  </a:lnTo>
                  <a:lnTo>
                    <a:pt x="757" y="904"/>
                  </a:lnTo>
                  <a:lnTo>
                    <a:pt x="759" y="904"/>
                  </a:lnTo>
                  <a:lnTo>
                    <a:pt x="760" y="904"/>
                  </a:lnTo>
                  <a:lnTo>
                    <a:pt x="761" y="906"/>
                  </a:lnTo>
                  <a:lnTo>
                    <a:pt x="761" y="907"/>
                  </a:lnTo>
                  <a:lnTo>
                    <a:pt x="761" y="908"/>
                  </a:lnTo>
                  <a:lnTo>
                    <a:pt x="761" y="910"/>
                  </a:lnTo>
                  <a:lnTo>
                    <a:pt x="760" y="911"/>
                  </a:lnTo>
                  <a:lnTo>
                    <a:pt x="760" y="915"/>
                  </a:lnTo>
                  <a:lnTo>
                    <a:pt x="747" y="925"/>
                  </a:lnTo>
                  <a:lnTo>
                    <a:pt x="743" y="928"/>
                  </a:lnTo>
                  <a:lnTo>
                    <a:pt x="739" y="934"/>
                  </a:lnTo>
                  <a:lnTo>
                    <a:pt x="739" y="936"/>
                  </a:lnTo>
                  <a:lnTo>
                    <a:pt x="738" y="974"/>
                  </a:lnTo>
                  <a:lnTo>
                    <a:pt x="738" y="975"/>
                  </a:lnTo>
                  <a:lnTo>
                    <a:pt x="743" y="984"/>
                  </a:lnTo>
                  <a:lnTo>
                    <a:pt x="744" y="984"/>
                  </a:lnTo>
                  <a:lnTo>
                    <a:pt x="746" y="985"/>
                  </a:lnTo>
                  <a:lnTo>
                    <a:pt x="746" y="987"/>
                  </a:lnTo>
                  <a:lnTo>
                    <a:pt x="746" y="988"/>
                  </a:lnTo>
                  <a:lnTo>
                    <a:pt x="746" y="989"/>
                  </a:lnTo>
                  <a:lnTo>
                    <a:pt x="744" y="991"/>
                  </a:lnTo>
                  <a:lnTo>
                    <a:pt x="744" y="992"/>
                  </a:lnTo>
                  <a:lnTo>
                    <a:pt x="746" y="993"/>
                  </a:lnTo>
                  <a:lnTo>
                    <a:pt x="738" y="995"/>
                  </a:lnTo>
                  <a:lnTo>
                    <a:pt x="730" y="996"/>
                  </a:lnTo>
                  <a:lnTo>
                    <a:pt x="725" y="996"/>
                  </a:lnTo>
                  <a:lnTo>
                    <a:pt x="718" y="1005"/>
                  </a:lnTo>
                  <a:lnTo>
                    <a:pt x="713" y="1004"/>
                  </a:lnTo>
                  <a:lnTo>
                    <a:pt x="710" y="1008"/>
                  </a:lnTo>
                  <a:lnTo>
                    <a:pt x="706" y="1004"/>
                  </a:lnTo>
                  <a:lnTo>
                    <a:pt x="702" y="1008"/>
                  </a:lnTo>
                  <a:lnTo>
                    <a:pt x="698" y="1006"/>
                  </a:lnTo>
                  <a:lnTo>
                    <a:pt x="691" y="1006"/>
                  </a:lnTo>
                  <a:lnTo>
                    <a:pt x="689" y="1005"/>
                  </a:lnTo>
                  <a:lnTo>
                    <a:pt x="688" y="1005"/>
                  </a:lnTo>
                  <a:lnTo>
                    <a:pt x="687" y="1005"/>
                  </a:lnTo>
                  <a:lnTo>
                    <a:pt x="685" y="1005"/>
                  </a:lnTo>
                  <a:lnTo>
                    <a:pt x="684" y="1005"/>
                  </a:lnTo>
                  <a:lnTo>
                    <a:pt x="681" y="1005"/>
                  </a:lnTo>
                  <a:lnTo>
                    <a:pt x="680" y="1005"/>
                  </a:lnTo>
                  <a:lnTo>
                    <a:pt x="679" y="1005"/>
                  </a:lnTo>
                  <a:lnTo>
                    <a:pt x="677" y="1005"/>
                  </a:lnTo>
                  <a:lnTo>
                    <a:pt x="676" y="1005"/>
                  </a:lnTo>
                  <a:lnTo>
                    <a:pt x="675" y="1006"/>
                  </a:lnTo>
                  <a:lnTo>
                    <a:pt x="674" y="1006"/>
                  </a:lnTo>
                  <a:lnTo>
                    <a:pt x="671" y="1006"/>
                  </a:lnTo>
                  <a:lnTo>
                    <a:pt x="670" y="1008"/>
                  </a:lnTo>
                  <a:lnTo>
                    <a:pt x="668" y="1008"/>
                  </a:lnTo>
                  <a:lnTo>
                    <a:pt x="667" y="1009"/>
                  </a:lnTo>
                  <a:lnTo>
                    <a:pt x="666" y="1010"/>
                  </a:lnTo>
                  <a:lnTo>
                    <a:pt x="663" y="1010"/>
                  </a:lnTo>
                  <a:lnTo>
                    <a:pt x="662" y="1010"/>
                  </a:lnTo>
                  <a:lnTo>
                    <a:pt x="660" y="1012"/>
                  </a:lnTo>
                  <a:lnTo>
                    <a:pt x="659" y="1012"/>
                  </a:lnTo>
                  <a:lnTo>
                    <a:pt x="658" y="1012"/>
                  </a:lnTo>
                  <a:lnTo>
                    <a:pt x="656" y="1013"/>
                  </a:lnTo>
                  <a:lnTo>
                    <a:pt x="654" y="1016"/>
                  </a:lnTo>
                  <a:lnTo>
                    <a:pt x="651" y="1017"/>
                  </a:lnTo>
                  <a:lnTo>
                    <a:pt x="650" y="1019"/>
                  </a:lnTo>
                  <a:lnTo>
                    <a:pt x="647" y="1021"/>
                  </a:lnTo>
                  <a:lnTo>
                    <a:pt x="647" y="1023"/>
                  </a:lnTo>
                  <a:lnTo>
                    <a:pt x="646" y="1025"/>
                  </a:lnTo>
                  <a:lnTo>
                    <a:pt x="645" y="1026"/>
                  </a:lnTo>
                  <a:lnTo>
                    <a:pt x="643" y="1027"/>
                  </a:lnTo>
                  <a:lnTo>
                    <a:pt x="642" y="1029"/>
                  </a:lnTo>
                  <a:lnTo>
                    <a:pt x="639" y="1030"/>
                  </a:lnTo>
                  <a:lnTo>
                    <a:pt x="638" y="1031"/>
                  </a:lnTo>
                  <a:lnTo>
                    <a:pt x="636" y="1033"/>
                  </a:lnTo>
                  <a:lnTo>
                    <a:pt x="632" y="1033"/>
                  </a:lnTo>
                  <a:lnTo>
                    <a:pt x="630" y="1033"/>
                  </a:lnTo>
                  <a:lnTo>
                    <a:pt x="629" y="1034"/>
                  </a:lnTo>
                  <a:lnTo>
                    <a:pt x="628" y="1034"/>
                  </a:lnTo>
                  <a:lnTo>
                    <a:pt x="626" y="1034"/>
                  </a:lnTo>
                  <a:lnTo>
                    <a:pt x="625" y="1034"/>
                  </a:lnTo>
                  <a:lnTo>
                    <a:pt x="624" y="1034"/>
                  </a:lnTo>
                  <a:lnTo>
                    <a:pt x="622" y="1034"/>
                  </a:lnTo>
                  <a:lnTo>
                    <a:pt x="622" y="1035"/>
                  </a:lnTo>
                  <a:lnTo>
                    <a:pt x="618" y="1036"/>
                  </a:lnTo>
                  <a:lnTo>
                    <a:pt x="617" y="1038"/>
                  </a:lnTo>
                  <a:lnTo>
                    <a:pt x="615" y="1038"/>
                  </a:lnTo>
                  <a:lnTo>
                    <a:pt x="613" y="1039"/>
                  </a:lnTo>
                  <a:lnTo>
                    <a:pt x="612" y="1039"/>
                  </a:lnTo>
                  <a:lnTo>
                    <a:pt x="611" y="1040"/>
                  </a:lnTo>
                  <a:lnTo>
                    <a:pt x="609" y="1042"/>
                  </a:lnTo>
                  <a:lnTo>
                    <a:pt x="608" y="1042"/>
                  </a:lnTo>
                  <a:lnTo>
                    <a:pt x="607" y="1043"/>
                  </a:lnTo>
                  <a:lnTo>
                    <a:pt x="605" y="1044"/>
                  </a:lnTo>
                  <a:lnTo>
                    <a:pt x="604" y="1047"/>
                  </a:lnTo>
                  <a:lnTo>
                    <a:pt x="603" y="1050"/>
                  </a:lnTo>
                  <a:lnTo>
                    <a:pt x="601" y="1051"/>
                  </a:lnTo>
                  <a:lnTo>
                    <a:pt x="600" y="1051"/>
                  </a:lnTo>
                  <a:lnTo>
                    <a:pt x="599" y="1051"/>
                  </a:lnTo>
                  <a:lnTo>
                    <a:pt x="598" y="1050"/>
                  </a:lnTo>
                  <a:lnTo>
                    <a:pt x="596" y="1050"/>
                  </a:lnTo>
                  <a:lnTo>
                    <a:pt x="595" y="1050"/>
                  </a:lnTo>
                  <a:lnTo>
                    <a:pt x="594" y="1051"/>
                  </a:lnTo>
                  <a:lnTo>
                    <a:pt x="592" y="1051"/>
                  </a:lnTo>
                  <a:lnTo>
                    <a:pt x="591" y="1051"/>
                  </a:lnTo>
                  <a:lnTo>
                    <a:pt x="590" y="1050"/>
                  </a:lnTo>
                  <a:lnTo>
                    <a:pt x="587" y="1050"/>
                  </a:lnTo>
                  <a:lnTo>
                    <a:pt x="586" y="1048"/>
                  </a:lnTo>
                  <a:lnTo>
                    <a:pt x="584" y="1047"/>
                  </a:lnTo>
                  <a:lnTo>
                    <a:pt x="583" y="1046"/>
                  </a:lnTo>
                  <a:lnTo>
                    <a:pt x="582" y="1046"/>
                  </a:lnTo>
                  <a:lnTo>
                    <a:pt x="582" y="1044"/>
                  </a:lnTo>
                  <a:lnTo>
                    <a:pt x="579" y="1044"/>
                  </a:lnTo>
                  <a:lnTo>
                    <a:pt x="579" y="1043"/>
                  </a:lnTo>
                  <a:lnTo>
                    <a:pt x="578" y="1043"/>
                  </a:lnTo>
                  <a:lnTo>
                    <a:pt x="577" y="1043"/>
                  </a:lnTo>
                  <a:lnTo>
                    <a:pt x="575" y="1043"/>
                  </a:lnTo>
                  <a:lnTo>
                    <a:pt x="574" y="1043"/>
                  </a:lnTo>
                  <a:lnTo>
                    <a:pt x="573" y="1043"/>
                  </a:lnTo>
                  <a:lnTo>
                    <a:pt x="571" y="1044"/>
                  </a:lnTo>
                  <a:lnTo>
                    <a:pt x="570" y="1044"/>
                  </a:lnTo>
                  <a:lnTo>
                    <a:pt x="569" y="1044"/>
                  </a:lnTo>
                  <a:lnTo>
                    <a:pt x="569" y="1046"/>
                  </a:lnTo>
                  <a:lnTo>
                    <a:pt x="567" y="1047"/>
                  </a:lnTo>
                  <a:lnTo>
                    <a:pt x="566" y="1048"/>
                  </a:lnTo>
                  <a:lnTo>
                    <a:pt x="565" y="1050"/>
                  </a:lnTo>
                  <a:lnTo>
                    <a:pt x="563" y="1050"/>
                  </a:lnTo>
                  <a:lnTo>
                    <a:pt x="563" y="1051"/>
                  </a:lnTo>
                  <a:lnTo>
                    <a:pt x="562" y="1051"/>
                  </a:lnTo>
                  <a:lnTo>
                    <a:pt x="561" y="1051"/>
                  </a:lnTo>
                  <a:lnTo>
                    <a:pt x="560" y="1050"/>
                  </a:lnTo>
                  <a:lnTo>
                    <a:pt x="558" y="1050"/>
                  </a:lnTo>
                  <a:lnTo>
                    <a:pt x="558" y="1048"/>
                  </a:lnTo>
                  <a:lnTo>
                    <a:pt x="556" y="1047"/>
                  </a:lnTo>
                  <a:lnTo>
                    <a:pt x="554" y="1047"/>
                  </a:lnTo>
                  <a:lnTo>
                    <a:pt x="554" y="1048"/>
                  </a:lnTo>
                  <a:lnTo>
                    <a:pt x="553" y="1048"/>
                  </a:lnTo>
                  <a:lnTo>
                    <a:pt x="550" y="1048"/>
                  </a:lnTo>
                  <a:lnTo>
                    <a:pt x="548" y="1048"/>
                  </a:lnTo>
                  <a:lnTo>
                    <a:pt x="545" y="1048"/>
                  </a:lnTo>
                  <a:lnTo>
                    <a:pt x="544" y="1047"/>
                  </a:lnTo>
                  <a:lnTo>
                    <a:pt x="543" y="1047"/>
                  </a:lnTo>
                  <a:lnTo>
                    <a:pt x="540" y="1046"/>
                  </a:lnTo>
                  <a:lnTo>
                    <a:pt x="539" y="1044"/>
                  </a:lnTo>
                  <a:lnTo>
                    <a:pt x="537" y="1044"/>
                  </a:lnTo>
                  <a:lnTo>
                    <a:pt x="536" y="1044"/>
                  </a:lnTo>
                  <a:lnTo>
                    <a:pt x="535" y="1044"/>
                  </a:lnTo>
                  <a:lnTo>
                    <a:pt x="533" y="1044"/>
                  </a:lnTo>
                  <a:lnTo>
                    <a:pt x="532" y="1044"/>
                  </a:lnTo>
                  <a:lnTo>
                    <a:pt x="532" y="1043"/>
                  </a:lnTo>
                  <a:lnTo>
                    <a:pt x="531" y="1043"/>
                  </a:lnTo>
                  <a:lnTo>
                    <a:pt x="529" y="1042"/>
                  </a:lnTo>
                  <a:lnTo>
                    <a:pt x="528" y="1040"/>
                  </a:lnTo>
                  <a:lnTo>
                    <a:pt x="527" y="1039"/>
                  </a:lnTo>
                  <a:lnTo>
                    <a:pt x="525" y="1040"/>
                  </a:lnTo>
                  <a:lnTo>
                    <a:pt x="525" y="1042"/>
                  </a:lnTo>
                  <a:lnTo>
                    <a:pt x="525" y="1043"/>
                  </a:lnTo>
                  <a:lnTo>
                    <a:pt x="525" y="1044"/>
                  </a:lnTo>
                  <a:lnTo>
                    <a:pt x="525" y="1046"/>
                  </a:lnTo>
                  <a:lnTo>
                    <a:pt x="525" y="1047"/>
                  </a:lnTo>
                  <a:lnTo>
                    <a:pt x="527" y="1047"/>
                  </a:lnTo>
                  <a:lnTo>
                    <a:pt x="527" y="1048"/>
                  </a:lnTo>
                  <a:lnTo>
                    <a:pt x="525" y="1048"/>
                  </a:lnTo>
                  <a:lnTo>
                    <a:pt x="525" y="1050"/>
                  </a:lnTo>
                  <a:lnTo>
                    <a:pt x="527" y="1050"/>
                  </a:lnTo>
                  <a:lnTo>
                    <a:pt x="527"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3" y="1053"/>
                  </a:lnTo>
                  <a:lnTo>
                    <a:pt x="522" y="1053"/>
                  </a:lnTo>
                  <a:lnTo>
                    <a:pt x="522" y="1055"/>
                  </a:lnTo>
                  <a:lnTo>
                    <a:pt x="520" y="1055"/>
                  </a:lnTo>
                  <a:lnTo>
                    <a:pt x="520" y="1056"/>
                  </a:lnTo>
                  <a:lnTo>
                    <a:pt x="519" y="1056"/>
                  </a:lnTo>
                  <a:lnTo>
                    <a:pt x="519" y="1057"/>
                  </a:lnTo>
                  <a:lnTo>
                    <a:pt x="518" y="1057"/>
                  </a:lnTo>
                  <a:lnTo>
                    <a:pt x="519" y="1059"/>
                  </a:lnTo>
                  <a:lnTo>
                    <a:pt x="518" y="1059"/>
                  </a:lnTo>
                  <a:lnTo>
                    <a:pt x="518" y="1060"/>
                  </a:lnTo>
                  <a:lnTo>
                    <a:pt x="518" y="1059"/>
                  </a:lnTo>
                  <a:lnTo>
                    <a:pt x="518" y="1060"/>
                  </a:lnTo>
                  <a:lnTo>
                    <a:pt x="516" y="1060"/>
                  </a:lnTo>
                  <a:lnTo>
                    <a:pt x="518" y="1060"/>
                  </a:lnTo>
                  <a:lnTo>
                    <a:pt x="516" y="1060"/>
                  </a:lnTo>
                  <a:lnTo>
                    <a:pt x="516" y="1061"/>
                  </a:lnTo>
                  <a:lnTo>
                    <a:pt x="515" y="1061"/>
                  </a:lnTo>
                  <a:lnTo>
                    <a:pt x="515" y="1063"/>
                  </a:lnTo>
                  <a:lnTo>
                    <a:pt x="515" y="1064"/>
                  </a:lnTo>
                  <a:lnTo>
                    <a:pt x="515" y="1065"/>
                  </a:lnTo>
                  <a:lnTo>
                    <a:pt x="515" y="1067"/>
                  </a:lnTo>
                  <a:lnTo>
                    <a:pt x="514" y="1067"/>
                  </a:lnTo>
                  <a:lnTo>
                    <a:pt x="514" y="1068"/>
                  </a:lnTo>
                  <a:lnTo>
                    <a:pt x="512" y="1068"/>
                  </a:lnTo>
                  <a:lnTo>
                    <a:pt x="512" y="1069"/>
                  </a:lnTo>
                  <a:lnTo>
                    <a:pt x="511" y="1069"/>
                  </a:lnTo>
                  <a:lnTo>
                    <a:pt x="511" y="1071"/>
                  </a:lnTo>
                  <a:lnTo>
                    <a:pt x="510" y="1071"/>
                  </a:lnTo>
                  <a:lnTo>
                    <a:pt x="508" y="1071"/>
                  </a:lnTo>
                  <a:lnTo>
                    <a:pt x="508" y="1072"/>
                  </a:lnTo>
                  <a:lnTo>
                    <a:pt x="507" y="1072"/>
                  </a:lnTo>
                  <a:lnTo>
                    <a:pt x="507" y="1073"/>
                  </a:lnTo>
                  <a:lnTo>
                    <a:pt x="506" y="1073"/>
                  </a:lnTo>
                  <a:lnTo>
                    <a:pt x="506" y="1074"/>
                  </a:lnTo>
                  <a:lnTo>
                    <a:pt x="506" y="1076"/>
                  </a:lnTo>
                  <a:lnTo>
                    <a:pt x="505" y="1076"/>
                  </a:lnTo>
                  <a:lnTo>
                    <a:pt x="505" y="1077"/>
                  </a:lnTo>
                  <a:lnTo>
                    <a:pt x="503" y="1077"/>
                  </a:lnTo>
                  <a:lnTo>
                    <a:pt x="502" y="1077"/>
                  </a:lnTo>
                  <a:lnTo>
                    <a:pt x="502" y="1078"/>
                  </a:lnTo>
                  <a:lnTo>
                    <a:pt x="501" y="1078"/>
                  </a:lnTo>
                  <a:lnTo>
                    <a:pt x="501" y="1080"/>
                  </a:lnTo>
                  <a:lnTo>
                    <a:pt x="501" y="1078"/>
                  </a:lnTo>
                  <a:lnTo>
                    <a:pt x="501" y="1080"/>
                  </a:lnTo>
                  <a:lnTo>
                    <a:pt x="499" y="1080"/>
                  </a:lnTo>
                  <a:lnTo>
                    <a:pt x="498" y="1080"/>
                  </a:lnTo>
                  <a:lnTo>
                    <a:pt x="498" y="1081"/>
                  </a:lnTo>
                  <a:lnTo>
                    <a:pt x="497" y="1081"/>
                  </a:lnTo>
                  <a:lnTo>
                    <a:pt x="497" y="1082"/>
                  </a:lnTo>
                  <a:lnTo>
                    <a:pt x="497" y="1084"/>
                  </a:lnTo>
                  <a:lnTo>
                    <a:pt x="495" y="1084"/>
                  </a:lnTo>
                  <a:lnTo>
                    <a:pt x="494" y="1084"/>
                  </a:lnTo>
                  <a:lnTo>
                    <a:pt x="493" y="1084"/>
                  </a:lnTo>
                  <a:lnTo>
                    <a:pt x="493" y="1085"/>
                  </a:lnTo>
                  <a:lnTo>
                    <a:pt x="493" y="1086"/>
                  </a:lnTo>
                  <a:lnTo>
                    <a:pt x="491" y="1086"/>
                  </a:lnTo>
                  <a:lnTo>
                    <a:pt x="490" y="1088"/>
                  </a:lnTo>
                  <a:lnTo>
                    <a:pt x="489" y="1088"/>
                  </a:lnTo>
                  <a:lnTo>
                    <a:pt x="489" y="1089"/>
                  </a:lnTo>
                  <a:lnTo>
                    <a:pt x="488" y="1089"/>
                  </a:lnTo>
                  <a:lnTo>
                    <a:pt x="488" y="1090"/>
                  </a:lnTo>
                  <a:lnTo>
                    <a:pt x="486" y="1090"/>
                  </a:lnTo>
                  <a:lnTo>
                    <a:pt x="485" y="1090"/>
                  </a:lnTo>
                  <a:lnTo>
                    <a:pt x="484" y="1090"/>
                  </a:lnTo>
                  <a:lnTo>
                    <a:pt x="482" y="1090"/>
                  </a:lnTo>
                  <a:lnTo>
                    <a:pt x="482" y="1091"/>
                  </a:lnTo>
                  <a:lnTo>
                    <a:pt x="481" y="1091"/>
                  </a:lnTo>
                  <a:lnTo>
                    <a:pt x="481" y="1090"/>
                  </a:lnTo>
                  <a:lnTo>
                    <a:pt x="480" y="1090"/>
                  </a:lnTo>
                  <a:lnTo>
                    <a:pt x="478" y="1090"/>
                  </a:lnTo>
                  <a:lnTo>
                    <a:pt x="477" y="1090"/>
                  </a:lnTo>
                  <a:lnTo>
                    <a:pt x="477" y="1091"/>
                  </a:lnTo>
                  <a:lnTo>
                    <a:pt x="476" y="1091"/>
                  </a:lnTo>
                  <a:lnTo>
                    <a:pt x="474" y="1091"/>
                  </a:lnTo>
                  <a:lnTo>
                    <a:pt x="474" y="1093"/>
                  </a:lnTo>
                  <a:lnTo>
                    <a:pt x="473" y="1093"/>
                  </a:lnTo>
                  <a:lnTo>
                    <a:pt x="473" y="1094"/>
                  </a:lnTo>
                  <a:lnTo>
                    <a:pt x="473" y="1093"/>
                  </a:lnTo>
                  <a:lnTo>
                    <a:pt x="473" y="1094"/>
                  </a:lnTo>
                  <a:lnTo>
                    <a:pt x="472" y="1094"/>
                  </a:lnTo>
                  <a:lnTo>
                    <a:pt x="472" y="1095"/>
                  </a:lnTo>
                  <a:lnTo>
                    <a:pt x="470" y="1095"/>
                  </a:lnTo>
                  <a:lnTo>
                    <a:pt x="470" y="1094"/>
                  </a:lnTo>
                  <a:lnTo>
                    <a:pt x="470" y="1095"/>
                  </a:lnTo>
                  <a:lnTo>
                    <a:pt x="469" y="1095"/>
                  </a:lnTo>
                  <a:lnTo>
                    <a:pt x="468" y="1097"/>
                  </a:lnTo>
                  <a:lnTo>
                    <a:pt x="468" y="1098"/>
                  </a:lnTo>
                  <a:lnTo>
                    <a:pt x="467" y="1098"/>
                  </a:lnTo>
                  <a:lnTo>
                    <a:pt x="465" y="1098"/>
                  </a:lnTo>
                  <a:lnTo>
                    <a:pt x="465" y="1099"/>
                  </a:lnTo>
                  <a:lnTo>
                    <a:pt x="464" y="1099"/>
                  </a:lnTo>
                  <a:lnTo>
                    <a:pt x="465" y="1099"/>
                  </a:lnTo>
                  <a:lnTo>
                    <a:pt x="465" y="1101"/>
                  </a:lnTo>
                  <a:lnTo>
                    <a:pt x="464" y="1101"/>
                  </a:lnTo>
                  <a:lnTo>
                    <a:pt x="464" y="1102"/>
                  </a:lnTo>
                  <a:lnTo>
                    <a:pt x="465" y="1102"/>
                  </a:lnTo>
                  <a:lnTo>
                    <a:pt x="464" y="1103"/>
                  </a:lnTo>
                  <a:lnTo>
                    <a:pt x="464" y="1102"/>
                  </a:lnTo>
                  <a:lnTo>
                    <a:pt x="464" y="1103"/>
                  </a:lnTo>
                  <a:lnTo>
                    <a:pt x="463" y="1103"/>
                  </a:lnTo>
                  <a:lnTo>
                    <a:pt x="464" y="1102"/>
                  </a:lnTo>
                  <a:lnTo>
                    <a:pt x="463" y="1102"/>
                  </a:lnTo>
                  <a:lnTo>
                    <a:pt x="463" y="1103"/>
                  </a:lnTo>
                  <a:lnTo>
                    <a:pt x="461" y="1103"/>
                  </a:lnTo>
                  <a:lnTo>
                    <a:pt x="461" y="1105"/>
                  </a:lnTo>
                  <a:lnTo>
                    <a:pt x="461" y="1106"/>
                  </a:lnTo>
                  <a:lnTo>
                    <a:pt x="463" y="1106"/>
                  </a:lnTo>
                  <a:lnTo>
                    <a:pt x="463" y="1107"/>
                  </a:lnTo>
                  <a:lnTo>
                    <a:pt x="461" y="1107"/>
                  </a:lnTo>
                  <a:lnTo>
                    <a:pt x="461" y="1108"/>
                  </a:lnTo>
                  <a:lnTo>
                    <a:pt x="461" y="1110"/>
                  </a:lnTo>
                  <a:lnTo>
                    <a:pt x="460" y="1110"/>
                  </a:lnTo>
                  <a:lnTo>
                    <a:pt x="459" y="1110"/>
                  </a:lnTo>
                  <a:lnTo>
                    <a:pt x="457" y="1110"/>
                  </a:lnTo>
                  <a:lnTo>
                    <a:pt x="457" y="1108"/>
                  </a:lnTo>
                  <a:lnTo>
                    <a:pt x="457" y="1110"/>
                  </a:lnTo>
                  <a:lnTo>
                    <a:pt x="456" y="1110"/>
                  </a:lnTo>
                  <a:lnTo>
                    <a:pt x="456" y="1108"/>
                  </a:lnTo>
                  <a:lnTo>
                    <a:pt x="456" y="1110"/>
                  </a:lnTo>
                  <a:lnTo>
                    <a:pt x="455" y="1110"/>
                  </a:lnTo>
                  <a:lnTo>
                    <a:pt x="455" y="1111"/>
                  </a:lnTo>
                  <a:lnTo>
                    <a:pt x="455" y="1112"/>
                  </a:lnTo>
                  <a:lnTo>
                    <a:pt x="456" y="1112"/>
                  </a:lnTo>
                  <a:lnTo>
                    <a:pt x="456" y="1114"/>
                  </a:lnTo>
                  <a:lnTo>
                    <a:pt x="455" y="1114"/>
                  </a:lnTo>
                  <a:lnTo>
                    <a:pt x="456" y="1114"/>
                  </a:lnTo>
                  <a:lnTo>
                    <a:pt x="455" y="1114"/>
                  </a:lnTo>
                  <a:lnTo>
                    <a:pt x="455" y="1115"/>
                  </a:lnTo>
                  <a:lnTo>
                    <a:pt x="453" y="1115"/>
                  </a:lnTo>
                  <a:lnTo>
                    <a:pt x="453" y="1114"/>
                  </a:lnTo>
                  <a:lnTo>
                    <a:pt x="453" y="1115"/>
                  </a:lnTo>
                  <a:lnTo>
                    <a:pt x="453" y="1116"/>
                  </a:lnTo>
                  <a:lnTo>
                    <a:pt x="453" y="1115"/>
                  </a:lnTo>
                  <a:lnTo>
                    <a:pt x="452" y="1115"/>
                  </a:lnTo>
                  <a:lnTo>
                    <a:pt x="452" y="1116"/>
                  </a:lnTo>
                  <a:lnTo>
                    <a:pt x="452" y="1118"/>
                  </a:lnTo>
                  <a:lnTo>
                    <a:pt x="451" y="1118"/>
                  </a:lnTo>
                  <a:lnTo>
                    <a:pt x="450" y="1118"/>
                  </a:lnTo>
                  <a:lnTo>
                    <a:pt x="450" y="1116"/>
                  </a:lnTo>
                  <a:lnTo>
                    <a:pt x="450" y="1118"/>
                  </a:lnTo>
                  <a:lnTo>
                    <a:pt x="448" y="1118"/>
                  </a:lnTo>
                  <a:lnTo>
                    <a:pt x="447" y="1118"/>
                  </a:lnTo>
                  <a:lnTo>
                    <a:pt x="447" y="1119"/>
                  </a:lnTo>
                  <a:lnTo>
                    <a:pt x="446" y="1119"/>
                  </a:lnTo>
                  <a:lnTo>
                    <a:pt x="447" y="1119"/>
                  </a:lnTo>
                  <a:lnTo>
                    <a:pt x="446" y="1119"/>
                  </a:lnTo>
                  <a:lnTo>
                    <a:pt x="446" y="1120"/>
                  </a:lnTo>
                  <a:lnTo>
                    <a:pt x="444" y="1120"/>
                  </a:lnTo>
                  <a:lnTo>
                    <a:pt x="444" y="1122"/>
                  </a:lnTo>
                  <a:lnTo>
                    <a:pt x="444" y="1123"/>
                  </a:lnTo>
                  <a:lnTo>
                    <a:pt x="446" y="1123"/>
                  </a:lnTo>
                  <a:lnTo>
                    <a:pt x="446" y="1124"/>
                  </a:lnTo>
                  <a:lnTo>
                    <a:pt x="447" y="1124"/>
                  </a:lnTo>
                  <a:lnTo>
                    <a:pt x="446" y="1124"/>
                  </a:lnTo>
                  <a:lnTo>
                    <a:pt x="446" y="1125"/>
                  </a:lnTo>
                  <a:lnTo>
                    <a:pt x="446" y="1124"/>
                  </a:lnTo>
                  <a:lnTo>
                    <a:pt x="446" y="1125"/>
                  </a:lnTo>
                  <a:lnTo>
                    <a:pt x="444" y="1125"/>
                  </a:lnTo>
                  <a:lnTo>
                    <a:pt x="443" y="1125"/>
                  </a:lnTo>
                  <a:lnTo>
                    <a:pt x="443" y="1127"/>
                  </a:lnTo>
                  <a:lnTo>
                    <a:pt x="444" y="1127"/>
                  </a:lnTo>
                  <a:lnTo>
                    <a:pt x="443" y="1127"/>
                  </a:lnTo>
                  <a:lnTo>
                    <a:pt x="442" y="1128"/>
                  </a:lnTo>
                  <a:lnTo>
                    <a:pt x="442" y="1127"/>
                  </a:lnTo>
                  <a:lnTo>
                    <a:pt x="442" y="1128"/>
                  </a:lnTo>
                  <a:lnTo>
                    <a:pt x="442" y="1127"/>
                  </a:lnTo>
                  <a:lnTo>
                    <a:pt x="440" y="1128"/>
                  </a:lnTo>
                  <a:lnTo>
                    <a:pt x="439" y="1127"/>
                  </a:lnTo>
                  <a:lnTo>
                    <a:pt x="439" y="1128"/>
                  </a:lnTo>
                  <a:lnTo>
                    <a:pt x="439" y="1127"/>
                  </a:lnTo>
                  <a:lnTo>
                    <a:pt x="438" y="1128"/>
                  </a:lnTo>
                  <a:lnTo>
                    <a:pt x="436" y="1128"/>
                  </a:lnTo>
                  <a:lnTo>
                    <a:pt x="438" y="1128"/>
                  </a:lnTo>
                  <a:lnTo>
                    <a:pt x="436" y="1128"/>
                  </a:lnTo>
                  <a:lnTo>
                    <a:pt x="436" y="1127"/>
                  </a:lnTo>
                  <a:lnTo>
                    <a:pt x="435" y="1128"/>
                  </a:lnTo>
                  <a:lnTo>
                    <a:pt x="435" y="1129"/>
                  </a:lnTo>
                  <a:lnTo>
                    <a:pt x="434" y="1129"/>
                  </a:lnTo>
                  <a:lnTo>
                    <a:pt x="435" y="1131"/>
                  </a:lnTo>
                  <a:lnTo>
                    <a:pt x="434" y="1131"/>
                  </a:lnTo>
                  <a:lnTo>
                    <a:pt x="434"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4" y="1140"/>
                  </a:lnTo>
                  <a:lnTo>
                    <a:pt x="432" y="1140"/>
                  </a:lnTo>
                  <a:lnTo>
                    <a:pt x="432" y="1141"/>
                  </a:lnTo>
                  <a:lnTo>
                    <a:pt x="431" y="1141"/>
                  </a:lnTo>
                  <a:lnTo>
                    <a:pt x="431" y="1140"/>
                  </a:lnTo>
                  <a:lnTo>
                    <a:pt x="431" y="1141"/>
                  </a:lnTo>
                  <a:lnTo>
                    <a:pt x="430" y="1141"/>
                  </a:lnTo>
                  <a:lnTo>
                    <a:pt x="430" y="1140"/>
                  </a:lnTo>
                  <a:lnTo>
                    <a:pt x="429" y="1140"/>
                  </a:lnTo>
                  <a:lnTo>
                    <a:pt x="430" y="1140"/>
                  </a:lnTo>
                  <a:lnTo>
                    <a:pt x="429" y="1140"/>
                  </a:lnTo>
                  <a:lnTo>
                    <a:pt x="427" y="1140"/>
                  </a:lnTo>
                  <a:lnTo>
                    <a:pt x="427" y="1141"/>
                  </a:lnTo>
                  <a:lnTo>
                    <a:pt x="426" y="1141"/>
                  </a:lnTo>
                  <a:lnTo>
                    <a:pt x="426" y="1143"/>
                  </a:lnTo>
                  <a:lnTo>
                    <a:pt x="426" y="1141"/>
                  </a:lnTo>
                  <a:lnTo>
                    <a:pt x="426" y="1143"/>
                  </a:lnTo>
                  <a:lnTo>
                    <a:pt x="426" y="1144"/>
                  </a:lnTo>
                  <a:lnTo>
                    <a:pt x="425" y="1144"/>
                  </a:lnTo>
                  <a:lnTo>
                    <a:pt x="425" y="1145"/>
                  </a:lnTo>
                  <a:lnTo>
                    <a:pt x="425" y="1146"/>
                  </a:lnTo>
                  <a:lnTo>
                    <a:pt x="426" y="1146"/>
                  </a:lnTo>
                  <a:lnTo>
                    <a:pt x="425" y="1146"/>
                  </a:lnTo>
                  <a:lnTo>
                    <a:pt x="425" y="1148"/>
                  </a:lnTo>
                  <a:lnTo>
                    <a:pt x="426" y="1148"/>
                  </a:lnTo>
                  <a:lnTo>
                    <a:pt x="425" y="1148"/>
                  </a:lnTo>
                  <a:lnTo>
                    <a:pt x="425" y="1149"/>
                  </a:lnTo>
                  <a:lnTo>
                    <a:pt x="426" y="1149"/>
                  </a:lnTo>
                  <a:lnTo>
                    <a:pt x="425" y="1149"/>
                  </a:lnTo>
                  <a:lnTo>
                    <a:pt x="426" y="1149"/>
                  </a:lnTo>
                  <a:lnTo>
                    <a:pt x="426" y="1150"/>
                  </a:lnTo>
                  <a:lnTo>
                    <a:pt x="426" y="1152"/>
                  </a:lnTo>
                  <a:lnTo>
                    <a:pt x="427" y="1153"/>
                  </a:lnTo>
                  <a:lnTo>
                    <a:pt x="427" y="1154"/>
                  </a:lnTo>
                  <a:lnTo>
                    <a:pt x="429" y="1154"/>
                  </a:lnTo>
                  <a:lnTo>
                    <a:pt x="429" y="1156"/>
                  </a:lnTo>
                  <a:lnTo>
                    <a:pt x="431" y="1156"/>
                  </a:lnTo>
                  <a:lnTo>
                    <a:pt x="432" y="1157"/>
                  </a:lnTo>
                  <a:lnTo>
                    <a:pt x="434" y="1156"/>
                  </a:lnTo>
                  <a:lnTo>
                    <a:pt x="435" y="1156"/>
                  </a:lnTo>
                  <a:lnTo>
                    <a:pt x="435" y="1154"/>
                  </a:lnTo>
                  <a:lnTo>
                    <a:pt x="436" y="1154"/>
                  </a:lnTo>
                  <a:lnTo>
                    <a:pt x="436" y="1153"/>
                  </a:lnTo>
                  <a:lnTo>
                    <a:pt x="438" y="1153"/>
                  </a:lnTo>
                  <a:lnTo>
                    <a:pt x="438" y="1152"/>
                  </a:lnTo>
                  <a:lnTo>
                    <a:pt x="439" y="1152"/>
                  </a:lnTo>
                  <a:lnTo>
                    <a:pt x="439" y="1150"/>
                  </a:lnTo>
                  <a:lnTo>
                    <a:pt x="439" y="1152"/>
                  </a:lnTo>
                  <a:lnTo>
                    <a:pt x="440" y="1152"/>
                  </a:lnTo>
                  <a:lnTo>
                    <a:pt x="442" y="1152"/>
                  </a:lnTo>
                  <a:lnTo>
                    <a:pt x="442" y="1150"/>
                  </a:lnTo>
                  <a:lnTo>
                    <a:pt x="443" y="1150"/>
                  </a:lnTo>
                  <a:lnTo>
                    <a:pt x="443" y="1152"/>
                  </a:lnTo>
                  <a:lnTo>
                    <a:pt x="443" y="1150"/>
                  </a:lnTo>
                  <a:lnTo>
                    <a:pt x="444" y="1150"/>
                  </a:lnTo>
                  <a:lnTo>
                    <a:pt x="444" y="1149"/>
                  </a:lnTo>
                  <a:lnTo>
                    <a:pt x="446" y="1149"/>
                  </a:lnTo>
                  <a:lnTo>
                    <a:pt x="446" y="1148"/>
                  </a:lnTo>
                  <a:lnTo>
                    <a:pt x="447" y="1148"/>
                  </a:lnTo>
                  <a:lnTo>
                    <a:pt x="447" y="1149"/>
                  </a:lnTo>
                  <a:lnTo>
                    <a:pt x="447" y="1148"/>
                  </a:lnTo>
                  <a:lnTo>
                    <a:pt x="447" y="1149"/>
                  </a:lnTo>
                  <a:lnTo>
                    <a:pt x="447" y="1148"/>
                  </a:lnTo>
                  <a:lnTo>
                    <a:pt x="448" y="1148"/>
                  </a:lnTo>
                  <a:lnTo>
                    <a:pt x="450" y="1148"/>
                  </a:lnTo>
                  <a:lnTo>
                    <a:pt x="451" y="1148"/>
                  </a:lnTo>
                  <a:lnTo>
                    <a:pt x="452" y="1148"/>
                  </a:lnTo>
                  <a:lnTo>
                    <a:pt x="452" y="1149"/>
                  </a:lnTo>
                  <a:lnTo>
                    <a:pt x="452" y="1148"/>
                  </a:lnTo>
                  <a:lnTo>
                    <a:pt x="453" y="1148"/>
                  </a:lnTo>
                  <a:lnTo>
                    <a:pt x="453" y="1149"/>
                  </a:lnTo>
                  <a:lnTo>
                    <a:pt x="453" y="1148"/>
                  </a:lnTo>
                  <a:lnTo>
                    <a:pt x="455" y="1148"/>
                  </a:lnTo>
                  <a:lnTo>
                    <a:pt x="456" y="1148"/>
                  </a:lnTo>
                  <a:lnTo>
                    <a:pt x="457" y="1148"/>
                  </a:lnTo>
                  <a:lnTo>
                    <a:pt x="456" y="1149"/>
                  </a:lnTo>
                  <a:lnTo>
                    <a:pt x="457" y="1149"/>
                  </a:lnTo>
                  <a:lnTo>
                    <a:pt x="457" y="1150"/>
                  </a:lnTo>
                  <a:lnTo>
                    <a:pt x="459" y="1152"/>
                  </a:lnTo>
                  <a:lnTo>
                    <a:pt x="460" y="1153"/>
                  </a:lnTo>
                  <a:lnTo>
                    <a:pt x="460" y="1154"/>
                  </a:lnTo>
                  <a:lnTo>
                    <a:pt x="461" y="1154"/>
                  </a:lnTo>
                  <a:lnTo>
                    <a:pt x="461" y="1156"/>
                  </a:lnTo>
                  <a:lnTo>
                    <a:pt x="463" y="1156"/>
                  </a:lnTo>
                  <a:lnTo>
                    <a:pt x="464" y="1156"/>
                  </a:lnTo>
                  <a:lnTo>
                    <a:pt x="464" y="1157"/>
                  </a:lnTo>
                  <a:lnTo>
                    <a:pt x="463" y="1157"/>
                  </a:lnTo>
                  <a:lnTo>
                    <a:pt x="463" y="1158"/>
                  </a:lnTo>
                  <a:lnTo>
                    <a:pt x="463" y="1160"/>
                  </a:lnTo>
                  <a:lnTo>
                    <a:pt x="463" y="1161"/>
                  </a:lnTo>
                  <a:lnTo>
                    <a:pt x="461" y="1162"/>
                  </a:lnTo>
                  <a:lnTo>
                    <a:pt x="460" y="1162"/>
                  </a:lnTo>
                  <a:lnTo>
                    <a:pt x="460" y="1163"/>
                  </a:lnTo>
                  <a:lnTo>
                    <a:pt x="459" y="1163"/>
                  </a:lnTo>
                  <a:lnTo>
                    <a:pt x="457" y="1165"/>
                  </a:lnTo>
                  <a:lnTo>
                    <a:pt x="459" y="1165"/>
                  </a:lnTo>
                  <a:lnTo>
                    <a:pt x="459" y="1166"/>
                  </a:lnTo>
                  <a:lnTo>
                    <a:pt x="460" y="1169"/>
                  </a:lnTo>
                  <a:lnTo>
                    <a:pt x="461" y="1167"/>
                  </a:lnTo>
                  <a:lnTo>
                    <a:pt x="464" y="1171"/>
                  </a:lnTo>
                  <a:lnTo>
                    <a:pt x="467" y="1173"/>
                  </a:lnTo>
                  <a:lnTo>
                    <a:pt x="472" y="1173"/>
                  </a:lnTo>
                  <a:lnTo>
                    <a:pt x="481" y="1167"/>
                  </a:lnTo>
                  <a:lnTo>
                    <a:pt x="484" y="1174"/>
                  </a:lnTo>
                  <a:lnTo>
                    <a:pt x="486" y="1175"/>
                  </a:lnTo>
                  <a:lnTo>
                    <a:pt x="485" y="1175"/>
                  </a:lnTo>
                  <a:lnTo>
                    <a:pt x="488" y="1177"/>
                  </a:lnTo>
                  <a:lnTo>
                    <a:pt x="490" y="1174"/>
                  </a:lnTo>
                  <a:lnTo>
                    <a:pt x="491" y="1174"/>
                  </a:lnTo>
                  <a:lnTo>
                    <a:pt x="493" y="1174"/>
                  </a:lnTo>
                  <a:lnTo>
                    <a:pt x="494" y="1174"/>
                  </a:lnTo>
                  <a:lnTo>
                    <a:pt x="495" y="1173"/>
                  </a:lnTo>
                  <a:lnTo>
                    <a:pt x="497" y="1174"/>
                  </a:lnTo>
                  <a:lnTo>
                    <a:pt x="498" y="1174"/>
                  </a:lnTo>
                  <a:lnTo>
                    <a:pt x="498" y="1175"/>
                  </a:lnTo>
                  <a:lnTo>
                    <a:pt x="499" y="1175"/>
                  </a:lnTo>
                  <a:lnTo>
                    <a:pt x="501" y="1175"/>
                  </a:lnTo>
                  <a:lnTo>
                    <a:pt x="502" y="1175"/>
                  </a:lnTo>
                  <a:lnTo>
                    <a:pt x="503" y="1175"/>
                  </a:lnTo>
                  <a:lnTo>
                    <a:pt x="505" y="1175"/>
                  </a:lnTo>
                  <a:lnTo>
                    <a:pt x="506" y="1177"/>
                  </a:lnTo>
                  <a:lnTo>
                    <a:pt x="507" y="1177"/>
                  </a:lnTo>
                  <a:lnTo>
                    <a:pt x="507" y="1178"/>
                  </a:lnTo>
                  <a:lnTo>
                    <a:pt x="508" y="1179"/>
                  </a:lnTo>
                  <a:lnTo>
                    <a:pt x="508" y="1180"/>
                  </a:lnTo>
                  <a:lnTo>
                    <a:pt x="507" y="1180"/>
                  </a:lnTo>
                  <a:lnTo>
                    <a:pt x="507" y="1182"/>
                  </a:lnTo>
                  <a:lnTo>
                    <a:pt x="507" y="1183"/>
                  </a:lnTo>
                  <a:lnTo>
                    <a:pt x="506" y="1184"/>
                  </a:lnTo>
                  <a:lnTo>
                    <a:pt x="506" y="1186"/>
                  </a:lnTo>
                  <a:lnTo>
                    <a:pt x="505" y="1186"/>
                  </a:lnTo>
                  <a:lnTo>
                    <a:pt x="505" y="1187"/>
                  </a:lnTo>
                  <a:lnTo>
                    <a:pt x="503" y="1187"/>
                  </a:lnTo>
                  <a:lnTo>
                    <a:pt x="503" y="1188"/>
                  </a:lnTo>
                  <a:lnTo>
                    <a:pt x="503" y="1190"/>
                  </a:lnTo>
                  <a:lnTo>
                    <a:pt x="502" y="1190"/>
                  </a:lnTo>
                  <a:lnTo>
                    <a:pt x="502" y="1191"/>
                  </a:lnTo>
                  <a:lnTo>
                    <a:pt x="502" y="1192"/>
                  </a:lnTo>
                  <a:lnTo>
                    <a:pt x="502" y="1194"/>
                  </a:lnTo>
                  <a:lnTo>
                    <a:pt x="502" y="1195"/>
                  </a:lnTo>
                  <a:lnTo>
                    <a:pt x="503" y="1195"/>
                  </a:lnTo>
                  <a:lnTo>
                    <a:pt x="503" y="1196"/>
                  </a:lnTo>
                  <a:lnTo>
                    <a:pt x="502" y="1196"/>
                  </a:lnTo>
                  <a:lnTo>
                    <a:pt x="501" y="1196"/>
                  </a:lnTo>
                  <a:lnTo>
                    <a:pt x="501" y="1197"/>
                  </a:lnTo>
                  <a:lnTo>
                    <a:pt x="501" y="1199"/>
                  </a:lnTo>
                  <a:lnTo>
                    <a:pt x="499" y="1199"/>
                  </a:lnTo>
                  <a:lnTo>
                    <a:pt x="499" y="1200"/>
                  </a:lnTo>
                  <a:lnTo>
                    <a:pt x="499" y="1201"/>
                  </a:lnTo>
                  <a:lnTo>
                    <a:pt x="499" y="1203"/>
                  </a:lnTo>
                  <a:lnTo>
                    <a:pt x="499" y="1204"/>
                  </a:lnTo>
                  <a:lnTo>
                    <a:pt x="499" y="1205"/>
                  </a:lnTo>
                  <a:lnTo>
                    <a:pt x="498" y="1205"/>
                  </a:lnTo>
                  <a:lnTo>
                    <a:pt x="498" y="1207"/>
                  </a:lnTo>
                  <a:lnTo>
                    <a:pt x="498" y="1208"/>
                  </a:lnTo>
                  <a:lnTo>
                    <a:pt x="498" y="1209"/>
                  </a:lnTo>
                  <a:lnTo>
                    <a:pt x="498" y="1211"/>
                  </a:lnTo>
                  <a:lnTo>
                    <a:pt x="498" y="1212"/>
                  </a:lnTo>
                  <a:lnTo>
                    <a:pt x="498" y="1213"/>
                  </a:lnTo>
                  <a:lnTo>
                    <a:pt x="497" y="1213"/>
                  </a:lnTo>
                  <a:lnTo>
                    <a:pt x="498" y="1213"/>
                  </a:lnTo>
                  <a:lnTo>
                    <a:pt x="497" y="1213"/>
                  </a:lnTo>
                  <a:lnTo>
                    <a:pt x="497" y="1215"/>
                  </a:lnTo>
                  <a:lnTo>
                    <a:pt x="497" y="1216"/>
                  </a:lnTo>
                  <a:lnTo>
                    <a:pt x="497" y="1217"/>
                  </a:lnTo>
                  <a:lnTo>
                    <a:pt x="495" y="1217"/>
                  </a:lnTo>
                  <a:lnTo>
                    <a:pt x="495" y="1218"/>
                  </a:lnTo>
                  <a:lnTo>
                    <a:pt x="494" y="1218"/>
                  </a:lnTo>
                  <a:lnTo>
                    <a:pt x="494" y="1220"/>
                  </a:lnTo>
                  <a:lnTo>
                    <a:pt x="494" y="1221"/>
                  </a:lnTo>
                  <a:lnTo>
                    <a:pt x="493" y="1221"/>
                  </a:lnTo>
                  <a:lnTo>
                    <a:pt x="493" y="1222"/>
                  </a:lnTo>
                  <a:lnTo>
                    <a:pt x="493" y="1224"/>
                  </a:lnTo>
                  <a:lnTo>
                    <a:pt x="491" y="1224"/>
                  </a:lnTo>
                  <a:lnTo>
                    <a:pt x="490" y="1224"/>
                  </a:lnTo>
                  <a:lnTo>
                    <a:pt x="490" y="1225"/>
                  </a:lnTo>
                  <a:lnTo>
                    <a:pt x="490" y="1226"/>
                  </a:lnTo>
                  <a:lnTo>
                    <a:pt x="491" y="1226"/>
                  </a:lnTo>
                  <a:lnTo>
                    <a:pt x="490" y="1226"/>
                  </a:lnTo>
                  <a:lnTo>
                    <a:pt x="490" y="1228"/>
                  </a:lnTo>
                  <a:lnTo>
                    <a:pt x="491" y="1228"/>
                  </a:lnTo>
                  <a:lnTo>
                    <a:pt x="491" y="1229"/>
                  </a:lnTo>
                  <a:lnTo>
                    <a:pt x="493" y="1229"/>
                  </a:lnTo>
                  <a:lnTo>
                    <a:pt x="491" y="1229"/>
                  </a:lnTo>
                  <a:lnTo>
                    <a:pt x="491" y="1230"/>
                  </a:lnTo>
                  <a:lnTo>
                    <a:pt x="490" y="1229"/>
                  </a:lnTo>
                  <a:lnTo>
                    <a:pt x="490" y="1230"/>
                  </a:lnTo>
                  <a:lnTo>
                    <a:pt x="489" y="1230"/>
                  </a:lnTo>
                  <a:lnTo>
                    <a:pt x="489" y="1229"/>
                  </a:lnTo>
                  <a:lnTo>
                    <a:pt x="489" y="1230"/>
                  </a:lnTo>
                  <a:lnTo>
                    <a:pt x="488" y="1230"/>
                  </a:lnTo>
                  <a:lnTo>
                    <a:pt x="488" y="1232"/>
                  </a:lnTo>
                  <a:lnTo>
                    <a:pt x="486" y="1232"/>
                  </a:lnTo>
                  <a:lnTo>
                    <a:pt x="485" y="1232"/>
                  </a:lnTo>
                  <a:lnTo>
                    <a:pt x="485" y="1233"/>
                  </a:lnTo>
                  <a:lnTo>
                    <a:pt x="485" y="1234"/>
                  </a:lnTo>
                  <a:lnTo>
                    <a:pt x="485" y="1233"/>
                  </a:lnTo>
                  <a:lnTo>
                    <a:pt x="484" y="1233"/>
                  </a:lnTo>
                  <a:lnTo>
                    <a:pt x="484" y="1234"/>
                  </a:lnTo>
                  <a:lnTo>
                    <a:pt x="484" y="1235"/>
                  </a:lnTo>
                  <a:lnTo>
                    <a:pt x="482" y="1235"/>
                  </a:lnTo>
                  <a:lnTo>
                    <a:pt x="482" y="1237"/>
                  </a:lnTo>
                  <a:lnTo>
                    <a:pt x="484" y="1237"/>
                  </a:lnTo>
                  <a:lnTo>
                    <a:pt x="484" y="1238"/>
                  </a:lnTo>
                  <a:lnTo>
                    <a:pt x="484" y="1239"/>
                  </a:lnTo>
                  <a:lnTo>
                    <a:pt x="482" y="1239"/>
                  </a:lnTo>
                  <a:lnTo>
                    <a:pt x="481" y="1239"/>
                  </a:lnTo>
                  <a:lnTo>
                    <a:pt x="482" y="1239"/>
                  </a:lnTo>
                  <a:lnTo>
                    <a:pt x="481" y="1239"/>
                  </a:lnTo>
                  <a:lnTo>
                    <a:pt x="481" y="1241"/>
                  </a:lnTo>
                  <a:lnTo>
                    <a:pt x="480" y="1241"/>
                  </a:lnTo>
                  <a:lnTo>
                    <a:pt x="480" y="1239"/>
                  </a:lnTo>
                  <a:lnTo>
                    <a:pt x="480" y="1241"/>
                  </a:lnTo>
                  <a:lnTo>
                    <a:pt x="480" y="1239"/>
                  </a:lnTo>
                  <a:lnTo>
                    <a:pt x="478" y="1239"/>
                  </a:lnTo>
                  <a:lnTo>
                    <a:pt x="477" y="1239"/>
                  </a:lnTo>
                  <a:lnTo>
                    <a:pt x="477" y="1238"/>
                  </a:lnTo>
                  <a:lnTo>
                    <a:pt x="476" y="1238"/>
                  </a:lnTo>
                  <a:lnTo>
                    <a:pt x="474" y="1238"/>
                  </a:lnTo>
                  <a:lnTo>
                    <a:pt x="474" y="1237"/>
                  </a:lnTo>
                  <a:lnTo>
                    <a:pt x="473" y="1237"/>
                  </a:lnTo>
                  <a:lnTo>
                    <a:pt x="472" y="1237"/>
                  </a:lnTo>
                  <a:lnTo>
                    <a:pt x="472" y="1238"/>
                  </a:lnTo>
                  <a:lnTo>
                    <a:pt x="470" y="1238"/>
                  </a:lnTo>
                  <a:lnTo>
                    <a:pt x="472" y="1238"/>
                  </a:lnTo>
                  <a:lnTo>
                    <a:pt x="470" y="1238"/>
                  </a:lnTo>
                  <a:lnTo>
                    <a:pt x="469" y="1238"/>
                  </a:lnTo>
                  <a:lnTo>
                    <a:pt x="469" y="1237"/>
                  </a:lnTo>
                  <a:lnTo>
                    <a:pt x="469" y="1238"/>
                  </a:lnTo>
                  <a:lnTo>
                    <a:pt x="468" y="1238"/>
                  </a:lnTo>
                  <a:lnTo>
                    <a:pt x="468" y="1237"/>
                  </a:lnTo>
                  <a:lnTo>
                    <a:pt x="468" y="1235"/>
                  </a:lnTo>
                  <a:lnTo>
                    <a:pt x="467" y="1235"/>
                  </a:lnTo>
                  <a:lnTo>
                    <a:pt x="465" y="1235"/>
                  </a:lnTo>
                  <a:lnTo>
                    <a:pt x="465" y="1234"/>
                  </a:lnTo>
                  <a:lnTo>
                    <a:pt x="465" y="1235"/>
                  </a:lnTo>
                  <a:lnTo>
                    <a:pt x="464" y="1235"/>
                  </a:lnTo>
                  <a:lnTo>
                    <a:pt x="463" y="1235"/>
                  </a:lnTo>
                  <a:lnTo>
                    <a:pt x="461" y="1235"/>
                  </a:lnTo>
                  <a:lnTo>
                    <a:pt x="461" y="1234"/>
                  </a:lnTo>
                  <a:lnTo>
                    <a:pt x="460" y="1234"/>
                  </a:lnTo>
                  <a:lnTo>
                    <a:pt x="461" y="1234"/>
                  </a:lnTo>
                  <a:lnTo>
                    <a:pt x="460" y="1234"/>
                  </a:lnTo>
                  <a:lnTo>
                    <a:pt x="459" y="1234"/>
                  </a:lnTo>
                  <a:lnTo>
                    <a:pt x="457" y="1234"/>
                  </a:lnTo>
                  <a:lnTo>
                    <a:pt x="457" y="1233"/>
                  </a:lnTo>
                  <a:lnTo>
                    <a:pt x="456" y="1233"/>
                  </a:lnTo>
                  <a:lnTo>
                    <a:pt x="456" y="1234"/>
                  </a:lnTo>
                  <a:lnTo>
                    <a:pt x="456" y="1233"/>
                  </a:lnTo>
                  <a:lnTo>
                    <a:pt x="456" y="1234"/>
                  </a:lnTo>
                  <a:lnTo>
                    <a:pt x="455" y="1234"/>
                  </a:lnTo>
                  <a:lnTo>
                    <a:pt x="456" y="1234"/>
                  </a:lnTo>
                  <a:lnTo>
                    <a:pt x="455" y="1234"/>
                  </a:lnTo>
                  <a:lnTo>
                    <a:pt x="453" y="1234"/>
                  </a:lnTo>
                  <a:lnTo>
                    <a:pt x="453" y="1235"/>
                  </a:lnTo>
                  <a:lnTo>
                    <a:pt x="453" y="1234"/>
                  </a:lnTo>
                  <a:lnTo>
                    <a:pt x="453" y="1235"/>
                  </a:lnTo>
                  <a:lnTo>
                    <a:pt x="453" y="1237"/>
                  </a:lnTo>
                  <a:lnTo>
                    <a:pt x="452" y="1237"/>
                  </a:lnTo>
                  <a:lnTo>
                    <a:pt x="453" y="1237"/>
                  </a:lnTo>
                  <a:lnTo>
                    <a:pt x="452" y="1237"/>
                  </a:lnTo>
                  <a:lnTo>
                    <a:pt x="451" y="1237"/>
                  </a:lnTo>
                  <a:lnTo>
                    <a:pt x="451" y="1238"/>
                  </a:lnTo>
                  <a:lnTo>
                    <a:pt x="450" y="1238"/>
                  </a:lnTo>
                  <a:lnTo>
                    <a:pt x="450" y="1239"/>
                  </a:lnTo>
                  <a:lnTo>
                    <a:pt x="448" y="1239"/>
                  </a:lnTo>
                  <a:lnTo>
                    <a:pt x="448" y="1241"/>
                  </a:lnTo>
                  <a:lnTo>
                    <a:pt x="447" y="1241"/>
                  </a:lnTo>
                  <a:lnTo>
                    <a:pt x="447" y="1239"/>
                  </a:lnTo>
                  <a:lnTo>
                    <a:pt x="446" y="1239"/>
                  </a:lnTo>
                  <a:lnTo>
                    <a:pt x="446" y="1241"/>
                  </a:lnTo>
                  <a:lnTo>
                    <a:pt x="446" y="1242"/>
                  </a:lnTo>
                  <a:lnTo>
                    <a:pt x="444" y="1242"/>
                  </a:lnTo>
                  <a:lnTo>
                    <a:pt x="444" y="1243"/>
                  </a:lnTo>
                  <a:lnTo>
                    <a:pt x="444" y="1242"/>
                  </a:lnTo>
                  <a:lnTo>
                    <a:pt x="446" y="1242"/>
                  </a:lnTo>
                  <a:lnTo>
                    <a:pt x="446" y="1243"/>
                  </a:lnTo>
                  <a:lnTo>
                    <a:pt x="444" y="1243"/>
                  </a:lnTo>
                  <a:lnTo>
                    <a:pt x="444" y="1245"/>
                  </a:lnTo>
                  <a:lnTo>
                    <a:pt x="446" y="1245"/>
                  </a:lnTo>
                  <a:lnTo>
                    <a:pt x="446" y="1246"/>
                  </a:lnTo>
                  <a:lnTo>
                    <a:pt x="444" y="1246"/>
                  </a:lnTo>
                  <a:lnTo>
                    <a:pt x="444" y="1247"/>
                  </a:lnTo>
                  <a:lnTo>
                    <a:pt x="443" y="1247"/>
                  </a:lnTo>
                  <a:lnTo>
                    <a:pt x="444" y="1247"/>
                  </a:lnTo>
                  <a:lnTo>
                    <a:pt x="443" y="1247"/>
                  </a:lnTo>
                  <a:lnTo>
                    <a:pt x="442" y="1247"/>
                  </a:lnTo>
                  <a:lnTo>
                    <a:pt x="442" y="1249"/>
                  </a:lnTo>
                  <a:lnTo>
                    <a:pt x="440" y="1249"/>
                  </a:lnTo>
                  <a:lnTo>
                    <a:pt x="442" y="1249"/>
                  </a:lnTo>
                  <a:lnTo>
                    <a:pt x="440" y="1249"/>
                  </a:lnTo>
                  <a:lnTo>
                    <a:pt x="440" y="1250"/>
                  </a:lnTo>
                  <a:lnTo>
                    <a:pt x="442" y="1250"/>
                  </a:lnTo>
                  <a:lnTo>
                    <a:pt x="440" y="1250"/>
                  </a:lnTo>
                  <a:lnTo>
                    <a:pt x="439" y="1250"/>
                  </a:lnTo>
                  <a:lnTo>
                    <a:pt x="438" y="1250"/>
                  </a:lnTo>
                  <a:lnTo>
                    <a:pt x="438" y="1249"/>
                  </a:lnTo>
                  <a:lnTo>
                    <a:pt x="436" y="1249"/>
                  </a:lnTo>
                  <a:lnTo>
                    <a:pt x="436" y="1250"/>
                  </a:lnTo>
                  <a:lnTo>
                    <a:pt x="435" y="1250"/>
                  </a:lnTo>
                  <a:lnTo>
                    <a:pt x="434" y="1250"/>
                  </a:lnTo>
                  <a:lnTo>
                    <a:pt x="432" y="1250"/>
                  </a:lnTo>
                  <a:lnTo>
                    <a:pt x="432" y="1251"/>
                  </a:lnTo>
                  <a:lnTo>
                    <a:pt x="431" y="1251"/>
                  </a:lnTo>
                  <a:lnTo>
                    <a:pt x="432" y="1251"/>
                  </a:lnTo>
                  <a:lnTo>
                    <a:pt x="432" y="1252"/>
                  </a:lnTo>
                  <a:lnTo>
                    <a:pt x="431" y="1252"/>
                  </a:lnTo>
                  <a:lnTo>
                    <a:pt x="431" y="1254"/>
                  </a:lnTo>
                  <a:lnTo>
                    <a:pt x="431" y="1252"/>
                  </a:lnTo>
                  <a:lnTo>
                    <a:pt x="430" y="1252"/>
                  </a:lnTo>
                  <a:lnTo>
                    <a:pt x="429" y="1252"/>
                  </a:lnTo>
                  <a:lnTo>
                    <a:pt x="427" y="1252"/>
                  </a:lnTo>
                  <a:lnTo>
                    <a:pt x="426" y="1252"/>
                  </a:lnTo>
                  <a:lnTo>
                    <a:pt x="426" y="1254"/>
                  </a:lnTo>
                  <a:lnTo>
                    <a:pt x="427" y="1254"/>
                  </a:lnTo>
                  <a:lnTo>
                    <a:pt x="426" y="1254"/>
                  </a:lnTo>
                  <a:lnTo>
                    <a:pt x="425" y="1254"/>
                  </a:lnTo>
                  <a:lnTo>
                    <a:pt x="425" y="1252"/>
                  </a:lnTo>
                  <a:lnTo>
                    <a:pt x="423" y="1252"/>
                  </a:lnTo>
                  <a:lnTo>
                    <a:pt x="423" y="1254"/>
                  </a:lnTo>
                  <a:lnTo>
                    <a:pt x="422" y="1254"/>
                  </a:lnTo>
                  <a:lnTo>
                    <a:pt x="422" y="1255"/>
                  </a:lnTo>
                  <a:lnTo>
                    <a:pt x="422" y="1256"/>
                  </a:lnTo>
                  <a:lnTo>
                    <a:pt x="422" y="1255"/>
                  </a:lnTo>
                  <a:lnTo>
                    <a:pt x="422" y="1256"/>
                  </a:lnTo>
                  <a:lnTo>
                    <a:pt x="421" y="1256"/>
                  </a:lnTo>
                  <a:lnTo>
                    <a:pt x="421" y="1255"/>
                  </a:lnTo>
                  <a:lnTo>
                    <a:pt x="419" y="1255"/>
                  </a:lnTo>
                  <a:lnTo>
                    <a:pt x="419" y="1256"/>
                  </a:lnTo>
                  <a:lnTo>
                    <a:pt x="418" y="1256"/>
                  </a:lnTo>
                  <a:lnTo>
                    <a:pt x="417" y="1256"/>
                  </a:lnTo>
                  <a:lnTo>
                    <a:pt x="417" y="1258"/>
                  </a:lnTo>
                  <a:lnTo>
                    <a:pt x="415" y="1258"/>
                  </a:lnTo>
                  <a:lnTo>
                    <a:pt x="417" y="1258"/>
                  </a:lnTo>
                  <a:lnTo>
                    <a:pt x="417" y="1256"/>
                  </a:lnTo>
                  <a:lnTo>
                    <a:pt x="415" y="1256"/>
                  </a:lnTo>
                  <a:lnTo>
                    <a:pt x="415" y="1258"/>
                  </a:lnTo>
                  <a:lnTo>
                    <a:pt x="414" y="1258"/>
                  </a:lnTo>
                  <a:lnTo>
                    <a:pt x="414" y="1259"/>
                  </a:lnTo>
                  <a:lnTo>
                    <a:pt x="415" y="1259"/>
                  </a:lnTo>
                  <a:lnTo>
                    <a:pt x="415" y="1260"/>
                  </a:lnTo>
                  <a:lnTo>
                    <a:pt x="417" y="1260"/>
                  </a:lnTo>
                  <a:lnTo>
                    <a:pt x="415" y="1262"/>
                  </a:lnTo>
                  <a:lnTo>
                    <a:pt x="417" y="1262"/>
                  </a:lnTo>
                  <a:lnTo>
                    <a:pt x="418" y="1262"/>
                  </a:lnTo>
                  <a:lnTo>
                    <a:pt x="418" y="1263"/>
                  </a:lnTo>
                  <a:lnTo>
                    <a:pt x="418" y="1262"/>
                  </a:lnTo>
                  <a:lnTo>
                    <a:pt x="419" y="1262"/>
                  </a:lnTo>
                  <a:lnTo>
                    <a:pt x="421" y="1262"/>
                  </a:lnTo>
                  <a:lnTo>
                    <a:pt x="421" y="1263"/>
                  </a:lnTo>
                  <a:lnTo>
                    <a:pt x="421" y="1264"/>
                  </a:lnTo>
                  <a:lnTo>
                    <a:pt x="421" y="1263"/>
                  </a:lnTo>
                  <a:lnTo>
                    <a:pt x="422" y="1263"/>
                  </a:lnTo>
                  <a:lnTo>
                    <a:pt x="423" y="1263"/>
                  </a:lnTo>
                  <a:lnTo>
                    <a:pt x="425" y="1263"/>
                  </a:lnTo>
                  <a:lnTo>
                    <a:pt x="425" y="1262"/>
                  </a:lnTo>
                  <a:lnTo>
                    <a:pt x="426" y="1263"/>
                  </a:lnTo>
                  <a:lnTo>
                    <a:pt x="427" y="1263"/>
                  </a:lnTo>
                  <a:lnTo>
                    <a:pt x="427" y="1264"/>
                  </a:lnTo>
                  <a:lnTo>
                    <a:pt x="427" y="1263"/>
                  </a:lnTo>
                  <a:lnTo>
                    <a:pt x="427" y="1264"/>
                  </a:lnTo>
                  <a:lnTo>
                    <a:pt x="427" y="1266"/>
                  </a:lnTo>
                  <a:lnTo>
                    <a:pt x="426" y="1266"/>
                  </a:lnTo>
                  <a:lnTo>
                    <a:pt x="426" y="1267"/>
                  </a:lnTo>
                  <a:lnTo>
                    <a:pt x="427" y="1267"/>
                  </a:lnTo>
                  <a:lnTo>
                    <a:pt x="427" y="1268"/>
                  </a:lnTo>
                  <a:lnTo>
                    <a:pt x="426" y="1268"/>
                  </a:lnTo>
                  <a:lnTo>
                    <a:pt x="427" y="1268"/>
                  </a:lnTo>
                  <a:lnTo>
                    <a:pt x="427" y="1269"/>
                  </a:lnTo>
                  <a:lnTo>
                    <a:pt x="426" y="1269"/>
                  </a:lnTo>
                  <a:lnTo>
                    <a:pt x="425" y="1269"/>
                  </a:lnTo>
                  <a:lnTo>
                    <a:pt x="425" y="1268"/>
                  </a:lnTo>
                  <a:lnTo>
                    <a:pt x="425" y="1269"/>
                  </a:lnTo>
                  <a:lnTo>
                    <a:pt x="425" y="1271"/>
                  </a:lnTo>
                  <a:lnTo>
                    <a:pt x="423" y="1271"/>
                  </a:lnTo>
                  <a:lnTo>
                    <a:pt x="423" y="1269"/>
                  </a:lnTo>
                  <a:lnTo>
                    <a:pt x="423" y="1271"/>
                  </a:lnTo>
                  <a:lnTo>
                    <a:pt x="423" y="1272"/>
                  </a:lnTo>
                  <a:lnTo>
                    <a:pt x="425" y="1272"/>
                  </a:lnTo>
                  <a:lnTo>
                    <a:pt x="423" y="1272"/>
                  </a:lnTo>
                  <a:lnTo>
                    <a:pt x="423" y="1273"/>
                  </a:lnTo>
                  <a:lnTo>
                    <a:pt x="425" y="1273"/>
                  </a:lnTo>
                  <a:lnTo>
                    <a:pt x="425" y="1275"/>
                  </a:lnTo>
                  <a:lnTo>
                    <a:pt x="425" y="1276"/>
                  </a:lnTo>
                  <a:lnTo>
                    <a:pt x="426" y="1276"/>
                  </a:lnTo>
                  <a:lnTo>
                    <a:pt x="426" y="1277"/>
                  </a:lnTo>
                  <a:lnTo>
                    <a:pt x="427" y="1277"/>
                  </a:lnTo>
                  <a:lnTo>
                    <a:pt x="427" y="1276"/>
                  </a:lnTo>
                  <a:lnTo>
                    <a:pt x="427" y="1277"/>
                  </a:lnTo>
                  <a:lnTo>
                    <a:pt x="429" y="1277"/>
                  </a:lnTo>
                  <a:lnTo>
                    <a:pt x="430" y="1279"/>
                  </a:lnTo>
                  <a:lnTo>
                    <a:pt x="429" y="1279"/>
                  </a:lnTo>
                  <a:lnTo>
                    <a:pt x="429" y="1280"/>
                  </a:lnTo>
                  <a:lnTo>
                    <a:pt x="429" y="1281"/>
                  </a:lnTo>
                  <a:lnTo>
                    <a:pt x="429" y="1280"/>
                  </a:lnTo>
                  <a:lnTo>
                    <a:pt x="427" y="1280"/>
                  </a:lnTo>
                  <a:lnTo>
                    <a:pt x="427" y="1281"/>
                  </a:lnTo>
                  <a:lnTo>
                    <a:pt x="429" y="1281"/>
                  </a:lnTo>
                  <a:lnTo>
                    <a:pt x="429" y="1283"/>
                  </a:lnTo>
                  <a:lnTo>
                    <a:pt x="427" y="1283"/>
                  </a:lnTo>
                  <a:lnTo>
                    <a:pt x="427" y="1281"/>
                  </a:lnTo>
                  <a:lnTo>
                    <a:pt x="427" y="1283"/>
                  </a:lnTo>
                  <a:lnTo>
                    <a:pt x="429" y="1283"/>
                  </a:lnTo>
                  <a:lnTo>
                    <a:pt x="429" y="1284"/>
                  </a:lnTo>
                  <a:lnTo>
                    <a:pt x="430" y="1284"/>
                  </a:lnTo>
                  <a:lnTo>
                    <a:pt x="429" y="1284"/>
                  </a:lnTo>
                  <a:lnTo>
                    <a:pt x="427" y="1284"/>
                  </a:lnTo>
                  <a:lnTo>
                    <a:pt x="427" y="1285"/>
                  </a:lnTo>
                  <a:lnTo>
                    <a:pt x="429" y="1285"/>
                  </a:lnTo>
                  <a:lnTo>
                    <a:pt x="430" y="1285"/>
                  </a:lnTo>
                  <a:lnTo>
                    <a:pt x="430" y="1286"/>
                  </a:lnTo>
                  <a:lnTo>
                    <a:pt x="431" y="1286"/>
                  </a:lnTo>
                  <a:lnTo>
                    <a:pt x="432" y="1286"/>
                  </a:lnTo>
                  <a:lnTo>
                    <a:pt x="432" y="1285"/>
                  </a:lnTo>
                  <a:lnTo>
                    <a:pt x="432" y="1286"/>
                  </a:lnTo>
                  <a:lnTo>
                    <a:pt x="432" y="1285"/>
                  </a:lnTo>
                  <a:lnTo>
                    <a:pt x="434" y="1285"/>
                  </a:lnTo>
                  <a:lnTo>
                    <a:pt x="434" y="1286"/>
                  </a:lnTo>
                  <a:lnTo>
                    <a:pt x="434" y="1288"/>
                  </a:lnTo>
                  <a:lnTo>
                    <a:pt x="434" y="1289"/>
                  </a:lnTo>
                  <a:lnTo>
                    <a:pt x="434" y="1290"/>
                  </a:lnTo>
                  <a:lnTo>
                    <a:pt x="434" y="1289"/>
                  </a:lnTo>
                  <a:lnTo>
                    <a:pt x="435" y="1289"/>
                  </a:lnTo>
                  <a:lnTo>
                    <a:pt x="435" y="1290"/>
                  </a:lnTo>
                  <a:lnTo>
                    <a:pt x="435" y="1292"/>
                  </a:lnTo>
                  <a:lnTo>
                    <a:pt x="434" y="1292"/>
                  </a:lnTo>
                  <a:lnTo>
                    <a:pt x="435" y="1292"/>
                  </a:lnTo>
                  <a:lnTo>
                    <a:pt x="434" y="1293"/>
                  </a:lnTo>
                  <a:lnTo>
                    <a:pt x="435" y="1293"/>
                  </a:lnTo>
                  <a:lnTo>
                    <a:pt x="435" y="1294"/>
                  </a:lnTo>
                  <a:lnTo>
                    <a:pt x="435" y="1293"/>
                  </a:lnTo>
                  <a:lnTo>
                    <a:pt x="436" y="1293"/>
                  </a:lnTo>
                  <a:lnTo>
                    <a:pt x="436" y="1294"/>
                  </a:lnTo>
                  <a:lnTo>
                    <a:pt x="436" y="1293"/>
                  </a:lnTo>
                  <a:lnTo>
                    <a:pt x="436" y="1292"/>
                  </a:lnTo>
                  <a:lnTo>
                    <a:pt x="438" y="1292"/>
                  </a:lnTo>
                  <a:lnTo>
                    <a:pt x="438" y="1293"/>
                  </a:lnTo>
                  <a:lnTo>
                    <a:pt x="438" y="1294"/>
                  </a:lnTo>
                  <a:lnTo>
                    <a:pt x="439" y="1294"/>
                  </a:lnTo>
                  <a:lnTo>
                    <a:pt x="440" y="1294"/>
                  </a:lnTo>
                  <a:lnTo>
                    <a:pt x="442" y="1294"/>
                  </a:lnTo>
                  <a:lnTo>
                    <a:pt x="442" y="1296"/>
                  </a:lnTo>
                  <a:lnTo>
                    <a:pt x="442" y="1297"/>
                  </a:lnTo>
                  <a:lnTo>
                    <a:pt x="440" y="1298"/>
                  </a:lnTo>
                  <a:lnTo>
                    <a:pt x="440" y="1300"/>
                  </a:lnTo>
                  <a:lnTo>
                    <a:pt x="439" y="1300"/>
                  </a:lnTo>
                  <a:lnTo>
                    <a:pt x="438" y="1300"/>
                  </a:lnTo>
                  <a:lnTo>
                    <a:pt x="438" y="1301"/>
                  </a:lnTo>
                  <a:lnTo>
                    <a:pt x="436" y="1301"/>
                  </a:lnTo>
                  <a:lnTo>
                    <a:pt x="436" y="1302"/>
                  </a:lnTo>
                  <a:lnTo>
                    <a:pt x="436" y="1304"/>
                  </a:lnTo>
                  <a:lnTo>
                    <a:pt x="436" y="1305"/>
                  </a:lnTo>
                  <a:lnTo>
                    <a:pt x="436" y="1306"/>
                  </a:lnTo>
                  <a:lnTo>
                    <a:pt x="436" y="1307"/>
                  </a:lnTo>
                  <a:lnTo>
                    <a:pt x="436" y="1309"/>
                  </a:lnTo>
                  <a:lnTo>
                    <a:pt x="435" y="1309"/>
                  </a:lnTo>
                  <a:lnTo>
                    <a:pt x="435" y="1310"/>
                  </a:lnTo>
                  <a:lnTo>
                    <a:pt x="434" y="1310"/>
                  </a:lnTo>
                  <a:lnTo>
                    <a:pt x="434" y="1311"/>
                  </a:lnTo>
                  <a:lnTo>
                    <a:pt x="432" y="1311"/>
                  </a:lnTo>
                  <a:lnTo>
                    <a:pt x="434" y="1311"/>
                  </a:lnTo>
                  <a:lnTo>
                    <a:pt x="434" y="1313"/>
                  </a:lnTo>
                  <a:lnTo>
                    <a:pt x="434" y="1314"/>
                  </a:lnTo>
                  <a:lnTo>
                    <a:pt x="434" y="1315"/>
                  </a:lnTo>
                  <a:lnTo>
                    <a:pt x="434" y="1317"/>
                  </a:lnTo>
                  <a:lnTo>
                    <a:pt x="434" y="1318"/>
                  </a:lnTo>
                  <a:lnTo>
                    <a:pt x="434" y="1321"/>
                  </a:lnTo>
                  <a:lnTo>
                    <a:pt x="435" y="1321"/>
                  </a:lnTo>
                  <a:lnTo>
                    <a:pt x="435" y="1322"/>
                  </a:lnTo>
                  <a:lnTo>
                    <a:pt x="436" y="1322"/>
                  </a:lnTo>
                  <a:lnTo>
                    <a:pt x="438" y="1322"/>
                  </a:lnTo>
                  <a:lnTo>
                    <a:pt x="438" y="1323"/>
                  </a:lnTo>
                  <a:lnTo>
                    <a:pt x="439" y="1323"/>
                  </a:lnTo>
                  <a:lnTo>
                    <a:pt x="439" y="1324"/>
                  </a:lnTo>
                  <a:lnTo>
                    <a:pt x="438" y="1324"/>
                  </a:lnTo>
                  <a:lnTo>
                    <a:pt x="439" y="1324"/>
                  </a:lnTo>
                  <a:lnTo>
                    <a:pt x="438" y="1324"/>
                  </a:lnTo>
                  <a:lnTo>
                    <a:pt x="438" y="1326"/>
                  </a:lnTo>
                  <a:lnTo>
                    <a:pt x="438" y="1327"/>
                  </a:lnTo>
                  <a:lnTo>
                    <a:pt x="439" y="1327"/>
                  </a:lnTo>
                  <a:lnTo>
                    <a:pt x="439" y="1328"/>
                  </a:lnTo>
                  <a:lnTo>
                    <a:pt x="439" y="1330"/>
                  </a:lnTo>
                  <a:lnTo>
                    <a:pt x="438" y="1330"/>
                  </a:lnTo>
                  <a:lnTo>
                    <a:pt x="438" y="1328"/>
                  </a:lnTo>
                  <a:lnTo>
                    <a:pt x="436" y="1328"/>
                  </a:lnTo>
                  <a:lnTo>
                    <a:pt x="436" y="1330"/>
                  </a:lnTo>
                  <a:lnTo>
                    <a:pt x="436" y="1328"/>
                  </a:lnTo>
                  <a:lnTo>
                    <a:pt x="436" y="1330"/>
                  </a:lnTo>
                  <a:lnTo>
                    <a:pt x="435" y="1330"/>
                  </a:lnTo>
                  <a:lnTo>
                    <a:pt x="435" y="1331"/>
                  </a:lnTo>
                  <a:lnTo>
                    <a:pt x="435" y="1332"/>
                  </a:lnTo>
                  <a:lnTo>
                    <a:pt x="434" y="1332"/>
                  </a:lnTo>
                  <a:lnTo>
                    <a:pt x="435" y="1332"/>
                  </a:lnTo>
                  <a:lnTo>
                    <a:pt x="435" y="1334"/>
                  </a:lnTo>
                  <a:lnTo>
                    <a:pt x="435" y="1335"/>
                  </a:lnTo>
                  <a:lnTo>
                    <a:pt x="435" y="1336"/>
                  </a:lnTo>
                  <a:lnTo>
                    <a:pt x="434" y="1336"/>
                  </a:lnTo>
                  <a:lnTo>
                    <a:pt x="432" y="1338"/>
                  </a:lnTo>
                  <a:lnTo>
                    <a:pt x="431" y="1338"/>
                  </a:lnTo>
                  <a:lnTo>
                    <a:pt x="430" y="1338"/>
                  </a:lnTo>
                  <a:lnTo>
                    <a:pt x="430" y="1336"/>
                  </a:lnTo>
                  <a:lnTo>
                    <a:pt x="429" y="1338"/>
                  </a:lnTo>
                  <a:lnTo>
                    <a:pt x="427" y="1338"/>
                  </a:lnTo>
                  <a:lnTo>
                    <a:pt x="427" y="1339"/>
                  </a:lnTo>
                  <a:lnTo>
                    <a:pt x="426" y="1339"/>
                  </a:lnTo>
                  <a:lnTo>
                    <a:pt x="426" y="1340"/>
                  </a:lnTo>
                  <a:lnTo>
                    <a:pt x="426" y="1341"/>
                  </a:lnTo>
                  <a:lnTo>
                    <a:pt x="426" y="1343"/>
                  </a:lnTo>
                  <a:lnTo>
                    <a:pt x="426" y="1344"/>
                  </a:lnTo>
                  <a:lnTo>
                    <a:pt x="426" y="1345"/>
                  </a:lnTo>
                  <a:lnTo>
                    <a:pt x="427" y="1347"/>
                  </a:lnTo>
                  <a:lnTo>
                    <a:pt x="427" y="1348"/>
                  </a:lnTo>
                  <a:lnTo>
                    <a:pt x="427" y="1349"/>
                  </a:lnTo>
                  <a:lnTo>
                    <a:pt x="426" y="1348"/>
                  </a:lnTo>
                  <a:lnTo>
                    <a:pt x="426" y="1349"/>
                  </a:lnTo>
                  <a:lnTo>
                    <a:pt x="425" y="1349"/>
                  </a:lnTo>
                  <a:lnTo>
                    <a:pt x="425" y="1348"/>
                  </a:lnTo>
                  <a:lnTo>
                    <a:pt x="423" y="1347"/>
                  </a:lnTo>
                  <a:lnTo>
                    <a:pt x="422" y="1347"/>
                  </a:lnTo>
                  <a:lnTo>
                    <a:pt x="422" y="1348"/>
                  </a:lnTo>
                  <a:lnTo>
                    <a:pt x="423" y="1348"/>
                  </a:lnTo>
                  <a:lnTo>
                    <a:pt x="422" y="1348"/>
                  </a:lnTo>
                  <a:lnTo>
                    <a:pt x="422" y="1349"/>
                  </a:lnTo>
                  <a:lnTo>
                    <a:pt x="421"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7" y="1353"/>
                  </a:lnTo>
                  <a:lnTo>
                    <a:pt x="417" y="1352"/>
                  </a:lnTo>
                  <a:lnTo>
                    <a:pt x="417" y="1353"/>
                  </a:lnTo>
                  <a:lnTo>
                    <a:pt x="415" y="1353"/>
                  </a:lnTo>
                  <a:lnTo>
                    <a:pt x="415" y="1355"/>
                  </a:lnTo>
                  <a:lnTo>
                    <a:pt x="414" y="1355"/>
                  </a:lnTo>
                  <a:lnTo>
                    <a:pt x="415" y="1356"/>
                  </a:lnTo>
                  <a:lnTo>
                    <a:pt x="417" y="1357"/>
                  </a:lnTo>
                  <a:lnTo>
                    <a:pt x="415" y="1357"/>
                  </a:lnTo>
                  <a:lnTo>
                    <a:pt x="415" y="1358"/>
                  </a:lnTo>
                  <a:lnTo>
                    <a:pt x="414" y="1358"/>
                  </a:lnTo>
                  <a:lnTo>
                    <a:pt x="414" y="1357"/>
                  </a:lnTo>
                  <a:lnTo>
                    <a:pt x="413" y="1358"/>
                  </a:lnTo>
                  <a:lnTo>
                    <a:pt x="413" y="1357"/>
                  </a:lnTo>
                  <a:lnTo>
                    <a:pt x="414" y="1357"/>
                  </a:lnTo>
                  <a:lnTo>
                    <a:pt x="413" y="1357"/>
                  </a:lnTo>
                  <a:lnTo>
                    <a:pt x="412" y="1357"/>
                  </a:lnTo>
                  <a:lnTo>
                    <a:pt x="412" y="1356"/>
                  </a:lnTo>
                  <a:lnTo>
                    <a:pt x="410" y="1356"/>
                  </a:lnTo>
                  <a:lnTo>
                    <a:pt x="410" y="1357"/>
                  </a:lnTo>
                  <a:lnTo>
                    <a:pt x="410" y="1358"/>
                  </a:lnTo>
                  <a:lnTo>
                    <a:pt x="412" y="1358"/>
                  </a:lnTo>
                  <a:lnTo>
                    <a:pt x="410" y="1358"/>
                  </a:lnTo>
                  <a:lnTo>
                    <a:pt x="410" y="1360"/>
                  </a:lnTo>
                  <a:lnTo>
                    <a:pt x="409" y="1360"/>
                  </a:lnTo>
                  <a:lnTo>
                    <a:pt x="410" y="1360"/>
                  </a:lnTo>
                  <a:lnTo>
                    <a:pt x="409" y="1360"/>
                  </a:lnTo>
                  <a:lnTo>
                    <a:pt x="409" y="1361"/>
                  </a:lnTo>
                  <a:lnTo>
                    <a:pt x="410" y="1361"/>
                  </a:lnTo>
                  <a:lnTo>
                    <a:pt x="410" y="1362"/>
                  </a:lnTo>
                  <a:lnTo>
                    <a:pt x="409" y="1362"/>
                  </a:lnTo>
                  <a:lnTo>
                    <a:pt x="409" y="1364"/>
                  </a:lnTo>
                  <a:lnTo>
                    <a:pt x="410" y="1364"/>
                  </a:lnTo>
                  <a:lnTo>
                    <a:pt x="410" y="1362"/>
                  </a:lnTo>
                  <a:lnTo>
                    <a:pt x="412" y="1364"/>
                  </a:lnTo>
                  <a:lnTo>
                    <a:pt x="412" y="1365"/>
                  </a:lnTo>
                  <a:lnTo>
                    <a:pt x="410" y="1365"/>
                  </a:lnTo>
                  <a:lnTo>
                    <a:pt x="412" y="1365"/>
                  </a:lnTo>
                  <a:lnTo>
                    <a:pt x="412" y="1364"/>
                  </a:lnTo>
                  <a:lnTo>
                    <a:pt x="413" y="1364"/>
                  </a:lnTo>
                  <a:lnTo>
                    <a:pt x="413" y="1365"/>
                  </a:lnTo>
                  <a:lnTo>
                    <a:pt x="412" y="1365"/>
                  </a:lnTo>
                  <a:lnTo>
                    <a:pt x="412" y="1366"/>
                  </a:lnTo>
                  <a:lnTo>
                    <a:pt x="412" y="1365"/>
                  </a:lnTo>
                  <a:lnTo>
                    <a:pt x="410" y="1365"/>
                  </a:lnTo>
                  <a:lnTo>
                    <a:pt x="410" y="1366"/>
                  </a:lnTo>
                  <a:lnTo>
                    <a:pt x="412" y="1366"/>
                  </a:lnTo>
                  <a:lnTo>
                    <a:pt x="412" y="1368"/>
                  </a:lnTo>
                  <a:lnTo>
                    <a:pt x="410" y="1368"/>
                  </a:lnTo>
                  <a:lnTo>
                    <a:pt x="410" y="1366"/>
                  </a:lnTo>
                  <a:lnTo>
                    <a:pt x="410" y="1368"/>
                  </a:lnTo>
                  <a:lnTo>
                    <a:pt x="410" y="1366"/>
                  </a:lnTo>
                  <a:lnTo>
                    <a:pt x="409" y="1366"/>
                  </a:lnTo>
                  <a:lnTo>
                    <a:pt x="409" y="1368"/>
                  </a:lnTo>
                  <a:lnTo>
                    <a:pt x="408" y="1368"/>
                  </a:lnTo>
                  <a:lnTo>
                    <a:pt x="406" y="1368"/>
                  </a:lnTo>
                  <a:lnTo>
                    <a:pt x="406" y="1366"/>
                  </a:lnTo>
                  <a:lnTo>
                    <a:pt x="406" y="1368"/>
                  </a:lnTo>
                  <a:lnTo>
                    <a:pt x="408" y="1368"/>
                  </a:lnTo>
                  <a:lnTo>
                    <a:pt x="408" y="1369"/>
                  </a:lnTo>
                  <a:lnTo>
                    <a:pt x="406" y="1369"/>
                  </a:lnTo>
                  <a:lnTo>
                    <a:pt x="406" y="1368"/>
                  </a:lnTo>
                  <a:lnTo>
                    <a:pt x="406" y="1369"/>
                  </a:lnTo>
                  <a:lnTo>
                    <a:pt x="405" y="1369"/>
                  </a:lnTo>
                  <a:lnTo>
                    <a:pt x="405" y="1370"/>
                  </a:lnTo>
                  <a:lnTo>
                    <a:pt x="405" y="1372"/>
                  </a:lnTo>
                  <a:lnTo>
                    <a:pt x="404" y="1372"/>
                  </a:lnTo>
                  <a:lnTo>
                    <a:pt x="404" y="1373"/>
                  </a:lnTo>
                  <a:lnTo>
                    <a:pt x="404" y="1374"/>
                  </a:lnTo>
                  <a:lnTo>
                    <a:pt x="404" y="1376"/>
                  </a:lnTo>
                  <a:lnTo>
                    <a:pt x="402" y="1376"/>
                  </a:lnTo>
                  <a:lnTo>
                    <a:pt x="402" y="1374"/>
                  </a:lnTo>
                  <a:lnTo>
                    <a:pt x="401" y="1374"/>
                  </a:lnTo>
                  <a:lnTo>
                    <a:pt x="401" y="1376"/>
                  </a:lnTo>
                  <a:lnTo>
                    <a:pt x="402" y="1376"/>
                  </a:lnTo>
                  <a:lnTo>
                    <a:pt x="401" y="1376"/>
                  </a:lnTo>
                  <a:lnTo>
                    <a:pt x="401" y="1377"/>
                  </a:lnTo>
                  <a:lnTo>
                    <a:pt x="401" y="1376"/>
                  </a:lnTo>
                  <a:lnTo>
                    <a:pt x="400" y="1376"/>
                  </a:lnTo>
                  <a:lnTo>
                    <a:pt x="400" y="1377"/>
                  </a:lnTo>
                  <a:lnTo>
                    <a:pt x="398" y="1378"/>
                  </a:lnTo>
                  <a:lnTo>
                    <a:pt x="400" y="1379"/>
                  </a:lnTo>
                  <a:lnTo>
                    <a:pt x="400" y="1381"/>
                  </a:lnTo>
                  <a:lnTo>
                    <a:pt x="398" y="1381"/>
                  </a:lnTo>
                  <a:lnTo>
                    <a:pt x="398" y="1382"/>
                  </a:lnTo>
                  <a:lnTo>
                    <a:pt x="398" y="1383"/>
                  </a:lnTo>
                  <a:lnTo>
                    <a:pt x="398" y="1385"/>
                  </a:lnTo>
                  <a:lnTo>
                    <a:pt x="397" y="1385"/>
                  </a:lnTo>
                  <a:lnTo>
                    <a:pt x="398" y="1385"/>
                  </a:lnTo>
                  <a:lnTo>
                    <a:pt x="398" y="1386"/>
                  </a:lnTo>
                  <a:lnTo>
                    <a:pt x="400" y="1386"/>
                  </a:lnTo>
                  <a:lnTo>
                    <a:pt x="400" y="1385"/>
                  </a:lnTo>
                  <a:lnTo>
                    <a:pt x="401" y="1385"/>
                  </a:lnTo>
                  <a:lnTo>
                    <a:pt x="402" y="1385"/>
                  </a:lnTo>
                  <a:lnTo>
                    <a:pt x="402" y="1386"/>
                  </a:lnTo>
                  <a:lnTo>
                    <a:pt x="402" y="1387"/>
                  </a:lnTo>
                  <a:lnTo>
                    <a:pt x="401" y="1387"/>
                  </a:lnTo>
                  <a:lnTo>
                    <a:pt x="400" y="1387"/>
                  </a:lnTo>
                  <a:lnTo>
                    <a:pt x="400" y="1389"/>
                  </a:lnTo>
                  <a:lnTo>
                    <a:pt x="398" y="1389"/>
                  </a:lnTo>
                  <a:lnTo>
                    <a:pt x="397" y="1389"/>
                  </a:lnTo>
                  <a:lnTo>
                    <a:pt x="397" y="1390"/>
                  </a:lnTo>
                  <a:lnTo>
                    <a:pt x="396" y="1390"/>
                  </a:lnTo>
                  <a:lnTo>
                    <a:pt x="396" y="1391"/>
                  </a:lnTo>
                  <a:lnTo>
                    <a:pt x="397" y="1391"/>
                  </a:lnTo>
                  <a:lnTo>
                    <a:pt x="397" y="1393"/>
                  </a:lnTo>
                  <a:lnTo>
                    <a:pt x="396" y="1393"/>
                  </a:lnTo>
                  <a:lnTo>
                    <a:pt x="396" y="1391"/>
                  </a:lnTo>
                  <a:lnTo>
                    <a:pt x="394" y="1391"/>
                  </a:lnTo>
                  <a:lnTo>
                    <a:pt x="394" y="1393"/>
                  </a:lnTo>
                  <a:lnTo>
                    <a:pt x="396" y="1393"/>
                  </a:lnTo>
                  <a:lnTo>
                    <a:pt x="397" y="1393"/>
                  </a:lnTo>
                  <a:lnTo>
                    <a:pt x="397" y="1394"/>
                  </a:lnTo>
                  <a:lnTo>
                    <a:pt x="397" y="1393"/>
                  </a:lnTo>
                  <a:lnTo>
                    <a:pt x="398" y="1393"/>
                  </a:lnTo>
                  <a:lnTo>
                    <a:pt x="398" y="1391"/>
                  </a:lnTo>
                  <a:lnTo>
                    <a:pt x="398" y="1393"/>
                  </a:lnTo>
                  <a:lnTo>
                    <a:pt x="398" y="1394"/>
                  </a:lnTo>
                  <a:lnTo>
                    <a:pt x="400"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4" y="1398"/>
                  </a:lnTo>
                  <a:lnTo>
                    <a:pt x="404" y="1399"/>
                  </a:lnTo>
                  <a:lnTo>
                    <a:pt x="404" y="1400"/>
                  </a:lnTo>
                  <a:lnTo>
                    <a:pt x="405" y="1400"/>
                  </a:lnTo>
                  <a:lnTo>
                    <a:pt x="405" y="1399"/>
                  </a:lnTo>
                  <a:lnTo>
                    <a:pt x="406" y="1399"/>
                  </a:lnTo>
                  <a:lnTo>
                    <a:pt x="406" y="1400"/>
                  </a:lnTo>
                  <a:lnTo>
                    <a:pt x="408" y="1400"/>
                  </a:lnTo>
                  <a:lnTo>
                    <a:pt x="408" y="1402"/>
                  </a:lnTo>
                  <a:lnTo>
                    <a:pt x="409" y="1402"/>
                  </a:lnTo>
                  <a:lnTo>
                    <a:pt x="409" y="1403"/>
                  </a:lnTo>
                  <a:lnTo>
                    <a:pt x="410" y="1403"/>
                  </a:lnTo>
                  <a:lnTo>
                    <a:pt x="410" y="1404"/>
                  </a:lnTo>
                  <a:lnTo>
                    <a:pt x="410" y="1406"/>
                  </a:lnTo>
                  <a:lnTo>
                    <a:pt x="412" y="1406"/>
                  </a:lnTo>
                  <a:lnTo>
                    <a:pt x="412" y="1407"/>
                  </a:lnTo>
                  <a:lnTo>
                    <a:pt x="413" y="1407"/>
                  </a:lnTo>
                  <a:lnTo>
                    <a:pt x="413" y="1408"/>
                  </a:lnTo>
                  <a:lnTo>
                    <a:pt x="412" y="1408"/>
                  </a:lnTo>
                  <a:lnTo>
                    <a:pt x="410" y="1408"/>
                  </a:lnTo>
                  <a:lnTo>
                    <a:pt x="410" y="1410"/>
                  </a:lnTo>
                  <a:lnTo>
                    <a:pt x="409" y="1410"/>
                  </a:lnTo>
                  <a:lnTo>
                    <a:pt x="410" y="1410"/>
                  </a:lnTo>
                  <a:lnTo>
                    <a:pt x="410" y="1411"/>
                  </a:lnTo>
                  <a:lnTo>
                    <a:pt x="410" y="1412"/>
                  </a:lnTo>
                  <a:lnTo>
                    <a:pt x="412" y="1412"/>
                  </a:lnTo>
                  <a:lnTo>
                    <a:pt x="412" y="1413"/>
                  </a:lnTo>
                  <a:lnTo>
                    <a:pt x="410" y="1413"/>
                  </a:lnTo>
                  <a:lnTo>
                    <a:pt x="410" y="1415"/>
                  </a:lnTo>
                  <a:lnTo>
                    <a:pt x="410" y="1416"/>
                  </a:lnTo>
                  <a:lnTo>
                    <a:pt x="412" y="1416"/>
                  </a:lnTo>
                  <a:lnTo>
                    <a:pt x="412" y="1417"/>
                  </a:lnTo>
                  <a:lnTo>
                    <a:pt x="410" y="1417"/>
                  </a:lnTo>
                  <a:lnTo>
                    <a:pt x="410" y="1419"/>
                  </a:lnTo>
                  <a:lnTo>
                    <a:pt x="410" y="1420"/>
                  </a:lnTo>
                  <a:lnTo>
                    <a:pt x="409" y="1420"/>
                  </a:lnTo>
                  <a:lnTo>
                    <a:pt x="409" y="1421"/>
                  </a:lnTo>
                  <a:lnTo>
                    <a:pt x="410" y="1421"/>
                  </a:lnTo>
                  <a:lnTo>
                    <a:pt x="410" y="1423"/>
                  </a:lnTo>
                  <a:lnTo>
                    <a:pt x="410" y="1424"/>
                  </a:lnTo>
                  <a:lnTo>
                    <a:pt x="409" y="1424"/>
                  </a:lnTo>
                  <a:lnTo>
                    <a:pt x="410" y="1425"/>
                  </a:lnTo>
                  <a:lnTo>
                    <a:pt x="409" y="1425"/>
                  </a:lnTo>
                  <a:lnTo>
                    <a:pt x="408" y="1425"/>
                  </a:lnTo>
                  <a:lnTo>
                    <a:pt x="408" y="1427"/>
                  </a:lnTo>
                  <a:lnTo>
                    <a:pt x="409" y="1427"/>
                  </a:lnTo>
                  <a:lnTo>
                    <a:pt x="408" y="1427"/>
                  </a:lnTo>
                  <a:lnTo>
                    <a:pt x="408" y="1428"/>
                  </a:lnTo>
                  <a:lnTo>
                    <a:pt x="408" y="1429"/>
                  </a:lnTo>
                  <a:lnTo>
                    <a:pt x="408" y="1430"/>
                  </a:lnTo>
                  <a:lnTo>
                    <a:pt x="409" y="1430"/>
                  </a:lnTo>
                  <a:lnTo>
                    <a:pt x="409" y="1432"/>
                  </a:lnTo>
                  <a:lnTo>
                    <a:pt x="408" y="1433"/>
                  </a:lnTo>
                  <a:lnTo>
                    <a:pt x="408" y="1434"/>
                  </a:lnTo>
                  <a:lnTo>
                    <a:pt x="408" y="1436"/>
                  </a:lnTo>
                  <a:lnTo>
                    <a:pt x="406" y="1437"/>
                  </a:lnTo>
                  <a:lnTo>
                    <a:pt x="405" y="1437"/>
                  </a:lnTo>
                  <a:lnTo>
                    <a:pt x="404" y="1437"/>
                  </a:lnTo>
                  <a:lnTo>
                    <a:pt x="404" y="1436"/>
                  </a:lnTo>
                  <a:lnTo>
                    <a:pt x="402" y="1436"/>
                  </a:lnTo>
                  <a:lnTo>
                    <a:pt x="402" y="1434"/>
                  </a:lnTo>
                  <a:lnTo>
                    <a:pt x="401" y="1433"/>
                  </a:lnTo>
                  <a:lnTo>
                    <a:pt x="401" y="1432"/>
                  </a:lnTo>
                  <a:lnTo>
                    <a:pt x="400" y="1432"/>
                  </a:lnTo>
                  <a:lnTo>
                    <a:pt x="400" y="1430"/>
                  </a:lnTo>
                  <a:lnTo>
                    <a:pt x="398" y="1430"/>
                  </a:lnTo>
                  <a:lnTo>
                    <a:pt x="398" y="1429"/>
                  </a:lnTo>
                  <a:lnTo>
                    <a:pt x="397" y="1429"/>
                  </a:lnTo>
                  <a:lnTo>
                    <a:pt x="397" y="1428"/>
                  </a:lnTo>
                  <a:lnTo>
                    <a:pt x="396" y="1428"/>
                  </a:lnTo>
                  <a:lnTo>
                    <a:pt x="396" y="1427"/>
                  </a:lnTo>
                  <a:lnTo>
                    <a:pt x="394" y="1427"/>
                  </a:lnTo>
                  <a:lnTo>
                    <a:pt x="394" y="1425"/>
                  </a:lnTo>
                  <a:lnTo>
                    <a:pt x="393" y="1425"/>
                  </a:lnTo>
                  <a:lnTo>
                    <a:pt x="392" y="1425"/>
                  </a:lnTo>
                  <a:lnTo>
                    <a:pt x="392" y="1424"/>
                  </a:lnTo>
                  <a:lnTo>
                    <a:pt x="391" y="1424"/>
                  </a:lnTo>
                  <a:lnTo>
                    <a:pt x="391" y="1423"/>
                  </a:lnTo>
                  <a:lnTo>
                    <a:pt x="391" y="1424"/>
                  </a:lnTo>
                  <a:lnTo>
                    <a:pt x="389" y="1424"/>
                  </a:lnTo>
                  <a:lnTo>
                    <a:pt x="389" y="1423"/>
                  </a:lnTo>
                  <a:lnTo>
                    <a:pt x="388" y="1423"/>
                  </a:lnTo>
                  <a:lnTo>
                    <a:pt x="387" y="1423"/>
                  </a:lnTo>
                  <a:lnTo>
                    <a:pt x="385" y="1423"/>
                  </a:lnTo>
                  <a:lnTo>
                    <a:pt x="384" y="1423"/>
                  </a:lnTo>
                  <a:lnTo>
                    <a:pt x="384" y="1421"/>
                  </a:lnTo>
                  <a:lnTo>
                    <a:pt x="384" y="1420"/>
                  </a:lnTo>
                  <a:lnTo>
                    <a:pt x="383" y="1420"/>
                  </a:lnTo>
                  <a:lnTo>
                    <a:pt x="383" y="1419"/>
                  </a:lnTo>
                  <a:lnTo>
                    <a:pt x="383" y="1417"/>
                  </a:lnTo>
                  <a:lnTo>
                    <a:pt x="384" y="1417"/>
                  </a:lnTo>
                  <a:lnTo>
                    <a:pt x="384" y="1416"/>
                  </a:lnTo>
                  <a:lnTo>
                    <a:pt x="384" y="1415"/>
                  </a:lnTo>
                  <a:lnTo>
                    <a:pt x="383" y="1415"/>
                  </a:lnTo>
                  <a:lnTo>
                    <a:pt x="383" y="1413"/>
                  </a:lnTo>
                  <a:lnTo>
                    <a:pt x="383" y="1412"/>
                  </a:lnTo>
                  <a:lnTo>
                    <a:pt x="381" y="1412"/>
                  </a:lnTo>
                  <a:lnTo>
                    <a:pt x="381" y="1411"/>
                  </a:lnTo>
                  <a:lnTo>
                    <a:pt x="380" y="1411"/>
                  </a:lnTo>
                  <a:lnTo>
                    <a:pt x="380" y="1410"/>
                  </a:lnTo>
                  <a:lnTo>
                    <a:pt x="379" y="1410"/>
                  </a:lnTo>
                  <a:lnTo>
                    <a:pt x="379" y="1408"/>
                  </a:lnTo>
                  <a:lnTo>
                    <a:pt x="377" y="1408"/>
                  </a:lnTo>
                  <a:lnTo>
                    <a:pt x="376" y="1408"/>
                  </a:lnTo>
                  <a:lnTo>
                    <a:pt x="376" y="1407"/>
                  </a:lnTo>
                  <a:lnTo>
                    <a:pt x="375" y="1407"/>
                  </a:lnTo>
                  <a:lnTo>
                    <a:pt x="375" y="1406"/>
                  </a:lnTo>
                  <a:lnTo>
                    <a:pt x="374" y="1406"/>
                  </a:lnTo>
                  <a:lnTo>
                    <a:pt x="372" y="1406"/>
                  </a:lnTo>
                  <a:lnTo>
                    <a:pt x="371" y="1406"/>
                  </a:lnTo>
                  <a:lnTo>
                    <a:pt x="371" y="1404"/>
                  </a:lnTo>
                  <a:lnTo>
                    <a:pt x="370" y="1406"/>
                  </a:lnTo>
                  <a:lnTo>
                    <a:pt x="370" y="1404"/>
                  </a:lnTo>
                  <a:lnTo>
                    <a:pt x="368" y="1404"/>
                  </a:lnTo>
                  <a:lnTo>
                    <a:pt x="367" y="1404"/>
                  </a:lnTo>
                  <a:lnTo>
                    <a:pt x="366" y="1404"/>
                  </a:lnTo>
                  <a:lnTo>
                    <a:pt x="366" y="1403"/>
                  </a:lnTo>
                  <a:lnTo>
                    <a:pt x="364" y="1403"/>
                  </a:lnTo>
                  <a:lnTo>
                    <a:pt x="363" y="1402"/>
                  </a:lnTo>
                  <a:lnTo>
                    <a:pt x="362" y="1402"/>
                  </a:lnTo>
                  <a:lnTo>
                    <a:pt x="360" y="1402"/>
                  </a:lnTo>
                  <a:lnTo>
                    <a:pt x="359" y="1402"/>
                  </a:lnTo>
                  <a:lnTo>
                    <a:pt x="359" y="1403"/>
                  </a:lnTo>
                  <a:lnTo>
                    <a:pt x="358" y="1403"/>
                  </a:lnTo>
                  <a:lnTo>
                    <a:pt x="357" y="1403"/>
                  </a:lnTo>
                  <a:lnTo>
                    <a:pt x="337" y="1411"/>
                  </a:lnTo>
                  <a:lnTo>
                    <a:pt x="336" y="1410"/>
                  </a:lnTo>
                  <a:lnTo>
                    <a:pt x="334" y="1410"/>
                  </a:lnTo>
                  <a:lnTo>
                    <a:pt x="334" y="1408"/>
                  </a:lnTo>
                  <a:lnTo>
                    <a:pt x="333" y="1407"/>
                  </a:lnTo>
                  <a:lnTo>
                    <a:pt x="332" y="1407"/>
                  </a:lnTo>
                  <a:lnTo>
                    <a:pt x="332" y="1406"/>
                  </a:lnTo>
                  <a:lnTo>
                    <a:pt x="332" y="1404"/>
                  </a:lnTo>
                  <a:lnTo>
                    <a:pt x="330" y="1403"/>
                  </a:lnTo>
                  <a:lnTo>
                    <a:pt x="329" y="1402"/>
                  </a:lnTo>
                  <a:lnTo>
                    <a:pt x="328" y="1400"/>
                  </a:lnTo>
                  <a:lnTo>
                    <a:pt x="326" y="1400"/>
                  </a:lnTo>
                  <a:lnTo>
                    <a:pt x="326" y="1399"/>
                  </a:lnTo>
                  <a:lnTo>
                    <a:pt x="328" y="1398"/>
                  </a:lnTo>
                  <a:lnTo>
                    <a:pt x="329" y="1396"/>
                  </a:lnTo>
                  <a:lnTo>
                    <a:pt x="329" y="1395"/>
                  </a:lnTo>
                  <a:lnTo>
                    <a:pt x="330" y="1394"/>
                  </a:lnTo>
                  <a:lnTo>
                    <a:pt x="330" y="1393"/>
                  </a:lnTo>
                  <a:lnTo>
                    <a:pt x="330" y="1391"/>
                  </a:lnTo>
                  <a:lnTo>
                    <a:pt x="330" y="1390"/>
                  </a:lnTo>
                  <a:lnTo>
                    <a:pt x="332" y="1390"/>
                  </a:lnTo>
                  <a:lnTo>
                    <a:pt x="332" y="1389"/>
                  </a:lnTo>
                  <a:lnTo>
                    <a:pt x="332" y="1387"/>
                  </a:lnTo>
                  <a:lnTo>
                    <a:pt x="333" y="1386"/>
                  </a:lnTo>
                  <a:lnTo>
                    <a:pt x="334" y="1386"/>
                  </a:lnTo>
                  <a:lnTo>
                    <a:pt x="336" y="1385"/>
                  </a:lnTo>
                  <a:lnTo>
                    <a:pt x="336" y="1383"/>
                  </a:lnTo>
                  <a:lnTo>
                    <a:pt x="336" y="1382"/>
                  </a:lnTo>
                  <a:lnTo>
                    <a:pt x="337" y="1382"/>
                  </a:lnTo>
                  <a:lnTo>
                    <a:pt x="338" y="1382"/>
                  </a:lnTo>
                  <a:lnTo>
                    <a:pt x="338" y="1381"/>
                  </a:lnTo>
                  <a:lnTo>
                    <a:pt x="339" y="1381"/>
                  </a:lnTo>
                  <a:lnTo>
                    <a:pt x="341" y="1381"/>
                  </a:lnTo>
                  <a:lnTo>
                    <a:pt x="342" y="1381"/>
                  </a:lnTo>
                  <a:lnTo>
                    <a:pt x="343" y="1381"/>
                  </a:lnTo>
                  <a:lnTo>
                    <a:pt x="343" y="1379"/>
                  </a:lnTo>
                  <a:lnTo>
                    <a:pt x="345" y="1379"/>
                  </a:lnTo>
                  <a:lnTo>
                    <a:pt x="345" y="1378"/>
                  </a:lnTo>
                  <a:lnTo>
                    <a:pt x="346" y="1378"/>
                  </a:lnTo>
                  <a:lnTo>
                    <a:pt x="346" y="1377"/>
                  </a:lnTo>
                  <a:lnTo>
                    <a:pt x="347" y="1377"/>
                  </a:lnTo>
                  <a:lnTo>
                    <a:pt x="347" y="1376"/>
                  </a:lnTo>
                  <a:lnTo>
                    <a:pt x="349" y="1376"/>
                  </a:lnTo>
                  <a:lnTo>
                    <a:pt x="349" y="1374"/>
                  </a:lnTo>
                  <a:lnTo>
                    <a:pt x="347" y="1374"/>
                  </a:lnTo>
                  <a:lnTo>
                    <a:pt x="346" y="1376"/>
                  </a:lnTo>
                  <a:lnTo>
                    <a:pt x="346" y="1374"/>
                  </a:lnTo>
                  <a:lnTo>
                    <a:pt x="345" y="1374"/>
                  </a:lnTo>
                  <a:lnTo>
                    <a:pt x="345" y="1373"/>
                  </a:lnTo>
                  <a:lnTo>
                    <a:pt x="343" y="1373"/>
                  </a:lnTo>
                  <a:lnTo>
                    <a:pt x="342" y="1373"/>
                  </a:lnTo>
                  <a:lnTo>
                    <a:pt x="341" y="1373"/>
                  </a:lnTo>
                  <a:lnTo>
                    <a:pt x="339" y="1373"/>
                  </a:lnTo>
                  <a:lnTo>
                    <a:pt x="339" y="1372"/>
                  </a:lnTo>
                  <a:lnTo>
                    <a:pt x="338" y="1372"/>
                  </a:lnTo>
                  <a:lnTo>
                    <a:pt x="338" y="1370"/>
                  </a:lnTo>
                  <a:lnTo>
                    <a:pt x="337" y="1370"/>
                  </a:lnTo>
                  <a:lnTo>
                    <a:pt x="336" y="1370"/>
                  </a:lnTo>
                  <a:lnTo>
                    <a:pt x="336" y="1369"/>
                  </a:lnTo>
                  <a:lnTo>
                    <a:pt x="336" y="1368"/>
                  </a:lnTo>
                  <a:lnTo>
                    <a:pt x="334" y="1368"/>
                  </a:lnTo>
                  <a:lnTo>
                    <a:pt x="333" y="1366"/>
                  </a:lnTo>
                  <a:lnTo>
                    <a:pt x="333" y="1365"/>
                  </a:lnTo>
                  <a:lnTo>
                    <a:pt x="332" y="1365"/>
                  </a:lnTo>
                  <a:lnTo>
                    <a:pt x="332" y="1366"/>
                  </a:lnTo>
                  <a:lnTo>
                    <a:pt x="332" y="1365"/>
                  </a:lnTo>
                  <a:lnTo>
                    <a:pt x="330" y="1365"/>
                  </a:lnTo>
                  <a:lnTo>
                    <a:pt x="329" y="1365"/>
                  </a:lnTo>
                  <a:lnTo>
                    <a:pt x="329" y="1364"/>
                  </a:lnTo>
                  <a:lnTo>
                    <a:pt x="329" y="1362"/>
                  </a:lnTo>
                  <a:lnTo>
                    <a:pt x="328" y="1362"/>
                  </a:lnTo>
                  <a:lnTo>
                    <a:pt x="326" y="1362"/>
                  </a:lnTo>
                  <a:lnTo>
                    <a:pt x="326" y="1361"/>
                  </a:lnTo>
                  <a:lnTo>
                    <a:pt x="325" y="1361"/>
                  </a:lnTo>
                  <a:lnTo>
                    <a:pt x="324" y="1361"/>
                  </a:lnTo>
                  <a:lnTo>
                    <a:pt x="324" y="1360"/>
                  </a:lnTo>
                  <a:lnTo>
                    <a:pt x="322" y="1360"/>
                  </a:lnTo>
                  <a:lnTo>
                    <a:pt x="321" y="1360"/>
                  </a:lnTo>
                  <a:lnTo>
                    <a:pt x="320" y="1358"/>
                  </a:lnTo>
                  <a:lnTo>
                    <a:pt x="319" y="1358"/>
                  </a:lnTo>
                  <a:lnTo>
                    <a:pt x="317" y="1358"/>
                  </a:lnTo>
                  <a:lnTo>
                    <a:pt x="317" y="1357"/>
                  </a:lnTo>
                  <a:lnTo>
                    <a:pt x="316" y="1357"/>
                  </a:lnTo>
                  <a:lnTo>
                    <a:pt x="315" y="1357"/>
                  </a:lnTo>
                  <a:lnTo>
                    <a:pt x="313" y="1356"/>
                  </a:lnTo>
                  <a:lnTo>
                    <a:pt x="313" y="1355"/>
                  </a:lnTo>
                  <a:lnTo>
                    <a:pt x="307" y="1349"/>
                  </a:lnTo>
                  <a:lnTo>
                    <a:pt x="305" y="1349"/>
                  </a:lnTo>
                  <a:lnTo>
                    <a:pt x="300" y="1345"/>
                  </a:lnTo>
                  <a:lnTo>
                    <a:pt x="296" y="1341"/>
                  </a:lnTo>
                  <a:lnTo>
                    <a:pt x="295" y="1341"/>
                  </a:lnTo>
                  <a:lnTo>
                    <a:pt x="292" y="1339"/>
                  </a:lnTo>
                  <a:lnTo>
                    <a:pt x="288" y="1336"/>
                  </a:lnTo>
                  <a:lnTo>
                    <a:pt x="286" y="1334"/>
                  </a:lnTo>
                  <a:lnTo>
                    <a:pt x="283" y="1336"/>
                  </a:lnTo>
                  <a:lnTo>
                    <a:pt x="277" y="1340"/>
                  </a:lnTo>
                  <a:lnTo>
                    <a:pt x="270" y="1344"/>
                  </a:lnTo>
                  <a:lnTo>
                    <a:pt x="265" y="1348"/>
                  </a:lnTo>
                  <a:lnTo>
                    <a:pt x="264" y="1349"/>
                  </a:lnTo>
                  <a:lnTo>
                    <a:pt x="264" y="1347"/>
                  </a:lnTo>
                  <a:lnTo>
                    <a:pt x="262" y="1343"/>
                  </a:lnTo>
                  <a:lnTo>
                    <a:pt x="262" y="1341"/>
                  </a:lnTo>
                  <a:lnTo>
                    <a:pt x="262" y="1340"/>
                  </a:lnTo>
                  <a:lnTo>
                    <a:pt x="262" y="1336"/>
                  </a:lnTo>
                  <a:lnTo>
                    <a:pt x="261" y="1334"/>
                  </a:lnTo>
                  <a:lnTo>
                    <a:pt x="260" y="1324"/>
                  </a:lnTo>
                  <a:lnTo>
                    <a:pt x="258" y="1313"/>
                  </a:lnTo>
                  <a:lnTo>
                    <a:pt x="258" y="1311"/>
                  </a:lnTo>
                  <a:lnTo>
                    <a:pt x="258" y="1309"/>
                  </a:lnTo>
                  <a:lnTo>
                    <a:pt x="256" y="1307"/>
                  </a:lnTo>
                  <a:lnTo>
                    <a:pt x="252" y="1306"/>
                  </a:lnTo>
                  <a:lnTo>
                    <a:pt x="250" y="1305"/>
                  </a:lnTo>
                  <a:lnTo>
                    <a:pt x="249" y="1305"/>
                  </a:lnTo>
                  <a:lnTo>
                    <a:pt x="249" y="1304"/>
                  </a:lnTo>
                  <a:lnTo>
                    <a:pt x="248" y="1302"/>
                  </a:lnTo>
                  <a:lnTo>
                    <a:pt x="246" y="1301"/>
                  </a:lnTo>
                  <a:lnTo>
                    <a:pt x="245" y="1301"/>
                  </a:lnTo>
                  <a:lnTo>
                    <a:pt x="244" y="1301"/>
                  </a:lnTo>
                  <a:lnTo>
                    <a:pt x="237" y="1300"/>
                  </a:lnTo>
                  <a:lnTo>
                    <a:pt x="231" y="1298"/>
                  </a:lnTo>
                  <a:lnTo>
                    <a:pt x="228" y="1300"/>
                  </a:lnTo>
                  <a:lnTo>
                    <a:pt x="223" y="1302"/>
                  </a:lnTo>
                  <a:lnTo>
                    <a:pt x="220" y="1304"/>
                  </a:lnTo>
                  <a:lnTo>
                    <a:pt x="219" y="1304"/>
                  </a:lnTo>
                  <a:lnTo>
                    <a:pt x="218" y="1304"/>
                  </a:lnTo>
                  <a:lnTo>
                    <a:pt x="218" y="1305"/>
                  </a:lnTo>
                  <a:lnTo>
                    <a:pt x="216" y="1305"/>
                  </a:lnTo>
                  <a:lnTo>
                    <a:pt x="216" y="1304"/>
                  </a:lnTo>
                  <a:lnTo>
                    <a:pt x="215" y="1304"/>
                  </a:lnTo>
                  <a:lnTo>
                    <a:pt x="212" y="1304"/>
                  </a:lnTo>
                  <a:lnTo>
                    <a:pt x="211" y="1304"/>
                  </a:lnTo>
                  <a:lnTo>
                    <a:pt x="207" y="1304"/>
                  </a:lnTo>
                  <a:lnTo>
                    <a:pt x="206" y="1304"/>
                  </a:lnTo>
                  <a:lnTo>
                    <a:pt x="206" y="1305"/>
                  </a:lnTo>
                  <a:lnTo>
                    <a:pt x="205" y="1305"/>
                  </a:lnTo>
                  <a:lnTo>
                    <a:pt x="203" y="1305"/>
                  </a:lnTo>
                  <a:lnTo>
                    <a:pt x="203" y="1306"/>
                  </a:lnTo>
                  <a:lnTo>
                    <a:pt x="202" y="1306"/>
                  </a:lnTo>
                  <a:lnTo>
                    <a:pt x="201" y="1306"/>
                  </a:lnTo>
                  <a:lnTo>
                    <a:pt x="199" y="1306"/>
                  </a:lnTo>
                  <a:lnTo>
                    <a:pt x="199" y="1305"/>
                  </a:lnTo>
                  <a:lnTo>
                    <a:pt x="199" y="1304"/>
                  </a:lnTo>
                  <a:lnTo>
                    <a:pt x="199" y="1302"/>
                  </a:lnTo>
                  <a:lnTo>
                    <a:pt x="198" y="1302"/>
                  </a:lnTo>
                  <a:lnTo>
                    <a:pt x="198" y="1301"/>
                  </a:lnTo>
                  <a:lnTo>
                    <a:pt x="198" y="1300"/>
                  </a:lnTo>
                  <a:lnTo>
                    <a:pt x="198" y="1298"/>
                  </a:lnTo>
                  <a:lnTo>
                    <a:pt x="198" y="1297"/>
                  </a:lnTo>
                  <a:lnTo>
                    <a:pt x="197" y="1297"/>
                  </a:lnTo>
                  <a:lnTo>
                    <a:pt x="198" y="1297"/>
                  </a:lnTo>
                  <a:lnTo>
                    <a:pt x="197" y="1297"/>
                  </a:lnTo>
                  <a:lnTo>
                    <a:pt x="197" y="1296"/>
                  </a:lnTo>
                  <a:lnTo>
                    <a:pt x="197" y="1294"/>
                  </a:lnTo>
                  <a:lnTo>
                    <a:pt x="195" y="1294"/>
                  </a:lnTo>
                  <a:lnTo>
                    <a:pt x="195" y="1293"/>
                  </a:lnTo>
                  <a:lnTo>
                    <a:pt x="195" y="1292"/>
                  </a:lnTo>
                  <a:lnTo>
                    <a:pt x="194" y="1292"/>
                  </a:lnTo>
                  <a:lnTo>
                    <a:pt x="194" y="1290"/>
                  </a:lnTo>
                  <a:lnTo>
                    <a:pt x="193" y="1290"/>
                  </a:lnTo>
                  <a:lnTo>
                    <a:pt x="193" y="1292"/>
                  </a:lnTo>
                  <a:lnTo>
                    <a:pt x="191" y="1292"/>
                  </a:lnTo>
                  <a:lnTo>
                    <a:pt x="191" y="1290"/>
                  </a:lnTo>
                  <a:lnTo>
                    <a:pt x="190" y="1290"/>
                  </a:lnTo>
                  <a:lnTo>
                    <a:pt x="190" y="1289"/>
                  </a:lnTo>
                  <a:lnTo>
                    <a:pt x="189" y="1289"/>
                  </a:lnTo>
                  <a:lnTo>
                    <a:pt x="189" y="1288"/>
                  </a:lnTo>
                  <a:lnTo>
                    <a:pt x="188" y="1288"/>
                  </a:lnTo>
                  <a:lnTo>
                    <a:pt x="188" y="1286"/>
                  </a:lnTo>
                  <a:lnTo>
                    <a:pt x="188" y="1285"/>
                  </a:lnTo>
                  <a:lnTo>
                    <a:pt x="188" y="1284"/>
                  </a:lnTo>
                  <a:lnTo>
                    <a:pt x="186" y="1284"/>
                  </a:lnTo>
                  <a:lnTo>
                    <a:pt x="186" y="1283"/>
                  </a:lnTo>
                  <a:lnTo>
                    <a:pt x="185" y="1283"/>
                  </a:lnTo>
                  <a:lnTo>
                    <a:pt x="184" y="1283"/>
                  </a:lnTo>
                  <a:lnTo>
                    <a:pt x="184" y="1284"/>
                  </a:lnTo>
                  <a:lnTo>
                    <a:pt x="184" y="1283"/>
                  </a:lnTo>
                  <a:lnTo>
                    <a:pt x="182" y="1283"/>
                  </a:lnTo>
                  <a:lnTo>
                    <a:pt x="181" y="1283"/>
                  </a:lnTo>
                  <a:lnTo>
                    <a:pt x="180" y="1283"/>
                  </a:lnTo>
                  <a:lnTo>
                    <a:pt x="178" y="1283"/>
                  </a:lnTo>
                  <a:lnTo>
                    <a:pt x="178" y="1281"/>
                  </a:lnTo>
                  <a:lnTo>
                    <a:pt x="177" y="1281"/>
                  </a:lnTo>
                  <a:lnTo>
                    <a:pt x="177" y="1280"/>
                  </a:lnTo>
                  <a:lnTo>
                    <a:pt x="176" y="1280"/>
                  </a:lnTo>
                  <a:lnTo>
                    <a:pt x="176" y="1279"/>
                  </a:lnTo>
                  <a:lnTo>
                    <a:pt x="174" y="1279"/>
                  </a:lnTo>
                  <a:lnTo>
                    <a:pt x="173" y="1279"/>
                  </a:lnTo>
                  <a:lnTo>
                    <a:pt x="173" y="1277"/>
                  </a:lnTo>
                  <a:lnTo>
                    <a:pt x="174" y="1277"/>
                  </a:lnTo>
                  <a:lnTo>
                    <a:pt x="173" y="1277"/>
                  </a:lnTo>
                  <a:lnTo>
                    <a:pt x="173" y="1276"/>
                  </a:lnTo>
                  <a:lnTo>
                    <a:pt x="172" y="1276"/>
                  </a:lnTo>
                  <a:lnTo>
                    <a:pt x="171" y="1276"/>
                  </a:lnTo>
                  <a:lnTo>
                    <a:pt x="171" y="1277"/>
                  </a:lnTo>
                  <a:lnTo>
                    <a:pt x="171" y="1276"/>
                  </a:lnTo>
                  <a:lnTo>
                    <a:pt x="169" y="1276"/>
                  </a:lnTo>
                  <a:lnTo>
                    <a:pt x="171" y="1276"/>
                  </a:lnTo>
                  <a:lnTo>
                    <a:pt x="169" y="1276"/>
                  </a:lnTo>
                  <a:lnTo>
                    <a:pt x="169" y="1275"/>
                  </a:lnTo>
                  <a:lnTo>
                    <a:pt x="169" y="1273"/>
                  </a:lnTo>
                  <a:lnTo>
                    <a:pt x="169" y="1272"/>
                  </a:lnTo>
                  <a:lnTo>
                    <a:pt x="168" y="1272"/>
                  </a:lnTo>
                  <a:lnTo>
                    <a:pt x="168" y="1271"/>
                  </a:lnTo>
                  <a:lnTo>
                    <a:pt x="168" y="1272"/>
                  </a:lnTo>
                  <a:lnTo>
                    <a:pt x="167" y="1272"/>
                  </a:lnTo>
                  <a:lnTo>
                    <a:pt x="165" y="1272"/>
                  </a:lnTo>
                  <a:lnTo>
                    <a:pt x="165" y="1271"/>
                  </a:lnTo>
                  <a:lnTo>
                    <a:pt x="164" y="1271"/>
                  </a:lnTo>
                  <a:lnTo>
                    <a:pt x="164" y="1269"/>
                  </a:lnTo>
                  <a:lnTo>
                    <a:pt x="163" y="1271"/>
                  </a:lnTo>
                  <a:lnTo>
                    <a:pt x="163" y="1269"/>
                  </a:lnTo>
                  <a:lnTo>
                    <a:pt x="163" y="1271"/>
                  </a:lnTo>
                  <a:lnTo>
                    <a:pt x="161" y="1271"/>
                  </a:lnTo>
                  <a:lnTo>
                    <a:pt x="163" y="1271"/>
                  </a:lnTo>
                  <a:lnTo>
                    <a:pt x="163" y="1269"/>
                  </a:lnTo>
                  <a:lnTo>
                    <a:pt x="161" y="1269"/>
                  </a:lnTo>
                  <a:lnTo>
                    <a:pt x="160" y="1269"/>
                  </a:lnTo>
                  <a:lnTo>
                    <a:pt x="160" y="1268"/>
                  </a:lnTo>
                  <a:lnTo>
                    <a:pt x="159" y="1268"/>
                  </a:lnTo>
                  <a:lnTo>
                    <a:pt x="159" y="1267"/>
                  </a:lnTo>
                  <a:lnTo>
                    <a:pt x="157" y="1267"/>
                  </a:lnTo>
                  <a:lnTo>
                    <a:pt x="156" y="1267"/>
                  </a:lnTo>
                  <a:lnTo>
                    <a:pt x="155" y="1267"/>
                  </a:lnTo>
                  <a:lnTo>
                    <a:pt x="153" y="1267"/>
                  </a:lnTo>
                  <a:lnTo>
                    <a:pt x="152" y="1267"/>
                  </a:lnTo>
                  <a:lnTo>
                    <a:pt x="152" y="1268"/>
                  </a:lnTo>
                  <a:lnTo>
                    <a:pt x="151" y="1268"/>
                  </a:lnTo>
                  <a:lnTo>
                    <a:pt x="150" y="1268"/>
                  </a:lnTo>
                  <a:lnTo>
                    <a:pt x="150" y="1269"/>
                  </a:lnTo>
                  <a:lnTo>
                    <a:pt x="148" y="1269"/>
                  </a:lnTo>
                  <a:lnTo>
                    <a:pt x="147" y="1269"/>
                  </a:lnTo>
                  <a:lnTo>
                    <a:pt x="147" y="1268"/>
                  </a:lnTo>
                  <a:lnTo>
                    <a:pt x="146" y="1268"/>
                  </a:lnTo>
                  <a:lnTo>
                    <a:pt x="146" y="1267"/>
                  </a:lnTo>
                  <a:lnTo>
                    <a:pt x="147" y="1267"/>
                  </a:lnTo>
                  <a:lnTo>
                    <a:pt x="147" y="1266"/>
                  </a:lnTo>
                  <a:lnTo>
                    <a:pt x="148" y="1266"/>
                  </a:lnTo>
                  <a:lnTo>
                    <a:pt x="147" y="1266"/>
                  </a:lnTo>
                  <a:lnTo>
                    <a:pt x="148" y="1266"/>
                  </a:lnTo>
                  <a:lnTo>
                    <a:pt x="147" y="1266"/>
                  </a:lnTo>
                  <a:lnTo>
                    <a:pt x="147" y="1264"/>
                  </a:lnTo>
                  <a:lnTo>
                    <a:pt x="148" y="1264"/>
                  </a:lnTo>
                  <a:lnTo>
                    <a:pt x="148" y="1263"/>
                  </a:lnTo>
                  <a:lnTo>
                    <a:pt x="150" y="1263"/>
                  </a:lnTo>
                  <a:lnTo>
                    <a:pt x="148" y="1263"/>
                  </a:lnTo>
                  <a:lnTo>
                    <a:pt x="148" y="1262"/>
                  </a:lnTo>
                  <a:lnTo>
                    <a:pt x="147" y="1262"/>
                  </a:lnTo>
                  <a:lnTo>
                    <a:pt x="146" y="1262"/>
                  </a:lnTo>
                  <a:lnTo>
                    <a:pt x="147" y="1262"/>
                  </a:lnTo>
                  <a:lnTo>
                    <a:pt x="146" y="1262"/>
                  </a:lnTo>
                  <a:lnTo>
                    <a:pt x="146" y="1260"/>
                  </a:lnTo>
                  <a:lnTo>
                    <a:pt x="146" y="1262"/>
                  </a:lnTo>
                  <a:lnTo>
                    <a:pt x="146" y="1260"/>
                  </a:lnTo>
                  <a:lnTo>
                    <a:pt x="144" y="1260"/>
                  </a:lnTo>
                  <a:lnTo>
                    <a:pt x="143" y="1260"/>
                  </a:lnTo>
                  <a:lnTo>
                    <a:pt x="143" y="1262"/>
                  </a:lnTo>
                  <a:lnTo>
                    <a:pt x="143" y="1260"/>
                  </a:lnTo>
                  <a:lnTo>
                    <a:pt x="142" y="1260"/>
                  </a:lnTo>
                  <a:lnTo>
                    <a:pt x="143" y="1260"/>
                  </a:lnTo>
                  <a:lnTo>
                    <a:pt x="143" y="1259"/>
                  </a:lnTo>
                  <a:lnTo>
                    <a:pt x="144" y="1259"/>
                  </a:lnTo>
                  <a:lnTo>
                    <a:pt x="144" y="1258"/>
                  </a:lnTo>
                  <a:lnTo>
                    <a:pt x="146" y="1258"/>
                  </a:lnTo>
                  <a:lnTo>
                    <a:pt x="147" y="1258"/>
                  </a:lnTo>
                  <a:lnTo>
                    <a:pt x="148" y="1258"/>
                  </a:lnTo>
                  <a:lnTo>
                    <a:pt x="150" y="1256"/>
                  </a:lnTo>
                  <a:lnTo>
                    <a:pt x="150" y="1258"/>
                  </a:lnTo>
                  <a:lnTo>
                    <a:pt x="150" y="1256"/>
                  </a:lnTo>
                  <a:lnTo>
                    <a:pt x="151" y="1256"/>
                  </a:lnTo>
                  <a:lnTo>
                    <a:pt x="152" y="1256"/>
                  </a:lnTo>
                  <a:lnTo>
                    <a:pt x="153" y="1256"/>
                  </a:lnTo>
                  <a:lnTo>
                    <a:pt x="155" y="1256"/>
                  </a:lnTo>
                  <a:lnTo>
                    <a:pt x="153" y="1256"/>
                  </a:lnTo>
                  <a:lnTo>
                    <a:pt x="155" y="1256"/>
                  </a:lnTo>
                  <a:lnTo>
                    <a:pt x="155" y="1255"/>
                  </a:lnTo>
                  <a:lnTo>
                    <a:pt x="155" y="1256"/>
                  </a:lnTo>
                  <a:lnTo>
                    <a:pt x="155" y="1255"/>
                  </a:lnTo>
                  <a:lnTo>
                    <a:pt x="156" y="1255"/>
                  </a:lnTo>
                  <a:lnTo>
                    <a:pt x="157" y="1255"/>
                  </a:lnTo>
                  <a:lnTo>
                    <a:pt x="157" y="1254"/>
                  </a:lnTo>
                  <a:lnTo>
                    <a:pt x="157" y="1252"/>
                  </a:lnTo>
                  <a:lnTo>
                    <a:pt x="159" y="1252"/>
                  </a:lnTo>
                  <a:lnTo>
                    <a:pt x="157" y="1252"/>
                  </a:lnTo>
                  <a:lnTo>
                    <a:pt x="159" y="1252"/>
                  </a:lnTo>
                  <a:lnTo>
                    <a:pt x="159" y="1251"/>
                  </a:lnTo>
                  <a:lnTo>
                    <a:pt x="159" y="1252"/>
                  </a:lnTo>
                  <a:lnTo>
                    <a:pt x="160" y="1252"/>
                  </a:lnTo>
                  <a:lnTo>
                    <a:pt x="160" y="1251"/>
                  </a:lnTo>
                  <a:lnTo>
                    <a:pt x="159" y="1251"/>
                  </a:lnTo>
                  <a:lnTo>
                    <a:pt x="159" y="1250"/>
                  </a:lnTo>
                  <a:lnTo>
                    <a:pt x="160" y="1250"/>
                  </a:lnTo>
                  <a:lnTo>
                    <a:pt x="160" y="1249"/>
                  </a:lnTo>
                  <a:lnTo>
                    <a:pt x="159" y="1249"/>
                  </a:lnTo>
                  <a:lnTo>
                    <a:pt x="159" y="1247"/>
                  </a:lnTo>
                  <a:lnTo>
                    <a:pt x="159" y="1246"/>
                  </a:lnTo>
                  <a:lnTo>
                    <a:pt x="159" y="1245"/>
                  </a:lnTo>
                  <a:lnTo>
                    <a:pt x="157" y="1245"/>
                  </a:lnTo>
                  <a:lnTo>
                    <a:pt x="156" y="1245"/>
                  </a:lnTo>
                  <a:lnTo>
                    <a:pt x="156" y="1243"/>
                  </a:lnTo>
                  <a:lnTo>
                    <a:pt x="155" y="1243"/>
                  </a:lnTo>
                  <a:lnTo>
                    <a:pt x="156" y="1243"/>
                  </a:lnTo>
                  <a:lnTo>
                    <a:pt x="156" y="1242"/>
                  </a:lnTo>
                  <a:lnTo>
                    <a:pt x="155" y="1242"/>
                  </a:lnTo>
                  <a:lnTo>
                    <a:pt x="153" y="1242"/>
                  </a:lnTo>
                  <a:lnTo>
                    <a:pt x="155" y="1242"/>
                  </a:lnTo>
                  <a:lnTo>
                    <a:pt x="153" y="1242"/>
                  </a:lnTo>
                  <a:lnTo>
                    <a:pt x="153" y="1241"/>
                  </a:lnTo>
                  <a:lnTo>
                    <a:pt x="153" y="1239"/>
                  </a:lnTo>
                  <a:lnTo>
                    <a:pt x="155" y="1239"/>
                  </a:lnTo>
                  <a:lnTo>
                    <a:pt x="153" y="1239"/>
                  </a:lnTo>
                  <a:lnTo>
                    <a:pt x="153" y="1238"/>
                  </a:lnTo>
                  <a:lnTo>
                    <a:pt x="152" y="1238"/>
                  </a:lnTo>
                  <a:lnTo>
                    <a:pt x="152" y="1237"/>
                  </a:lnTo>
                  <a:lnTo>
                    <a:pt x="151" y="1237"/>
                  </a:lnTo>
                  <a:lnTo>
                    <a:pt x="151" y="1235"/>
                  </a:lnTo>
                  <a:lnTo>
                    <a:pt x="151" y="1234"/>
                  </a:lnTo>
                  <a:lnTo>
                    <a:pt x="152" y="1234"/>
                  </a:lnTo>
                  <a:lnTo>
                    <a:pt x="153" y="1234"/>
                  </a:lnTo>
                  <a:lnTo>
                    <a:pt x="153" y="1233"/>
                  </a:lnTo>
                  <a:lnTo>
                    <a:pt x="152" y="1232"/>
                  </a:lnTo>
                  <a:lnTo>
                    <a:pt x="152" y="1230"/>
                  </a:lnTo>
                  <a:lnTo>
                    <a:pt x="151" y="1230"/>
                  </a:lnTo>
                  <a:lnTo>
                    <a:pt x="152" y="1229"/>
                  </a:lnTo>
                  <a:lnTo>
                    <a:pt x="152" y="1228"/>
                  </a:lnTo>
                  <a:lnTo>
                    <a:pt x="153" y="1226"/>
                  </a:lnTo>
                  <a:lnTo>
                    <a:pt x="152" y="1226"/>
                  </a:lnTo>
                  <a:lnTo>
                    <a:pt x="152" y="1225"/>
                  </a:lnTo>
                  <a:lnTo>
                    <a:pt x="152" y="1226"/>
                  </a:lnTo>
                  <a:lnTo>
                    <a:pt x="152" y="1225"/>
                  </a:lnTo>
                  <a:lnTo>
                    <a:pt x="151" y="1225"/>
                  </a:lnTo>
                  <a:lnTo>
                    <a:pt x="151" y="1226"/>
                  </a:lnTo>
                  <a:lnTo>
                    <a:pt x="151" y="1225"/>
                  </a:lnTo>
                  <a:lnTo>
                    <a:pt x="150" y="1225"/>
                  </a:lnTo>
                  <a:lnTo>
                    <a:pt x="150" y="1224"/>
                  </a:lnTo>
                  <a:lnTo>
                    <a:pt x="150" y="1222"/>
                  </a:lnTo>
                  <a:lnTo>
                    <a:pt x="150" y="1221"/>
                  </a:lnTo>
                  <a:lnTo>
                    <a:pt x="151" y="1221"/>
                  </a:lnTo>
                  <a:lnTo>
                    <a:pt x="151" y="1220"/>
                  </a:lnTo>
                  <a:lnTo>
                    <a:pt x="152" y="1220"/>
                  </a:lnTo>
                  <a:lnTo>
                    <a:pt x="152" y="1218"/>
                  </a:lnTo>
                  <a:lnTo>
                    <a:pt x="152" y="1217"/>
                  </a:lnTo>
                  <a:lnTo>
                    <a:pt x="153" y="1217"/>
                  </a:lnTo>
                  <a:lnTo>
                    <a:pt x="153" y="1216"/>
                  </a:lnTo>
                  <a:lnTo>
                    <a:pt x="153" y="1215"/>
                  </a:lnTo>
                  <a:lnTo>
                    <a:pt x="153" y="1213"/>
                  </a:lnTo>
                  <a:lnTo>
                    <a:pt x="155" y="1213"/>
                  </a:lnTo>
                  <a:lnTo>
                    <a:pt x="155" y="1212"/>
                  </a:lnTo>
                  <a:lnTo>
                    <a:pt x="156" y="1212"/>
                  </a:lnTo>
                  <a:lnTo>
                    <a:pt x="157" y="1212"/>
                  </a:lnTo>
                  <a:lnTo>
                    <a:pt x="157" y="1211"/>
                  </a:lnTo>
                  <a:lnTo>
                    <a:pt x="159" y="1211"/>
                  </a:lnTo>
                  <a:lnTo>
                    <a:pt x="160" y="1211"/>
                  </a:lnTo>
                  <a:lnTo>
                    <a:pt x="160" y="1209"/>
                  </a:lnTo>
                  <a:lnTo>
                    <a:pt x="161" y="1209"/>
                  </a:lnTo>
                  <a:lnTo>
                    <a:pt x="161" y="1208"/>
                  </a:lnTo>
                  <a:lnTo>
                    <a:pt x="161" y="1207"/>
                  </a:lnTo>
                  <a:lnTo>
                    <a:pt x="161" y="1205"/>
                  </a:lnTo>
                  <a:lnTo>
                    <a:pt x="161" y="1207"/>
                  </a:lnTo>
                  <a:lnTo>
                    <a:pt x="161" y="1205"/>
                  </a:lnTo>
                  <a:lnTo>
                    <a:pt x="163" y="1204"/>
                  </a:lnTo>
                  <a:lnTo>
                    <a:pt x="163" y="1203"/>
                  </a:lnTo>
                  <a:lnTo>
                    <a:pt x="164" y="1203"/>
                  </a:lnTo>
                  <a:lnTo>
                    <a:pt x="164" y="1201"/>
                  </a:lnTo>
                  <a:lnTo>
                    <a:pt x="164" y="1200"/>
                  </a:lnTo>
                  <a:lnTo>
                    <a:pt x="164" y="1199"/>
                  </a:lnTo>
                  <a:lnTo>
                    <a:pt x="164" y="1197"/>
                  </a:lnTo>
                  <a:lnTo>
                    <a:pt x="163" y="1197"/>
                  </a:lnTo>
                  <a:lnTo>
                    <a:pt x="163" y="1196"/>
                  </a:lnTo>
                  <a:lnTo>
                    <a:pt x="161" y="1196"/>
                  </a:lnTo>
                  <a:lnTo>
                    <a:pt x="161" y="1195"/>
                  </a:lnTo>
                  <a:lnTo>
                    <a:pt x="161" y="1194"/>
                  </a:lnTo>
                  <a:lnTo>
                    <a:pt x="160" y="1194"/>
                  </a:lnTo>
                  <a:lnTo>
                    <a:pt x="160" y="1192"/>
                  </a:lnTo>
                  <a:lnTo>
                    <a:pt x="159" y="1192"/>
                  </a:lnTo>
                  <a:lnTo>
                    <a:pt x="159" y="1191"/>
                  </a:lnTo>
                  <a:lnTo>
                    <a:pt x="159" y="1190"/>
                  </a:lnTo>
                  <a:lnTo>
                    <a:pt x="159" y="1188"/>
                  </a:lnTo>
                  <a:lnTo>
                    <a:pt x="160" y="1188"/>
                  </a:lnTo>
                  <a:lnTo>
                    <a:pt x="161" y="1188"/>
                  </a:lnTo>
                  <a:lnTo>
                    <a:pt x="163" y="1188"/>
                  </a:lnTo>
                  <a:lnTo>
                    <a:pt x="163" y="1187"/>
                  </a:lnTo>
                  <a:lnTo>
                    <a:pt x="163" y="1186"/>
                  </a:lnTo>
                  <a:lnTo>
                    <a:pt x="161" y="1186"/>
                  </a:lnTo>
                  <a:lnTo>
                    <a:pt x="163" y="1186"/>
                  </a:lnTo>
                  <a:lnTo>
                    <a:pt x="163" y="1184"/>
                  </a:lnTo>
                  <a:lnTo>
                    <a:pt x="163" y="1183"/>
                  </a:lnTo>
                  <a:lnTo>
                    <a:pt x="164" y="1183"/>
                  </a:lnTo>
                  <a:lnTo>
                    <a:pt x="164" y="1182"/>
                  </a:lnTo>
                  <a:lnTo>
                    <a:pt x="165" y="1182"/>
                  </a:lnTo>
                  <a:lnTo>
                    <a:pt x="165" y="1180"/>
                  </a:lnTo>
                  <a:lnTo>
                    <a:pt x="167" y="1180"/>
                  </a:lnTo>
                  <a:lnTo>
                    <a:pt x="165" y="1180"/>
                  </a:lnTo>
                  <a:lnTo>
                    <a:pt x="165" y="1179"/>
                  </a:lnTo>
                  <a:lnTo>
                    <a:pt x="165" y="1178"/>
                  </a:lnTo>
                  <a:lnTo>
                    <a:pt x="164" y="1178"/>
                  </a:lnTo>
                  <a:lnTo>
                    <a:pt x="165" y="1178"/>
                  </a:lnTo>
                  <a:lnTo>
                    <a:pt x="164" y="1178"/>
                  </a:lnTo>
                  <a:lnTo>
                    <a:pt x="164" y="1177"/>
                  </a:lnTo>
                  <a:lnTo>
                    <a:pt x="163" y="1177"/>
                  </a:lnTo>
                  <a:lnTo>
                    <a:pt x="161" y="1177"/>
                  </a:lnTo>
                  <a:lnTo>
                    <a:pt x="161" y="1175"/>
                  </a:lnTo>
                  <a:lnTo>
                    <a:pt x="160" y="1175"/>
                  </a:lnTo>
                  <a:lnTo>
                    <a:pt x="160" y="1174"/>
                  </a:lnTo>
                  <a:lnTo>
                    <a:pt x="159" y="1174"/>
                  </a:lnTo>
                  <a:lnTo>
                    <a:pt x="160" y="1174"/>
                  </a:lnTo>
                  <a:lnTo>
                    <a:pt x="159" y="1174"/>
                  </a:lnTo>
                  <a:lnTo>
                    <a:pt x="160" y="1173"/>
                  </a:lnTo>
                  <a:lnTo>
                    <a:pt x="160" y="1174"/>
                  </a:lnTo>
                  <a:lnTo>
                    <a:pt x="160" y="1173"/>
                  </a:lnTo>
                  <a:lnTo>
                    <a:pt x="159" y="1173"/>
                  </a:lnTo>
                  <a:lnTo>
                    <a:pt x="160" y="1173"/>
                  </a:lnTo>
                  <a:lnTo>
                    <a:pt x="160" y="1171"/>
                  </a:lnTo>
                  <a:lnTo>
                    <a:pt x="160" y="1173"/>
                  </a:lnTo>
                  <a:lnTo>
                    <a:pt x="160" y="1171"/>
                  </a:lnTo>
                  <a:lnTo>
                    <a:pt x="161" y="1171"/>
                  </a:lnTo>
                  <a:lnTo>
                    <a:pt x="163" y="1171"/>
                  </a:lnTo>
                  <a:lnTo>
                    <a:pt x="163" y="1170"/>
                  </a:lnTo>
                  <a:lnTo>
                    <a:pt x="163" y="1169"/>
                  </a:lnTo>
                  <a:lnTo>
                    <a:pt x="161" y="1169"/>
                  </a:lnTo>
                  <a:lnTo>
                    <a:pt x="161" y="1167"/>
                  </a:lnTo>
                  <a:lnTo>
                    <a:pt x="160" y="1167"/>
                  </a:lnTo>
                  <a:lnTo>
                    <a:pt x="160" y="1169"/>
                  </a:lnTo>
                  <a:lnTo>
                    <a:pt x="160" y="1167"/>
                  </a:lnTo>
                  <a:lnTo>
                    <a:pt x="159" y="1167"/>
                  </a:lnTo>
                  <a:lnTo>
                    <a:pt x="159" y="1166"/>
                  </a:lnTo>
                  <a:lnTo>
                    <a:pt x="160" y="1166"/>
                  </a:lnTo>
                  <a:lnTo>
                    <a:pt x="160" y="1165"/>
                  </a:lnTo>
                  <a:lnTo>
                    <a:pt x="159" y="1165"/>
                  </a:lnTo>
                  <a:lnTo>
                    <a:pt x="159" y="1163"/>
                  </a:lnTo>
                  <a:lnTo>
                    <a:pt x="157" y="1163"/>
                  </a:lnTo>
                  <a:lnTo>
                    <a:pt x="156" y="1163"/>
                  </a:lnTo>
                  <a:lnTo>
                    <a:pt x="155" y="1163"/>
                  </a:lnTo>
                  <a:lnTo>
                    <a:pt x="155" y="1162"/>
                  </a:lnTo>
                  <a:lnTo>
                    <a:pt x="153" y="1162"/>
                  </a:lnTo>
                  <a:lnTo>
                    <a:pt x="153" y="1161"/>
                  </a:lnTo>
                  <a:lnTo>
                    <a:pt x="153" y="1160"/>
                  </a:lnTo>
                  <a:lnTo>
                    <a:pt x="155" y="1160"/>
                  </a:lnTo>
                  <a:lnTo>
                    <a:pt x="155" y="1158"/>
                  </a:lnTo>
                  <a:lnTo>
                    <a:pt x="153" y="1158"/>
                  </a:lnTo>
                  <a:lnTo>
                    <a:pt x="155" y="1158"/>
                  </a:lnTo>
                  <a:lnTo>
                    <a:pt x="155" y="1157"/>
                  </a:lnTo>
                  <a:lnTo>
                    <a:pt x="155" y="1156"/>
                  </a:lnTo>
                  <a:lnTo>
                    <a:pt x="156" y="1156"/>
                  </a:lnTo>
                  <a:lnTo>
                    <a:pt x="156" y="1154"/>
                  </a:lnTo>
                  <a:lnTo>
                    <a:pt x="155" y="1154"/>
                  </a:lnTo>
                  <a:lnTo>
                    <a:pt x="156" y="1154"/>
                  </a:lnTo>
                  <a:lnTo>
                    <a:pt x="156" y="1153"/>
                  </a:lnTo>
                  <a:lnTo>
                    <a:pt x="155" y="1153"/>
                  </a:lnTo>
                  <a:lnTo>
                    <a:pt x="155" y="1152"/>
                  </a:lnTo>
                  <a:lnTo>
                    <a:pt x="155" y="1150"/>
                  </a:lnTo>
                  <a:lnTo>
                    <a:pt x="153" y="1150"/>
                  </a:lnTo>
                  <a:lnTo>
                    <a:pt x="153" y="1149"/>
                  </a:lnTo>
                  <a:lnTo>
                    <a:pt x="152" y="1149"/>
                  </a:lnTo>
                  <a:lnTo>
                    <a:pt x="151" y="1149"/>
                  </a:lnTo>
                  <a:lnTo>
                    <a:pt x="151" y="1148"/>
                  </a:lnTo>
                  <a:lnTo>
                    <a:pt x="151" y="1146"/>
                  </a:lnTo>
                  <a:lnTo>
                    <a:pt x="151" y="1145"/>
                  </a:lnTo>
                  <a:lnTo>
                    <a:pt x="150" y="1145"/>
                  </a:lnTo>
                  <a:lnTo>
                    <a:pt x="150" y="1144"/>
                  </a:lnTo>
                  <a:lnTo>
                    <a:pt x="150" y="1145"/>
                  </a:lnTo>
                  <a:lnTo>
                    <a:pt x="150" y="1144"/>
                  </a:lnTo>
                  <a:lnTo>
                    <a:pt x="150" y="1143"/>
                  </a:lnTo>
                  <a:lnTo>
                    <a:pt x="148" y="1143"/>
                  </a:lnTo>
                  <a:lnTo>
                    <a:pt x="148" y="1144"/>
                  </a:lnTo>
                  <a:lnTo>
                    <a:pt x="148" y="1143"/>
                  </a:lnTo>
                  <a:lnTo>
                    <a:pt x="147" y="1143"/>
                  </a:lnTo>
                  <a:lnTo>
                    <a:pt x="146" y="1143"/>
                  </a:lnTo>
                  <a:lnTo>
                    <a:pt x="146" y="1141"/>
                  </a:lnTo>
                  <a:lnTo>
                    <a:pt x="144" y="1141"/>
                  </a:lnTo>
                  <a:lnTo>
                    <a:pt x="146" y="1141"/>
                  </a:lnTo>
                  <a:lnTo>
                    <a:pt x="146" y="1140"/>
                  </a:lnTo>
                  <a:lnTo>
                    <a:pt x="144" y="1140"/>
                  </a:lnTo>
                  <a:lnTo>
                    <a:pt x="144" y="1139"/>
                  </a:lnTo>
                  <a:lnTo>
                    <a:pt x="143" y="1139"/>
                  </a:lnTo>
                  <a:lnTo>
                    <a:pt x="143" y="1137"/>
                  </a:lnTo>
                  <a:lnTo>
                    <a:pt x="143" y="1136"/>
                  </a:lnTo>
                  <a:lnTo>
                    <a:pt x="142" y="1136"/>
                  </a:lnTo>
                  <a:lnTo>
                    <a:pt x="142" y="1135"/>
                  </a:lnTo>
                  <a:lnTo>
                    <a:pt x="142" y="1133"/>
                  </a:lnTo>
                  <a:lnTo>
                    <a:pt x="140" y="1133"/>
                  </a:lnTo>
                  <a:lnTo>
                    <a:pt x="142" y="1133"/>
                  </a:lnTo>
                  <a:lnTo>
                    <a:pt x="140" y="1133"/>
                  </a:lnTo>
                  <a:lnTo>
                    <a:pt x="140" y="1132"/>
                  </a:lnTo>
                  <a:lnTo>
                    <a:pt x="140" y="1133"/>
                  </a:lnTo>
                  <a:lnTo>
                    <a:pt x="140" y="1132"/>
                  </a:lnTo>
                  <a:lnTo>
                    <a:pt x="139" y="1132"/>
                  </a:lnTo>
                  <a:lnTo>
                    <a:pt x="139" y="1131"/>
                  </a:lnTo>
                  <a:lnTo>
                    <a:pt x="138" y="1131"/>
                  </a:lnTo>
                  <a:lnTo>
                    <a:pt x="139" y="1131"/>
                  </a:lnTo>
                  <a:lnTo>
                    <a:pt x="138" y="1129"/>
                  </a:lnTo>
                  <a:lnTo>
                    <a:pt x="138" y="1131"/>
                  </a:lnTo>
                  <a:lnTo>
                    <a:pt x="138" y="1129"/>
                  </a:lnTo>
                  <a:lnTo>
                    <a:pt x="136" y="1129"/>
                  </a:lnTo>
                  <a:lnTo>
                    <a:pt x="138" y="1129"/>
                  </a:lnTo>
                  <a:lnTo>
                    <a:pt x="138" y="1128"/>
                  </a:lnTo>
                  <a:lnTo>
                    <a:pt x="138" y="1127"/>
                  </a:lnTo>
                  <a:lnTo>
                    <a:pt x="136" y="1127"/>
                  </a:lnTo>
                  <a:lnTo>
                    <a:pt x="135" y="1127"/>
                  </a:lnTo>
                  <a:lnTo>
                    <a:pt x="135" y="1125"/>
                  </a:lnTo>
                  <a:lnTo>
                    <a:pt x="134" y="1125"/>
                  </a:lnTo>
                  <a:lnTo>
                    <a:pt x="134" y="1124"/>
                  </a:lnTo>
                  <a:lnTo>
                    <a:pt x="133" y="1124"/>
                  </a:lnTo>
                  <a:lnTo>
                    <a:pt x="134" y="1124"/>
                  </a:lnTo>
                  <a:lnTo>
                    <a:pt x="133" y="1124"/>
                  </a:lnTo>
                  <a:lnTo>
                    <a:pt x="133" y="1123"/>
                  </a:lnTo>
                  <a:lnTo>
                    <a:pt x="131" y="1123"/>
                  </a:lnTo>
                  <a:lnTo>
                    <a:pt x="131" y="1122"/>
                  </a:lnTo>
                  <a:lnTo>
                    <a:pt x="131" y="1120"/>
                  </a:lnTo>
                  <a:lnTo>
                    <a:pt x="131" y="1119"/>
                  </a:lnTo>
                  <a:lnTo>
                    <a:pt x="130" y="1119"/>
                  </a:lnTo>
                  <a:lnTo>
                    <a:pt x="130" y="1118"/>
                  </a:lnTo>
                  <a:lnTo>
                    <a:pt x="130" y="1116"/>
                  </a:lnTo>
                  <a:lnTo>
                    <a:pt x="129" y="1116"/>
                  </a:lnTo>
                  <a:lnTo>
                    <a:pt x="129" y="1115"/>
                  </a:lnTo>
                  <a:lnTo>
                    <a:pt x="127" y="1115"/>
                  </a:lnTo>
                  <a:lnTo>
                    <a:pt x="127" y="1114"/>
                  </a:lnTo>
                  <a:lnTo>
                    <a:pt x="126" y="1114"/>
                  </a:lnTo>
                  <a:lnTo>
                    <a:pt x="126" y="1112"/>
                  </a:lnTo>
                  <a:lnTo>
                    <a:pt x="126" y="1111"/>
                  </a:lnTo>
                  <a:lnTo>
                    <a:pt x="125" y="1111"/>
                  </a:lnTo>
                  <a:lnTo>
                    <a:pt x="125" y="1110"/>
                  </a:lnTo>
                  <a:lnTo>
                    <a:pt x="123" y="1110"/>
                  </a:lnTo>
                  <a:lnTo>
                    <a:pt x="123" y="1108"/>
                  </a:lnTo>
                  <a:lnTo>
                    <a:pt x="122" y="1108"/>
                  </a:lnTo>
                  <a:lnTo>
                    <a:pt x="122" y="1107"/>
                  </a:lnTo>
                  <a:lnTo>
                    <a:pt x="122" y="1106"/>
                  </a:lnTo>
                  <a:lnTo>
                    <a:pt x="121" y="1106"/>
                  </a:lnTo>
                  <a:lnTo>
                    <a:pt x="121" y="1105"/>
                  </a:lnTo>
                  <a:lnTo>
                    <a:pt x="119" y="1105"/>
                  </a:lnTo>
                  <a:lnTo>
                    <a:pt x="118" y="1105"/>
                  </a:lnTo>
                  <a:lnTo>
                    <a:pt x="118" y="1103"/>
                  </a:lnTo>
                  <a:lnTo>
                    <a:pt x="118" y="1102"/>
                  </a:lnTo>
                  <a:lnTo>
                    <a:pt x="117" y="1102"/>
                  </a:lnTo>
                  <a:lnTo>
                    <a:pt x="117" y="1101"/>
                  </a:lnTo>
                  <a:lnTo>
                    <a:pt x="117" y="1099"/>
                  </a:lnTo>
                  <a:lnTo>
                    <a:pt x="115" y="1099"/>
                  </a:lnTo>
                  <a:lnTo>
                    <a:pt x="114" y="1099"/>
                  </a:lnTo>
                  <a:lnTo>
                    <a:pt x="114" y="1098"/>
                  </a:lnTo>
                  <a:lnTo>
                    <a:pt x="113" y="1098"/>
                  </a:lnTo>
                  <a:lnTo>
                    <a:pt x="112" y="1098"/>
                  </a:lnTo>
                  <a:lnTo>
                    <a:pt x="112" y="1097"/>
                  </a:lnTo>
                  <a:lnTo>
                    <a:pt x="112" y="1095"/>
                  </a:lnTo>
                  <a:lnTo>
                    <a:pt x="110" y="1095"/>
                  </a:lnTo>
                  <a:lnTo>
                    <a:pt x="110" y="1094"/>
                  </a:lnTo>
                  <a:lnTo>
                    <a:pt x="109" y="1094"/>
                  </a:lnTo>
                  <a:lnTo>
                    <a:pt x="109" y="1093"/>
                  </a:lnTo>
                  <a:lnTo>
                    <a:pt x="108" y="1093"/>
                  </a:lnTo>
                  <a:lnTo>
                    <a:pt x="108" y="1091"/>
                  </a:lnTo>
                  <a:lnTo>
                    <a:pt x="106" y="1091"/>
                  </a:lnTo>
                  <a:lnTo>
                    <a:pt x="106" y="1090"/>
                  </a:lnTo>
                  <a:lnTo>
                    <a:pt x="105" y="1090"/>
                  </a:lnTo>
                  <a:lnTo>
                    <a:pt x="104" y="1090"/>
                  </a:lnTo>
                  <a:lnTo>
                    <a:pt x="104" y="1091"/>
                  </a:lnTo>
                  <a:lnTo>
                    <a:pt x="102" y="1091"/>
                  </a:lnTo>
                  <a:lnTo>
                    <a:pt x="101" y="1091"/>
                  </a:lnTo>
                  <a:lnTo>
                    <a:pt x="100" y="1091"/>
                  </a:lnTo>
                  <a:lnTo>
                    <a:pt x="98" y="1091"/>
                  </a:lnTo>
                  <a:lnTo>
                    <a:pt x="97" y="1091"/>
                  </a:lnTo>
                  <a:lnTo>
                    <a:pt x="96" y="1091"/>
                  </a:lnTo>
                  <a:lnTo>
                    <a:pt x="95" y="1091"/>
                  </a:lnTo>
                  <a:lnTo>
                    <a:pt x="95" y="1093"/>
                  </a:lnTo>
                  <a:lnTo>
                    <a:pt x="93" y="1093"/>
                  </a:lnTo>
                  <a:lnTo>
                    <a:pt x="92" y="1093"/>
                  </a:lnTo>
                  <a:lnTo>
                    <a:pt x="91" y="1093"/>
                  </a:lnTo>
                  <a:lnTo>
                    <a:pt x="89" y="1093"/>
                  </a:lnTo>
                  <a:lnTo>
                    <a:pt x="88" y="1093"/>
                  </a:lnTo>
                  <a:lnTo>
                    <a:pt x="87" y="1093"/>
                  </a:lnTo>
                  <a:lnTo>
                    <a:pt x="87" y="1091"/>
                  </a:lnTo>
                  <a:lnTo>
                    <a:pt x="85" y="1091"/>
                  </a:lnTo>
                  <a:lnTo>
                    <a:pt x="84" y="1091"/>
                  </a:lnTo>
                  <a:lnTo>
                    <a:pt x="84" y="1090"/>
                  </a:lnTo>
                  <a:lnTo>
                    <a:pt x="83" y="1090"/>
                  </a:lnTo>
                  <a:lnTo>
                    <a:pt x="83" y="1089"/>
                  </a:lnTo>
                  <a:lnTo>
                    <a:pt x="81" y="1089"/>
                  </a:lnTo>
                  <a:lnTo>
                    <a:pt x="80" y="1088"/>
                  </a:lnTo>
                  <a:lnTo>
                    <a:pt x="79" y="1088"/>
                  </a:lnTo>
                  <a:lnTo>
                    <a:pt x="78" y="1088"/>
                  </a:lnTo>
                  <a:lnTo>
                    <a:pt x="76" y="1088"/>
                  </a:lnTo>
                  <a:lnTo>
                    <a:pt x="75" y="1089"/>
                  </a:lnTo>
                  <a:lnTo>
                    <a:pt x="74" y="1089"/>
                  </a:lnTo>
                  <a:lnTo>
                    <a:pt x="74" y="1090"/>
                  </a:lnTo>
                  <a:lnTo>
                    <a:pt x="72" y="1090"/>
                  </a:lnTo>
                  <a:lnTo>
                    <a:pt x="72" y="1091"/>
                  </a:lnTo>
                  <a:lnTo>
                    <a:pt x="71" y="1091"/>
                  </a:lnTo>
                  <a:lnTo>
                    <a:pt x="70" y="1091"/>
                  </a:lnTo>
                  <a:lnTo>
                    <a:pt x="68" y="1091"/>
                  </a:lnTo>
                  <a:lnTo>
                    <a:pt x="67" y="1091"/>
                  </a:lnTo>
                  <a:lnTo>
                    <a:pt x="66" y="1091"/>
                  </a:lnTo>
                  <a:lnTo>
                    <a:pt x="64" y="1091"/>
                  </a:lnTo>
                  <a:lnTo>
                    <a:pt x="64" y="1093"/>
                  </a:lnTo>
                  <a:lnTo>
                    <a:pt x="63" y="1093"/>
                  </a:lnTo>
                  <a:lnTo>
                    <a:pt x="62" y="1093"/>
                  </a:lnTo>
                  <a:lnTo>
                    <a:pt x="62" y="1094"/>
                  </a:lnTo>
                  <a:lnTo>
                    <a:pt x="60" y="1095"/>
                  </a:lnTo>
                  <a:lnTo>
                    <a:pt x="60" y="1097"/>
                  </a:lnTo>
                  <a:lnTo>
                    <a:pt x="59" y="1097"/>
                  </a:lnTo>
                  <a:lnTo>
                    <a:pt x="58" y="1097"/>
                  </a:lnTo>
                  <a:lnTo>
                    <a:pt x="57" y="1097"/>
                  </a:lnTo>
                  <a:lnTo>
                    <a:pt x="57" y="1098"/>
                  </a:lnTo>
                  <a:lnTo>
                    <a:pt x="55" y="1098"/>
                  </a:lnTo>
                  <a:lnTo>
                    <a:pt x="54" y="1098"/>
                  </a:lnTo>
                  <a:lnTo>
                    <a:pt x="54" y="1099"/>
                  </a:lnTo>
                  <a:lnTo>
                    <a:pt x="53" y="1099"/>
                  </a:lnTo>
                  <a:lnTo>
                    <a:pt x="51" y="1099"/>
                  </a:lnTo>
                  <a:lnTo>
                    <a:pt x="50" y="1099"/>
                  </a:lnTo>
                  <a:lnTo>
                    <a:pt x="50" y="1098"/>
                  </a:lnTo>
                  <a:lnTo>
                    <a:pt x="49" y="1098"/>
                  </a:lnTo>
                  <a:lnTo>
                    <a:pt x="49" y="1097"/>
                  </a:lnTo>
                  <a:lnTo>
                    <a:pt x="47" y="1097"/>
                  </a:lnTo>
                  <a:lnTo>
                    <a:pt x="47" y="1095"/>
                  </a:lnTo>
                  <a:lnTo>
                    <a:pt x="46" y="1095"/>
                  </a:lnTo>
                  <a:lnTo>
                    <a:pt x="43" y="1093"/>
                  </a:lnTo>
                  <a:lnTo>
                    <a:pt x="42" y="1093"/>
                  </a:lnTo>
                  <a:lnTo>
                    <a:pt x="41" y="1093"/>
                  </a:lnTo>
                  <a:lnTo>
                    <a:pt x="40" y="1091"/>
                  </a:lnTo>
                  <a:lnTo>
                    <a:pt x="38" y="1093"/>
                  </a:lnTo>
                  <a:lnTo>
                    <a:pt x="37" y="1091"/>
                  </a:lnTo>
                  <a:lnTo>
                    <a:pt x="36" y="1093"/>
                  </a:lnTo>
                  <a:lnTo>
                    <a:pt x="34" y="1091"/>
                  </a:lnTo>
                  <a:lnTo>
                    <a:pt x="33" y="1091"/>
                  </a:lnTo>
                  <a:lnTo>
                    <a:pt x="32" y="1091"/>
                  </a:lnTo>
                  <a:lnTo>
                    <a:pt x="30" y="1093"/>
                  </a:lnTo>
                  <a:lnTo>
                    <a:pt x="29" y="1093"/>
                  </a:lnTo>
                  <a:lnTo>
                    <a:pt x="26" y="1091"/>
                  </a:lnTo>
                  <a:lnTo>
                    <a:pt x="26" y="1089"/>
                  </a:lnTo>
                  <a:lnTo>
                    <a:pt x="28" y="1088"/>
                  </a:lnTo>
                  <a:lnTo>
                    <a:pt x="28" y="1086"/>
                  </a:lnTo>
                  <a:lnTo>
                    <a:pt x="28" y="1084"/>
                  </a:lnTo>
                  <a:lnTo>
                    <a:pt x="26" y="1084"/>
                  </a:lnTo>
                  <a:lnTo>
                    <a:pt x="26" y="1082"/>
                  </a:lnTo>
                  <a:lnTo>
                    <a:pt x="26" y="1081"/>
                  </a:lnTo>
                  <a:lnTo>
                    <a:pt x="28" y="1080"/>
                  </a:lnTo>
                  <a:lnTo>
                    <a:pt x="28" y="1078"/>
                  </a:lnTo>
                  <a:lnTo>
                    <a:pt x="28" y="1077"/>
                  </a:lnTo>
                  <a:lnTo>
                    <a:pt x="26" y="1077"/>
                  </a:lnTo>
                  <a:lnTo>
                    <a:pt x="26" y="1076"/>
                  </a:lnTo>
                  <a:lnTo>
                    <a:pt x="26" y="1074"/>
                  </a:lnTo>
                  <a:lnTo>
                    <a:pt x="25" y="1073"/>
                  </a:lnTo>
                  <a:lnTo>
                    <a:pt x="25" y="1072"/>
                  </a:lnTo>
                  <a:lnTo>
                    <a:pt x="24" y="1072"/>
                  </a:lnTo>
                  <a:lnTo>
                    <a:pt x="24" y="1071"/>
                  </a:lnTo>
                  <a:lnTo>
                    <a:pt x="22" y="1071"/>
                  </a:lnTo>
                  <a:lnTo>
                    <a:pt x="21" y="1071"/>
                  </a:lnTo>
                  <a:lnTo>
                    <a:pt x="20" y="1071"/>
                  </a:lnTo>
                  <a:lnTo>
                    <a:pt x="20" y="1069"/>
                  </a:lnTo>
                  <a:lnTo>
                    <a:pt x="19" y="1069"/>
                  </a:lnTo>
                  <a:lnTo>
                    <a:pt x="17" y="1069"/>
                  </a:lnTo>
                  <a:lnTo>
                    <a:pt x="17" y="1068"/>
                  </a:lnTo>
                  <a:lnTo>
                    <a:pt x="16" y="1068"/>
                  </a:lnTo>
                  <a:lnTo>
                    <a:pt x="15" y="1068"/>
                  </a:lnTo>
                  <a:lnTo>
                    <a:pt x="15" y="1067"/>
                  </a:lnTo>
                  <a:lnTo>
                    <a:pt x="15" y="1065"/>
                  </a:lnTo>
                  <a:lnTo>
                    <a:pt x="15" y="1064"/>
                  </a:lnTo>
                  <a:lnTo>
                    <a:pt x="13" y="1063"/>
                  </a:lnTo>
                  <a:lnTo>
                    <a:pt x="13" y="1061"/>
                  </a:lnTo>
                  <a:lnTo>
                    <a:pt x="12" y="1060"/>
                  </a:lnTo>
                  <a:lnTo>
                    <a:pt x="12" y="1059"/>
                  </a:lnTo>
                  <a:lnTo>
                    <a:pt x="11" y="1057"/>
                  </a:lnTo>
                  <a:lnTo>
                    <a:pt x="9" y="1057"/>
                  </a:lnTo>
                  <a:lnTo>
                    <a:pt x="8" y="1057"/>
                  </a:lnTo>
                  <a:lnTo>
                    <a:pt x="7" y="1056"/>
                  </a:lnTo>
                  <a:lnTo>
                    <a:pt x="7" y="1057"/>
                  </a:lnTo>
                  <a:lnTo>
                    <a:pt x="5" y="1056"/>
                  </a:lnTo>
                  <a:lnTo>
                    <a:pt x="4" y="1056"/>
                  </a:lnTo>
                  <a:lnTo>
                    <a:pt x="4" y="1055"/>
                  </a:lnTo>
                  <a:lnTo>
                    <a:pt x="3" y="1053"/>
                  </a:lnTo>
                  <a:lnTo>
                    <a:pt x="2" y="1053"/>
                  </a:lnTo>
                  <a:lnTo>
                    <a:pt x="2"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7" y="1001"/>
                  </a:lnTo>
                  <a:lnTo>
                    <a:pt x="58" y="991"/>
                  </a:lnTo>
                  <a:lnTo>
                    <a:pt x="59" y="981"/>
                  </a:lnTo>
                  <a:lnTo>
                    <a:pt x="59" y="976"/>
                  </a:lnTo>
                  <a:lnTo>
                    <a:pt x="67" y="966"/>
                  </a:lnTo>
                  <a:lnTo>
                    <a:pt x="70" y="962"/>
                  </a:lnTo>
                  <a:lnTo>
                    <a:pt x="74" y="955"/>
                  </a:lnTo>
                  <a:lnTo>
                    <a:pt x="81" y="946"/>
                  </a:lnTo>
                  <a:lnTo>
                    <a:pt x="88" y="936"/>
                  </a:lnTo>
                  <a:lnTo>
                    <a:pt x="96" y="925"/>
                  </a:lnTo>
                  <a:lnTo>
                    <a:pt x="100" y="920"/>
                  </a:lnTo>
                  <a:lnTo>
                    <a:pt x="92" y="908"/>
                  </a:lnTo>
                  <a:lnTo>
                    <a:pt x="85" y="899"/>
                  </a:lnTo>
                  <a:lnTo>
                    <a:pt x="87" y="890"/>
                  </a:lnTo>
                  <a:lnTo>
                    <a:pt x="87" y="879"/>
                  </a:lnTo>
                  <a:lnTo>
                    <a:pt x="88" y="869"/>
                  </a:lnTo>
                  <a:lnTo>
                    <a:pt x="89" y="858"/>
                  </a:lnTo>
                  <a:lnTo>
                    <a:pt x="91" y="849"/>
                  </a:lnTo>
                  <a:lnTo>
                    <a:pt x="92" y="843"/>
                  </a:lnTo>
                  <a:lnTo>
                    <a:pt x="93" y="840"/>
                  </a:lnTo>
                  <a:lnTo>
                    <a:pt x="93" y="838"/>
                  </a:lnTo>
                  <a:lnTo>
                    <a:pt x="95" y="834"/>
                  </a:lnTo>
                  <a:lnTo>
                    <a:pt x="95" y="830"/>
                  </a:lnTo>
                  <a:lnTo>
                    <a:pt x="96" y="826"/>
                  </a:lnTo>
                  <a:lnTo>
                    <a:pt x="96" y="823"/>
                  </a:lnTo>
                  <a:lnTo>
                    <a:pt x="97" y="819"/>
                  </a:lnTo>
                  <a:lnTo>
                    <a:pt x="98" y="817"/>
                  </a:lnTo>
                  <a:lnTo>
                    <a:pt x="98" y="814"/>
                  </a:lnTo>
                  <a:lnTo>
                    <a:pt x="100" y="810"/>
                  </a:lnTo>
                  <a:lnTo>
                    <a:pt x="100" y="806"/>
                  </a:lnTo>
                  <a:lnTo>
                    <a:pt x="101" y="803"/>
                  </a:lnTo>
                  <a:lnTo>
                    <a:pt x="100" y="800"/>
                  </a:lnTo>
                  <a:lnTo>
                    <a:pt x="100" y="796"/>
                  </a:lnTo>
                  <a:lnTo>
                    <a:pt x="101" y="792"/>
                  </a:lnTo>
                  <a:lnTo>
                    <a:pt x="102" y="789"/>
                  </a:lnTo>
                  <a:lnTo>
                    <a:pt x="104" y="786"/>
                  </a:lnTo>
                  <a:lnTo>
                    <a:pt x="104" y="783"/>
                  </a:lnTo>
                  <a:lnTo>
                    <a:pt x="105" y="780"/>
                  </a:lnTo>
                  <a:lnTo>
                    <a:pt x="106" y="777"/>
                  </a:lnTo>
                  <a:lnTo>
                    <a:pt x="108" y="775"/>
                  </a:lnTo>
                  <a:lnTo>
                    <a:pt x="109" y="771"/>
                  </a:lnTo>
                  <a:lnTo>
                    <a:pt x="109" y="762"/>
                  </a:lnTo>
                  <a:lnTo>
                    <a:pt x="110" y="751"/>
                  </a:lnTo>
                  <a:lnTo>
                    <a:pt x="112" y="741"/>
                  </a:lnTo>
                  <a:lnTo>
                    <a:pt x="112" y="731"/>
                  </a:lnTo>
                  <a:lnTo>
                    <a:pt x="113" y="721"/>
                  </a:lnTo>
                  <a:lnTo>
                    <a:pt x="114" y="711"/>
                  </a:lnTo>
                  <a:lnTo>
                    <a:pt x="114" y="703"/>
                  </a:lnTo>
                  <a:lnTo>
                    <a:pt x="119" y="692"/>
                  </a:lnTo>
                  <a:lnTo>
                    <a:pt x="123" y="683"/>
                  </a:lnTo>
                  <a:lnTo>
                    <a:pt x="129" y="673"/>
                  </a:lnTo>
                  <a:lnTo>
                    <a:pt x="134" y="662"/>
                  </a:lnTo>
                  <a:lnTo>
                    <a:pt x="138" y="652"/>
                  </a:lnTo>
                  <a:lnTo>
                    <a:pt x="143" y="642"/>
                  </a:lnTo>
                  <a:lnTo>
                    <a:pt x="148" y="632"/>
                  </a:lnTo>
                  <a:lnTo>
                    <a:pt x="152" y="622"/>
                  </a:lnTo>
                  <a:lnTo>
                    <a:pt x="155" y="616"/>
                  </a:lnTo>
                  <a:lnTo>
                    <a:pt x="164" y="607"/>
                  </a:lnTo>
                  <a:lnTo>
                    <a:pt x="164" y="597"/>
                  </a:lnTo>
                  <a:lnTo>
                    <a:pt x="174" y="582"/>
                  </a:lnTo>
                  <a:lnTo>
                    <a:pt x="173" y="568"/>
                  </a:lnTo>
                  <a:lnTo>
                    <a:pt x="184" y="560"/>
                  </a:lnTo>
                  <a:lnTo>
                    <a:pt x="194" y="552"/>
                  </a:lnTo>
                  <a:lnTo>
                    <a:pt x="197" y="550"/>
                  </a:lnTo>
                  <a:lnTo>
                    <a:pt x="198" y="540"/>
                  </a:lnTo>
                  <a:lnTo>
                    <a:pt x="199" y="530"/>
                  </a:lnTo>
                  <a:lnTo>
                    <a:pt x="201" y="519"/>
                  </a:lnTo>
                  <a:lnTo>
                    <a:pt x="202" y="510"/>
                  </a:lnTo>
                  <a:lnTo>
                    <a:pt x="202" y="500"/>
                  </a:lnTo>
                  <a:lnTo>
                    <a:pt x="203" y="495"/>
                  </a:lnTo>
                  <a:lnTo>
                    <a:pt x="206" y="495"/>
                  </a:lnTo>
                  <a:lnTo>
                    <a:pt x="210" y="496"/>
                  </a:lnTo>
                  <a:lnTo>
                    <a:pt x="211" y="497"/>
                  </a:lnTo>
                  <a:lnTo>
                    <a:pt x="214" y="500"/>
                  </a:lnTo>
                  <a:lnTo>
                    <a:pt x="215" y="502"/>
                  </a:lnTo>
                  <a:lnTo>
                    <a:pt x="216" y="502"/>
                  </a:lnTo>
                  <a:lnTo>
                    <a:pt x="219" y="501"/>
                  </a:lnTo>
                  <a:lnTo>
                    <a:pt x="222" y="500"/>
                  </a:lnTo>
                  <a:lnTo>
                    <a:pt x="223" y="497"/>
                  </a:lnTo>
                  <a:lnTo>
                    <a:pt x="224" y="496"/>
                  </a:lnTo>
                  <a:lnTo>
                    <a:pt x="226" y="493"/>
                  </a:lnTo>
                  <a:lnTo>
                    <a:pt x="228" y="491"/>
                  </a:lnTo>
                  <a:lnTo>
                    <a:pt x="229" y="488"/>
                  </a:lnTo>
                  <a:lnTo>
                    <a:pt x="231" y="487"/>
                  </a:lnTo>
                  <a:lnTo>
                    <a:pt x="233" y="484"/>
                  </a:lnTo>
                  <a:lnTo>
                    <a:pt x="235" y="481"/>
                  </a:lnTo>
                  <a:lnTo>
                    <a:pt x="237" y="480"/>
                  </a:lnTo>
                  <a:lnTo>
                    <a:pt x="239" y="478"/>
                  </a:lnTo>
                  <a:lnTo>
                    <a:pt x="241" y="475"/>
                  </a:lnTo>
                  <a:lnTo>
                    <a:pt x="243" y="474"/>
                  </a:lnTo>
                  <a:lnTo>
                    <a:pt x="243" y="472"/>
                  </a:lnTo>
                  <a:lnTo>
                    <a:pt x="245" y="471"/>
                  </a:lnTo>
                  <a:lnTo>
                    <a:pt x="246" y="468"/>
                  </a:lnTo>
                  <a:lnTo>
                    <a:pt x="249" y="467"/>
                  </a:lnTo>
                  <a:lnTo>
                    <a:pt x="250" y="464"/>
                  </a:lnTo>
                  <a:lnTo>
                    <a:pt x="252" y="463"/>
                  </a:lnTo>
                  <a:lnTo>
                    <a:pt x="253" y="462"/>
                  </a:lnTo>
                  <a:lnTo>
                    <a:pt x="254" y="461"/>
                  </a:lnTo>
                  <a:lnTo>
                    <a:pt x="256" y="457"/>
                  </a:lnTo>
                  <a:lnTo>
                    <a:pt x="260" y="455"/>
                  </a:lnTo>
                  <a:lnTo>
                    <a:pt x="262" y="454"/>
                  </a:lnTo>
                  <a:lnTo>
                    <a:pt x="265" y="453"/>
                  </a:lnTo>
                  <a:lnTo>
                    <a:pt x="267" y="451"/>
                  </a:lnTo>
                  <a:lnTo>
                    <a:pt x="270" y="450"/>
                  </a:lnTo>
                  <a:lnTo>
                    <a:pt x="274" y="449"/>
                  </a:lnTo>
                  <a:lnTo>
                    <a:pt x="277" y="449"/>
                  </a:lnTo>
                  <a:lnTo>
                    <a:pt x="281" y="447"/>
                  </a:lnTo>
                  <a:lnTo>
                    <a:pt x="283" y="446"/>
                  </a:lnTo>
                  <a:lnTo>
                    <a:pt x="287" y="446"/>
                  </a:lnTo>
                  <a:lnTo>
                    <a:pt x="291" y="445"/>
                  </a:lnTo>
                  <a:lnTo>
                    <a:pt x="294" y="445"/>
                  </a:lnTo>
                  <a:lnTo>
                    <a:pt x="298" y="443"/>
                  </a:lnTo>
                  <a:lnTo>
                    <a:pt x="301" y="443"/>
                  </a:lnTo>
                  <a:lnTo>
                    <a:pt x="304" y="443"/>
                  </a:lnTo>
                  <a:lnTo>
                    <a:pt x="308" y="442"/>
                  </a:lnTo>
                  <a:lnTo>
                    <a:pt x="311" y="441"/>
                  </a:lnTo>
                  <a:lnTo>
                    <a:pt x="313" y="440"/>
                  </a:lnTo>
                  <a:lnTo>
                    <a:pt x="315" y="437"/>
                  </a:lnTo>
                  <a:lnTo>
                    <a:pt x="316" y="434"/>
                  </a:lnTo>
                  <a:lnTo>
                    <a:pt x="317" y="430"/>
                  </a:lnTo>
                  <a:lnTo>
                    <a:pt x="317" y="428"/>
                  </a:lnTo>
                  <a:lnTo>
                    <a:pt x="317" y="424"/>
                  </a:lnTo>
                  <a:lnTo>
                    <a:pt x="316" y="421"/>
                  </a:lnTo>
                  <a:lnTo>
                    <a:pt x="316" y="419"/>
                  </a:lnTo>
                  <a:lnTo>
                    <a:pt x="315" y="415"/>
                  </a:lnTo>
                  <a:lnTo>
                    <a:pt x="315" y="412"/>
                  </a:lnTo>
                  <a:lnTo>
                    <a:pt x="313" y="408"/>
                  </a:lnTo>
                  <a:lnTo>
                    <a:pt x="312" y="406"/>
                  </a:lnTo>
                  <a:lnTo>
                    <a:pt x="311" y="403"/>
                  </a:lnTo>
                  <a:lnTo>
                    <a:pt x="309" y="400"/>
                  </a:lnTo>
                  <a:lnTo>
                    <a:pt x="308" y="398"/>
                  </a:lnTo>
                  <a:lnTo>
                    <a:pt x="307" y="394"/>
                  </a:lnTo>
                  <a:lnTo>
                    <a:pt x="305" y="391"/>
                  </a:lnTo>
                  <a:lnTo>
                    <a:pt x="304" y="389"/>
                  </a:lnTo>
                  <a:lnTo>
                    <a:pt x="303" y="387"/>
                  </a:lnTo>
                  <a:lnTo>
                    <a:pt x="301" y="385"/>
                  </a:lnTo>
                  <a:lnTo>
                    <a:pt x="300" y="382"/>
                  </a:lnTo>
                  <a:lnTo>
                    <a:pt x="305" y="371"/>
                  </a:lnTo>
                  <a:lnTo>
                    <a:pt x="312" y="362"/>
                  </a:lnTo>
                  <a:lnTo>
                    <a:pt x="315" y="358"/>
                  </a:lnTo>
                  <a:lnTo>
                    <a:pt x="329" y="366"/>
                  </a:lnTo>
                  <a:lnTo>
                    <a:pt x="339" y="362"/>
                  </a:lnTo>
                  <a:lnTo>
                    <a:pt x="350" y="357"/>
                  </a:lnTo>
                  <a:lnTo>
                    <a:pt x="360" y="352"/>
                  </a:lnTo>
                  <a:lnTo>
                    <a:pt x="366" y="351"/>
                  </a:lnTo>
                  <a:lnTo>
                    <a:pt x="371" y="348"/>
                  </a:lnTo>
                  <a:lnTo>
                    <a:pt x="372" y="347"/>
                  </a:lnTo>
                  <a:lnTo>
                    <a:pt x="371" y="336"/>
                  </a:lnTo>
                  <a:lnTo>
                    <a:pt x="370" y="327"/>
                  </a:lnTo>
                  <a:lnTo>
                    <a:pt x="368" y="317"/>
                  </a:lnTo>
                  <a:lnTo>
                    <a:pt x="366" y="306"/>
                  </a:lnTo>
                  <a:lnTo>
                    <a:pt x="366" y="302"/>
                  </a:lnTo>
                  <a:lnTo>
                    <a:pt x="364" y="296"/>
                  </a:lnTo>
                  <a:lnTo>
                    <a:pt x="363" y="286"/>
                  </a:lnTo>
                  <a:lnTo>
                    <a:pt x="362" y="276"/>
                  </a:lnTo>
                  <a:lnTo>
                    <a:pt x="359" y="265"/>
                  </a:lnTo>
                  <a:lnTo>
                    <a:pt x="358" y="255"/>
                  </a:lnTo>
                  <a:lnTo>
                    <a:pt x="357" y="246"/>
                  </a:lnTo>
                  <a:lnTo>
                    <a:pt x="355" y="235"/>
                  </a:lnTo>
                  <a:lnTo>
                    <a:pt x="353" y="225"/>
                  </a:lnTo>
                  <a:lnTo>
                    <a:pt x="351" y="214"/>
                  </a:lnTo>
                  <a:lnTo>
                    <a:pt x="350" y="205"/>
                  </a:lnTo>
                  <a:lnTo>
                    <a:pt x="349" y="195"/>
                  </a:lnTo>
                  <a:lnTo>
                    <a:pt x="346" y="184"/>
                  </a:lnTo>
                  <a:lnTo>
                    <a:pt x="345" y="174"/>
                  </a:lnTo>
                  <a:lnTo>
                    <a:pt x="343" y="163"/>
                  </a:lnTo>
                  <a:lnTo>
                    <a:pt x="341" y="154"/>
                  </a:lnTo>
                  <a:lnTo>
                    <a:pt x="339" y="144"/>
                  </a:lnTo>
                  <a:lnTo>
                    <a:pt x="338" y="133"/>
                  </a:lnTo>
                  <a:lnTo>
                    <a:pt x="337" y="124"/>
                  </a:lnTo>
                  <a:lnTo>
                    <a:pt x="334" y="114"/>
                  </a:lnTo>
                  <a:lnTo>
                    <a:pt x="333" y="103"/>
                  </a:lnTo>
                  <a:lnTo>
                    <a:pt x="332" y="93"/>
                  </a:lnTo>
                  <a:lnTo>
                    <a:pt x="330" y="82"/>
                  </a:lnTo>
                  <a:lnTo>
                    <a:pt x="328" y="73"/>
                  </a:lnTo>
                  <a:lnTo>
                    <a:pt x="326" y="63"/>
                  </a:lnTo>
                  <a:lnTo>
                    <a:pt x="325" y="52"/>
                  </a:lnTo>
                  <a:lnTo>
                    <a:pt x="324" y="42"/>
                  </a:lnTo>
                  <a:lnTo>
                    <a:pt x="321" y="32"/>
                  </a:lnTo>
                  <a:lnTo>
                    <a:pt x="320" y="22"/>
                  </a:lnTo>
                  <a:lnTo>
                    <a:pt x="319" y="12"/>
                  </a:lnTo>
                  <a:lnTo>
                    <a:pt x="315" y="2"/>
                  </a:lnTo>
                  <a:lnTo>
                    <a:pt x="316" y="0"/>
                  </a:lnTo>
                  <a:lnTo>
                    <a:pt x="322" y="5"/>
                  </a:lnTo>
                  <a:lnTo>
                    <a:pt x="325" y="6"/>
                  </a:lnTo>
                  <a:lnTo>
                    <a:pt x="329" y="9"/>
                  </a:lnTo>
                  <a:lnTo>
                    <a:pt x="332" y="10"/>
                  </a:lnTo>
                  <a:lnTo>
                    <a:pt x="336" y="13"/>
                  </a:lnTo>
                  <a:lnTo>
                    <a:pt x="338" y="13"/>
                  </a:lnTo>
                  <a:lnTo>
                    <a:pt x="339" y="12"/>
                  </a:lnTo>
                  <a:lnTo>
                    <a:pt x="341" y="13"/>
                  </a:lnTo>
                  <a:lnTo>
                    <a:pt x="342" y="13"/>
                  </a:lnTo>
                  <a:lnTo>
                    <a:pt x="342" y="14"/>
                  </a:lnTo>
                  <a:lnTo>
                    <a:pt x="342" y="15"/>
                  </a:lnTo>
                  <a:lnTo>
                    <a:pt x="342" y="19"/>
                  </a:lnTo>
                  <a:lnTo>
                    <a:pt x="343" y="21"/>
                  </a:lnTo>
                  <a:lnTo>
                    <a:pt x="345" y="22"/>
                  </a:lnTo>
                  <a:lnTo>
                    <a:pt x="345" y="23"/>
                  </a:lnTo>
                  <a:lnTo>
                    <a:pt x="345" y="26"/>
                  </a:lnTo>
                  <a:lnTo>
                    <a:pt x="347" y="29"/>
                  </a:lnTo>
                  <a:lnTo>
                    <a:pt x="350" y="30"/>
                  </a:lnTo>
                  <a:lnTo>
                    <a:pt x="353" y="30"/>
                  </a:lnTo>
                  <a:lnTo>
                    <a:pt x="357" y="31"/>
                  </a:lnTo>
                  <a:lnTo>
                    <a:pt x="360" y="32"/>
                  </a:lnTo>
                  <a:lnTo>
                    <a:pt x="360" y="34"/>
                  </a:lnTo>
                  <a:lnTo>
                    <a:pt x="363" y="35"/>
                  </a:lnTo>
                  <a:lnTo>
                    <a:pt x="366" y="38"/>
                  </a:lnTo>
                  <a:lnTo>
                    <a:pt x="366" y="39"/>
                  </a:lnTo>
                  <a:lnTo>
                    <a:pt x="367" y="40"/>
                  </a:lnTo>
                  <a:lnTo>
                    <a:pt x="370" y="46"/>
                  </a:lnTo>
                  <a:lnTo>
                    <a:pt x="371" y="48"/>
                  </a:lnTo>
                  <a:lnTo>
                    <a:pt x="371" y="49"/>
                  </a:lnTo>
                  <a:lnTo>
                    <a:pt x="372" y="52"/>
                  </a:lnTo>
                  <a:lnTo>
                    <a:pt x="374" y="55"/>
                  </a:lnTo>
                  <a:lnTo>
                    <a:pt x="374" y="56"/>
                  </a:lnTo>
                  <a:lnTo>
                    <a:pt x="372" y="56"/>
                  </a:lnTo>
                  <a:lnTo>
                    <a:pt x="372" y="57"/>
                  </a:lnTo>
                  <a:lnTo>
                    <a:pt x="374" y="60"/>
                  </a:lnTo>
                  <a:lnTo>
                    <a:pt x="375" y="59"/>
                  </a:lnTo>
                  <a:lnTo>
                    <a:pt x="376" y="60"/>
                  </a:lnTo>
                  <a:lnTo>
                    <a:pt x="377" y="63"/>
                  </a:lnTo>
                  <a:lnTo>
                    <a:pt x="379" y="65"/>
                  </a:lnTo>
                  <a:lnTo>
                    <a:pt x="380" y="65"/>
                  </a:lnTo>
                  <a:lnTo>
                    <a:pt x="380" y="68"/>
                  </a:lnTo>
                  <a:lnTo>
                    <a:pt x="380" y="69"/>
                  </a:lnTo>
                  <a:lnTo>
                    <a:pt x="381" y="70"/>
                  </a:lnTo>
                  <a:lnTo>
                    <a:pt x="383" y="72"/>
                  </a:lnTo>
                  <a:lnTo>
                    <a:pt x="385" y="74"/>
                  </a:lnTo>
                  <a:lnTo>
                    <a:pt x="387" y="76"/>
                  </a:lnTo>
                  <a:lnTo>
                    <a:pt x="388" y="76"/>
                  </a:lnTo>
                  <a:lnTo>
                    <a:pt x="389" y="77"/>
                  </a:lnTo>
                  <a:lnTo>
                    <a:pt x="391" y="78"/>
                  </a:lnTo>
                  <a:lnTo>
                    <a:pt x="392" y="80"/>
                  </a:lnTo>
                  <a:lnTo>
                    <a:pt x="393" y="80"/>
                  </a:lnTo>
                  <a:lnTo>
                    <a:pt x="394" y="81"/>
                  </a:lnTo>
                  <a:lnTo>
                    <a:pt x="397" y="81"/>
                  </a:lnTo>
                  <a:lnTo>
                    <a:pt x="398" y="80"/>
                  </a:lnTo>
                  <a:lnTo>
                    <a:pt x="400" y="81"/>
                  </a:lnTo>
                  <a:lnTo>
                    <a:pt x="401" y="81"/>
                  </a:lnTo>
                  <a:lnTo>
                    <a:pt x="402" y="81"/>
                  </a:lnTo>
                  <a:lnTo>
                    <a:pt x="402" y="82"/>
                  </a:lnTo>
                  <a:lnTo>
                    <a:pt x="404" y="84"/>
                  </a:lnTo>
                  <a:lnTo>
                    <a:pt x="405" y="85"/>
                  </a:lnTo>
                  <a:lnTo>
                    <a:pt x="406" y="86"/>
                  </a:lnTo>
                  <a:lnTo>
                    <a:pt x="406" y="87"/>
                  </a:lnTo>
                  <a:lnTo>
                    <a:pt x="408" y="89"/>
                  </a:lnTo>
                  <a:lnTo>
                    <a:pt x="408" y="90"/>
                  </a:lnTo>
                  <a:lnTo>
                    <a:pt x="409" y="90"/>
                  </a:lnTo>
                  <a:lnTo>
                    <a:pt x="409" y="91"/>
                  </a:lnTo>
                  <a:lnTo>
                    <a:pt x="412" y="94"/>
                  </a:lnTo>
                  <a:lnTo>
                    <a:pt x="414" y="94"/>
                  </a:lnTo>
                  <a:lnTo>
                    <a:pt x="414" y="95"/>
                  </a:lnTo>
                  <a:lnTo>
                    <a:pt x="415" y="97"/>
                  </a:lnTo>
                  <a:lnTo>
                    <a:pt x="414" y="98"/>
                  </a:lnTo>
                  <a:lnTo>
                    <a:pt x="415" y="101"/>
                  </a:lnTo>
                  <a:lnTo>
                    <a:pt x="419" y="103"/>
                  </a:lnTo>
                  <a:lnTo>
                    <a:pt x="421" y="104"/>
                  </a:lnTo>
                  <a:lnTo>
                    <a:pt x="422" y="106"/>
                  </a:lnTo>
                  <a:lnTo>
                    <a:pt x="422" y="108"/>
                  </a:lnTo>
                  <a:lnTo>
                    <a:pt x="423" y="108"/>
                  </a:lnTo>
                  <a:lnTo>
                    <a:pt x="423" y="111"/>
                  </a:lnTo>
                  <a:lnTo>
                    <a:pt x="423" y="112"/>
                  </a:lnTo>
                  <a:lnTo>
                    <a:pt x="422" y="114"/>
                  </a:lnTo>
                  <a:lnTo>
                    <a:pt x="422" y="116"/>
                  </a:lnTo>
                  <a:lnTo>
                    <a:pt x="423" y="118"/>
                  </a:lnTo>
                  <a:lnTo>
                    <a:pt x="425" y="120"/>
                  </a:lnTo>
                  <a:lnTo>
                    <a:pt x="425" y="121"/>
                  </a:lnTo>
                  <a:lnTo>
                    <a:pt x="423" y="123"/>
                  </a:lnTo>
                  <a:lnTo>
                    <a:pt x="423" y="124"/>
                  </a:lnTo>
                  <a:lnTo>
                    <a:pt x="422" y="124"/>
                  </a:lnTo>
                  <a:lnTo>
                    <a:pt x="425" y="125"/>
                  </a:lnTo>
                  <a:lnTo>
                    <a:pt x="426" y="127"/>
                  </a:lnTo>
                  <a:lnTo>
                    <a:pt x="429" y="128"/>
                  </a:lnTo>
                  <a:lnTo>
                    <a:pt x="430" y="128"/>
                  </a:lnTo>
                  <a:lnTo>
                    <a:pt x="431" y="131"/>
                  </a:lnTo>
                  <a:lnTo>
                    <a:pt x="432" y="131"/>
                  </a:lnTo>
                  <a:lnTo>
                    <a:pt x="432" y="132"/>
                  </a:lnTo>
                  <a:lnTo>
                    <a:pt x="434" y="132"/>
                  </a:lnTo>
                  <a:lnTo>
                    <a:pt x="435" y="133"/>
                  </a:lnTo>
                  <a:lnTo>
                    <a:pt x="438" y="135"/>
                  </a:lnTo>
                  <a:lnTo>
                    <a:pt x="440" y="137"/>
                  </a:lnTo>
                  <a:lnTo>
                    <a:pt x="440" y="138"/>
                  </a:lnTo>
                  <a:lnTo>
                    <a:pt x="442" y="140"/>
                  </a:lnTo>
                  <a:lnTo>
                    <a:pt x="443" y="142"/>
                  </a:lnTo>
                  <a:lnTo>
                    <a:pt x="443" y="144"/>
                  </a:lnTo>
                  <a:lnTo>
                    <a:pt x="444" y="145"/>
                  </a:lnTo>
                  <a:lnTo>
                    <a:pt x="444" y="146"/>
                  </a:lnTo>
                  <a:lnTo>
                    <a:pt x="444" y="148"/>
                  </a:lnTo>
                  <a:lnTo>
                    <a:pt x="447" y="152"/>
                  </a:lnTo>
                  <a:lnTo>
                    <a:pt x="447" y="153"/>
                  </a:lnTo>
                  <a:lnTo>
                    <a:pt x="448" y="154"/>
                  </a:lnTo>
                  <a:lnTo>
                    <a:pt x="450" y="156"/>
                  </a:lnTo>
                  <a:lnTo>
                    <a:pt x="450" y="158"/>
                  </a:lnTo>
                  <a:lnTo>
                    <a:pt x="447" y="159"/>
                  </a:lnTo>
                  <a:lnTo>
                    <a:pt x="447" y="161"/>
                  </a:lnTo>
                  <a:lnTo>
                    <a:pt x="446" y="162"/>
                  </a:lnTo>
                  <a:lnTo>
                    <a:pt x="444" y="162"/>
                  </a:lnTo>
                  <a:lnTo>
                    <a:pt x="444" y="163"/>
                  </a:lnTo>
                  <a:lnTo>
                    <a:pt x="443" y="166"/>
                  </a:lnTo>
                  <a:lnTo>
                    <a:pt x="443" y="169"/>
                  </a:lnTo>
                  <a:lnTo>
                    <a:pt x="443" y="174"/>
                  </a:lnTo>
                  <a:lnTo>
                    <a:pt x="444" y="176"/>
                  </a:lnTo>
                  <a:lnTo>
                    <a:pt x="444" y="180"/>
                  </a:lnTo>
                  <a:lnTo>
                    <a:pt x="446" y="183"/>
                  </a:lnTo>
                  <a:lnTo>
                    <a:pt x="448" y="184"/>
                  </a:lnTo>
                  <a:lnTo>
                    <a:pt x="451" y="187"/>
                  </a:lnTo>
                  <a:lnTo>
                    <a:pt x="452" y="188"/>
                  </a:lnTo>
                  <a:lnTo>
                    <a:pt x="455" y="192"/>
                  </a:lnTo>
                  <a:lnTo>
                    <a:pt x="457" y="193"/>
                  </a:lnTo>
                  <a:lnTo>
                    <a:pt x="459" y="195"/>
                  </a:lnTo>
                  <a:lnTo>
                    <a:pt x="461" y="195"/>
                  </a:lnTo>
                  <a:lnTo>
                    <a:pt x="461" y="196"/>
                  </a:lnTo>
                  <a:lnTo>
                    <a:pt x="463" y="197"/>
                  </a:lnTo>
                  <a:lnTo>
                    <a:pt x="464" y="200"/>
                  </a:lnTo>
                  <a:lnTo>
                    <a:pt x="464" y="201"/>
                  </a:lnTo>
                  <a:lnTo>
                    <a:pt x="465" y="203"/>
                  </a:lnTo>
                  <a:lnTo>
                    <a:pt x="465" y="207"/>
                  </a:lnTo>
                  <a:lnTo>
                    <a:pt x="467" y="212"/>
                  </a:lnTo>
                  <a:lnTo>
                    <a:pt x="467" y="213"/>
                  </a:lnTo>
                  <a:lnTo>
                    <a:pt x="468" y="213"/>
                  </a:lnTo>
                  <a:lnTo>
                    <a:pt x="468" y="214"/>
                  </a:lnTo>
                  <a:lnTo>
                    <a:pt x="468" y="216"/>
                  </a:lnTo>
                  <a:lnTo>
                    <a:pt x="469" y="218"/>
                  </a:lnTo>
                  <a:lnTo>
                    <a:pt x="472" y="220"/>
                  </a:lnTo>
                  <a:lnTo>
                    <a:pt x="476" y="224"/>
                  </a:lnTo>
                  <a:lnTo>
                    <a:pt x="477" y="226"/>
                  </a:lnTo>
                  <a:lnTo>
                    <a:pt x="478" y="228"/>
                  </a:lnTo>
                  <a:lnTo>
                    <a:pt x="480" y="230"/>
                  </a:lnTo>
                  <a:lnTo>
                    <a:pt x="481" y="234"/>
                  </a:lnTo>
                  <a:lnTo>
                    <a:pt x="481" y="235"/>
                  </a:lnTo>
                  <a:lnTo>
                    <a:pt x="484" y="235"/>
                  </a:lnTo>
                  <a:lnTo>
                    <a:pt x="484" y="237"/>
                  </a:lnTo>
                  <a:lnTo>
                    <a:pt x="485" y="238"/>
                  </a:lnTo>
                  <a:lnTo>
                    <a:pt x="484" y="242"/>
                  </a:lnTo>
                  <a:lnTo>
                    <a:pt x="482" y="245"/>
                  </a:lnTo>
                  <a:lnTo>
                    <a:pt x="484" y="247"/>
                  </a:lnTo>
                  <a:lnTo>
                    <a:pt x="484" y="248"/>
                  </a:lnTo>
                  <a:lnTo>
                    <a:pt x="484" y="250"/>
                  </a:lnTo>
                  <a:lnTo>
                    <a:pt x="482" y="251"/>
                  </a:lnTo>
                  <a:lnTo>
                    <a:pt x="481" y="254"/>
                  </a:lnTo>
                  <a:lnTo>
                    <a:pt x="482" y="255"/>
                  </a:lnTo>
                  <a:lnTo>
                    <a:pt x="485" y="260"/>
                  </a:lnTo>
                  <a:lnTo>
                    <a:pt x="486" y="264"/>
                  </a:lnTo>
                  <a:lnTo>
                    <a:pt x="486" y="265"/>
                  </a:lnTo>
                  <a:lnTo>
                    <a:pt x="486" y="267"/>
                  </a:lnTo>
                  <a:lnTo>
                    <a:pt x="486" y="268"/>
                  </a:lnTo>
                  <a:lnTo>
                    <a:pt x="488" y="271"/>
                  </a:lnTo>
                  <a:lnTo>
                    <a:pt x="489" y="272"/>
                  </a:lnTo>
                  <a:lnTo>
                    <a:pt x="490" y="272"/>
                  </a:lnTo>
                  <a:lnTo>
                    <a:pt x="491" y="272"/>
                  </a:lnTo>
                  <a:lnTo>
                    <a:pt x="491" y="273"/>
                  </a:lnTo>
                  <a:lnTo>
                    <a:pt x="493" y="276"/>
                  </a:lnTo>
                  <a:lnTo>
                    <a:pt x="491" y="277"/>
                  </a:lnTo>
                  <a:lnTo>
                    <a:pt x="493" y="279"/>
                  </a:lnTo>
                  <a:lnTo>
                    <a:pt x="493" y="281"/>
                  </a:lnTo>
                  <a:lnTo>
                    <a:pt x="494" y="282"/>
                  </a:lnTo>
                  <a:lnTo>
                    <a:pt x="493" y="284"/>
                  </a:lnTo>
                  <a:lnTo>
                    <a:pt x="491" y="285"/>
                  </a:lnTo>
                  <a:lnTo>
                    <a:pt x="491" y="286"/>
                  </a:lnTo>
                  <a:lnTo>
                    <a:pt x="491" y="288"/>
                  </a:lnTo>
                  <a:lnTo>
                    <a:pt x="493" y="289"/>
                  </a:lnTo>
                  <a:lnTo>
                    <a:pt x="499" y="290"/>
                  </a:lnTo>
                  <a:lnTo>
                    <a:pt x="501" y="292"/>
                  </a:lnTo>
                  <a:lnTo>
                    <a:pt x="503" y="293"/>
                  </a:lnTo>
                  <a:lnTo>
                    <a:pt x="506" y="294"/>
                  </a:lnTo>
                  <a:lnTo>
                    <a:pt x="506" y="296"/>
                  </a:lnTo>
                  <a:lnTo>
                    <a:pt x="507" y="296"/>
                  </a:lnTo>
                  <a:lnTo>
                    <a:pt x="511" y="298"/>
                  </a:lnTo>
                  <a:lnTo>
                    <a:pt x="512" y="299"/>
                  </a:lnTo>
                  <a:lnTo>
                    <a:pt x="514" y="299"/>
                  </a:lnTo>
                  <a:lnTo>
                    <a:pt x="515" y="298"/>
                  </a:lnTo>
                  <a:lnTo>
                    <a:pt x="515" y="297"/>
                  </a:lnTo>
                  <a:lnTo>
                    <a:pt x="518" y="296"/>
                  </a:lnTo>
                  <a:lnTo>
                    <a:pt x="519" y="296"/>
                  </a:lnTo>
                  <a:lnTo>
                    <a:pt x="519" y="297"/>
                  </a:lnTo>
                  <a:lnTo>
                    <a:pt x="522" y="298"/>
                  </a:lnTo>
                  <a:lnTo>
                    <a:pt x="524" y="303"/>
                  </a:lnTo>
                  <a:lnTo>
                    <a:pt x="525" y="305"/>
                  </a:lnTo>
                  <a:lnTo>
                    <a:pt x="527" y="307"/>
                  </a:lnTo>
                  <a:lnTo>
                    <a:pt x="528" y="309"/>
                  </a:lnTo>
                  <a:lnTo>
                    <a:pt x="532" y="307"/>
                  </a:lnTo>
                  <a:lnTo>
                    <a:pt x="533" y="309"/>
                  </a:lnTo>
                  <a:lnTo>
                    <a:pt x="535" y="309"/>
                  </a:lnTo>
                  <a:lnTo>
                    <a:pt x="536" y="310"/>
                  </a:lnTo>
                  <a:lnTo>
                    <a:pt x="537" y="310"/>
                  </a:lnTo>
                  <a:lnTo>
                    <a:pt x="539" y="311"/>
                  </a:lnTo>
                  <a:lnTo>
                    <a:pt x="539" y="313"/>
                  </a:lnTo>
                  <a:lnTo>
                    <a:pt x="539" y="314"/>
                  </a:lnTo>
                  <a:lnTo>
                    <a:pt x="539" y="317"/>
                  </a:lnTo>
                  <a:lnTo>
                    <a:pt x="539" y="318"/>
                  </a:lnTo>
                  <a:lnTo>
                    <a:pt x="539" y="319"/>
                  </a:lnTo>
                  <a:lnTo>
                    <a:pt x="537" y="319"/>
                  </a:lnTo>
                  <a:lnTo>
                    <a:pt x="537" y="320"/>
                  </a:lnTo>
                  <a:lnTo>
                    <a:pt x="539" y="323"/>
                  </a:lnTo>
                  <a:lnTo>
                    <a:pt x="541" y="326"/>
                  </a:lnTo>
                  <a:lnTo>
                    <a:pt x="544" y="328"/>
                  </a:lnTo>
                  <a:lnTo>
                    <a:pt x="546" y="331"/>
                  </a:lnTo>
                  <a:lnTo>
                    <a:pt x="549" y="332"/>
                  </a:lnTo>
                  <a:lnTo>
                    <a:pt x="550" y="332"/>
                  </a:lnTo>
                  <a:lnTo>
                    <a:pt x="553" y="334"/>
                  </a:lnTo>
                  <a:lnTo>
                    <a:pt x="556" y="334"/>
                  </a:lnTo>
                  <a:lnTo>
                    <a:pt x="557" y="334"/>
                  </a:lnTo>
                  <a:lnTo>
                    <a:pt x="561" y="337"/>
                  </a:lnTo>
                  <a:lnTo>
                    <a:pt x="562" y="339"/>
                  </a:lnTo>
                  <a:lnTo>
                    <a:pt x="562" y="340"/>
                  </a:lnTo>
                  <a:lnTo>
                    <a:pt x="562" y="343"/>
                  </a:lnTo>
                  <a:lnTo>
                    <a:pt x="563" y="344"/>
                  </a:lnTo>
                  <a:lnTo>
                    <a:pt x="565" y="349"/>
                  </a:lnTo>
                  <a:lnTo>
                    <a:pt x="565" y="351"/>
                  </a:lnTo>
                  <a:lnTo>
                    <a:pt x="565" y="353"/>
                  </a:lnTo>
                  <a:lnTo>
                    <a:pt x="565" y="354"/>
                  </a:lnTo>
                  <a:lnTo>
                    <a:pt x="565" y="357"/>
                  </a:lnTo>
                  <a:lnTo>
                    <a:pt x="565" y="358"/>
                  </a:lnTo>
                  <a:lnTo>
                    <a:pt x="566" y="360"/>
                  </a:lnTo>
                  <a:lnTo>
                    <a:pt x="567" y="360"/>
                  </a:lnTo>
                  <a:lnTo>
                    <a:pt x="569" y="361"/>
                  </a:lnTo>
                  <a:lnTo>
                    <a:pt x="570" y="361"/>
                  </a:lnTo>
                  <a:lnTo>
                    <a:pt x="571" y="362"/>
                  </a:lnTo>
                  <a:lnTo>
                    <a:pt x="575" y="368"/>
                  </a:lnTo>
                  <a:lnTo>
                    <a:pt x="577" y="368"/>
                  </a:lnTo>
                  <a:lnTo>
                    <a:pt x="578" y="366"/>
                  </a:lnTo>
                  <a:lnTo>
                    <a:pt x="579" y="368"/>
                  </a:lnTo>
                  <a:lnTo>
                    <a:pt x="581" y="369"/>
                  </a:lnTo>
                  <a:lnTo>
                    <a:pt x="582" y="373"/>
                  </a:lnTo>
                  <a:lnTo>
                    <a:pt x="583" y="374"/>
                  </a:lnTo>
                  <a:lnTo>
                    <a:pt x="586" y="375"/>
                  </a:lnTo>
                  <a:lnTo>
                    <a:pt x="587" y="377"/>
                  </a:lnTo>
                  <a:lnTo>
                    <a:pt x="588" y="377"/>
                  </a:lnTo>
                  <a:lnTo>
                    <a:pt x="588" y="375"/>
                  </a:lnTo>
                  <a:lnTo>
                    <a:pt x="590" y="373"/>
                  </a:lnTo>
                  <a:lnTo>
                    <a:pt x="591" y="371"/>
                  </a:lnTo>
                  <a:lnTo>
                    <a:pt x="594" y="371"/>
                  </a:lnTo>
                  <a:lnTo>
                    <a:pt x="595" y="371"/>
                  </a:lnTo>
                  <a:lnTo>
                    <a:pt x="596" y="371"/>
                  </a:lnTo>
                  <a:lnTo>
                    <a:pt x="599" y="371"/>
                  </a:lnTo>
                  <a:lnTo>
                    <a:pt x="601" y="371"/>
                  </a:lnTo>
                  <a:lnTo>
                    <a:pt x="603" y="373"/>
                  </a:lnTo>
                  <a:lnTo>
                    <a:pt x="604" y="373"/>
                  </a:lnTo>
                  <a:lnTo>
                    <a:pt x="605" y="373"/>
                  </a:lnTo>
                  <a:lnTo>
                    <a:pt x="607" y="373"/>
                  </a:lnTo>
                  <a:lnTo>
                    <a:pt x="608" y="373"/>
                  </a:lnTo>
                  <a:lnTo>
                    <a:pt x="609" y="373"/>
                  </a:lnTo>
                  <a:lnTo>
                    <a:pt x="611" y="374"/>
                  </a:lnTo>
                  <a:lnTo>
                    <a:pt x="612" y="374"/>
                  </a:lnTo>
                  <a:lnTo>
                    <a:pt x="613" y="374"/>
                  </a:lnTo>
                  <a:lnTo>
                    <a:pt x="615" y="374"/>
                  </a:lnTo>
                  <a:lnTo>
                    <a:pt x="616" y="375"/>
                  </a:lnTo>
                  <a:lnTo>
                    <a:pt x="617" y="375"/>
                  </a:lnTo>
                  <a:lnTo>
                    <a:pt x="618" y="377"/>
                  </a:lnTo>
                  <a:lnTo>
                    <a:pt x="620" y="377"/>
                  </a:lnTo>
                  <a:lnTo>
                    <a:pt x="621" y="378"/>
                  </a:lnTo>
                  <a:lnTo>
                    <a:pt x="624" y="378"/>
                  </a:lnTo>
                  <a:lnTo>
                    <a:pt x="626" y="377"/>
                  </a:lnTo>
                  <a:lnTo>
                    <a:pt x="628" y="377"/>
                  </a:lnTo>
                  <a:lnTo>
                    <a:pt x="629" y="377"/>
                  </a:lnTo>
                  <a:lnTo>
                    <a:pt x="630" y="377"/>
                  </a:lnTo>
                  <a:lnTo>
                    <a:pt x="632" y="377"/>
                  </a:lnTo>
                  <a:lnTo>
                    <a:pt x="633" y="377"/>
                  </a:lnTo>
                  <a:lnTo>
                    <a:pt x="636" y="377"/>
                  </a:lnTo>
                  <a:lnTo>
                    <a:pt x="637" y="377"/>
                  </a:lnTo>
                  <a:lnTo>
                    <a:pt x="638" y="377"/>
                  </a:lnTo>
                  <a:lnTo>
                    <a:pt x="639" y="375"/>
                  </a:lnTo>
                  <a:lnTo>
                    <a:pt x="641" y="374"/>
                  </a:lnTo>
                  <a:lnTo>
                    <a:pt x="642" y="374"/>
                  </a:lnTo>
                  <a:lnTo>
                    <a:pt x="643" y="373"/>
                  </a:lnTo>
                  <a:lnTo>
                    <a:pt x="645" y="373"/>
                  </a:lnTo>
                  <a:lnTo>
                    <a:pt x="647" y="371"/>
                  </a:lnTo>
                  <a:lnTo>
                    <a:pt x="649" y="373"/>
                  </a:lnTo>
                  <a:lnTo>
                    <a:pt x="651" y="373"/>
                  </a:lnTo>
                  <a:lnTo>
                    <a:pt x="653" y="373"/>
                  </a:lnTo>
                  <a:lnTo>
                    <a:pt x="655" y="373"/>
                  </a:lnTo>
                  <a:lnTo>
                    <a:pt x="656" y="373"/>
                  </a:lnTo>
                  <a:lnTo>
                    <a:pt x="658" y="373"/>
                  </a:lnTo>
                  <a:lnTo>
                    <a:pt x="659" y="373"/>
                  </a:lnTo>
                  <a:lnTo>
                    <a:pt x="660" y="371"/>
                  </a:lnTo>
                  <a:lnTo>
                    <a:pt x="663" y="371"/>
                  </a:lnTo>
                  <a:lnTo>
                    <a:pt x="664" y="371"/>
                  </a:lnTo>
                  <a:lnTo>
                    <a:pt x="666" y="370"/>
                  </a:lnTo>
                  <a:lnTo>
                    <a:pt x="667" y="370"/>
                  </a:lnTo>
                  <a:lnTo>
                    <a:pt x="668" y="369"/>
                  </a:lnTo>
                  <a:lnTo>
                    <a:pt x="670" y="369"/>
                  </a:lnTo>
                  <a:lnTo>
                    <a:pt x="671" y="368"/>
                  </a:lnTo>
                  <a:lnTo>
                    <a:pt x="674" y="368"/>
                  </a:lnTo>
                  <a:lnTo>
                    <a:pt x="675" y="366"/>
                  </a:lnTo>
                  <a:lnTo>
                    <a:pt x="676" y="366"/>
                  </a:lnTo>
                  <a:lnTo>
                    <a:pt x="677" y="366"/>
                  </a:lnTo>
                  <a:lnTo>
                    <a:pt x="679" y="366"/>
                  </a:lnTo>
                  <a:lnTo>
                    <a:pt x="680" y="366"/>
                  </a:lnTo>
                  <a:lnTo>
                    <a:pt x="683" y="365"/>
                  </a:lnTo>
                  <a:lnTo>
                    <a:pt x="684" y="365"/>
                  </a:lnTo>
                  <a:lnTo>
                    <a:pt x="685" y="364"/>
                  </a:lnTo>
                  <a:lnTo>
                    <a:pt x="688" y="362"/>
                  </a:lnTo>
                  <a:lnTo>
                    <a:pt x="689" y="361"/>
                  </a:lnTo>
                  <a:lnTo>
                    <a:pt x="692" y="358"/>
                  </a:lnTo>
                  <a:lnTo>
                    <a:pt x="692" y="357"/>
                  </a:lnTo>
                  <a:lnTo>
                    <a:pt x="694" y="356"/>
                  </a:lnTo>
                  <a:lnTo>
                    <a:pt x="697" y="352"/>
                  </a:lnTo>
                  <a:lnTo>
                    <a:pt x="697" y="351"/>
                  </a:lnTo>
                  <a:lnTo>
                    <a:pt x="698" y="349"/>
                  </a:lnTo>
                  <a:lnTo>
                    <a:pt x="700" y="348"/>
                  </a:lnTo>
                  <a:lnTo>
                    <a:pt x="700" y="347"/>
                  </a:lnTo>
                  <a:lnTo>
                    <a:pt x="701" y="344"/>
                  </a:lnTo>
                  <a:lnTo>
                    <a:pt x="701" y="341"/>
                  </a:lnTo>
                  <a:lnTo>
                    <a:pt x="702" y="339"/>
                  </a:lnTo>
                  <a:lnTo>
                    <a:pt x="705" y="336"/>
                  </a:lnTo>
                  <a:lnTo>
                    <a:pt x="709" y="334"/>
                  </a:lnTo>
                  <a:lnTo>
                    <a:pt x="710" y="331"/>
                  </a:lnTo>
                  <a:lnTo>
                    <a:pt x="711" y="330"/>
                  </a:lnTo>
                  <a:lnTo>
                    <a:pt x="713" y="327"/>
                  </a:lnTo>
                  <a:lnTo>
                    <a:pt x="714" y="323"/>
                  </a:lnTo>
                  <a:lnTo>
                    <a:pt x="715" y="320"/>
                  </a:lnTo>
                  <a:lnTo>
                    <a:pt x="717" y="318"/>
                  </a:lnTo>
                  <a:lnTo>
                    <a:pt x="717" y="317"/>
                  </a:lnTo>
                  <a:lnTo>
                    <a:pt x="718" y="314"/>
                  </a:lnTo>
                  <a:lnTo>
                    <a:pt x="721" y="311"/>
                  </a:lnTo>
                  <a:lnTo>
                    <a:pt x="723" y="310"/>
                  </a:lnTo>
                  <a:lnTo>
                    <a:pt x="725" y="310"/>
                  </a:lnTo>
                  <a:lnTo>
                    <a:pt x="729" y="310"/>
                  </a:lnTo>
                  <a:lnTo>
                    <a:pt x="731" y="310"/>
                  </a:lnTo>
                  <a:lnTo>
                    <a:pt x="734" y="311"/>
                  </a:lnTo>
                  <a:lnTo>
                    <a:pt x="739" y="311"/>
                  </a:lnTo>
                  <a:lnTo>
                    <a:pt x="740" y="311"/>
                  </a:lnTo>
                  <a:lnTo>
                    <a:pt x="743" y="313"/>
                  </a:lnTo>
                  <a:lnTo>
                    <a:pt x="749" y="314"/>
                  </a:lnTo>
                  <a:lnTo>
                    <a:pt x="751" y="314"/>
                  </a:lnTo>
                  <a:lnTo>
                    <a:pt x="755" y="315"/>
                  </a:lnTo>
                  <a:lnTo>
                    <a:pt x="756" y="315"/>
                  </a:lnTo>
                  <a:lnTo>
                    <a:pt x="759" y="318"/>
                  </a:lnTo>
                  <a:lnTo>
                    <a:pt x="763" y="319"/>
                  </a:lnTo>
                  <a:lnTo>
                    <a:pt x="765" y="322"/>
                  </a:lnTo>
                  <a:lnTo>
                    <a:pt x="770" y="323"/>
                  </a:lnTo>
                  <a:lnTo>
                    <a:pt x="776" y="328"/>
                  </a:lnTo>
                  <a:lnTo>
                    <a:pt x="777" y="330"/>
                  </a:lnTo>
                  <a:lnTo>
                    <a:pt x="778" y="331"/>
                  </a:lnTo>
                  <a:lnTo>
                    <a:pt x="784" y="331"/>
                  </a:lnTo>
                  <a:lnTo>
                    <a:pt x="787" y="331"/>
                  </a:lnTo>
                  <a:lnTo>
                    <a:pt x="789" y="331"/>
                  </a:lnTo>
                  <a:lnTo>
                    <a:pt x="789" y="330"/>
                  </a:lnTo>
                  <a:lnTo>
                    <a:pt x="793" y="328"/>
                  </a:lnTo>
                  <a:lnTo>
                    <a:pt x="795" y="327"/>
                  </a:lnTo>
                  <a:lnTo>
                    <a:pt x="798" y="324"/>
                  </a:lnTo>
                  <a:lnTo>
                    <a:pt x="801" y="320"/>
                  </a:lnTo>
                  <a:lnTo>
                    <a:pt x="803" y="319"/>
                  </a:lnTo>
                  <a:lnTo>
                    <a:pt x="806" y="317"/>
                  </a:lnTo>
                  <a:lnTo>
                    <a:pt x="806" y="315"/>
                  </a:lnTo>
                  <a:lnTo>
                    <a:pt x="807" y="315"/>
                  </a:lnTo>
                  <a:lnTo>
                    <a:pt x="807" y="314"/>
                  </a:lnTo>
                  <a:lnTo>
                    <a:pt x="808" y="313"/>
                  </a:lnTo>
                  <a:lnTo>
                    <a:pt x="811" y="309"/>
                  </a:lnTo>
                  <a:lnTo>
                    <a:pt x="811" y="303"/>
                  </a:lnTo>
                  <a:lnTo>
                    <a:pt x="811" y="298"/>
                  </a:lnTo>
                  <a:lnTo>
                    <a:pt x="806" y="292"/>
                  </a:lnTo>
                  <a:lnTo>
                    <a:pt x="799" y="281"/>
                  </a:lnTo>
                  <a:lnTo>
                    <a:pt x="799" y="277"/>
                  </a:lnTo>
                  <a:lnTo>
                    <a:pt x="798" y="275"/>
                  </a:lnTo>
                  <a:lnTo>
                    <a:pt x="797" y="272"/>
                  </a:lnTo>
                  <a:lnTo>
                    <a:pt x="790" y="269"/>
                  </a:lnTo>
                  <a:lnTo>
                    <a:pt x="789" y="268"/>
                  </a:lnTo>
                  <a:lnTo>
                    <a:pt x="787" y="268"/>
                  </a:lnTo>
                  <a:lnTo>
                    <a:pt x="782" y="265"/>
                  </a:lnTo>
                  <a:lnTo>
                    <a:pt x="781" y="264"/>
                  </a:lnTo>
                  <a:lnTo>
                    <a:pt x="777" y="264"/>
                  </a:lnTo>
                  <a:lnTo>
                    <a:pt x="774" y="263"/>
                  </a:lnTo>
                  <a:lnTo>
                    <a:pt x="772" y="264"/>
                  </a:lnTo>
                  <a:lnTo>
                    <a:pt x="770" y="264"/>
                  </a:lnTo>
                  <a:lnTo>
                    <a:pt x="767" y="265"/>
                  </a:lnTo>
                  <a:lnTo>
                    <a:pt x="763" y="267"/>
                  </a:lnTo>
                  <a:lnTo>
                    <a:pt x="761" y="267"/>
                  </a:lnTo>
                  <a:lnTo>
                    <a:pt x="760" y="267"/>
                  </a:lnTo>
                  <a:lnTo>
                    <a:pt x="759" y="267"/>
                  </a:lnTo>
                  <a:lnTo>
                    <a:pt x="752" y="271"/>
                  </a:lnTo>
                  <a:lnTo>
                    <a:pt x="752" y="269"/>
                  </a:lnTo>
                  <a:lnTo>
                    <a:pt x="749" y="269"/>
                  </a:lnTo>
                  <a:lnTo>
                    <a:pt x="739" y="267"/>
                  </a:lnTo>
                  <a:lnTo>
                    <a:pt x="736" y="267"/>
                  </a:lnTo>
                  <a:lnTo>
                    <a:pt x="731" y="260"/>
                  </a:lnTo>
                  <a:lnTo>
                    <a:pt x="730" y="258"/>
                  </a:lnTo>
                  <a:lnTo>
                    <a:pt x="729" y="256"/>
                  </a:lnTo>
                  <a:lnTo>
                    <a:pt x="726" y="252"/>
                  </a:lnTo>
                  <a:lnTo>
                    <a:pt x="726" y="250"/>
                  </a:lnTo>
                  <a:lnTo>
                    <a:pt x="726" y="248"/>
                  </a:lnTo>
                  <a:lnTo>
                    <a:pt x="722" y="243"/>
                  </a:lnTo>
                  <a:lnTo>
                    <a:pt x="721" y="241"/>
                  </a:lnTo>
                  <a:lnTo>
                    <a:pt x="718" y="238"/>
                  </a:lnTo>
                  <a:lnTo>
                    <a:pt x="718" y="237"/>
                  </a:lnTo>
                  <a:lnTo>
                    <a:pt x="717" y="235"/>
                  </a:lnTo>
                  <a:lnTo>
                    <a:pt x="715" y="230"/>
                  </a:lnTo>
                  <a:lnTo>
                    <a:pt x="713" y="226"/>
                  </a:lnTo>
                  <a:lnTo>
                    <a:pt x="713" y="224"/>
                  </a:lnTo>
                  <a:lnTo>
                    <a:pt x="713" y="221"/>
                  </a:lnTo>
                  <a:lnTo>
                    <a:pt x="711" y="216"/>
                  </a:lnTo>
                  <a:lnTo>
                    <a:pt x="713" y="209"/>
                  </a:lnTo>
                  <a:lnTo>
                    <a:pt x="713" y="207"/>
                  </a:lnTo>
                  <a:lnTo>
                    <a:pt x="714" y="204"/>
                  </a:lnTo>
                  <a:lnTo>
                    <a:pt x="717" y="201"/>
                  </a:lnTo>
                  <a:lnTo>
                    <a:pt x="717" y="200"/>
                  </a:lnTo>
                  <a:lnTo>
                    <a:pt x="718" y="199"/>
                  </a:lnTo>
                  <a:lnTo>
                    <a:pt x="719" y="197"/>
                  </a:lnTo>
                  <a:lnTo>
                    <a:pt x="721" y="197"/>
                  </a:lnTo>
                  <a:lnTo>
                    <a:pt x="722" y="197"/>
                  </a:lnTo>
                  <a:lnTo>
                    <a:pt x="722" y="196"/>
                  </a:lnTo>
                  <a:lnTo>
                    <a:pt x="726" y="193"/>
                  </a:lnTo>
                  <a:lnTo>
                    <a:pt x="726" y="192"/>
                  </a:lnTo>
                  <a:lnTo>
                    <a:pt x="727" y="190"/>
                  </a:lnTo>
                  <a:lnTo>
                    <a:pt x="729" y="190"/>
                  </a:lnTo>
                  <a:lnTo>
                    <a:pt x="729" y="186"/>
                  </a:lnTo>
                  <a:lnTo>
                    <a:pt x="730" y="186"/>
                  </a:lnTo>
                  <a:lnTo>
                    <a:pt x="730" y="183"/>
                  </a:lnTo>
                  <a:lnTo>
                    <a:pt x="730" y="182"/>
                  </a:lnTo>
                  <a:lnTo>
                    <a:pt x="730" y="179"/>
                  </a:lnTo>
                  <a:lnTo>
                    <a:pt x="730" y="176"/>
                  </a:lnTo>
                  <a:lnTo>
                    <a:pt x="727" y="173"/>
                  </a:lnTo>
                  <a:lnTo>
                    <a:pt x="727" y="171"/>
                  </a:lnTo>
                  <a:lnTo>
                    <a:pt x="727" y="170"/>
                  </a:lnTo>
                  <a:lnTo>
                    <a:pt x="727" y="169"/>
                  </a:lnTo>
                  <a:lnTo>
                    <a:pt x="726" y="166"/>
                  </a:lnTo>
                  <a:lnTo>
                    <a:pt x="725" y="162"/>
                  </a:lnTo>
                  <a:lnTo>
                    <a:pt x="725" y="159"/>
                  </a:lnTo>
                  <a:lnTo>
                    <a:pt x="722" y="154"/>
                  </a:lnTo>
                  <a:lnTo>
                    <a:pt x="722" y="149"/>
                  </a:lnTo>
                  <a:lnTo>
                    <a:pt x="722" y="146"/>
                  </a:lnTo>
                  <a:lnTo>
                    <a:pt x="722" y="138"/>
                  </a:lnTo>
                  <a:lnTo>
                    <a:pt x="725" y="135"/>
                  </a:lnTo>
                  <a:lnTo>
                    <a:pt x="726" y="121"/>
                  </a:lnTo>
                  <a:lnTo>
                    <a:pt x="726" y="119"/>
                  </a:lnTo>
                  <a:lnTo>
                    <a:pt x="726" y="116"/>
                  </a:lnTo>
                  <a:lnTo>
                    <a:pt x="727" y="115"/>
                  </a:lnTo>
                  <a:lnTo>
                    <a:pt x="727" y="114"/>
                  </a:lnTo>
                  <a:lnTo>
                    <a:pt x="729" y="112"/>
                  </a:lnTo>
                  <a:lnTo>
                    <a:pt x="730" y="107"/>
                  </a:lnTo>
                  <a:lnTo>
                    <a:pt x="731" y="104"/>
                  </a:lnTo>
                  <a:lnTo>
                    <a:pt x="732" y="99"/>
                  </a:lnTo>
                  <a:lnTo>
                    <a:pt x="735" y="95"/>
                  </a:lnTo>
                  <a:lnTo>
                    <a:pt x="736" y="89"/>
                  </a:lnTo>
                  <a:lnTo>
                    <a:pt x="738" y="86"/>
                  </a:lnTo>
                  <a:lnTo>
                    <a:pt x="740" y="82"/>
                  </a:lnTo>
                  <a:lnTo>
                    <a:pt x="742" y="81"/>
                  </a:lnTo>
                  <a:lnTo>
                    <a:pt x="744" y="80"/>
                  </a:lnTo>
                  <a:lnTo>
                    <a:pt x="746" y="78"/>
                  </a:lnTo>
                  <a:lnTo>
                    <a:pt x="747" y="77"/>
                  </a:lnTo>
                  <a:lnTo>
                    <a:pt x="748" y="77"/>
                  </a:lnTo>
                  <a:lnTo>
                    <a:pt x="751" y="76"/>
                  </a:lnTo>
                  <a:lnTo>
                    <a:pt x="752" y="74"/>
                  </a:lnTo>
                  <a:lnTo>
                    <a:pt x="755" y="74"/>
                  </a:lnTo>
                  <a:lnTo>
                    <a:pt x="757" y="73"/>
                  </a:lnTo>
                  <a:lnTo>
                    <a:pt x="760" y="73"/>
                  </a:lnTo>
                  <a:lnTo>
                    <a:pt x="761" y="74"/>
                  </a:lnTo>
                  <a:lnTo>
                    <a:pt x="763" y="74"/>
                  </a:lnTo>
                  <a:lnTo>
                    <a:pt x="765" y="74"/>
                  </a:lnTo>
                  <a:lnTo>
                    <a:pt x="767" y="73"/>
                  </a:lnTo>
                  <a:lnTo>
                    <a:pt x="770" y="73"/>
                  </a:lnTo>
                  <a:lnTo>
                    <a:pt x="773" y="74"/>
                  </a:lnTo>
                  <a:lnTo>
                    <a:pt x="776" y="74"/>
                  </a:lnTo>
                  <a:lnTo>
                    <a:pt x="777" y="76"/>
                  </a:lnTo>
                  <a:lnTo>
                    <a:pt x="782" y="77"/>
                  </a:lnTo>
                  <a:lnTo>
                    <a:pt x="784" y="78"/>
                  </a:lnTo>
                  <a:lnTo>
                    <a:pt x="785" y="78"/>
                  </a:lnTo>
                  <a:lnTo>
                    <a:pt x="789" y="80"/>
                  </a:lnTo>
                  <a:lnTo>
                    <a:pt x="790" y="81"/>
                  </a:lnTo>
                  <a:lnTo>
                    <a:pt x="793" y="82"/>
                  </a:lnTo>
                  <a:lnTo>
                    <a:pt x="795" y="84"/>
                  </a:lnTo>
                  <a:lnTo>
                    <a:pt x="799" y="86"/>
                  </a:lnTo>
                  <a:lnTo>
                    <a:pt x="799" y="87"/>
                  </a:lnTo>
                  <a:lnTo>
                    <a:pt x="801" y="89"/>
                  </a:lnTo>
                  <a:lnTo>
                    <a:pt x="803" y="90"/>
                  </a:lnTo>
                  <a:lnTo>
                    <a:pt x="804" y="91"/>
                  </a:lnTo>
                  <a:lnTo>
                    <a:pt x="807" y="93"/>
                  </a:lnTo>
                  <a:lnTo>
                    <a:pt x="808" y="93"/>
                  </a:lnTo>
                  <a:lnTo>
                    <a:pt x="811" y="93"/>
                  </a:lnTo>
                  <a:lnTo>
                    <a:pt x="812" y="94"/>
                  </a:lnTo>
                  <a:lnTo>
                    <a:pt x="814" y="94"/>
                  </a:lnTo>
                  <a:lnTo>
                    <a:pt x="815" y="94"/>
                  </a:lnTo>
                  <a:lnTo>
                    <a:pt x="819" y="94"/>
                  </a:lnTo>
                  <a:lnTo>
                    <a:pt x="820" y="94"/>
                  </a:lnTo>
                  <a:lnTo>
                    <a:pt x="823" y="93"/>
                  </a:lnTo>
                  <a:lnTo>
                    <a:pt x="824" y="91"/>
                  </a:lnTo>
                  <a:lnTo>
                    <a:pt x="827" y="91"/>
                  </a:lnTo>
                  <a:lnTo>
                    <a:pt x="828" y="90"/>
                  </a:lnTo>
                  <a:lnTo>
                    <a:pt x="829" y="89"/>
                  </a:lnTo>
                  <a:lnTo>
                    <a:pt x="832" y="89"/>
                  </a:lnTo>
                  <a:lnTo>
                    <a:pt x="833" y="87"/>
                  </a:lnTo>
                  <a:lnTo>
                    <a:pt x="835" y="87"/>
                  </a:lnTo>
                  <a:lnTo>
                    <a:pt x="837" y="87"/>
                  </a:lnTo>
                  <a:lnTo>
                    <a:pt x="840" y="86"/>
                  </a:lnTo>
                  <a:lnTo>
                    <a:pt x="841" y="85"/>
                  </a:lnTo>
                  <a:lnTo>
                    <a:pt x="842" y="85"/>
                  </a:lnTo>
                  <a:lnTo>
                    <a:pt x="846" y="81"/>
                  </a:lnTo>
                  <a:lnTo>
                    <a:pt x="848" y="80"/>
                  </a:lnTo>
                  <a:lnTo>
                    <a:pt x="848" y="77"/>
                  </a:lnTo>
                  <a:lnTo>
                    <a:pt x="849" y="74"/>
                  </a:lnTo>
                  <a:lnTo>
                    <a:pt x="849" y="73"/>
                  </a:lnTo>
                  <a:lnTo>
                    <a:pt x="849" y="70"/>
                  </a:lnTo>
                  <a:lnTo>
                    <a:pt x="848" y="69"/>
                  </a:lnTo>
                  <a:lnTo>
                    <a:pt x="848" y="66"/>
                  </a:lnTo>
                  <a:lnTo>
                    <a:pt x="849" y="65"/>
                  </a:lnTo>
                  <a:lnTo>
                    <a:pt x="849" y="63"/>
                  </a:lnTo>
                  <a:lnTo>
                    <a:pt x="850" y="61"/>
                  </a:lnTo>
                  <a:lnTo>
                    <a:pt x="852" y="60"/>
                  </a:lnTo>
                  <a:lnTo>
                    <a:pt x="853" y="59"/>
                  </a:lnTo>
                  <a:lnTo>
                    <a:pt x="854" y="59"/>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4">
              <a:extLst>
                <a:ext uri="{FF2B5EF4-FFF2-40B4-BE49-F238E27FC236}">
                  <a16:creationId xmlns:a16="http://schemas.microsoft.com/office/drawing/2014/main" id="{CD93CF54-0C3C-4A14-826A-0AA46CD862B7}"/>
                </a:ext>
              </a:extLst>
            </p:cNvPr>
            <p:cNvSpPr>
              <a:spLocks/>
            </p:cNvSpPr>
            <p:nvPr/>
          </p:nvSpPr>
          <p:spPr bwMode="auto">
            <a:xfrm>
              <a:off x="3259" y="1693"/>
              <a:ext cx="939" cy="1777"/>
            </a:xfrm>
            <a:custGeom>
              <a:avLst/>
              <a:gdLst>
                <a:gd name="T0" fmla="*/ 364 w 939"/>
                <a:gd name="T1" fmla="*/ 14 h 1777"/>
                <a:gd name="T2" fmla="*/ 399 w 939"/>
                <a:gd name="T3" fmla="*/ 28 h 1777"/>
                <a:gd name="T4" fmla="*/ 432 w 939"/>
                <a:gd name="T5" fmla="*/ 26 h 1777"/>
                <a:gd name="T6" fmla="*/ 466 w 939"/>
                <a:gd name="T7" fmla="*/ 31 h 1777"/>
                <a:gd name="T8" fmla="*/ 535 w 939"/>
                <a:gd name="T9" fmla="*/ 124 h 1777"/>
                <a:gd name="T10" fmla="*/ 619 w 939"/>
                <a:gd name="T11" fmla="*/ 205 h 1777"/>
                <a:gd name="T12" fmla="*/ 635 w 939"/>
                <a:gd name="T13" fmla="*/ 298 h 1777"/>
                <a:gd name="T14" fmla="*/ 577 w 939"/>
                <a:gd name="T15" fmla="*/ 381 h 1777"/>
                <a:gd name="T16" fmla="*/ 598 w 939"/>
                <a:gd name="T17" fmla="*/ 513 h 1777"/>
                <a:gd name="T18" fmla="*/ 585 w 939"/>
                <a:gd name="T19" fmla="*/ 629 h 1777"/>
                <a:gd name="T20" fmla="*/ 534 w 939"/>
                <a:gd name="T21" fmla="*/ 737 h 1777"/>
                <a:gd name="T22" fmla="*/ 601 w 939"/>
                <a:gd name="T23" fmla="*/ 812 h 1777"/>
                <a:gd name="T24" fmla="*/ 607 w 939"/>
                <a:gd name="T25" fmla="*/ 932 h 1777"/>
                <a:gd name="T26" fmla="*/ 571 w 939"/>
                <a:gd name="T27" fmla="*/ 1052 h 1777"/>
                <a:gd name="T28" fmla="*/ 549 w 939"/>
                <a:gd name="T29" fmla="*/ 1129 h 1777"/>
                <a:gd name="T30" fmla="*/ 614 w 939"/>
                <a:gd name="T31" fmla="*/ 1212 h 1777"/>
                <a:gd name="T32" fmla="*/ 670 w 939"/>
                <a:gd name="T33" fmla="*/ 1298 h 1777"/>
                <a:gd name="T34" fmla="*/ 708 w 939"/>
                <a:gd name="T35" fmla="*/ 1396 h 1777"/>
                <a:gd name="T36" fmla="*/ 829 w 939"/>
                <a:gd name="T37" fmla="*/ 1466 h 1777"/>
                <a:gd name="T38" fmla="*/ 886 w 939"/>
                <a:gd name="T39" fmla="*/ 1599 h 1777"/>
                <a:gd name="T40" fmla="*/ 818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7 w 939"/>
                <a:gd name="T53" fmla="*/ 1650 h 1777"/>
                <a:gd name="T54" fmla="*/ 501 w 939"/>
                <a:gd name="T55" fmla="*/ 1637 h 1777"/>
                <a:gd name="T56" fmla="*/ 471 w 939"/>
                <a:gd name="T57" fmla="*/ 1659 h 1777"/>
                <a:gd name="T58" fmla="*/ 425 w 939"/>
                <a:gd name="T59" fmla="*/ 1663 h 1777"/>
                <a:gd name="T60" fmla="*/ 428 w 939"/>
                <a:gd name="T61" fmla="*/ 1631 h 1777"/>
                <a:gd name="T62" fmla="*/ 416 w 939"/>
                <a:gd name="T63" fmla="*/ 1607 h 1777"/>
                <a:gd name="T64" fmla="*/ 383 w 939"/>
                <a:gd name="T65" fmla="*/ 1581 h 1777"/>
                <a:gd name="T66" fmla="*/ 355 w 939"/>
                <a:gd name="T67" fmla="*/ 1577 h 1777"/>
                <a:gd name="T68" fmla="*/ 313 w 939"/>
                <a:gd name="T69" fmla="*/ 1572 h 1777"/>
                <a:gd name="T70" fmla="*/ 287 w 939"/>
                <a:gd name="T71" fmla="*/ 1539 h 1777"/>
                <a:gd name="T72" fmla="*/ 306 w 939"/>
                <a:gd name="T73" fmla="*/ 1491 h 1777"/>
                <a:gd name="T74" fmla="*/ 330 w 939"/>
                <a:gd name="T75" fmla="*/ 1446 h 1777"/>
                <a:gd name="T76" fmla="*/ 349 w 939"/>
                <a:gd name="T77" fmla="*/ 1421 h 1777"/>
                <a:gd name="T78" fmla="*/ 355 w 939"/>
                <a:gd name="T79" fmla="*/ 1392 h 1777"/>
                <a:gd name="T80" fmla="*/ 342 w 939"/>
                <a:gd name="T81" fmla="*/ 1357 h 1777"/>
                <a:gd name="T82" fmla="*/ 348 w 939"/>
                <a:gd name="T83" fmla="*/ 1315 h 1777"/>
                <a:gd name="T84" fmla="*/ 313 w 939"/>
                <a:gd name="T85" fmla="*/ 1305 h 1777"/>
                <a:gd name="T86" fmla="*/ 300 w 939"/>
                <a:gd name="T87" fmla="*/ 1258 h 1777"/>
                <a:gd name="T88" fmla="*/ 335 w 939"/>
                <a:gd name="T89" fmla="*/ 1165 h 1777"/>
                <a:gd name="T90" fmla="*/ 315 w 939"/>
                <a:gd name="T91" fmla="*/ 1097 h 1777"/>
                <a:gd name="T92" fmla="*/ 348 w 939"/>
                <a:gd name="T93" fmla="*/ 1006 h 1777"/>
                <a:gd name="T94" fmla="*/ 351 w 939"/>
                <a:gd name="T95" fmla="*/ 943 h 1777"/>
                <a:gd name="T96" fmla="*/ 293 w 939"/>
                <a:gd name="T97" fmla="*/ 794 h 1777"/>
                <a:gd name="T98" fmla="*/ 104 w 939"/>
                <a:gd name="T99" fmla="*/ 433 h 1777"/>
                <a:gd name="T100" fmla="*/ 11 w 939"/>
                <a:gd name="T101" fmla="*/ 339 h 1777"/>
                <a:gd name="T102" fmla="*/ 81 w 939"/>
                <a:gd name="T103" fmla="*/ 329 h 1777"/>
                <a:gd name="T104" fmla="*/ 132 w 939"/>
                <a:gd name="T105" fmla="*/ 315 h 1777"/>
                <a:gd name="T106" fmla="*/ 162 w 939"/>
                <a:gd name="T107" fmla="*/ 281 h 1777"/>
                <a:gd name="T108" fmla="*/ 191 w 939"/>
                <a:gd name="T109" fmla="*/ 254 h 1777"/>
                <a:gd name="T110" fmla="*/ 235 w 939"/>
                <a:gd name="T111" fmla="*/ 288 h 1777"/>
                <a:gd name="T112" fmla="*/ 304 w 939"/>
                <a:gd name="T113" fmla="*/ 323 h 1777"/>
                <a:gd name="T114" fmla="*/ 336 w 939"/>
                <a:gd name="T115" fmla="*/ 221 h 1777"/>
                <a:gd name="T116" fmla="*/ 280 w 939"/>
                <a:gd name="T117" fmla="*/ 145 h 1777"/>
                <a:gd name="T118" fmla="*/ 305 w 939"/>
                <a:gd name="T119" fmla="*/ 100 h 1777"/>
                <a:gd name="T120" fmla="*/ 321 w 939"/>
                <a:gd name="T121" fmla="*/ 86 h 1777"/>
                <a:gd name="T122" fmla="*/ 332 w 939"/>
                <a:gd name="T123" fmla="*/ 41 h 1777"/>
                <a:gd name="T124" fmla="*/ 332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5" y="6"/>
                  </a:moveTo>
                  <a:lnTo>
                    <a:pt x="336" y="6"/>
                  </a:lnTo>
                  <a:lnTo>
                    <a:pt x="336"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0" y="19"/>
                  </a:lnTo>
                  <a:lnTo>
                    <a:pt x="342" y="19"/>
                  </a:lnTo>
                  <a:lnTo>
                    <a:pt x="342" y="18"/>
                  </a:lnTo>
                  <a:lnTo>
                    <a:pt x="342" y="17"/>
                  </a:lnTo>
                  <a:lnTo>
                    <a:pt x="342" y="15"/>
                  </a:lnTo>
                  <a:lnTo>
                    <a:pt x="343" y="17"/>
                  </a:lnTo>
                  <a:lnTo>
                    <a:pt x="343" y="18"/>
                  </a:lnTo>
                  <a:lnTo>
                    <a:pt x="344" y="18"/>
                  </a:lnTo>
                  <a:lnTo>
                    <a:pt x="344" y="17"/>
                  </a:lnTo>
                  <a:lnTo>
                    <a:pt x="346" y="17"/>
                  </a:lnTo>
                  <a:lnTo>
                    <a:pt x="347" y="17"/>
                  </a:lnTo>
                  <a:lnTo>
                    <a:pt x="348" y="17"/>
                  </a:lnTo>
                  <a:lnTo>
                    <a:pt x="349" y="17"/>
                  </a:lnTo>
                  <a:lnTo>
                    <a:pt x="351" y="15"/>
                  </a:lnTo>
                  <a:lnTo>
                    <a:pt x="351" y="14"/>
                  </a:lnTo>
                  <a:lnTo>
                    <a:pt x="352" y="14"/>
                  </a:lnTo>
                  <a:lnTo>
                    <a:pt x="352" y="13"/>
                  </a:lnTo>
                  <a:lnTo>
                    <a:pt x="353" y="13"/>
                  </a:lnTo>
                  <a:lnTo>
                    <a:pt x="355" y="13"/>
                  </a:lnTo>
                  <a:lnTo>
                    <a:pt x="355" y="11"/>
                  </a:lnTo>
                  <a:lnTo>
                    <a:pt x="356" y="11"/>
                  </a:lnTo>
                  <a:lnTo>
                    <a:pt x="357" y="10"/>
                  </a:lnTo>
                  <a:lnTo>
                    <a:pt x="359" y="11"/>
                  </a:lnTo>
                  <a:lnTo>
                    <a:pt x="360" y="13"/>
                  </a:lnTo>
                  <a:lnTo>
                    <a:pt x="361" y="14"/>
                  </a:lnTo>
                  <a:lnTo>
                    <a:pt x="363" y="14"/>
                  </a:lnTo>
                  <a:lnTo>
                    <a:pt x="364" y="14"/>
                  </a:lnTo>
                  <a:lnTo>
                    <a:pt x="364" y="13"/>
                  </a:lnTo>
                  <a:lnTo>
                    <a:pt x="365" y="13"/>
                  </a:lnTo>
                  <a:lnTo>
                    <a:pt x="366" y="11"/>
                  </a:lnTo>
                  <a:lnTo>
                    <a:pt x="368" y="11"/>
                  </a:lnTo>
                  <a:lnTo>
                    <a:pt x="369" y="11"/>
                  </a:lnTo>
                  <a:lnTo>
                    <a:pt x="370" y="13"/>
                  </a:lnTo>
                  <a:lnTo>
                    <a:pt x="372" y="13"/>
                  </a:lnTo>
                  <a:lnTo>
                    <a:pt x="373" y="14"/>
                  </a:lnTo>
                  <a:lnTo>
                    <a:pt x="373" y="15"/>
                  </a:lnTo>
                  <a:lnTo>
                    <a:pt x="373" y="17"/>
                  </a:lnTo>
                  <a:lnTo>
                    <a:pt x="373" y="18"/>
                  </a:lnTo>
                  <a:lnTo>
                    <a:pt x="374" y="19"/>
                  </a:lnTo>
                  <a:lnTo>
                    <a:pt x="376" y="19"/>
                  </a:lnTo>
                  <a:lnTo>
                    <a:pt x="377" y="19"/>
                  </a:lnTo>
                  <a:lnTo>
                    <a:pt x="377" y="18"/>
                  </a:lnTo>
                  <a:lnTo>
                    <a:pt x="378" y="17"/>
                  </a:lnTo>
                  <a:lnTo>
                    <a:pt x="380" y="17"/>
                  </a:lnTo>
                  <a:lnTo>
                    <a:pt x="380" y="15"/>
                  </a:lnTo>
                  <a:lnTo>
                    <a:pt x="381" y="15"/>
                  </a:lnTo>
                  <a:lnTo>
                    <a:pt x="383" y="15"/>
                  </a:lnTo>
                  <a:lnTo>
                    <a:pt x="385" y="17"/>
                  </a:lnTo>
                  <a:lnTo>
                    <a:pt x="385" y="18"/>
                  </a:lnTo>
                  <a:lnTo>
                    <a:pt x="386" y="18"/>
                  </a:lnTo>
                  <a:lnTo>
                    <a:pt x="386" y="19"/>
                  </a:lnTo>
                  <a:lnTo>
                    <a:pt x="387" y="19"/>
                  </a:lnTo>
                  <a:lnTo>
                    <a:pt x="389" y="19"/>
                  </a:lnTo>
                  <a:lnTo>
                    <a:pt x="390" y="21"/>
                  </a:lnTo>
                  <a:lnTo>
                    <a:pt x="389" y="22"/>
                  </a:lnTo>
                  <a:lnTo>
                    <a:pt x="389" y="23"/>
                  </a:lnTo>
                  <a:lnTo>
                    <a:pt x="390" y="24"/>
                  </a:lnTo>
                  <a:lnTo>
                    <a:pt x="390" y="26"/>
                  </a:lnTo>
                  <a:lnTo>
                    <a:pt x="391" y="26"/>
                  </a:lnTo>
                  <a:lnTo>
                    <a:pt x="393" y="26"/>
                  </a:lnTo>
                  <a:lnTo>
                    <a:pt x="393" y="27"/>
                  </a:lnTo>
                  <a:lnTo>
                    <a:pt x="394" y="27"/>
                  </a:lnTo>
                  <a:lnTo>
                    <a:pt x="395" y="28"/>
                  </a:lnTo>
                  <a:lnTo>
                    <a:pt x="397" y="28"/>
                  </a:lnTo>
                  <a:lnTo>
                    <a:pt x="397" y="30"/>
                  </a:lnTo>
                  <a:lnTo>
                    <a:pt x="398" y="30"/>
                  </a:lnTo>
                  <a:lnTo>
                    <a:pt x="398" y="28"/>
                  </a:lnTo>
                  <a:lnTo>
                    <a:pt x="399" y="28"/>
                  </a:lnTo>
                  <a:lnTo>
                    <a:pt x="399" y="27"/>
                  </a:lnTo>
                  <a:lnTo>
                    <a:pt x="399" y="26"/>
                  </a:lnTo>
                  <a:lnTo>
                    <a:pt x="399" y="24"/>
                  </a:lnTo>
                  <a:lnTo>
                    <a:pt x="401" y="23"/>
                  </a:lnTo>
                  <a:lnTo>
                    <a:pt x="402" y="24"/>
                  </a:lnTo>
                  <a:lnTo>
                    <a:pt x="403" y="24"/>
                  </a:lnTo>
                  <a:lnTo>
                    <a:pt x="403" y="23"/>
                  </a:lnTo>
                  <a:lnTo>
                    <a:pt x="403" y="22"/>
                  </a:lnTo>
                  <a:lnTo>
                    <a:pt x="403" y="21"/>
                  </a:lnTo>
                  <a:lnTo>
                    <a:pt x="404" y="19"/>
                  </a:lnTo>
                  <a:lnTo>
                    <a:pt x="406" y="18"/>
                  </a:lnTo>
                  <a:lnTo>
                    <a:pt x="407" y="18"/>
                  </a:lnTo>
                  <a:lnTo>
                    <a:pt x="407" y="19"/>
                  </a:lnTo>
                  <a:lnTo>
                    <a:pt x="407" y="21"/>
                  </a:lnTo>
                  <a:lnTo>
                    <a:pt x="407" y="22"/>
                  </a:lnTo>
                  <a:lnTo>
                    <a:pt x="407" y="23"/>
                  </a:lnTo>
                  <a:lnTo>
                    <a:pt x="408" y="24"/>
                  </a:lnTo>
                  <a:lnTo>
                    <a:pt x="408" y="26"/>
                  </a:lnTo>
                  <a:lnTo>
                    <a:pt x="408" y="27"/>
                  </a:lnTo>
                  <a:lnTo>
                    <a:pt x="408" y="28"/>
                  </a:lnTo>
                  <a:lnTo>
                    <a:pt x="410" y="28"/>
                  </a:lnTo>
                  <a:lnTo>
                    <a:pt x="411" y="27"/>
                  </a:lnTo>
                  <a:lnTo>
                    <a:pt x="412" y="27"/>
                  </a:lnTo>
                  <a:lnTo>
                    <a:pt x="412" y="26"/>
                  </a:lnTo>
                  <a:lnTo>
                    <a:pt x="414" y="26"/>
                  </a:lnTo>
                  <a:lnTo>
                    <a:pt x="415" y="24"/>
                  </a:lnTo>
                  <a:lnTo>
                    <a:pt x="415" y="23"/>
                  </a:lnTo>
                  <a:lnTo>
                    <a:pt x="416" y="23"/>
                  </a:lnTo>
                  <a:lnTo>
                    <a:pt x="418" y="23"/>
                  </a:lnTo>
                  <a:lnTo>
                    <a:pt x="419" y="23"/>
                  </a:lnTo>
                  <a:lnTo>
                    <a:pt x="420" y="24"/>
                  </a:lnTo>
                  <a:lnTo>
                    <a:pt x="421" y="26"/>
                  </a:lnTo>
                  <a:lnTo>
                    <a:pt x="421" y="27"/>
                  </a:lnTo>
                  <a:lnTo>
                    <a:pt x="423" y="27"/>
                  </a:lnTo>
                  <a:lnTo>
                    <a:pt x="424" y="26"/>
                  </a:lnTo>
                  <a:lnTo>
                    <a:pt x="425" y="26"/>
                  </a:lnTo>
                  <a:lnTo>
                    <a:pt x="427" y="26"/>
                  </a:lnTo>
                  <a:lnTo>
                    <a:pt x="428" y="26"/>
                  </a:lnTo>
                  <a:lnTo>
                    <a:pt x="429" y="26"/>
                  </a:lnTo>
                  <a:lnTo>
                    <a:pt x="431" y="26"/>
                  </a:lnTo>
                  <a:lnTo>
                    <a:pt x="432" y="26"/>
                  </a:lnTo>
                  <a:lnTo>
                    <a:pt x="433" y="27"/>
                  </a:lnTo>
                  <a:lnTo>
                    <a:pt x="433" y="28"/>
                  </a:lnTo>
                  <a:lnTo>
                    <a:pt x="433" y="30"/>
                  </a:lnTo>
                  <a:lnTo>
                    <a:pt x="433" y="31"/>
                  </a:lnTo>
                  <a:lnTo>
                    <a:pt x="433" y="32"/>
                  </a:lnTo>
                  <a:lnTo>
                    <a:pt x="436" y="32"/>
                  </a:lnTo>
                  <a:lnTo>
                    <a:pt x="437" y="32"/>
                  </a:lnTo>
                  <a:lnTo>
                    <a:pt x="439" y="32"/>
                  </a:lnTo>
                  <a:lnTo>
                    <a:pt x="440" y="32"/>
                  </a:lnTo>
                  <a:lnTo>
                    <a:pt x="441" y="32"/>
                  </a:lnTo>
                  <a:lnTo>
                    <a:pt x="442" y="32"/>
                  </a:lnTo>
                  <a:lnTo>
                    <a:pt x="444" y="31"/>
                  </a:lnTo>
                  <a:lnTo>
                    <a:pt x="444" y="30"/>
                  </a:lnTo>
                  <a:lnTo>
                    <a:pt x="444" y="28"/>
                  </a:lnTo>
                  <a:lnTo>
                    <a:pt x="442" y="28"/>
                  </a:lnTo>
                  <a:lnTo>
                    <a:pt x="441" y="27"/>
                  </a:lnTo>
                  <a:lnTo>
                    <a:pt x="440" y="26"/>
                  </a:lnTo>
                  <a:lnTo>
                    <a:pt x="440" y="24"/>
                  </a:lnTo>
                  <a:lnTo>
                    <a:pt x="439" y="23"/>
                  </a:lnTo>
                  <a:lnTo>
                    <a:pt x="437" y="22"/>
                  </a:lnTo>
                  <a:lnTo>
                    <a:pt x="436" y="22"/>
                  </a:lnTo>
                  <a:lnTo>
                    <a:pt x="435" y="21"/>
                  </a:lnTo>
                  <a:lnTo>
                    <a:pt x="436" y="19"/>
                  </a:lnTo>
                  <a:lnTo>
                    <a:pt x="439" y="18"/>
                  </a:lnTo>
                  <a:lnTo>
                    <a:pt x="440" y="19"/>
                  </a:lnTo>
                  <a:lnTo>
                    <a:pt x="441" y="19"/>
                  </a:lnTo>
                  <a:lnTo>
                    <a:pt x="442" y="19"/>
                  </a:lnTo>
                  <a:lnTo>
                    <a:pt x="444" y="21"/>
                  </a:lnTo>
                  <a:lnTo>
                    <a:pt x="446" y="21"/>
                  </a:lnTo>
                  <a:lnTo>
                    <a:pt x="446" y="22"/>
                  </a:lnTo>
                  <a:lnTo>
                    <a:pt x="448" y="22"/>
                  </a:lnTo>
                  <a:lnTo>
                    <a:pt x="449" y="22"/>
                  </a:lnTo>
                  <a:lnTo>
                    <a:pt x="452" y="22"/>
                  </a:lnTo>
                  <a:lnTo>
                    <a:pt x="453" y="22"/>
                  </a:lnTo>
                  <a:lnTo>
                    <a:pt x="454" y="22"/>
                  </a:lnTo>
                  <a:lnTo>
                    <a:pt x="459" y="18"/>
                  </a:lnTo>
                  <a:lnTo>
                    <a:pt x="461" y="21"/>
                  </a:lnTo>
                  <a:lnTo>
                    <a:pt x="462" y="23"/>
                  </a:lnTo>
                  <a:lnTo>
                    <a:pt x="463" y="26"/>
                  </a:lnTo>
                  <a:lnTo>
                    <a:pt x="465" y="28"/>
                  </a:lnTo>
                  <a:lnTo>
                    <a:pt x="466" y="31"/>
                  </a:lnTo>
                  <a:lnTo>
                    <a:pt x="467" y="34"/>
                  </a:lnTo>
                  <a:lnTo>
                    <a:pt x="469" y="36"/>
                  </a:lnTo>
                  <a:lnTo>
                    <a:pt x="470" y="39"/>
                  </a:lnTo>
                  <a:lnTo>
                    <a:pt x="471" y="41"/>
                  </a:lnTo>
                  <a:lnTo>
                    <a:pt x="473" y="45"/>
                  </a:lnTo>
                  <a:lnTo>
                    <a:pt x="474" y="48"/>
                  </a:lnTo>
                  <a:lnTo>
                    <a:pt x="475" y="51"/>
                  </a:lnTo>
                  <a:lnTo>
                    <a:pt x="476" y="53"/>
                  </a:lnTo>
                  <a:lnTo>
                    <a:pt x="479" y="55"/>
                  </a:lnTo>
                  <a:lnTo>
                    <a:pt x="480" y="57"/>
                  </a:lnTo>
                  <a:lnTo>
                    <a:pt x="482" y="60"/>
                  </a:lnTo>
                  <a:lnTo>
                    <a:pt x="483" y="62"/>
                  </a:lnTo>
                  <a:lnTo>
                    <a:pt x="484" y="65"/>
                  </a:lnTo>
                  <a:lnTo>
                    <a:pt x="487" y="68"/>
                  </a:lnTo>
                  <a:lnTo>
                    <a:pt x="488" y="70"/>
                  </a:lnTo>
                  <a:lnTo>
                    <a:pt x="490" y="73"/>
                  </a:lnTo>
                  <a:lnTo>
                    <a:pt x="491" y="76"/>
                  </a:lnTo>
                  <a:lnTo>
                    <a:pt x="492" y="78"/>
                  </a:lnTo>
                  <a:lnTo>
                    <a:pt x="494" y="81"/>
                  </a:lnTo>
                  <a:lnTo>
                    <a:pt x="496" y="83"/>
                  </a:lnTo>
                  <a:lnTo>
                    <a:pt x="497" y="85"/>
                  </a:lnTo>
                  <a:lnTo>
                    <a:pt x="499" y="87"/>
                  </a:lnTo>
                  <a:lnTo>
                    <a:pt x="500" y="91"/>
                  </a:lnTo>
                  <a:lnTo>
                    <a:pt x="501" y="93"/>
                  </a:lnTo>
                  <a:lnTo>
                    <a:pt x="503" y="96"/>
                  </a:lnTo>
                  <a:lnTo>
                    <a:pt x="504" y="98"/>
                  </a:lnTo>
                  <a:lnTo>
                    <a:pt x="505" y="102"/>
                  </a:lnTo>
                  <a:lnTo>
                    <a:pt x="508" y="103"/>
                  </a:lnTo>
                  <a:lnTo>
                    <a:pt x="509" y="106"/>
                  </a:lnTo>
                  <a:lnTo>
                    <a:pt x="512" y="107"/>
                  </a:lnTo>
                  <a:lnTo>
                    <a:pt x="516" y="108"/>
                  </a:lnTo>
                  <a:lnTo>
                    <a:pt x="518" y="108"/>
                  </a:lnTo>
                  <a:lnTo>
                    <a:pt x="522" y="110"/>
                  </a:lnTo>
                  <a:lnTo>
                    <a:pt x="525" y="111"/>
                  </a:lnTo>
                  <a:lnTo>
                    <a:pt x="526" y="111"/>
                  </a:lnTo>
                  <a:lnTo>
                    <a:pt x="528" y="112"/>
                  </a:lnTo>
                  <a:lnTo>
                    <a:pt x="530" y="113"/>
                  </a:lnTo>
                  <a:lnTo>
                    <a:pt x="532" y="115"/>
                  </a:lnTo>
                  <a:lnTo>
                    <a:pt x="533" y="119"/>
                  </a:lnTo>
                  <a:lnTo>
                    <a:pt x="534" y="121"/>
                  </a:lnTo>
                  <a:lnTo>
                    <a:pt x="535" y="124"/>
                  </a:lnTo>
                  <a:lnTo>
                    <a:pt x="538" y="125"/>
                  </a:lnTo>
                  <a:lnTo>
                    <a:pt x="542" y="125"/>
                  </a:lnTo>
                  <a:lnTo>
                    <a:pt x="546" y="127"/>
                  </a:lnTo>
                  <a:lnTo>
                    <a:pt x="549" y="128"/>
                  </a:lnTo>
                  <a:lnTo>
                    <a:pt x="551" y="129"/>
                  </a:lnTo>
                  <a:lnTo>
                    <a:pt x="552" y="132"/>
                  </a:lnTo>
                  <a:lnTo>
                    <a:pt x="555" y="133"/>
                  </a:lnTo>
                  <a:lnTo>
                    <a:pt x="556" y="136"/>
                  </a:lnTo>
                  <a:lnTo>
                    <a:pt x="559" y="137"/>
                  </a:lnTo>
                  <a:lnTo>
                    <a:pt x="560" y="140"/>
                  </a:lnTo>
                  <a:lnTo>
                    <a:pt x="563" y="142"/>
                  </a:lnTo>
                  <a:lnTo>
                    <a:pt x="563" y="145"/>
                  </a:lnTo>
                  <a:lnTo>
                    <a:pt x="564" y="149"/>
                  </a:lnTo>
                  <a:lnTo>
                    <a:pt x="566" y="150"/>
                  </a:lnTo>
                  <a:lnTo>
                    <a:pt x="569" y="151"/>
                  </a:lnTo>
                  <a:lnTo>
                    <a:pt x="573" y="151"/>
                  </a:lnTo>
                  <a:lnTo>
                    <a:pt x="577" y="151"/>
                  </a:lnTo>
                  <a:lnTo>
                    <a:pt x="581" y="153"/>
                  </a:lnTo>
                  <a:lnTo>
                    <a:pt x="584" y="153"/>
                  </a:lnTo>
                  <a:lnTo>
                    <a:pt x="587" y="154"/>
                  </a:lnTo>
                  <a:lnTo>
                    <a:pt x="589" y="157"/>
                  </a:lnTo>
                  <a:lnTo>
                    <a:pt x="593" y="157"/>
                  </a:lnTo>
                  <a:lnTo>
                    <a:pt x="596" y="158"/>
                  </a:lnTo>
                  <a:lnTo>
                    <a:pt x="598" y="161"/>
                  </a:lnTo>
                  <a:lnTo>
                    <a:pt x="601" y="162"/>
                  </a:lnTo>
                  <a:lnTo>
                    <a:pt x="604" y="163"/>
                  </a:lnTo>
                  <a:lnTo>
                    <a:pt x="605" y="165"/>
                  </a:lnTo>
                  <a:lnTo>
                    <a:pt x="606" y="167"/>
                  </a:lnTo>
                  <a:lnTo>
                    <a:pt x="609" y="170"/>
                  </a:lnTo>
                  <a:lnTo>
                    <a:pt x="610" y="172"/>
                  </a:lnTo>
                  <a:lnTo>
                    <a:pt x="613" y="174"/>
                  </a:lnTo>
                  <a:lnTo>
                    <a:pt x="615" y="176"/>
                  </a:lnTo>
                  <a:lnTo>
                    <a:pt x="617" y="179"/>
                  </a:lnTo>
                  <a:lnTo>
                    <a:pt x="617" y="182"/>
                  </a:lnTo>
                  <a:lnTo>
                    <a:pt x="618" y="185"/>
                  </a:lnTo>
                  <a:lnTo>
                    <a:pt x="618" y="188"/>
                  </a:lnTo>
                  <a:lnTo>
                    <a:pt x="619" y="192"/>
                  </a:lnTo>
                  <a:lnTo>
                    <a:pt x="619" y="196"/>
                  </a:lnTo>
                  <a:lnTo>
                    <a:pt x="619" y="199"/>
                  </a:lnTo>
                  <a:lnTo>
                    <a:pt x="619" y="204"/>
                  </a:lnTo>
                  <a:lnTo>
                    <a:pt x="619" y="205"/>
                  </a:lnTo>
                  <a:lnTo>
                    <a:pt x="619" y="206"/>
                  </a:lnTo>
                  <a:lnTo>
                    <a:pt x="618" y="210"/>
                  </a:lnTo>
                  <a:lnTo>
                    <a:pt x="622" y="212"/>
                  </a:lnTo>
                  <a:lnTo>
                    <a:pt x="625" y="212"/>
                  </a:lnTo>
                  <a:lnTo>
                    <a:pt x="627" y="213"/>
                  </a:lnTo>
                  <a:lnTo>
                    <a:pt x="628" y="216"/>
                  </a:lnTo>
                  <a:lnTo>
                    <a:pt x="630" y="218"/>
                  </a:lnTo>
                  <a:lnTo>
                    <a:pt x="631" y="221"/>
                  </a:lnTo>
                  <a:lnTo>
                    <a:pt x="635" y="222"/>
                  </a:lnTo>
                  <a:lnTo>
                    <a:pt x="638" y="223"/>
                  </a:lnTo>
                  <a:lnTo>
                    <a:pt x="642" y="223"/>
                  </a:lnTo>
                  <a:lnTo>
                    <a:pt x="643" y="226"/>
                  </a:lnTo>
                  <a:lnTo>
                    <a:pt x="645" y="229"/>
                  </a:lnTo>
                  <a:lnTo>
                    <a:pt x="645" y="231"/>
                  </a:lnTo>
                  <a:lnTo>
                    <a:pt x="647" y="235"/>
                  </a:lnTo>
                  <a:lnTo>
                    <a:pt x="647" y="238"/>
                  </a:lnTo>
                  <a:lnTo>
                    <a:pt x="647" y="243"/>
                  </a:lnTo>
                  <a:lnTo>
                    <a:pt x="647" y="247"/>
                  </a:lnTo>
                  <a:lnTo>
                    <a:pt x="647" y="250"/>
                  </a:lnTo>
                  <a:lnTo>
                    <a:pt x="647" y="254"/>
                  </a:lnTo>
                  <a:lnTo>
                    <a:pt x="648" y="257"/>
                  </a:lnTo>
                  <a:lnTo>
                    <a:pt x="649" y="260"/>
                  </a:lnTo>
                  <a:lnTo>
                    <a:pt x="653" y="260"/>
                  </a:lnTo>
                  <a:lnTo>
                    <a:pt x="657" y="261"/>
                  </a:lnTo>
                  <a:lnTo>
                    <a:pt x="659" y="263"/>
                  </a:lnTo>
                  <a:lnTo>
                    <a:pt x="660" y="265"/>
                  </a:lnTo>
                  <a:lnTo>
                    <a:pt x="661" y="269"/>
                  </a:lnTo>
                  <a:lnTo>
                    <a:pt x="661" y="273"/>
                  </a:lnTo>
                  <a:lnTo>
                    <a:pt x="661" y="277"/>
                  </a:lnTo>
                  <a:lnTo>
                    <a:pt x="661" y="281"/>
                  </a:lnTo>
                  <a:lnTo>
                    <a:pt x="661" y="285"/>
                  </a:lnTo>
                  <a:lnTo>
                    <a:pt x="660" y="288"/>
                  </a:lnTo>
                  <a:lnTo>
                    <a:pt x="657" y="289"/>
                  </a:lnTo>
                  <a:lnTo>
                    <a:pt x="655" y="290"/>
                  </a:lnTo>
                  <a:lnTo>
                    <a:pt x="652" y="291"/>
                  </a:lnTo>
                  <a:lnTo>
                    <a:pt x="649" y="293"/>
                  </a:lnTo>
                  <a:lnTo>
                    <a:pt x="647" y="294"/>
                  </a:lnTo>
                  <a:lnTo>
                    <a:pt x="644" y="295"/>
                  </a:lnTo>
                  <a:lnTo>
                    <a:pt x="640" y="295"/>
                  </a:lnTo>
                  <a:lnTo>
                    <a:pt x="638" y="297"/>
                  </a:lnTo>
                  <a:lnTo>
                    <a:pt x="635" y="298"/>
                  </a:lnTo>
                  <a:lnTo>
                    <a:pt x="632" y="299"/>
                  </a:lnTo>
                  <a:lnTo>
                    <a:pt x="630" y="301"/>
                  </a:lnTo>
                  <a:lnTo>
                    <a:pt x="628" y="303"/>
                  </a:lnTo>
                  <a:lnTo>
                    <a:pt x="626" y="305"/>
                  </a:lnTo>
                  <a:lnTo>
                    <a:pt x="623" y="306"/>
                  </a:lnTo>
                  <a:lnTo>
                    <a:pt x="619" y="307"/>
                  </a:lnTo>
                  <a:lnTo>
                    <a:pt x="615" y="306"/>
                  </a:lnTo>
                  <a:lnTo>
                    <a:pt x="611" y="306"/>
                  </a:lnTo>
                  <a:lnTo>
                    <a:pt x="607" y="307"/>
                  </a:lnTo>
                  <a:lnTo>
                    <a:pt x="607" y="311"/>
                  </a:lnTo>
                  <a:lnTo>
                    <a:pt x="607" y="315"/>
                  </a:lnTo>
                  <a:lnTo>
                    <a:pt x="606" y="318"/>
                  </a:lnTo>
                  <a:lnTo>
                    <a:pt x="604" y="319"/>
                  </a:lnTo>
                  <a:lnTo>
                    <a:pt x="601" y="320"/>
                  </a:lnTo>
                  <a:lnTo>
                    <a:pt x="598" y="323"/>
                  </a:lnTo>
                  <a:lnTo>
                    <a:pt x="597" y="324"/>
                  </a:lnTo>
                  <a:lnTo>
                    <a:pt x="594" y="327"/>
                  </a:lnTo>
                  <a:lnTo>
                    <a:pt x="592" y="328"/>
                  </a:lnTo>
                  <a:lnTo>
                    <a:pt x="588" y="328"/>
                  </a:lnTo>
                  <a:lnTo>
                    <a:pt x="584" y="328"/>
                  </a:lnTo>
                  <a:lnTo>
                    <a:pt x="581" y="329"/>
                  </a:lnTo>
                  <a:lnTo>
                    <a:pt x="580" y="332"/>
                  </a:lnTo>
                  <a:lnTo>
                    <a:pt x="579" y="336"/>
                  </a:lnTo>
                  <a:lnTo>
                    <a:pt x="579" y="339"/>
                  </a:lnTo>
                  <a:lnTo>
                    <a:pt x="579" y="343"/>
                  </a:lnTo>
                  <a:lnTo>
                    <a:pt x="581" y="345"/>
                  </a:lnTo>
                  <a:lnTo>
                    <a:pt x="583" y="346"/>
                  </a:lnTo>
                  <a:lnTo>
                    <a:pt x="585" y="349"/>
                  </a:lnTo>
                  <a:lnTo>
                    <a:pt x="588" y="350"/>
                  </a:lnTo>
                  <a:lnTo>
                    <a:pt x="590" y="352"/>
                  </a:lnTo>
                  <a:lnTo>
                    <a:pt x="592" y="354"/>
                  </a:lnTo>
                  <a:lnTo>
                    <a:pt x="590" y="358"/>
                  </a:lnTo>
                  <a:lnTo>
                    <a:pt x="590" y="362"/>
                  </a:lnTo>
                  <a:lnTo>
                    <a:pt x="590" y="366"/>
                  </a:lnTo>
                  <a:lnTo>
                    <a:pt x="589" y="370"/>
                  </a:lnTo>
                  <a:lnTo>
                    <a:pt x="587" y="371"/>
                  </a:lnTo>
                  <a:lnTo>
                    <a:pt x="585" y="373"/>
                  </a:lnTo>
                  <a:lnTo>
                    <a:pt x="583" y="374"/>
                  </a:lnTo>
                  <a:lnTo>
                    <a:pt x="580" y="375"/>
                  </a:lnTo>
                  <a:lnTo>
                    <a:pt x="577" y="378"/>
                  </a:lnTo>
                  <a:lnTo>
                    <a:pt x="577" y="381"/>
                  </a:lnTo>
                  <a:lnTo>
                    <a:pt x="577" y="383"/>
                  </a:lnTo>
                  <a:lnTo>
                    <a:pt x="580" y="386"/>
                  </a:lnTo>
                  <a:lnTo>
                    <a:pt x="581" y="388"/>
                  </a:lnTo>
                  <a:lnTo>
                    <a:pt x="583" y="391"/>
                  </a:lnTo>
                  <a:lnTo>
                    <a:pt x="583" y="395"/>
                  </a:lnTo>
                  <a:lnTo>
                    <a:pt x="584" y="398"/>
                  </a:lnTo>
                  <a:lnTo>
                    <a:pt x="583" y="401"/>
                  </a:lnTo>
                  <a:lnTo>
                    <a:pt x="584" y="405"/>
                  </a:lnTo>
                  <a:lnTo>
                    <a:pt x="584" y="409"/>
                  </a:lnTo>
                  <a:lnTo>
                    <a:pt x="584" y="413"/>
                  </a:lnTo>
                  <a:lnTo>
                    <a:pt x="584" y="417"/>
                  </a:lnTo>
                  <a:lnTo>
                    <a:pt x="585" y="420"/>
                  </a:lnTo>
                  <a:lnTo>
                    <a:pt x="585" y="424"/>
                  </a:lnTo>
                  <a:lnTo>
                    <a:pt x="585" y="428"/>
                  </a:lnTo>
                  <a:lnTo>
                    <a:pt x="587" y="430"/>
                  </a:lnTo>
                  <a:lnTo>
                    <a:pt x="588" y="434"/>
                  </a:lnTo>
                  <a:lnTo>
                    <a:pt x="589" y="437"/>
                  </a:lnTo>
                  <a:lnTo>
                    <a:pt x="589" y="439"/>
                  </a:lnTo>
                  <a:lnTo>
                    <a:pt x="590" y="442"/>
                  </a:lnTo>
                  <a:lnTo>
                    <a:pt x="592" y="446"/>
                  </a:lnTo>
                  <a:lnTo>
                    <a:pt x="590" y="450"/>
                  </a:lnTo>
                  <a:lnTo>
                    <a:pt x="590" y="454"/>
                  </a:lnTo>
                  <a:lnTo>
                    <a:pt x="590" y="455"/>
                  </a:lnTo>
                  <a:lnTo>
                    <a:pt x="590" y="458"/>
                  </a:lnTo>
                  <a:lnTo>
                    <a:pt x="590" y="462"/>
                  </a:lnTo>
                  <a:lnTo>
                    <a:pt x="589" y="464"/>
                  </a:lnTo>
                  <a:lnTo>
                    <a:pt x="589" y="468"/>
                  </a:lnTo>
                  <a:lnTo>
                    <a:pt x="588" y="472"/>
                  </a:lnTo>
                  <a:lnTo>
                    <a:pt x="588" y="476"/>
                  </a:lnTo>
                  <a:lnTo>
                    <a:pt x="588" y="480"/>
                  </a:lnTo>
                  <a:lnTo>
                    <a:pt x="588" y="483"/>
                  </a:lnTo>
                  <a:lnTo>
                    <a:pt x="589" y="485"/>
                  </a:lnTo>
                  <a:lnTo>
                    <a:pt x="590" y="488"/>
                  </a:lnTo>
                  <a:lnTo>
                    <a:pt x="592" y="490"/>
                  </a:lnTo>
                  <a:lnTo>
                    <a:pt x="593" y="493"/>
                  </a:lnTo>
                  <a:lnTo>
                    <a:pt x="594" y="497"/>
                  </a:lnTo>
                  <a:lnTo>
                    <a:pt x="596" y="500"/>
                  </a:lnTo>
                  <a:lnTo>
                    <a:pt x="597" y="502"/>
                  </a:lnTo>
                  <a:lnTo>
                    <a:pt x="598" y="506"/>
                  </a:lnTo>
                  <a:lnTo>
                    <a:pt x="598" y="509"/>
                  </a:lnTo>
                  <a:lnTo>
                    <a:pt x="598" y="513"/>
                  </a:lnTo>
                  <a:lnTo>
                    <a:pt x="598" y="517"/>
                  </a:lnTo>
                  <a:lnTo>
                    <a:pt x="598" y="521"/>
                  </a:lnTo>
                  <a:lnTo>
                    <a:pt x="597" y="525"/>
                  </a:lnTo>
                  <a:lnTo>
                    <a:pt x="597" y="528"/>
                  </a:lnTo>
                  <a:lnTo>
                    <a:pt x="597" y="532"/>
                  </a:lnTo>
                  <a:lnTo>
                    <a:pt x="597" y="536"/>
                  </a:lnTo>
                  <a:lnTo>
                    <a:pt x="597" y="540"/>
                  </a:lnTo>
                  <a:lnTo>
                    <a:pt x="596" y="544"/>
                  </a:lnTo>
                  <a:lnTo>
                    <a:pt x="596" y="548"/>
                  </a:lnTo>
                  <a:lnTo>
                    <a:pt x="596" y="551"/>
                  </a:lnTo>
                  <a:lnTo>
                    <a:pt x="594" y="555"/>
                  </a:lnTo>
                  <a:lnTo>
                    <a:pt x="596" y="557"/>
                  </a:lnTo>
                  <a:lnTo>
                    <a:pt x="594" y="562"/>
                  </a:lnTo>
                  <a:lnTo>
                    <a:pt x="594" y="566"/>
                  </a:lnTo>
                  <a:lnTo>
                    <a:pt x="596" y="569"/>
                  </a:lnTo>
                  <a:lnTo>
                    <a:pt x="597" y="573"/>
                  </a:lnTo>
                  <a:lnTo>
                    <a:pt x="598" y="576"/>
                  </a:lnTo>
                  <a:lnTo>
                    <a:pt x="600" y="577"/>
                  </a:lnTo>
                  <a:lnTo>
                    <a:pt x="601" y="579"/>
                  </a:lnTo>
                  <a:lnTo>
                    <a:pt x="602" y="582"/>
                  </a:lnTo>
                  <a:lnTo>
                    <a:pt x="602" y="586"/>
                  </a:lnTo>
                  <a:lnTo>
                    <a:pt x="602" y="589"/>
                  </a:lnTo>
                  <a:lnTo>
                    <a:pt x="601" y="593"/>
                  </a:lnTo>
                  <a:lnTo>
                    <a:pt x="600" y="594"/>
                  </a:lnTo>
                  <a:lnTo>
                    <a:pt x="598" y="597"/>
                  </a:lnTo>
                  <a:lnTo>
                    <a:pt x="597" y="600"/>
                  </a:lnTo>
                  <a:lnTo>
                    <a:pt x="597" y="603"/>
                  </a:lnTo>
                  <a:lnTo>
                    <a:pt x="597" y="607"/>
                  </a:lnTo>
                  <a:lnTo>
                    <a:pt x="597" y="611"/>
                  </a:lnTo>
                  <a:lnTo>
                    <a:pt x="598" y="614"/>
                  </a:lnTo>
                  <a:lnTo>
                    <a:pt x="598" y="617"/>
                  </a:lnTo>
                  <a:lnTo>
                    <a:pt x="600" y="620"/>
                  </a:lnTo>
                  <a:lnTo>
                    <a:pt x="600" y="624"/>
                  </a:lnTo>
                  <a:lnTo>
                    <a:pt x="601" y="627"/>
                  </a:lnTo>
                  <a:lnTo>
                    <a:pt x="602" y="629"/>
                  </a:lnTo>
                  <a:lnTo>
                    <a:pt x="602" y="632"/>
                  </a:lnTo>
                  <a:lnTo>
                    <a:pt x="600" y="631"/>
                  </a:lnTo>
                  <a:lnTo>
                    <a:pt x="596" y="629"/>
                  </a:lnTo>
                  <a:lnTo>
                    <a:pt x="593" y="628"/>
                  </a:lnTo>
                  <a:lnTo>
                    <a:pt x="589" y="628"/>
                  </a:lnTo>
                  <a:lnTo>
                    <a:pt x="585" y="629"/>
                  </a:lnTo>
                  <a:lnTo>
                    <a:pt x="583" y="629"/>
                  </a:lnTo>
                  <a:lnTo>
                    <a:pt x="581" y="632"/>
                  </a:lnTo>
                  <a:lnTo>
                    <a:pt x="579" y="634"/>
                  </a:lnTo>
                  <a:lnTo>
                    <a:pt x="577"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2" y="682"/>
                  </a:lnTo>
                  <a:lnTo>
                    <a:pt x="571" y="684"/>
                  </a:lnTo>
                  <a:lnTo>
                    <a:pt x="568" y="686"/>
                  </a:lnTo>
                  <a:lnTo>
                    <a:pt x="566" y="687"/>
                  </a:lnTo>
                  <a:lnTo>
                    <a:pt x="562" y="688"/>
                  </a:lnTo>
                  <a:lnTo>
                    <a:pt x="558" y="688"/>
                  </a:lnTo>
                  <a:lnTo>
                    <a:pt x="555" y="688"/>
                  </a:lnTo>
                  <a:lnTo>
                    <a:pt x="551" y="689"/>
                  </a:lnTo>
                  <a:lnTo>
                    <a:pt x="550" y="691"/>
                  </a:lnTo>
                  <a:lnTo>
                    <a:pt x="547" y="693"/>
                  </a:lnTo>
                  <a:lnTo>
                    <a:pt x="545" y="695"/>
                  </a:lnTo>
                  <a:lnTo>
                    <a:pt x="542" y="696"/>
                  </a:lnTo>
                  <a:lnTo>
                    <a:pt x="539" y="697"/>
                  </a:lnTo>
                  <a:lnTo>
                    <a:pt x="538" y="700"/>
                  </a:lnTo>
                  <a:lnTo>
                    <a:pt x="538" y="701"/>
                  </a:lnTo>
                  <a:lnTo>
                    <a:pt x="537" y="704"/>
                  </a:lnTo>
                  <a:lnTo>
                    <a:pt x="537" y="706"/>
                  </a:lnTo>
                  <a:lnTo>
                    <a:pt x="535" y="710"/>
                  </a:lnTo>
                  <a:lnTo>
                    <a:pt x="535" y="713"/>
                  </a:lnTo>
                  <a:lnTo>
                    <a:pt x="534" y="717"/>
                  </a:lnTo>
                  <a:lnTo>
                    <a:pt x="534" y="721"/>
                  </a:lnTo>
                  <a:lnTo>
                    <a:pt x="534" y="725"/>
                  </a:lnTo>
                  <a:lnTo>
                    <a:pt x="534" y="729"/>
                  </a:lnTo>
                  <a:lnTo>
                    <a:pt x="533" y="733"/>
                  </a:lnTo>
                  <a:lnTo>
                    <a:pt x="534" y="737"/>
                  </a:lnTo>
                  <a:lnTo>
                    <a:pt x="534" y="740"/>
                  </a:lnTo>
                  <a:lnTo>
                    <a:pt x="534" y="743"/>
                  </a:lnTo>
                  <a:lnTo>
                    <a:pt x="534" y="747"/>
                  </a:lnTo>
                  <a:lnTo>
                    <a:pt x="535" y="751"/>
                  </a:lnTo>
                  <a:lnTo>
                    <a:pt x="535" y="754"/>
                  </a:lnTo>
                  <a:lnTo>
                    <a:pt x="537" y="758"/>
                  </a:lnTo>
                  <a:lnTo>
                    <a:pt x="535" y="761"/>
                  </a:lnTo>
                  <a:lnTo>
                    <a:pt x="535" y="765"/>
                  </a:lnTo>
                  <a:lnTo>
                    <a:pt x="534" y="769"/>
                  </a:lnTo>
                  <a:lnTo>
                    <a:pt x="533" y="772"/>
                  </a:lnTo>
                  <a:lnTo>
                    <a:pt x="532" y="775"/>
                  </a:lnTo>
                  <a:lnTo>
                    <a:pt x="533" y="776"/>
                  </a:lnTo>
                  <a:lnTo>
                    <a:pt x="535" y="778"/>
                  </a:lnTo>
                  <a:lnTo>
                    <a:pt x="538" y="780"/>
                  </a:lnTo>
                  <a:lnTo>
                    <a:pt x="539" y="781"/>
                  </a:lnTo>
                  <a:lnTo>
                    <a:pt x="542" y="784"/>
                  </a:lnTo>
                  <a:lnTo>
                    <a:pt x="543" y="786"/>
                  </a:lnTo>
                  <a:lnTo>
                    <a:pt x="543" y="790"/>
                  </a:lnTo>
                  <a:lnTo>
                    <a:pt x="543" y="794"/>
                  </a:lnTo>
                  <a:lnTo>
                    <a:pt x="545" y="797"/>
                  </a:lnTo>
                  <a:lnTo>
                    <a:pt x="546" y="799"/>
                  </a:lnTo>
                  <a:lnTo>
                    <a:pt x="549" y="802"/>
                  </a:lnTo>
                  <a:lnTo>
                    <a:pt x="550" y="803"/>
                  </a:lnTo>
                  <a:lnTo>
                    <a:pt x="551" y="806"/>
                  </a:lnTo>
                  <a:lnTo>
                    <a:pt x="554" y="807"/>
                  </a:lnTo>
                  <a:lnTo>
                    <a:pt x="556" y="810"/>
                  </a:lnTo>
                  <a:lnTo>
                    <a:pt x="558" y="811"/>
                  </a:lnTo>
                  <a:lnTo>
                    <a:pt x="560" y="814"/>
                  </a:lnTo>
                  <a:lnTo>
                    <a:pt x="562" y="816"/>
                  </a:lnTo>
                  <a:lnTo>
                    <a:pt x="564" y="818"/>
                  </a:lnTo>
                  <a:lnTo>
                    <a:pt x="567" y="819"/>
                  </a:lnTo>
                  <a:lnTo>
                    <a:pt x="572" y="819"/>
                  </a:lnTo>
                  <a:lnTo>
                    <a:pt x="575" y="819"/>
                  </a:lnTo>
                  <a:lnTo>
                    <a:pt x="579" y="818"/>
                  </a:lnTo>
                  <a:lnTo>
                    <a:pt x="583" y="818"/>
                  </a:lnTo>
                  <a:lnTo>
                    <a:pt x="585" y="818"/>
                  </a:lnTo>
                  <a:lnTo>
                    <a:pt x="589" y="816"/>
                  </a:lnTo>
                  <a:lnTo>
                    <a:pt x="592" y="815"/>
                  </a:lnTo>
                  <a:lnTo>
                    <a:pt x="594" y="814"/>
                  </a:lnTo>
                  <a:lnTo>
                    <a:pt x="598" y="812"/>
                  </a:lnTo>
                  <a:lnTo>
                    <a:pt x="601" y="812"/>
                  </a:lnTo>
                  <a:lnTo>
                    <a:pt x="604" y="811"/>
                  </a:lnTo>
                  <a:lnTo>
                    <a:pt x="607" y="810"/>
                  </a:lnTo>
                  <a:lnTo>
                    <a:pt x="610" y="809"/>
                  </a:lnTo>
                  <a:lnTo>
                    <a:pt x="613" y="810"/>
                  </a:lnTo>
                  <a:lnTo>
                    <a:pt x="614" y="812"/>
                  </a:lnTo>
                  <a:lnTo>
                    <a:pt x="615" y="816"/>
                  </a:lnTo>
                  <a:lnTo>
                    <a:pt x="615" y="819"/>
                  </a:lnTo>
                  <a:lnTo>
                    <a:pt x="615" y="823"/>
                  </a:lnTo>
                  <a:lnTo>
                    <a:pt x="617" y="828"/>
                  </a:lnTo>
                  <a:lnTo>
                    <a:pt x="615" y="831"/>
                  </a:lnTo>
                  <a:lnTo>
                    <a:pt x="617" y="835"/>
                  </a:lnTo>
                  <a:lnTo>
                    <a:pt x="617" y="839"/>
                  </a:lnTo>
                  <a:lnTo>
                    <a:pt x="617" y="841"/>
                  </a:lnTo>
                  <a:lnTo>
                    <a:pt x="618" y="845"/>
                  </a:lnTo>
                  <a:lnTo>
                    <a:pt x="619" y="848"/>
                  </a:lnTo>
                  <a:lnTo>
                    <a:pt x="621" y="850"/>
                  </a:lnTo>
                  <a:lnTo>
                    <a:pt x="622" y="853"/>
                  </a:lnTo>
                  <a:lnTo>
                    <a:pt x="623" y="857"/>
                  </a:lnTo>
                  <a:lnTo>
                    <a:pt x="623" y="860"/>
                  </a:lnTo>
                  <a:lnTo>
                    <a:pt x="625" y="864"/>
                  </a:lnTo>
                  <a:lnTo>
                    <a:pt x="625" y="867"/>
                  </a:lnTo>
                  <a:lnTo>
                    <a:pt x="623" y="870"/>
                  </a:lnTo>
                  <a:lnTo>
                    <a:pt x="622" y="873"/>
                  </a:lnTo>
                  <a:lnTo>
                    <a:pt x="621" y="875"/>
                  </a:lnTo>
                  <a:lnTo>
                    <a:pt x="618" y="878"/>
                  </a:lnTo>
                  <a:lnTo>
                    <a:pt x="615" y="879"/>
                  </a:lnTo>
                  <a:lnTo>
                    <a:pt x="614" y="882"/>
                  </a:lnTo>
                  <a:lnTo>
                    <a:pt x="613" y="886"/>
                  </a:lnTo>
                  <a:lnTo>
                    <a:pt x="613" y="888"/>
                  </a:lnTo>
                  <a:lnTo>
                    <a:pt x="611" y="892"/>
                  </a:lnTo>
                  <a:lnTo>
                    <a:pt x="611" y="895"/>
                  </a:lnTo>
                  <a:lnTo>
                    <a:pt x="610" y="899"/>
                  </a:lnTo>
                  <a:lnTo>
                    <a:pt x="610" y="903"/>
                  </a:lnTo>
                  <a:lnTo>
                    <a:pt x="610" y="907"/>
                  </a:lnTo>
                  <a:lnTo>
                    <a:pt x="610" y="911"/>
                  </a:lnTo>
                  <a:lnTo>
                    <a:pt x="609" y="915"/>
                  </a:lnTo>
                  <a:lnTo>
                    <a:pt x="609" y="919"/>
                  </a:lnTo>
                  <a:lnTo>
                    <a:pt x="609" y="921"/>
                  </a:lnTo>
                  <a:lnTo>
                    <a:pt x="609" y="925"/>
                  </a:lnTo>
                  <a:lnTo>
                    <a:pt x="607" y="928"/>
                  </a:lnTo>
                  <a:lnTo>
                    <a:pt x="607" y="932"/>
                  </a:lnTo>
                  <a:lnTo>
                    <a:pt x="606" y="934"/>
                  </a:lnTo>
                  <a:lnTo>
                    <a:pt x="605" y="937"/>
                  </a:lnTo>
                  <a:lnTo>
                    <a:pt x="602" y="939"/>
                  </a:lnTo>
                  <a:lnTo>
                    <a:pt x="600" y="941"/>
                  </a:lnTo>
                  <a:lnTo>
                    <a:pt x="598" y="943"/>
                  </a:lnTo>
                  <a:lnTo>
                    <a:pt x="596" y="945"/>
                  </a:lnTo>
                  <a:lnTo>
                    <a:pt x="594" y="947"/>
                  </a:lnTo>
                  <a:lnTo>
                    <a:pt x="593" y="951"/>
                  </a:lnTo>
                  <a:lnTo>
                    <a:pt x="593" y="954"/>
                  </a:lnTo>
                  <a:lnTo>
                    <a:pt x="592" y="958"/>
                  </a:lnTo>
                  <a:lnTo>
                    <a:pt x="592" y="962"/>
                  </a:lnTo>
                  <a:lnTo>
                    <a:pt x="592" y="966"/>
                  </a:lnTo>
                  <a:lnTo>
                    <a:pt x="592" y="970"/>
                  </a:lnTo>
                  <a:lnTo>
                    <a:pt x="592" y="972"/>
                  </a:lnTo>
                  <a:lnTo>
                    <a:pt x="592" y="976"/>
                  </a:lnTo>
                  <a:lnTo>
                    <a:pt x="594" y="979"/>
                  </a:lnTo>
                  <a:lnTo>
                    <a:pt x="596" y="981"/>
                  </a:lnTo>
                  <a:lnTo>
                    <a:pt x="596" y="984"/>
                  </a:lnTo>
                  <a:lnTo>
                    <a:pt x="597" y="988"/>
                  </a:lnTo>
                  <a:lnTo>
                    <a:pt x="597" y="992"/>
                  </a:lnTo>
                  <a:lnTo>
                    <a:pt x="596" y="996"/>
                  </a:lnTo>
                  <a:lnTo>
                    <a:pt x="596" y="998"/>
                  </a:lnTo>
                  <a:lnTo>
                    <a:pt x="594" y="1002"/>
                  </a:lnTo>
                  <a:lnTo>
                    <a:pt x="593" y="1005"/>
                  </a:lnTo>
                  <a:lnTo>
                    <a:pt x="592" y="1008"/>
                  </a:lnTo>
                  <a:lnTo>
                    <a:pt x="592" y="1011"/>
                  </a:lnTo>
                  <a:lnTo>
                    <a:pt x="590" y="1015"/>
                  </a:lnTo>
                  <a:lnTo>
                    <a:pt x="590" y="1019"/>
                  </a:lnTo>
                  <a:lnTo>
                    <a:pt x="590" y="1022"/>
                  </a:lnTo>
                  <a:lnTo>
                    <a:pt x="590" y="1027"/>
                  </a:lnTo>
                  <a:lnTo>
                    <a:pt x="590" y="1031"/>
                  </a:lnTo>
                  <a:lnTo>
                    <a:pt x="590" y="1035"/>
                  </a:lnTo>
                  <a:lnTo>
                    <a:pt x="589" y="1038"/>
                  </a:lnTo>
                  <a:lnTo>
                    <a:pt x="588" y="1040"/>
                  </a:lnTo>
                  <a:lnTo>
                    <a:pt x="585" y="1042"/>
                  </a:lnTo>
                  <a:lnTo>
                    <a:pt x="584" y="1044"/>
                  </a:lnTo>
                  <a:lnTo>
                    <a:pt x="583" y="1047"/>
                  </a:lnTo>
                  <a:lnTo>
                    <a:pt x="580" y="1049"/>
                  </a:lnTo>
                  <a:lnTo>
                    <a:pt x="579" y="1051"/>
                  </a:lnTo>
                  <a:lnTo>
                    <a:pt x="575" y="1052"/>
                  </a:lnTo>
                  <a:lnTo>
                    <a:pt x="571" y="1052"/>
                  </a:lnTo>
                  <a:lnTo>
                    <a:pt x="567" y="1052"/>
                  </a:lnTo>
                  <a:lnTo>
                    <a:pt x="563" y="1052"/>
                  </a:lnTo>
                  <a:lnTo>
                    <a:pt x="559" y="1052"/>
                  </a:lnTo>
                  <a:lnTo>
                    <a:pt x="556" y="1052"/>
                  </a:lnTo>
                  <a:lnTo>
                    <a:pt x="554" y="1055"/>
                  </a:lnTo>
                  <a:lnTo>
                    <a:pt x="551" y="1056"/>
                  </a:lnTo>
                  <a:lnTo>
                    <a:pt x="549" y="1057"/>
                  </a:lnTo>
                  <a:lnTo>
                    <a:pt x="546" y="1059"/>
                  </a:lnTo>
                  <a:lnTo>
                    <a:pt x="543" y="1059"/>
                  </a:lnTo>
                  <a:lnTo>
                    <a:pt x="539" y="1057"/>
                  </a:lnTo>
                  <a:lnTo>
                    <a:pt x="537" y="1059"/>
                  </a:lnTo>
                  <a:lnTo>
                    <a:pt x="535" y="1061"/>
                  </a:lnTo>
                  <a:lnTo>
                    <a:pt x="534" y="1064"/>
                  </a:lnTo>
                  <a:lnTo>
                    <a:pt x="535" y="1066"/>
                  </a:lnTo>
                  <a:lnTo>
                    <a:pt x="535" y="1068"/>
                  </a:lnTo>
                  <a:lnTo>
                    <a:pt x="535" y="1070"/>
                  </a:lnTo>
                  <a:lnTo>
                    <a:pt x="537" y="1073"/>
                  </a:lnTo>
                  <a:lnTo>
                    <a:pt x="538" y="1076"/>
                  </a:lnTo>
                  <a:lnTo>
                    <a:pt x="541" y="1077"/>
                  </a:lnTo>
                  <a:lnTo>
                    <a:pt x="543" y="1078"/>
                  </a:lnTo>
                  <a:lnTo>
                    <a:pt x="547" y="1080"/>
                  </a:lnTo>
                  <a:lnTo>
                    <a:pt x="550" y="1081"/>
                  </a:lnTo>
                  <a:lnTo>
                    <a:pt x="554" y="1081"/>
                  </a:lnTo>
                  <a:lnTo>
                    <a:pt x="556" y="1082"/>
                  </a:lnTo>
                  <a:lnTo>
                    <a:pt x="559" y="1085"/>
                  </a:lnTo>
                  <a:lnTo>
                    <a:pt x="560" y="1086"/>
                  </a:lnTo>
                  <a:lnTo>
                    <a:pt x="562" y="1089"/>
                  </a:lnTo>
                  <a:lnTo>
                    <a:pt x="563" y="1091"/>
                  </a:lnTo>
                  <a:lnTo>
                    <a:pt x="564" y="1095"/>
                  </a:lnTo>
                  <a:lnTo>
                    <a:pt x="563" y="1099"/>
                  </a:lnTo>
                  <a:lnTo>
                    <a:pt x="563" y="1103"/>
                  </a:lnTo>
                  <a:lnTo>
                    <a:pt x="563" y="1107"/>
                  </a:lnTo>
                  <a:lnTo>
                    <a:pt x="562" y="1110"/>
                  </a:lnTo>
                  <a:lnTo>
                    <a:pt x="560" y="1114"/>
                  </a:lnTo>
                  <a:lnTo>
                    <a:pt x="559" y="1116"/>
                  </a:lnTo>
                  <a:lnTo>
                    <a:pt x="558" y="1117"/>
                  </a:lnTo>
                  <a:lnTo>
                    <a:pt x="555" y="1120"/>
                  </a:lnTo>
                  <a:lnTo>
                    <a:pt x="554" y="1121"/>
                  </a:lnTo>
                  <a:lnTo>
                    <a:pt x="551" y="1123"/>
                  </a:lnTo>
                  <a:lnTo>
                    <a:pt x="549" y="1125"/>
                  </a:lnTo>
                  <a:lnTo>
                    <a:pt x="549" y="1129"/>
                  </a:lnTo>
                  <a:lnTo>
                    <a:pt x="549" y="1133"/>
                  </a:lnTo>
                  <a:lnTo>
                    <a:pt x="546" y="1136"/>
                  </a:lnTo>
                  <a:lnTo>
                    <a:pt x="546" y="1138"/>
                  </a:lnTo>
                  <a:lnTo>
                    <a:pt x="546" y="1141"/>
                  </a:lnTo>
                  <a:lnTo>
                    <a:pt x="546" y="1145"/>
                  </a:lnTo>
                  <a:lnTo>
                    <a:pt x="545" y="1148"/>
                  </a:lnTo>
                  <a:lnTo>
                    <a:pt x="547" y="1150"/>
                  </a:lnTo>
                  <a:lnTo>
                    <a:pt x="550" y="1150"/>
                  </a:lnTo>
                  <a:lnTo>
                    <a:pt x="554" y="1150"/>
                  </a:lnTo>
                  <a:lnTo>
                    <a:pt x="556" y="1152"/>
                  </a:lnTo>
                  <a:lnTo>
                    <a:pt x="560" y="1153"/>
                  </a:lnTo>
                  <a:lnTo>
                    <a:pt x="563" y="1154"/>
                  </a:lnTo>
                  <a:lnTo>
                    <a:pt x="566" y="1155"/>
                  </a:lnTo>
                  <a:lnTo>
                    <a:pt x="568" y="1157"/>
                  </a:lnTo>
                  <a:lnTo>
                    <a:pt x="569" y="1159"/>
                  </a:lnTo>
                  <a:lnTo>
                    <a:pt x="569" y="1163"/>
                  </a:lnTo>
                  <a:lnTo>
                    <a:pt x="569" y="1166"/>
                  </a:lnTo>
                  <a:lnTo>
                    <a:pt x="571" y="1170"/>
                  </a:lnTo>
                  <a:lnTo>
                    <a:pt x="573" y="1172"/>
                  </a:lnTo>
                  <a:lnTo>
                    <a:pt x="573" y="1175"/>
                  </a:lnTo>
                  <a:lnTo>
                    <a:pt x="575" y="1178"/>
                  </a:lnTo>
                  <a:lnTo>
                    <a:pt x="576" y="1182"/>
                  </a:lnTo>
                  <a:lnTo>
                    <a:pt x="576" y="1184"/>
                  </a:lnTo>
                  <a:lnTo>
                    <a:pt x="576" y="1187"/>
                  </a:lnTo>
                  <a:lnTo>
                    <a:pt x="576" y="1188"/>
                  </a:lnTo>
                  <a:lnTo>
                    <a:pt x="580" y="1189"/>
                  </a:lnTo>
                  <a:lnTo>
                    <a:pt x="583" y="1189"/>
                  </a:lnTo>
                  <a:lnTo>
                    <a:pt x="585" y="1191"/>
                  </a:lnTo>
                  <a:lnTo>
                    <a:pt x="587" y="1193"/>
                  </a:lnTo>
                  <a:lnTo>
                    <a:pt x="589" y="1195"/>
                  </a:lnTo>
                  <a:lnTo>
                    <a:pt x="592" y="1196"/>
                  </a:lnTo>
                  <a:lnTo>
                    <a:pt x="594" y="1196"/>
                  </a:lnTo>
                  <a:lnTo>
                    <a:pt x="598" y="1195"/>
                  </a:lnTo>
                  <a:lnTo>
                    <a:pt x="601" y="1197"/>
                  </a:lnTo>
                  <a:lnTo>
                    <a:pt x="604" y="1199"/>
                  </a:lnTo>
                  <a:lnTo>
                    <a:pt x="606" y="1200"/>
                  </a:lnTo>
                  <a:lnTo>
                    <a:pt x="609" y="1201"/>
                  </a:lnTo>
                  <a:lnTo>
                    <a:pt x="611" y="1203"/>
                  </a:lnTo>
                  <a:lnTo>
                    <a:pt x="613" y="1205"/>
                  </a:lnTo>
                  <a:lnTo>
                    <a:pt x="614" y="1208"/>
                  </a:lnTo>
                  <a:lnTo>
                    <a:pt x="614" y="1212"/>
                  </a:lnTo>
                  <a:lnTo>
                    <a:pt x="615" y="1214"/>
                  </a:lnTo>
                  <a:lnTo>
                    <a:pt x="615" y="1220"/>
                  </a:lnTo>
                  <a:lnTo>
                    <a:pt x="615" y="1224"/>
                  </a:lnTo>
                  <a:lnTo>
                    <a:pt x="614" y="1226"/>
                  </a:lnTo>
                  <a:lnTo>
                    <a:pt x="614" y="1230"/>
                  </a:lnTo>
                  <a:lnTo>
                    <a:pt x="614" y="1234"/>
                  </a:lnTo>
                  <a:lnTo>
                    <a:pt x="613" y="1238"/>
                  </a:lnTo>
                  <a:lnTo>
                    <a:pt x="613" y="1242"/>
                  </a:lnTo>
                  <a:lnTo>
                    <a:pt x="613" y="1243"/>
                  </a:lnTo>
                  <a:lnTo>
                    <a:pt x="613" y="1246"/>
                  </a:lnTo>
                  <a:lnTo>
                    <a:pt x="611" y="1250"/>
                  </a:lnTo>
                  <a:lnTo>
                    <a:pt x="610" y="1252"/>
                  </a:lnTo>
                  <a:lnTo>
                    <a:pt x="610" y="1256"/>
                  </a:lnTo>
                  <a:lnTo>
                    <a:pt x="611" y="1260"/>
                  </a:lnTo>
                  <a:lnTo>
                    <a:pt x="613" y="1263"/>
                  </a:lnTo>
                  <a:lnTo>
                    <a:pt x="614" y="1265"/>
                  </a:lnTo>
                  <a:lnTo>
                    <a:pt x="615" y="1267"/>
                  </a:lnTo>
                  <a:lnTo>
                    <a:pt x="618" y="1269"/>
                  </a:lnTo>
                  <a:lnTo>
                    <a:pt x="618" y="1272"/>
                  </a:lnTo>
                  <a:lnTo>
                    <a:pt x="619" y="1276"/>
                  </a:lnTo>
                  <a:lnTo>
                    <a:pt x="622" y="1277"/>
                  </a:lnTo>
                  <a:lnTo>
                    <a:pt x="625" y="1277"/>
                  </a:lnTo>
                  <a:lnTo>
                    <a:pt x="628" y="1276"/>
                  </a:lnTo>
                  <a:lnTo>
                    <a:pt x="630" y="1278"/>
                  </a:lnTo>
                  <a:lnTo>
                    <a:pt x="632" y="1280"/>
                  </a:lnTo>
                  <a:lnTo>
                    <a:pt x="634" y="1282"/>
                  </a:lnTo>
                  <a:lnTo>
                    <a:pt x="635" y="1285"/>
                  </a:lnTo>
                  <a:lnTo>
                    <a:pt x="635" y="1289"/>
                  </a:lnTo>
                  <a:lnTo>
                    <a:pt x="636" y="1288"/>
                  </a:lnTo>
                  <a:lnTo>
                    <a:pt x="639" y="1289"/>
                  </a:lnTo>
                  <a:lnTo>
                    <a:pt x="642" y="1290"/>
                  </a:lnTo>
                  <a:lnTo>
                    <a:pt x="644" y="1292"/>
                  </a:lnTo>
                  <a:lnTo>
                    <a:pt x="648" y="1292"/>
                  </a:lnTo>
                  <a:lnTo>
                    <a:pt x="652" y="1292"/>
                  </a:lnTo>
                  <a:lnTo>
                    <a:pt x="655" y="1292"/>
                  </a:lnTo>
                  <a:lnTo>
                    <a:pt x="659" y="1290"/>
                  </a:lnTo>
                  <a:lnTo>
                    <a:pt x="662" y="1290"/>
                  </a:lnTo>
                  <a:lnTo>
                    <a:pt x="666" y="1292"/>
                  </a:lnTo>
                  <a:lnTo>
                    <a:pt x="668" y="1293"/>
                  </a:lnTo>
                  <a:lnTo>
                    <a:pt x="669" y="1296"/>
                  </a:lnTo>
                  <a:lnTo>
                    <a:pt x="670" y="1298"/>
                  </a:lnTo>
                  <a:lnTo>
                    <a:pt x="672" y="1302"/>
                  </a:lnTo>
                  <a:lnTo>
                    <a:pt x="672" y="1306"/>
                  </a:lnTo>
                  <a:lnTo>
                    <a:pt x="670" y="1309"/>
                  </a:lnTo>
                  <a:lnTo>
                    <a:pt x="669" y="1311"/>
                  </a:lnTo>
                  <a:lnTo>
                    <a:pt x="666" y="1313"/>
                  </a:lnTo>
                  <a:lnTo>
                    <a:pt x="664" y="1314"/>
                  </a:lnTo>
                  <a:lnTo>
                    <a:pt x="662" y="1316"/>
                  </a:lnTo>
                  <a:lnTo>
                    <a:pt x="660" y="1318"/>
                  </a:lnTo>
                  <a:lnTo>
                    <a:pt x="659" y="1320"/>
                  </a:lnTo>
                  <a:lnTo>
                    <a:pt x="657" y="1324"/>
                  </a:lnTo>
                  <a:lnTo>
                    <a:pt x="657" y="1327"/>
                  </a:lnTo>
                  <a:lnTo>
                    <a:pt x="659" y="1331"/>
                  </a:lnTo>
                  <a:lnTo>
                    <a:pt x="659" y="1333"/>
                  </a:lnTo>
                  <a:lnTo>
                    <a:pt x="659" y="1336"/>
                  </a:lnTo>
                  <a:lnTo>
                    <a:pt x="660" y="1340"/>
                  </a:lnTo>
                  <a:lnTo>
                    <a:pt x="661" y="1343"/>
                  </a:lnTo>
                  <a:lnTo>
                    <a:pt x="662" y="1345"/>
                  </a:lnTo>
                  <a:lnTo>
                    <a:pt x="664" y="1348"/>
                  </a:lnTo>
                  <a:lnTo>
                    <a:pt x="666" y="1349"/>
                  </a:lnTo>
                  <a:lnTo>
                    <a:pt x="668" y="1352"/>
                  </a:lnTo>
                  <a:lnTo>
                    <a:pt x="670" y="1353"/>
                  </a:lnTo>
                  <a:lnTo>
                    <a:pt x="672" y="1356"/>
                  </a:lnTo>
                  <a:lnTo>
                    <a:pt x="673" y="1358"/>
                  </a:lnTo>
                  <a:lnTo>
                    <a:pt x="674" y="1361"/>
                  </a:lnTo>
                  <a:lnTo>
                    <a:pt x="676" y="1364"/>
                  </a:lnTo>
                  <a:lnTo>
                    <a:pt x="677" y="1366"/>
                  </a:lnTo>
                  <a:lnTo>
                    <a:pt x="678" y="1370"/>
                  </a:lnTo>
                  <a:lnTo>
                    <a:pt x="680" y="1373"/>
                  </a:lnTo>
                  <a:lnTo>
                    <a:pt x="681" y="1375"/>
                  </a:lnTo>
                  <a:lnTo>
                    <a:pt x="683" y="1377"/>
                  </a:lnTo>
                  <a:lnTo>
                    <a:pt x="685" y="1379"/>
                  </a:lnTo>
                  <a:lnTo>
                    <a:pt x="687" y="1381"/>
                  </a:lnTo>
                  <a:lnTo>
                    <a:pt x="689" y="1383"/>
                  </a:lnTo>
                  <a:lnTo>
                    <a:pt x="691" y="1385"/>
                  </a:lnTo>
                  <a:lnTo>
                    <a:pt x="693" y="1387"/>
                  </a:lnTo>
                  <a:lnTo>
                    <a:pt x="694" y="1390"/>
                  </a:lnTo>
                  <a:lnTo>
                    <a:pt x="697" y="1392"/>
                  </a:lnTo>
                  <a:lnTo>
                    <a:pt x="698" y="1394"/>
                  </a:lnTo>
                  <a:lnTo>
                    <a:pt x="702" y="1395"/>
                  </a:lnTo>
                  <a:lnTo>
                    <a:pt x="704" y="1396"/>
                  </a:lnTo>
                  <a:lnTo>
                    <a:pt x="708" y="1396"/>
                  </a:lnTo>
                  <a:lnTo>
                    <a:pt x="711" y="1398"/>
                  </a:lnTo>
                  <a:lnTo>
                    <a:pt x="714" y="1399"/>
                  </a:lnTo>
                  <a:lnTo>
                    <a:pt x="718" y="1400"/>
                  </a:lnTo>
                  <a:lnTo>
                    <a:pt x="720" y="1402"/>
                  </a:lnTo>
                  <a:lnTo>
                    <a:pt x="723" y="1403"/>
                  </a:lnTo>
                  <a:lnTo>
                    <a:pt x="724" y="1404"/>
                  </a:lnTo>
                  <a:lnTo>
                    <a:pt x="727" y="1405"/>
                  </a:lnTo>
                  <a:lnTo>
                    <a:pt x="729" y="1407"/>
                  </a:lnTo>
                  <a:lnTo>
                    <a:pt x="732" y="1408"/>
                  </a:lnTo>
                  <a:lnTo>
                    <a:pt x="735" y="1409"/>
                  </a:lnTo>
                  <a:lnTo>
                    <a:pt x="737" y="1411"/>
                  </a:lnTo>
                  <a:lnTo>
                    <a:pt x="740" y="1413"/>
                  </a:lnTo>
                  <a:lnTo>
                    <a:pt x="741" y="1416"/>
                  </a:lnTo>
                  <a:lnTo>
                    <a:pt x="744" y="1417"/>
                  </a:lnTo>
                  <a:lnTo>
                    <a:pt x="745" y="1420"/>
                  </a:lnTo>
                  <a:lnTo>
                    <a:pt x="746" y="1422"/>
                  </a:lnTo>
                  <a:lnTo>
                    <a:pt x="749" y="1425"/>
                  </a:lnTo>
                  <a:lnTo>
                    <a:pt x="750" y="1426"/>
                  </a:lnTo>
                  <a:lnTo>
                    <a:pt x="752" y="1429"/>
                  </a:lnTo>
                  <a:lnTo>
                    <a:pt x="754" y="1430"/>
                  </a:lnTo>
                  <a:lnTo>
                    <a:pt x="757" y="1433"/>
                  </a:lnTo>
                  <a:lnTo>
                    <a:pt x="758" y="1434"/>
                  </a:lnTo>
                  <a:lnTo>
                    <a:pt x="761" y="1436"/>
                  </a:lnTo>
                  <a:lnTo>
                    <a:pt x="763" y="1438"/>
                  </a:lnTo>
                  <a:lnTo>
                    <a:pt x="765" y="1441"/>
                  </a:lnTo>
                  <a:lnTo>
                    <a:pt x="765" y="1442"/>
                  </a:lnTo>
                  <a:lnTo>
                    <a:pt x="771" y="1442"/>
                  </a:lnTo>
                  <a:lnTo>
                    <a:pt x="780" y="1442"/>
                  </a:lnTo>
                  <a:lnTo>
                    <a:pt x="791" y="1443"/>
                  </a:lnTo>
                  <a:lnTo>
                    <a:pt x="801" y="1443"/>
                  </a:lnTo>
                  <a:lnTo>
                    <a:pt x="812" y="1443"/>
                  </a:lnTo>
                  <a:lnTo>
                    <a:pt x="821" y="1443"/>
                  </a:lnTo>
                  <a:lnTo>
                    <a:pt x="822" y="1443"/>
                  </a:lnTo>
                  <a:lnTo>
                    <a:pt x="822" y="1445"/>
                  </a:lnTo>
                  <a:lnTo>
                    <a:pt x="824" y="1446"/>
                  </a:lnTo>
                  <a:lnTo>
                    <a:pt x="824" y="1450"/>
                  </a:lnTo>
                  <a:lnTo>
                    <a:pt x="825" y="1453"/>
                  </a:lnTo>
                  <a:lnTo>
                    <a:pt x="826" y="1457"/>
                  </a:lnTo>
                  <a:lnTo>
                    <a:pt x="826" y="1459"/>
                  </a:lnTo>
                  <a:lnTo>
                    <a:pt x="828" y="1462"/>
                  </a:lnTo>
                  <a:lnTo>
                    <a:pt x="829" y="1466"/>
                  </a:lnTo>
                  <a:lnTo>
                    <a:pt x="830" y="1468"/>
                  </a:lnTo>
                  <a:lnTo>
                    <a:pt x="830" y="1471"/>
                  </a:lnTo>
                  <a:lnTo>
                    <a:pt x="831" y="1475"/>
                  </a:lnTo>
                  <a:lnTo>
                    <a:pt x="833" y="1477"/>
                  </a:lnTo>
                  <a:lnTo>
                    <a:pt x="833" y="1481"/>
                  </a:lnTo>
                  <a:lnTo>
                    <a:pt x="834" y="1484"/>
                  </a:lnTo>
                  <a:lnTo>
                    <a:pt x="834" y="1488"/>
                  </a:lnTo>
                  <a:lnTo>
                    <a:pt x="835" y="1491"/>
                  </a:lnTo>
                  <a:lnTo>
                    <a:pt x="837" y="1493"/>
                  </a:lnTo>
                  <a:lnTo>
                    <a:pt x="838" y="1497"/>
                  </a:lnTo>
                  <a:lnTo>
                    <a:pt x="839" y="1498"/>
                  </a:lnTo>
                  <a:lnTo>
                    <a:pt x="842" y="1501"/>
                  </a:lnTo>
                  <a:lnTo>
                    <a:pt x="843" y="1502"/>
                  </a:lnTo>
                  <a:lnTo>
                    <a:pt x="846" y="1504"/>
                  </a:lnTo>
                  <a:lnTo>
                    <a:pt x="849" y="1505"/>
                  </a:lnTo>
                  <a:lnTo>
                    <a:pt x="852" y="1506"/>
                  </a:lnTo>
                  <a:lnTo>
                    <a:pt x="855" y="1508"/>
                  </a:lnTo>
                  <a:lnTo>
                    <a:pt x="858" y="1508"/>
                  </a:lnTo>
                  <a:lnTo>
                    <a:pt x="862" y="1512"/>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1" y="1586"/>
                  </a:lnTo>
                  <a:lnTo>
                    <a:pt x="910" y="1586"/>
                  </a:lnTo>
                  <a:lnTo>
                    <a:pt x="907" y="1587"/>
                  </a:lnTo>
                  <a:lnTo>
                    <a:pt x="906" y="1587"/>
                  </a:lnTo>
                  <a:lnTo>
                    <a:pt x="901" y="1591"/>
                  </a:lnTo>
                  <a:lnTo>
                    <a:pt x="900" y="1593"/>
                  </a:lnTo>
                  <a:lnTo>
                    <a:pt x="897" y="1593"/>
                  </a:lnTo>
                  <a:lnTo>
                    <a:pt x="894" y="1595"/>
                  </a:lnTo>
                  <a:lnTo>
                    <a:pt x="893" y="1597"/>
                  </a:lnTo>
                  <a:lnTo>
                    <a:pt x="892" y="1597"/>
                  </a:lnTo>
                  <a:lnTo>
                    <a:pt x="889" y="1598"/>
                  </a:lnTo>
                  <a:lnTo>
                    <a:pt x="886" y="1599"/>
                  </a:lnTo>
                  <a:lnTo>
                    <a:pt x="885" y="1601"/>
                  </a:lnTo>
                  <a:lnTo>
                    <a:pt x="881" y="1603"/>
                  </a:lnTo>
                  <a:lnTo>
                    <a:pt x="876" y="1608"/>
                  </a:lnTo>
                  <a:lnTo>
                    <a:pt x="875" y="1608"/>
                  </a:lnTo>
                  <a:lnTo>
                    <a:pt x="873" y="1608"/>
                  </a:lnTo>
                  <a:lnTo>
                    <a:pt x="871" y="1611"/>
                  </a:lnTo>
                  <a:lnTo>
                    <a:pt x="869" y="1611"/>
                  </a:lnTo>
                  <a:lnTo>
                    <a:pt x="869"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39" y="1652"/>
                  </a:lnTo>
                  <a:lnTo>
                    <a:pt x="839" y="1653"/>
                  </a:lnTo>
                  <a:lnTo>
                    <a:pt x="838" y="1654"/>
                  </a:lnTo>
                  <a:lnTo>
                    <a:pt x="835" y="1661"/>
                  </a:lnTo>
                  <a:lnTo>
                    <a:pt x="833" y="1663"/>
                  </a:lnTo>
                  <a:lnTo>
                    <a:pt x="833" y="1665"/>
                  </a:lnTo>
                  <a:lnTo>
                    <a:pt x="831" y="1666"/>
                  </a:lnTo>
                  <a:lnTo>
                    <a:pt x="831" y="1667"/>
                  </a:lnTo>
                  <a:lnTo>
                    <a:pt x="830" y="1669"/>
                  </a:lnTo>
                  <a:lnTo>
                    <a:pt x="828" y="1671"/>
                  </a:lnTo>
                  <a:lnTo>
                    <a:pt x="828" y="1673"/>
                  </a:lnTo>
                  <a:lnTo>
                    <a:pt x="825" y="1676"/>
                  </a:lnTo>
                  <a:lnTo>
                    <a:pt x="821" y="1683"/>
                  </a:lnTo>
                  <a:lnTo>
                    <a:pt x="820" y="1686"/>
                  </a:lnTo>
                  <a:lnTo>
                    <a:pt x="818" y="1687"/>
                  </a:lnTo>
                  <a:lnTo>
                    <a:pt x="818" y="1690"/>
                  </a:lnTo>
                  <a:lnTo>
                    <a:pt x="818" y="1691"/>
                  </a:lnTo>
                  <a:lnTo>
                    <a:pt x="818" y="1704"/>
                  </a:lnTo>
                  <a:lnTo>
                    <a:pt x="818" y="1705"/>
                  </a:lnTo>
                  <a:lnTo>
                    <a:pt x="818" y="1709"/>
                  </a:lnTo>
                  <a:lnTo>
                    <a:pt x="818" y="1710"/>
                  </a:lnTo>
                  <a:lnTo>
                    <a:pt x="818" y="1712"/>
                  </a:lnTo>
                  <a:lnTo>
                    <a:pt x="818" y="1717"/>
                  </a:lnTo>
                  <a:lnTo>
                    <a:pt x="817" y="1720"/>
                  </a:lnTo>
                  <a:lnTo>
                    <a:pt x="816" y="1720"/>
                  </a:lnTo>
                  <a:lnTo>
                    <a:pt x="816" y="1721"/>
                  </a:lnTo>
                  <a:lnTo>
                    <a:pt x="814" y="1722"/>
                  </a:lnTo>
                  <a:lnTo>
                    <a:pt x="814" y="1725"/>
                  </a:lnTo>
                  <a:lnTo>
                    <a:pt x="814" y="1727"/>
                  </a:lnTo>
                  <a:lnTo>
                    <a:pt x="812" y="1733"/>
                  </a:lnTo>
                  <a:lnTo>
                    <a:pt x="809" y="1735"/>
                  </a:lnTo>
                  <a:lnTo>
                    <a:pt x="808" y="1737"/>
                  </a:lnTo>
                  <a:lnTo>
                    <a:pt x="807" y="1741"/>
                  </a:lnTo>
                  <a:lnTo>
                    <a:pt x="804" y="1743"/>
                  </a:lnTo>
                  <a:lnTo>
                    <a:pt x="800" y="1747"/>
                  </a:lnTo>
                  <a:lnTo>
                    <a:pt x="788" y="1759"/>
                  </a:lnTo>
                  <a:lnTo>
                    <a:pt x="784" y="1762"/>
                  </a:lnTo>
                  <a:lnTo>
                    <a:pt x="783" y="1763"/>
                  </a:lnTo>
                  <a:lnTo>
                    <a:pt x="782" y="1764"/>
                  </a:lnTo>
                  <a:lnTo>
                    <a:pt x="780" y="1764"/>
                  </a:lnTo>
                  <a:lnTo>
                    <a:pt x="779" y="1765"/>
                  </a:lnTo>
                  <a:lnTo>
                    <a:pt x="776" y="1765"/>
                  </a:lnTo>
                  <a:lnTo>
                    <a:pt x="775" y="1767"/>
                  </a:lnTo>
                  <a:lnTo>
                    <a:pt x="774" y="1767"/>
                  </a:lnTo>
                  <a:lnTo>
                    <a:pt x="771" y="1767"/>
                  </a:lnTo>
                  <a:lnTo>
                    <a:pt x="771" y="1768"/>
                  </a:lnTo>
                  <a:lnTo>
                    <a:pt x="766" y="1768"/>
                  </a:lnTo>
                  <a:lnTo>
                    <a:pt x="765" y="1768"/>
                  </a:lnTo>
                  <a:lnTo>
                    <a:pt x="762" y="1768"/>
                  </a:lnTo>
                  <a:lnTo>
                    <a:pt x="761" y="1768"/>
                  </a:lnTo>
                  <a:lnTo>
                    <a:pt x="759" y="1768"/>
                  </a:lnTo>
                  <a:lnTo>
                    <a:pt x="758" y="1769"/>
                  </a:lnTo>
                  <a:lnTo>
                    <a:pt x="755" y="1769"/>
                  </a:lnTo>
                  <a:lnTo>
                    <a:pt x="749" y="1769"/>
                  </a:lnTo>
                  <a:lnTo>
                    <a:pt x="746" y="1769"/>
                  </a:lnTo>
                  <a:lnTo>
                    <a:pt x="746" y="1771"/>
                  </a:lnTo>
                  <a:lnTo>
                    <a:pt x="742" y="1771"/>
                  </a:lnTo>
                  <a:lnTo>
                    <a:pt x="741" y="1771"/>
                  </a:lnTo>
                  <a:lnTo>
                    <a:pt x="740" y="1771"/>
                  </a:lnTo>
                  <a:lnTo>
                    <a:pt x="738" y="1771"/>
                  </a:lnTo>
                  <a:lnTo>
                    <a:pt x="737" y="1771"/>
                  </a:lnTo>
                  <a:lnTo>
                    <a:pt x="733" y="1771"/>
                  </a:lnTo>
                  <a:lnTo>
                    <a:pt x="732" y="1772"/>
                  </a:lnTo>
                  <a:lnTo>
                    <a:pt x="731" y="1772"/>
                  </a:lnTo>
                  <a:lnTo>
                    <a:pt x="725" y="1772"/>
                  </a:lnTo>
                  <a:lnTo>
                    <a:pt x="725" y="1773"/>
                  </a:lnTo>
                  <a:lnTo>
                    <a:pt x="724" y="1773"/>
                  </a:lnTo>
                  <a:lnTo>
                    <a:pt x="721" y="1773"/>
                  </a:lnTo>
                  <a:lnTo>
                    <a:pt x="718" y="1775"/>
                  </a:lnTo>
                  <a:lnTo>
                    <a:pt x="716" y="1775"/>
                  </a:lnTo>
                  <a:lnTo>
                    <a:pt x="715" y="1776"/>
                  </a:lnTo>
                  <a:lnTo>
                    <a:pt x="714" y="1776"/>
                  </a:lnTo>
                  <a:lnTo>
                    <a:pt x="710" y="1776"/>
                  </a:lnTo>
                  <a:lnTo>
                    <a:pt x="707" y="1776"/>
                  </a:lnTo>
                  <a:lnTo>
                    <a:pt x="707" y="1777"/>
                  </a:lnTo>
                  <a:lnTo>
                    <a:pt x="704" y="1777"/>
                  </a:lnTo>
                  <a:lnTo>
                    <a:pt x="703" y="1777"/>
                  </a:lnTo>
                  <a:lnTo>
                    <a:pt x="698" y="1777"/>
                  </a:lnTo>
                  <a:lnTo>
                    <a:pt x="685" y="1777"/>
                  </a:lnTo>
                  <a:lnTo>
                    <a:pt x="674" y="1777"/>
                  </a:lnTo>
                  <a:lnTo>
                    <a:pt x="672" y="1777"/>
                  </a:lnTo>
                  <a:lnTo>
                    <a:pt x="669" y="1777"/>
                  </a:lnTo>
                  <a:lnTo>
                    <a:pt x="668" y="1777"/>
                  </a:lnTo>
                  <a:lnTo>
                    <a:pt x="666" y="1777"/>
                  </a:lnTo>
                  <a:lnTo>
                    <a:pt x="665" y="1776"/>
                  </a:lnTo>
                  <a:lnTo>
                    <a:pt x="664" y="1776"/>
                  </a:lnTo>
                  <a:lnTo>
                    <a:pt x="660" y="1776"/>
                  </a:lnTo>
                  <a:lnTo>
                    <a:pt x="648" y="1776"/>
                  </a:lnTo>
                  <a:lnTo>
                    <a:pt x="647" y="1776"/>
                  </a:lnTo>
                  <a:lnTo>
                    <a:pt x="644" y="1776"/>
                  </a:lnTo>
                  <a:lnTo>
                    <a:pt x="640" y="1776"/>
                  </a:lnTo>
                  <a:lnTo>
                    <a:pt x="639" y="1776"/>
                  </a:lnTo>
                  <a:lnTo>
                    <a:pt x="634" y="1776"/>
                  </a:lnTo>
                  <a:lnTo>
                    <a:pt x="634" y="1777"/>
                  </a:lnTo>
                  <a:lnTo>
                    <a:pt x="632" y="1777"/>
                  </a:lnTo>
                  <a:lnTo>
                    <a:pt x="631" y="1777"/>
                  </a:lnTo>
                  <a:lnTo>
                    <a:pt x="631" y="1773"/>
                  </a:lnTo>
                  <a:lnTo>
                    <a:pt x="628" y="1771"/>
                  </a:lnTo>
                  <a:lnTo>
                    <a:pt x="627" y="1771"/>
                  </a:lnTo>
                  <a:lnTo>
                    <a:pt x="628" y="1769"/>
                  </a:lnTo>
                  <a:lnTo>
                    <a:pt x="630" y="1769"/>
                  </a:lnTo>
                  <a:lnTo>
                    <a:pt x="632" y="1772"/>
                  </a:lnTo>
                  <a:lnTo>
                    <a:pt x="635" y="1771"/>
                  </a:lnTo>
                  <a:lnTo>
                    <a:pt x="636" y="1771"/>
                  </a:lnTo>
                  <a:lnTo>
                    <a:pt x="638" y="1771"/>
                  </a:lnTo>
                  <a:lnTo>
                    <a:pt x="640" y="1772"/>
                  </a:lnTo>
                  <a:lnTo>
                    <a:pt x="640" y="1771"/>
                  </a:lnTo>
                  <a:lnTo>
                    <a:pt x="639" y="1769"/>
                  </a:lnTo>
                  <a:lnTo>
                    <a:pt x="638" y="1769"/>
                  </a:lnTo>
                  <a:lnTo>
                    <a:pt x="636" y="1769"/>
                  </a:lnTo>
                  <a:lnTo>
                    <a:pt x="635" y="1768"/>
                  </a:lnTo>
                  <a:lnTo>
                    <a:pt x="635" y="1767"/>
                  </a:lnTo>
                  <a:lnTo>
                    <a:pt x="634" y="1765"/>
                  </a:lnTo>
                  <a:lnTo>
                    <a:pt x="634" y="1764"/>
                  </a:lnTo>
                  <a:lnTo>
                    <a:pt x="632" y="1763"/>
                  </a:lnTo>
                  <a:lnTo>
                    <a:pt x="632" y="1762"/>
                  </a:lnTo>
                  <a:lnTo>
                    <a:pt x="631" y="1762"/>
                  </a:lnTo>
                  <a:lnTo>
                    <a:pt x="628" y="1759"/>
                  </a:lnTo>
                  <a:lnTo>
                    <a:pt x="626" y="1759"/>
                  </a:lnTo>
                  <a:lnTo>
                    <a:pt x="623" y="1756"/>
                  </a:lnTo>
                  <a:lnTo>
                    <a:pt x="623" y="1755"/>
                  </a:lnTo>
                  <a:lnTo>
                    <a:pt x="622" y="1751"/>
                  </a:lnTo>
                  <a:lnTo>
                    <a:pt x="619" y="1748"/>
                  </a:lnTo>
                  <a:lnTo>
                    <a:pt x="619" y="1745"/>
                  </a:lnTo>
                  <a:lnTo>
                    <a:pt x="619" y="1743"/>
                  </a:lnTo>
                  <a:lnTo>
                    <a:pt x="617" y="1738"/>
                  </a:lnTo>
                  <a:lnTo>
                    <a:pt x="614" y="1737"/>
                  </a:lnTo>
                  <a:lnTo>
                    <a:pt x="613" y="1735"/>
                  </a:lnTo>
                  <a:lnTo>
                    <a:pt x="609" y="1733"/>
                  </a:lnTo>
                  <a:lnTo>
                    <a:pt x="609" y="1730"/>
                  </a:lnTo>
                  <a:lnTo>
                    <a:pt x="611" y="1727"/>
                  </a:lnTo>
                  <a:lnTo>
                    <a:pt x="614" y="1724"/>
                  </a:lnTo>
                  <a:lnTo>
                    <a:pt x="614" y="1720"/>
                  </a:lnTo>
                  <a:lnTo>
                    <a:pt x="614" y="1718"/>
                  </a:lnTo>
                  <a:lnTo>
                    <a:pt x="614" y="1716"/>
                  </a:lnTo>
                  <a:lnTo>
                    <a:pt x="614" y="1714"/>
                  </a:lnTo>
                  <a:lnTo>
                    <a:pt x="613" y="1714"/>
                  </a:lnTo>
                  <a:lnTo>
                    <a:pt x="611" y="1714"/>
                  </a:lnTo>
                  <a:lnTo>
                    <a:pt x="610" y="1713"/>
                  </a:lnTo>
                  <a:lnTo>
                    <a:pt x="609" y="1714"/>
                  </a:lnTo>
                  <a:lnTo>
                    <a:pt x="609" y="1716"/>
                  </a:lnTo>
                  <a:lnTo>
                    <a:pt x="609" y="1717"/>
                  </a:lnTo>
                  <a:lnTo>
                    <a:pt x="601" y="1717"/>
                  </a:lnTo>
                  <a:lnTo>
                    <a:pt x="600" y="1718"/>
                  </a:lnTo>
                  <a:lnTo>
                    <a:pt x="598" y="1718"/>
                  </a:lnTo>
                  <a:lnTo>
                    <a:pt x="597" y="1718"/>
                  </a:lnTo>
                  <a:lnTo>
                    <a:pt x="596" y="1720"/>
                  </a:lnTo>
                  <a:lnTo>
                    <a:pt x="594" y="1718"/>
                  </a:lnTo>
                  <a:lnTo>
                    <a:pt x="593" y="1718"/>
                  </a:lnTo>
                  <a:lnTo>
                    <a:pt x="593" y="1717"/>
                  </a:lnTo>
                  <a:lnTo>
                    <a:pt x="593" y="1716"/>
                  </a:lnTo>
                  <a:lnTo>
                    <a:pt x="593" y="1714"/>
                  </a:lnTo>
                  <a:lnTo>
                    <a:pt x="594" y="1714"/>
                  </a:lnTo>
                  <a:lnTo>
                    <a:pt x="596" y="1714"/>
                  </a:lnTo>
                  <a:lnTo>
                    <a:pt x="597" y="1714"/>
                  </a:lnTo>
                  <a:lnTo>
                    <a:pt x="597" y="1713"/>
                  </a:lnTo>
                  <a:lnTo>
                    <a:pt x="596" y="1713"/>
                  </a:lnTo>
                  <a:lnTo>
                    <a:pt x="594" y="1712"/>
                  </a:lnTo>
                  <a:lnTo>
                    <a:pt x="594" y="1713"/>
                  </a:lnTo>
                  <a:lnTo>
                    <a:pt x="593" y="1713"/>
                  </a:lnTo>
                  <a:lnTo>
                    <a:pt x="592" y="1713"/>
                  </a:lnTo>
                  <a:lnTo>
                    <a:pt x="592" y="1712"/>
                  </a:lnTo>
                  <a:lnTo>
                    <a:pt x="592" y="1710"/>
                  </a:lnTo>
                  <a:lnTo>
                    <a:pt x="590" y="1708"/>
                  </a:lnTo>
                  <a:lnTo>
                    <a:pt x="588" y="1707"/>
                  </a:lnTo>
                  <a:lnTo>
                    <a:pt x="589" y="1705"/>
                  </a:lnTo>
                  <a:lnTo>
                    <a:pt x="589" y="1704"/>
                  </a:lnTo>
                  <a:lnTo>
                    <a:pt x="590" y="1704"/>
                  </a:lnTo>
                  <a:lnTo>
                    <a:pt x="592" y="1704"/>
                  </a:lnTo>
                  <a:lnTo>
                    <a:pt x="593" y="1703"/>
                  </a:lnTo>
                  <a:lnTo>
                    <a:pt x="593" y="1701"/>
                  </a:lnTo>
                  <a:lnTo>
                    <a:pt x="590" y="1700"/>
                  </a:lnTo>
                  <a:lnTo>
                    <a:pt x="589" y="1699"/>
                  </a:lnTo>
                  <a:lnTo>
                    <a:pt x="588" y="1699"/>
                  </a:lnTo>
                  <a:lnTo>
                    <a:pt x="587" y="1697"/>
                  </a:lnTo>
                  <a:lnTo>
                    <a:pt x="585" y="1696"/>
                  </a:lnTo>
                  <a:lnTo>
                    <a:pt x="584" y="1695"/>
                  </a:lnTo>
                  <a:lnTo>
                    <a:pt x="583" y="1695"/>
                  </a:lnTo>
                  <a:lnTo>
                    <a:pt x="581" y="1693"/>
                  </a:lnTo>
                  <a:lnTo>
                    <a:pt x="580" y="1692"/>
                  </a:lnTo>
                  <a:lnTo>
                    <a:pt x="579" y="1692"/>
                  </a:lnTo>
                  <a:lnTo>
                    <a:pt x="579" y="1691"/>
                  </a:lnTo>
                  <a:lnTo>
                    <a:pt x="579" y="1690"/>
                  </a:lnTo>
                  <a:lnTo>
                    <a:pt x="579" y="1688"/>
                  </a:lnTo>
                  <a:lnTo>
                    <a:pt x="577" y="1687"/>
                  </a:lnTo>
                  <a:lnTo>
                    <a:pt x="577" y="1686"/>
                  </a:lnTo>
                  <a:lnTo>
                    <a:pt x="576" y="1686"/>
                  </a:lnTo>
                  <a:lnTo>
                    <a:pt x="576" y="1684"/>
                  </a:lnTo>
                  <a:lnTo>
                    <a:pt x="573" y="1683"/>
                  </a:lnTo>
                  <a:lnTo>
                    <a:pt x="572" y="1682"/>
                  </a:lnTo>
                  <a:lnTo>
                    <a:pt x="571" y="1680"/>
                  </a:lnTo>
                  <a:lnTo>
                    <a:pt x="569" y="1682"/>
                  </a:lnTo>
                  <a:lnTo>
                    <a:pt x="567" y="1680"/>
                  </a:lnTo>
                  <a:lnTo>
                    <a:pt x="567" y="1679"/>
                  </a:lnTo>
                  <a:lnTo>
                    <a:pt x="566" y="1679"/>
                  </a:lnTo>
                  <a:lnTo>
                    <a:pt x="566" y="1678"/>
                  </a:lnTo>
                  <a:lnTo>
                    <a:pt x="564" y="1678"/>
                  </a:lnTo>
                  <a:lnTo>
                    <a:pt x="564" y="1676"/>
                  </a:lnTo>
                  <a:lnTo>
                    <a:pt x="563" y="1676"/>
                  </a:lnTo>
                  <a:lnTo>
                    <a:pt x="562" y="1676"/>
                  </a:lnTo>
                  <a:lnTo>
                    <a:pt x="560" y="1678"/>
                  </a:lnTo>
                  <a:lnTo>
                    <a:pt x="559" y="1678"/>
                  </a:lnTo>
                  <a:lnTo>
                    <a:pt x="558" y="1678"/>
                  </a:lnTo>
                  <a:lnTo>
                    <a:pt x="558" y="1676"/>
                  </a:lnTo>
                  <a:lnTo>
                    <a:pt x="556" y="1676"/>
                  </a:lnTo>
                  <a:lnTo>
                    <a:pt x="556" y="1675"/>
                  </a:lnTo>
                  <a:lnTo>
                    <a:pt x="555" y="1674"/>
                  </a:lnTo>
                  <a:lnTo>
                    <a:pt x="554" y="1673"/>
                  </a:lnTo>
                  <a:lnTo>
                    <a:pt x="552" y="1671"/>
                  </a:lnTo>
                  <a:lnTo>
                    <a:pt x="552" y="1670"/>
                  </a:lnTo>
                  <a:lnTo>
                    <a:pt x="551" y="1670"/>
                  </a:lnTo>
                  <a:lnTo>
                    <a:pt x="551" y="1669"/>
                  </a:lnTo>
                  <a:lnTo>
                    <a:pt x="550" y="1669"/>
                  </a:lnTo>
                  <a:lnTo>
                    <a:pt x="550" y="1667"/>
                  </a:lnTo>
                  <a:lnTo>
                    <a:pt x="549" y="1667"/>
                  </a:lnTo>
                  <a:lnTo>
                    <a:pt x="549" y="1666"/>
                  </a:lnTo>
                  <a:lnTo>
                    <a:pt x="547" y="1666"/>
                  </a:lnTo>
                  <a:lnTo>
                    <a:pt x="546" y="1666"/>
                  </a:lnTo>
                  <a:lnTo>
                    <a:pt x="545" y="1666"/>
                  </a:lnTo>
                  <a:lnTo>
                    <a:pt x="543" y="1666"/>
                  </a:lnTo>
                  <a:lnTo>
                    <a:pt x="542" y="1667"/>
                  </a:lnTo>
                  <a:lnTo>
                    <a:pt x="542" y="1666"/>
                  </a:lnTo>
                  <a:lnTo>
                    <a:pt x="541" y="1666"/>
                  </a:lnTo>
                  <a:lnTo>
                    <a:pt x="541" y="1665"/>
                  </a:lnTo>
                  <a:lnTo>
                    <a:pt x="541" y="1663"/>
                  </a:lnTo>
                  <a:lnTo>
                    <a:pt x="541" y="1661"/>
                  </a:lnTo>
                  <a:lnTo>
                    <a:pt x="541" y="1659"/>
                  </a:lnTo>
                  <a:lnTo>
                    <a:pt x="541" y="1655"/>
                  </a:lnTo>
                  <a:lnTo>
                    <a:pt x="539" y="1654"/>
                  </a:lnTo>
                  <a:lnTo>
                    <a:pt x="538" y="1653"/>
                  </a:lnTo>
                  <a:lnTo>
                    <a:pt x="537" y="1652"/>
                  </a:lnTo>
                  <a:lnTo>
                    <a:pt x="535" y="1650"/>
                  </a:lnTo>
                  <a:lnTo>
                    <a:pt x="534" y="1650"/>
                  </a:lnTo>
                  <a:lnTo>
                    <a:pt x="533" y="1650"/>
                  </a:lnTo>
                  <a:lnTo>
                    <a:pt x="532" y="1650"/>
                  </a:lnTo>
                  <a:lnTo>
                    <a:pt x="530" y="1650"/>
                  </a:lnTo>
                  <a:lnTo>
                    <a:pt x="529" y="1650"/>
                  </a:lnTo>
                  <a:lnTo>
                    <a:pt x="525" y="1649"/>
                  </a:lnTo>
                  <a:lnTo>
                    <a:pt x="524" y="1649"/>
                  </a:lnTo>
                  <a:lnTo>
                    <a:pt x="524" y="1648"/>
                  </a:lnTo>
                  <a:lnTo>
                    <a:pt x="522" y="1646"/>
                  </a:lnTo>
                  <a:lnTo>
                    <a:pt x="522" y="1645"/>
                  </a:lnTo>
                  <a:lnTo>
                    <a:pt x="522" y="1644"/>
                  </a:lnTo>
                  <a:lnTo>
                    <a:pt x="522"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8" y="1652"/>
                  </a:lnTo>
                  <a:lnTo>
                    <a:pt x="518" y="1653"/>
                  </a:lnTo>
                  <a:lnTo>
                    <a:pt x="517" y="1653"/>
                  </a:lnTo>
                  <a:lnTo>
                    <a:pt x="517" y="1652"/>
                  </a:lnTo>
                  <a:lnTo>
                    <a:pt x="517" y="1650"/>
                  </a:lnTo>
                  <a:lnTo>
                    <a:pt x="517" y="1649"/>
                  </a:lnTo>
                  <a:lnTo>
                    <a:pt x="517" y="1648"/>
                  </a:lnTo>
                  <a:lnTo>
                    <a:pt x="517" y="1646"/>
                  </a:lnTo>
                  <a:lnTo>
                    <a:pt x="517" y="1648"/>
                  </a:lnTo>
                  <a:lnTo>
                    <a:pt x="516" y="1648"/>
                  </a:lnTo>
                  <a:lnTo>
                    <a:pt x="516" y="1649"/>
                  </a:lnTo>
                  <a:lnTo>
                    <a:pt x="514" y="1649"/>
                  </a:lnTo>
                  <a:lnTo>
                    <a:pt x="513" y="1649"/>
                  </a:lnTo>
                  <a:lnTo>
                    <a:pt x="512" y="1649"/>
                  </a:lnTo>
                  <a:lnTo>
                    <a:pt x="512" y="1650"/>
                  </a:lnTo>
                  <a:lnTo>
                    <a:pt x="511" y="1650"/>
                  </a:lnTo>
                  <a:lnTo>
                    <a:pt x="511" y="1652"/>
                  </a:lnTo>
                  <a:lnTo>
                    <a:pt x="509" y="1653"/>
                  </a:lnTo>
                  <a:lnTo>
                    <a:pt x="509" y="1654"/>
                  </a:lnTo>
                  <a:lnTo>
                    <a:pt x="511" y="1655"/>
                  </a:lnTo>
                  <a:lnTo>
                    <a:pt x="509" y="1657"/>
                  </a:lnTo>
                  <a:lnTo>
                    <a:pt x="509" y="1655"/>
                  </a:lnTo>
                  <a:lnTo>
                    <a:pt x="508" y="1655"/>
                  </a:lnTo>
                  <a:lnTo>
                    <a:pt x="507" y="1654"/>
                  </a:lnTo>
                  <a:lnTo>
                    <a:pt x="505" y="1653"/>
                  </a:lnTo>
                  <a:lnTo>
                    <a:pt x="504" y="1652"/>
                  </a:lnTo>
                  <a:lnTo>
                    <a:pt x="504" y="1650"/>
                  </a:lnTo>
                  <a:lnTo>
                    <a:pt x="503" y="1650"/>
                  </a:lnTo>
                  <a:lnTo>
                    <a:pt x="503" y="1649"/>
                  </a:lnTo>
                  <a:lnTo>
                    <a:pt x="503" y="1648"/>
                  </a:lnTo>
                  <a:lnTo>
                    <a:pt x="501" y="1648"/>
                  </a:lnTo>
                  <a:lnTo>
                    <a:pt x="503" y="1648"/>
                  </a:lnTo>
                  <a:lnTo>
                    <a:pt x="501" y="1646"/>
                  </a:lnTo>
                  <a:lnTo>
                    <a:pt x="501" y="1645"/>
                  </a:lnTo>
                  <a:lnTo>
                    <a:pt x="500" y="1645"/>
                  </a:lnTo>
                  <a:lnTo>
                    <a:pt x="501" y="1645"/>
                  </a:lnTo>
                  <a:lnTo>
                    <a:pt x="501" y="1644"/>
                  </a:lnTo>
                  <a:lnTo>
                    <a:pt x="501" y="1642"/>
                  </a:lnTo>
                  <a:lnTo>
                    <a:pt x="500" y="1642"/>
                  </a:lnTo>
                  <a:lnTo>
                    <a:pt x="501" y="1642"/>
                  </a:lnTo>
                  <a:lnTo>
                    <a:pt x="501" y="1641"/>
                  </a:lnTo>
                  <a:lnTo>
                    <a:pt x="503" y="1641"/>
                  </a:lnTo>
                  <a:lnTo>
                    <a:pt x="503" y="1640"/>
                  </a:lnTo>
                  <a:lnTo>
                    <a:pt x="503" y="1638"/>
                  </a:lnTo>
                  <a:lnTo>
                    <a:pt x="501" y="1638"/>
                  </a:lnTo>
                  <a:lnTo>
                    <a:pt x="501" y="1637"/>
                  </a:lnTo>
                  <a:lnTo>
                    <a:pt x="501" y="1636"/>
                  </a:lnTo>
                  <a:lnTo>
                    <a:pt x="500" y="1636"/>
                  </a:lnTo>
                  <a:lnTo>
                    <a:pt x="500" y="1637"/>
                  </a:lnTo>
                  <a:lnTo>
                    <a:pt x="499" y="1637"/>
                  </a:lnTo>
                  <a:lnTo>
                    <a:pt x="497" y="1637"/>
                  </a:lnTo>
                  <a:lnTo>
                    <a:pt x="496" y="1637"/>
                  </a:lnTo>
                  <a:lnTo>
                    <a:pt x="496" y="1638"/>
                  </a:lnTo>
                  <a:lnTo>
                    <a:pt x="495" y="1640"/>
                  </a:lnTo>
                  <a:lnTo>
                    <a:pt x="495" y="1641"/>
                  </a:lnTo>
                  <a:lnTo>
                    <a:pt x="494" y="1641"/>
                  </a:lnTo>
                  <a:lnTo>
                    <a:pt x="494" y="1640"/>
                  </a:lnTo>
                  <a:lnTo>
                    <a:pt x="494" y="1641"/>
                  </a:lnTo>
                  <a:lnTo>
                    <a:pt x="492" y="1641"/>
                  </a:lnTo>
                  <a:lnTo>
                    <a:pt x="491" y="1641"/>
                  </a:lnTo>
                  <a:lnTo>
                    <a:pt x="491" y="1642"/>
                  </a:lnTo>
                  <a:lnTo>
                    <a:pt x="491" y="1644"/>
                  </a:lnTo>
                  <a:lnTo>
                    <a:pt x="491" y="1645"/>
                  </a:lnTo>
                  <a:lnTo>
                    <a:pt x="492" y="1645"/>
                  </a:lnTo>
                  <a:lnTo>
                    <a:pt x="492" y="1646"/>
                  </a:lnTo>
                  <a:lnTo>
                    <a:pt x="492" y="1648"/>
                  </a:lnTo>
                  <a:lnTo>
                    <a:pt x="491" y="1648"/>
                  </a:lnTo>
                  <a:lnTo>
                    <a:pt x="491" y="1649"/>
                  </a:lnTo>
                  <a:lnTo>
                    <a:pt x="490" y="1649"/>
                  </a:lnTo>
                  <a:lnTo>
                    <a:pt x="490" y="1650"/>
                  </a:lnTo>
                  <a:lnTo>
                    <a:pt x="490" y="1652"/>
                  </a:lnTo>
                  <a:lnTo>
                    <a:pt x="488" y="1652"/>
                  </a:lnTo>
                  <a:lnTo>
                    <a:pt x="488" y="1653"/>
                  </a:lnTo>
                  <a:lnTo>
                    <a:pt x="487" y="1654"/>
                  </a:lnTo>
                  <a:lnTo>
                    <a:pt x="486" y="1654"/>
                  </a:lnTo>
                  <a:lnTo>
                    <a:pt x="484" y="1654"/>
                  </a:lnTo>
                  <a:lnTo>
                    <a:pt x="484" y="1655"/>
                  </a:lnTo>
                  <a:lnTo>
                    <a:pt x="483" y="1655"/>
                  </a:lnTo>
                  <a:lnTo>
                    <a:pt x="482" y="1655"/>
                  </a:lnTo>
                  <a:lnTo>
                    <a:pt x="480" y="1657"/>
                  </a:lnTo>
                  <a:lnTo>
                    <a:pt x="479" y="1657"/>
                  </a:lnTo>
                  <a:lnTo>
                    <a:pt x="478" y="1657"/>
                  </a:lnTo>
                  <a:lnTo>
                    <a:pt x="476" y="1658"/>
                  </a:lnTo>
                  <a:lnTo>
                    <a:pt x="475" y="1658"/>
                  </a:lnTo>
                  <a:lnTo>
                    <a:pt x="474" y="1658"/>
                  </a:lnTo>
                  <a:lnTo>
                    <a:pt x="473" y="1659"/>
                  </a:lnTo>
                  <a:lnTo>
                    <a:pt x="471" y="1659"/>
                  </a:lnTo>
                  <a:lnTo>
                    <a:pt x="470" y="1659"/>
                  </a:lnTo>
                  <a:lnTo>
                    <a:pt x="469" y="1661"/>
                  </a:lnTo>
                  <a:lnTo>
                    <a:pt x="467" y="1661"/>
                  </a:lnTo>
                  <a:lnTo>
                    <a:pt x="467" y="1662"/>
                  </a:lnTo>
                  <a:lnTo>
                    <a:pt x="466" y="1662"/>
                  </a:lnTo>
                  <a:lnTo>
                    <a:pt x="465" y="1662"/>
                  </a:lnTo>
                  <a:lnTo>
                    <a:pt x="465" y="1661"/>
                  </a:lnTo>
                  <a:lnTo>
                    <a:pt x="463" y="1661"/>
                  </a:lnTo>
                  <a:lnTo>
                    <a:pt x="463" y="1659"/>
                  </a:lnTo>
                  <a:lnTo>
                    <a:pt x="462" y="1659"/>
                  </a:lnTo>
                  <a:lnTo>
                    <a:pt x="461" y="1661"/>
                  </a:lnTo>
                  <a:lnTo>
                    <a:pt x="459" y="1661"/>
                  </a:lnTo>
                  <a:lnTo>
                    <a:pt x="458" y="1661"/>
                  </a:lnTo>
                  <a:lnTo>
                    <a:pt x="458" y="1662"/>
                  </a:lnTo>
                  <a:lnTo>
                    <a:pt x="457" y="1662"/>
                  </a:lnTo>
                  <a:lnTo>
                    <a:pt x="456" y="1662"/>
                  </a:lnTo>
                  <a:lnTo>
                    <a:pt x="454" y="1663"/>
                  </a:lnTo>
                  <a:lnTo>
                    <a:pt x="453" y="1663"/>
                  </a:lnTo>
                  <a:lnTo>
                    <a:pt x="452" y="1662"/>
                  </a:lnTo>
                  <a:lnTo>
                    <a:pt x="450" y="1662"/>
                  </a:lnTo>
                  <a:lnTo>
                    <a:pt x="449" y="1662"/>
                  </a:lnTo>
                  <a:lnTo>
                    <a:pt x="448" y="1662"/>
                  </a:lnTo>
                  <a:lnTo>
                    <a:pt x="446" y="1662"/>
                  </a:lnTo>
                  <a:lnTo>
                    <a:pt x="446" y="1663"/>
                  </a:lnTo>
                  <a:lnTo>
                    <a:pt x="445" y="1663"/>
                  </a:lnTo>
                  <a:lnTo>
                    <a:pt x="445" y="1665"/>
                  </a:lnTo>
                  <a:lnTo>
                    <a:pt x="444" y="1666"/>
                  </a:lnTo>
                  <a:lnTo>
                    <a:pt x="442" y="1666"/>
                  </a:lnTo>
                  <a:lnTo>
                    <a:pt x="440" y="1666"/>
                  </a:lnTo>
                  <a:lnTo>
                    <a:pt x="439" y="1666"/>
                  </a:lnTo>
                  <a:lnTo>
                    <a:pt x="437" y="1666"/>
                  </a:lnTo>
                  <a:lnTo>
                    <a:pt x="436" y="1666"/>
                  </a:lnTo>
                  <a:lnTo>
                    <a:pt x="435" y="1666"/>
                  </a:lnTo>
                  <a:lnTo>
                    <a:pt x="433" y="1666"/>
                  </a:lnTo>
                  <a:lnTo>
                    <a:pt x="432" y="1667"/>
                  </a:lnTo>
                  <a:lnTo>
                    <a:pt x="431" y="1667"/>
                  </a:lnTo>
                  <a:lnTo>
                    <a:pt x="429" y="1666"/>
                  </a:lnTo>
                  <a:lnTo>
                    <a:pt x="428" y="1666"/>
                  </a:lnTo>
                  <a:lnTo>
                    <a:pt x="428" y="1665"/>
                  </a:lnTo>
                  <a:lnTo>
                    <a:pt x="427" y="1665"/>
                  </a:lnTo>
                  <a:lnTo>
                    <a:pt x="425" y="1663"/>
                  </a:lnTo>
                  <a:lnTo>
                    <a:pt x="425" y="1662"/>
                  </a:lnTo>
                  <a:lnTo>
                    <a:pt x="424" y="1662"/>
                  </a:lnTo>
                  <a:lnTo>
                    <a:pt x="424" y="1661"/>
                  </a:lnTo>
                  <a:lnTo>
                    <a:pt x="423" y="1659"/>
                  </a:lnTo>
                  <a:lnTo>
                    <a:pt x="423" y="1658"/>
                  </a:lnTo>
                  <a:lnTo>
                    <a:pt x="421" y="1657"/>
                  </a:lnTo>
                  <a:lnTo>
                    <a:pt x="420" y="1655"/>
                  </a:lnTo>
                  <a:lnTo>
                    <a:pt x="420" y="1654"/>
                  </a:lnTo>
                  <a:lnTo>
                    <a:pt x="419" y="1653"/>
                  </a:lnTo>
                  <a:lnTo>
                    <a:pt x="419" y="1652"/>
                  </a:lnTo>
                  <a:lnTo>
                    <a:pt x="418" y="1650"/>
                  </a:lnTo>
                  <a:lnTo>
                    <a:pt x="418" y="1649"/>
                  </a:lnTo>
                  <a:lnTo>
                    <a:pt x="416" y="1649"/>
                  </a:lnTo>
                  <a:lnTo>
                    <a:pt x="415" y="1649"/>
                  </a:lnTo>
                  <a:lnTo>
                    <a:pt x="415" y="1648"/>
                  </a:lnTo>
                  <a:lnTo>
                    <a:pt x="414" y="1648"/>
                  </a:lnTo>
                  <a:lnTo>
                    <a:pt x="412" y="1648"/>
                  </a:lnTo>
                  <a:lnTo>
                    <a:pt x="412" y="1646"/>
                  </a:lnTo>
                  <a:lnTo>
                    <a:pt x="412" y="1645"/>
                  </a:lnTo>
                  <a:lnTo>
                    <a:pt x="414" y="1644"/>
                  </a:lnTo>
                  <a:lnTo>
                    <a:pt x="415" y="1644"/>
                  </a:lnTo>
                  <a:lnTo>
                    <a:pt x="416" y="1644"/>
                  </a:lnTo>
                  <a:lnTo>
                    <a:pt x="418" y="1644"/>
                  </a:lnTo>
                  <a:lnTo>
                    <a:pt x="418" y="1645"/>
                  </a:lnTo>
                  <a:lnTo>
                    <a:pt x="419" y="1645"/>
                  </a:lnTo>
                  <a:lnTo>
                    <a:pt x="419" y="1646"/>
                  </a:lnTo>
                  <a:lnTo>
                    <a:pt x="420" y="1646"/>
                  </a:lnTo>
                  <a:lnTo>
                    <a:pt x="421" y="1646"/>
                  </a:lnTo>
                  <a:lnTo>
                    <a:pt x="423" y="1645"/>
                  </a:lnTo>
                  <a:lnTo>
                    <a:pt x="424" y="1645"/>
                  </a:lnTo>
                  <a:lnTo>
                    <a:pt x="424" y="1644"/>
                  </a:lnTo>
                  <a:lnTo>
                    <a:pt x="424" y="1642"/>
                  </a:lnTo>
                  <a:lnTo>
                    <a:pt x="424" y="1641"/>
                  </a:lnTo>
                  <a:lnTo>
                    <a:pt x="425" y="1640"/>
                  </a:lnTo>
                  <a:lnTo>
                    <a:pt x="425" y="1638"/>
                  </a:lnTo>
                  <a:lnTo>
                    <a:pt x="425" y="1637"/>
                  </a:lnTo>
                  <a:lnTo>
                    <a:pt x="425" y="1636"/>
                  </a:lnTo>
                  <a:lnTo>
                    <a:pt x="425" y="1635"/>
                  </a:lnTo>
                  <a:lnTo>
                    <a:pt x="427" y="1633"/>
                  </a:lnTo>
                  <a:lnTo>
                    <a:pt x="427" y="1632"/>
                  </a:lnTo>
                  <a:lnTo>
                    <a:pt x="428" y="1631"/>
                  </a:lnTo>
                  <a:lnTo>
                    <a:pt x="429" y="1629"/>
                  </a:lnTo>
                  <a:lnTo>
                    <a:pt x="431" y="1628"/>
                  </a:lnTo>
                  <a:lnTo>
                    <a:pt x="431" y="1627"/>
                  </a:lnTo>
                  <a:lnTo>
                    <a:pt x="432" y="1627"/>
                  </a:lnTo>
                  <a:lnTo>
                    <a:pt x="433" y="1625"/>
                  </a:lnTo>
                  <a:lnTo>
                    <a:pt x="435" y="1624"/>
                  </a:lnTo>
                  <a:lnTo>
                    <a:pt x="433" y="1623"/>
                  </a:lnTo>
                  <a:lnTo>
                    <a:pt x="432" y="1623"/>
                  </a:lnTo>
                  <a:lnTo>
                    <a:pt x="432" y="1621"/>
                  </a:lnTo>
                  <a:lnTo>
                    <a:pt x="431" y="1620"/>
                  </a:lnTo>
                  <a:lnTo>
                    <a:pt x="431" y="1619"/>
                  </a:lnTo>
                  <a:lnTo>
                    <a:pt x="431" y="1618"/>
                  </a:lnTo>
                  <a:lnTo>
                    <a:pt x="432" y="1618"/>
                  </a:lnTo>
                  <a:lnTo>
                    <a:pt x="432" y="1616"/>
                  </a:lnTo>
                  <a:lnTo>
                    <a:pt x="433" y="1615"/>
                  </a:lnTo>
                  <a:lnTo>
                    <a:pt x="435" y="1614"/>
                  </a:lnTo>
                  <a:lnTo>
                    <a:pt x="433" y="1612"/>
                  </a:lnTo>
                  <a:lnTo>
                    <a:pt x="432" y="1611"/>
                  </a:lnTo>
                  <a:lnTo>
                    <a:pt x="431" y="1611"/>
                  </a:lnTo>
                  <a:lnTo>
                    <a:pt x="429" y="1611"/>
                  </a:lnTo>
                  <a:lnTo>
                    <a:pt x="429" y="1610"/>
                  </a:lnTo>
                  <a:lnTo>
                    <a:pt x="428" y="1610"/>
                  </a:lnTo>
                  <a:lnTo>
                    <a:pt x="427" y="1610"/>
                  </a:lnTo>
                  <a:lnTo>
                    <a:pt x="425" y="1610"/>
                  </a:lnTo>
                  <a:lnTo>
                    <a:pt x="425" y="1608"/>
                  </a:lnTo>
                  <a:lnTo>
                    <a:pt x="424" y="1608"/>
                  </a:lnTo>
                  <a:lnTo>
                    <a:pt x="423" y="1608"/>
                  </a:lnTo>
                  <a:lnTo>
                    <a:pt x="421" y="1607"/>
                  </a:lnTo>
                  <a:lnTo>
                    <a:pt x="420" y="1607"/>
                  </a:lnTo>
                  <a:lnTo>
                    <a:pt x="419" y="1607"/>
                  </a:lnTo>
                  <a:lnTo>
                    <a:pt x="418" y="1608"/>
                  </a:lnTo>
                  <a:lnTo>
                    <a:pt x="416" y="1608"/>
                  </a:lnTo>
                  <a:lnTo>
                    <a:pt x="416" y="1610"/>
                  </a:lnTo>
                  <a:lnTo>
                    <a:pt x="415" y="1610"/>
                  </a:lnTo>
                  <a:lnTo>
                    <a:pt x="416" y="1610"/>
                  </a:lnTo>
                  <a:lnTo>
                    <a:pt x="416" y="1608"/>
                  </a:lnTo>
                  <a:lnTo>
                    <a:pt x="418" y="1608"/>
                  </a:lnTo>
                  <a:lnTo>
                    <a:pt x="418" y="1607"/>
                  </a:lnTo>
                  <a:lnTo>
                    <a:pt x="419" y="1607"/>
                  </a:lnTo>
                  <a:lnTo>
                    <a:pt x="418" y="1607"/>
                  </a:lnTo>
                  <a:lnTo>
                    <a:pt x="416" y="1607"/>
                  </a:lnTo>
                  <a:lnTo>
                    <a:pt x="415" y="1607"/>
                  </a:lnTo>
                  <a:lnTo>
                    <a:pt x="414" y="1607"/>
                  </a:lnTo>
                  <a:lnTo>
                    <a:pt x="412" y="1607"/>
                  </a:lnTo>
                  <a:lnTo>
                    <a:pt x="411" y="1607"/>
                  </a:lnTo>
                  <a:lnTo>
                    <a:pt x="410" y="1607"/>
                  </a:lnTo>
                  <a:lnTo>
                    <a:pt x="408" y="1607"/>
                  </a:lnTo>
                  <a:lnTo>
                    <a:pt x="408" y="1606"/>
                  </a:lnTo>
                  <a:lnTo>
                    <a:pt x="407" y="1606"/>
                  </a:lnTo>
                  <a:lnTo>
                    <a:pt x="406" y="1606"/>
                  </a:lnTo>
                  <a:lnTo>
                    <a:pt x="406" y="1604"/>
                  </a:lnTo>
                  <a:lnTo>
                    <a:pt x="404" y="1604"/>
                  </a:lnTo>
                  <a:lnTo>
                    <a:pt x="404" y="1603"/>
                  </a:lnTo>
                  <a:lnTo>
                    <a:pt x="403" y="1603"/>
                  </a:lnTo>
                  <a:lnTo>
                    <a:pt x="403" y="1602"/>
                  </a:lnTo>
                  <a:lnTo>
                    <a:pt x="402" y="1602"/>
                  </a:lnTo>
                  <a:lnTo>
                    <a:pt x="402" y="1601"/>
                  </a:lnTo>
                  <a:lnTo>
                    <a:pt x="402" y="1599"/>
                  </a:lnTo>
                  <a:lnTo>
                    <a:pt x="402" y="1598"/>
                  </a:lnTo>
                  <a:lnTo>
                    <a:pt x="401" y="1597"/>
                  </a:lnTo>
                  <a:lnTo>
                    <a:pt x="401" y="1595"/>
                  </a:lnTo>
                  <a:lnTo>
                    <a:pt x="401" y="1594"/>
                  </a:lnTo>
                  <a:lnTo>
                    <a:pt x="401" y="1593"/>
                  </a:lnTo>
                  <a:lnTo>
                    <a:pt x="399" y="1593"/>
                  </a:lnTo>
                  <a:lnTo>
                    <a:pt x="399" y="1591"/>
                  </a:lnTo>
                  <a:lnTo>
                    <a:pt x="399" y="1590"/>
                  </a:lnTo>
                  <a:lnTo>
                    <a:pt x="398" y="1590"/>
                  </a:lnTo>
                  <a:lnTo>
                    <a:pt x="397" y="1589"/>
                  </a:lnTo>
                  <a:lnTo>
                    <a:pt x="395" y="1589"/>
                  </a:lnTo>
                  <a:lnTo>
                    <a:pt x="395" y="1587"/>
                  </a:lnTo>
                  <a:lnTo>
                    <a:pt x="394" y="1587"/>
                  </a:lnTo>
                  <a:lnTo>
                    <a:pt x="393" y="1586"/>
                  </a:lnTo>
                  <a:lnTo>
                    <a:pt x="393" y="1585"/>
                  </a:lnTo>
                  <a:lnTo>
                    <a:pt x="391" y="1585"/>
                  </a:lnTo>
                  <a:lnTo>
                    <a:pt x="390" y="1583"/>
                  </a:lnTo>
                  <a:lnTo>
                    <a:pt x="389" y="1583"/>
                  </a:lnTo>
                  <a:lnTo>
                    <a:pt x="389" y="1582"/>
                  </a:lnTo>
                  <a:lnTo>
                    <a:pt x="387" y="1582"/>
                  </a:lnTo>
                  <a:lnTo>
                    <a:pt x="386" y="1582"/>
                  </a:lnTo>
                  <a:lnTo>
                    <a:pt x="385" y="1582"/>
                  </a:lnTo>
                  <a:lnTo>
                    <a:pt x="385" y="1581"/>
                  </a:lnTo>
                  <a:lnTo>
                    <a:pt x="383" y="1581"/>
                  </a:lnTo>
                  <a:lnTo>
                    <a:pt x="382" y="1580"/>
                  </a:lnTo>
                  <a:lnTo>
                    <a:pt x="381" y="1580"/>
                  </a:lnTo>
                  <a:lnTo>
                    <a:pt x="380" y="1580"/>
                  </a:lnTo>
                  <a:lnTo>
                    <a:pt x="378" y="1580"/>
                  </a:lnTo>
                  <a:lnTo>
                    <a:pt x="380" y="1578"/>
                  </a:lnTo>
                  <a:lnTo>
                    <a:pt x="378" y="1577"/>
                  </a:lnTo>
                  <a:lnTo>
                    <a:pt x="378" y="1576"/>
                  </a:lnTo>
                  <a:lnTo>
                    <a:pt x="377" y="1576"/>
                  </a:lnTo>
                  <a:lnTo>
                    <a:pt x="376" y="1576"/>
                  </a:lnTo>
                  <a:lnTo>
                    <a:pt x="374" y="1576"/>
                  </a:lnTo>
                  <a:lnTo>
                    <a:pt x="373" y="1576"/>
                  </a:lnTo>
                  <a:lnTo>
                    <a:pt x="372" y="1576"/>
                  </a:lnTo>
                  <a:lnTo>
                    <a:pt x="372" y="1574"/>
                  </a:lnTo>
                  <a:lnTo>
                    <a:pt x="370" y="1574"/>
                  </a:lnTo>
                  <a:lnTo>
                    <a:pt x="369" y="1574"/>
                  </a:lnTo>
                  <a:lnTo>
                    <a:pt x="369" y="1573"/>
                  </a:lnTo>
                  <a:lnTo>
                    <a:pt x="368" y="1573"/>
                  </a:lnTo>
                  <a:lnTo>
                    <a:pt x="368" y="1574"/>
                  </a:lnTo>
                  <a:lnTo>
                    <a:pt x="366" y="1574"/>
                  </a:lnTo>
                  <a:lnTo>
                    <a:pt x="366" y="1573"/>
                  </a:lnTo>
                  <a:lnTo>
                    <a:pt x="366" y="1574"/>
                  </a:lnTo>
                  <a:lnTo>
                    <a:pt x="368" y="1574"/>
                  </a:lnTo>
                  <a:lnTo>
                    <a:pt x="369" y="1576"/>
                  </a:lnTo>
                  <a:lnTo>
                    <a:pt x="368" y="1576"/>
                  </a:lnTo>
                  <a:lnTo>
                    <a:pt x="366" y="1576"/>
                  </a:lnTo>
                  <a:lnTo>
                    <a:pt x="365" y="1576"/>
                  </a:lnTo>
                  <a:lnTo>
                    <a:pt x="364" y="1576"/>
                  </a:lnTo>
                  <a:lnTo>
                    <a:pt x="364" y="1577"/>
                  </a:lnTo>
                  <a:lnTo>
                    <a:pt x="363" y="1577"/>
                  </a:lnTo>
                  <a:lnTo>
                    <a:pt x="361" y="1577"/>
                  </a:lnTo>
                  <a:lnTo>
                    <a:pt x="360" y="1577"/>
                  </a:lnTo>
                  <a:lnTo>
                    <a:pt x="359" y="1577"/>
                  </a:lnTo>
                  <a:lnTo>
                    <a:pt x="357" y="1577"/>
                  </a:lnTo>
                  <a:lnTo>
                    <a:pt x="356" y="1577"/>
                  </a:lnTo>
                  <a:lnTo>
                    <a:pt x="357" y="1577"/>
                  </a:lnTo>
                  <a:lnTo>
                    <a:pt x="357" y="1578"/>
                  </a:lnTo>
                  <a:lnTo>
                    <a:pt x="356" y="1578"/>
                  </a:lnTo>
                  <a:lnTo>
                    <a:pt x="356" y="1577"/>
                  </a:lnTo>
                  <a:lnTo>
                    <a:pt x="356" y="1578"/>
                  </a:lnTo>
                  <a:lnTo>
                    <a:pt x="355" y="1578"/>
                  </a:lnTo>
                  <a:lnTo>
                    <a:pt x="355" y="1577"/>
                  </a:lnTo>
                  <a:lnTo>
                    <a:pt x="353" y="1577"/>
                  </a:lnTo>
                  <a:lnTo>
                    <a:pt x="352" y="1577"/>
                  </a:lnTo>
                  <a:lnTo>
                    <a:pt x="352" y="1578"/>
                  </a:lnTo>
                  <a:lnTo>
                    <a:pt x="351" y="1578"/>
                  </a:lnTo>
                  <a:lnTo>
                    <a:pt x="349" y="1578"/>
                  </a:lnTo>
                  <a:lnTo>
                    <a:pt x="349" y="1580"/>
                  </a:lnTo>
                  <a:lnTo>
                    <a:pt x="348" y="1580"/>
                  </a:lnTo>
                  <a:lnTo>
                    <a:pt x="347" y="1580"/>
                  </a:lnTo>
                  <a:lnTo>
                    <a:pt x="347" y="1581"/>
                  </a:lnTo>
                  <a:lnTo>
                    <a:pt x="346" y="1581"/>
                  </a:lnTo>
                  <a:lnTo>
                    <a:pt x="344" y="1581"/>
                  </a:lnTo>
                  <a:lnTo>
                    <a:pt x="343" y="1581"/>
                  </a:lnTo>
                  <a:lnTo>
                    <a:pt x="342" y="1581"/>
                  </a:lnTo>
                  <a:lnTo>
                    <a:pt x="340" y="1581"/>
                  </a:lnTo>
                  <a:lnTo>
                    <a:pt x="339" y="1581"/>
                  </a:lnTo>
                  <a:lnTo>
                    <a:pt x="339" y="1580"/>
                  </a:lnTo>
                  <a:lnTo>
                    <a:pt x="338" y="1580"/>
                  </a:lnTo>
                  <a:lnTo>
                    <a:pt x="336" y="1580"/>
                  </a:lnTo>
                  <a:lnTo>
                    <a:pt x="335" y="1580"/>
                  </a:lnTo>
                  <a:lnTo>
                    <a:pt x="334" y="1580"/>
                  </a:lnTo>
                  <a:lnTo>
                    <a:pt x="332" y="1578"/>
                  </a:lnTo>
                  <a:lnTo>
                    <a:pt x="331" y="1578"/>
                  </a:lnTo>
                  <a:lnTo>
                    <a:pt x="330" y="1578"/>
                  </a:lnTo>
                  <a:lnTo>
                    <a:pt x="328" y="1578"/>
                  </a:lnTo>
                  <a:lnTo>
                    <a:pt x="327" y="1577"/>
                  </a:lnTo>
                  <a:lnTo>
                    <a:pt x="326" y="1577"/>
                  </a:lnTo>
                  <a:lnTo>
                    <a:pt x="325" y="1577"/>
                  </a:lnTo>
                  <a:lnTo>
                    <a:pt x="325" y="1576"/>
                  </a:lnTo>
                  <a:lnTo>
                    <a:pt x="323" y="1576"/>
                  </a:lnTo>
                  <a:lnTo>
                    <a:pt x="322" y="1576"/>
                  </a:lnTo>
                  <a:lnTo>
                    <a:pt x="321" y="1576"/>
                  </a:lnTo>
                  <a:lnTo>
                    <a:pt x="319" y="1574"/>
                  </a:lnTo>
                  <a:lnTo>
                    <a:pt x="318" y="1574"/>
                  </a:lnTo>
                  <a:lnTo>
                    <a:pt x="317" y="1574"/>
                  </a:lnTo>
                  <a:lnTo>
                    <a:pt x="315" y="1574"/>
                  </a:lnTo>
                  <a:lnTo>
                    <a:pt x="315" y="1573"/>
                  </a:lnTo>
                  <a:lnTo>
                    <a:pt x="315" y="1574"/>
                  </a:lnTo>
                  <a:lnTo>
                    <a:pt x="314" y="1574"/>
                  </a:lnTo>
                  <a:lnTo>
                    <a:pt x="314" y="1573"/>
                  </a:lnTo>
                  <a:lnTo>
                    <a:pt x="313" y="1573"/>
                  </a:lnTo>
                  <a:lnTo>
                    <a:pt x="313" y="1572"/>
                  </a:lnTo>
                  <a:lnTo>
                    <a:pt x="311" y="1572"/>
                  </a:lnTo>
                  <a:lnTo>
                    <a:pt x="311" y="1570"/>
                  </a:lnTo>
                  <a:lnTo>
                    <a:pt x="310" y="1570"/>
                  </a:lnTo>
                  <a:lnTo>
                    <a:pt x="310" y="1569"/>
                  </a:lnTo>
                  <a:lnTo>
                    <a:pt x="309" y="1569"/>
                  </a:lnTo>
                  <a:lnTo>
                    <a:pt x="309" y="1568"/>
                  </a:lnTo>
                  <a:lnTo>
                    <a:pt x="308" y="1568"/>
                  </a:lnTo>
                  <a:lnTo>
                    <a:pt x="308" y="1566"/>
                  </a:lnTo>
                  <a:lnTo>
                    <a:pt x="306" y="1566"/>
                  </a:lnTo>
                  <a:lnTo>
                    <a:pt x="305" y="1565"/>
                  </a:lnTo>
                  <a:lnTo>
                    <a:pt x="305" y="1564"/>
                  </a:lnTo>
                  <a:lnTo>
                    <a:pt x="304" y="1564"/>
                  </a:lnTo>
                  <a:lnTo>
                    <a:pt x="302" y="1564"/>
                  </a:lnTo>
                  <a:lnTo>
                    <a:pt x="302" y="1563"/>
                  </a:lnTo>
                  <a:lnTo>
                    <a:pt x="302" y="1561"/>
                  </a:lnTo>
                  <a:lnTo>
                    <a:pt x="302" y="1560"/>
                  </a:lnTo>
                  <a:lnTo>
                    <a:pt x="301" y="1560"/>
                  </a:lnTo>
                  <a:lnTo>
                    <a:pt x="301" y="1559"/>
                  </a:lnTo>
                  <a:lnTo>
                    <a:pt x="301" y="1557"/>
                  </a:lnTo>
                  <a:lnTo>
                    <a:pt x="300" y="1557"/>
                  </a:lnTo>
                  <a:lnTo>
                    <a:pt x="298" y="1557"/>
                  </a:lnTo>
                  <a:lnTo>
                    <a:pt x="297" y="1557"/>
                  </a:lnTo>
                  <a:lnTo>
                    <a:pt x="296" y="1557"/>
                  </a:lnTo>
                  <a:lnTo>
                    <a:pt x="294" y="1557"/>
                  </a:lnTo>
                  <a:lnTo>
                    <a:pt x="294" y="1556"/>
                  </a:lnTo>
                  <a:lnTo>
                    <a:pt x="293" y="1556"/>
                  </a:lnTo>
                  <a:lnTo>
                    <a:pt x="292" y="1556"/>
                  </a:lnTo>
                  <a:lnTo>
                    <a:pt x="292" y="1555"/>
                  </a:lnTo>
                  <a:lnTo>
                    <a:pt x="290" y="1555"/>
                  </a:lnTo>
                  <a:lnTo>
                    <a:pt x="290" y="1553"/>
                  </a:lnTo>
                  <a:lnTo>
                    <a:pt x="289" y="1553"/>
                  </a:lnTo>
                  <a:lnTo>
                    <a:pt x="289" y="1552"/>
                  </a:lnTo>
                  <a:lnTo>
                    <a:pt x="288" y="1551"/>
                  </a:lnTo>
                  <a:lnTo>
                    <a:pt x="288" y="1549"/>
                  </a:lnTo>
                  <a:lnTo>
                    <a:pt x="287" y="1549"/>
                  </a:lnTo>
                  <a:lnTo>
                    <a:pt x="287" y="1548"/>
                  </a:lnTo>
                  <a:lnTo>
                    <a:pt x="285" y="1548"/>
                  </a:lnTo>
                  <a:lnTo>
                    <a:pt x="285" y="1547"/>
                  </a:lnTo>
                  <a:lnTo>
                    <a:pt x="287" y="1542"/>
                  </a:lnTo>
                  <a:lnTo>
                    <a:pt x="287" y="1540"/>
                  </a:lnTo>
                  <a:lnTo>
                    <a:pt x="287" y="1539"/>
                  </a:lnTo>
                  <a:lnTo>
                    <a:pt x="287" y="1538"/>
                  </a:lnTo>
                  <a:lnTo>
                    <a:pt x="287" y="1536"/>
                  </a:lnTo>
                  <a:lnTo>
                    <a:pt x="288" y="1535"/>
                  </a:lnTo>
                  <a:lnTo>
                    <a:pt x="288" y="1534"/>
                  </a:lnTo>
                  <a:lnTo>
                    <a:pt x="289" y="1534"/>
                  </a:lnTo>
                  <a:lnTo>
                    <a:pt x="290" y="1532"/>
                  </a:lnTo>
                  <a:lnTo>
                    <a:pt x="290" y="1531"/>
                  </a:lnTo>
                  <a:lnTo>
                    <a:pt x="292" y="1531"/>
                  </a:lnTo>
                  <a:lnTo>
                    <a:pt x="292" y="1530"/>
                  </a:lnTo>
                  <a:lnTo>
                    <a:pt x="293" y="1530"/>
                  </a:lnTo>
                  <a:lnTo>
                    <a:pt x="293" y="1529"/>
                  </a:lnTo>
                  <a:lnTo>
                    <a:pt x="293" y="1527"/>
                  </a:lnTo>
                  <a:lnTo>
                    <a:pt x="294" y="1526"/>
                  </a:lnTo>
                  <a:lnTo>
                    <a:pt x="294" y="1525"/>
                  </a:lnTo>
                  <a:lnTo>
                    <a:pt x="296" y="1523"/>
                  </a:lnTo>
                  <a:lnTo>
                    <a:pt x="296" y="1522"/>
                  </a:lnTo>
                  <a:lnTo>
                    <a:pt x="296" y="1521"/>
                  </a:lnTo>
                  <a:lnTo>
                    <a:pt x="297" y="1519"/>
                  </a:lnTo>
                  <a:lnTo>
                    <a:pt x="297" y="1518"/>
                  </a:lnTo>
                  <a:lnTo>
                    <a:pt x="297" y="1517"/>
                  </a:lnTo>
                  <a:lnTo>
                    <a:pt x="298" y="1515"/>
                  </a:lnTo>
                  <a:lnTo>
                    <a:pt x="298" y="1514"/>
                  </a:lnTo>
                  <a:lnTo>
                    <a:pt x="298" y="1513"/>
                  </a:lnTo>
                  <a:lnTo>
                    <a:pt x="298" y="1512"/>
                  </a:lnTo>
                  <a:lnTo>
                    <a:pt x="300" y="1510"/>
                  </a:lnTo>
                  <a:lnTo>
                    <a:pt x="302" y="1508"/>
                  </a:lnTo>
                  <a:lnTo>
                    <a:pt x="302" y="1506"/>
                  </a:lnTo>
                  <a:lnTo>
                    <a:pt x="302"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6" y="1491"/>
                  </a:lnTo>
                  <a:lnTo>
                    <a:pt x="306" y="1489"/>
                  </a:lnTo>
                  <a:lnTo>
                    <a:pt x="308" y="1488"/>
                  </a:lnTo>
                  <a:lnTo>
                    <a:pt x="309" y="1487"/>
                  </a:lnTo>
                  <a:lnTo>
                    <a:pt x="309" y="1485"/>
                  </a:lnTo>
                  <a:lnTo>
                    <a:pt x="310" y="1484"/>
                  </a:lnTo>
                  <a:lnTo>
                    <a:pt x="311" y="1484"/>
                  </a:lnTo>
                  <a:lnTo>
                    <a:pt x="311" y="1483"/>
                  </a:lnTo>
                  <a:lnTo>
                    <a:pt x="313" y="1483"/>
                  </a:lnTo>
                  <a:lnTo>
                    <a:pt x="313" y="1481"/>
                  </a:lnTo>
                  <a:lnTo>
                    <a:pt x="314" y="1481"/>
                  </a:lnTo>
                  <a:lnTo>
                    <a:pt x="314" y="1480"/>
                  </a:lnTo>
                  <a:lnTo>
                    <a:pt x="315" y="1479"/>
                  </a:lnTo>
                  <a:lnTo>
                    <a:pt x="317" y="1477"/>
                  </a:lnTo>
                  <a:lnTo>
                    <a:pt x="317" y="1476"/>
                  </a:lnTo>
                  <a:lnTo>
                    <a:pt x="318" y="1475"/>
                  </a:lnTo>
                  <a:lnTo>
                    <a:pt x="319" y="1475"/>
                  </a:lnTo>
                  <a:lnTo>
                    <a:pt x="319" y="1474"/>
                  </a:lnTo>
                  <a:lnTo>
                    <a:pt x="321" y="1472"/>
                  </a:lnTo>
                  <a:lnTo>
                    <a:pt x="321" y="1471"/>
                  </a:lnTo>
                  <a:lnTo>
                    <a:pt x="322" y="1466"/>
                  </a:lnTo>
                  <a:lnTo>
                    <a:pt x="322" y="1464"/>
                  </a:lnTo>
                  <a:lnTo>
                    <a:pt x="323" y="1464"/>
                  </a:lnTo>
                  <a:lnTo>
                    <a:pt x="323" y="1463"/>
                  </a:lnTo>
                  <a:lnTo>
                    <a:pt x="325" y="1463"/>
                  </a:lnTo>
                  <a:lnTo>
                    <a:pt x="325" y="1462"/>
                  </a:lnTo>
                  <a:lnTo>
                    <a:pt x="325" y="1460"/>
                  </a:lnTo>
                  <a:lnTo>
                    <a:pt x="326" y="1460"/>
                  </a:lnTo>
                  <a:lnTo>
                    <a:pt x="327" y="1460"/>
                  </a:lnTo>
                  <a:lnTo>
                    <a:pt x="328" y="1460"/>
                  </a:lnTo>
                  <a:lnTo>
                    <a:pt x="330" y="1460"/>
                  </a:lnTo>
                  <a:lnTo>
                    <a:pt x="331" y="1460"/>
                  </a:lnTo>
                  <a:lnTo>
                    <a:pt x="331" y="1459"/>
                  </a:lnTo>
                  <a:lnTo>
                    <a:pt x="331" y="1458"/>
                  </a:lnTo>
                  <a:lnTo>
                    <a:pt x="331" y="1457"/>
                  </a:lnTo>
                  <a:lnTo>
                    <a:pt x="330" y="1455"/>
                  </a:lnTo>
                  <a:lnTo>
                    <a:pt x="328" y="1454"/>
                  </a:lnTo>
                  <a:lnTo>
                    <a:pt x="328" y="1453"/>
                  </a:lnTo>
                  <a:lnTo>
                    <a:pt x="328" y="1451"/>
                  </a:lnTo>
                  <a:lnTo>
                    <a:pt x="328" y="1450"/>
                  </a:lnTo>
                  <a:lnTo>
                    <a:pt x="328" y="1447"/>
                  </a:lnTo>
                  <a:lnTo>
                    <a:pt x="330" y="1446"/>
                  </a:lnTo>
                  <a:lnTo>
                    <a:pt x="331" y="1445"/>
                  </a:lnTo>
                  <a:lnTo>
                    <a:pt x="332" y="1445"/>
                  </a:lnTo>
                  <a:lnTo>
                    <a:pt x="332" y="1443"/>
                  </a:lnTo>
                  <a:lnTo>
                    <a:pt x="334" y="1443"/>
                  </a:lnTo>
                  <a:lnTo>
                    <a:pt x="335" y="1443"/>
                  </a:lnTo>
                  <a:lnTo>
                    <a:pt x="336" y="1442"/>
                  </a:lnTo>
                  <a:lnTo>
                    <a:pt x="335" y="1442"/>
                  </a:lnTo>
                  <a:lnTo>
                    <a:pt x="335" y="1441"/>
                  </a:lnTo>
                  <a:lnTo>
                    <a:pt x="335" y="1440"/>
                  </a:lnTo>
                  <a:lnTo>
                    <a:pt x="336" y="1440"/>
                  </a:lnTo>
                  <a:lnTo>
                    <a:pt x="338" y="1438"/>
                  </a:lnTo>
                  <a:lnTo>
                    <a:pt x="339" y="1440"/>
                  </a:lnTo>
                  <a:lnTo>
                    <a:pt x="340" y="1440"/>
                  </a:lnTo>
                  <a:lnTo>
                    <a:pt x="340" y="1438"/>
                  </a:lnTo>
                  <a:lnTo>
                    <a:pt x="340" y="1437"/>
                  </a:lnTo>
                  <a:lnTo>
                    <a:pt x="342" y="1436"/>
                  </a:lnTo>
                  <a:lnTo>
                    <a:pt x="343" y="1436"/>
                  </a:lnTo>
                  <a:lnTo>
                    <a:pt x="344" y="1434"/>
                  </a:lnTo>
                  <a:lnTo>
                    <a:pt x="344" y="1433"/>
                  </a:lnTo>
                  <a:lnTo>
                    <a:pt x="346" y="1433"/>
                  </a:lnTo>
                  <a:lnTo>
                    <a:pt x="346" y="1432"/>
                  </a:lnTo>
                  <a:lnTo>
                    <a:pt x="346" y="1430"/>
                  </a:lnTo>
                  <a:lnTo>
                    <a:pt x="347" y="1430"/>
                  </a:lnTo>
                  <a:lnTo>
                    <a:pt x="347" y="1429"/>
                  </a:lnTo>
                  <a:lnTo>
                    <a:pt x="348" y="1429"/>
                  </a:lnTo>
                  <a:lnTo>
                    <a:pt x="348" y="1430"/>
                  </a:lnTo>
                  <a:lnTo>
                    <a:pt x="349" y="1430"/>
                  </a:lnTo>
                  <a:lnTo>
                    <a:pt x="349" y="1429"/>
                  </a:lnTo>
                  <a:lnTo>
                    <a:pt x="349" y="1428"/>
                  </a:lnTo>
                  <a:lnTo>
                    <a:pt x="351" y="1428"/>
                  </a:lnTo>
                  <a:lnTo>
                    <a:pt x="352" y="1428"/>
                  </a:lnTo>
                  <a:lnTo>
                    <a:pt x="352" y="1426"/>
                  </a:lnTo>
                  <a:lnTo>
                    <a:pt x="351" y="1426"/>
                  </a:lnTo>
                  <a:lnTo>
                    <a:pt x="349" y="1426"/>
                  </a:lnTo>
                  <a:lnTo>
                    <a:pt x="349" y="1425"/>
                  </a:lnTo>
                  <a:lnTo>
                    <a:pt x="351" y="1426"/>
                  </a:lnTo>
                  <a:lnTo>
                    <a:pt x="351" y="1425"/>
                  </a:lnTo>
                  <a:lnTo>
                    <a:pt x="349" y="1425"/>
                  </a:lnTo>
                  <a:lnTo>
                    <a:pt x="351" y="1424"/>
                  </a:lnTo>
                  <a:lnTo>
                    <a:pt x="349" y="1422"/>
                  </a:lnTo>
                  <a:lnTo>
                    <a:pt x="349" y="1421"/>
                  </a:lnTo>
                  <a:lnTo>
                    <a:pt x="349" y="1420"/>
                  </a:lnTo>
                  <a:lnTo>
                    <a:pt x="348" y="1420"/>
                  </a:lnTo>
                  <a:lnTo>
                    <a:pt x="349" y="1420"/>
                  </a:lnTo>
                  <a:lnTo>
                    <a:pt x="351" y="1420"/>
                  </a:lnTo>
                  <a:lnTo>
                    <a:pt x="351" y="1419"/>
                  </a:lnTo>
                  <a:lnTo>
                    <a:pt x="351" y="1420"/>
                  </a:lnTo>
                  <a:lnTo>
                    <a:pt x="352" y="1420"/>
                  </a:lnTo>
                  <a:lnTo>
                    <a:pt x="352" y="1419"/>
                  </a:lnTo>
                  <a:lnTo>
                    <a:pt x="352" y="1417"/>
                  </a:lnTo>
                  <a:lnTo>
                    <a:pt x="353" y="1417"/>
                  </a:lnTo>
                  <a:lnTo>
                    <a:pt x="353" y="1416"/>
                  </a:lnTo>
                  <a:lnTo>
                    <a:pt x="355" y="1416"/>
                  </a:lnTo>
                  <a:lnTo>
                    <a:pt x="356" y="1416"/>
                  </a:lnTo>
                  <a:lnTo>
                    <a:pt x="356" y="1415"/>
                  </a:lnTo>
                  <a:lnTo>
                    <a:pt x="357" y="1415"/>
                  </a:lnTo>
                  <a:lnTo>
                    <a:pt x="356" y="1415"/>
                  </a:lnTo>
                  <a:lnTo>
                    <a:pt x="356" y="1413"/>
                  </a:lnTo>
                  <a:lnTo>
                    <a:pt x="357" y="1413"/>
                  </a:lnTo>
                  <a:lnTo>
                    <a:pt x="357" y="1412"/>
                  </a:lnTo>
                  <a:lnTo>
                    <a:pt x="359" y="1412"/>
                  </a:lnTo>
                  <a:lnTo>
                    <a:pt x="359" y="1411"/>
                  </a:lnTo>
                  <a:lnTo>
                    <a:pt x="359" y="1409"/>
                  </a:lnTo>
                  <a:lnTo>
                    <a:pt x="357" y="1408"/>
                  </a:lnTo>
                  <a:lnTo>
                    <a:pt x="356" y="1407"/>
                  </a:lnTo>
                  <a:lnTo>
                    <a:pt x="355" y="1405"/>
                  </a:lnTo>
                  <a:lnTo>
                    <a:pt x="355" y="1404"/>
                  </a:lnTo>
                  <a:lnTo>
                    <a:pt x="353" y="1404"/>
                  </a:lnTo>
                  <a:lnTo>
                    <a:pt x="355" y="1404"/>
                  </a:lnTo>
                  <a:lnTo>
                    <a:pt x="355" y="1403"/>
                  </a:lnTo>
                  <a:lnTo>
                    <a:pt x="353" y="1403"/>
                  </a:lnTo>
                  <a:lnTo>
                    <a:pt x="355" y="1403"/>
                  </a:lnTo>
                  <a:lnTo>
                    <a:pt x="355" y="1402"/>
                  </a:lnTo>
                  <a:lnTo>
                    <a:pt x="355" y="1400"/>
                  </a:lnTo>
                  <a:lnTo>
                    <a:pt x="355" y="1399"/>
                  </a:lnTo>
                  <a:lnTo>
                    <a:pt x="355" y="1398"/>
                  </a:lnTo>
                  <a:lnTo>
                    <a:pt x="355" y="1396"/>
                  </a:lnTo>
                  <a:lnTo>
                    <a:pt x="356" y="1396"/>
                  </a:lnTo>
                  <a:lnTo>
                    <a:pt x="356" y="1395"/>
                  </a:lnTo>
                  <a:lnTo>
                    <a:pt x="356" y="1394"/>
                  </a:lnTo>
                  <a:lnTo>
                    <a:pt x="355" y="1394"/>
                  </a:lnTo>
                  <a:lnTo>
                    <a:pt x="355" y="1392"/>
                  </a:lnTo>
                  <a:lnTo>
                    <a:pt x="355" y="1391"/>
                  </a:lnTo>
                  <a:lnTo>
                    <a:pt x="353" y="1390"/>
                  </a:lnTo>
                  <a:lnTo>
                    <a:pt x="353" y="1388"/>
                  </a:lnTo>
                  <a:lnTo>
                    <a:pt x="352" y="1388"/>
                  </a:lnTo>
                  <a:lnTo>
                    <a:pt x="351" y="1388"/>
                  </a:lnTo>
                  <a:lnTo>
                    <a:pt x="349" y="1388"/>
                  </a:lnTo>
                  <a:lnTo>
                    <a:pt x="348" y="1388"/>
                  </a:lnTo>
                  <a:lnTo>
                    <a:pt x="347" y="1388"/>
                  </a:lnTo>
                  <a:lnTo>
                    <a:pt x="346" y="1388"/>
                  </a:lnTo>
                  <a:lnTo>
                    <a:pt x="344" y="1388"/>
                  </a:lnTo>
                  <a:lnTo>
                    <a:pt x="343" y="1388"/>
                  </a:lnTo>
                  <a:lnTo>
                    <a:pt x="342" y="1388"/>
                  </a:lnTo>
                  <a:lnTo>
                    <a:pt x="340" y="1387"/>
                  </a:lnTo>
                  <a:lnTo>
                    <a:pt x="339" y="1386"/>
                  </a:lnTo>
                  <a:lnTo>
                    <a:pt x="338" y="1386"/>
                  </a:lnTo>
                  <a:lnTo>
                    <a:pt x="338" y="1385"/>
                  </a:lnTo>
                  <a:lnTo>
                    <a:pt x="336" y="1385"/>
                  </a:lnTo>
                  <a:lnTo>
                    <a:pt x="335" y="1385"/>
                  </a:lnTo>
                  <a:lnTo>
                    <a:pt x="334" y="1383"/>
                  </a:lnTo>
                  <a:lnTo>
                    <a:pt x="334" y="1382"/>
                  </a:lnTo>
                  <a:lnTo>
                    <a:pt x="332" y="1382"/>
                  </a:lnTo>
                  <a:lnTo>
                    <a:pt x="332" y="1381"/>
                  </a:lnTo>
                  <a:lnTo>
                    <a:pt x="334" y="1381"/>
                  </a:lnTo>
                  <a:lnTo>
                    <a:pt x="334" y="1379"/>
                  </a:lnTo>
                  <a:lnTo>
                    <a:pt x="335" y="1378"/>
                  </a:lnTo>
                  <a:lnTo>
                    <a:pt x="335" y="1377"/>
                  </a:lnTo>
                  <a:lnTo>
                    <a:pt x="335" y="1375"/>
                  </a:lnTo>
                  <a:lnTo>
                    <a:pt x="336" y="1374"/>
                  </a:lnTo>
                  <a:lnTo>
                    <a:pt x="338" y="1373"/>
                  </a:lnTo>
                  <a:lnTo>
                    <a:pt x="338" y="1371"/>
                  </a:lnTo>
                  <a:lnTo>
                    <a:pt x="338" y="1370"/>
                  </a:lnTo>
                  <a:lnTo>
                    <a:pt x="339" y="1369"/>
                  </a:lnTo>
                  <a:lnTo>
                    <a:pt x="339" y="1368"/>
                  </a:lnTo>
                  <a:lnTo>
                    <a:pt x="340" y="1368"/>
                  </a:lnTo>
                  <a:lnTo>
                    <a:pt x="340" y="1366"/>
                  </a:lnTo>
                  <a:lnTo>
                    <a:pt x="342" y="1365"/>
                  </a:lnTo>
                  <a:lnTo>
                    <a:pt x="342" y="1364"/>
                  </a:lnTo>
                  <a:lnTo>
                    <a:pt x="342" y="1362"/>
                  </a:lnTo>
                  <a:lnTo>
                    <a:pt x="342" y="1361"/>
                  </a:lnTo>
                  <a:lnTo>
                    <a:pt x="342" y="1360"/>
                  </a:lnTo>
                  <a:lnTo>
                    <a:pt x="342" y="1357"/>
                  </a:lnTo>
                  <a:lnTo>
                    <a:pt x="340" y="1356"/>
                  </a:lnTo>
                  <a:lnTo>
                    <a:pt x="340" y="1354"/>
                  </a:lnTo>
                  <a:lnTo>
                    <a:pt x="340" y="1352"/>
                  </a:lnTo>
                  <a:lnTo>
                    <a:pt x="339" y="1350"/>
                  </a:lnTo>
                  <a:lnTo>
                    <a:pt x="339" y="1349"/>
                  </a:lnTo>
                  <a:lnTo>
                    <a:pt x="338" y="1345"/>
                  </a:lnTo>
                  <a:lnTo>
                    <a:pt x="338" y="1344"/>
                  </a:lnTo>
                  <a:lnTo>
                    <a:pt x="338" y="1343"/>
                  </a:lnTo>
                  <a:lnTo>
                    <a:pt x="338" y="1341"/>
                  </a:lnTo>
                  <a:lnTo>
                    <a:pt x="336" y="1341"/>
                  </a:lnTo>
                  <a:lnTo>
                    <a:pt x="336" y="1340"/>
                  </a:lnTo>
                  <a:lnTo>
                    <a:pt x="336" y="1339"/>
                  </a:lnTo>
                  <a:lnTo>
                    <a:pt x="336" y="1337"/>
                  </a:lnTo>
                  <a:lnTo>
                    <a:pt x="336" y="1336"/>
                  </a:lnTo>
                  <a:lnTo>
                    <a:pt x="335" y="1336"/>
                  </a:lnTo>
                  <a:lnTo>
                    <a:pt x="336" y="1336"/>
                  </a:lnTo>
                  <a:lnTo>
                    <a:pt x="336" y="1335"/>
                  </a:lnTo>
                  <a:lnTo>
                    <a:pt x="338" y="1335"/>
                  </a:lnTo>
                  <a:lnTo>
                    <a:pt x="338" y="1333"/>
                  </a:lnTo>
                  <a:lnTo>
                    <a:pt x="338" y="1332"/>
                  </a:lnTo>
                  <a:lnTo>
                    <a:pt x="339" y="1331"/>
                  </a:lnTo>
                  <a:lnTo>
                    <a:pt x="339" y="1330"/>
                  </a:lnTo>
                  <a:lnTo>
                    <a:pt x="340" y="1330"/>
                  </a:lnTo>
                  <a:lnTo>
                    <a:pt x="340" y="1328"/>
                  </a:lnTo>
                  <a:lnTo>
                    <a:pt x="342" y="1328"/>
                  </a:lnTo>
                  <a:lnTo>
                    <a:pt x="342" y="1327"/>
                  </a:lnTo>
                  <a:lnTo>
                    <a:pt x="343" y="1327"/>
                  </a:lnTo>
                  <a:lnTo>
                    <a:pt x="343" y="1326"/>
                  </a:lnTo>
                  <a:lnTo>
                    <a:pt x="343" y="1324"/>
                  </a:lnTo>
                  <a:lnTo>
                    <a:pt x="344" y="1324"/>
                  </a:lnTo>
                  <a:lnTo>
                    <a:pt x="344" y="1323"/>
                  </a:lnTo>
                  <a:lnTo>
                    <a:pt x="346" y="1323"/>
                  </a:lnTo>
                  <a:lnTo>
                    <a:pt x="346" y="1322"/>
                  </a:lnTo>
                  <a:lnTo>
                    <a:pt x="346" y="1320"/>
                  </a:lnTo>
                  <a:lnTo>
                    <a:pt x="347" y="1320"/>
                  </a:lnTo>
                  <a:lnTo>
                    <a:pt x="347" y="1319"/>
                  </a:lnTo>
                  <a:lnTo>
                    <a:pt x="347" y="1318"/>
                  </a:lnTo>
                  <a:lnTo>
                    <a:pt x="348" y="1318"/>
                  </a:lnTo>
                  <a:lnTo>
                    <a:pt x="347" y="1318"/>
                  </a:lnTo>
                  <a:lnTo>
                    <a:pt x="347" y="1316"/>
                  </a:lnTo>
                  <a:lnTo>
                    <a:pt x="348" y="1315"/>
                  </a:lnTo>
                  <a:lnTo>
                    <a:pt x="348" y="1314"/>
                  </a:lnTo>
                  <a:lnTo>
                    <a:pt x="348" y="1313"/>
                  </a:lnTo>
                  <a:lnTo>
                    <a:pt x="348" y="1311"/>
                  </a:lnTo>
                  <a:lnTo>
                    <a:pt x="347" y="1311"/>
                  </a:lnTo>
                  <a:lnTo>
                    <a:pt x="347" y="1310"/>
                  </a:lnTo>
                  <a:lnTo>
                    <a:pt x="346" y="1310"/>
                  </a:lnTo>
                  <a:lnTo>
                    <a:pt x="347" y="1310"/>
                  </a:lnTo>
                  <a:lnTo>
                    <a:pt x="347" y="1309"/>
                  </a:lnTo>
                  <a:lnTo>
                    <a:pt x="346" y="1309"/>
                  </a:lnTo>
                  <a:lnTo>
                    <a:pt x="344" y="1309"/>
                  </a:lnTo>
                  <a:lnTo>
                    <a:pt x="343" y="1309"/>
                  </a:lnTo>
                  <a:lnTo>
                    <a:pt x="342" y="1309"/>
                  </a:lnTo>
                  <a:lnTo>
                    <a:pt x="340" y="1309"/>
                  </a:lnTo>
                  <a:lnTo>
                    <a:pt x="339" y="1309"/>
                  </a:lnTo>
                  <a:lnTo>
                    <a:pt x="336" y="1309"/>
                  </a:lnTo>
                  <a:lnTo>
                    <a:pt x="335" y="1307"/>
                  </a:lnTo>
                  <a:lnTo>
                    <a:pt x="334" y="1307"/>
                  </a:lnTo>
                  <a:lnTo>
                    <a:pt x="334" y="1306"/>
                  </a:lnTo>
                  <a:lnTo>
                    <a:pt x="332" y="1305"/>
                  </a:lnTo>
                  <a:lnTo>
                    <a:pt x="331" y="1305"/>
                  </a:lnTo>
                  <a:lnTo>
                    <a:pt x="330" y="1303"/>
                  </a:lnTo>
                  <a:lnTo>
                    <a:pt x="328" y="1303"/>
                  </a:lnTo>
                  <a:lnTo>
                    <a:pt x="328" y="1302"/>
                  </a:lnTo>
                  <a:lnTo>
                    <a:pt x="327" y="1302"/>
                  </a:lnTo>
                  <a:lnTo>
                    <a:pt x="327" y="1301"/>
                  </a:lnTo>
                  <a:lnTo>
                    <a:pt x="326" y="1299"/>
                  </a:lnTo>
                  <a:lnTo>
                    <a:pt x="325" y="1298"/>
                  </a:lnTo>
                  <a:lnTo>
                    <a:pt x="323" y="1298"/>
                  </a:lnTo>
                  <a:lnTo>
                    <a:pt x="322" y="1298"/>
                  </a:lnTo>
                  <a:lnTo>
                    <a:pt x="322" y="1299"/>
                  </a:lnTo>
                  <a:lnTo>
                    <a:pt x="321" y="1299"/>
                  </a:lnTo>
                  <a:lnTo>
                    <a:pt x="319" y="1299"/>
                  </a:lnTo>
                  <a:lnTo>
                    <a:pt x="319" y="1301"/>
                  </a:lnTo>
                  <a:lnTo>
                    <a:pt x="318" y="1301"/>
                  </a:lnTo>
                  <a:lnTo>
                    <a:pt x="318" y="1302"/>
                  </a:lnTo>
                  <a:lnTo>
                    <a:pt x="318" y="1303"/>
                  </a:lnTo>
                  <a:lnTo>
                    <a:pt x="317" y="1303"/>
                  </a:lnTo>
                  <a:lnTo>
                    <a:pt x="315" y="1303"/>
                  </a:lnTo>
                  <a:lnTo>
                    <a:pt x="314" y="1303"/>
                  </a:lnTo>
                  <a:lnTo>
                    <a:pt x="314" y="1305"/>
                  </a:lnTo>
                  <a:lnTo>
                    <a:pt x="313" y="1305"/>
                  </a:lnTo>
                  <a:lnTo>
                    <a:pt x="313" y="1306"/>
                  </a:lnTo>
                  <a:lnTo>
                    <a:pt x="313" y="1307"/>
                  </a:lnTo>
                  <a:lnTo>
                    <a:pt x="313" y="1309"/>
                  </a:lnTo>
                  <a:lnTo>
                    <a:pt x="313" y="1310"/>
                  </a:lnTo>
                  <a:lnTo>
                    <a:pt x="313" y="1311"/>
                  </a:lnTo>
                  <a:lnTo>
                    <a:pt x="313" y="1313"/>
                  </a:lnTo>
                  <a:lnTo>
                    <a:pt x="311" y="1314"/>
                  </a:lnTo>
                  <a:lnTo>
                    <a:pt x="310" y="1315"/>
                  </a:lnTo>
                  <a:lnTo>
                    <a:pt x="309" y="1316"/>
                  </a:lnTo>
                  <a:lnTo>
                    <a:pt x="306" y="1319"/>
                  </a:lnTo>
                  <a:lnTo>
                    <a:pt x="305" y="1320"/>
                  </a:lnTo>
                  <a:lnTo>
                    <a:pt x="304" y="1322"/>
                  </a:lnTo>
                  <a:lnTo>
                    <a:pt x="301" y="1324"/>
                  </a:lnTo>
                  <a:lnTo>
                    <a:pt x="294" y="1327"/>
                  </a:lnTo>
                  <a:lnTo>
                    <a:pt x="293" y="1328"/>
                  </a:lnTo>
                  <a:lnTo>
                    <a:pt x="288" y="1327"/>
                  </a:lnTo>
                  <a:lnTo>
                    <a:pt x="285" y="1324"/>
                  </a:lnTo>
                  <a:lnTo>
                    <a:pt x="284" y="1323"/>
                  </a:lnTo>
                  <a:lnTo>
                    <a:pt x="283" y="1322"/>
                  </a:lnTo>
                  <a:lnTo>
                    <a:pt x="281" y="1318"/>
                  </a:lnTo>
                  <a:lnTo>
                    <a:pt x="281" y="1316"/>
                  </a:lnTo>
                  <a:lnTo>
                    <a:pt x="283" y="1315"/>
                  </a:lnTo>
                  <a:lnTo>
                    <a:pt x="284" y="1313"/>
                  </a:lnTo>
                  <a:lnTo>
                    <a:pt x="284" y="1311"/>
                  </a:lnTo>
                  <a:lnTo>
                    <a:pt x="285" y="1309"/>
                  </a:lnTo>
                  <a:lnTo>
                    <a:pt x="287" y="1306"/>
                  </a:lnTo>
                  <a:lnTo>
                    <a:pt x="287" y="1305"/>
                  </a:lnTo>
                  <a:lnTo>
                    <a:pt x="287" y="1303"/>
                  </a:lnTo>
                  <a:lnTo>
                    <a:pt x="288" y="1301"/>
                  </a:lnTo>
                  <a:lnTo>
                    <a:pt x="289" y="1299"/>
                  </a:lnTo>
                  <a:lnTo>
                    <a:pt x="292" y="1297"/>
                  </a:lnTo>
                  <a:lnTo>
                    <a:pt x="293" y="1294"/>
                  </a:lnTo>
                  <a:lnTo>
                    <a:pt x="293" y="1290"/>
                  </a:lnTo>
                  <a:lnTo>
                    <a:pt x="294" y="1282"/>
                  </a:lnTo>
                  <a:lnTo>
                    <a:pt x="294" y="1278"/>
                  </a:lnTo>
                  <a:lnTo>
                    <a:pt x="296" y="1276"/>
                  </a:lnTo>
                  <a:lnTo>
                    <a:pt x="296" y="1272"/>
                  </a:lnTo>
                  <a:lnTo>
                    <a:pt x="297" y="1268"/>
                  </a:lnTo>
                  <a:lnTo>
                    <a:pt x="298" y="1264"/>
                  </a:lnTo>
                  <a:lnTo>
                    <a:pt x="300" y="1260"/>
                  </a:lnTo>
                  <a:lnTo>
                    <a:pt x="300" y="1258"/>
                  </a:lnTo>
                  <a:lnTo>
                    <a:pt x="301" y="1254"/>
                  </a:lnTo>
                  <a:lnTo>
                    <a:pt x="301" y="1251"/>
                  </a:lnTo>
                  <a:lnTo>
                    <a:pt x="302" y="1248"/>
                  </a:lnTo>
                  <a:lnTo>
                    <a:pt x="304" y="1246"/>
                  </a:lnTo>
                  <a:lnTo>
                    <a:pt x="308" y="1242"/>
                  </a:lnTo>
                  <a:lnTo>
                    <a:pt x="309" y="1242"/>
                  </a:lnTo>
                  <a:lnTo>
                    <a:pt x="310" y="1242"/>
                  </a:lnTo>
                  <a:lnTo>
                    <a:pt x="315" y="1239"/>
                  </a:lnTo>
                  <a:lnTo>
                    <a:pt x="317" y="1239"/>
                  </a:lnTo>
                  <a:lnTo>
                    <a:pt x="319" y="1238"/>
                  </a:lnTo>
                  <a:lnTo>
                    <a:pt x="322" y="1237"/>
                  </a:lnTo>
                  <a:lnTo>
                    <a:pt x="323" y="1235"/>
                  </a:lnTo>
                  <a:lnTo>
                    <a:pt x="330" y="1231"/>
                  </a:lnTo>
                  <a:lnTo>
                    <a:pt x="332" y="1231"/>
                  </a:lnTo>
                  <a:lnTo>
                    <a:pt x="335" y="1230"/>
                  </a:lnTo>
                  <a:lnTo>
                    <a:pt x="336" y="1230"/>
                  </a:lnTo>
                  <a:lnTo>
                    <a:pt x="338" y="1230"/>
                  </a:lnTo>
                  <a:lnTo>
                    <a:pt x="344" y="1227"/>
                  </a:lnTo>
                  <a:lnTo>
                    <a:pt x="346" y="1227"/>
                  </a:lnTo>
                  <a:lnTo>
                    <a:pt x="348" y="1227"/>
                  </a:lnTo>
                  <a:lnTo>
                    <a:pt x="349" y="1225"/>
                  </a:lnTo>
                  <a:lnTo>
                    <a:pt x="351" y="1224"/>
                  </a:lnTo>
                  <a:lnTo>
                    <a:pt x="352" y="1220"/>
                  </a:lnTo>
                  <a:lnTo>
                    <a:pt x="352" y="1217"/>
                  </a:lnTo>
                  <a:lnTo>
                    <a:pt x="355" y="1199"/>
                  </a:lnTo>
                  <a:lnTo>
                    <a:pt x="353" y="1197"/>
                  </a:lnTo>
                  <a:lnTo>
                    <a:pt x="353" y="1196"/>
                  </a:lnTo>
                  <a:lnTo>
                    <a:pt x="353" y="1192"/>
                  </a:lnTo>
                  <a:lnTo>
                    <a:pt x="353" y="1191"/>
                  </a:lnTo>
                  <a:lnTo>
                    <a:pt x="352" y="1188"/>
                  </a:lnTo>
                  <a:lnTo>
                    <a:pt x="352" y="1186"/>
                  </a:lnTo>
                  <a:lnTo>
                    <a:pt x="351" y="1184"/>
                  </a:lnTo>
                  <a:lnTo>
                    <a:pt x="351" y="1182"/>
                  </a:lnTo>
                  <a:lnTo>
                    <a:pt x="349" y="1179"/>
                  </a:lnTo>
                  <a:lnTo>
                    <a:pt x="347" y="1176"/>
                  </a:lnTo>
                  <a:lnTo>
                    <a:pt x="346" y="1175"/>
                  </a:lnTo>
                  <a:lnTo>
                    <a:pt x="344" y="1172"/>
                  </a:lnTo>
                  <a:lnTo>
                    <a:pt x="342" y="1170"/>
                  </a:lnTo>
                  <a:lnTo>
                    <a:pt x="340" y="1170"/>
                  </a:lnTo>
                  <a:lnTo>
                    <a:pt x="338" y="1167"/>
                  </a:lnTo>
                  <a:lnTo>
                    <a:pt x="335" y="1165"/>
                  </a:lnTo>
                  <a:lnTo>
                    <a:pt x="334" y="1165"/>
                  </a:lnTo>
                  <a:lnTo>
                    <a:pt x="332" y="1163"/>
                  </a:lnTo>
                  <a:lnTo>
                    <a:pt x="330" y="1161"/>
                  </a:lnTo>
                  <a:lnTo>
                    <a:pt x="328" y="1159"/>
                  </a:lnTo>
                  <a:lnTo>
                    <a:pt x="327" y="1159"/>
                  </a:lnTo>
                  <a:lnTo>
                    <a:pt x="327" y="1158"/>
                  </a:lnTo>
                  <a:lnTo>
                    <a:pt x="325" y="1157"/>
                  </a:lnTo>
                  <a:lnTo>
                    <a:pt x="321" y="1155"/>
                  </a:lnTo>
                  <a:lnTo>
                    <a:pt x="319" y="1155"/>
                  </a:lnTo>
                  <a:lnTo>
                    <a:pt x="317" y="1155"/>
                  </a:lnTo>
                  <a:lnTo>
                    <a:pt x="314" y="1153"/>
                  </a:lnTo>
                  <a:lnTo>
                    <a:pt x="311" y="1152"/>
                  </a:lnTo>
                  <a:lnTo>
                    <a:pt x="311" y="1150"/>
                  </a:lnTo>
                  <a:lnTo>
                    <a:pt x="309" y="1148"/>
                  </a:lnTo>
                  <a:lnTo>
                    <a:pt x="308" y="1146"/>
                  </a:lnTo>
                  <a:lnTo>
                    <a:pt x="308" y="1145"/>
                  </a:lnTo>
                  <a:lnTo>
                    <a:pt x="306" y="1144"/>
                  </a:lnTo>
                  <a:lnTo>
                    <a:pt x="305" y="1142"/>
                  </a:lnTo>
                  <a:lnTo>
                    <a:pt x="304" y="1140"/>
                  </a:lnTo>
                  <a:lnTo>
                    <a:pt x="304" y="1136"/>
                  </a:lnTo>
                  <a:lnTo>
                    <a:pt x="302" y="1132"/>
                  </a:lnTo>
                  <a:lnTo>
                    <a:pt x="302" y="1129"/>
                  </a:lnTo>
                  <a:lnTo>
                    <a:pt x="302" y="1128"/>
                  </a:lnTo>
                  <a:lnTo>
                    <a:pt x="302" y="1127"/>
                  </a:lnTo>
                  <a:lnTo>
                    <a:pt x="301" y="1124"/>
                  </a:lnTo>
                  <a:lnTo>
                    <a:pt x="302" y="1121"/>
                  </a:lnTo>
                  <a:lnTo>
                    <a:pt x="302" y="1120"/>
                  </a:lnTo>
                  <a:lnTo>
                    <a:pt x="302" y="1116"/>
                  </a:lnTo>
                  <a:lnTo>
                    <a:pt x="302" y="1115"/>
                  </a:lnTo>
                  <a:lnTo>
                    <a:pt x="304" y="1112"/>
                  </a:lnTo>
                  <a:lnTo>
                    <a:pt x="305" y="1111"/>
                  </a:lnTo>
                  <a:lnTo>
                    <a:pt x="306" y="1110"/>
                  </a:lnTo>
                  <a:lnTo>
                    <a:pt x="306" y="1108"/>
                  </a:lnTo>
                  <a:lnTo>
                    <a:pt x="308" y="1107"/>
                  </a:lnTo>
                  <a:lnTo>
                    <a:pt x="309" y="1104"/>
                  </a:lnTo>
                  <a:lnTo>
                    <a:pt x="309" y="1103"/>
                  </a:lnTo>
                  <a:lnTo>
                    <a:pt x="310" y="1103"/>
                  </a:lnTo>
                  <a:lnTo>
                    <a:pt x="310" y="1100"/>
                  </a:lnTo>
                  <a:lnTo>
                    <a:pt x="313" y="1099"/>
                  </a:lnTo>
                  <a:lnTo>
                    <a:pt x="314" y="1098"/>
                  </a:lnTo>
                  <a:lnTo>
                    <a:pt x="315" y="1097"/>
                  </a:lnTo>
                  <a:lnTo>
                    <a:pt x="318" y="1094"/>
                  </a:lnTo>
                  <a:lnTo>
                    <a:pt x="322" y="1093"/>
                  </a:lnTo>
                  <a:lnTo>
                    <a:pt x="326" y="1091"/>
                  </a:lnTo>
                  <a:lnTo>
                    <a:pt x="328" y="1090"/>
                  </a:lnTo>
                  <a:lnTo>
                    <a:pt x="332" y="1089"/>
                  </a:lnTo>
                  <a:lnTo>
                    <a:pt x="336" y="1089"/>
                  </a:lnTo>
                  <a:lnTo>
                    <a:pt x="340" y="1087"/>
                  </a:lnTo>
                  <a:lnTo>
                    <a:pt x="343" y="1086"/>
                  </a:lnTo>
                  <a:lnTo>
                    <a:pt x="344" y="1086"/>
                  </a:lnTo>
                  <a:lnTo>
                    <a:pt x="348" y="1085"/>
                  </a:lnTo>
                  <a:lnTo>
                    <a:pt x="351" y="1083"/>
                  </a:lnTo>
                  <a:lnTo>
                    <a:pt x="352" y="1082"/>
                  </a:lnTo>
                  <a:lnTo>
                    <a:pt x="355" y="1078"/>
                  </a:lnTo>
                  <a:lnTo>
                    <a:pt x="356" y="1078"/>
                  </a:lnTo>
                  <a:lnTo>
                    <a:pt x="357" y="1076"/>
                  </a:lnTo>
                  <a:lnTo>
                    <a:pt x="360" y="1072"/>
                  </a:lnTo>
                  <a:lnTo>
                    <a:pt x="363" y="1068"/>
                  </a:lnTo>
                  <a:lnTo>
                    <a:pt x="363" y="1066"/>
                  </a:lnTo>
                  <a:lnTo>
                    <a:pt x="364" y="1065"/>
                  </a:lnTo>
                  <a:lnTo>
                    <a:pt x="364" y="1064"/>
                  </a:lnTo>
                  <a:lnTo>
                    <a:pt x="365" y="1063"/>
                  </a:lnTo>
                  <a:lnTo>
                    <a:pt x="365" y="1061"/>
                  </a:lnTo>
                  <a:lnTo>
                    <a:pt x="364" y="1057"/>
                  </a:lnTo>
                  <a:lnTo>
                    <a:pt x="364" y="1055"/>
                  </a:lnTo>
                  <a:lnTo>
                    <a:pt x="364" y="1051"/>
                  </a:lnTo>
                  <a:lnTo>
                    <a:pt x="363" y="1045"/>
                  </a:lnTo>
                  <a:lnTo>
                    <a:pt x="361" y="1044"/>
                  </a:lnTo>
                  <a:lnTo>
                    <a:pt x="361" y="1042"/>
                  </a:lnTo>
                  <a:lnTo>
                    <a:pt x="359" y="1038"/>
                  </a:lnTo>
                  <a:lnTo>
                    <a:pt x="357" y="1035"/>
                  </a:lnTo>
                  <a:lnTo>
                    <a:pt x="356" y="1031"/>
                  </a:lnTo>
                  <a:lnTo>
                    <a:pt x="355" y="1028"/>
                  </a:lnTo>
                  <a:lnTo>
                    <a:pt x="353" y="1027"/>
                  </a:lnTo>
                  <a:lnTo>
                    <a:pt x="352" y="1025"/>
                  </a:lnTo>
                  <a:lnTo>
                    <a:pt x="351" y="1021"/>
                  </a:lnTo>
                  <a:lnTo>
                    <a:pt x="349" y="1021"/>
                  </a:lnTo>
                  <a:lnTo>
                    <a:pt x="348" y="1017"/>
                  </a:lnTo>
                  <a:lnTo>
                    <a:pt x="348" y="1014"/>
                  </a:lnTo>
                  <a:lnTo>
                    <a:pt x="348" y="1013"/>
                  </a:lnTo>
                  <a:lnTo>
                    <a:pt x="347" y="1008"/>
                  </a:lnTo>
                  <a:lnTo>
                    <a:pt x="348" y="1006"/>
                  </a:lnTo>
                  <a:lnTo>
                    <a:pt x="348" y="1004"/>
                  </a:lnTo>
                  <a:lnTo>
                    <a:pt x="349" y="1004"/>
                  </a:lnTo>
                  <a:lnTo>
                    <a:pt x="349" y="1002"/>
                  </a:lnTo>
                  <a:lnTo>
                    <a:pt x="351" y="1000"/>
                  </a:lnTo>
                  <a:lnTo>
                    <a:pt x="353" y="998"/>
                  </a:lnTo>
                  <a:lnTo>
                    <a:pt x="353" y="997"/>
                  </a:lnTo>
                  <a:lnTo>
                    <a:pt x="355" y="996"/>
                  </a:lnTo>
                  <a:lnTo>
                    <a:pt x="357" y="993"/>
                  </a:lnTo>
                  <a:lnTo>
                    <a:pt x="360" y="991"/>
                  </a:lnTo>
                  <a:lnTo>
                    <a:pt x="361" y="991"/>
                  </a:lnTo>
                  <a:lnTo>
                    <a:pt x="363" y="989"/>
                  </a:lnTo>
                  <a:lnTo>
                    <a:pt x="365" y="988"/>
                  </a:lnTo>
                  <a:lnTo>
                    <a:pt x="368" y="983"/>
                  </a:lnTo>
                  <a:lnTo>
                    <a:pt x="368" y="981"/>
                  </a:lnTo>
                  <a:lnTo>
                    <a:pt x="369" y="980"/>
                  </a:lnTo>
                  <a:lnTo>
                    <a:pt x="369" y="979"/>
                  </a:lnTo>
                  <a:lnTo>
                    <a:pt x="370" y="976"/>
                  </a:lnTo>
                  <a:lnTo>
                    <a:pt x="372" y="975"/>
                  </a:lnTo>
                  <a:lnTo>
                    <a:pt x="373" y="973"/>
                  </a:lnTo>
                  <a:lnTo>
                    <a:pt x="373" y="972"/>
                  </a:lnTo>
                  <a:lnTo>
                    <a:pt x="374" y="971"/>
                  </a:lnTo>
                  <a:lnTo>
                    <a:pt x="374" y="970"/>
                  </a:lnTo>
                  <a:lnTo>
                    <a:pt x="374" y="967"/>
                  </a:lnTo>
                  <a:lnTo>
                    <a:pt x="374" y="966"/>
                  </a:lnTo>
                  <a:lnTo>
                    <a:pt x="374" y="963"/>
                  </a:lnTo>
                  <a:lnTo>
                    <a:pt x="374" y="959"/>
                  </a:lnTo>
                  <a:lnTo>
                    <a:pt x="373" y="958"/>
                  </a:lnTo>
                  <a:lnTo>
                    <a:pt x="373" y="956"/>
                  </a:lnTo>
                  <a:lnTo>
                    <a:pt x="372" y="956"/>
                  </a:lnTo>
                  <a:lnTo>
                    <a:pt x="372" y="954"/>
                  </a:lnTo>
                  <a:lnTo>
                    <a:pt x="370" y="953"/>
                  </a:lnTo>
                  <a:lnTo>
                    <a:pt x="370" y="951"/>
                  </a:lnTo>
                  <a:lnTo>
                    <a:pt x="369" y="949"/>
                  </a:lnTo>
                  <a:lnTo>
                    <a:pt x="366" y="947"/>
                  </a:lnTo>
                  <a:lnTo>
                    <a:pt x="365" y="947"/>
                  </a:lnTo>
                  <a:lnTo>
                    <a:pt x="364" y="947"/>
                  </a:lnTo>
                  <a:lnTo>
                    <a:pt x="361" y="946"/>
                  </a:lnTo>
                  <a:lnTo>
                    <a:pt x="359" y="945"/>
                  </a:lnTo>
                  <a:lnTo>
                    <a:pt x="356" y="945"/>
                  </a:lnTo>
                  <a:lnTo>
                    <a:pt x="352" y="945"/>
                  </a:lnTo>
                  <a:lnTo>
                    <a:pt x="351" y="943"/>
                  </a:lnTo>
                  <a:lnTo>
                    <a:pt x="349" y="943"/>
                  </a:lnTo>
                  <a:lnTo>
                    <a:pt x="348" y="943"/>
                  </a:lnTo>
                  <a:lnTo>
                    <a:pt x="346" y="943"/>
                  </a:lnTo>
                  <a:lnTo>
                    <a:pt x="343" y="942"/>
                  </a:lnTo>
                  <a:lnTo>
                    <a:pt x="342" y="942"/>
                  </a:lnTo>
                  <a:lnTo>
                    <a:pt x="338" y="942"/>
                  </a:lnTo>
                  <a:lnTo>
                    <a:pt x="338" y="938"/>
                  </a:lnTo>
                  <a:lnTo>
                    <a:pt x="339" y="937"/>
                  </a:lnTo>
                  <a:lnTo>
                    <a:pt x="339" y="934"/>
                  </a:lnTo>
                  <a:lnTo>
                    <a:pt x="339" y="932"/>
                  </a:lnTo>
                  <a:lnTo>
                    <a:pt x="340" y="929"/>
                  </a:lnTo>
                  <a:lnTo>
                    <a:pt x="342" y="926"/>
                  </a:lnTo>
                  <a:lnTo>
                    <a:pt x="342" y="924"/>
                  </a:lnTo>
                  <a:lnTo>
                    <a:pt x="343" y="921"/>
                  </a:lnTo>
                  <a:lnTo>
                    <a:pt x="343" y="920"/>
                  </a:lnTo>
                  <a:lnTo>
                    <a:pt x="344" y="917"/>
                  </a:lnTo>
                  <a:lnTo>
                    <a:pt x="344" y="916"/>
                  </a:lnTo>
                  <a:lnTo>
                    <a:pt x="346" y="915"/>
                  </a:lnTo>
                  <a:lnTo>
                    <a:pt x="346" y="911"/>
                  </a:lnTo>
                  <a:lnTo>
                    <a:pt x="347" y="908"/>
                  </a:lnTo>
                  <a:lnTo>
                    <a:pt x="347" y="907"/>
                  </a:lnTo>
                  <a:lnTo>
                    <a:pt x="347" y="904"/>
                  </a:lnTo>
                  <a:lnTo>
                    <a:pt x="348" y="902"/>
                  </a:lnTo>
                  <a:lnTo>
                    <a:pt x="348" y="896"/>
                  </a:lnTo>
                  <a:lnTo>
                    <a:pt x="349" y="892"/>
                  </a:lnTo>
                  <a:lnTo>
                    <a:pt x="351" y="886"/>
                  </a:lnTo>
                  <a:lnTo>
                    <a:pt x="352" y="882"/>
                  </a:lnTo>
                  <a:lnTo>
                    <a:pt x="355" y="875"/>
                  </a:lnTo>
                  <a:lnTo>
                    <a:pt x="357" y="865"/>
                  </a:lnTo>
                  <a:lnTo>
                    <a:pt x="357" y="864"/>
                  </a:lnTo>
                  <a:lnTo>
                    <a:pt x="356" y="852"/>
                  </a:lnTo>
                  <a:lnTo>
                    <a:pt x="355" y="845"/>
                  </a:lnTo>
                  <a:lnTo>
                    <a:pt x="352" y="839"/>
                  </a:lnTo>
                  <a:lnTo>
                    <a:pt x="349" y="833"/>
                  </a:lnTo>
                  <a:lnTo>
                    <a:pt x="351" y="827"/>
                  </a:lnTo>
                  <a:lnTo>
                    <a:pt x="351" y="826"/>
                  </a:lnTo>
                  <a:lnTo>
                    <a:pt x="342" y="819"/>
                  </a:lnTo>
                  <a:lnTo>
                    <a:pt x="331" y="811"/>
                  </a:lnTo>
                  <a:lnTo>
                    <a:pt x="314" y="803"/>
                  </a:lnTo>
                  <a:lnTo>
                    <a:pt x="310" y="802"/>
                  </a:lnTo>
                  <a:lnTo>
                    <a:pt x="293" y="794"/>
                  </a:lnTo>
                  <a:lnTo>
                    <a:pt x="280" y="785"/>
                  </a:lnTo>
                  <a:lnTo>
                    <a:pt x="280" y="782"/>
                  </a:lnTo>
                  <a:lnTo>
                    <a:pt x="277" y="771"/>
                  </a:lnTo>
                  <a:lnTo>
                    <a:pt x="276" y="763"/>
                  </a:lnTo>
                  <a:lnTo>
                    <a:pt x="271" y="755"/>
                  </a:lnTo>
                  <a:lnTo>
                    <a:pt x="267" y="740"/>
                  </a:lnTo>
                  <a:lnTo>
                    <a:pt x="266" y="733"/>
                  </a:lnTo>
                  <a:lnTo>
                    <a:pt x="262" y="722"/>
                  </a:lnTo>
                  <a:lnTo>
                    <a:pt x="254" y="713"/>
                  </a:lnTo>
                  <a:lnTo>
                    <a:pt x="246" y="703"/>
                  </a:lnTo>
                  <a:lnTo>
                    <a:pt x="250" y="666"/>
                  </a:lnTo>
                  <a:lnTo>
                    <a:pt x="246" y="651"/>
                  </a:lnTo>
                  <a:lnTo>
                    <a:pt x="251" y="640"/>
                  </a:lnTo>
                  <a:lnTo>
                    <a:pt x="253" y="623"/>
                  </a:lnTo>
                  <a:lnTo>
                    <a:pt x="250" y="612"/>
                  </a:lnTo>
                  <a:lnTo>
                    <a:pt x="239" y="600"/>
                  </a:lnTo>
                  <a:lnTo>
                    <a:pt x="229" y="594"/>
                  </a:lnTo>
                  <a:lnTo>
                    <a:pt x="200" y="595"/>
                  </a:lnTo>
                  <a:lnTo>
                    <a:pt x="182" y="586"/>
                  </a:lnTo>
                  <a:lnTo>
                    <a:pt x="175" y="577"/>
                  </a:lnTo>
                  <a:lnTo>
                    <a:pt x="173" y="568"/>
                  </a:lnTo>
                  <a:lnTo>
                    <a:pt x="170" y="562"/>
                  </a:lnTo>
                  <a:lnTo>
                    <a:pt x="170" y="548"/>
                  </a:lnTo>
                  <a:lnTo>
                    <a:pt x="170" y="536"/>
                  </a:lnTo>
                  <a:lnTo>
                    <a:pt x="161" y="519"/>
                  </a:lnTo>
                  <a:lnTo>
                    <a:pt x="154" y="505"/>
                  </a:lnTo>
                  <a:lnTo>
                    <a:pt x="149" y="479"/>
                  </a:lnTo>
                  <a:lnTo>
                    <a:pt x="142" y="459"/>
                  </a:lnTo>
                  <a:lnTo>
                    <a:pt x="137" y="450"/>
                  </a:lnTo>
                  <a:lnTo>
                    <a:pt x="139" y="450"/>
                  </a:lnTo>
                  <a:lnTo>
                    <a:pt x="139" y="449"/>
                  </a:lnTo>
                  <a:lnTo>
                    <a:pt x="140" y="449"/>
                  </a:lnTo>
                  <a:lnTo>
                    <a:pt x="140" y="447"/>
                  </a:lnTo>
                  <a:lnTo>
                    <a:pt x="139" y="447"/>
                  </a:lnTo>
                  <a:lnTo>
                    <a:pt x="137" y="447"/>
                  </a:lnTo>
                  <a:lnTo>
                    <a:pt x="136" y="447"/>
                  </a:lnTo>
                  <a:lnTo>
                    <a:pt x="135" y="445"/>
                  </a:lnTo>
                  <a:lnTo>
                    <a:pt x="125" y="441"/>
                  </a:lnTo>
                  <a:lnTo>
                    <a:pt x="123" y="439"/>
                  </a:lnTo>
                  <a:lnTo>
                    <a:pt x="114" y="438"/>
                  </a:lnTo>
                  <a:lnTo>
                    <a:pt x="104" y="433"/>
                  </a:lnTo>
                  <a:lnTo>
                    <a:pt x="97" y="430"/>
                  </a:lnTo>
                  <a:lnTo>
                    <a:pt x="86" y="424"/>
                  </a:lnTo>
                  <a:lnTo>
                    <a:pt x="81" y="412"/>
                  </a:lnTo>
                  <a:lnTo>
                    <a:pt x="80" y="404"/>
                  </a:lnTo>
                  <a:lnTo>
                    <a:pt x="69" y="398"/>
                  </a:lnTo>
                  <a:lnTo>
                    <a:pt x="57" y="390"/>
                  </a:lnTo>
                  <a:lnTo>
                    <a:pt x="38" y="394"/>
                  </a:lnTo>
                  <a:lnTo>
                    <a:pt x="38" y="392"/>
                  </a:lnTo>
                  <a:lnTo>
                    <a:pt x="36" y="391"/>
                  </a:lnTo>
                  <a:lnTo>
                    <a:pt x="35" y="391"/>
                  </a:lnTo>
                  <a:lnTo>
                    <a:pt x="30" y="388"/>
                  </a:lnTo>
                  <a:lnTo>
                    <a:pt x="29" y="388"/>
                  </a:lnTo>
                  <a:lnTo>
                    <a:pt x="15" y="378"/>
                  </a:lnTo>
                  <a:lnTo>
                    <a:pt x="11" y="375"/>
                  </a:lnTo>
                  <a:lnTo>
                    <a:pt x="10" y="373"/>
                  </a:lnTo>
                  <a:lnTo>
                    <a:pt x="8" y="371"/>
                  </a:lnTo>
                  <a:lnTo>
                    <a:pt x="6" y="370"/>
                  </a:lnTo>
                  <a:lnTo>
                    <a:pt x="5" y="367"/>
                  </a:lnTo>
                  <a:lnTo>
                    <a:pt x="6" y="365"/>
                  </a:lnTo>
                  <a:lnTo>
                    <a:pt x="8" y="363"/>
                  </a:lnTo>
                  <a:lnTo>
                    <a:pt x="10" y="362"/>
                  </a:lnTo>
                  <a:lnTo>
                    <a:pt x="11" y="361"/>
                  </a:lnTo>
                  <a:lnTo>
                    <a:pt x="15" y="361"/>
                  </a:lnTo>
                  <a:lnTo>
                    <a:pt x="18" y="360"/>
                  </a:lnTo>
                  <a:lnTo>
                    <a:pt x="21" y="360"/>
                  </a:lnTo>
                  <a:lnTo>
                    <a:pt x="22" y="357"/>
                  </a:lnTo>
                  <a:lnTo>
                    <a:pt x="23" y="354"/>
                  </a:lnTo>
                  <a:lnTo>
                    <a:pt x="22" y="353"/>
                  </a:lnTo>
                  <a:lnTo>
                    <a:pt x="19" y="352"/>
                  </a:lnTo>
                  <a:lnTo>
                    <a:pt x="19" y="349"/>
                  </a:lnTo>
                  <a:lnTo>
                    <a:pt x="18" y="348"/>
                  </a:lnTo>
                  <a:lnTo>
                    <a:pt x="18" y="346"/>
                  </a:lnTo>
                  <a:lnTo>
                    <a:pt x="21" y="345"/>
                  </a:lnTo>
                  <a:lnTo>
                    <a:pt x="22" y="343"/>
                  </a:lnTo>
                  <a:lnTo>
                    <a:pt x="25" y="341"/>
                  </a:lnTo>
                  <a:lnTo>
                    <a:pt x="26" y="340"/>
                  </a:lnTo>
                  <a:lnTo>
                    <a:pt x="23" y="337"/>
                  </a:lnTo>
                  <a:lnTo>
                    <a:pt x="21" y="337"/>
                  </a:lnTo>
                  <a:lnTo>
                    <a:pt x="18" y="337"/>
                  </a:lnTo>
                  <a:lnTo>
                    <a:pt x="14" y="337"/>
                  </a:lnTo>
                  <a:lnTo>
                    <a:pt x="11" y="339"/>
                  </a:lnTo>
                  <a:lnTo>
                    <a:pt x="10" y="340"/>
                  </a:lnTo>
                  <a:lnTo>
                    <a:pt x="8" y="341"/>
                  </a:lnTo>
                  <a:lnTo>
                    <a:pt x="5" y="341"/>
                  </a:lnTo>
                  <a:lnTo>
                    <a:pt x="2" y="343"/>
                  </a:lnTo>
                  <a:lnTo>
                    <a:pt x="1" y="341"/>
                  </a:lnTo>
                  <a:lnTo>
                    <a:pt x="0" y="339"/>
                  </a:lnTo>
                  <a:lnTo>
                    <a:pt x="0" y="336"/>
                  </a:lnTo>
                  <a:lnTo>
                    <a:pt x="0" y="335"/>
                  </a:lnTo>
                  <a:lnTo>
                    <a:pt x="0" y="331"/>
                  </a:lnTo>
                  <a:lnTo>
                    <a:pt x="0" y="328"/>
                  </a:lnTo>
                  <a:lnTo>
                    <a:pt x="1" y="324"/>
                  </a:lnTo>
                  <a:lnTo>
                    <a:pt x="4" y="323"/>
                  </a:lnTo>
                  <a:lnTo>
                    <a:pt x="6" y="322"/>
                  </a:lnTo>
                  <a:lnTo>
                    <a:pt x="9" y="322"/>
                  </a:lnTo>
                  <a:lnTo>
                    <a:pt x="11" y="320"/>
                  </a:lnTo>
                  <a:lnTo>
                    <a:pt x="17" y="320"/>
                  </a:lnTo>
                  <a:lnTo>
                    <a:pt x="21" y="320"/>
                  </a:lnTo>
                  <a:lnTo>
                    <a:pt x="22" y="322"/>
                  </a:lnTo>
                  <a:lnTo>
                    <a:pt x="26" y="322"/>
                  </a:lnTo>
                  <a:lnTo>
                    <a:pt x="31" y="323"/>
                  </a:lnTo>
                  <a:lnTo>
                    <a:pt x="35" y="323"/>
                  </a:lnTo>
                  <a:lnTo>
                    <a:pt x="38" y="323"/>
                  </a:lnTo>
                  <a:lnTo>
                    <a:pt x="42" y="323"/>
                  </a:lnTo>
                  <a:lnTo>
                    <a:pt x="46" y="322"/>
                  </a:lnTo>
                  <a:lnTo>
                    <a:pt x="48" y="320"/>
                  </a:lnTo>
                  <a:lnTo>
                    <a:pt x="51" y="319"/>
                  </a:lnTo>
                  <a:lnTo>
                    <a:pt x="53" y="316"/>
                  </a:lnTo>
                  <a:lnTo>
                    <a:pt x="56" y="315"/>
                  </a:lnTo>
                  <a:lnTo>
                    <a:pt x="59" y="314"/>
                  </a:lnTo>
                  <a:lnTo>
                    <a:pt x="61" y="312"/>
                  </a:lnTo>
                  <a:lnTo>
                    <a:pt x="64" y="312"/>
                  </a:lnTo>
                  <a:lnTo>
                    <a:pt x="65" y="314"/>
                  </a:lnTo>
                  <a:lnTo>
                    <a:pt x="66" y="316"/>
                  </a:lnTo>
                  <a:lnTo>
                    <a:pt x="68" y="319"/>
                  </a:lnTo>
                  <a:lnTo>
                    <a:pt x="68" y="322"/>
                  </a:lnTo>
                  <a:lnTo>
                    <a:pt x="69" y="323"/>
                  </a:lnTo>
                  <a:lnTo>
                    <a:pt x="70" y="326"/>
                  </a:lnTo>
                  <a:lnTo>
                    <a:pt x="73" y="327"/>
                  </a:lnTo>
                  <a:lnTo>
                    <a:pt x="74" y="328"/>
                  </a:lnTo>
                  <a:lnTo>
                    <a:pt x="77" y="329"/>
                  </a:lnTo>
                  <a:lnTo>
                    <a:pt x="81" y="329"/>
                  </a:lnTo>
                  <a:lnTo>
                    <a:pt x="82" y="329"/>
                  </a:lnTo>
                  <a:lnTo>
                    <a:pt x="86" y="328"/>
                  </a:lnTo>
                  <a:lnTo>
                    <a:pt x="90" y="328"/>
                  </a:lnTo>
                  <a:lnTo>
                    <a:pt x="93" y="328"/>
                  </a:lnTo>
                  <a:lnTo>
                    <a:pt x="93" y="329"/>
                  </a:lnTo>
                  <a:lnTo>
                    <a:pt x="91" y="329"/>
                  </a:lnTo>
                  <a:lnTo>
                    <a:pt x="93" y="331"/>
                  </a:lnTo>
                  <a:lnTo>
                    <a:pt x="94" y="331"/>
                  </a:lnTo>
                  <a:lnTo>
                    <a:pt x="95" y="331"/>
                  </a:lnTo>
                  <a:lnTo>
                    <a:pt x="97" y="331"/>
                  </a:lnTo>
                  <a:lnTo>
                    <a:pt x="98" y="331"/>
                  </a:lnTo>
                  <a:lnTo>
                    <a:pt x="99" y="331"/>
                  </a:lnTo>
                  <a:lnTo>
                    <a:pt x="99" y="329"/>
                  </a:lnTo>
                  <a:lnTo>
                    <a:pt x="101" y="329"/>
                  </a:lnTo>
                  <a:lnTo>
                    <a:pt x="102" y="328"/>
                  </a:lnTo>
                  <a:lnTo>
                    <a:pt x="103" y="328"/>
                  </a:lnTo>
                  <a:lnTo>
                    <a:pt x="104" y="328"/>
                  </a:lnTo>
                  <a:lnTo>
                    <a:pt x="106" y="328"/>
                  </a:lnTo>
                  <a:lnTo>
                    <a:pt x="107" y="327"/>
                  </a:lnTo>
                  <a:lnTo>
                    <a:pt x="108" y="328"/>
                  </a:lnTo>
                  <a:lnTo>
                    <a:pt x="110" y="328"/>
                  </a:lnTo>
                  <a:lnTo>
                    <a:pt x="110" y="327"/>
                  </a:lnTo>
                  <a:lnTo>
                    <a:pt x="114" y="327"/>
                  </a:lnTo>
                  <a:lnTo>
                    <a:pt x="115" y="326"/>
                  </a:lnTo>
                  <a:lnTo>
                    <a:pt x="116" y="322"/>
                  </a:lnTo>
                  <a:lnTo>
                    <a:pt x="118" y="320"/>
                  </a:lnTo>
                  <a:lnTo>
                    <a:pt x="119" y="320"/>
                  </a:lnTo>
                  <a:lnTo>
                    <a:pt x="120" y="320"/>
                  </a:lnTo>
                  <a:lnTo>
                    <a:pt x="122" y="319"/>
                  </a:lnTo>
                  <a:lnTo>
                    <a:pt x="123" y="319"/>
                  </a:lnTo>
                  <a:lnTo>
                    <a:pt x="123" y="320"/>
                  </a:lnTo>
                  <a:lnTo>
                    <a:pt x="124" y="320"/>
                  </a:lnTo>
                  <a:lnTo>
                    <a:pt x="125" y="322"/>
                  </a:lnTo>
                  <a:lnTo>
                    <a:pt x="127" y="322"/>
                  </a:lnTo>
                  <a:lnTo>
                    <a:pt x="128" y="322"/>
                  </a:lnTo>
                  <a:lnTo>
                    <a:pt x="129" y="320"/>
                  </a:lnTo>
                  <a:lnTo>
                    <a:pt x="131" y="320"/>
                  </a:lnTo>
                  <a:lnTo>
                    <a:pt x="131" y="319"/>
                  </a:lnTo>
                  <a:lnTo>
                    <a:pt x="132" y="318"/>
                  </a:lnTo>
                  <a:lnTo>
                    <a:pt x="132" y="316"/>
                  </a:lnTo>
                  <a:lnTo>
                    <a:pt x="132" y="315"/>
                  </a:lnTo>
                  <a:lnTo>
                    <a:pt x="132" y="314"/>
                  </a:lnTo>
                  <a:lnTo>
                    <a:pt x="131" y="312"/>
                  </a:lnTo>
                  <a:lnTo>
                    <a:pt x="131" y="311"/>
                  </a:lnTo>
                  <a:lnTo>
                    <a:pt x="131" y="310"/>
                  </a:lnTo>
                  <a:lnTo>
                    <a:pt x="131" y="309"/>
                  </a:lnTo>
                  <a:lnTo>
                    <a:pt x="131" y="307"/>
                  </a:lnTo>
                  <a:lnTo>
                    <a:pt x="132" y="307"/>
                  </a:lnTo>
                  <a:lnTo>
                    <a:pt x="133" y="306"/>
                  </a:lnTo>
                  <a:lnTo>
                    <a:pt x="135" y="305"/>
                  </a:lnTo>
                  <a:lnTo>
                    <a:pt x="136" y="305"/>
                  </a:lnTo>
                  <a:lnTo>
                    <a:pt x="136" y="303"/>
                  </a:lnTo>
                  <a:lnTo>
                    <a:pt x="137" y="303"/>
                  </a:lnTo>
                  <a:lnTo>
                    <a:pt x="139" y="302"/>
                  </a:lnTo>
                  <a:lnTo>
                    <a:pt x="140" y="302"/>
                  </a:lnTo>
                  <a:lnTo>
                    <a:pt x="141" y="301"/>
                  </a:lnTo>
                  <a:lnTo>
                    <a:pt x="142" y="299"/>
                  </a:lnTo>
                  <a:lnTo>
                    <a:pt x="142" y="298"/>
                  </a:lnTo>
                  <a:lnTo>
                    <a:pt x="144" y="298"/>
                  </a:lnTo>
                  <a:lnTo>
                    <a:pt x="144" y="297"/>
                  </a:lnTo>
                  <a:lnTo>
                    <a:pt x="145" y="295"/>
                  </a:lnTo>
                  <a:lnTo>
                    <a:pt x="146" y="297"/>
                  </a:lnTo>
                  <a:lnTo>
                    <a:pt x="148" y="295"/>
                  </a:lnTo>
                  <a:lnTo>
                    <a:pt x="149" y="295"/>
                  </a:lnTo>
                  <a:lnTo>
                    <a:pt x="150" y="295"/>
                  </a:lnTo>
                  <a:lnTo>
                    <a:pt x="152" y="295"/>
                  </a:lnTo>
                  <a:lnTo>
                    <a:pt x="153" y="295"/>
                  </a:lnTo>
                  <a:lnTo>
                    <a:pt x="156" y="295"/>
                  </a:lnTo>
                  <a:lnTo>
                    <a:pt x="157" y="295"/>
                  </a:lnTo>
                  <a:lnTo>
                    <a:pt x="158" y="294"/>
                  </a:lnTo>
                  <a:lnTo>
                    <a:pt x="158" y="293"/>
                  </a:lnTo>
                  <a:lnTo>
                    <a:pt x="158" y="291"/>
                  </a:lnTo>
                  <a:lnTo>
                    <a:pt x="158" y="290"/>
                  </a:lnTo>
                  <a:lnTo>
                    <a:pt x="160" y="290"/>
                  </a:lnTo>
                  <a:lnTo>
                    <a:pt x="160" y="289"/>
                  </a:lnTo>
                  <a:lnTo>
                    <a:pt x="160" y="288"/>
                  </a:lnTo>
                  <a:lnTo>
                    <a:pt x="161" y="286"/>
                  </a:lnTo>
                  <a:lnTo>
                    <a:pt x="161" y="285"/>
                  </a:lnTo>
                  <a:lnTo>
                    <a:pt x="162" y="284"/>
                  </a:lnTo>
                  <a:lnTo>
                    <a:pt x="162" y="282"/>
                  </a:lnTo>
                  <a:lnTo>
                    <a:pt x="163" y="281"/>
                  </a:lnTo>
                  <a:lnTo>
                    <a:pt x="162" y="281"/>
                  </a:lnTo>
                  <a:lnTo>
                    <a:pt x="162" y="280"/>
                  </a:lnTo>
                  <a:lnTo>
                    <a:pt x="163" y="278"/>
                  </a:lnTo>
                  <a:lnTo>
                    <a:pt x="163" y="277"/>
                  </a:lnTo>
                  <a:lnTo>
                    <a:pt x="163" y="276"/>
                  </a:lnTo>
                  <a:lnTo>
                    <a:pt x="163" y="274"/>
                  </a:lnTo>
                  <a:lnTo>
                    <a:pt x="163" y="273"/>
                  </a:lnTo>
                  <a:lnTo>
                    <a:pt x="163" y="272"/>
                  </a:lnTo>
                  <a:lnTo>
                    <a:pt x="163" y="271"/>
                  </a:lnTo>
                  <a:lnTo>
                    <a:pt x="163" y="269"/>
                  </a:lnTo>
                  <a:lnTo>
                    <a:pt x="163" y="268"/>
                  </a:lnTo>
                  <a:lnTo>
                    <a:pt x="163" y="267"/>
                  </a:lnTo>
                  <a:lnTo>
                    <a:pt x="163" y="265"/>
                  </a:lnTo>
                  <a:lnTo>
                    <a:pt x="165" y="264"/>
                  </a:lnTo>
                  <a:lnTo>
                    <a:pt x="165" y="263"/>
                  </a:lnTo>
                  <a:lnTo>
                    <a:pt x="165" y="261"/>
                  </a:lnTo>
                  <a:lnTo>
                    <a:pt x="165" y="260"/>
                  </a:lnTo>
                  <a:lnTo>
                    <a:pt x="166" y="259"/>
                  </a:lnTo>
                  <a:lnTo>
                    <a:pt x="167" y="259"/>
                  </a:lnTo>
                  <a:lnTo>
                    <a:pt x="170" y="257"/>
                  </a:lnTo>
                  <a:lnTo>
                    <a:pt x="170" y="259"/>
                  </a:lnTo>
                  <a:lnTo>
                    <a:pt x="171" y="259"/>
                  </a:lnTo>
                  <a:lnTo>
                    <a:pt x="171" y="260"/>
                  </a:lnTo>
                  <a:lnTo>
                    <a:pt x="173" y="260"/>
                  </a:lnTo>
                  <a:lnTo>
                    <a:pt x="174" y="260"/>
                  </a:lnTo>
                  <a:lnTo>
                    <a:pt x="175" y="260"/>
                  </a:lnTo>
                  <a:lnTo>
                    <a:pt x="177" y="260"/>
                  </a:lnTo>
                  <a:lnTo>
                    <a:pt x="178" y="260"/>
                  </a:lnTo>
                  <a:lnTo>
                    <a:pt x="179" y="260"/>
                  </a:lnTo>
                  <a:lnTo>
                    <a:pt x="179" y="259"/>
                  </a:lnTo>
                  <a:lnTo>
                    <a:pt x="180" y="259"/>
                  </a:lnTo>
                  <a:lnTo>
                    <a:pt x="180" y="257"/>
                  </a:lnTo>
                  <a:lnTo>
                    <a:pt x="182" y="257"/>
                  </a:lnTo>
                  <a:lnTo>
                    <a:pt x="183" y="257"/>
                  </a:lnTo>
                  <a:lnTo>
                    <a:pt x="184" y="257"/>
                  </a:lnTo>
                  <a:lnTo>
                    <a:pt x="184" y="256"/>
                  </a:lnTo>
                  <a:lnTo>
                    <a:pt x="186" y="256"/>
                  </a:lnTo>
                  <a:lnTo>
                    <a:pt x="187" y="256"/>
                  </a:lnTo>
                  <a:lnTo>
                    <a:pt x="190" y="256"/>
                  </a:lnTo>
                  <a:lnTo>
                    <a:pt x="191" y="256"/>
                  </a:lnTo>
                  <a:lnTo>
                    <a:pt x="191" y="255"/>
                  </a:lnTo>
                  <a:lnTo>
                    <a:pt x="191" y="254"/>
                  </a:lnTo>
                  <a:lnTo>
                    <a:pt x="191" y="252"/>
                  </a:lnTo>
                  <a:lnTo>
                    <a:pt x="191" y="251"/>
                  </a:lnTo>
                  <a:lnTo>
                    <a:pt x="192" y="250"/>
                  </a:lnTo>
                  <a:lnTo>
                    <a:pt x="194" y="250"/>
                  </a:lnTo>
                  <a:lnTo>
                    <a:pt x="195" y="250"/>
                  </a:lnTo>
                  <a:lnTo>
                    <a:pt x="196" y="248"/>
                  </a:lnTo>
                  <a:lnTo>
                    <a:pt x="197" y="248"/>
                  </a:lnTo>
                  <a:lnTo>
                    <a:pt x="200" y="250"/>
                  </a:lnTo>
                  <a:lnTo>
                    <a:pt x="201" y="250"/>
                  </a:lnTo>
                  <a:lnTo>
                    <a:pt x="201" y="248"/>
                  </a:lnTo>
                  <a:lnTo>
                    <a:pt x="203" y="248"/>
                  </a:lnTo>
                  <a:lnTo>
                    <a:pt x="204" y="250"/>
                  </a:lnTo>
                  <a:lnTo>
                    <a:pt x="205" y="251"/>
                  </a:lnTo>
                  <a:lnTo>
                    <a:pt x="207" y="254"/>
                  </a:lnTo>
                  <a:lnTo>
                    <a:pt x="205" y="254"/>
                  </a:lnTo>
                  <a:lnTo>
                    <a:pt x="205" y="255"/>
                  </a:lnTo>
                  <a:lnTo>
                    <a:pt x="205" y="256"/>
                  </a:lnTo>
                  <a:lnTo>
                    <a:pt x="207" y="259"/>
                  </a:lnTo>
                  <a:lnTo>
                    <a:pt x="208" y="260"/>
                  </a:lnTo>
                  <a:lnTo>
                    <a:pt x="209" y="261"/>
                  </a:lnTo>
                  <a:lnTo>
                    <a:pt x="211" y="263"/>
                  </a:lnTo>
                  <a:lnTo>
                    <a:pt x="212" y="263"/>
                  </a:lnTo>
                  <a:lnTo>
                    <a:pt x="215" y="263"/>
                  </a:lnTo>
                  <a:lnTo>
                    <a:pt x="216" y="263"/>
                  </a:lnTo>
                  <a:lnTo>
                    <a:pt x="217" y="263"/>
                  </a:lnTo>
                  <a:lnTo>
                    <a:pt x="218" y="264"/>
                  </a:lnTo>
                  <a:lnTo>
                    <a:pt x="218" y="265"/>
                  </a:lnTo>
                  <a:lnTo>
                    <a:pt x="220" y="264"/>
                  </a:lnTo>
                  <a:lnTo>
                    <a:pt x="221" y="265"/>
                  </a:lnTo>
                  <a:lnTo>
                    <a:pt x="224" y="265"/>
                  </a:lnTo>
                  <a:lnTo>
                    <a:pt x="228" y="268"/>
                  </a:lnTo>
                  <a:lnTo>
                    <a:pt x="229" y="271"/>
                  </a:lnTo>
                  <a:lnTo>
                    <a:pt x="230" y="274"/>
                  </a:lnTo>
                  <a:lnTo>
                    <a:pt x="232" y="274"/>
                  </a:lnTo>
                  <a:lnTo>
                    <a:pt x="232" y="278"/>
                  </a:lnTo>
                  <a:lnTo>
                    <a:pt x="233" y="281"/>
                  </a:lnTo>
                  <a:lnTo>
                    <a:pt x="233" y="282"/>
                  </a:lnTo>
                  <a:lnTo>
                    <a:pt x="233" y="284"/>
                  </a:lnTo>
                  <a:lnTo>
                    <a:pt x="233" y="285"/>
                  </a:lnTo>
                  <a:lnTo>
                    <a:pt x="234" y="288"/>
                  </a:lnTo>
                  <a:lnTo>
                    <a:pt x="235" y="288"/>
                  </a:lnTo>
                  <a:lnTo>
                    <a:pt x="235" y="289"/>
                  </a:lnTo>
                  <a:lnTo>
                    <a:pt x="237" y="290"/>
                  </a:lnTo>
                  <a:lnTo>
                    <a:pt x="242" y="294"/>
                  </a:lnTo>
                  <a:lnTo>
                    <a:pt x="243" y="295"/>
                  </a:lnTo>
                  <a:lnTo>
                    <a:pt x="245" y="295"/>
                  </a:lnTo>
                  <a:lnTo>
                    <a:pt x="245" y="297"/>
                  </a:lnTo>
                  <a:lnTo>
                    <a:pt x="245" y="299"/>
                  </a:lnTo>
                  <a:lnTo>
                    <a:pt x="245" y="301"/>
                  </a:lnTo>
                  <a:lnTo>
                    <a:pt x="245" y="303"/>
                  </a:lnTo>
                  <a:lnTo>
                    <a:pt x="245" y="305"/>
                  </a:lnTo>
                  <a:lnTo>
                    <a:pt x="246" y="306"/>
                  </a:lnTo>
                  <a:lnTo>
                    <a:pt x="246" y="309"/>
                  </a:lnTo>
                  <a:lnTo>
                    <a:pt x="249" y="311"/>
                  </a:lnTo>
                  <a:lnTo>
                    <a:pt x="250" y="312"/>
                  </a:lnTo>
                  <a:lnTo>
                    <a:pt x="253" y="316"/>
                  </a:lnTo>
                  <a:lnTo>
                    <a:pt x="256" y="320"/>
                  </a:lnTo>
                  <a:lnTo>
                    <a:pt x="260" y="323"/>
                  </a:lnTo>
                  <a:lnTo>
                    <a:pt x="262" y="324"/>
                  </a:lnTo>
                  <a:lnTo>
                    <a:pt x="263" y="324"/>
                  </a:lnTo>
                  <a:lnTo>
                    <a:pt x="264" y="326"/>
                  </a:lnTo>
                  <a:lnTo>
                    <a:pt x="266" y="328"/>
                  </a:lnTo>
                  <a:lnTo>
                    <a:pt x="268" y="329"/>
                  </a:lnTo>
                  <a:lnTo>
                    <a:pt x="270" y="331"/>
                  </a:lnTo>
                  <a:lnTo>
                    <a:pt x="271" y="332"/>
                  </a:lnTo>
                  <a:lnTo>
                    <a:pt x="272" y="332"/>
                  </a:lnTo>
                  <a:lnTo>
                    <a:pt x="272" y="333"/>
                  </a:lnTo>
                  <a:lnTo>
                    <a:pt x="273" y="333"/>
                  </a:lnTo>
                  <a:lnTo>
                    <a:pt x="275" y="333"/>
                  </a:lnTo>
                  <a:lnTo>
                    <a:pt x="275" y="335"/>
                  </a:lnTo>
                  <a:lnTo>
                    <a:pt x="279" y="336"/>
                  </a:lnTo>
                  <a:lnTo>
                    <a:pt x="281" y="336"/>
                  </a:lnTo>
                  <a:lnTo>
                    <a:pt x="284" y="336"/>
                  </a:lnTo>
                  <a:lnTo>
                    <a:pt x="285" y="336"/>
                  </a:lnTo>
                  <a:lnTo>
                    <a:pt x="287" y="335"/>
                  </a:lnTo>
                  <a:lnTo>
                    <a:pt x="290" y="335"/>
                  </a:lnTo>
                  <a:lnTo>
                    <a:pt x="297" y="332"/>
                  </a:lnTo>
                  <a:lnTo>
                    <a:pt x="297" y="331"/>
                  </a:lnTo>
                  <a:lnTo>
                    <a:pt x="297" y="329"/>
                  </a:lnTo>
                  <a:lnTo>
                    <a:pt x="298" y="329"/>
                  </a:lnTo>
                  <a:lnTo>
                    <a:pt x="300" y="328"/>
                  </a:lnTo>
                  <a:lnTo>
                    <a:pt x="304" y="323"/>
                  </a:lnTo>
                  <a:lnTo>
                    <a:pt x="311" y="319"/>
                  </a:lnTo>
                  <a:lnTo>
                    <a:pt x="318" y="315"/>
                  </a:lnTo>
                  <a:lnTo>
                    <a:pt x="327" y="312"/>
                  </a:lnTo>
                  <a:lnTo>
                    <a:pt x="331" y="312"/>
                  </a:lnTo>
                  <a:lnTo>
                    <a:pt x="332" y="312"/>
                  </a:lnTo>
                  <a:lnTo>
                    <a:pt x="336" y="312"/>
                  </a:lnTo>
                  <a:lnTo>
                    <a:pt x="339" y="311"/>
                  </a:lnTo>
                  <a:lnTo>
                    <a:pt x="340" y="310"/>
                  </a:lnTo>
                  <a:lnTo>
                    <a:pt x="346" y="290"/>
                  </a:lnTo>
                  <a:lnTo>
                    <a:pt x="347" y="286"/>
                  </a:lnTo>
                  <a:lnTo>
                    <a:pt x="346" y="280"/>
                  </a:lnTo>
                  <a:lnTo>
                    <a:pt x="351" y="268"/>
                  </a:lnTo>
                  <a:lnTo>
                    <a:pt x="351" y="267"/>
                  </a:lnTo>
                  <a:lnTo>
                    <a:pt x="349" y="265"/>
                  </a:lnTo>
                  <a:lnTo>
                    <a:pt x="349" y="263"/>
                  </a:lnTo>
                  <a:lnTo>
                    <a:pt x="351" y="261"/>
                  </a:lnTo>
                  <a:lnTo>
                    <a:pt x="353" y="260"/>
                  </a:lnTo>
                  <a:lnTo>
                    <a:pt x="353" y="261"/>
                  </a:lnTo>
                  <a:lnTo>
                    <a:pt x="355" y="261"/>
                  </a:lnTo>
                  <a:lnTo>
                    <a:pt x="357" y="259"/>
                  </a:lnTo>
                  <a:lnTo>
                    <a:pt x="360" y="257"/>
                  </a:lnTo>
                  <a:lnTo>
                    <a:pt x="364" y="256"/>
                  </a:lnTo>
                  <a:lnTo>
                    <a:pt x="366" y="255"/>
                  </a:lnTo>
                  <a:lnTo>
                    <a:pt x="369" y="252"/>
                  </a:lnTo>
                  <a:lnTo>
                    <a:pt x="372" y="251"/>
                  </a:lnTo>
                  <a:lnTo>
                    <a:pt x="374" y="248"/>
                  </a:lnTo>
                  <a:lnTo>
                    <a:pt x="374" y="244"/>
                  </a:lnTo>
                  <a:lnTo>
                    <a:pt x="374" y="240"/>
                  </a:lnTo>
                  <a:lnTo>
                    <a:pt x="376" y="237"/>
                  </a:lnTo>
                  <a:lnTo>
                    <a:pt x="376" y="234"/>
                  </a:lnTo>
                  <a:lnTo>
                    <a:pt x="374" y="229"/>
                  </a:lnTo>
                  <a:lnTo>
                    <a:pt x="373" y="226"/>
                  </a:lnTo>
                  <a:lnTo>
                    <a:pt x="370" y="222"/>
                  </a:lnTo>
                  <a:lnTo>
                    <a:pt x="368" y="220"/>
                  </a:lnTo>
                  <a:lnTo>
                    <a:pt x="365" y="218"/>
                  </a:lnTo>
                  <a:lnTo>
                    <a:pt x="361" y="217"/>
                  </a:lnTo>
                  <a:lnTo>
                    <a:pt x="357" y="216"/>
                  </a:lnTo>
                  <a:lnTo>
                    <a:pt x="352" y="216"/>
                  </a:lnTo>
                  <a:lnTo>
                    <a:pt x="348" y="217"/>
                  </a:lnTo>
                  <a:lnTo>
                    <a:pt x="343" y="218"/>
                  </a:lnTo>
                  <a:lnTo>
                    <a:pt x="336" y="221"/>
                  </a:lnTo>
                  <a:lnTo>
                    <a:pt x="332" y="222"/>
                  </a:lnTo>
                  <a:lnTo>
                    <a:pt x="327" y="226"/>
                  </a:lnTo>
                  <a:lnTo>
                    <a:pt x="322" y="227"/>
                  </a:lnTo>
                  <a:lnTo>
                    <a:pt x="317" y="230"/>
                  </a:lnTo>
                  <a:lnTo>
                    <a:pt x="313" y="229"/>
                  </a:lnTo>
                  <a:lnTo>
                    <a:pt x="306" y="230"/>
                  </a:lnTo>
                  <a:lnTo>
                    <a:pt x="301" y="229"/>
                  </a:lnTo>
                  <a:lnTo>
                    <a:pt x="298" y="229"/>
                  </a:lnTo>
                  <a:lnTo>
                    <a:pt x="294" y="227"/>
                  </a:lnTo>
                  <a:lnTo>
                    <a:pt x="290" y="226"/>
                  </a:lnTo>
                  <a:lnTo>
                    <a:pt x="289" y="225"/>
                  </a:lnTo>
                  <a:lnTo>
                    <a:pt x="287" y="222"/>
                  </a:lnTo>
                  <a:lnTo>
                    <a:pt x="284" y="221"/>
                  </a:lnTo>
                  <a:lnTo>
                    <a:pt x="284" y="217"/>
                  </a:lnTo>
                  <a:lnTo>
                    <a:pt x="284" y="209"/>
                  </a:lnTo>
                  <a:lnTo>
                    <a:pt x="283" y="202"/>
                  </a:lnTo>
                  <a:lnTo>
                    <a:pt x="281" y="195"/>
                  </a:lnTo>
                  <a:lnTo>
                    <a:pt x="281" y="192"/>
                  </a:lnTo>
                  <a:lnTo>
                    <a:pt x="280" y="188"/>
                  </a:lnTo>
                  <a:lnTo>
                    <a:pt x="283" y="184"/>
                  </a:lnTo>
                  <a:lnTo>
                    <a:pt x="285" y="179"/>
                  </a:lnTo>
                  <a:lnTo>
                    <a:pt x="290" y="176"/>
                  </a:lnTo>
                  <a:lnTo>
                    <a:pt x="296" y="174"/>
                  </a:lnTo>
                  <a:lnTo>
                    <a:pt x="298" y="167"/>
                  </a:lnTo>
                  <a:lnTo>
                    <a:pt x="297" y="166"/>
                  </a:lnTo>
                  <a:lnTo>
                    <a:pt x="290" y="163"/>
                  </a:lnTo>
                  <a:lnTo>
                    <a:pt x="288" y="162"/>
                  </a:lnTo>
                  <a:lnTo>
                    <a:pt x="287" y="161"/>
                  </a:lnTo>
                  <a:lnTo>
                    <a:pt x="285" y="161"/>
                  </a:lnTo>
                  <a:lnTo>
                    <a:pt x="283" y="161"/>
                  </a:lnTo>
                  <a:lnTo>
                    <a:pt x="283" y="159"/>
                  </a:lnTo>
                  <a:lnTo>
                    <a:pt x="281" y="158"/>
                  </a:lnTo>
                  <a:lnTo>
                    <a:pt x="280" y="157"/>
                  </a:lnTo>
                  <a:lnTo>
                    <a:pt x="279" y="155"/>
                  </a:lnTo>
                  <a:lnTo>
                    <a:pt x="279" y="154"/>
                  </a:lnTo>
                  <a:lnTo>
                    <a:pt x="279" y="151"/>
                  </a:lnTo>
                  <a:lnTo>
                    <a:pt x="279" y="149"/>
                  </a:lnTo>
                  <a:lnTo>
                    <a:pt x="275" y="145"/>
                  </a:lnTo>
                  <a:lnTo>
                    <a:pt x="276" y="145"/>
                  </a:lnTo>
                  <a:lnTo>
                    <a:pt x="277" y="145"/>
                  </a:lnTo>
                  <a:lnTo>
                    <a:pt x="280" y="145"/>
                  </a:lnTo>
                  <a:lnTo>
                    <a:pt x="280" y="144"/>
                  </a:lnTo>
                  <a:lnTo>
                    <a:pt x="280" y="142"/>
                  </a:lnTo>
                  <a:lnTo>
                    <a:pt x="281" y="141"/>
                  </a:lnTo>
                  <a:lnTo>
                    <a:pt x="281" y="140"/>
                  </a:lnTo>
                  <a:lnTo>
                    <a:pt x="283" y="138"/>
                  </a:lnTo>
                  <a:lnTo>
                    <a:pt x="283" y="137"/>
                  </a:lnTo>
                  <a:lnTo>
                    <a:pt x="284" y="136"/>
                  </a:lnTo>
                  <a:lnTo>
                    <a:pt x="284" y="134"/>
                  </a:lnTo>
                  <a:lnTo>
                    <a:pt x="285" y="134"/>
                  </a:lnTo>
                  <a:lnTo>
                    <a:pt x="287" y="132"/>
                  </a:lnTo>
                  <a:lnTo>
                    <a:pt x="287" y="130"/>
                  </a:lnTo>
                  <a:lnTo>
                    <a:pt x="287" y="129"/>
                  </a:lnTo>
                  <a:lnTo>
                    <a:pt x="287" y="128"/>
                  </a:lnTo>
                  <a:lnTo>
                    <a:pt x="288" y="128"/>
                  </a:lnTo>
                  <a:lnTo>
                    <a:pt x="288" y="127"/>
                  </a:lnTo>
                  <a:lnTo>
                    <a:pt x="288" y="125"/>
                  </a:lnTo>
                  <a:lnTo>
                    <a:pt x="288" y="124"/>
                  </a:lnTo>
                  <a:lnTo>
                    <a:pt x="288" y="123"/>
                  </a:lnTo>
                  <a:lnTo>
                    <a:pt x="289" y="121"/>
                  </a:lnTo>
                  <a:lnTo>
                    <a:pt x="289" y="120"/>
                  </a:lnTo>
                  <a:lnTo>
                    <a:pt x="290" y="119"/>
                  </a:lnTo>
                  <a:lnTo>
                    <a:pt x="290" y="117"/>
                  </a:lnTo>
                  <a:lnTo>
                    <a:pt x="292" y="116"/>
                  </a:lnTo>
                  <a:lnTo>
                    <a:pt x="292" y="115"/>
                  </a:lnTo>
                  <a:lnTo>
                    <a:pt x="292" y="113"/>
                  </a:lnTo>
                  <a:lnTo>
                    <a:pt x="293" y="112"/>
                  </a:lnTo>
                  <a:lnTo>
                    <a:pt x="293" y="111"/>
                  </a:lnTo>
                  <a:lnTo>
                    <a:pt x="294" y="110"/>
                  </a:lnTo>
                  <a:lnTo>
                    <a:pt x="294" y="108"/>
                  </a:lnTo>
                  <a:lnTo>
                    <a:pt x="294" y="107"/>
                  </a:lnTo>
                  <a:lnTo>
                    <a:pt x="296" y="107"/>
                  </a:lnTo>
                  <a:lnTo>
                    <a:pt x="296" y="106"/>
                  </a:lnTo>
                  <a:lnTo>
                    <a:pt x="296" y="104"/>
                  </a:lnTo>
                  <a:lnTo>
                    <a:pt x="297" y="104"/>
                  </a:lnTo>
                  <a:lnTo>
                    <a:pt x="298" y="103"/>
                  </a:lnTo>
                  <a:lnTo>
                    <a:pt x="300" y="103"/>
                  </a:lnTo>
                  <a:lnTo>
                    <a:pt x="301" y="103"/>
                  </a:lnTo>
                  <a:lnTo>
                    <a:pt x="302" y="102"/>
                  </a:lnTo>
                  <a:lnTo>
                    <a:pt x="304" y="102"/>
                  </a:lnTo>
                  <a:lnTo>
                    <a:pt x="304" y="100"/>
                  </a:lnTo>
                  <a:lnTo>
                    <a:pt x="305" y="100"/>
                  </a:lnTo>
                  <a:lnTo>
                    <a:pt x="306" y="99"/>
                  </a:lnTo>
                  <a:lnTo>
                    <a:pt x="308" y="99"/>
                  </a:lnTo>
                  <a:lnTo>
                    <a:pt x="309" y="100"/>
                  </a:lnTo>
                  <a:lnTo>
                    <a:pt x="310" y="102"/>
                  </a:lnTo>
                  <a:lnTo>
                    <a:pt x="311" y="103"/>
                  </a:lnTo>
                  <a:lnTo>
                    <a:pt x="313" y="104"/>
                  </a:lnTo>
                  <a:lnTo>
                    <a:pt x="314" y="104"/>
                  </a:lnTo>
                  <a:lnTo>
                    <a:pt x="314" y="106"/>
                  </a:lnTo>
                  <a:lnTo>
                    <a:pt x="315" y="107"/>
                  </a:lnTo>
                  <a:lnTo>
                    <a:pt x="317" y="108"/>
                  </a:lnTo>
                  <a:lnTo>
                    <a:pt x="318" y="110"/>
                  </a:lnTo>
                  <a:lnTo>
                    <a:pt x="319" y="110"/>
                  </a:lnTo>
                  <a:lnTo>
                    <a:pt x="322" y="108"/>
                  </a:lnTo>
                  <a:lnTo>
                    <a:pt x="323" y="108"/>
                  </a:lnTo>
                  <a:lnTo>
                    <a:pt x="325" y="108"/>
                  </a:lnTo>
                  <a:lnTo>
                    <a:pt x="326" y="107"/>
                  </a:lnTo>
                  <a:lnTo>
                    <a:pt x="327" y="107"/>
                  </a:lnTo>
                  <a:lnTo>
                    <a:pt x="328" y="106"/>
                  </a:lnTo>
                  <a:lnTo>
                    <a:pt x="330" y="106"/>
                  </a:lnTo>
                  <a:lnTo>
                    <a:pt x="331" y="106"/>
                  </a:lnTo>
                  <a:lnTo>
                    <a:pt x="334" y="104"/>
                  </a:lnTo>
                  <a:lnTo>
                    <a:pt x="334" y="103"/>
                  </a:lnTo>
                  <a:lnTo>
                    <a:pt x="334" y="102"/>
                  </a:lnTo>
                  <a:lnTo>
                    <a:pt x="334" y="100"/>
                  </a:lnTo>
                  <a:lnTo>
                    <a:pt x="334" y="99"/>
                  </a:lnTo>
                  <a:lnTo>
                    <a:pt x="334" y="98"/>
                  </a:lnTo>
                  <a:lnTo>
                    <a:pt x="332" y="95"/>
                  </a:lnTo>
                  <a:lnTo>
                    <a:pt x="332" y="94"/>
                  </a:lnTo>
                  <a:lnTo>
                    <a:pt x="332" y="93"/>
                  </a:lnTo>
                  <a:lnTo>
                    <a:pt x="331" y="93"/>
                  </a:lnTo>
                  <a:lnTo>
                    <a:pt x="331" y="91"/>
                  </a:lnTo>
                  <a:lnTo>
                    <a:pt x="330" y="91"/>
                  </a:lnTo>
                  <a:lnTo>
                    <a:pt x="328" y="91"/>
                  </a:lnTo>
                  <a:lnTo>
                    <a:pt x="327" y="91"/>
                  </a:lnTo>
                  <a:lnTo>
                    <a:pt x="327" y="90"/>
                  </a:lnTo>
                  <a:lnTo>
                    <a:pt x="326" y="90"/>
                  </a:lnTo>
                  <a:lnTo>
                    <a:pt x="325" y="90"/>
                  </a:lnTo>
                  <a:lnTo>
                    <a:pt x="323" y="89"/>
                  </a:lnTo>
                  <a:lnTo>
                    <a:pt x="322" y="89"/>
                  </a:lnTo>
                  <a:lnTo>
                    <a:pt x="321" y="87"/>
                  </a:lnTo>
                  <a:lnTo>
                    <a:pt x="321" y="86"/>
                  </a:lnTo>
                  <a:lnTo>
                    <a:pt x="319" y="86"/>
                  </a:lnTo>
                  <a:lnTo>
                    <a:pt x="319" y="85"/>
                  </a:lnTo>
                  <a:lnTo>
                    <a:pt x="318" y="83"/>
                  </a:lnTo>
                  <a:lnTo>
                    <a:pt x="317" y="83"/>
                  </a:lnTo>
                  <a:lnTo>
                    <a:pt x="315" y="82"/>
                  </a:lnTo>
                  <a:lnTo>
                    <a:pt x="315" y="81"/>
                  </a:lnTo>
                  <a:lnTo>
                    <a:pt x="314" y="79"/>
                  </a:lnTo>
                  <a:lnTo>
                    <a:pt x="313" y="78"/>
                  </a:lnTo>
                  <a:lnTo>
                    <a:pt x="313" y="77"/>
                  </a:lnTo>
                  <a:lnTo>
                    <a:pt x="313" y="76"/>
                  </a:lnTo>
                  <a:lnTo>
                    <a:pt x="313" y="74"/>
                  </a:lnTo>
                  <a:lnTo>
                    <a:pt x="313" y="73"/>
                  </a:lnTo>
                  <a:lnTo>
                    <a:pt x="311" y="73"/>
                  </a:lnTo>
                  <a:lnTo>
                    <a:pt x="311" y="72"/>
                  </a:lnTo>
                  <a:lnTo>
                    <a:pt x="311" y="70"/>
                  </a:lnTo>
                  <a:lnTo>
                    <a:pt x="311" y="69"/>
                  </a:lnTo>
                  <a:lnTo>
                    <a:pt x="311" y="68"/>
                  </a:lnTo>
                  <a:lnTo>
                    <a:pt x="313" y="65"/>
                  </a:lnTo>
                  <a:lnTo>
                    <a:pt x="313" y="64"/>
                  </a:lnTo>
                  <a:lnTo>
                    <a:pt x="313" y="62"/>
                  </a:lnTo>
                  <a:lnTo>
                    <a:pt x="314" y="61"/>
                  </a:lnTo>
                  <a:lnTo>
                    <a:pt x="315" y="60"/>
                  </a:lnTo>
                  <a:lnTo>
                    <a:pt x="317" y="58"/>
                  </a:lnTo>
                  <a:lnTo>
                    <a:pt x="318" y="57"/>
                  </a:lnTo>
                  <a:lnTo>
                    <a:pt x="318" y="56"/>
                  </a:lnTo>
                  <a:lnTo>
                    <a:pt x="319" y="55"/>
                  </a:lnTo>
                  <a:lnTo>
                    <a:pt x="321" y="53"/>
                  </a:lnTo>
                  <a:lnTo>
                    <a:pt x="322" y="52"/>
                  </a:lnTo>
                  <a:lnTo>
                    <a:pt x="323" y="51"/>
                  </a:lnTo>
                  <a:lnTo>
                    <a:pt x="325" y="51"/>
                  </a:lnTo>
                  <a:lnTo>
                    <a:pt x="325" y="49"/>
                  </a:lnTo>
                  <a:lnTo>
                    <a:pt x="326" y="49"/>
                  </a:lnTo>
                  <a:lnTo>
                    <a:pt x="326" y="48"/>
                  </a:lnTo>
                  <a:lnTo>
                    <a:pt x="327" y="47"/>
                  </a:lnTo>
                  <a:lnTo>
                    <a:pt x="328" y="45"/>
                  </a:lnTo>
                  <a:lnTo>
                    <a:pt x="328" y="44"/>
                  </a:lnTo>
                  <a:lnTo>
                    <a:pt x="330" y="44"/>
                  </a:lnTo>
                  <a:lnTo>
                    <a:pt x="330" y="43"/>
                  </a:lnTo>
                  <a:lnTo>
                    <a:pt x="331" y="43"/>
                  </a:lnTo>
                  <a:lnTo>
                    <a:pt x="331" y="41"/>
                  </a:lnTo>
                  <a:lnTo>
                    <a:pt x="332" y="41"/>
                  </a:lnTo>
                  <a:lnTo>
                    <a:pt x="334" y="40"/>
                  </a:lnTo>
                  <a:lnTo>
                    <a:pt x="335" y="40"/>
                  </a:lnTo>
                  <a:lnTo>
                    <a:pt x="336" y="40"/>
                  </a:lnTo>
                  <a:lnTo>
                    <a:pt x="336" y="39"/>
                  </a:lnTo>
                  <a:lnTo>
                    <a:pt x="338" y="39"/>
                  </a:lnTo>
                  <a:lnTo>
                    <a:pt x="338" y="38"/>
                  </a:lnTo>
                  <a:lnTo>
                    <a:pt x="338" y="36"/>
                  </a:lnTo>
                  <a:lnTo>
                    <a:pt x="339" y="35"/>
                  </a:lnTo>
                  <a:lnTo>
                    <a:pt x="339" y="34"/>
                  </a:lnTo>
                  <a:lnTo>
                    <a:pt x="339" y="32"/>
                  </a:lnTo>
                  <a:lnTo>
                    <a:pt x="339" y="31"/>
                  </a:lnTo>
                  <a:lnTo>
                    <a:pt x="339" y="30"/>
                  </a:lnTo>
                  <a:lnTo>
                    <a:pt x="338" y="28"/>
                  </a:lnTo>
                  <a:lnTo>
                    <a:pt x="338" y="27"/>
                  </a:lnTo>
                  <a:lnTo>
                    <a:pt x="336" y="24"/>
                  </a:lnTo>
                  <a:lnTo>
                    <a:pt x="335" y="23"/>
                  </a:lnTo>
                  <a:lnTo>
                    <a:pt x="335" y="22"/>
                  </a:lnTo>
                  <a:lnTo>
                    <a:pt x="334" y="21"/>
                  </a:lnTo>
                  <a:lnTo>
                    <a:pt x="334" y="19"/>
                  </a:lnTo>
                  <a:lnTo>
                    <a:pt x="332" y="18"/>
                  </a:lnTo>
                  <a:lnTo>
                    <a:pt x="332" y="17"/>
                  </a:lnTo>
                  <a:lnTo>
                    <a:pt x="331" y="15"/>
                  </a:lnTo>
                  <a:lnTo>
                    <a:pt x="331" y="14"/>
                  </a:lnTo>
                  <a:lnTo>
                    <a:pt x="330" y="13"/>
                  </a:lnTo>
                  <a:lnTo>
                    <a:pt x="330" y="11"/>
                  </a:lnTo>
                  <a:lnTo>
                    <a:pt x="330" y="10"/>
                  </a:lnTo>
                  <a:lnTo>
                    <a:pt x="328" y="10"/>
                  </a:lnTo>
                  <a:lnTo>
                    <a:pt x="328" y="9"/>
                  </a:lnTo>
                  <a:lnTo>
                    <a:pt x="328" y="7"/>
                  </a:lnTo>
                  <a:lnTo>
                    <a:pt x="328" y="6"/>
                  </a:lnTo>
                  <a:lnTo>
                    <a:pt x="328" y="5"/>
                  </a:lnTo>
                  <a:lnTo>
                    <a:pt x="328" y="4"/>
                  </a:lnTo>
                  <a:lnTo>
                    <a:pt x="328" y="2"/>
                  </a:lnTo>
                  <a:lnTo>
                    <a:pt x="330" y="1"/>
                  </a:lnTo>
                  <a:lnTo>
                    <a:pt x="330" y="0"/>
                  </a:lnTo>
                  <a:lnTo>
                    <a:pt x="331" y="0"/>
                  </a:lnTo>
                  <a:lnTo>
                    <a:pt x="332" y="0"/>
                  </a:lnTo>
                  <a:lnTo>
                    <a:pt x="332" y="1"/>
                  </a:lnTo>
                  <a:lnTo>
                    <a:pt x="334" y="1"/>
                  </a:lnTo>
                  <a:lnTo>
                    <a:pt x="334" y="2"/>
                  </a:lnTo>
                  <a:lnTo>
                    <a:pt x="332" y="2"/>
                  </a:lnTo>
                  <a:lnTo>
                    <a:pt x="331" y="4"/>
                  </a:lnTo>
                  <a:lnTo>
                    <a:pt x="331" y="5"/>
                  </a:lnTo>
                  <a:lnTo>
                    <a:pt x="332" y="5"/>
                  </a:lnTo>
                  <a:lnTo>
                    <a:pt x="334" y="5"/>
                  </a:lnTo>
                  <a:lnTo>
                    <a:pt x="335" y="6"/>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5">
              <a:extLst>
                <a:ext uri="{FF2B5EF4-FFF2-40B4-BE49-F238E27FC236}">
                  <a16:creationId xmlns:a16="http://schemas.microsoft.com/office/drawing/2014/main" id="{BB29D437-759A-415E-A676-C4531E694659}"/>
                </a:ext>
              </a:extLst>
            </p:cNvPr>
            <p:cNvSpPr>
              <a:spLocks/>
            </p:cNvSpPr>
            <p:nvPr/>
          </p:nvSpPr>
          <p:spPr bwMode="auto">
            <a:xfrm>
              <a:off x="2186" y="3156"/>
              <a:ext cx="1067" cy="748"/>
            </a:xfrm>
            <a:custGeom>
              <a:avLst/>
              <a:gdLst>
                <a:gd name="T0" fmla="*/ 361 w 1067"/>
                <a:gd name="T1" fmla="*/ 690 h 748"/>
                <a:gd name="T2" fmla="*/ 395 w 1067"/>
                <a:gd name="T3" fmla="*/ 665 h 748"/>
                <a:gd name="T4" fmla="*/ 418 w 1067"/>
                <a:gd name="T5" fmla="*/ 634 h 748"/>
                <a:gd name="T6" fmla="*/ 456 w 1067"/>
                <a:gd name="T7" fmla="*/ 607 h 748"/>
                <a:gd name="T8" fmla="*/ 440 w 1067"/>
                <a:gd name="T9" fmla="*/ 567 h 748"/>
                <a:gd name="T10" fmla="*/ 403 w 1067"/>
                <a:gd name="T11" fmla="*/ 530 h 748"/>
                <a:gd name="T12" fmla="*/ 355 w 1067"/>
                <a:gd name="T13" fmla="*/ 520 h 748"/>
                <a:gd name="T14" fmla="*/ 356 w 1067"/>
                <a:gd name="T15" fmla="*/ 500 h 748"/>
                <a:gd name="T16" fmla="*/ 355 w 1067"/>
                <a:gd name="T17" fmla="*/ 453 h 748"/>
                <a:gd name="T18" fmla="*/ 347 w 1067"/>
                <a:gd name="T19" fmla="*/ 418 h 748"/>
                <a:gd name="T20" fmla="*/ 322 w 1067"/>
                <a:gd name="T21" fmla="*/ 385 h 748"/>
                <a:gd name="T22" fmla="*/ 270 w 1067"/>
                <a:gd name="T23" fmla="*/ 397 h 748"/>
                <a:gd name="T24" fmla="*/ 228 w 1067"/>
                <a:gd name="T25" fmla="*/ 369 h 748"/>
                <a:gd name="T26" fmla="*/ 241 w 1067"/>
                <a:gd name="T27" fmla="*/ 322 h 748"/>
                <a:gd name="T28" fmla="*/ 221 w 1067"/>
                <a:gd name="T29" fmla="*/ 282 h 748"/>
                <a:gd name="T30" fmla="*/ 221 w 1067"/>
                <a:gd name="T31" fmla="*/ 234 h 748"/>
                <a:gd name="T32" fmla="*/ 179 w 1067"/>
                <a:gd name="T33" fmla="*/ 219 h 748"/>
                <a:gd name="T34" fmla="*/ 147 w 1067"/>
                <a:gd name="T35" fmla="*/ 182 h 748"/>
                <a:gd name="T36" fmla="*/ 76 w 1067"/>
                <a:gd name="T37" fmla="*/ 130 h 748"/>
                <a:gd name="T38" fmla="*/ 14 w 1067"/>
                <a:gd name="T39" fmla="*/ 102 h 748"/>
                <a:gd name="T40" fmla="*/ 55 w 1067"/>
                <a:gd name="T41" fmla="*/ 29 h 748"/>
                <a:gd name="T42" fmla="*/ 93 w 1067"/>
                <a:gd name="T43" fmla="*/ 7 h 748"/>
                <a:gd name="T44" fmla="*/ 113 w 1067"/>
                <a:gd name="T45" fmla="*/ 14 h 748"/>
                <a:gd name="T46" fmla="*/ 98 w 1067"/>
                <a:gd name="T47" fmla="*/ 59 h 748"/>
                <a:gd name="T48" fmla="*/ 106 w 1067"/>
                <a:gd name="T49" fmla="*/ 93 h 748"/>
                <a:gd name="T50" fmla="*/ 134 w 1067"/>
                <a:gd name="T51" fmla="*/ 106 h 748"/>
                <a:gd name="T52" fmla="*/ 137 w 1067"/>
                <a:gd name="T53" fmla="*/ 140 h 748"/>
                <a:gd name="T54" fmla="*/ 164 w 1067"/>
                <a:gd name="T55" fmla="*/ 157 h 748"/>
                <a:gd name="T56" fmla="*/ 192 w 1067"/>
                <a:gd name="T57" fmla="*/ 160 h 748"/>
                <a:gd name="T58" fmla="*/ 215 w 1067"/>
                <a:gd name="T59" fmla="*/ 156 h 748"/>
                <a:gd name="T60" fmla="*/ 237 w 1067"/>
                <a:gd name="T61" fmla="*/ 178 h 748"/>
                <a:gd name="T62" fmla="*/ 263 w 1067"/>
                <a:gd name="T63" fmla="*/ 196 h 748"/>
                <a:gd name="T64" fmla="*/ 291 w 1067"/>
                <a:gd name="T65" fmla="*/ 208 h 748"/>
                <a:gd name="T66" fmla="*/ 313 w 1067"/>
                <a:gd name="T67" fmla="*/ 221 h 748"/>
                <a:gd name="T68" fmla="*/ 346 w 1067"/>
                <a:gd name="T69" fmla="*/ 219 h 748"/>
                <a:gd name="T70" fmla="*/ 377 w 1067"/>
                <a:gd name="T71" fmla="*/ 216 h 748"/>
                <a:gd name="T72" fmla="*/ 402 w 1067"/>
                <a:gd name="T73" fmla="*/ 221 h 748"/>
                <a:gd name="T74" fmla="*/ 406 w 1067"/>
                <a:gd name="T75" fmla="*/ 246 h 748"/>
                <a:gd name="T76" fmla="*/ 435 w 1067"/>
                <a:gd name="T77" fmla="*/ 258 h 748"/>
                <a:gd name="T78" fmla="*/ 452 w 1067"/>
                <a:gd name="T79" fmla="*/ 233 h 748"/>
                <a:gd name="T80" fmla="*/ 488 w 1067"/>
                <a:gd name="T81" fmla="*/ 224 h 748"/>
                <a:gd name="T82" fmla="*/ 509 w 1067"/>
                <a:gd name="T83" fmla="*/ 228 h 748"/>
                <a:gd name="T84" fmla="*/ 537 w 1067"/>
                <a:gd name="T85" fmla="*/ 244 h 748"/>
                <a:gd name="T86" fmla="*/ 567 w 1067"/>
                <a:gd name="T87" fmla="*/ 227 h 748"/>
                <a:gd name="T88" fmla="*/ 602 w 1067"/>
                <a:gd name="T89" fmla="*/ 228 h 748"/>
                <a:gd name="T90" fmla="*/ 602 w 1067"/>
                <a:gd name="T91" fmla="*/ 257 h 748"/>
                <a:gd name="T92" fmla="*/ 614 w 1067"/>
                <a:gd name="T93" fmla="*/ 301 h 748"/>
                <a:gd name="T94" fmla="*/ 640 w 1067"/>
                <a:gd name="T95" fmla="*/ 340 h 748"/>
                <a:gd name="T96" fmla="*/ 727 w 1067"/>
                <a:gd name="T97" fmla="*/ 321 h 748"/>
                <a:gd name="T98" fmla="*/ 783 w 1067"/>
                <a:gd name="T99" fmla="*/ 317 h 748"/>
                <a:gd name="T100" fmla="*/ 834 w 1067"/>
                <a:gd name="T101" fmla="*/ 336 h 748"/>
                <a:gd name="T102" fmla="*/ 891 w 1067"/>
                <a:gd name="T103" fmla="*/ 339 h 748"/>
                <a:gd name="T104" fmla="*/ 917 w 1067"/>
                <a:gd name="T105" fmla="*/ 336 h 748"/>
                <a:gd name="T106" fmla="*/ 989 w 1067"/>
                <a:gd name="T107" fmla="*/ 335 h 748"/>
                <a:gd name="T108" fmla="*/ 1067 w 1067"/>
                <a:gd name="T109" fmla="*/ 484 h 748"/>
                <a:gd name="T110" fmla="*/ 988 w 1067"/>
                <a:gd name="T111" fmla="*/ 549 h 748"/>
                <a:gd name="T112" fmla="*/ 921 w 1067"/>
                <a:gd name="T113" fmla="*/ 568 h 748"/>
                <a:gd name="T114" fmla="*/ 862 w 1067"/>
                <a:gd name="T115" fmla="*/ 604 h 748"/>
                <a:gd name="T116" fmla="*/ 769 w 1067"/>
                <a:gd name="T117" fmla="*/ 640 h 748"/>
                <a:gd name="T118" fmla="*/ 655 w 1067"/>
                <a:gd name="T119" fmla="*/ 655 h 748"/>
                <a:gd name="T120" fmla="*/ 574 w 1067"/>
                <a:gd name="T121" fmla="*/ 702 h 748"/>
                <a:gd name="T122" fmla="*/ 475 w 1067"/>
                <a:gd name="T123" fmla="*/ 725 h 748"/>
                <a:gd name="T124" fmla="*/ 413 w 1067"/>
                <a:gd name="T125" fmla="*/ 74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8">
                  <a:moveTo>
                    <a:pt x="373" y="748"/>
                  </a:moveTo>
                  <a:lnTo>
                    <a:pt x="372" y="748"/>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1"/>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5" y="698"/>
                  </a:lnTo>
                  <a:lnTo>
                    <a:pt x="364" y="698"/>
                  </a:lnTo>
                  <a:lnTo>
                    <a:pt x="363" y="698"/>
                  </a:lnTo>
                  <a:lnTo>
                    <a:pt x="363" y="696"/>
                  </a:lnTo>
                  <a:lnTo>
                    <a:pt x="361" y="696"/>
                  </a:lnTo>
                  <a:lnTo>
                    <a:pt x="360" y="695"/>
                  </a:lnTo>
                  <a:lnTo>
                    <a:pt x="360" y="694"/>
                  </a:lnTo>
                  <a:lnTo>
                    <a:pt x="360" y="693"/>
                  </a:lnTo>
                  <a:lnTo>
                    <a:pt x="361" y="691"/>
                  </a:lnTo>
                  <a:lnTo>
                    <a:pt x="361" y="690"/>
                  </a:lnTo>
                  <a:lnTo>
                    <a:pt x="363" y="689"/>
                  </a:lnTo>
                  <a:lnTo>
                    <a:pt x="361" y="689"/>
                  </a:lnTo>
                  <a:lnTo>
                    <a:pt x="361" y="687"/>
                  </a:lnTo>
                  <a:lnTo>
                    <a:pt x="360" y="686"/>
                  </a:lnTo>
                  <a:lnTo>
                    <a:pt x="359" y="686"/>
                  </a:lnTo>
                  <a:lnTo>
                    <a:pt x="357" y="686"/>
                  </a:lnTo>
                  <a:lnTo>
                    <a:pt x="357" y="685"/>
                  </a:lnTo>
                  <a:lnTo>
                    <a:pt x="356" y="685"/>
                  </a:lnTo>
                  <a:lnTo>
                    <a:pt x="356" y="683"/>
                  </a:lnTo>
                  <a:lnTo>
                    <a:pt x="355" y="683"/>
                  </a:lnTo>
                  <a:lnTo>
                    <a:pt x="355" y="682"/>
                  </a:lnTo>
                  <a:lnTo>
                    <a:pt x="354" y="681"/>
                  </a:lnTo>
                  <a:lnTo>
                    <a:pt x="352" y="679"/>
                  </a:lnTo>
                  <a:lnTo>
                    <a:pt x="352" y="678"/>
                  </a:lnTo>
                  <a:lnTo>
                    <a:pt x="354" y="678"/>
                  </a:lnTo>
                  <a:lnTo>
                    <a:pt x="354" y="677"/>
                  </a:lnTo>
                  <a:lnTo>
                    <a:pt x="354" y="676"/>
                  </a:lnTo>
                  <a:lnTo>
                    <a:pt x="354" y="674"/>
                  </a:lnTo>
                  <a:lnTo>
                    <a:pt x="352" y="673"/>
                  </a:lnTo>
                  <a:lnTo>
                    <a:pt x="352" y="672"/>
                  </a:lnTo>
                  <a:lnTo>
                    <a:pt x="354" y="672"/>
                  </a:lnTo>
                  <a:lnTo>
                    <a:pt x="355" y="672"/>
                  </a:lnTo>
                  <a:lnTo>
                    <a:pt x="356" y="672"/>
                  </a:lnTo>
                  <a:lnTo>
                    <a:pt x="357" y="673"/>
                  </a:lnTo>
                  <a:lnTo>
                    <a:pt x="359" y="673"/>
                  </a:lnTo>
                  <a:lnTo>
                    <a:pt x="360" y="673"/>
                  </a:lnTo>
                  <a:lnTo>
                    <a:pt x="360" y="674"/>
                  </a:lnTo>
                  <a:lnTo>
                    <a:pt x="364" y="674"/>
                  </a:lnTo>
                  <a:lnTo>
                    <a:pt x="365" y="674"/>
                  </a:lnTo>
                  <a:lnTo>
                    <a:pt x="367" y="674"/>
                  </a:lnTo>
                  <a:lnTo>
                    <a:pt x="368" y="674"/>
                  </a:lnTo>
                  <a:lnTo>
                    <a:pt x="369" y="674"/>
                  </a:lnTo>
                  <a:lnTo>
                    <a:pt x="371" y="676"/>
                  </a:lnTo>
                  <a:lnTo>
                    <a:pt x="372" y="674"/>
                  </a:lnTo>
                  <a:lnTo>
                    <a:pt x="373" y="674"/>
                  </a:lnTo>
                  <a:lnTo>
                    <a:pt x="376" y="674"/>
                  </a:lnTo>
                  <a:lnTo>
                    <a:pt x="376" y="673"/>
                  </a:lnTo>
                  <a:lnTo>
                    <a:pt x="377" y="673"/>
                  </a:lnTo>
                  <a:lnTo>
                    <a:pt x="378"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5" y="670"/>
                  </a:lnTo>
                  <a:lnTo>
                    <a:pt x="395" y="669"/>
                  </a:lnTo>
                  <a:lnTo>
                    <a:pt x="395" y="668"/>
                  </a:lnTo>
                  <a:lnTo>
                    <a:pt x="395" y="665"/>
                  </a:lnTo>
                  <a:lnTo>
                    <a:pt x="398" y="665"/>
                  </a:lnTo>
                  <a:lnTo>
                    <a:pt x="399" y="665"/>
                  </a:lnTo>
                  <a:lnTo>
                    <a:pt x="399"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9"/>
                  </a:lnTo>
                  <a:lnTo>
                    <a:pt x="410" y="659"/>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6" y="634"/>
                  </a:lnTo>
                  <a:lnTo>
                    <a:pt x="418" y="634"/>
                  </a:lnTo>
                  <a:lnTo>
                    <a:pt x="419" y="634"/>
                  </a:lnTo>
                  <a:lnTo>
                    <a:pt x="420" y="634"/>
                  </a:lnTo>
                  <a:lnTo>
                    <a:pt x="422" y="634"/>
                  </a:lnTo>
                  <a:lnTo>
                    <a:pt x="424" y="634"/>
                  </a:lnTo>
                  <a:lnTo>
                    <a:pt x="426" y="634"/>
                  </a:lnTo>
                  <a:lnTo>
                    <a:pt x="430" y="634"/>
                  </a:lnTo>
                  <a:lnTo>
                    <a:pt x="431" y="632"/>
                  </a:lnTo>
                  <a:lnTo>
                    <a:pt x="432" y="632"/>
                  </a:lnTo>
                  <a:lnTo>
                    <a:pt x="433" y="632"/>
                  </a:lnTo>
                  <a:lnTo>
                    <a:pt x="435" y="632"/>
                  </a:lnTo>
                  <a:lnTo>
                    <a:pt x="435" y="631"/>
                  </a:lnTo>
                  <a:lnTo>
                    <a:pt x="436" y="631"/>
                  </a:lnTo>
                  <a:lnTo>
                    <a:pt x="437" y="631"/>
                  </a:lnTo>
                  <a:lnTo>
                    <a:pt x="439" y="631"/>
                  </a:lnTo>
                  <a:lnTo>
                    <a:pt x="441" y="631"/>
                  </a:lnTo>
                  <a:lnTo>
                    <a:pt x="444" y="632"/>
                  </a:lnTo>
                  <a:lnTo>
                    <a:pt x="444" y="634"/>
                  </a:lnTo>
                  <a:lnTo>
                    <a:pt x="445" y="632"/>
                  </a:lnTo>
                  <a:lnTo>
                    <a:pt x="447" y="631"/>
                  </a:lnTo>
                  <a:lnTo>
                    <a:pt x="448" y="631"/>
                  </a:lnTo>
                  <a:lnTo>
                    <a:pt x="449" y="631"/>
                  </a:lnTo>
                  <a:lnTo>
                    <a:pt x="450" y="631"/>
                  </a:lnTo>
                  <a:lnTo>
                    <a:pt x="452" y="630"/>
                  </a:lnTo>
                  <a:lnTo>
                    <a:pt x="453" y="631"/>
                  </a:lnTo>
                  <a:lnTo>
                    <a:pt x="454"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4"/>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1" y="593"/>
                  </a:lnTo>
                  <a:lnTo>
                    <a:pt x="473" y="593"/>
                  </a:lnTo>
                  <a:lnTo>
                    <a:pt x="474" y="593"/>
                  </a:lnTo>
                  <a:lnTo>
                    <a:pt x="475" y="592"/>
                  </a:lnTo>
                  <a:lnTo>
                    <a:pt x="475" y="590"/>
                  </a:lnTo>
                  <a:lnTo>
                    <a:pt x="474" y="589"/>
                  </a:lnTo>
                  <a:lnTo>
                    <a:pt x="474" y="588"/>
                  </a:lnTo>
                  <a:lnTo>
                    <a:pt x="473" y="587"/>
                  </a:lnTo>
                  <a:lnTo>
                    <a:pt x="473" y="585"/>
                  </a:lnTo>
                  <a:lnTo>
                    <a:pt x="471" y="585"/>
                  </a:lnTo>
                  <a:lnTo>
                    <a:pt x="471"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4" y="573"/>
                  </a:lnTo>
                  <a:lnTo>
                    <a:pt x="453" y="573"/>
                  </a:lnTo>
                  <a:lnTo>
                    <a:pt x="453" y="572"/>
                  </a:lnTo>
                  <a:lnTo>
                    <a:pt x="452" y="571"/>
                  </a:lnTo>
                  <a:lnTo>
                    <a:pt x="450"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7"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3"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2"/>
                  </a:lnTo>
                  <a:lnTo>
                    <a:pt x="423" y="530"/>
                  </a:lnTo>
                  <a:lnTo>
                    <a:pt x="422" y="530"/>
                  </a:lnTo>
                  <a:lnTo>
                    <a:pt x="420" y="530"/>
                  </a:lnTo>
                  <a:lnTo>
                    <a:pt x="419" y="530"/>
                  </a:lnTo>
                  <a:lnTo>
                    <a:pt x="418" y="530"/>
                  </a:lnTo>
                  <a:lnTo>
                    <a:pt x="416" y="530"/>
                  </a:lnTo>
                  <a:lnTo>
                    <a:pt x="415" y="530"/>
                  </a:lnTo>
                  <a:lnTo>
                    <a:pt x="415" y="529"/>
                  </a:lnTo>
                  <a:lnTo>
                    <a:pt x="415" y="530"/>
                  </a:lnTo>
                  <a:lnTo>
                    <a:pt x="414" y="530"/>
                  </a:lnTo>
                  <a:lnTo>
                    <a:pt x="413" y="530"/>
                  </a:lnTo>
                  <a:lnTo>
                    <a:pt x="413" y="532"/>
                  </a:lnTo>
                  <a:lnTo>
                    <a:pt x="411" y="532"/>
                  </a:lnTo>
                  <a:lnTo>
                    <a:pt x="410" y="532"/>
                  </a:lnTo>
                  <a:lnTo>
                    <a:pt x="409" y="532"/>
                  </a:lnTo>
                  <a:lnTo>
                    <a:pt x="407" y="532"/>
                  </a:lnTo>
                  <a:lnTo>
                    <a:pt x="406" y="532"/>
                  </a:lnTo>
                  <a:lnTo>
                    <a:pt x="405" y="532"/>
                  </a:lnTo>
                  <a:lnTo>
                    <a:pt x="403" y="532"/>
                  </a:lnTo>
                  <a:lnTo>
                    <a:pt x="403" y="530"/>
                  </a:lnTo>
                  <a:lnTo>
                    <a:pt x="403" y="529"/>
                  </a:lnTo>
                  <a:lnTo>
                    <a:pt x="402" y="529"/>
                  </a:lnTo>
                  <a:lnTo>
                    <a:pt x="401" y="529"/>
                  </a:lnTo>
                  <a:lnTo>
                    <a:pt x="399" y="528"/>
                  </a:lnTo>
                  <a:lnTo>
                    <a:pt x="398" y="528"/>
                  </a:lnTo>
                  <a:lnTo>
                    <a:pt x="398" y="529"/>
                  </a:lnTo>
                  <a:lnTo>
                    <a:pt x="397" y="529"/>
                  </a:lnTo>
                  <a:lnTo>
                    <a:pt x="395" y="529"/>
                  </a:lnTo>
                  <a:lnTo>
                    <a:pt x="395"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2" y="524"/>
                  </a:lnTo>
                  <a:lnTo>
                    <a:pt x="382" y="522"/>
                  </a:lnTo>
                  <a:lnTo>
                    <a:pt x="381" y="524"/>
                  </a:lnTo>
                  <a:lnTo>
                    <a:pt x="381" y="522"/>
                  </a:lnTo>
                  <a:lnTo>
                    <a:pt x="381" y="521"/>
                  </a:lnTo>
                  <a:lnTo>
                    <a:pt x="380" y="521"/>
                  </a:lnTo>
                  <a:lnTo>
                    <a:pt x="378"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5" y="524"/>
                  </a:lnTo>
                  <a:lnTo>
                    <a:pt x="364" y="524"/>
                  </a:lnTo>
                  <a:lnTo>
                    <a:pt x="363" y="524"/>
                  </a:lnTo>
                  <a:lnTo>
                    <a:pt x="361" y="524"/>
                  </a:lnTo>
                  <a:lnTo>
                    <a:pt x="360" y="524"/>
                  </a:lnTo>
                  <a:lnTo>
                    <a:pt x="359" y="524"/>
                  </a:lnTo>
                  <a:lnTo>
                    <a:pt x="357" y="524"/>
                  </a:lnTo>
                  <a:lnTo>
                    <a:pt x="357"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8" y="516"/>
                  </a:lnTo>
                  <a:lnTo>
                    <a:pt x="347" y="516"/>
                  </a:lnTo>
                  <a:lnTo>
                    <a:pt x="346" y="515"/>
                  </a:lnTo>
                  <a:lnTo>
                    <a:pt x="344" y="515"/>
                  </a:lnTo>
                  <a:lnTo>
                    <a:pt x="344" y="516"/>
                  </a:lnTo>
                  <a:lnTo>
                    <a:pt x="344" y="517"/>
                  </a:lnTo>
                  <a:lnTo>
                    <a:pt x="344" y="518"/>
                  </a:lnTo>
                  <a:lnTo>
                    <a:pt x="343" y="518"/>
                  </a:lnTo>
                  <a:lnTo>
                    <a:pt x="342" y="518"/>
                  </a:lnTo>
                  <a:lnTo>
                    <a:pt x="342" y="517"/>
                  </a:lnTo>
                  <a:lnTo>
                    <a:pt x="342" y="518"/>
                  </a:lnTo>
                  <a:lnTo>
                    <a:pt x="342" y="517"/>
                  </a:lnTo>
                  <a:lnTo>
                    <a:pt x="340" y="517"/>
                  </a:lnTo>
                  <a:lnTo>
                    <a:pt x="340" y="518"/>
                  </a:lnTo>
                  <a:lnTo>
                    <a:pt x="340" y="517"/>
                  </a:lnTo>
                  <a:lnTo>
                    <a:pt x="339" y="517"/>
                  </a:lnTo>
                  <a:lnTo>
                    <a:pt x="340" y="517"/>
                  </a:lnTo>
                  <a:lnTo>
                    <a:pt x="340" y="516"/>
                  </a:lnTo>
                  <a:lnTo>
                    <a:pt x="340" y="515"/>
                  </a:lnTo>
                  <a:lnTo>
                    <a:pt x="340" y="513"/>
                  </a:lnTo>
                  <a:lnTo>
                    <a:pt x="342" y="513"/>
                  </a:lnTo>
                  <a:lnTo>
                    <a:pt x="340" y="513"/>
                  </a:lnTo>
                  <a:lnTo>
                    <a:pt x="340" y="512"/>
                  </a:lnTo>
                  <a:lnTo>
                    <a:pt x="340" y="511"/>
                  </a:lnTo>
                  <a:lnTo>
                    <a:pt x="342" y="511"/>
                  </a:lnTo>
                  <a:lnTo>
                    <a:pt x="342" y="509"/>
                  </a:lnTo>
                  <a:lnTo>
                    <a:pt x="342" y="508"/>
                  </a:lnTo>
                  <a:lnTo>
                    <a:pt x="343" y="508"/>
                  </a:lnTo>
                  <a:lnTo>
                    <a:pt x="343" y="507"/>
                  </a:lnTo>
                  <a:lnTo>
                    <a:pt x="344" y="507"/>
                  </a:lnTo>
                  <a:lnTo>
                    <a:pt x="344" y="505"/>
                  </a:lnTo>
                  <a:lnTo>
                    <a:pt x="346" y="505"/>
                  </a:lnTo>
                  <a:lnTo>
                    <a:pt x="347" y="505"/>
                  </a:lnTo>
                  <a:lnTo>
                    <a:pt x="347" y="504"/>
                  </a:lnTo>
                  <a:lnTo>
                    <a:pt x="348" y="504"/>
                  </a:lnTo>
                  <a:lnTo>
                    <a:pt x="348"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8" y="483"/>
                  </a:lnTo>
                  <a:lnTo>
                    <a:pt x="348" y="482"/>
                  </a:lnTo>
                  <a:lnTo>
                    <a:pt x="348" y="480"/>
                  </a:lnTo>
                  <a:lnTo>
                    <a:pt x="347" y="480"/>
                  </a:lnTo>
                  <a:lnTo>
                    <a:pt x="347" y="479"/>
                  </a:lnTo>
                  <a:lnTo>
                    <a:pt x="347" y="478"/>
                  </a:lnTo>
                  <a:lnTo>
                    <a:pt x="347" y="477"/>
                  </a:lnTo>
                  <a:lnTo>
                    <a:pt x="350" y="477"/>
                  </a:lnTo>
                  <a:lnTo>
                    <a:pt x="348" y="477"/>
                  </a:lnTo>
                  <a:lnTo>
                    <a:pt x="348" y="475"/>
                  </a:lnTo>
                  <a:lnTo>
                    <a:pt x="348" y="474"/>
                  </a:lnTo>
                  <a:lnTo>
                    <a:pt x="348" y="473"/>
                  </a:lnTo>
                  <a:lnTo>
                    <a:pt x="348" y="471"/>
                  </a:lnTo>
                  <a:lnTo>
                    <a:pt x="347" y="471"/>
                  </a:lnTo>
                  <a:lnTo>
                    <a:pt x="347" y="470"/>
                  </a:lnTo>
                  <a:lnTo>
                    <a:pt x="348" y="470"/>
                  </a:lnTo>
                  <a:lnTo>
                    <a:pt x="347" y="469"/>
                  </a:lnTo>
                  <a:lnTo>
                    <a:pt x="348" y="469"/>
                  </a:lnTo>
                  <a:lnTo>
                    <a:pt x="348" y="467"/>
                  </a:lnTo>
                  <a:lnTo>
                    <a:pt x="348" y="466"/>
                  </a:lnTo>
                  <a:lnTo>
                    <a:pt x="347" y="466"/>
                  </a:lnTo>
                  <a:lnTo>
                    <a:pt x="348" y="465"/>
                  </a:lnTo>
                  <a:lnTo>
                    <a:pt x="348" y="463"/>
                  </a:lnTo>
                  <a:lnTo>
                    <a:pt x="348" y="462"/>
                  </a:lnTo>
                  <a:lnTo>
                    <a:pt x="348" y="461"/>
                  </a:lnTo>
                  <a:lnTo>
                    <a:pt x="348" y="460"/>
                  </a:lnTo>
                  <a:lnTo>
                    <a:pt x="348"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7" y="453"/>
                  </a:lnTo>
                  <a:lnTo>
                    <a:pt x="359" y="453"/>
                  </a:lnTo>
                  <a:lnTo>
                    <a:pt x="359" y="454"/>
                  </a:lnTo>
                  <a:lnTo>
                    <a:pt x="360" y="454"/>
                  </a:lnTo>
                  <a:lnTo>
                    <a:pt x="361" y="454"/>
                  </a:lnTo>
                  <a:lnTo>
                    <a:pt x="361" y="453"/>
                  </a:lnTo>
                  <a:lnTo>
                    <a:pt x="361" y="452"/>
                  </a:lnTo>
                  <a:lnTo>
                    <a:pt x="361" y="450"/>
                  </a:lnTo>
                  <a:lnTo>
                    <a:pt x="361" y="449"/>
                  </a:lnTo>
                  <a:lnTo>
                    <a:pt x="361" y="448"/>
                  </a:lnTo>
                  <a:lnTo>
                    <a:pt x="361" y="446"/>
                  </a:lnTo>
                  <a:lnTo>
                    <a:pt x="361" y="445"/>
                  </a:lnTo>
                  <a:lnTo>
                    <a:pt x="361" y="444"/>
                  </a:lnTo>
                  <a:lnTo>
                    <a:pt x="363" y="444"/>
                  </a:lnTo>
                  <a:lnTo>
                    <a:pt x="363" y="443"/>
                  </a:lnTo>
                  <a:lnTo>
                    <a:pt x="364" y="441"/>
                  </a:lnTo>
                  <a:lnTo>
                    <a:pt x="364" y="440"/>
                  </a:lnTo>
                  <a:lnTo>
                    <a:pt x="364" y="439"/>
                  </a:lnTo>
                  <a:lnTo>
                    <a:pt x="363" y="439"/>
                  </a:lnTo>
                  <a:lnTo>
                    <a:pt x="363" y="437"/>
                  </a:lnTo>
                  <a:lnTo>
                    <a:pt x="361" y="437"/>
                  </a:lnTo>
                  <a:lnTo>
                    <a:pt x="363" y="437"/>
                  </a:lnTo>
                  <a:lnTo>
                    <a:pt x="363" y="436"/>
                  </a:lnTo>
                  <a:lnTo>
                    <a:pt x="361" y="436"/>
                  </a:lnTo>
                  <a:lnTo>
                    <a:pt x="361" y="435"/>
                  </a:lnTo>
                  <a:lnTo>
                    <a:pt x="363" y="435"/>
                  </a:lnTo>
                  <a:lnTo>
                    <a:pt x="363" y="433"/>
                  </a:lnTo>
                  <a:lnTo>
                    <a:pt x="361" y="433"/>
                  </a:lnTo>
                  <a:lnTo>
                    <a:pt x="360" y="433"/>
                  </a:lnTo>
                  <a:lnTo>
                    <a:pt x="360" y="432"/>
                  </a:lnTo>
                  <a:lnTo>
                    <a:pt x="359" y="432"/>
                  </a:lnTo>
                  <a:lnTo>
                    <a:pt x="357"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8" y="424"/>
                  </a:lnTo>
                  <a:lnTo>
                    <a:pt x="348" y="423"/>
                  </a:lnTo>
                  <a:lnTo>
                    <a:pt x="350" y="423"/>
                  </a:lnTo>
                  <a:lnTo>
                    <a:pt x="348" y="423"/>
                  </a:lnTo>
                  <a:lnTo>
                    <a:pt x="348"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4" y="412"/>
                  </a:lnTo>
                  <a:lnTo>
                    <a:pt x="344" y="411"/>
                  </a:lnTo>
                  <a:lnTo>
                    <a:pt x="346" y="411"/>
                  </a:lnTo>
                  <a:lnTo>
                    <a:pt x="344" y="411"/>
                  </a:lnTo>
                  <a:lnTo>
                    <a:pt x="344" y="410"/>
                  </a:lnTo>
                  <a:lnTo>
                    <a:pt x="343" y="408"/>
                  </a:lnTo>
                  <a:lnTo>
                    <a:pt x="343" y="407"/>
                  </a:lnTo>
                  <a:lnTo>
                    <a:pt x="343" y="406"/>
                  </a:lnTo>
                  <a:lnTo>
                    <a:pt x="343" y="405"/>
                  </a:lnTo>
                  <a:lnTo>
                    <a:pt x="342" y="405"/>
                  </a:lnTo>
                  <a:lnTo>
                    <a:pt x="342" y="403"/>
                  </a:lnTo>
                  <a:lnTo>
                    <a:pt x="340" y="403"/>
                  </a:lnTo>
                  <a:lnTo>
                    <a:pt x="339" y="403"/>
                  </a:lnTo>
                  <a:lnTo>
                    <a:pt x="340"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7" y="389"/>
                  </a:lnTo>
                  <a:lnTo>
                    <a:pt x="327" y="388"/>
                  </a:lnTo>
                  <a:lnTo>
                    <a:pt x="326" y="388"/>
                  </a:lnTo>
                  <a:lnTo>
                    <a:pt x="326" y="386"/>
                  </a:lnTo>
                  <a:lnTo>
                    <a:pt x="325" y="386"/>
                  </a:lnTo>
                  <a:lnTo>
                    <a:pt x="323"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0" y="390"/>
                  </a:lnTo>
                  <a:lnTo>
                    <a:pt x="309" y="390"/>
                  </a:lnTo>
                  <a:lnTo>
                    <a:pt x="309" y="389"/>
                  </a:lnTo>
                  <a:lnTo>
                    <a:pt x="308" y="389"/>
                  </a:lnTo>
                  <a:lnTo>
                    <a:pt x="308" y="388"/>
                  </a:lnTo>
                  <a:lnTo>
                    <a:pt x="306" y="388"/>
                  </a:lnTo>
                  <a:lnTo>
                    <a:pt x="306" y="386"/>
                  </a:lnTo>
                  <a:lnTo>
                    <a:pt x="305" y="388"/>
                  </a:lnTo>
                  <a:lnTo>
                    <a:pt x="304" y="388"/>
                  </a:lnTo>
                  <a:lnTo>
                    <a:pt x="302" y="388"/>
                  </a:lnTo>
                  <a:lnTo>
                    <a:pt x="301" y="389"/>
                  </a:lnTo>
                  <a:lnTo>
                    <a:pt x="300" y="389"/>
                  </a:lnTo>
                  <a:lnTo>
                    <a:pt x="299" y="389"/>
                  </a:lnTo>
                  <a:lnTo>
                    <a:pt x="297" y="389"/>
                  </a:lnTo>
                  <a:lnTo>
                    <a:pt x="297" y="390"/>
                  </a:lnTo>
                  <a:lnTo>
                    <a:pt x="296" y="390"/>
                  </a:lnTo>
                  <a:lnTo>
                    <a:pt x="295" y="390"/>
                  </a:lnTo>
                  <a:lnTo>
                    <a:pt x="293" y="390"/>
                  </a:lnTo>
                  <a:lnTo>
                    <a:pt x="292" y="390"/>
                  </a:lnTo>
                  <a:lnTo>
                    <a:pt x="291" y="390"/>
                  </a:lnTo>
                  <a:lnTo>
                    <a:pt x="289" y="390"/>
                  </a:lnTo>
                  <a:lnTo>
                    <a:pt x="289" y="391"/>
                  </a:lnTo>
                  <a:lnTo>
                    <a:pt x="288" y="391"/>
                  </a:lnTo>
                  <a:lnTo>
                    <a:pt x="288" y="393"/>
                  </a:lnTo>
                  <a:lnTo>
                    <a:pt x="288" y="394"/>
                  </a:lnTo>
                  <a:lnTo>
                    <a:pt x="287" y="394"/>
                  </a:lnTo>
                  <a:lnTo>
                    <a:pt x="285" y="394"/>
                  </a:lnTo>
                  <a:lnTo>
                    <a:pt x="284" y="395"/>
                  </a:lnTo>
                  <a:lnTo>
                    <a:pt x="283" y="395"/>
                  </a:lnTo>
                  <a:lnTo>
                    <a:pt x="282" y="395"/>
                  </a:lnTo>
                  <a:lnTo>
                    <a:pt x="280" y="395"/>
                  </a:lnTo>
                  <a:lnTo>
                    <a:pt x="279" y="395"/>
                  </a:lnTo>
                  <a:lnTo>
                    <a:pt x="278" y="397"/>
                  </a:lnTo>
                  <a:lnTo>
                    <a:pt x="276" y="397"/>
                  </a:lnTo>
                  <a:lnTo>
                    <a:pt x="276" y="398"/>
                  </a:lnTo>
                  <a:lnTo>
                    <a:pt x="275" y="398"/>
                  </a:lnTo>
                  <a:lnTo>
                    <a:pt x="274" y="398"/>
                  </a:lnTo>
                  <a:lnTo>
                    <a:pt x="272" y="398"/>
                  </a:lnTo>
                  <a:lnTo>
                    <a:pt x="271" y="398"/>
                  </a:lnTo>
                  <a:lnTo>
                    <a:pt x="271" y="397"/>
                  </a:lnTo>
                  <a:lnTo>
                    <a:pt x="270" y="397"/>
                  </a:lnTo>
                  <a:lnTo>
                    <a:pt x="268" y="397"/>
                  </a:lnTo>
                  <a:lnTo>
                    <a:pt x="268" y="395"/>
                  </a:lnTo>
                  <a:lnTo>
                    <a:pt x="267" y="395"/>
                  </a:lnTo>
                  <a:lnTo>
                    <a:pt x="266" y="397"/>
                  </a:lnTo>
                  <a:lnTo>
                    <a:pt x="264" y="397"/>
                  </a:lnTo>
                  <a:lnTo>
                    <a:pt x="263" y="398"/>
                  </a:lnTo>
                  <a:lnTo>
                    <a:pt x="262" y="398"/>
                  </a:lnTo>
                  <a:lnTo>
                    <a:pt x="261" y="399"/>
                  </a:lnTo>
                  <a:lnTo>
                    <a:pt x="258" y="401"/>
                  </a:lnTo>
                  <a:lnTo>
                    <a:pt x="257" y="401"/>
                  </a:lnTo>
                  <a:lnTo>
                    <a:pt x="255" y="401"/>
                  </a:lnTo>
                  <a:lnTo>
                    <a:pt x="253" y="402"/>
                  </a:lnTo>
                  <a:lnTo>
                    <a:pt x="250" y="403"/>
                  </a:lnTo>
                  <a:lnTo>
                    <a:pt x="247" y="405"/>
                  </a:lnTo>
                  <a:lnTo>
                    <a:pt x="246" y="406"/>
                  </a:lnTo>
                  <a:lnTo>
                    <a:pt x="245" y="406"/>
                  </a:lnTo>
                  <a:lnTo>
                    <a:pt x="244" y="407"/>
                  </a:lnTo>
                  <a:lnTo>
                    <a:pt x="242" y="407"/>
                  </a:lnTo>
                  <a:lnTo>
                    <a:pt x="241" y="407"/>
                  </a:lnTo>
                  <a:lnTo>
                    <a:pt x="241" y="408"/>
                  </a:lnTo>
                  <a:lnTo>
                    <a:pt x="240" y="408"/>
                  </a:lnTo>
                  <a:lnTo>
                    <a:pt x="238" y="408"/>
                  </a:lnTo>
                  <a:lnTo>
                    <a:pt x="237" y="410"/>
                  </a:lnTo>
                  <a:lnTo>
                    <a:pt x="236" y="410"/>
                  </a:lnTo>
                  <a:lnTo>
                    <a:pt x="234" y="411"/>
                  </a:lnTo>
                  <a:lnTo>
                    <a:pt x="234" y="412"/>
                  </a:lnTo>
                  <a:lnTo>
                    <a:pt x="234" y="411"/>
                  </a:lnTo>
                  <a:lnTo>
                    <a:pt x="234" y="410"/>
                  </a:lnTo>
                  <a:lnTo>
                    <a:pt x="233" y="410"/>
                  </a:lnTo>
                  <a:lnTo>
                    <a:pt x="233" y="411"/>
                  </a:lnTo>
                  <a:lnTo>
                    <a:pt x="232" y="411"/>
                  </a:lnTo>
                  <a:lnTo>
                    <a:pt x="230" y="411"/>
                  </a:lnTo>
                  <a:lnTo>
                    <a:pt x="229" y="412"/>
                  </a:lnTo>
                  <a:lnTo>
                    <a:pt x="228" y="412"/>
                  </a:lnTo>
                  <a:lnTo>
                    <a:pt x="227" y="414"/>
                  </a:lnTo>
                  <a:lnTo>
                    <a:pt x="225" y="414"/>
                  </a:lnTo>
                  <a:lnTo>
                    <a:pt x="224" y="414"/>
                  </a:lnTo>
                  <a:lnTo>
                    <a:pt x="223" y="415"/>
                  </a:lnTo>
                  <a:lnTo>
                    <a:pt x="221" y="415"/>
                  </a:lnTo>
                  <a:lnTo>
                    <a:pt x="221" y="416"/>
                  </a:lnTo>
                  <a:lnTo>
                    <a:pt x="227" y="394"/>
                  </a:lnTo>
                  <a:lnTo>
                    <a:pt x="227" y="393"/>
                  </a:lnTo>
                  <a:lnTo>
                    <a:pt x="230" y="380"/>
                  </a:lnTo>
                  <a:lnTo>
                    <a:pt x="230" y="378"/>
                  </a:lnTo>
                  <a:lnTo>
                    <a:pt x="232" y="377"/>
                  </a:lnTo>
                  <a:lnTo>
                    <a:pt x="232" y="376"/>
                  </a:lnTo>
                  <a:lnTo>
                    <a:pt x="232" y="374"/>
                  </a:lnTo>
                  <a:lnTo>
                    <a:pt x="232" y="373"/>
                  </a:lnTo>
                  <a:lnTo>
                    <a:pt x="232" y="372"/>
                  </a:lnTo>
                  <a:lnTo>
                    <a:pt x="230" y="372"/>
                  </a:lnTo>
                  <a:lnTo>
                    <a:pt x="229" y="372"/>
                  </a:lnTo>
                  <a:lnTo>
                    <a:pt x="229" y="371"/>
                  </a:lnTo>
                  <a:lnTo>
                    <a:pt x="228" y="369"/>
                  </a:lnTo>
                  <a:lnTo>
                    <a:pt x="227" y="369"/>
                  </a:lnTo>
                  <a:lnTo>
                    <a:pt x="225" y="369"/>
                  </a:lnTo>
                  <a:lnTo>
                    <a:pt x="225" y="368"/>
                  </a:lnTo>
                  <a:lnTo>
                    <a:pt x="224" y="368"/>
                  </a:lnTo>
                  <a:lnTo>
                    <a:pt x="228" y="368"/>
                  </a:lnTo>
                  <a:lnTo>
                    <a:pt x="229" y="368"/>
                  </a:lnTo>
                  <a:lnTo>
                    <a:pt x="232" y="365"/>
                  </a:lnTo>
                  <a:lnTo>
                    <a:pt x="233" y="364"/>
                  </a:lnTo>
                  <a:lnTo>
                    <a:pt x="234" y="364"/>
                  </a:lnTo>
                  <a:lnTo>
                    <a:pt x="234" y="357"/>
                  </a:lnTo>
                  <a:lnTo>
                    <a:pt x="236" y="357"/>
                  </a:lnTo>
                  <a:lnTo>
                    <a:pt x="242" y="356"/>
                  </a:lnTo>
                  <a:lnTo>
                    <a:pt x="244" y="355"/>
                  </a:lnTo>
                  <a:lnTo>
                    <a:pt x="245" y="354"/>
                  </a:lnTo>
                  <a:lnTo>
                    <a:pt x="246" y="352"/>
                  </a:lnTo>
                  <a:lnTo>
                    <a:pt x="247" y="350"/>
                  </a:lnTo>
                  <a:lnTo>
                    <a:pt x="247" y="348"/>
                  </a:lnTo>
                  <a:lnTo>
                    <a:pt x="250" y="344"/>
                  </a:lnTo>
                  <a:lnTo>
                    <a:pt x="250" y="343"/>
                  </a:lnTo>
                  <a:lnTo>
                    <a:pt x="251" y="342"/>
                  </a:lnTo>
                  <a:lnTo>
                    <a:pt x="251" y="339"/>
                  </a:lnTo>
                  <a:lnTo>
                    <a:pt x="253" y="335"/>
                  </a:lnTo>
                  <a:lnTo>
                    <a:pt x="251" y="334"/>
                  </a:lnTo>
                  <a:lnTo>
                    <a:pt x="250" y="333"/>
                  </a:lnTo>
                  <a:lnTo>
                    <a:pt x="249" y="333"/>
                  </a:lnTo>
                  <a:lnTo>
                    <a:pt x="247" y="333"/>
                  </a:lnTo>
                  <a:lnTo>
                    <a:pt x="245" y="333"/>
                  </a:lnTo>
                  <a:lnTo>
                    <a:pt x="244" y="333"/>
                  </a:lnTo>
                  <a:lnTo>
                    <a:pt x="242" y="333"/>
                  </a:lnTo>
                  <a:lnTo>
                    <a:pt x="241" y="334"/>
                  </a:lnTo>
                  <a:lnTo>
                    <a:pt x="240" y="334"/>
                  </a:lnTo>
                  <a:lnTo>
                    <a:pt x="238" y="335"/>
                  </a:lnTo>
                  <a:lnTo>
                    <a:pt x="237" y="335"/>
                  </a:lnTo>
                  <a:lnTo>
                    <a:pt x="236" y="336"/>
                  </a:lnTo>
                  <a:lnTo>
                    <a:pt x="234" y="336"/>
                  </a:lnTo>
                  <a:lnTo>
                    <a:pt x="233" y="336"/>
                  </a:lnTo>
                  <a:lnTo>
                    <a:pt x="232" y="336"/>
                  </a:lnTo>
                  <a:lnTo>
                    <a:pt x="232" y="335"/>
                  </a:lnTo>
                  <a:lnTo>
                    <a:pt x="232" y="334"/>
                  </a:lnTo>
                  <a:lnTo>
                    <a:pt x="232" y="333"/>
                  </a:lnTo>
                  <a:lnTo>
                    <a:pt x="233" y="333"/>
                  </a:lnTo>
                  <a:lnTo>
                    <a:pt x="234" y="331"/>
                  </a:lnTo>
                  <a:lnTo>
                    <a:pt x="234" y="330"/>
                  </a:lnTo>
                  <a:lnTo>
                    <a:pt x="236" y="330"/>
                  </a:lnTo>
                  <a:lnTo>
                    <a:pt x="236" y="329"/>
                  </a:lnTo>
                  <a:lnTo>
                    <a:pt x="237" y="329"/>
                  </a:lnTo>
                  <a:lnTo>
                    <a:pt x="237" y="327"/>
                  </a:lnTo>
                  <a:lnTo>
                    <a:pt x="238" y="327"/>
                  </a:lnTo>
                  <a:lnTo>
                    <a:pt x="240" y="326"/>
                  </a:lnTo>
                  <a:lnTo>
                    <a:pt x="240" y="325"/>
                  </a:lnTo>
                  <a:lnTo>
                    <a:pt x="240" y="323"/>
                  </a:lnTo>
                  <a:lnTo>
                    <a:pt x="241" y="323"/>
                  </a:lnTo>
                  <a:lnTo>
                    <a:pt x="241" y="322"/>
                  </a:lnTo>
                  <a:lnTo>
                    <a:pt x="242" y="322"/>
                  </a:lnTo>
                  <a:lnTo>
                    <a:pt x="241" y="321"/>
                  </a:lnTo>
                  <a:lnTo>
                    <a:pt x="240" y="321"/>
                  </a:lnTo>
                  <a:lnTo>
                    <a:pt x="238" y="319"/>
                  </a:lnTo>
                  <a:lnTo>
                    <a:pt x="237" y="319"/>
                  </a:lnTo>
                  <a:lnTo>
                    <a:pt x="236" y="318"/>
                  </a:lnTo>
                  <a:lnTo>
                    <a:pt x="234" y="318"/>
                  </a:lnTo>
                  <a:lnTo>
                    <a:pt x="233" y="318"/>
                  </a:lnTo>
                  <a:lnTo>
                    <a:pt x="232" y="317"/>
                  </a:lnTo>
                  <a:lnTo>
                    <a:pt x="230" y="317"/>
                  </a:lnTo>
                  <a:lnTo>
                    <a:pt x="228" y="317"/>
                  </a:lnTo>
                  <a:lnTo>
                    <a:pt x="227" y="316"/>
                  </a:lnTo>
                  <a:lnTo>
                    <a:pt x="223" y="316"/>
                  </a:lnTo>
                  <a:lnTo>
                    <a:pt x="220" y="316"/>
                  </a:lnTo>
                  <a:lnTo>
                    <a:pt x="219" y="316"/>
                  </a:lnTo>
                  <a:lnTo>
                    <a:pt x="216" y="316"/>
                  </a:lnTo>
                  <a:lnTo>
                    <a:pt x="215" y="316"/>
                  </a:lnTo>
                  <a:lnTo>
                    <a:pt x="213" y="316"/>
                  </a:lnTo>
                  <a:lnTo>
                    <a:pt x="211" y="316"/>
                  </a:lnTo>
                  <a:lnTo>
                    <a:pt x="209" y="316"/>
                  </a:lnTo>
                  <a:lnTo>
                    <a:pt x="208" y="316"/>
                  </a:lnTo>
                  <a:lnTo>
                    <a:pt x="208" y="314"/>
                  </a:lnTo>
                  <a:lnTo>
                    <a:pt x="209" y="313"/>
                  </a:lnTo>
                  <a:lnTo>
                    <a:pt x="211" y="313"/>
                  </a:lnTo>
                  <a:lnTo>
                    <a:pt x="211" y="312"/>
                  </a:lnTo>
                  <a:lnTo>
                    <a:pt x="211" y="309"/>
                  </a:lnTo>
                  <a:lnTo>
                    <a:pt x="211" y="308"/>
                  </a:lnTo>
                  <a:lnTo>
                    <a:pt x="211" y="306"/>
                  </a:lnTo>
                  <a:lnTo>
                    <a:pt x="212" y="305"/>
                  </a:lnTo>
                  <a:lnTo>
                    <a:pt x="212" y="302"/>
                  </a:lnTo>
                  <a:lnTo>
                    <a:pt x="212" y="301"/>
                  </a:lnTo>
                  <a:lnTo>
                    <a:pt x="212" y="300"/>
                  </a:lnTo>
                  <a:lnTo>
                    <a:pt x="212" y="299"/>
                  </a:lnTo>
                  <a:lnTo>
                    <a:pt x="212" y="297"/>
                  </a:lnTo>
                  <a:lnTo>
                    <a:pt x="213" y="296"/>
                  </a:lnTo>
                  <a:lnTo>
                    <a:pt x="213" y="295"/>
                  </a:lnTo>
                  <a:lnTo>
                    <a:pt x="213" y="293"/>
                  </a:lnTo>
                  <a:lnTo>
                    <a:pt x="215" y="293"/>
                  </a:lnTo>
                  <a:lnTo>
                    <a:pt x="215" y="292"/>
                  </a:lnTo>
                  <a:lnTo>
                    <a:pt x="215" y="291"/>
                  </a:lnTo>
                  <a:lnTo>
                    <a:pt x="215" y="289"/>
                  </a:lnTo>
                  <a:lnTo>
                    <a:pt x="216" y="288"/>
                  </a:lnTo>
                  <a:lnTo>
                    <a:pt x="216" y="287"/>
                  </a:lnTo>
                  <a:lnTo>
                    <a:pt x="216" y="288"/>
                  </a:lnTo>
                  <a:lnTo>
                    <a:pt x="217" y="288"/>
                  </a:lnTo>
                  <a:lnTo>
                    <a:pt x="217" y="287"/>
                  </a:lnTo>
                  <a:lnTo>
                    <a:pt x="217" y="285"/>
                  </a:lnTo>
                  <a:lnTo>
                    <a:pt x="217" y="284"/>
                  </a:lnTo>
                  <a:lnTo>
                    <a:pt x="219" y="284"/>
                  </a:lnTo>
                  <a:lnTo>
                    <a:pt x="219" y="283"/>
                  </a:lnTo>
                  <a:lnTo>
                    <a:pt x="220" y="283"/>
                  </a:lnTo>
                  <a:lnTo>
                    <a:pt x="220" y="282"/>
                  </a:lnTo>
                  <a:lnTo>
                    <a:pt x="221" y="282"/>
                  </a:lnTo>
                  <a:lnTo>
                    <a:pt x="221" y="280"/>
                  </a:lnTo>
                  <a:lnTo>
                    <a:pt x="220" y="279"/>
                  </a:lnTo>
                  <a:lnTo>
                    <a:pt x="220" y="278"/>
                  </a:lnTo>
                  <a:lnTo>
                    <a:pt x="220" y="276"/>
                  </a:lnTo>
                  <a:lnTo>
                    <a:pt x="221" y="276"/>
                  </a:lnTo>
                  <a:lnTo>
                    <a:pt x="221"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0" y="255"/>
                  </a:lnTo>
                  <a:lnTo>
                    <a:pt x="230" y="254"/>
                  </a:lnTo>
                  <a:lnTo>
                    <a:pt x="232" y="254"/>
                  </a:lnTo>
                  <a:lnTo>
                    <a:pt x="230" y="254"/>
                  </a:lnTo>
                  <a:lnTo>
                    <a:pt x="230" y="253"/>
                  </a:lnTo>
                  <a:lnTo>
                    <a:pt x="230" y="251"/>
                  </a:lnTo>
                  <a:lnTo>
                    <a:pt x="230" y="250"/>
                  </a:lnTo>
                  <a:lnTo>
                    <a:pt x="230" y="249"/>
                  </a:lnTo>
                  <a:lnTo>
                    <a:pt x="232" y="249"/>
                  </a:lnTo>
                  <a:lnTo>
                    <a:pt x="232" y="247"/>
                  </a:lnTo>
                  <a:lnTo>
                    <a:pt x="230" y="247"/>
                  </a:lnTo>
                  <a:lnTo>
                    <a:pt x="230" y="246"/>
                  </a:lnTo>
                  <a:lnTo>
                    <a:pt x="230" y="245"/>
                  </a:lnTo>
                  <a:lnTo>
                    <a:pt x="230" y="244"/>
                  </a:lnTo>
                  <a:lnTo>
                    <a:pt x="230" y="242"/>
                  </a:lnTo>
                  <a:lnTo>
                    <a:pt x="230" y="241"/>
                  </a:lnTo>
                  <a:lnTo>
                    <a:pt x="230" y="240"/>
                  </a:lnTo>
                  <a:lnTo>
                    <a:pt x="229" y="240"/>
                  </a:lnTo>
                  <a:lnTo>
                    <a:pt x="228" y="238"/>
                  </a:lnTo>
                  <a:lnTo>
                    <a:pt x="227" y="238"/>
                  </a:lnTo>
                  <a:lnTo>
                    <a:pt x="225" y="237"/>
                  </a:lnTo>
                  <a:lnTo>
                    <a:pt x="225" y="236"/>
                  </a:lnTo>
                  <a:lnTo>
                    <a:pt x="224" y="236"/>
                  </a:lnTo>
                  <a:lnTo>
                    <a:pt x="224" y="234"/>
                  </a:lnTo>
                  <a:lnTo>
                    <a:pt x="223" y="234"/>
                  </a:lnTo>
                  <a:lnTo>
                    <a:pt x="223" y="236"/>
                  </a:lnTo>
                  <a:lnTo>
                    <a:pt x="221" y="234"/>
                  </a:lnTo>
                  <a:lnTo>
                    <a:pt x="220" y="234"/>
                  </a:lnTo>
                  <a:lnTo>
                    <a:pt x="219" y="234"/>
                  </a:lnTo>
                  <a:lnTo>
                    <a:pt x="217" y="234"/>
                  </a:lnTo>
                  <a:lnTo>
                    <a:pt x="216" y="234"/>
                  </a:lnTo>
                  <a:lnTo>
                    <a:pt x="215" y="234"/>
                  </a:lnTo>
                  <a:lnTo>
                    <a:pt x="213" y="234"/>
                  </a:lnTo>
                  <a:lnTo>
                    <a:pt x="212" y="236"/>
                  </a:lnTo>
                  <a:lnTo>
                    <a:pt x="209" y="236"/>
                  </a:lnTo>
                  <a:lnTo>
                    <a:pt x="209" y="237"/>
                  </a:lnTo>
                  <a:lnTo>
                    <a:pt x="208" y="237"/>
                  </a:lnTo>
                  <a:lnTo>
                    <a:pt x="207" y="237"/>
                  </a:lnTo>
                  <a:lnTo>
                    <a:pt x="207" y="238"/>
                  </a:lnTo>
                  <a:lnTo>
                    <a:pt x="207" y="240"/>
                  </a:lnTo>
                  <a:lnTo>
                    <a:pt x="207" y="241"/>
                  </a:lnTo>
                  <a:lnTo>
                    <a:pt x="206" y="241"/>
                  </a:lnTo>
                  <a:lnTo>
                    <a:pt x="206" y="242"/>
                  </a:lnTo>
                  <a:lnTo>
                    <a:pt x="204" y="242"/>
                  </a:lnTo>
                  <a:lnTo>
                    <a:pt x="203" y="242"/>
                  </a:lnTo>
                  <a:lnTo>
                    <a:pt x="202" y="242"/>
                  </a:lnTo>
                  <a:lnTo>
                    <a:pt x="200" y="244"/>
                  </a:lnTo>
                  <a:lnTo>
                    <a:pt x="199" y="244"/>
                  </a:lnTo>
                  <a:lnTo>
                    <a:pt x="198" y="245"/>
                  </a:lnTo>
                  <a:lnTo>
                    <a:pt x="196" y="244"/>
                  </a:lnTo>
                  <a:lnTo>
                    <a:pt x="195" y="244"/>
                  </a:lnTo>
                  <a:lnTo>
                    <a:pt x="195" y="242"/>
                  </a:lnTo>
                  <a:lnTo>
                    <a:pt x="194" y="242"/>
                  </a:lnTo>
                  <a:lnTo>
                    <a:pt x="194" y="241"/>
                  </a:lnTo>
                  <a:lnTo>
                    <a:pt x="192"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7"/>
                  </a:lnTo>
                  <a:lnTo>
                    <a:pt x="185" y="227"/>
                  </a:lnTo>
                  <a:lnTo>
                    <a:pt x="185" y="225"/>
                  </a:lnTo>
                  <a:lnTo>
                    <a:pt x="183" y="225"/>
                  </a:lnTo>
                  <a:lnTo>
                    <a:pt x="183" y="224"/>
                  </a:lnTo>
                  <a:lnTo>
                    <a:pt x="182" y="224"/>
                  </a:lnTo>
                  <a:lnTo>
                    <a:pt x="182" y="223"/>
                  </a:lnTo>
                  <a:lnTo>
                    <a:pt x="182" y="221"/>
                  </a:lnTo>
                  <a:lnTo>
                    <a:pt x="181" y="221"/>
                  </a:lnTo>
                  <a:lnTo>
                    <a:pt x="181" y="220"/>
                  </a:lnTo>
                  <a:lnTo>
                    <a:pt x="179" y="219"/>
                  </a:lnTo>
                  <a:lnTo>
                    <a:pt x="179" y="217"/>
                  </a:lnTo>
                  <a:lnTo>
                    <a:pt x="178" y="216"/>
                  </a:lnTo>
                  <a:lnTo>
                    <a:pt x="178" y="215"/>
                  </a:lnTo>
                  <a:lnTo>
                    <a:pt x="177" y="213"/>
                  </a:lnTo>
                  <a:lnTo>
                    <a:pt x="175" y="212"/>
                  </a:lnTo>
                  <a:lnTo>
                    <a:pt x="175" y="211"/>
                  </a:lnTo>
                  <a:lnTo>
                    <a:pt x="174" y="211"/>
                  </a:lnTo>
                  <a:lnTo>
                    <a:pt x="174" y="210"/>
                  </a:lnTo>
                  <a:lnTo>
                    <a:pt x="173" y="210"/>
                  </a:lnTo>
                  <a:lnTo>
                    <a:pt x="171" y="210"/>
                  </a:lnTo>
                  <a:lnTo>
                    <a:pt x="170" y="210"/>
                  </a:lnTo>
                  <a:lnTo>
                    <a:pt x="170" y="211"/>
                  </a:lnTo>
                  <a:lnTo>
                    <a:pt x="169" y="211"/>
                  </a:lnTo>
                  <a:lnTo>
                    <a:pt x="168" y="211"/>
                  </a:lnTo>
                  <a:lnTo>
                    <a:pt x="166" y="211"/>
                  </a:lnTo>
                  <a:lnTo>
                    <a:pt x="165" y="211"/>
                  </a:lnTo>
                  <a:lnTo>
                    <a:pt x="165" y="210"/>
                  </a:lnTo>
                  <a:lnTo>
                    <a:pt x="164" y="210"/>
                  </a:lnTo>
                  <a:lnTo>
                    <a:pt x="164" y="208"/>
                  </a:lnTo>
                  <a:lnTo>
                    <a:pt x="162" y="208"/>
                  </a:lnTo>
                  <a:lnTo>
                    <a:pt x="162" y="207"/>
                  </a:lnTo>
                  <a:lnTo>
                    <a:pt x="161" y="207"/>
                  </a:lnTo>
                  <a:lnTo>
                    <a:pt x="160" y="206"/>
                  </a:lnTo>
                  <a:lnTo>
                    <a:pt x="160" y="204"/>
                  </a:lnTo>
                  <a:lnTo>
                    <a:pt x="160" y="203"/>
                  </a:lnTo>
                  <a:lnTo>
                    <a:pt x="158" y="203"/>
                  </a:lnTo>
                  <a:lnTo>
                    <a:pt x="158"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4" y="190"/>
                  </a:lnTo>
                  <a:lnTo>
                    <a:pt x="154" y="189"/>
                  </a:lnTo>
                  <a:lnTo>
                    <a:pt x="154" y="187"/>
                  </a:lnTo>
                  <a:lnTo>
                    <a:pt x="154" y="186"/>
                  </a:lnTo>
                  <a:lnTo>
                    <a:pt x="153" y="186"/>
                  </a:lnTo>
                  <a:lnTo>
                    <a:pt x="152" y="186"/>
                  </a:lnTo>
                  <a:lnTo>
                    <a:pt x="151" y="186"/>
                  </a:lnTo>
                  <a:lnTo>
                    <a:pt x="149" y="186"/>
                  </a:lnTo>
                  <a:lnTo>
                    <a:pt x="149" y="185"/>
                  </a:lnTo>
                  <a:lnTo>
                    <a:pt x="148" y="185"/>
                  </a:lnTo>
                  <a:lnTo>
                    <a:pt x="148" y="183"/>
                  </a:lnTo>
                  <a:lnTo>
                    <a:pt x="147" y="183"/>
                  </a:lnTo>
                  <a:lnTo>
                    <a:pt x="147" y="182"/>
                  </a:lnTo>
                  <a:lnTo>
                    <a:pt x="145" y="181"/>
                  </a:lnTo>
                  <a:lnTo>
                    <a:pt x="144" y="179"/>
                  </a:lnTo>
                  <a:lnTo>
                    <a:pt x="143" y="179"/>
                  </a:lnTo>
                  <a:lnTo>
                    <a:pt x="143" y="178"/>
                  </a:lnTo>
                  <a:lnTo>
                    <a:pt x="141" y="178"/>
                  </a:lnTo>
                  <a:lnTo>
                    <a:pt x="141" y="177"/>
                  </a:lnTo>
                  <a:lnTo>
                    <a:pt x="140" y="177"/>
                  </a:lnTo>
                  <a:lnTo>
                    <a:pt x="140" y="175"/>
                  </a:lnTo>
                  <a:lnTo>
                    <a:pt x="139" y="174"/>
                  </a:lnTo>
                  <a:lnTo>
                    <a:pt x="137" y="174"/>
                  </a:lnTo>
                  <a:lnTo>
                    <a:pt x="136" y="173"/>
                  </a:lnTo>
                  <a:lnTo>
                    <a:pt x="135" y="173"/>
                  </a:lnTo>
                  <a:lnTo>
                    <a:pt x="134" y="173"/>
                  </a:lnTo>
                  <a:lnTo>
                    <a:pt x="132" y="172"/>
                  </a:lnTo>
                  <a:lnTo>
                    <a:pt x="130" y="170"/>
                  </a:lnTo>
                  <a:lnTo>
                    <a:pt x="130" y="169"/>
                  </a:lnTo>
                  <a:lnTo>
                    <a:pt x="128" y="168"/>
                  </a:lnTo>
                  <a:lnTo>
                    <a:pt x="127" y="166"/>
                  </a:lnTo>
                  <a:lnTo>
                    <a:pt x="127" y="165"/>
                  </a:lnTo>
                  <a:lnTo>
                    <a:pt x="127" y="164"/>
                  </a:lnTo>
                  <a:lnTo>
                    <a:pt x="126" y="162"/>
                  </a:lnTo>
                  <a:lnTo>
                    <a:pt x="124"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1" y="155"/>
                  </a:lnTo>
                  <a:lnTo>
                    <a:pt x="111" y="153"/>
                  </a:lnTo>
                  <a:lnTo>
                    <a:pt x="110" y="153"/>
                  </a:lnTo>
                  <a:lnTo>
                    <a:pt x="109" y="153"/>
                  </a:lnTo>
                  <a:lnTo>
                    <a:pt x="107" y="152"/>
                  </a:lnTo>
                  <a:lnTo>
                    <a:pt x="106" y="151"/>
                  </a:lnTo>
                  <a:lnTo>
                    <a:pt x="105" y="151"/>
                  </a:lnTo>
                  <a:lnTo>
                    <a:pt x="101" y="149"/>
                  </a:lnTo>
                  <a:lnTo>
                    <a:pt x="99" y="148"/>
                  </a:lnTo>
                  <a:lnTo>
                    <a:pt x="97" y="148"/>
                  </a:lnTo>
                  <a:lnTo>
                    <a:pt x="96" y="148"/>
                  </a:lnTo>
                  <a:lnTo>
                    <a:pt x="93" y="147"/>
                  </a:lnTo>
                  <a:lnTo>
                    <a:pt x="92" y="145"/>
                  </a:lnTo>
                  <a:lnTo>
                    <a:pt x="88" y="140"/>
                  </a:lnTo>
                  <a:lnTo>
                    <a:pt x="88" y="139"/>
                  </a:lnTo>
                  <a:lnTo>
                    <a:pt x="85" y="136"/>
                  </a:lnTo>
                  <a:lnTo>
                    <a:pt x="81" y="132"/>
                  </a:lnTo>
                  <a:lnTo>
                    <a:pt x="78" y="131"/>
                  </a:lnTo>
                  <a:lnTo>
                    <a:pt x="77" y="131"/>
                  </a:lnTo>
                  <a:lnTo>
                    <a:pt x="76" y="130"/>
                  </a:lnTo>
                  <a:lnTo>
                    <a:pt x="75" y="130"/>
                  </a:lnTo>
                  <a:lnTo>
                    <a:pt x="69" y="128"/>
                  </a:lnTo>
                  <a:lnTo>
                    <a:pt x="67" y="127"/>
                  </a:lnTo>
                  <a:lnTo>
                    <a:pt x="64" y="127"/>
                  </a:lnTo>
                  <a:lnTo>
                    <a:pt x="63" y="126"/>
                  </a:lnTo>
                  <a:lnTo>
                    <a:pt x="60" y="126"/>
                  </a:lnTo>
                  <a:lnTo>
                    <a:pt x="58" y="124"/>
                  </a:lnTo>
                  <a:lnTo>
                    <a:pt x="54" y="123"/>
                  </a:lnTo>
                  <a:lnTo>
                    <a:pt x="50" y="122"/>
                  </a:lnTo>
                  <a:lnTo>
                    <a:pt x="44" y="120"/>
                  </a:lnTo>
                  <a:lnTo>
                    <a:pt x="44" y="122"/>
                  </a:lnTo>
                  <a:lnTo>
                    <a:pt x="43" y="122"/>
                  </a:lnTo>
                  <a:lnTo>
                    <a:pt x="41" y="122"/>
                  </a:lnTo>
                  <a:lnTo>
                    <a:pt x="39" y="122"/>
                  </a:lnTo>
                  <a:lnTo>
                    <a:pt x="38" y="122"/>
                  </a:lnTo>
                  <a:lnTo>
                    <a:pt x="38" y="120"/>
                  </a:lnTo>
                  <a:lnTo>
                    <a:pt x="38" y="119"/>
                  </a:lnTo>
                  <a:lnTo>
                    <a:pt x="38" y="118"/>
                  </a:lnTo>
                  <a:lnTo>
                    <a:pt x="38" y="117"/>
                  </a:lnTo>
                  <a:lnTo>
                    <a:pt x="37" y="117"/>
                  </a:lnTo>
                  <a:lnTo>
                    <a:pt x="37" y="115"/>
                  </a:lnTo>
                  <a:lnTo>
                    <a:pt x="35" y="115"/>
                  </a:lnTo>
                  <a:lnTo>
                    <a:pt x="35" y="117"/>
                  </a:lnTo>
                  <a:lnTo>
                    <a:pt x="34" y="117"/>
                  </a:lnTo>
                  <a:lnTo>
                    <a:pt x="34" y="115"/>
                  </a:lnTo>
                  <a:lnTo>
                    <a:pt x="33" y="115"/>
                  </a:lnTo>
                  <a:lnTo>
                    <a:pt x="33" y="114"/>
                  </a:lnTo>
                  <a:lnTo>
                    <a:pt x="31" y="114"/>
                  </a:lnTo>
                  <a:lnTo>
                    <a:pt x="30" y="114"/>
                  </a:lnTo>
                  <a:lnTo>
                    <a:pt x="30" y="113"/>
                  </a:lnTo>
                  <a:lnTo>
                    <a:pt x="29" y="111"/>
                  </a:lnTo>
                  <a:lnTo>
                    <a:pt x="29" y="110"/>
                  </a:lnTo>
                  <a:lnTo>
                    <a:pt x="27" y="110"/>
                  </a:lnTo>
                  <a:lnTo>
                    <a:pt x="27" y="109"/>
                  </a:lnTo>
                  <a:lnTo>
                    <a:pt x="26" y="109"/>
                  </a:lnTo>
                  <a:lnTo>
                    <a:pt x="26" y="107"/>
                  </a:lnTo>
                  <a:lnTo>
                    <a:pt x="26" y="106"/>
                  </a:lnTo>
                  <a:lnTo>
                    <a:pt x="25" y="106"/>
                  </a:lnTo>
                  <a:lnTo>
                    <a:pt x="25" y="105"/>
                  </a:lnTo>
                  <a:lnTo>
                    <a:pt x="23" y="105"/>
                  </a:lnTo>
                  <a:lnTo>
                    <a:pt x="23" y="103"/>
                  </a:lnTo>
                  <a:lnTo>
                    <a:pt x="22" y="103"/>
                  </a:lnTo>
                  <a:lnTo>
                    <a:pt x="21" y="103"/>
                  </a:lnTo>
                  <a:lnTo>
                    <a:pt x="21" y="102"/>
                  </a:lnTo>
                  <a:lnTo>
                    <a:pt x="20" y="102"/>
                  </a:lnTo>
                  <a:lnTo>
                    <a:pt x="18" y="102"/>
                  </a:lnTo>
                  <a:lnTo>
                    <a:pt x="18" y="103"/>
                  </a:lnTo>
                  <a:lnTo>
                    <a:pt x="17" y="103"/>
                  </a:lnTo>
                  <a:lnTo>
                    <a:pt x="17" y="105"/>
                  </a:lnTo>
                  <a:lnTo>
                    <a:pt x="16" y="105"/>
                  </a:lnTo>
                  <a:lnTo>
                    <a:pt x="14" y="105"/>
                  </a:lnTo>
                  <a:lnTo>
                    <a:pt x="14" y="103"/>
                  </a:lnTo>
                  <a:lnTo>
                    <a:pt x="14" y="102"/>
                  </a:lnTo>
                  <a:lnTo>
                    <a:pt x="14" y="101"/>
                  </a:lnTo>
                  <a:lnTo>
                    <a:pt x="14" y="100"/>
                  </a:lnTo>
                  <a:lnTo>
                    <a:pt x="13" y="97"/>
                  </a:lnTo>
                  <a:lnTo>
                    <a:pt x="12" y="96"/>
                  </a:lnTo>
                  <a:lnTo>
                    <a:pt x="12" y="94"/>
                  </a:lnTo>
                  <a:lnTo>
                    <a:pt x="12" y="92"/>
                  </a:lnTo>
                  <a:lnTo>
                    <a:pt x="10" y="90"/>
                  </a:lnTo>
                  <a:lnTo>
                    <a:pt x="10" y="89"/>
                  </a:lnTo>
                  <a:lnTo>
                    <a:pt x="9" y="88"/>
                  </a:lnTo>
                  <a:lnTo>
                    <a:pt x="9" y="86"/>
                  </a:lnTo>
                  <a:lnTo>
                    <a:pt x="9" y="85"/>
                  </a:lnTo>
                  <a:lnTo>
                    <a:pt x="8" y="85"/>
                  </a:lnTo>
                  <a:lnTo>
                    <a:pt x="3" y="69"/>
                  </a:lnTo>
                  <a:lnTo>
                    <a:pt x="0" y="59"/>
                  </a:lnTo>
                  <a:lnTo>
                    <a:pt x="1" y="58"/>
                  </a:lnTo>
                  <a:lnTo>
                    <a:pt x="4" y="58"/>
                  </a:lnTo>
                  <a:lnTo>
                    <a:pt x="5" y="58"/>
                  </a:lnTo>
                  <a:lnTo>
                    <a:pt x="6" y="56"/>
                  </a:lnTo>
                  <a:lnTo>
                    <a:pt x="8" y="55"/>
                  </a:lnTo>
                  <a:lnTo>
                    <a:pt x="12" y="55"/>
                  </a:lnTo>
                  <a:lnTo>
                    <a:pt x="12" y="54"/>
                  </a:lnTo>
                  <a:lnTo>
                    <a:pt x="13" y="54"/>
                  </a:lnTo>
                  <a:lnTo>
                    <a:pt x="13" y="52"/>
                  </a:lnTo>
                  <a:lnTo>
                    <a:pt x="20" y="46"/>
                  </a:lnTo>
                  <a:lnTo>
                    <a:pt x="22" y="43"/>
                  </a:lnTo>
                  <a:lnTo>
                    <a:pt x="26" y="41"/>
                  </a:lnTo>
                  <a:lnTo>
                    <a:pt x="27" y="39"/>
                  </a:lnTo>
                  <a:lnTo>
                    <a:pt x="29" y="38"/>
                  </a:lnTo>
                  <a:lnTo>
                    <a:pt x="30" y="37"/>
                  </a:lnTo>
                  <a:lnTo>
                    <a:pt x="31" y="37"/>
                  </a:lnTo>
                  <a:lnTo>
                    <a:pt x="31" y="35"/>
                  </a:lnTo>
                  <a:lnTo>
                    <a:pt x="34" y="34"/>
                  </a:lnTo>
                  <a:lnTo>
                    <a:pt x="35" y="31"/>
                  </a:lnTo>
                  <a:lnTo>
                    <a:pt x="37" y="29"/>
                  </a:lnTo>
                  <a:lnTo>
                    <a:pt x="38" y="28"/>
                  </a:lnTo>
                  <a:lnTo>
                    <a:pt x="39" y="26"/>
                  </a:lnTo>
                  <a:lnTo>
                    <a:pt x="43" y="24"/>
                  </a:lnTo>
                  <a:lnTo>
                    <a:pt x="43" y="22"/>
                  </a:lnTo>
                  <a:lnTo>
                    <a:pt x="43" y="24"/>
                  </a:lnTo>
                  <a:lnTo>
                    <a:pt x="44" y="24"/>
                  </a:lnTo>
                  <a:lnTo>
                    <a:pt x="43" y="24"/>
                  </a:lnTo>
                  <a:lnTo>
                    <a:pt x="44" y="25"/>
                  </a:lnTo>
                  <a:lnTo>
                    <a:pt x="44" y="26"/>
                  </a:lnTo>
                  <a:lnTo>
                    <a:pt x="46" y="26"/>
                  </a:lnTo>
                  <a:lnTo>
                    <a:pt x="46" y="28"/>
                  </a:lnTo>
                  <a:lnTo>
                    <a:pt x="47" y="28"/>
                  </a:lnTo>
                  <a:lnTo>
                    <a:pt x="48" y="28"/>
                  </a:lnTo>
                  <a:lnTo>
                    <a:pt x="50" y="28"/>
                  </a:lnTo>
                  <a:lnTo>
                    <a:pt x="50" y="29"/>
                  </a:lnTo>
                  <a:lnTo>
                    <a:pt x="51" y="29"/>
                  </a:lnTo>
                  <a:lnTo>
                    <a:pt x="52" y="29"/>
                  </a:lnTo>
                  <a:lnTo>
                    <a:pt x="54" y="29"/>
                  </a:lnTo>
                  <a:lnTo>
                    <a:pt x="55" y="29"/>
                  </a:lnTo>
                  <a:lnTo>
                    <a:pt x="55" y="30"/>
                  </a:lnTo>
                  <a:lnTo>
                    <a:pt x="56" y="30"/>
                  </a:lnTo>
                  <a:lnTo>
                    <a:pt x="58" y="30"/>
                  </a:lnTo>
                  <a:lnTo>
                    <a:pt x="59" y="30"/>
                  </a:lnTo>
                  <a:lnTo>
                    <a:pt x="60" y="30"/>
                  </a:lnTo>
                  <a:lnTo>
                    <a:pt x="61" y="29"/>
                  </a:lnTo>
                  <a:lnTo>
                    <a:pt x="63" y="29"/>
                  </a:lnTo>
                  <a:lnTo>
                    <a:pt x="63" y="28"/>
                  </a:lnTo>
                  <a:lnTo>
                    <a:pt x="64" y="28"/>
                  </a:lnTo>
                  <a:lnTo>
                    <a:pt x="64" y="26"/>
                  </a:lnTo>
                  <a:lnTo>
                    <a:pt x="65" y="26"/>
                  </a:lnTo>
                  <a:lnTo>
                    <a:pt x="68" y="25"/>
                  </a:lnTo>
                  <a:lnTo>
                    <a:pt x="68" y="24"/>
                  </a:lnTo>
                  <a:lnTo>
                    <a:pt x="68" y="22"/>
                  </a:lnTo>
                  <a:lnTo>
                    <a:pt x="69" y="21"/>
                  </a:lnTo>
                  <a:lnTo>
                    <a:pt x="71" y="20"/>
                  </a:lnTo>
                  <a:lnTo>
                    <a:pt x="71" y="18"/>
                  </a:lnTo>
                  <a:lnTo>
                    <a:pt x="71" y="17"/>
                  </a:lnTo>
                  <a:lnTo>
                    <a:pt x="72" y="17"/>
                  </a:lnTo>
                  <a:lnTo>
                    <a:pt x="72" y="16"/>
                  </a:lnTo>
                  <a:lnTo>
                    <a:pt x="72" y="14"/>
                  </a:lnTo>
                  <a:lnTo>
                    <a:pt x="73" y="14"/>
                  </a:lnTo>
                  <a:lnTo>
                    <a:pt x="73" y="13"/>
                  </a:lnTo>
                  <a:lnTo>
                    <a:pt x="73" y="12"/>
                  </a:lnTo>
                  <a:lnTo>
                    <a:pt x="75" y="12"/>
                  </a:lnTo>
                  <a:lnTo>
                    <a:pt x="75" y="11"/>
                  </a:lnTo>
                  <a:lnTo>
                    <a:pt x="73" y="11"/>
                  </a:lnTo>
                  <a:lnTo>
                    <a:pt x="75" y="9"/>
                  </a:lnTo>
                  <a:lnTo>
                    <a:pt x="75" y="8"/>
                  </a:lnTo>
                  <a:lnTo>
                    <a:pt x="75" y="7"/>
                  </a:lnTo>
                  <a:lnTo>
                    <a:pt x="76" y="7"/>
                  </a:lnTo>
                  <a:lnTo>
                    <a:pt x="76" y="5"/>
                  </a:lnTo>
                  <a:lnTo>
                    <a:pt x="77" y="4"/>
                  </a:lnTo>
                  <a:lnTo>
                    <a:pt x="77" y="3"/>
                  </a:lnTo>
                  <a:lnTo>
                    <a:pt x="77" y="1"/>
                  </a:lnTo>
                  <a:lnTo>
                    <a:pt x="78" y="1"/>
                  </a:lnTo>
                  <a:lnTo>
                    <a:pt x="80" y="1"/>
                  </a:lnTo>
                  <a:lnTo>
                    <a:pt x="81" y="1"/>
                  </a:lnTo>
                  <a:lnTo>
                    <a:pt x="82" y="1"/>
                  </a:lnTo>
                  <a:lnTo>
                    <a:pt x="82" y="3"/>
                  </a:lnTo>
                  <a:lnTo>
                    <a:pt x="84" y="3"/>
                  </a:lnTo>
                  <a:lnTo>
                    <a:pt x="85" y="3"/>
                  </a:lnTo>
                  <a:lnTo>
                    <a:pt x="85" y="4"/>
                  </a:lnTo>
                  <a:lnTo>
                    <a:pt x="86" y="4"/>
                  </a:lnTo>
                  <a:lnTo>
                    <a:pt x="88" y="4"/>
                  </a:lnTo>
                  <a:lnTo>
                    <a:pt x="89" y="4"/>
                  </a:lnTo>
                  <a:lnTo>
                    <a:pt x="89" y="5"/>
                  </a:lnTo>
                  <a:lnTo>
                    <a:pt x="89" y="4"/>
                  </a:lnTo>
                  <a:lnTo>
                    <a:pt x="89" y="5"/>
                  </a:lnTo>
                  <a:lnTo>
                    <a:pt x="90" y="5"/>
                  </a:lnTo>
                  <a:lnTo>
                    <a:pt x="92" y="5"/>
                  </a:lnTo>
                  <a:lnTo>
                    <a:pt x="93" y="5"/>
                  </a:lnTo>
                  <a:lnTo>
                    <a:pt x="93" y="7"/>
                  </a:lnTo>
                  <a:lnTo>
                    <a:pt x="94" y="7"/>
                  </a:lnTo>
                  <a:lnTo>
                    <a:pt x="94" y="8"/>
                  </a:lnTo>
                  <a:lnTo>
                    <a:pt x="96" y="8"/>
                  </a:lnTo>
                  <a:lnTo>
                    <a:pt x="96" y="7"/>
                  </a:lnTo>
                  <a:lnTo>
                    <a:pt x="97" y="7"/>
                  </a:lnTo>
                  <a:lnTo>
                    <a:pt x="98" y="7"/>
                  </a:lnTo>
                  <a:lnTo>
                    <a:pt x="99" y="5"/>
                  </a:lnTo>
                  <a:lnTo>
                    <a:pt x="101" y="5"/>
                  </a:lnTo>
                  <a:lnTo>
                    <a:pt x="102" y="5"/>
                  </a:lnTo>
                  <a:lnTo>
                    <a:pt x="102" y="7"/>
                  </a:lnTo>
                  <a:lnTo>
                    <a:pt x="102" y="5"/>
                  </a:lnTo>
                  <a:lnTo>
                    <a:pt x="102" y="7"/>
                  </a:lnTo>
                  <a:lnTo>
                    <a:pt x="103" y="7"/>
                  </a:lnTo>
                  <a:lnTo>
                    <a:pt x="103" y="5"/>
                  </a:lnTo>
                  <a:lnTo>
                    <a:pt x="103" y="7"/>
                  </a:lnTo>
                  <a:lnTo>
                    <a:pt x="105" y="7"/>
                  </a:lnTo>
                  <a:lnTo>
                    <a:pt x="105" y="5"/>
                  </a:lnTo>
                  <a:lnTo>
                    <a:pt x="106" y="5"/>
                  </a:lnTo>
                  <a:lnTo>
                    <a:pt x="106" y="4"/>
                  </a:lnTo>
                  <a:lnTo>
                    <a:pt x="107" y="4"/>
                  </a:lnTo>
                  <a:lnTo>
                    <a:pt x="109" y="4"/>
                  </a:lnTo>
                  <a:lnTo>
                    <a:pt x="109" y="3"/>
                  </a:lnTo>
                  <a:lnTo>
                    <a:pt x="110" y="3"/>
                  </a:lnTo>
                  <a:lnTo>
                    <a:pt x="109" y="3"/>
                  </a:lnTo>
                  <a:lnTo>
                    <a:pt x="109" y="1"/>
                  </a:lnTo>
                  <a:lnTo>
                    <a:pt x="110" y="1"/>
                  </a:lnTo>
                  <a:lnTo>
                    <a:pt x="111" y="1"/>
                  </a:lnTo>
                  <a:lnTo>
                    <a:pt x="111" y="0"/>
                  </a:lnTo>
                  <a:lnTo>
                    <a:pt x="111"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1" y="18"/>
                  </a:lnTo>
                  <a:lnTo>
                    <a:pt x="110" y="18"/>
                  </a:lnTo>
                  <a:lnTo>
                    <a:pt x="110" y="20"/>
                  </a:lnTo>
                  <a:lnTo>
                    <a:pt x="109" y="20"/>
                  </a:lnTo>
                  <a:lnTo>
                    <a:pt x="109" y="21"/>
                  </a:lnTo>
                  <a:lnTo>
                    <a:pt x="109" y="22"/>
                  </a:lnTo>
                  <a:lnTo>
                    <a:pt x="107" y="22"/>
                  </a:lnTo>
                  <a:lnTo>
                    <a:pt x="109" y="24"/>
                  </a:lnTo>
                  <a:lnTo>
                    <a:pt x="109" y="25"/>
                  </a:lnTo>
                  <a:lnTo>
                    <a:pt x="107" y="25"/>
                  </a:lnTo>
                  <a:lnTo>
                    <a:pt x="107" y="26"/>
                  </a:lnTo>
                  <a:lnTo>
                    <a:pt x="109" y="26"/>
                  </a:lnTo>
                  <a:lnTo>
                    <a:pt x="109" y="28"/>
                  </a:lnTo>
                  <a:lnTo>
                    <a:pt x="109" y="29"/>
                  </a:lnTo>
                  <a:lnTo>
                    <a:pt x="107" y="29"/>
                  </a:lnTo>
                  <a:lnTo>
                    <a:pt x="107" y="30"/>
                  </a:lnTo>
                  <a:lnTo>
                    <a:pt x="109" y="31"/>
                  </a:lnTo>
                  <a:lnTo>
                    <a:pt x="107" y="31"/>
                  </a:lnTo>
                  <a:lnTo>
                    <a:pt x="107"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7" y="45"/>
                  </a:lnTo>
                  <a:lnTo>
                    <a:pt x="106" y="45"/>
                  </a:lnTo>
                  <a:lnTo>
                    <a:pt x="106" y="46"/>
                  </a:lnTo>
                  <a:lnTo>
                    <a:pt x="106" y="47"/>
                  </a:lnTo>
                  <a:lnTo>
                    <a:pt x="105" y="47"/>
                  </a:lnTo>
                  <a:lnTo>
                    <a:pt x="105" y="49"/>
                  </a:lnTo>
                  <a:lnTo>
                    <a:pt x="103" y="50"/>
                  </a:lnTo>
                  <a:lnTo>
                    <a:pt x="103" y="51"/>
                  </a:lnTo>
                  <a:lnTo>
                    <a:pt x="102" y="51"/>
                  </a:lnTo>
                  <a:lnTo>
                    <a:pt x="102" y="52"/>
                  </a:lnTo>
                  <a:lnTo>
                    <a:pt x="101" y="52"/>
                  </a:lnTo>
                  <a:lnTo>
                    <a:pt x="99" y="54"/>
                  </a:lnTo>
                  <a:lnTo>
                    <a:pt x="98" y="54"/>
                  </a:lnTo>
                  <a:lnTo>
                    <a:pt x="98" y="55"/>
                  </a:lnTo>
                  <a:lnTo>
                    <a:pt x="98" y="56"/>
                  </a:lnTo>
                  <a:lnTo>
                    <a:pt x="98" y="58"/>
                  </a:lnTo>
                  <a:lnTo>
                    <a:pt x="97" y="58"/>
                  </a:lnTo>
                  <a:lnTo>
                    <a:pt x="97" y="59"/>
                  </a:lnTo>
                  <a:lnTo>
                    <a:pt x="98" y="59"/>
                  </a:lnTo>
                  <a:lnTo>
                    <a:pt x="98" y="60"/>
                  </a:lnTo>
                  <a:lnTo>
                    <a:pt x="99" y="62"/>
                  </a:lnTo>
                  <a:lnTo>
                    <a:pt x="99" y="63"/>
                  </a:lnTo>
                  <a:lnTo>
                    <a:pt x="101" y="63"/>
                  </a:lnTo>
                  <a:lnTo>
                    <a:pt x="101" y="64"/>
                  </a:lnTo>
                  <a:lnTo>
                    <a:pt x="102" y="66"/>
                  </a:lnTo>
                  <a:lnTo>
                    <a:pt x="103" y="66"/>
                  </a:lnTo>
                  <a:lnTo>
                    <a:pt x="103" y="67"/>
                  </a:lnTo>
                  <a:lnTo>
                    <a:pt x="102" y="67"/>
                  </a:lnTo>
                  <a:lnTo>
                    <a:pt x="103" y="67"/>
                  </a:lnTo>
                  <a:lnTo>
                    <a:pt x="103" y="68"/>
                  </a:lnTo>
                  <a:lnTo>
                    <a:pt x="103" y="69"/>
                  </a:lnTo>
                  <a:lnTo>
                    <a:pt x="105" y="69"/>
                  </a:lnTo>
                  <a:lnTo>
                    <a:pt x="105" y="71"/>
                  </a:lnTo>
                  <a:lnTo>
                    <a:pt x="106" y="71"/>
                  </a:lnTo>
                  <a:lnTo>
                    <a:pt x="105" y="71"/>
                  </a:lnTo>
                  <a:lnTo>
                    <a:pt x="105" y="72"/>
                  </a:lnTo>
                  <a:lnTo>
                    <a:pt x="106" y="72"/>
                  </a:lnTo>
                  <a:lnTo>
                    <a:pt x="107" y="72"/>
                  </a:lnTo>
                  <a:lnTo>
                    <a:pt x="107" y="73"/>
                  </a:lnTo>
                  <a:lnTo>
                    <a:pt x="109" y="73"/>
                  </a:lnTo>
                  <a:lnTo>
                    <a:pt x="107" y="73"/>
                  </a:lnTo>
                  <a:lnTo>
                    <a:pt x="107" y="75"/>
                  </a:lnTo>
                  <a:lnTo>
                    <a:pt x="109" y="75"/>
                  </a:lnTo>
                  <a:lnTo>
                    <a:pt x="107" y="75"/>
                  </a:lnTo>
                  <a:lnTo>
                    <a:pt x="109" y="75"/>
                  </a:lnTo>
                  <a:lnTo>
                    <a:pt x="109" y="76"/>
                  </a:lnTo>
                  <a:lnTo>
                    <a:pt x="109" y="77"/>
                  </a:lnTo>
                  <a:lnTo>
                    <a:pt x="109" y="79"/>
                  </a:lnTo>
                  <a:lnTo>
                    <a:pt x="107" y="79"/>
                  </a:lnTo>
                  <a:lnTo>
                    <a:pt x="107" y="80"/>
                  </a:lnTo>
                  <a:lnTo>
                    <a:pt x="107" y="81"/>
                  </a:lnTo>
                  <a:lnTo>
                    <a:pt x="107" y="83"/>
                  </a:lnTo>
                  <a:lnTo>
                    <a:pt x="109" y="83"/>
                  </a:lnTo>
                  <a:lnTo>
                    <a:pt x="109" y="84"/>
                  </a:lnTo>
                  <a:lnTo>
                    <a:pt x="109" y="85"/>
                  </a:lnTo>
                  <a:lnTo>
                    <a:pt x="110" y="85"/>
                  </a:lnTo>
                  <a:lnTo>
                    <a:pt x="110" y="86"/>
                  </a:lnTo>
                  <a:lnTo>
                    <a:pt x="109" y="86"/>
                  </a:lnTo>
                  <a:lnTo>
                    <a:pt x="109" y="88"/>
                  </a:lnTo>
                  <a:lnTo>
                    <a:pt x="109" y="86"/>
                  </a:lnTo>
                  <a:lnTo>
                    <a:pt x="109" y="88"/>
                  </a:lnTo>
                  <a:lnTo>
                    <a:pt x="109" y="86"/>
                  </a:lnTo>
                  <a:lnTo>
                    <a:pt x="107" y="88"/>
                  </a:lnTo>
                  <a:lnTo>
                    <a:pt x="107" y="89"/>
                  </a:lnTo>
                  <a:lnTo>
                    <a:pt x="106" y="89"/>
                  </a:lnTo>
                  <a:lnTo>
                    <a:pt x="106" y="90"/>
                  </a:lnTo>
                  <a:lnTo>
                    <a:pt x="106" y="92"/>
                  </a:lnTo>
                  <a:lnTo>
                    <a:pt x="106" y="93"/>
                  </a:lnTo>
                  <a:lnTo>
                    <a:pt x="106" y="92"/>
                  </a:lnTo>
                  <a:lnTo>
                    <a:pt x="107" y="92"/>
                  </a:lnTo>
                  <a:lnTo>
                    <a:pt x="107" y="93"/>
                  </a:lnTo>
                  <a:lnTo>
                    <a:pt x="106" y="93"/>
                  </a:lnTo>
                  <a:lnTo>
                    <a:pt x="107" y="94"/>
                  </a:lnTo>
                  <a:lnTo>
                    <a:pt x="106" y="94"/>
                  </a:lnTo>
                  <a:lnTo>
                    <a:pt x="106" y="96"/>
                  </a:lnTo>
                  <a:lnTo>
                    <a:pt x="107" y="96"/>
                  </a:lnTo>
                  <a:lnTo>
                    <a:pt x="107" y="97"/>
                  </a:lnTo>
                  <a:lnTo>
                    <a:pt x="109" y="97"/>
                  </a:lnTo>
                  <a:lnTo>
                    <a:pt x="109" y="98"/>
                  </a:lnTo>
                  <a:lnTo>
                    <a:pt x="109" y="100"/>
                  </a:lnTo>
                  <a:lnTo>
                    <a:pt x="110" y="100"/>
                  </a:lnTo>
                  <a:lnTo>
                    <a:pt x="111" y="100"/>
                  </a:lnTo>
                  <a:lnTo>
                    <a:pt x="111" y="101"/>
                  </a:lnTo>
                  <a:lnTo>
                    <a:pt x="113" y="101"/>
                  </a:lnTo>
                  <a:lnTo>
                    <a:pt x="113" y="100"/>
                  </a:lnTo>
                  <a:lnTo>
                    <a:pt x="113" y="101"/>
                  </a:lnTo>
                  <a:lnTo>
                    <a:pt x="113" y="102"/>
                  </a:lnTo>
                  <a:lnTo>
                    <a:pt x="113" y="103"/>
                  </a:lnTo>
                  <a:lnTo>
                    <a:pt x="111" y="103"/>
                  </a:lnTo>
                  <a:lnTo>
                    <a:pt x="111" y="105"/>
                  </a:lnTo>
                  <a:lnTo>
                    <a:pt x="111" y="106"/>
                  </a:lnTo>
                  <a:lnTo>
                    <a:pt x="113" y="106"/>
                  </a:lnTo>
                  <a:lnTo>
                    <a:pt x="113" y="107"/>
                  </a:lnTo>
                  <a:lnTo>
                    <a:pt x="113" y="109"/>
                  </a:lnTo>
                  <a:lnTo>
                    <a:pt x="113" y="110"/>
                  </a:lnTo>
                  <a:lnTo>
                    <a:pt x="114" y="110"/>
                  </a:lnTo>
                  <a:lnTo>
                    <a:pt x="115" y="110"/>
                  </a:lnTo>
                  <a:lnTo>
                    <a:pt x="116" y="110"/>
                  </a:lnTo>
                  <a:lnTo>
                    <a:pt x="118" y="110"/>
                  </a:lnTo>
                  <a:lnTo>
                    <a:pt x="118" y="109"/>
                  </a:lnTo>
                  <a:lnTo>
                    <a:pt x="116" y="109"/>
                  </a:lnTo>
                  <a:lnTo>
                    <a:pt x="116" y="107"/>
                  </a:lnTo>
                  <a:lnTo>
                    <a:pt x="116" y="106"/>
                  </a:lnTo>
                  <a:lnTo>
                    <a:pt x="118" y="106"/>
                  </a:lnTo>
                  <a:lnTo>
                    <a:pt x="119" y="106"/>
                  </a:lnTo>
                  <a:lnTo>
                    <a:pt x="120" y="106"/>
                  </a:lnTo>
                  <a:lnTo>
                    <a:pt x="120" y="107"/>
                  </a:lnTo>
                  <a:lnTo>
                    <a:pt x="120" y="106"/>
                  </a:lnTo>
                  <a:lnTo>
                    <a:pt x="122" y="107"/>
                  </a:lnTo>
                  <a:lnTo>
                    <a:pt x="123" y="107"/>
                  </a:lnTo>
                  <a:lnTo>
                    <a:pt x="123" y="106"/>
                  </a:lnTo>
                  <a:lnTo>
                    <a:pt x="124" y="106"/>
                  </a:lnTo>
                  <a:lnTo>
                    <a:pt x="124" y="105"/>
                  </a:lnTo>
                  <a:lnTo>
                    <a:pt x="126" y="105"/>
                  </a:lnTo>
                  <a:lnTo>
                    <a:pt x="126" y="103"/>
                  </a:lnTo>
                  <a:lnTo>
                    <a:pt x="126" y="102"/>
                  </a:lnTo>
                  <a:lnTo>
                    <a:pt x="127" y="102"/>
                  </a:lnTo>
                  <a:lnTo>
                    <a:pt x="127" y="103"/>
                  </a:lnTo>
                  <a:lnTo>
                    <a:pt x="128" y="103"/>
                  </a:lnTo>
                  <a:lnTo>
                    <a:pt x="130" y="103"/>
                  </a:lnTo>
                  <a:lnTo>
                    <a:pt x="130" y="105"/>
                  </a:lnTo>
                  <a:lnTo>
                    <a:pt x="131" y="105"/>
                  </a:lnTo>
                  <a:lnTo>
                    <a:pt x="132" y="105"/>
                  </a:lnTo>
                  <a:lnTo>
                    <a:pt x="132" y="106"/>
                  </a:lnTo>
                  <a:lnTo>
                    <a:pt x="134" y="106"/>
                  </a:lnTo>
                  <a:lnTo>
                    <a:pt x="134" y="107"/>
                  </a:lnTo>
                  <a:lnTo>
                    <a:pt x="134" y="109"/>
                  </a:lnTo>
                  <a:lnTo>
                    <a:pt x="134" y="110"/>
                  </a:lnTo>
                  <a:lnTo>
                    <a:pt x="134" y="109"/>
                  </a:lnTo>
                  <a:lnTo>
                    <a:pt x="132" y="109"/>
                  </a:lnTo>
                  <a:lnTo>
                    <a:pt x="131" y="107"/>
                  </a:lnTo>
                  <a:lnTo>
                    <a:pt x="130" y="107"/>
                  </a:lnTo>
                  <a:lnTo>
                    <a:pt x="130" y="109"/>
                  </a:lnTo>
                  <a:lnTo>
                    <a:pt x="128" y="109"/>
                  </a:lnTo>
                  <a:lnTo>
                    <a:pt x="128" y="110"/>
                  </a:lnTo>
                  <a:lnTo>
                    <a:pt x="128" y="111"/>
                  </a:lnTo>
                  <a:lnTo>
                    <a:pt x="128" y="113"/>
                  </a:lnTo>
                  <a:lnTo>
                    <a:pt x="128" y="114"/>
                  </a:lnTo>
                  <a:lnTo>
                    <a:pt x="128" y="115"/>
                  </a:lnTo>
                  <a:lnTo>
                    <a:pt x="130" y="117"/>
                  </a:lnTo>
                  <a:lnTo>
                    <a:pt x="130" y="118"/>
                  </a:lnTo>
                  <a:lnTo>
                    <a:pt x="131" y="118"/>
                  </a:lnTo>
                  <a:lnTo>
                    <a:pt x="132" y="119"/>
                  </a:lnTo>
                  <a:lnTo>
                    <a:pt x="132"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7" y="132"/>
                  </a:lnTo>
                  <a:lnTo>
                    <a:pt x="136" y="134"/>
                  </a:lnTo>
                  <a:lnTo>
                    <a:pt x="137" y="134"/>
                  </a:lnTo>
                  <a:lnTo>
                    <a:pt x="139" y="134"/>
                  </a:lnTo>
                  <a:lnTo>
                    <a:pt x="139" y="135"/>
                  </a:lnTo>
                  <a:lnTo>
                    <a:pt x="139" y="136"/>
                  </a:lnTo>
                  <a:lnTo>
                    <a:pt x="137" y="136"/>
                  </a:lnTo>
                  <a:lnTo>
                    <a:pt x="136" y="135"/>
                  </a:lnTo>
                  <a:lnTo>
                    <a:pt x="135" y="135"/>
                  </a:lnTo>
                  <a:lnTo>
                    <a:pt x="135" y="136"/>
                  </a:lnTo>
                  <a:lnTo>
                    <a:pt x="136" y="136"/>
                  </a:lnTo>
                  <a:lnTo>
                    <a:pt x="136" y="138"/>
                  </a:lnTo>
                  <a:lnTo>
                    <a:pt x="137" y="138"/>
                  </a:lnTo>
                  <a:lnTo>
                    <a:pt x="137" y="139"/>
                  </a:lnTo>
                  <a:lnTo>
                    <a:pt x="137" y="140"/>
                  </a:lnTo>
                  <a:lnTo>
                    <a:pt x="139" y="140"/>
                  </a:lnTo>
                  <a:lnTo>
                    <a:pt x="139" y="141"/>
                  </a:lnTo>
                  <a:lnTo>
                    <a:pt x="139" y="143"/>
                  </a:lnTo>
                  <a:lnTo>
                    <a:pt x="140" y="143"/>
                  </a:lnTo>
                  <a:lnTo>
                    <a:pt x="140" y="144"/>
                  </a:lnTo>
                  <a:lnTo>
                    <a:pt x="140" y="145"/>
                  </a:lnTo>
                  <a:lnTo>
                    <a:pt x="141" y="145"/>
                  </a:lnTo>
                  <a:lnTo>
                    <a:pt x="141" y="144"/>
                  </a:lnTo>
                  <a:lnTo>
                    <a:pt x="143" y="144"/>
                  </a:lnTo>
                  <a:lnTo>
                    <a:pt x="143" y="143"/>
                  </a:lnTo>
                  <a:lnTo>
                    <a:pt x="141" y="143"/>
                  </a:lnTo>
                  <a:lnTo>
                    <a:pt x="141" y="141"/>
                  </a:lnTo>
                  <a:lnTo>
                    <a:pt x="143" y="141"/>
                  </a:lnTo>
                  <a:lnTo>
                    <a:pt x="144" y="141"/>
                  </a:lnTo>
                  <a:lnTo>
                    <a:pt x="145" y="141"/>
                  </a:lnTo>
                  <a:lnTo>
                    <a:pt x="145" y="143"/>
                  </a:lnTo>
                  <a:lnTo>
                    <a:pt x="145" y="144"/>
                  </a:lnTo>
                  <a:lnTo>
                    <a:pt x="145" y="145"/>
                  </a:lnTo>
                  <a:lnTo>
                    <a:pt x="147" y="145"/>
                  </a:lnTo>
                  <a:lnTo>
                    <a:pt x="148" y="145"/>
                  </a:lnTo>
                  <a:lnTo>
                    <a:pt x="148" y="147"/>
                  </a:lnTo>
                  <a:lnTo>
                    <a:pt x="149" y="147"/>
                  </a:lnTo>
                  <a:lnTo>
                    <a:pt x="151" y="147"/>
                  </a:lnTo>
                  <a:lnTo>
                    <a:pt x="151" y="145"/>
                  </a:lnTo>
                  <a:lnTo>
                    <a:pt x="149" y="144"/>
                  </a:lnTo>
                  <a:lnTo>
                    <a:pt x="149" y="143"/>
                  </a:lnTo>
                  <a:lnTo>
                    <a:pt x="149" y="141"/>
                  </a:lnTo>
                  <a:lnTo>
                    <a:pt x="151" y="141"/>
                  </a:lnTo>
                  <a:lnTo>
                    <a:pt x="151" y="143"/>
                  </a:lnTo>
                  <a:lnTo>
                    <a:pt x="152" y="143"/>
                  </a:lnTo>
                  <a:lnTo>
                    <a:pt x="152" y="144"/>
                  </a:lnTo>
                  <a:lnTo>
                    <a:pt x="151" y="144"/>
                  </a:lnTo>
                  <a:lnTo>
                    <a:pt x="152" y="144"/>
                  </a:lnTo>
                  <a:lnTo>
                    <a:pt x="152" y="145"/>
                  </a:lnTo>
                  <a:lnTo>
                    <a:pt x="152" y="147"/>
                  </a:lnTo>
                  <a:lnTo>
                    <a:pt x="153" y="148"/>
                  </a:lnTo>
                  <a:lnTo>
                    <a:pt x="154" y="148"/>
                  </a:lnTo>
                  <a:lnTo>
                    <a:pt x="154" y="149"/>
                  </a:lnTo>
                  <a:lnTo>
                    <a:pt x="156" y="149"/>
                  </a:lnTo>
                  <a:lnTo>
                    <a:pt x="157" y="151"/>
                  </a:lnTo>
                  <a:lnTo>
                    <a:pt x="157" y="152"/>
                  </a:lnTo>
                  <a:lnTo>
                    <a:pt x="158" y="152"/>
                  </a:lnTo>
                  <a:lnTo>
                    <a:pt x="158" y="153"/>
                  </a:lnTo>
                  <a:lnTo>
                    <a:pt x="160" y="153"/>
                  </a:lnTo>
                  <a:lnTo>
                    <a:pt x="160" y="155"/>
                  </a:lnTo>
                  <a:lnTo>
                    <a:pt x="161" y="155"/>
                  </a:lnTo>
                  <a:lnTo>
                    <a:pt x="161" y="156"/>
                  </a:lnTo>
                  <a:lnTo>
                    <a:pt x="162" y="155"/>
                  </a:lnTo>
                  <a:lnTo>
                    <a:pt x="164" y="155"/>
                  </a:lnTo>
                  <a:lnTo>
                    <a:pt x="165" y="155"/>
                  </a:lnTo>
                  <a:lnTo>
                    <a:pt x="165" y="156"/>
                  </a:lnTo>
                  <a:lnTo>
                    <a:pt x="165" y="157"/>
                  </a:lnTo>
                  <a:lnTo>
                    <a:pt x="164" y="157"/>
                  </a:lnTo>
                  <a:lnTo>
                    <a:pt x="164" y="158"/>
                  </a:lnTo>
                  <a:lnTo>
                    <a:pt x="165" y="158"/>
                  </a:lnTo>
                  <a:lnTo>
                    <a:pt x="165" y="160"/>
                  </a:lnTo>
                  <a:lnTo>
                    <a:pt x="166" y="161"/>
                  </a:lnTo>
                  <a:lnTo>
                    <a:pt x="166" y="162"/>
                  </a:lnTo>
                  <a:lnTo>
                    <a:pt x="168" y="162"/>
                  </a:lnTo>
                  <a:lnTo>
                    <a:pt x="168" y="164"/>
                  </a:lnTo>
                  <a:lnTo>
                    <a:pt x="168" y="165"/>
                  </a:lnTo>
                  <a:lnTo>
                    <a:pt x="169" y="165"/>
                  </a:lnTo>
                  <a:lnTo>
                    <a:pt x="169" y="166"/>
                  </a:lnTo>
                  <a:lnTo>
                    <a:pt x="170" y="168"/>
                  </a:lnTo>
                  <a:lnTo>
                    <a:pt x="171" y="168"/>
                  </a:lnTo>
                  <a:lnTo>
                    <a:pt x="171" y="169"/>
                  </a:lnTo>
                  <a:lnTo>
                    <a:pt x="173" y="169"/>
                  </a:lnTo>
                  <a:lnTo>
                    <a:pt x="174" y="169"/>
                  </a:lnTo>
                  <a:lnTo>
                    <a:pt x="174" y="168"/>
                  </a:lnTo>
                  <a:lnTo>
                    <a:pt x="175" y="168"/>
                  </a:lnTo>
                  <a:lnTo>
                    <a:pt x="175" y="169"/>
                  </a:lnTo>
                  <a:lnTo>
                    <a:pt x="177" y="169"/>
                  </a:lnTo>
                  <a:lnTo>
                    <a:pt x="177" y="168"/>
                  </a:lnTo>
                  <a:lnTo>
                    <a:pt x="177" y="169"/>
                  </a:lnTo>
                  <a:lnTo>
                    <a:pt x="178" y="169"/>
                  </a:lnTo>
                  <a:lnTo>
                    <a:pt x="179" y="169"/>
                  </a:lnTo>
                  <a:lnTo>
                    <a:pt x="179" y="168"/>
                  </a:lnTo>
                  <a:lnTo>
                    <a:pt x="181" y="168"/>
                  </a:lnTo>
                  <a:lnTo>
                    <a:pt x="182" y="168"/>
                  </a:lnTo>
                  <a:lnTo>
                    <a:pt x="181" y="168"/>
                  </a:lnTo>
                  <a:lnTo>
                    <a:pt x="181" y="166"/>
                  </a:lnTo>
                  <a:lnTo>
                    <a:pt x="182" y="166"/>
                  </a:lnTo>
                  <a:lnTo>
                    <a:pt x="183"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2" y="158"/>
                  </a:lnTo>
                  <a:lnTo>
                    <a:pt x="192" y="160"/>
                  </a:lnTo>
                  <a:lnTo>
                    <a:pt x="194" y="160"/>
                  </a:lnTo>
                  <a:lnTo>
                    <a:pt x="194" y="161"/>
                  </a:lnTo>
                  <a:lnTo>
                    <a:pt x="195" y="161"/>
                  </a:lnTo>
                  <a:lnTo>
                    <a:pt x="196" y="162"/>
                  </a:lnTo>
                  <a:lnTo>
                    <a:pt x="196" y="164"/>
                  </a:lnTo>
                  <a:lnTo>
                    <a:pt x="196" y="165"/>
                  </a:lnTo>
                  <a:lnTo>
                    <a:pt x="196" y="166"/>
                  </a:lnTo>
                  <a:lnTo>
                    <a:pt x="198" y="166"/>
                  </a:lnTo>
                  <a:lnTo>
                    <a:pt x="198" y="168"/>
                  </a:lnTo>
                  <a:lnTo>
                    <a:pt x="198" y="169"/>
                  </a:lnTo>
                  <a:lnTo>
                    <a:pt x="199" y="169"/>
                  </a:lnTo>
                  <a:lnTo>
                    <a:pt x="199" y="170"/>
                  </a:lnTo>
                  <a:lnTo>
                    <a:pt x="200" y="170"/>
                  </a:lnTo>
                  <a:lnTo>
                    <a:pt x="202" y="170"/>
                  </a:lnTo>
                  <a:lnTo>
                    <a:pt x="200" y="170"/>
                  </a:lnTo>
                  <a:lnTo>
                    <a:pt x="200" y="172"/>
                  </a:lnTo>
                  <a:lnTo>
                    <a:pt x="200" y="170"/>
                  </a:lnTo>
                  <a:lnTo>
                    <a:pt x="200"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4" y="169"/>
                  </a:lnTo>
                  <a:lnTo>
                    <a:pt x="206" y="169"/>
                  </a:lnTo>
                  <a:lnTo>
                    <a:pt x="206" y="168"/>
                  </a:lnTo>
                  <a:lnTo>
                    <a:pt x="204" y="168"/>
                  </a:lnTo>
                  <a:lnTo>
                    <a:pt x="206" y="168"/>
                  </a:lnTo>
                  <a:lnTo>
                    <a:pt x="207" y="169"/>
                  </a:lnTo>
                  <a:lnTo>
                    <a:pt x="207" y="168"/>
                  </a:lnTo>
                  <a:lnTo>
                    <a:pt x="208" y="168"/>
                  </a:lnTo>
                  <a:lnTo>
                    <a:pt x="209" y="168"/>
                  </a:lnTo>
                  <a:lnTo>
                    <a:pt x="209" y="166"/>
                  </a:lnTo>
                  <a:lnTo>
                    <a:pt x="209" y="165"/>
                  </a:lnTo>
                  <a:lnTo>
                    <a:pt x="208" y="164"/>
                  </a:lnTo>
                  <a:lnTo>
                    <a:pt x="209" y="164"/>
                  </a:lnTo>
                  <a:lnTo>
                    <a:pt x="211" y="162"/>
                  </a:lnTo>
                  <a:lnTo>
                    <a:pt x="211" y="164"/>
                  </a:lnTo>
                  <a:lnTo>
                    <a:pt x="211" y="162"/>
                  </a:lnTo>
                  <a:lnTo>
                    <a:pt x="212" y="162"/>
                  </a:lnTo>
                  <a:lnTo>
                    <a:pt x="211" y="161"/>
                  </a:lnTo>
                  <a:lnTo>
                    <a:pt x="212" y="161"/>
                  </a:lnTo>
                  <a:lnTo>
                    <a:pt x="213" y="160"/>
                  </a:lnTo>
                  <a:lnTo>
                    <a:pt x="213" y="158"/>
                  </a:lnTo>
                  <a:lnTo>
                    <a:pt x="213" y="157"/>
                  </a:lnTo>
                  <a:lnTo>
                    <a:pt x="213" y="156"/>
                  </a:lnTo>
                  <a:lnTo>
                    <a:pt x="215" y="156"/>
                  </a:lnTo>
                  <a:lnTo>
                    <a:pt x="216" y="157"/>
                  </a:lnTo>
                  <a:lnTo>
                    <a:pt x="216" y="156"/>
                  </a:lnTo>
                  <a:lnTo>
                    <a:pt x="217" y="156"/>
                  </a:lnTo>
                  <a:lnTo>
                    <a:pt x="219" y="156"/>
                  </a:lnTo>
                  <a:lnTo>
                    <a:pt x="220" y="156"/>
                  </a:lnTo>
                  <a:lnTo>
                    <a:pt x="221"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0" y="160"/>
                  </a:lnTo>
                  <a:lnTo>
                    <a:pt x="230" y="158"/>
                  </a:lnTo>
                  <a:lnTo>
                    <a:pt x="232" y="158"/>
                  </a:lnTo>
                  <a:lnTo>
                    <a:pt x="233" y="158"/>
                  </a:lnTo>
                  <a:lnTo>
                    <a:pt x="234" y="158"/>
                  </a:lnTo>
                  <a:lnTo>
                    <a:pt x="234" y="157"/>
                  </a:lnTo>
                  <a:lnTo>
                    <a:pt x="236" y="157"/>
                  </a:lnTo>
                  <a:lnTo>
                    <a:pt x="237" y="158"/>
                  </a:lnTo>
                  <a:lnTo>
                    <a:pt x="237" y="160"/>
                  </a:lnTo>
                  <a:lnTo>
                    <a:pt x="238" y="160"/>
                  </a:lnTo>
                  <a:lnTo>
                    <a:pt x="238" y="161"/>
                  </a:lnTo>
                  <a:lnTo>
                    <a:pt x="237" y="161"/>
                  </a:lnTo>
                  <a:lnTo>
                    <a:pt x="237" y="162"/>
                  </a:lnTo>
                  <a:lnTo>
                    <a:pt x="236" y="162"/>
                  </a:lnTo>
                  <a:lnTo>
                    <a:pt x="236" y="164"/>
                  </a:lnTo>
                  <a:lnTo>
                    <a:pt x="236" y="165"/>
                  </a:lnTo>
                  <a:lnTo>
                    <a:pt x="234" y="165"/>
                  </a:lnTo>
                  <a:lnTo>
                    <a:pt x="234" y="166"/>
                  </a:lnTo>
                  <a:lnTo>
                    <a:pt x="234" y="168"/>
                  </a:lnTo>
                  <a:lnTo>
                    <a:pt x="233" y="168"/>
                  </a:lnTo>
                  <a:lnTo>
                    <a:pt x="233" y="169"/>
                  </a:lnTo>
                  <a:lnTo>
                    <a:pt x="232" y="169"/>
                  </a:lnTo>
                  <a:lnTo>
                    <a:pt x="233" y="169"/>
                  </a:lnTo>
                  <a:lnTo>
                    <a:pt x="233" y="170"/>
                  </a:lnTo>
                  <a:lnTo>
                    <a:pt x="233" y="172"/>
                  </a:lnTo>
                  <a:lnTo>
                    <a:pt x="234" y="172"/>
                  </a:lnTo>
                  <a:lnTo>
                    <a:pt x="233" y="172"/>
                  </a:lnTo>
                  <a:lnTo>
                    <a:pt x="234" y="173"/>
                  </a:lnTo>
                  <a:lnTo>
                    <a:pt x="234" y="174"/>
                  </a:lnTo>
                  <a:lnTo>
                    <a:pt x="236" y="174"/>
                  </a:lnTo>
                  <a:lnTo>
                    <a:pt x="236" y="175"/>
                  </a:lnTo>
                  <a:lnTo>
                    <a:pt x="236" y="177"/>
                  </a:lnTo>
                  <a:lnTo>
                    <a:pt x="237" y="177"/>
                  </a:lnTo>
                  <a:lnTo>
                    <a:pt x="237" y="178"/>
                  </a:lnTo>
                  <a:lnTo>
                    <a:pt x="237" y="179"/>
                  </a:lnTo>
                  <a:lnTo>
                    <a:pt x="238" y="179"/>
                  </a:lnTo>
                  <a:lnTo>
                    <a:pt x="238" y="178"/>
                  </a:lnTo>
                  <a:lnTo>
                    <a:pt x="238"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7" y="185"/>
                  </a:lnTo>
                  <a:lnTo>
                    <a:pt x="247" y="183"/>
                  </a:lnTo>
                  <a:lnTo>
                    <a:pt x="249" y="185"/>
                  </a:lnTo>
                  <a:lnTo>
                    <a:pt x="249" y="183"/>
                  </a:lnTo>
                  <a:lnTo>
                    <a:pt x="250" y="183"/>
                  </a:lnTo>
                  <a:lnTo>
                    <a:pt x="250" y="185"/>
                  </a:lnTo>
                  <a:lnTo>
                    <a:pt x="251" y="185"/>
                  </a:lnTo>
                  <a:lnTo>
                    <a:pt x="253" y="185"/>
                  </a:lnTo>
                  <a:lnTo>
                    <a:pt x="253" y="186"/>
                  </a:lnTo>
                  <a:lnTo>
                    <a:pt x="254" y="186"/>
                  </a:lnTo>
                  <a:lnTo>
                    <a:pt x="254" y="187"/>
                  </a:lnTo>
                  <a:lnTo>
                    <a:pt x="255" y="187"/>
                  </a:lnTo>
                  <a:lnTo>
                    <a:pt x="255" y="189"/>
                  </a:lnTo>
                  <a:lnTo>
                    <a:pt x="254" y="189"/>
                  </a:lnTo>
                  <a:lnTo>
                    <a:pt x="254" y="190"/>
                  </a:lnTo>
                  <a:lnTo>
                    <a:pt x="253" y="190"/>
                  </a:lnTo>
                  <a:lnTo>
                    <a:pt x="253" y="191"/>
                  </a:lnTo>
                  <a:lnTo>
                    <a:pt x="253" y="192"/>
                  </a:lnTo>
                  <a:lnTo>
                    <a:pt x="254" y="192"/>
                  </a:lnTo>
                  <a:lnTo>
                    <a:pt x="254" y="194"/>
                  </a:lnTo>
                  <a:lnTo>
                    <a:pt x="254" y="195"/>
                  </a:lnTo>
                  <a:lnTo>
                    <a:pt x="255" y="196"/>
                  </a:lnTo>
                  <a:lnTo>
                    <a:pt x="255"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4" y="196"/>
                  </a:lnTo>
                  <a:lnTo>
                    <a:pt x="266" y="196"/>
                  </a:lnTo>
                  <a:lnTo>
                    <a:pt x="266" y="198"/>
                  </a:lnTo>
                  <a:lnTo>
                    <a:pt x="266" y="196"/>
                  </a:lnTo>
                  <a:lnTo>
                    <a:pt x="266" y="198"/>
                  </a:lnTo>
                  <a:lnTo>
                    <a:pt x="267" y="198"/>
                  </a:lnTo>
                  <a:lnTo>
                    <a:pt x="268" y="198"/>
                  </a:lnTo>
                  <a:lnTo>
                    <a:pt x="268" y="199"/>
                  </a:lnTo>
                  <a:lnTo>
                    <a:pt x="270" y="199"/>
                  </a:lnTo>
                  <a:lnTo>
                    <a:pt x="271" y="199"/>
                  </a:lnTo>
                  <a:lnTo>
                    <a:pt x="271" y="198"/>
                  </a:lnTo>
                  <a:lnTo>
                    <a:pt x="270" y="198"/>
                  </a:lnTo>
                  <a:lnTo>
                    <a:pt x="270" y="196"/>
                  </a:lnTo>
                  <a:lnTo>
                    <a:pt x="268" y="196"/>
                  </a:lnTo>
                  <a:lnTo>
                    <a:pt x="268" y="195"/>
                  </a:lnTo>
                  <a:lnTo>
                    <a:pt x="268" y="194"/>
                  </a:lnTo>
                  <a:lnTo>
                    <a:pt x="270" y="194"/>
                  </a:lnTo>
                  <a:lnTo>
                    <a:pt x="270" y="195"/>
                  </a:lnTo>
                  <a:lnTo>
                    <a:pt x="271" y="195"/>
                  </a:lnTo>
                  <a:lnTo>
                    <a:pt x="272" y="195"/>
                  </a:lnTo>
                  <a:lnTo>
                    <a:pt x="274" y="195"/>
                  </a:lnTo>
                  <a:lnTo>
                    <a:pt x="274" y="194"/>
                  </a:lnTo>
                  <a:lnTo>
                    <a:pt x="275" y="194"/>
                  </a:lnTo>
                  <a:lnTo>
                    <a:pt x="275" y="192"/>
                  </a:lnTo>
                  <a:lnTo>
                    <a:pt x="276" y="192"/>
                  </a:lnTo>
                  <a:lnTo>
                    <a:pt x="276"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5" y="203"/>
                  </a:lnTo>
                  <a:lnTo>
                    <a:pt x="285" y="202"/>
                  </a:lnTo>
                  <a:lnTo>
                    <a:pt x="287" y="202"/>
                  </a:lnTo>
                  <a:lnTo>
                    <a:pt x="288" y="202"/>
                  </a:lnTo>
                  <a:lnTo>
                    <a:pt x="289" y="200"/>
                  </a:lnTo>
                  <a:lnTo>
                    <a:pt x="291" y="200"/>
                  </a:lnTo>
                  <a:lnTo>
                    <a:pt x="291" y="202"/>
                  </a:lnTo>
                  <a:lnTo>
                    <a:pt x="292" y="202"/>
                  </a:lnTo>
                  <a:lnTo>
                    <a:pt x="292" y="203"/>
                  </a:lnTo>
                  <a:lnTo>
                    <a:pt x="293" y="203"/>
                  </a:lnTo>
                  <a:lnTo>
                    <a:pt x="292" y="203"/>
                  </a:lnTo>
                  <a:lnTo>
                    <a:pt x="292" y="204"/>
                  </a:lnTo>
                  <a:lnTo>
                    <a:pt x="292" y="206"/>
                  </a:lnTo>
                  <a:lnTo>
                    <a:pt x="292" y="207"/>
                  </a:lnTo>
                  <a:lnTo>
                    <a:pt x="291" y="207"/>
                  </a:lnTo>
                  <a:lnTo>
                    <a:pt x="291" y="208"/>
                  </a:lnTo>
                  <a:lnTo>
                    <a:pt x="289" y="208"/>
                  </a:lnTo>
                  <a:lnTo>
                    <a:pt x="291" y="208"/>
                  </a:lnTo>
                  <a:lnTo>
                    <a:pt x="292" y="208"/>
                  </a:lnTo>
                  <a:lnTo>
                    <a:pt x="292" y="210"/>
                  </a:lnTo>
                  <a:lnTo>
                    <a:pt x="291" y="210"/>
                  </a:lnTo>
                  <a:lnTo>
                    <a:pt x="291" y="211"/>
                  </a:lnTo>
                  <a:lnTo>
                    <a:pt x="291" y="212"/>
                  </a:lnTo>
                  <a:lnTo>
                    <a:pt x="291" y="213"/>
                  </a:lnTo>
                  <a:lnTo>
                    <a:pt x="292" y="213"/>
                  </a:lnTo>
                  <a:lnTo>
                    <a:pt x="292" y="215"/>
                  </a:lnTo>
                  <a:lnTo>
                    <a:pt x="293" y="215"/>
                  </a:lnTo>
                  <a:lnTo>
                    <a:pt x="293"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10"/>
                  </a:lnTo>
                  <a:lnTo>
                    <a:pt x="302" y="210"/>
                  </a:lnTo>
                  <a:lnTo>
                    <a:pt x="302" y="208"/>
                  </a:lnTo>
                  <a:lnTo>
                    <a:pt x="302" y="210"/>
                  </a:lnTo>
                  <a:lnTo>
                    <a:pt x="304" y="210"/>
                  </a:lnTo>
                  <a:lnTo>
                    <a:pt x="304" y="211"/>
                  </a:lnTo>
                  <a:lnTo>
                    <a:pt x="305" y="211"/>
                  </a:lnTo>
                  <a:lnTo>
                    <a:pt x="304" y="211"/>
                  </a:lnTo>
                  <a:lnTo>
                    <a:pt x="304" y="212"/>
                  </a:lnTo>
                  <a:lnTo>
                    <a:pt x="304" y="213"/>
                  </a:lnTo>
                  <a:lnTo>
                    <a:pt x="302" y="213"/>
                  </a:lnTo>
                  <a:lnTo>
                    <a:pt x="302" y="215"/>
                  </a:lnTo>
                  <a:lnTo>
                    <a:pt x="304" y="215"/>
                  </a:lnTo>
                  <a:lnTo>
                    <a:pt x="305" y="215"/>
                  </a:lnTo>
                  <a:lnTo>
                    <a:pt x="306" y="215"/>
                  </a:lnTo>
                  <a:lnTo>
                    <a:pt x="305" y="216"/>
                  </a:lnTo>
                  <a:lnTo>
                    <a:pt x="306" y="216"/>
                  </a:lnTo>
                  <a:lnTo>
                    <a:pt x="308" y="216"/>
                  </a:lnTo>
                  <a:lnTo>
                    <a:pt x="308" y="217"/>
                  </a:lnTo>
                  <a:lnTo>
                    <a:pt x="309" y="217"/>
                  </a:lnTo>
                  <a:lnTo>
                    <a:pt x="309" y="219"/>
                  </a:lnTo>
                  <a:lnTo>
                    <a:pt x="310"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3" y="221"/>
                  </a:lnTo>
                  <a:lnTo>
                    <a:pt x="325" y="221"/>
                  </a:lnTo>
                  <a:lnTo>
                    <a:pt x="326" y="221"/>
                  </a:lnTo>
                  <a:lnTo>
                    <a:pt x="326" y="220"/>
                  </a:lnTo>
                  <a:lnTo>
                    <a:pt x="327"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0" y="217"/>
                  </a:lnTo>
                  <a:lnTo>
                    <a:pt x="342" y="217"/>
                  </a:lnTo>
                  <a:lnTo>
                    <a:pt x="342" y="219"/>
                  </a:lnTo>
                  <a:lnTo>
                    <a:pt x="343" y="219"/>
                  </a:lnTo>
                  <a:lnTo>
                    <a:pt x="343" y="217"/>
                  </a:lnTo>
                  <a:lnTo>
                    <a:pt x="344" y="217"/>
                  </a:lnTo>
                  <a:lnTo>
                    <a:pt x="344" y="216"/>
                  </a:lnTo>
                  <a:lnTo>
                    <a:pt x="346" y="216"/>
                  </a:lnTo>
                  <a:lnTo>
                    <a:pt x="347" y="216"/>
                  </a:lnTo>
                  <a:lnTo>
                    <a:pt x="347" y="217"/>
                  </a:lnTo>
                  <a:lnTo>
                    <a:pt x="346" y="217"/>
                  </a:lnTo>
                  <a:lnTo>
                    <a:pt x="346" y="219"/>
                  </a:lnTo>
                  <a:lnTo>
                    <a:pt x="347" y="219"/>
                  </a:lnTo>
                  <a:lnTo>
                    <a:pt x="347" y="217"/>
                  </a:lnTo>
                  <a:lnTo>
                    <a:pt x="348" y="217"/>
                  </a:lnTo>
                  <a:lnTo>
                    <a:pt x="350" y="217"/>
                  </a:lnTo>
                  <a:lnTo>
                    <a:pt x="351" y="217"/>
                  </a:lnTo>
                  <a:lnTo>
                    <a:pt x="351" y="219"/>
                  </a:lnTo>
                  <a:lnTo>
                    <a:pt x="352" y="219"/>
                  </a:lnTo>
                  <a:lnTo>
                    <a:pt x="352" y="220"/>
                  </a:lnTo>
                  <a:lnTo>
                    <a:pt x="354" y="219"/>
                  </a:lnTo>
                  <a:lnTo>
                    <a:pt x="355" y="219"/>
                  </a:lnTo>
                  <a:lnTo>
                    <a:pt x="355" y="217"/>
                  </a:lnTo>
                  <a:lnTo>
                    <a:pt x="356" y="217"/>
                  </a:lnTo>
                  <a:lnTo>
                    <a:pt x="357" y="217"/>
                  </a:lnTo>
                  <a:lnTo>
                    <a:pt x="359" y="217"/>
                  </a:lnTo>
                  <a:lnTo>
                    <a:pt x="359" y="219"/>
                  </a:lnTo>
                  <a:lnTo>
                    <a:pt x="360" y="219"/>
                  </a:lnTo>
                  <a:lnTo>
                    <a:pt x="360" y="220"/>
                  </a:lnTo>
                  <a:lnTo>
                    <a:pt x="361" y="220"/>
                  </a:lnTo>
                  <a:lnTo>
                    <a:pt x="361" y="219"/>
                  </a:lnTo>
                  <a:lnTo>
                    <a:pt x="363" y="219"/>
                  </a:lnTo>
                  <a:lnTo>
                    <a:pt x="363" y="217"/>
                  </a:lnTo>
                  <a:lnTo>
                    <a:pt x="363" y="216"/>
                  </a:lnTo>
                  <a:lnTo>
                    <a:pt x="363" y="215"/>
                  </a:lnTo>
                  <a:lnTo>
                    <a:pt x="364" y="213"/>
                  </a:lnTo>
                  <a:lnTo>
                    <a:pt x="364" y="215"/>
                  </a:lnTo>
                  <a:lnTo>
                    <a:pt x="365" y="215"/>
                  </a:lnTo>
                  <a:lnTo>
                    <a:pt x="365"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8" y="219"/>
                  </a:lnTo>
                  <a:lnTo>
                    <a:pt x="380" y="219"/>
                  </a:lnTo>
                  <a:lnTo>
                    <a:pt x="381" y="219"/>
                  </a:lnTo>
                  <a:lnTo>
                    <a:pt x="381" y="220"/>
                  </a:lnTo>
                  <a:lnTo>
                    <a:pt x="381" y="221"/>
                  </a:lnTo>
                  <a:lnTo>
                    <a:pt x="382" y="221"/>
                  </a:lnTo>
                  <a:lnTo>
                    <a:pt x="382"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5" y="212"/>
                  </a:lnTo>
                  <a:lnTo>
                    <a:pt x="397" y="212"/>
                  </a:lnTo>
                  <a:lnTo>
                    <a:pt x="398" y="212"/>
                  </a:lnTo>
                  <a:lnTo>
                    <a:pt x="399" y="212"/>
                  </a:lnTo>
                  <a:lnTo>
                    <a:pt x="399" y="213"/>
                  </a:lnTo>
                  <a:lnTo>
                    <a:pt x="401" y="213"/>
                  </a:lnTo>
                  <a:lnTo>
                    <a:pt x="401" y="215"/>
                  </a:lnTo>
                  <a:lnTo>
                    <a:pt x="399" y="215"/>
                  </a:lnTo>
                  <a:lnTo>
                    <a:pt x="399" y="216"/>
                  </a:lnTo>
                  <a:lnTo>
                    <a:pt x="398" y="216"/>
                  </a:lnTo>
                  <a:lnTo>
                    <a:pt x="398" y="217"/>
                  </a:lnTo>
                  <a:lnTo>
                    <a:pt x="399" y="219"/>
                  </a:lnTo>
                  <a:lnTo>
                    <a:pt x="398" y="219"/>
                  </a:lnTo>
                  <a:lnTo>
                    <a:pt x="398" y="220"/>
                  </a:lnTo>
                  <a:lnTo>
                    <a:pt x="398" y="221"/>
                  </a:lnTo>
                  <a:lnTo>
                    <a:pt x="399"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7"/>
                  </a:lnTo>
                  <a:lnTo>
                    <a:pt x="409" y="227"/>
                  </a:lnTo>
                  <a:lnTo>
                    <a:pt x="409" y="228"/>
                  </a:lnTo>
                  <a:lnTo>
                    <a:pt x="410" y="228"/>
                  </a:lnTo>
                  <a:lnTo>
                    <a:pt x="411" y="228"/>
                  </a:lnTo>
                  <a:lnTo>
                    <a:pt x="411" y="229"/>
                  </a:lnTo>
                  <a:lnTo>
                    <a:pt x="413" y="229"/>
                  </a:lnTo>
                  <a:lnTo>
                    <a:pt x="414" y="229"/>
                  </a:lnTo>
                  <a:lnTo>
                    <a:pt x="414" y="230"/>
                  </a:lnTo>
                  <a:lnTo>
                    <a:pt x="415" y="230"/>
                  </a:lnTo>
                  <a:lnTo>
                    <a:pt x="416" y="230"/>
                  </a:lnTo>
                  <a:lnTo>
                    <a:pt x="416" y="232"/>
                  </a:lnTo>
                  <a:lnTo>
                    <a:pt x="416" y="233"/>
                  </a:lnTo>
                  <a:lnTo>
                    <a:pt x="416" y="234"/>
                  </a:lnTo>
                  <a:lnTo>
                    <a:pt x="415" y="234"/>
                  </a:lnTo>
                  <a:lnTo>
                    <a:pt x="415" y="236"/>
                  </a:lnTo>
                  <a:lnTo>
                    <a:pt x="414" y="236"/>
                  </a:lnTo>
                  <a:lnTo>
                    <a:pt x="414" y="237"/>
                  </a:lnTo>
                  <a:lnTo>
                    <a:pt x="415" y="237"/>
                  </a:lnTo>
                  <a:lnTo>
                    <a:pt x="416" y="237"/>
                  </a:lnTo>
                  <a:lnTo>
                    <a:pt x="416" y="238"/>
                  </a:lnTo>
                  <a:lnTo>
                    <a:pt x="418" y="238"/>
                  </a:lnTo>
                  <a:lnTo>
                    <a:pt x="418" y="240"/>
                  </a:lnTo>
                  <a:lnTo>
                    <a:pt x="418" y="241"/>
                  </a:lnTo>
                  <a:lnTo>
                    <a:pt x="416"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6" y="249"/>
                  </a:lnTo>
                  <a:lnTo>
                    <a:pt x="418" y="249"/>
                  </a:lnTo>
                  <a:lnTo>
                    <a:pt x="418" y="250"/>
                  </a:lnTo>
                  <a:lnTo>
                    <a:pt x="418" y="251"/>
                  </a:lnTo>
                  <a:lnTo>
                    <a:pt x="416" y="251"/>
                  </a:lnTo>
                  <a:lnTo>
                    <a:pt x="416" y="253"/>
                  </a:lnTo>
                  <a:lnTo>
                    <a:pt x="416" y="254"/>
                  </a:lnTo>
                  <a:lnTo>
                    <a:pt x="418" y="254"/>
                  </a:lnTo>
                  <a:lnTo>
                    <a:pt x="418" y="253"/>
                  </a:lnTo>
                  <a:lnTo>
                    <a:pt x="419" y="253"/>
                  </a:lnTo>
                  <a:lnTo>
                    <a:pt x="419" y="254"/>
                  </a:lnTo>
                  <a:lnTo>
                    <a:pt x="420" y="254"/>
                  </a:lnTo>
                  <a:lnTo>
                    <a:pt x="420"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3" y="259"/>
                  </a:lnTo>
                  <a:lnTo>
                    <a:pt x="433" y="258"/>
                  </a:lnTo>
                  <a:lnTo>
                    <a:pt x="435" y="258"/>
                  </a:lnTo>
                  <a:lnTo>
                    <a:pt x="435" y="257"/>
                  </a:lnTo>
                  <a:lnTo>
                    <a:pt x="436" y="257"/>
                  </a:lnTo>
                  <a:lnTo>
                    <a:pt x="437" y="257"/>
                  </a:lnTo>
                  <a:lnTo>
                    <a:pt x="437"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7" y="238"/>
                  </a:lnTo>
                  <a:lnTo>
                    <a:pt x="437" y="237"/>
                  </a:lnTo>
                  <a:lnTo>
                    <a:pt x="437" y="236"/>
                  </a:lnTo>
                  <a:lnTo>
                    <a:pt x="436" y="234"/>
                  </a:lnTo>
                  <a:lnTo>
                    <a:pt x="436" y="233"/>
                  </a:lnTo>
                  <a:lnTo>
                    <a:pt x="436" y="232"/>
                  </a:lnTo>
                  <a:lnTo>
                    <a:pt x="437"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0" y="233"/>
                  </a:lnTo>
                  <a:lnTo>
                    <a:pt x="452" y="233"/>
                  </a:lnTo>
                  <a:lnTo>
                    <a:pt x="452" y="234"/>
                  </a:lnTo>
                  <a:lnTo>
                    <a:pt x="453" y="234"/>
                  </a:lnTo>
                  <a:lnTo>
                    <a:pt x="454" y="234"/>
                  </a:lnTo>
                  <a:lnTo>
                    <a:pt x="454"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7"/>
                  </a:lnTo>
                  <a:lnTo>
                    <a:pt x="466" y="227"/>
                  </a:lnTo>
                  <a:lnTo>
                    <a:pt x="466" y="225"/>
                  </a:lnTo>
                  <a:lnTo>
                    <a:pt x="466" y="224"/>
                  </a:lnTo>
                  <a:lnTo>
                    <a:pt x="465" y="224"/>
                  </a:lnTo>
                  <a:lnTo>
                    <a:pt x="465" y="223"/>
                  </a:lnTo>
                  <a:lnTo>
                    <a:pt x="465" y="221"/>
                  </a:lnTo>
                  <a:lnTo>
                    <a:pt x="466" y="221"/>
                  </a:lnTo>
                  <a:lnTo>
                    <a:pt x="468" y="221"/>
                  </a:lnTo>
                  <a:lnTo>
                    <a:pt x="469" y="221"/>
                  </a:lnTo>
                  <a:lnTo>
                    <a:pt x="470" y="223"/>
                  </a:lnTo>
                  <a:lnTo>
                    <a:pt x="471" y="223"/>
                  </a:lnTo>
                  <a:lnTo>
                    <a:pt x="471"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8" y="225"/>
                  </a:lnTo>
                  <a:lnTo>
                    <a:pt x="488" y="224"/>
                  </a:lnTo>
                  <a:lnTo>
                    <a:pt x="488" y="223"/>
                  </a:lnTo>
                  <a:lnTo>
                    <a:pt x="490" y="223"/>
                  </a:lnTo>
                  <a:lnTo>
                    <a:pt x="491" y="223"/>
                  </a:lnTo>
                  <a:lnTo>
                    <a:pt x="491" y="221"/>
                  </a:lnTo>
                  <a:lnTo>
                    <a:pt x="491" y="220"/>
                  </a:lnTo>
                  <a:lnTo>
                    <a:pt x="491" y="219"/>
                  </a:lnTo>
                  <a:lnTo>
                    <a:pt x="491" y="217"/>
                  </a:lnTo>
                  <a:lnTo>
                    <a:pt x="490" y="217"/>
                  </a:lnTo>
                  <a:lnTo>
                    <a:pt x="488" y="217"/>
                  </a:lnTo>
                  <a:lnTo>
                    <a:pt x="488" y="216"/>
                  </a:lnTo>
                  <a:lnTo>
                    <a:pt x="488" y="215"/>
                  </a:lnTo>
                  <a:lnTo>
                    <a:pt x="490" y="215"/>
                  </a:lnTo>
                  <a:lnTo>
                    <a:pt x="491" y="215"/>
                  </a:lnTo>
                  <a:lnTo>
                    <a:pt x="492"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09" y="221"/>
                  </a:lnTo>
                  <a:lnTo>
                    <a:pt x="509" y="223"/>
                  </a:lnTo>
                  <a:lnTo>
                    <a:pt x="511" y="223"/>
                  </a:lnTo>
                  <a:lnTo>
                    <a:pt x="511" y="221"/>
                  </a:lnTo>
                  <a:lnTo>
                    <a:pt x="509" y="221"/>
                  </a:lnTo>
                  <a:lnTo>
                    <a:pt x="509" y="220"/>
                  </a:lnTo>
                  <a:lnTo>
                    <a:pt x="511" y="220"/>
                  </a:lnTo>
                  <a:lnTo>
                    <a:pt x="512" y="219"/>
                  </a:lnTo>
                  <a:lnTo>
                    <a:pt x="513" y="219"/>
                  </a:lnTo>
                  <a:lnTo>
                    <a:pt x="515" y="220"/>
                  </a:lnTo>
                  <a:lnTo>
                    <a:pt x="513" y="221"/>
                  </a:lnTo>
                  <a:lnTo>
                    <a:pt x="512" y="223"/>
                  </a:lnTo>
                  <a:lnTo>
                    <a:pt x="512" y="224"/>
                  </a:lnTo>
                  <a:lnTo>
                    <a:pt x="511" y="225"/>
                  </a:lnTo>
                  <a:lnTo>
                    <a:pt x="509" y="227"/>
                  </a:lnTo>
                  <a:lnTo>
                    <a:pt x="508" y="227"/>
                  </a:lnTo>
                  <a:lnTo>
                    <a:pt x="509" y="227"/>
                  </a:lnTo>
                  <a:lnTo>
                    <a:pt x="509" y="228"/>
                  </a:lnTo>
                  <a:lnTo>
                    <a:pt x="511" y="228"/>
                  </a:lnTo>
                  <a:lnTo>
                    <a:pt x="512" y="228"/>
                  </a:lnTo>
                  <a:lnTo>
                    <a:pt x="512" y="227"/>
                  </a:lnTo>
                  <a:lnTo>
                    <a:pt x="512" y="225"/>
                  </a:lnTo>
                  <a:lnTo>
                    <a:pt x="513" y="225"/>
                  </a:lnTo>
                  <a:lnTo>
                    <a:pt x="515" y="225"/>
                  </a:lnTo>
                  <a:lnTo>
                    <a:pt x="516" y="225"/>
                  </a:lnTo>
                  <a:lnTo>
                    <a:pt x="517" y="225"/>
                  </a:lnTo>
                  <a:lnTo>
                    <a:pt x="517" y="227"/>
                  </a:lnTo>
                  <a:lnTo>
                    <a:pt x="519" y="227"/>
                  </a:lnTo>
                  <a:lnTo>
                    <a:pt x="520" y="227"/>
                  </a:lnTo>
                  <a:lnTo>
                    <a:pt x="521" y="227"/>
                  </a:lnTo>
                  <a:lnTo>
                    <a:pt x="523" y="225"/>
                  </a:lnTo>
                  <a:lnTo>
                    <a:pt x="524" y="225"/>
                  </a:lnTo>
                  <a:lnTo>
                    <a:pt x="524" y="224"/>
                  </a:lnTo>
                  <a:lnTo>
                    <a:pt x="524" y="223"/>
                  </a:lnTo>
                  <a:lnTo>
                    <a:pt x="524" y="221"/>
                  </a:lnTo>
                  <a:lnTo>
                    <a:pt x="524" y="220"/>
                  </a:lnTo>
                  <a:lnTo>
                    <a:pt x="525" y="220"/>
                  </a:lnTo>
                  <a:lnTo>
                    <a:pt x="526"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7"/>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7"/>
                  </a:lnTo>
                  <a:lnTo>
                    <a:pt x="558" y="225"/>
                  </a:lnTo>
                  <a:lnTo>
                    <a:pt x="559" y="225"/>
                  </a:lnTo>
                  <a:lnTo>
                    <a:pt x="561" y="225"/>
                  </a:lnTo>
                  <a:lnTo>
                    <a:pt x="562" y="225"/>
                  </a:lnTo>
                  <a:lnTo>
                    <a:pt x="562" y="227"/>
                  </a:lnTo>
                  <a:lnTo>
                    <a:pt x="561" y="227"/>
                  </a:lnTo>
                  <a:lnTo>
                    <a:pt x="561" y="228"/>
                  </a:lnTo>
                  <a:lnTo>
                    <a:pt x="562" y="228"/>
                  </a:lnTo>
                  <a:lnTo>
                    <a:pt x="562" y="227"/>
                  </a:lnTo>
                  <a:lnTo>
                    <a:pt x="563" y="227"/>
                  </a:lnTo>
                  <a:lnTo>
                    <a:pt x="564" y="227"/>
                  </a:lnTo>
                  <a:lnTo>
                    <a:pt x="566" y="227"/>
                  </a:lnTo>
                  <a:lnTo>
                    <a:pt x="567" y="227"/>
                  </a:lnTo>
                  <a:lnTo>
                    <a:pt x="568" y="227"/>
                  </a:lnTo>
                  <a:lnTo>
                    <a:pt x="567" y="227"/>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1"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7"/>
                  </a:lnTo>
                  <a:lnTo>
                    <a:pt x="600" y="227"/>
                  </a:lnTo>
                  <a:lnTo>
                    <a:pt x="601" y="227"/>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2"/>
                  </a:lnTo>
                  <a:lnTo>
                    <a:pt x="619" y="282"/>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9"/>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2"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30"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7"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4" y="319"/>
                  </a:lnTo>
                  <a:lnTo>
                    <a:pt x="764"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5" y="321"/>
                  </a:lnTo>
                  <a:lnTo>
                    <a:pt x="783" y="322"/>
                  </a:lnTo>
                  <a:lnTo>
                    <a:pt x="783" y="323"/>
                  </a:lnTo>
                  <a:lnTo>
                    <a:pt x="785" y="323"/>
                  </a:lnTo>
                  <a:lnTo>
                    <a:pt x="785" y="325"/>
                  </a:lnTo>
                  <a:lnTo>
                    <a:pt x="786" y="326"/>
                  </a:lnTo>
                  <a:lnTo>
                    <a:pt x="786" y="327"/>
                  </a:lnTo>
                  <a:lnTo>
                    <a:pt x="786" y="329"/>
                  </a:lnTo>
                  <a:lnTo>
                    <a:pt x="785" y="329"/>
                  </a:lnTo>
                  <a:lnTo>
                    <a:pt x="785" y="330"/>
                  </a:lnTo>
                  <a:lnTo>
                    <a:pt x="785"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9" y="335"/>
                  </a:lnTo>
                  <a:lnTo>
                    <a:pt x="820" y="336"/>
                  </a:lnTo>
                  <a:lnTo>
                    <a:pt x="821" y="336"/>
                  </a:lnTo>
                  <a:lnTo>
                    <a:pt x="824" y="335"/>
                  </a:lnTo>
                  <a:lnTo>
                    <a:pt x="826" y="335"/>
                  </a:lnTo>
                  <a:lnTo>
                    <a:pt x="828" y="335"/>
                  </a:lnTo>
                  <a:lnTo>
                    <a:pt x="829" y="335"/>
                  </a:lnTo>
                  <a:lnTo>
                    <a:pt x="830" y="335"/>
                  </a:lnTo>
                  <a:lnTo>
                    <a:pt x="833" y="335"/>
                  </a:lnTo>
                  <a:lnTo>
                    <a:pt x="834" y="336"/>
                  </a:lnTo>
                  <a:lnTo>
                    <a:pt x="836" y="336"/>
                  </a:lnTo>
                  <a:lnTo>
                    <a:pt x="837" y="336"/>
                  </a:lnTo>
                  <a:lnTo>
                    <a:pt x="838" y="338"/>
                  </a:lnTo>
                  <a:lnTo>
                    <a:pt x="838" y="339"/>
                  </a:lnTo>
                  <a:lnTo>
                    <a:pt x="840"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4" y="338"/>
                  </a:lnTo>
                  <a:lnTo>
                    <a:pt x="875" y="338"/>
                  </a:lnTo>
                  <a:lnTo>
                    <a:pt x="876" y="338"/>
                  </a:lnTo>
                  <a:lnTo>
                    <a:pt x="876" y="339"/>
                  </a:lnTo>
                  <a:lnTo>
                    <a:pt x="878"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1" y="338"/>
                  </a:lnTo>
                  <a:lnTo>
                    <a:pt x="891" y="339"/>
                  </a:lnTo>
                  <a:lnTo>
                    <a:pt x="892" y="339"/>
                  </a:lnTo>
                  <a:lnTo>
                    <a:pt x="893" y="339"/>
                  </a:lnTo>
                  <a:lnTo>
                    <a:pt x="895" y="339"/>
                  </a:lnTo>
                  <a:lnTo>
                    <a:pt x="895" y="340"/>
                  </a:lnTo>
                  <a:lnTo>
                    <a:pt x="896" y="340"/>
                  </a:lnTo>
                  <a:lnTo>
                    <a:pt x="897" y="340"/>
                  </a:lnTo>
                  <a:lnTo>
                    <a:pt x="897" y="342"/>
                  </a:lnTo>
                  <a:lnTo>
                    <a:pt x="897" y="340"/>
                  </a:lnTo>
                  <a:lnTo>
                    <a:pt x="897" y="339"/>
                  </a:lnTo>
                  <a:lnTo>
                    <a:pt x="896" y="338"/>
                  </a:lnTo>
                  <a:lnTo>
                    <a:pt x="896" y="336"/>
                  </a:lnTo>
                  <a:lnTo>
                    <a:pt x="895" y="335"/>
                  </a:lnTo>
                  <a:lnTo>
                    <a:pt x="893" y="335"/>
                  </a:lnTo>
                  <a:lnTo>
                    <a:pt x="893" y="334"/>
                  </a:lnTo>
                  <a:lnTo>
                    <a:pt x="892" y="334"/>
                  </a:lnTo>
                  <a:lnTo>
                    <a:pt x="891" y="334"/>
                  </a:lnTo>
                  <a:lnTo>
                    <a:pt x="889" y="334"/>
                  </a:lnTo>
                  <a:lnTo>
                    <a:pt x="888" y="334"/>
                  </a:lnTo>
                  <a:lnTo>
                    <a:pt x="888" y="333"/>
                  </a:lnTo>
                  <a:lnTo>
                    <a:pt x="888" y="331"/>
                  </a:lnTo>
                  <a:lnTo>
                    <a:pt x="888" y="330"/>
                  </a:lnTo>
                  <a:lnTo>
                    <a:pt x="888" y="329"/>
                  </a:lnTo>
                  <a:lnTo>
                    <a:pt x="888" y="327"/>
                  </a:lnTo>
                  <a:lnTo>
                    <a:pt x="889" y="327"/>
                  </a:lnTo>
                  <a:lnTo>
                    <a:pt x="889" y="326"/>
                  </a:lnTo>
                  <a:lnTo>
                    <a:pt x="891" y="326"/>
                  </a:lnTo>
                  <a:lnTo>
                    <a:pt x="892" y="325"/>
                  </a:lnTo>
                  <a:lnTo>
                    <a:pt x="892" y="323"/>
                  </a:lnTo>
                  <a:lnTo>
                    <a:pt x="893" y="323"/>
                  </a:lnTo>
                  <a:lnTo>
                    <a:pt x="895"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8" y="331"/>
                  </a:lnTo>
                  <a:lnTo>
                    <a:pt x="909" y="333"/>
                  </a:lnTo>
                  <a:lnTo>
                    <a:pt x="909" y="334"/>
                  </a:lnTo>
                  <a:lnTo>
                    <a:pt x="910" y="334"/>
                  </a:lnTo>
                  <a:lnTo>
                    <a:pt x="912" y="334"/>
                  </a:lnTo>
                  <a:lnTo>
                    <a:pt x="912" y="335"/>
                  </a:lnTo>
                  <a:lnTo>
                    <a:pt x="913" y="335"/>
                  </a:lnTo>
                  <a:lnTo>
                    <a:pt x="914" y="335"/>
                  </a:lnTo>
                  <a:lnTo>
                    <a:pt x="914" y="336"/>
                  </a:lnTo>
                  <a:lnTo>
                    <a:pt x="916"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9"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6" y="336"/>
                  </a:lnTo>
                  <a:lnTo>
                    <a:pt x="947" y="336"/>
                  </a:lnTo>
                  <a:lnTo>
                    <a:pt x="947" y="335"/>
                  </a:lnTo>
                  <a:lnTo>
                    <a:pt x="948" y="335"/>
                  </a:lnTo>
                  <a:lnTo>
                    <a:pt x="950" y="334"/>
                  </a:lnTo>
                  <a:lnTo>
                    <a:pt x="951" y="334"/>
                  </a:lnTo>
                  <a:lnTo>
                    <a:pt x="953" y="334"/>
                  </a:lnTo>
                  <a:lnTo>
                    <a:pt x="955" y="334"/>
                  </a:lnTo>
                  <a:lnTo>
                    <a:pt x="956" y="334"/>
                  </a:lnTo>
                  <a:lnTo>
                    <a:pt x="957" y="335"/>
                  </a:lnTo>
                  <a:lnTo>
                    <a:pt x="959" y="335"/>
                  </a:lnTo>
                  <a:lnTo>
                    <a:pt x="960" y="334"/>
                  </a:lnTo>
                  <a:lnTo>
                    <a:pt x="961" y="334"/>
                  </a:lnTo>
                  <a:lnTo>
                    <a:pt x="963" y="334"/>
                  </a:lnTo>
                  <a:lnTo>
                    <a:pt x="965" y="333"/>
                  </a:lnTo>
                  <a:lnTo>
                    <a:pt x="967" y="333"/>
                  </a:lnTo>
                  <a:lnTo>
                    <a:pt x="968" y="334"/>
                  </a:lnTo>
                  <a:lnTo>
                    <a:pt x="969" y="334"/>
                  </a:lnTo>
                  <a:lnTo>
                    <a:pt x="972" y="335"/>
                  </a:lnTo>
                  <a:lnTo>
                    <a:pt x="973" y="335"/>
                  </a:lnTo>
                  <a:lnTo>
                    <a:pt x="974" y="334"/>
                  </a:lnTo>
                  <a:lnTo>
                    <a:pt x="976" y="334"/>
                  </a:lnTo>
                  <a:lnTo>
                    <a:pt x="977" y="334"/>
                  </a:lnTo>
                  <a:lnTo>
                    <a:pt x="978" y="334"/>
                  </a:lnTo>
                  <a:lnTo>
                    <a:pt x="980" y="334"/>
                  </a:lnTo>
                  <a:lnTo>
                    <a:pt x="981" y="334"/>
                  </a:lnTo>
                  <a:lnTo>
                    <a:pt x="984" y="334"/>
                  </a:lnTo>
                  <a:lnTo>
                    <a:pt x="985" y="334"/>
                  </a:lnTo>
                  <a:lnTo>
                    <a:pt x="988" y="335"/>
                  </a:lnTo>
                  <a:lnTo>
                    <a:pt x="989" y="335"/>
                  </a:lnTo>
                  <a:lnTo>
                    <a:pt x="991" y="335"/>
                  </a:lnTo>
                  <a:lnTo>
                    <a:pt x="994" y="335"/>
                  </a:lnTo>
                  <a:lnTo>
                    <a:pt x="995" y="335"/>
                  </a:lnTo>
                  <a:lnTo>
                    <a:pt x="997" y="335"/>
                  </a:lnTo>
                  <a:lnTo>
                    <a:pt x="998" y="334"/>
                  </a:lnTo>
                  <a:lnTo>
                    <a:pt x="999" y="334"/>
                  </a:lnTo>
                  <a:lnTo>
                    <a:pt x="1001" y="335"/>
                  </a:lnTo>
                  <a:lnTo>
                    <a:pt x="999" y="339"/>
                  </a:lnTo>
                  <a:lnTo>
                    <a:pt x="998" y="350"/>
                  </a:lnTo>
                  <a:lnTo>
                    <a:pt x="997" y="355"/>
                  </a:lnTo>
                  <a:lnTo>
                    <a:pt x="997" y="368"/>
                  </a:lnTo>
                  <a:lnTo>
                    <a:pt x="998" y="371"/>
                  </a:lnTo>
                  <a:lnTo>
                    <a:pt x="1002" y="377"/>
                  </a:lnTo>
                  <a:lnTo>
                    <a:pt x="1009" y="381"/>
                  </a:lnTo>
                  <a:lnTo>
                    <a:pt x="1010" y="382"/>
                  </a:lnTo>
                  <a:lnTo>
                    <a:pt x="1015" y="385"/>
                  </a:lnTo>
                  <a:lnTo>
                    <a:pt x="1019" y="389"/>
                  </a:lnTo>
                  <a:lnTo>
                    <a:pt x="1024" y="394"/>
                  </a:lnTo>
                  <a:lnTo>
                    <a:pt x="1029" y="403"/>
                  </a:lnTo>
                  <a:lnTo>
                    <a:pt x="1033" y="408"/>
                  </a:lnTo>
                  <a:lnTo>
                    <a:pt x="1035" y="408"/>
                  </a:lnTo>
                  <a:lnTo>
                    <a:pt x="1037" y="416"/>
                  </a:lnTo>
                  <a:lnTo>
                    <a:pt x="1039"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60" y="457"/>
                  </a:lnTo>
                  <a:lnTo>
                    <a:pt x="1061" y="458"/>
                  </a:lnTo>
                  <a:lnTo>
                    <a:pt x="1061" y="460"/>
                  </a:lnTo>
                  <a:lnTo>
                    <a:pt x="1062" y="461"/>
                  </a:lnTo>
                  <a:lnTo>
                    <a:pt x="1064" y="461"/>
                  </a:lnTo>
                  <a:lnTo>
                    <a:pt x="1064"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4" y="486"/>
                  </a:lnTo>
                  <a:lnTo>
                    <a:pt x="1064" y="487"/>
                  </a:lnTo>
                  <a:lnTo>
                    <a:pt x="1062" y="488"/>
                  </a:lnTo>
                  <a:lnTo>
                    <a:pt x="1064" y="491"/>
                  </a:lnTo>
                  <a:lnTo>
                    <a:pt x="1062" y="491"/>
                  </a:lnTo>
                  <a:lnTo>
                    <a:pt x="1060" y="495"/>
                  </a:lnTo>
                  <a:lnTo>
                    <a:pt x="1058" y="495"/>
                  </a:lnTo>
                  <a:lnTo>
                    <a:pt x="1056" y="497"/>
                  </a:lnTo>
                  <a:lnTo>
                    <a:pt x="1054" y="499"/>
                  </a:lnTo>
                  <a:lnTo>
                    <a:pt x="1053" y="500"/>
                  </a:lnTo>
                  <a:lnTo>
                    <a:pt x="1050" y="501"/>
                  </a:lnTo>
                  <a:lnTo>
                    <a:pt x="1048" y="501"/>
                  </a:lnTo>
                  <a:lnTo>
                    <a:pt x="1045" y="503"/>
                  </a:lnTo>
                  <a:lnTo>
                    <a:pt x="1043" y="504"/>
                  </a:lnTo>
                  <a:lnTo>
                    <a:pt x="1040" y="505"/>
                  </a:lnTo>
                  <a:lnTo>
                    <a:pt x="1039" y="505"/>
                  </a:lnTo>
                  <a:lnTo>
                    <a:pt x="1037" y="507"/>
                  </a:lnTo>
                  <a:lnTo>
                    <a:pt x="1032" y="508"/>
                  </a:lnTo>
                  <a:lnTo>
                    <a:pt x="1029" y="512"/>
                  </a:lnTo>
                  <a:lnTo>
                    <a:pt x="1028" y="515"/>
                  </a:lnTo>
                  <a:lnTo>
                    <a:pt x="1029" y="517"/>
                  </a:lnTo>
                  <a:lnTo>
                    <a:pt x="1029" y="518"/>
                  </a:lnTo>
                  <a:lnTo>
                    <a:pt x="1027" y="521"/>
                  </a:lnTo>
                  <a:lnTo>
                    <a:pt x="1026" y="521"/>
                  </a:lnTo>
                  <a:lnTo>
                    <a:pt x="1023" y="525"/>
                  </a:lnTo>
                  <a:lnTo>
                    <a:pt x="1023" y="526"/>
                  </a:lnTo>
                  <a:lnTo>
                    <a:pt x="1022" y="528"/>
                  </a:lnTo>
                  <a:lnTo>
                    <a:pt x="1019" y="528"/>
                  </a:lnTo>
                  <a:lnTo>
                    <a:pt x="1018" y="529"/>
                  </a:lnTo>
                  <a:lnTo>
                    <a:pt x="1018" y="530"/>
                  </a:lnTo>
                  <a:lnTo>
                    <a:pt x="1018" y="532"/>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5" y="545"/>
                  </a:lnTo>
                  <a:lnTo>
                    <a:pt x="1003" y="545"/>
                  </a:lnTo>
                  <a:lnTo>
                    <a:pt x="1001" y="545"/>
                  </a:lnTo>
                  <a:lnTo>
                    <a:pt x="1001" y="546"/>
                  </a:lnTo>
                  <a:lnTo>
                    <a:pt x="999" y="546"/>
                  </a:lnTo>
                  <a:lnTo>
                    <a:pt x="998" y="546"/>
                  </a:lnTo>
                  <a:lnTo>
                    <a:pt x="995" y="546"/>
                  </a:lnTo>
                  <a:lnTo>
                    <a:pt x="994" y="547"/>
                  </a:lnTo>
                  <a:lnTo>
                    <a:pt x="990" y="547"/>
                  </a:lnTo>
                  <a:lnTo>
                    <a:pt x="988" y="547"/>
                  </a:lnTo>
                  <a:lnTo>
                    <a:pt x="988" y="549"/>
                  </a:lnTo>
                  <a:lnTo>
                    <a:pt x="984"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3" y="552"/>
                  </a:lnTo>
                  <a:lnTo>
                    <a:pt x="963" y="554"/>
                  </a:lnTo>
                  <a:lnTo>
                    <a:pt x="959" y="554"/>
                  </a:lnTo>
                  <a:lnTo>
                    <a:pt x="951" y="556"/>
                  </a:lnTo>
                  <a:lnTo>
                    <a:pt x="950" y="556"/>
                  </a:lnTo>
                  <a:lnTo>
                    <a:pt x="948" y="556"/>
                  </a:lnTo>
                  <a:lnTo>
                    <a:pt x="946" y="559"/>
                  </a:lnTo>
                  <a:lnTo>
                    <a:pt x="944" y="559"/>
                  </a:lnTo>
                  <a:lnTo>
                    <a:pt x="944" y="558"/>
                  </a:lnTo>
                  <a:lnTo>
                    <a:pt x="946"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9" y="572"/>
                  </a:lnTo>
                  <a:lnTo>
                    <a:pt x="926" y="572"/>
                  </a:lnTo>
                  <a:lnTo>
                    <a:pt x="926" y="573"/>
                  </a:lnTo>
                  <a:lnTo>
                    <a:pt x="925" y="573"/>
                  </a:lnTo>
                  <a:lnTo>
                    <a:pt x="923" y="573"/>
                  </a:lnTo>
                  <a:lnTo>
                    <a:pt x="922" y="573"/>
                  </a:lnTo>
                  <a:lnTo>
                    <a:pt x="918" y="575"/>
                  </a:lnTo>
                  <a:lnTo>
                    <a:pt x="916" y="575"/>
                  </a:lnTo>
                  <a:lnTo>
                    <a:pt x="914" y="575"/>
                  </a:lnTo>
                  <a:lnTo>
                    <a:pt x="916"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6" y="572"/>
                  </a:lnTo>
                  <a:lnTo>
                    <a:pt x="913" y="573"/>
                  </a:lnTo>
                  <a:lnTo>
                    <a:pt x="914" y="575"/>
                  </a:lnTo>
                  <a:lnTo>
                    <a:pt x="912" y="575"/>
                  </a:lnTo>
                  <a:lnTo>
                    <a:pt x="912" y="576"/>
                  </a:lnTo>
                  <a:lnTo>
                    <a:pt x="908" y="576"/>
                  </a:lnTo>
                  <a:lnTo>
                    <a:pt x="906" y="577"/>
                  </a:lnTo>
                  <a:lnTo>
                    <a:pt x="902" y="579"/>
                  </a:lnTo>
                  <a:lnTo>
                    <a:pt x="901" y="579"/>
                  </a:lnTo>
                  <a:lnTo>
                    <a:pt x="900" y="579"/>
                  </a:lnTo>
                  <a:lnTo>
                    <a:pt x="900" y="580"/>
                  </a:lnTo>
                  <a:lnTo>
                    <a:pt x="897" y="580"/>
                  </a:lnTo>
                  <a:lnTo>
                    <a:pt x="897" y="581"/>
                  </a:lnTo>
                  <a:lnTo>
                    <a:pt x="896" y="581"/>
                  </a:lnTo>
                  <a:lnTo>
                    <a:pt x="893" y="579"/>
                  </a:lnTo>
                  <a:lnTo>
                    <a:pt x="895" y="581"/>
                  </a:lnTo>
                  <a:lnTo>
                    <a:pt x="892" y="583"/>
                  </a:lnTo>
                  <a:lnTo>
                    <a:pt x="888" y="584"/>
                  </a:lnTo>
                  <a:lnTo>
                    <a:pt x="885" y="585"/>
                  </a:lnTo>
                  <a:lnTo>
                    <a:pt x="884" y="584"/>
                  </a:lnTo>
                  <a:lnTo>
                    <a:pt x="884" y="585"/>
                  </a:lnTo>
                  <a:lnTo>
                    <a:pt x="881" y="585"/>
                  </a:lnTo>
                  <a:lnTo>
                    <a:pt x="881" y="587"/>
                  </a:lnTo>
                  <a:lnTo>
                    <a:pt x="880" y="587"/>
                  </a:lnTo>
                  <a:lnTo>
                    <a:pt x="880" y="585"/>
                  </a:lnTo>
                  <a:lnTo>
                    <a:pt x="879" y="587"/>
                  </a:lnTo>
                  <a:lnTo>
                    <a:pt x="876" y="588"/>
                  </a:lnTo>
                  <a:lnTo>
                    <a:pt x="874" y="589"/>
                  </a:lnTo>
                  <a:lnTo>
                    <a:pt x="871" y="592"/>
                  </a:lnTo>
                  <a:lnTo>
                    <a:pt x="870" y="592"/>
                  </a:lnTo>
                  <a:lnTo>
                    <a:pt x="871" y="589"/>
                  </a:lnTo>
                  <a:lnTo>
                    <a:pt x="872" y="588"/>
                  </a:lnTo>
                  <a:lnTo>
                    <a:pt x="872" y="587"/>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4"/>
                  </a:lnTo>
                  <a:lnTo>
                    <a:pt x="859" y="605"/>
                  </a:lnTo>
                  <a:lnTo>
                    <a:pt x="859" y="606"/>
                  </a:lnTo>
                  <a:lnTo>
                    <a:pt x="857"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40" y="627"/>
                  </a:lnTo>
                  <a:lnTo>
                    <a:pt x="838" y="627"/>
                  </a:lnTo>
                  <a:lnTo>
                    <a:pt x="836" y="630"/>
                  </a:lnTo>
                  <a:lnTo>
                    <a:pt x="836" y="631"/>
                  </a:lnTo>
                  <a:lnTo>
                    <a:pt x="836" y="632"/>
                  </a:lnTo>
                  <a:lnTo>
                    <a:pt x="830" y="634"/>
                  </a:lnTo>
                  <a:lnTo>
                    <a:pt x="829" y="634"/>
                  </a:lnTo>
                  <a:lnTo>
                    <a:pt x="826" y="636"/>
                  </a:lnTo>
                  <a:lnTo>
                    <a:pt x="826" y="638"/>
                  </a:lnTo>
                  <a:lnTo>
                    <a:pt x="825" y="639"/>
                  </a:lnTo>
                  <a:lnTo>
                    <a:pt x="824" y="639"/>
                  </a:lnTo>
                  <a:lnTo>
                    <a:pt x="823" y="639"/>
                  </a:lnTo>
                  <a:lnTo>
                    <a:pt x="819" y="639"/>
                  </a:lnTo>
                  <a:lnTo>
                    <a:pt x="819"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4"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30"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6"/>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1"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09"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2" y="721"/>
                  </a:lnTo>
                  <a:lnTo>
                    <a:pt x="491" y="721"/>
                  </a:lnTo>
                  <a:lnTo>
                    <a:pt x="490" y="721"/>
                  </a:lnTo>
                  <a:lnTo>
                    <a:pt x="488"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4" y="721"/>
                  </a:lnTo>
                  <a:lnTo>
                    <a:pt x="453" y="721"/>
                  </a:lnTo>
                  <a:lnTo>
                    <a:pt x="453" y="723"/>
                  </a:lnTo>
                  <a:lnTo>
                    <a:pt x="454" y="723"/>
                  </a:lnTo>
                  <a:lnTo>
                    <a:pt x="456" y="724"/>
                  </a:lnTo>
                  <a:lnTo>
                    <a:pt x="456" y="725"/>
                  </a:lnTo>
                  <a:lnTo>
                    <a:pt x="457" y="725"/>
                  </a:lnTo>
                  <a:lnTo>
                    <a:pt x="457" y="727"/>
                  </a:lnTo>
                  <a:lnTo>
                    <a:pt x="456" y="728"/>
                  </a:lnTo>
                  <a:lnTo>
                    <a:pt x="454" y="729"/>
                  </a:lnTo>
                  <a:lnTo>
                    <a:pt x="453" y="729"/>
                  </a:lnTo>
                  <a:lnTo>
                    <a:pt x="449" y="732"/>
                  </a:lnTo>
                  <a:lnTo>
                    <a:pt x="448" y="732"/>
                  </a:lnTo>
                  <a:lnTo>
                    <a:pt x="447" y="732"/>
                  </a:lnTo>
                  <a:lnTo>
                    <a:pt x="445" y="733"/>
                  </a:lnTo>
                  <a:lnTo>
                    <a:pt x="436" y="733"/>
                  </a:lnTo>
                  <a:lnTo>
                    <a:pt x="436" y="732"/>
                  </a:lnTo>
                  <a:lnTo>
                    <a:pt x="435" y="732"/>
                  </a:lnTo>
                  <a:lnTo>
                    <a:pt x="433" y="733"/>
                  </a:lnTo>
                  <a:lnTo>
                    <a:pt x="432" y="733"/>
                  </a:lnTo>
                  <a:lnTo>
                    <a:pt x="431" y="734"/>
                  </a:lnTo>
                  <a:lnTo>
                    <a:pt x="428" y="734"/>
                  </a:lnTo>
                  <a:lnTo>
                    <a:pt x="423" y="737"/>
                  </a:lnTo>
                  <a:lnTo>
                    <a:pt x="423" y="738"/>
                  </a:lnTo>
                  <a:lnTo>
                    <a:pt x="420" y="738"/>
                  </a:lnTo>
                  <a:lnTo>
                    <a:pt x="419" y="738"/>
                  </a:lnTo>
                  <a:lnTo>
                    <a:pt x="414" y="740"/>
                  </a:lnTo>
                  <a:lnTo>
                    <a:pt x="413" y="741"/>
                  </a:lnTo>
                  <a:lnTo>
                    <a:pt x="411" y="742"/>
                  </a:lnTo>
                  <a:lnTo>
                    <a:pt x="406" y="742"/>
                  </a:lnTo>
                  <a:lnTo>
                    <a:pt x="403" y="742"/>
                  </a:lnTo>
                  <a:lnTo>
                    <a:pt x="398" y="744"/>
                  </a:lnTo>
                  <a:lnTo>
                    <a:pt x="397" y="742"/>
                  </a:lnTo>
                  <a:lnTo>
                    <a:pt x="395" y="744"/>
                  </a:lnTo>
                  <a:lnTo>
                    <a:pt x="394" y="744"/>
                  </a:lnTo>
                  <a:lnTo>
                    <a:pt x="394" y="745"/>
                  </a:lnTo>
                  <a:lnTo>
                    <a:pt x="390" y="745"/>
                  </a:lnTo>
                  <a:lnTo>
                    <a:pt x="388" y="745"/>
                  </a:lnTo>
                  <a:lnTo>
                    <a:pt x="385" y="746"/>
                  </a:lnTo>
                  <a:lnTo>
                    <a:pt x="382" y="746"/>
                  </a:lnTo>
                  <a:lnTo>
                    <a:pt x="382" y="748"/>
                  </a:lnTo>
                  <a:lnTo>
                    <a:pt x="380" y="748"/>
                  </a:lnTo>
                  <a:lnTo>
                    <a:pt x="375" y="748"/>
                  </a:lnTo>
                  <a:lnTo>
                    <a:pt x="373" y="74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26">
              <a:extLst>
                <a:ext uri="{FF2B5EF4-FFF2-40B4-BE49-F238E27FC236}">
                  <a16:creationId xmlns:a16="http://schemas.microsoft.com/office/drawing/2014/main" id="{1C3B710F-36F3-47A0-919F-EEDA057F36C0}"/>
                </a:ext>
              </a:extLst>
            </p:cNvPr>
            <p:cNvSpPr>
              <a:spLocks noEditPoints="1"/>
            </p:cNvSpPr>
            <p:nvPr/>
          </p:nvSpPr>
          <p:spPr bwMode="auto">
            <a:xfrm>
              <a:off x="3183" y="3266"/>
              <a:ext cx="711" cy="374"/>
            </a:xfrm>
            <a:custGeom>
              <a:avLst/>
              <a:gdLst>
                <a:gd name="T0" fmla="*/ 710 w 711"/>
                <a:gd name="T1" fmla="*/ 192 h 374"/>
                <a:gd name="T2" fmla="*/ 678 w 711"/>
                <a:gd name="T3" fmla="*/ 185 h 374"/>
                <a:gd name="T4" fmla="*/ 672 w 711"/>
                <a:gd name="T5" fmla="*/ 182 h 374"/>
                <a:gd name="T6" fmla="*/ 690 w 711"/>
                <a:gd name="T7" fmla="*/ 177 h 374"/>
                <a:gd name="T8" fmla="*/ 685 w 711"/>
                <a:gd name="T9" fmla="*/ 173 h 374"/>
                <a:gd name="T10" fmla="*/ 673 w 711"/>
                <a:gd name="T11" fmla="*/ 178 h 374"/>
                <a:gd name="T12" fmla="*/ 685 w 711"/>
                <a:gd name="T13" fmla="*/ 182 h 374"/>
                <a:gd name="T14" fmla="*/ 677 w 711"/>
                <a:gd name="T15" fmla="*/ 165 h 374"/>
                <a:gd name="T16" fmla="*/ 448 w 711"/>
                <a:gd name="T17" fmla="*/ 1 h 374"/>
                <a:gd name="T18" fmla="*/ 469 w 711"/>
                <a:gd name="T19" fmla="*/ 13 h 374"/>
                <a:gd name="T20" fmla="*/ 483 w 711"/>
                <a:gd name="T21" fmla="*/ 33 h 374"/>
                <a:gd name="T22" fmla="*/ 500 w 711"/>
                <a:gd name="T23" fmla="*/ 35 h 374"/>
                <a:gd name="T24" fmla="*/ 507 w 711"/>
                <a:gd name="T25" fmla="*/ 54 h 374"/>
                <a:gd name="T26" fmla="*/ 491 w 711"/>
                <a:gd name="T27" fmla="*/ 71 h 374"/>
                <a:gd name="T28" fmla="*/ 504 w 711"/>
                <a:gd name="T29" fmla="*/ 92 h 374"/>
                <a:gd name="T30" fmla="*/ 532 w 711"/>
                <a:gd name="T31" fmla="*/ 89 h 374"/>
                <a:gd name="T32" fmla="*/ 556 w 711"/>
                <a:gd name="T33" fmla="*/ 84 h 374"/>
                <a:gd name="T34" fmla="*/ 570 w 711"/>
                <a:gd name="T35" fmla="*/ 67 h 374"/>
                <a:gd name="T36" fmla="*/ 577 w 711"/>
                <a:gd name="T37" fmla="*/ 72 h 374"/>
                <a:gd name="T38" fmla="*/ 592 w 711"/>
                <a:gd name="T39" fmla="*/ 76 h 374"/>
                <a:gd name="T40" fmla="*/ 597 w 711"/>
                <a:gd name="T41" fmla="*/ 68 h 374"/>
                <a:gd name="T42" fmla="*/ 617 w 711"/>
                <a:gd name="T43" fmla="*/ 93 h 374"/>
                <a:gd name="T44" fmla="*/ 638 w 711"/>
                <a:gd name="T45" fmla="*/ 103 h 374"/>
                <a:gd name="T46" fmla="*/ 660 w 711"/>
                <a:gd name="T47" fmla="*/ 122 h 374"/>
                <a:gd name="T48" fmla="*/ 672 w 711"/>
                <a:gd name="T49" fmla="*/ 141 h 374"/>
                <a:gd name="T50" fmla="*/ 676 w 711"/>
                <a:gd name="T51" fmla="*/ 165 h 374"/>
                <a:gd name="T52" fmla="*/ 695 w 711"/>
                <a:gd name="T53" fmla="*/ 202 h 374"/>
                <a:gd name="T54" fmla="*/ 674 w 711"/>
                <a:gd name="T55" fmla="*/ 200 h 374"/>
                <a:gd name="T56" fmla="*/ 585 w 711"/>
                <a:gd name="T57" fmla="*/ 194 h 374"/>
                <a:gd name="T58" fmla="*/ 501 w 711"/>
                <a:gd name="T59" fmla="*/ 195 h 374"/>
                <a:gd name="T60" fmla="*/ 462 w 711"/>
                <a:gd name="T61" fmla="*/ 203 h 374"/>
                <a:gd name="T62" fmla="*/ 415 w 711"/>
                <a:gd name="T63" fmla="*/ 219 h 374"/>
                <a:gd name="T64" fmla="*/ 377 w 711"/>
                <a:gd name="T65" fmla="*/ 241 h 374"/>
                <a:gd name="T66" fmla="*/ 334 w 711"/>
                <a:gd name="T67" fmla="*/ 262 h 374"/>
                <a:gd name="T68" fmla="*/ 293 w 711"/>
                <a:gd name="T69" fmla="*/ 295 h 374"/>
                <a:gd name="T70" fmla="*/ 243 w 711"/>
                <a:gd name="T71" fmla="*/ 318 h 374"/>
                <a:gd name="T72" fmla="*/ 187 w 711"/>
                <a:gd name="T73" fmla="*/ 336 h 374"/>
                <a:gd name="T74" fmla="*/ 141 w 711"/>
                <a:gd name="T75" fmla="*/ 350 h 374"/>
                <a:gd name="T76" fmla="*/ 106 w 711"/>
                <a:gd name="T77" fmla="*/ 357 h 374"/>
                <a:gd name="T78" fmla="*/ 69 w 711"/>
                <a:gd name="T79" fmla="*/ 364 h 374"/>
                <a:gd name="T80" fmla="*/ 48 w 711"/>
                <a:gd name="T81" fmla="*/ 321 h 374"/>
                <a:gd name="T82" fmla="*/ 8 w 711"/>
                <a:gd name="T83" fmla="*/ 219 h 374"/>
                <a:gd name="T84" fmla="*/ 70 w 711"/>
                <a:gd name="T85" fmla="*/ 186 h 374"/>
                <a:gd name="T86" fmla="*/ 105 w 711"/>
                <a:gd name="T87" fmla="*/ 204 h 374"/>
                <a:gd name="T88" fmla="*/ 124 w 711"/>
                <a:gd name="T89" fmla="*/ 189 h 374"/>
                <a:gd name="T90" fmla="*/ 148 w 711"/>
                <a:gd name="T91" fmla="*/ 199 h 374"/>
                <a:gd name="T92" fmla="*/ 163 w 711"/>
                <a:gd name="T93" fmla="*/ 208 h 374"/>
                <a:gd name="T94" fmla="*/ 182 w 711"/>
                <a:gd name="T95" fmla="*/ 211 h 374"/>
                <a:gd name="T96" fmla="*/ 192 w 711"/>
                <a:gd name="T97" fmla="*/ 191 h 374"/>
                <a:gd name="T98" fmla="*/ 213 w 711"/>
                <a:gd name="T99" fmla="*/ 173 h 374"/>
                <a:gd name="T100" fmla="*/ 220 w 711"/>
                <a:gd name="T101" fmla="*/ 153 h 374"/>
                <a:gd name="T102" fmla="*/ 236 w 711"/>
                <a:gd name="T103" fmla="*/ 132 h 374"/>
                <a:gd name="T104" fmla="*/ 259 w 711"/>
                <a:gd name="T105" fmla="*/ 115 h 374"/>
                <a:gd name="T106" fmla="*/ 280 w 711"/>
                <a:gd name="T107" fmla="*/ 100 h 374"/>
                <a:gd name="T108" fmla="*/ 305 w 711"/>
                <a:gd name="T109" fmla="*/ 81 h 374"/>
                <a:gd name="T110" fmla="*/ 311 w 711"/>
                <a:gd name="T111" fmla="*/ 54 h 374"/>
                <a:gd name="T112" fmla="*/ 335 w 711"/>
                <a:gd name="T113" fmla="*/ 39 h 374"/>
                <a:gd name="T114" fmla="*/ 363 w 711"/>
                <a:gd name="T115" fmla="*/ 34 h 374"/>
                <a:gd name="T116" fmla="*/ 390 w 711"/>
                <a:gd name="T117" fmla="*/ 18 h 374"/>
                <a:gd name="T118" fmla="*/ 404 w 711"/>
                <a:gd name="T119" fmla="*/ 5 h 374"/>
                <a:gd name="T120" fmla="*/ 429 w 711"/>
                <a:gd name="T121" fmla="*/ 4 h 374"/>
                <a:gd name="T122" fmla="*/ 442 w 711"/>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1" h="374">
                  <a:moveTo>
                    <a:pt x="708" y="196"/>
                  </a:moveTo>
                  <a:lnTo>
                    <a:pt x="707" y="196"/>
                  </a:lnTo>
                  <a:lnTo>
                    <a:pt x="707" y="195"/>
                  </a:lnTo>
                  <a:lnTo>
                    <a:pt x="708" y="195"/>
                  </a:lnTo>
                  <a:lnTo>
                    <a:pt x="708" y="196"/>
                  </a:lnTo>
                  <a:close/>
                  <a:moveTo>
                    <a:pt x="711" y="196"/>
                  </a:moveTo>
                  <a:lnTo>
                    <a:pt x="710" y="196"/>
                  </a:lnTo>
                  <a:lnTo>
                    <a:pt x="710" y="195"/>
                  </a:lnTo>
                  <a:lnTo>
                    <a:pt x="710" y="194"/>
                  </a:lnTo>
                  <a:lnTo>
                    <a:pt x="711" y="195"/>
                  </a:lnTo>
                  <a:lnTo>
                    <a:pt x="711" y="196"/>
                  </a:lnTo>
                  <a:close/>
                  <a:moveTo>
                    <a:pt x="699" y="199"/>
                  </a:moveTo>
                  <a:lnTo>
                    <a:pt x="698" y="199"/>
                  </a:lnTo>
                  <a:lnTo>
                    <a:pt x="697" y="198"/>
                  </a:lnTo>
                  <a:lnTo>
                    <a:pt x="695" y="195"/>
                  </a:lnTo>
                  <a:lnTo>
                    <a:pt x="695" y="194"/>
                  </a:lnTo>
                  <a:lnTo>
                    <a:pt x="697" y="192"/>
                  </a:lnTo>
                  <a:lnTo>
                    <a:pt x="697" y="194"/>
                  </a:lnTo>
                  <a:lnTo>
                    <a:pt x="699" y="196"/>
                  </a:lnTo>
                  <a:lnTo>
                    <a:pt x="701" y="196"/>
                  </a:lnTo>
                  <a:lnTo>
                    <a:pt x="701" y="198"/>
                  </a:lnTo>
                  <a:lnTo>
                    <a:pt x="699" y="199"/>
                  </a:lnTo>
                  <a:close/>
                  <a:moveTo>
                    <a:pt x="710" y="192"/>
                  </a:moveTo>
                  <a:lnTo>
                    <a:pt x="708" y="194"/>
                  </a:lnTo>
                  <a:lnTo>
                    <a:pt x="707" y="194"/>
                  </a:lnTo>
                  <a:lnTo>
                    <a:pt x="707" y="192"/>
                  </a:lnTo>
                  <a:lnTo>
                    <a:pt x="707" y="190"/>
                  </a:lnTo>
                  <a:lnTo>
                    <a:pt x="710" y="192"/>
                  </a:lnTo>
                  <a:close/>
                  <a:moveTo>
                    <a:pt x="681" y="189"/>
                  </a:moveTo>
                  <a:lnTo>
                    <a:pt x="682" y="189"/>
                  </a:lnTo>
                  <a:lnTo>
                    <a:pt x="683" y="190"/>
                  </a:lnTo>
                  <a:lnTo>
                    <a:pt x="683" y="192"/>
                  </a:lnTo>
                  <a:lnTo>
                    <a:pt x="681" y="190"/>
                  </a:lnTo>
                  <a:lnTo>
                    <a:pt x="680" y="189"/>
                  </a:lnTo>
                  <a:lnTo>
                    <a:pt x="681" y="187"/>
                  </a:lnTo>
                  <a:lnTo>
                    <a:pt x="681" y="189"/>
                  </a:lnTo>
                  <a:close/>
                  <a:moveTo>
                    <a:pt x="677" y="187"/>
                  </a:moveTo>
                  <a:lnTo>
                    <a:pt x="676" y="187"/>
                  </a:lnTo>
                  <a:lnTo>
                    <a:pt x="676" y="186"/>
                  </a:lnTo>
                  <a:lnTo>
                    <a:pt x="676" y="185"/>
                  </a:lnTo>
                  <a:lnTo>
                    <a:pt x="677" y="186"/>
                  </a:lnTo>
                  <a:lnTo>
                    <a:pt x="677" y="187"/>
                  </a:lnTo>
                  <a:close/>
                  <a:moveTo>
                    <a:pt x="680" y="189"/>
                  </a:moveTo>
                  <a:lnTo>
                    <a:pt x="678" y="189"/>
                  </a:lnTo>
                  <a:lnTo>
                    <a:pt x="678" y="186"/>
                  </a:lnTo>
                  <a:lnTo>
                    <a:pt x="678" y="185"/>
                  </a:lnTo>
                  <a:lnTo>
                    <a:pt x="680" y="186"/>
                  </a:lnTo>
                  <a:lnTo>
                    <a:pt x="680" y="187"/>
                  </a:lnTo>
                  <a:lnTo>
                    <a:pt x="680" y="189"/>
                  </a:lnTo>
                  <a:close/>
                  <a:moveTo>
                    <a:pt x="694" y="185"/>
                  </a:moveTo>
                  <a:lnTo>
                    <a:pt x="697" y="187"/>
                  </a:lnTo>
                  <a:lnTo>
                    <a:pt x="697" y="189"/>
                  </a:lnTo>
                  <a:lnTo>
                    <a:pt x="699" y="191"/>
                  </a:lnTo>
                  <a:lnTo>
                    <a:pt x="699" y="192"/>
                  </a:lnTo>
                  <a:lnTo>
                    <a:pt x="698" y="194"/>
                  </a:lnTo>
                  <a:lnTo>
                    <a:pt x="693" y="190"/>
                  </a:lnTo>
                  <a:lnTo>
                    <a:pt x="693" y="186"/>
                  </a:lnTo>
                  <a:lnTo>
                    <a:pt x="691" y="185"/>
                  </a:lnTo>
                  <a:lnTo>
                    <a:pt x="691" y="186"/>
                  </a:lnTo>
                  <a:lnTo>
                    <a:pt x="690" y="186"/>
                  </a:lnTo>
                  <a:lnTo>
                    <a:pt x="689" y="183"/>
                  </a:lnTo>
                  <a:lnTo>
                    <a:pt x="690" y="182"/>
                  </a:lnTo>
                  <a:lnTo>
                    <a:pt x="693" y="182"/>
                  </a:lnTo>
                  <a:lnTo>
                    <a:pt x="694" y="183"/>
                  </a:lnTo>
                  <a:lnTo>
                    <a:pt x="694" y="185"/>
                  </a:lnTo>
                  <a:close/>
                  <a:moveTo>
                    <a:pt x="674" y="182"/>
                  </a:moveTo>
                  <a:lnTo>
                    <a:pt x="674" y="185"/>
                  </a:lnTo>
                  <a:lnTo>
                    <a:pt x="673" y="183"/>
                  </a:lnTo>
                  <a:lnTo>
                    <a:pt x="672" y="182"/>
                  </a:lnTo>
                  <a:lnTo>
                    <a:pt x="672" y="181"/>
                  </a:lnTo>
                  <a:lnTo>
                    <a:pt x="672" y="179"/>
                  </a:lnTo>
                  <a:lnTo>
                    <a:pt x="673" y="181"/>
                  </a:lnTo>
                  <a:lnTo>
                    <a:pt x="674" y="182"/>
                  </a:lnTo>
                  <a:close/>
                  <a:moveTo>
                    <a:pt x="686" y="183"/>
                  </a:moveTo>
                  <a:lnTo>
                    <a:pt x="685" y="181"/>
                  </a:lnTo>
                  <a:lnTo>
                    <a:pt x="685" y="179"/>
                  </a:lnTo>
                  <a:lnTo>
                    <a:pt x="687" y="182"/>
                  </a:lnTo>
                  <a:lnTo>
                    <a:pt x="686" y="183"/>
                  </a:lnTo>
                  <a:close/>
                  <a:moveTo>
                    <a:pt x="690" y="179"/>
                  </a:moveTo>
                  <a:lnTo>
                    <a:pt x="690" y="178"/>
                  </a:lnTo>
                  <a:lnTo>
                    <a:pt x="691" y="178"/>
                  </a:lnTo>
                  <a:lnTo>
                    <a:pt x="691" y="179"/>
                  </a:lnTo>
                  <a:lnTo>
                    <a:pt x="690" y="179"/>
                  </a:lnTo>
                  <a:close/>
                  <a:moveTo>
                    <a:pt x="687" y="179"/>
                  </a:moveTo>
                  <a:lnTo>
                    <a:pt x="686" y="179"/>
                  </a:lnTo>
                  <a:lnTo>
                    <a:pt x="686" y="178"/>
                  </a:lnTo>
                  <a:lnTo>
                    <a:pt x="687" y="178"/>
                  </a:lnTo>
                  <a:lnTo>
                    <a:pt x="687" y="179"/>
                  </a:lnTo>
                  <a:close/>
                  <a:moveTo>
                    <a:pt x="685" y="177"/>
                  </a:moveTo>
                  <a:lnTo>
                    <a:pt x="685" y="175"/>
                  </a:lnTo>
                  <a:lnTo>
                    <a:pt x="685" y="177"/>
                  </a:lnTo>
                  <a:close/>
                  <a:moveTo>
                    <a:pt x="690" y="177"/>
                  </a:moveTo>
                  <a:lnTo>
                    <a:pt x="689" y="177"/>
                  </a:lnTo>
                  <a:lnTo>
                    <a:pt x="689" y="175"/>
                  </a:lnTo>
                  <a:lnTo>
                    <a:pt x="690" y="175"/>
                  </a:lnTo>
                  <a:lnTo>
                    <a:pt x="691" y="177"/>
                  </a:lnTo>
                  <a:lnTo>
                    <a:pt x="690" y="177"/>
                  </a:lnTo>
                  <a:close/>
                  <a:moveTo>
                    <a:pt x="697" y="178"/>
                  </a:moveTo>
                  <a:lnTo>
                    <a:pt x="697" y="179"/>
                  </a:lnTo>
                  <a:lnTo>
                    <a:pt x="695" y="179"/>
                  </a:lnTo>
                  <a:lnTo>
                    <a:pt x="694" y="177"/>
                  </a:lnTo>
                  <a:lnTo>
                    <a:pt x="693" y="175"/>
                  </a:lnTo>
                  <a:lnTo>
                    <a:pt x="694" y="175"/>
                  </a:lnTo>
                  <a:lnTo>
                    <a:pt x="695" y="177"/>
                  </a:lnTo>
                  <a:lnTo>
                    <a:pt x="695" y="178"/>
                  </a:lnTo>
                  <a:lnTo>
                    <a:pt x="697" y="178"/>
                  </a:lnTo>
                  <a:close/>
                  <a:moveTo>
                    <a:pt x="687" y="177"/>
                  </a:moveTo>
                  <a:lnTo>
                    <a:pt x="686" y="177"/>
                  </a:lnTo>
                  <a:lnTo>
                    <a:pt x="686" y="175"/>
                  </a:lnTo>
                  <a:lnTo>
                    <a:pt x="687" y="175"/>
                  </a:lnTo>
                  <a:lnTo>
                    <a:pt x="687" y="177"/>
                  </a:lnTo>
                  <a:close/>
                  <a:moveTo>
                    <a:pt x="686" y="175"/>
                  </a:moveTo>
                  <a:lnTo>
                    <a:pt x="685" y="175"/>
                  </a:lnTo>
                  <a:lnTo>
                    <a:pt x="685" y="174"/>
                  </a:lnTo>
                  <a:lnTo>
                    <a:pt x="685" y="173"/>
                  </a:lnTo>
                  <a:lnTo>
                    <a:pt x="686" y="173"/>
                  </a:lnTo>
                  <a:lnTo>
                    <a:pt x="686" y="174"/>
                  </a:lnTo>
                  <a:lnTo>
                    <a:pt x="686" y="175"/>
                  </a:lnTo>
                  <a:close/>
                  <a:moveTo>
                    <a:pt x="695" y="172"/>
                  </a:moveTo>
                  <a:lnTo>
                    <a:pt x="695" y="174"/>
                  </a:lnTo>
                  <a:lnTo>
                    <a:pt x="694" y="174"/>
                  </a:lnTo>
                  <a:lnTo>
                    <a:pt x="694" y="173"/>
                  </a:lnTo>
                  <a:lnTo>
                    <a:pt x="693" y="173"/>
                  </a:lnTo>
                  <a:lnTo>
                    <a:pt x="693" y="172"/>
                  </a:lnTo>
                  <a:lnTo>
                    <a:pt x="694" y="172"/>
                  </a:lnTo>
                  <a:lnTo>
                    <a:pt x="695" y="172"/>
                  </a:lnTo>
                  <a:close/>
                  <a:moveTo>
                    <a:pt x="672" y="179"/>
                  </a:moveTo>
                  <a:lnTo>
                    <a:pt x="672" y="178"/>
                  </a:lnTo>
                  <a:lnTo>
                    <a:pt x="672" y="177"/>
                  </a:lnTo>
                  <a:lnTo>
                    <a:pt x="672" y="175"/>
                  </a:lnTo>
                  <a:lnTo>
                    <a:pt x="672" y="174"/>
                  </a:lnTo>
                  <a:lnTo>
                    <a:pt x="673" y="172"/>
                  </a:lnTo>
                  <a:lnTo>
                    <a:pt x="673" y="170"/>
                  </a:lnTo>
                  <a:lnTo>
                    <a:pt x="673" y="172"/>
                  </a:lnTo>
                  <a:lnTo>
                    <a:pt x="673" y="174"/>
                  </a:lnTo>
                  <a:lnTo>
                    <a:pt x="673" y="175"/>
                  </a:lnTo>
                  <a:lnTo>
                    <a:pt x="673" y="177"/>
                  </a:lnTo>
                  <a:lnTo>
                    <a:pt x="673" y="178"/>
                  </a:lnTo>
                  <a:lnTo>
                    <a:pt x="672" y="179"/>
                  </a:lnTo>
                  <a:close/>
                  <a:moveTo>
                    <a:pt x="687" y="164"/>
                  </a:moveTo>
                  <a:lnTo>
                    <a:pt x="689" y="165"/>
                  </a:lnTo>
                  <a:lnTo>
                    <a:pt x="690" y="165"/>
                  </a:lnTo>
                  <a:lnTo>
                    <a:pt x="690" y="166"/>
                  </a:lnTo>
                  <a:lnTo>
                    <a:pt x="691" y="166"/>
                  </a:lnTo>
                  <a:lnTo>
                    <a:pt x="693" y="168"/>
                  </a:lnTo>
                  <a:lnTo>
                    <a:pt x="693" y="169"/>
                  </a:lnTo>
                  <a:lnTo>
                    <a:pt x="693" y="170"/>
                  </a:lnTo>
                  <a:lnTo>
                    <a:pt x="693" y="172"/>
                  </a:lnTo>
                  <a:lnTo>
                    <a:pt x="691" y="172"/>
                  </a:lnTo>
                  <a:lnTo>
                    <a:pt x="690" y="170"/>
                  </a:lnTo>
                  <a:lnTo>
                    <a:pt x="689" y="168"/>
                  </a:lnTo>
                  <a:lnTo>
                    <a:pt x="687" y="165"/>
                  </a:lnTo>
                  <a:lnTo>
                    <a:pt x="687" y="164"/>
                  </a:lnTo>
                  <a:close/>
                  <a:moveTo>
                    <a:pt x="683" y="174"/>
                  </a:moveTo>
                  <a:lnTo>
                    <a:pt x="683" y="175"/>
                  </a:lnTo>
                  <a:lnTo>
                    <a:pt x="682" y="175"/>
                  </a:lnTo>
                  <a:lnTo>
                    <a:pt x="682" y="174"/>
                  </a:lnTo>
                  <a:lnTo>
                    <a:pt x="681" y="175"/>
                  </a:lnTo>
                  <a:lnTo>
                    <a:pt x="683" y="177"/>
                  </a:lnTo>
                  <a:lnTo>
                    <a:pt x="683" y="178"/>
                  </a:lnTo>
                  <a:lnTo>
                    <a:pt x="685" y="182"/>
                  </a:lnTo>
                  <a:lnTo>
                    <a:pt x="690" y="189"/>
                  </a:lnTo>
                  <a:lnTo>
                    <a:pt x="690" y="190"/>
                  </a:lnTo>
                  <a:lnTo>
                    <a:pt x="691" y="190"/>
                  </a:lnTo>
                  <a:lnTo>
                    <a:pt x="693" y="192"/>
                  </a:lnTo>
                  <a:lnTo>
                    <a:pt x="693" y="194"/>
                  </a:lnTo>
                  <a:lnTo>
                    <a:pt x="691" y="195"/>
                  </a:lnTo>
                  <a:lnTo>
                    <a:pt x="689" y="195"/>
                  </a:lnTo>
                  <a:lnTo>
                    <a:pt x="687" y="195"/>
                  </a:lnTo>
                  <a:lnTo>
                    <a:pt x="685" y="192"/>
                  </a:lnTo>
                  <a:lnTo>
                    <a:pt x="685" y="190"/>
                  </a:lnTo>
                  <a:lnTo>
                    <a:pt x="683" y="190"/>
                  </a:lnTo>
                  <a:lnTo>
                    <a:pt x="680" y="185"/>
                  </a:lnTo>
                  <a:lnTo>
                    <a:pt x="678" y="185"/>
                  </a:lnTo>
                  <a:lnTo>
                    <a:pt x="677" y="183"/>
                  </a:lnTo>
                  <a:lnTo>
                    <a:pt x="677" y="181"/>
                  </a:lnTo>
                  <a:lnTo>
                    <a:pt x="676" y="178"/>
                  </a:lnTo>
                  <a:lnTo>
                    <a:pt x="676" y="175"/>
                  </a:lnTo>
                  <a:lnTo>
                    <a:pt x="676" y="174"/>
                  </a:lnTo>
                  <a:lnTo>
                    <a:pt x="676" y="173"/>
                  </a:lnTo>
                  <a:lnTo>
                    <a:pt x="677" y="170"/>
                  </a:lnTo>
                  <a:lnTo>
                    <a:pt x="677" y="168"/>
                  </a:lnTo>
                  <a:lnTo>
                    <a:pt x="677" y="166"/>
                  </a:lnTo>
                  <a:lnTo>
                    <a:pt x="677" y="165"/>
                  </a:lnTo>
                  <a:lnTo>
                    <a:pt x="678" y="164"/>
                  </a:lnTo>
                  <a:lnTo>
                    <a:pt x="681" y="164"/>
                  </a:lnTo>
                  <a:lnTo>
                    <a:pt x="681" y="165"/>
                  </a:lnTo>
                  <a:lnTo>
                    <a:pt x="680" y="166"/>
                  </a:lnTo>
                  <a:lnTo>
                    <a:pt x="681" y="166"/>
                  </a:lnTo>
                  <a:lnTo>
                    <a:pt x="682" y="166"/>
                  </a:lnTo>
                  <a:lnTo>
                    <a:pt x="682" y="168"/>
                  </a:lnTo>
                  <a:lnTo>
                    <a:pt x="681" y="168"/>
                  </a:lnTo>
                  <a:lnTo>
                    <a:pt x="680" y="169"/>
                  </a:lnTo>
                  <a:lnTo>
                    <a:pt x="682" y="169"/>
                  </a:lnTo>
                  <a:lnTo>
                    <a:pt x="682" y="170"/>
                  </a:lnTo>
                  <a:lnTo>
                    <a:pt x="682" y="172"/>
                  </a:lnTo>
                  <a:lnTo>
                    <a:pt x="682" y="173"/>
                  </a:lnTo>
                  <a:lnTo>
                    <a:pt x="683" y="174"/>
                  </a:lnTo>
                  <a:close/>
                  <a:moveTo>
                    <a:pt x="686" y="164"/>
                  </a:moveTo>
                  <a:lnTo>
                    <a:pt x="685" y="162"/>
                  </a:lnTo>
                  <a:lnTo>
                    <a:pt x="686" y="161"/>
                  </a:lnTo>
                  <a:lnTo>
                    <a:pt x="687" y="162"/>
                  </a:lnTo>
                  <a:lnTo>
                    <a:pt x="686" y="164"/>
                  </a:lnTo>
                  <a:close/>
                  <a:moveTo>
                    <a:pt x="445" y="0"/>
                  </a:moveTo>
                  <a:lnTo>
                    <a:pt x="445" y="1"/>
                  </a:lnTo>
                  <a:lnTo>
                    <a:pt x="446" y="1"/>
                  </a:lnTo>
                  <a:lnTo>
                    <a:pt x="448" y="1"/>
                  </a:lnTo>
                  <a:lnTo>
                    <a:pt x="448" y="3"/>
                  </a:lnTo>
                  <a:lnTo>
                    <a:pt x="449" y="3"/>
                  </a:lnTo>
                  <a:lnTo>
                    <a:pt x="450" y="3"/>
                  </a:lnTo>
                  <a:lnTo>
                    <a:pt x="452" y="3"/>
                  </a:lnTo>
                  <a:lnTo>
                    <a:pt x="453" y="3"/>
                  </a:lnTo>
                  <a:lnTo>
                    <a:pt x="454" y="3"/>
                  </a:lnTo>
                  <a:lnTo>
                    <a:pt x="454" y="4"/>
                  </a:lnTo>
                  <a:lnTo>
                    <a:pt x="456" y="5"/>
                  </a:lnTo>
                  <a:lnTo>
                    <a:pt x="454" y="7"/>
                  </a:lnTo>
                  <a:lnTo>
                    <a:pt x="456" y="7"/>
                  </a:lnTo>
                  <a:lnTo>
                    <a:pt x="457" y="7"/>
                  </a:lnTo>
                  <a:lnTo>
                    <a:pt x="458" y="7"/>
                  </a:lnTo>
                  <a:lnTo>
                    <a:pt x="459" y="8"/>
                  </a:lnTo>
                  <a:lnTo>
                    <a:pt x="461" y="8"/>
                  </a:lnTo>
                  <a:lnTo>
                    <a:pt x="461" y="9"/>
                  </a:lnTo>
                  <a:lnTo>
                    <a:pt x="462" y="9"/>
                  </a:lnTo>
                  <a:lnTo>
                    <a:pt x="463" y="9"/>
                  </a:lnTo>
                  <a:lnTo>
                    <a:pt x="465" y="9"/>
                  </a:lnTo>
                  <a:lnTo>
                    <a:pt x="465" y="10"/>
                  </a:lnTo>
                  <a:lnTo>
                    <a:pt x="466" y="10"/>
                  </a:lnTo>
                  <a:lnTo>
                    <a:pt x="467" y="12"/>
                  </a:lnTo>
                  <a:lnTo>
                    <a:pt x="469" y="12"/>
                  </a:lnTo>
                  <a:lnTo>
                    <a:pt x="469" y="13"/>
                  </a:lnTo>
                  <a:lnTo>
                    <a:pt x="470" y="14"/>
                  </a:lnTo>
                  <a:lnTo>
                    <a:pt x="471" y="14"/>
                  </a:lnTo>
                  <a:lnTo>
                    <a:pt x="471" y="16"/>
                  </a:lnTo>
                  <a:lnTo>
                    <a:pt x="473" y="16"/>
                  </a:lnTo>
                  <a:lnTo>
                    <a:pt x="474" y="17"/>
                  </a:lnTo>
                  <a:lnTo>
                    <a:pt x="475" y="17"/>
                  </a:lnTo>
                  <a:lnTo>
                    <a:pt x="475" y="18"/>
                  </a:lnTo>
                  <a:lnTo>
                    <a:pt x="475" y="20"/>
                  </a:lnTo>
                  <a:lnTo>
                    <a:pt x="477" y="20"/>
                  </a:lnTo>
                  <a:lnTo>
                    <a:pt x="477" y="21"/>
                  </a:lnTo>
                  <a:lnTo>
                    <a:pt x="477" y="22"/>
                  </a:lnTo>
                  <a:lnTo>
                    <a:pt x="477" y="24"/>
                  </a:lnTo>
                  <a:lnTo>
                    <a:pt x="478" y="25"/>
                  </a:lnTo>
                  <a:lnTo>
                    <a:pt x="478" y="26"/>
                  </a:lnTo>
                  <a:lnTo>
                    <a:pt x="478" y="28"/>
                  </a:lnTo>
                  <a:lnTo>
                    <a:pt x="478" y="29"/>
                  </a:lnTo>
                  <a:lnTo>
                    <a:pt x="479" y="29"/>
                  </a:lnTo>
                  <a:lnTo>
                    <a:pt x="479" y="30"/>
                  </a:lnTo>
                  <a:lnTo>
                    <a:pt x="480" y="30"/>
                  </a:lnTo>
                  <a:lnTo>
                    <a:pt x="480" y="31"/>
                  </a:lnTo>
                  <a:lnTo>
                    <a:pt x="482" y="31"/>
                  </a:lnTo>
                  <a:lnTo>
                    <a:pt x="482" y="33"/>
                  </a:lnTo>
                  <a:lnTo>
                    <a:pt x="483" y="33"/>
                  </a:lnTo>
                  <a:lnTo>
                    <a:pt x="484" y="33"/>
                  </a:lnTo>
                  <a:lnTo>
                    <a:pt x="484" y="34"/>
                  </a:lnTo>
                  <a:lnTo>
                    <a:pt x="486" y="34"/>
                  </a:lnTo>
                  <a:lnTo>
                    <a:pt x="487" y="34"/>
                  </a:lnTo>
                  <a:lnTo>
                    <a:pt x="488" y="34"/>
                  </a:lnTo>
                  <a:lnTo>
                    <a:pt x="490" y="34"/>
                  </a:lnTo>
                  <a:lnTo>
                    <a:pt x="491" y="34"/>
                  </a:lnTo>
                  <a:lnTo>
                    <a:pt x="492" y="34"/>
                  </a:lnTo>
                  <a:lnTo>
                    <a:pt x="494" y="34"/>
                  </a:lnTo>
                  <a:lnTo>
                    <a:pt x="495" y="34"/>
                  </a:lnTo>
                  <a:lnTo>
                    <a:pt x="494" y="34"/>
                  </a:lnTo>
                  <a:lnTo>
                    <a:pt x="494" y="35"/>
                  </a:lnTo>
                  <a:lnTo>
                    <a:pt x="492" y="35"/>
                  </a:lnTo>
                  <a:lnTo>
                    <a:pt x="492" y="37"/>
                  </a:lnTo>
                  <a:lnTo>
                    <a:pt x="491" y="37"/>
                  </a:lnTo>
                  <a:lnTo>
                    <a:pt x="492" y="37"/>
                  </a:lnTo>
                  <a:lnTo>
                    <a:pt x="492" y="35"/>
                  </a:lnTo>
                  <a:lnTo>
                    <a:pt x="494" y="35"/>
                  </a:lnTo>
                  <a:lnTo>
                    <a:pt x="495" y="34"/>
                  </a:lnTo>
                  <a:lnTo>
                    <a:pt x="496" y="34"/>
                  </a:lnTo>
                  <a:lnTo>
                    <a:pt x="497" y="34"/>
                  </a:lnTo>
                  <a:lnTo>
                    <a:pt x="499" y="35"/>
                  </a:lnTo>
                  <a:lnTo>
                    <a:pt x="500" y="35"/>
                  </a:lnTo>
                  <a:lnTo>
                    <a:pt x="501" y="35"/>
                  </a:lnTo>
                  <a:lnTo>
                    <a:pt x="501" y="37"/>
                  </a:lnTo>
                  <a:lnTo>
                    <a:pt x="503" y="37"/>
                  </a:lnTo>
                  <a:lnTo>
                    <a:pt x="504" y="37"/>
                  </a:lnTo>
                  <a:lnTo>
                    <a:pt x="505" y="37"/>
                  </a:lnTo>
                  <a:lnTo>
                    <a:pt x="505" y="38"/>
                  </a:lnTo>
                  <a:lnTo>
                    <a:pt x="507" y="38"/>
                  </a:lnTo>
                  <a:lnTo>
                    <a:pt x="508" y="38"/>
                  </a:lnTo>
                  <a:lnTo>
                    <a:pt x="509" y="39"/>
                  </a:lnTo>
                  <a:lnTo>
                    <a:pt x="511" y="41"/>
                  </a:lnTo>
                  <a:lnTo>
                    <a:pt x="509" y="42"/>
                  </a:lnTo>
                  <a:lnTo>
                    <a:pt x="508" y="43"/>
                  </a:lnTo>
                  <a:lnTo>
                    <a:pt x="508" y="45"/>
                  </a:lnTo>
                  <a:lnTo>
                    <a:pt x="507" y="45"/>
                  </a:lnTo>
                  <a:lnTo>
                    <a:pt x="507" y="46"/>
                  </a:lnTo>
                  <a:lnTo>
                    <a:pt x="507" y="47"/>
                  </a:lnTo>
                  <a:lnTo>
                    <a:pt x="508" y="48"/>
                  </a:lnTo>
                  <a:lnTo>
                    <a:pt x="508" y="50"/>
                  </a:lnTo>
                  <a:lnTo>
                    <a:pt x="509" y="50"/>
                  </a:lnTo>
                  <a:lnTo>
                    <a:pt x="511" y="51"/>
                  </a:lnTo>
                  <a:lnTo>
                    <a:pt x="509" y="52"/>
                  </a:lnTo>
                  <a:lnTo>
                    <a:pt x="508" y="54"/>
                  </a:lnTo>
                  <a:lnTo>
                    <a:pt x="507" y="54"/>
                  </a:lnTo>
                  <a:lnTo>
                    <a:pt x="507" y="55"/>
                  </a:lnTo>
                  <a:lnTo>
                    <a:pt x="505" y="56"/>
                  </a:lnTo>
                  <a:lnTo>
                    <a:pt x="504" y="58"/>
                  </a:lnTo>
                  <a:lnTo>
                    <a:pt x="503" y="59"/>
                  </a:lnTo>
                  <a:lnTo>
                    <a:pt x="503" y="60"/>
                  </a:lnTo>
                  <a:lnTo>
                    <a:pt x="501" y="62"/>
                  </a:lnTo>
                  <a:lnTo>
                    <a:pt x="501" y="63"/>
                  </a:lnTo>
                  <a:lnTo>
                    <a:pt x="501" y="64"/>
                  </a:lnTo>
                  <a:lnTo>
                    <a:pt x="501" y="65"/>
                  </a:lnTo>
                  <a:lnTo>
                    <a:pt x="501" y="67"/>
                  </a:lnTo>
                  <a:lnTo>
                    <a:pt x="500" y="68"/>
                  </a:lnTo>
                  <a:lnTo>
                    <a:pt x="500" y="69"/>
                  </a:lnTo>
                  <a:lnTo>
                    <a:pt x="500" y="71"/>
                  </a:lnTo>
                  <a:lnTo>
                    <a:pt x="500" y="72"/>
                  </a:lnTo>
                  <a:lnTo>
                    <a:pt x="499" y="72"/>
                  </a:lnTo>
                  <a:lnTo>
                    <a:pt x="497" y="73"/>
                  </a:lnTo>
                  <a:lnTo>
                    <a:pt x="496" y="73"/>
                  </a:lnTo>
                  <a:lnTo>
                    <a:pt x="495" y="73"/>
                  </a:lnTo>
                  <a:lnTo>
                    <a:pt x="495" y="72"/>
                  </a:lnTo>
                  <a:lnTo>
                    <a:pt x="494" y="72"/>
                  </a:lnTo>
                  <a:lnTo>
                    <a:pt x="494" y="71"/>
                  </a:lnTo>
                  <a:lnTo>
                    <a:pt x="492" y="71"/>
                  </a:lnTo>
                  <a:lnTo>
                    <a:pt x="491" y="71"/>
                  </a:lnTo>
                  <a:lnTo>
                    <a:pt x="490" y="71"/>
                  </a:lnTo>
                  <a:lnTo>
                    <a:pt x="488" y="72"/>
                  </a:lnTo>
                  <a:lnTo>
                    <a:pt x="488" y="73"/>
                  </a:lnTo>
                  <a:lnTo>
                    <a:pt x="488" y="75"/>
                  </a:lnTo>
                  <a:lnTo>
                    <a:pt x="490" y="75"/>
                  </a:lnTo>
                  <a:lnTo>
                    <a:pt x="491" y="75"/>
                  </a:lnTo>
                  <a:lnTo>
                    <a:pt x="491" y="76"/>
                  </a:lnTo>
                  <a:lnTo>
                    <a:pt x="492" y="76"/>
                  </a:lnTo>
                  <a:lnTo>
                    <a:pt x="494" y="76"/>
                  </a:lnTo>
                  <a:lnTo>
                    <a:pt x="494" y="77"/>
                  </a:lnTo>
                  <a:lnTo>
                    <a:pt x="495" y="79"/>
                  </a:lnTo>
                  <a:lnTo>
                    <a:pt x="495" y="80"/>
                  </a:lnTo>
                  <a:lnTo>
                    <a:pt x="496" y="81"/>
                  </a:lnTo>
                  <a:lnTo>
                    <a:pt x="496" y="82"/>
                  </a:lnTo>
                  <a:lnTo>
                    <a:pt x="497" y="84"/>
                  </a:lnTo>
                  <a:lnTo>
                    <a:pt x="499" y="85"/>
                  </a:lnTo>
                  <a:lnTo>
                    <a:pt x="499" y="86"/>
                  </a:lnTo>
                  <a:lnTo>
                    <a:pt x="500" y="88"/>
                  </a:lnTo>
                  <a:lnTo>
                    <a:pt x="500" y="89"/>
                  </a:lnTo>
                  <a:lnTo>
                    <a:pt x="501" y="89"/>
                  </a:lnTo>
                  <a:lnTo>
                    <a:pt x="501" y="90"/>
                  </a:lnTo>
                  <a:lnTo>
                    <a:pt x="503" y="92"/>
                  </a:lnTo>
                  <a:lnTo>
                    <a:pt x="504" y="92"/>
                  </a:lnTo>
                  <a:lnTo>
                    <a:pt x="504" y="93"/>
                  </a:lnTo>
                  <a:lnTo>
                    <a:pt x="505" y="93"/>
                  </a:lnTo>
                  <a:lnTo>
                    <a:pt x="507" y="94"/>
                  </a:lnTo>
                  <a:lnTo>
                    <a:pt x="508" y="94"/>
                  </a:lnTo>
                  <a:lnTo>
                    <a:pt x="509" y="93"/>
                  </a:lnTo>
                  <a:lnTo>
                    <a:pt x="511" y="93"/>
                  </a:lnTo>
                  <a:lnTo>
                    <a:pt x="512" y="93"/>
                  </a:lnTo>
                  <a:lnTo>
                    <a:pt x="513" y="93"/>
                  </a:lnTo>
                  <a:lnTo>
                    <a:pt x="515" y="93"/>
                  </a:lnTo>
                  <a:lnTo>
                    <a:pt x="516" y="93"/>
                  </a:lnTo>
                  <a:lnTo>
                    <a:pt x="518" y="93"/>
                  </a:lnTo>
                  <a:lnTo>
                    <a:pt x="520" y="93"/>
                  </a:lnTo>
                  <a:lnTo>
                    <a:pt x="521" y="92"/>
                  </a:lnTo>
                  <a:lnTo>
                    <a:pt x="521" y="90"/>
                  </a:lnTo>
                  <a:lnTo>
                    <a:pt x="522" y="90"/>
                  </a:lnTo>
                  <a:lnTo>
                    <a:pt x="522" y="89"/>
                  </a:lnTo>
                  <a:lnTo>
                    <a:pt x="524" y="89"/>
                  </a:lnTo>
                  <a:lnTo>
                    <a:pt x="525" y="89"/>
                  </a:lnTo>
                  <a:lnTo>
                    <a:pt x="526" y="89"/>
                  </a:lnTo>
                  <a:lnTo>
                    <a:pt x="528" y="89"/>
                  </a:lnTo>
                  <a:lnTo>
                    <a:pt x="529" y="90"/>
                  </a:lnTo>
                  <a:lnTo>
                    <a:pt x="530" y="90"/>
                  </a:lnTo>
                  <a:lnTo>
                    <a:pt x="532" y="89"/>
                  </a:lnTo>
                  <a:lnTo>
                    <a:pt x="533" y="89"/>
                  </a:lnTo>
                  <a:lnTo>
                    <a:pt x="534" y="89"/>
                  </a:lnTo>
                  <a:lnTo>
                    <a:pt x="534" y="88"/>
                  </a:lnTo>
                  <a:lnTo>
                    <a:pt x="535" y="88"/>
                  </a:lnTo>
                  <a:lnTo>
                    <a:pt x="537" y="88"/>
                  </a:lnTo>
                  <a:lnTo>
                    <a:pt x="538" y="86"/>
                  </a:lnTo>
                  <a:lnTo>
                    <a:pt x="539" y="86"/>
                  </a:lnTo>
                  <a:lnTo>
                    <a:pt x="539" y="88"/>
                  </a:lnTo>
                  <a:lnTo>
                    <a:pt x="541" y="88"/>
                  </a:lnTo>
                  <a:lnTo>
                    <a:pt x="541" y="89"/>
                  </a:lnTo>
                  <a:lnTo>
                    <a:pt x="542" y="89"/>
                  </a:lnTo>
                  <a:lnTo>
                    <a:pt x="543" y="89"/>
                  </a:lnTo>
                  <a:lnTo>
                    <a:pt x="543" y="88"/>
                  </a:lnTo>
                  <a:lnTo>
                    <a:pt x="545" y="88"/>
                  </a:lnTo>
                  <a:lnTo>
                    <a:pt x="546" y="86"/>
                  </a:lnTo>
                  <a:lnTo>
                    <a:pt x="547" y="86"/>
                  </a:lnTo>
                  <a:lnTo>
                    <a:pt x="549" y="86"/>
                  </a:lnTo>
                  <a:lnTo>
                    <a:pt x="550" y="85"/>
                  </a:lnTo>
                  <a:lnTo>
                    <a:pt x="551" y="85"/>
                  </a:lnTo>
                  <a:lnTo>
                    <a:pt x="552" y="85"/>
                  </a:lnTo>
                  <a:lnTo>
                    <a:pt x="554" y="84"/>
                  </a:lnTo>
                  <a:lnTo>
                    <a:pt x="555" y="84"/>
                  </a:lnTo>
                  <a:lnTo>
                    <a:pt x="556" y="84"/>
                  </a:lnTo>
                  <a:lnTo>
                    <a:pt x="558" y="82"/>
                  </a:lnTo>
                  <a:lnTo>
                    <a:pt x="559" y="82"/>
                  </a:lnTo>
                  <a:lnTo>
                    <a:pt x="560" y="82"/>
                  </a:lnTo>
                  <a:lnTo>
                    <a:pt x="560" y="81"/>
                  </a:lnTo>
                  <a:lnTo>
                    <a:pt x="562" y="81"/>
                  </a:lnTo>
                  <a:lnTo>
                    <a:pt x="563" y="81"/>
                  </a:lnTo>
                  <a:lnTo>
                    <a:pt x="564" y="80"/>
                  </a:lnTo>
                  <a:lnTo>
                    <a:pt x="564" y="79"/>
                  </a:lnTo>
                  <a:lnTo>
                    <a:pt x="566" y="79"/>
                  </a:lnTo>
                  <a:lnTo>
                    <a:pt x="566" y="77"/>
                  </a:lnTo>
                  <a:lnTo>
                    <a:pt x="566" y="76"/>
                  </a:lnTo>
                  <a:lnTo>
                    <a:pt x="567" y="76"/>
                  </a:lnTo>
                  <a:lnTo>
                    <a:pt x="567" y="75"/>
                  </a:lnTo>
                  <a:lnTo>
                    <a:pt x="568" y="75"/>
                  </a:lnTo>
                  <a:lnTo>
                    <a:pt x="568" y="73"/>
                  </a:lnTo>
                  <a:lnTo>
                    <a:pt x="568" y="72"/>
                  </a:lnTo>
                  <a:lnTo>
                    <a:pt x="567" y="72"/>
                  </a:lnTo>
                  <a:lnTo>
                    <a:pt x="567" y="71"/>
                  </a:lnTo>
                  <a:lnTo>
                    <a:pt x="567" y="69"/>
                  </a:lnTo>
                  <a:lnTo>
                    <a:pt x="567" y="68"/>
                  </a:lnTo>
                  <a:lnTo>
                    <a:pt x="568" y="68"/>
                  </a:lnTo>
                  <a:lnTo>
                    <a:pt x="570" y="68"/>
                  </a:lnTo>
                  <a:lnTo>
                    <a:pt x="570" y="67"/>
                  </a:lnTo>
                  <a:lnTo>
                    <a:pt x="570" y="68"/>
                  </a:lnTo>
                  <a:lnTo>
                    <a:pt x="571" y="68"/>
                  </a:lnTo>
                  <a:lnTo>
                    <a:pt x="571" y="67"/>
                  </a:lnTo>
                  <a:lnTo>
                    <a:pt x="572" y="65"/>
                  </a:lnTo>
                  <a:lnTo>
                    <a:pt x="572" y="64"/>
                  </a:lnTo>
                  <a:lnTo>
                    <a:pt x="573" y="64"/>
                  </a:lnTo>
                  <a:lnTo>
                    <a:pt x="575" y="64"/>
                  </a:lnTo>
                  <a:lnTo>
                    <a:pt x="576" y="64"/>
                  </a:lnTo>
                  <a:lnTo>
                    <a:pt x="576" y="63"/>
                  </a:lnTo>
                  <a:lnTo>
                    <a:pt x="577" y="63"/>
                  </a:lnTo>
                  <a:lnTo>
                    <a:pt x="577" y="64"/>
                  </a:lnTo>
                  <a:lnTo>
                    <a:pt x="577" y="65"/>
                  </a:lnTo>
                  <a:lnTo>
                    <a:pt x="579" y="65"/>
                  </a:lnTo>
                  <a:lnTo>
                    <a:pt x="579" y="67"/>
                  </a:lnTo>
                  <a:lnTo>
                    <a:pt x="579" y="68"/>
                  </a:lnTo>
                  <a:lnTo>
                    <a:pt x="577" y="68"/>
                  </a:lnTo>
                  <a:lnTo>
                    <a:pt x="577" y="69"/>
                  </a:lnTo>
                  <a:lnTo>
                    <a:pt x="576" y="69"/>
                  </a:lnTo>
                  <a:lnTo>
                    <a:pt x="577" y="69"/>
                  </a:lnTo>
                  <a:lnTo>
                    <a:pt x="577" y="71"/>
                  </a:lnTo>
                  <a:lnTo>
                    <a:pt x="577" y="72"/>
                  </a:lnTo>
                  <a:lnTo>
                    <a:pt x="576" y="72"/>
                  </a:lnTo>
                  <a:lnTo>
                    <a:pt x="577" y="72"/>
                  </a:lnTo>
                  <a:lnTo>
                    <a:pt x="577" y="73"/>
                  </a:lnTo>
                  <a:lnTo>
                    <a:pt x="579" y="75"/>
                  </a:lnTo>
                  <a:lnTo>
                    <a:pt x="577" y="75"/>
                  </a:lnTo>
                  <a:lnTo>
                    <a:pt x="579" y="75"/>
                  </a:lnTo>
                  <a:lnTo>
                    <a:pt x="579" y="76"/>
                  </a:lnTo>
                  <a:lnTo>
                    <a:pt x="579" y="77"/>
                  </a:lnTo>
                  <a:lnTo>
                    <a:pt x="580" y="77"/>
                  </a:lnTo>
                  <a:lnTo>
                    <a:pt x="580" y="79"/>
                  </a:lnTo>
                  <a:lnTo>
                    <a:pt x="581" y="80"/>
                  </a:lnTo>
                  <a:lnTo>
                    <a:pt x="583" y="81"/>
                  </a:lnTo>
                  <a:lnTo>
                    <a:pt x="584" y="82"/>
                  </a:lnTo>
                  <a:lnTo>
                    <a:pt x="585" y="82"/>
                  </a:lnTo>
                  <a:lnTo>
                    <a:pt x="585" y="84"/>
                  </a:lnTo>
                  <a:lnTo>
                    <a:pt x="587" y="82"/>
                  </a:lnTo>
                  <a:lnTo>
                    <a:pt x="585" y="81"/>
                  </a:lnTo>
                  <a:lnTo>
                    <a:pt x="585" y="80"/>
                  </a:lnTo>
                  <a:lnTo>
                    <a:pt x="587" y="79"/>
                  </a:lnTo>
                  <a:lnTo>
                    <a:pt x="587" y="77"/>
                  </a:lnTo>
                  <a:lnTo>
                    <a:pt x="588" y="77"/>
                  </a:lnTo>
                  <a:lnTo>
                    <a:pt x="588" y="76"/>
                  </a:lnTo>
                  <a:lnTo>
                    <a:pt x="589" y="76"/>
                  </a:lnTo>
                  <a:lnTo>
                    <a:pt x="590" y="76"/>
                  </a:lnTo>
                  <a:lnTo>
                    <a:pt x="592" y="76"/>
                  </a:lnTo>
                  <a:lnTo>
                    <a:pt x="592" y="75"/>
                  </a:lnTo>
                  <a:lnTo>
                    <a:pt x="593" y="75"/>
                  </a:lnTo>
                  <a:lnTo>
                    <a:pt x="593" y="73"/>
                  </a:lnTo>
                  <a:lnTo>
                    <a:pt x="593" y="75"/>
                  </a:lnTo>
                  <a:lnTo>
                    <a:pt x="593" y="76"/>
                  </a:lnTo>
                  <a:lnTo>
                    <a:pt x="593" y="77"/>
                  </a:lnTo>
                  <a:lnTo>
                    <a:pt x="593" y="79"/>
                  </a:lnTo>
                  <a:lnTo>
                    <a:pt x="593" y="80"/>
                  </a:lnTo>
                  <a:lnTo>
                    <a:pt x="594" y="80"/>
                  </a:lnTo>
                  <a:lnTo>
                    <a:pt x="594" y="79"/>
                  </a:lnTo>
                  <a:lnTo>
                    <a:pt x="596" y="79"/>
                  </a:lnTo>
                  <a:lnTo>
                    <a:pt x="597" y="79"/>
                  </a:lnTo>
                  <a:lnTo>
                    <a:pt x="597" y="77"/>
                  </a:lnTo>
                  <a:lnTo>
                    <a:pt x="597" y="76"/>
                  </a:lnTo>
                  <a:lnTo>
                    <a:pt x="596" y="76"/>
                  </a:lnTo>
                  <a:lnTo>
                    <a:pt x="596" y="75"/>
                  </a:lnTo>
                  <a:lnTo>
                    <a:pt x="596" y="73"/>
                  </a:lnTo>
                  <a:lnTo>
                    <a:pt x="597" y="73"/>
                  </a:lnTo>
                  <a:lnTo>
                    <a:pt x="597" y="72"/>
                  </a:lnTo>
                  <a:lnTo>
                    <a:pt x="597" y="71"/>
                  </a:lnTo>
                  <a:lnTo>
                    <a:pt x="597" y="69"/>
                  </a:lnTo>
                  <a:lnTo>
                    <a:pt x="596" y="68"/>
                  </a:lnTo>
                  <a:lnTo>
                    <a:pt x="597" y="68"/>
                  </a:lnTo>
                  <a:lnTo>
                    <a:pt x="597" y="69"/>
                  </a:lnTo>
                  <a:lnTo>
                    <a:pt x="598" y="69"/>
                  </a:lnTo>
                  <a:lnTo>
                    <a:pt x="598" y="71"/>
                  </a:lnTo>
                  <a:lnTo>
                    <a:pt x="598" y="72"/>
                  </a:lnTo>
                  <a:lnTo>
                    <a:pt x="598" y="73"/>
                  </a:lnTo>
                  <a:lnTo>
                    <a:pt x="600" y="75"/>
                  </a:lnTo>
                  <a:lnTo>
                    <a:pt x="600" y="76"/>
                  </a:lnTo>
                  <a:lnTo>
                    <a:pt x="601" y="76"/>
                  </a:lnTo>
                  <a:lnTo>
                    <a:pt x="605" y="77"/>
                  </a:lnTo>
                  <a:lnTo>
                    <a:pt x="606" y="77"/>
                  </a:lnTo>
                  <a:lnTo>
                    <a:pt x="608" y="77"/>
                  </a:lnTo>
                  <a:lnTo>
                    <a:pt x="609" y="77"/>
                  </a:lnTo>
                  <a:lnTo>
                    <a:pt x="610" y="77"/>
                  </a:lnTo>
                  <a:lnTo>
                    <a:pt x="611" y="77"/>
                  </a:lnTo>
                  <a:lnTo>
                    <a:pt x="613" y="79"/>
                  </a:lnTo>
                  <a:lnTo>
                    <a:pt x="614" y="80"/>
                  </a:lnTo>
                  <a:lnTo>
                    <a:pt x="615" y="81"/>
                  </a:lnTo>
                  <a:lnTo>
                    <a:pt x="617" y="82"/>
                  </a:lnTo>
                  <a:lnTo>
                    <a:pt x="617" y="86"/>
                  </a:lnTo>
                  <a:lnTo>
                    <a:pt x="617" y="88"/>
                  </a:lnTo>
                  <a:lnTo>
                    <a:pt x="617" y="90"/>
                  </a:lnTo>
                  <a:lnTo>
                    <a:pt x="617" y="92"/>
                  </a:lnTo>
                  <a:lnTo>
                    <a:pt x="617" y="93"/>
                  </a:lnTo>
                  <a:lnTo>
                    <a:pt x="618" y="93"/>
                  </a:lnTo>
                  <a:lnTo>
                    <a:pt x="618" y="94"/>
                  </a:lnTo>
                  <a:lnTo>
                    <a:pt x="619" y="93"/>
                  </a:lnTo>
                  <a:lnTo>
                    <a:pt x="621" y="93"/>
                  </a:lnTo>
                  <a:lnTo>
                    <a:pt x="622" y="93"/>
                  </a:lnTo>
                  <a:lnTo>
                    <a:pt x="623" y="93"/>
                  </a:lnTo>
                  <a:lnTo>
                    <a:pt x="625" y="93"/>
                  </a:lnTo>
                  <a:lnTo>
                    <a:pt x="625" y="94"/>
                  </a:lnTo>
                  <a:lnTo>
                    <a:pt x="626" y="94"/>
                  </a:lnTo>
                  <a:lnTo>
                    <a:pt x="626" y="96"/>
                  </a:lnTo>
                  <a:lnTo>
                    <a:pt x="627" y="96"/>
                  </a:lnTo>
                  <a:lnTo>
                    <a:pt x="627" y="97"/>
                  </a:lnTo>
                  <a:lnTo>
                    <a:pt x="628" y="97"/>
                  </a:lnTo>
                  <a:lnTo>
                    <a:pt x="628" y="98"/>
                  </a:lnTo>
                  <a:lnTo>
                    <a:pt x="630" y="100"/>
                  </a:lnTo>
                  <a:lnTo>
                    <a:pt x="631" y="101"/>
                  </a:lnTo>
                  <a:lnTo>
                    <a:pt x="632" y="102"/>
                  </a:lnTo>
                  <a:lnTo>
                    <a:pt x="632" y="103"/>
                  </a:lnTo>
                  <a:lnTo>
                    <a:pt x="634" y="103"/>
                  </a:lnTo>
                  <a:lnTo>
                    <a:pt x="634" y="105"/>
                  </a:lnTo>
                  <a:lnTo>
                    <a:pt x="635" y="105"/>
                  </a:lnTo>
                  <a:lnTo>
                    <a:pt x="636" y="105"/>
                  </a:lnTo>
                  <a:lnTo>
                    <a:pt x="638" y="103"/>
                  </a:lnTo>
                  <a:lnTo>
                    <a:pt x="639" y="103"/>
                  </a:lnTo>
                  <a:lnTo>
                    <a:pt x="640" y="103"/>
                  </a:lnTo>
                  <a:lnTo>
                    <a:pt x="640" y="105"/>
                  </a:lnTo>
                  <a:lnTo>
                    <a:pt x="642" y="105"/>
                  </a:lnTo>
                  <a:lnTo>
                    <a:pt x="642" y="106"/>
                  </a:lnTo>
                  <a:lnTo>
                    <a:pt x="643" y="106"/>
                  </a:lnTo>
                  <a:lnTo>
                    <a:pt x="643" y="107"/>
                  </a:lnTo>
                  <a:lnTo>
                    <a:pt x="645" y="109"/>
                  </a:lnTo>
                  <a:lnTo>
                    <a:pt x="647" y="107"/>
                  </a:lnTo>
                  <a:lnTo>
                    <a:pt x="648" y="109"/>
                  </a:lnTo>
                  <a:lnTo>
                    <a:pt x="649" y="110"/>
                  </a:lnTo>
                  <a:lnTo>
                    <a:pt x="652" y="111"/>
                  </a:lnTo>
                  <a:lnTo>
                    <a:pt x="652" y="113"/>
                  </a:lnTo>
                  <a:lnTo>
                    <a:pt x="653" y="113"/>
                  </a:lnTo>
                  <a:lnTo>
                    <a:pt x="653" y="114"/>
                  </a:lnTo>
                  <a:lnTo>
                    <a:pt x="655" y="115"/>
                  </a:lnTo>
                  <a:lnTo>
                    <a:pt x="655" y="117"/>
                  </a:lnTo>
                  <a:lnTo>
                    <a:pt x="655" y="118"/>
                  </a:lnTo>
                  <a:lnTo>
                    <a:pt x="655" y="119"/>
                  </a:lnTo>
                  <a:lnTo>
                    <a:pt x="656" y="119"/>
                  </a:lnTo>
                  <a:lnTo>
                    <a:pt x="657" y="120"/>
                  </a:lnTo>
                  <a:lnTo>
                    <a:pt x="659" y="122"/>
                  </a:lnTo>
                  <a:lnTo>
                    <a:pt x="660" y="122"/>
                  </a:lnTo>
                  <a:lnTo>
                    <a:pt x="661" y="123"/>
                  </a:lnTo>
                  <a:lnTo>
                    <a:pt x="663" y="124"/>
                  </a:lnTo>
                  <a:lnTo>
                    <a:pt x="664" y="126"/>
                  </a:lnTo>
                  <a:lnTo>
                    <a:pt x="665" y="126"/>
                  </a:lnTo>
                  <a:lnTo>
                    <a:pt x="666" y="127"/>
                  </a:lnTo>
                  <a:lnTo>
                    <a:pt x="669" y="128"/>
                  </a:lnTo>
                  <a:lnTo>
                    <a:pt x="669" y="130"/>
                  </a:lnTo>
                  <a:lnTo>
                    <a:pt x="668" y="131"/>
                  </a:lnTo>
                  <a:lnTo>
                    <a:pt x="666" y="131"/>
                  </a:lnTo>
                  <a:lnTo>
                    <a:pt x="665" y="131"/>
                  </a:lnTo>
                  <a:lnTo>
                    <a:pt x="665" y="132"/>
                  </a:lnTo>
                  <a:lnTo>
                    <a:pt x="664" y="134"/>
                  </a:lnTo>
                  <a:lnTo>
                    <a:pt x="666" y="135"/>
                  </a:lnTo>
                  <a:lnTo>
                    <a:pt x="668" y="137"/>
                  </a:lnTo>
                  <a:lnTo>
                    <a:pt x="668" y="139"/>
                  </a:lnTo>
                  <a:lnTo>
                    <a:pt x="668" y="140"/>
                  </a:lnTo>
                  <a:lnTo>
                    <a:pt x="669" y="140"/>
                  </a:lnTo>
                  <a:lnTo>
                    <a:pt x="670" y="140"/>
                  </a:lnTo>
                  <a:lnTo>
                    <a:pt x="670" y="139"/>
                  </a:lnTo>
                  <a:lnTo>
                    <a:pt x="672" y="140"/>
                  </a:lnTo>
                  <a:lnTo>
                    <a:pt x="673" y="140"/>
                  </a:lnTo>
                  <a:lnTo>
                    <a:pt x="673" y="141"/>
                  </a:lnTo>
                  <a:lnTo>
                    <a:pt x="672" y="141"/>
                  </a:lnTo>
                  <a:lnTo>
                    <a:pt x="670" y="141"/>
                  </a:lnTo>
                  <a:lnTo>
                    <a:pt x="669" y="141"/>
                  </a:lnTo>
                  <a:lnTo>
                    <a:pt x="669" y="143"/>
                  </a:lnTo>
                  <a:lnTo>
                    <a:pt x="669" y="144"/>
                  </a:lnTo>
                  <a:lnTo>
                    <a:pt x="669" y="145"/>
                  </a:lnTo>
                  <a:lnTo>
                    <a:pt x="670" y="145"/>
                  </a:lnTo>
                  <a:lnTo>
                    <a:pt x="672" y="147"/>
                  </a:lnTo>
                  <a:lnTo>
                    <a:pt x="673" y="145"/>
                  </a:lnTo>
                  <a:lnTo>
                    <a:pt x="674" y="145"/>
                  </a:lnTo>
                  <a:lnTo>
                    <a:pt x="676" y="145"/>
                  </a:lnTo>
                  <a:lnTo>
                    <a:pt x="677" y="144"/>
                  </a:lnTo>
                  <a:lnTo>
                    <a:pt x="685" y="144"/>
                  </a:lnTo>
                  <a:lnTo>
                    <a:pt x="685" y="148"/>
                  </a:lnTo>
                  <a:lnTo>
                    <a:pt x="683" y="148"/>
                  </a:lnTo>
                  <a:lnTo>
                    <a:pt x="683" y="151"/>
                  </a:lnTo>
                  <a:lnTo>
                    <a:pt x="681" y="153"/>
                  </a:lnTo>
                  <a:lnTo>
                    <a:pt x="681" y="154"/>
                  </a:lnTo>
                  <a:lnTo>
                    <a:pt x="681" y="157"/>
                  </a:lnTo>
                  <a:lnTo>
                    <a:pt x="680" y="161"/>
                  </a:lnTo>
                  <a:lnTo>
                    <a:pt x="677" y="162"/>
                  </a:lnTo>
                  <a:lnTo>
                    <a:pt x="674" y="164"/>
                  </a:lnTo>
                  <a:lnTo>
                    <a:pt x="674" y="165"/>
                  </a:lnTo>
                  <a:lnTo>
                    <a:pt x="676" y="165"/>
                  </a:lnTo>
                  <a:lnTo>
                    <a:pt x="676" y="166"/>
                  </a:lnTo>
                  <a:lnTo>
                    <a:pt x="672" y="170"/>
                  </a:lnTo>
                  <a:lnTo>
                    <a:pt x="670" y="174"/>
                  </a:lnTo>
                  <a:lnTo>
                    <a:pt x="670" y="177"/>
                  </a:lnTo>
                  <a:lnTo>
                    <a:pt x="670" y="178"/>
                  </a:lnTo>
                  <a:lnTo>
                    <a:pt x="670" y="179"/>
                  </a:lnTo>
                  <a:lnTo>
                    <a:pt x="672" y="182"/>
                  </a:lnTo>
                  <a:lnTo>
                    <a:pt x="672" y="185"/>
                  </a:lnTo>
                  <a:lnTo>
                    <a:pt x="674" y="186"/>
                  </a:lnTo>
                  <a:lnTo>
                    <a:pt x="677" y="190"/>
                  </a:lnTo>
                  <a:lnTo>
                    <a:pt x="678" y="191"/>
                  </a:lnTo>
                  <a:lnTo>
                    <a:pt x="680" y="191"/>
                  </a:lnTo>
                  <a:lnTo>
                    <a:pt x="682" y="192"/>
                  </a:lnTo>
                  <a:lnTo>
                    <a:pt x="685" y="195"/>
                  </a:lnTo>
                  <a:lnTo>
                    <a:pt x="687" y="196"/>
                  </a:lnTo>
                  <a:lnTo>
                    <a:pt x="687" y="198"/>
                  </a:lnTo>
                  <a:lnTo>
                    <a:pt x="689" y="198"/>
                  </a:lnTo>
                  <a:lnTo>
                    <a:pt x="690" y="199"/>
                  </a:lnTo>
                  <a:lnTo>
                    <a:pt x="691" y="199"/>
                  </a:lnTo>
                  <a:lnTo>
                    <a:pt x="693" y="199"/>
                  </a:lnTo>
                  <a:lnTo>
                    <a:pt x="694" y="200"/>
                  </a:lnTo>
                  <a:lnTo>
                    <a:pt x="693" y="202"/>
                  </a:lnTo>
                  <a:lnTo>
                    <a:pt x="695" y="202"/>
                  </a:lnTo>
                  <a:lnTo>
                    <a:pt x="697" y="203"/>
                  </a:lnTo>
                  <a:lnTo>
                    <a:pt x="699" y="203"/>
                  </a:lnTo>
                  <a:lnTo>
                    <a:pt x="699" y="204"/>
                  </a:lnTo>
                  <a:lnTo>
                    <a:pt x="701" y="204"/>
                  </a:lnTo>
                  <a:lnTo>
                    <a:pt x="702" y="204"/>
                  </a:lnTo>
                  <a:lnTo>
                    <a:pt x="704" y="204"/>
                  </a:lnTo>
                  <a:lnTo>
                    <a:pt x="706" y="206"/>
                  </a:lnTo>
                  <a:lnTo>
                    <a:pt x="704" y="207"/>
                  </a:lnTo>
                  <a:lnTo>
                    <a:pt x="702" y="207"/>
                  </a:lnTo>
                  <a:lnTo>
                    <a:pt x="699" y="207"/>
                  </a:lnTo>
                  <a:lnTo>
                    <a:pt x="698" y="206"/>
                  </a:lnTo>
                  <a:lnTo>
                    <a:pt x="695" y="204"/>
                  </a:lnTo>
                  <a:lnTo>
                    <a:pt x="694" y="204"/>
                  </a:lnTo>
                  <a:lnTo>
                    <a:pt x="693" y="204"/>
                  </a:lnTo>
                  <a:lnTo>
                    <a:pt x="690" y="204"/>
                  </a:lnTo>
                  <a:lnTo>
                    <a:pt x="689" y="203"/>
                  </a:lnTo>
                  <a:lnTo>
                    <a:pt x="687" y="203"/>
                  </a:lnTo>
                  <a:lnTo>
                    <a:pt x="685" y="203"/>
                  </a:lnTo>
                  <a:lnTo>
                    <a:pt x="685" y="202"/>
                  </a:lnTo>
                  <a:lnTo>
                    <a:pt x="680" y="202"/>
                  </a:lnTo>
                  <a:lnTo>
                    <a:pt x="678" y="200"/>
                  </a:lnTo>
                  <a:lnTo>
                    <a:pt x="676" y="200"/>
                  </a:lnTo>
                  <a:lnTo>
                    <a:pt x="674" y="200"/>
                  </a:lnTo>
                  <a:lnTo>
                    <a:pt x="672" y="200"/>
                  </a:lnTo>
                  <a:lnTo>
                    <a:pt x="668" y="200"/>
                  </a:lnTo>
                  <a:lnTo>
                    <a:pt x="668" y="199"/>
                  </a:lnTo>
                  <a:lnTo>
                    <a:pt x="661" y="199"/>
                  </a:lnTo>
                  <a:lnTo>
                    <a:pt x="657" y="199"/>
                  </a:lnTo>
                  <a:lnTo>
                    <a:pt x="656" y="199"/>
                  </a:lnTo>
                  <a:lnTo>
                    <a:pt x="653" y="199"/>
                  </a:lnTo>
                  <a:lnTo>
                    <a:pt x="653" y="198"/>
                  </a:lnTo>
                  <a:lnTo>
                    <a:pt x="647" y="198"/>
                  </a:lnTo>
                  <a:lnTo>
                    <a:pt x="647" y="196"/>
                  </a:lnTo>
                  <a:lnTo>
                    <a:pt x="640" y="196"/>
                  </a:lnTo>
                  <a:lnTo>
                    <a:pt x="639" y="196"/>
                  </a:lnTo>
                  <a:lnTo>
                    <a:pt x="631" y="196"/>
                  </a:lnTo>
                  <a:lnTo>
                    <a:pt x="628" y="196"/>
                  </a:lnTo>
                  <a:lnTo>
                    <a:pt x="628" y="195"/>
                  </a:lnTo>
                  <a:lnTo>
                    <a:pt x="623" y="195"/>
                  </a:lnTo>
                  <a:lnTo>
                    <a:pt x="622" y="195"/>
                  </a:lnTo>
                  <a:lnTo>
                    <a:pt x="615" y="195"/>
                  </a:lnTo>
                  <a:lnTo>
                    <a:pt x="614" y="195"/>
                  </a:lnTo>
                  <a:lnTo>
                    <a:pt x="606" y="195"/>
                  </a:lnTo>
                  <a:lnTo>
                    <a:pt x="605" y="194"/>
                  </a:lnTo>
                  <a:lnTo>
                    <a:pt x="588" y="194"/>
                  </a:lnTo>
                  <a:lnTo>
                    <a:pt x="585" y="194"/>
                  </a:lnTo>
                  <a:lnTo>
                    <a:pt x="585" y="192"/>
                  </a:lnTo>
                  <a:lnTo>
                    <a:pt x="579" y="192"/>
                  </a:lnTo>
                  <a:lnTo>
                    <a:pt x="572" y="192"/>
                  </a:lnTo>
                  <a:lnTo>
                    <a:pt x="571" y="192"/>
                  </a:lnTo>
                  <a:lnTo>
                    <a:pt x="567" y="192"/>
                  </a:lnTo>
                  <a:lnTo>
                    <a:pt x="566" y="191"/>
                  </a:lnTo>
                  <a:lnTo>
                    <a:pt x="564" y="191"/>
                  </a:lnTo>
                  <a:lnTo>
                    <a:pt x="563" y="192"/>
                  </a:lnTo>
                  <a:lnTo>
                    <a:pt x="562" y="191"/>
                  </a:lnTo>
                  <a:lnTo>
                    <a:pt x="559" y="191"/>
                  </a:lnTo>
                  <a:lnTo>
                    <a:pt x="559" y="192"/>
                  </a:lnTo>
                  <a:lnTo>
                    <a:pt x="537" y="192"/>
                  </a:lnTo>
                  <a:lnTo>
                    <a:pt x="535" y="191"/>
                  </a:lnTo>
                  <a:lnTo>
                    <a:pt x="530" y="191"/>
                  </a:lnTo>
                  <a:lnTo>
                    <a:pt x="529" y="192"/>
                  </a:lnTo>
                  <a:lnTo>
                    <a:pt x="528" y="192"/>
                  </a:lnTo>
                  <a:lnTo>
                    <a:pt x="522" y="192"/>
                  </a:lnTo>
                  <a:lnTo>
                    <a:pt x="516" y="192"/>
                  </a:lnTo>
                  <a:lnTo>
                    <a:pt x="516" y="194"/>
                  </a:lnTo>
                  <a:lnTo>
                    <a:pt x="513" y="194"/>
                  </a:lnTo>
                  <a:lnTo>
                    <a:pt x="512" y="194"/>
                  </a:lnTo>
                  <a:lnTo>
                    <a:pt x="501" y="194"/>
                  </a:lnTo>
                  <a:lnTo>
                    <a:pt x="501" y="195"/>
                  </a:lnTo>
                  <a:lnTo>
                    <a:pt x="495" y="195"/>
                  </a:lnTo>
                  <a:lnTo>
                    <a:pt x="494" y="195"/>
                  </a:lnTo>
                  <a:lnTo>
                    <a:pt x="492" y="196"/>
                  </a:lnTo>
                  <a:lnTo>
                    <a:pt x="491" y="196"/>
                  </a:lnTo>
                  <a:lnTo>
                    <a:pt x="488" y="196"/>
                  </a:lnTo>
                  <a:lnTo>
                    <a:pt x="487" y="196"/>
                  </a:lnTo>
                  <a:lnTo>
                    <a:pt x="486" y="198"/>
                  </a:lnTo>
                  <a:lnTo>
                    <a:pt x="483" y="198"/>
                  </a:lnTo>
                  <a:lnTo>
                    <a:pt x="482" y="198"/>
                  </a:lnTo>
                  <a:lnTo>
                    <a:pt x="482" y="199"/>
                  </a:lnTo>
                  <a:lnTo>
                    <a:pt x="477" y="199"/>
                  </a:lnTo>
                  <a:lnTo>
                    <a:pt x="475" y="199"/>
                  </a:lnTo>
                  <a:lnTo>
                    <a:pt x="474" y="199"/>
                  </a:lnTo>
                  <a:lnTo>
                    <a:pt x="474" y="200"/>
                  </a:lnTo>
                  <a:lnTo>
                    <a:pt x="473" y="200"/>
                  </a:lnTo>
                  <a:lnTo>
                    <a:pt x="471" y="200"/>
                  </a:lnTo>
                  <a:lnTo>
                    <a:pt x="470" y="200"/>
                  </a:lnTo>
                  <a:lnTo>
                    <a:pt x="467" y="200"/>
                  </a:lnTo>
                  <a:lnTo>
                    <a:pt x="467" y="202"/>
                  </a:lnTo>
                  <a:lnTo>
                    <a:pt x="466" y="202"/>
                  </a:lnTo>
                  <a:lnTo>
                    <a:pt x="463" y="202"/>
                  </a:lnTo>
                  <a:lnTo>
                    <a:pt x="463" y="203"/>
                  </a:lnTo>
                  <a:lnTo>
                    <a:pt x="462" y="203"/>
                  </a:lnTo>
                  <a:lnTo>
                    <a:pt x="459" y="203"/>
                  </a:lnTo>
                  <a:lnTo>
                    <a:pt x="457" y="203"/>
                  </a:lnTo>
                  <a:lnTo>
                    <a:pt x="456" y="204"/>
                  </a:lnTo>
                  <a:lnTo>
                    <a:pt x="449" y="211"/>
                  </a:lnTo>
                  <a:lnTo>
                    <a:pt x="448" y="211"/>
                  </a:lnTo>
                  <a:lnTo>
                    <a:pt x="446" y="212"/>
                  </a:lnTo>
                  <a:lnTo>
                    <a:pt x="444" y="213"/>
                  </a:lnTo>
                  <a:lnTo>
                    <a:pt x="440" y="215"/>
                  </a:lnTo>
                  <a:lnTo>
                    <a:pt x="439" y="215"/>
                  </a:lnTo>
                  <a:lnTo>
                    <a:pt x="437" y="215"/>
                  </a:lnTo>
                  <a:lnTo>
                    <a:pt x="437" y="216"/>
                  </a:lnTo>
                  <a:lnTo>
                    <a:pt x="435" y="216"/>
                  </a:lnTo>
                  <a:lnTo>
                    <a:pt x="435" y="215"/>
                  </a:lnTo>
                  <a:lnTo>
                    <a:pt x="432" y="215"/>
                  </a:lnTo>
                  <a:lnTo>
                    <a:pt x="432" y="216"/>
                  </a:lnTo>
                  <a:lnTo>
                    <a:pt x="429" y="216"/>
                  </a:lnTo>
                  <a:lnTo>
                    <a:pt x="425" y="216"/>
                  </a:lnTo>
                  <a:lnTo>
                    <a:pt x="425" y="217"/>
                  </a:lnTo>
                  <a:lnTo>
                    <a:pt x="423" y="217"/>
                  </a:lnTo>
                  <a:lnTo>
                    <a:pt x="422" y="217"/>
                  </a:lnTo>
                  <a:lnTo>
                    <a:pt x="416" y="217"/>
                  </a:lnTo>
                  <a:lnTo>
                    <a:pt x="416" y="219"/>
                  </a:lnTo>
                  <a:lnTo>
                    <a:pt x="415" y="219"/>
                  </a:lnTo>
                  <a:lnTo>
                    <a:pt x="412" y="216"/>
                  </a:lnTo>
                  <a:lnTo>
                    <a:pt x="412" y="213"/>
                  </a:lnTo>
                  <a:lnTo>
                    <a:pt x="412" y="217"/>
                  </a:lnTo>
                  <a:lnTo>
                    <a:pt x="412" y="219"/>
                  </a:lnTo>
                  <a:lnTo>
                    <a:pt x="412" y="220"/>
                  </a:lnTo>
                  <a:lnTo>
                    <a:pt x="410" y="220"/>
                  </a:lnTo>
                  <a:lnTo>
                    <a:pt x="408" y="223"/>
                  </a:lnTo>
                  <a:lnTo>
                    <a:pt x="404" y="224"/>
                  </a:lnTo>
                  <a:lnTo>
                    <a:pt x="402" y="225"/>
                  </a:lnTo>
                  <a:lnTo>
                    <a:pt x="399" y="226"/>
                  </a:lnTo>
                  <a:lnTo>
                    <a:pt x="398" y="226"/>
                  </a:lnTo>
                  <a:lnTo>
                    <a:pt x="397" y="228"/>
                  </a:lnTo>
                  <a:lnTo>
                    <a:pt x="395" y="228"/>
                  </a:lnTo>
                  <a:lnTo>
                    <a:pt x="394" y="229"/>
                  </a:lnTo>
                  <a:lnTo>
                    <a:pt x="390" y="229"/>
                  </a:lnTo>
                  <a:lnTo>
                    <a:pt x="387" y="232"/>
                  </a:lnTo>
                  <a:lnTo>
                    <a:pt x="385" y="236"/>
                  </a:lnTo>
                  <a:lnTo>
                    <a:pt x="384" y="238"/>
                  </a:lnTo>
                  <a:lnTo>
                    <a:pt x="382" y="238"/>
                  </a:lnTo>
                  <a:lnTo>
                    <a:pt x="381" y="240"/>
                  </a:lnTo>
                  <a:lnTo>
                    <a:pt x="380" y="240"/>
                  </a:lnTo>
                  <a:lnTo>
                    <a:pt x="378" y="240"/>
                  </a:lnTo>
                  <a:lnTo>
                    <a:pt x="377" y="241"/>
                  </a:lnTo>
                  <a:lnTo>
                    <a:pt x="376" y="241"/>
                  </a:lnTo>
                  <a:lnTo>
                    <a:pt x="372" y="242"/>
                  </a:lnTo>
                  <a:lnTo>
                    <a:pt x="370" y="242"/>
                  </a:lnTo>
                  <a:lnTo>
                    <a:pt x="369" y="244"/>
                  </a:lnTo>
                  <a:lnTo>
                    <a:pt x="368" y="244"/>
                  </a:lnTo>
                  <a:lnTo>
                    <a:pt x="366" y="245"/>
                  </a:lnTo>
                  <a:lnTo>
                    <a:pt x="364" y="245"/>
                  </a:lnTo>
                  <a:lnTo>
                    <a:pt x="363" y="245"/>
                  </a:lnTo>
                  <a:lnTo>
                    <a:pt x="361" y="245"/>
                  </a:lnTo>
                  <a:lnTo>
                    <a:pt x="360" y="245"/>
                  </a:lnTo>
                  <a:lnTo>
                    <a:pt x="360" y="246"/>
                  </a:lnTo>
                  <a:lnTo>
                    <a:pt x="357" y="246"/>
                  </a:lnTo>
                  <a:lnTo>
                    <a:pt x="355" y="246"/>
                  </a:lnTo>
                  <a:lnTo>
                    <a:pt x="353" y="246"/>
                  </a:lnTo>
                  <a:lnTo>
                    <a:pt x="352" y="246"/>
                  </a:lnTo>
                  <a:lnTo>
                    <a:pt x="349" y="247"/>
                  </a:lnTo>
                  <a:lnTo>
                    <a:pt x="348" y="249"/>
                  </a:lnTo>
                  <a:lnTo>
                    <a:pt x="342" y="254"/>
                  </a:lnTo>
                  <a:lnTo>
                    <a:pt x="340" y="257"/>
                  </a:lnTo>
                  <a:lnTo>
                    <a:pt x="336" y="258"/>
                  </a:lnTo>
                  <a:lnTo>
                    <a:pt x="335" y="259"/>
                  </a:lnTo>
                  <a:lnTo>
                    <a:pt x="335" y="261"/>
                  </a:lnTo>
                  <a:lnTo>
                    <a:pt x="334" y="262"/>
                  </a:lnTo>
                  <a:lnTo>
                    <a:pt x="334" y="263"/>
                  </a:lnTo>
                  <a:lnTo>
                    <a:pt x="334" y="267"/>
                  </a:lnTo>
                  <a:lnTo>
                    <a:pt x="331" y="268"/>
                  </a:lnTo>
                  <a:lnTo>
                    <a:pt x="329" y="268"/>
                  </a:lnTo>
                  <a:lnTo>
                    <a:pt x="329" y="270"/>
                  </a:lnTo>
                  <a:lnTo>
                    <a:pt x="325" y="274"/>
                  </a:lnTo>
                  <a:lnTo>
                    <a:pt x="325" y="275"/>
                  </a:lnTo>
                  <a:lnTo>
                    <a:pt x="323" y="276"/>
                  </a:lnTo>
                  <a:lnTo>
                    <a:pt x="322" y="276"/>
                  </a:lnTo>
                  <a:lnTo>
                    <a:pt x="322" y="278"/>
                  </a:lnTo>
                  <a:lnTo>
                    <a:pt x="321" y="278"/>
                  </a:lnTo>
                  <a:lnTo>
                    <a:pt x="318" y="279"/>
                  </a:lnTo>
                  <a:lnTo>
                    <a:pt x="314" y="280"/>
                  </a:lnTo>
                  <a:lnTo>
                    <a:pt x="313" y="281"/>
                  </a:lnTo>
                  <a:lnTo>
                    <a:pt x="311" y="284"/>
                  </a:lnTo>
                  <a:lnTo>
                    <a:pt x="309" y="287"/>
                  </a:lnTo>
                  <a:lnTo>
                    <a:pt x="309" y="288"/>
                  </a:lnTo>
                  <a:lnTo>
                    <a:pt x="306" y="288"/>
                  </a:lnTo>
                  <a:lnTo>
                    <a:pt x="304" y="288"/>
                  </a:lnTo>
                  <a:lnTo>
                    <a:pt x="300" y="291"/>
                  </a:lnTo>
                  <a:lnTo>
                    <a:pt x="297" y="292"/>
                  </a:lnTo>
                  <a:lnTo>
                    <a:pt x="294" y="293"/>
                  </a:lnTo>
                  <a:lnTo>
                    <a:pt x="293" y="295"/>
                  </a:lnTo>
                  <a:lnTo>
                    <a:pt x="289" y="295"/>
                  </a:lnTo>
                  <a:lnTo>
                    <a:pt x="288" y="295"/>
                  </a:lnTo>
                  <a:lnTo>
                    <a:pt x="287" y="295"/>
                  </a:lnTo>
                  <a:lnTo>
                    <a:pt x="285" y="295"/>
                  </a:lnTo>
                  <a:lnTo>
                    <a:pt x="283" y="295"/>
                  </a:lnTo>
                  <a:lnTo>
                    <a:pt x="283" y="296"/>
                  </a:lnTo>
                  <a:lnTo>
                    <a:pt x="279" y="296"/>
                  </a:lnTo>
                  <a:lnTo>
                    <a:pt x="277" y="296"/>
                  </a:lnTo>
                  <a:lnTo>
                    <a:pt x="276" y="297"/>
                  </a:lnTo>
                  <a:lnTo>
                    <a:pt x="275" y="297"/>
                  </a:lnTo>
                  <a:lnTo>
                    <a:pt x="275" y="298"/>
                  </a:lnTo>
                  <a:lnTo>
                    <a:pt x="273" y="298"/>
                  </a:lnTo>
                  <a:lnTo>
                    <a:pt x="271" y="298"/>
                  </a:lnTo>
                  <a:lnTo>
                    <a:pt x="270" y="301"/>
                  </a:lnTo>
                  <a:lnTo>
                    <a:pt x="267" y="304"/>
                  </a:lnTo>
                  <a:lnTo>
                    <a:pt x="266" y="304"/>
                  </a:lnTo>
                  <a:lnTo>
                    <a:pt x="260" y="308"/>
                  </a:lnTo>
                  <a:lnTo>
                    <a:pt x="259" y="309"/>
                  </a:lnTo>
                  <a:lnTo>
                    <a:pt x="258" y="309"/>
                  </a:lnTo>
                  <a:lnTo>
                    <a:pt x="253" y="313"/>
                  </a:lnTo>
                  <a:lnTo>
                    <a:pt x="251" y="313"/>
                  </a:lnTo>
                  <a:lnTo>
                    <a:pt x="249" y="314"/>
                  </a:lnTo>
                  <a:lnTo>
                    <a:pt x="243" y="318"/>
                  </a:lnTo>
                  <a:lnTo>
                    <a:pt x="241" y="319"/>
                  </a:lnTo>
                  <a:lnTo>
                    <a:pt x="238" y="319"/>
                  </a:lnTo>
                  <a:lnTo>
                    <a:pt x="236" y="322"/>
                  </a:lnTo>
                  <a:lnTo>
                    <a:pt x="229" y="325"/>
                  </a:lnTo>
                  <a:lnTo>
                    <a:pt x="228" y="325"/>
                  </a:lnTo>
                  <a:lnTo>
                    <a:pt x="226" y="325"/>
                  </a:lnTo>
                  <a:lnTo>
                    <a:pt x="225" y="325"/>
                  </a:lnTo>
                  <a:lnTo>
                    <a:pt x="220" y="326"/>
                  </a:lnTo>
                  <a:lnTo>
                    <a:pt x="218" y="326"/>
                  </a:lnTo>
                  <a:lnTo>
                    <a:pt x="217" y="326"/>
                  </a:lnTo>
                  <a:lnTo>
                    <a:pt x="212" y="329"/>
                  </a:lnTo>
                  <a:lnTo>
                    <a:pt x="211" y="330"/>
                  </a:lnTo>
                  <a:lnTo>
                    <a:pt x="209" y="330"/>
                  </a:lnTo>
                  <a:lnTo>
                    <a:pt x="207" y="331"/>
                  </a:lnTo>
                  <a:lnTo>
                    <a:pt x="204" y="331"/>
                  </a:lnTo>
                  <a:lnTo>
                    <a:pt x="201" y="331"/>
                  </a:lnTo>
                  <a:lnTo>
                    <a:pt x="199" y="333"/>
                  </a:lnTo>
                  <a:lnTo>
                    <a:pt x="198" y="334"/>
                  </a:lnTo>
                  <a:lnTo>
                    <a:pt x="194" y="334"/>
                  </a:lnTo>
                  <a:lnTo>
                    <a:pt x="192" y="334"/>
                  </a:lnTo>
                  <a:lnTo>
                    <a:pt x="190" y="334"/>
                  </a:lnTo>
                  <a:lnTo>
                    <a:pt x="188" y="336"/>
                  </a:lnTo>
                  <a:lnTo>
                    <a:pt x="187" y="336"/>
                  </a:lnTo>
                  <a:lnTo>
                    <a:pt x="186" y="336"/>
                  </a:lnTo>
                  <a:lnTo>
                    <a:pt x="183" y="339"/>
                  </a:lnTo>
                  <a:lnTo>
                    <a:pt x="182" y="339"/>
                  </a:lnTo>
                  <a:lnTo>
                    <a:pt x="182" y="340"/>
                  </a:lnTo>
                  <a:lnTo>
                    <a:pt x="180" y="343"/>
                  </a:lnTo>
                  <a:lnTo>
                    <a:pt x="179" y="344"/>
                  </a:lnTo>
                  <a:lnTo>
                    <a:pt x="175" y="344"/>
                  </a:lnTo>
                  <a:lnTo>
                    <a:pt x="175" y="343"/>
                  </a:lnTo>
                  <a:lnTo>
                    <a:pt x="174" y="343"/>
                  </a:lnTo>
                  <a:lnTo>
                    <a:pt x="173" y="344"/>
                  </a:lnTo>
                  <a:lnTo>
                    <a:pt x="170" y="344"/>
                  </a:lnTo>
                  <a:lnTo>
                    <a:pt x="169" y="344"/>
                  </a:lnTo>
                  <a:lnTo>
                    <a:pt x="166" y="346"/>
                  </a:lnTo>
                  <a:lnTo>
                    <a:pt x="163" y="346"/>
                  </a:lnTo>
                  <a:lnTo>
                    <a:pt x="161" y="346"/>
                  </a:lnTo>
                  <a:lnTo>
                    <a:pt x="161" y="347"/>
                  </a:lnTo>
                  <a:lnTo>
                    <a:pt x="156" y="347"/>
                  </a:lnTo>
                  <a:lnTo>
                    <a:pt x="156" y="348"/>
                  </a:lnTo>
                  <a:lnTo>
                    <a:pt x="152" y="348"/>
                  </a:lnTo>
                  <a:lnTo>
                    <a:pt x="150" y="350"/>
                  </a:lnTo>
                  <a:lnTo>
                    <a:pt x="149" y="350"/>
                  </a:lnTo>
                  <a:lnTo>
                    <a:pt x="148" y="350"/>
                  </a:lnTo>
                  <a:lnTo>
                    <a:pt x="141" y="350"/>
                  </a:lnTo>
                  <a:lnTo>
                    <a:pt x="141" y="351"/>
                  </a:lnTo>
                  <a:lnTo>
                    <a:pt x="139" y="351"/>
                  </a:lnTo>
                  <a:lnTo>
                    <a:pt x="137" y="351"/>
                  </a:lnTo>
                  <a:lnTo>
                    <a:pt x="136" y="351"/>
                  </a:lnTo>
                  <a:lnTo>
                    <a:pt x="136" y="352"/>
                  </a:lnTo>
                  <a:lnTo>
                    <a:pt x="133" y="352"/>
                  </a:lnTo>
                  <a:lnTo>
                    <a:pt x="132" y="352"/>
                  </a:lnTo>
                  <a:lnTo>
                    <a:pt x="131" y="352"/>
                  </a:lnTo>
                  <a:lnTo>
                    <a:pt x="129" y="353"/>
                  </a:lnTo>
                  <a:lnTo>
                    <a:pt x="125" y="353"/>
                  </a:lnTo>
                  <a:lnTo>
                    <a:pt x="123" y="353"/>
                  </a:lnTo>
                  <a:lnTo>
                    <a:pt x="123" y="355"/>
                  </a:lnTo>
                  <a:lnTo>
                    <a:pt x="122" y="355"/>
                  </a:lnTo>
                  <a:lnTo>
                    <a:pt x="120" y="355"/>
                  </a:lnTo>
                  <a:lnTo>
                    <a:pt x="119" y="355"/>
                  </a:lnTo>
                  <a:lnTo>
                    <a:pt x="118" y="356"/>
                  </a:lnTo>
                  <a:lnTo>
                    <a:pt x="115" y="356"/>
                  </a:lnTo>
                  <a:lnTo>
                    <a:pt x="112" y="356"/>
                  </a:lnTo>
                  <a:lnTo>
                    <a:pt x="111" y="357"/>
                  </a:lnTo>
                  <a:lnTo>
                    <a:pt x="110" y="357"/>
                  </a:lnTo>
                  <a:lnTo>
                    <a:pt x="108" y="357"/>
                  </a:lnTo>
                  <a:lnTo>
                    <a:pt x="107" y="357"/>
                  </a:lnTo>
                  <a:lnTo>
                    <a:pt x="106" y="357"/>
                  </a:lnTo>
                  <a:lnTo>
                    <a:pt x="106" y="359"/>
                  </a:lnTo>
                  <a:lnTo>
                    <a:pt x="103" y="359"/>
                  </a:lnTo>
                  <a:lnTo>
                    <a:pt x="102" y="360"/>
                  </a:lnTo>
                  <a:lnTo>
                    <a:pt x="101" y="360"/>
                  </a:lnTo>
                  <a:lnTo>
                    <a:pt x="98" y="360"/>
                  </a:lnTo>
                  <a:lnTo>
                    <a:pt x="97" y="360"/>
                  </a:lnTo>
                  <a:lnTo>
                    <a:pt x="97" y="361"/>
                  </a:lnTo>
                  <a:lnTo>
                    <a:pt x="93" y="361"/>
                  </a:lnTo>
                  <a:lnTo>
                    <a:pt x="91" y="363"/>
                  </a:lnTo>
                  <a:lnTo>
                    <a:pt x="89" y="364"/>
                  </a:lnTo>
                  <a:lnTo>
                    <a:pt x="84"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7" y="352"/>
                  </a:lnTo>
                  <a:lnTo>
                    <a:pt x="67" y="351"/>
                  </a:lnTo>
                  <a:lnTo>
                    <a:pt x="65" y="351"/>
                  </a:lnTo>
                  <a:lnTo>
                    <a:pt x="64" y="350"/>
                  </a:lnTo>
                  <a:lnTo>
                    <a:pt x="64" y="348"/>
                  </a:lnTo>
                  <a:lnTo>
                    <a:pt x="63"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2" y="313"/>
                  </a:lnTo>
                  <a:lnTo>
                    <a:pt x="40" y="306"/>
                  </a:lnTo>
                  <a:lnTo>
                    <a:pt x="38" y="298"/>
                  </a:lnTo>
                  <a:lnTo>
                    <a:pt x="36" y="298"/>
                  </a:lnTo>
                  <a:lnTo>
                    <a:pt x="32" y="293"/>
                  </a:lnTo>
                  <a:lnTo>
                    <a:pt x="27" y="284"/>
                  </a:lnTo>
                  <a:lnTo>
                    <a:pt x="22" y="279"/>
                  </a:lnTo>
                  <a:lnTo>
                    <a:pt x="18" y="275"/>
                  </a:lnTo>
                  <a:lnTo>
                    <a:pt x="13" y="272"/>
                  </a:lnTo>
                  <a:lnTo>
                    <a:pt x="12" y="271"/>
                  </a:lnTo>
                  <a:lnTo>
                    <a:pt x="5" y="267"/>
                  </a:lnTo>
                  <a:lnTo>
                    <a:pt x="1" y="261"/>
                  </a:lnTo>
                  <a:lnTo>
                    <a:pt x="0" y="258"/>
                  </a:lnTo>
                  <a:lnTo>
                    <a:pt x="0" y="245"/>
                  </a:lnTo>
                  <a:lnTo>
                    <a:pt x="1" y="240"/>
                  </a:lnTo>
                  <a:lnTo>
                    <a:pt x="2" y="229"/>
                  </a:lnTo>
                  <a:lnTo>
                    <a:pt x="4" y="225"/>
                  </a:lnTo>
                  <a:lnTo>
                    <a:pt x="5" y="223"/>
                  </a:lnTo>
                  <a:lnTo>
                    <a:pt x="5" y="221"/>
                  </a:lnTo>
                  <a:lnTo>
                    <a:pt x="6" y="221"/>
                  </a:lnTo>
                  <a:lnTo>
                    <a:pt x="6" y="220"/>
                  </a:lnTo>
                  <a:lnTo>
                    <a:pt x="8" y="219"/>
                  </a:lnTo>
                  <a:lnTo>
                    <a:pt x="8" y="217"/>
                  </a:lnTo>
                  <a:lnTo>
                    <a:pt x="8"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2" y="179"/>
                  </a:lnTo>
                  <a:lnTo>
                    <a:pt x="49" y="178"/>
                  </a:lnTo>
                  <a:lnTo>
                    <a:pt x="55" y="178"/>
                  </a:lnTo>
                  <a:lnTo>
                    <a:pt x="56" y="178"/>
                  </a:lnTo>
                  <a:lnTo>
                    <a:pt x="57" y="178"/>
                  </a:lnTo>
                  <a:lnTo>
                    <a:pt x="64" y="178"/>
                  </a:lnTo>
                  <a:lnTo>
                    <a:pt x="68" y="175"/>
                  </a:lnTo>
                  <a:lnTo>
                    <a:pt x="68" y="177"/>
                  </a:lnTo>
                  <a:lnTo>
                    <a:pt x="69" y="179"/>
                  </a:lnTo>
                  <a:lnTo>
                    <a:pt x="70" y="186"/>
                  </a:lnTo>
                  <a:lnTo>
                    <a:pt x="70" y="187"/>
                  </a:lnTo>
                  <a:lnTo>
                    <a:pt x="73" y="191"/>
                  </a:lnTo>
                  <a:lnTo>
                    <a:pt x="78" y="194"/>
                  </a:lnTo>
                  <a:lnTo>
                    <a:pt x="84" y="198"/>
                  </a:lnTo>
                  <a:lnTo>
                    <a:pt x="82" y="200"/>
                  </a:lnTo>
                  <a:lnTo>
                    <a:pt x="84" y="200"/>
                  </a:lnTo>
                  <a:lnTo>
                    <a:pt x="84" y="202"/>
                  </a:lnTo>
                  <a:lnTo>
                    <a:pt x="85" y="202"/>
                  </a:lnTo>
                  <a:lnTo>
                    <a:pt x="86" y="203"/>
                  </a:lnTo>
                  <a:lnTo>
                    <a:pt x="87" y="204"/>
                  </a:lnTo>
                  <a:lnTo>
                    <a:pt x="87" y="206"/>
                  </a:lnTo>
                  <a:lnTo>
                    <a:pt x="90" y="207"/>
                  </a:lnTo>
                  <a:lnTo>
                    <a:pt x="91" y="207"/>
                  </a:lnTo>
                  <a:lnTo>
                    <a:pt x="93" y="207"/>
                  </a:lnTo>
                  <a:lnTo>
                    <a:pt x="93" y="206"/>
                  </a:lnTo>
                  <a:lnTo>
                    <a:pt x="94" y="206"/>
                  </a:lnTo>
                  <a:lnTo>
                    <a:pt x="95" y="206"/>
                  </a:lnTo>
                  <a:lnTo>
                    <a:pt x="98" y="206"/>
                  </a:lnTo>
                  <a:lnTo>
                    <a:pt x="99" y="206"/>
                  </a:lnTo>
                  <a:lnTo>
                    <a:pt x="101" y="206"/>
                  </a:lnTo>
                  <a:lnTo>
                    <a:pt x="102" y="206"/>
                  </a:lnTo>
                  <a:lnTo>
                    <a:pt x="103" y="206"/>
                  </a:lnTo>
                  <a:lnTo>
                    <a:pt x="105" y="204"/>
                  </a:lnTo>
                  <a:lnTo>
                    <a:pt x="106" y="204"/>
                  </a:lnTo>
                  <a:lnTo>
                    <a:pt x="107" y="204"/>
                  </a:lnTo>
                  <a:lnTo>
                    <a:pt x="108" y="203"/>
                  </a:lnTo>
                  <a:lnTo>
                    <a:pt x="110" y="203"/>
                  </a:lnTo>
                  <a:lnTo>
                    <a:pt x="110" y="202"/>
                  </a:lnTo>
                  <a:lnTo>
                    <a:pt x="111" y="202"/>
                  </a:lnTo>
                  <a:lnTo>
                    <a:pt x="111" y="200"/>
                  </a:lnTo>
                  <a:lnTo>
                    <a:pt x="112" y="200"/>
                  </a:lnTo>
                  <a:lnTo>
                    <a:pt x="114" y="200"/>
                  </a:lnTo>
                  <a:lnTo>
                    <a:pt x="115" y="199"/>
                  </a:lnTo>
                  <a:lnTo>
                    <a:pt x="115" y="198"/>
                  </a:lnTo>
                  <a:lnTo>
                    <a:pt x="116" y="198"/>
                  </a:lnTo>
                  <a:lnTo>
                    <a:pt x="116" y="196"/>
                  </a:lnTo>
                  <a:lnTo>
                    <a:pt x="118" y="195"/>
                  </a:lnTo>
                  <a:lnTo>
                    <a:pt x="119" y="195"/>
                  </a:lnTo>
                  <a:lnTo>
                    <a:pt x="120" y="194"/>
                  </a:lnTo>
                  <a:lnTo>
                    <a:pt x="120" y="192"/>
                  </a:lnTo>
                  <a:lnTo>
                    <a:pt x="122" y="192"/>
                  </a:lnTo>
                  <a:lnTo>
                    <a:pt x="122" y="191"/>
                  </a:lnTo>
                  <a:lnTo>
                    <a:pt x="123" y="191"/>
                  </a:lnTo>
                  <a:lnTo>
                    <a:pt x="123" y="190"/>
                  </a:lnTo>
                  <a:lnTo>
                    <a:pt x="124" y="190"/>
                  </a:lnTo>
                  <a:lnTo>
                    <a:pt x="124" y="189"/>
                  </a:lnTo>
                  <a:lnTo>
                    <a:pt x="125" y="189"/>
                  </a:lnTo>
                  <a:lnTo>
                    <a:pt x="125" y="187"/>
                  </a:lnTo>
                  <a:lnTo>
                    <a:pt x="127" y="187"/>
                  </a:lnTo>
                  <a:lnTo>
                    <a:pt x="128" y="187"/>
                  </a:lnTo>
                  <a:lnTo>
                    <a:pt x="129" y="187"/>
                  </a:lnTo>
                  <a:lnTo>
                    <a:pt x="131" y="187"/>
                  </a:lnTo>
                  <a:lnTo>
                    <a:pt x="132" y="187"/>
                  </a:lnTo>
                  <a:lnTo>
                    <a:pt x="135" y="189"/>
                  </a:lnTo>
                  <a:lnTo>
                    <a:pt x="136" y="189"/>
                  </a:lnTo>
                  <a:lnTo>
                    <a:pt x="137" y="190"/>
                  </a:lnTo>
                  <a:lnTo>
                    <a:pt x="139" y="190"/>
                  </a:lnTo>
                  <a:lnTo>
                    <a:pt x="139" y="191"/>
                  </a:lnTo>
                  <a:lnTo>
                    <a:pt x="140" y="191"/>
                  </a:lnTo>
                  <a:lnTo>
                    <a:pt x="141" y="192"/>
                  </a:lnTo>
                  <a:lnTo>
                    <a:pt x="142" y="192"/>
                  </a:lnTo>
                  <a:lnTo>
                    <a:pt x="142" y="194"/>
                  </a:lnTo>
                  <a:lnTo>
                    <a:pt x="144" y="194"/>
                  </a:lnTo>
                  <a:lnTo>
                    <a:pt x="144" y="195"/>
                  </a:lnTo>
                  <a:lnTo>
                    <a:pt x="145" y="195"/>
                  </a:lnTo>
                  <a:lnTo>
                    <a:pt x="145" y="196"/>
                  </a:lnTo>
                  <a:lnTo>
                    <a:pt x="146" y="196"/>
                  </a:lnTo>
                  <a:lnTo>
                    <a:pt x="148" y="198"/>
                  </a:lnTo>
                  <a:lnTo>
                    <a:pt x="148" y="199"/>
                  </a:lnTo>
                  <a:lnTo>
                    <a:pt x="148" y="200"/>
                  </a:lnTo>
                  <a:lnTo>
                    <a:pt x="149" y="200"/>
                  </a:lnTo>
                  <a:lnTo>
                    <a:pt x="150" y="200"/>
                  </a:lnTo>
                  <a:lnTo>
                    <a:pt x="150" y="199"/>
                  </a:lnTo>
                  <a:lnTo>
                    <a:pt x="152" y="199"/>
                  </a:lnTo>
                  <a:lnTo>
                    <a:pt x="152" y="198"/>
                  </a:lnTo>
                  <a:lnTo>
                    <a:pt x="153" y="198"/>
                  </a:lnTo>
                  <a:lnTo>
                    <a:pt x="154" y="196"/>
                  </a:lnTo>
                  <a:lnTo>
                    <a:pt x="156" y="196"/>
                  </a:lnTo>
                  <a:lnTo>
                    <a:pt x="157" y="196"/>
                  </a:lnTo>
                  <a:lnTo>
                    <a:pt x="158" y="196"/>
                  </a:lnTo>
                  <a:lnTo>
                    <a:pt x="160"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5" y="208"/>
                  </a:lnTo>
                  <a:lnTo>
                    <a:pt x="166" y="208"/>
                  </a:lnTo>
                  <a:lnTo>
                    <a:pt x="167" y="209"/>
                  </a:lnTo>
                  <a:lnTo>
                    <a:pt x="169" y="209"/>
                  </a:lnTo>
                  <a:lnTo>
                    <a:pt x="170" y="211"/>
                  </a:lnTo>
                  <a:lnTo>
                    <a:pt x="171" y="211"/>
                  </a:lnTo>
                  <a:lnTo>
                    <a:pt x="173" y="211"/>
                  </a:lnTo>
                  <a:lnTo>
                    <a:pt x="174" y="211"/>
                  </a:lnTo>
                  <a:lnTo>
                    <a:pt x="173" y="212"/>
                  </a:lnTo>
                  <a:lnTo>
                    <a:pt x="174" y="213"/>
                  </a:lnTo>
                  <a:lnTo>
                    <a:pt x="173" y="215"/>
                  </a:lnTo>
                  <a:lnTo>
                    <a:pt x="171" y="217"/>
                  </a:lnTo>
                  <a:lnTo>
                    <a:pt x="173" y="219"/>
                  </a:lnTo>
                  <a:lnTo>
                    <a:pt x="174" y="219"/>
                  </a:lnTo>
                  <a:lnTo>
                    <a:pt x="175" y="217"/>
                  </a:lnTo>
                  <a:lnTo>
                    <a:pt x="175" y="216"/>
                  </a:lnTo>
                  <a:lnTo>
                    <a:pt x="177" y="216"/>
                  </a:lnTo>
                  <a:lnTo>
                    <a:pt x="177" y="215"/>
                  </a:lnTo>
                  <a:lnTo>
                    <a:pt x="178" y="213"/>
                  </a:lnTo>
                  <a:lnTo>
                    <a:pt x="179" y="213"/>
                  </a:lnTo>
                  <a:lnTo>
                    <a:pt x="179" y="212"/>
                  </a:lnTo>
                  <a:lnTo>
                    <a:pt x="180" y="211"/>
                  </a:lnTo>
                  <a:lnTo>
                    <a:pt x="182" y="211"/>
                  </a:lnTo>
                  <a:lnTo>
                    <a:pt x="183" y="209"/>
                  </a:lnTo>
                  <a:lnTo>
                    <a:pt x="184" y="209"/>
                  </a:lnTo>
                  <a:lnTo>
                    <a:pt x="184" y="208"/>
                  </a:lnTo>
                  <a:lnTo>
                    <a:pt x="186" y="208"/>
                  </a:lnTo>
                  <a:lnTo>
                    <a:pt x="186" y="207"/>
                  </a:lnTo>
                  <a:lnTo>
                    <a:pt x="186" y="206"/>
                  </a:lnTo>
                  <a:lnTo>
                    <a:pt x="184" y="204"/>
                  </a:lnTo>
                  <a:lnTo>
                    <a:pt x="183" y="203"/>
                  </a:lnTo>
                  <a:lnTo>
                    <a:pt x="183" y="202"/>
                  </a:lnTo>
                  <a:lnTo>
                    <a:pt x="183" y="200"/>
                  </a:lnTo>
                  <a:lnTo>
                    <a:pt x="183" y="199"/>
                  </a:lnTo>
                  <a:lnTo>
                    <a:pt x="183" y="196"/>
                  </a:lnTo>
                  <a:lnTo>
                    <a:pt x="182" y="196"/>
                  </a:lnTo>
                  <a:lnTo>
                    <a:pt x="182" y="195"/>
                  </a:lnTo>
                  <a:lnTo>
                    <a:pt x="183" y="194"/>
                  </a:lnTo>
                  <a:lnTo>
                    <a:pt x="184" y="194"/>
                  </a:lnTo>
                  <a:lnTo>
                    <a:pt x="186" y="192"/>
                  </a:lnTo>
                  <a:lnTo>
                    <a:pt x="187" y="192"/>
                  </a:lnTo>
                  <a:lnTo>
                    <a:pt x="188" y="192"/>
                  </a:lnTo>
                  <a:lnTo>
                    <a:pt x="190" y="192"/>
                  </a:lnTo>
                  <a:lnTo>
                    <a:pt x="191" y="192"/>
                  </a:lnTo>
                  <a:lnTo>
                    <a:pt x="192" y="192"/>
                  </a:lnTo>
                  <a:lnTo>
                    <a:pt x="192" y="191"/>
                  </a:lnTo>
                  <a:lnTo>
                    <a:pt x="195" y="190"/>
                  </a:lnTo>
                  <a:lnTo>
                    <a:pt x="196" y="190"/>
                  </a:lnTo>
                  <a:lnTo>
                    <a:pt x="198" y="190"/>
                  </a:lnTo>
                  <a:lnTo>
                    <a:pt x="198" y="191"/>
                  </a:lnTo>
                  <a:lnTo>
                    <a:pt x="200" y="190"/>
                  </a:lnTo>
                  <a:lnTo>
                    <a:pt x="200" y="189"/>
                  </a:lnTo>
                  <a:lnTo>
                    <a:pt x="201" y="189"/>
                  </a:lnTo>
                  <a:lnTo>
                    <a:pt x="201" y="187"/>
                  </a:lnTo>
                  <a:lnTo>
                    <a:pt x="201" y="186"/>
                  </a:lnTo>
                  <a:lnTo>
                    <a:pt x="203" y="185"/>
                  </a:lnTo>
                  <a:lnTo>
                    <a:pt x="203" y="183"/>
                  </a:lnTo>
                  <a:lnTo>
                    <a:pt x="204" y="183"/>
                  </a:lnTo>
                  <a:lnTo>
                    <a:pt x="204" y="182"/>
                  </a:lnTo>
                  <a:lnTo>
                    <a:pt x="205" y="182"/>
                  </a:lnTo>
                  <a:lnTo>
                    <a:pt x="207" y="181"/>
                  </a:lnTo>
                  <a:lnTo>
                    <a:pt x="208" y="179"/>
                  </a:lnTo>
                  <a:lnTo>
                    <a:pt x="208" y="178"/>
                  </a:lnTo>
                  <a:lnTo>
                    <a:pt x="209" y="178"/>
                  </a:lnTo>
                  <a:lnTo>
                    <a:pt x="211" y="177"/>
                  </a:lnTo>
                  <a:lnTo>
                    <a:pt x="212" y="177"/>
                  </a:lnTo>
                  <a:lnTo>
                    <a:pt x="212" y="175"/>
                  </a:lnTo>
                  <a:lnTo>
                    <a:pt x="213" y="174"/>
                  </a:lnTo>
                  <a:lnTo>
                    <a:pt x="213" y="173"/>
                  </a:lnTo>
                  <a:lnTo>
                    <a:pt x="215" y="172"/>
                  </a:lnTo>
                  <a:lnTo>
                    <a:pt x="215" y="170"/>
                  </a:lnTo>
                  <a:lnTo>
                    <a:pt x="216" y="169"/>
                  </a:lnTo>
                  <a:lnTo>
                    <a:pt x="225" y="169"/>
                  </a:lnTo>
                  <a:lnTo>
                    <a:pt x="225" y="168"/>
                  </a:lnTo>
                  <a:lnTo>
                    <a:pt x="224" y="168"/>
                  </a:lnTo>
                  <a:lnTo>
                    <a:pt x="222" y="166"/>
                  </a:lnTo>
                  <a:lnTo>
                    <a:pt x="221" y="166"/>
                  </a:lnTo>
                  <a:lnTo>
                    <a:pt x="221" y="165"/>
                  </a:lnTo>
                  <a:lnTo>
                    <a:pt x="220" y="165"/>
                  </a:lnTo>
                  <a:lnTo>
                    <a:pt x="221" y="165"/>
                  </a:lnTo>
                  <a:lnTo>
                    <a:pt x="221" y="164"/>
                  </a:lnTo>
                  <a:lnTo>
                    <a:pt x="222" y="164"/>
                  </a:lnTo>
                  <a:lnTo>
                    <a:pt x="224" y="162"/>
                  </a:lnTo>
                  <a:lnTo>
                    <a:pt x="225" y="161"/>
                  </a:lnTo>
                  <a:lnTo>
                    <a:pt x="225" y="160"/>
                  </a:lnTo>
                  <a:lnTo>
                    <a:pt x="224" y="160"/>
                  </a:lnTo>
                  <a:lnTo>
                    <a:pt x="224" y="158"/>
                  </a:lnTo>
                  <a:lnTo>
                    <a:pt x="222" y="157"/>
                  </a:lnTo>
                  <a:lnTo>
                    <a:pt x="222" y="156"/>
                  </a:lnTo>
                  <a:lnTo>
                    <a:pt x="222" y="154"/>
                  </a:lnTo>
                  <a:lnTo>
                    <a:pt x="221" y="154"/>
                  </a:lnTo>
                  <a:lnTo>
                    <a:pt x="220" y="153"/>
                  </a:lnTo>
                  <a:lnTo>
                    <a:pt x="220" y="152"/>
                  </a:lnTo>
                  <a:lnTo>
                    <a:pt x="220" y="151"/>
                  </a:lnTo>
                  <a:lnTo>
                    <a:pt x="220" y="149"/>
                  </a:lnTo>
                  <a:lnTo>
                    <a:pt x="221" y="149"/>
                  </a:lnTo>
                  <a:lnTo>
                    <a:pt x="221" y="148"/>
                  </a:lnTo>
                  <a:lnTo>
                    <a:pt x="221" y="147"/>
                  </a:lnTo>
                  <a:lnTo>
                    <a:pt x="222" y="147"/>
                  </a:lnTo>
                  <a:lnTo>
                    <a:pt x="222" y="145"/>
                  </a:lnTo>
                  <a:lnTo>
                    <a:pt x="224" y="145"/>
                  </a:lnTo>
                  <a:lnTo>
                    <a:pt x="225" y="144"/>
                  </a:lnTo>
                  <a:lnTo>
                    <a:pt x="225" y="143"/>
                  </a:lnTo>
                  <a:lnTo>
                    <a:pt x="226" y="143"/>
                  </a:lnTo>
                  <a:lnTo>
                    <a:pt x="228" y="141"/>
                  </a:lnTo>
                  <a:lnTo>
                    <a:pt x="229" y="140"/>
                  </a:lnTo>
                  <a:lnTo>
                    <a:pt x="228" y="139"/>
                  </a:lnTo>
                  <a:lnTo>
                    <a:pt x="228" y="137"/>
                  </a:lnTo>
                  <a:lnTo>
                    <a:pt x="229" y="137"/>
                  </a:lnTo>
                  <a:lnTo>
                    <a:pt x="229" y="136"/>
                  </a:lnTo>
                  <a:lnTo>
                    <a:pt x="230" y="136"/>
                  </a:lnTo>
                  <a:lnTo>
                    <a:pt x="232" y="135"/>
                  </a:lnTo>
                  <a:lnTo>
                    <a:pt x="232" y="134"/>
                  </a:lnTo>
                  <a:lnTo>
                    <a:pt x="234" y="132"/>
                  </a:lnTo>
                  <a:lnTo>
                    <a:pt x="236" y="132"/>
                  </a:lnTo>
                  <a:lnTo>
                    <a:pt x="237" y="131"/>
                  </a:lnTo>
                  <a:lnTo>
                    <a:pt x="238" y="131"/>
                  </a:lnTo>
                  <a:lnTo>
                    <a:pt x="238" y="130"/>
                  </a:lnTo>
                  <a:lnTo>
                    <a:pt x="239" y="130"/>
                  </a:lnTo>
                  <a:lnTo>
                    <a:pt x="241" y="130"/>
                  </a:lnTo>
                  <a:lnTo>
                    <a:pt x="242" y="128"/>
                  </a:lnTo>
                  <a:lnTo>
                    <a:pt x="242" y="127"/>
                  </a:lnTo>
                  <a:lnTo>
                    <a:pt x="243" y="127"/>
                  </a:lnTo>
                  <a:lnTo>
                    <a:pt x="245" y="126"/>
                  </a:lnTo>
                  <a:lnTo>
                    <a:pt x="246" y="126"/>
                  </a:lnTo>
                  <a:lnTo>
                    <a:pt x="247" y="124"/>
                  </a:lnTo>
                  <a:lnTo>
                    <a:pt x="249" y="123"/>
                  </a:lnTo>
                  <a:lnTo>
                    <a:pt x="250" y="123"/>
                  </a:lnTo>
                  <a:lnTo>
                    <a:pt x="251" y="122"/>
                  </a:lnTo>
                  <a:lnTo>
                    <a:pt x="251" y="120"/>
                  </a:lnTo>
                  <a:lnTo>
                    <a:pt x="253" y="120"/>
                  </a:lnTo>
                  <a:lnTo>
                    <a:pt x="254" y="119"/>
                  </a:lnTo>
                  <a:lnTo>
                    <a:pt x="255" y="119"/>
                  </a:lnTo>
                  <a:lnTo>
                    <a:pt x="255" y="118"/>
                  </a:lnTo>
                  <a:lnTo>
                    <a:pt x="256" y="118"/>
                  </a:lnTo>
                  <a:lnTo>
                    <a:pt x="256" y="117"/>
                  </a:lnTo>
                  <a:lnTo>
                    <a:pt x="258" y="117"/>
                  </a:lnTo>
                  <a:lnTo>
                    <a:pt x="259" y="115"/>
                  </a:lnTo>
                  <a:lnTo>
                    <a:pt x="260" y="114"/>
                  </a:lnTo>
                  <a:lnTo>
                    <a:pt x="262" y="114"/>
                  </a:lnTo>
                  <a:lnTo>
                    <a:pt x="262" y="113"/>
                  </a:lnTo>
                  <a:lnTo>
                    <a:pt x="263" y="113"/>
                  </a:lnTo>
                  <a:lnTo>
                    <a:pt x="263" y="111"/>
                  </a:lnTo>
                  <a:lnTo>
                    <a:pt x="264" y="111"/>
                  </a:lnTo>
                  <a:lnTo>
                    <a:pt x="266" y="111"/>
                  </a:lnTo>
                  <a:lnTo>
                    <a:pt x="267" y="110"/>
                  </a:lnTo>
                  <a:lnTo>
                    <a:pt x="268" y="110"/>
                  </a:lnTo>
                  <a:lnTo>
                    <a:pt x="268" y="109"/>
                  </a:lnTo>
                  <a:lnTo>
                    <a:pt x="270" y="109"/>
                  </a:lnTo>
                  <a:lnTo>
                    <a:pt x="270" y="107"/>
                  </a:lnTo>
                  <a:lnTo>
                    <a:pt x="271" y="107"/>
                  </a:lnTo>
                  <a:lnTo>
                    <a:pt x="271" y="106"/>
                  </a:lnTo>
                  <a:lnTo>
                    <a:pt x="272" y="105"/>
                  </a:lnTo>
                  <a:lnTo>
                    <a:pt x="273" y="105"/>
                  </a:lnTo>
                  <a:lnTo>
                    <a:pt x="275" y="103"/>
                  </a:lnTo>
                  <a:lnTo>
                    <a:pt x="275" y="102"/>
                  </a:lnTo>
                  <a:lnTo>
                    <a:pt x="276" y="102"/>
                  </a:lnTo>
                  <a:lnTo>
                    <a:pt x="277" y="101"/>
                  </a:lnTo>
                  <a:lnTo>
                    <a:pt x="279" y="101"/>
                  </a:lnTo>
                  <a:lnTo>
                    <a:pt x="279" y="100"/>
                  </a:lnTo>
                  <a:lnTo>
                    <a:pt x="280" y="100"/>
                  </a:lnTo>
                  <a:lnTo>
                    <a:pt x="281" y="98"/>
                  </a:lnTo>
                  <a:lnTo>
                    <a:pt x="283" y="98"/>
                  </a:lnTo>
                  <a:lnTo>
                    <a:pt x="284" y="97"/>
                  </a:lnTo>
                  <a:lnTo>
                    <a:pt x="285" y="96"/>
                  </a:lnTo>
                  <a:lnTo>
                    <a:pt x="287" y="94"/>
                  </a:lnTo>
                  <a:lnTo>
                    <a:pt x="288" y="94"/>
                  </a:lnTo>
                  <a:lnTo>
                    <a:pt x="288" y="93"/>
                  </a:lnTo>
                  <a:lnTo>
                    <a:pt x="289" y="93"/>
                  </a:lnTo>
                  <a:lnTo>
                    <a:pt x="289" y="92"/>
                  </a:lnTo>
                  <a:lnTo>
                    <a:pt x="291" y="92"/>
                  </a:lnTo>
                  <a:lnTo>
                    <a:pt x="292" y="90"/>
                  </a:lnTo>
                  <a:lnTo>
                    <a:pt x="293" y="89"/>
                  </a:lnTo>
                  <a:lnTo>
                    <a:pt x="294" y="88"/>
                  </a:lnTo>
                  <a:lnTo>
                    <a:pt x="296" y="88"/>
                  </a:lnTo>
                  <a:lnTo>
                    <a:pt x="297" y="86"/>
                  </a:lnTo>
                  <a:lnTo>
                    <a:pt x="298" y="86"/>
                  </a:lnTo>
                  <a:lnTo>
                    <a:pt x="298" y="85"/>
                  </a:lnTo>
                  <a:lnTo>
                    <a:pt x="300" y="85"/>
                  </a:lnTo>
                  <a:lnTo>
                    <a:pt x="300" y="84"/>
                  </a:lnTo>
                  <a:lnTo>
                    <a:pt x="301" y="82"/>
                  </a:lnTo>
                  <a:lnTo>
                    <a:pt x="302" y="82"/>
                  </a:lnTo>
                  <a:lnTo>
                    <a:pt x="304" y="82"/>
                  </a:lnTo>
                  <a:lnTo>
                    <a:pt x="305" y="81"/>
                  </a:lnTo>
                  <a:lnTo>
                    <a:pt x="306" y="81"/>
                  </a:lnTo>
                  <a:lnTo>
                    <a:pt x="306" y="80"/>
                  </a:lnTo>
                  <a:lnTo>
                    <a:pt x="308" y="80"/>
                  </a:lnTo>
                  <a:lnTo>
                    <a:pt x="308" y="79"/>
                  </a:lnTo>
                  <a:lnTo>
                    <a:pt x="308" y="77"/>
                  </a:lnTo>
                  <a:lnTo>
                    <a:pt x="308" y="76"/>
                  </a:lnTo>
                  <a:lnTo>
                    <a:pt x="308" y="75"/>
                  </a:lnTo>
                  <a:lnTo>
                    <a:pt x="308" y="73"/>
                  </a:lnTo>
                  <a:lnTo>
                    <a:pt x="308" y="72"/>
                  </a:lnTo>
                  <a:lnTo>
                    <a:pt x="308" y="71"/>
                  </a:lnTo>
                  <a:lnTo>
                    <a:pt x="308" y="69"/>
                  </a:lnTo>
                  <a:lnTo>
                    <a:pt x="308" y="68"/>
                  </a:lnTo>
                  <a:lnTo>
                    <a:pt x="308" y="65"/>
                  </a:lnTo>
                  <a:lnTo>
                    <a:pt x="309" y="65"/>
                  </a:lnTo>
                  <a:lnTo>
                    <a:pt x="309" y="64"/>
                  </a:lnTo>
                  <a:lnTo>
                    <a:pt x="309" y="63"/>
                  </a:lnTo>
                  <a:lnTo>
                    <a:pt x="309" y="60"/>
                  </a:lnTo>
                  <a:lnTo>
                    <a:pt x="310" y="59"/>
                  </a:lnTo>
                  <a:lnTo>
                    <a:pt x="310" y="58"/>
                  </a:lnTo>
                  <a:lnTo>
                    <a:pt x="310" y="56"/>
                  </a:lnTo>
                  <a:lnTo>
                    <a:pt x="311" y="56"/>
                  </a:lnTo>
                  <a:lnTo>
                    <a:pt x="311" y="55"/>
                  </a:lnTo>
                  <a:lnTo>
                    <a:pt x="311" y="54"/>
                  </a:lnTo>
                  <a:lnTo>
                    <a:pt x="313" y="52"/>
                  </a:lnTo>
                  <a:lnTo>
                    <a:pt x="313" y="51"/>
                  </a:lnTo>
                  <a:lnTo>
                    <a:pt x="314" y="51"/>
                  </a:lnTo>
                  <a:lnTo>
                    <a:pt x="315" y="50"/>
                  </a:lnTo>
                  <a:lnTo>
                    <a:pt x="317" y="50"/>
                  </a:lnTo>
                  <a:lnTo>
                    <a:pt x="317" y="48"/>
                  </a:lnTo>
                  <a:lnTo>
                    <a:pt x="318" y="48"/>
                  </a:lnTo>
                  <a:lnTo>
                    <a:pt x="319" y="48"/>
                  </a:lnTo>
                  <a:lnTo>
                    <a:pt x="321" y="47"/>
                  </a:lnTo>
                  <a:lnTo>
                    <a:pt x="322" y="47"/>
                  </a:lnTo>
                  <a:lnTo>
                    <a:pt x="323" y="47"/>
                  </a:lnTo>
                  <a:lnTo>
                    <a:pt x="325" y="46"/>
                  </a:lnTo>
                  <a:lnTo>
                    <a:pt x="326" y="46"/>
                  </a:lnTo>
                  <a:lnTo>
                    <a:pt x="327" y="45"/>
                  </a:lnTo>
                  <a:lnTo>
                    <a:pt x="329" y="45"/>
                  </a:lnTo>
                  <a:lnTo>
                    <a:pt x="330" y="45"/>
                  </a:lnTo>
                  <a:lnTo>
                    <a:pt x="330" y="43"/>
                  </a:lnTo>
                  <a:lnTo>
                    <a:pt x="331" y="43"/>
                  </a:lnTo>
                  <a:lnTo>
                    <a:pt x="331" y="42"/>
                  </a:lnTo>
                  <a:lnTo>
                    <a:pt x="332" y="42"/>
                  </a:lnTo>
                  <a:lnTo>
                    <a:pt x="334" y="41"/>
                  </a:lnTo>
                  <a:lnTo>
                    <a:pt x="335" y="41"/>
                  </a:lnTo>
                  <a:lnTo>
                    <a:pt x="335" y="39"/>
                  </a:lnTo>
                  <a:lnTo>
                    <a:pt x="336" y="39"/>
                  </a:lnTo>
                  <a:lnTo>
                    <a:pt x="338" y="38"/>
                  </a:lnTo>
                  <a:lnTo>
                    <a:pt x="339" y="37"/>
                  </a:lnTo>
                  <a:lnTo>
                    <a:pt x="340" y="35"/>
                  </a:lnTo>
                  <a:lnTo>
                    <a:pt x="342" y="35"/>
                  </a:lnTo>
                  <a:lnTo>
                    <a:pt x="343" y="35"/>
                  </a:lnTo>
                  <a:lnTo>
                    <a:pt x="344" y="35"/>
                  </a:lnTo>
                  <a:lnTo>
                    <a:pt x="346" y="35"/>
                  </a:lnTo>
                  <a:lnTo>
                    <a:pt x="347" y="35"/>
                  </a:lnTo>
                  <a:lnTo>
                    <a:pt x="348" y="35"/>
                  </a:lnTo>
                  <a:lnTo>
                    <a:pt x="349" y="35"/>
                  </a:lnTo>
                  <a:lnTo>
                    <a:pt x="349" y="37"/>
                  </a:lnTo>
                  <a:lnTo>
                    <a:pt x="351" y="37"/>
                  </a:lnTo>
                  <a:lnTo>
                    <a:pt x="352" y="37"/>
                  </a:lnTo>
                  <a:lnTo>
                    <a:pt x="353" y="38"/>
                  </a:lnTo>
                  <a:lnTo>
                    <a:pt x="355" y="38"/>
                  </a:lnTo>
                  <a:lnTo>
                    <a:pt x="357" y="38"/>
                  </a:lnTo>
                  <a:lnTo>
                    <a:pt x="359" y="38"/>
                  </a:lnTo>
                  <a:lnTo>
                    <a:pt x="360" y="37"/>
                  </a:lnTo>
                  <a:lnTo>
                    <a:pt x="361" y="37"/>
                  </a:lnTo>
                  <a:lnTo>
                    <a:pt x="361" y="35"/>
                  </a:lnTo>
                  <a:lnTo>
                    <a:pt x="363" y="35"/>
                  </a:lnTo>
                  <a:lnTo>
                    <a:pt x="363" y="34"/>
                  </a:lnTo>
                  <a:lnTo>
                    <a:pt x="364" y="33"/>
                  </a:lnTo>
                  <a:lnTo>
                    <a:pt x="365" y="33"/>
                  </a:lnTo>
                  <a:lnTo>
                    <a:pt x="365" y="31"/>
                  </a:lnTo>
                  <a:lnTo>
                    <a:pt x="366" y="31"/>
                  </a:lnTo>
                  <a:lnTo>
                    <a:pt x="366" y="30"/>
                  </a:lnTo>
                  <a:lnTo>
                    <a:pt x="368" y="30"/>
                  </a:lnTo>
                  <a:lnTo>
                    <a:pt x="369" y="30"/>
                  </a:lnTo>
                  <a:lnTo>
                    <a:pt x="372" y="30"/>
                  </a:lnTo>
                  <a:lnTo>
                    <a:pt x="372" y="29"/>
                  </a:lnTo>
                  <a:lnTo>
                    <a:pt x="376" y="26"/>
                  </a:lnTo>
                  <a:lnTo>
                    <a:pt x="377" y="25"/>
                  </a:lnTo>
                  <a:lnTo>
                    <a:pt x="377" y="24"/>
                  </a:lnTo>
                  <a:lnTo>
                    <a:pt x="378" y="24"/>
                  </a:lnTo>
                  <a:lnTo>
                    <a:pt x="380" y="22"/>
                  </a:lnTo>
                  <a:lnTo>
                    <a:pt x="381" y="22"/>
                  </a:lnTo>
                  <a:lnTo>
                    <a:pt x="382" y="21"/>
                  </a:lnTo>
                  <a:lnTo>
                    <a:pt x="384" y="21"/>
                  </a:lnTo>
                  <a:lnTo>
                    <a:pt x="385" y="21"/>
                  </a:lnTo>
                  <a:lnTo>
                    <a:pt x="386" y="21"/>
                  </a:lnTo>
                  <a:lnTo>
                    <a:pt x="387" y="21"/>
                  </a:lnTo>
                  <a:lnTo>
                    <a:pt x="387" y="20"/>
                  </a:lnTo>
                  <a:lnTo>
                    <a:pt x="389" y="20"/>
                  </a:lnTo>
                  <a:lnTo>
                    <a:pt x="390" y="18"/>
                  </a:lnTo>
                  <a:lnTo>
                    <a:pt x="391" y="17"/>
                  </a:lnTo>
                  <a:lnTo>
                    <a:pt x="393" y="16"/>
                  </a:lnTo>
                  <a:lnTo>
                    <a:pt x="394" y="16"/>
                  </a:lnTo>
                  <a:lnTo>
                    <a:pt x="393" y="14"/>
                  </a:lnTo>
                  <a:lnTo>
                    <a:pt x="393" y="13"/>
                  </a:lnTo>
                  <a:lnTo>
                    <a:pt x="391" y="13"/>
                  </a:lnTo>
                  <a:lnTo>
                    <a:pt x="391" y="12"/>
                  </a:lnTo>
                  <a:lnTo>
                    <a:pt x="391" y="10"/>
                  </a:lnTo>
                  <a:lnTo>
                    <a:pt x="391" y="9"/>
                  </a:lnTo>
                  <a:lnTo>
                    <a:pt x="390" y="8"/>
                  </a:lnTo>
                  <a:lnTo>
                    <a:pt x="390" y="7"/>
                  </a:lnTo>
                  <a:lnTo>
                    <a:pt x="390" y="5"/>
                  </a:lnTo>
                  <a:lnTo>
                    <a:pt x="393" y="1"/>
                  </a:lnTo>
                  <a:lnTo>
                    <a:pt x="394" y="1"/>
                  </a:lnTo>
                  <a:lnTo>
                    <a:pt x="395" y="1"/>
                  </a:lnTo>
                  <a:lnTo>
                    <a:pt x="397" y="3"/>
                  </a:lnTo>
                  <a:lnTo>
                    <a:pt x="398" y="3"/>
                  </a:lnTo>
                  <a:lnTo>
                    <a:pt x="399" y="3"/>
                  </a:lnTo>
                  <a:lnTo>
                    <a:pt x="401" y="3"/>
                  </a:lnTo>
                  <a:lnTo>
                    <a:pt x="401" y="4"/>
                  </a:lnTo>
                  <a:lnTo>
                    <a:pt x="402" y="4"/>
                  </a:lnTo>
                  <a:lnTo>
                    <a:pt x="403" y="4"/>
                  </a:lnTo>
                  <a:lnTo>
                    <a:pt x="404" y="5"/>
                  </a:lnTo>
                  <a:lnTo>
                    <a:pt x="406" y="5"/>
                  </a:lnTo>
                  <a:lnTo>
                    <a:pt x="407" y="5"/>
                  </a:lnTo>
                  <a:lnTo>
                    <a:pt x="408" y="5"/>
                  </a:lnTo>
                  <a:lnTo>
                    <a:pt x="410" y="7"/>
                  </a:lnTo>
                  <a:lnTo>
                    <a:pt x="411" y="7"/>
                  </a:lnTo>
                  <a:lnTo>
                    <a:pt x="412" y="7"/>
                  </a:lnTo>
                  <a:lnTo>
                    <a:pt x="414" y="7"/>
                  </a:lnTo>
                  <a:lnTo>
                    <a:pt x="415" y="7"/>
                  </a:lnTo>
                  <a:lnTo>
                    <a:pt x="415" y="8"/>
                  </a:lnTo>
                  <a:lnTo>
                    <a:pt x="416" y="8"/>
                  </a:lnTo>
                  <a:lnTo>
                    <a:pt x="418" y="8"/>
                  </a:lnTo>
                  <a:lnTo>
                    <a:pt x="419" y="8"/>
                  </a:lnTo>
                  <a:lnTo>
                    <a:pt x="420" y="8"/>
                  </a:lnTo>
                  <a:lnTo>
                    <a:pt x="422" y="8"/>
                  </a:lnTo>
                  <a:lnTo>
                    <a:pt x="423" y="8"/>
                  </a:lnTo>
                  <a:lnTo>
                    <a:pt x="423" y="7"/>
                  </a:lnTo>
                  <a:lnTo>
                    <a:pt x="424" y="7"/>
                  </a:lnTo>
                  <a:lnTo>
                    <a:pt x="425" y="7"/>
                  </a:lnTo>
                  <a:lnTo>
                    <a:pt x="425" y="5"/>
                  </a:lnTo>
                  <a:lnTo>
                    <a:pt x="427" y="5"/>
                  </a:lnTo>
                  <a:lnTo>
                    <a:pt x="428" y="5"/>
                  </a:lnTo>
                  <a:lnTo>
                    <a:pt x="428" y="4"/>
                  </a:lnTo>
                  <a:lnTo>
                    <a:pt x="429" y="4"/>
                  </a:lnTo>
                  <a:lnTo>
                    <a:pt x="431" y="4"/>
                  </a:lnTo>
                  <a:lnTo>
                    <a:pt x="431" y="5"/>
                  </a:lnTo>
                  <a:lnTo>
                    <a:pt x="432" y="5"/>
                  </a:lnTo>
                  <a:lnTo>
                    <a:pt x="432" y="4"/>
                  </a:lnTo>
                  <a:lnTo>
                    <a:pt x="432" y="5"/>
                  </a:lnTo>
                  <a:lnTo>
                    <a:pt x="433" y="5"/>
                  </a:lnTo>
                  <a:lnTo>
                    <a:pt x="433" y="4"/>
                  </a:lnTo>
                  <a:lnTo>
                    <a:pt x="432" y="4"/>
                  </a:lnTo>
                  <a:lnTo>
                    <a:pt x="433" y="4"/>
                  </a:lnTo>
                  <a:lnTo>
                    <a:pt x="435" y="4"/>
                  </a:lnTo>
                  <a:lnTo>
                    <a:pt x="436" y="4"/>
                  </a:lnTo>
                  <a:lnTo>
                    <a:pt x="437" y="4"/>
                  </a:lnTo>
                  <a:lnTo>
                    <a:pt x="439" y="4"/>
                  </a:lnTo>
                  <a:lnTo>
                    <a:pt x="440" y="4"/>
                  </a:lnTo>
                  <a:lnTo>
                    <a:pt x="440" y="3"/>
                  </a:lnTo>
                  <a:lnTo>
                    <a:pt x="441" y="3"/>
                  </a:lnTo>
                  <a:lnTo>
                    <a:pt x="442" y="3"/>
                  </a:lnTo>
                  <a:lnTo>
                    <a:pt x="444" y="3"/>
                  </a:lnTo>
                  <a:lnTo>
                    <a:pt x="445" y="3"/>
                  </a:lnTo>
                  <a:lnTo>
                    <a:pt x="444" y="1"/>
                  </a:lnTo>
                  <a:lnTo>
                    <a:pt x="442" y="1"/>
                  </a:lnTo>
                  <a:lnTo>
                    <a:pt x="442" y="0"/>
                  </a:lnTo>
                  <a:lnTo>
                    <a:pt x="442" y="1"/>
                  </a:lnTo>
                  <a:lnTo>
                    <a:pt x="444" y="1"/>
                  </a:lnTo>
                  <a:lnTo>
                    <a:pt x="444" y="0"/>
                  </a:lnTo>
                  <a:lnTo>
                    <a:pt x="445" y="0"/>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27">
              <a:extLst>
                <a:ext uri="{FF2B5EF4-FFF2-40B4-BE49-F238E27FC236}">
                  <a16:creationId xmlns:a16="http://schemas.microsoft.com/office/drawing/2014/main" id="{F3B6ED5D-693F-4151-94D6-38D2EA1699EE}"/>
                </a:ext>
              </a:extLst>
            </p:cNvPr>
            <p:cNvSpPr>
              <a:spLocks/>
            </p:cNvSpPr>
            <p:nvPr/>
          </p:nvSpPr>
          <p:spPr bwMode="auto">
            <a:xfrm>
              <a:off x="2040" y="2372"/>
              <a:ext cx="1308" cy="1046"/>
            </a:xfrm>
            <a:custGeom>
              <a:avLst/>
              <a:gdLst>
                <a:gd name="T0" fmla="*/ 1161 w 1308"/>
                <a:gd name="T1" fmla="*/ 325 h 1046"/>
                <a:gd name="T2" fmla="*/ 1048 w 1308"/>
                <a:gd name="T3" fmla="*/ 363 h 1046"/>
                <a:gd name="T4" fmla="*/ 1003 w 1308"/>
                <a:gd name="T5" fmla="*/ 449 h 1046"/>
                <a:gd name="T6" fmla="*/ 951 w 1308"/>
                <a:gd name="T7" fmla="*/ 499 h 1046"/>
                <a:gd name="T8" fmla="*/ 882 w 1308"/>
                <a:gd name="T9" fmla="*/ 517 h 1046"/>
                <a:gd name="T10" fmla="*/ 872 w 1308"/>
                <a:gd name="T11" fmla="*/ 585 h 1046"/>
                <a:gd name="T12" fmla="*/ 898 w 1308"/>
                <a:gd name="T13" fmla="*/ 615 h 1046"/>
                <a:gd name="T14" fmla="*/ 858 w 1308"/>
                <a:gd name="T15" fmla="*/ 665 h 1046"/>
                <a:gd name="T16" fmla="*/ 840 w 1308"/>
                <a:gd name="T17" fmla="*/ 719 h 1046"/>
                <a:gd name="T18" fmla="*/ 790 w 1308"/>
                <a:gd name="T19" fmla="*/ 770 h 1046"/>
                <a:gd name="T20" fmla="*/ 785 w 1308"/>
                <a:gd name="T21" fmla="*/ 821 h 1046"/>
                <a:gd name="T22" fmla="*/ 751 w 1308"/>
                <a:gd name="T23" fmla="*/ 839 h 1046"/>
                <a:gd name="T24" fmla="*/ 745 w 1308"/>
                <a:gd name="T25" fmla="*/ 886 h 1046"/>
                <a:gd name="T26" fmla="*/ 725 w 1308"/>
                <a:gd name="T27" fmla="*/ 936 h 1046"/>
                <a:gd name="T28" fmla="*/ 725 w 1308"/>
                <a:gd name="T29" fmla="*/ 991 h 1046"/>
                <a:gd name="T30" fmla="*/ 680 w 1308"/>
                <a:gd name="T31" fmla="*/ 1026 h 1046"/>
                <a:gd name="T32" fmla="*/ 642 w 1308"/>
                <a:gd name="T33" fmla="*/ 999 h 1046"/>
                <a:gd name="T34" fmla="*/ 586 w 1308"/>
                <a:gd name="T35" fmla="*/ 1021 h 1046"/>
                <a:gd name="T36" fmla="*/ 551 w 1308"/>
                <a:gd name="T37" fmla="*/ 1031 h 1046"/>
                <a:gd name="T38" fmla="*/ 539 w 1308"/>
                <a:gd name="T39" fmla="*/ 1001 h 1046"/>
                <a:gd name="T40" fmla="*/ 484 w 1308"/>
                <a:gd name="T41" fmla="*/ 1001 h 1046"/>
                <a:gd name="T42" fmla="*/ 437 w 1308"/>
                <a:gd name="T43" fmla="*/ 995 h 1046"/>
                <a:gd name="T44" fmla="*/ 399 w 1308"/>
                <a:gd name="T45" fmla="*/ 969 h 1046"/>
                <a:gd name="T46" fmla="*/ 357 w 1308"/>
                <a:gd name="T47" fmla="*/ 948 h 1046"/>
                <a:gd name="T48" fmla="*/ 315 w 1308"/>
                <a:gd name="T49" fmla="*/ 950 h 1046"/>
                <a:gd name="T50" fmla="*/ 280 w 1308"/>
                <a:gd name="T51" fmla="*/ 910 h 1046"/>
                <a:gd name="T52" fmla="*/ 252 w 1308"/>
                <a:gd name="T53" fmla="*/ 876 h 1046"/>
                <a:gd name="T54" fmla="*/ 253 w 1308"/>
                <a:gd name="T55" fmla="*/ 809 h 1046"/>
                <a:gd name="T56" fmla="*/ 223 w 1308"/>
                <a:gd name="T57" fmla="*/ 788 h 1046"/>
                <a:gd name="T58" fmla="*/ 142 w 1308"/>
                <a:gd name="T59" fmla="*/ 761 h 1046"/>
                <a:gd name="T60" fmla="*/ 131 w 1308"/>
                <a:gd name="T61" fmla="*/ 704 h 1046"/>
                <a:gd name="T62" fmla="*/ 96 w 1308"/>
                <a:gd name="T63" fmla="*/ 687 h 1046"/>
                <a:gd name="T64" fmla="*/ 56 w 1308"/>
                <a:gd name="T65" fmla="*/ 712 h 1046"/>
                <a:gd name="T66" fmla="*/ 16 w 1308"/>
                <a:gd name="T67" fmla="*/ 729 h 1046"/>
                <a:gd name="T68" fmla="*/ 8 w 1308"/>
                <a:gd name="T69" fmla="*/ 687 h 1046"/>
                <a:gd name="T70" fmla="*/ 29 w 1308"/>
                <a:gd name="T71" fmla="*/ 661 h 1046"/>
                <a:gd name="T72" fmla="*/ 42 w 1308"/>
                <a:gd name="T73" fmla="*/ 606 h 1046"/>
                <a:gd name="T74" fmla="*/ 24 w 1308"/>
                <a:gd name="T75" fmla="*/ 575 h 1046"/>
                <a:gd name="T76" fmla="*/ 59 w 1308"/>
                <a:gd name="T77" fmla="*/ 550 h 1046"/>
                <a:gd name="T78" fmla="*/ 99 w 1308"/>
                <a:gd name="T79" fmla="*/ 537 h 1046"/>
                <a:gd name="T80" fmla="*/ 70 w 1308"/>
                <a:gd name="T81" fmla="*/ 470 h 1046"/>
                <a:gd name="T82" fmla="*/ 38 w 1308"/>
                <a:gd name="T83" fmla="*/ 452 h 1046"/>
                <a:gd name="T84" fmla="*/ 69 w 1308"/>
                <a:gd name="T85" fmla="*/ 419 h 1046"/>
                <a:gd name="T86" fmla="*/ 121 w 1308"/>
                <a:gd name="T87" fmla="*/ 378 h 1046"/>
                <a:gd name="T88" fmla="*/ 189 w 1308"/>
                <a:gd name="T89" fmla="*/ 359 h 1046"/>
                <a:gd name="T90" fmla="*/ 350 w 1308"/>
                <a:gd name="T91" fmla="*/ 297 h 1046"/>
                <a:gd name="T92" fmla="*/ 274 w 1308"/>
                <a:gd name="T93" fmla="*/ 191 h 1046"/>
                <a:gd name="T94" fmla="*/ 200 w 1308"/>
                <a:gd name="T95" fmla="*/ 102 h 1046"/>
                <a:gd name="T96" fmla="*/ 293 w 1308"/>
                <a:gd name="T97" fmla="*/ 116 h 1046"/>
                <a:gd name="T98" fmla="*/ 371 w 1308"/>
                <a:gd name="T99" fmla="*/ 114 h 1046"/>
                <a:gd name="T100" fmla="*/ 409 w 1308"/>
                <a:gd name="T101" fmla="*/ 175 h 1046"/>
                <a:gd name="T102" fmla="*/ 483 w 1308"/>
                <a:gd name="T103" fmla="*/ 169 h 1046"/>
                <a:gd name="T104" fmla="*/ 543 w 1308"/>
                <a:gd name="T105" fmla="*/ 111 h 1046"/>
                <a:gd name="T106" fmla="*/ 621 w 1308"/>
                <a:gd name="T107" fmla="*/ 17 h 1046"/>
                <a:gd name="T108" fmla="*/ 682 w 1308"/>
                <a:gd name="T109" fmla="*/ 33 h 1046"/>
                <a:gd name="T110" fmla="*/ 738 w 1308"/>
                <a:gd name="T111" fmla="*/ 76 h 1046"/>
                <a:gd name="T112" fmla="*/ 815 w 1308"/>
                <a:gd name="T113" fmla="*/ 81 h 1046"/>
                <a:gd name="T114" fmla="*/ 873 w 1308"/>
                <a:gd name="T115" fmla="*/ 60 h 1046"/>
                <a:gd name="T116" fmla="*/ 924 w 1308"/>
                <a:gd name="T117" fmla="*/ 64 h 1046"/>
                <a:gd name="T118" fmla="*/ 976 w 1308"/>
                <a:gd name="T119" fmla="*/ 72 h 1046"/>
                <a:gd name="T120" fmla="*/ 1046 w 1308"/>
                <a:gd name="T121" fmla="*/ 56 h 1046"/>
                <a:gd name="T122" fmla="*/ 1079 w 1308"/>
                <a:gd name="T123" fmla="*/ 92 h 1046"/>
                <a:gd name="T124" fmla="*/ 1204 w 1308"/>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046">
                  <a:moveTo>
                    <a:pt x="1301" y="233"/>
                  </a:moveTo>
                  <a:lnTo>
                    <a:pt x="1304" y="238"/>
                  </a:lnTo>
                  <a:lnTo>
                    <a:pt x="1304" y="240"/>
                  </a:lnTo>
                  <a:lnTo>
                    <a:pt x="1305" y="241"/>
                  </a:lnTo>
                  <a:lnTo>
                    <a:pt x="1305" y="242"/>
                  </a:lnTo>
                  <a:lnTo>
                    <a:pt x="1305" y="243"/>
                  </a:lnTo>
                  <a:lnTo>
                    <a:pt x="1306" y="245"/>
                  </a:lnTo>
                  <a:lnTo>
                    <a:pt x="1308" y="249"/>
                  </a:lnTo>
                  <a:lnTo>
                    <a:pt x="1306" y="250"/>
                  </a:lnTo>
                  <a:lnTo>
                    <a:pt x="1305" y="250"/>
                  </a:lnTo>
                  <a:lnTo>
                    <a:pt x="1304" y="250"/>
                  </a:lnTo>
                  <a:lnTo>
                    <a:pt x="1299" y="251"/>
                  </a:lnTo>
                  <a:lnTo>
                    <a:pt x="1295" y="253"/>
                  </a:lnTo>
                  <a:lnTo>
                    <a:pt x="1292" y="253"/>
                  </a:lnTo>
                  <a:lnTo>
                    <a:pt x="1291" y="253"/>
                  </a:lnTo>
                  <a:lnTo>
                    <a:pt x="1289" y="253"/>
                  </a:lnTo>
                  <a:lnTo>
                    <a:pt x="1288" y="253"/>
                  </a:lnTo>
                  <a:lnTo>
                    <a:pt x="1287" y="253"/>
                  </a:lnTo>
                  <a:lnTo>
                    <a:pt x="1285" y="251"/>
                  </a:lnTo>
                  <a:lnTo>
                    <a:pt x="1284" y="251"/>
                  </a:lnTo>
                  <a:lnTo>
                    <a:pt x="1283" y="251"/>
                  </a:lnTo>
                  <a:lnTo>
                    <a:pt x="1282" y="251"/>
                  </a:lnTo>
                  <a:lnTo>
                    <a:pt x="1280" y="253"/>
                  </a:lnTo>
                  <a:lnTo>
                    <a:pt x="1278" y="254"/>
                  </a:lnTo>
                  <a:lnTo>
                    <a:pt x="1276" y="254"/>
                  </a:lnTo>
                  <a:lnTo>
                    <a:pt x="1275" y="255"/>
                  </a:lnTo>
                  <a:lnTo>
                    <a:pt x="1272" y="257"/>
                  </a:lnTo>
                  <a:lnTo>
                    <a:pt x="1271" y="257"/>
                  </a:lnTo>
                  <a:lnTo>
                    <a:pt x="1270" y="258"/>
                  </a:lnTo>
                  <a:lnTo>
                    <a:pt x="1270" y="260"/>
                  </a:lnTo>
                  <a:lnTo>
                    <a:pt x="1267" y="264"/>
                  </a:lnTo>
                  <a:lnTo>
                    <a:pt x="1267" y="266"/>
                  </a:lnTo>
                  <a:lnTo>
                    <a:pt x="1265" y="270"/>
                  </a:lnTo>
                  <a:lnTo>
                    <a:pt x="1263" y="272"/>
                  </a:lnTo>
                  <a:lnTo>
                    <a:pt x="1262" y="274"/>
                  </a:lnTo>
                  <a:lnTo>
                    <a:pt x="1261" y="275"/>
                  </a:lnTo>
                  <a:lnTo>
                    <a:pt x="1261" y="276"/>
                  </a:lnTo>
                  <a:lnTo>
                    <a:pt x="1259" y="277"/>
                  </a:lnTo>
                  <a:lnTo>
                    <a:pt x="1258" y="279"/>
                  </a:lnTo>
                  <a:lnTo>
                    <a:pt x="1258" y="281"/>
                  </a:lnTo>
                  <a:lnTo>
                    <a:pt x="1253" y="287"/>
                  </a:lnTo>
                  <a:lnTo>
                    <a:pt x="1251" y="287"/>
                  </a:lnTo>
                  <a:lnTo>
                    <a:pt x="1250" y="287"/>
                  </a:lnTo>
                  <a:lnTo>
                    <a:pt x="1249" y="287"/>
                  </a:lnTo>
                  <a:lnTo>
                    <a:pt x="1248" y="287"/>
                  </a:lnTo>
                  <a:lnTo>
                    <a:pt x="1244" y="288"/>
                  </a:lnTo>
                  <a:lnTo>
                    <a:pt x="1240" y="291"/>
                  </a:lnTo>
                  <a:lnTo>
                    <a:pt x="1238" y="292"/>
                  </a:lnTo>
                  <a:lnTo>
                    <a:pt x="1234" y="294"/>
                  </a:lnTo>
                  <a:lnTo>
                    <a:pt x="1227" y="298"/>
                  </a:lnTo>
                  <a:lnTo>
                    <a:pt x="1223" y="300"/>
                  </a:lnTo>
                  <a:lnTo>
                    <a:pt x="1221" y="301"/>
                  </a:lnTo>
                  <a:lnTo>
                    <a:pt x="1220" y="301"/>
                  </a:lnTo>
                  <a:lnTo>
                    <a:pt x="1217" y="301"/>
                  </a:lnTo>
                  <a:lnTo>
                    <a:pt x="1216" y="301"/>
                  </a:lnTo>
                  <a:lnTo>
                    <a:pt x="1215" y="301"/>
                  </a:lnTo>
                  <a:lnTo>
                    <a:pt x="1212" y="302"/>
                  </a:lnTo>
                  <a:lnTo>
                    <a:pt x="1210" y="302"/>
                  </a:lnTo>
                  <a:lnTo>
                    <a:pt x="1208" y="302"/>
                  </a:lnTo>
                  <a:lnTo>
                    <a:pt x="1207" y="302"/>
                  </a:lnTo>
                  <a:lnTo>
                    <a:pt x="1200" y="304"/>
                  </a:lnTo>
                  <a:lnTo>
                    <a:pt x="1198" y="304"/>
                  </a:lnTo>
                  <a:lnTo>
                    <a:pt x="1198" y="305"/>
                  </a:lnTo>
                  <a:lnTo>
                    <a:pt x="1196" y="306"/>
                  </a:lnTo>
                  <a:lnTo>
                    <a:pt x="1196" y="308"/>
                  </a:lnTo>
                  <a:lnTo>
                    <a:pt x="1195" y="308"/>
                  </a:lnTo>
                  <a:lnTo>
                    <a:pt x="1195" y="309"/>
                  </a:lnTo>
                  <a:lnTo>
                    <a:pt x="1190" y="309"/>
                  </a:lnTo>
                  <a:lnTo>
                    <a:pt x="1189" y="309"/>
                  </a:lnTo>
                  <a:lnTo>
                    <a:pt x="1187" y="309"/>
                  </a:lnTo>
                  <a:lnTo>
                    <a:pt x="1186" y="310"/>
                  </a:lnTo>
                  <a:lnTo>
                    <a:pt x="1185" y="312"/>
                  </a:lnTo>
                  <a:lnTo>
                    <a:pt x="1182" y="313"/>
                  </a:lnTo>
                  <a:lnTo>
                    <a:pt x="1181" y="314"/>
                  </a:lnTo>
                  <a:lnTo>
                    <a:pt x="1179" y="315"/>
                  </a:lnTo>
                  <a:lnTo>
                    <a:pt x="1178" y="315"/>
                  </a:lnTo>
                  <a:lnTo>
                    <a:pt x="1178" y="317"/>
                  </a:lnTo>
                  <a:lnTo>
                    <a:pt x="1177" y="317"/>
                  </a:lnTo>
                  <a:lnTo>
                    <a:pt x="1175" y="318"/>
                  </a:lnTo>
                  <a:lnTo>
                    <a:pt x="1174" y="319"/>
                  </a:lnTo>
                  <a:lnTo>
                    <a:pt x="1172" y="321"/>
                  </a:lnTo>
                  <a:lnTo>
                    <a:pt x="1170" y="322"/>
                  </a:lnTo>
                  <a:lnTo>
                    <a:pt x="1169" y="322"/>
                  </a:lnTo>
                  <a:lnTo>
                    <a:pt x="1166" y="323"/>
                  </a:lnTo>
                  <a:lnTo>
                    <a:pt x="1164" y="325"/>
                  </a:lnTo>
                  <a:lnTo>
                    <a:pt x="1162" y="325"/>
                  </a:lnTo>
                  <a:lnTo>
                    <a:pt x="1161" y="325"/>
                  </a:lnTo>
                  <a:lnTo>
                    <a:pt x="1160" y="326"/>
                  </a:lnTo>
                  <a:lnTo>
                    <a:pt x="1156" y="326"/>
                  </a:lnTo>
                  <a:lnTo>
                    <a:pt x="1152" y="330"/>
                  </a:lnTo>
                  <a:lnTo>
                    <a:pt x="1151" y="331"/>
                  </a:lnTo>
                  <a:lnTo>
                    <a:pt x="1149" y="331"/>
                  </a:lnTo>
                  <a:lnTo>
                    <a:pt x="1144" y="330"/>
                  </a:lnTo>
                  <a:lnTo>
                    <a:pt x="1141" y="330"/>
                  </a:lnTo>
                  <a:lnTo>
                    <a:pt x="1140" y="330"/>
                  </a:lnTo>
                  <a:lnTo>
                    <a:pt x="1139" y="329"/>
                  </a:lnTo>
                  <a:lnTo>
                    <a:pt x="1136" y="329"/>
                  </a:lnTo>
                  <a:lnTo>
                    <a:pt x="1132" y="329"/>
                  </a:lnTo>
                  <a:lnTo>
                    <a:pt x="1127" y="329"/>
                  </a:lnTo>
                  <a:lnTo>
                    <a:pt x="1126" y="329"/>
                  </a:lnTo>
                  <a:lnTo>
                    <a:pt x="1124" y="329"/>
                  </a:lnTo>
                  <a:lnTo>
                    <a:pt x="1120" y="329"/>
                  </a:lnTo>
                  <a:lnTo>
                    <a:pt x="1114" y="329"/>
                  </a:lnTo>
                  <a:lnTo>
                    <a:pt x="1113" y="327"/>
                  </a:lnTo>
                  <a:lnTo>
                    <a:pt x="1109" y="326"/>
                  </a:lnTo>
                  <a:lnTo>
                    <a:pt x="1107" y="326"/>
                  </a:lnTo>
                  <a:lnTo>
                    <a:pt x="1105" y="327"/>
                  </a:lnTo>
                  <a:lnTo>
                    <a:pt x="1102" y="329"/>
                  </a:lnTo>
                  <a:lnTo>
                    <a:pt x="1099" y="330"/>
                  </a:lnTo>
                  <a:lnTo>
                    <a:pt x="1097" y="331"/>
                  </a:lnTo>
                  <a:lnTo>
                    <a:pt x="1096" y="331"/>
                  </a:lnTo>
                  <a:lnTo>
                    <a:pt x="1096" y="332"/>
                  </a:lnTo>
                  <a:lnTo>
                    <a:pt x="1096" y="334"/>
                  </a:lnTo>
                  <a:lnTo>
                    <a:pt x="1096" y="336"/>
                  </a:lnTo>
                  <a:lnTo>
                    <a:pt x="1094" y="335"/>
                  </a:lnTo>
                  <a:lnTo>
                    <a:pt x="1094" y="336"/>
                  </a:lnTo>
                  <a:lnTo>
                    <a:pt x="1093" y="338"/>
                  </a:lnTo>
                  <a:lnTo>
                    <a:pt x="1093" y="339"/>
                  </a:lnTo>
                  <a:lnTo>
                    <a:pt x="1092" y="339"/>
                  </a:lnTo>
                  <a:lnTo>
                    <a:pt x="1090" y="339"/>
                  </a:lnTo>
                  <a:lnTo>
                    <a:pt x="1090" y="340"/>
                  </a:lnTo>
                  <a:lnTo>
                    <a:pt x="1089" y="340"/>
                  </a:lnTo>
                  <a:lnTo>
                    <a:pt x="1088" y="340"/>
                  </a:lnTo>
                  <a:lnTo>
                    <a:pt x="1088" y="342"/>
                  </a:lnTo>
                  <a:lnTo>
                    <a:pt x="1086" y="342"/>
                  </a:lnTo>
                  <a:lnTo>
                    <a:pt x="1086" y="343"/>
                  </a:lnTo>
                  <a:lnTo>
                    <a:pt x="1085" y="343"/>
                  </a:lnTo>
                  <a:lnTo>
                    <a:pt x="1084" y="343"/>
                  </a:lnTo>
                  <a:lnTo>
                    <a:pt x="1082" y="343"/>
                  </a:lnTo>
                  <a:lnTo>
                    <a:pt x="1082" y="344"/>
                  </a:lnTo>
                  <a:lnTo>
                    <a:pt x="1081" y="344"/>
                  </a:lnTo>
                  <a:lnTo>
                    <a:pt x="1081" y="346"/>
                  </a:lnTo>
                  <a:lnTo>
                    <a:pt x="1081" y="347"/>
                  </a:lnTo>
                  <a:lnTo>
                    <a:pt x="1080" y="348"/>
                  </a:lnTo>
                  <a:lnTo>
                    <a:pt x="1080" y="349"/>
                  </a:lnTo>
                  <a:lnTo>
                    <a:pt x="1079" y="349"/>
                  </a:lnTo>
                  <a:lnTo>
                    <a:pt x="1079" y="351"/>
                  </a:lnTo>
                  <a:lnTo>
                    <a:pt x="1077" y="352"/>
                  </a:lnTo>
                  <a:lnTo>
                    <a:pt x="1077" y="353"/>
                  </a:lnTo>
                  <a:lnTo>
                    <a:pt x="1077" y="355"/>
                  </a:lnTo>
                  <a:lnTo>
                    <a:pt x="1076" y="355"/>
                  </a:lnTo>
                  <a:lnTo>
                    <a:pt x="1076" y="356"/>
                  </a:lnTo>
                  <a:lnTo>
                    <a:pt x="1075" y="356"/>
                  </a:lnTo>
                  <a:lnTo>
                    <a:pt x="1075" y="357"/>
                  </a:lnTo>
                  <a:lnTo>
                    <a:pt x="1073" y="357"/>
                  </a:lnTo>
                  <a:lnTo>
                    <a:pt x="1073" y="359"/>
                  </a:lnTo>
                  <a:lnTo>
                    <a:pt x="1073" y="357"/>
                  </a:lnTo>
                  <a:lnTo>
                    <a:pt x="1073" y="359"/>
                  </a:lnTo>
                  <a:lnTo>
                    <a:pt x="1072" y="359"/>
                  </a:lnTo>
                  <a:lnTo>
                    <a:pt x="1071" y="359"/>
                  </a:lnTo>
                  <a:lnTo>
                    <a:pt x="1069" y="359"/>
                  </a:lnTo>
                  <a:lnTo>
                    <a:pt x="1068" y="359"/>
                  </a:lnTo>
                  <a:lnTo>
                    <a:pt x="1067" y="359"/>
                  </a:lnTo>
                  <a:lnTo>
                    <a:pt x="1065" y="359"/>
                  </a:lnTo>
                  <a:lnTo>
                    <a:pt x="1065" y="357"/>
                  </a:lnTo>
                  <a:lnTo>
                    <a:pt x="1064" y="357"/>
                  </a:lnTo>
                  <a:lnTo>
                    <a:pt x="1064" y="359"/>
                  </a:lnTo>
                  <a:lnTo>
                    <a:pt x="1063" y="359"/>
                  </a:lnTo>
                  <a:lnTo>
                    <a:pt x="1062" y="359"/>
                  </a:lnTo>
                  <a:lnTo>
                    <a:pt x="1060" y="359"/>
                  </a:lnTo>
                  <a:lnTo>
                    <a:pt x="1060" y="357"/>
                  </a:lnTo>
                  <a:lnTo>
                    <a:pt x="1059" y="357"/>
                  </a:lnTo>
                  <a:lnTo>
                    <a:pt x="1058" y="357"/>
                  </a:lnTo>
                  <a:lnTo>
                    <a:pt x="1058" y="359"/>
                  </a:lnTo>
                  <a:lnTo>
                    <a:pt x="1056" y="359"/>
                  </a:lnTo>
                  <a:lnTo>
                    <a:pt x="1055" y="359"/>
                  </a:lnTo>
                  <a:lnTo>
                    <a:pt x="1055" y="360"/>
                  </a:lnTo>
                  <a:lnTo>
                    <a:pt x="1054" y="360"/>
                  </a:lnTo>
                  <a:lnTo>
                    <a:pt x="1052" y="360"/>
                  </a:lnTo>
                  <a:lnTo>
                    <a:pt x="1051" y="360"/>
                  </a:lnTo>
                  <a:lnTo>
                    <a:pt x="1051" y="361"/>
                  </a:lnTo>
                  <a:lnTo>
                    <a:pt x="1050" y="361"/>
                  </a:lnTo>
                  <a:lnTo>
                    <a:pt x="1050" y="363"/>
                  </a:lnTo>
                  <a:lnTo>
                    <a:pt x="1048" y="363"/>
                  </a:lnTo>
                  <a:lnTo>
                    <a:pt x="1048" y="364"/>
                  </a:lnTo>
                  <a:lnTo>
                    <a:pt x="1048" y="365"/>
                  </a:lnTo>
                  <a:lnTo>
                    <a:pt x="1048" y="366"/>
                  </a:lnTo>
                  <a:lnTo>
                    <a:pt x="1048" y="368"/>
                  </a:lnTo>
                  <a:lnTo>
                    <a:pt x="1048" y="369"/>
                  </a:lnTo>
                  <a:lnTo>
                    <a:pt x="1050" y="374"/>
                  </a:lnTo>
                  <a:lnTo>
                    <a:pt x="1048" y="376"/>
                  </a:lnTo>
                  <a:lnTo>
                    <a:pt x="1047" y="377"/>
                  </a:lnTo>
                  <a:lnTo>
                    <a:pt x="1047" y="378"/>
                  </a:lnTo>
                  <a:lnTo>
                    <a:pt x="1047" y="380"/>
                  </a:lnTo>
                  <a:lnTo>
                    <a:pt x="1047" y="381"/>
                  </a:lnTo>
                  <a:lnTo>
                    <a:pt x="1046" y="382"/>
                  </a:lnTo>
                  <a:lnTo>
                    <a:pt x="1046" y="384"/>
                  </a:lnTo>
                  <a:lnTo>
                    <a:pt x="1044" y="385"/>
                  </a:lnTo>
                  <a:lnTo>
                    <a:pt x="1044" y="386"/>
                  </a:lnTo>
                  <a:lnTo>
                    <a:pt x="1043" y="386"/>
                  </a:lnTo>
                  <a:lnTo>
                    <a:pt x="1043" y="387"/>
                  </a:lnTo>
                  <a:lnTo>
                    <a:pt x="1042" y="387"/>
                  </a:lnTo>
                  <a:lnTo>
                    <a:pt x="1042" y="389"/>
                  </a:lnTo>
                  <a:lnTo>
                    <a:pt x="1041" y="389"/>
                  </a:lnTo>
                  <a:lnTo>
                    <a:pt x="1039" y="389"/>
                  </a:lnTo>
                  <a:lnTo>
                    <a:pt x="1038" y="389"/>
                  </a:lnTo>
                  <a:lnTo>
                    <a:pt x="1037" y="387"/>
                  </a:lnTo>
                  <a:lnTo>
                    <a:pt x="1035" y="387"/>
                  </a:lnTo>
                  <a:lnTo>
                    <a:pt x="1035" y="389"/>
                  </a:lnTo>
                  <a:lnTo>
                    <a:pt x="1034" y="390"/>
                  </a:lnTo>
                  <a:lnTo>
                    <a:pt x="1033" y="390"/>
                  </a:lnTo>
                  <a:lnTo>
                    <a:pt x="1031" y="391"/>
                  </a:lnTo>
                  <a:lnTo>
                    <a:pt x="1030" y="391"/>
                  </a:lnTo>
                  <a:lnTo>
                    <a:pt x="1029" y="391"/>
                  </a:lnTo>
                  <a:lnTo>
                    <a:pt x="1029" y="393"/>
                  </a:lnTo>
                  <a:lnTo>
                    <a:pt x="1027" y="393"/>
                  </a:lnTo>
                  <a:lnTo>
                    <a:pt x="1026" y="393"/>
                  </a:lnTo>
                  <a:lnTo>
                    <a:pt x="1025" y="393"/>
                  </a:lnTo>
                  <a:lnTo>
                    <a:pt x="1025" y="394"/>
                  </a:lnTo>
                  <a:lnTo>
                    <a:pt x="1024" y="395"/>
                  </a:lnTo>
                  <a:lnTo>
                    <a:pt x="1022" y="397"/>
                  </a:lnTo>
                  <a:lnTo>
                    <a:pt x="1021" y="398"/>
                  </a:lnTo>
                  <a:lnTo>
                    <a:pt x="1020" y="398"/>
                  </a:lnTo>
                  <a:lnTo>
                    <a:pt x="1018" y="398"/>
                  </a:lnTo>
                  <a:lnTo>
                    <a:pt x="1017" y="398"/>
                  </a:lnTo>
                  <a:lnTo>
                    <a:pt x="1016" y="399"/>
                  </a:lnTo>
                  <a:lnTo>
                    <a:pt x="1014" y="399"/>
                  </a:lnTo>
                  <a:lnTo>
                    <a:pt x="1013" y="399"/>
                  </a:lnTo>
                  <a:lnTo>
                    <a:pt x="1012" y="399"/>
                  </a:lnTo>
                  <a:lnTo>
                    <a:pt x="1010" y="399"/>
                  </a:lnTo>
                  <a:lnTo>
                    <a:pt x="1010" y="401"/>
                  </a:lnTo>
                  <a:lnTo>
                    <a:pt x="1009" y="402"/>
                  </a:lnTo>
                  <a:lnTo>
                    <a:pt x="1008" y="403"/>
                  </a:lnTo>
                  <a:lnTo>
                    <a:pt x="1006" y="403"/>
                  </a:lnTo>
                  <a:lnTo>
                    <a:pt x="1006" y="404"/>
                  </a:lnTo>
                  <a:lnTo>
                    <a:pt x="1005" y="404"/>
                  </a:lnTo>
                  <a:lnTo>
                    <a:pt x="1005" y="406"/>
                  </a:lnTo>
                  <a:lnTo>
                    <a:pt x="1004" y="406"/>
                  </a:lnTo>
                  <a:lnTo>
                    <a:pt x="1004" y="407"/>
                  </a:lnTo>
                  <a:lnTo>
                    <a:pt x="1004" y="408"/>
                  </a:lnTo>
                  <a:lnTo>
                    <a:pt x="1003" y="408"/>
                  </a:lnTo>
                  <a:lnTo>
                    <a:pt x="1003" y="410"/>
                  </a:lnTo>
                  <a:lnTo>
                    <a:pt x="1003" y="411"/>
                  </a:lnTo>
                  <a:lnTo>
                    <a:pt x="1003" y="412"/>
                  </a:lnTo>
                  <a:lnTo>
                    <a:pt x="1001" y="412"/>
                  </a:lnTo>
                  <a:lnTo>
                    <a:pt x="1003" y="412"/>
                  </a:lnTo>
                  <a:lnTo>
                    <a:pt x="1001" y="412"/>
                  </a:lnTo>
                  <a:lnTo>
                    <a:pt x="1001" y="414"/>
                  </a:lnTo>
                  <a:lnTo>
                    <a:pt x="1003" y="415"/>
                  </a:lnTo>
                  <a:lnTo>
                    <a:pt x="1003" y="416"/>
                  </a:lnTo>
                  <a:lnTo>
                    <a:pt x="1003" y="419"/>
                  </a:lnTo>
                  <a:lnTo>
                    <a:pt x="1003" y="420"/>
                  </a:lnTo>
                  <a:lnTo>
                    <a:pt x="1001" y="420"/>
                  </a:lnTo>
                  <a:lnTo>
                    <a:pt x="1001" y="421"/>
                  </a:lnTo>
                  <a:lnTo>
                    <a:pt x="1003" y="421"/>
                  </a:lnTo>
                  <a:lnTo>
                    <a:pt x="1003" y="423"/>
                  </a:lnTo>
                  <a:lnTo>
                    <a:pt x="1003" y="424"/>
                  </a:lnTo>
                  <a:lnTo>
                    <a:pt x="1003" y="423"/>
                  </a:lnTo>
                  <a:lnTo>
                    <a:pt x="1001" y="423"/>
                  </a:lnTo>
                  <a:lnTo>
                    <a:pt x="1001" y="424"/>
                  </a:lnTo>
                  <a:lnTo>
                    <a:pt x="1001" y="425"/>
                  </a:lnTo>
                  <a:lnTo>
                    <a:pt x="1003" y="425"/>
                  </a:lnTo>
                  <a:lnTo>
                    <a:pt x="1004" y="425"/>
                  </a:lnTo>
                  <a:lnTo>
                    <a:pt x="1004" y="427"/>
                  </a:lnTo>
                  <a:lnTo>
                    <a:pt x="1003" y="428"/>
                  </a:lnTo>
                  <a:lnTo>
                    <a:pt x="1003" y="429"/>
                  </a:lnTo>
                  <a:lnTo>
                    <a:pt x="1003" y="433"/>
                  </a:lnTo>
                  <a:lnTo>
                    <a:pt x="1003" y="436"/>
                  </a:lnTo>
                  <a:lnTo>
                    <a:pt x="1003" y="441"/>
                  </a:lnTo>
                  <a:lnTo>
                    <a:pt x="1003" y="448"/>
                  </a:lnTo>
                  <a:lnTo>
                    <a:pt x="1003" y="449"/>
                  </a:lnTo>
                  <a:lnTo>
                    <a:pt x="1003" y="450"/>
                  </a:lnTo>
                  <a:lnTo>
                    <a:pt x="1003" y="452"/>
                  </a:lnTo>
                  <a:lnTo>
                    <a:pt x="1003" y="453"/>
                  </a:lnTo>
                  <a:lnTo>
                    <a:pt x="1003" y="454"/>
                  </a:lnTo>
                  <a:lnTo>
                    <a:pt x="1003" y="456"/>
                  </a:lnTo>
                  <a:lnTo>
                    <a:pt x="1003" y="457"/>
                  </a:lnTo>
                  <a:lnTo>
                    <a:pt x="1003" y="458"/>
                  </a:lnTo>
                  <a:lnTo>
                    <a:pt x="1001" y="458"/>
                  </a:lnTo>
                  <a:lnTo>
                    <a:pt x="1003" y="458"/>
                  </a:lnTo>
                  <a:lnTo>
                    <a:pt x="1003" y="459"/>
                  </a:lnTo>
                  <a:lnTo>
                    <a:pt x="1003" y="461"/>
                  </a:lnTo>
                  <a:lnTo>
                    <a:pt x="1001" y="461"/>
                  </a:lnTo>
                  <a:lnTo>
                    <a:pt x="1000" y="461"/>
                  </a:lnTo>
                  <a:lnTo>
                    <a:pt x="1000" y="462"/>
                  </a:lnTo>
                  <a:lnTo>
                    <a:pt x="999" y="462"/>
                  </a:lnTo>
                  <a:lnTo>
                    <a:pt x="999" y="463"/>
                  </a:lnTo>
                  <a:lnTo>
                    <a:pt x="999" y="465"/>
                  </a:lnTo>
                  <a:lnTo>
                    <a:pt x="997" y="465"/>
                  </a:lnTo>
                  <a:lnTo>
                    <a:pt x="997" y="466"/>
                  </a:lnTo>
                  <a:lnTo>
                    <a:pt x="997" y="465"/>
                  </a:lnTo>
                  <a:lnTo>
                    <a:pt x="996" y="465"/>
                  </a:lnTo>
                  <a:lnTo>
                    <a:pt x="996" y="466"/>
                  </a:lnTo>
                  <a:lnTo>
                    <a:pt x="996" y="467"/>
                  </a:lnTo>
                  <a:lnTo>
                    <a:pt x="996" y="469"/>
                  </a:lnTo>
                  <a:lnTo>
                    <a:pt x="995" y="469"/>
                  </a:lnTo>
                  <a:lnTo>
                    <a:pt x="995" y="470"/>
                  </a:lnTo>
                  <a:lnTo>
                    <a:pt x="995" y="471"/>
                  </a:lnTo>
                  <a:lnTo>
                    <a:pt x="993" y="471"/>
                  </a:lnTo>
                  <a:lnTo>
                    <a:pt x="993" y="473"/>
                  </a:lnTo>
                  <a:lnTo>
                    <a:pt x="992" y="473"/>
                  </a:lnTo>
                  <a:lnTo>
                    <a:pt x="992" y="474"/>
                  </a:lnTo>
                  <a:lnTo>
                    <a:pt x="992" y="475"/>
                  </a:lnTo>
                  <a:lnTo>
                    <a:pt x="991" y="475"/>
                  </a:lnTo>
                  <a:lnTo>
                    <a:pt x="991" y="476"/>
                  </a:lnTo>
                  <a:lnTo>
                    <a:pt x="989" y="476"/>
                  </a:lnTo>
                  <a:lnTo>
                    <a:pt x="989" y="478"/>
                  </a:lnTo>
                  <a:lnTo>
                    <a:pt x="989" y="479"/>
                  </a:lnTo>
                  <a:lnTo>
                    <a:pt x="989" y="480"/>
                  </a:lnTo>
                  <a:lnTo>
                    <a:pt x="988" y="480"/>
                  </a:lnTo>
                  <a:lnTo>
                    <a:pt x="988" y="482"/>
                  </a:lnTo>
                  <a:lnTo>
                    <a:pt x="987" y="483"/>
                  </a:lnTo>
                  <a:lnTo>
                    <a:pt x="987" y="484"/>
                  </a:lnTo>
                  <a:lnTo>
                    <a:pt x="987" y="486"/>
                  </a:lnTo>
                  <a:lnTo>
                    <a:pt x="986" y="486"/>
                  </a:lnTo>
                  <a:lnTo>
                    <a:pt x="984" y="487"/>
                  </a:lnTo>
                  <a:lnTo>
                    <a:pt x="984" y="488"/>
                  </a:lnTo>
                  <a:lnTo>
                    <a:pt x="984" y="490"/>
                  </a:lnTo>
                  <a:lnTo>
                    <a:pt x="984" y="491"/>
                  </a:lnTo>
                  <a:lnTo>
                    <a:pt x="983" y="491"/>
                  </a:lnTo>
                  <a:lnTo>
                    <a:pt x="983" y="492"/>
                  </a:lnTo>
                  <a:lnTo>
                    <a:pt x="982" y="492"/>
                  </a:lnTo>
                  <a:lnTo>
                    <a:pt x="980" y="493"/>
                  </a:lnTo>
                  <a:lnTo>
                    <a:pt x="979" y="493"/>
                  </a:lnTo>
                  <a:lnTo>
                    <a:pt x="979" y="492"/>
                  </a:lnTo>
                  <a:lnTo>
                    <a:pt x="978" y="492"/>
                  </a:lnTo>
                  <a:lnTo>
                    <a:pt x="978" y="493"/>
                  </a:lnTo>
                  <a:lnTo>
                    <a:pt x="976" y="493"/>
                  </a:lnTo>
                  <a:lnTo>
                    <a:pt x="978" y="493"/>
                  </a:lnTo>
                  <a:lnTo>
                    <a:pt x="976" y="493"/>
                  </a:lnTo>
                  <a:lnTo>
                    <a:pt x="975" y="493"/>
                  </a:lnTo>
                  <a:lnTo>
                    <a:pt x="974" y="493"/>
                  </a:lnTo>
                  <a:lnTo>
                    <a:pt x="972" y="493"/>
                  </a:lnTo>
                  <a:lnTo>
                    <a:pt x="971" y="493"/>
                  </a:lnTo>
                  <a:lnTo>
                    <a:pt x="971" y="492"/>
                  </a:lnTo>
                  <a:lnTo>
                    <a:pt x="970" y="492"/>
                  </a:lnTo>
                  <a:lnTo>
                    <a:pt x="969" y="492"/>
                  </a:lnTo>
                  <a:lnTo>
                    <a:pt x="967" y="492"/>
                  </a:lnTo>
                  <a:lnTo>
                    <a:pt x="966" y="493"/>
                  </a:lnTo>
                  <a:lnTo>
                    <a:pt x="965" y="493"/>
                  </a:lnTo>
                  <a:lnTo>
                    <a:pt x="963" y="493"/>
                  </a:lnTo>
                  <a:lnTo>
                    <a:pt x="963" y="492"/>
                  </a:lnTo>
                  <a:lnTo>
                    <a:pt x="962" y="492"/>
                  </a:lnTo>
                  <a:lnTo>
                    <a:pt x="961" y="492"/>
                  </a:lnTo>
                  <a:lnTo>
                    <a:pt x="959" y="492"/>
                  </a:lnTo>
                  <a:lnTo>
                    <a:pt x="958" y="492"/>
                  </a:lnTo>
                  <a:lnTo>
                    <a:pt x="958" y="491"/>
                  </a:lnTo>
                  <a:lnTo>
                    <a:pt x="957" y="491"/>
                  </a:lnTo>
                  <a:lnTo>
                    <a:pt x="957" y="492"/>
                  </a:lnTo>
                  <a:lnTo>
                    <a:pt x="955" y="492"/>
                  </a:lnTo>
                  <a:lnTo>
                    <a:pt x="954" y="493"/>
                  </a:lnTo>
                  <a:lnTo>
                    <a:pt x="955" y="493"/>
                  </a:lnTo>
                  <a:lnTo>
                    <a:pt x="954" y="493"/>
                  </a:lnTo>
                  <a:lnTo>
                    <a:pt x="954" y="495"/>
                  </a:lnTo>
                  <a:lnTo>
                    <a:pt x="953" y="496"/>
                  </a:lnTo>
                  <a:lnTo>
                    <a:pt x="953" y="497"/>
                  </a:lnTo>
                  <a:lnTo>
                    <a:pt x="951" y="497"/>
                  </a:lnTo>
                  <a:lnTo>
                    <a:pt x="951" y="499"/>
                  </a:lnTo>
                  <a:lnTo>
                    <a:pt x="950" y="499"/>
                  </a:lnTo>
                  <a:lnTo>
                    <a:pt x="950" y="500"/>
                  </a:lnTo>
                  <a:lnTo>
                    <a:pt x="949" y="499"/>
                  </a:lnTo>
                  <a:lnTo>
                    <a:pt x="949" y="500"/>
                  </a:lnTo>
                  <a:lnTo>
                    <a:pt x="948" y="500"/>
                  </a:lnTo>
                  <a:lnTo>
                    <a:pt x="946" y="500"/>
                  </a:lnTo>
                  <a:lnTo>
                    <a:pt x="945" y="500"/>
                  </a:lnTo>
                  <a:lnTo>
                    <a:pt x="945" y="499"/>
                  </a:lnTo>
                  <a:lnTo>
                    <a:pt x="944" y="499"/>
                  </a:lnTo>
                  <a:lnTo>
                    <a:pt x="942" y="499"/>
                  </a:lnTo>
                  <a:lnTo>
                    <a:pt x="941" y="499"/>
                  </a:lnTo>
                  <a:lnTo>
                    <a:pt x="941" y="497"/>
                  </a:lnTo>
                  <a:lnTo>
                    <a:pt x="940" y="497"/>
                  </a:lnTo>
                  <a:lnTo>
                    <a:pt x="940" y="499"/>
                  </a:lnTo>
                  <a:lnTo>
                    <a:pt x="938" y="499"/>
                  </a:lnTo>
                  <a:lnTo>
                    <a:pt x="938" y="497"/>
                  </a:lnTo>
                  <a:lnTo>
                    <a:pt x="937" y="497"/>
                  </a:lnTo>
                  <a:lnTo>
                    <a:pt x="937" y="499"/>
                  </a:lnTo>
                  <a:lnTo>
                    <a:pt x="936" y="499"/>
                  </a:lnTo>
                  <a:lnTo>
                    <a:pt x="934" y="499"/>
                  </a:lnTo>
                  <a:lnTo>
                    <a:pt x="933" y="499"/>
                  </a:lnTo>
                  <a:lnTo>
                    <a:pt x="932" y="499"/>
                  </a:lnTo>
                  <a:lnTo>
                    <a:pt x="931" y="499"/>
                  </a:lnTo>
                  <a:lnTo>
                    <a:pt x="931" y="500"/>
                  </a:lnTo>
                  <a:lnTo>
                    <a:pt x="929" y="500"/>
                  </a:lnTo>
                  <a:lnTo>
                    <a:pt x="928" y="500"/>
                  </a:lnTo>
                  <a:lnTo>
                    <a:pt x="927" y="500"/>
                  </a:lnTo>
                  <a:lnTo>
                    <a:pt x="927" y="499"/>
                  </a:lnTo>
                  <a:lnTo>
                    <a:pt x="925" y="499"/>
                  </a:lnTo>
                  <a:lnTo>
                    <a:pt x="924" y="499"/>
                  </a:lnTo>
                  <a:lnTo>
                    <a:pt x="924" y="497"/>
                  </a:lnTo>
                  <a:lnTo>
                    <a:pt x="924" y="499"/>
                  </a:lnTo>
                  <a:lnTo>
                    <a:pt x="924" y="497"/>
                  </a:lnTo>
                  <a:lnTo>
                    <a:pt x="923" y="499"/>
                  </a:lnTo>
                  <a:lnTo>
                    <a:pt x="923" y="500"/>
                  </a:lnTo>
                  <a:lnTo>
                    <a:pt x="924" y="500"/>
                  </a:lnTo>
                  <a:lnTo>
                    <a:pt x="924" y="501"/>
                  </a:lnTo>
                  <a:lnTo>
                    <a:pt x="923" y="501"/>
                  </a:lnTo>
                  <a:lnTo>
                    <a:pt x="923" y="503"/>
                  </a:lnTo>
                  <a:lnTo>
                    <a:pt x="921" y="504"/>
                  </a:lnTo>
                  <a:lnTo>
                    <a:pt x="921" y="505"/>
                  </a:lnTo>
                  <a:lnTo>
                    <a:pt x="920" y="505"/>
                  </a:lnTo>
                  <a:lnTo>
                    <a:pt x="917" y="507"/>
                  </a:lnTo>
                  <a:lnTo>
                    <a:pt x="915" y="505"/>
                  </a:lnTo>
                  <a:lnTo>
                    <a:pt x="915" y="504"/>
                  </a:lnTo>
                  <a:lnTo>
                    <a:pt x="913" y="504"/>
                  </a:lnTo>
                  <a:lnTo>
                    <a:pt x="913" y="503"/>
                  </a:lnTo>
                  <a:lnTo>
                    <a:pt x="913" y="501"/>
                  </a:lnTo>
                  <a:lnTo>
                    <a:pt x="912" y="501"/>
                  </a:lnTo>
                  <a:lnTo>
                    <a:pt x="911" y="500"/>
                  </a:lnTo>
                  <a:lnTo>
                    <a:pt x="910" y="500"/>
                  </a:lnTo>
                  <a:lnTo>
                    <a:pt x="908" y="500"/>
                  </a:lnTo>
                  <a:lnTo>
                    <a:pt x="908" y="501"/>
                  </a:lnTo>
                  <a:lnTo>
                    <a:pt x="908" y="503"/>
                  </a:lnTo>
                  <a:lnTo>
                    <a:pt x="908" y="504"/>
                  </a:lnTo>
                  <a:lnTo>
                    <a:pt x="908" y="505"/>
                  </a:lnTo>
                  <a:lnTo>
                    <a:pt x="908" y="507"/>
                  </a:lnTo>
                  <a:lnTo>
                    <a:pt x="907" y="507"/>
                  </a:lnTo>
                  <a:lnTo>
                    <a:pt x="906" y="507"/>
                  </a:lnTo>
                  <a:lnTo>
                    <a:pt x="904" y="507"/>
                  </a:lnTo>
                  <a:lnTo>
                    <a:pt x="904" y="508"/>
                  </a:lnTo>
                  <a:lnTo>
                    <a:pt x="903" y="508"/>
                  </a:lnTo>
                  <a:lnTo>
                    <a:pt x="903" y="509"/>
                  </a:lnTo>
                  <a:lnTo>
                    <a:pt x="902" y="509"/>
                  </a:lnTo>
                  <a:lnTo>
                    <a:pt x="900" y="509"/>
                  </a:lnTo>
                  <a:lnTo>
                    <a:pt x="900" y="510"/>
                  </a:lnTo>
                  <a:lnTo>
                    <a:pt x="899" y="510"/>
                  </a:lnTo>
                  <a:lnTo>
                    <a:pt x="899" y="512"/>
                  </a:lnTo>
                  <a:lnTo>
                    <a:pt x="898" y="513"/>
                  </a:lnTo>
                  <a:lnTo>
                    <a:pt x="896" y="513"/>
                  </a:lnTo>
                  <a:lnTo>
                    <a:pt x="896" y="512"/>
                  </a:lnTo>
                  <a:lnTo>
                    <a:pt x="895" y="512"/>
                  </a:lnTo>
                  <a:lnTo>
                    <a:pt x="894" y="512"/>
                  </a:lnTo>
                  <a:lnTo>
                    <a:pt x="894" y="513"/>
                  </a:lnTo>
                  <a:lnTo>
                    <a:pt x="893" y="512"/>
                  </a:lnTo>
                  <a:lnTo>
                    <a:pt x="891" y="512"/>
                  </a:lnTo>
                  <a:lnTo>
                    <a:pt x="891" y="513"/>
                  </a:lnTo>
                  <a:lnTo>
                    <a:pt x="890" y="513"/>
                  </a:lnTo>
                  <a:lnTo>
                    <a:pt x="889" y="513"/>
                  </a:lnTo>
                  <a:lnTo>
                    <a:pt x="889" y="514"/>
                  </a:lnTo>
                  <a:lnTo>
                    <a:pt x="887" y="514"/>
                  </a:lnTo>
                  <a:lnTo>
                    <a:pt x="887" y="513"/>
                  </a:lnTo>
                  <a:lnTo>
                    <a:pt x="886" y="514"/>
                  </a:lnTo>
                  <a:lnTo>
                    <a:pt x="885" y="514"/>
                  </a:lnTo>
                  <a:lnTo>
                    <a:pt x="883" y="514"/>
                  </a:lnTo>
                  <a:lnTo>
                    <a:pt x="883" y="516"/>
                  </a:lnTo>
                  <a:lnTo>
                    <a:pt x="882" y="517"/>
                  </a:lnTo>
                  <a:lnTo>
                    <a:pt x="882" y="518"/>
                  </a:lnTo>
                  <a:lnTo>
                    <a:pt x="881" y="518"/>
                  </a:lnTo>
                  <a:lnTo>
                    <a:pt x="879" y="518"/>
                  </a:lnTo>
                  <a:lnTo>
                    <a:pt x="878" y="518"/>
                  </a:lnTo>
                  <a:lnTo>
                    <a:pt x="877" y="518"/>
                  </a:lnTo>
                  <a:lnTo>
                    <a:pt x="877" y="517"/>
                  </a:lnTo>
                  <a:lnTo>
                    <a:pt x="876" y="517"/>
                  </a:lnTo>
                  <a:lnTo>
                    <a:pt x="876" y="516"/>
                  </a:lnTo>
                  <a:lnTo>
                    <a:pt x="874" y="516"/>
                  </a:lnTo>
                  <a:lnTo>
                    <a:pt x="873" y="516"/>
                  </a:lnTo>
                  <a:lnTo>
                    <a:pt x="873" y="517"/>
                  </a:lnTo>
                  <a:lnTo>
                    <a:pt x="872" y="517"/>
                  </a:lnTo>
                  <a:lnTo>
                    <a:pt x="870" y="517"/>
                  </a:lnTo>
                  <a:lnTo>
                    <a:pt x="869" y="521"/>
                  </a:lnTo>
                  <a:lnTo>
                    <a:pt x="870" y="522"/>
                  </a:lnTo>
                  <a:lnTo>
                    <a:pt x="872" y="522"/>
                  </a:lnTo>
                  <a:lnTo>
                    <a:pt x="873" y="524"/>
                  </a:lnTo>
                  <a:lnTo>
                    <a:pt x="876" y="524"/>
                  </a:lnTo>
                  <a:lnTo>
                    <a:pt x="877" y="522"/>
                  </a:lnTo>
                  <a:lnTo>
                    <a:pt x="879" y="522"/>
                  </a:lnTo>
                  <a:lnTo>
                    <a:pt x="881" y="522"/>
                  </a:lnTo>
                  <a:lnTo>
                    <a:pt x="883" y="522"/>
                  </a:lnTo>
                  <a:lnTo>
                    <a:pt x="886" y="522"/>
                  </a:lnTo>
                  <a:lnTo>
                    <a:pt x="886" y="524"/>
                  </a:lnTo>
                  <a:lnTo>
                    <a:pt x="887" y="524"/>
                  </a:lnTo>
                  <a:lnTo>
                    <a:pt x="889" y="524"/>
                  </a:lnTo>
                  <a:lnTo>
                    <a:pt x="889" y="525"/>
                  </a:lnTo>
                  <a:lnTo>
                    <a:pt x="890" y="525"/>
                  </a:lnTo>
                  <a:lnTo>
                    <a:pt x="890" y="526"/>
                  </a:lnTo>
                  <a:lnTo>
                    <a:pt x="890" y="528"/>
                  </a:lnTo>
                  <a:lnTo>
                    <a:pt x="890" y="529"/>
                  </a:lnTo>
                  <a:lnTo>
                    <a:pt x="891" y="530"/>
                  </a:lnTo>
                  <a:lnTo>
                    <a:pt x="890" y="530"/>
                  </a:lnTo>
                  <a:lnTo>
                    <a:pt x="890" y="531"/>
                  </a:lnTo>
                  <a:lnTo>
                    <a:pt x="890" y="533"/>
                  </a:lnTo>
                  <a:lnTo>
                    <a:pt x="890" y="534"/>
                  </a:lnTo>
                  <a:lnTo>
                    <a:pt x="890" y="535"/>
                  </a:lnTo>
                  <a:lnTo>
                    <a:pt x="889" y="535"/>
                  </a:lnTo>
                  <a:lnTo>
                    <a:pt x="889" y="537"/>
                  </a:lnTo>
                  <a:lnTo>
                    <a:pt x="889" y="538"/>
                  </a:lnTo>
                  <a:lnTo>
                    <a:pt x="889" y="539"/>
                  </a:lnTo>
                  <a:lnTo>
                    <a:pt x="887" y="539"/>
                  </a:lnTo>
                  <a:lnTo>
                    <a:pt x="889" y="541"/>
                  </a:lnTo>
                  <a:lnTo>
                    <a:pt x="889" y="542"/>
                  </a:lnTo>
                  <a:lnTo>
                    <a:pt x="887" y="542"/>
                  </a:lnTo>
                  <a:lnTo>
                    <a:pt x="886" y="542"/>
                  </a:lnTo>
                  <a:lnTo>
                    <a:pt x="886" y="543"/>
                  </a:lnTo>
                  <a:lnTo>
                    <a:pt x="886" y="545"/>
                  </a:lnTo>
                  <a:lnTo>
                    <a:pt x="885" y="545"/>
                  </a:lnTo>
                  <a:lnTo>
                    <a:pt x="885" y="546"/>
                  </a:lnTo>
                  <a:lnTo>
                    <a:pt x="883" y="547"/>
                  </a:lnTo>
                  <a:lnTo>
                    <a:pt x="883" y="548"/>
                  </a:lnTo>
                  <a:lnTo>
                    <a:pt x="883" y="550"/>
                  </a:lnTo>
                  <a:lnTo>
                    <a:pt x="882" y="550"/>
                  </a:lnTo>
                  <a:lnTo>
                    <a:pt x="882" y="551"/>
                  </a:lnTo>
                  <a:lnTo>
                    <a:pt x="881" y="552"/>
                  </a:lnTo>
                  <a:lnTo>
                    <a:pt x="879" y="554"/>
                  </a:lnTo>
                  <a:lnTo>
                    <a:pt x="878" y="554"/>
                  </a:lnTo>
                  <a:lnTo>
                    <a:pt x="877" y="555"/>
                  </a:lnTo>
                  <a:lnTo>
                    <a:pt x="876" y="556"/>
                  </a:lnTo>
                  <a:lnTo>
                    <a:pt x="874" y="556"/>
                  </a:lnTo>
                  <a:lnTo>
                    <a:pt x="874" y="558"/>
                  </a:lnTo>
                  <a:lnTo>
                    <a:pt x="874" y="559"/>
                  </a:lnTo>
                  <a:lnTo>
                    <a:pt x="873" y="560"/>
                  </a:lnTo>
                  <a:lnTo>
                    <a:pt x="873" y="562"/>
                  </a:lnTo>
                  <a:lnTo>
                    <a:pt x="873" y="563"/>
                  </a:lnTo>
                  <a:lnTo>
                    <a:pt x="873" y="564"/>
                  </a:lnTo>
                  <a:lnTo>
                    <a:pt x="873" y="565"/>
                  </a:lnTo>
                  <a:lnTo>
                    <a:pt x="873" y="567"/>
                  </a:lnTo>
                  <a:lnTo>
                    <a:pt x="873" y="568"/>
                  </a:lnTo>
                  <a:lnTo>
                    <a:pt x="873" y="569"/>
                  </a:lnTo>
                  <a:lnTo>
                    <a:pt x="872" y="571"/>
                  </a:lnTo>
                  <a:lnTo>
                    <a:pt x="872" y="572"/>
                  </a:lnTo>
                  <a:lnTo>
                    <a:pt x="872" y="573"/>
                  </a:lnTo>
                  <a:lnTo>
                    <a:pt x="873" y="573"/>
                  </a:lnTo>
                  <a:lnTo>
                    <a:pt x="873" y="575"/>
                  </a:lnTo>
                  <a:lnTo>
                    <a:pt x="874" y="575"/>
                  </a:lnTo>
                  <a:lnTo>
                    <a:pt x="874" y="576"/>
                  </a:lnTo>
                  <a:lnTo>
                    <a:pt x="874" y="577"/>
                  </a:lnTo>
                  <a:lnTo>
                    <a:pt x="874" y="579"/>
                  </a:lnTo>
                  <a:lnTo>
                    <a:pt x="874" y="580"/>
                  </a:lnTo>
                  <a:lnTo>
                    <a:pt x="873" y="580"/>
                  </a:lnTo>
                  <a:lnTo>
                    <a:pt x="873" y="581"/>
                  </a:lnTo>
                  <a:lnTo>
                    <a:pt x="872" y="581"/>
                  </a:lnTo>
                  <a:lnTo>
                    <a:pt x="872" y="582"/>
                  </a:lnTo>
                  <a:lnTo>
                    <a:pt x="872" y="584"/>
                  </a:lnTo>
                  <a:lnTo>
                    <a:pt x="872" y="585"/>
                  </a:lnTo>
                  <a:lnTo>
                    <a:pt x="872" y="586"/>
                  </a:lnTo>
                  <a:lnTo>
                    <a:pt x="872" y="588"/>
                  </a:lnTo>
                  <a:lnTo>
                    <a:pt x="873" y="589"/>
                  </a:lnTo>
                  <a:lnTo>
                    <a:pt x="872" y="589"/>
                  </a:lnTo>
                  <a:lnTo>
                    <a:pt x="872" y="590"/>
                  </a:lnTo>
                  <a:lnTo>
                    <a:pt x="872" y="592"/>
                  </a:lnTo>
                  <a:lnTo>
                    <a:pt x="872" y="593"/>
                  </a:lnTo>
                  <a:lnTo>
                    <a:pt x="872" y="594"/>
                  </a:lnTo>
                  <a:lnTo>
                    <a:pt x="872" y="596"/>
                  </a:lnTo>
                  <a:lnTo>
                    <a:pt x="873" y="596"/>
                  </a:lnTo>
                  <a:lnTo>
                    <a:pt x="873" y="597"/>
                  </a:lnTo>
                  <a:lnTo>
                    <a:pt x="873" y="596"/>
                  </a:lnTo>
                  <a:lnTo>
                    <a:pt x="874" y="598"/>
                  </a:lnTo>
                  <a:lnTo>
                    <a:pt x="876" y="598"/>
                  </a:lnTo>
                  <a:lnTo>
                    <a:pt x="876" y="597"/>
                  </a:lnTo>
                  <a:lnTo>
                    <a:pt x="877" y="597"/>
                  </a:lnTo>
                  <a:lnTo>
                    <a:pt x="878" y="597"/>
                  </a:lnTo>
                  <a:lnTo>
                    <a:pt x="878" y="596"/>
                  </a:lnTo>
                  <a:lnTo>
                    <a:pt x="879" y="596"/>
                  </a:lnTo>
                  <a:lnTo>
                    <a:pt x="881" y="594"/>
                  </a:lnTo>
                  <a:lnTo>
                    <a:pt x="882" y="594"/>
                  </a:lnTo>
                  <a:lnTo>
                    <a:pt x="883" y="594"/>
                  </a:lnTo>
                  <a:lnTo>
                    <a:pt x="883" y="593"/>
                  </a:lnTo>
                  <a:lnTo>
                    <a:pt x="885" y="593"/>
                  </a:lnTo>
                  <a:lnTo>
                    <a:pt x="886" y="592"/>
                  </a:lnTo>
                  <a:lnTo>
                    <a:pt x="887" y="592"/>
                  </a:lnTo>
                  <a:lnTo>
                    <a:pt x="887" y="590"/>
                  </a:lnTo>
                  <a:lnTo>
                    <a:pt x="889" y="590"/>
                  </a:lnTo>
                  <a:lnTo>
                    <a:pt x="889" y="589"/>
                  </a:lnTo>
                  <a:lnTo>
                    <a:pt x="890" y="589"/>
                  </a:lnTo>
                  <a:lnTo>
                    <a:pt x="891" y="589"/>
                  </a:lnTo>
                  <a:lnTo>
                    <a:pt x="891" y="588"/>
                  </a:lnTo>
                  <a:lnTo>
                    <a:pt x="891" y="586"/>
                  </a:lnTo>
                  <a:lnTo>
                    <a:pt x="893" y="586"/>
                  </a:lnTo>
                  <a:lnTo>
                    <a:pt x="893" y="585"/>
                  </a:lnTo>
                  <a:lnTo>
                    <a:pt x="894" y="585"/>
                  </a:lnTo>
                  <a:lnTo>
                    <a:pt x="894" y="584"/>
                  </a:lnTo>
                  <a:lnTo>
                    <a:pt x="895" y="584"/>
                  </a:lnTo>
                  <a:lnTo>
                    <a:pt x="896" y="584"/>
                  </a:lnTo>
                  <a:lnTo>
                    <a:pt x="898" y="582"/>
                  </a:lnTo>
                  <a:lnTo>
                    <a:pt x="898" y="581"/>
                  </a:lnTo>
                  <a:lnTo>
                    <a:pt x="899" y="581"/>
                  </a:lnTo>
                  <a:lnTo>
                    <a:pt x="899" y="582"/>
                  </a:lnTo>
                  <a:lnTo>
                    <a:pt x="900" y="582"/>
                  </a:lnTo>
                  <a:lnTo>
                    <a:pt x="902" y="581"/>
                  </a:lnTo>
                  <a:lnTo>
                    <a:pt x="902" y="582"/>
                  </a:lnTo>
                  <a:lnTo>
                    <a:pt x="903" y="582"/>
                  </a:lnTo>
                  <a:lnTo>
                    <a:pt x="904" y="582"/>
                  </a:lnTo>
                  <a:lnTo>
                    <a:pt x="904" y="584"/>
                  </a:lnTo>
                  <a:lnTo>
                    <a:pt x="906" y="584"/>
                  </a:lnTo>
                  <a:lnTo>
                    <a:pt x="906" y="585"/>
                  </a:lnTo>
                  <a:lnTo>
                    <a:pt x="907" y="586"/>
                  </a:lnTo>
                  <a:lnTo>
                    <a:pt x="908" y="586"/>
                  </a:lnTo>
                  <a:lnTo>
                    <a:pt x="908" y="588"/>
                  </a:lnTo>
                  <a:lnTo>
                    <a:pt x="908" y="589"/>
                  </a:lnTo>
                  <a:lnTo>
                    <a:pt x="908" y="590"/>
                  </a:lnTo>
                  <a:lnTo>
                    <a:pt x="908" y="593"/>
                  </a:lnTo>
                  <a:lnTo>
                    <a:pt x="910" y="594"/>
                  </a:lnTo>
                  <a:lnTo>
                    <a:pt x="910" y="596"/>
                  </a:lnTo>
                  <a:lnTo>
                    <a:pt x="910" y="597"/>
                  </a:lnTo>
                  <a:lnTo>
                    <a:pt x="910" y="598"/>
                  </a:lnTo>
                  <a:lnTo>
                    <a:pt x="911" y="598"/>
                  </a:lnTo>
                  <a:lnTo>
                    <a:pt x="911" y="599"/>
                  </a:lnTo>
                  <a:lnTo>
                    <a:pt x="912" y="598"/>
                  </a:lnTo>
                  <a:lnTo>
                    <a:pt x="911" y="599"/>
                  </a:lnTo>
                  <a:lnTo>
                    <a:pt x="911" y="601"/>
                  </a:lnTo>
                  <a:lnTo>
                    <a:pt x="910" y="601"/>
                  </a:lnTo>
                  <a:lnTo>
                    <a:pt x="910" y="602"/>
                  </a:lnTo>
                  <a:lnTo>
                    <a:pt x="910" y="603"/>
                  </a:lnTo>
                  <a:lnTo>
                    <a:pt x="908" y="603"/>
                  </a:lnTo>
                  <a:lnTo>
                    <a:pt x="908" y="605"/>
                  </a:lnTo>
                  <a:lnTo>
                    <a:pt x="907" y="605"/>
                  </a:lnTo>
                  <a:lnTo>
                    <a:pt x="907" y="606"/>
                  </a:lnTo>
                  <a:lnTo>
                    <a:pt x="907" y="607"/>
                  </a:lnTo>
                  <a:lnTo>
                    <a:pt x="906" y="607"/>
                  </a:lnTo>
                  <a:lnTo>
                    <a:pt x="906" y="609"/>
                  </a:lnTo>
                  <a:lnTo>
                    <a:pt x="904" y="609"/>
                  </a:lnTo>
                  <a:lnTo>
                    <a:pt x="904" y="610"/>
                  </a:lnTo>
                  <a:lnTo>
                    <a:pt x="903" y="610"/>
                  </a:lnTo>
                  <a:lnTo>
                    <a:pt x="903" y="611"/>
                  </a:lnTo>
                  <a:lnTo>
                    <a:pt x="902" y="611"/>
                  </a:lnTo>
                  <a:lnTo>
                    <a:pt x="902" y="613"/>
                  </a:lnTo>
                  <a:lnTo>
                    <a:pt x="900" y="613"/>
                  </a:lnTo>
                  <a:lnTo>
                    <a:pt x="900" y="614"/>
                  </a:lnTo>
                  <a:lnTo>
                    <a:pt x="899" y="614"/>
                  </a:lnTo>
                  <a:lnTo>
                    <a:pt x="899" y="615"/>
                  </a:lnTo>
                  <a:lnTo>
                    <a:pt x="898" y="615"/>
                  </a:lnTo>
                  <a:lnTo>
                    <a:pt x="898" y="617"/>
                  </a:lnTo>
                  <a:lnTo>
                    <a:pt x="898" y="618"/>
                  </a:lnTo>
                  <a:lnTo>
                    <a:pt x="899" y="618"/>
                  </a:lnTo>
                  <a:lnTo>
                    <a:pt x="898" y="618"/>
                  </a:lnTo>
                  <a:lnTo>
                    <a:pt x="898" y="619"/>
                  </a:lnTo>
                  <a:lnTo>
                    <a:pt x="898" y="620"/>
                  </a:lnTo>
                  <a:lnTo>
                    <a:pt x="898" y="619"/>
                  </a:lnTo>
                  <a:lnTo>
                    <a:pt x="896" y="620"/>
                  </a:lnTo>
                  <a:lnTo>
                    <a:pt x="896" y="622"/>
                  </a:lnTo>
                  <a:lnTo>
                    <a:pt x="895" y="622"/>
                  </a:lnTo>
                  <a:lnTo>
                    <a:pt x="895" y="623"/>
                  </a:lnTo>
                  <a:lnTo>
                    <a:pt x="894" y="623"/>
                  </a:lnTo>
                  <a:lnTo>
                    <a:pt x="893" y="623"/>
                  </a:lnTo>
                  <a:lnTo>
                    <a:pt x="893" y="622"/>
                  </a:lnTo>
                  <a:lnTo>
                    <a:pt x="893" y="623"/>
                  </a:lnTo>
                  <a:lnTo>
                    <a:pt x="893" y="624"/>
                  </a:lnTo>
                  <a:lnTo>
                    <a:pt x="891" y="626"/>
                  </a:lnTo>
                  <a:lnTo>
                    <a:pt x="891" y="627"/>
                  </a:lnTo>
                  <a:lnTo>
                    <a:pt x="890" y="627"/>
                  </a:lnTo>
                  <a:lnTo>
                    <a:pt x="890" y="626"/>
                  </a:lnTo>
                  <a:lnTo>
                    <a:pt x="889" y="624"/>
                  </a:lnTo>
                  <a:lnTo>
                    <a:pt x="887" y="624"/>
                  </a:lnTo>
                  <a:lnTo>
                    <a:pt x="886" y="624"/>
                  </a:lnTo>
                  <a:lnTo>
                    <a:pt x="885" y="624"/>
                  </a:lnTo>
                  <a:lnTo>
                    <a:pt x="885" y="626"/>
                  </a:lnTo>
                  <a:lnTo>
                    <a:pt x="883" y="627"/>
                  </a:lnTo>
                  <a:lnTo>
                    <a:pt x="883" y="630"/>
                  </a:lnTo>
                  <a:lnTo>
                    <a:pt x="883" y="631"/>
                  </a:lnTo>
                  <a:lnTo>
                    <a:pt x="882" y="631"/>
                  </a:lnTo>
                  <a:lnTo>
                    <a:pt x="882" y="632"/>
                  </a:lnTo>
                  <a:lnTo>
                    <a:pt x="881" y="634"/>
                  </a:lnTo>
                  <a:lnTo>
                    <a:pt x="881" y="635"/>
                  </a:lnTo>
                  <a:lnTo>
                    <a:pt x="879" y="636"/>
                  </a:lnTo>
                  <a:lnTo>
                    <a:pt x="879" y="637"/>
                  </a:lnTo>
                  <a:lnTo>
                    <a:pt x="879" y="639"/>
                  </a:lnTo>
                  <a:lnTo>
                    <a:pt x="879" y="640"/>
                  </a:lnTo>
                  <a:lnTo>
                    <a:pt x="878" y="640"/>
                  </a:lnTo>
                  <a:lnTo>
                    <a:pt x="878" y="641"/>
                  </a:lnTo>
                  <a:lnTo>
                    <a:pt x="877" y="641"/>
                  </a:lnTo>
                  <a:lnTo>
                    <a:pt x="877" y="643"/>
                  </a:lnTo>
                  <a:lnTo>
                    <a:pt x="876" y="643"/>
                  </a:lnTo>
                  <a:lnTo>
                    <a:pt x="876" y="644"/>
                  </a:lnTo>
                  <a:lnTo>
                    <a:pt x="874" y="644"/>
                  </a:lnTo>
                  <a:lnTo>
                    <a:pt x="876" y="644"/>
                  </a:lnTo>
                  <a:lnTo>
                    <a:pt x="876" y="645"/>
                  </a:lnTo>
                  <a:lnTo>
                    <a:pt x="874" y="645"/>
                  </a:lnTo>
                  <a:lnTo>
                    <a:pt x="874" y="647"/>
                  </a:lnTo>
                  <a:lnTo>
                    <a:pt x="876" y="647"/>
                  </a:lnTo>
                  <a:lnTo>
                    <a:pt x="874" y="647"/>
                  </a:lnTo>
                  <a:lnTo>
                    <a:pt x="874" y="648"/>
                  </a:lnTo>
                  <a:lnTo>
                    <a:pt x="876" y="648"/>
                  </a:lnTo>
                  <a:lnTo>
                    <a:pt x="874" y="648"/>
                  </a:lnTo>
                  <a:lnTo>
                    <a:pt x="876" y="648"/>
                  </a:lnTo>
                  <a:lnTo>
                    <a:pt x="874" y="649"/>
                  </a:lnTo>
                  <a:lnTo>
                    <a:pt x="873" y="649"/>
                  </a:lnTo>
                  <a:lnTo>
                    <a:pt x="873" y="651"/>
                  </a:lnTo>
                  <a:lnTo>
                    <a:pt x="872" y="651"/>
                  </a:lnTo>
                  <a:lnTo>
                    <a:pt x="873" y="651"/>
                  </a:lnTo>
                  <a:lnTo>
                    <a:pt x="872" y="651"/>
                  </a:lnTo>
                  <a:lnTo>
                    <a:pt x="872" y="652"/>
                  </a:lnTo>
                  <a:lnTo>
                    <a:pt x="872" y="653"/>
                  </a:lnTo>
                  <a:lnTo>
                    <a:pt x="870" y="653"/>
                  </a:lnTo>
                  <a:lnTo>
                    <a:pt x="870" y="652"/>
                  </a:lnTo>
                  <a:lnTo>
                    <a:pt x="869" y="652"/>
                  </a:lnTo>
                  <a:lnTo>
                    <a:pt x="868" y="652"/>
                  </a:lnTo>
                  <a:lnTo>
                    <a:pt x="868" y="653"/>
                  </a:lnTo>
                  <a:lnTo>
                    <a:pt x="866" y="653"/>
                  </a:lnTo>
                  <a:lnTo>
                    <a:pt x="866" y="654"/>
                  </a:lnTo>
                  <a:lnTo>
                    <a:pt x="865" y="654"/>
                  </a:lnTo>
                  <a:lnTo>
                    <a:pt x="865" y="656"/>
                  </a:lnTo>
                  <a:lnTo>
                    <a:pt x="865" y="657"/>
                  </a:lnTo>
                  <a:lnTo>
                    <a:pt x="864" y="657"/>
                  </a:lnTo>
                  <a:lnTo>
                    <a:pt x="862" y="657"/>
                  </a:lnTo>
                  <a:lnTo>
                    <a:pt x="862" y="658"/>
                  </a:lnTo>
                  <a:lnTo>
                    <a:pt x="862" y="657"/>
                  </a:lnTo>
                  <a:lnTo>
                    <a:pt x="862" y="658"/>
                  </a:lnTo>
                  <a:lnTo>
                    <a:pt x="862" y="660"/>
                  </a:lnTo>
                  <a:lnTo>
                    <a:pt x="861" y="660"/>
                  </a:lnTo>
                  <a:lnTo>
                    <a:pt x="862" y="661"/>
                  </a:lnTo>
                  <a:lnTo>
                    <a:pt x="862" y="662"/>
                  </a:lnTo>
                  <a:lnTo>
                    <a:pt x="862" y="661"/>
                  </a:lnTo>
                  <a:lnTo>
                    <a:pt x="861" y="661"/>
                  </a:lnTo>
                  <a:lnTo>
                    <a:pt x="861" y="662"/>
                  </a:lnTo>
                  <a:lnTo>
                    <a:pt x="860" y="662"/>
                  </a:lnTo>
                  <a:lnTo>
                    <a:pt x="860" y="664"/>
                  </a:lnTo>
                  <a:lnTo>
                    <a:pt x="858" y="664"/>
                  </a:lnTo>
                  <a:lnTo>
                    <a:pt x="858" y="665"/>
                  </a:lnTo>
                  <a:lnTo>
                    <a:pt x="857" y="665"/>
                  </a:lnTo>
                  <a:lnTo>
                    <a:pt x="858" y="665"/>
                  </a:lnTo>
                  <a:lnTo>
                    <a:pt x="857" y="665"/>
                  </a:lnTo>
                  <a:lnTo>
                    <a:pt x="858" y="665"/>
                  </a:lnTo>
                  <a:lnTo>
                    <a:pt x="857" y="666"/>
                  </a:lnTo>
                  <a:lnTo>
                    <a:pt x="858" y="666"/>
                  </a:lnTo>
                  <a:lnTo>
                    <a:pt x="857" y="666"/>
                  </a:lnTo>
                  <a:lnTo>
                    <a:pt x="857" y="668"/>
                  </a:lnTo>
                  <a:lnTo>
                    <a:pt x="857" y="666"/>
                  </a:lnTo>
                  <a:lnTo>
                    <a:pt x="857" y="668"/>
                  </a:lnTo>
                  <a:lnTo>
                    <a:pt x="856" y="668"/>
                  </a:lnTo>
                  <a:lnTo>
                    <a:pt x="856" y="669"/>
                  </a:lnTo>
                  <a:lnTo>
                    <a:pt x="856" y="670"/>
                  </a:lnTo>
                  <a:lnTo>
                    <a:pt x="856" y="671"/>
                  </a:lnTo>
                  <a:lnTo>
                    <a:pt x="855" y="671"/>
                  </a:lnTo>
                  <a:lnTo>
                    <a:pt x="855" y="673"/>
                  </a:lnTo>
                  <a:lnTo>
                    <a:pt x="856" y="674"/>
                  </a:lnTo>
                  <a:lnTo>
                    <a:pt x="856" y="675"/>
                  </a:lnTo>
                  <a:lnTo>
                    <a:pt x="855" y="675"/>
                  </a:lnTo>
                  <a:lnTo>
                    <a:pt x="855" y="677"/>
                  </a:lnTo>
                  <a:lnTo>
                    <a:pt x="855" y="678"/>
                  </a:lnTo>
                  <a:lnTo>
                    <a:pt x="855" y="679"/>
                  </a:lnTo>
                  <a:lnTo>
                    <a:pt x="855" y="681"/>
                  </a:lnTo>
                  <a:lnTo>
                    <a:pt x="853" y="681"/>
                  </a:lnTo>
                  <a:lnTo>
                    <a:pt x="853" y="682"/>
                  </a:lnTo>
                  <a:lnTo>
                    <a:pt x="852" y="682"/>
                  </a:lnTo>
                  <a:lnTo>
                    <a:pt x="852" y="683"/>
                  </a:lnTo>
                  <a:lnTo>
                    <a:pt x="852" y="682"/>
                  </a:lnTo>
                  <a:lnTo>
                    <a:pt x="851" y="683"/>
                  </a:lnTo>
                  <a:lnTo>
                    <a:pt x="852" y="683"/>
                  </a:lnTo>
                  <a:lnTo>
                    <a:pt x="851" y="683"/>
                  </a:lnTo>
                  <a:lnTo>
                    <a:pt x="852" y="683"/>
                  </a:lnTo>
                  <a:lnTo>
                    <a:pt x="852" y="685"/>
                  </a:lnTo>
                  <a:lnTo>
                    <a:pt x="852" y="686"/>
                  </a:lnTo>
                  <a:lnTo>
                    <a:pt x="852" y="687"/>
                  </a:lnTo>
                  <a:lnTo>
                    <a:pt x="853" y="687"/>
                  </a:lnTo>
                  <a:lnTo>
                    <a:pt x="853" y="689"/>
                  </a:lnTo>
                  <a:lnTo>
                    <a:pt x="853" y="690"/>
                  </a:lnTo>
                  <a:lnTo>
                    <a:pt x="853" y="691"/>
                  </a:lnTo>
                  <a:lnTo>
                    <a:pt x="855" y="691"/>
                  </a:lnTo>
                  <a:lnTo>
                    <a:pt x="855" y="692"/>
                  </a:lnTo>
                  <a:lnTo>
                    <a:pt x="856" y="692"/>
                  </a:lnTo>
                  <a:lnTo>
                    <a:pt x="856" y="694"/>
                  </a:lnTo>
                  <a:lnTo>
                    <a:pt x="855" y="694"/>
                  </a:lnTo>
                  <a:lnTo>
                    <a:pt x="853" y="694"/>
                  </a:lnTo>
                  <a:lnTo>
                    <a:pt x="853" y="695"/>
                  </a:lnTo>
                  <a:lnTo>
                    <a:pt x="853" y="696"/>
                  </a:lnTo>
                  <a:lnTo>
                    <a:pt x="855" y="696"/>
                  </a:lnTo>
                  <a:lnTo>
                    <a:pt x="855" y="698"/>
                  </a:lnTo>
                  <a:lnTo>
                    <a:pt x="855" y="699"/>
                  </a:lnTo>
                  <a:lnTo>
                    <a:pt x="853" y="700"/>
                  </a:lnTo>
                  <a:lnTo>
                    <a:pt x="852" y="700"/>
                  </a:lnTo>
                  <a:lnTo>
                    <a:pt x="851" y="700"/>
                  </a:lnTo>
                  <a:lnTo>
                    <a:pt x="849" y="700"/>
                  </a:lnTo>
                  <a:lnTo>
                    <a:pt x="849" y="702"/>
                  </a:lnTo>
                  <a:lnTo>
                    <a:pt x="848" y="702"/>
                  </a:lnTo>
                  <a:lnTo>
                    <a:pt x="848" y="703"/>
                  </a:lnTo>
                  <a:lnTo>
                    <a:pt x="848" y="704"/>
                  </a:lnTo>
                  <a:lnTo>
                    <a:pt x="848" y="706"/>
                  </a:lnTo>
                  <a:lnTo>
                    <a:pt x="849" y="706"/>
                  </a:lnTo>
                  <a:lnTo>
                    <a:pt x="848" y="706"/>
                  </a:lnTo>
                  <a:lnTo>
                    <a:pt x="848" y="707"/>
                  </a:lnTo>
                  <a:lnTo>
                    <a:pt x="849" y="707"/>
                  </a:lnTo>
                  <a:lnTo>
                    <a:pt x="851" y="708"/>
                  </a:lnTo>
                  <a:lnTo>
                    <a:pt x="849" y="708"/>
                  </a:lnTo>
                  <a:lnTo>
                    <a:pt x="849" y="709"/>
                  </a:lnTo>
                  <a:lnTo>
                    <a:pt x="849" y="711"/>
                  </a:lnTo>
                  <a:lnTo>
                    <a:pt x="848" y="711"/>
                  </a:lnTo>
                  <a:lnTo>
                    <a:pt x="849" y="711"/>
                  </a:lnTo>
                  <a:lnTo>
                    <a:pt x="849" y="712"/>
                  </a:lnTo>
                  <a:lnTo>
                    <a:pt x="849" y="711"/>
                  </a:lnTo>
                  <a:lnTo>
                    <a:pt x="851" y="712"/>
                  </a:lnTo>
                  <a:lnTo>
                    <a:pt x="851" y="713"/>
                  </a:lnTo>
                  <a:lnTo>
                    <a:pt x="852" y="713"/>
                  </a:lnTo>
                  <a:lnTo>
                    <a:pt x="852" y="715"/>
                  </a:lnTo>
                  <a:lnTo>
                    <a:pt x="851" y="715"/>
                  </a:lnTo>
                  <a:lnTo>
                    <a:pt x="849" y="715"/>
                  </a:lnTo>
                  <a:lnTo>
                    <a:pt x="848" y="715"/>
                  </a:lnTo>
                  <a:lnTo>
                    <a:pt x="847" y="715"/>
                  </a:lnTo>
                  <a:lnTo>
                    <a:pt x="847" y="716"/>
                  </a:lnTo>
                  <a:lnTo>
                    <a:pt x="847" y="717"/>
                  </a:lnTo>
                  <a:lnTo>
                    <a:pt x="847" y="719"/>
                  </a:lnTo>
                  <a:lnTo>
                    <a:pt x="845" y="719"/>
                  </a:lnTo>
                  <a:lnTo>
                    <a:pt x="844" y="719"/>
                  </a:lnTo>
                  <a:lnTo>
                    <a:pt x="843" y="719"/>
                  </a:lnTo>
                  <a:lnTo>
                    <a:pt x="841" y="719"/>
                  </a:lnTo>
                  <a:lnTo>
                    <a:pt x="840" y="719"/>
                  </a:lnTo>
                  <a:lnTo>
                    <a:pt x="839" y="717"/>
                  </a:lnTo>
                  <a:lnTo>
                    <a:pt x="839" y="716"/>
                  </a:lnTo>
                  <a:lnTo>
                    <a:pt x="838" y="716"/>
                  </a:lnTo>
                  <a:lnTo>
                    <a:pt x="838" y="717"/>
                  </a:lnTo>
                  <a:lnTo>
                    <a:pt x="836" y="717"/>
                  </a:lnTo>
                  <a:lnTo>
                    <a:pt x="836" y="719"/>
                  </a:lnTo>
                  <a:lnTo>
                    <a:pt x="835" y="719"/>
                  </a:lnTo>
                  <a:lnTo>
                    <a:pt x="834" y="719"/>
                  </a:lnTo>
                  <a:lnTo>
                    <a:pt x="835" y="719"/>
                  </a:lnTo>
                  <a:lnTo>
                    <a:pt x="836" y="720"/>
                  </a:lnTo>
                  <a:lnTo>
                    <a:pt x="836" y="721"/>
                  </a:lnTo>
                  <a:lnTo>
                    <a:pt x="835" y="721"/>
                  </a:lnTo>
                  <a:lnTo>
                    <a:pt x="834" y="723"/>
                  </a:lnTo>
                  <a:lnTo>
                    <a:pt x="832" y="723"/>
                  </a:lnTo>
                  <a:lnTo>
                    <a:pt x="831" y="723"/>
                  </a:lnTo>
                  <a:lnTo>
                    <a:pt x="831" y="724"/>
                  </a:lnTo>
                  <a:lnTo>
                    <a:pt x="830" y="724"/>
                  </a:lnTo>
                  <a:lnTo>
                    <a:pt x="828" y="724"/>
                  </a:lnTo>
                  <a:lnTo>
                    <a:pt x="827" y="725"/>
                  </a:lnTo>
                  <a:lnTo>
                    <a:pt x="826" y="725"/>
                  </a:lnTo>
                  <a:lnTo>
                    <a:pt x="826" y="726"/>
                  </a:lnTo>
                  <a:lnTo>
                    <a:pt x="824" y="726"/>
                  </a:lnTo>
                  <a:lnTo>
                    <a:pt x="823" y="726"/>
                  </a:lnTo>
                  <a:lnTo>
                    <a:pt x="822" y="728"/>
                  </a:lnTo>
                  <a:lnTo>
                    <a:pt x="820" y="728"/>
                  </a:lnTo>
                  <a:lnTo>
                    <a:pt x="820" y="729"/>
                  </a:lnTo>
                  <a:lnTo>
                    <a:pt x="819" y="729"/>
                  </a:lnTo>
                  <a:lnTo>
                    <a:pt x="818" y="729"/>
                  </a:lnTo>
                  <a:lnTo>
                    <a:pt x="818" y="730"/>
                  </a:lnTo>
                  <a:lnTo>
                    <a:pt x="818" y="732"/>
                  </a:lnTo>
                  <a:lnTo>
                    <a:pt x="818" y="733"/>
                  </a:lnTo>
                  <a:lnTo>
                    <a:pt x="817" y="733"/>
                  </a:lnTo>
                  <a:lnTo>
                    <a:pt x="817" y="734"/>
                  </a:lnTo>
                  <a:lnTo>
                    <a:pt x="815" y="734"/>
                  </a:lnTo>
                  <a:lnTo>
                    <a:pt x="815" y="736"/>
                  </a:lnTo>
                  <a:lnTo>
                    <a:pt x="814" y="736"/>
                  </a:lnTo>
                  <a:lnTo>
                    <a:pt x="814" y="734"/>
                  </a:lnTo>
                  <a:lnTo>
                    <a:pt x="813" y="734"/>
                  </a:lnTo>
                  <a:lnTo>
                    <a:pt x="813" y="736"/>
                  </a:lnTo>
                  <a:lnTo>
                    <a:pt x="811" y="737"/>
                  </a:lnTo>
                  <a:lnTo>
                    <a:pt x="810" y="737"/>
                  </a:lnTo>
                  <a:lnTo>
                    <a:pt x="809" y="738"/>
                  </a:lnTo>
                  <a:lnTo>
                    <a:pt x="807" y="738"/>
                  </a:lnTo>
                  <a:lnTo>
                    <a:pt x="807" y="740"/>
                  </a:lnTo>
                  <a:lnTo>
                    <a:pt x="806" y="740"/>
                  </a:lnTo>
                  <a:lnTo>
                    <a:pt x="805" y="740"/>
                  </a:lnTo>
                  <a:lnTo>
                    <a:pt x="805" y="741"/>
                  </a:lnTo>
                  <a:lnTo>
                    <a:pt x="803" y="741"/>
                  </a:lnTo>
                  <a:lnTo>
                    <a:pt x="802" y="742"/>
                  </a:lnTo>
                  <a:lnTo>
                    <a:pt x="801" y="742"/>
                  </a:lnTo>
                  <a:lnTo>
                    <a:pt x="800" y="743"/>
                  </a:lnTo>
                  <a:lnTo>
                    <a:pt x="798" y="745"/>
                  </a:lnTo>
                  <a:lnTo>
                    <a:pt x="797" y="745"/>
                  </a:lnTo>
                  <a:lnTo>
                    <a:pt x="796" y="746"/>
                  </a:lnTo>
                  <a:lnTo>
                    <a:pt x="796" y="747"/>
                  </a:lnTo>
                  <a:lnTo>
                    <a:pt x="796" y="749"/>
                  </a:lnTo>
                  <a:lnTo>
                    <a:pt x="794" y="750"/>
                  </a:lnTo>
                  <a:lnTo>
                    <a:pt x="794" y="749"/>
                  </a:lnTo>
                  <a:lnTo>
                    <a:pt x="793" y="749"/>
                  </a:lnTo>
                  <a:lnTo>
                    <a:pt x="793" y="750"/>
                  </a:lnTo>
                  <a:lnTo>
                    <a:pt x="792" y="750"/>
                  </a:lnTo>
                  <a:lnTo>
                    <a:pt x="792" y="751"/>
                  </a:lnTo>
                  <a:lnTo>
                    <a:pt x="790" y="751"/>
                  </a:lnTo>
                  <a:lnTo>
                    <a:pt x="792" y="751"/>
                  </a:lnTo>
                  <a:lnTo>
                    <a:pt x="792" y="753"/>
                  </a:lnTo>
                  <a:lnTo>
                    <a:pt x="792" y="754"/>
                  </a:lnTo>
                  <a:lnTo>
                    <a:pt x="792" y="755"/>
                  </a:lnTo>
                  <a:lnTo>
                    <a:pt x="792" y="757"/>
                  </a:lnTo>
                  <a:lnTo>
                    <a:pt x="793" y="757"/>
                  </a:lnTo>
                  <a:lnTo>
                    <a:pt x="792" y="758"/>
                  </a:lnTo>
                  <a:lnTo>
                    <a:pt x="792" y="759"/>
                  </a:lnTo>
                  <a:lnTo>
                    <a:pt x="792" y="761"/>
                  </a:lnTo>
                  <a:lnTo>
                    <a:pt x="790" y="762"/>
                  </a:lnTo>
                  <a:lnTo>
                    <a:pt x="790" y="763"/>
                  </a:lnTo>
                  <a:lnTo>
                    <a:pt x="789" y="763"/>
                  </a:lnTo>
                  <a:lnTo>
                    <a:pt x="788" y="763"/>
                  </a:lnTo>
                  <a:lnTo>
                    <a:pt x="788" y="764"/>
                  </a:lnTo>
                  <a:lnTo>
                    <a:pt x="788" y="766"/>
                  </a:lnTo>
                  <a:lnTo>
                    <a:pt x="788" y="767"/>
                  </a:lnTo>
                  <a:lnTo>
                    <a:pt x="788" y="768"/>
                  </a:lnTo>
                  <a:lnTo>
                    <a:pt x="789" y="768"/>
                  </a:lnTo>
                  <a:lnTo>
                    <a:pt x="789" y="767"/>
                  </a:lnTo>
                  <a:lnTo>
                    <a:pt x="790" y="767"/>
                  </a:lnTo>
                  <a:lnTo>
                    <a:pt x="790" y="768"/>
                  </a:lnTo>
                  <a:lnTo>
                    <a:pt x="792" y="768"/>
                  </a:lnTo>
                  <a:lnTo>
                    <a:pt x="792" y="770"/>
                  </a:lnTo>
                  <a:lnTo>
                    <a:pt x="790" y="770"/>
                  </a:lnTo>
                  <a:lnTo>
                    <a:pt x="789" y="770"/>
                  </a:lnTo>
                  <a:lnTo>
                    <a:pt x="788" y="770"/>
                  </a:lnTo>
                  <a:lnTo>
                    <a:pt x="788" y="771"/>
                  </a:lnTo>
                  <a:lnTo>
                    <a:pt x="786" y="771"/>
                  </a:lnTo>
                  <a:lnTo>
                    <a:pt x="786" y="770"/>
                  </a:lnTo>
                  <a:lnTo>
                    <a:pt x="785" y="771"/>
                  </a:lnTo>
                  <a:lnTo>
                    <a:pt x="784" y="771"/>
                  </a:lnTo>
                  <a:lnTo>
                    <a:pt x="783" y="771"/>
                  </a:lnTo>
                  <a:lnTo>
                    <a:pt x="784" y="771"/>
                  </a:lnTo>
                  <a:lnTo>
                    <a:pt x="783" y="772"/>
                  </a:lnTo>
                  <a:lnTo>
                    <a:pt x="781" y="772"/>
                  </a:lnTo>
                  <a:lnTo>
                    <a:pt x="781" y="774"/>
                  </a:lnTo>
                  <a:lnTo>
                    <a:pt x="780" y="774"/>
                  </a:lnTo>
                  <a:lnTo>
                    <a:pt x="780" y="775"/>
                  </a:lnTo>
                  <a:lnTo>
                    <a:pt x="781" y="775"/>
                  </a:lnTo>
                  <a:lnTo>
                    <a:pt x="781" y="776"/>
                  </a:lnTo>
                  <a:lnTo>
                    <a:pt x="781" y="778"/>
                  </a:lnTo>
                  <a:lnTo>
                    <a:pt x="781" y="779"/>
                  </a:lnTo>
                  <a:lnTo>
                    <a:pt x="781" y="780"/>
                  </a:lnTo>
                  <a:lnTo>
                    <a:pt x="783" y="780"/>
                  </a:lnTo>
                  <a:lnTo>
                    <a:pt x="783" y="781"/>
                  </a:lnTo>
                  <a:lnTo>
                    <a:pt x="781" y="781"/>
                  </a:lnTo>
                  <a:lnTo>
                    <a:pt x="781" y="783"/>
                  </a:lnTo>
                  <a:lnTo>
                    <a:pt x="780" y="783"/>
                  </a:lnTo>
                  <a:lnTo>
                    <a:pt x="781" y="783"/>
                  </a:lnTo>
                  <a:lnTo>
                    <a:pt x="780" y="783"/>
                  </a:lnTo>
                  <a:lnTo>
                    <a:pt x="779" y="783"/>
                  </a:lnTo>
                  <a:lnTo>
                    <a:pt x="777" y="783"/>
                  </a:lnTo>
                  <a:lnTo>
                    <a:pt x="777" y="784"/>
                  </a:lnTo>
                  <a:lnTo>
                    <a:pt x="776" y="784"/>
                  </a:lnTo>
                  <a:lnTo>
                    <a:pt x="776" y="785"/>
                  </a:lnTo>
                  <a:lnTo>
                    <a:pt x="777" y="785"/>
                  </a:lnTo>
                  <a:lnTo>
                    <a:pt x="777" y="787"/>
                  </a:lnTo>
                  <a:lnTo>
                    <a:pt x="779" y="787"/>
                  </a:lnTo>
                  <a:lnTo>
                    <a:pt x="779" y="788"/>
                  </a:lnTo>
                  <a:lnTo>
                    <a:pt x="780" y="788"/>
                  </a:lnTo>
                  <a:lnTo>
                    <a:pt x="781" y="788"/>
                  </a:lnTo>
                  <a:lnTo>
                    <a:pt x="780" y="788"/>
                  </a:lnTo>
                  <a:lnTo>
                    <a:pt x="781" y="788"/>
                  </a:lnTo>
                  <a:lnTo>
                    <a:pt x="781" y="789"/>
                  </a:lnTo>
                  <a:lnTo>
                    <a:pt x="783" y="789"/>
                  </a:lnTo>
                  <a:lnTo>
                    <a:pt x="783" y="791"/>
                  </a:lnTo>
                  <a:lnTo>
                    <a:pt x="784" y="791"/>
                  </a:lnTo>
                  <a:lnTo>
                    <a:pt x="783" y="791"/>
                  </a:lnTo>
                  <a:lnTo>
                    <a:pt x="783" y="792"/>
                  </a:lnTo>
                  <a:lnTo>
                    <a:pt x="783" y="793"/>
                  </a:lnTo>
                  <a:lnTo>
                    <a:pt x="781" y="793"/>
                  </a:lnTo>
                  <a:lnTo>
                    <a:pt x="781" y="795"/>
                  </a:lnTo>
                  <a:lnTo>
                    <a:pt x="781" y="796"/>
                  </a:lnTo>
                  <a:lnTo>
                    <a:pt x="783" y="796"/>
                  </a:lnTo>
                  <a:lnTo>
                    <a:pt x="781" y="796"/>
                  </a:lnTo>
                  <a:lnTo>
                    <a:pt x="781" y="797"/>
                  </a:lnTo>
                  <a:lnTo>
                    <a:pt x="783" y="797"/>
                  </a:lnTo>
                  <a:lnTo>
                    <a:pt x="783" y="798"/>
                  </a:lnTo>
                  <a:lnTo>
                    <a:pt x="783" y="800"/>
                  </a:lnTo>
                  <a:lnTo>
                    <a:pt x="784" y="800"/>
                  </a:lnTo>
                  <a:lnTo>
                    <a:pt x="785" y="800"/>
                  </a:lnTo>
                  <a:lnTo>
                    <a:pt x="786" y="800"/>
                  </a:lnTo>
                  <a:lnTo>
                    <a:pt x="788" y="800"/>
                  </a:lnTo>
                  <a:lnTo>
                    <a:pt x="789" y="800"/>
                  </a:lnTo>
                  <a:lnTo>
                    <a:pt x="789" y="801"/>
                  </a:lnTo>
                  <a:lnTo>
                    <a:pt x="789" y="802"/>
                  </a:lnTo>
                  <a:lnTo>
                    <a:pt x="789" y="804"/>
                  </a:lnTo>
                  <a:lnTo>
                    <a:pt x="788" y="804"/>
                  </a:lnTo>
                  <a:lnTo>
                    <a:pt x="788" y="805"/>
                  </a:lnTo>
                  <a:lnTo>
                    <a:pt x="786" y="805"/>
                  </a:lnTo>
                  <a:lnTo>
                    <a:pt x="786" y="806"/>
                  </a:lnTo>
                  <a:lnTo>
                    <a:pt x="786" y="808"/>
                  </a:lnTo>
                  <a:lnTo>
                    <a:pt x="788" y="808"/>
                  </a:lnTo>
                  <a:lnTo>
                    <a:pt x="786" y="808"/>
                  </a:lnTo>
                  <a:lnTo>
                    <a:pt x="786" y="809"/>
                  </a:lnTo>
                  <a:lnTo>
                    <a:pt x="785" y="809"/>
                  </a:lnTo>
                  <a:lnTo>
                    <a:pt x="785" y="810"/>
                  </a:lnTo>
                  <a:lnTo>
                    <a:pt x="785" y="812"/>
                  </a:lnTo>
                  <a:lnTo>
                    <a:pt x="786" y="812"/>
                  </a:lnTo>
                  <a:lnTo>
                    <a:pt x="785" y="813"/>
                  </a:lnTo>
                  <a:lnTo>
                    <a:pt x="785" y="814"/>
                  </a:lnTo>
                  <a:lnTo>
                    <a:pt x="785" y="815"/>
                  </a:lnTo>
                  <a:lnTo>
                    <a:pt x="784" y="815"/>
                  </a:lnTo>
                  <a:lnTo>
                    <a:pt x="784" y="817"/>
                  </a:lnTo>
                  <a:lnTo>
                    <a:pt x="785" y="817"/>
                  </a:lnTo>
                  <a:lnTo>
                    <a:pt x="785" y="818"/>
                  </a:lnTo>
                  <a:lnTo>
                    <a:pt x="786" y="818"/>
                  </a:lnTo>
                  <a:lnTo>
                    <a:pt x="786" y="819"/>
                  </a:lnTo>
                  <a:lnTo>
                    <a:pt x="785" y="819"/>
                  </a:lnTo>
                  <a:lnTo>
                    <a:pt x="786" y="821"/>
                  </a:lnTo>
                  <a:lnTo>
                    <a:pt x="785" y="821"/>
                  </a:lnTo>
                  <a:lnTo>
                    <a:pt x="784" y="821"/>
                  </a:lnTo>
                  <a:lnTo>
                    <a:pt x="784" y="822"/>
                  </a:lnTo>
                  <a:lnTo>
                    <a:pt x="785" y="822"/>
                  </a:lnTo>
                  <a:lnTo>
                    <a:pt x="785" y="823"/>
                  </a:lnTo>
                  <a:lnTo>
                    <a:pt x="785" y="825"/>
                  </a:lnTo>
                  <a:lnTo>
                    <a:pt x="786" y="825"/>
                  </a:lnTo>
                  <a:lnTo>
                    <a:pt x="788" y="825"/>
                  </a:lnTo>
                  <a:lnTo>
                    <a:pt x="786" y="826"/>
                  </a:lnTo>
                  <a:lnTo>
                    <a:pt x="786" y="827"/>
                  </a:lnTo>
                  <a:lnTo>
                    <a:pt x="785" y="827"/>
                  </a:lnTo>
                  <a:lnTo>
                    <a:pt x="786" y="827"/>
                  </a:lnTo>
                  <a:lnTo>
                    <a:pt x="786" y="829"/>
                  </a:lnTo>
                  <a:lnTo>
                    <a:pt x="785" y="829"/>
                  </a:lnTo>
                  <a:lnTo>
                    <a:pt x="786" y="829"/>
                  </a:lnTo>
                  <a:lnTo>
                    <a:pt x="786" y="830"/>
                  </a:lnTo>
                  <a:lnTo>
                    <a:pt x="786" y="831"/>
                  </a:lnTo>
                  <a:lnTo>
                    <a:pt x="785" y="831"/>
                  </a:lnTo>
                  <a:lnTo>
                    <a:pt x="786" y="831"/>
                  </a:lnTo>
                  <a:lnTo>
                    <a:pt x="786" y="833"/>
                  </a:lnTo>
                  <a:lnTo>
                    <a:pt x="786" y="834"/>
                  </a:lnTo>
                  <a:lnTo>
                    <a:pt x="786" y="835"/>
                  </a:lnTo>
                  <a:lnTo>
                    <a:pt x="788" y="835"/>
                  </a:lnTo>
                  <a:lnTo>
                    <a:pt x="788" y="836"/>
                  </a:lnTo>
                  <a:lnTo>
                    <a:pt x="786" y="836"/>
                  </a:lnTo>
                  <a:lnTo>
                    <a:pt x="785" y="836"/>
                  </a:lnTo>
                  <a:lnTo>
                    <a:pt x="785" y="838"/>
                  </a:lnTo>
                  <a:lnTo>
                    <a:pt x="785" y="836"/>
                  </a:lnTo>
                  <a:lnTo>
                    <a:pt x="784" y="836"/>
                  </a:lnTo>
                  <a:lnTo>
                    <a:pt x="784" y="838"/>
                  </a:lnTo>
                  <a:lnTo>
                    <a:pt x="784" y="839"/>
                  </a:lnTo>
                  <a:lnTo>
                    <a:pt x="783" y="839"/>
                  </a:lnTo>
                  <a:lnTo>
                    <a:pt x="783" y="840"/>
                  </a:lnTo>
                  <a:lnTo>
                    <a:pt x="781" y="840"/>
                  </a:lnTo>
                  <a:lnTo>
                    <a:pt x="781" y="842"/>
                  </a:lnTo>
                  <a:lnTo>
                    <a:pt x="780" y="842"/>
                  </a:lnTo>
                  <a:lnTo>
                    <a:pt x="780" y="840"/>
                  </a:lnTo>
                  <a:lnTo>
                    <a:pt x="780" y="842"/>
                  </a:lnTo>
                  <a:lnTo>
                    <a:pt x="779" y="842"/>
                  </a:lnTo>
                  <a:lnTo>
                    <a:pt x="779" y="843"/>
                  </a:lnTo>
                  <a:lnTo>
                    <a:pt x="777" y="843"/>
                  </a:lnTo>
                  <a:lnTo>
                    <a:pt x="777" y="842"/>
                  </a:lnTo>
                  <a:lnTo>
                    <a:pt x="776" y="842"/>
                  </a:lnTo>
                  <a:lnTo>
                    <a:pt x="775" y="842"/>
                  </a:lnTo>
                  <a:lnTo>
                    <a:pt x="776" y="843"/>
                  </a:lnTo>
                  <a:lnTo>
                    <a:pt x="775" y="843"/>
                  </a:lnTo>
                  <a:lnTo>
                    <a:pt x="775" y="842"/>
                  </a:lnTo>
                  <a:lnTo>
                    <a:pt x="773" y="842"/>
                  </a:lnTo>
                  <a:lnTo>
                    <a:pt x="772" y="842"/>
                  </a:lnTo>
                  <a:lnTo>
                    <a:pt x="772" y="843"/>
                  </a:lnTo>
                  <a:lnTo>
                    <a:pt x="771" y="843"/>
                  </a:lnTo>
                  <a:lnTo>
                    <a:pt x="771" y="842"/>
                  </a:lnTo>
                  <a:lnTo>
                    <a:pt x="769" y="840"/>
                  </a:lnTo>
                  <a:lnTo>
                    <a:pt x="769" y="842"/>
                  </a:lnTo>
                  <a:lnTo>
                    <a:pt x="768" y="842"/>
                  </a:lnTo>
                  <a:lnTo>
                    <a:pt x="768" y="843"/>
                  </a:lnTo>
                  <a:lnTo>
                    <a:pt x="767" y="842"/>
                  </a:lnTo>
                  <a:lnTo>
                    <a:pt x="765" y="842"/>
                  </a:lnTo>
                  <a:lnTo>
                    <a:pt x="767" y="840"/>
                  </a:lnTo>
                  <a:lnTo>
                    <a:pt x="765" y="840"/>
                  </a:lnTo>
                  <a:lnTo>
                    <a:pt x="767" y="840"/>
                  </a:lnTo>
                  <a:lnTo>
                    <a:pt x="767" y="839"/>
                  </a:lnTo>
                  <a:lnTo>
                    <a:pt x="765" y="839"/>
                  </a:lnTo>
                  <a:lnTo>
                    <a:pt x="765" y="840"/>
                  </a:lnTo>
                  <a:lnTo>
                    <a:pt x="764" y="840"/>
                  </a:lnTo>
                  <a:lnTo>
                    <a:pt x="764" y="842"/>
                  </a:lnTo>
                  <a:lnTo>
                    <a:pt x="763" y="840"/>
                  </a:lnTo>
                  <a:lnTo>
                    <a:pt x="762" y="839"/>
                  </a:lnTo>
                  <a:lnTo>
                    <a:pt x="762" y="838"/>
                  </a:lnTo>
                  <a:lnTo>
                    <a:pt x="760" y="838"/>
                  </a:lnTo>
                  <a:lnTo>
                    <a:pt x="760" y="839"/>
                  </a:lnTo>
                  <a:lnTo>
                    <a:pt x="759" y="839"/>
                  </a:lnTo>
                  <a:lnTo>
                    <a:pt x="760" y="839"/>
                  </a:lnTo>
                  <a:lnTo>
                    <a:pt x="759" y="840"/>
                  </a:lnTo>
                  <a:lnTo>
                    <a:pt x="759" y="839"/>
                  </a:lnTo>
                  <a:lnTo>
                    <a:pt x="759" y="840"/>
                  </a:lnTo>
                  <a:lnTo>
                    <a:pt x="758" y="840"/>
                  </a:lnTo>
                  <a:lnTo>
                    <a:pt x="756" y="840"/>
                  </a:lnTo>
                  <a:lnTo>
                    <a:pt x="756" y="839"/>
                  </a:lnTo>
                  <a:lnTo>
                    <a:pt x="756" y="840"/>
                  </a:lnTo>
                  <a:lnTo>
                    <a:pt x="755" y="840"/>
                  </a:lnTo>
                  <a:lnTo>
                    <a:pt x="755" y="839"/>
                  </a:lnTo>
                  <a:lnTo>
                    <a:pt x="754" y="839"/>
                  </a:lnTo>
                  <a:lnTo>
                    <a:pt x="754" y="840"/>
                  </a:lnTo>
                  <a:lnTo>
                    <a:pt x="752" y="840"/>
                  </a:lnTo>
                  <a:lnTo>
                    <a:pt x="751" y="840"/>
                  </a:lnTo>
                  <a:lnTo>
                    <a:pt x="752" y="839"/>
                  </a:lnTo>
                  <a:lnTo>
                    <a:pt x="751" y="839"/>
                  </a:lnTo>
                  <a:lnTo>
                    <a:pt x="751" y="838"/>
                  </a:lnTo>
                  <a:lnTo>
                    <a:pt x="750" y="838"/>
                  </a:lnTo>
                  <a:lnTo>
                    <a:pt x="750" y="839"/>
                  </a:lnTo>
                  <a:lnTo>
                    <a:pt x="748" y="839"/>
                  </a:lnTo>
                  <a:lnTo>
                    <a:pt x="748" y="840"/>
                  </a:lnTo>
                  <a:lnTo>
                    <a:pt x="750" y="840"/>
                  </a:lnTo>
                  <a:lnTo>
                    <a:pt x="748" y="840"/>
                  </a:lnTo>
                  <a:lnTo>
                    <a:pt x="747" y="840"/>
                  </a:lnTo>
                  <a:lnTo>
                    <a:pt x="746" y="840"/>
                  </a:lnTo>
                  <a:lnTo>
                    <a:pt x="746" y="842"/>
                  </a:lnTo>
                  <a:lnTo>
                    <a:pt x="745" y="842"/>
                  </a:lnTo>
                  <a:lnTo>
                    <a:pt x="745" y="843"/>
                  </a:lnTo>
                  <a:lnTo>
                    <a:pt x="745" y="844"/>
                  </a:lnTo>
                  <a:lnTo>
                    <a:pt x="746" y="844"/>
                  </a:lnTo>
                  <a:lnTo>
                    <a:pt x="747" y="844"/>
                  </a:lnTo>
                  <a:lnTo>
                    <a:pt x="748" y="846"/>
                  </a:lnTo>
                  <a:lnTo>
                    <a:pt x="747" y="846"/>
                  </a:lnTo>
                  <a:lnTo>
                    <a:pt x="746" y="846"/>
                  </a:lnTo>
                  <a:lnTo>
                    <a:pt x="747" y="847"/>
                  </a:lnTo>
                  <a:lnTo>
                    <a:pt x="746" y="848"/>
                  </a:lnTo>
                  <a:lnTo>
                    <a:pt x="746" y="850"/>
                  </a:lnTo>
                  <a:lnTo>
                    <a:pt x="746" y="851"/>
                  </a:lnTo>
                  <a:lnTo>
                    <a:pt x="747" y="851"/>
                  </a:lnTo>
                  <a:lnTo>
                    <a:pt x="748" y="851"/>
                  </a:lnTo>
                  <a:lnTo>
                    <a:pt x="750" y="851"/>
                  </a:lnTo>
                  <a:lnTo>
                    <a:pt x="750" y="852"/>
                  </a:lnTo>
                  <a:lnTo>
                    <a:pt x="751" y="852"/>
                  </a:lnTo>
                  <a:lnTo>
                    <a:pt x="752" y="853"/>
                  </a:lnTo>
                  <a:lnTo>
                    <a:pt x="752" y="855"/>
                  </a:lnTo>
                  <a:lnTo>
                    <a:pt x="752" y="856"/>
                  </a:lnTo>
                  <a:lnTo>
                    <a:pt x="752" y="857"/>
                  </a:lnTo>
                  <a:lnTo>
                    <a:pt x="752" y="859"/>
                  </a:lnTo>
                  <a:lnTo>
                    <a:pt x="751" y="857"/>
                  </a:lnTo>
                  <a:lnTo>
                    <a:pt x="750" y="857"/>
                  </a:lnTo>
                  <a:lnTo>
                    <a:pt x="750" y="859"/>
                  </a:lnTo>
                  <a:lnTo>
                    <a:pt x="751" y="859"/>
                  </a:lnTo>
                  <a:lnTo>
                    <a:pt x="751" y="860"/>
                  </a:lnTo>
                  <a:lnTo>
                    <a:pt x="751" y="861"/>
                  </a:lnTo>
                  <a:lnTo>
                    <a:pt x="750" y="861"/>
                  </a:lnTo>
                  <a:lnTo>
                    <a:pt x="750" y="860"/>
                  </a:lnTo>
                  <a:lnTo>
                    <a:pt x="748" y="859"/>
                  </a:lnTo>
                  <a:lnTo>
                    <a:pt x="748" y="860"/>
                  </a:lnTo>
                  <a:lnTo>
                    <a:pt x="748" y="861"/>
                  </a:lnTo>
                  <a:lnTo>
                    <a:pt x="748" y="863"/>
                  </a:lnTo>
                  <a:lnTo>
                    <a:pt x="750" y="863"/>
                  </a:lnTo>
                  <a:lnTo>
                    <a:pt x="750" y="864"/>
                  </a:lnTo>
                  <a:lnTo>
                    <a:pt x="750" y="863"/>
                  </a:lnTo>
                  <a:lnTo>
                    <a:pt x="750" y="864"/>
                  </a:lnTo>
                  <a:lnTo>
                    <a:pt x="751" y="864"/>
                  </a:lnTo>
                  <a:lnTo>
                    <a:pt x="751" y="865"/>
                  </a:lnTo>
                  <a:lnTo>
                    <a:pt x="752" y="867"/>
                  </a:lnTo>
                  <a:lnTo>
                    <a:pt x="754" y="867"/>
                  </a:lnTo>
                  <a:lnTo>
                    <a:pt x="752" y="867"/>
                  </a:lnTo>
                  <a:lnTo>
                    <a:pt x="752" y="868"/>
                  </a:lnTo>
                  <a:lnTo>
                    <a:pt x="751" y="867"/>
                  </a:lnTo>
                  <a:lnTo>
                    <a:pt x="751" y="868"/>
                  </a:lnTo>
                  <a:lnTo>
                    <a:pt x="752" y="868"/>
                  </a:lnTo>
                  <a:lnTo>
                    <a:pt x="751" y="869"/>
                  </a:lnTo>
                  <a:lnTo>
                    <a:pt x="751" y="870"/>
                  </a:lnTo>
                  <a:lnTo>
                    <a:pt x="751" y="872"/>
                  </a:lnTo>
                  <a:lnTo>
                    <a:pt x="752" y="872"/>
                  </a:lnTo>
                  <a:lnTo>
                    <a:pt x="752" y="873"/>
                  </a:lnTo>
                  <a:lnTo>
                    <a:pt x="751" y="873"/>
                  </a:lnTo>
                  <a:lnTo>
                    <a:pt x="751" y="872"/>
                  </a:lnTo>
                  <a:lnTo>
                    <a:pt x="750" y="872"/>
                  </a:lnTo>
                  <a:lnTo>
                    <a:pt x="750" y="873"/>
                  </a:lnTo>
                  <a:lnTo>
                    <a:pt x="750" y="874"/>
                  </a:lnTo>
                  <a:lnTo>
                    <a:pt x="748" y="876"/>
                  </a:lnTo>
                  <a:lnTo>
                    <a:pt x="748" y="874"/>
                  </a:lnTo>
                  <a:lnTo>
                    <a:pt x="747" y="874"/>
                  </a:lnTo>
                  <a:lnTo>
                    <a:pt x="746" y="874"/>
                  </a:lnTo>
                  <a:lnTo>
                    <a:pt x="746" y="876"/>
                  </a:lnTo>
                  <a:lnTo>
                    <a:pt x="745" y="877"/>
                  </a:lnTo>
                  <a:lnTo>
                    <a:pt x="745" y="878"/>
                  </a:lnTo>
                  <a:lnTo>
                    <a:pt x="745" y="880"/>
                  </a:lnTo>
                  <a:lnTo>
                    <a:pt x="743" y="880"/>
                  </a:lnTo>
                  <a:lnTo>
                    <a:pt x="742" y="880"/>
                  </a:lnTo>
                  <a:lnTo>
                    <a:pt x="742" y="881"/>
                  </a:lnTo>
                  <a:lnTo>
                    <a:pt x="741" y="881"/>
                  </a:lnTo>
                  <a:lnTo>
                    <a:pt x="739" y="881"/>
                  </a:lnTo>
                  <a:lnTo>
                    <a:pt x="738" y="881"/>
                  </a:lnTo>
                  <a:lnTo>
                    <a:pt x="739" y="882"/>
                  </a:lnTo>
                  <a:lnTo>
                    <a:pt x="741" y="882"/>
                  </a:lnTo>
                  <a:lnTo>
                    <a:pt x="741" y="884"/>
                  </a:lnTo>
                  <a:lnTo>
                    <a:pt x="741" y="885"/>
                  </a:lnTo>
                  <a:lnTo>
                    <a:pt x="742" y="886"/>
                  </a:lnTo>
                  <a:lnTo>
                    <a:pt x="745" y="886"/>
                  </a:lnTo>
                  <a:lnTo>
                    <a:pt x="745" y="887"/>
                  </a:lnTo>
                  <a:lnTo>
                    <a:pt x="743" y="887"/>
                  </a:lnTo>
                  <a:lnTo>
                    <a:pt x="742" y="887"/>
                  </a:lnTo>
                  <a:lnTo>
                    <a:pt x="741" y="889"/>
                  </a:lnTo>
                  <a:lnTo>
                    <a:pt x="739" y="890"/>
                  </a:lnTo>
                  <a:lnTo>
                    <a:pt x="738" y="890"/>
                  </a:lnTo>
                  <a:lnTo>
                    <a:pt x="737" y="891"/>
                  </a:lnTo>
                  <a:lnTo>
                    <a:pt x="737" y="893"/>
                  </a:lnTo>
                  <a:lnTo>
                    <a:pt x="735" y="893"/>
                  </a:lnTo>
                  <a:lnTo>
                    <a:pt x="737" y="893"/>
                  </a:lnTo>
                  <a:lnTo>
                    <a:pt x="737" y="894"/>
                  </a:lnTo>
                  <a:lnTo>
                    <a:pt x="738" y="894"/>
                  </a:lnTo>
                  <a:lnTo>
                    <a:pt x="739" y="895"/>
                  </a:lnTo>
                  <a:lnTo>
                    <a:pt x="739" y="894"/>
                  </a:lnTo>
                  <a:lnTo>
                    <a:pt x="739" y="893"/>
                  </a:lnTo>
                  <a:lnTo>
                    <a:pt x="742" y="893"/>
                  </a:lnTo>
                  <a:lnTo>
                    <a:pt x="743" y="893"/>
                  </a:lnTo>
                  <a:lnTo>
                    <a:pt x="745" y="893"/>
                  </a:lnTo>
                  <a:lnTo>
                    <a:pt x="745" y="894"/>
                  </a:lnTo>
                  <a:lnTo>
                    <a:pt x="746" y="894"/>
                  </a:lnTo>
                  <a:lnTo>
                    <a:pt x="746" y="895"/>
                  </a:lnTo>
                  <a:lnTo>
                    <a:pt x="746" y="897"/>
                  </a:lnTo>
                  <a:lnTo>
                    <a:pt x="746" y="898"/>
                  </a:lnTo>
                  <a:lnTo>
                    <a:pt x="745" y="898"/>
                  </a:lnTo>
                  <a:lnTo>
                    <a:pt x="745" y="899"/>
                  </a:lnTo>
                  <a:lnTo>
                    <a:pt x="746" y="899"/>
                  </a:lnTo>
                  <a:lnTo>
                    <a:pt x="747" y="901"/>
                  </a:lnTo>
                  <a:lnTo>
                    <a:pt x="747" y="902"/>
                  </a:lnTo>
                  <a:lnTo>
                    <a:pt x="747" y="903"/>
                  </a:lnTo>
                  <a:lnTo>
                    <a:pt x="747" y="904"/>
                  </a:lnTo>
                  <a:lnTo>
                    <a:pt x="746" y="904"/>
                  </a:lnTo>
                  <a:lnTo>
                    <a:pt x="746" y="906"/>
                  </a:lnTo>
                  <a:lnTo>
                    <a:pt x="745" y="906"/>
                  </a:lnTo>
                  <a:lnTo>
                    <a:pt x="743" y="904"/>
                  </a:lnTo>
                  <a:lnTo>
                    <a:pt x="742" y="904"/>
                  </a:lnTo>
                  <a:lnTo>
                    <a:pt x="741" y="904"/>
                  </a:lnTo>
                  <a:lnTo>
                    <a:pt x="741" y="906"/>
                  </a:lnTo>
                  <a:lnTo>
                    <a:pt x="739" y="906"/>
                  </a:lnTo>
                  <a:lnTo>
                    <a:pt x="739" y="904"/>
                  </a:lnTo>
                  <a:lnTo>
                    <a:pt x="738" y="904"/>
                  </a:lnTo>
                  <a:lnTo>
                    <a:pt x="738" y="906"/>
                  </a:lnTo>
                  <a:lnTo>
                    <a:pt x="737" y="906"/>
                  </a:lnTo>
                  <a:lnTo>
                    <a:pt x="738" y="907"/>
                  </a:lnTo>
                  <a:lnTo>
                    <a:pt x="738" y="906"/>
                  </a:lnTo>
                  <a:lnTo>
                    <a:pt x="739" y="906"/>
                  </a:lnTo>
                  <a:lnTo>
                    <a:pt x="739" y="907"/>
                  </a:lnTo>
                  <a:lnTo>
                    <a:pt x="739" y="908"/>
                  </a:lnTo>
                  <a:lnTo>
                    <a:pt x="738" y="908"/>
                  </a:lnTo>
                  <a:lnTo>
                    <a:pt x="739" y="908"/>
                  </a:lnTo>
                  <a:lnTo>
                    <a:pt x="741" y="908"/>
                  </a:lnTo>
                  <a:lnTo>
                    <a:pt x="741" y="910"/>
                  </a:lnTo>
                  <a:lnTo>
                    <a:pt x="741" y="911"/>
                  </a:lnTo>
                  <a:lnTo>
                    <a:pt x="741" y="912"/>
                  </a:lnTo>
                  <a:lnTo>
                    <a:pt x="739" y="912"/>
                  </a:lnTo>
                  <a:lnTo>
                    <a:pt x="738" y="912"/>
                  </a:lnTo>
                  <a:lnTo>
                    <a:pt x="737" y="914"/>
                  </a:lnTo>
                  <a:lnTo>
                    <a:pt x="735" y="914"/>
                  </a:lnTo>
                  <a:lnTo>
                    <a:pt x="735" y="915"/>
                  </a:lnTo>
                  <a:lnTo>
                    <a:pt x="735" y="916"/>
                  </a:lnTo>
                  <a:lnTo>
                    <a:pt x="737" y="918"/>
                  </a:lnTo>
                  <a:lnTo>
                    <a:pt x="734" y="918"/>
                  </a:lnTo>
                  <a:lnTo>
                    <a:pt x="734" y="919"/>
                  </a:lnTo>
                  <a:lnTo>
                    <a:pt x="733" y="919"/>
                  </a:lnTo>
                  <a:lnTo>
                    <a:pt x="731" y="919"/>
                  </a:lnTo>
                  <a:lnTo>
                    <a:pt x="731" y="920"/>
                  </a:lnTo>
                  <a:lnTo>
                    <a:pt x="733" y="920"/>
                  </a:lnTo>
                  <a:lnTo>
                    <a:pt x="734" y="920"/>
                  </a:lnTo>
                  <a:lnTo>
                    <a:pt x="734" y="922"/>
                  </a:lnTo>
                  <a:lnTo>
                    <a:pt x="734" y="923"/>
                  </a:lnTo>
                  <a:lnTo>
                    <a:pt x="734" y="924"/>
                  </a:lnTo>
                  <a:lnTo>
                    <a:pt x="733" y="925"/>
                  </a:lnTo>
                  <a:lnTo>
                    <a:pt x="734" y="925"/>
                  </a:lnTo>
                  <a:lnTo>
                    <a:pt x="734" y="927"/>
                  </a:lnTo>
                  <a:lnTo>
                    <a:pt x="734" y="928"/>
                  </a:lnTo>
                  <a:lnTo>
                    <a:pt x="735" y="928"/>
                  </a:lnTo>
                  <a:lnTo>
                    <a:pt x="735" y="929"/>
                  </a:lnTo>
                  <a:lnTo>
                    <a:pt x="734" y="929"/>
                  </a:lnTo>
                  <a:lnTo>
                    <a:pt x="733" y="931"/>
                  </a:lnTo>
                  <a:lnTo>
                    <a:pt x="731" y="931"/>
                  </a:lnTo>
                  <a:lnTo>
                    <a:pt x="730" y="931"/>
                  </a:lnTo>
                  <a:lnTo>
                    <a:pt x="730" y="932"/>
                  </a:lnTo>
                  <a:lnTo>
                    <a:pt x="729" y="932"/>
                  </a:lnTo>
                  <a:lnTo>
                    <a:pt x="727" y="933"/>
                  </a:lnTo>
                  <a:lnTo>
                    <a:pt x="726" y="933"/>
                  </a:lnTo>
                  <a:lnTo>
                    <a:pt x="726" y="935"/>
                  </a:lnTo>
                  <a:lnTo>
                    <a:pt x="725" y="935"/>
                  </a:lnTo>
                  <a:lnTo>
                    <a:pt x="725" y="936"/>
                  </a:lnTo>
                  <a:lnTo>
                    <a:pt x="724" y="937"/>
                  </a:lnTo>
                  <a:lnTo>
                    <a:pt x="722" y="937"/>
                  </a:lnTo>
                  <a:lnTo>
                    <a:pt x="721" y="937"/>
                  </a:lnTo>
                  <a:lnTo>
                    <a:pt x="722" y="937"/>
                  </a:lnTo>
                  <a:lnTo>
                    <a:pt x="722" y="939"/>
                  </a:lnTo>
                  <a:lnTo>
                    <a:pt x="722" y="940"/>
                  </a:lnTo>
                  <a:lnTo>
                    <a:pt x="721" y="940"/>
                  </a:lnTo>
                  <a:lnTo>
                    <a:pt x="721" y="941"/>
                  </a:lnTo>
                  <a:lnTo>
                    <a:pt x="721" y="942"/>
                  </a:lnTo>
                  <a:lnTo>
                    <a:pt x="721" y="944"/>
                  </a:lnTo>
                  <a:lnTo>
                    <a:pt x="722" y="944"/>
                  </a:lnTo>
                  <a:lnTo>
                    <a:pt x="722" y="945"/>
                  </a:lnTo>
                  <a:lnTo>
                    <a:pt x="724" y="945"/>
                  </a:lnTo>
                  <a:lnTo>
                    <a:pt x="722" y="946"/>
                  </a:lnTo>
                  <a:lnTo>
                    <a:pt x="724" y="946"/>
                  </a:lnTo>
                  <a:lnTo>
                    <a:pt x="724" y="948"/>
                  </a:lnTo>
                  <a:lnTo>
                    <a:pt x="722" y="948"/>
                  </a:lnTo>
                  <a:lnTo>
                    <a:pt x="724" y="948"/>
                  </a:lnTo>
                  <a:lnTo>
                    <a:pt x="724" y="949"/>
                  </a:lnTo>
                  <a:lnTo>
                    <a:pt x="722" y="950"/>
                  </a:lnTo>
                  <a:lnTo>
                    <a:pt x="722" y="952"/>
                  </a:lnTo>
                  <a:lnTo>
                    <a:pt x="721" y="952"/>
                  </a:lnTo>
                  <a:lnTo>
                    <a:pt x="720" y="952"/>
                  </a:lnTo>
                  <a:lnTo>
                    <a:pt x="721" y="952"/>
                  </a:lnTo>
                  <a:lnTo>
                    <a:pt x="721" y="953"/>
                  </a:lnTo>
                  <a:lnTo>
                    <a:pt x="720" y="953"/>
                  </a:lnTo>
                  <a:lnTo>
                    <a:pt x="718" y="952"/>
                  </a:lnTo>
                  <a:lnTo>
                    <a:pt x="718" y="953"/>
                  </a:lnTo>
                  <a:lnTo>
                    <a:pt x="717" y="953"/>
                  </a:lnTo>
                  <a:lnTo>
                    <a:pt x="716" y="953"/>
                  </a:lnTo>
                  <a:lnTo>
                    <a:pt x="716" y="954"/>
                  </a:lnTo>
                  <a:lnTo>
                    <a:pt x="716" y="956"/>
                  </a:lnTo>
                  <a:lnTo>
                    <a:pt x="716" y="957"/>
                  </a:lnTo>
                  <a:lnTo>
                    <a:pt x="714" y="957"/>
                  </a:lnTo>
                  <a:lnTo>
                    <a:pt x="714" y="958"/>
                  </a:lnTo>
                  <a:lnTo>
                    <a:pt x="714" y="959"/>
                  </a:lnTo>
                  <a:lnTo>
                    <a:pt x="716" y="959"/>
                  </a:lnTo>
                  <a:lnTo>
                    <a:pt x="716" y="961"/>
                  </a:lnTo>
                  <a:lnTo>
                    <a:pt x="716" y="962"/>
                  </a:lnTo>
                  <a:lnTo>
                    <a:pt x="716" y="963"/>
                  </a:lnTo>
                  <a:lnTo>
                    <a:pt x="714" y="963"/>
                  </a:lnTo>
                  <a:lnTo>
                    <a:pt x="713" y="963"/>
                  </a:lnTo>
                  <a:lnTo>
                    <a:pt x="713" y="965"/>
                  </a:lnTo>
                  <a:lnTo>
                    <a:pt x="712" y="965"/>
                  </a:lnTo>
                  <a:lnTo>
                    <a:pt x="713" y="965"/>
                  </a:lnTo>
                  <a:lnTo>
                    <a:pt x="713" y="966"/>
                  </a:lnTo>
                  <a:lnTo>
                    <a:pt x="713" y="967"/>
                  </a:lnTo>
                  <a:lnTo>
                    <a:pt x="714" y="967"/>
                  </a:lnTo>
                  <a:lnTo>
                    <a:pt x="716" y="967"/>
                  </a:lnTo>
                  <a:lnTo>
                    <a:pt x="716" y="969"/>
                  </a:lnTo>
                  <a:lnTo>
                    <a:pt x="717" y="969"/>
                  </a:lnTo>
                  <a:lnTo>
                    <a:pt x="717" y="970"/>
                  </a:lnTo>
                  <a:lnTo>
                    <a:pt x="717" y="971"/>
                  </a:lnTo>
                  <a:lnTo>
                    <a:pt x="718" y="971"/>
                  </a:lnTo>
                  <a:lnTo>
                    <a:pt x="720" y="971"/>
                  </a:lnTo>
                  <a:lnTo>
                    <a:pt x="721" y="971"/>
                  </a:lnTo>
                  <a:lnTo>
                    <a:pt x="721" y="970"/>
                  </a:lnTo>
                  <a:lnTo>
                    <a:pt x="722" y="970"/>
                  </a:lnTo>
                  <a:lnTo>
                    <a:pt x="722" y="971"/>
                  </a:lnTo>
                  <a:lnTo>
                    <a:pt x="722" y="970"/>
                  </a:lnTo>
                  <a:lnTo>
                    <a:pt x="724" y="970"/>
                  </a:lnTo>
                  <a:lnTo>
                    <a:pt x="725" y="970"/>
                  </a:lnTo>
                  <a:lnTo>
                    <a:pt x="725" y="971"/>
                  </a:lnTo>
                  <a:lnTo>
                    <a:pt x="725" y="973"/>
                  </a:lnTo>
                  <a:lnTo>
                    <a:pt x="726" y="973"/>
                  </a:lnTo>
                  <a:lnTo>
                    <a:pt x="726" y="974"/>
                  </a:lnTo>
                  <a:lnTo>
                    <a:pt x="727" y="974"/>
                  </a:lnTo>
                  <a:lnTo>
                    <a:pt x="727" y="975"/>
                  </a:lnTo>
                  <a:lnTo>
                    <a:pt x="727" y="976"/>
                  </a:lnTo>
                  <a:lnTo>
                    <a:pt x="727" y="978"/>
                  </a:lnTo>
                  <a:lnTo>
                    <a:pt x="727" y="979"/>
                  </a:lnTo>
                  <a:lnTo>
                    <a:pt x="729" y="979"/>
                  </a:lnTo>
                  <a:lnTo>
                    <a:pt x="729" y="980"/>
                  </a:lnTo>
                  <a:lnTo>
                    <a:pt x="729" y="982"/>
                  </a:lnTo>
                  <a:lnTo>
                    <a:pt x="727" y="983"/>
                  </a:lnTo>
                  <a:lnTo>
                    <a:pt x="726" y="983"/>
                  </a:lnTo>
                  <a:lnTo>
                    <a:pt x="726" y="984"/>
                  </a:lnTo>
                  <a:lnTo>
                    <a:pt x="725" y="984"/>
                  </a:lnTo>
                  <a:lnTo>
                    <a:pt x="725" y="986"/>
                  </a:lnTo>
                  <a:lnTo>
                    <a:pt x="726" y="986"/>
                  </a:lnTo>
                  <a:lnTo>
                    <a:pt x="727" y="986"/>
                  </a:lnTo>
                  <a:lnTo>
                    <a:pt x="727" y="987"/>
                  </a:lnTo>
                  <a:lnTo>
                    <a:pt x="727" y="988"/>
                  </a:lnTo>
                  <a:lnTo>
                    <a:pt x="726" y="988"/>
                  </a:lnTo>
                  <a:lnTo>
                    <a:pt x="726" y="990"/>
                  </a:lnTo>
                  <a:lnTo>
                    <a:pt x="726" y="991"/>
                  </a:lnTo>
                  <a:lnTo>
                    <a:pt x="725" y="991"/>
                  </a:lnTo>
                  <a:lnTo>
                    <a:pt x="725" y="992"/>
                  </a:lnTo>
                  <a:lnTo>
                    <a:pt x="726" y="992"/>
                  </a:lnTo>
                  <a:lnTo>
                    <a:pt x="726" y="994"/>
                  </a:lnTo>
                  <a:lnTo>
                    <a:pt x="727" y="994"/>
                  </a:lnTo>
                  <a:lnTo>
                    <a:pt x="729" y="994"/>
                  </a:lnTo>
                  <a:lnTo>
                    <a:pt x="729" y="995"/>
                  </a:lnTo>
                  <a:lnTo>
                    <a:pt x="727" y="995"/>
                  </a:lnTo>
                  <a:lnTo>
                    <a:pt x="726" y="995"/>
                  </a:lnTo>
                  <a:lnTo>
                    <a:pt x="726" y="996"/>
                  </a:lnTo>
                  <a:lnTo>
                    <a:pt x="726" y="997"/>
                  </a:lnTo>
                  <a:lnTo>
                    <a:pt x="725" y="997"/>
                  </a:lnTo>
                  <a:lnTo>
                    <a:pt x="725" y="999"/>
                  </a:lnTo>
                  <a:lnTo>
                    <a:pt x="724" y="999"/>
                  </a:lnTo>
                  <a:lnTo>
                    <a:pt x="724" y="1000"/>
                  </a:lnTo>
                  <a:lnTo>
                    <a:pt x="724" y="999"/>
                  </a:lnTo>
                  <a:lnTo>
                    <a:pt x="722" y="999"/>
                  </a:lnTo>
                  <a:lnTo>
                    <a:pt x="721" y="999"/>
                  </a:lnTo>
                  <a:lnTo>
                    <a:pt x="720" y="999"/>
                  </a:lnTo>
                  <a:lnTo>
                    <a:pt x="718" y="999"/>
                  </a:lnTo>
                  <a:lnTo>
                    <a:pt x="718" y="1000"/>
                  </a:lnTo>
                  <a:lnTo>
                    <a:pt x="717" y="1000"/>
                  </a:lnTo>
                  <a:lnTo>
                    <a:pt x="716" y="1000"/>
                  </a:lnTo>
                  <a:lnTo>
                    <a:pt x="714" y="1000"/>
                  </a:lnTo>
                  <a:lnTo>
                    <a:pt x="714" y="1001"/>
                  </a:lnTo>
                  <a:lnTo>
                    <a:pt x="714" y="1003"/>
                  </a:lnTo>
                  <a:lnTo>
                    <a:pt x="714" y="1004"/>
                  </a:lnTo>
                  <a:lnTo>
                    <a:pt x="713" y="1004"/>
                  </a:lnTo>
                  <a:lnTo>
                    <a:pt x="713" y="1005"/>
                  </a:lnTo>
                  <a:lnTo>
                    <a:pt x="713" y="1007"/>
                  </a:lnTo>
                  <a:lnTo>
                    <a:pt x="713" y="1008"/>
                  </a:lnTo>
                  <a:lnTo>
                    <a:pt x="713" y="1009"/>
                  </a:lnTo>
                  <a:lnTo>
                    <a:pt x="713" y="1011"/>
                  </a:lnTo>
                  <a:lnTo>
                    <a:pt x="714" y="1011"/>
                  </a:lnTo>
                  <a:lnTo>
                    <a:pt x="713" y="1011"/>
                  </a:lnTo>
                  <a:lnTo>
                    <a:pt x="712" y="1011"/>
                  </a:lnTo>
                  <a:lnTo>
                    <a:pt x="710" y="1011"/>
                  </a:lnTo>
                  <a:lnTo>
                    <a:pt x="709" y="1011"/>
                  </a:lnTo>
                  <a:lnTo>
                    <a:pt x="708" y="1011"/>
                  </a:lnTo>
                  <a:lnTo>
                    <a:pt x="708" y="1012"/>
                  </a:lnTo>
                  <a:lnTo>
                    <a:pt x="707" y="1012"/>
                  </a:lnTo>
                  <a:lnTo>
                    <a:pt x="707" y="1011"/>
                  </a:lnTo>
                  <a:lnTo>
                    <a:pt x="708" y="1011"/>
                  </a:lnTo>
                  <a:lnTo>
                    <a:pt x="708" y="1009"/>
                  </a:lnTo>
                  <a:lnTo>
                    <a:pt x="707" y="1009"/>
                  </a:lnTo>
                  <a:lnTo>
                    <a:pt x="705" y="1009"/>
                  </a:lnTo>
                  <a:lnTo>
                    <a:pt x="704" y="1009"/>
                  </a:lnTo>
                  <a:lnTo>
                    <a:pt x="704" y="1011"/>
                  </a:lnTo>
                  <a:lnTo>
                    <a:pt x="703" y="1012"/>
                  </a:lnTo>
                  <a:lnTo>
                    <a:pt x="703" y="1013"/>
                  </a:lnTo>
                  <a:lnTo>
                    <a:pt x="703" y="1014"/>
                  </a:lnTo>
                  <a:lnTo>
                    <a:pt x="703" y="1016"/>
                  </a:lnTo>
                  <a:lnTo>
                    <a:pt x="704" y="1016"/>
                  </a:lnTo>
                  <a:lnTo>
                    <a:pt x="705" y="1016"/>
                  </a:lnTo>
                  <a:lnTo>
                    <a:pt x="705" y="1017"/>
                  </a:lnTo>
                  <a:lnTo>
                    <a:pt x="705" y="1018"/>
                  </a:lnTo>
                  <a:lnTo>
                    <a:pt x="704" y="1018"/>
                  </a:lnTo>
                  <a:lnTo>
                    <a:pt x="704" y="1020"/>
                  </a:lnTo>
                  <a:lnTo>
                    <a:pt x="704" y="1021"/>
                  </a:lnTo>
                  <a:lnTo>
                    <a:pt x="704" y="1022"/>
                  </a:lnTo>
                  <a:lnTo>
                    <a:pt x="704" y="1024"/>
                  </a:lnTo>
                  <a:lnTo>
                    <a:pt x="703" y="1024"/>
                  </a:lnTo>
                  <a:lnTo>
                    <a:pt x="701" y="1024"/>
                  </a:lnTo>
                  <a:lnTo>
                    <a:pt x="700" y="1024"/>
                  </a:lnTo>
                  <a:lnTo>
                    <a:pt x="700" y="1022"/>
                  </a:lnTo>
                  <a:lnTo>
                    <a:pt x="699" y="1022"/>
                  </a:lnTo>
                  <a:lnTo>
                    <a:pt x="699" y="1021"/>
                  </a:lnTo>
                  <a:lnTo>
                    <a:pt x="699" y="1020"/>
                  </a:lnTo>
                  <a:lnTo>
                    <a:pt x="697" y="1020"/>
                  </a:lnTo>
                  <a:lnTo>
                    <a:pt x="697" y="1018"/>
                  </a:lnTo>
                  <a:lnTo>
                    <a:pt x="697" y="1017"/>
                  </a:lnTo>
                  <a:lnTo>
                    <a:pt x="696" y="1017"/>
                  </a:lnTo>
                  <a:lnTo>
                    <a:pt x="695" y="1017"/>
                  </a:lnTo>
                  <a:lnTo>
                    <a:pt x="695" y="1018"/>
                  </a:lnTo>
                  <a:lnTo>
                    <a:pt x="693" y="1018"/>
                  </a:lnTo>
                  <a:lnTo>
                    <a:pt x="692" y="1018"/>
                  </a:lnTo>
                  <a:lnTo>
                    <a:pt x="691" y="1018"/>
                  </a:lnTo>
                  <a:lnTo>
                    <a:pt x="691" y="1020"/>
                  </a:lnTo>
                  <a:lnTo>
                    <a:pt x="690" y="1021"/>
                  </a:lnTo>
                  <a:lnTo>
                    <a:pt x="688" y="1021"/>
                  </a:lnTo>
                  <a:lnTo>
                    <a:pt x="688" y="1022"/>
                  </a:lnTo>
                  <a:lnTo>
                    <a:pt x="688" y="1024"/>
                  </a:lnTo>
                  <a:lnTo>
                    <a:pt x="687" y="1025"/>
                  </a:lnTo>
                  <a:lnTo>
                    <a:pt x="686" y="1026"/>
                  </a:lnTo>
                  <a:lnTo>
                    <a:pt x="684" y="1026"/>
                  </a:lnTo>
                  <a:lnTo>
                    <a:pt x="683" y="1028"/>
                  </a:lnTo>
                  <a:lnTo>
                    <a:pt x="682" y="1028"/>
                  </a:lnTo>
                  <a:lnTo>
                    <a:pt x="680" y="1026"/>
                  </a:lnTo>
                  <a:lnTo>
                    <a:pt x="679" y="1026"/>
                  </a:lnTo>
                  <a:lnTo>
                    <a:pt x="678" y="1026"/>
                  </a:lnTo>
                  <a:lnTo>
                    <a:pt x="676" y="1026"/>
                  </a:lnTo>
                  <a:lnTo>
                    <a:pt x="676" y="1025"/>
                  </a:lnTo>
                  <a:lnTo>
                    <a:pt x="676" y="1024"/>
                  </a:lnTo>
                  <a:lnTo>
                    <a:pt x="676" y="1022"/>
                  </a:lnTo>
                  <a:lnTo>
                    <a:pt x="678" y="1022"/>
                  </a:lnTo>
                  <a:lnTo>
                    <a:pt x="678" y="1021"/>
                  </a:lnTo>
                  <a:lnTo>
                    <a:pt x="678" y="1020"/>
                  </a:lnTo>
                  <a:lnTo>
                    <a:pt x="679" y="1020"/>
                  </a:lnTo>
                  <a:lnTo>
                    <a:pt x="679" y="1018"/>
                  </a:lnTo>
                  <a:lnTo>
                    <a:pt x="678" y="1018"/>
                  </a:lnTo>
                  <a:lnTo>
                    <a:pt x="678" y="1017"/>
                  </a:lnTo>
                  <a:lnTo>
                    <a:pt x="676" y="1017"/>
                  </a:lnTo>
                  <a:lnTo>
                    <a:pt x="675" y="1016"/>
                  </a:lnTo>
                  <a:lnTo>
                    <a:pt x="674" y="1016"/>
                  </a:lnTo>
                  <a:lnTo>
                    <a:pt x="674" y="1014"/>
                  </a:lnTo>
                  <a:lnTo>
                    <a:pt x="674" y="1013"/>
                  </a:lnTo>
                  <a:lnTo>
                    <a:pt x="674" y="1012"/>
                  </a:lnTo>
                  <a:lnTo>
                    <a:pt x="674" y="1011"/>
                  </a:lnTo>
                  <a:lnTo>
                    <a:pt x="674" y="1009"/>
                  </a:lnTo>
                  <a:lnTo>
                    <a:pt x="675" y="1008"/>
                  </a:lnTo>
                  <a:lnTo>
                    <a:pt x="675" y="1007"/>
                  </a:lnTo>
                  <a:lnTo>
                    <a:pt x="676" y="1007"/>
                  </a:lnTo>
                  <a:lnTo>
                    <a:pt x="676" y="1005"/>
                  </a:lnTo>
                  <a:lnTo>
                    <a:pt x="676" y="1004"/>
                  </a:lnTo>
                  <a:lnTo>
                    <a:pt x="676" y="1003"/>
                  </a:lnTo>
                  <a:lnTo>
                    <a:pt x="675" y="1003"/>
                  </a:lnTo>
                  <a:lnTo>
                    <a:pt x="675" y="1004"/>
                  </a:lnTo>
                  <a:lnTo>
                    <a:pt x="674" y="1004"/>
                  </a:lnTo>
                  <a:lnTo>
                    <a:pt x="672" y="1004"/>
                  </a:lnTo>
                  <a:lnTo>
                    <a:pt x="671" y="1004"/>
                  </a:lnTo>
                  <a:lnTo>
                    <a:pt x="670" y="1004"/>
                  </a:lnTo>
                  <a:lnTo>
                    <a:pt x="670" y="1005"/>
                  </a:lnTo>
                  <a:lnTo>
                    <a:pt x="670" y="1007"/>
                  </a:lnTo>
                  <a:lnTo>
                    <a:pt x="670" y="1008"/>
                  </a:lnTo>
                  <a:lnTo>
                    <a:pt x="670" y="1009"/>
                  </a:lnTo>
                  <a:lnTo>
                    <a:pt x="669" y="1009"/>
                  </a:lnTo>
                  <a:lnTo>
                    <a:pt x="667" y="1011"/>
                  </a:lnTo>
                  <a:lnTo>
                    <a:pt x="666" y="1011"/>
                  </a:lnTo>
                  <a:lnTo>
                    <a:pt x="665" y="1011"/>
                  </a:lnTo>
                  <a:lnTo>
                    <a:pt x="663" y="1011"/>
                  </a:lnTo>
                  <a:lnTo>
                    <a:pt x="663" y="1009"/>
                  </a:lnTo>
                  <a:lnTo>
                    <a:pt x="662" y="1009"/>
                  </a:lnTo>
                  <a:lnTo>
                    <a:pt x="661" y="1009"/>
                  </a:lnTo>
                  <a:lnTo>
                    <a:pt x="659" y="1009"/>
                  </a:lnTo>
                  <a:lnTo>
                    <a:pt x="658" y="1009"/>
                  </a:lnTo>
                  <a:lnTo>
                    <a:pt x="658" y="1011"/>
                  </a:lnTo>
                  <a:lnTo>
                    <a:pt x="658" y="1012"/>
                  </a:lnTo>
                  <a:lnTo>
                    <a:pt x="657" y="1012"/>
                  </a:lnTo>
                  <a:lnTo>
                    <a:pt x="655" y="1012"/>
                  </a:lnTo>
                  <a:lnTo>
                    <a:pt x="655" y="1011"/>
                  </a:lnTo>
                  <a:lnTo>
                    <a:pt x="654" y="1011"/>
                  </a:lnTo>
                  <a:lnTo>
                    <a:pt x="655" y="1011"/>
                  </a:lnTo>
                  <a:lnTo>
                    <a:pt x="657" y="1009"/>
                  </a:lnTo>
                  <a:lnTo>
                    <a:pt x="658" y="1008"/>
                  </a:lnTo>
                  <a:lnTo>
                    <a:pt x="658" y="1007"/>
                  </a:lnTo>
                  <a:lnTo>
                    <a:pt x="659" y="1005"/>
                  </a:lnTo>
                  <a:lnTo>
                    <a:pt x="661" y="1004"/>
                  </a:lnTo>
                  <a:lnTo>
                    <a:pt x="659" y="1003"/>
                  </a:lnTo>
                  <a:lnTo>
                    <a:pt x="658" y="1003"/>
                  </a:lnTo>
                  <a:lnTo>
                    <a:pt x="657" y="1004"/>
                  </a:lnTo>
                  <a:lnTo>
                    <a:pt x="655" y="1004"/>
                  </a:lnTo>
                  <a:lnTo>
                    <a:pt x="655" y="1005"/>
                  </a:lnTo>
                  <a:lnTo>
                    <a:pt x="657" y="1005"/>
                  </a:lnTo>
                  <a:lnTo>
                    <a:pt x="657" y="1007"/>
                  </a:lnTo>
                  <a:lnTo>
                    <a:pt x="655" y="1007"/>
                  </a:lnTo>
                  <a:lnTo>
                    <a:pt x="655" y="1005"/>
                  </a:lnTo>
                  <a:lnTo>
                    <a:pt x="654" y="1005"/>
                  </a:lnTo>
                  <a:lnTo>
                    <a:pt x="654" y="1007"/>
                  </a:lnTo>
                  <a:lnTo>
                    <a:pt x="654" y="1008"/>
                  </a:lnTo>
                  <a:lnTo>
                    <a:pt x="653" y="1008"/>
                  </a:lnTo>
                  <a:lnTo>
                    <a:pt x="653" y="1007"/>
                  </a:lnTo>
                  <a:lnTo>
                    <a:pt x="653" y="1005"/>
                  </a:lnTo>
                  <a:lnTo>
                    <a:pt x="653" y="1004"/>
                  </a:lnTo>
                  <a:lnTo>
                    <a:pt x="653" y="1003"/>
                  </a:lnTo>
                  <a:lnTo>
                    <a:pt x="653" y="1001"/>
                  </a:lnTo>
                  <a:lnTo>
                    <a:pt x="653" y="1000"/>
                  </a:lnTo>
                  <a:lnTo>
                    <a:pt x="652" y="1000"/>
                  </a:lnTo>
                  <a:lnTo>
                    <a:pt x="650" y="1000"/>
                  </a:lnTo>
                  <a:lnTo>
                    <a:pt x="650" y="999"/>
                  </a:lnTo>
                  <a:lnTo>
                    <a:pt x="649" y="999"/>
                  </a:lnTo>
                  <a:lnTo>
                    <a:pt x="648" y="999"/>
                  </a:lnTo>
                  <a:lnTo>
                    <a:pt x="646" y="999"/>
                  </a:lnTo>
                  <a:lnTo>
                    <a:pt x="645" y="999"/>
                  </a:lnTo>
                  <a:lnTo>
                    <a:pt x="644" y="999"/>
                  </a:lnTo>
                  <a:lnTo>
                    <a:pt x="642" y="999"/>
                  </a:lnTo>
                  <a:lnTo>
                    <a:pt x="641" y="999"/>
                  </a:lnTo>
                  <a:lnTo>
                    <a:pt x="640" y="999"/>
                  </a:lnTo>
                  <a:lnTo>
                    <a:pt x="638" y="999"/>
                  </a:lnTo>
                  <a:lnTo>
                    <a:pt x="637" y="999"/>
                  </a:lnTo>
                  <a:lnTo>
                    <a:pt x="636" y="999"/>
                  </a:lnTo>
                  <a:lnTo>
                    <a:pt x="634" y="999"/>
                  </a:lnTo>
                  <a:lnTo>
                    <a:pt x="634" y="1000"/>
                  </a:lnTo>
                  <a:lnTo>
                    <a:pt x="634" y="1001"/>
                  </a:lnTo>
                  <a:lnTo>
                    <a:pt x="636" y="1001"/>
                  </a:lnTo>
                  <a:lnTo>
                    <a:pt x="637" y="1001"/>
                  </a:lnTo>
                  <a:lnTo>
                    <a:pt x="637" y="1003"/>
                  </a:lnTo>
                  <a:lnTo>
                    <a:pt x="637" y="1004"/>
                  </a:lnTo>
                  <a:lnTo>
                    <a:pt x="637" y="1005"/>
                  </a:lnTo>
                  <a:lnTo>
                    <a:pt x="637" y="1007"/>
                  </a:lnTo>
                  <a:lnTo>
                    <a:pt x="636" y="1007"/>
                  </a:lnTo>
                  <a:lnTo>
                    <a:pt x="634" y="1007"/>
                  </a:lnTo>
                  <a:lnTo>
                    <a:pt x="634" y="1008"/>
                  </a:lnTo>
                  <a:lnTo>
                    <a:pt x="634" y="1009"/>
                  </a:lnTo>
                  <a:lnTo>
                    <a:pt x="633" y="1009"/>
                  </a:lnTo>
                  <a:lnTo>
                    <a:pt x="632" y="1009"/>
                  </a:lnTo>
                  <a:lnTo>
                    <a:pt x="631" y="1008"/>
                  </a:lnTo>
                  <a:lnTo>
                    <a:pt x="629" y="1008"/>
                  </a:lnTo>
                  <a:lnTo>
                    <a:pt x="628" y="1008"/>
                  </a:lnTo>
                  <a:lnTo>
                    <a:pt x="627" y="1008"/>
                  </a:lnTo>
                  <a:lnTo>
                    <a:pt x="625" y="1008"/>
                  </a:lnTo>
                  <a:lnTo>
                    <a:pt x="625" y="1007"/>
                  </a:lnTo>
                  <a:lnTo>
                    <a:pt x="624" y="1008"/>
                  </a:lnTo>
                  <a:lnTo>
                    <a:pt x="624" y="1009"/>
                  </a:lnTo>
                  <a:lnTo>
                    <a:pt x="623" y="1009"/>
                  </a:lnTo>
                  <a:lnTo>
                    <a:pt x="621" y="1009"/>
                  </a:lnTo>
                  <a:lnTo>
                    <a:pt x="621" y="1008"/>
                  </a:lnTo>
                  <a:lnTo>
                    <a:pt x="621" y="1007"/>
                  </a:lnTo>
                  <a:lnTo>
                    <a:pt x="620" y="1007"/>
                  </a:lnTo>
                  <a:lnTo>
                    <a:pt x="620" y="1005"/>
                  </a:lnTo>
                  <a:lnTo>
                    <a:pt x="619" y="1005"/>
                  </a:lnTo>
                  <a:lnTo>
                    <a:pt x="617" y="1005"/>
                  </a:lnTo>
                  <a:lnTo>
                    <a:pt x="617" y="1007"/>
                  </a:lnTo>
                  <a:lnTo>
                    <a:pt x="616" y="1007"/>
                  </a:lnTo>
                  <a:lnTo>
                    <a:pt x="615" y="1005"/>
                  </a:lnTo>
                  <a:lnTo>
                    <a:pt x="614" y="1005"/>
                  </a:lnTo>
                  <a:lnTo>
                    <a:pt x="612" y="1005"/>
                  </a:lnTo>
                  <a:lnTo>
                    <a:pt x="611" y="1005"/>
                  </a:lnTo>
                  <a:lnTo>
                    <a:pt x="611" y="1007"/>
                  </a:lnTo>
                  <a:lnTo>
                    <a:pt x="611" y="1008"/>
                  </a:lnTo>
                  <a:lnTo>
                    <a:pt x="612" y="1008"/>
                  </a:lnTo>
                  <a:lnTo>
                    <a:pt x="612" y="1009"/>
                  </a:lnTo>
                  <a:lnTo>
                    <a:pt x="612" y="1011"/>
                  </a:lnTo>
                  <a:lnTo>
                    <a:pt x="611" y="1011"/>
                  </a:lnTo>
                  <a:lnTo>
                    <a:pt x="611" y="1012"/>
                  </a:lnTo>
                  <a:lnTo>
                    <a:pt x="611" y="1013"/>
                  </a:lnTo>
                  <a:lnTo>
                    <a:pt x="610" y="1013"/>
                  </a:lnTo>
                  <a:lnTo>
                    <a:pt x="610" y="1014"/>
                  </a:lnTo>
                  <a:lnTo>
                    <a:pt x="610" y="1016"/>
                  </a:lnTo>
                  <a:lnTo>
                    <a:pt x="610" y="1017"/>
                  </a:lnTo>
                  <a:lnTo>
                    <a:pt x="608" y="1017"/>
                  </a:lnTo>
                  <a:lnTo>
                    <a:pt x="608" y="1016"/>
                  </a:lnTo>
                  <a:lnTo>
                    <a:pt x="607" y="1016"/>
                  </a:lnTo>
                  <a:lnTo>
                    <a:pt x="607" y="1014"/>
                  </a:lnTo>
                  <a:lnTo>
                    <a:pt x="606" y="1014"/>
                  </a:lnTo>
                  <a:lnTo>
                    <a:pt x="606" y="1013"/>
                  </a:lnTo>
                  <a:lnTo>
                    <a:pt x="604" y="1013"/>
                  </a:lnTo>
                  <a:lnTo>
                    <a:pt x="604" y="1014"/>
                  </a:lnTo>
                  <a:lnTo>
                    <a:pt x="603" y="1014"/>
                  </a:lnTo>
                  <a:lnTo>
                    <a:pt x="603" y="1016"/>
                  </a:lnTo>
                  <a:lnTo>
                    <a:pt x="602" y="1016"/>
                  </a:lnTo>
                  <a:lnTo>
                    <a:pt x="600" y="1017"/>
                  </a:lnTo>
                  <a:lnTo>
                    <a:pt x="600" y="1018"/>
                  </a:lnTo>
                  <a:lnTo>
                    <a:pt x="599" y="1018"/>
                  </a:lnTo>
                  <a:lnTo>
                    <a:pt x="598" y="1018"/>
                  </a:lnTo>
                  <a:lnTo>
                    <a:pt x="598" y="1017"/>
                  </a:lnTo>
                  <a:lnTo>
                    <a:pt x="596" y="1017"/>
                  </a:lnTo>
                  <a:lnTo>
                    <a:pt x="595" y="1017"/>
                  </a:lnTo>
                  <a:lnTo>
                    <a:pt x="595" y="1016"/>
                  </a:lnTo>
                  <a:lnTo>
                    <a:pt x="594" y="1016"/>
                  </a:lnTo>
                  <a:lnTo>
                    <a:pt x="593" y="1016"/>
                  </a:lnTo>
                  <a:lnTo>
                    <a:pt x="593" y="1014"/>
                  </a:lnTo>
                  <a:lnTo>
                    <a:pt x="591" y="1014"/>
                  </a:lnTo>
                  <a:lnTo>
                    <a:pt x="591" y="1016"/>
                  </a:lnTo>
                  <a:lnTo>
                    <a:pt x="590" y="1016"/>
                  </a:lnTo>
                  <a:lnTo>
                    <a:pt x="590" y="1017"/>
                  </a:lnTo>
                  <a:lnTo>
                    <a:pt x="590" y="1018"/>
                  </a:lnTo>
                  <a:lnTo>
                    <a:pt x="590" y="1020"/>
                  </a:lnTo>
                  <a:lnTo>
                    <a:pt x="590" y="1021"/>
                  </a:lnTo>
                  <a:lnTo>
                    <a:pt x="590" y="1022"/>
                  </a:lnTo>
                  <a:lnTo>
                    <a:pt x="589" y="1022"/>
                  </a:lnTo>
                  <a:lnTo>
                    <a:pt x="587" y="1022"/>
                  </a:lnTo>
                  <a:lnTo>
                    <a:pt x="586" y="1021"/>
                  </a:lnTo>
                  <a:lnTo>
                    <a:pt x="585" y="1021"/>
                  </a:lnTo>
                  <a:lnTo>
                    <a:pt x="585" y="1020"/>
                  </a:lnTo>
                  <a:lnTo>
                    <a:pt x="585" y="1018"/>
                  </a:lnTo>
                  <a:lnTo>
                    <a:pt x="585" y="1017"/>
                  </a:lnTo>
                  <a:lnTo>
                    <a:pt x="585" y="1016"/>
                  </a:lnTo>
                  <a:lnTo>
                    <a:pt x="583" y="1016"/>
                  </a:lnTo>
                  <a:lnTo>
                    <a:pt x="582" y="1016"/>
                  </a:lnTo>
                  <a:lnTo>
                    <a:pt x="582" y="1017"/>
                  </a:lnTo>
                  <a:lnTo>
                    <a:pt x="582" y="1018"/>
                  </a:lnTo>
                  <a:lnTo>
                    <a:pt x="583" y="1020"/>
                  </a:lnTo>
                  <a:lnTo>
                    <a:pt x="583" y="1021"/>
                  </a:lnTo>
                  <a:lnTo>
                    <a:pt x="583" y="1022"/>
                  </a:lnTo>
                  <a:lnTo>
                    <a:pt x="585" y="1024"/>
                  </a:lnTo>
                  <a:lnTo>
                    <a:pt x="585" y="1025"/>
                  </a:lnTo>
                  <a:lnTo>
                    <a:pt x="586" y="1025"/>
                  </a:lnTo>
                  <a:lnTo>
                    <a:pt x="586" y="1026"/>
                  </a:lnTo>
                  <a:lnTo>
                    <a:pt x="587" y="1026"/>
                  </a:lnTo>
                  <a:lnTo>
                    <a:pt x="587" y="1028"/>
                  </a:lnTo>
                  <a:lnTo>
                    <a:pt x="587" y="1029"/>
                  </a:lnTo>
                  <a:lnTo>
                    <a:pt x="586" y="1029"/>
                  </a:lnTo>
                  <a:lnTo>
                    <a:pt x="586" y="1030"/>
                  </a:lnTo>
                  <a:lnTo>
                    <a:pt x="586" y="1031"/>
                  </a:lnTo>
                  <a:lnTo>
                    <a:pt x="586" y="1033"/>
                  </a:lnTo>
                  <a:lnTo>
                    <a:pt x="586" y="1034"/>
                  </a:lnTo>
                  <a:lnTo>
                    <a:pt x="586" y="1035"/>
                  </a:lnTo>
                  <a:lnTo>
                    <a:pt x="586" y="1037"/>
                  </a:lnTo>
                  <a:lnTo>
                    <a:pt x="586" y="1038"/>
                  </a:lnTo>
                  <a:lnTo>
                    <a:pt x="586" y="1039"/>
                  </a:lnTo>
                  <a:lnTo>
                    <a:pt x="586" y="1041"/>
                  </a:lnTo>
                  <a:lnTo>
                    <a:pt x="585" y="1041"/>
                  </a:lnTo>
                  <a:lnTo>
                    <a:pt x="585" y="1042"/>
                  </a:lnTo>
                  <a:lnTo>
                    <a:pt x="583" y="1042"/>
                  </a:lnTo>
                  <a:lnTo>
                    <a:pt x="583" y="1041"/>
                  </a:lnTo>
                  <a:lnTo>
                    <a:pt x="582" y="1041"/>
                  </a:lnTo>
                  <a:lnTo>
                    <a:pt x="581" y="1041"/>
                  </a:lnTo>
                  <a:lnTo>
                    <a:pt x="581" y="1042"/>
                  </a:lnTo>
                  <a:lnTo>
                    <a:pt x="579" y="1042"/>
                  </a:lnTo>
                  <a:lnTo>
                    <a:pt x="579" y="1043"/>
                  </a:lnTo>
                  <a:lnTo>
                    <a:pt x="578" y="1045"/>
                  </a:lnTo>
                  <a:lnTo>
                    <a:pt x="577" y="1045"/>
                  </a:lnTo>
                  <a:lnTo>
                    <a:pt x="577" y="1046"/>
                  </a:lnTo>
                  <a:lnTo>
                    <a:pt x="577" y="1045"/>
                  </a:lnTo>
                  <a:lnTo>
                    <a:pt x="576" y="1045"/>
                  </a:lnTo>
                  <a:lnTo>
                    <a:pt x="576" y="1043"/>
                  </a:lnTo>
                  <a:lnTo>
                    <a:pt x="576" y="1042"/>
                  </a:lnTo>
                  <a:lnTo>
                    <a:pt x="576" y="1041"/>
                  </a:lnTo>
                  <a:lnTo>
                    <a:pt x="574" y="1039"/>
                  </a:lnTo>
                  <a:lnTo>
                    <a:pt x="573" y="1039"/>
                  </a:lnTo>
                  <a:lnTo>
                    <a:pt x="573" y="1038"/>
                  </a:lnTo>
                  <a:lnTo>
                    <a:pt x="572" y="1038"/>
                  </a:lnTo>
                  <a:lnTo>
                    <a:pt x="570" y="1037"/>
                  </a:lnTo>
                  <a:lnTo>
                    <a:pt x="569" y="1037"/>
                  </a:lnTo>
                  <a:lnTo>
                    <a:pt x="569" y="1038"/>
                  </a:lnTo>
                  <a:lnTo>
                    <a:pt x="570" y="1038"/>
                  </a:lnTo>
                  <a:lnTo>
                    <a:pt x="570" y="1039"/>
                  </a:lnTo>
                  <a:lnTo>
                    <a:pt x="570" y="1041"/>
                  </a:lnTo>
                  <a:lnTo>
                    <a:pt x="569" y="1041"/>
                  </a:lnTo>
                  <a:lnTo>
                    <a:pt x="568" y="1041"/>
                  </a:lnTo>
                  <a:lnTo>
                    <a:pt x="566" y="1039"/>
                  </a:lnTo>
                  <a:lnTo>
                    <a:pt x="566" y="1038"/>
                  </a:lnTo>
                  <a:lnTo>
                    <a:pt x="565" y="1038"/>
                  </a:lnTo>
                  <a:lnTo>
                    <a:pt x="565" y="1037"/>
                  </a:lnTo>
                  <a:lnTo>
                    <a:pt x="564" y="1037"/>
                  </a:lnTo>
                  <a:lnTo>
                    <a:pt x="564" y="1038"/>
                  </a:lnTo>
                  <a:lnTo>
                    <a:pt x="562" y="1038"/>
                  </a:lnTo>
                  <a:lnTo>
                    <a:pt x="562" y="1037"/>
                  </a:lnTo>
                  <a:lnTo>
                    <a:pt x="562" y="1035"/>
                  </a:lnTo>
                  <a:lnTo>
                    <a:pt x="564" y="1035"/>
                  </a:lnTo>
                  <a:lnTo>
                    <a:pt x="564" y="1034"/>
                  </a:lnTo>
                  <a:lnTo>
                    <a:pt x="564" y="1033"/>
                  </a:lnTo>
                  <a:lnTo>
                    <a:pt x="562" y="1033"/>
                  </a:lnTo>
                  <a:lnTo>
                    <a:pt x="561" y="1033"/>
                  </a:lnTo>
                  <a:lnTo>
                    <a:pt x="560" y="1033"/>
                  </a:lnTo>
                  <a:lnTo>
                    <a:pt x="559" y="1033"/>
                  </a:lnTo>
                  <a:lnTo>
                    <a:pt x="557" y="1033"/>
                  </a:lnTo>
                  <a:lnTo>
                    <a:pt x="556" y="1033"/>
                  </a:lnTo>
                  <a:lnTo>
                    <a:pt x="555" y="1033"/>
                  </a:lnTo>
                  <a:lnTo>
                    <a:pt x="555" y="1034"/>
                  </a:lnTo>
                  <a:lnTo>
                    <a:pt x="553" y="1034"/>
                  </a:lnTo>
                  <a:lnTo>
                    <a:pt x="553" y="1035"/>
                  </a:lnTo>
                  <a:lnTo>
                    <a:pt x="552" y="1035"/>
                  </a:lnTo>
                  <a:lnTo>
                    <a:pt x="552" y="1034"/>
                  </a:lnTo>
                  <a:lnTo>
                    <a:pt x="551" y="1034"/>
                  </a:lnTo>
                  <a:lnTo>
                    <a:pt x="549" y="1034"/>
                  </a:lnTo>
                  <a:lnTo>
                    <a:pt x="549" y="1033"/>
                  </a:lnTo>
                  <a:lnTo>
                    <a:pt x="551" y="1033"/>
                  </a:lnTo>
                  <a:lnTo>
                    <a:pt x="551" y="1031"/>
                  </a:lnTo>
                  <a:lnTo>
                    <a:pt x="552" y="1031"/>
                  </a:lnTo>
                  <a:lnTo>
                    <a:pt x="552" y="1030"/>
                  </a:lnTo>
                  <a:lnTo>
                    <a:pt x="552" y="1029"/>
                  </a:lnTo>
                  <a:lnTo>
                    <a:pt x="552" y="1028"/>
                  </a:lnTo>
                  <a:lnTo>
                    <a:pt x="553" y="1026"/>
                  </a:lnTo>
                  <a:lnTo>
                    <a:pt x="553" y="1025"/>
                  </a:lnTo>
                  <a:lnTo>
                    <a:pt x="553" y="1024"/>
                  </a:lnTo>
                  <a:lnTo>
                    <a:pt x="555" y="1024"/>
                  </a:lnTo>
                  <a:lnTo>
                    <a:pt x="556" y="1024"/>
                  </a:lnTo>
                  <a:lnTo>
                    <a:pt x="557" y="1024"/>
                  </a:lnTo>
                  <a:lnTo>
                    <a:pt x="559" y="1025"/>
                  </a:lnTo>
                  <a:lnTo>
                    <a:pt x="559" y="1026"/>
                  </a:lnTo>
                  <a:lnTo>
                    <a:pt x="560" y="1026"/>
                  </a:lnTo>
                  <a:lnTo>
                    <a:pt x="561" y="1026"/>
                  </a:lnTo>
                  <a:lnTo>
                    <a:pt x="561" y="1025"/>
                  </a:lnTo>
                  <a:lnTo>
                    <a:pt x="562" y="1025"/>
                  </a:lnTo>
                  <a:lnTo>
                    <a:pt x="564" y="1025"/>
                  </a:lnTo>
                  <a:lnTo>
                    <a:pt x="564" y="1024"/>
                  </a:lnTo>
                  <a:lnTo>
                    <a:pt x="564" y="1022"/>
                  </a:lnTo>
                  <a:lnTo>
                    <a:pt x="562" y="1022"/>
                  </a:lnTo>
                  <a:lnTo>
                    <a:pt x="562" y="1021"/>
                  </a:lnTo>
                  <a:lnTo>
                    <a:pt x="561" y="1021"/>
                  </a:lnTo>
                  <a:lnTo>
                    <a:pt x="560" y="1021"/>
                  </a:lnTo>
                  <a:lnTo>
                    <a:pt x="560" y="1020"/>
                  </a:lnTo>
                  <a:lnTo>
                    <a:pt x="561" y="1020"/>
                  </a:lnTo>
                  <a:lnTo>
                    <a:pt x="561" y="1018"/>
                  </a:lnTo>
                  <a:lnTo>
                    <a:pt x="562" y="1018"/>
                  </a:lnTo>
                  <a:lnTo>
                    <a:pt x="562" y="1017"/>
                  </a:lnTo>
                  <a:lnTo>
                    <a:pt x="562" y="1016"/>
                  </a:lnTo>
                  <a:lnTo>
                    <a:pt x="562" y="1014"/>
                  </a:lnTo>
                  <a:lnTo>
                    <a:pt x="561" y="1014"/>
                  </a:lnTo>
                  <a:lnTo>
                    <a:pt x="560" y="1014"/>
                  </a:lnTo>
                  <a:lnTo>
                    <a:pt x="560" y="1013"/>
                  </a:lnTo>
                  <a:lnTo>
                    <a:pt x="559" y="1013"/>
                  </a:lnTo>
                  <a:lnTo>
                    <a:pt x="557" y="1013"/>
                  </a:lnTo>
                  <a:lnTo>
                    <a:pt x="557" y="1012"/>
                  </a:lnTo>
                  <a:lnTo>
                    <a:pt x="556" y="1012"/>
                  </a:lnTo>
                  <a:lnTo>
                    <a:pt x="555" y="1012"/>
                  </a:lnTo>
                  <a:lnTo>
                    <a:pt x="555" y="1011"/>
                  </a:lnTo>
                  <a:lnTo>
                    <a:pt x="553" y="1011"/>
                  </a:lnTo>
                  <a:lnTo>
                    <a:pt x="553" y="1009"/>
                  </a:lnTo>
                  <a:lnTo>
                    <a:pt x="552" y="1009"/>
                  </a:lnTo>
                  <a:lnTo>
                    <a:pt x="552" y="1008"/>
                  </a:lnTo>
                  <a:lnTo>
                    <a:pt x="552" y="1007"/>
                  </a:lnTo>
                  <a:lnTo>
                    <a:pt x="551" y="1005"/>
                  </a:lnTo>
                  <a:lnTo>
                    <a:pt x="551" y="1004"/>
                  </a:lnTo>
                  <a:lnTo>
                    <a:pt x="552" y="1004"/>
                  </a:lnTo>
                  <a:lnTo>
                    <a:pt x="552" y="1003"/>
                  </a:lnTo>
                  <a:lnTo>
                    <a:pt x="551" y="1003"/>
                  </a:lnTo>
                  <a:lnTo>
                    <a:pt x="551" y="1001"/>
                  </a:lnTo>
                  <a:lnTo>
                    <a:pt x="549" y="1001"/>
                  </a:lnTo>
                  <a:lnTo>
                    <a:pt x="548" y="1001"/>
                  </a:lnTo>
                  <a:lnTo>
                    <a:pt x="548" y="1003"/>
                  </a:lnTo>
                  <a:lnTo>
                    <a:pt x="548" y="1004"/>
                  </a:lnTo>
                  <a:lnTo>
                    <a:pt x="548" y="1005"/>
                  </a:lnTo>
                  <a:lnTo>
                    <a:pt x="548" y="1007"/>
                  </a:lnTo>
                  <a:lnTo>
                    <a:pt x="547" y="1007"/>
                  </a:lnTo>
                  <a:lnTo>
                    <a:pt x="547" y="1005"/>
                  </a:lnTo>
                  <a:lnTo>
                    <a:pt x="545" y="1005"/>
                  </a:lnTo>
                  <a:lnTo>
                    <a:pt x="544" y="1005"/>
                  </a:lnTo>
                  <a:lnTo>
                    <a:pt x="544" y="1004"/>
                  </a:lnTo>
                  <a:lnTo>
                    <a:pt x="544" y="1003"/>
                  </a:lnTo>
                  <a:lnTo>
                    <a:pt x="545" y="1003"/>
                  </a:lnTo>
                  <a:lnTo>
                    <a:pt x="544" y="1001"/>
                  </a:lnTo>
                  <a:lnTo>
                    <a:pt x="544" y="1000"/>
                  </a:lnTo>
                  <a:lnTo>
                    <a:pt x="545" y="1000"/>
                  </a:lnTo>
                  <a:lnTo>
                    <a:pt x="545" y="999"/>
                  </a:lnTo>
                  <a:lnTo>
                    <a:pt x="547" y="999"/>
                  </a:lnTo>
                  <a:lnTo>
                    <a:pt x="547" y="997"/>
                  </a:lnTo>
                  <a:lnTo>
                    <a:pt x="545" y="997"/>
                  </a:lnTo>
                  <a:lnTo>
                    <a:pt x="545" y="996"/>
                  </a:lnTo>
                  <a:lnTo>
                    <a:pt x="544" y="996"/>
                  </a:lnTo>
                  <a:lnTo>
                    <a:pt x="543" y="996"/>
                  </a:lnTo>
                  <a:lnTo>
                    <a:pt x="541" y="996"/>
                  </a:lnTo>
                  <a:lnTo>
                    <a:pt x="540" y="995"/>
                  </a:lnTo>
                  <a:lnTo>
                    <a:pt x="539" y="995"/>
                  </a:lnTo>
                  <a:lnTo>
                    <a:pt x="538" y="995"/>
                  </a:lnTo>
                  <a:lnTo>
                    <a:pt x="538" y="996"/>
                  </a:lnTo>
                  <a:lnTo>
                    <a:pt x="536" y="996"/>
                  </a:lnTo>
                  <a:lnTo>
                    <a:pt x="535" y="996"/>
                  </a:lnTo>
                  <a:lnTo>
                    <a:pt x="535" y="997"/>
                  </a:lnTo>
                  <a:lnTo>
                    <a:pt x="535" y="999"/>
                  </a:lnTo>
                  <a:lnTo>
                    <a:pt x="536" y="999"/>
                  </a:lnTo>
                  <a:lnTo>
                    <a:pt x="538" y="999"/>
                  </a:lnTo>
                  <a:lnTo>
                    <a:pt x="538" y="1000"/>
                  </a:lnTo>
                  <a:lnTo>
                    <a:pt x="539" y="1000"/>
                  </a:lnTo>
                  <a:lnTo>
                    <a:pt x="539" y="1001"/>
                  </a:lnTo>
                  <a:lnTo>
                    <a:pt x="538" y="1001"/>
                  </a:lnTo>
                  <a:lnTo>
                    <a:pt x="536" y="1001"/>
                  </a:lnTo>
                  <a:lnTo>
                    <a:pt x="536" y="1003"/>
                  </a:lnTo>
                  <a:lnTo>
                    <a:pt x="535" y="1003"/>
                  </a:lnTo>
                  <a:lnTo>
                    <a:pt x="534" y="1003"/>
                  </a:lnTo>
                  <a:lnTo>
                    <a:pt x="532" y="1003"/>
                  </a:lnTo>
                  <a:lnTo>
                    <a:pt x="531" y="1001"/>
                  </a:lnTo>
                  <a:lnTo>
                    <a:pt x="530" y="1001"/>
                  </a:lnTo>
                  <a:lnTo>
                    <a:pt x="530" y="1003"/>
                  </a:lnTo>
                  <a:lnTo>
                    <a:pt x="528" y="1004"/>
                  </a:lnTo>
                  <a:lnTo>
                    <a:pt x="528" y="1005"/>
                  </a:lnTo>
                  <a:lnTo>
                    <a:pt x="527" y="1005"/>
                  </a:lnTo>
                  <a:lnTo>
                    <a:pt x="527" y="1004"/>
                  </a:lnTo>
                  <a:lnTo>
                    <a:pt x="527" y="1003"/>
                  </a:lnTo>
                  <a:lnTo>
                    <a:pt x="526" y="1003"/>
                  </a:lnTo>
                  <a:lnTo>
                    <a:pt x="524" y="1003"/>
                  </a:lnTo>
                  <a:lnTo>
                    <a:pt x="523" y="1003"/>
                  </a:lnTo>
                  <a:lnTo>
                    <a:pt x="523" y="1004"/>
                  </a:lnTo>
                  <a:lnTo>
                    <a:pt x="523" y="1003"/>
                  </a:lnTo>
                  <a:lnTo>
                    <a:pt x="523" y="1001"/>
                  </a:lnTo>
                  <a:lnTo>
                    <a:pt x="523" y="1000"/>
                  </a:lnTo>
                  <a:lnTo>
                    <a:pt x="522" y="1000"/>
                  </a:lnTo>
                  <a:lnTo>
                    <a:pt x="521" y="1000"/>
                  </a:lnTo>
                  <a:lnTo>
                    <a:pt x="521" y="999"/>
                  </a:lnTo>
                  <a:lnTo>
                    <a:pt x="519" y="999"/>
                  </a:lnTo>
                  <a:lnTo>
                    <a:pt x="519" y="1000"/>
                  </a:lnTo>
                  <a:lnTo>
                    <a:pt x="519" y="1001"/>
                  </a:lnTo>
                  <a:lnTo>
                    <a:pt x="519" y="1003"/>
                  </a:lnTo>
                  <a:lnTo>
                    <a:pt x="521" y="1003"/>
                  </a:lnTo>
                  <a:lnTo>
                    <a:pt x="521" y="1004"/>
                  </a:lnTo>
                  <a:lnTo>
                    <a:pt x="519" y="1004"/>
                  </a:lnTo>
                  <a:lnTo>
                    <a:pt x="518" y="1004"/>
                  </a:lnTo>
                  <a:lnTo>
                    <a:pt x="518" y="1005"/>
                  </a:lnTo>
                  <a:lnTo>
                    <a:pt x="517" y="1005"/>
                  </a:lnTo>
                  <a:lnTo>
                    <a:pt x="517" y="1007"/>
                  </a:lnTo>
                  <a:lnTo>
                    <a:pt x="515" y="1007"/>
                  </a:lnTo>
                  <a:lnTo>
                    <a:pt x="515" y="1008"/>
                  </a:lnTo>
                  <a:lnTo>
                    <a:pt x="514" y="1008"/>
                  </a:lnTo>
                  <a:lnTo>
                    <a:pt x="513" y="1007"/>
                  </a:lnTo>
                  <a:lnTo>
                    <a:pt x="513" y="1005"/>
                  </a:lnTo>
                  <a:lnTo>
                    <a:pt x="513" y="1004"/>
                  </a:lnTo>
                  <a:lnTo>
                    <a:pt x="514" y="1004"/>
                  </a:lnTo>
                  <a:lnTo>
                    <a:pt x="514" y="1003"/>
                  </a:lnTo>
                  <a:lnTo>
                    <a:pt x="514" y="1001"/>
                  </a:lnTo>
                  <a:lnTo>
                    <a:pt x="513" y="1001"/>
                  </a:lnTo>
                  <a:lnTo>
                    <a:pt x="513" y="1000"/>
                  </a:lnTo>
                  <a:lnTo>
                    <a:pt x="511" y="1000"/>
                  </a:lnTo>
                  <a:lnTo>
                    <a:pt x="511" y="999"/>
                  </a:lnTo>
                  <a:lnTo>
                    <a:pt x="510" y="999"/>
                  </a:lnTo>
                  <a:lnTo>
                    <a:pt x="510" y="997"/>
                  </a:lnTo>
                  <a:lnTo>
                    <a:pt x="509" y="999"/>
                  </a:lnTo>
                  <a:lnTo>
                    <a:pt x="509" y="1000"/>
                  </a:lnTo>
                  <a:lnTo>
                    <a:pt x="509" y="1001"/>
                  </a:lnTo>
                  <a:lnTo>
                    <a:pt x="509" y="1003"/>
                  </a:lnTo>
                  <a:lnTo>
                    <a:pt x="507" y="1003"/>
                  </a:lnTo>
                  <a:lnTo>
                    <a:pt x="507" y="1004"/>
                  </a:lnTo>
                  <a:lnTo>
                    <a:pt x="506" y="1004"/>
                  </a:lnTo>
                  <a:lnTo>
                    <a:pt x="506" y="1003"/>
                  </a:lnTo>
                  <a:lnTo>
                    <a:pt x="505" y="1003"/>
                  </a:lnTo>
                  <a:lnTo>
                    <a:pt x="505" y="1001"/>
                  </a:lnTo>
                  <a:lnTo>
                    <a:pt x="503" y="1001"/>
                  </a:lnTo>
                  <a:lnTo>
                    <a:pt x="502" y="1001"/>
                  </a:lnTo>
                  <a:lnTo>
                    <a:pt x="501" y="1001"/>
                  </a:lnTo>
                  <a:lnTo>
                    <a:pt x="501" y="1003"/>
                  </a:lnTo>
                  <a:lnTo>
                    <a:pt x="500" y="1003"/>
                  </a:lnTo>
                  <a:lnTo>
                    <a:pt x="498" y="1004"/>
                  </a:lnTo>
                  <a:lnTo>
                    <a:pt x="498" y="1003"/>
                  </a:lnTo>
                  <a:lnTo>
                    <a:pt x="497" y="1003"/>
                  </a:lnTo>
                  <a:lnTo>
                    <a:pt x="497" y="1001"/>
                  </a:lnTo>
                  <a:lnTo>
                    <a:pt x="496" y="1001"/>
                  </a:lnTo>
                  <a:lnTo>
                    <a:pt x="494" y="1001"/>
                  </a:lnTo>
                  <a:lnTo>
                    <a:pt x="493" y="1001"/>
                  </a:lnTo>
                  <a:lnTo>
                    <a:pt x="493" y="1003"/>
                  </a:lnTo>
                  <a:lnTo>
                    <a:pt x="492" y="1003"/>
                  </a:lnTo>
                  <a:lnTo>
                    <a:pt x="492" y="1001"/>
                  </a:lnTo>
                  <a:lnTo>
                    <a:pt x="493" y="1001"/>
                  </a:lnTo>
                  <a:lnTo>
                    <a:pt x="493" y="1000"/>
                  </a:lnTo>
                  <a:lnTo>
                    <a:pt x="492" y="1000"/>
                  </a:lnTo>
                  <a:lnTo>
                    <a:pt x="490" y="1000"/>
                  </a:lnTo>
                  <a:lnTo>
                    <a:pt x="490" y="1001"/>
                  </a:lnTo>
                  <a:lnTo>
                    <a:pt x="489" y="1001"/>
                  </a:lnTo>
                  <a:lnTo>
                    <a:pt x="489" y="1003"/>
                  </a:lnTo>
                  <a:lnTo>
                    <a:pt x="488" y="1003"/>
                  </a:lnTo>
                  <a:lnTo>
                    <a:pt x="488" y="1001"/>
                  </a:lnTo>
                  <a:lnTo>
                    <a:pt x="486" y="1001"/>
                  </a:lnTo>
                  <a:lnTo>
                    <a:pt x="485" y="1001"/>
                  </a:lnTo>
                  <a:lnTo>
                    <a:pt x="484" y="1001"/>
                  </a:lnTo>
                  <a:lnTo>
                    <a:pt x="484" y="1003"/>
                  </a:lnTo>
                  <a:lnTo>
                    <a:pt x="483" y="1003"/>
                  </a:lnTo>
                  <a:lnTo>
                    <a:pt x="483" y="1001"/>
                  </a:lnTo>
                  <a:lnTo>
                    <a:pt x="483" y="1000"/>
                  </a:lnTo>
                  <a:lnTo>
                    <a:pt x="481" y="1000"/>
                  </a:lnTo>
                  <a:lnTo>
                    <a:pt x="481" y="999"/>
                  </a:lnTo>
                  <a:lnTo>
                    <a:pt x="480" y="999"/>
                  </a:lnTo>
                  <a:lnTo>
                    <a:pt x="479" y="999"/>
                  </a:lnTo>
                  <a:lnTo>
                    <a:pt x="479" y="1000"/>
                  </a:lnTo>
                  <a:lnTo>
                    <a:pt x="477" y="1000"/>
                  </a:lnTo>
                  <a:lnTo>
                    <a:pt x="476" y="1000"/>
                  </a:lnTo>
                  <a:lnTo>
                    <a:pt x="476" y="1001"/>
                  </a:lnTo>
                  <a:lnTo>
                    <a:pt x="477" y="1001"/>
                  </a:lnTo>
                  <a:lnTo>
                    <a:pt x="477" y="1003"/>
                  </a:lnTo>
                  <a:lnTo>
                    <a:pt x="476" y="1003"/>
                  </a:lnTo>
                  <a:lnTo>
                    <a:pt x="476" y="1004"/>
                  </a:lnTo>
                  <a:lnTo>
                    <a:pt x="475" y="1004"/>
                  </a:lnTo>
                  <a:lnTo>
                    <a:pt x="473" y="1004"/>
                  </a:lnTo>
                  <a:lnTo>
                    <a:pt x="472" y="1004"/>
                  </a:lnTo>
                  <a:lnTo>
                    <a:pt x="472" y="1005"/>
                  </a:lnTo>
                  <a:lnTo>
                    <a:pt x="471" y="1005"/>
                  </a:lnTo>
                  <a:lnTo>
                    <a:pt x="469" y="1005"/>
                  </a:lnTo>
                  <a:lnTo>
                    <a:pt x="468" y="1005"/>
                  </a:lnTo>
                  <a:lnTo>
                    <a:pt x="468" y="1004"/>
                  </a:lnTo>
                  <a:lnTo>
                    <a:pt x="467" y="1004"/>
                  </a:lnTo>
                  <a:lnTo>
                    <a:pt x="467" y="1005"/>
                  </a:lnTo>
                  <a:lnTo>
                    <a:pt x="467" y="1007"/>
                  </a:lnTo>
                  <a:lnTo>
                    <a:pt x="466" y="1007"/>
                  </a:lnTo>
                  <a:lnTo>
                    <a:pt x="466" y="1008"/>
                  </a:lnTo>
                  <a:lnTo>
                    <a:pt x="464" y="1008"/>
                  </a:lnTo>
                  <a:lnTo>
                    <a:pt x="464" y="1007"/>
                  </a:lnTo>
                  <a:lnTo>
                    <a:pt x="463" y="1007"/>
                  </a:lnTo>
                  <a:lnTo>
                    <a:pt x="463" y="1008"/>
                  </a:lnTo>
                  <a:lnTo>
                    <a:pt x="463" y="1009"/>
                  </a:lnTo>
                  <a:lnTo>
                    <a:pt x="462" y="1009"/>
                  </a:lnTo>
                  <a:lnTo>
                    <a:pt x="460" y="1009"/>
                  </a:lnTo>
                  <a:lnTo>
                    <a:pt x="460" y="1008"/>
                  </a:lnTo>
                  <a:lnTo>
                    <a:pt x="459" y="1008"/>
                  </a:lnTo>
                  <a:lnTo>
                    <a:pt x="459" y="1007"/>
                  </a:lnTo>
                  <a:lnTo>
                    <a:pt x="459" y="1005"/>
                  </a:lnTo>
                  <a:lnTo>
                    <a:pt x="460" y="1005"/>
                  </a:lnTo>
                  <a:lnTo>
                    <a:pt x="460" y="1007"/>
                  </a:lnTo>
                  <a:lnTo>
                    <a:pt x="460" y="1005"/>
                  </a:lnTo>
                  <a:lnTo>
                    <a:pt x="459" y="1005"/>
                  </a:lnTo>
                  <a:lnTo>
                    <a:pt x="459" y="1004"/>
                  </a:lnTo>
                  <a:lnTo>
                    <a:pt x="458" y="1004"/>
                  </a:lnTo>
                  <a:lnTo>
                    <a:pt x="456" y="1004"/>
                  </a:lnTo>
                  <a:lnTo>
                    <a:pt x="455" y="1003"/>
                  </a:lnTo>
                  <a:lnTo>
                    <a:pt x="455" y="1001"/>
                  </a:lnTo>
                  <a:lnTo>
                    <a:pt x="454" y="1001"/>
                  </a:lnTo>
                  <a:lnTo>
                    <a:pt x="454" y="1000"/>
                  </a:lnTo>
                  <a:lnTo>
                    <a:pt x="452" y="1000"/>
                  </a:lnTo>
                  <a:lnTo>
                    <a:pt x="451" y="1000"/>
                  </a:lnTo>
                  <a:lnTo>
                    <a:pt x="452" y="999"/>
                  </a:lnTo>
                  <a:lnTo>
                    <a:pt x="451" y="999"/>
                  </a:lnTo>
                  <a:lnTo>
                    <a:pt x="450" y="999"/>
                  </a:lnTo>
                  <a:lnTo>
                    <a:pt x="448" y="999"/>
                  </a:lnTo>
                  <a:lnTo>
                    <a:pt x="448" y="997"/>
                  </a:lnTo>
                  <a:lnTo>
                    <a:pt x="450" y="997"/>
                  </a:lnTo>
                  <a:lnTo>
                    <a:pt x="450" y="996"/>
                  </a:lnTo>
                  <a:lnTo>
                    <a:pt x="450" y="995"/>
                  </a:lnTo>
                  <a:lnTo>
                    <a:pt x="451" y="995"/>
                  </a:lnTo>
                  <a:lnTo>
                    <a:pt x="450" y="995"/>
                  </a:lnTo>
                  <a:lnTo>
                    <a:pt x="450" y="994"/>
                  </a:lnTo>
                  <a:lnTo>
                    <a:pt x="448" y="994"/>
                  </a:lnTo>
                  <a:lnTo>
                    <a:pt x="448" y="992"/>
                  </a:lnTo>
                  <a:lnTo>
                    <a:pt x="448" y="994"/>
                  </a:lnTo>
                  <a:lnTo>
                    <a:pt x="447" y="994"/>
                  </a:lnTo>
                  <a:lnTo>
                    <a:pt x="447" y="995"/>
                  </a:lnTo>
                  <a:lnTo>
                    <a:pt x="446" y="996"/>
                  </a:lnTo>
                  <a:lnTo>
                    <a:pt x="446" y="997"/>
                  </a:lnTo>
                  <a:lnTo>
                    <a:pt x="446" y="999"/>
                  </a:lnTo>
                  <a:lnTo>
                    <a:pt x="445" y="999"/>
                  </a:lnTo>
                  <a:lnTo>
                    <a:pt x="445" y="1000"/>
                  </a:lnTo>
                  <a:lnTo>
                    <a:pt x="443" y="1000"/>
                  </a:lnTo>
                  <a:lnTo>
                    <a:pt x="443" y="1001"/>
                  </a:lnTo>
                  <a:lnTo>
                    <a:pt x="442" y="1001"/>
                  </a:lnTo>
                  <a:lnTo>
                    <a:pt x="442" y="1003"/>
                  </a:lnTo>
                  <a:lnTo>
                    <a:pt x="441" y="1001"/>
                  </a:lnTo>
                  <a:lnTo>
                    <a:pt x="441" y="1000"/>
                  </a:lnTo>
                  <a:lnTo>
                    <a:pt x="439" y="1000"/>
                  </a:lnTo>
                  <a:lnTo>
                    <a:pt x="439" y="999"/>
                  </a:lnTo>
                  <a:lnTo>
                    <a:pt x="438" y="999"/>
                  </a:lnTo>
                  <a:lnTo>
                    <a:pt x="438" y="997"/>
                  </a:lnTo>
                  <a:lnTo>
                    <a:pt x="437" y="997"/>
                  </a:lnTo>
                  <a:lnTo>
                    <a:pt x="437" y="996"/>
                  </a:lnTo>
                  <a:lnTo>
                    <a:pt x="437" y="995"/>
                  </a:lnTo>
                  <a:lnTo>
                    <a:pt x="437" y="994"/>
                  </a:lnTo>
                  <a:lnTo>
                    <a:pt x="438" y="994"/>
                  </a:lnTo>
                  <a:lnTo>
                    <a:pt x="438" y="992"/>
                  </a:lnTo>
                  <a:lnTo>
                    <a:pt x="437" y="992"/>
                  </a:lnTo>
                  <a:lnTo>
                    <a:pt x="435" y="992"/>
                  </a:lnTo>
                  <a:lnTo>
                    <a:pt x="437" y="992"/>
                  </a:lnTo>
                  <a:lnTo>
                    <a:pt x="437" y="991"/>
                  </a:lnTo>
                  <a:lnTo>
                    <a:pt x="438" y="991"/>
                  </a:lnTo>
                  <a:lnTo>
                    <a:pt x="438" y="990"/>
                  </a:lnTo>
                  <a:lnTo>
                    <a:pt x="438" y="988"/>
                  </a:lnTo>
                  <a:lnTo>
                    <a:pt x="438" y="987"/>
                  </a:lnTo>
                  <a:lnTo>
                    <a:pt x="439" y="987"/>
                  </a:lnTo>
                  <a:lnTo>
                    <a:pt x="438" y="987"/>
                  </a:lnTo>
                  <a:lnTo>
                    <a:pt x="438" y="986"/>
                  </a:lnTo>
                  <a:lnTo>
                    <a:pt x="437" y="986"/>
                  </a:lnTo>
                  <a:lnTo>
                    <a:pt x="437" y="984"/>
                  </a:lnTo>
                  <a:lnTo>
                    <a:pt x="435" y="984"/>
                  </a:lnTo>
                  <a:lnTo>
                    <a:pt x="434" y="986"/>
                  </a:lnTo>
                  <a:lnTo>
                    <a:pt x="433" y="986"/>
                  </a:lnTo>
                  <a:lnTo>
                    <a:pt x="431" y="986"/>
                  </a:lnTo>
                  <a:lnTo>
                    <a:pt x="431" y="987"/>
                  </a:lnTo>
                  <a:lnTo>
                    <a:pt x="430" y="987"/>
                  </a:lnTo>
                  <a:lnTo>
                    <a:pt x="429" y="987"/>
                  </a:lnTo>
                  <a:lnTo>
                    <a:pt x="429" y="986"/>
                  </a:lnTo>
                  <a:lnTo>
                    <a:pt x="429" y="984"/>
                  </a:lnTo>
                  <a:lnTo>
                    <a:pt x="428" y="984"/>
                  </a:lnTo>
                  <a:lnTo>
                    <a:pt x="428" y="983"/>
                  </a:lnTo>
                  <a:lnTo>
                    <a:pt x="428" y="982"/>
                  </a:lnTo>
                  <a:lnTo>
                    <a:pt x="426" y="982"/>
                  </a:lnTo>
                  <a:lnTo>
                    <a:pt x="426" y="980"/>
                  </a:lnTo>
                  <a:lnTo>
                    <a:pt x="425" y="979"/>
                  </a:lnTo>
                  <a:lnTo>
                    <a:pt x="424" y="978"/>
                  </a:lnTo>
                  <a:lnTo>
                    <a:pt x="422" y="978"/>
                  </a:lnTo>
                  <a:lnTo>
                    <a:pt x="422" y="976"/>
                  </a:lnTo>
                  <a:lnTo>
                    <a:pt x="421" y="976"/>
                  </a:lnTo>
                  <a:lnTo>
                    <a:pt x="421" y="978"/>
                  </a:lnTo>
                  <a:lnTo>
                    <a:pt x="420" y="978"/>
                  </a:lnTo>
                  <a:lnTo>
                    <a:pt x="420" y="979"/>
                  </a:lnTo>
                  <a:lnTo>
                    <a:pt x="418" y="979"/>
                  </a:lnTo>
                  <a:lnTo>
                    <a:pt x="417" y="979"/>
                  </a:lnTo>
                  <a:lnTo>
                    <a:pt x="416" y="979"/>
                  </a:lnTo>
                  <a:lnTo>
                    <a:pt x="416" y="978"/>
                  </a:lnTo>
                  <a:lnTo>
                    <a:pt x="414" y="978"/>
                  </a:lnTo>
                  <a:lnTo>
                    <a:pt x="414" y="979"/>
                  </a:lnTo>
                  <a:lnTo>
                    <a:pt x="414" y="980"/>
                  </a:lnTo>
                  <a:lnTo>
                    <a:pt x="416" y="980"/>
                  </a:lnTo>
                  <a:lnTo>
                    <a:pt x="416" y="982"/>
                  </a:lnTo>
                  <a:lnTo>
                    <a:pt x="417" y="982"/>
                  </a:lnTo>
                  <a:lnTo>
                    <a:pt x="417" y="983"/>
                  </a:lnTo>
                  <a:lnTo>
                    <a:pt x="416" y="983"/>
                  </a:lnTo>
                  <a:lnTo>
                    <a:pt x="414" y="983"/>
                  </a:lnTo>
                  <a:lnTo>
                    <a:pt x="414" y="982"/>
                  </a:lnTo>
                  <a:lnTo>
                    <a:pt x="413" y="982"/>
                  </a:lnTo>
                  <a:lnTo>
                    <a:pt x="412" y="982"/>
                  </a:lnTo>
                  <a:lnTo>
                    <a:pt x="412" y="980"/>
                  </a:lnTo>
                  <a:lnTo>
                    <a:pt x="412" y="982"/>
                  </a:lnTo>
                  <a:lnTo>
                    <a:pt x="412" y="980"/>
                  </a:lnTo>
                  <a:lnTo>
                    <a:pt x="410" y="980"/>
                  </a:lnTo>
                  <a:lnTo>
                    <a:pt x="409" y="980"/>
                  </a:lnTo>
                  <a:lnTo>
                    <a:pt x="409" y="979"/>
                  </a:lnTo>
                  <a:lnTo>
                    <a:pt x="408" y="979"/>
                  </a:lnTo>
                  <a:lnTo>
                    <a:pt x="408" y="978"/>
                  </a:lnTo>
                  <a:lnTo>
                    <a:pt x="407" y="978"/>
                  </a:lnTo>
                  <a:lnTo>
                    <a:pt x="405" y="978"/>
                  </a:lnTo>
                  <a:lnTo>
                    <a:pt x="405" y="979"/>
                  </a:lnTo>
                  <a:lnTo>
                    <a:pt x="405" y="980"/>
                  </a:lnTo>
                  <a:lnTo>
                    <a:pt x="404" y="980"/>
                  </a:lnTo>
                  <a:lnTo>
                    <a:pt x="404" y="982"/>
                  </a:lnTo>
                  <a:lnTo>
                    <a:pt x="404" y="983"/>
                  </a:lnTo>
                  <a:lnTo>
                    <a:pt x="403" y="983"/>
                  </a:lnTo>
                  <a:lnTo>
                    <a:pt x="403" y="982"/>
                  </a:lnTo>
                  <a:lnTo>
                    <a:pt x="401" y="982"/>
                  </a:lnTo>
                  <a:lnTo>
                    <a:pt x="401" y="980"/>
                  </a:lnTo>
                  <a:lnTo>
                    <a:pt x="400" y="979"/>
                  </a:lnTo>
                  <a:lnTo>
                    <a:pt x="400" y="978"/>
                  </a:lnTo>
                  <a:lnTo>
                    <a:pt x="400" y="976"/>
                  </a:lnTo>
                  <a:lnTo>
                    <a:pt x="399" y="976"/>
                  </a:lnTo>
                  <a:lnTo>
                    <a:pt x="399" y="975"/>
                  </a:lnTo>
                  <a:lnTo>
                    <a:pt x="399" y="974"/>
                  </a:lnTo>
                  <a:lnTo>
                    <a:pt x="400" y="974"/>
                  </a:lnTo>
                  <a:lnTo>
                    <a:pt x="400" y="973"/>
                  </a:lnTo>
                  <a:lnTo>
                    <a:pt x="401" y="973"/>
                  </a:lnTo>
                  <a:lnTo>
                    <a:pt x="401" y="971"/>
                  </a:lnTo>
                  <a:lnTo>
                    <a:pt x="400" y="971"/>
                  </a:lnTo>
                  <a:lnTo>
                    <a:pt x="400" y="970"/>
                  </a:lnTo>
                  <a:lnTo>
                    <a:pt x="399" y="970"/>
                  </a:lnTo>
                  <a:lnTo>
                    <a:pt x="399" y="969"/>
                  </a:lnTo>
                  <a:lnTo>
                    <a:pt x="397" y="969"/>
                  </a:lnTo>
                  <a:lnTo>
                    <a:pt x="396" y="969"/>
                  </a:lnTo>
                  <a:lnTo>
                    <a:pt x="396" y="967"/>
                  </a:lnTo>
                  <a:lnTo>
                    <a:pt x="395" y="967"/>
                  </a:lnTo>
                  <a:lnTo>
                    <a:pt x="395" y="969"/>
                  </a:lnTo>
                  <a:lnTo>
                    <a:pt x="393" y="967"/>
                  </a:lnTo>
                  <a:lnTo>
                    <a:pt x="393" y="969"/>
                  </a:lnTo>
                  <a:lnTo>
                    <a:pt x="392" y="967"/>
                  </a:lnTo>
                  <a:lnTo>
                    <a:pt x="391" y="967"/>
                  </a:lnTo>
                  <a:lnTo>
                    <a:pt x="391" y="966"/>
                  </a:lnTo>
                  <a:lnTo>
                    <a:pt x="390" y="966"/>
                  </a:lnTo>
                  <a:lnTo>
                    <a:pt x="390" y="965"/>
                  </a:lnTo>
                  <a:lnTo>
                    <a:pt x="388" y="965"/>
                  </a:lnTo>
                  <a:lnTo>
                    <a:pt x="388" y="963"/>
                  </a:lnTo>
                  <a:lnTo>
                    <a:pt x="387" y="963"/>
                  </a:lnTo>
                  <a:lnTo>
                    <a:pt x="387" y="962"/>
                  </a:lnTo>
                  <a:lnTo>
                    <a:pt x="387" y="961"/>
                  </a:lnTo>
                  <a:lnTo>
                    <a:pt x="387" y="959"/>
                  </a:lnTo>
                  <a:lnTo>
                    <a:pt x="386" y="959"/>
                  </a:lnTo>
                  <a:lnTo>
                    <a:pt x="386" y="961"/>
                  </a:lnTo>
                  <a:lnTo>
                    <a:pt x="384" y="961"/>
                  </a:lnTo>
                  <a:lnTo>
                    <a:pt x="384" y="962"/>
                  </a:lnTo>
                  <a:lnTo>
                    <a:pt x="384" y="963"/>
                  </a:lnTo>
                  <a:lnTo>
                    <a:pt x="383" y="963"/>
                  </a:lnTo>
                  <a:lnTo>
                    <a:pt x="383" y="962"/>
                  </a:lnTo>
                  <a:lnTo>
                    <a:pt x="383" y="961"/>
                  </a:lnTo>
                  <a:lnTo>
                    <a:pt x="382" y="961"/>
                  </a:lnTo>
                  <a:lnTo>
                    <a:pt x="382" y="959"/>
                  </a:lnTo>
                  <a:lnTo>
                    <a:pt x="382" y="958"/>
                  </a:lnTo>
                  <a:lnTo>
                    <a:pt x="380" y="958"/>
                  </a:lnTo>
                  <a:lnTo>
                    <a:pt x="380" y="957"/>
                  </a:lnTo>
                  <a:lnTo>
                    <a:pt x="379" y="956"/>
                  </a:lnTo>
                  <a:lnTo>
                    <a:pt x="380" y="956"/>
                  </a:lnTo>
                  <a:lnTo>
                    <a:pt x="379" y="956"/>
                  </a:lnTo>
                  <a:lnTo>
                    <a:pt x="379" y="954"/>
                  </a:lnTo>
                  <a:lnTo>
                    <a:pt x="379" y="953"/>
                  </a:lnTo>
                  <a:lnTo>
                    <a:pt x="378" y="953"/>
                  </a:lnTo>
                  <a:lnTo>
                    <a:pt x="379" y="953"/>
                  </a:lnTo>
                  <a:lnTo>
                    <a:pt x="379" y="952"/>
                  </a:lnTo>
                  <a:lnTo>
                    <a:pt x="380" y="952"/>
                  </a:lnTo>
                  <a:lnTo>
                    <a:pt x="380" y="950"/>
                  </a:lnTo>
                  <a:lnTo>
                    <a:pt x="380" y="949"/>
                  </a:lnTo>
                  <a:lnTo>
                    <a:pt x="382" y="949"/>
                  </a:lnTo>
                  <a:lnTo>
                    <a:pt x="382" y="948"/>
                  </a:lnTo>
                  <a:lnTo>
                    <a:pt x="382" y="946"/>
                  </a:lnTo>
                  <a:lnTo>
                    <a:pt x="383" y="946"/>
                  </a:lnTo>
                  <a:lnTo>
                    <a:pt x="383" y="945"/>
                  </a:lnTo>
                  <a:lnTo>
                    <a:pt x="384" y="945"/>
                  </a:lnTo>
                  <a:lnTo>
                    <a:pt x="384" y="944"/>
                  </a:lnTo>
                  <a:lnTo>
                    <a:pt x="383" y="944"/>
                  </a:lnTo>
                  <a:lnTo>
                    <a:pt x="383" y="942"/>
                  </a:lnTo>
                  <a:lnTo>
                    <a:pt x="382" y="941"/>
                  </a:lnTo>
                  <a:lnTo>
                    <a:pt x="380" y="941"/>
                  </a:lnTo>
                  <a:lnTo>
                    <a:pt x="380" y="942"/>
                  </a:lnTo>
                  <a:lnTo>
                    <a:pt x="379" y="942"/>
                  </a:lnTo>
                  <a:lnTo>
                    <a:pt x="378" y="942"/>
                  </a:lnTo>
                  <a:lnTo>
                    <a:pt x="376" y="942"/>
                  </a:lnTo>
                  <a:lnTo>
                    <a:pt x="376" y="944"/>
                  </a:lnTo>
                  <a:lnTo>
                    <a:pt x="375" y="944"/>
                  </a:lnTo>
                  <a:lnTo>
                    <a:pt x="375" y="942"/>
                  </a:lnTo>
                  <a:lnTo>
                    <a:pt x="375" y="944"/>
                  </a:lnTo>
                  <a:lnTo>
                    <a:pt x="374" y="944"/>
                  </a:lnTo>
                  <a:lnTo>
                    <a:pt x="373" y="944"/>
                  </a:lnTo>
                  <a:lnTo>
                    <a:pt x="371" y="944"/>
                  </a:lnTo>
                  <a:lnTo>
                    <a:pt x="371" y="942"/>
                  </a:lnTo>
                  <a:lnTo>
                    <a:pt x="371" y="941"/>
                  </a:lnTo>
                  <a:lnTo>
                    <a:pt x="371" y="940"/>
                  </a:lnTo>
                  <a:lnTo>
                    <a:pt x="371" y="939"/>
                  </a:lnTo>
                  <a:lnTo>
                    <a:pt x="370" y="939"/>
                  </a:lnTo>
                  <a:lnTo>
                    <a:pt x="370" y="940"/>
                  </a:lnTo>
                  <a:lnTo>
                    <a:pt x="369" y="940"/>
                  </a:lnTo>
                  <a:lnTo>
                    <a:pt x="367" y="940"/>
                  </a:lnTo>
                  <a:lnTo>
                    <a:pt x="366" y="940"/>
                  </a:lnTo>
                  <a:lnTo>
                    <a:pt x="365" y="940"/>
                  </a:lnTo>
                  <a:lnTo>
                    <a:pt x="363" y="940"/>
                  </a:lnTo>
                  <a:lnTo>
                    <a:pt x="362" y="940"/>
                  </a:lnTo>
                  <a:lnTo>
                    <a:pt x="362" y="941"/>
                  </a:lnTo>
                  <a:lnTo>
                    <a:pt x="361" y="940"/>
                  </a:lnTo>
                  <a:lnTo>
                    <a:pt x="359" y="940"/>
                  </a:lnTo>
                  <a:lnTo>
                    <a:pt x="359" y="941"/>
                  </a:lnTo>
                  <a:lnTo>
                    <a:pt x="359" y="942"/>
                  </a:lnTo>
                  <a:lnTo>
                    <a:pt x="359" y="944"/>
                  </a:lnTo>
                  <a:lnTo>
                    <a:pt x="358" y="945"/>
                  </a:lnTo>
                  <a:lnTo>
                    <a:pt x="357" y="945"/>
                  </a:lnTo>
                  <a:lnTo>
                    <a:pt x="358" y="946"/>
                  </a:lnTo>
                  <a:lnTo>
                    <a:pt x="357" y="946"/>
                  </a:lnTo>
                  <a:lnTo>
                    <a:pt x="357" y="948"/>
                  </a:lnTo>
                  <a:lnTo>
                    <a:pt x="357" y="946"/>
                  </a:lnTo>
                  <a:lnTo>
                    <a:pt x="355" y="948"/>
                  </a:lnTo>
                  <a:lnTo>
                    <a:pt x="354" y="948"/>
                  </a:lnTo>
                  <a:lnTo>
                    <a:pt x="355" y="949"/>
                  </a:lnTo>
                  <a:lnTo>
                    <a:pt x="355" y="950"/>
                  </a:lnTo>
                  <a:lnTo>
                    <a:pt x="355" y="952"/>
                  </a:lnTo>
                  <a:lnTo>
                    <a:pt x="354" y="952"/>
                  </a:lnTo>
                  <a:lnTo>
                    <a:pt x="353" y="952"/>
                  </a:lnTo>
                  <a:lnTo>
                    <a:pt x="353" y="953"/>
                  </a:lnTo>
                  <a:lnTo>
                    <a:pt x="352" y="952"/>
                  </a:lnTo>
                  <a:lnTo>
                    <a:pt x="350" y="952"/>
                  </a:lnTo>
                  <a:lnTo>
                    <a:pt x="352" y="952"/>
                  </a:lnTo>
                  <a:lnTo>
                    <a:pt x="352" y="953"/>
                  </a:lnTo>
                  <a:lnTo>
                    <a:pt x="350" y="953"/>
                  </a:lnTo>
                  <a:lnTo>
                    <a:pt x="349" y="953"/>
                  </a:lnTo>
                  <a:lnTo>
                    <a:pt x="349" y="954"/>
                  </a:lnTo>
                  <a:lnTo>
                    <a:pt x="348" y="954"/>
                  </a:lnTo>
                  <a:lnTo>
                    <a:pt x="348" y="953"/>
                  </a:lnTo>
                  <a:lnTo>
                    <a:pt x="349" y="953"/>
                  </a:lnTo>
                  <a:lnTo>
                    <a:pt x="348" y="953"/>
                  </a:lnTo>
                  <a:lnTo>
                    <a:pt x="348" y="954"/>
                  </a:lnTo>
                  <a:lnTo>
                    <a:pt x="348" y="956"/>
                  </a:lnTo>
                  <a:lnTo>
                    <a:pt x="348" y="954"/>
                  </a:lnTo>
                  <a:lnTo>
                    <a:pt x="349" y="954"/>
                  </a:lnTo>
                  <a:lnTo>
                    <a:pt x="348" y="956"/>
                  </a:lnTo>
                  <a:lnTo>
                    <a:pt x="346" y="956"/>
                  </a:lnTo>
                  <a:lnTo>
                    <a:pt x="346" y="954"/>
                  </a:lnTo>
                  <a:lnTo>
                    <a:pt x="346" y="956"/>
                  </a:lnTo>
                  <a:lnTo>
                    <a:pt x="346" y="954"/>
                  </a:lnTo>
                  <a:lnTo>
                    <a:pt x="348" y="954"/>
                  </a:lnTo>
                  <a:lnTo>
                    <a:pt x="346" y="954"/>
                  </a:lnTo>
                  <a:lnTo>
                    <a:pt x="345" y="954"/>
                  </a:lnTo>
                  <a:lnTo>
                    <a:pt x="345" y="953"/>
                  </a:lnTo>
                  <a:lnTo>
                    <a:pt x="344" y="953"/>
                  </a:lnTo>
                  <a:lnTo>
                    <a:pt x="344" y="952"/>
                  </a:lnTo>
                  <a:lnTo>
                    <a:pt x="344" y="950"/>
                  </a:lnTo>
                  <a:lnTo>
                    <a:pt x="342" y="950"/>
                  </a:lnTo>
                  <a:lnTo>
                    <a:pt x="342" y="949"/>
                  </a:lnTo>
                  <a:lnTo>
                    <a:pt x="342" y="948"/>
                  </a:lnTo>
                  <a:lnTo>
                    <a:pt x="342" y="946"/>
                  </a:lnTo>
                  <a:lnTo>
                    <a:pt x="341" y="945"/>
                  </a:lnTo>
                  <a:lnTo>
                    <a:pt x="340" y="945"/>
                  </a:lnTo>
                  <a:lnTo>
                    <a:pt x="340" y="944"/>
                  </a:lnTo>
                  <a:lnTo>
                    <a:pt x="338" y="944"/>
                  </a:lnTo>
                  <a:lnTo>
                    <a:pt x="338" y="942"/>
                  </a:lnTo>
                  <a:lnTo>
                    <a:pt x="337" y="942"/>
                  </a:lnTo>
                  <a:lnTo>
                    <a:pt x="337" y="941"/>
                  </a:lnTo>
                  <a:lnTo>
                    <a:pt x="337" y="940"/>
                  </a:lnTo>
                  <a:lnTo>
                    <a:pt x="336" y="940"/>
                  </a:lnTo>
                  <a:lnTo>
                    <a:pt x="336" y="941"/>
                  </a:lnTo>
                  <a:lnTo>
                    <a:pt x="335" y="941"/>
                  </a:lnTo>
                  <a:lnTo>
                    <a:pt x="336" y="941"/>
                  </a:lnTo>
                  <a:lnTo>
                    <a:pt x="336" y="942"/>
                  </a:lnTo>
                  <a:lnTo>
                    <a:pt x="335" y="942"/>
                  </a:lnTo>
                  <a:lnTo>
                    <a:pt x="333" y="942"/>
                  </a:lnTo>
                  <a:lnTo>
                    <a:pt x="333" y="944"/>
                  </a:lnTo>
                  <a:lnTo>
                    <a:pt x="333" y="945"/>
                  </a:lnTo>
                  <a:lnTo>
                    <a:pt x="332" y="945"/>
                  </a:lnTo>
                  <a:lnTo>
                    <a:pt x="332" y="946"/>
                  </a:lnTo>
                  <a:lnTo>
                    <a:pt x="331" y="946"/>
                  </a:lnTo>
                  <a:lnTo>
                    <a:pt x="332" y="948"/>
                  </a:lnTo>
                  <a:lnTo>
                    <a:pt x="332" y="949"/>
                  </a:lnTo>
                  <a:lnTo>
                    <a:pt x="331" y="949"/>
                  </a:lnTo>
                  <a:lnTo>
                    <a:pt x="332" y="950"/>
                  </a:lnTo>
                  <a:lnTo>
                    <a:pt x="331" y="952"/>
                  </a:lnTo>
                  <a:lnTo>
                    <a:pt x="331" y="950"/>
                  </a:lnTo>
                  <a:lnTo>
                    <a:pt x="329" y="950"/>
                  </a:lnTo>
                  <a:lnTo>
                    <a:pt x="328" y="950"/>
                  </a:lnTo>
                  <a:lnTo>
                    <a:pt x="327" y="950"/>
                  </a:lnTo>
                  <a:lnTo>
                    <a:pt x="327" y="952"/>
                  </a:lnTo>
                  <a:lnTo>
                    <a:pt x="328" y="952"/>
                  </a:lnTo>
                  <a:lnTo>
                    <a:pt x="327" y="952"/>
                  </a:lnTo>
                  <a:lnTo>
                    <a:pt x="325" y="952"/>
                  </a:lnTo>
                  <a:lnTo>
                    <a:pt x="325" y="953"/>
                  </a:lnTo>
                  <a:lnTo>
                    <a:pt x="324" y="953"/>
                  </a:lnTo>
                  <a:lnTo>
                    <a:pt x="323" y="953"/>
                  </a:lnTo>
                  <a:lnTo>
                    <a:pt x="323" y="952"/>
                  </a:lnTo>
                  <a:lnTo>
                    <a:pt x="323" y="953"/>
                  </a:lnTo>
                  <a:lnTo>
                    <a:pt x="321" y="953"/>
                  </a:lnTo>
                  <a:lnTo>
                    <a:pt x="321" y="952"/>
                  </a:lnTo>
                  <a:lnTo>
                    <a:pt x="320" y="952"/>
                  </a:lnTo>
                  <a:lnTo>
                    <a:pt x="320" y="953"/>
                  </a:lnTo>
                  <a:lnTo>
                    <a:pt x="319" y="953"/>
                  </a:lnTo>
                  <a:lnTo>
                    <a:pt x="317" y="953"/>
                  </a:lnTo>
                  <a:lnTo>
                    <a:pt x="317" y="952"/>
                  </a:lnTo>
                  <a:lnTo>
                    <a:pt x="316" y="952"/>
                  </a:lnTo>
                  <a:lnTo>
                    <a:pt x="315" y="950"/>
                  </a:lnTo>
                  <a:lnTo>
                    <a:pt x="315" y="949"/>
                  </a:lnTo>
                  <a:lnTo>
                    <a:pt x="314" y="949"/>
                  </a:lnTo>
                  <a:lnTo>
                    <a:pt x="314" y="948"/>
                  </a:lnTo>
                  <a:lnTo>
                    <a:pt x="314" y="946"/>
                  </a:lnTo>
                  <a:lnTo>
                    <a:pt x="312" y="946"/>
                  </a:lnTo>
                  <a:lnTo>
                    <a:pt x="312" y="945"/>
                  </a:lnTo>
                  <a:lnTo>
                    <a:pt x="311" y="944"/>
                  </a:lnTo>
                  <a:lnTo>
                    <a:pt x="311" y="942"/>
                  </a:lnTo>
                  <a:lnTo>
                    <a:pt x="310" y="942"/>
                  </a:lnTo>
                  <a:lnTo>
                    <a:pt x="310" y="941"/>
                  </a:lnTo>
                  <a:lnTo>
                    <a:pt x="311" y="941"/>
                  </a:lnTo>
                  <a:lnTo>
                    <a:pt x="311" y="940"/>
                  </a:lnTo>
                  <a:lnTo>
                    <a:pt x="311" y="939"/>
                  </a:lnTo>
                  <a:lnTo>
                    <a:pt x="310" y="939"/>
                  </a:lnTo>
                  <a:lnTo>
                    <a:pt x="308" y="939"/>
                  </a:lnTo>
                  <a:lnTo>
                    <a:pt x="307" y="940"/>
                  </a:lnTo>
                  <a:lnTo>
                    <a:pt x="307" y="939"/>
                  </a:lnTo>
                  <a:lnTo>
                    <a:pt x="306" y="939"/>
                  </a:lnTo>
                  <a:lnTo>
                    <a:pt x="306" y="937"/>
                  </a:lnTo>
                  <a:lnTo>
                    <a:pt x="304" y="937"/>
                  </a:lnTo>
                  <a:lnTo>
                    <a:pt x="304" y="936"/>
                  </a:lnTo>
                  <a:lnTo>
                    <a:pt x="303" y="936"/>
                  </a:lnTo>
                  <a:lnTo>
                    <a:pt x="303" y="935"/>
                  </a:lnTo>
                  <a:lnTo>
                    <a:pt x="302" y="933"/>
                  </a:lnTo>
                  <a:lnTo>
                    <a:pt x="300" y="933"/>
                  </a:lnTo>
                  <a:lnTo>
                    <a:pt x="300" y="932"/>
                  </a:lnTo>
                  <a:lnTo>
                    <a:pt x="299" y="932"/>
                  </a:lnTo>
                  <a:lnTo>
                    <a:pt x="298" y="931"/>
                  </a:lnTo>
                  <a:lnTo>
                    <a:pt x="298" y="929"/>
                  </a:lnTo>
                  <a:lnTo>
                    <a:pt x="298" y="928"/>
                  </a:lnTo>
                  <a:lnTo>
                    <a:pt x="297" y="928"/>
                  </a:lnTo>
                  <a:lnTo>
                    <a:pt x="298" y="928"/>
                  </a:lnTo>
                  <a:lnTo>
                    <a:pt x="298" y="927"/>
                  </a:lnTo>
                  <a:lnTo>
                    <a:pt x="297" y="927"/>
                  </a:lnTo>
                  <a:lnTo>
                    <a:pt x="297" y="925"/>
                  </a:lnTo>
                  <a:lnTo>
                    <a:pt x="295" y="925"/>
                  </a:lnTo>
                  <a:lnTo>
                    <a:pt x="295" y="927"/>
                  </a:lnTo>
                  <a:lnTo>
                    <a:pt x="295" y="928"/>
                  </a:lnTo>
                  <a:lnTo>
                    <a:pt x="297" y="929"/>
                  </a:lnTo>
                  <a:lnTo>
                    <a:pt x="297" y="931"/>
                  </a:lnTo>
                  <a:lnTo>
                    <a:pt x="295" y="931"/>
                  </a:lnTo>
                  <a:lnTo>
                    <a:pt x="294" y="931"/>
                  </a:lnTo>
                  <a:lnTo>
                    <a:pt x="294" y="929"/>
                  </a:lnTo>
                  <a:lnTo>
                    <a:pt x="293" y="929"/>
                  </a:lnTo>
                  <a:lnTo>
                    <a:pt x="291" y="929"/>
                  </a:lnTo>
                  <a:lnTo>
                    <a:pt x="291" y="928"/>
                  </a:lnTo>
                  <a:lnTo>
                    <a:pt x="291" y="927"/>
                  </a:lnTo>
                  <a:lnTo>
                    <a:pt x="291" y="925"/>
                  </a:lnTo>
                  <a:lnTo>
                    <a:pt x="290" y="925"/>
                  </a:lnTo>
                  <a:lnTo>
                    <a:pt x="289" y="925"/>
                  </a:lnTo>
                  <a:lnTo>
                    <a:pt x="287" y="925"/>
                  </a:lnTo>
                  <a:lnTo>
                    <a:pt x="287" y="927"/>
                  </a:lnTo>
                  <a:lnTo>
                    <a:pt x="289" y="927"/>
                  </a:lnTo>
                  <a:lnTo>
                    <a:pt x="289" y="928"/>
                  </a:lnTo>
                  <a:lnTo>
                    <a:pt x="287" y="928"/>
                  </a:lnTo>
                  <a:lnTo>
                    <a:pt x="287" y="929"/>
                  </a:lnTo>
                  <a:lnTo>
                    <a:pt x="286" y="929"/>
                  </a:lnTo>
                  <a:lnTo>
                    <a:pt x="286" y="928"/>
                  </a:lnTo>
                  <a:lnTo>
                    <a:pt x="286" y="927"/>
                  </a:lnTo>
                  <a:lnTo>
                    <a:pt x="285" y="927"/>
                  </a:lnTo>
                  <a:lnTo>
                    <a:pt x="285" y="925"/>
                  </a:lnTo>
                  <a:lnTo>
                    <a:pt x="285" y="924"/>
                  </a:lnTo>
                  <a:lnTo>
                    <a:pt x="283" y="924"/>
                  </a:lnTo>
                  <a:lnTo>
                    <a:pt x="283" y="923"/>
                  </a:lnTo>
                  <a:lnTo>
                    <a:pt x="283" y="922"/>
                  </a:lnTo>
                  <a:lnTo>
                    <a:pt x="282" y="922"/>
                  </a:lnTo>
                  <a:lnTo>
                    <a:pt x="282" y="920"/>
                  </a:lnTo>
                  <a:lnTo>
                    <a:pt x="281" y="920"/>
                  </a:lnTo>
                  <a:lnTo>
                    <a:pt x="281" y="919"/>
                  </a:lnTo>
                  <a:lnTo>
                    <a:pt x="282" y="919"/>
                  </a:lnTo>
                  <a:lnTo>
                    <a:pt x="283" y="920"/>
                  </a:lnTo>
                  <a:lnTo>
                    <a:pt x="285" y="920"/>
                  </a:lnTo>
                  <a:lnTo>
                    <a:pt x="285" y="919"/>
                  </a:lnTo>
                  <a:lnTo>
                    <a:pt x="285" y="918"/>
                  </a:lnTo>
                  <a:lnTo>
                    <a:pt x="283" y="918"/>
                  </a:lnTo>
                  <a:lnTo>
                    <a:pt x="282" y="918"/>
                  </a:lnTo>
                  <a:lnTo>
                    <a:pt x="283" y="916"/>
                  </a:lnTo>
                  <a:lnTo>
                    <a:pt x="282" y="916"/>
                  </a:lnTo>
                  <a:lnTo>
                    <a:pt x="282" y="915"/>
                  </a:lnTo>
                  <a:lnTo>
                    <a:pt x="281" y="915"/>
                  </a:lnTo>
                  <a:lnTo>
                    <a:pt x="281" y="914"/>
                  </a:lnTo>
                  <a:lnTo>
                    <a:pt x="282" y="914"/>
                  </a:lnTo>
                  <a:lnTo>
                    <a:pt x="282" y="912"/>
                  </a:lnTo>
                  <a:lnTo>
                    <a:pt x="281" y="912"/>
                  </a:lnTo>
                  <a:lnTo>
                    <a:pt x="281" y="911"/>
                  </a:lnTo>
                  <a:lnTo>
                    <a:pt x="281" y="910"/>
                  </a:lnTo>
                  <a:lnTo>
                    <a:pt x="280" y="910"/>
                  </a:lnTo>
                  <a:lnTo>
                    <a:pt x="280" y="908"/>
                  </a:lnTo>
                  <a:lnTo>
                    <a:pt x="281" y="908"/>
                  </a:lnTo>
                  <a:lnTo>
                    <a:pt x="280" y="907"/>
                  </a:lnTo>
                  <a:lnTo>
                    <a:pt x="281" y="907"/>
                  </a:lnTo>
                  <a:lnTo>
                    <a:pt x="281" y="906"/>
                  </a:lnTo>
                  <a:lnTo>
                    <a:pt x="282" y="906"/>
                  </a:lnTo>
                  <a:lnTo>
                    <a:pt x="282" y="904"/>
                  </a:lnTo>
                  <a:lnTo>
                    <a:pt x="281" y="904"/>
                  </a:lnTo>
                  <a:lnTo>
                    <a:pt x="280" y="904"/>
                  </a:lnTo>
                  <a:lnTo>
                    <a:pt x="278" y="904"/>
                  </a:lnTo>
                  <a:lnTo>
                    <a:pt x="278" y="903"/>
                  </a:lnTo>
                  <a:lnTo>
                    <a:pt x="277" y="902"/>
                  </a:lnTo>
                  <a:lnTo>
                    <a:pt x="276" y="902"/>
                  </a:lnTo>
                  <a:lnTo>
                    <a:pt x="276" y="901"/>
                  </a:lnTo>
                  <a:lnTo>
                    <a:pt x="274" y="899"/>
                  </a:lnTo>
                  <a:lnTo>
                    <a:pt x="274" y="898"/>
                  </a:lnTo>
                  <a:lnTo>
                    <a:pt x="274" y="897"/>
                  </a:lnTo>
                  <a:lnTo>
                    <a:pt x="274" y="895"/>
                  </a:lnTo>
                  <a:lnTo>
                    <a:pt x="274" y="894"/>
                  </a:lnTo>
                  <a:lnTo>
                    <a:pt x="274" y="893"/>
                  </a:lnTo>
                  <a:lnTo>
                    <a:pt x="276" y="893"/>
                  </a:lnTo>
                  <a:lnTo>
                    <a:pt x="276" y="891"/>
                  </a:lnTo>
                  <a:lnTo>
                    <a:pt x="277" y="891"/>
                  </a:lnTo>
                  <a:lnTo>
                    <a:pt x="278" y="893"/>
                  </a:lnTo>
                  <a:lnTo>
                    <a:pt x="280" y="893"/>
                  </a:lnTo>
                  <a:lnTo>
                    <a:pt x="280" y="894"/>
                  </a:lnTo>
                  <a:lnTo>
                    <a:pt x="280" y="893"/>
                  </a:lnTo>
                  <a:lnTo>
                    <a:pt x="280" y="891"/>
                  </a:lnTo>
                  <a:lnTo>
                    <a:pt x="280" y="890"/>
                  </a:lnTo>
                  <a:lnTo>
                    <a:pt x="278" y="890"/>
                  </a:lnTo>
                  <a:lnTo>
                    <a:pt x="278" y="889"/>
                  </a:lnTo>
                  <a:lnTo>
                    <a:pt x="277" y="889"/>
                  </a:lnTo>
                  <a:lnTo>
                    <a:pt x="276" y="889"/>
                  </a:lnTo>
                  <a:lnTo>
                    <a:pt x="276" y="887"/>
                  </a:lnTo>
                  <a:lnTo>
                    <a:pt x="274" y="887"/>
                  </a:lnTo>
                  <a:lnTo>
                    <a:pt x="273" y="887"/>
                  </a:lnTo>
                  <a:lnTo>
                    <a:pt x="273" y="886"/>
                  </a:lnTo>
                  <a:lnTo>
                    <a:pt x="272" y="886"/>
                  </a:lnTo>
                  <a:lnTo>
                    <a:pt x="272" y="887"/>
                  </a:lnTo>
                  <a:lnTo>
                    <a:pt x="272" y="889"/>
                  </a:lnTo>
                  <a:lnTo>
                    <a:pt x="270" y="889"/>
                  </a:lnTo>
                  <a:lnTo>
                    <a:pt x="270" y="890"/>
                  </a:lnTo>
                  <a:lnTo>
                    <a:pt x="269" y="890"/>
                  </a:lnTo>
                  <a:lnTo>
                    <a:pt x="269" y="891"/>
                  </a:lnTo>
                  <a:lnTo>
                    <a:pt x="268" y="891"/>
                  </a:lnTo>
                  <a:lnTo>
                    <a:pt x="266" y="890"/>
                  </a:lnTo>
                  <a:lnTo>
                    <a:pt x="266" y="891"/>
                  </a:lnTo>
                  <a:lnTo>
                    <a:pt x="266" y="890"/>
                  </a:lnTo>
                  <a:lnTo>
                    <a:pt x="265" y="890"/>
                  </a:lnTo>
                  <a:lnTo>
                    <a:pt x="264" y="890"/>
                  </a:lnTo>
                  <a:lnTo>
                    <a:pt x="262" y="890"/>
                  </a:lnTo>
                  <a:lnTo>
                    <a:pt x="262" y="891"/>
                  </a:lnTo>
                  <a:lnTo>
                    <a:pt x="262" y="893"/>
                  </a:lnTo>
                  <a:lnTo>
                    <a:pt x="264" y="893"/>
                  </a:lnTo>
                  <a:lnTo>
                    <a:pt x="264" y="894"/>
                  </a:lnTo>
                  <a:lnTo>
                    <a:pt x="262" y="894"/>
                  </a:lnTo>
                  <a:lnTo>
                    <a:pt x="261" y="894"/>
                  </a:lnTo>
                  <a:lnTo>
                    <a:pt x="260" y="894"/>
                  </a:lnTo>
                  <a:lnTo>
                    <a:pt x="259" y="894"/>
                  </a:lnTo>
                  <a:lnTo>
                    <a:pt x="259" y="893"/>
                  </a:lnTo>
                  <a:lnTo>
                    <a:pt x="259" y="891"/>
                  </a:lnTo>
                  <a:lnTo>
                    <a:pt x="259" y="890"/>
                  </a:lnTo>
                  <a:lnTo>
                    <a:pt x="257" y="890"/>
                  </a:lnTo>
                  <a:lnTo>
                    <a:pt x="257" y="889"/>
                  </a:lnTo>
                  <a:lnTo>
                    <a:pt x="257" y="887"/>
                  </a:lnTo>
                  <a:lnTo>
                    <a:pt x="259" y="887"/>
                  </a:lnTo>
                  <a:lnTo>
                    <a:pt x="259" y="886"/>
                  </a:lnTo>
                  <a:lnTo>
                    <a:pt x="259" y="885"/>
                  </a:lnTo>
                  <a:lnTo>
                    <a:pt x="259" y="884"/>
                  </a:lnTo>
                  <a:lnTo>
                    <a:pt x="259" y="885"/>
                  </a:lnTo>
                  <a:lnTo>
                    <a:pt x="257" y="885"/>
                  </a:lnTo>
                  <a:lnTo>
                    <a:pt x="257" y="884"/>
                  </a:lnTo>
                  <a:lnTo>
                    <a:pt x="256" y="884"/>
                  </a:lnTo>
                  <a:lnTo>
                    <a:pt x="255" y="884"/>
                  </a:lnTo>
                  <a:lnTo>
                    <a:pt x="255" y="882"/>
                  </a:lnTo>
                  <a:lnTo>
                    <a:pt x="255" y="881"/>
                  </a:lnTo>
                  <a:lnTo>
                    <a:pt x="253" y="881"/>
                  </a:lnTo>
                  <a:lnTo>
                    <a:pt x="253" y="880"/>
                  </a:lnTo>
                  <a:lnTo>
                    <a:pt x="252" y="880"/>
                  </a:lnTo>
                  <a:lnTo>
                    <a:pt x="252" y="878"/>
                  </a:lnTo>
                  <a:lnTo>
                    <a:pt x="253" y="878"/>
                  </a:lnTo>
                  <a:lnTo>
                    <a:pt x="252" y="877"/>
                  </a:lnTo>
                  <a:lnTo>
                    <a:pt x="253" y="877"/>
                  </a:lnTo>
                  <a:lnTo>
                    <a:pt x="253" y="876"/>
                  </a:lnTo>
                  <a:lnTo>
                    <a:pt x="252" y="876"/>
                  </a:lnTo>
                  <a:lnTo>
                    <a:pt x="252" y="877"/>
                  </a:lnTo>
                  <a:lnTo>
                    <a:pt x="252" y="876"/>
                  </a:lnTo>
                  <a:lnTo>
                    <a:pt x="252" y="874"/>
                  </a:lnTo>
                  <a:lnTo>
                    <a:pt x="252" y="873"/>
                  </a:lnTo>
                  <a:lnTo>
                    <a:pt x="253" y="873"/>
                  </a:lnTo>
                  <a:lnTo>
                    <a:pt x="253" y="872"/>
                  </a:lnTo>
                  <a:lnTo>
                    <a:pt x="255" y="870"/>
                  </a:lnTo>
                  <a:lnTo>
                    <a:pt x="255" y="872"/>
                  </a:lnTo>
                  <a:lnTo>
                    <a:pt x="255" y="870"/>
                  </a:lnTo>
                  <a:lnTo>
                    <a:pt x="255" y="872"/>
                  </a:lnTo>
                  <a:lnTo>
                    <a:pt x="255" y="870"/>
                  </a:lnTo>
                  <a:lnTo>
                    <a:pt x="256" y="870"/>
                  </a:lnTo>
                  <a:lnTo>
                    <a:pt x="256" y="869"/>
                  </a:lnTo>
                  <a:lnTo>
                    <a:pt x="255" y="869"/>
                  </a:lnTo>
                  <a:lnTo>
                    <a:pt x="255" y="868"/>
                  </a:lnTo>
                  <a:lnTo>
                    <a:pt x="255" y="867"/>
                  </a:lnTo>
                  <a:lnTo>
                    <a:pt x="253" y="867"/>
                  </a:lnTo>
                  <a:lnTo>
                    <a:pt x="253" y="865"/>
                  </a:lnTo>
                  <a:lnTo>
                    <a:pt x="253" y="864"/>
                  </a:lnTo>
                  <a:lnTo>
                    <a:pt x="253" y="863"/>
                  </a:lnTo>
                  <a:lnTo>
                    <a:pt x="255" y="863"/>
                  </a:lnTo>
                  <a:lnTo>
                    <a:pt x="255" y="861"/>
                  </a:lnTo>
                  <a:lnTo>
                    <a:pt x="255" y="860"/>
                  </a:lnTo>
                  <a:lnTo>
                    <a:pt x="255" y="859"/>
                  </a:lnTo>
                  <a:lnTo>
                    <a:pt x="253" y="859"/>
                  </a:lnTo>
                  <a:lnTo>
                    <a:pt x="255" y="859"/>
                  </a:lnTo>
                  <a:lnTo>
                    <a:pt x="253" y="859"/>
                  </a:lnTo>
                  <a:lnTo>
                    <a:pt x="253" y="857"/>
                  </a:lnTo>
                  <a:lnTo>
                    <a:pt x="255" y="857"/>
                  </a:lnTo>
                  <a:lnTo>
                    <a:pt x="253" y="857"/>
                  </a:lnTo>
                  <a:lnTo>
                    <a:pt x="253" y="856"/>
                  </a:lnTo>
                  <a:lnTo>
                    <a:pt x="252" y="856"/>
                  </a:lnTo>
                  <a:lnTo>
                    <a:pt x="251" y="856"/>
                  </a:lnTo>
                  <a:lnTo>
                    <a:pt x="251" y="855"/>
                  </a:lnTo>
                  <a:lnTo>
                    <a:pt x="252" y="855"/>
                  </a:lnTo>
                  <a:lnTo>
                    <a:pt x="251" y="855"/>
                  </a:lnTo>
                  <a:lnTo>
                    <a:pt x="251" y="853"/>
                  </a:lnTo>
                  <a:lnTo>
                    <a:pt x="249" y="853"/>
                  </a:lnTo>
                  <a:lnTo>
                    <a:pt x="249" y="852"/>
                  </a:lnTo>
                  <a:lnTo>
                    <a:pt x="249" y="851"/>
                  </a:lnTo>
                  <a:lnTo>
                    <a:pt x="248" y="851"/>
                  </a:lnTo>
                  <a:lnTo>
                    <a:pt x="249" y="851"/>
                  </a:lnTo>
                  <a:lnTo>
                    <a:pt x="249" y="850"/>
                  </a:lnTo>
                  <a:lnTo>
                    <a:pt x="248" y="850"/>
                  </a:lnTo>
                  <a:lnTo>
                    <a:pt x="247" y="848"/>
                  </a:lnTo>
                  <a:lnTo>
                    <a:pt x="247" y="847"/>
                  </a:lnTo>
                  <a:lnTo>
                    <a:pt x="245" y="847"/>
                  </a:lnTo>
                  <a:lnTo>
                    <a:pt x="245" y="846"/>
                  </a:lnTo>
                  <a:lnTo>
                    <a:pt x="244" y="844"/>
                  </a:lnTo>
                  <a:lnTo>
                    <a:pt x="244" y="843"/>
                  </a:lnTo>
                  <a:lnTo>
                    <a:pt x="243" y="843"/>
                  </a:lnTo>
                  <a:lnTo>
                    <a:pt x="243" y="842"/>
                  </a:lnTo>
                  <a:lnTo>
                    <a:pt x="244" y="842"/>
                  </a:lnTo>
                  <a:lnTo>
                    <a:pt x="244" y="840"/>
                  </a:lnTo>
                  <a:lnTo>
                    <a:pt x="244" y="839"/>
                  </a:lnTo>
                  <a:lnTo>
                    <a:pt x="244" y="838"/>
                  </a:lnTo>
                  <a:lnTo>
                    <a:pt x="245" y="838"/>
                  </a:lnTo>
                  <a:lnTo>
                    <a:pt x="247" y="836"/>
                  </a:lnTo>
                  <a:lnTo>
                    <a:pt x="248" y="836"/>
                  </a:lnTo>
                  <a:lnTo>
                    <a:pt x="248" y="835"/>
                  </a:lnTo>
                  <a:lnTo>
                    <a:pt x="249" y="835"/>
                  </a:lnTo>
                  <a:lnTo>
                    <a:pt x="249" y="834"/>
                  </a:lnTo>
                  <a:lnTo>
                    <a:pt x="251" y="833"/>
                  </a:lnTo>
                  <a:lnTo>
                    <a:pt x="251" y="831"/>
                  </a:lnTo>
                  <a:lnTo>
                    <a:pt x="252" y="831"/>
                  </a:lnTo>
                  <a:lnTo>
                    <a:pt x="252" y="830"/>
                  </a:lnTo>
                  <a:lnTo>
                    <a:pt x="252" y="829"/>
                  </a:lnTo>
                  <a:lnTo>
                    <a:pt x="253" y="829"/>
                  </a:lnTo>
                  <a:lnTo>
                    <a:pt x="255" y="829"/>
                  </a:lnTo>
                  <a:lnTo>
                    <a:pt x="255" y="827"/>
                  </a:lnTo>
                  <a:lnTo>
                    <a:pt x="255" y="826"/>
                  </a:lnTo>
                  <a:lnTo>
                    <a:pt x="255" y="825"/>
                  </a:lnTo>
                  <a:lnTo>
                    <a:pt x="255" y="823"/>
                  </a:lnTo>
                  <a:lnTo>
                    <a:pt x="255" y="822"/>
                  </a:lnTo>
                  <a:lnTo>
                    <a:pt x="255" y="821"/>
                  </a:lnTo>
                  <a:lnTo>
                    <a:pt x="256" y="821"/>
                  </a:lnTo>
                  <a:lnTo>
                    <a:pt x="256" y="819"/>
                  </a:lnTo>
                  <a:lnTo>
                    <a:pt x="255" y="819"/>
                  </a:lnTo>
                  <a:lnTo>
                    <a:pt x="255" y="818"/>
                  </a:lnTo>
                  <a:lnTo>
                    <a:pt x="253" y="817"/>
                  </a:lnTo>
                  <a:lnTo>
                    <a:pt x="253" y="815"/>
                  </a:lnTo>
                  <a:lnTo>
                    <a:pt x="255" y="815"/>
                  </a:lnTo>
                  <a:lnTo>
                    <a:pt x="253" y="814"/>
                  </a:lnTo>
                  <a:lnTo>
                    <a:pt x="253" y="813"/>
                  </a:lnTo>
                  <a:lnTo>
                    <a:pt x="255" y="813"/>
                  </a:lnTo>
                  <a:lnTo>
                    <a:pt x="255" y="812"/>
                  </a:lnTo>
                  <a:lnTo>
                    <a:pt x="255" y="810"/>
                  </a:lnTo>
                  <a:lnTo>
                    <a:pt x="253" y="810"/>
                  </a:lnTo>
                  <a:lnTo>
                    <a:pt x="253" y="809"/>
                  </a:lnTo>
                  <a:lnTo>
                    <a:pt x="255" y="809"/>
                  </a:lnTo>
                  <a:lnTo>
                    <a:pt x="255" y="808"/>
                  </a:lnTo>
                  <a:lnTo>
                    <a:pt x="253" y="806"/>
                  </a:lnTo>
                  <a:lnTo>
                    <a:pt x="255" y="806"/>
                  </a:lnTo>
                  <a:lnTo>
                    <a:pt x="255" y="805"/>
                  </a:lnTo>
                  <a:lnTo>
                    <a:pt x="255" y="804"/>
                  </a:lnTo>
                  <a:lnTo>
                    <a:pt x="256" y="804"/>
                  </a:lnTo>
                  <a:lnTo>
                    <a:pt x="256" y="802"/>
                  </a:lnTo>
                  <a:lnTo>
                    <a:pt x="257" y="802"/>
                  </a:lnTo>
                  <a:lnTo>
                    <a:pt x="259" y="801"/>
                  </a:lnTo>
                  <a:lnTo>
                    <a:pt x="260" y="801"/>
                  </a:lnTo>
                  <a:lnTo>
                    <a:pt x="260" y="800"/>
                  </a:lnTo>
                  <a:lnTo>
                    <a:pt x="259" y="800"/>
                  </a:lnTo>
                  <a:lnTo>
                    <a:pt x="259" y="798"/>
                  </a:lnTo>
                  <a:lnTo>
                    <a:pt x="260" y="798"/>
                  </a:lnTo>
                  <a:lnTo>
                    <a:pt x="260" y="797"/>
                  </a:lnTo>
                  <a:lnTo>
                    <a:pt x="259" y="797"/>
                  </a:lnTo>
                  <a:lnTo>
                    <a:pt x="260" y="797"/>
                  </a:lnTo>
                  <a:lnTo>
                    <a:pt x="260" y="796"/>
                  </a:lnTo>
                  <a:lnTo>
                    <a:pt x="260" y="795"/>
                  </a:lnTo>
                  <a:lnTo>
                    <a:pt x="261" y="793"/>
                  </a:lnTo>
                  <a:lnTo>
                    <a:pt x="261" y="792"/>
                  </a:lnTo>
                  <a:lnTo>
                    <a:pt x="261" y="791"/>
                  </a:lnTo>
                  <a:lnTo>
                    <a:pt x="260" y="791"/>
                  </a:lnTo>
                  <a:lnTo>
                    <a:pt x="261" y="791"/>
                  </a:lnTo>
                  <a:lnTo>
                    <a:pt x="261" y="789"/>
                  </a:lnTo>
                  <a:lnTo>
                    <a:pt x="261" y="788"/>
                  </a:lnTo>
                  <a:lnTo>
                    <a:pt x="261" y="787"/>
                  </a:lnTo>
                  <a:lnTo>
                    <a:pt x="261" y="788"/>
                  </a:lnTo>
                  <a:lnTo>
                    <a:pt x="261" y="787"/>
                  </a:lnTo>
                  <a:lnTo>
                    <a:pt x="260" y="787"/>
                  </a:lnTo>
                  <a:lnTo>
                    <a:pt x="261" y="787"/>
                  </a:lnTo>
                  <a:lnTo>
                    <a:pt x="261" y="785"/>
                  </a:lnTo>
                  <a:lnTo>
                    <a:pt x="260" y="785"/>
                  </a:lnTo>
                  <a:lnTo>
                    <a:pt x="259" y="785"/>
                  </a:lnTo>
                  <a:lnTo>
                    <a:pt x="259" y="784"/>
                  </a:lnTo>
                  <a:lnTo>
                    <a:pt x="259" y="785"/>
                  </a:lnTo>
                  <a:lnTo>
                    <a:pt x="257" y="785"/>
                  </a:lnTo>
                  <a:lnTo>
                    <a:pt x="257" y="784"/>
                  </a:lnTo>
                  <a:lnTo>
                    <a:pt x="257" y="785"/>
                  </a:lnTo>
                  <a:lnTo>
                    <a:pt x="256" y="785"/>
                  </a:lnTo>
                  <a:lnTo>
                    <a:pt x="255" y="785"/>
                  </a:lnTo>
                  <a:lnTo>
                    <a:pt x="255" y="787"/>
                  </a:lnTo>
                  <a:lnTo>
                    <a:pt x="256" y="787"/>
                  </a:lnTo>
                  <a:lnTo>
                    <a:pt x="255" y="787"/>
                  </a:lnTo>
                  <a:lnTo>
                    <a:pt x="255" y="788"/>
                  </a:lnTo>
                  <a:lnTo>
                    <a:pt x="253" y="788"/>
                  </a:lnTo>
                  <a:lnTo>
                    <a:pt x="252" y="788"/>
                  </a:lnTo>
                  <a:lnTo>
                    <a:pt x="252" y="789"/>
                  </a:lnTo>
                  <a:lnTo>
                    <a:pt x="251" y="789"/>
                  </a:lnTo>
                  <a:lnTo>
                    <a:pt x="251" y="791"/>
                  </a:lnTo>
                  <a:lnTo>
                    <a:pt x="249" y="791"/>
                  </a:lnTo>
                  <a:lnTo>
                    <a:pt x="249" y="789"/>
                  </a:lnTo>
                  <a:lnTo>
                    <a:pt x="249" y="791"/>
                  </a:lnTo>
                  <a:lnTo>
                    <a:pt x="248" y="791"/>
                  </a:lnTo>
                  <a:lnTo>
                    <a:pt x="248" y="789"/>
                  </a:lnTo>
                  <a:lnTo>
                    <a:pt x="248" y="791"/>
                  </a:lnTo>
                  <a:lnTo>
                    <a:pt x="248" y="789"/>
                  </a:lnTo>
                  <a:lnTo>
                    <a:pt x="247" y="789"/>
                  </a:lnTo>
                  <a:lnTo>
                    <a:pt x="245" y="789"/>
                  </a:lnTo>
                  <a:lnTo>
                    <a:pt x="244" y="791"/>
                  </a:lnTo>
                  <a:lnTo>
                    <a:pt x="243" y="791"/>
                  </a:lnTo>
                  <a:lnTo>
                    <a:pt x="242" y="791"/>
                  </a:lnTo>
                  <a:lnTo>
                    <a:pt x="242" y="792"/>
                  </a:lnTo>
                  <a:lnTo>
                    <a:pt x="240" y="792"/>
                  </a:lnTo>
                  <a:lnTo>
                    <a:pt x="240" y="791"/>
                  </a:lnTo>
                  <a:lnTo>
                    <a:pt x="239" y="791"/>
                  </a:lnTo>
                  <a:lnTo>
                    <a:pt x="239" y="789"/>
                  </a:lnTo>
                  <a:lnTo>
                    <a:pt x="238" y="789"/>
                  </a:lnTo>
                  <a:lnTo>
                    <a:pt x="236" y="789"/>
                  </a:lnTo>
                  <a:lnTo>
                    <a:pt x="235" y="789"/>
                  </a:lnTo>
                  <a:lnTo>
                    <a:pt x="235" y="788"/>
                  </a:lnTo>
                  <a:lnTo>
                    <a:pt x="235" y="789"/>
                  </a:lnTo>
                  <a:lnTo>
                    <a:pt x="235" y="788"/>
                  </a:lnTo>
                  <a:lnTo>
                    <a:pt x="234" y="788"/>
                  </a:lnTo>
                  <a:lnTo>
                    <a:pt x="232" y="788"/>
                  </a:lnTo>
                  <a:lnTo>
                    <a:pt x="231" y="788"/>
                  </a:lnTo>
                  <a:lnTo>
                    <a:pt x="231" y="787"/>
                  </a:lnTo>
                  <a:lnTo>
                    <a:pt x="230" y="787"/>
                  </a:lnTo>
                  <a:lnTo>
                    <a:pt x="228" y="787"/>
                  </a:lnTo>
                  <a:lnTo>
                    <a:pt x="228" y="785"/>
                  </a:lnTo>
                  <a:lnTo>
                    <a:pt x="227" y="785"/>
                  </a:lnTo>
                  <a:lnTo>
                    <a:pt x="226" y="785"/>
                  </a:lnTo>
                  <a:lnTo>
                    <a:pt x="224" y="785"/>
                  </a:lnTo>
                  <a:lnTo>
                    <a:pt x="223" y="785"/>
                  </a:lnTo>
                  <a:lnTo>
                    <a:pt x="223" y="787"/>
                  </a:lnTo>
                  <a:lnTo>
                    <a:pt x="223" y="788"/>
                  </a:lnTo>
                  <a:lnTo>
                    <a:pt x="222" y="788"/>
                  </a:lnTo>
                  <a:lnTo>
                    <a:pt x="221" y="788"/>
                  </a:lnTo>
                  <a:lnTo>
                    <a:pt x="218" y="787"/>
                  </a:lnTo>
                  <a:lnTo>
                    <a:pt x="215" y="785"/>
                  </a:lnTo>
                  <a:lnTo>
                    <a:pt x="213" y="784"/>
                  </a:lnTo>
                  <a:lnTo>
                    <a:pt x="210" y="783"/>
                  </a:lnTo>
                  <a:lnTo>
                    <a:pt x="209" y="781"/>
                  </a:lnTo>
                  <a:lnTo>
                    <a:pt x="207" y="780"/>
                  </a:lnTo>
                  <a:lnTo>
                    <a:pt x="205" y="779"/>
                  </a:lnTo>
                  <a:lnTo>
                    <a:pt x="202" y="779"/>
                  </a:lnTo>
                  <a:lnTo>
                    <a:pt x="200" y="779"/>
                  </a:lnTo>
                  <a:lnTo>
                    <a:pt x="196" y="781"/>
                  </a:lnTo>
                  <a:lnTo>
                    <a:pt x="192" y="784"/>
                  </a:lnTo>
                  <a:lnTo>
                    <a:pt x="190" y="784"/>
                  </a:lnTo>
                  <a:lnTo>
                    <a:pt x="189" y="783"/>
                  </a:lnTo>
                  <a:lnTo>
                    <a:pt x="189" y="780"/>
                  </a:lnTo>
                  <a:lnTo>
                    <a:pt x="189" y="779"/>
                  </a:lnTo>
                  <a:lnTo>
                    <a:pt x="188" y="776"/>
                  </a:lnTo>
                  <a:lnTo>
                    <a:pt x="188" y="775"/>
                  </a:lnTo>
                  <a:lnTo>
                    <a:pt x="188" y="774"/>
                  </a:lnTo>
                  <a:lnTo>
                    <a:pt x="188" y="772"/>
                  </a:lnTo>
                  <a:lnTo>
                    <a:pt x="188" y="771"/>
                  </a:lnTo>
                  <a:lnTo>
                    <a:pt x="189" y="768"/>
                  </a:lnTo>
                  <a:lnTo>
                    <a:pt x="189" y="767"/>
                  </a:lnTo>
                  <a:lnTo>
                    <a:pt x="189" y="766"/>
                  </a:lnTo>
                  <a:lnTo>
                    <a:pt x="189" y="764"/>
                  </a:lnTo>
                  <a:lnTo>
                    <a:pt x="189" y="763"/>
                  </a:lnTo>
                  <a:lnTo>
                    <a:pt x="189" y="762"/>
                  </a:lnTo>
                  <a:lnTo>
                    <a:pt x="188" y="762"/>
                  </a:lnTo>
                  <a:lnTo>
                    <a:pt x="188" y="761"/>
                  </a:lnTo>
                  <a:lnTo>
                    <a:pt x="187" y="759"/>
                  </a:lnTo>
                  <a:lnTo>
                    <a:pt x="185" y="759"/>
                  </a:lnTo>
                  <a:lnTo>
                    <a:pt x="184" y="758"/>
                  </a:lnTo>
                  <a:lnTo>
                    <a:pt x="183" y="758"/>
                  </a:lnTo>
                  <a:lnTo>
                    <a:pt x="181" y="758"/>
                  </a:lnTo>
                  <a:lnTo>
                    <a:pt x="180" y="757"/>
                  </a:lnTo>
                  <a:lnTo>
                    <a:pt x="179" y="757"/>
                  </a:lnTo>
                  <a:lnTo>
                    <a:pt x="176" y="757"/>
                  </a:lnTo>
                  <a:lnTo>
                    <a:pt x="176" y="755"/>
                  </a:lnTo>
                  <a:lnTo>
                    <a:pt x="175" y="754"/>
                  </a:lnTo>
                  <a:lnTo>
                    <a:pt x="173" y="754"/>
                  </a:lnTo>
                  <a:lnTo>
                    <a:pt x="173" y="753"/>
                  </a:lnTo>
                  <a:lnTo>
                    <a:pt x="172" y="753"/>
                  </a:lnTo>
                  <a:lnTo>
                    <a:pt x="171" y="751"/>
                  </a:lnTo>
                  <a:lnTo>
                    <a:pt x="169" y="751"/>
                  </a:lnTo>
                  <a:lnTo>
                    <a:pt x="168" y="750"/>
                  </a:lnTo>
                  <a:lnTo>
                    <a:pt x="167" y="750"/>
                  </a:lnTo>
                  <a:lnTo>
                    <a:pt x="167" y="749"/>
                  </a:lnTo>
                  <a:lnTo>
                    <a:pt x="166" y="749"/>
                  </a:lnTo>
                  <a:lnTo>
                    <a:pt x="164" y="749"/>
                  </a:lnTo>
                  <a:lnTo>
                    <a:pt x="164" y="747"/>
                  </a:lnTo>
                  <a:lnTo>
                    <a:pt x="163" y="747"/>
                  </a:lnTo>
                  <a:lnTo>
                    <a:pt x="163" y="746"/>
                  </a:lnTo>
                  <a:lnTo>
                    <a:pt x="163" y="745"/>
                  </a:lnTo>
                  <a:lnTo>
                    <a:pt x="164" y="745"/>
                  </a:lnTo>
                  <a:lnTo>
                    <a:pt x="166" y="745"/>
                  </a:lnTo>
                  <a:lnTo>
                    <a:pt x="166" y="743"/>
                  </a:lnTo>
                  <a:lnTo>
                    <a:pt x="164" y="743"/>
                  </a:lnTo>
                  <a:lnTo>
                    <a:pt x="164" y="745"/>
                  </a:lnTo>
                  <a:lnTo>
                    <a:pt x="163" y="745"/>
                  </a:lnTo>
                  <a:lnTo>
                    <a:pt x="162" y="745"/>
                  </a:lnTo>
                  <a:lnTo>
                    <a:pt x="162" y="746"/>
                  </a:lnTo>
                  <a:lnTo>
                    <a:pt x="160" y="746"/>
                  </a:lnTo>
                  <a:lnTo>
                    <a:pt x="159" y="746"/>
                  </a:lnTo>
                  <a:lnTo>
                    <a:pt x="159" y="747"/>
                  </a:lnTo>
                  <a:lnTo>
                    <a:pt x="158" y="747"/>
                  </a:lnTo>
                  <a:lnTo>
                    <a:pt x="156" y="747"/>
                  </a:lnTo>
                  <a:lnTo>
                    <a:pt x="155" y="747"/>
                  </a:lnTo>
                  <a:lnTo>
                    <a:pt x="155" y="749"/>
                  </a:lnTo>
                  <a:lnTo>
                    <a:pt x="154" y="749"/>
                  </a:lnTo>
                  <a:lnTo>
                    <a:pt x="152" y="749"/>
                  </a:lnTo>
                  <a:lnTo>
                    <a:pt x="151" y="749"/>
                  </a:lnTo>
                  <a:lnTo>
                    <a:pt x="151" y="750"/>
                  </a:lnTo>
                  <a:lnTo>
                    <a:pt x="150" y="750"/>
                  </a:lnTo>
                  <a:lnTo>
                    <a:pt x="149" y="750"/>
                  </a:lnTo>
                  <a:lnTo>
                    <a:pt x="149" y="751"/>
                  </a:lnTo>
                  <a:lnTo>
                    <a:pt x="147" y="753"/>
                  </a:lnTo>
                  <a:lnTo>
                    <a:pt x="147" y="754"/>
                  </a:lnTo>
                  <a:lnTo>
                    <a:pt x="146" y="754"/>
                  </a:lnTo>
                  <a:lnTo>
                    <a:pt x="146" y="755"/>
                  </a:lnTo>
                  <a:lnTo>
                    <a:pt x="146" y="757"/>
                  </a:lnTo>
                  <a:lnTo>
                    <a:pt x="145" y="757"/>
                  </a:lnTo>
                  <a:lnTo>
                    <a:pt x="145" y="758"/>
                  </a:lnTo>
                  <a:lnTo>
                    <a:pt x="143" y="758"/>
                  </a:lnTo>
                  <a:lnTo>
                    <a:pt x="142" y="758"/>
                  </a:lnTo>
                  <a:lnTo>
                    <a:pt x="142" y="759"/>
                  </a:lnTo>
                  <a:lnTo>
                    <a:pt x="142" y="761"/>
                  </a:lnTo>
                  <a:lnTo>
                    <a:pt x="142" y="762"/>
                  </a:lnTo>
                  <a:lnTo>
                    <a:pt x="141" y="762"/>
                  </a:lnTo>
                  <a:lnTo>
                    <a:pt x="139" y="763"/>
                  </a:lnTo>
                  <a:lnTo>
                    <a:pt x="138" y="763"/>
                  </a:lnTo>
                  <a:lnTo>
                    <a:pt x="138" y="764"/>
                  </a:lnTo>
                  <a:lnTo>
                    <a:pt x="137" y="764"/>
                  </a:lnTo>
                  <a:lnTo>
                    <a:pt x="137" y="766"/>
                  </a:lnTo>
                  <a:lnTo>
                    <a:pt x="135" y="766"/>
                  </a:lnTo>
                  <a:lnTo>
                    <a:pt x="135" y="767"/>
                  </a:lnTo>
                  <a:lnTo>
                    <a:pt x="134" y="768"/>
                  </a:lnTo>
                  <a:lnTo>
                    <a:pt x="134" y="770"/>
                  </a:lnTo>
                  <a:lnTo>
                    <a:pt x="133" y="770"/>
                  </a:lnTo>
                  <a:lnTo>
                    <a:pt x="133" y="771"/>
                  </a:lnTo>
                  <a:lnTo>
                    <a:pt x="133" y="770"/>
                  </a:lnTo>
                  <a:lnTo>
                    <a:pt x="133" y="768"/>
                  </a:lnTo>
                  <a:lnTo>
                    <a:pt x="133" y="767"/>
                  </a:lnTo>
                  <a:lnTo>
                    <a:pt x="134" y="767"/>
                  </a:lnTo>
                  <a:lnTo>
                    <a:pt x="134" y="766"/>
                  </a:lnTo>
                  <a:lnTo>
                    <a:pt x="134" y="764"/>
                  </a:lnTo>
                  <a:lnTo>
                    <a:pt x="134" y="763"/>
                  </a:lnTo>
                  <a:lnTo>
                    <a:pt x="134" y="762"/>
                  </a:lnTo>
                  <a:lnTo>
                    <a:pt x="135" y="762"/>
                  </a:lnTo>
                  <a:lnTo>
                    <a:pt x="135" y="761"/>
                  </a:lnTo>
                  <a:lnTo>
                    <a:pt x="135" y="759"/>
                  </a:lnTo>
                  <a:lnTo>
                    <a:pt x="137" y="758"/>
                  </a:lnTo>
                  <a:lnTo>
                    <a:pt x="138" y="758"/>
                  </a:lnTo>
                  <a:lnTo>
                    <a:pt x="138" y="757"/>
                  </a:lnTo>
                  <a:lnTo>
                    <a:pt x="139" y="757"/>
                  </a:lnTo>
                  <a:lnTo>
                    <a:pt x="139" y="755"/>
                  </a:lnTo>
                  <a:lnTo>
                    <a:pt x="139" y="754"/>
                  </a:lnTo>
                  <a:lnTo>
                    <a:pt x="138" y="754"/>
                  </a:lnTo>
                  <a:lnTo>
                    <a:pt x="138" y="753"/>
                  </a:lnTo>
                  <a:lnTo>
                    <a:pt x="138"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8" y="738"/>
                  </a:lnTo>
                  <a:lnTo>
                    <a:pt x="138" y="737"/>
                  </a:lnTo>
                  <a:lnTo>
                    <a:pt x="138" y="736"/>
                  </a:lnTo>
                  <a:lnTo>
                    <a:pt x="137" y="736"/>
                  </a:lnTo>
                  <a:lnTo>
                    <a:pt x="137" y="734"/>
                  </a:lnTo>
                  <a:lnTo>
                    <a:pt x="137" y="733"/>
                  </a:lnTo>
                  <a:lnTo>
                    <a:pt x="135" y="733"/>
                  </a:lnTo>
                  <a:lnTo>
                    <a:pt x="137" y="733"/>
                  </a:lnTo>
                  <a:lnTo>
                    <a:pt x="137" y="732"/>
                  </a:lnTo>
                  <a:lnTo>
                    <a:pt x="135" y="732"/>
                  </a:lnTo>
                  <a:lnTo>
                    <a:pt x="135" y="730"/>
                  </a:lnTo>
                  <a:lnTo>
                    <a:pt x="135" y="729"/>
                  </a:lnTo>
                  <a:lnTo>
                    <a:pt x="135" y="728"/>
                  </a:lnTo>
                  <a:lnTo>
                    <a:pt x="137" y="728"/>
                  </a:lnTo>
                  <a:lnTo>
                    <a:pt x="135" y="728"/>
                  </a:lnTo>
                  <a:lnTo>
                    <a:pt x="135" y="726"/>
                  </a:lnTo>
                  <a:lnTo>
                    <a:pt x="135" y="725"/>
                  </a:lnTo>
                  <a:lnTo>
                    <a:pt x="135" y="724"/>
                  </a:lnTo>
                  <a:lnTo>
                    <a:pt x="134" y="724"/>
                  </a:lnTo>
                  <a:lnTo>
                    <a:pt x="135" y="724"/>
                  </a:lnTo>
                  <a:lnTo>
                    <a:pt x="135" y="723"/>
                  </a:lnTo>
                  <a:lnTo>
                    <a:pt x="135" y="721"/>
                  </a:lnTo>
                  <a:lnTo>
                    <a:pt x="134" y="721"/>
                  </a:lnTo>
                  <a:lnTo>
                    <a:pt x="134" y="720"/>
                  </a:lnTo>
                  <a:lnTo>
                    <a:pt x="133" y="720"/>
                  </a:lnTo>
                  <a:lnTo>
                    <a:pt x="133" y="719"/>
                  </a:lnTo>
                  <a:lnTo>
                    <a:pt x="133" y="717"/>
                  </a:lnTo>
                  <a:lnTo>
                    <a:pt x="133" y="716"/>
                  </a:lnTo>
                  <a:lnTo>
                    <a:pt x="134" y="716"/>
                  </a:lnTo>
                  <a:lnTo>
                    <a:pt x="134" y="715"/>
                  </a:lnTo>
                  <a:lnTo>
                    <a:pt x="134" y="713"/>
                  </a:lnTo>
                  <a:lnTo>
                    <a:pt x="134" y="712"/>
                  </a:lnTo>
                  <a:lnTo>
                    <a:pt x="133" y="712"/>
                  </a:lnTo>
                  <a:lnTo>
                    <a:pt x="131" y="712"/>
                  </a:lnTo>
                  <a:lnTo>
                    <a:pt x="130" y="712"/>
                  </a:lnTo>
                  <a:lnTo>
                    <a:pt x="130" y="711"/>
                  </a:lnTo>
                  <a:lnTo>
                    <a:pt x="130" y="709"/>
                  </a:lnTo>
                  <a:lnTo>
                    <a:pt x="131" y="709"/>
                  </a:lnTo>
                  <a:lnTo>
                    <a:pt x="131" y="708"/>
                  </a:lnTo>
                  <a:lnTo>
                    <a:pt x="130" y="708"/>
                  </a:lnTo>
                  <a:lnTo>
                    <a:pt x="130" y="707"/>
                  </a:lnTo>
                  <a:lnTo>
                    <a:pt x="130" y="706"/>
                  </a:lnTo>
                  <a:lnTo>
                    <a:pt x="131" y="706"/>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9" y="692"/>
                  </a:lnTo>
                  <a:lnTo>
                    <a:pt x="129" y="691"/>
                  </a:lnTo>
                  <a:lnTo>
                    <a:pt x="129" y="690"/>
                  </a:lnTo>
                  <a:lnTo>
                    <a:pt x="128" y="690"/>
                  </a:lnTo>
                  <a:lnTo>
                    <a:pt x="128" y="689"/>
                  </a:lnTo>
                  <a:lnTo>
                    <a:pt x="128" y="687"/>
                  </a:lnTo>
                  <a:lnTo>
                    <a:pt x="128" y="686"/>
                  </a:lnTo>
                  <a:lnTo>
                    <a:pt x="126" y="686"/>
                  </a:lnTo>
                  <a:lnTo>
                    <a:pt x="126" y="685"/>
                  </a:lnTo>
                  <a:lnTo>
                    <a:pt x="125" y="685"/>
                  </a:lnTo>
                  <a:lnTo>
                    <a:pt x="125" y="683"/>
                  </a:lnTo>
                  <a:lnTo>
                    <a:pt x="126" y="683"/>
                  </a:lnTo>
                  <a:lnTo>
                    <a:pt x="126" y="682"/>
                  </a:lnTo>
                  <a:lnTo>
                    <a:pt x="125" y="682"/>
                  </a:lnTo>
                  <a:lnTo>
                    <a:pt x="125" y="681"/>
                  </a:lnTo>
                  <a:lnTo>
                    <a:pt x="124" y="681"/>
                  </a:lnTo>
                  <a:lnTo>
                    <a:pt x="124" y="679"/>
                  </a:lnTo>
                  <a:lnTo>
                    <a:pt x="122" y="679"/>
                  </a:lnTo>
                  <a:lnTo>
                    <a:pt x="121" y="679"/>
                  </a:lnTo>
                  <a:lnTo>
                    <a:pt x="121" y="678"/>
                  </a:lnTo>
                  <a:lnTo>
                    <a:pt x="120" y="678"/>
                  </a:lnTo>
                  <a:lnTo>
                    <a:pt x="120" y="677"/>
                  </a:lnTo>
                  <a:lnTo>
                    <a:pt x="120" y="675"/>
                  </a:lnTo>
                  <a:lnTo>
                    <a:pt x="118" y="675"/>
                  </a:lnTo>
                  <a:lnTo>
                    <a:pt x="118" y="674"/>
                  </a:lnTo>
                  <a:lnTo>
                    <a:pt x="117" y="674"/>
                  </a:lnTo>
                  <a:lnTo>
                    <a:pt x="117" y="673"/>
                  </a:lnTo>
                  <a:lnTo>
                    <a:pt x="116" y="673"/>
                  </a:lnTo>
                  <a:lnTo>
                    <a:pt x="116" y="671"/>
                  </a:lnTo>
                  <a:lnTo>
                    <a:pt x="114" y="671"/>
                  </a:lnTo>
                  <a:lnTo>
                    <a:pt x="114" y="670"/>
                  </a:lnTo>
                  <a:lnTo>
                    <a:pt x="113" y="670"/>
                  </a:lnTo>
                  <a:lnTo>
                    <a:pt x="112" y="670"/>
                  </a:lnTo>
                  <a:lnTo>
                    <a:pt x="112" y="669"/>
                  </a:lnTo>
                  <a:lnTo>
                    <a:pt x="112" y="670"/>
                  </a:lnTo>
                  <a:lnTo>
                    <a:pt x="111" y="670"/>
                  </a:lnTo>
                  <a:lnTo>
                    <a:pt x="109" y="670"/>
                  </a:lnTo>
                  <a:lnTo>
                    <a:pt x="108" y="670"/>
                  </a:lnTo>
                  <a:lnTo>
                    <a:pt x="107" y="670"/>
                  </a:lnTo>
                  <a:lnTo>
                    <a:pt x="105" y="670"/>
                  </a:lnTo>
                  <a:lnTo>
                    <a:pt x="105" y="671"/>
                  </a:lnTo>
                  <a:lnTo>
                    <a:pt x="104" y="671"/>
                  </a:lnTo>
                  <a:lnTo>
                    <a:pt x="103" y="671"/>
                  </a:lnTo>
                  <a:lnTo>
                    <a:pt x="101" y="671"/>
                  </a:lnTo>
                  <a:lnTo>
                    <a:pt x="100" y="671"/>
                  </a:lnTo>
                  <a:lnTo>
                    <a:pt x="100" y="670"/>
                  </a:lnTo>
                  <a:lnTo>
                    <a:pt x="99" y="670"/>
                  </a:lnTo>
                  <a:lnTo>
                    <a:pt x="97" y="670"/>
                  </a:lnTo>
                  <a:lnTo>
                    <a:pt x="96" y="670"/>
                  </a:lnTo>
                  <a:lnTo>
                    <a:pt x="96" y="669"/>
                  </a:lnTo>
                  <a:lnTo>
                    <a:pt x="96" y="670"/>
                  </a:lnTo>
                  <a:lnTo>
                    <a:pt x="97" y="670"/>
                  </a:lnTo>
                  <a:lnTo>
                    <a:pt x="96" y="670"/>
                  </a:lnTo>
                  <a:lnTo>
                    <a:pt x="96" y="671"/>
                  </a:lnTo>
                  <a:lnTo>
                    <a:pt x="96" y="673"/>
                  </a:lnTo>
                  <a:lnTo>
                    <a:pt x="95" y="673"/>
                  </a:lnTo>
                  <a:lnTo>
                    <a:pt x="95" y="674"/>
                  </a:lnTo>
                  <a:lnTo>
                    <a:pt x="96" y="674"/>
                  </a:lnTo>
                  <a:lnTo>
                    <a:pt x="96" y="675"/>
                  </a:lnTo>
                  <a:lnTo>
                    <a:pt x="96" y="677"/>
                  </a:lnTo>
                  <a:lnTo>
                    <a:pt x="97" y="677"/>
                  </a:lnTo>
                  <a:lnTo>
                    <a:pt x="97" y="678"/>
                  </a:lnTo>
                  <a:lnTo>
                    <a:pt x="99" y="678"/>
                  </a:lnTo>
                  <a:lnTo>
                    <a:pt x="100" y="678"/>
                  </a:lnTo>
                  <a:lnTo>
                    <a:pt x="100" y="679"/>
                  </a:lnTo>
                  <a:lnTo>
                    <a:pt x="101" y="679"/>
                  </a:lnTo>
                  <a:lnTo>
                    <a:pt x="101" y="681"/>
                  </a:lnTo>
                  <a:lnTo>
                    <a:pt x="100" y="681"/>
                  </a:lnTo>
                  <a:lnTo>
                    <a:pt x="100" y="682"/>
                  </a:lnTo>
                  <a:lnTo>
                    <a:pt x="100" y="683"/>
                  </a:lnTo>
                  <a:lnTo>
                    <a:pt x="100" y="685"/>
                  </a:lnTo>
                  <a:lnTo>
                    <a:pt x="99" y="685"/>
                  </a:lnTo>
                  <a:lnTo>
                    <a:pt x="99" y="686"/>
                  </a:lnTo>
                  <a:lnTo>
                    <a:pt x="97" y="686"/>
                  </a:lnTo>
                  <a:lnTo>
                    <a:pt x="96" y="686"/>
                  </a:lnTo>
                  <a:lnTo>
                    <a:pt x="96" y="687"/>
                  </a:lnTo>
                  <a:lnTo>
                    <a:pt x="95" y="687"/>
                  </a:lnTo>
                  <a:lnTo>
                    <a:pt x="95" y="686"/>
                  </a:lnTo>
                  <a:lnTo>
                    <a:pt x="94" y="686"/>
                  </a:lnTo>
                  <a:lnTo>
                    <a:pt x="92" y="686"/>
                  </a:lnTo>
                  <a:lnTo>
                    <a:pt x="91" y="686"/>
                  </a:lnTo>
                  <a:lnTo>
                    <a:pt x="91" y="685"/>
                  </a:lnTo>
                  <a:lnTo>
                    <a:pt x="90" y="685"/>
                  </a:lnTo>
                  <a:lnTo>
                    <a:pt x="90" y="683"/>
                  </a:lnTo>
                  <a:lnTo>
                    <a:pt x="88" y="683"/>
                  </a:lnTo>
                  <a:lnTo>
                    <a:pt x="88" y="682"/>
                  </a:lnTo>
                  <a:lnTo>
                    <a:pt x="87" y="682"/>
                  </a:lnTo>
                  <a:lnTo>
                    <a:pt x="86" y="682"/>
                  </a:lnTo>
                  <a:lnTo>
                    <a:pt x="86" y="681"/>
                  </a:lnTo>
                  <a:lnTo>
                    <a:pt x="84" y="681"/>
                  </a:lnTo>
                  <a:lnTo>
                    <a:pt x="83" y="681"/>
                  </a:lnTo>
                  <a:lnTo>
                    <a:pt x="82" y="679"/>
                  </a:lnTo>
                  <a:lnTo>
                    <a:pt x="82" y="678"/>
                  </a:lnTo>
                  <a:lnTo>
                    <a:pt x="82" y="677"/>
                  </a:lnTo>
                  <a:lnTo>
                    <a:pt x="82" y="675"/>
                  </a:lnTo>
                  <a:lnTo>
                    <a:pt x="82" y="674"/>
                  </a:lnTo>
                  <a:lnTo>
                    <a:pt x="82" y="673"/>
                  </a:lnTo>
                  <a:lnTo>
                    <a:pt x="82" y="671"/>
                  </a:lnTo>
                  <a:lnTo>
                    <a:pt x="80" y="670"/>
                  </a:lnTo>
                  <a:lnTo>
                    <a:pt x="80" y="669"/>
                  </a:lnTo>
                  <a:lnTo>
                    <a:pt x="79" y="669"/>
                  </a:lnTo>
                  <a:lnTo>
                    <a:pt x="78" y="669"/>
                  </a:lnTo>
                  <a:lnTo>
                    <a:pt x="76" y="669"/>
                  </a:lnTo>
                  <a:lnTo>
                    <a:pt x="75" y="669"/>
                  </a:lnTo>
                  <a:lnTo>
                    <a:pt x="74" y="669"/>
                  </a:lnTo>
                  <a:lnTo>
                    <a:pt x="73" y="669"/>
                  </a:lnTo>
                  <a:lnTo>
                    <a:pt x="71" y="669"/>
                  </a:lnTo>
                  <a:lnTo>
                    <a:pt x="70" y="669"/>
                  </a:lnTo>
                  <a:lnTo>
                    <a:pt x="69" y="669"/>
                  </a:lnTo>
                  <a:lnTo>
                    <a:pt x="67" y="669"/>
                  </a:lnTo>
                  <a:lnTo>
                    <a:pt x="66" y="669"/>
                  </a:lnTo>
                  <a:lnTo>
                    <a:pt x="65" y="669"/>
                  </a:lnTo>
                  <a:lnTo>
                    <a:pt x="63" y="669"/>
                  </a:lnTo>
                  <a:lnTo>
                    <a:pt x="62" y="670"/>
                  </a:lnTo>
                  <a:lnTo>
                    <a:pt x="61" y="670"/>
                  </a:lnTo>
                  <a:lnTo>
                    <a:pt x="59" y="669"/>
                  </a:lnTo>
                  <a:lnTo>
                    <a:pt x="58" y="669"/>
                  </a:lnTo>
                  <a:lnTo>
                    <a:pt x="58" y="670"/>
                  </a:lnTo>
                  <a:lnTo>
                    <a:pt x="57" y="670"/>
                  </a:lnTo>
                  <a:lnTo>
                    <a:pt x="56" y="670"/>
                  </a:lnTo>
                  <a:lnTo>
                    <a:pt x="54" y="670"/>
                  </a:lnTo>
                  <a:lnTo>
                    <a:pt x="54" y="669"/>
                  </a:lnTo>
                  <a:lnTo>
                    <a:pt x="53" y="670"/>
                  </a:lnTo>
                  <a:lnTo>
                    <a:pt x="53" y="671"/>
                  </a:lnTo>
                  <a:lnTo>
                    <a:pt x="53" y="673"/>
                  </a:lnTo>
                  <a:lnTo>
                    <a:pt x="53" y="674"/>
                  </a:lnTo>
                  <a:lnTo>
                    <a:pt x="52" y="675"/>
                  </a:lnTo>
                  <a:lnTo>
                    <a:pt x="52" y="677"/>
                  </a:lnTo>
                  <a:lnTo>
                    <a:pt x="52" y="678"/>
                  </a:lnTo>
                  <a:lnTo>
                    <a:pt x="52" y="679"/>
                  </a:lnTo>
                  <a:lnTo>
                    <a:pt x="52" y="681"/>
                  </a:lnTo>
                  <a:lnTo>
                    <a:pt x="52" y="682"/>
                  </a:lnTo>
                  <a:lnTo>
                    <a:pt x="52" y="683"/>
                  </a:lnTo>
                  <a:lnTo>
                    <a:pt x="52" y="685"/>
                  </a:lnTo>
                  <a:lnTo>
                    <a:pt x="52" y="686"/>
                  </a:lnTo>
                  <a:lnTo>
                    <a:pt x="52" y="687"/>
                  </a:lnTo>
                  <a:lnTo>
                    <a:pt x="52" y="689"/>
                  </a:lnTo>
                  <a:lnTo>
                    <a:pt x="52" y="690"/>
                  </a:lnTo>
                  <a:lnTo>
                    <a:pt x="52" y="691"/>
                  </a:lnTo>
                  <a:lnTo>
                    <a:pt x="52" y="692"/>
                  </a:lnTo>
                  <a:lnTo>
                    <a:pt x="52" y="694"/>
                  </a:lnTo>
                  <a:lnTo>
                    <a:pt x="53" y="694"/>
                  </a:lnTo>
                  <a:lnTo>
                    <a:pt x="54" y="694"/>
                  </a:lnTo>
                  <a:lnTo>
                    <a:pt x="56" y="694"/>
                  </a:lnTo>
                  <a:lnTo>
                    <a:pt x="57" y="695"/>
                  </a:lnTo>
                  <a:lnTo>
                    <a:pt x="58" y="695"/>
                  </a:lnTo>
                  <a:lnTo>
                    <a:pt x="58" y="696"/>
                  </a:lnTo>
                  <a:lnTo>
                    <a:pt x="58" y="698"/>
                  </a:lnTo>
                  <a:lnTo>
                    <a:pt x="58" y="699"/>
                  </a:lnTo>
                  <a:lnTo>
                    <a:pt x="58" y="700"/>
                  </a:lnTo>
                  <a:lnTo>
                    <a:pt x="58" y="702"/>
                  </a:lnTo>
                  <a:lnTo>
                    <a:pt x="58" y="703"/>
                  </a:lnTo>
                  <a:lnTo>
                    <a:pt x="59" y="703"/>
                  </a:lnTo>
                  <a:lnTo>
                    <a:pt x="59" y="704"/>
                  </a:lnTo>
                  <a:lnTo>
                    <a:pt x="59" y="706"/>
                  </a:lnTo>
                  <a:lnTo>
                    <a:pt x="58" y="706"/>
                  </a:lnTo>
                  <a:lnTo>
                    <a:pt x="58" y="707"/>
                  </a:lnTo>
                  <a:lnTo>
                    <a:pt x="58" y="708"/>
                  </a:lnTo>
                  <a:lnTo>
                    <a:pt x="57" y="708"/>
                  </a:lnTo>
                  <a:lnTo>
                    <a:pt x="57" y="709"/>
                  </a:lnTo>
                  <a:lnTo>
                    <a:pt x="57" y="711"/>
                  </a:lnTo>
                  <a:lnTo>
                    <a:pt x="57" y="712"/>
                  </a:lnTo>
                  <a:lnTo>
                    <a:pt x="56" y="712"/>
                  </a:lnTo>
                  <a:lnTo>
                    <a:pt x="56" y="713"/>
                  </a:lnTo>
                  <a:lnTo>
                    <a:pt x="56" y="715"/>
                  </a:lnTo>
                  <a:lnTo>
                    <a:pt x="56" y="716"/>
                  </a:lnTo>
                  <a:lnTo>
                    <a:pt x="56" y="717"/>
                  </a:lnTo>
                  <a:lnTo>
                    <a:pt x="54" y="719"/>
                  </a:lnTo>
                  <a:lnTo>
                    <a:pt x="54" y="720"/>
                  </a:lnTo>
                  <a:lnTo>
                    <a:pt x="53" y="720"/>
                  </a:lnTo>
                  <a:lnTo>
                    <a:pt x="53" y="721"/>
                  </a:lnTo>
                  <a:lnTo>
                    <a:pt x="52" y="723"/>
                  </a:lnTo>
                  <a:lnTo>
                    <a:pt x="50" y="724"/>
                  </a:lnTo>
                  <a:lnTo>
                    <a:pt x="50" y="725"/>
                  </a:lnTo>
                  <a:lnTo>
                    <a:pt x="50" y="726"/>
                  </a:lnTo>
                  <a:lnTo>
                    <a:pt x="49" y="726"/>
                  </a:lnTo>
                  <a:lnTo>
                    <a:pt x="49" y="728"/>
                  </a:lnTo>
                  <a:lnTo>
                    <a:pt x="49" y="729"/>
                  </a:lnTo>
                  <a:lnTo>
                    <a:pt x="50" y="730"/>
                  </a:lnTo>
                  <a:lnTo>
                    <a:pt x="50" y="732"/>
                  </a:lnTo>
                  <a:lnTo>
                    <a:pt x="50" y="733"/>
                  </a:lnTo>
                  <a:lnTo>
                    <a:pt x="50" y="734"/>
                  </a:lnTo>
                  <a:lnTo>
                    <a:pt x="50" y="736"/>
                  </a:lnTo>
                  <a:lnTo>
                    <a:pt x="50" y="737"/>
                  </a:lnTo>
                  <a:lnTo>
                    <a:pt x="49" y="737"/>
                  </a:lnTo>
                  <a:lnTo>
                    <a:pt x="49" y="738"/>
                  </a:lnTo>
                  <a:lnTo>
                    <a:pt x="49" y="740"/>
                  </a:lnTo>
                  <a:lnTo>
                    <a:pt x="48" y="743"/>
                  </a:lnTo>
                  <a:lnTo>
                    <a:pt x="46" y="745"/>
                  </a:lnTo>
                  <a:lnTo>
                    <a:pt x="45" y="747"/>
                  </a:lnTo>
                  <a:lnTo>
                    <a:pt x="45" y="749"/>
                  </a:lnTo>
                  <a:lnTo>
                    <a:pt x="45" y="750"/>
                  </a:lnTo>
                  <a:lnTo>
                    <a:pt x="44" y="751"/>
                  </a:lnTo>
                  <a:lnTo>
                    <a:pt x="44" y="753"/>
                  </a:lnTo>
                  <a:lnTo>
                    <a:pt x="42" y="753"/>
                  </a:lnTo>
                  <a:lnTo>
                    <a:pt x="41" y="754"/>
                  </a:lnTo>
                  <a:lnTo>
                    <a:pt x="38" y="754"/>
                  </a:lnTo>
                  <a:lnTo>
                    <a:pt x="38" y="755"/>
                  </a:lnTo>
                  <a:lnTo>
                    <a:pt x="37" y="755"/>
                  </a:lnTo>
                  <a:lnTo>
                    <a:pt x="35" y="755"/>
                  </a:lnTo>
                  <a:lnTo>
                    <a:pt x="33" y="754"/>
                  </a:lnTo>
                  <a:lnTo>
                    <a:pt x="32" y="754"/>
                  </a:lnTo>
                  <a:lnTo>
                    <a:pt x="32" y="753"/>
                  </a:lnTo>
                  <a:lnTo>
                    <a:pt x="31" y="751"/>
                  </a:lnTo>
                  <a:lnTo>
                    <a:pt x="29" y="750"/>
                  </a:lnTo>
                  <a:lnTo>
                    <a:pt x="28" y="751"/>
                  </a:lnTo>
                  <a:lnTo>
                    <a:pt x="27" y="751"/>
                  </a:lnTo>
                  <a:lnTo>
                    <a:pt x="25" y="751"/>
                  </a:lnTo>
                  <a:lnTo>
                    <a:pt x="25" y="753"/>
                  </a:lnTo>
                  <a:lnTo>
                    <a:pt x="24" y="753"/>
                  </a:lnTo>
                  <a:lnTo>
                    <a:pt x="24" y="754"/>
                  </a:lnTo>
                  <a:lnTo>
                    <a:pt x="23" y="754"/>
                  </a:lnTo>
                  <a:lnTo>
                    <a:pt x="21" y="754"/>
                  </a:lnTo>
                  <a:lnTo>
                    <a:pt x="20" y="754"/>
                  </a:lnTo>
                  <a:lnTo>
                    <a:pt x="19" y="754"/>
                  </a:lnTo>
                  <a:lnTo>
                    <a:pt x="18" y="754"/>
                  </a:lnTo>
                  <a:lnTo>
                    <a:pt x="16" y="754"/>
                  </a:lnTo>
                  <a:lnTo>
                    <a:pt x="16" y="753"/>
                  </a:lnTo>
                  <a:lnTo>
                    <a:pt x="16" y="754"/>
                  </a:lnTo>
                  <a:lnTo>
                    <a:pt x="15" y="754"/>
                  </a:lnTo>
                  <a:lnTo>
                    <a:pt x="15" y="753"/>
                  </a:lnTo>
                  <a:lnTo>
                    <a:pt x="14" y="753"/>
                  </a:lnTo>
                  <a:lnTo>
                    <a:pt x="14" y="751"/>
                  </a:lnTo>
                  <a:lnTo>
                    <a:pt x="12" y="750"/>
                  </a:lnTo>
                  <a:lnTo>
                    <a:pt x="14" y="749"/>
                  </a:lnTo>
                  <a:lnTo>
                    <a:pt x="14" y="747"/>
                  </a:lnTo>
                  <a:lnTo>
                    <a:pt x="14" y="746"/>
                  </a:lnTo>
                  <a:lnTo>
                    <a:pt x="15" y="745"/>
                  </a:lnTo>
                  <a:lnTo>
                    <a:pt x="15" y="743"/>
                  </a:lnTo>
                  <a:lnTo>
                    <a:pt x="14" y="743"/>
                  </a:lnTo>
                  <a:lnTo>
                    <a:pt x="14" y="742"/>
                  </a:lnTo>
                  <a:lnTo>
                    <a:pt x="14" y="741"/>
                  </a:lnTo>
                  <a:lnTo>
                    <a:pt x="14" y="740"/>
                  </a:lnTo>
                  <a:lnTo>
                    <a:pt x="15" y="740"/>
                  </a:lnTo>
                  <a:lnTo>
                    <a:pt x="14" y="740"/>
                  </a:lnTo>
                  <a:lnTo>
                    <a:pt x="14" y="738"/>
                  </a:lnTo>
                  <a:lnTo>
                    <a:pt x="15" y="738"/>
                  </a:lnTo>
                  <a:lnTo>
                    <a:pt x="16" y="738"/>
                  </a:lnTo>
                  <a:lnTo>
                    <a:pt x="15" y="737"/>
                  </a:lnTo>
                  <a:lnTo>
                    <a:pt x="16" y="737"/>
                  </a:lnTo>
                  <a:lnTo>
                    <a:pt x="16" y="736"/>
                  </a:lnTo>
                  <a:lnTo>
                    <a:pt x="16" y="734"/>
                  </a:lnTo>
                  <a:lnTo>
                    <a:pt x="15" y="734"/>
                  </a:lnTo>
                  <a:lnTo>
                    <a:pt x="15" y="733"/>
                  </a:lnTo>
                  <a:lnTo>
                    <a:pt x="16" y="733"/>
                  </a:lnTo>
                  <a:lnTo>
                    <a:pt x="16" y="732"/>
                  </a:lnTo>
                  <a:lnTo>
                    <a:pt x="16" y="730"/>
                  </a:lnTo>
                  <a:lnTo>
                    <a:pt x="18" y="730"/>
                  </a:lnTo>
                  <a:lnTo>
                    <a:pt x="18" y="729"/>
                  </a:lnTo>
                  <a:lnTo>
                    <a:pt x="16" y="729"/>
                  </a:lnTo>
                  <a:lnTo>
                    <a:pt x="16" y="728"/>
                  </a:lnTo>
                  <a:lnTo>
                    <a:pt x="16" y="726"/>
                  </a:lnTo>
                  <a:lnTo>
                    <a:pt x="18" y="726"/>
                  </a:lnTo>
                  <a:lnTo>
                    <a:pt x="18" y="725"/>
                  </a:lnTo>
                  <a:lnTo>
                    <a:pt x="16" y="725"/>
                  </a:lnTo>
                  <a:lnTo>
                    <a:pt x="16" y="724"/>
                  </a:lnTo>
                  <a:lnTo>
                    <a:pt x="16" y="723"/>
                  </a:lnTo>
                  <a:lnTo>
                    <a:pt x="15" y="723"/>
                  </a:lnTo>
                  <a:lnTo>
                    <a:pt x="16" y="723"/>
                  </a:lnTo>
                  <a:lnTo>
                    <a:pt x="16" y="721"/>
                  </a:lnTo>
                  <a:lnTo>
                    <a:pt x="18" y="721"/>
                  </a:lnTo>
                  <a:lnTo>
                    <a:pt x="19" y="721"/>
                  </a:lnTo>
                  <a:lnTo>
                    <a:pt x="19" y="720"/>
                  </a:lnTo>
                  <a:lnTo>
                    <a:pt x="18" y="720"/>
                  </a:lnTo>
                  <a:lnTo>
                    <a:pt x="18" y="719"/>
                  </a:lnTo>
                  <a:lnTo>
                    <a:pt x="16" y="719"/>
                  </a:lnTo>
                  <a:lnTo>
                    <a:pt x="16" y="717"/>
                  </a:lnTo>
                  <a:lnTo>
                    <a:pt x="16" y="716"/>
                  </a:lnTo>
                  <a:lnTo>
                    <a:pt x="15" y="716"/>
                  </a:lnTo>
                  <a:lnTo>
                    <a:pt x="15" y="715"/>
                  </a:lnTo>
                  <a:lnTo>
                    <a:pt x="14" y="715"/>
                  </a:lnTo>
                  <a:lnTo>
                    <a:pt x="14" y="713"/>
                  </a:lnTo>
                  <a:lnTo>
                    <a:pt x="12" y="713"/>
                  </a:lnTo>
                  <a:lnTo>
                    <a:pt x="12" y="712"/>
                  </a:lnTo>
                  <a:lnTo>
                    <a:pt x="11" y="712"/>
                  </a:lnTo>
                  <a:lnTo>
                    <a:pt x="11" y="713"/>
                  </a:lnTo>
                  <a:lnTo>
                    <a:pt x="10" y="713"/>
                  </a:lnTo>
                  <a:lnTo>
                    <a:pt x="10" y="712"/>
                  </a:lnTo>
                  <a:lnTo>
                    <a:pt x="10" y="711"/>
                  </a:lnTo>
                  <a:lnTo>
                    <a:pt x="8" y="711"/>
                  </a:lnTo>
                  <a:lnTo>
                    <a:pt x="7" y="712"/>
                  </a:lnTo>
                  <a:lnTo>
                    <a:pt x="8" y="712"/>
                  </a:lnTo>
                  <a:lnTo>
                    <a:pt x="8" y="713"/>
                  </a:lnTo>
                  <a:lnTo>
                    <a:pt x="7" y="713"/>
                  </a:lnTo>
                  <a:lnTo>
                    <a:pt x="7" y="712"/>
                  </a:lnTo>
                  <a:lnTo>
                    <a:pt x="7" y="711"/>
                  </a:lnTo>
                  <a:lnTo>
                    <a:pt x="7" y="709"/>
                  </a:lnTo>
                  <a:lnTo>
                    <a:pt x="7" y="708"/>
                  </a:lnTo>
                  <a:lnTo>
                    <a:pt x="7" y="707"/>
                  </a:lnTo>
                  <a:lnTo>
                    <a:pt x="6" y="707"/>
                  </a:lnTo>
                  <a:lnTo>
                    <a:pt x="4" y="707"/>
                  </a:lnTo>
                  <a:lnTo>
                    <a:pt x="4" y="706"/>
                  </a:lnTo>
                  <a:lnTo>
                    <a:pt x="4" y="704"/>
                  </a:lnTo>
                  <a:lnTo>
                    <a:pt x="4" y="706"/>
                  </a:lnTo>
                  <a:lnTo>
                    <a:pt x="3" y="706"/>
                  </a:lnTo>
                  <a:lnTo>
                    <a:pt x="3" y="707"/>
                  </a:lnTo>
                  <a:lnTo>
                    <a:pt x="3" y="706"/>
                  </a:lnTo>
                  <a:lnTo>
                    <a:pt x="2" y="706"/>
                  </a:lnTo>
                  <a:lnTo>
                    <a:pt x="0" y="706"/>
                  </a:lnTo>
                  <a:lnTo>
                    <a:pt x="0" y="704"/>
                  </a:lnTo>
                  <a:lnTo>
                    <a:pt x="2" y="704"/>
                  </a:lnTo>
                  <a:lnTo>
                    <a:pt x="2" y="706"/>
                  </a:lnTo>
                  <a:lnTo>
                    <a:pt x="3" y="706"/>
                  </a:lnTo>
                  <a:lnTo>
                    <a:pt x="3" y="704"/>
                  </a:lnTo>
                  <a:lnTo>
                    <a:pt x="2" y="704"/>
                  </a:lnTo>
                  <a:lnTo>
                    <a:pt x="2" y="703"/>
                  </a:lnTo>
                  <a:lnTo>
                    <a:pt x="3" y="703"/>
                  </a:lnTo>
                  <a:lnTo>
                    <a:pt x="3" y="702"/>
                  </a:lnTo>
                  <a:lnTo>
                    <a:pt x="4" y="702"/>
                  </a:lnTo>
                  <a:lnTo>
                    <a:pt x="6" y="702"/>
                  </a:lnTo>
                  <a:lnTo>
                    <a:pt x="6" y="700"/>
                  </a:lnTo>
                  <a:lnTo>
                    <a:pt x="7" y="700"/>
                  </a:lnTo>
                  <a:lnTo>
                    <a:pt x="8" y="700"/>
                  </a:lnTo>
                  <a:lnTo>
                    <a:pt x="8" y="699"/>
                  </a:lnTo>
                  <a:lnTo>
                    <a:pt x="8" y="698"/>
                  </a:lnTo>
                  <a:lnTo>
                    <a:pt x="7" y="698"/>
                  </a:lnTo>
                  <a:lnTo>
                    <a:pt x="6" y="698"/>
                  </a:lnTo>
                  <a:lnTo>
                    <a:pt x="6" y="699"/>
                  </a:lnTo>
                  <a:lnTo>
                    <a:pt x="4" y="699"/>
                  </a:lnTo>
                  <a:lnTo>
                    <a:pt x="4" y="698"/>
                  </a:lnTo>
                  <a:lnTo>
                    <a:pt x="3" y="698"/>
                  </a:lnTo>
                  <a:lnTo>
                    <a:pt x="4" y="698"/>
                  </a:lnTo>
                  <a:lnTo>
                    <a:pt x="4" y="696"/>
                  </a:lnTo>
                  <a:lnTo>
                    <a:pt x="4" y="695"/>
                  </a:lnTo>
                  <a:lnTo>
                    <a:pt x="4" y="694"/>
                  </a:lnTo>
                  <a:lnTo>
                    <a:pt x="6" y="694"/>
                  </a:lnTo>
                  <a:lnTo>
                    <a:pt x="6" y="692"/>
                  </a:lnTo>
                  <a:lnTo>
                    <a:pt x="4" y="691"/>
                  </a:lnTo>
                  <a:lnTo>
                    <a:pt x="6" y="690"/>
                  </a:lnTo>
                  <a:lnTo>
                    <a:pt x="6" y="689"/>
                  </a:lnTo>
                  <a:lnTo>
                    <a:pt x="7" y="689"/>
                  </a:lnTo>
                  <a:lnTo>
                    <a:pt x="7" y="690"/>
                  </a:lnTo>
                  <a:lnTo>
                    <a:pt x="7" y="689"/>
                  </a:lnTo>
                  <a:lnTo>
                    <a:pt x="8" y="689"/>
                  </a:lnTo>
                  <a:lnTo>
                    <a:pt x="7" y="689"/>
                  </a:lnTo>
                  <a:lnTo>
                    <a:pt x="7" y="687"/>
                  </a:lnTo>
                  <a:lnTo>
                    <a:pt x="8" y="687"/>
                  </a:lnTo>
                  <a:lnTo>
                    <a:pt x="8" y="689"/>
                  </a:lnTo>
                  <a:lnTo>
                    <a:pt x="10" y="689"/>
                  </a:lnTo>
                  <a:lnTo>
                    <a:pt x="10" y="687"/>
                  </a:lnTo>
                  <a:lnTo>
                    <a:pt x="10" y="686"/>
                  </a:lnTo>
                  <a:lnTo>
                    <a:pt x="10" y="685"/>
                  </a:lnTo>
                  <a:lnTo>
                    <a:pt x="11" y="685"/>
                  </a:lnTo>
                  <a:lnTo>
                    <a:pt x="11" y="683"/>
                  </a:lnTo>
                  <a:lnTo>
                    <a:pt x="11" y="682"/>
                  </a:lnTo>
                  <a:lnTo>
                    <a:pt x="12" y="682"/>
                  </a:lnTo>
                  <a:lnTo>
                    <a:pt x="12" y="681"/>
                  </a:lnTo>
                  <a:lnTo>
                    <a:pt x="12" y="682"/>
                  </a:lnTo>
                  <a:lnTo>
                    <a:pt x="14" y="682"/>
                  </a:lnTo>
                  <a:lnTo>
                    <a:pt x="14" y="681"/>
                  </a:lnTo>
                  <a:lnTo>
                    <a:pt x="12" y="681"/>
                  </a:lnTo>
                  <a:lnTo>
                    <a:pt x="12" y="679"/>
                  </a:lnTo>
                  <a:lnTo>
                    <a:pt x="12" y="681"/>
                  </a:lnTo>
                  <a:lnTo>
                    <a:pt x="14" y="681"/>
                  </a:lnTo>
                  <a:lnTo>
                    <a:pt x="15" y="681"/>
                  </a:lnTo>
                  <a:lnTo>
                    <a:pt x="15" y="679"/>
                  </a:lnTo>
                  <a:lnTo>
                    <a:pt x="16" y="679"/>
                  </a:lnTo>
                  <a:lnTo>
                    <a:pt x="16" y="681"/>
                  </a:lnTo>
                  <a:lnTo>
                    <a:pt x="16" y="679"/>
                  </a:lnTo>
                  <a:lnTo>
                    <a:pt x="16" y="681"/>
                  </a:lnTo>
                  <a:lnTo>
                    <a:pt x="18" y="681"/>
                  </a:lnTo>
                  <a:lnTo>
                    <a:pt x="18" y="679"/>
                  </a:lnTo>
                  <a:lnTo>
                    <a:pt x="16" y="679"/>
                  </a:lnTo>
                  <a:lnTo>
                    <a:pt x="16" y="678"/>
                  </a:lnTo>
                  <a:lnTo>
                    <a:pt x="18" y="678"/>
                  </a:lnTo>
                  <a:lnTo>
                    <a:pt x="18" y="679"/>
                  </a:lnTo>
                  <a:lnTo>
                    <a:pt x="18" y="678"/>
                  </a:lnTo>
                  <a:lnTo>
                    <a:pt x="19" y="678"/>
                  </a:lnTo>
                  <a:lnTo>
                    <a:pt x="19" y="677"/>
                  </a:lnTo>
                  <a:lnTo>
                    <a:pt x="18" y="677"/>
                  </a:lnTo>
                  <a:lnTo>
                    <a:pt x="18" y="678"/>
                  </a:lnTo>
                  <a:lnTo>
                    <a:pt x="16" y="678"/>
                  </a:lnTo>
                  <a:lnTo>
                    <a:pt x="18" y="678"/>
                  </a:lnTo>
                  <a:lnTo>
                    <a:pt x="18" y="677"/>
                  </a:lnTo>
                  <a:lnTo>
                    <a:pt x="16" y="675"/>
                  </a:lnTo>
                  <a:lnTo>
                    <a:pt x="16" y="677"/>
                  </a:lnTo>
                  <a:lnTo>
                    <a:pt x="15" y="677"/>
                  </a:lnTo>
                  <a:lnTo>
                    <a:pt x="15" y="675"/>
                  </a:lnTo>
                  <a:lnTo>
                    <a:pt x="16" y="675"/>
                  </a:lnTo>
                  <a:lnTo>
                    <a:pt x="16" y="674"/>
                  </a:lnTo>
                  <a:lnTo>
                    <a:pt x="15" y="674"/>
                  </a:lnTo>
                  <a:lnTo>
                    <a:pt x="15" y="673"/>
                  </a:lnTo>
                  <a:lnTo>
                    <a:pt x="16" y="673"/>
                  </a:lnTo>
                  <a:lnTo>
                    <a:pt x="15" y="673"/>
                  </a:lnTo>
                  <a:lnTo>
                    <a:pt x="16" y="673"/>
                  </a:lnTo>
                  <a:lnTo>
                    <a:pt x="16" y="671"/>
                  </a:lnTo>
                  <a:lnTo>
                    <a:pt x="18" y="671"/>
                  </a:lnTo>
                  <a:lnTo>
                    <a:pt x="16" y="671"/>
                  </a:lnTo>
                  <a:lnTo>
                    <a:pt x="16" y="670"/>
                  </a:lnTo>
                  <a:lnTo>
                    <a:pt x="16" y="669"/>
                  </a:lnTo>
                  <a:lnTo>
                    <a:pt x="18" y="669"/>
                  </a:lnTo>
                  <a:lnTo>
                    <a:pt x="18" y="670"/>
                  </a:lnTo>
                  <a:lnTo>
                    <a:pt x="19" y="670"/>
                  </a:lnTo>
                  <a:lnTo>
                    <a:pt x="20" y="670"/>
                  </a:lnTo>
                  <a:lnTo>
                    <a:pt x="19" y="670"/>
                  </a:lnTo>
                  <a:lnTo>
                    <a:pt x="19" y="671"/>
                  </a:lnTo>
                  <a:lnTo>
                    <a:pt x="20" y="670"/>
                  </a:lnTo>
                  <a:lnTo>
                    <a:pt x="20" y="671"/>
                  </a:lnTo>
                  <a:lnTo>
                    <a:pt x="21" y="671"/>
                  </a:lnTo>
                  <a:lnTo>
                    <a:pt x="21" y="670"/>
                  </a:lnTo>
                  <a:lnTo>
                    <a:pt x="23" y="670"/>
                  </a:lnTo>
                  <a:lnTo>
                    <a:pt x="21" y="669"/>
                  </a:lnTo>
                  <a:lnTo>
                    <a:pt x="20" y="668"/>
                  </a:lnTo>
                  <a:lnTo>
                    <a:pt x="21" y="668"/>
                  </a:lnTo>
                  <a:lnTo>
                    <a:pt x="21" y="666"/>
                  </a:lnTo>
                  <a:lnTo>
                    <a:pt x="23" y="666"/>
                  </a:lnTo>
                  <a:lnTo>
                    <a:pt x="23" y="665"/>
                  </a:lnTo>
                  <a:lnTo>
                    <a:pt x="23"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7" y="661"/>
                  </a:lnTo>
                  <a:lnTo>
                    <a:pt x="28" y="662"/>
                  </a:lnTo>
                  <a:lnTo>
                    <a:pt x="28" y="661"/>
                  </a:lnTo>
                  <a:lnTo>
                    <a:pt x="29" y="661"/>
                  </a:lnTo>
                  <a:lnTo>
                    <a:pt x="28" y="661"/>
                  </a:lnTo>
                  <a:lnTo>
                    <a:pt x="28" y="660"/>
                  </a:lnTo>
                  <a:lnTo>
                    <a:pt x="29" y="660"/>
                  </a:lnTo>
                  <a:lnTo>
                    <a:pt x="31" y="661"/>
                  </a:lnTo>
                  <a:lnTo>
                    <a:pt x="31" y="662"/>
                  </a:lnTo>
                  <a:lnTo>
                    <a:pt x="32" y="662"/>
                  </a:lnTo>
                  <a:lnTo>
                    <a:pt x="32" y="661"/>
                  </a:lnTo>
                  <a:lnTo>
                    <a:pt x="33" y="662"/>
                  </a:lnTo>
                  <a:lnTo>
                    <a:pt x="33" y="661"/>
                  </a:lnTo>
                  <a:lnTo>
                    <a:pt x="33" y="660"/>
                  </a:lnTo>
                  <a:lnTo>
                    <a:pt x="32" y="658"/>
                  </a:lnTo>
                  <a:lnTo>
                    <a:pt x="32" y="657"/>
                  </a:lnTo>
                  <a:lnTo>
                    <a:pt x="32" y="656"/>
                  </a:lnTo>
                  <a:lnTo>
                    <a:pt x="32" y="654"/>
                  </a:lnTo>
                  <a:lnTo>
                    <a:pt x="32" y="653"/>
                  </a:lnTo>
                  <a:lnTo>
                    <a:pt x="32" y="652"/>
                  </a:lnTo>
                  <a:lnTo>
                    <a:pt x="33" y="652"/>
                  </a:lnTo>
                  <a:lnTo>
                    <a:pt x="33" y="651"/>
                  </a:lnTo>
                  <a:lnTo>
                    <a:pt x="35" y="651"/>
                  </a:lnTo>
                  <a:lnTo>
                    <a:pt x="36" y="649"/>
                  </a:lnTo>
                  <a:lnTo>
                    <a:pt x="36" y="651"/>
                  </a:lnTo>
                  <a:lnTo>
                    <a:pt x="37" y="651"/>
                  </a:lnTo>
                  <a:lnTo>
                    <a:pt x="38" y="651"/>
                  </a:lnTo>
                  <a:lnTo>
                    <a:pt x="40" y="649"/>
                  </a:lnTo>
                  <a:lnTo>
                    <a:pt x="41" y="649"/>
                  </a:lnTo>
                  <a:lnTo>
                    <a:pt x="41" y="648"/>
                  </a:lnTo>
                  <a:lnTo>
                    <a:pt x="41" y="647"/>
                  </a:lnTo>
                  <a:lnTo>
                    <a:pt x="41" y="645"/>
                  </a:lnTo>
                  <a:lnTo>
                    <a:pt x="40" y="645"/>
                  </a:lnTo>
                  <a:lnTo>
                    <a:pt x="41" y="645"/>
                  </a:lnTo>
                  <a:lnTo>
                    <a:pt x="41" y="644"/>
                  </a:lnTo>
                  <a:lnTo>
                    <a:pt x="41" y="643"/>
                  </a:lnTo>
                  <a:lnTo>
                    <a:pt x="42" y="643"/>
                  </a:lnTo>
                  <a:lnTo>
                    <a:pt x="42" y="641"/>
                  </a:lnTo>
                  <a:lnTo>
                    <a:pt x="42" y="643"/>
                  </a:lnTo>
                  <a:lnTo>
                    <a:pt x="42" y="641"/>
                  </a:lnTo>
                  <a:lnTo>
                    <a:pt x="44" y="641"/>
                  </a:lnTo>
                  <a:lnTo>
                    <a:pt x="44" y="643"/>
                  </a:lnTo>
                  <a:lnTo>
                    <a:pt x="45" y="643"/>
                  </a:lnTo>
                  <a:lnTo>
                    <a:pt x="45" y="641"/>
                  </a:lnTo>
                  <a:lnTo>
                    <a:pt x="45" y="640"/>
                  </a:lnTo>
                  <a:lnTo>
                    <a:pt x="44" y="640"/>
                  </a:lnTo>
                  <a:lnTo>
                    <a:pt x="44" y="639"/>
                  </a:lnTo>
                  <a:lnTo>
                    <a:pt x="44" y="637"/>
                  </a:lnTo>
                  <a:lnTo>
                    <a:pt x="45" y="637"/>
                  </a:lnTo>
                  <a:lnTo>
                    <a:pt x="44" y="637"/>
                  </a:lnTo>
                  <a:lnTo>
                    <a:pt x="45" y="637"/>
                  </a:lnTo>
                  <a:lnTo>
                    <a:pt x="45" y="636"/>
                  </a:lnTo>
                  <a:lnTo>
                    <a:pt x="44" y="636"/>
                  </a:lnTo>
                  <a:lnTo>
                    <a:pt x="44" y="635"/>
                  </a:lnTo>
                  <a:lnTo>
                    <a:pt x="42" y="635"/>
                  </a:lnTo>
                  <a:lnTo>
                    <a:pt x="41" y="635"/>
                  </a:lnTo>
                  <a:lnTo>
                    <a:pt x="41" y="634"/>
                  </a:lnTo>
                  <a:lnTo>
                    <a:pt x="40" y="634"/>
                  </a:lnTo>
                  <a:lnTo>
                    <a:pt x="40" y="631"/>
                  </a:lnTo>
                  <a:lnTo>
                    <a:pt x="40" y="630"/>
                  </a:lnTo>
                  <a:lnTo>
                    <a:pt x="40" y="628"/>
                  </a:lnTo>
                  <a:lnTo>
                    <a:pt x="40" y="627"/>
                  </a:lnTo>
                  <a:lnTo>
                    <a:pt x="40" y="626"/>
                  </a:lnTo>
                  <a:lnTo>
                    <a:pt x="40" y="624"/>
                  </a:lnTo>
                  <a:lnTo>
                    <a:pt x="38" y="624"/>
                  </a:lnTo>
                  <a:lnTo>
                    <a:pt x="40" y="624"/>
                  </a:lnTo>
                  <a:lnTo>
                    <a:pt x="40" y="623"/>
                  </a:lnTo>
                  <a:lnTo>
                    <a:pt x="41" y="623"/>
                  </a:lnTo>
                  <a:lnTo>
                    <a:pt x="41" y="622"/>
                  </a:lnTo>
                  <a:lnTo>
                    <a:pt x="42" y="622"/>
                  </a:lnTo>
                  <a:lnTo>
                    <a:pt x="42" y="620"/>
                  </a:lnTo>
                  <a:lnTo>
                    <a:pt x="42" y="619"/>
                  </a:lnTo>
                  <a:lnTo>
                    <a:pt x="42" y="618"/>
                  </a:lnTo>
                  <a:lnTo>
                    <a:pt x="42" y="617"/>
                  </a:lnTo>
                  <a:lnTo>
                    <a:pt x="42" y="615"/>
                  </a:lnTo>
                  <a:lnTo>
                    <a:pt x="42" y="614"/>
                  </a:lnTo>
                  <a:lnTo>
                    <a:pt x="44" y="614"/>
                  </a:lnTo>
                  <a:lnTo>
                    <a:pt x="44" y="613"/>
                  </a:lnTo>
                  <a:lnTo>
                    <a:pt x="45" y="613"/>
                  </a:lnTo>
                  <a:lnTo>
                    <a:pt x="46" y="613"/>
                  </a:lnTo>
                  <a:lnTo>
                    <a:pt x="46" y="611"/>
                  </a:lnTo>
                  <a:lnTo>
                    <a:pt x="48" y="610"/>
                  </a:lnTo>
                  <a:lnTo>
                    <a:pt x="48" y="609"/>
                  </a:lnTo>
                  <a:lnTo>
                    <a:pt x="48" y="607"/>
                  </a:lnTo>
                  <a:lnTo>
                    <a:pt x="46" y="607"/>
                  </a:lnTo>
                  <a:lnTo>
                    <a:pt x="45" y="607"/>
                  </a:lnTo>
                  <a:lnTo>
                    <a:pt x="44" y="607"/>
                  </a:lnTo>
                  <a:lnTo>
                    <a:pt x="44" y="606"/>
                  </a:lnTo>
                  <a:lnTo>
                    <a:pt x="44" y="605"/>
                  </a:lnTo>
                  <a:lnTo>
                    <a:pt x="42" y="605"/>
                  </a:lnTo>
                  <a:lnTo>
                    <a:pt x="42" y="606"/>
                  </a:lnTo>
                  <a:lnTo>
                    <a:pt x="42" y="607"/>
                  </a:lnTo>
                  <a:lnTo>
                    <a:pt x="42" y="606"/>
                  </a:lnTo>
                  <a:lnTo>
                    <a:pt x="41" y="606"/>
                  </a:lnTo>
                  <a:lnTo>
                    <a:pt x="41" y="607"/>
                  </a:lnTo>
                  <a:lnTo>
                    <a:pt x="41" y="606"/>
                  </a:lnTo>
                  <a:lnTo>
                    <a:pt x="40" y="606"/>
                  </a:lnTo>
                  <a:lnTo>
                    <a:pt x="41" y="605"/>
                  </a:lnTo>
                  <a:lnTo>
                    <a:pt x="40" y="605"/>
                  </a:lnTo>
                  <a:lnTo>
                    <a:pt x="41" y="605"/>
                  </a:lnTo>
                  <a:lnTo>
                    <a:pt x="41" y="603"/>
                  </a:lnTo>
                  <a:lnTo>
                    <a:pt x="41" y="602"/>
                  </a:lnTo>
                  <a:lnTo>
                    <a:pt x="40" y="602"/>
                  </a:lnTo>
                  <a:lnTo>
                    <a:pt x="40" y="603"/>
                  </a:lnTo>
                  <a:lnTo>
                    <a:pt x="40" y="602"/>
                  </a:lnTo>
                  <a:lnTo>
                    <a:pt x="40" y="601"/>
                  </a:lnTo>
                  <a:lnTo>
                    <a:pt x="40" y="599"/>
                  </a:lnTo>
                  <a:lnTo>
                    <a:pt x="40" y="598"/>
                  </a:lnTo>
                  <a:lnTo>
                    <a:pt x="38" y="598"/>
                  </a:lnTo>
                  <a:lnTo>
                    <a:pt x="38" y="599"/>
                  </a:lnTo>
                  <a:lnTo>
                    <a:pt x="38" y="598"/>
                  </a:lnTo>
                  <a:lnTo>
                    <a:pt x="38" y="599"/>
                  </a:lnTo>
                  <a:lnTo>
                    <a:pt x="37" y="599"/>
                  </a:lnTo>
                  <a:lnTo>
                    <a:pt x="36" y="599"/>
                  </a:lnTo>
                  <a:lnTo>
                    <a:pt x="36" y="598"/>
                  </a:lnTo>
                  <a:lnTo>
                    <a:pt x="35" y="598"/>
                  </a:lnTo>
                  <a:lnTo>
                    <a:pt x="33" y="598"/>
                  </a:lnTo>
                  <a:lnTo>
                    <a:pt x="33" y="597"/>
                  </a:lnTo>
                  <a:lnTo>
                    <a:pt x="35" y="597"/>
                  </a:lnTo>
                  <a:lnTo>
                    <a:pt x="36" y="597"/>
                  </a:lnTo>
                  <a:lnTo>
                    <a:pt x="35" y="597"/>
                  </a:lnTo>
                  <a:lnTo>
                    <a:pt x="35" y="596"/>
                  </a:lnTo>
                  <a:lnTo>
                    <a:pt x="33" y="596"/>
                  </a:lnTo>
                  <a:lnTo>
                    <a:pt x="33" y="594"/>
                  </a:lnTo>
                  <a:lnTo>
                    <a:pt x="33" y="596"/>
                  </a:lnTo>
                  <a:lnTo>
                    <a:pt x="35" y="596"/>
                  </a:lnTo>
                  <a:lnTo>
                    <a:pt x="35" y="594"/>
                  </a:lnTo>
                  <a:lnTo>
                    <a:pt x="33" y="594"/>
                  </a:lnTo>
                  <a:lnTo>
                    <a:pt x="33" y="593"/>
                  </a:lnTo>
                  <a:lnTo>
                    <a:pt x="35" y="593"/>
                  </a:lnTo>
                  <a:lnTo>
                    <a:pt x="35" y="594"/>
                  </a:lnTo>
                  <a:lnTo>
                    <a:pt x="35" y="593"/>
                  </a:lnTo>
                  <a:lnTo>
                    <a:pt x="35" y="592"/>
                  </a:lnTo>
                  <a:lnTo>
                    <a:pt x="36" y="592"/>
                  </a:lnTo>
                  <a:lnTo>
                    <a:pt x="35" y="590"/>
                  </a:lnTo>
                  <a:lnTo>
                    <a:pt x="33" y="590"/>
                  </a:lnTo>
                  <a:lnTo>
                    <a:pt x="33" y="589"/>
                  </a:lnTo>
                  <a:lnTo>
                    <a:pt x="33" y="590"/>
                  </a:lnTo>
                  <a:lnTo>
                    <a:pt x="32" y="590"/>
                  </a:lnTo>
                  <a:lnTo>
                    <a:pt x="32" y="589"/>
                  </a:lnTo>
                  <a:lnTo>
                    <a:pt x="31" y="589"/>
                  </a:lnTo>
                  <a:lnTo>
                    <a:pt x="31" y="588"/>
                  </a:lnTo>
                  <a:lnTo>
                    <a:pt x="31" y="586"/>
                  </a:lnTo>
                  <a:lnTo>
                    <a:pt x="29" y="586"/>
                  </a:lnTo>
                  <a:lnTo>
                    <a:pt x="29" y="585"/>
                  </a:lnTo>
                  <a:lnTo>
                    <a:pt x="31" y="585"/>
                  </a:lnTo>
                  <a:lnTo>
                    <a:pt x="29" y="585"/>
                  </a:lnTo>
                  <a:lnTo>
                    <a:pt x="29" y="584"/>
                  </a:lnTo>
                  <a:lnTo>
                    <a:pt x="29" y="582"/>
                  </a:lnTo>
                  <a:lnTo>
                    <a:pt x="29" y="584"/>
                  </a:lnTo>
                  <a:lnTo>
                    <a:pt x="31" y="584"/>
                  </a:lnTo>
                  <a:lnTo>
                    <a:pt x="31" y="582"/>
                  </a:lnTo>
                  <a:lnTo>
                    <a:pt x="31" y="581"/>
                  </a:lnTo>
                  <a:lnTo>
                    <a:pt x="31" y="582"/>
                  </a:lnTo>
                  <a:lnTo>
                    <a:pt x="32" y="582"/>
                  </a:lnTo>
                  <a:lnTo>
                    <a:pt x="33" y="582"/>
                  </a:lnTo>
                  <a:lnTo>
                    <a:pt x="33" y="581"/>
                  </a:lnTo>
                  <a:lnTo>
                    <a:pt x="32" y="581"/>
                  </a:lnTo>
                  <a:lnTo>
                    <a:pt x="33" y="581"/>
                  </a:lnTo>
                  <a:lnTo>
                    <a:pt x="33" y="580"/>
                  </a:lnTo>
                  <a:lnTo>
                    <a:pt x="32" y="580"/>
                  </a:lnTo>
                  <a:lnTo>
                    <a:pt x="32" y="579"/>
                  </a:lnTo>
                  <a:lnTo>
                    <a:pt x="33" y="579"/>
                  </a:lnTo>
                  <a:lnTo>
                    <a:pt x="33" y="577"/>
                  </a:lnTo>
                  <a:lnTo>
                    <a:pt x="33" y="576"/>
                  </a:lnTo>
                  <a:lnTo>
                    <a:pt x="33" y="577"/>
                  </a:lnTo>
                  <a:lnTo>
                    <a:pt x="33" y="576"/>
                  </a:lnTo>
                  <a:lnTo>
                    <a:pt x="32" y="576"/>
                  </a:lnTo>
                  <a:lnTo>
                    <a:pt x="31" y="575"/>
                  </a:lnTo>
                  <a:lnTo>
                    <a:pt x="31" y="576"/>
                  </a:lnTo>
                  <a:lnTo>
                    <a:pt x="29" y="576"/>
                  </a:lnTo>
                  <a:lnTo>
                    <a:pt x="28" y="576"/>
                  </a:lnTo>
                  <a:lnTo>
                    <a:pt x="27" y="576"/>
                  </a:lnTo>
                  <a:lnTo>
                    <a:pt x="27" y="577"/>
                  </a:lnTo>
                  <a:lnTo>
                    <a:pt x="27" y="576"/>
                  </a:lnTo>
                  <a:lnTo>
                    <a:pt x="27" y="575"/>
                  </a:lnTo>
                  <a:lnTo>
                    <a:pt x="25" y="575"/>
                  </a:lnTo>
                  <a:lnTo>
                    <a:pt x="24" y="575"/>
                  </a:lnTo>
                  <a:lnTo>
                    <a:pt x="24" y="576"/>
                  </a:lnTo>
                  <a:lnTo>
                    <a:pt x="24" y="575"/>
                  </a:lnTo>
                  <a:lnTo>
                    <a:pt x="23" y="575"/>
                  </a:lnTo>
                  <a:lnTo>
                    <a:pt x="21" y="575"/>
                  </a:lnTo>
                  <a:lnTo>
                    <a:pt x="23" y="573"/>
                  </a:lnTo>
                  <a:lnTo>
                    <a:pt x="21" y="573"/>
                  </a:lnTo>
                  <a:lnTo>
                    <a:pt x="21" y="572"/>
                  </a:lnTo>
                  <a:lnTo>
                    <a:pt x="20" y="572"/>
                  </a:lnTo>
                  <a:lnTo>
                    <a:pt x="20" y="571"/>
                  </a:lnTo>
                  <a:lnTo>
                    <a:pt x="21" y="571"/>
                  </a:lnTo>
                  <a:lnTo>
                    <a:pt x="21" y="569"/>
                  </a:lnTo>
                  <a:lnTo>
                    <a:pt x="23" y="569"/>
                  </a:lnTo>
                  <a:lnTo>
                    <a:pt x="23" y="571"/>
                  </a:lnTo>
                  <a:lnTo>
                    <a:pt x="21" y="571"/>
                  </a:lnTo>
                  <a:lnTo>
                    <a:pt x="23" y="571"/>
                  </a:lnTo>
                  <a:lnTo>
                    <a:pt x="23" y="569"/>
                  </a:lnTo>
                  <a:lnTo>
                    <a:pt x="24" y="569"/>
                  </a:lnTo>
                  <a:lnTo>
                    <a:pt x="25" y="569"/>
                  </a:lnTo>
                  <a:lnTo>
                    <a:pt x="25" y="568"/>
                  </a:lnTo>
                  <a:lnTo>
                    <a:pt x="27" y="568"/>
                  </a:lnTo>
                  <a:lnTo>
                    <a:pt x="27" y="569"/>
                  </a:lnTo>
                  <a:lnTo>
                    <a:pt x="28" y="569"/>
                  </a:lnTo>
                  <a:lnTo>
                    <a:pt x="28" y="568"/>
                  </a:lnTo>
                  <a:lnTo>
                    <a:pt x="28" y="569"/>
                  </a:lnTo>
                  <a:lnTo>
                    <a:pt x="28" y="568"/>
                  </a:lnTo>
                  <a:lnTo>
                    <a:pt x="28" y="567"/>
                  </a:lnTo>
                  <a:lnTo>
                    <a:pt x="29" y="567"/>
                  </a:lnTo>
                  <a:lnTo>
                    <a:pt x="29" y="565"/>
                  </a:lnTo>
                  <a:lnTo>
                    <a:pt x="31" y="565"/>
                  </a:lnTo>
                  <a:lnTo>
                    <a:pt x="31" y="567"/>
                  </a:lnTo>
                  <a:lnTo>
                    <a:pt x="32" y="567"/>
                  </a:lnTo>
                  <a:lnTo>
                    <a:pt x="33" y="567"/>
                  </a:lnTo>
                  <a:lnTo>
                    <a:pt x="32" y="567"/>
                  </a:lnTo>
                  <a:lnTo>
                    <a:pt x="32" y="565"/>
                  </a:lnTo>
                  <a:lnTo>
                    <a:pt x="33" y="565"/>
                  </a:lnTo>
                  <a:lnTo>
                    <a:pt x="35" y="565"/>
                  </a:lnTo>
                  <a:lnTo>
                    <a:pt x="36" y="565"/>
                  </a:lnTo>
                  <a:lnTo>
                    <a:pt x="37" y="565"/>
                  </a:lnTo>
                  <a:lnTo>
                    <a:pt x="37" y="567"/>
                  </a:lnTo>
                  <a:lnTo>
                    <a:pt x="37" y="565"/>
                  </a:lnTo>
                  <a:lnTo>
                    <a:pt x="38" y="565"/>
                  </a:lnTo>
                  <a:lnTo>
                    <a:pt x="38" y="564"/>
                  </a:lnTo>
                  <a:lnTo>
                    <a:pt x="37" y="564"/>
                  </a:lnTo>
                  <a:lnTo>
                    <a:pt x="38" y="564"/>
                  </a:lnTo>
                  <a:lnTo>
                    <a:pt x="38" y="563"/>
                  </a:lnTo>
                  <a:lnTo>
                    <a:pt x="40" y="563"/>
                  </a:lnTo>
                  <a:lnTo>
                    <a:pt x="41" y="563"/>
                  </a:lnTo>
                  <a:lnTo>
                    <a:pt x="42" y="563"/>
                  </a:lnTo>
                  <a:lnTo>
                    <a:pt x="42" y="562"/>
                  </a:lnTo>
                  <a:lnTo>
                    <a:pt x="44" y="562"/>
                  </a:lnTo>
                  <a:lnTo>
                    <a:pt x="44" y="563"/>
                  </a:lnTo>
                  <a:lnTo>
                    <a:pt x="45" y="563"/>
                  </a:lnTo>
                  <a:lnTo>
                    <a:pt x="46" y="563"/>
                  </a:lnTo>
                  <a:lnTo>
                    <a:pt x="48" y="563"/>
                  </a:lnTo>
                  <a:lnTo>
                    <a:pt x="46" y="563"/>
                  </a:lnTo>
                  <a:lnTo>
                    <a:pt x="46" y="562"/>
                  </a:lnTo>
                  <a:lnTo>
                    <a:pt x="48" y="562"/>
                  </a:lnTo>
                  <a:lnTo>
                    <a:pt x="46" y="562"/>
                  </a:lnTo>
                  <a:lnTo>
                    <a:pt x="48" y="562"/>
                  </a:lnTo>
                  <a:lnTo>
                    <a:pt x="48" y="560"/>
                  </a:lnTo>
                  <a:lnTo>
                    <a:pt x="49" y="560"/>
                  </a:lnTo>
                  <a:lnTo>
                    <a:pt x="50" y="560"/>
                  </a:lnTo>
                  <a:lnTo>
                    <a:pt x="49" y="560"/>
                  </a:lnTo>
                  <a:lnTo>
                    <a:pt x="50" y="560"/>
                  </a:lnTo>
                  <a:lnTo>
                    <a:pt x="50" y="559"/>
                  </a:lnTo>
                  <a:lnTo>
                    <a:pt x="52" y="559"/>
                  </a:lnTo>
                  <a:lnTo>
                    <a:pt x="52" y="558"/>
                  </a:lnTo>
                  <a:lnTo>
                    <a:pt x="50" y="558"/>
                  </a:lnTo>
                  <a:lnTo>
                    <a:pt x="50" y="556"/>
                  </a:lnTo>
                  <a:lnTo>
                    <a:pt x="52" y="556"/>
                  </a:lnTo>
                  <a:lnTo>
                    <a:pt x="52" y="555"/>
                  </a:lnTo>
                  <a:lnTo>
                    <a:pt x="50" y="555"/>
                  </a:lnTo>
                  <a:lnTo>
                    <a:pt x="50" y="556"/>
                  </a:lnTo>
                  <a:lnTo>
                    <a:pt x="50" y="555"/>
                  </a:lnTo>
                  <a:lnTo>
                    <a:pt x="52" y="555"/>
                  </a:lnTo>
                  <a:lnTo>
                    <a:pt x="52" y="554"/>
                  </a:lnTo>
                  <a:lnTo>
                    <a:pt x="52" y="552"/>
                  </a:lnTo>
                  <a:lnTo>
                    <a:pt x="53" y="552"/>
                  </a:lnTo>
                  <a:lnTo>
                    <a:pt x="53" y="554"/>
                  </a:lnTo>
                  <a:lnTo>
                    <a:pt x="54" y="554"/>
                  </a:lnTo>
                  <a:lnTo>
                    <a:pt x="54" y="552"/>
                  </a:lnTo>
                  <a:lnTo>
                    <a:pt x="56" y="552"/>
                  </a:lnTo>
                  <a:lnTo>
                    <a:pt x="56" y="551"/>
                  </a:lnTo>
                  <a:lnTo>
                    <a:pt x="57" y="551"/>
                  </a:lnTo>
                  <a:lnTo>
                    <a:pt x="57" y="550"/>
                  </a:lnTo>
                  <a:lnTo>
                    <a:pt x="58" y="550"/>
                  </a:lnTo>
                  <a:lnTo>
                    <a:pt x="59" y="550"/>
                  </a:lnTo>
                  <a:lnTo>
                    <a:pt x="58" y="550"/>
                  </a:lnTo>
                  <a:lnTo>
                    <a:pt x="59" y="550"/>
                  </a:lnTo>
                  <a:lnTo>
                    <a:pt x="59" y="548"/>
                  </a:lnTo>
                  <a:lnTo>
                    <a:pt x="59" y="547"/>
                  </a:lnTo>
                  <a:lnTo>
                    <a:pt x="59" y="548"/>
                  </a:lnTo>
                  <a:lnTo>
                    <a:pt x="59" y="547"/>
                  </a:lnTo>
                  <a:lnTo>
                    <a:pt x="61" y="547"/>
                  </a:lnTo>
                  <a:lnTo>
                    <a:pt x="62" y="547"/>
                  </a:lnTo>
                  <a:lnTo>
                    <a:pt x="61" y="547"/>
                  </a:lnTo>
                  <a:lnTo>
                    <a:pt x="62" y="547"/>
                  </a:lnTo>
                  <a:lnTo>
                    <a:pt x="62" y="546"/>
                  </a:lnTo>
                  <a:lnTo>
                    <a:pt x="62" y="547"/>
                  </a:lnTo>
                  <a:lnTo>
                    <a:pt x="62" y="546"/>
                  </a:lnTo>
                  <a:lnTo>
                    <a:pt x="63" y="546"/>
                  </a:lnTo>
                  <a:lnTo>
                    <a:pt x="63" y="547"/>
                  </a:lnTo>
                  <a:lnTo>
                    <a:pt x="65" y="547"/>
                  </a:lnTo>
                  <a:lnTo>
                    <a:pt x="66" y="547"/>
                  </a:lnTo>
                  <a:lnTo>
                    <a:pt x="67" y="547"/>
                  </a:lnTo>
                  <a:lnTo>
                    <a:pt x="66" y="547"/>
                  </a:lnTo>
                  <a:lnTo>
                    <a:pt x="67" y="547"/>
                  </a:lnTo>
                  <a:lnTo>
                    <a:pt x="67" y="548"/>
                  </a:lnTo>
                  <a:lnTo>
                    <a:pt x="69" y="548"/>
                  </a:lnTo>
                  <a:lnTo>
                    <a:pt x="70" y="548"/>
                  </a:lnTo>
                  <a:lnTo>
                    <a:pt x="71" y="548"/>
                  </a:lnTo>
                  <a:lnTo>
                    <a:pt x="71" y="547"/>
                  </a:lnTo>
                  <a:lnTo>
                    <a:pt x="71" y="548"/>
                  </a:lnTo>
                  <a:lnTo>
                    <a:pt x="73" y="548"/>
                  </a:lnTo>
                  <a:lnTo>
                    <a:pt x="74" y="548"/>
                  </a:lnTo>
                  <a:lnTo>
                    <a:pt x="74" y="550"/>
                  </a:lnTo>
                  <a:lnTo>
                    <a:pt x="74" y="551"/>
                  </a:lnTo>
                  <a:lnTo>
                    <a:pt x="75" y="551"/>
                  </a:lnTo>
                  <a:lnTo>
                    <a:pt x="75" y="550"/>
                  </a:lnTo>
                  <a:lnTo>
                    <a:pt x="75" y="551"/>
                  </a:lnTo>
                  <a:lnTo>
                    <a:pt x="76" y="551"/>
                  </a:lnTo>
                  <a:lnTo>
                    <a:pt x="78" y="551"/>
                  </a:lnTo>
                  <a:lnTo>
                    <a:pt x="76" y="551"/>
                  </a:lnTo>
                  <a:lnTo>
                    <a:pt x="78" y="551"/>
                  </a:lnTo>
                  <a:lnTo>
                    <a:pt x="78" y="550"/>
                  </a:lnTo>
                  <a:lnTo>
                    <a:pt x="79" y="550"/>
                  </a:lnTo>
                  <a:lnTo>
                    <a:pt x="80" y="550"/>
                  </a:lnTo>
                  <a:lnTo>
                    <a:pt x="80" y="551"/>
                  </a:lnTo>
                  <a:lnTo>
                    <a:pt x="82" y="551"/>
                  </a:lnTo>
                  <a:lnTo>
                    <a:pt x="83" y="551"/>
                  </a:lnTo>
                  <a:lnTo>
                    <a:pt x="83" y="552"/>
                  </a:lnTo>
                  <a:lnTo>
                    <a:pt x="84" y="552"/>
                  </a:lnTo>
                  <a:lnTo>
                    <a:pt x="86" y="552"/>
                  </a:lnTo>
                  <a:lnTo>
                    <a:pt x="86" y="554"/>
                  </a:lnTo>
                  <a:lnTo>
                    <a:pt x="86" y="552"/>
                  </a:lnTo>
                  <a:lnTo>
                    <a:pt x="86" y="554"/>
                  </a:lnTo>
                  <a:lnTo>
                    <a:pt x="87" y="554"/>
                  </a:lnTo>
                  <a:lnTo>
                    <a:pt x="87" y="552"/>
                  </a:lnTo>
                  <a:lnTo>
                    <a:pt x="88" y="552"/>
                  </a:lnTo>
                  <a:lnTo>
                    <a:pt x="87" y="552"/>
                  </a:lnTo>
                  <a:lnTo>
                    <a:pt x="88" y="552"/>
                  </a:lnTo>
                  <a:lnTo>
                    <a:pt x="90" y="552"/>
                  </a:lnTo>
                  <a:lnTo>
                    <a:pt x="90" y="551"/>
                  </a:lnTo>
                  <a:lnTo>
                    <a:pt x="90" y="550"/>
                  </a:lnTo>
                  <a:lnTo>
                    <a:pt x="88" y="550"/>
                  </a:lnTo>
                  <a:lnTo>
                    <a:pt x="88" y="548"/>
                  </a:lnTo>
                  <a:lnTo>
                    <a:pt x="90" y="548"/>
                  </a:lnTo>
                  <a:lnTo>
                    <a:pt x="90" y="547"/>
                  </a:lnTo>
                  <a:lnTo>
                    <a:pt x="90" y="546"/>
                  </a:lnTo>
                  <a:lnTo>
                    <a:pt x="91" y="546"/>
                  </a:lnTo>
                  <a:lnTo>
                    <a:pt x="91" y="547"/>
                  </a:lnTo>
                  <a:lnTo>
                    <a:pt x="91" y="546"/>
                  </a:lnTo>
                  <a:lnTo>
                    <a:pt x="91" y="545"/>
                  </a:lnTo>
                  <a:lnTo>
                    <a:pt x="92" y="545"/>
                  </a:lnTo>
                  <a:lnTo>
                    <a:pt x="94" y="545"/>
                  </a:lnTo>
                  <a:lnTo>
                    <a:pt x="94" y="543"/>
                  </a:lnTo>
                  <a:lnTo>
                    <a:pt x="95" y="543"/>
                  </a:lnTo>
                  <a:lnTo>
                    <a:pt x="95" y="542"/>
                  </a:lnTo>
                  <a:lnTo>
                    <a:pt x="95" y="543"/>
                  </a:lnTo>
                  <a:lnTo>
                    <a:pt x="96" y="543"/>
                  </a:lnTo>
                  <a:lnTo>
                    <a:pt x="96" y="542"/>
                  </a:lnTo>
                  <a:lnTo>
                    <a:pt x="97" y="543"/>
                  </a:lnTo>
                  <a:lnTo>
                    <a:pt x="97" y="542"/>
                  </a:lnTo>
                  <a:lnTo>
                    <a:pt x="99" y="542"/>
                  </a:lnTo>
                  <a:lnTo>
                    <a:pt x="97" y="542"/>
                  </a:lnTo>
                  <a:lnTo>
                    <a:pt x="97" y="541"/>
                  </a:lnTo>
                  <a:lnTo>
                    <a:pt x="96" y="541"/>
                  </a:lnTo>
                  <a:lnTo>
                    <a:pt x="96" y="539"/>
                  </a:lnTo>
                  <a:lnTo>
                    <a:pt x="97" y="539"/>
                  </a:lnTo>
                  <a:lnTo>
                    <a:pt x="96" y="539"/>
                  </a:lnTo>
                  <a:lnTo>
                    <a:pt x="96" y="538"/>
                  </a:lnTo>
                  <a:lnTo>
                    <a:pt x="96" y="537"/>
                  </a:lnTo>
                  <a:lnTo>
                    <a:pt x="97" y="537"/>
                  </a:lnTo>
                  <a:lnTo>
                    <a:pt x="99" y="537"/>
                  </a:lnTo>
                  <a:lnTo>
                    <a:pt x="99" y="535"/>
                  </a:lnTo>
                  <a:lnTo>
                    <a:pt x="99" y="534"/>
                  </a:lnTo>
                  <a:lnTo>
                    <a:pt x="100" y="534"/>
                  </a:lnTo>
                  <a:lnTo>
                    <a:pt x="100" y="533"/>
                  </a:lnTo>
                  <a:lnTo>
                    <a:pt x="100" y="531"/>
                  </a:lnTo>
                  <a:lnTo>
                    <a:pt x="101" y="531"/>
                  </a:lnTo>
                  <a:lnTo>
                    <a:pt x="101" y="530"/>
                  </a:lnTo>
                  <a:lnTo>
                    <a:pt x="103" y="530"/>
                  </a:lnTo>
                  <a:lnTo>
                    <a:pt x="103" y="529"/>
                  </a:lnTo>
                  <a:lnTo>
                    <a:pt x="103" y="528"/>
                  </a:lnTo>
                  <a:lnTo>
                    <a:pt x="103" y="526"/>
                  </a:lnTo>
                  <a:lnTo>
                    <a:pt x="104" y="526"/>
                  </a:lnTo>
                  <a:lnTo>
                    <a:pt x="103" y="526"/>
                  </a:lnTo>
                  <a:lnTo>
                    <a:pt x="104" y="526"/>
                  </a:lnTo>
                  <a:lnTo>
                    <a:pt x="104" y="525"/>
                  </a:lnTo>
                  <a:lnTo>
                    <a:pt x="104" y="524"/>
                  </a:lnTo>
                  <a:lnTo>
                    <a:pt x="104" y="522"/>
                  </a:lnTo>
                  <a:lnTo>
                    <a:pt x="104" y="521"/>
                  </a:lnTo>
                  <a:lnTo>
                    <a:pt x="104" y="520"/>
                  </a:lnTo>
                  <a:lnTo>
                    <a:pt x="104" y="518"/>
                  </a:lnTo>
                  <a:lnTo>
                    <a:pt x="105" y="518"/>
                  </a:lnTo>
                  <a:lnTo>
                    <a:pt x="105" y="517"/>
                  </a:lnTo>
                  <a:lnTo>
                    <a:pt x="105" y="516"/>
                  </a:lnTo>
                  <a:lnTo>
                    <a:pt x="105" y="514"/>
                  </a:lnTo>
                  <a:lnTo>
                    <a:pt x="105" y="513"/>
                  </a:lnTo>
                  <a:lnTo>
                    <a:pt x="105" y="512"/>
                  </a:lnTo>
                  <a:lnTo>
                    <a:pt x="107" y="512"/>
                  </a:lnTo>
                  <a:lnTo>
                    <a:pt x="107" y="510"/>
                  </a:lnTo>
                  <a:lnTo>
                    <a:pt x="107" y="509"/>
                  </a:lnTo>
                  <a:lnTo>
                    <a:pt x="108" y="509"/>
                  </a:lnTo>
                  <a:lnTo>
                    <a:pt x="109" y="509"/>
                  </a:lnTo>
                  <a:lnTo>
                    <a:pt x="109" y="508"/>
                  </a:lnTo>
                  <a:lnTo>
                    <a:pt x="108" y="508"/>
                  </a:lnTo>
                  <a:lnTo>
                    <a:pt x="108" y="507"/>
                  </a:lnTo>
                  <a:lnTo>
                    <a:pt x="108" y="505"/>
                  </a:lnTo>
                  <a:lnTo>
                    <a:pt x="108" y="504"/>
                  </a:lnTo>
                  <a:lnTo>
                    <a:pt x="108" y="503"/>
                  </a:lnTo>
                  <a:lnTo>
                    <a:pt x="109" y="503"/>
                  </a:lnTo>
                  <a:lnTo>
                    <a:pt x="109" y="501"/>
                  </a:lnTo>
                  <a:lnTo>
                    <a:pt x="109" y="500"/>
                  </a:lnTo>
                  <a:lnTo>
                    <a:pt x="111" y="500"/>
                  </a:lnTo>
                  <a:lnTo>
                    <a:pt x="111" y="499"/>
                  </a:lnTo>
                  <a:lnTo>
                    <a:pt x="112" y="499"/>
                  </a:lnTo>
                  <a:lnTo>
                    <a:pt x="112" y="497"/>
                  </a:lnTo>
                  <a:lnTo>
                    <a:pt x="113" y="496"/>
                  </a:lnTo>
                  <a:lnTo>
                    <a:pt x="113" y="495"/>
                  </a:lnTo>
                  <a:lnTo>
                    <a:pt x="113" y="493"/>
                  </a:lnTo>
                  <a:lnTo>
                    <a:pt x="114" y="493"/>
                  </a:lnTo>
                  <a:lnTo>
                    <a:pt x="114" y="492"/>
                  </a:lnTo>
                  <a:lnTo>
                    <a:pt x="113" y="491"/>
                  </a:lnTo>
                  <a:lnTo>
                    <a:pt x="113" y="490"/>
                  </a:lnTo>
                  <a:lnTo>
                    <a:pt x="112" y="490"/>
                  </a:lnTo>
                  <a:lnTo>
                    <a:pt x="111" y="488"/>
                  </a:lnTo>
                  <a:lnTo>
                    <a:pt x="109" y="488"/>
                  </a:lnTo>
                  <a:lnTo>
                    <a:pt x="108" y="488"/>
                  </a:lnTo>
                  <a:lnTo>
                    <a:pt x="107" y="488"/>
                  </a:lnTo>
                  <a:lnTo>
                    <a:pt x="105" y="488"/>
                  </a:lnTo>
                  <a:lnTo>
                    <a:pt x="104" y="488"/>
                  </a:lnTo>
                  <a:lnTo>
                    <a:pt x="104" y="487"/>
                  </a:lnTo>
                  <a:lnTo>
                    <a:pt x="103" y="487"/>
                  </a:lnTo>
                  <a:lnTo>
                    <a:pt x="101" y="486"/>
                  </a:lnTo>
                  <a:lnTo>
                    <a:pt x="100" y="487"/>
                  </a:lnTo>
                  <a:lnTo>
                    <a:pt x="99" y="487"/>
                  </a:lnTo>
                  <a:lnTo>
                    <a:pt x="97" y="487"/>
                  </a:lnTo>
                  <a:lnTo>
                    <a:pt x="96" y="487"/>
                  </a:lnTo>
                  <a:lnTo>
                    <a:pt x="94" y="490"/>
                  </a:lnTo>
                  <a:lnTo>
                    <a:pt x="91" y="488"/>
                  </a:lnTo>
                  <a:lnTo>
                    <a:pt x="92" y="488"/>
                  </a:lnTo>
                  <a:lnTo>
                    <a:pt x="90" y="487"/>
                  </a:lnTo>
                  <a:lnTo>
                    <a:pt x="87" y="480"/>
                  </a:lnTo>
                  <a:lnTo>
                    <a:pt x="78" y="486"/>
                  </a:lnTo>
                  <a:lnTo>
                    <a:pt x="73" y="486"/>
                  </a:lnTo>
                  <a:lnTo>
                    <a:pt x="70" y="484"/>
                  </a:lnTo>
                  <a:lnTo>
                    <a:pt x="67" y="480"/>
                  </a:lnTo>
                  <a:lnTo>
                    <a:pt x="66" y="482"/>
                  </a:lnTo>
                  <a:lnTo>
                    <a:pt x="65" y="479"/>
                  </a:lnTo>
                  <a:lnTo>
                    <a:pt x="65" y="478"/>
                  </a:lnTo>
                  <a:lnTo>
                    <a:pt x="63" y="478"/>
                  </a:lnTo>
                  <a:lnTo>
                    <a:pt x="65" y="476"/>
                  </a:lnTo>
                  <a:lnTo>
                    <a:pt x="66" y="476"/>
                  </a:lnTo>
                  <a:lnTo>
                    <a:pt x="66" y="475"/>
                  </a:lnTo>
                  <a:lnTo>
                    <a:pt x="67" y="475"/>
                  </a:lnTo>
                  <a:lnTo>
                    <a:pt x="69" y="474"/>
                  </a:lnTo>
                  <a:lnTo>
                    <a:pt x="69" y="473"/>
                  </a:lnTo>
                  <a:lnTo>
                    <a:pt x="69" y="471"/>
                  </a:lnTo>
                  <a:lnTo>
                    <a:pt x="69" y="470"/>
                  </a:lnTo>
                  <a:lnTo>
                    <a:pt x="70" y="470"/>
                  </a:lnTo>
                  <a:lnTo>
                    <a:pt x="70" y="469"/>
                  </a:lnTo>
                  <a:lnTo>
                    <a:pt x="69" y="469"/>
                  </a:lnTo>
                  <a:lnTo>
                    <a:pt x="67" y="469"/>
                  </a:lnTo>
                  <a:lnTo>
                    <a:pt x="67" y="467"/>
                  </a:lnTo>
                  <a:lnTo>
                    <a:pt x="66" y="467"/>
                  </a:lnTo>
                  <a:lnTo>
                    <a:pt x="66" y="466"/>
                  </a:lnTo>
                  <a:lnTo>
                    <a:pt x="65" y="465"/>
                  </a:lnTo>
                  <a:lnTo>
                    <a:pt x="63" y="463"/>
                  </a:lnTo>
                  <a:lnTo>
                    <a:pt x="63" y="462"/>
                  </a:lnTo>
                  <a:lnTo>
                    <a:pt x="62" y="462"/>
                  </a:lnTo>
                  <a:lnTo>
                    <a:pt x="63" y="461"/>
                  </a:lnTo>
                  <a:lnTo>
                    <a:pt x="62" y="461"/>
                  </a:lnTo>
                  <a:lnTo>
                    <a:pt x="61" y="461"/>
                  </a:lnTo>
                  <a:lnTo>
                    <a:pt x="59" y="461"/>
                  </a:lnTo>
                  <a:lnTo>
                    <a:pt x="59" y="462"/>
                  </a:lnTo>
                  <a:lnTo>
                    <a:pt x="59" y="461"/>
                  </a:lnTo>
                  <a:lnTo>
                    <a:pt x="58" y="461"/>
                  </a:lnTo>
                  <a:lnTo>
                    <a:pt x="58" y="462"/>
                  </a:lnTo>
                  <a:lnTo>
                    <a:pt x="58" y="461"/>
                  </a:lnTo>
                  <a:lnTo>
                    <a:pt x="57" y="461"/>
                  </a:lnTo>
                  <a:lnTo>
                    <a:pt x="56" y="461"/>
                  </a:lnTo>
                  <a:lnTo>
                    <a:pt x="54" y="461"/>
                  </a:lnTo>
                  <a:lnTo>
                    <a:pt x="53" y="461"/>
                  </a:lnTo>
                  <a:lnTo>
                    <a:pt x="53" y="462"/>
                  </a:lnTo>
                  <a:lnTo>
                    <a:pt x="53" y="461"/>
                  </a:lnTo>
                  <a:lnTo>
                    <a:pt x="53" y="462"/>
                  </a:lnTo>
                  <a:lnTo>
                    <a:pt x="53" y="461"/>
                  </a:lnTo>
                  <a:lnTo>
                    <a:pt x="52" y="461"/>
                  </a:lnTo>
                  <a:lnTo>
                    <a:pt x="52" y="462"/>
                  </a:lnTo>
                  <a:lnTo>
                    <a:pt x="50" y="462"/>
                  </a:lnTo>
                  <a:lnTo>
                    <a:pt x="50" y="463"/>
                  </a:lnTo>
                  <a:lnTo>
                    <a:pt x="49" y="463"/>
                  </a:lnTo>
                  <a:lnTo>
                    <a:pt x="49" y="465"/>
                  </a:lnTo>
                  <a:lnTo>
                    <a:pt x="49" y="463"/>
                  </a:lnTo>
                  <a:lnTo>
                    <a:pt x="48" y="463"/>
                  </a:lnTo>
                  <a:lnTo>
                    <a:pt x="48" y="465"/>
                  </a:lnTo>
                  <a:lnTo>
                    <a:pt x="46" y="465"/>
                  </a:lnTo>
                  <a:lnTo>
                    <a:pt x="45" y="465"/>
                  </a:lnTo>
                  <a:lnTo>
                    <a:pt x="45" y="463"/>
                  </a:lnTo>
                  <a:lnTo>
                    <a:pt x="45" y="465"/>
                  </a:lnTo>
                  <a:lnTo>
                    <a:pt x="44" y="465"/>
                  </a:lnTo>
                  <a:lnTo>
                    <a:pt x="44" y="466"/>
                  </a:lnTo>
                  <a:lnTo>
                    <a:pt x="42" y="466"/>
                  </a:lnTo>
                  <a:lnTo>
                    <a:pt x="42" y="467"/>
                  </a:lnTo>
                  <a:lnTo>
                    <a:pt x="41" y="467"/>
                  </a:lnTo>
                  <a:lnTo>
                    <a:pt x="41" y="469"/>
                  </a:lnTo>
                  <a:lnTo>
                    <a:pt x="40" y="469"/>
                  </a:lnTo>
                  <a:lnTo>
                    <a:pt x="38" y="470"/>
                  </a:lnTo>
                  <a:lnTo>
                    <a:pt x="37" y="469"/>
                  </a:lnTo>
                  <a:lnTo>
                    <a:pt x="35" y="469"/>
                  </a:lnTo>
                  <a:lnTo>
                    <a:pt x="35" y="467"/>
                  </a:lnTo>
                  <a:lnTo>
                    <a:pt x="33" y="467"/>
                  </a:lnTo>
                  <a:lnTo>
                    <a:pt x="33" y="466"/>
                  </a:lnTo>
                  <a:lnTo>
                    <a:pt x="32" y="465"/>
                  </a:lnTo>
                  <a:lnTo>
                    <a:pt x="32" y="463"/>
                  </a:lnTo>
                  <a:lnTo>
                    <a:pt x="32" y="462"/>
                  </a:lnTo>
                  <a:lnTo>
                    <a:pt x="31" y="462"/>
                  </a:lnTo>
                  <a:lnTo>
                    <a:pt x="32" y="462"/>
                  </a:lnTo>
                  <a:lnTo>
                    <a:pt x="31" y="462"/>
                  </a:lnTo>
                  <a:lnTo>
                    <a:pt x="31" y="461"/>
                  </a:lnTo>
                  <a:lnTo>
                    <a:pt x="32" y="461"/>
                  </a:lnTo>
                  <a:lnTo>
                    <a:pt x="31" y="461"/>
                  </a:lnTo>
                  <a:lnTo>
                    <a:pt x="31" y="459"/>
                  </a:lnTo>
                  <a:lnTo>
                    <a:pt x="32" y="459"/>
                  </a:lnTo>
                  <a:lnTo>
                    <a:pt x="31" y="459"/>
                  </a:lnTo>
                  <a:lnTo>
                    <a:pt x="31" y="458"/>
                  </a:lnTo>
                  <a:lnTo>
                    <a:pt x="31" y="457"/>
                  </a:lnTo>
                  <a:lnTo>
                    <a:pt x="32" y="457"/>
                  </a:lnTo>
                  <a:lnTo>
                    <a:pt x="32" y="456"/>
                  </a:lnTo>
                  <a:lnTo>
                    <a:pt x="32" y="454"/>
                  </a:lnTo>
                  <a:lnTo>
                    <a:pt x="32" y="456"/>
                  </a:lnTo>
                  <a:lnTo>
                    <a:pt x="32" y="454"/>
                  </a:lnTo>
                  <a:lnTo>
                    <a:pt x="33" y="454"/>
                  </a:lnTo>
                  <a:lnTo>
                    <a:pt x="33" y="453"/>
                  </a:lnTo>
                  <a:lnTo>
                    <a:pt x="35" y="453"/>
                  </a:lnTo>
                  <a:lnTo>
                    <a:pt x="36" y="453"/>
                  </a:lnTo>
                  <a:lnTo>
                    <a:pt x="35" y="453"/>
                  </a:lnTo>
                  <a:lnTo>
                    <a:pt x="36" y="453"/>
                  </a:lnTo>
                  <a:lnTo>
                    <a:pt x="36" y="454"/>
                  </a:lnTo>
                  <a:lnTo>
                    <a:pt x="37" y="454"/>
                  </a:lnTo>
                  <a:lnTo>
                    <a:pt x="37" y="453"/>
                  </a:lnTo>
                  <a:lnTo>
                    <a:pt x="37" y="454"/>
                  </a:lnTo>
                  <a:lnTo>
                    <a:pt x="38" y="454"/>
                  </a:lnTo>
                  <a:lnTo>
                    <a:pt x="38" y="453"/>
                  </a:lnTo>
                  <a:lnTo>
                    <a:pt x="40"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40" y="445"/>
                  </a:lnTo>
                  <a:lnTo>
                    <a:pt x="40" y="444"/>
                  </a:lnTo>
                  <a:lnTo>
                    <a:pt x="41" y="444"/>
                  </a:lnTo>
                  <a:lnTo>
                    <a:pt x="40" y="442"/>
                  </a:lnTo>
                  <a:lnTo>
                    <a:pt x="41" y="442"/>
                  </a:lnTo>
                  <a:lnTo>
                    <a:pt x="41" y="441"/>
                  </a:lnTo>
                  <a:lnTo>
                    <a:pt x="42" y="440"/>
                  </a:lnTo>
                  <a:lnTo>
                    <a:pt x="42" y="441"/>
                  </a:lnTo>
                  <a:lnTo>
                    <a:pt x="44" y="441"/>
                  </a:lnTo>
                  <a:lnTo>
                    <a:pt x="42" y="441"/>
                  </a:lnTo>
                  <a:lnTo>
                    <a:pt x="44" y="441"/>
                  </a:lnTo>
                  <a:lnTo>
                    <a:pt x="45" y="440"/>
                  </a:lnTo>
                  <a:lnTo>
                    <a:pt x="45" y="441"/>
                  </a:lnTo>
                  <a:lnTo>
                    <a:pt x="45" y="440"/>
                  </a:lnTo>
                  <a:lnTo>
                    <a:pt x="46" y="441"/>
                  </a:lnTo>
                  <a:lnTo>
                    <a:pt x="48" y="440"/>
                  </a:lnTo>
                  <a:lnTo>
                    <a:pt x="48" y="441"/>
                  </a:lnTo>
                  <a:lnTo>
                    <a:pt x="48" y="440"/>
                  </a:lnTo>
                  <a:lnTo>
                    <a:pt x="48" y="441"/>
                  </a:lnTo>
                  <a:lnTo>
                    <a:pt x="49" y="440"/>
                  </a:lnTo>
                  <a:lnTo>
                    <a:pt x="50" y="440"/>
                  </a:lnTo>
                  <a:lnTo>
                    <a:pt x="49" y="440"/>
                  </a:lnTo>
                  <a:lnTo>
                    <a:pt x="49" y="438"/>
                  </a:lnTo>
                  <a:lnTo>
                    <a:pt x="50" y="438"/>
                  </a:lnTo>
                  <a:lnTo>
                    <a:pt x="52" y="438"/>
                  </a:lnTo>
                  <a:lnTo>
                    <a:pt x="52" y="437"/>
                  </a:lnTo>
                  <a:lnTo>
                    <a:pt x="52" y="438"/>
                  </a:lnTo>
                  <a:lnTo>
                    <a:pt x="52" y="437"/>
                  </a:lnTo>
                  <a:lnTo>
                    <a:pt x="53" y="437"/>
                  </a:lnTo>
                  <a:lnTo>
                    <a:pt x="52" y="437"/>
                  </a:lnTo>
                  <a:lnTo>
                    <a:pt x="52" y="436"/>
                  </a:lnTo>
                  <a:lnTo>
                    <a:pt x="50" y="436"/>
                  </a:lnTo>
                  <a:lnTo>
                    <a:pt x="50" y="435"/>
                  </a:lnTo>
                  <a:lnTo>
                    <a:pt x="50" y="433"/>
                  </a:lnTo>
                  <a:lnTo>
                    <a:pt x="52" y="433"/>
                  </a:lnTo>
                  <a:lnTo>
                    <a:pt x="52" y="432"/>
                  </a:lnTo>
                  <a:lnTo>
                    <a:pt x="53" y="432"/>
                  </a:lnTo>
                  <a:lnTo>
                    <a:pt x="52" y="432"/>
                  </a:lnTo>
                  <a:lnTo>
                    <a:pt x="53" y="432"/>
                  </a:lnTo>
                  <a:lnTo>
                    <a:pt x="53" y="431"/>
                  </a:lnTo>
                  <a:lnTo>
                    <a:pt x="54" y="431"/>
                  </a:lnTo>
                  <a:lnTo>
                    <a:pt x="56" y="431"/>
                  </a:lnTo>
                  <a:lnTo>
                    <a:pt x="56" y="429"/>
                  </a:lnTo>
                  <a:lnTo>
                    <a:pt x="56" y="431"/>
                  </a:lnTo>
                  <a:lnTo>
                    <a:pt x="57" y="431"/>
                  </a:lnTo>
                  <a:lnTo>
                    <a:pt x="58" y="431"/>
                  </a:lnTo>
                  <a:lnTo>
                    <a:pt x="58" y="429"/>
                  </a:lnTo>
                  <a:lnTo>
                    <a:pt x="58" y="428"/>
                  </a:lnTo>
                  <a:lnTo>
                    <a:pt x="59" y="428"/>
                  </a:lnTo>
                  <a:lnTo>
                    <a:pt x="59" y="429"/>
                  </a:lnTo>
                  <a:lnTo>
                    <a:pt x="59" y="428"/>
                  </a:lnTo>
                  <a:lnTo>
                    <a:pt x="59" y="427"/>
                  </a:lnTo>
                  <a:lnTo>
                    <a:pt x="59" y="428"/>
                  </a:lnTo>
                  <a:lnTo>
                    <a:pt x="61" y="428"/>
                  </a:lnTo>
                  <a:lnTo>
                    <a:pt x="61" y="427"/>
                  </a:lnTo>
                  <a:lnTo>
                    <a:pt x="62" y="427"/>
                  </a:lnTo>
                  <a:lnTo>
                    <a:pt x="61" y="427"/>
                  </a:lnTo>
                  <a:lnTo>
                    <a:pt x="62" y="427"/>
                  </a:lnTo>
                  <a:lnTo>
                    <a:pt x="62" y="425"/>
                  </a:lnTo>
                  <a:lnTo>
                    <a:pt x="61" y="425"/>
                  </a:lnTo>
                  <a:lnTo>
                    <a:pt x="61" y="424"/>
                  </a:lnTo>
                  <a:lnTo>
                    <a:pt x="61" y="423"/>
                  </a:lnTo>
                  <a:lnTo>
                    <a:pt x="62" y="423"/>
                  </a:lnTo>
                  <a:lnTo>
                    <a:pt x="62" y="421"/>
                  </a:lnTo>
                  <a:lnTo>
                    <a:pt x="62" y="423"/>
                  </a:lnTo>
                  <a:lnTo>
                    <a:pt x="63" y="423"/>
                  </a:lnTo>
                  <a:lnTo>
                    <a:pt x="63" y="421"/>
                  </a:lnTo>
                  <a:lnTo>
                    <a:pt x="63" y="423"/>
                  </a:lnTo>
                  <a:lnTo>
                    <a:pt x="65" y="423"/>
                  </a:lnTo>
                  <a:lnTo>
                    <a:pt x="66" y="423"/>
                  </a:lnTo>
                  <a:lnTo>
                    <a:pt x="67" y="423"/>
                  </a:lnTo>
                  <a:lnTo>
                    <a:pt x="67" y="421"/>
                  </a:lnTo>
                  <a:lnTo>
                    <a:pt x="67" y="420"/>
                  </a:lnTo>
                  <a:lnTo>
                    <a:pt x="69" y="420"/>
                  </a:lnTo>
                  <a:lnTo>
                    <a:pt x="69" y="419"/>
                  </a:lnTo>
                  <a:lnTo>
                    <a:pt x="67" y="419"/>
                  </a:lnTo>
                  <a:lnTo>
                    <a:pt x="67" y="418"/>
                  </a:lnTo>
                  <a:lnTo>
                    <a:pt x="67" y="416"/>
                  </a:lnTo>
                  <a:lnTo>
                    <a:pt x="69" y="416"/>
                  </a:lnTo>
                  <a:lnTo>
                    <a:pt x="69" y="415"/>
                  </a:lnTo>
                  <a:lnTo>
                    <a:pt x="70" y="415"/>
                  </a:lnTo>
                  <a:lnTo>
                    <a:pt x="69" y="416"/>
                  </a:lnTo>
                  <a:lnTo>
                    <a:pt x="70" y="416"/>
                  </a:lnTo>
                  <a:lnTo>
                    <a:pt x="70" y="415"/>
                  </a:lnTo>
                  <a:lnTo>
                    <a:pt x="70" y="416"/>
                  </a:lnTo>
                  <a:lnTo>
                    <a:pt x="71" y="415"/>
                  </a:lnTo>
                  <a:lnTo>
                    <a:pt x="70" y="415"/>
                  </a:lnTo>
                  <a:lnTo>
                    <a:pt x="70" y="414"/>
                  </a:lnTo>
                  <a:lnTo>
                    <a:pt x="71" y="414"/>
                  </a:lnTo>
                  <a:lnTo>
                    <a:pt x="71" y="412"/>
                  </a:lnTo>
                  <a:lnTo>
                    <a:pt x="70" y="412"/>
                  </a:lnTo>
                  <a:lnTo>
                    <a:pt x="71" y="412"/>
                  </a:lnTo>
                  <a:lnTo>
                    <a:pt x="71" y="411"/>
                  </a:lnTo>
                  <a:lnTo>
                    <a:pt x="73" y="411"/>
                  </a:lnTo>
                  <a:lnTo>
                    <a:pt x="74" y="411"/>
                  </a:lnTo>
                  <a:lnTo>
                    <a:pt x="74" y="410"/>
                  </a:lnTo>
                  <a:lnTo>
                    <a:pt x="75" y="408"/>
                  </a:lnTo>
                  <a:lnTo>
                    <a:pt x="76" y="408"/>
                  </a:lnTo>
                  <a:lnTo>
                    <a:pt x="76" y="407"/>
                  </a:lnTo>
                  <a:lnTo>
                    <a:pt x="76" y="408"/>
                  </a:lnTo>
                  <a:lnTo>
                    <a:pt x="78" y="408"/>
                  </a:lnTo>
                  <a:lnTo>
                    <a:pt x="78" y="407"/>
                  </a:lnTo>
                  <a:lnTo>
                    <a:pt x="79" y="407"/>
                  </a:lnTo>
                  <a:lnTo>
                    <a:pt x="79" y="406"/>
                  </a:lnTo>
                  <a:lnTo>
                    <a:pt x="79" y="407"/>
                  </a:lnTo>
                  <a:lnTo>
                    <a:pt x="79" y="406"/>
                  </a:lnTo>
                  <a:lnTo>
                    <a:pt x="80" y="406"/>
                  </a:lnTo>
                  <a:lnTo>
                    <a:pt x="80" y="404"/>
                  </a:lnTo>
                  <a:lnTo>
                    <a:pt x="82" y="404"/>
                  </a:lnTo>
                  <a:lnTo>
                    <a:pt x="83" y="404"/>
                  </a:lnTo>
                  <a:lnTo>
                    <a:pt x="83" y="403"/>
                  </a:lnTo>
                  <a:lnTo>
                    <a:pt x="84" y="403"/>
                  </a:lnTo>
                  <a:lnTo>
                    <a:pt x="86" y="403"/>
                  </a:lnTo>
                  <a:lnTo>
                    <a:pt x="87" y="403"/>
                  </a:lnTo>
                  <a:lnTo>
                    <a:pt x="87" y="404"/>
                  </a:lnTo>
                  <a:lnTo>
                    <a:pt x="88" y="404"/>
                  </a:lnTo>
                  <a:lnTo>
                    <a:pt x="88" y="403"/>
                  </a:lnTo>
                  <a:lnTo>
                    <a:pt x="90" y="403"/>
                  </a:lnTo>
                  <a:lnTo>
                    <a:pt x="91" y="403"/>
                  </a:lnTo>
                  <a:lnTo>
                    <a:pt x="92" y="403"/>
                  </a:lnTo>
                  <a:lnTo>
                    <a:pt x="94" y="403"/>
                  </a:lnTo>
                  <a:lnTo>
                    <a:pt x="94" y="402"/>
                  </a:lnTo>
                  <a:lnTo>
                    <a:pt x="95" y="402"/>
                  </a:lnTo>
                  <a:lnTo>
                    <a:pt x="95" y="401"/>
                  </a:lnTo>
                  <a:lnTo>
                    <a:pt x="96" y="401"/>
                  </a:lnTo>
                  <a:lnTo>
                    <a:pt x="97" y="399"/>
                  </a:lnTo>
                  <a:lnTo>
                    <a:pt x="99" y="399"/>
                  </a:lnTo>
                  <a:lnTo>
                    <a:pt x="99" y="398"/>
                  </a:lnTo>
                  <a:lnTo>
                    <a:pt x="99" y="397"/>
                  </a:lnTo>
                  <a:lnTo>
                    <a:pt x="100" y="397"/>
                  </a:lnTo>
                  <a:lnTo>
                    <a:pt x="101" y="397"/>
                  </a:lnTo>
                  <a:lnTo>
                    <a:pt x="103" y="397"/>
                  </a:lnTo>
                  <a:lnTo>
                    <a:pt x="103" y="395"/>
                  </a:lnTo>
                  <a:lnTo>
                    <a:pt x="103" y="394"/>
                  </a:lnTo>
                  <a:lnTo>
                    <a:pt x="104" y="394"/>
                  </a:lnTo>
                  <a:lnTo>
                    <a:pt x="104" y="393"/>
                  </a:lnTo>
                  <a:lnTo>
                    <a:pt x="105" y="393"/>
                  </a:lnTo>
                  <a:lnTo>
                    <a:pt x="107" y="393"/>
                  </a:lnTo>
                  <a:lnTo>
                    <a:pt x="107" y="391"/>
                  </a:lnTo>
                  <a:lnTo>
                    <a:pt x="107" y="393"/>
                  </a:lnTo>
                  <a:lnTo>
                    <a:pt x="107" y="391"/>
                  </a:lnTo>
                  <a:lnTo>
                    <a:pt x="108" y="391"/>
                  </a:lnTo>
                  <a:lnTo>
                    <a:pt x="108" y="390"/>
                  </a:lnTo>
                  <a:lnTo>
                    <a:pt x="109" y="390"/>
                  </a:lnTo>
                  <a:lnTo>
                    <a:pt x="111" y="390"/>
                  </a:lnTo>
                  <a:lnTo>
                    <a:pt x="111" y="389"/>
                  </a:lnTo>
                  <a:lnTo>
                    <a:pt x="112" y="389"/>
                  </a:lnTo>
                  <a:lnTo>
                    <a:pt x="112" y="387"/>
                  </a:lnTo>
                  <a:lnTo>
                    <a:pt x="112" y="386"/>
                  </a:lnTo>
                  <a:lnTo>
                    <a:pt x="113" y="386"/>
                  </a:lnTo>
                  <a:lnTo>
                    <a:pt x="113" y="385"/>
                  </a:lnTo>
                  <a:lnTo>
                    <a:pt x="114" y="385"/>
                  </a:lnTo>
                  <a:lnTo>
                    <a:pt x="114" y="384"/>
                  </a:lnTo>
                  <a:lnTo>
                    <a:pt x="116" y="384"/>
                  </a:lnTo>
                  <a:lnTo>
                    <a:pt x="117" y="384"/>
                  </a:lnTo>
                  <a:lnTo>
                    <a:pt x="117" y="382"/>
                  </a:lnTo>
                  <a:lnTo>
                    <a:pt x="118" y="382"/>
                  </a:lnTo>
                  <a:lnTo>
                    <a:pt x="118" y="381"/>
                  </a:lnTo>
                  <a:lnTo>
                    <a:pt x="120" y="381"/>
                  </a:lnTo>
                  <a:lnTo>
                    <a:pt x="120" y="380"/>
                  </a:lnTo>
                  <a:lnTo>
                    <a:pt x="121" y="380"/>
                  </a:lnTo>
                  <a:lnTo>
                    <a:pt x="121" y="378"/>
                  </a:lnTo>
                  <a:lnTo>
                    <a:pt x="121" y="377"/>
                  </a:lnTo>
                  <a:lnTo>
                    <a:pt x="121" y="376"/>
                  </a:lnTo>
                  <a:lnTo>
                    <a:pt x="121" y="374"/>
                  </a:lnTo>
                  <a:lnTo>
                    <a:pt x="122" y="374"/>
                  </a:lnTo>
                  <a:lnTo>
                    <a:pt x="122" y="373"/>
                  </a:lnTo>
                  <a:lnTo>
                    <a:pt x="124" y="373"/>
                  </a:lnTo>
                  <a:lnTo>
                    <a:pt x="122" y="373"/>
                  </a:lnTo>
                  <a:lnTo>
                    <a:pt x="124" y="373"/>
                  </a:lnTo>
                  <a:lnTo>
                    <a:pt x="124" y="372"/>
                  </a:lnTo>
                  <a:lnTo>
                    <a:pt x="124" y="373"/>
                  </a:lnTo>
                  <a:lnTo>
                    <a:pt x="124" y="372"/>
                  </a:lnTo>
                  <a:lnTo>
                    <a:pt x="125" y="372"/>
                  </a:lnTo>
                  <a:lnTo>
                    <a:pt x="124" y="370"/>
                  </a:lnTo>
                  <a:lnTo>
                    <a:pt x="125" y="370"/>
                  </a:lnTo>
                  <a:lnTo>
                    <a:pt x="125" y="369"/>
                  </a:lnTo>
                  <a:lnTo>
                    <a:pt x="126" y="369"/>
                  </a:lnTo>
                  <a:lnTo>
                    <a:pt x="126" y="368"/>
                  </a:lnTo>
                  <a:lnTo>
                    <a:pt x="128" y="368"/>
                  </a:lnTo>
                  <a:lnTo>
                    <a:pt x="128" y="366"/>
                  </a:lnTo>
                  <a:lnTo>
                    <a:pt x="129"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3" y="364"/>
                  </a:lnTo>
                  <a:lnTo>
                    <a:pt x="133" y="363"/>
                  </a:lnTo>
                  <a:lnTo>
                    <a:pt x="131" y="363"/>
                  </a:lnTo>
                  <a:lnTo>
                    <a:pt x="131" y="361"/>
                  </a:lnTo>
                  <a:lnTo>
                    <a:pt x="133" y="361"/>
                  </a:lnTo>
                  <a:lnTo>
                    <a:pt x="133" y="360"/>
                  </a:lnTo>
                  <a:lnTo>
                    <a:pt x="131" y="360"/>
                  </a:lnTo>
                  <a:lnTo>
                    <a:pt x="131" y="359"/>
                  </a:lnTo>
                  <a:lnTo>
                    <a:pt x="131" y="357"/>
                  </a:lnTo>
                  <a:lnTo>
                    <a:pt x="131" y="356"/>
                  </a:lnTo>
                  <a:lnTo>
                    <a:pt x="131" y="355"/>
                  </a:lnTo>
                  <a:lnTo>
                    <a:pt x="131" y="353"/>
                  </a:lnTo>
                  <a:lnTo>
                    <a:pt x="133" y="352"/>
                  </a:lnTo>
                  <a:lnTo>
                    <a:pt x="134" y="353"/>
                  </a:lnTo>
                  <a:lnTo>
                    <a:pt x="135" y="355"/>
                  </a:lnTo>
                  <a:lnTo>
                    <a:pt x="137" y="356"/>
                  </a:lnTo>
                  <a:lnTo>
                    <a:pt x="138" y="356"/>
                  </a:lnTo>
                  <a:lnTo>
                    <a:pt x="138" y="357"/>
                  </a:lnTo>
                  <a:lnTo>
                    <a:pt x="139" y="357"/>
                  </a:lnTo>
                  <a:lnTo>
                    <a:pt x="141" y="357"/>
                  </a:lnTo>
                  <a:lnTo>
                    <a:pt x="142" y="357"/>
                  </a:lnTo>
                  <a:lnTo>
                    <a:pt x="143" y="357"/>
                  </a:lnTo>
                  <a:lnTo>
                    <a:pt x="145" y="357"/>
                  </a:lnTo>
                  <a:lnTo>
                    <a:pt x="146" y="359"/>
                  </a:lnTo>
                  <a:lnTo>
                    <a:pt x="149" y="360"/>
                  </a:lnTo>
                  <a:lnTo>
                    <a:pt x="150" y="360"/>
                  </a:lnTo>
                  <a:lnTo>
                    <a:pt x="151" y="361"/>
                  </a:lnTo>
                  <a:lnTo>
                    <a:pt x="154" y="361"/>
                  </a:lnTo>
                  <a:lnTo>
                    <a:pt x="156" y="361"/>
                  </a:lnTo>
                  <a:lnTo>
                    <a:pt x="159" y="361"/>
                  </a:lnTo>
                  <a:lnTo>
                    <a:pt x="160" y="361"/>
                  </a:lnTo>
                  <a:lnTo>
                    <a:pt x="160" y="360"/>
                  </a:lnTo>
                  <a:lnTo>
                    <a:pt x="162" y="360"/>
                  </a:lnTo>
                  <a:lnTo>
                    <a:pt x="164" y="361"/>
                  </a:lnTo>
                  <a:lnTo>
                    <a:pt x="164" y="363"/>
                  </a:lnTo>
                  <a:lnTo>
                    <a:pt x="166" y="363"/>
                  </a:lnTo>
                  <a:lnTo>
                    <a:pt x="167" y="364"/>
                  </a:lnTo>
                  <a:lnTo>
                    <a:pt x="168" y="364"/>
                  </a:lnTo>
                  <a:lnTo>
                    <a:pt x="169" y="364"/>
                  </a:lnTo>
                  <a:lnTo>
                    <a:pt x="169" y="363"/>
                  </a:lnTo>
                  <a:lnTo>
                    <a:pt x="171" y="363"/>
                  </a:lnTo>
                  <a:lnTo>
                    <a:pt x="172" y="361"/>
                  </a:lnTo>
                  <a:lnTo>
                    <a:pt x="173" y="360"/>
                  </a:lnTo>
                  <a:lnTo>
                    <a:pt x="175" y="359"/>
                  </a:lnTo>
                  <a:lnTo>
                    <a:pt x="175" y="357"/>
                  </a:lnTo>
                  <a:lnTo>
                    <a:pt x="176" y="357"/>
                  </a:lnTo>
                  <a:lnTo>
                    <a:pt x="177" y="357"/>
                  </a:lnTo>
                  <a:lnTo>
                    <a:pt x="179" y="356"/>
                  </a:lnTo>
                  <a:lnTo>
                    <a:pt x="180" y="356"/>
                  </a:lnTo>
                  <a:lnTo>
                    <a:pt x="181" y="356"/>
                  </a:lnTo>
                  <a:lnTo>
                    <a:pt x="183" y="356"/>
                  </a:lnTo>
                  <a:lnTo>
                    <a:pt x="184" y="356"/>
                  </a:lnTo>
                  <a:lnTo>
                    <a:pt x="185" y="356"/>
                  </a:lnTo>
                  <a:lnTo>
                    <a:pt x="185" y="357"/>
                  </a:lnTo>
                  <a:lnTo>
                    <a:pt x="188" y="357"/>
                  </a:lnTo>
                  <a:lnTo>
                    <a:pt x="188" y="359"/>
                  </a:lnTo>
                  <a:lnTo>
                    <a:pt x="189" y="359"/>
                  </a:lnTo>
                  <a:lnTo>
                    <a:pt x="190" y="360"/>
                  </a:lnTo>
                  <a:lnTo>
                    <a:pt x="192" y="361"/>
                  </a:lnTo>
                  <a:lnTo>
                    <a:pt x="193" y="363"/>
                  </a:lnTo>
                  <a:lnTo>
                    <a:pt x="196" y="363"/>
                  </a:lnTo>
                  <a:lnTo>
                    <a:pt x="197" y="364"/>
                  </a:lnTo>
                  <a:lnTo>
                    <a:pt x="198" y="364"/>
                  </a:lnTo>
                  <a:lnTo>
                    <a:pt x="200" y="364"/>
                  </a:lnTo>
                  <a:lnTo>
                    <a:pt x="201" y="363"/>
                  </a:lnTo>
                  <a:lnTo>
                    <a:pt x="202" y="363"/>
                  </a:lnTo>
                  <a:lnTo>
                    <a:pt x="204" y="363"/>
                  </a:lnTo>
                  <a:lnTo>
                    <a:pt x="205" y="364"/>
                  </a:lnTo>
                  <a:lnTo>
                    <a:pt x="206" y="364"/>
                  </a:lnTo>
                  <a:lnTo>
                    <a:pt x="207" y="364"/>
                  </a:lnTo>
                  <a:lnTo>
                    <a:pt x="209" y="363"/>
                  </a:lnTo>
                  <a:lnTo>
                    <a:pt x="210" y="360"/>
                  </a:lnTo>
                  <a:lnTo>
                    <a:pt x="211" y="357"/>
                  </a:lnTo>
                  <a:lnTo>
                    <a:pt x="213" y="356"/>
                  </a:lnTo>
                  <a:lnTo>
                    <a:pt x="214" y="355"/>
                  </a:lnTo>
                  <a:lnTo>
                    <a:pt x="215" y="355"/>
                  </a:lnTo>
                  <a:lnTo>
                    <a:pt x="217" y="353"/>
                  </a:lnTo>
                  <a:lnTo>
                    <a:pt x="218" y="352"/>
                  </a:lnTo>
                  <a:lnTo>
                    <a:pt x="219" y="352"/>
                  </a:lnTo>
                  <a:lnTo>
                    <a:pt x="221" y="351"/>
                  </a:lnTo>
                  <a:lnTo>
                    <a:pt x="223" y="351"/>
                  </a:lnTo>
                  <a:lnTo>
                    <a:pt x="224" y="349"/>
                  </a:lnTo>
                  <a:lnTo>
                    <a:pt x="228" y="348"/>
                  </a:lnTo>
                  <a:lnTo>
                    <a:pt x="228" y="347"/>
                  </a:lnTo>
                  <a:lnTo>
                    <a:pt x="230" y="347"/>
                  </a:lnTo>
                  <a:lnTo>
                    <a:pt x="231" y="347"/>
                  </a:lnTo>
                  <a:lnTo>
                    <a:pt x="232" y="347"/>
                  </a:lnTo>
                  <a:lnTo>
                    <a:pt x="234" y="347"/>
                  </a:lnTo>
                  <a:lnTo>
                    <a:pt x="235" y="347"/>
                  </a:lnTo>
                  <a:lnTo>
                    <a:pt x="236" y="346"/>
                  </a:lnTo>
                  <a:lnTo>
                    <a:pt x="238" y="346"/>
                  </a:lnTo>
                  <a:lnTo>
                    <a:pt x="242" y="346"/>
                  </a:lnTo>
                  <a:lnTo>
                    <a:pt x="244" y="344"/>
                  </a:lnTo>
                  <a:lnTo>
                    <a:pt x="245" y="343"/>
                  </a:lnTo>
                  <a:lnTo>
                    <a:pt x="248" y="342"/>
                  </a:lnTo>
                  <a:lnTo>
                    <a:pt x="249" y="340"/>
                  </a:lnTo>
                  <a:lnTo>
                    <a:pt x="251" y="339"/>
                  </a:lnTo>
                  <a:lnTo>
                    <a:pt x="252" y="338"/>
                  </a:lnTo>
                  <a:lnTo>
                    <a:pt x="253" y="336"/>
                  </a:lnTo>
                  <a:lnTo>
                    <a:pt x="253" y="334"/>
                  </a:lnTo>
                  <a:lnTo>
                    <a:pt x="256" y="332"/>
                  </a:lnTo>
                  <a:lnTo>
                    <a:pt x="257" y="330"/>
                  </a:lnTo>
                  <a:lnTo>
                    <a:pt x="260" y="329"/>
                  </a:lnTo>
                  <a:lnTo>
                    <a:pt x="262" y="326"/>
                  </a:lnTo>
                  <a:lnTo>
                    <a:pt x="264" y="325"/>
                  </a:lnTo>
                  <a:lnTo>
                    <a:pt x="265" y="325"/>
                  </a:lnTo>
                  <a:lnTo>
                    <a:pt x="266" y="325"/>
                  </a:lnTo>
                  <a:lnTo>
                    <a:pt x="268" y="323"/>
                  </a:lnTo>
                  <a:lnTo>
                    <a:pt x="269" y="323"/>
                  </a:lnTo>
                  <a:lnTo>
                    <a:pt x="272" y="323"/>
                  </a:lnTo>
                  <a:lnTo>
                    <a:pt x="273" y="322"/>
                  </a:lnTo>
                  <a:lnTo>
                    <a:pt x="274" y="321"/>
                  </a:lnTo>
                  <a:lnTo>
                    <a:pt x="276" y="321"/>
                  </a:lnTo>
                  <a:lnTo>
                    <a:pt x="277" y="319"/>
                  </a:lnTo>
                  <a:lnTo>
                    <a:pt x="280" y="319"/>
                  </a:lnTo>
                  <a:lnTo>
                    <a:pt x="281" y="319"/>
                  </a:lnTo>
                  <a:lnTo>
                    <a:pt x="282" y="318"/>
                  </a:lnTo>
                  <a:lnTo>
                    <a:pt x="283" y="318"/>
                  </a:lnTo>
                  <a:lnTo>
                    <a:pt x="285" y="318"/>
                  </a:lnTo>
                  <a:lnTo>
                    <a:pt x="286" y="318"/>
                  </a:lnTo>
                  <a:lnTo>
                    <a:pt x="287" y="318"/>
                  </a:lnTo>
                  <a:lnTo>
                    <a:pt x="290" y="318"/>
                  </a:lnTo>
                  <a:lnTo>
                    <a:pt x="291" y="318"/>
                  </a:lnTo>
                  <a:lnTo>
                    <a:pt x="293" y="318"/>
                  </a:lnTo>
                  <a:lnTo>
                    <a:pt x="294" y="318"/>
                  </a:lnTo>
                  <a:lnTo>
                    <a:pt x="295" y="318"/>
                  </a:lnTo>
                  <a:lnTo>
                    <a:pt x="297" y="319"/>
                  </a:lnTo>
                  <a:lnTo>
                    <a:pt x="304" y="319"/>
                  </a:lnTo>
                  <a:lnTo>
                    <a:pt x="308" y="321"/>
                  </a:lnTo>
                  <a:lnTo>
                    <a:pt x="312" y="317"/>
                  </a:lnTo>
                  <a:lnTo>
                    <a:pt x="316" y="321"/>
                  </a:lnTo>
                  <a:lnTo>
                    <a:pt x="319" y="317"/>
                  </a:lnTo>
                  <a:lnTo>
                    <a:pt x="324" y="318"/>
                  </a:lnTo>
                  <a:lnTo>
                    <a:pt x="331" y="309"/>
                  </a:lnTo>
                  <a:lnTo>
                    <a:pt x="336" y="309"/>
                  </a:lnTo>
                  <a:lnTo>
                    <a:pt x="344" y="308"/>
                  </a:lnTo>
                  <a:lnTo>
                    <a:pt x="352" y="306"/>
                  </a:lnTo>
                  <a:lnTo>
                    <a:pt x="350" y="305"/>
                  </a:lnTo>
                  <a:lnTo>
                    <a:pt x="350" y="304"/>
                  </a:lnTo>
                  <a:lnTo>
                    <a:pt x="352" y="302"/>
                  </a:lnTo>
                  <a:lnTo>
                    <a:pt x="352" y="301"/>
                  </a:lnTo>
                  <a:lnTo>
                    <a:pt x="352" y="300"/>
                  </a:lnTo>
                  <a:lnTo>
                    <a:pt x="352" y="298"/>
                  </a:lnTo>
                  <a:lnTo>
                    <a:pt x="350" y="297"/>
                  </a:lnTo>
                  <a:lnTo>
                    <a:pt x="349" y="297"/>
                  </a:lnTo>
                  <a:lnTo>
                    <a:pt x="344" y="288"/>
                  </a:lnTo>
                  <a:lnTo>
                    <a:pt x="344" y="287"/>
                  </a:lnTo>
                  <a:lnTo>
                    <a:pt x="345" y="249"/>
                  </a:lnTo>
                  <a:lnTo>
                    <a:pt x="345" y="247"/>
                  </a:lnTo>
                  <a:lnTo>
                    <a:pt x="349" y="241"/>
                  </a:lnTo>
                  <a:lnTo>
                    <a:pt x="353" y="238"/>
                  </a:lnTo>
                  <a:lnTo>
                    <a:pt x="366" y="228"/>
                  </a:lnTo>
                  <a:lnTo>
                    <a:pt x="366" y="224"/>
                  </a:lnTo>
                  <a:lnTo>
                    <a:pt x="367" y="223"/>
                  </a:lnTo>
                  <a:lnTo>
                    <a:pt x="367" y="221"/>
                  </a:lnTo>
                  <a:lnTo>
                    <a:pt x="367" y="220"/>
                  </a:lnTo>
                  <a:lnTo>
                    <a:pt x="367" y="219"/>
                  </a:lnTo>
                  <a:lnTo>
                    <a:pt x="366" y="217"/>
                  </a:lnTo>
                  <a:lnTo>
                    <a:pt x="365" y="217"/>
                  </a:lnTo>
                  <a:lnTo>
                    <a:pt x="363" y="217"/>
                  </a:lnTo>
                  <a:lnTo>
                    <a:pt x="362" y="216"/>
                  </a:lnTo>
                  <a:lnTo>
                    <a:pt x="361" y="215"/>
                  </a:lnTo>
                  <a:lnTo>
                    <a:pt x="358" y="212"/>
                  </a:lnTo>
                  <a:lnTo>
                    <a:pt x="357" y="211"/>
                  </a:lnTo>
                  <a:lnTo>
                    <a:pt x="354" y="209"/>
                  </a:lnTo>
                  <a:lnTo>
                    <a:pt x="354" y="208"/>
                  </a:lnTo>
                  <a:lnTo>
                    <a:pt x="353" y="207"/>
                  </a:lnTo>
                  <a:lnTo>
                    <a:pt x="352" y="207"/>
                  </a:lnTo>
                  <a:lnTo>
                    <a:pt x="350" y="207"/>
                  </a:lnTo>
                  <a:lnTo>
                    <a:pt x="349" y="207"/>
                  </a:lnTo>
                  <a:lnTo>
                    <a:pt x="348" y="207"/>
                  </a:lnTo>
                  <a:lnTo>
                    <a:pt x="346" y="207"/>
                  </a:lnTo>
                  <a:lnTo>
                    <a:pt x="345" y="207"/>
                  </a:lnTo>
                  <a:lnTo>
                    <a:pt x="344" y="207"/>
                  </a:lnTo>
                  <a:lnTo>
                    <a:pt x="342" y="208"/>
                  </a:lnTo>
                  <a:lnTo>
                    <a:pt x="341" y="208"/>
                  </a:lnTo>
                  <a:lnTo>
                    <a:pt x="340" y="209"/>
                  </a:lnTo>
                  <a:lnTo>
                    <a:pt x="337" y="211"/>
                  </a:lnTo>
                  <a:lnTo>
                    <a:pt x="336" y="211"/>
                  </a:lnTo>
                  <a:lnTo>
                    <a:pt x="336" y="212"/>
                  </a:lnTo>
                  <a:lnTo>
                    <a:pt x="335" y="212"/>
                  </a:lnTo>
                  <a:lnTo>
                    <a:pt x="333" y="212"/>
                  </a:lnTo>
                  <a:lnTo>
                    <a:pt x="332" y="213"/>
                  </a:lnTo>
                  <a:lnTo>
                    <a:pt x="331" y="213"/>
                  </a:lnTo>
                  <a:lnTo>
                    <a:pt x="329" y="213"/>
                  </a:lnTo>
                  <a:lnTo>
                    <a:pt x="328" y="213"/>
                  </a:lnTo>
                  <a:lnTo>
                    <a:pt x="328" y="215"/>
                  </a:lnTo>
                  <a:lnTo>
                    <a:pt x="327" y="215"/>
                  </a:lnTo>
                  <a:lnTo>
                    <a:pt x="325" y="216"/>
                  </a:lnTo>
                  <a:lnTo>
                    <a:pt x="324" y="216"/>
                  </a:lnTo>
                  <a:lnTo>
                    <a:pt x="321" y="217"/>
                  </a:lnTo>
                  <a:lnTo>
                    <a:pt x="320" y="219"/>
                  </a:lnTo>
                  <a:lnTo>
                    <a:pt x="319" y="219"/>
                  </a:lnTo>
                  <a:lnTo>
                    <a:pt x="317" y="220"/>
                  </a:lnTo>
                  <a:lnTo>
                    <a:pt x="316" y="221"/>
                  </a:lnTo>
                  <a:lnTo>
                    <a:pt x="315" y="221"/>
                  </a:lnTo>
                  <a:lnTo>
                    <a:pt x="314" y="221"/>
                  </a:lnTo>
                  <a:lnTo>
                    <a:pt x="312" y="220"/>
                  </a:lnTo>
                  <a:lnTo>
                    <a:pt x="312" y="219"/>
                  </a:lnTo>
                  <a:lnTo>
                    <a:pt x="311" y="217"/>
                  </a:lnTo>
                  <a:lnTo>
                    <a:pt x="310" y="216"/>
                  </a:lnTo>
                  <a:lnTo>
                    <a:pt x="308" y="216"/>
                  </a:lnTo>
                  <a:lnTo>
                    <a:pt x="307" y="216"/>
                  </a:lnTo>
                  <a:lnTo>
                    <a:pt x="307" y="215"/>
                  </a:lnTo>
                  <a:lnTo>
                    <a:pt x="306" y="215"/>
                  </a:lnTo>
                  <a:lnTo>
                    <a:pt x="303" y="215"/>
                  </a:lnTo>
                  <a:lnTo>
                    <a:pt x="302" y="215"/>
                  </a:lnTo>
                  <a:lnTo>
                    <a:pt x="299" y="216"/>
                  </a:lnTo>
                  <a:lnTo>
                    <a:pt x="298" y="216"/>
                  </a:lnTo>
                  <a:lnTo>
                    <a:pt x="297" y="215"/>
                  </a:lnTo>
                  <a:lnTo>
                    <a:pt x="295" y="213"/>
                  </a:lnTo>
                  <a:lnTo>
                    <a:pt x="294" y="212"/>
                  </a:lnTo>
                  <a:lnTo>
                    <a:pt x="293" y="211"/>
                  </a:lnTo>
                  <a:lnTo>
                    <a:pt x="293" y="209"/>
                  </a:lnTo>
                  <a:lnTo>
                    <a:pt x="291" y="208"/>
                  </a:lnTo>
                  <a:lnTo>
                    <a:pt x="290" y="205"/>
                  </a:lnTo>
                  <a:lnTo>
                    <a:pt x="289" y="204"/>
                  </a:lnTo>
                  <a:lnTo>
                    <a:pt x="289" y="203"/>
                  </a:lnTo>
                  <a:lnTo>
                    <a:pt x="289" y="202"/>
                  </a:lnTo>
                  <a:lnTo>
                    <a:pt x="287" y="200"/>
                  </a:lnTo>
                  <a:lnTo>
                    <a:pt x="286" y="199"/>
                  </a:lnTo>
                  <a:lnTo>
                    <a:pt x="286" y="198"/>
                  </a:lnTo>
                  <a:lnTo>
                    <a:pt x="285" y="196"/>
                  </a:lnTo>
                  <a:lnTo>
                    <a:pt x="283" y="195"/>
                  </a:lnTo>
                  <a:lnTo>
                    <a:pt x="282" y="195"/>
                  </a:lnTo>
                  <a:lnTo>
                    <a:pt x="280" y="194"/>
                  </a:lnTo>
                  <a:lnTo>
                    <a:pt x="278" y="194"/>
                  </a:lnTo>
                  <a:lnTo>
                    <a:pt x="277" y="194"/>
                  </a:lnTo>
                  <a:lnTo>
                    <a:pt x="276" y="194"/>
                  </a:lnTo>
                  <a:lnTo>
                    <a:pt x="274" y="192"/>
                  </a:lnTo>
                  <a:lnTo>
                    <a:pt x="274" y="191"/>
                  </a:lnTo>
                  <a:lnTo>
                    <a:pt x="273" y="190"/>
                  </a:lnTo>
                  <a:lnTo>
                    <a:pt x="272" y="188"/>
                  </a:lnTo>
                  <a:lnTo>
                    <a:pt x="270" y="187"/>
                  </a:lnTo>
                  <a:lnTo>
                    <a:pt x="269" y="186"/>
                  </a:lnTo>
                  <a:lnTo>
                    <a:pt x="268" y="185"/>
                  </a:lnTo>
                  <a:lnTo>
                    <a:pt x="266" y="185"/>
                  </a:lnTo>
                  <a:lnTo>
                    <a:pt x="266" y="183"/>
                  </a:lnTo>
                  <a:lnTo>
                    <a:pt x="264" y="183"/>
                  </a:lnTo>
                  <a:lnTo>
                    <a:pt x="262" y="183"/>
                  </a:lnTo>
                  <a:lnTo>
                    <a:pt x="260" y="183"/>
                  </a:lnTo>
                  <a:lnTo>
                    <a:pt x="259" y="183"/>
                  </a:lnTo>
                  <a:lnTo>
                    <a:pt x="257" y="185"/>
                  </a:lnTo>
                  <a:lnTo>
                    <a:pt x="256" y="185"/>
                  </a:lnTo>
                  <a:lnTo>
                    <a:pt x="245" y="187"/>
                  </a:lnTo>
                  <a:lnTo>
                    <a:pt x="244" y="187"/>
                  </a:lnTo>
                  <a:lnTo>
                    <a:pt x="243" y="187"/>
                  </a:lnTo>
                  <a:lnTo>
                    <a:pt x="242" y="187"/>
                  </a:lnTo>
                  <a:lnTo>
                    <a:pt x="240" y="188"/>
                  </a:lnTo>
                  <a:lnTo>
                    <a:pt x="239" y="188"/>
                  </a:lnTo>
                  <a:lnTo>
                    <a:pt x="238" y="188"/>
                  </a:lnTo>
                  <a:lnTo>
                    <a:pt x="236" y="187"/>
                  </a:lnTo>
                  <a:lnTo>
                    <a:pt x="235" y="187"/>
                  </a:lnTo>
                  <a:lnTo>
                    <a:pt x="234" y="186"/>
                  </a:lnTo>
                  <a:lnTo>
                    <a:pt x="234" y="185"/>
                  </a:lnTo>
                  <a:lnTo>
                    <a:pt x="232" y="183"/>
                  </a:lnTo>
                  <a:lnTo>
                    <a:pt x="232" y="182"/>
                  </a:lnTo>
                  <a:lnTo>
                    <a:pt x="231" y="182"/>
                  </a:lnTo>
                  <a:lnTo>
                    <a:pt x="230" y="181"/>
                  </a:lnTo>
                  <a:lnTo>
                    <a:pt x="228" y="181"/>
                  </a:lnTo>
                  <a:lnTo>
                    <a:pt x="227" y="179"/>
                  </a:lnTo>
                  <a:lnTo>
                    <a:pt x="226" y="179"/>
                  </a:lnTo>
                  <a:lnTo>
                    <a:pt x="224" y="179"/>
                  </a:lnTo>
                  <a:lnTo>
                    <a:pt x="223" y="179"/>
                  </a:lnTo>
                  <a:lnTo>
                    <a:pt x="223" y="178"/>
                  </a:lnTo>
                  <a:lnTo>
                    <a:pt x="222" y="177"/>
                  </a:lnTo>
                  <a:lnTo>
                    <a:pt x="221" y="175"/>
                  </a:lnTo>
                  <a:lnTo>
                    <a:pt x="217" y="171"/>
                  </a:lnTo>
                  <a:lnTo>
                    <a:pt x="213" y="166"/>
                  </a:lnTo>
                  <a:lnTo>
                    <a:pt x="210" y="164"/>
                  </a:lnTo>
                  <a:lnTo>
                    <a:pt x="206" y="158"/>
                  </a:lnTo>
                  <a:lnTo>
                    <a:pt x="205" y="156"/>
                  </a:lnTo>
                  <a:lnTo>
                    <a:pt x="202" y="154"/>
                  </a:lnTo>
                  <a:lnTo>
                    <a:pt x="198" y="149"/>
                  </a:lnTo>
                  <a:lnTo>
                    <a:pt x="196" y="145"/>
                  </a:lnTo>
                  <a:lnTo>
                    <a:pt x="192" y="141"/>
                  </a:lnTo>
                  <a:lnTo>
                    <a:pt x="187" y="135"/>
                  </a:lnTo>
                  <a:lnTo>
                    <a:pt x="187" y="133"/>
                  </a:lnTo>
                  <a:lnTo>
                    <a:pt x="185" y="133"/>
                  </a:lnTo>
                  <a:lnTo>
                    <a:pt x="185" y="132"/>
                  </a:lnTo>
                  <a:lnTo>
                    <a:pt x="185" y="131"/>
                  </a:lnTo>
                  <a:lnTo>
                    <a:pt x="184" y="131"/>
                  </a:lnTo>
                  <a:lnTo>
                    <a:pt x="184" y="130"/>
                  </a:lnTo>
                  <a:lnTo>
                    <a:pt x="184" y="128"/>
                  </a:lnTo>
                  <a:lnTo>
                    <a:pt x="184" y="127"/>
                  </a:lnTo>
                  <a:lnTo>
                    <a:pt x="185" y="127"/>
                  </a:lnTo>
                  <a:lnTo>
                    <a:pt x="185" y="126"/>
                  </a:lnTo>
                  <a:lnTo>
                    <a:pt x="187" y="126"/>
                  </a:lnTo>
                  <a:lnTo>
                    <a:pt x="188" y="126"/>
                  </a:lnTo>
                  <a:lnTo>
                    <a:pt x="188" y="124"/>
                  </a:lnTo>
                  <a:lnTo>
                    <a:pt x="189" y="124"/>
                  </a:lnTo>
                  <a:lnTo>
                    <a:pt x="189" y="123"/>
                  </a:lnTo>
                  <a:lnTo>
                    <a:pt x="190" y="123"/>
                  </a:lnTo>
                  <a:lnTo>
                    <a:pt x="190" y="122"/>
                  </a:lnTo>
                  <a:lnTo>
                    <a:pt x="192" y="122"/>
                  </a:lnTo>
                  <a:lnTo>
                    <a:pt x="193" y="122"/>
                  </a:lnTo>
                  <a:lnTo>
                    <a:pt x="192" y="120"/>
                  </a:lnTo>
                  <a:lnTo>
                    <a:pt x="192" y="119"/>
                  </a:lnTo>
                  <a:lnTo>
                    <a:pt x="193" y="119"/>
                  </a:lnTo>
                  <a:lnTo>
                    <a:pt x="193" y="118"/>
                  </a:lnTo>
                  <a:lnTo>
                    <a:pt x="193" y="116"/>
                  </a:lnTo>
                  <a:lnTo>
                    <a:pt x="192" y="116"/>
                  </a:lnTo>
                  <a:lnTo>
                    <a:pt x="192" y="115"/>
                  </a:lnTo>
                  <a:lnTo>
                    <a:pt x="192" y="114"/>
                  </a:lnTo>
                  <a:lnTo>
                    <a:pt x="193" y="113"/>
                  </a:lnTo>
                  <a:lnTo>
                    <a:pt x="194" y="113"/>
                  </a:lnTo>
                  <a:lnTo>
                    <a:pt x="196" y="113"/>
                  </a:lnTo>
                  <a:lnTo>
                    <a:pt x="196" y="111"/>
                  </a:lnTo>
                  <a:lnTo>
                    <a:pt x="196" y="110"/>
                  </a:lnTo>
                  <a:lnTo>
                    <a:pt x="197" y="110"/>
                  </a:lnTo>
                  <a:lnTo>
                    <a:pt x="197" y="109"/>
                  </a:lnTo>
                  <a:lnTo>
                    <a:pt x="198" y="109"/>
                  </a:lnTo>
                  <a:lnTo>
                    <a:pt x="200" y="109"/>
                  </a:lnTo>
                  <a:lnTo>
                    <a:pt x="200" y="107"/>
                  </a:lnTo>
                  <a:lnTo>
                    <a:pt x="200" y="106"/>
                  </a:lnTo>
                  <a:lnTo>
                    <a:pt x="200" y="105"/>
                  </a:lnTo>
                  <a:lnTo>
                    <a:pt x="200" y="103"/>
                  </a:lnTo>
                  <a:lnTo>
                    <a:pt x="200" y="102"/>
                  </a:lnTo>
                  <a:lnTo>
                    <a:pt x="200" y="101"/>
                  </a:lnTo>
                  <a:lnTo>
                    <a:pt x="201" y="101"/>
                  </a:lnTo>
                  <a:lnTo>
                    <a:pt x="201" y="99"/>
                  </a:lnTo>
                  <a:lnTo>
                    <a:pt x="200" y="99"/>
                  </a:lnTo>
                  <a:lnTo>
                    <a:pt x="200" y="98"/>
                  </a:lnTo>
                  <a:lnTo>
                    <a:pt x="200" y="97"/>
                  </a:lnTo>
                  <a:lnTo>
                    <a:pt x="201" y="96"/>
                  </a:lnTo>
                  <a:lnTo>
                    <a:pt x="202" y="96"/>
                  </a:lnTo>
                  <a:lnTo>
                    <a:pt x="202" y="94"/>
                  </a:lnTo>
                  <a:lnTo>
                    <a:pt x="204" y="94"/>
                  </a:lnTo>
                  <a:lnTo>
                    <a:pt x="205" y="94"/>
                  </a:lnTo>
                  <a:lnTo>
                    <a:pt x="205" y="96"/>
                  </a:lnTo>
                  <a:lnTo>
                    <a:pt x="206" y="96"/>
                  </a:lnTo>
                  <a:lnTo>
                    <a:pt x="207" y="96"/>
                  </a:lnTo>
                  <a:lnTo>
                    <a:pt x="209" y="96"/>
                  </a:lnTo>
                  <a:lnTo>
                    <a:pt x="209" y="97"/>
                  </a:lnTo>
                  <a:lnTo>
                    <a:pt x="210" y="97"/>
                  </a:lnTo>
                  <a:lnTo>
                    <a:pt x="211" y="97"/>
                  </a:lnTo>
                  <a:lnTo>
                    <a:pt x="213" y="97"/>
                  </a:lnTo>
                  <a:lnTo>
                    <a:pt x="213" y="98"/>
                  </a:lnTo>
                  <a:lnTo>
                    <a:pt x="214" y="98"/>
                  </a:lnTo>
                  <a:lnTo>
                    <a:pt x="215" y="98"/>
                  </a:lnTo>
                  <a:lnTo>
                    <a:pt x="217" y="98"/>
                  </a:lnTo>
                  <a:lnTo>
                    <a:pt x="218" y="98"/>
                  </a:lnTo>
                  <a:lnTo>
                    <a:pt x="218" y="99"/>
                  </a:lnTo>
                  <a:lnTo>
                    <a:pt x="219" y="99"/>
                  </a:lnTo>
                  <a:lnTo>
                    <a:pt x="219" y="98"/>
                  </a:lnTo>
                  <a:lnTo>
                    <a:pt x="221" y="98"/>
                  </a:lnTo>
                  <a:lnTo>
                    <a:pt x="221" y="99"/>
                  </a:lnTo>
                  <a:lnTo>
                    <a:pt x="222" y="99"/>
                  </a:lnTo>
                  <a:lnTo>
                    <a:pt x="223" y="99"/>
                  </a:lnTo>
                  <a:lnTo>
                    <a:pt x="224" y="99"/>
                  </a:lnTo>
                  <a:lnTo>
                    <a:pt x="226" y="99"/>
                  </a:lnTo>
                  <a:lnTo>
                    <a:pt x="227" y="99"/>
                  </a:lnTo>
                  <a:lnTo>
                    <a:pt x="228" y="99"/>
                  </a:lnTo>
                  <a:lnTo>
                    <a:pt x="230" y="99"/>
                  </a:lnTo>
                  <a:lnTo>
                    <a:pt x="230" y="101"/>
                  </a:lnTo>
                  <a:lnTo>
                    <a:pt x="231" y="101"/>
                  </a:lnTo>
                  <a:lnTo>
                    <a:pt x="232" y="101"/>
                  </a:lnTo>
                  <a:lnTo>
                    <a:pt x="234" y="101"/>
                  </a:lnTo>
                  <a:lnTo>
                    <a:pt x="234" y="99"/>
                  </a:lnTo>
                  <a:lnTo>
                    <a:pt x="235" y="99"/>
                  </a:lnTo>
                  <a:lnTo>
                    <a:pt x="236" y="99"/>
                  </a:lnTo>
                  <a:lnTo>
                    <a:pt x="238" y="99"/>
                  </a:lnTo>
                  <a:lnTo>
                    <a:pt x="239" y="99"/>
                  </a:lnTo>
                  <a:lnTo>
                    <a:pt x="239" y="98"/>
                  </a:lnTo>
                  <a:lnTo>
                    <a:pt x="240" y="98"/>
                  </a:lnTo>
                  <a:lnTo>
                    <a:pt x="242" y="98"/>
                  </a:lnTo>
                  <a:lnTo>
                    <a:pt x="243" y="98"/>
                  </a:lnTo>
                  <a:lnTo>
                    <a:pt x="244" y="98"/>
                  </a:lnTo>
                  <a:lnTo>
                    <a:pt x="244" y="99"/>
                  </a:lnTo>
                  <a:lnTo>
                    <a:pt x="245" y="99"/>
                  </a:lnTo>
                  <a:lnTo>
                    <a:pt x="245" y="101"/>
                  </a:lnTo>
                  <a:lnTo>
                    <a:pt x="245" y="102"/>
                  </a:lnTo>
                  <a:lnTo>
                    <a:pt x="247" y="102"/>
                  </a:lnTo>
                  <a:lnTo>
                    <a:pt x="248" y="103"/>
                  </a:lnTo>
                  <a:lnTo>
                    <a:pt x="248" y="105"/>
                  </a:lnTo>
                  <a:lnTo>
                    <a:pt x="249" y="106"/>
                  </a:lnTo>
                  <a:lnTo>
                    <a:pt x="251" y="107"/>
                  </a:lnTo>
                  <a:lnTo>
                    <a:pt x="252" y="109"/>
                  </a:lnTo>
                  <a:lnTo>
                    <a:pt x="252" y="111"/>
                  </a:lnTo>
                  <a:lnTo>
                    <a:pt x="253" y="113"/>
                  </a:lnTo>
                  <a:lnTo>
                    <a:pt x="253" y="114"/>
                  </a:lnTo>
                  <a:lnTo>
                    <a:pt x="255" y="114"/>
                  </a:lnTo>
                  <a:lnTo>
                    <a:pt x="255" y="115"/>
                  </a:lnTo>
                  <a:lnTo>
                    <a:pt x="255" y="118"/>
                  </a:lnTo>
                  <a:lnTo>
                    <a:pt x="256" y="116"/>
                  </a:lnTo>
                  <a:lnTo>
                    <a:pt x="257" y="116"/>
                  </a:lnTo>
                  <a:lnTo>
                    <a:pt x="259" y="116"/>
                  </a:lnTo>
                  <a:lnTo>
                    <a:pt x="260" y="118"/>
                  </a:lnTo>
                  <a:lnTo>
                    <a:pt x="261" y="118"/>
                  </a:lnTo>
                  <a:lnTo>
                    <a:pt x="264" y="118"/>
                  </a:lnTo>
                  <a:lnTo>
                    <a:pt x="265" y="118"/>
                  </a:lnTo>
                  <a:lnTo>
                    <a:pt x="268" y="119"/>
                  </a:lnTo>
                  <a:lnTo>
                    <a:pt x="269" y="119"/>
                  </a:lnTo>
                  <a:lnTo>
                    <a:pt x="272" y="119"/>
                  </a:lnTo>
                  <a:lnTo>
                    <a:pt x="274" y="119"/>
                  </a:lnTo>
                  <a:lnTo>
                    <a:pt x="276" y="118"/>
                  </a:lnTo>
                  <a:lnTo>
                    <a:pt x="277" y="118"/>
                  </a:lnTo>
                  <a:lnTo>
                    <a:pt x="280" y="118"/>
                  </a:lnTo>
                  <a:lnTo>
                    <a:pt x="281" y="118"/>
                  </a:lnTo>
                  <a:lnTo>
                    <a:pt x="282" y="118"/>
                  </a:lnTo>
                  <a:lnTo>
                    <a:pt x="285" y="118"/>
                  </a:lnTo>
                  <a:lnTo>
                    <a:pt x="287" y="118"/>
                  </a:lnTo>
                  <a:lnTo>
                    <a:pt x="290" y="118"/>
                  </a:lnTo>
                  <a:lnTo>
                    <a:pt x="291" y="118"/>
                  </a:lnTo>
                  <a:lnTo>
                    <a:pt x="293" y="116"/>
                  </a:lnTo>
                  <a:lnTo>
                    <a:pt x="295" y="115"/>
                  </a:lnTo>
                  <a:lnTo>
                    <a:pt x="297" y="113"/>
                  </a:lnTo>
                  <a:lnTo>
                    <a:pt x="299" y="111"/>
                  </a:lnTo>
                  <a:lnTo>
                    <a:pt x="300" y="109"/>
                  </a:lnTo>
                  <a:lnTo>
                    <a:pt x="302" y="106"/>
                  </a:lnTo>
                  <a:lnTo>
                    <a:pt x="303" y="106"/>
                  </a:lnTo>
                  <a:lnTo>
                    <a:pt x="303" y="107"/>
                  </a:lnTo>
                  <a:lnTo>
                    <a:pt x="303" y="109"/>
                  </a:lnTo>
                  <a:lnTo>
                    <a:pt x="304" y="110"/>
                  </a:lnTo>
                  <a:lnTo>
                    <a:pt x="306" y="110"/>
                  </a:lnTo>
                  <a:lnTo>
                    <a:pt x="306" y="109"/>
                  </a:lnTo>
                  <a:lnTo>
                    <a:pt x="307" y="107"/>
                  </a:lnTo>
                  <a:lnTo>
                    <a:pt x="308" y="106"/>
                  </a:lnTo>
                  <a:lnTo>
                    <a:pt x="310" y="106"/>
                  </a:lnTo>
                  <a:lnTo>
                    <a:pt x="311" y="106"/>
                  </a:lnTo>
                  <a:lnTo>
                    <a:pt x="314" y="106"/>
                  </a:lnTo>
                  <a:lnTo>
                    <a:pt x="315" y="106"/>
                  </a:lnTo>
                  <a:lnTo>
                    <a:pt x="316" y="106"/>
                  </a:lnTo>
                  <a:lnTo>
                    <a:pt x="319" y="106"/>
                  </a:lnTo>
                  <a:lnTo>
                    <a:pt x="323" y="106"/>
                  </a:lnTo>
                  <a:lnTo>
                    <a:pt x="325" y="107"/>
                  </a:lnTo>
                  <a:lnTo>
                    <a:pt x="328" y="109"/>
                  </a:lnTo>
                  <a:lnTo>
                    <a:pt x="329" y="109"/>
                  </a:lnTo>
                  <a:lnTo>
                    <a:pt x="331" y="109"/>
                  </a:lnTo>
                  <a:lnTo>
                    <a:pt x="332" y="107"/>
                  </a:lnTo>
                  <a:lnTo>
                    <a:pt x="333" y="106"/>
                  </a:lnTo>
                  <a:lnTo>
                    <a:pt x="335" y="106"/>
                  </a:lnTo>
                  <a:lnTo>
                    <a:pt x="336" y="105"/>
                  </a:lnTo>
                  <a:lnTo>
                    <a:pt x="336" y="103"/>
                  </a:lnTo>
                  <a:lnTo>
                    <a:pt x="337" y="102"/>
                  </a:lnTo>
                  <a:lnTo>
                    <a:pt x="338" y="101"/>
                  </a:lnTo>
                  <a:lnTo>
                    <a:pt x="340" y="99"/>
                  </a:lnTo>
                  <a:lnTo>
                    <a:pt x="341" y="99"/>
                  </a:lnTo>
                  <a:lnTo>
                    <a:pt x="344" y="97"/>
                  </a:lnTo>
                  <a:lnTo>
                    <a:pt x="348" y="96"/>
                  </a:lnTo>
                  <a:lnTo>
                    <a:pt x="349" y="96"/>
                  </a:lnTo>
                  <a:lnTo>
                    <a:pt x="350" y="94"/>
                  </a:lnTo>
                  <a:lnTo>
                    <a:pt x="352" y="94"/>
                  </a:lnTo>
                  <a:lnTo>
                    <a:pt x="353" y="93"/>
                  </a:lnTo>
                  <a:lnTo>
                    <a:pt x="355" y="93"/>
                  </a:lnTo>
                  <a:lnTo>
                    <a:pt x="358" y="92"/>
                  </a:lnTo>
                  <a:lnTo>
                    <a:pt x="359" y="92"/>
                  </a:lnTo>
                  <a:lnTo>
                    <a:pt x="362" y="90"/>
                  </a:lnTo>
                  <a:lnTo>
                    <a:pt x="362" y="89"/>
                  </a:lnTo>
                  <a:lnTo>
                    <a:pt x="363" y="89"/>
                  </a:lnTo>
                  <a:lnTo>
                    <a:pt x="363" y="88"/>
                  </a:lnTo>
                  <a:lnTo>
                    <a:pt x="365" y="86"/>
                  </a:lnTo>
                  <a:lnTo>
                    <a:pt x="365" y="85"/>
                  </a:lnTo>
                  <a:lnTo>
                    <a:pt x="366" y="85"/>
                  </a:lnTo>
                  <a:lnTo>
                    <a:pt x="366" y="84"/>
                  </a:lnTo>
                  <a:lnTo>
                    <a:pt x="367" y="84"/>
                  </a:lnTo>
                  <a:lnTo>
                    <a:pt x="367" y="82"/>
                  </a:lnTo>
                  <a:lnTo>
                    <a:pt x="367" y="81"/>
                  </a:lnTo>
                  <a:lnTo>
                    <a:pt x="369" y="82"/>
                  </a:lnTo>
                  <a:lnTo>
                    <a:pt x="369" y="84"/>
                  </a:lnTo>
                  <a:lnTo>
                    <a:pt x="369" y="85"/>
                  </a:lnTo>
                  <a:lnTo>
                    <a:pt x="370" y="85"/>
                  </a:lnTo>
                  <a:lnTo>
                    <a:pt x="371" y="86"/>
                  </a:lnTo>
                  <a:lnTo>
                    <a:pt x="371" y="88"/>
                  </a:lnTo>
                  <a:lnTo>
                    <a:pt x="373" y="88"/>
                  </a:lnTo>
                  <a:lnTo>
                    <a:pt x="374" y="88"/>
                  </a:lnTo>
                  <a:lnTo>
                    <a:pt x="375" y="88"/>
                  </a:lnTo>
                  <a:lnTo>
                    <a:pt x="376" y="88"/>
                  </a:lnTo>
                  <a:lnTo>
                    <a:pt x="376" y="89"/>
                  </a:lnTo>
                  <a:lnTo>
                    <a:pt x="376" y="90"/>
                  </a:lnTo>
                  <a:lnTo>
                    <a:pt x="376" y="92"/>
                  </a:lnTo>
                  <a:lnTo>
                    <a:pt x="378" y="92"/>
                  </a:lnTo>
                  <a:lnTo>
                    <a:pt x="378" y="93"/>
                  </a:lnTo>
                  <a:lnTo>
                    <a:pt x="376" y="93"/>
                  </a:lnTo>
                  <a:lnTo>
                    <a:pt x="376" y="94"/>
                  </a:lnTo>
                  <a:lnTo>
                    <a:pt x="376" y="96"/>
                  </a:lnTo>
                  <a:lnTo>
                    <a:pt x="375" y="96"/>
                  </a:lnTo>
                  <a:lnTo>
                    <a:pt x="375" y="97"/>
                  </a:lnTo>
                  <a:lnTo>
                    <a:pt x="374" y="98"/>
                  </a:lnTo>
                  <a:lnTo>
                    <a:pt x="374" y="99"/>
                  </a:lnTo>
                  <a:lnTo>
                    <a:pt x="373" y="101"/>
                  </a:lnTo>
                  <a:lnTo>
                    <a:pt x="373" y="102"/>
                  </a:lnTo>
                  <a:lnTo>
                    <a:pt x="373" y="103"/>
                  </a:lnTo>
                  <a:lnTo>
                    <a:pt x="373" y="105"/>
                  </a:lnTo>
                  <a:lnTo>
                    <a:pt x="373" y="106"/>
                  </a:lnTo>
                  <a:lnTo>
                    <a:pt x="373" y="107"/>
                  </a:lnTo>
                  <a:lnTo>
                    <a:pt x="373" y="109"/>
                  </a:lnTo>
                  <a:lnTo>
                    <a:pt x="373" y="110"/>
                  </a:lnTo>
                  <a:lnTo>
                    <a:pt x="373" y="111"/>
                  </a:lnTo>
                  <a:lnTo>
                    <a:pt x="373" y="113"/>
                  </a:lnTo>
                  <a:lnTo>
                    <a:pt x="373" y="114"/>
                  </a:lnTo>
                  <a:lnTo>
                    <a:pt x="371" y="114"/>
                  </a:lnTo>
                  <a:lnTo>
                    <a:pt x="371" y="115"/>
                  </a:lnTo>
                  <a:lnTo>
                    <a:pt x="371" y="116"/>
                  </a:lnTo>
                  <a:lnTo>
                    <a:pt x="370" y="116"/>
                  </a:lnTo>
                  <a:lnTo>
                    <a:pt x="370" y="118"/>
                  </a:lnTo>
                  <a:lnTo>
                    <a:pt x="370" y="119"/>
                  </a:lnTo>
                  <a:lnTo>
                    <a:pt x="369" y="120"/>
                  </a:lnTo>
                  <a:lnTo>
                    <a:pt x="369" y="122"/>
                  </a:lnTo>
                  <a:lnTo>
                    <a:pt x="369" y="123"/>
                  </a:lnTo>
                  <a:lnTo>
                    <a:pt x="369" y="124"/>
                  </a:lnTo>
                  <a:lnTo>
                    <a:pt x="369" y="126"/>
                  </a:lnTo>
                  <a:lnTo>
                    <a:pt x="369" y="127"/>
                  </a:lnTo>
                  <a:lnTo>
                    <a:pt x="369" y="128"/>
                  </a:lnTo>
                  <a:lnTo>
                    <a:pt x="369" y="130"/>
                  </a:lnTo>
                  <a:lnTo>
                    <a:pt x="367" y="131"/>
                  </a:lnTo>
                  <a:lnTo>
                    <a:pt x="369" y="131"/>
                  </a:lnTo>
                  <a:lnTo>
                    <a:pt x="369" y="132"/>
                  </a:lnTo>
                  <a:lnTo>
                    <a:pt x="369" y="133"/>
                  </a:lnTo>
                  <a:lnTo>
                    <a:pt x="369" y="135"/>
                  </a:lnTo>
                  <a:lnTo>
                    <a:pt x="369" y="136"/>
                  </a:lnTo>
                  <a:lnTo>
                    <a:pt x="370" y="137"/>
                  </a:lnTo>
                  <a:lnTo>
                    <a:pt x="370" y="139"/>
                  </a:lnTo>
                  <a:lnTo>
                    <a:pt x="370" y="140"/>
                  </a:lnTo>
                  <a:lnTo>
                    <a:pt x="371" y="140"/>
                  </a:lnTo>
                  <a:lnTo>
                    <a:pt x="374" y="140"/>
                  </a:lnTo>
                  <a:lnTo>
                    <a:pt x="375" y="140"/>
                  </a:lnTo>
                  <a:lnTo>
                    <a:pt x="376" y="140"/>
                  </a:lnTo>
                  <a:lnTo>
                    <a:pt x="378" y="140"/>
                  </a:lnTo>
                  <a:lnTo>
                    <a:pt x="379" y="140"/>
                  </a:lnTo>
                  <a:lnTo>
                    <a:pt x="380" y="140"/>
                  </a:lnTo>
                  <a:lnTo>
                    <a:pt x="382" y="139"/>
                  </a:lnTo>
                  <a:lnTo>
                    <a:pt x="383" y="139"/>
                  </a:lnTo>
                  <a:lnTo>
                    <a:pt x="383" y="140"/>
                  </a:lnTo>
                  <a:lnTo>
                    <a:pt x="383" y="141"/>
                  </a:lnTo>
                  <a:lnTo>
                    <a:pt x="382" y="141"/>
                  </a:lnTo>
                  <a:lnTo>
                    <a:pt x="382" y="143"/>
                  </a:lnTo>
                  <a:lnTo>
                    <a:pt x="383" y="144"/>
                  </a:lnTo>
                  <a:lnTo>
                    <a:pt x="384" y="144"/>
                  </a:lnTo>
                  <a:lnTo>
                    <a:pt x="386" y="144"/>
                  </a:lnTo>
                  <a:lnTo>
                    <a:pt x="387" y="144"/>
                  </a:lnTo>
                  <a:lnTo>
                    <a:pt x="388" y="144"/>
                  </a:lnTo>
                  <a:lnTo>
                    <a:pt x="390" y="145"/>
                  </a:lnTo>
                  <a:lnTo>
                    <a:pt x="391" y="145"/>
                  </a:lnTo>
                  <a:lnTo>
                    <a:pt x="392" y="145"/>
                  </a:lnTo>
                  <a:lnTo>
                    <a:pt x="393" y="147"/>
                  </a:lnTo>
                  <a:lnTo>
                    <a:pt x="395" y="147"/>
                  </a:lnTo>
                  <a:lnTo>
                    <a:pt x="397" y="147"/>
                  </a:lnTo>
                  <a:lnTo>
                    <a:pt x="399" y="145"/>
                  </a:lnTo>
                  <a:lnTo>
                    <a:pt x="399" y="147"/>
                  </a:lnTo>
                  <a:lnTo>
                    <a:pt x="400" y="147"/>
                  </a:lnTo>
                  <a:lnTo>
                    <a:pt x="401" y="145"/>
                  </a:lnTo>
                  <a:lnTo>
                    <a:pt x="403" y="145"/>
                  </a:lnTo>
                  <a:lnTo>
                    <a:pt x="403" y="147"/>
                  </a:lnTo>
                  <a:lnTo>
                    <a:pt x="401" y="148"/>
                  </a:lnTo>
                  <a:lnTo>
                    <a:pt x="400" y="148"/>
                  </a:lnTo>
                  <a:lnTo>
                    <a:pt x="400" y="149"/>
                  </a:lnTo>
                  <a:lnTo>
                    <a:pt x="399" y="149"/>
                  </a:lnTo>
                  <a:lnTo>
                    <a:pt x="399" y="151"/>
                  </a:lnTo>
                  <a:lnTo>
                    <a:pt x="397" y="151"/>
                  </a:lnTo>
                  <a:lnTo>
                    <a:pt x="397" y="152"/>
                  </a:lnTo>
                  <a:lnTo>
                    <a:pt x="396" y="153"/>
                  </a:lnTo>
                  <a:lnTo>
                    <a:pt x="396" y="154"/>
                  </a:lnTo>
                  <a:lnTo>
                    <a:pt x="395" y="156"/>
                  </a:lnTo>
                  <a:lnTo>
                    <a:pt x="393" y="158"/>
                  </a:lnTo>
                  <a:lnTo>
                    <a:pt x="393" y="160"/>
                  </a:lnTo>
                  <a:lnTo>
                    <a:pt x="392" y="161"/>
                  </a:lnTo>
                  <a:lnTo>
                    <a:pt x="391" y="162"/>
                  </a:lnTo>
                  <a:lnTo>
                    <a:pt x="391" y="164"/>
                  </a:lnTo>
                  <a:lnTo>
                    <a:pt x="392" y="164"/>
                  </a:lnTo>
                  <a:lnTo>
                    <a:pt x="393" y="164"/>
                  </a:lnTo>
                  <a:lnTo>
                    <a:pt x="395" y="164"/>
                  </a:lnTo>
                  <a:lnTo>
                    <a:pt x="396" y="165"/>
                  </a:lnTo>
                  <a:lnTo>
                    <a:pt x="397" y="165"/>
                  </a:lnTo>
                  <a:lnTo>
                    <a:pt x="399" y="165"/>
                  </a:lnTo>
                  <a:lnTo>
                    <a:pt x="400" y="165"/>
                  </a:lnTo>
                  <a:lnTo>
                    <a:pt x="401" y="165"/>
                  </a:lnTo>
                  <a:lnTo>
                    <a:pt x="403" y="166"/>
                  </a:lnTo>
                  <a:lnTo>
                    <a:pt x="403" y="168"/>
                  </a:lnTo>
                  <a:lnTo>
                    <a:pt x="404" y="168"/>
                  </a:lnTo>
                  <a:lnTo>
                    <a:pt x="404" y="169"/>
                  </a:lnTo>
                  <a:lnTo>
                    <a:pt x="404" y="170"/>
                  </a:lnTo>
                  <a:lnTo>
                    <a:pt x="404" y="171"/>
                  </a:lnTo>
                  <a:lnTo>
                    <a:pt x="405" y="171"/>
                  </a:lnTo>
                  <a:lnTo>
                    <a:pt x="405" y="173"/>
                  </a:lnTo>
                  <a:lnTo>
                    <a:pt x="405" y="174"/>
                  </a:lnTo>
                  <a:lnTo>
                    <a:pt x="407" y="174"/>
                  </a:lnTo>
                  <a:lnTo>
                    <a:pt x="408" y="174"/>
                  </a:lnTo>
                  <a:lnTo>
                    <a:pt x="409" y="175"/>
                  </a:lnTo>
                  <a:lnTo>
                    <a:pt x="410" y="175"/>
                  </a:lnTo>
                  <a:lnTo>
                    <a:pt x="412" y="174"/>
                  </a:lnTo>
                  <a:lnTo>
                    <a:pt x="413" y="174"/>
                  </a:lnTo>
                  <a:lnTo>
                    <a:pt x="414" y="174"/>
                  </a:lnTo>
                  <a:lnTo>
                    <a:pt x="416" y="174"/>
                  </a:lnTo>
                  <a:lnTo>
                    <a:pt x="417" y="174"/>
                  </a:lnTo>
                  <a:lnTo>
                    <a:pt x="418" y="174"/>
                  </a:lnTo>
                  <a:lnTo>
                    <a:pt x="418" y="175"/>
                  </a:lnTo>
                  <a:lnTo>
                    <a:pt x="418" y="177"/>
                  </a:lnTo>
                  <a:lnTo>
                    <a:pt x="417" y="177"/>
                  </a:lnTo>
                  <a:lnTo>
                    <a:pt x="417" y="178"/>
                  </a:lnTo>
                  <a:lnTo>
                    <a:pt x="416" y="178"/>
                  </a:lnTo>
                  <a:lnTo>
                    <a:pt x="416" y="179"/>
                  </a:lnTo>
                  <a:lnTo>
                    <a:pt x="416" y="181"/>
                  </a:lnTo>
                  <a:lnTo>
                    <a:pt x="416" y="182"/>
                  </a:lnTo>
                  <a:lnTo>
                    <a:pt x="417" y="183"/>
                  </a:lnTo>
                  <a:lnTo>
                    <a:pt x="417" y="185"/>
                  </a:lnTo>
                  <a:lnTo>
                    <a:pt x="417" y="186"/>
                  </a:lnTo>
                  <a:lnTo>
                    <a:pt x="417" y="187"/>
                  </a:lnTo>
                  <a:lnTo>
                    <a:pt x="416" y="187"/>
                  </a:lnTo>
                  <a:lnTo>
                    <a:pt x="416" y="188"/>
                  </a:lnTo>
                  <a:lnTo>
                    <a:pt x="414" y="188"/>
                  </a:lnTo>
                  <a:lnTo>
                    <a:pt x="414" y="190"/>
                  </a:lnTo>
                  <a:lnTo>
                    <a:pt x="414" y="191"/>
                  </a:lnTo>
                  <a:lnTo>
                    <a:pt x="413" y="192"/>
                  </a:lnTo>
                  <a:lnTo>
                    <a:pt x="414" y="194"/>
                  </a:lnTo>
                  <a:lnTo>
                    <a:pt x="414" y="195"/>
                  </a:lnTo>
                  <a:lnTo>
                    <a:pt x="414" y="198"/>
                  </a:lnTo>
                  <a:lnTo>
                    <a:pt x="416" y="198"/>
                  </a:lnTo>
                  <a:lnTo>
                    <a:pt x="417" y="199"/>
                  </a:lnTo>
                  <a:lnTo>
                    <a:pt x="418" y="199"/>
                  </a:lnTo>
                  <a:lnTo>
                    <a:pt x="420" y="199"/>
                  </a:lnTo>
                  <a:lnTo>
                    <a:pt x="421" y="199"/>
                  </a:lnTo>
                  <a:lnTo>
                    <a:pt x="422" y="199"/>
                  </a:lnTo>
                  <a:lnTo>
                    <a:pt x="422" y="198"/>
                  </a:lnTo>
                  <a:lnTo>
                    <a:pt x="424" y="196"/>
                  </a:lnTo>
                  <a:lnTo>
                    <a:pt x="425" y="195"/>
                  </a:lnTo>
                  <a:lnTo>
                    <a:pt x="425" y="194"/>
                  </a:lnTo>
                  <a:lnTo>
                    <a:pt x="426" y="194"/>
                  </a:lnTo>
                  <a:lnTo>
                    <a:pt x="426" y="192"/>
                  </a:lnTo>
                  <a:lnTo>
                    <a:pt x="428" y="191"/>
                  </a:lnTo>
                  <a:lnTo>
                    <a:pt x="428" y="188"/>
                  </a:lnTo>
                  <a:lnTo>
                    <a:pt x="429" y="187"/>
                  </a:lnTo>
                  <a:lnTo>
                    <a:pt x="429" y="186"/>
                  </a:lnTo>
                  <a:lnTo>
                    <a:pt x="430" y="186"/>
                  </a:lnTo>
                  <a:lnTo>
                    <a:pt x="431" y="185"/>
                  </a:lnTo>
                  <a:lnTo>
                    <a:pt x="433" y="185"/>
                  </a:lnTo>
                  <a:lnTo>
                    <a:pt x="434" y="185"/>
                  </a:lnTo>
                  <a:lnTo>
                    <a:pt x="435" y="183"/>
                  </a:lnTo>
                  <a:lnTo>
                    <a:pt x="437" y="182"/>
                  </a:lnTo>
                  <a:lnTo>
                    <a:pt x="438" y="181"/>
                  </a:lnTo>
                  <a:lnTo>
                    <a:pt x="439" y="181"/>
                  </a:lnTo>
                  <a:lnTo>
                    <a:pt x="439" y="179"/>
                  </a:lnTo>
                  <a:lnTo>
                    <a:pt x="441" y="179"/>
                  </a:lnTo>
                  <a:lnTo>
                    <a:pt x="442" y="179"/>
                  </a:lnTo>
                  <a:lnTo>
                    <a:pt x="443" y="179"/>
                  </a:lnTo>
                  <a:lnTo>
                    <a:pt x="445" y="179"/>
                  </a:lnTo>
                  <a:lnTo>
                    <a:pt x="446" y="181"/>
                  </a:lnTo>
                  <a:lnTo>
                    <a:pt x="447" y="181"/>
                  </a:lnTo>
                  <a:lnTo>
                    <a:pt x="448" y="181"/>
                  </a:lnTo>
                  <a:lnTo>
                    <a:pt x="450" y="179"/>
                  </a:lnTo>
                  <a:lnTo>
                    <a:pt x="452" y="179"/>
                  </a:lnTo>
                  <a:lnTo>
                    <a:pt x="454" y="179"/>
                  </a:lnTo>
                  <a:lnTo>
                    <a:pt x="455" y="179"/>
                  </a:lnTo>
                  <a:lnTo>
                    <a:pt x="456" y="179"/>
                  </a:lnTo>
                  <a:lnTo>
                    <a:pt x="458" y="179"/>
                  </a:lnTo>
                  <a:lnTo>
                    <a:pt x="459" y="179"/>
                  </a:lnTo>
                  <a:lnTo>
                    <a:pt x="460" y="178"/>
                  </a:lnTo>
                  <a:lnTo>
                    <a:pt x="460" y="177"/>
                  </a:lnTo>
                  <a:lnTo>
                    <a:pt x="462" y="177"/>
                  </a:lnTo>
                  <a:lnTo>
                    <a:pt x="462" y="175"/>
                  </a:lnTo>
                  <a:lnTo>
                    <a:pt x="463" y="175"/>
                  </a:lnTo>
                  <a:lnTo>
                    <a:pt x="464" y="175"/>
                  </a:lnTo>
                  <a:lnTo>
                    <a:pt x="467" y="175"/>
                  </a:lnTo>
                  <a:lnTo>
                    <a:pt x="467" y="174"/>
                  </a:lnTo>
                  <a:lnTo>
                    <a:pt x="468" y="174"/>
                  </a:lnTo>
                  <a:lnTo>
                    <a:pt x="469" y="174"/>
                  </a:lnTo>
                  <a:lnTo>
                    <a:pt x="472" y="174"/>
                  </a:lnTo>
                  <a:lnTo>
                    <a:pt x="473" y="174"/>
                  </a:lnTo>
                  <a:lnTo>
                    <a:pt x="475" y="174"/>
                  </a:lnTo>
                  <a:lnTo>
                    <a:pt x="479" y="174"/>
                  </a:lnTo>
                  <a:lnTo>
                    <a:pt x="479" y="173"/>
                  </a:lnTo>
                  <a:lnTo>
                    <a:pt x="479" y="171"/>
                  </a:lnTo>
                  <a:lnTo>
                    <a:pt x="480" y="170"/>
                  </a:lnTo>
                  <a:lnTo>
                    <a:pt x="481" y="170"/>
                  </a:lnTo>
                  <a:lnTo>
                    <a:pt x="481" y="169"/>
                  </a:lnTo>
                  <a:lnTo>
                    <a:pt x="483" y="169"/>
                  </a:lnTo>
                  <a:lnTo>
                    <a:pt x="484" y="169"/>
                  </a:lnTo>
                  <a:lnTo>
                    <a:pt x="485" y="169"/>
                  </a:lnTo>
                  <a:lnTo>
                    <a:pt x="486" y="169"/>
                  </a:lnTo>
                  <a:lnTo>
                    <a:pt x="488" y="169"/>
                  </a:lnTo>
                  <a:lnTo>
                    <a:pt x="489" y="169"/>
                  </a:lnTo>
                  <a:lnTo>
                    <a:pt x="489" y="168"/>
                  </a:lnTo>
                  <a:lnTo>
                    <a:pt x="489" y="166"/>
                  </a:lnTo>
                  <a:lnTo>
                    <a:pt x="490" y="165"/>
                  </a:lnTo>
                  <a:lnTo>
                    <a:pt x="490" y="164"/>
                  </a:lnTo>
                  <a:lnTo>
                    <a:pt x="492" y="164"/>
                  </a:lnTo>
                  <a:lnTo>
                    <a:pt x="492" y="162"/>
                  </a:lnTo>
                  <a:lnTo>
                    <a:pt x="493" y="162"/>
                  </a:lnTo>
                  <a:lnTo>
                    <a:pt x="493" y="161"/>
                  </a:lnTo>
                  <a:lnTo>
                    <a:pt x="494" y="160"/>
                  </a:lnTo>
                  <a:lnTo>
                    <a:pt x="496" y="160"/>
                  </a:lnTo>
                  <a:lnTo>
                    <a:pt x="496" y="158"/>
                  </a:lnTo>
                  <a:lnTo>
                    <a:pt x="497" y="158"/>
                  </a:lnTo>
                  <a:lnTo>
                    <a:pt x="498" y="157"/>
                  </a:lnTo>
                  <a:lnTo>
                    <a:pt x="500" y="157"/>
                  </a:lnTo>
                  <a:lnTo>
                    <a:pt x="500" y="156"/>
                  </a:lnTo>
                  <a:lnTo>
                    <a:pt x="500" y="154"/>
                  </a:lnTo>
                  <a:lnTo>
                    <a:pt x="501" y="154"/>
                  </a:lnTo>
                  <a:lnTo>
                    <a:pt x="501" y="153"/>
                  </a:lnTo>
                  <a:lnTo>
                    <a:pt x="502" y="153"/>
                  </a:lnTo>
                  <a:lnTo>
                    <a:pt x="502" y="152"/>
                  </a:lnTo>
                  <a:lnTo>
                    <a:pt x="503" y="151"/>
                  </a:lnTo>
                  <a:lnTo>
                    <a:pt x="503" y="149"/>
                  </a:lnTo>
                  <a:lnTo>
                    <a:pt x="505" y="148"/>
                  </a:lnTo>
                  <a:lnTo>
                    <a:pt x="506" y="147"/>
                  </a:lnTo>
                  <a:lnTo>
                    <a:pt x="506" y="145"/>
                  </a:lnTo>
                  <a:lnTo>
                    <a:pt x="507" y="144"/>
                  </a:lnTo>
                  <a:lnTo>
                    <a:pt x="507" y="143"/>
                  </a:lnTo>
                  <a:lnTo>
                    <a:pt x="507" y="141"/>
                  </a:lnTo>
                  <a:lnTo>
                    <a:pt x="509" y="140"/>
                  </a:lnTo>
                  <a:lnTo>
                    <a:pt x="510" y="140"/>
                  </a:lnTo>
                  <a:lnTo>
                    <a:pt x="511" y="139"/>
                  </a:lnTo>
                  <a:lnTo>
                    <a:pt x="511" y="137"/>
                  </a:lnTo>
                  <a:lnTo>
                    <a:pt x="513" y="137"/>
                  </a:lnTo>
                  <a:lnTo>
                    <a:pt x="513" y="136"/>
                  </a:lnTo>
                  <a:lnTo>
                    <a:pt x="513" y="135"/>
                  </a:lnTo>
                  <a:lnTo>
                    <a:pt x="514" y="135"/>
                  </a:lnTo>
                  <a:lnTo>
                    <a:pt x="514" y="133"/>
                  </a:lnTo>
                  <a:lnTo>
                    <a:pt x="515" y="133"/>
                  </a:lnTo>
                  <a:lnTo>
                    <a:pt x="517" y="133"/>
                  </a:lnTo>
                  <a:lnTo>
                    <a:pt x="515" y="132"/>
                  </a:lnTo>
                  <a:lnTo>
                    <a:pt x="517" y="132"/>
                  </a:lnTo>
                  <a:lnTo>
                    <a:pt x="517" y="131"/>
                  </a:lnTo>
                  <a:lnTo>
                    <a:pt x="518" y="131"/>
                  </a:lnTo>
                  <a:lnTo>
                    <a:pt x="519" y="131"/>
                  </a:lnTo>
                  <a:lnTo>
                    <a:pt x="521" y="130"/>
                  </a:lnTo>
                  <a:lnTo>
                    <a:pt x="522" y="130"/>
                  </a:lnTo>
                  <a:lnTo>
                    <a:pt x="523" y="130"/>
                  </a:lnTo>
                  <a:lnTo>
                    <a:pt x="524" y="130"/>
                  </a:lnTo>
                  <a:lnTo>
                    <a:pt x="526" y="130"/>
                  </a:lnTo>
                  <a:lnTo>
                    <a:pt x="527" y="130"/>
                  </a:lnTo>
                  <a:lnTo>
                    <a:pt x="527" y="131"/>
                  </a:lnTo>
                  <a:lnTo>
                    <a:pt x="528" y="131"/>
                  </a:lnTo>
                  <a:lnTo>
                    <a:pt x="530" y="131"/>
                  </a:lnTo>
                  <a:lnTo>
                    <a:pt x="531" y="131"/>
                  </a:lnTo>
                  <a:lnTo>
                    <a:pt x="532" y="131"/>
                  </a:lnTo>
                  <a:lnTo>
                    <a:pt x="532" y="132"/>
                  </a:lnTo>
                  <a:lnTo>
                    <a:pt x="534" y="132"/>
                  </a:lnTo>
                  <a:lnTo>
                    <a:pt x="535" y="133"/>
                  </a:lnTo>
                  <a:lnTo>
                    <a:pt x="536" y="133"/>
                  </a:lnTo>
                  <a:lnTo>
                    <a:pt x="538" y="135"/>
                  </a:lnTo>
                  <a:lnTo>
                    <a:pt x="539" y="135"/>
                  </a:lnTo>
                  <a:lnTo>
                    <a:pt x="540" y="135"/>
                  </a:lnTo>
                  <a:lnTo>
                    <a:pt x="541" y="133"/>
                  </a:lnTo>
                  <a:lnTo>
                    <a:pt x="543" y="133"/>
                  </a:lnTo>
                  <a:lnTo>
                    <a:pt x="544" y="133"/>
                  </a:lnTo>
                  <a:lnTo>
                    <a:pt x="545" y="133"/>
                  </a:lnTo>
                  <a:lnTo>
                    <a:pt x="547" y="133"/>
                  </a:lnTo>
                  <a:lnTo>
                    <a:pt x="545" y="132"/>
                  </a:lnTo>
                  <a:lnTo>
                    <a:pt x="547" y="131"/>
                  </a:lnTo>
                  <a:lnTo>
                    <a:pt x="548" y="130"/>
                  </a:lnTo>
                  <a:lnTo>
                    <a:pt x="548" y="128"/>
                  </a:lnTo>
                  <a:lnTo>
                    <a:pt x="547" y="126"/>
                  </a:lnTo>
                  <a:lnTo>
                    <a:pt x="547" y="124"/>
                  </a:lnTo>
                  <a:lnTo>
                    <a:pt x="545" y="124"/>
                  </a:lnTo>
                  <a:lnTo>
                    <a:pt x="545" y="123"/>
                  </a:lnTo>
                  <a:lnTo>
                    <a:pt x="544" y="122"/>
                  </a:lnTo>
                  <a:lnTo>
                    <a:pt x="541" y="119"/>
                  </a:lnTo>
                  <a:lnTo>
                    <a:pt x="541" y="118"/>
                  </a:lnTo>
                  <a:lnTo>
                    <a:pt x="541" y="116"/>
                  </a:lnTo>
                  <a:lnTo>
                    <a:pt x="541" y="115"/>
                  </a:lnTo>
                  <a:lnTo>
                    <a:pt x="541" y="114"/>
                  </a:lnTo>
                  <a:lnTo>
                    <a:pt x="543" y="111"/>
                  </a:lnTo>
                  <a:lnTo>
                    <a:pt x="543" y="110"/>
                  </a:lnTo>
                  <a:lnTo>
                    <a:pt x="544" y="109"/>
                  </a:lnTo>
                  <a:lnTo>
                    <a:pt x="545" y="106"/>
                  </a:lnTo>
                  <a:lnTo>
                    <a:pt x="547" y="105"/>
                  </a:lnTo>
                  <a:lnTo>
                    <a:pt x="545" y="105"/>
                  </a:lnTo>
                  <a:lnTo>
                    <a:pt x="545" y="103"/>
                  </a:lnTo>
                  <a:lnTo>
                    <a:pt x="547" y="102"/>
                  </a:lnTo>
                  <a:lnTo>
                    <a:pt x="548" y="102"/>
                  </a:lnTo>
                  <a:lnTo>
                    <a:pt x="549" y="102"/>
                  </a:lnTo>
                  <a:lnTo>
                    <a:pt x="549" y="101"/>
                  </a:lnTo>
                  <a:lnTo>
                    <a:pt x="551" y="101"/>
                  </a:lnTo>
                  <a:lnTo>
                    <a:pt x="551" y="99"/>
                  </a:lnTo>
                  <a:lnTo>
                    <a:pt x="552" y="99"/>
                  </a:lnTo>
                  <a:lnTo>
                    <a:pt x="553" y="99"/>
                  </a:lnTo>
                  <a:lnTo>
                    <a:pt x="553" y="98"/>
                  </a:lnTo>
                  <a:lnTo>
                    <a:pt x="555" y="98"/>
                  </a:lnTo>
                  <a:lnTo>
                    <a:pt x="557" y="96"/>
                  </a:lnTo>
                  <a:lnTo>
                    <a:pt x="562" y="88"/>
                  </a:lnTo>
                  <a:lnTo>
                    <a:pt x="564" y="88"/>
                  </a:lnTo>
                  <a:lnTo>
                    <a:pt x="564" y="86"/>
                  </a:lnTo>
                  <a:lnTo>
                    <a:pt x="565" y="86"/>
                  </a:lnTo>
                  <a:lnTo>
                    <a:pt x="565" y="85"/>
                  </a:lnTo>
                  <a:lnTo>
                    <a:pt x="566" y="84"/>
                  </a:lnTo>
                  <a:lnTo>
                    <a:pt x="568" y="84"/>
                  </a:lnTo>
                  <a:lnTo>
                    <a:pt x="562" y="72"/>
                  </a:lnTo>
                  <a:lnTo>
                    <a:pt x="576" y="72"/>
                  </a:lnTo>
                  <a:lnTo>
                    <a:pt x="578" y="77"/>
                  </a:lnTo>
                  <a:lnTo>
                    <a:pt x="579" y="76"/>
                  </a:lnTo>
                  <a:lnTo>
                    <a:pt x="579" y="75"/>
                  </a:lnTo>
                  <a:lnTo>
                    <a:pt x="579" y="73"/>
                  </a:lnTo>
                  <a:lnTo>
                    <a:pt x="581" y="72"/>
                  </a:lnTo>
                  <a:lnTo>
                    <a:pt x="581" y="71"/>
                  </a:lnTo>
                  <a:lnTo>
                    <a:pt x="582" y="69"/>
                  </a:lnTo>
                  <a:lnTo>
                    <a:pt x="582" y="68"/>
                  </a:lnTo>
                  <a:lnTo>
                    <a:pt x="583" y="67"/>
                  </a:lnTo>
                  <a:lnTo>
                    <a:pt x="583" y="65"/>
                  </a:lnTo>
                  <a:lnTo>
                    <a:pt x="583" y="64"/>
                  </a:lnTo>
                  <a:lnTo>
                    <a:pt x="585" y="63"/>
                  </a:lnTo>
                  <a:lnTo>
                    <a:pt x="586" y="61"/>
                  </a:lnTo>
                  <a:lnTo>
                    <a:pt x="585" y="60"/>
                  </a:lnTo>
                  <a:lnTo>
                    <a:pt x="585" y="59"/>
                  </a:lnTo>
                  <a:lnTo>
                    <a:pt x="586" y="58"/>
                  </a:lnTo>
                  <a:lnTo>
                    <a:pt x="587" y="58"/>
                  </a:lnTo>
                  <a:lnTo>
                    <a:pt x="587" y="56"/>
                  </a:lnTo>
                  <a:lnTo>
                    <a:pt x="589" y="56"/>
                  </a:lnTo>
                  <a:lnTo>
                    <a:pt x="589" y="55"/>
                  </a:lnTo>
                  <a:lnTo>
                    <a:pt x="589" y="54"/>
                  </a:lnTo>
                  <a:lnTo>
                    <a:pt x="590" y="50"/>
                  </a:lnTo>
                  <a:lnTo>
                    <a:pt x="591" y="48"/>
                  </a:lnTo>
                  <a:lnTo>
                    <a:pt x="593" y="48"/>
                  </a:lnTo>
                  <a:lnTo>
                    <a:pt x="594" y="48"/>
                  </a:lnTo>
                  <a:lnTo>
                    <a:pt x="594" y="47"/>
                  </a:lnTo>
                  <a:lnTo>
                    <a:pt x="595" y="47"/>
                  </a:lnTo>
                  <a:lnTo>
                    <a:pt x="595" y="46"/>
                  </a:lnTo>
                  <a:lnTo>
                    <a:pt x="596" y="44"/>
                  </a:lnTo>
                  <a:lnTo>
                    <a:pt x="596" y="43"/>
                  </a:lnTo>
                  <a:lnTo>
                    <a:pt x="598" y="43"/>
                  </a:lnTo>
                  <a:lnTo>
                    <a:pt x="599" y="42"/>
                  </a:lnTo>
                  <a:lnTo>
                    <a:pt x="599" y="41"/>
                  </a:lnTo>
                  <a:lnTo>
                    <a:pt x="600" y="39"/>
                  </a:lnTo>
                  <a:lnTo>
                    <a:pt x="600" y="38"/>
                  </a:lnTo>
                  <a:lnTo>
                    <a:pt x="602" y="37"/>
                  </a:lnTo>
                  <a:lnTo>
                    <a:pt x="602" y="33"/>
                  </a:lnTo>
                  <a:lnTo>
                    <a:pt x="600" y="31"/>
                  </a:lnTo>
                  <a:lnTo>
                    <a:pt x="600" y="30"/>
                  </a:lnTo>
                  <a:lnTo>
                    <a:pt x="602" y="30"/>
                  </a:lnTo>
                  <a:lnTo>
                    <a:pt x="603" y="30"/>
                  </a:lnTo>
                  <a:lnTo>
                    <a:pt x="604" y="30"/>
                  </a:lnTo>
                  <a:lnTo>
                    <a:pt x="606" y="30"/>
                  </a:lnTo>
                  <a:lnTo>
                    <a:pt x="606" y="29"/>
                  </a:lnTo>
                  <a:lnTo>
                    <a:pt x="607" y="29"/>
                  </a:lnTo>
                  <a:lnTo>
                    <a:pt x="608" y="27"/>
                  </a:lnTo>
                  <a:lnTo>
                    <a:pt x="608" y="26"/>
                  </a:lnTo>
                  <a:lnTo>
                    <a:pt x="610" y="26"/>
                  </a:lnTo>
                  <a:lnTo>
                    <a:pt x="611" y="25"/>
                  </a:lnTo>
                  <a:lnTo>
                    <a:pt x="612" y="24"/>
                  </a:lnTo>
                  <a:lnTo>
                    <a:pt x="614" y="24"/>
                  </a:lnTo>
                  <a:lnTo>
                    <a:pt x="615" y="22"/>
                  </a:lnTo>
                  <a:lnTo>
                    <a:pt x="616" y="22"/>
                  </a:lnTo>
                  <a:lnTo>
                    <a:pt x="617" y="22"/>
                  </a:lnTo>
                  <a:lnTo>
                    <a:pt x="617" y="21"/>
                  </a:lnTo>
                  <a:lnTo>
                    <a:pt x="619" y="21"/>
                  </a:lnTo>
                  <a:lnTo>
                    <a:pt x="619" y="20"/>
                  </a:lnTo>
                  <a:lnTo>
                    <a:pt x="619" y="18"/>
                  </a:lnTo>
                  <a:lnTo>
                    <a:pt x="620" y="18"/>
                  </a:lnTo>
                  <a:lnTo>
                    <a:pt x="620" y="17"/>
                  </a:lnTo>
                  <a:lnTo>
                    <a:pt x="621" y="17"/>
                  </a:lnTo>
                  <a:lnTo>
                    <a:pt x="621" y="16"/>
                  </a:lnTo>
                  <a:lnTo>
                    <a:pt x="623" y="14"/>
                  </a:lnTo>
                  <a:lnTo>
                    <a:pt x="624" y="14"/>
                  </a:lnTo>
                  <a:lnTo>
                    <a:pt x="625" y="14"/>
                  </a:lnTo>
                  <a:lnTo>
                    <a:pt x="627" y="13"/>
                  </a:lnTo>
                  <a:lnTo>
                    <a:pt x="628" y="13"/>
                  </a:lnTo>
                  <a:lnTo>
                    <a:pt x="629" y="13"/>
                  </a:lnTo>
                  <a:lnTo>
                    <a:pt x="629" y="12"/>
                  </a:lnTo>
                  <a:lnTo>
                    <a:pt x="631" y="12"/>
                  </a:lnTo>
                  <a:lnTo>
                    <a:pt x="632" y="10"/>
                  </a:lnTo>
                  <a:lnTo>
                    <a:pt x="632" y="12"/>
                  </a:lnTo>
                  <a:lnTo>
                    <a:pt x="633" y="12"/>
                  </a:lnTo>
                  <a:lnTo>
                    <a:pt x="634" y="12"/>
                  </a:lnTo>
                  <a:lnTo>
                    <a:pt x="638" y="12"/>
                  </a:lnTo>
                  <a:lnTo>
                    <a:pt x="640" y="13"/>
                  </a:lnTo>
                  <a:lnTo>
                    <a:pt x="641" y="13"/>
                  </a:lnTo>
                  <a:lnTo>
                    <a:pt x="641" y="12"/>
                  </a:lnTo>
                  <a:lnTo>
                    <a:pt x="641" y="10"/>
                  </a:lnTo>
                  <a:lnTo>
                    <a:pt x="642" y="10"/>
                  </a:lnTo>
                  <a:lnTo>
                    <a:pt x="642" y="9"/>
                  </a:lnTo>
                  <a:lnTo>
                    <a:pt x="644" y="9"/>
                  </a:lnTo>
                  <a:lnTo>
                    <a:pt x="645" y="9"/>
                  </a:lnTo>
                  <a:lnTo>
                    <a:pt x="646" y="9"/>
                  </a:lnTo>
                  <a:lnTo>
                    <a:pt x="648" y="9"/>
                  </a:lnTo>
                  <a:lnTo>
                    <a:pt x="649" y="9"/>
                  </a:lnTo>
                  <a:lnTo>
                    <a:pt x="650" y="9"/>
                  </a:lnTo>
                  <a:lnTo>
                    <a:pt x="650" y="8"/>
                  </a:lnTo>
                  <a:lnTo>
                    <a:pt x="650" y="7"/>
                  </a:lnTo>
                  <a:lnTo>
                    <a:pt x="652" y="7"/>
                  </a:lnTo>
                  <a:lnTo>
                    <a:pt x="652" y="5"/>
                  </a:lnTo>
                  <a:lnTo>
                    <a:pt x="653" y="5"/>
                  </a:lnTo>
                  <a:lnTo>
                    <a:pt x="653" y="4"/>
                  </a:lnTo>
                  <a:lnTo>
                    <a:pt x="654" y="4"/>
                  </a:lnTo>
                  <a:lnTo>
                    <a:pt x="655" y="3"/>
                  </a:lnTo>
                  <a:lnTo>
                    <a:pt x="657" y="3"/>
                  </a:lnTo>
                  <a:lnTo>
                    <a:pt x="657" y="4"/>
                  </a:lnTo>
                  <a:lnTo>
                    <a:pt x="657" y="3"/>
                  </a:lnTo>
                  <a:lnTo>
                    <a:pt x="658" y="3"/>
                  </a:lnTo>
                  <a:lnTo>
                    <a:pt x="659" y="3"/>
                  </a:lnTo>
                  <a:lnTo>
                    <a:pt x="659" y="1"/>
                  </a:lnTo>
                  <a:lnTo>
                    <a:pt x="661" y="1"/>
                  </a:lnTo>
                  <a:lnTo>
                    <a:pt x="662" y="1"/>
                  </a:lnTo>
                  <a:lnTo>
                    <a:pt x="663" y="1"/>
                  </a:lnTo>
                  <a:lnTo>
                    <a:pt x="665" y="1"/>
                  </a:lnTo>
                  <a:lnTo>
                    <a:pt x="666" y="1"/>
                  </a:lnTo>
                  <a:lnTo>
                    <a:pt x="667" y="1"/>
                  </a:lnTo>
                  <a:lnTo>
                    <a:pt x="669" y="0"/>
                  </a:lnTo>
                  <a:lnTo>
                    <a:pt x="670" y="0"/>
                  </a:lnTo>
                  <a:lnTo>
                    <a:pt x="671" y="0"/>
                  </a:lnTo>
                  <a:lnTo>
                    <a:pt x="672" y="0"/>
                  </a:lnTo>
                  <a:lnTo>
                    <a:pt x="674" y="0"/>
                  </a:lnTo>
                  <a:lnTo>
                    <a:pt x="674" y="1"/>
                  </a:lnTo>
                  <a:lnTo>
                    <a:pt x="675" y="1"/>
                  </a:lnTo>
                  <a:lnTo>
                    <a:pt x="676" y="1"/>
                  </a:lnTo>
                  <a:lnTo>
                    <a:pt x="675" y="1"/>
                  </a:lnTo>
                  <a:lnTo>
                    <a:pt x="675" y="3"/>
                  </a:lnTo>
                  <a:lnTo>
                    <a:pt x="675" y="4"/>
                  </a:lnTo>
                  <a:lnTo>
                    <a:pt x="675" y="5"/>
                  </a:lnTo>
                  <a:lnTo>
                    <a:pt x="674" y="5"/>
                  </a:lnTo>
                  <a:lnTo>
                    <a:pt x="672" y="5"/>
                  </a:lnTo>
                  <a:lnTo>
                    <a:pt x="671" y="7"/>
                  </a:lnTo>
                  <a:lnTo>
                    <a:pt x="671" y="8"/>
                  </a:lnTo>
                  <a:lnTo>
                    <a:pt x="671" y="9"/>
                  </a:lnTo>
                  <a:lnTo>
                    <a:pt x="672" y="10"/>
                  </a:lnTo>
                  <a:lnTo>
                    <a:pt x="672" y="12"/>
                  </a:lnTo>
                  <a:lnTo>
                    <a:pt x="674" y="12"/>
                  </a:lnTo>
                  <a:lnTo>
                    <a:pt x="674" y="13"/>
                  </a:lnTo>
                  <a:lnTo>
                    <a:pt x="674" y="14"/>
                  </a:lnTo>
                  <a:lnTo>
                    <a:pt x="674" y="16"/>
                  </a:lnTo>
                  <a:lnTo>
                    <a:pt x="674" y="17"/>
                  </a:lnTo>
                  <a:lnTo>
                    <a:pt x="672" y="17"/>
                  </a:lnTo>
                  <a:lnTo>
                    <a:pt x="672" y="18"/>
                  </a:lnTo>
                  <a:lnTo>
                    <a:pt x="672" y="20"/>
                  </a:lnTo>
                  <a:lnTo>
                    <a:pt x="674" y="21"/>
                  </a:lnTo>
                  <a:lnTo>
                    <a:pt x="674" y="22"/>
                  </a:lnTo>
                  <a:lnTo>
                    <a:pt x="674" y="24"/>
                  </a:lnTo>
                  <a:lnTo>
                    <a:pt x="674" y="25"/>
                  </a:lnTo>
                  <a:lnTo>
                    <a:pt x="672" y="26"/>
                  </a:lnTo>
                  <a:lnTo>
                    <a:pt x="674" y="27"/>
                  </a:lnTo>
                  <a:lnTo>
                    <a:pt x="675" y="29"/>
                  </a:lnTo>
                  <a:lnTo>
                    <a:pt x="676" y="29"/>
                  </a:lnTo>
                  <a:lnTo>
                    <a:pt x="678" y="29"/>
                  </a:lnTo>
                  <a:lnTo>
                    <a:pt x="678" y="30"/>
                  </a:lnTo>
                  <a:lnTo>
                    <a:pt x="679" y="30"/>
                  </a:lnTo>
                  <a:lnTo>
                    <a:pt x="680" y="30"/>
                  </a:lnTo>
                  <a:lnTo>
                    <a:pt x="682" y="31"/>
                  </a:lnTo>
                  <a:lnTo>
                    <a:pt x="682" y="33"/>
                  </a:lnTo>
                  <a:lnTo>
                    <a:pt x="682" y="34"/>
                  </a:lnTo>
                  <a:lnTo>
                    <a:pt x="682" y="35"/>
                  </a:lnTo>
                  <a:lnTo>
                    <a:pt x="683" y="35"/>
                  </a:lnTo>
                  <a:lnTo>
                    <a:pt x="683" y="37"/>
                  </a:lnTo>
                  <a:lnTo>
                    <a:pt x="684" y="37"/>
                  </a:lnTo>
                  <a:lnTo>
                    <a:pt x="684" y="38"/>
                  </a:lnTo>
                  <a:lnTo>
                    <a:pt x="684" y="39"/>
                  </a:lnTo>
                  <a:lnTo>
                    <a:pt x="684" y="41"/>
                  </a:lnTo>
                  <a:lnTo>
                    <a:pt x="684" y="42"/>
                  </a:lnTo>
                  <a:lnTo>
                    <a:pt x="686" y="42"/>
                  </a:lnTo>
                  <a:lnTo>
                    <a:pt x="684" y="42"/>
                  </a:lnTo>
                  <a:lnTo>
                    <a:pt x="684" y="43"/>
                  </a:lnTo>
                  <a:lnTo>
                    <a:pt x="684" y="46"/>
                  </a:lnTo>
                  <a:lnTo>
                    <a:pt x="684" y="47"/>
                  </a:lnTo>
                  <a:lnTo>
                    <a:pt x="684" y="48"/>
                  </a:lnTo>
                  <a:lnTo>
                    <a:pt x="686" y="50"/>
                  </a:lnTo>
                  <a:lnTo>
                    <a:pt x="686" y="51"/>
                  </a:lnTo>
                  <a:lnTo>
                    <a:pt x="687" y="52"/>
                  </a:lnTo>
                  <a:lnTo>
                    <a:pt x="688" y="52"/>
                  </a:lnTo>
                  <a:lnTo>
                    <a:pt x="690" y="52"/>
                  </a:lnTo>
                  <a:lnTo>
                    <a:pt x="690" y="54"/>
                  </a:lnTo>
                  <a:lnTo>
                    <a:pt x="691" y="54"/>
                  </a:lnTo>
                  <a:lnTo>
                    <a:pt x="692" y="55"/>
                  </a:lnTo>
                  <a:lnTo>
                    <a:pt x="693" y="55"/>
                  </a:lnTo>
                  <a:lnTo>
                    <a:pt x="693" y="56"/>
                  </a:lnTo>
                  <a:lnTo>
                    <a:pt x="695" y="56"/>
                  </a:lnTo>
                  <a:lnTo>
                    <a:pt x="695" y="58"/>
                  </a:lnTo>
                  <a:lnTo>
                    <a:pt x="696" y="58"/>
                  </a:lnTo>
                  <a:lnTo>
                    <a:pt x="697" y="58"/>
                  </a:lnTo>
                  <a:lnTo>
                    <a:pt x="697" y="59"/>
                  </a:lnTo>
                  <a:lnTo>
                    <a:pt x="699" y="59"/>
                  </a:lnTo>
                  <a:lnTo>
                    <a:pt x="699" y="60"/>
                  </a:lnTo>
                  <a:lnTo>
                    <a:pt x="701" y="63"/>
                  </a:lnTo>
                  <a:lnTo>
                    <a:pt x="703" y="63"/>
                  </a:lnTo>
                  <a:lnTo>
                    <a:pt x="704" y="63"/>
                  </a:lnTo>
                  <a:lnTo>
                    <a:pt x="704" y="61"/>
                  </a:lnTo>
                  <a:lnTo>
                    <a:pt x="705" y="61"/>
                  </a:lnTo>
                  <a:lnTo>
                    <a:pt x="707" y="61"/>
                  </a:lnTo>
                  <a:lnTo>
                    <a:pt x="707" y="60"/>
                  </a:lnTo>
                  <a:lnTo>
                    <a:pt x="708" y="60"/>
                  </a:lnTo>
                  <a:lnTo>
                    <a:pt x="708" y="59"/>
                  </a:lnTo>
                  <a:lnTo>
                    <a:pt x="709" y="59"/>
                  </a:lnTo>
                  <a:lnTo>
                    <a:pt x="709" y="58"/>
                  </a:lnTo>
                  <a:lnTo>
                    <a:pt x="710" y="58"/>
                  </a:lnTo>
                  <a:lnTo>
                    <a:pt x="712" y="58"/>
                  </a:lnTo>
                  <a:lnTo>
                    <a:pt x="713" y="58"/>
                  </a:lnTo>
                  <a:lnTo>
                    <a:pt x="714" y="56"/>
                  </a:lnTo>
                  <a:lnTo>
                    <a:pt x="716" y="56"/>
                  </a:lnTo>
                  <a:lnTo>
                    <a:pt x="716" y="55"/>
                  </a:lnTo>
                  <a:lnTo>
                    <a:pt x="717" y="55"/>
                  </a:lnTo>
                  <a:lnTo>
                    <a:pt x="717" y="56"/>
                  </a:lnTo>
                  <a:lnTo>
                    <a:pt x="718" y="56"/>
                  </a:lnTo>
                  <a:lnTo>
                    <a:pt x="720" y="56"/>
                  </a:lnTo>
                  <a:lnTo>
                    <a:pt x="720" y="58"/>
                  </a:lnTo>
                  <a:lnTo>
                    <a:pt x="720" y="59"/>
                  </a:lnTo>
                  <a:lnTo>
                    <a:pt x="720" y="60"/>
                  </a:lnTo>
                  <a:lnTo>
                    <a:pt x="720" y="61"/>
                  </a:lnTo>
                  <a:lnTo>
                    <a:pt x="720" y="63"/>
                  </a:lnTo>
                  <a:lnTo>
                    <a:pt x="720" y="64"/>
                  </a:lnTo>
                  <a:lnTo>
                    <a:pt x="720" y="65"/>
                  </a:lnTo>
                  <a:lnTo>
                    <a:pt x="720" y="67"/>
                  </a:lnTo>
                  <a:lnTo>
                    <a:pt x="720" y="68"/>
                  </a:lnTo>
                  <a:lnTo>
                    <a:pt x="721" y="68"/>
                  </a:lnTo>
                  <a:lnTo>
                    <a:pt x="720" y="69"/>
                  </a:lnTo>
                  <a:lnTo>
                    <a:pt x="721" y="69"/>
                  </a:lnTo>
                  <a:lnTo>
                    <a:pt x="720" y="71"/>
                  </a:lnTo>
                  <a:lnTo>
                    <a:pt x="720" y="72"/>
                  </a:lnTo>
                  <a:lnTo>
                    <a:pt x="721" y="72"/>
                  </a:lnTo>
                  <a:lnTo>
                    <a:pt x="721" y="73"/>
                  </a:lnTo>
                  <a:lnTo>
                    <a:pt x="722" y="73"/>
                  </a:lnTo>
                  <a:lnTo>
                    <a:pt x="724" y="73"/>
                  </a:lnTo>
                  <a:lnTo>
                    <a:pt x="724" y="75"/>
                  </a:lnTo>
                  <a:lnTo>
                    <a:pt x="725" y="75"/>
                  </a:lnTo>
                  <a:lnTo>
                    <a:pt x="725" y="76"/>
                  </a:lnTo>
                  <a:lnTo>
                    <a:pt x="726" y="76"/>
                  </a:lnTo>
                  <a:lnTo>
                    <a:pt x="727" y="76"/>
                  </a:lnTo>
                  <a:lnTo>
                    <a:pt x="727" y="77"/>
                  </a:lnTo>
                  <a:lnTo>
                    <a:pt x="729" y="77"/>
                  </a:lnTo>
                  <a:lnTo>
                    <a:pt x="730" y="77"/>
                  </a:lnTo>
                  <a:lnTo>
                    <a:pt x="731" y="77"/>
                  </a:lnTo>
                  <a:lnTo>
                    <a:pt x="733" y="77"/>
                  </a:lnTo>
                  <a:lnTo>
                    <a:pt x="733" y="76"/>
                  </a:lnTo>
                  <a:lnTo>
                    <a:pt x="733" y="77"/>
                  </a:lnTo>
                  <a:lnTo>
                    <a:pt x="734" y="77"/>
                  </a:lnTo>
                  <a:lnTo>
                    <a:pt x="735" y="77"/>
                  </a:lnTo>
                  <a:lnTo>
                    <a:pt x="737" y="77"/>
                  </a:lnTo>
                  <a:lnTo>
                    <a:pt x="738" y="76"/>
                  </a:lnTo>
                  <a:lnTo>
                    <a:pt x="739" y="76"/>
                  </a:lnTo>
                  <a:lnTo>
                    <a:pt x="739" y="77"/>
                  </a:lnTo>
                  <a:lnTo>
                    <a:pt x="741" y="77"/>
                  </a:lnTo>
                  <a:lnTo>
                    <a:pt x="742" y="79"/>
                  </a:lnTo>
                  <a:lnTo>
                    <a:pt x="743" y="79"/>
                  </a:lnTo>
                  <a:lnTo>
                    <a:pt x="745" y="80"/>
                  </a:lnTo>
                  <a:lnTo>
                    <a:pt x="745" y="81"/>
                  </a:lnTo>
                  <a:lnTo>
                    <a:pt x="746" y="81"/>
                  </a:lnTo>
                  <a:lnTo>
                    <a:pt x="747" y="82"/>
                  </a:lnTo>
                  <a:lnTo>
                    <a:pt x="748" y="82"/>
                  </a:lnTo>
                  <a:lnTo>
                    <a:pt x="750" y="82"/>
                  </a:lnTo>
                  <a:lnTo>
                    <a:pt x="751" y="82"/>
                  </a:lnTo>
                  <a:lnTo>
                    <a:pt x="751" y="84"/>
                  </a:lnTo>
                  <a:lnTo>
                    <a:pt x="751" y="85"/>
                  </a:lnTo>
                  <a:lnTo>
                    <a:pt x="752" y="84"/>
                  </a:lnTo>
                  <a:lnTo>
                    <a:pt x="754" y="84"/>
                  </a:lnTo>
                  <a:lnTo>
                    <a:pt x="754" y="85"/>
                  </a:lnTo>
                  <a:lnTo>
                    <a:pt x="755" y="84"/>
                  </a:lnTo>
                  <a:lnTo>
                    <a:pt x="755" y="85"/>
                  </a:lnTo>
                  <a:lnTo>
                    <a:pt x="756" y="85"/>
                  </a:lnTo>
                  <a:lnTo>
                    <a:pt x="758" y="85"/>
                  </a:lnTo>
                  <a:lnTo>
                    <a:pt x="759" y="85"/>
                  </a:lnTo>
                  <a:lnTo>
                    <a:pt x="760" y="85"/>
                  </a:lnTo>
                  <a:lnTo>
                    <a:pt x="762" y="85"/>
                  </a:lnTo>
                  <a:lnTo>
                    <a:pt x="763" y="85"/>
                  </a:lnTo>
                  <a:lnTo>
                    <a:pt x="764" y="85"/>
                  </a:lnTo>
                  <a:lnTo>
                    <a:pt x="765" y="85"/>
                  </a:lnTo>
                  <a:lnTo>
                    <a:pt x="765" y="86"/>
                  </a:lnTo>
                  <a:lnTo>
                    <a:pt x="765" y="88"/>
                  </a:lnTo>
                  <a:lnTo>
                    <a:pt x="767" y="88"/>
                  </a:lnTo>
                  <a:lnTo>
                    <a:pt x="767" y="89"/>
                  </a:lnTo>
                  <a:lnTo>
                    <a:pt x="767" y="92"/>
                  </a:lnTo>
                  <a:lnTo>
                    <a:pt x="768" y="92"/>
                  </a:lnTo>
                  <a:lnTo>
                    <a:pt x="771" y="92"/>
                  </a:lnTo>
                  <a:lnTo>
                    <a:pt x="772" y="92"/>
                  </a:lnTo>
                  <a:lnTo>
                    <a:pt x="773" y="90"/>
                  </a:lnTo>
                  <a:lnTo>
                    <a:pt x="775" y="90"/>
                  </a:lnTo>
                  <a:lnTo>
                    <a:pt x="775" y="89"/>
                  </a:lnTo>
                  <a:lnTo>
                    <a:pt x="776" y="89"/>
                  </a:lnTo>
                  <a:lnTo>
                    <a:pt x="777" y="90"/>
                  </a:lnTo>
                  <a:lnTo>
                    <a:pt x="779" y="90"/>
                  </a:lnTo>
                  <a:lnTo>
                    <a:pt x="780" y="90"/>
                  </a:lnTo>
                  <a:lnTo>
                    <a:pt x="781" y="90"/>
                  </a:lnTo>
                  <a:lnTo>
                    <a:pt x="783" y="89"/>
                  </a:lnTo>
                  <a:lnTo>
                    <a:pt x="784" y="88"/>
                  </a:lnTo>
                  <a:lnTo>
                    <a:pt x="784" y="86"/>
                  </a:lnTo>
                  <a:lnTo>
                    <a:pt x="785" y="88"/>
                  </a:lnTo>
                  <a:lnTo>
                    <a:pt x="786" y="88"/>
                  </a:lnTo>
                  <a:lnTo>
                    <a:pt x="786" y="89"/>
                  </a:lnTo>
                  <a:lnTo>
                    <a:pt x="786" y="90"/>
                  </a:lnTo>
                  <a:lnTo>
                    <a:pt x="788" y="90"/>
                  </a:lnTo>
                  <a:lnTo>
                    <a:pt x="788" y="89"/>
                  </a:lnTo>
                  <a:lnTo>
                    <a:pt x="788" y="90"/>
                  </a:lnTo>
                  <a:lnTo>
                    <a:pt x="789" y="90"/>
                  </a:lnTo>
                  <a:lnTo>
                    <a:pt x="789" y="89"/>
                  </a:lnTo>
                  <a:lnTo>
                    <a:pt x="790" y="90"/>
                  </a:lnTo>
                  <a:lnTo>
                    <a:pt x="792" y="89"/>
                  </a:lnTo>
                  <a:lnTo>
                    <a:pt x="792" y="90"/>
                  </a:lnTo>
                  <a:lnTo>
                    <a:pt x="793" y="90"/>
                  </a:lnTo>
                  <a:lnTo>
                    <a:pt x="793" y="92"/>
                  </a:lnTo>
                  <a:lnTo>
                    <a:pt x="794" y="93"/>
                  </a:lnTo>
                  <a:lnTo>
                    <a:pt x="794" y="94"/>
                  </a:lnTo>
                  <a:lnTo>
                    <a:pt x="796" y="94"/>
                  </a:lnTo>
                  <a:lnTo>
                    <a:pt x="797" y="94"/>
                  </a:lnTo>
                  <a:lnTo>
                    <a:pt x="797" y="93"/>
                  </a:lnTo>
                  <a:lnTo>
                    <a:pt x="798" y="93"/>
                  </a:lnTo>
                  <a:lnTo>
                    <a:pt x="800" y="93"/>
                  </a:lnTo>
                  <a:lnTo>
                    <a:pt x="800" y="92"/>
                  </a:lnTo>
                  <a:lnTo>
                    <a:pt x="801" y="90"/>
                  </a:lnTo>
                  <a:lnTo>
                    <a:pt x="801" y="89"/>
                  </a:lnTo>
                  <a:lnTo>
                    <a:pt x="802" y="89"/>
                  </a:lnTo>
                  <a:lnTo>
                    <a:pt x="802" y="88"/>
                  </a:lnTo>
                  <a:lnTo>
                    <a:pt x="803" y="88"/>
                  </a:lnTo>
                  <a:lnTo>
                    <a:pt x="803" y="86"/>
                  </a:lnTo>
                  <a:lnTo>
                    <a:pt x="805" y="86"/>
                  </a:lnTo>
                  <a:lnTo>
                    <a:pt x="805" y="85"/>
                  </a:lnTo>
                  <a:lnTo>
                    <a:pt x="806" y="85"/>
                  </a:lnTo>
                  <a:lnTo>
                    <a:pt x="806" y="84"/>
                  </a:lnTo>
                  <a:lnTo>
                    <a:pt x="807" y="84"/>
                  </a:lnTo>
                  <a:lnTo>
                    <a:pt x="807" y="82"/>
                  </a:lnTo>
                  <a:lnTo>
                    <a:pt x="809" y="82"/>
                  </a:lnTo>
                  <a:lnTo>
                    <a:pt x="809" y="81"/>
                  </a:lnTo>
                  <a:lnTo>
                    <a:pt x="810" y="81"/>
                  </a:lnTo>
                  <a:lnTo>
                    <a:pt x="811" y="80"/>
                  </a:lnTo>
                  <a:lnTo>
                    <a:pt x="813" y="81"/>
                  </a:lnTo>
                  <a:lnTo>
                    <a:pt x="814" y="81"/>
                  </a:lnTo>
                  <a:lnTo>
                    <a:pt x="815" y="81"/>
                  </a:lnTo>
                  <a:lnTo>
                    <a:pt x="817" y="81"/>
                  </a:lnTo>
                  <a:lnTo>
                    <a:pt x="817" y="80"/>
                  </a:lnTo>
                  <a:lnTo>
                    <a:pt x="817" y="79"/>
                  </a:lnTo>
                  <a:lnTo>
                    <a:pt x="817" y="77"/>
                  </a:lnTo>
                  <a:lnTo>
                    <a:pt x="818" y="77"/>
                  </a:lnTo>
                  <a:lnTo>
                    <a:pt x="819" y="76"/>
                  </a:lnTo>
                  <a:lnTo>
                    <a:pt x="818" y="75"/>
                  </a:lnTo>
                  <a:lnTo>
                    <a:pt x="818" y="73"/>
                  </a:lnTo>
                  <a:lnTo>
                    <a:pt x="818" y="72"/>
                  </a:lnTo>
                  <a:lnTo>
                    <a:pt x="819" y="72"/>
                  </a:lnTo>
                  <a:lnTo>
                    <a:pt x="819" y="71"/>
                  </a:lnTo>
                  <a:lnTo>
                    <a:pt x="820" y="71"/>
                  </a:lnTo>
                  <a:lnTo>
                    <a:pt x="822" y="71"/>
                  </a:lnTo>
                  <a:lnTo>
                    <a:pt x="823" y="71"/>
                  </a:lnTo>
                  <a:lnTo>
                    <a:pt x="823" y="69"/>
                  </a:lnTo>
                  <a:lnTo>
                    <a:pt x="824" y="69"/>
                  </a:lnTo>
                  <a:lnTo>
                    <a:pt x="826" y="69"/>
                  </a:lnTo>
                  <a:lnTo>
                    <a:pt x="826" y="68"/>
                  </a:lnTo>
                  <a:lnTo>
                    <a:pt x="827" y="68"/>
                  </a:lnTo>
                  <a:lnTo>
                    <a:pt x="828" y="67"/>
                  </a:lnTo>
                  <a:lnTo>
                    <a:pt x="828" y="65"/>
                  </a:lnTo>
                  <a:lnTo>
                    <a:pt x="830" y="65"/>
                  </a:lnTo>
                  <a:lnTo>
                    <a:pt x="830" y="64"/>
                  </a:lnTo>
                  <a:lnTo>
                    <a:pt x="831" y="65"/>
                  </a:lnTo>
                  <a:lnTo>
                    <a:pt x="831" y="64"/>
                  </a:lnTo>
                  <a:lnTo>
                    <a:pt x="832" y="63"/>
                  </a:lnTo>
                  <a:lnTo>
                    <a:pt x="832" y="61"/>
                  </a:lnTo>
                  <a:lnTo>
                    <a:pt x="831" y="61"/>
                  </a:lnTo>
                  <a:lnTo>
                    <a:pt x="832" y="60"/>
                  </a:lnTo>
                  <a:lnTo>
                    <a:pt x="832" y="59"/>
                  </a:lnTo>
                  <a:lnTo>
                    <a:pt x="834" y="59"/>
                  </a:lnTo>
                  <a:lnTo>
                    <a:pt x="832" y="59"/>
                  </a:lnTo>
                  <a:lnTo>
                    <a:pt x="834" y="59"/>
                  </a:lnTo>
                  <a:lnTo>
                    <a:pt x="834" y="58"/>
                  </a:lnTo>
                  <a:lnTo>
                    <a:pt x="835" y="58"/>
                  </a:lnTo>
                  <a:lnTo>
                    <a:pt x="836" y="58"/>
                  </a:lnTo>
                  <a:lnTo>
                    <a:pt x="838" y="58"/>
                  </a:lnTo>
                  <a:lnTo>
                    <a:pt x="839" y="56"/>
                  </a:lnTo>
                  <a:lnTo>
                    <a:pt x="840" y="56"/>
                  </a:lnTo>
                  <a:lnTo>
                    <a:pt x="840" y="55"/>
                  </a:lnTo>
                  <a:lnTo>
                    <a:pt x="841" y="55"/>
                  </a:lnTo>
                  <a:lnTo>
                    <a:pt x="841" y="54"/>
                  </a:lnTo>
                  <a:lnTo>
                    <a:pt x="841" y="55"/>
                  </a:lnTo>
                  <a:lnTo>
                    <a:pt x="841" y="54"/>
                  </a:lnTo>
                  <a:lnTo>
                    <a:pt x="843" y="54"/>
                  </a:lnTo>
                  <a:lnTo>
                    <a:pt x="844" y="54"/>
                  </a:lnTo>
                  <a:lnTo>
                    <a:pt x="845" y="54"/>
                  </a:lnTo>
                  <a:lnTo>
                    <a:pt x="847" y="54"/>
                  </a:lnTo>
                  <a:lnTo>
                    <a:pt x="848" y="54"/>
                  </a:lnTo>
                  <a:lnTo>
                    <a:pt x="848" y="55"/>
                  </a:lnTo>
                  <a:lnTo>
                    <a:pt x="848" y="54"/>
                  </a:lnTo>
                  <a:lnTo>
                    <a:pt x="849" y="54"/>
                  </a:lnTo>
                  <a:lnTo>
                    <a:pt x="849" y="52"/>
                  </a:lnTo>
                  <a:lnTo>
                    <a:pt x="851" y="52"/>
                  </a:lnTo>
                  <a:lnTo>
                    <a:pt x="851" y="54"/>
                  </a:lnTo>
                  <a:lnTo>
                    <a:pt x="852" y="54"/>
                  </a:lnTo>
                  <a:lnTo>
                    <a:pt x="852" y="55"/>
                  </a:lnTo>
                  <a:lnTo>
                    <a:pt x="853" y="55"/>
                  </a:lnTo>
                  <a:lnTo>
                    <a:pt x="855" y="55"/>
                  </a:lnTo>
                  <a:lnTo>
                    <a:pt x="853" y="55"/>
                  </a:lnTo>
                  <a:lnTo>
                    <a:pt x="855" y="56"/>
                  </a:lnTo>
                  <a:lnTo>
                    <a:pt x="856" y="56"/>
                  </a:lnTo>
                  <a:lnTo>
                    <a:pt x="857" y="56"/>
                  </a:lnTo>
                  <a:lnTo>
                    <a:pt x="858" y="56"/>
                  </a:lnTo>
                  <a:lnTo>
                    <a:pt x="860" y="56"/>
                  </a:lnTo>
                  <a:lnTo>
                    <a:pt x="861" y="56"/>
                  </a:lnTo>
                  <a:lnTo>
                    <a:pt x="862" y="56"/>
                  </a:lnTo>
                  <a:lnTo>
                    <a:pt x="864" y="56"/>
                  </a:lnTo>
                  <a:lnTo>
                    <a:pt x="864" y="55"/>
                  </a:lnTo>
                  <a:lnTo>
                    <a:pt x="864" y="54"/>
                  </a:lnTo>
                  <a:lnTo>
                    <a:pt x="865" y="54"/>
                  </a:lnTo>
                  <a:lnTo>
                    <a:pt x="866" y="54"/>
                  </a:lnTo>
                  <a:lnTo>
                    <a:pt x="868" y="54"/>
                  </a:lnTo>
                  <a:lnTo>
                    <a:pt x="868" y="52"/>
                  </a:lnTo>
                  <a:lnTo>
                    <a:pt x="868" y="54"/>
                  </a:lnTo>
                  <a:lnTo>
                    <a:pt x="869" y="54"/>
                  </a:lnTo>
                  <a:lnTo>
                    <a:pt x="870" y="54"/>
                  </a:lnTo>
                  <a:lnTo>
                    <a:pt x="870" y="55"/>
                  </a:lnTo>
                  <a:lnTo>
                    <a:pt x="870" y="56"/>
                  </a:lnTo>
                  <a:lnTo>
                    <a:pt x="872" y="56"/>
                  </a:lnTo>
                  <a:lnTo>
                    <a:pt x="873" y="56"/>
                  </a:lnTo>
                  <a:lnTo>
                    <a:pt x="873" y="58"/>
                  </a:lnTo>
                  <a:lnTo>
                    <a:pt x="872" y="58"/>
                  </a:lnTo>
                  <a:lnTo>
                    <a:pt x="873" y="59"/>
                  </a:lnTo>
                  <a:lnTo>
                    <a:pt x="872" y="59"/>
                  </a:lnTo>
                  <a:lnTo>
                    <a:pt x="873" y="59"/>
                  </a:lnTo>
                  <a:lnTo>
                    <a:pt x="873" y="60"/>
                  </a:lnTo>
                  <a:lnTo>
                    <a:pt x="874" y="60"/>
                  </a:lnTo>
                  <a:lnTo>
                    <a:pt x="874" y="61"/>
                  </a:lnTo>
                  <a:lnTo>
                    <a:pt x="876" y="61"/>
                  </a:lnTo>
                  <a:lnTo>
                    <a:pt x="874" y="61"/>
                  </a:lnTo>
                  <a:lnTo>
                    <a:pt x="876" y="61"/>
                  </a:lnTo>
                  <a:lnTo>
                    <a:pt x="877" y="61"/>
                  </a:lnTo>
                  <a:lnTo>
                    <a:pt x="878" y="63"/>
                  </a:lnTo>
                  <a:lnTo>
                    <a:pt x="878" y="61"/>
                  </a:lnTo>
                  <a:lnTo>
                    <a:pt x="879" y="61"/>
                  </a:lnTo>
                  <a:lnTo>
                    <a:pt x="879" y="60"/>
                  </a:lnTo>
                  <a:lnTo>
                    <a:pt x="879" y="61"/>
                  </a:lnTo>
                  <a:lnTo>
                    <a:pt x="879" y="60"/>
                  </a:lnTo>
                  <a:lnTo>
                    <a:pt x="879" y="61"/>
                  </a:lnTo>
                  <a:lnTo>
                    <a:pt x="881" y="61"/>
                  </a:lnTo>
                  <a:lnTo>
                    <a:pt x="881" y="60"/>
                  </a:lnTo>
                  <a:lnTo>
                    <a:pt x="881" y="61"/>
                  </a:lnTo>
                  <a:lnTo>
                    <a:pt x="881" y="60"/>
                  </a:lnTo>
                  <a:lnTo>
                    <a:pt x="882" y="60"/>
                  </a:lnTo>
                  <a:lnTo>
                    <a:pt x="882" y="59"/>
                  </a:lnTo>
                  <a:lnTo>
                    <a:pt x="883" y="59"/>
                  </a:lnTo>
                  <a:lnTo>
                    <a:pt x="883" y="60"/>
                  </a:lnTo>
                  <a:lnTo>
                    <a:pt x="885" y="60"/>
                  </a:lnTo>
                  <a:lnTo>
                    <a:pt x="885" y="59"/>
                  </a:lnTo>
                  <a:lnTo>
                    <a:pt x="885" y="60"/>
                  </a:lnTo>
                  <a:lnTo>
                    <a:pt x="886" y="60"/>
                  </a:lnTo>
                  <a:lnTo>
                    <a:pt x="886" y="59"/>
                  </a:lnTo>
                  <a:lnTo>
                    <a:pt x="886" y="60"/>
                  </a:lnTo>
                  <a:lnTo>
                    <a:pt x="887" y="60"/>
                  </a:lnTo>
                  <a:lnTo>
                    <a:pt x="887" y="61"/>
                  </a:lnTo>
                  <a:lnTo>
                    <a:pt x="889" y="61"/>
                  </a:lnTo>
                  <a:lnTo>
                    <a:pt x="889" y="63"/>
                  </a:lnTo>
                  <a:lnTo>
                    <a:pt x="890" y="63"/>
                  </a:lnTo>
                  <a:lnTo>
                    <a:pt x="890" y="61"/>
                  </a:lnTo>
                  <a:lnTo>
                    <a:pt x="890" y="63"/>
                  </a:lnTo>
                  <a:lnTo>
                    <a:pt x="891" y="63"/>
                  </a:lnTo>
                  <a:lnTo>
                    <a:pt x="893" y="63"/>
                  </a:lnTo>
                  <a:lnTo>
                    <a:pt x="893" y="64"/>
                  </a:lnTo>
                  <a:lnTo>
                    <a:pt x="894" y="64"/>
                  </a:lnTo>
                  <a:lnTo>
                    <a:pt x="895" y="64"/>
                  </a:lnTo>
                  <a:lnTo>
                    <a:pt x="895" y="65"/>
                  </a:lnTo>
                  <a:lnTo>
                    <a:pt x="896" y="65"/>
                  </a:lnTo>
                  <a:lnTo>
                    <a:pt x="896" y="67"/>
                  </a:lnTo>
                  <a:lnTo>
                    <a:pt x="896" y="68"/>
                  </a:lnTo>
                  <a:lnTo>
                    <a:pt x="898" y="68"/>
                  </a:lnTo>
                  <a:lnTo>
                    <a:pt x="898" y="69"/>
                  </a:lnTo>
                  <a:lnTo>
                    <a:pt x="898" y="71"/>
                  </a:lnTo>
                  <a:lnTo>
                    <a:pt x="898" y="69"/>
                  </a:lnTo>
                  <a:lnTo>
                    <a:pt x="899" y="68"/>
                  </a:lnTo>
                  <a:lnTo>
                    <a:pt x="899" y="69"/>
                  </a:lnTo>
                  <a:lnTo>
                    <a:pt x="900" y="69"/>
                  </a:lnTo>
                  <a:lnTo>
                    <a:pt x="899" y="69"/>
                  </a:lnTo>
                  <a:lnTo>
                    <a:pt x="899" y="71"/>
                  </a:lnTo>
                  <a:lnTo>
                    <a:pt x="900" y="71"/>
                  </a:lnTo>
                  <a:lnTo>
                    <a:pt x="900" y="69"/>
                  </a:lnTo>
                  <a:lnTo>
                    <a:pt x="900" y="71"/>
                  </a:lnTo>
                  <a:lnTo>
                    <a:pt x="902" y="71"/>
                  </a:lnTo>
                  <a:lnTo>
                    <a:pt x="903" y="71"/>
                  </a:lnTo>
                  <a:lnTo>
                    <a:pt x="904" y="71"/>
                  </a:lnTo>
                  <a:lnTo>
                    <a:pt x="906" y="71"/>
                  </a:lnTo>
                  <a:lnTo>
                    <a:pt x="907" y="71"/>
                  </a:lnTo>
                  <a:lnTo>
                    <a:pt x="908" y="71"/>
                  </a:lnTo>
                  <a:lnTo>
                    <a:pt x="908" y="69"/>
                  </a:lnTo>
                  <a:lnTo>
                    <a:pt x="908" y="71"/>
                  </a:lnTo>
                  <a:lnTo>
                    <a:pt x="910" y="69"/>
                  </a:lnTo>
                  <a:lnTo>
                    <a:pt x="910" y="71"/>
                  </a:lnTo>
                  <a:lnTo>
                    <a:pt x="911" y="71"/>
                  </a:lnTo>
                  <a:lnTo>
                    <a:pt x="912" y="71"/>
                  </a:lnTo>
                  <a:lnTo>
                    <a:pt x="913" y="71"/>
                  </a:lnTo>
                  <a:lnTo>
                    <a:pt x="913" y="69"/>
                  </a:lnTo>
                  <a:lnTo>
                    <a:pt x="915" y="69"/>
                  </a:lnTo>
                  <a:lnTo>
                    <a:pt x="916" y="69"/>
                  </a:lnTo>
                  <a:lnTo>
                    <a:pt x="916" y="68"/>
                  </a:lnTo>
                  <a:lnTo>
                    <a:pt x="916" y="69"/>
                  </a:lnTo>
                  <a:lnTo>
                    <a:pt x="917" y="69"/>
                  </a:lnTo>
                  <a:lnTo>
                    <a:pt x="919" y="69"/>
                  </a:lnTo>
                  <a:lnTo>
                    <a:pt x="919" y="71"/>
                  </a:lnTo>
                  <a:lnTo>
                    <a:pt x="920" y="69"/>
                  </a:lnTo>
                  <a:lnTo>
                    <a:pt x="920" y="71"/>
                  </a:lnTo>
                  <a:lnTo>
                    <a:pt x="921" y="71"/>
                  </a:lnTo>
                  <a:lnTo>
                    <a:pt x="921" y="69"/>
                  </a:lnTo>
                  <a:lnTo>
                    <a:pt x="923" y="69"/>
                  </a:lnTo>
                  <a:lnTo>
                    <a:pt x="923" y="68"/>
                  </a:lnTo>
                  <a:lnTo>
                    <a:pt x="921" y="68"/>
                  </a:lnTo>
                  <a:lnTo>
                    <a:pt x="923" y="67"/>
                  </a:lnTo>
                  <a:lnTo>
                    <a:pt x="923" y="65"/>
                  </a:lnTo>
                  <a:lnTo>
                    <a:pt x="923" y="64"/>
                  </a:lnTo>
                  <a:lnTo>
                    <a:pt x="924" y="64"/>
                  </a:lnTo>
                  <a:lnTo>
                    <a:pt x="924" y="63"/>
                  </a:lnTo>
                  <a:lnTo>
                    <a:pt x="924" y="64"/>
                  </a:lnTo>
                  <a:lnTo>
                    <a:pt x="925" y="64"/>
                  </a:lnTo>
                  <a:lnTo>
                    <a:pt x="925" y="65"/>
                  </a:lnTo>
                  <a:lnTo>
                    <a:pt x="927" y="65"/>
                  </a:lnTo>
                  <a:lnTo>
                    <a:pt x="928" y="65"/>
                  </a:lnTo>
                  <a:lnTo>
                    <a:pt x="927" y="65"/>
                  </a:lnTo>
                  <a:lnTo>
                    <a:pt x="927" y="64"/>
                  </a:lnTo>
                  <a:lnTo>
                    <a:pt x="928" y="65"/>
                  </a:lnTo>
                  <a:lnTo>
                    <a:pt x="928" y="64"/>
                  </a:lnTo>
                  <a:lnTo>
                    <a:pt x="929" y="65"/>
                  </a:lnTo>
                  <a:lnTo>
                    <a:pt x="929" y="64"/>
                  </a:lnTo>
                  <a:lnTo>
                    <a:pt x="929" y="65"/>
                  </a:lnTo>
                  <a:lnTo>
                    <a:pt x="929" y="64"/>
                  </a:lnTo>
                  <a:lnTo>
                    <a:pt x="931" y="64"/>
                  </a:lnTo>
                  <a:lnTo>
                    <a:pt x="932" y="65"/>
                  </a:lnTo>
                  <a:lnTo>
                    <a:pt x="932" y="64"/>
                  </a:lnTo>
                  <a:lnTo>
                    <a:pt x="932" y="63"/>
                  </a:lnTo>
                  <a:lnTo>
                    <a:pt x="933" y="64"/>
                  </a:lnTo>
                  <a:lnTo>
                    <a:pt x="933" y="63"/>
                  </a:lnTo>
                  <a:lnTo>
                    <a:pt x="934" y="63"/>
                  </a:lnTo>
                  <a:lnTo>
                    <a:pt x="934" y="61"/>
                  </a:lnTo>
                  <a:lnTo>
                    <a:pt x="936" y="61"/>
                  </a:lnTo>
                  <a:lnTo>
                    <a:pt x="937" y="61"/>
                  </a:lnTo>
                  <a:lnTo>
                    <a:pt x="938" y="61"/>
                  </a:lnTo>
                  <a:lnTo>
                    <a:pt x="938" y="63"/>
                  </a:lnTo>
                  <a:lnTo>
                    <a:pt x="940" y="63"/>
                  </a:lnTo>
                  <a:lnTo>
                    <a:pt x="940" y="64"/>
                  </a:lnTo>
                  <a:lnTo>
                    <a:pt x="938" y="64"/>
                  </a:lnTo>
                  <a:lnTo>
                    <a:pt x="940" y="64"/>
                  </a:lnTo>
                  <a:lnTo>
                    <a:pt x="941" y="64"/>
                  </a:lnTo>
                  <a:lnTo>
                    <a:pt x="942" y="64"/>
                  </a:lnTo>
                  <a:lnTo>
                    <a:pt x="942" y="63"/>
                  </a:lnTo>
                  <a:lnTo>
                    <a:pt x="944" y="63"/>
                  </a:lnTo>
                  <a:lnTo>
                    <a:pt x="945" y="63"/>
                  </a:lnTo>
                  <a:lnTo>
                    <a:pt x="946" y="63"/>
                  </a:lnTo>
                  <a:lnTo>
                    <a:pt x="948" y="63"/>
                  </a:lnTo>
                  <a:lnTo>
                    <a:pt x="949" y="63"/>
                  </a:lnTo>
                  <a:lnTo>
                    <a:pt x="950" y="63"/>
                  </a:lnTo>
                  <a:lnTo>
                    <a:pt x="949" y="63"/>
                  </a:lnTo>
                  <a:lnTo>
                    <a:pt x="950" y="63"/>
                  </a:lnTo>
                  <a:lnTo>
                    <a:pt x="950" y="64"/>
                  </a:lnTo>
                  <a:lnTo>
                    <a:pt x="950" y="65"/>
                  </a:lnTo>
                  <a:lnTo>
                    <a:pt x="950" y="67"/>
                  </a:lnTo>
                  <a:lnTo>
                    <a:pt x="950" y="68"/>
                  </a:lnTo>
                  <a:lnTo>
                    <a:pt x="951" y="68"/>
                  </a:lnTo>
                  <a:lnTo>
                    <a:pt x="953" y="68"/>
                  </a:lnTo>
                  <a:lnTo>
                    <a:pt x="953" y="67"/>
                  </a:lnTo>
                  <a:lnTo>
                    <a:pt x="954" y="68"/>
                  </a:lnTo>
                  <a:lnTo>
                    <a:pt x="955" y="68"/>
                  </a:lnTo>
                  <a:lnTo>
                    <a:pt x="957" y="68"/>
                  </a:lnTo>
                  <a:lnTo>
                    <a:pt x="957" y="67"/>
                  </a:lnTo>
                  <a:lnTo>
                    <a:pt x="958" y="67"/>
                  </a:lnTo>
                  <a:lnTo>
                    <a:pt x="958" y="65"/>
                  </a:lnTo>
                  <a:lnTo>
                    <a:pt x="958" y="67"/>
                  </a:lnTo>
                  <a:lnTo>
                    <a:pt x="959" y="67"/>
                  </a:lnTo>
                  <a:lnTo>
                    <a:pt x="959" y="65"/>
                  </a:lnTo>
                  <a:lnTo>
                    <a:pt x="959" y="67"/>
                  </a:lnTo>
                  <a:lnTo>
                    <a:pt x="961" y="67"/>
                  </a:lnTo>
                  <a:lnTo>
                    <a:pt x="962" y="68"/>
                  </a:lnTo>
                  <a:lnTo>
                    <a:pt x="963" y="68"/>
                  </a:lnTo>
                  <a:lnTo>
                    <a:pt x="965" y="69"/>
                  </a:lnTo>
                  <a:lnTo>
                    <a:pt x="965" y="71"/>
                  </a:lnTo>
                  <a:lnTo>
                    <a:pt x="963" y="71"/>
                  </a:lnTo>
                  <a:lnTo>
                    <a:pt x="963" y="72"/>
                  </a:lnTo>
                  <a:lnTo>
                    <a:pt x="965" y="72"/>
                  </a:lnTo>
                  <a:lnTo>
                    <a:pt x="965" y="73"/>
                  </a:lnTo>
                  <a:lnTo>
                    <a:pt x="966" y="73"/>
                  </a:lnTo>
                  <a:lnTo>
                    <a:pt x="966" y="72"/>
                  </a:lnTo>
                  <a:lnTo>
                    <a:pt x="967" y="72"/>
                  </a:lnTo>
                  <a:lnTo>
                    <a:pt x="967" y="71"/>
                  </a:lnTo>
                  <a:lnTo>
                    <a:pt x="967" y="69"/>
                  </a:lnTo>
                  <a:lnTo>
                    <a:pt x="969" y="69"/>
                  </a:lnTo>
                  <a:lnTo>
                    <a:pt x="970" y="69"/>
                  </a:lnTo>
                  <a:lnTo>
                    <a:pt x="970" y="68"/>
                  </a:lnTo>
                  <a:lnTo>
                    <a:pt x="971" y="68"/>
                  </a:lnTo>
                  <a:lnTo>
                    <a:pt x="971" y="67"/>
                  </a:lnTo>
                  <a:lnTo>
                    <a:pt x="971" y="68"/>
                  </a:lnTo>
                  <a:lnTo>
                    <a:pt x="972" y="68"/>
                  </a:lnTo>
                  <a:lnTo>
                    <a:pt x="972" y="69"/>
                  </a:lnTo>
                  <a:lnTo>
                    <a:pt x="972" y="71"/>
                  </a:lnTo>
                  <a:lnTo>
                    <a:pt x="972" y="72"/>
                  </a:lnTo>
                  <a:lnTo>
                    <a:pt x="974" y="72"/>
                  </a:lnTo>
                  <a:lnTo>
                    <a:pt x="974" y="71"/>
                  </a:lnTo>
                  <a:lnTo>
                    <a:pt x="975" y="71"/>
                  </a:lnTo>
                  <a:lnTo>
                    <a:pt x="975" y="72"/>
                  </a:lnTo>
                  <a:lnTo>
                    <a:pt x="976" y="72"/>
                  </a:lnTo>
                  <a:lnTo>
                    <a:pt x="978" y="72"/>
                  </a:lnTo>
                  <a:lnTo>
                    <a:pt x="978" y="73"/>
                  </a:lnTo>
                  <a:lnTo>
                    <a:pt x="979" y="73"/>
                  </a:lnTo>
                  <a:lnTo>
                    <a:pt x="979" y="75"/>
                  </a:lnTo>
                  <a:lnTo>
                    <a:pt x="979" y="73"/>
                  </a:lnTo>
                  <a:lnTo>
                    <a:pt x="980" y="73"/>
                  </a:lnTo>
                  <a:lnTo>
                    <a:pt x="982" y="73"/>
                  </a:lnTo>
                  <a:lnTo>
                    <a:pt x="983" y="73"/>
                  </a:lnTo>
                  <a:lnTo>
                    <a:pt x="984" y="73"/>
                  </a:lnTo>
                  <a:lnTo>
                    <a:pt x="986" y="73"/>
                  </a:lnTo>
                  <a:lnTo>
                    <a:pt x="986" y="72"/>
                  </a:lnTo>
                  <a:lnTo>
                    <a:pt x="986" y="71"/>
                  </a:lnTo>
                  <a:lnTo>
                    <a:pt x="987" y="71"/>
                  </a:lnTo>
                  <a:lnTo>
                    <a:pt x="987" y="69"/>
                  </a:lnTo>
                  <a:lnTo>
                    <a:pt x="988" y="69"/>
                  </a:lnTo>
                  <a:lnTo>
                    <a:pt x="988" y="68"/>
                  </a:lnTo>
                  <a:lnTo>
                    <a:pt x="989" y="68"/>
                  </a:lnTo>
                  <a:lnTo>
                    <a:pt x="989" y="67"/>
                  </a:lnTo>
                  <a:lnTo>
                    <a:pt x="989" y="65"/>
                  </a:lnTo>
                  <a:lnTo>
                    <a:pt x="991" y="65"/>
                  </a:lnTo>
                  <a:lnTo>
                    <a:pt x="991" y="64"/>
                  </a:lnTo>
                  <a:lnTo>
                    <a:pt x="991" y="63"/>
                  </a:lnTo>
                  <a:lnTo>
                    <a:pt x="991" y="64"/>
                  </a:lnTo>
                  <a:lnTo>
                    <a:pt x="992" y="64"/>
                  </a:lnTo>
                  <a:lnTo>
                    <a:pt x="992" y="63"/>
                  </a:lnTo>
                  <a:lnTo>
                    <a:pt x="993" y="63"/>
                  </a:lnTo>
                  <a:lnTo>
                    <a:pt x="993" y="61"/>
                  </a:lnTo>
                  <a:lnTo>
                    <a:pt x="995" y="63"/>
                  </a:lnTo>
                  <a:lnTo>
                    <a:pt x="995" y="61"/>
                  </a:lnTo>
                  <a:lnTo>
                    <a:pt x="996" y="61"/>
                  </a:lnTo>
                  <a:lnTo>
                    <a:pt x="1017" y="60"/>
                  </a:lnTo>
                  <a:lnTo>
                    <a:pt x="1018" y="60"/>
                  </a:lnTo>
                  <a:lnTo>
                    <a:pt x="1020" y="60"/>
                  </a:lnTo>
                  <a:lnTo>
                    <a:pt x="1021" y="60"/>
                  </a:lnTo>
                  <a:lnTo>
                    <a:pt x="1022" y="60"/>
                  </a:lnTo>
                  <a:lnTo>
                    <a:pt x="1024" y="60"/>
                  </a:lnTo>
                  <a:lnTo>
                    <a:pt x="1024" y="61"/>
                  </a:lnTo>
                  <a:lnTo>
                    <a:pt x="1025" y="61"/>
                  </a:lnTo>
                  <a:lnTo>
                    <a:pt x="1025" y="60"/>
                  </a:lnTo>
                  <a:lnTo>
                    <a:pt x="1026" y="60"/>
                  </a:lnTo>
                  <a:lnTo>
                    <a:pt x="1027" y="59"/>
                  </a:lnTo>
                  <a:lnTo>
                    <a:pt x="1027" y="58"/>
                  </a:lnTo>
                  <a:lnTo>
                    <a:pt x="1029" y="58"/>
                  </a:lnTo>
                  <a:lnTo>
                    <a:pt x="1030" y="58"/>
                  </a:lnTo>
                  <a:lnTo>
                    <a:pt x="1031" y="58"/>
                  </a:lnTo>
                  <a:lnTo>
                    <a:pt x="1031" y="56"/>
                  </a:lnTo>
                  <a:lnTo>
                    <a:pt x="1033" y="56"/>
                  </a:lnTo>
                  <a:lnTo>
                    <a:pt x="1033" y="55"/>
                  </a:lnTo>
                  <a:lnTo>
                    <a:pt x="1033" y="56"/>
                  </a:lnTo>
                  <a:lnTo>
                    <a:pt x="1034" y="56"/>
                  </a:lnTo>
                  <a:lnTo>
                    <a:pt x="1035" y="52"/>
                  </a:lnTo>
                  <a:lnTo>
                    <a:pt x="1037" y="52"/>
                  </a:lnTo>
                  <a:lnTo>
                    <a:pt x="1037" y="51"/>
                  </a:lnTo>
                  <a:lnTo>
                    <a:pt x="1035" y="51"/>
                  </a:lnTo>
                  <a:lnTo>
                    <a:pt x="1035" y="50"/>
                  </a:lnTo>
                  <a:lnTo>
                    <a:pt x="1037" y="50"/>
                  </a:lnTo>
                  <a:lnTo>
                    <a:pt x="1038" y="50"/>
                  </a:lnTo>
                  <a:lnTo>
                    <a:pt x="1039" y="50"/>
                  </a:lnTo>
                  <a:lnTo>
                    <a:pt x="1039" y="48"/>
                  </a:lnTo>
                  <a:lnTo>
                    <a:pt x="1041" y="48"/>
                  </a:lnTo>
                  <a:lnTo>
                    <a:pt x="1041" y="47"/>
                  </a:lnTo>
                  <a:lnTo>
                    <a:pt x="1039" y="47"/>
                  </a:lnTo>
                  <a:lnTo>
                    <a:pt x="1039" y="46"/>
                  </a:lnTo>
                  <a:lnTo>
                    <a:pt x="1039" y="44"/>
                  </a:lnTo>
                  <a:lnTo>
                    <a:pt x="1041" y="44"/>
                  </a:lnTo>
                  <a:lnTo>
                    <a:pt x="1041" y="46"/>
                  </a:lnTo>
                  <a:lnTo>
                    <a:pt x="1042" y="46"/>
                  </a:lnTo>
                  <a:lnTo>
                    <a:pt x="1043" y="46"/>
                  </a:lnTo>
                  <a:lnTo>
                    <a:pt x="1043" y="47"/>
                  </a:lnTo>
                  <a:lnTo>
                    <a:pt x="1044" y="46"/>
                  </a:lnTo>
                  <a:lnTo>
                    <a:pt x="1046" y="46"/>
                  </a:lnTo>
                  <a:lnTo>
                    <a:pt x="1046" y="47"/>
                  </a:lnTo>
                  <a:lnTo>
                    <a:pt x="1044" y="47"/>
                  </a:lnTo>
                  <a:lnTo>
                    <a:pt x="1044" y="48"/>
                  </a:lnTo>
                  <a:lnTo>
                    <a:pt x="1044" y="50"/>
                  </a:lnTo>
                  <a:lnTo>
                    <a:pt x="1044" y="51"/>
                  </a:lnTo>
                  <a:lnTo>
                    <a:pt x="1044" y="52"/>
                  </a:lnTo>
                  <a:lnTo>
                    <a:pt x="1043" y="52"/>
                  </a:lnTo>
                  <a:lnTo>
                    <a:pt x="1044" y="52"/>
                  </a:lnTo>
                  <a:lnTo>
                    <a:pt x="1044" y="51"/>
                  </a:lnTo>
                  <a:lnTo>
                    <a:pt x="1046" y="51"/>
                  </a:lnTo>
                  <a:lnTo>
                    <a:pt x="1046" y="52"/>
                  </a:lnTo>
                  <a:lnTo>
                    <a:pt x="1046" y="54"/>
                  </a:lnTo>
                  <a:lnTo>
                    <a:pt x="1044" y="54"/>
                  </a:lnTo>
                  <a:lnTo>
                    <a:pt x="1044" y="55"/>
                  </a:lnTo>
                  <a:lnTo>
                    <a:pt x="1044" y="56"/>
                  </a:lnTo>
                  <a:lnTo>
                    <a:pt x="1046" y="56"/>
                  </a:lnTo>
                  <a:lnTo>
                    <a:pt x="1046" y="58"/>
                  </a:lnTo>
                  <a:lnTo>
                    <a:pt x="1046" y="59"/>
                  </a:lnTo>
                  <a:lnTo>
                    <a:pt x="1047" y="58"/>
                  </a:lnTo>
                  <a:lnTo>
                    <a:pt x="1048" y="56"/>
                  </a:lnTo>
                  <a:lnTo>
                    <a:pt x="1050" y="56"/>
                  </a:lnTo>
                  <a:lnTo>
                    <a:pt x="1050" y="58"/>
                  </a:lnTo>
                  <a:lnTo>
                    <a:pt x="1050" y="59"/>
                  </a:lnTo>
                  <a:lnTo>
                    <a:pt x="1050" y="60"/>
                  </a:lnTo>
                  <a:lnTo>
                    <a:pt x="1051" y="60"/>
                  </a:lnTo>
                  <a:lnTo>
                    <a:pt x="1051" y="59"/>
                  </a:lnTo>
                  <a:lnTo>
                    <a:pt x="1052" y="60"/>
                  </a:lnTo>
                  <a:lnTo>
                    <a:pt x="1054" y="60"/>
                  </a:lnTo>
                  <a:lnTo>
                    <a:pt x="1055" y="61"/>
                  </a:lnTo>
                  <a:lnTo>
                    <a:pt x="1055" y="60"/>
                  </a:lnTo>
                  <a:lnTo>
                    <a:pt x="1055" y="59"/>
                  </a:lnTo>
                  <a:lnTo>
                    <a:pt x="1054" y="59"/>
                  </a:lnTo>
                  <a:lnTo>
                    <a:pt x="1054" y="58"/>
                  </a:lnTo>
                  <a:lnTo>
                    <a:pt x="1052" y="58"/>
                  </a:lnTo>
                  <a:lnTo>
                    <a:pt x="1052" y="56"/>
                  </a:lnTo>
                  <a:lnTo>
                    <a:pt x="1051" y="55"/>
                  </a:lnTo>
                  <a:lnTo>
                    <a:pt x="1051" y="54"/>
                  </a:lnTo>
                  <a:lnTo>
                    <a:pt x="1052" y="54"/>
                  </a:lnTo>
                  <a:lnTo>
                    <a:pt x="1054" y="54"/>
                  </a:lnTo>
                  <a:lnTo>
                    <a:pt x="1054" y="52"/>
                  </a:lnTo>
                  <a:lnTo>
                    <a:pt x="1055" y="52"/>
                  </a:lnTo>
                  <a:lnTo>
                    <a:pt x="1055" y="54"/>
                  </a:lnTo>
                  <a:lnTo>
                    <a:pt x="1056" y="54"/>
                  </a:lnTo>
                  <a:lnTo>
                    <a:pt x="1056" y="55"/>
                  </a:lnTo>
                  <a:lnTo>
                    <a:pt x="1056" y="54"/>
                  </a:lnTo>
                  <a:lnTo>
                    <a:pt x="1058" y="54"/>
                  </a:lnTo>
                  <a:lnTo>
                    <a:pt x="1058" y="52"/>
                  </a:lnTo>
                  <a:lnTo>
                    <a:pt x="1059" y="52"/>
                  </a:lnTo>
                  <a:lnTo>
                    <a:pt x="1060" y="52"/>
                  </a:lnTo>
                  <a:lnTo>
                    <a:pt x="1060" y="54"/>
                  </a:lnTo>
                  <a:lnTo>
                    <a:pt x="1059" y="54"/>
                  </a:lnTo>
                  <a:lnTo>
                    <a:pt x="1059" y="55"/>
                  </a:lnTo>
                  <a:lnTo>
                    <a:pt x="1060" y="55"/>
                  </a:lnTo>
                  <a:lnTo>
                    <a:pt x="1060" y="54"/>
                  </a:lnTo>
                  <a:lnTo>
                    <a:pt x="1062" y="54"/>
                  </a:lnTo>
                  <a:lnTo>
                    <a:pt x="1063" y="52"/>
                  </a:lnTo>
                  <a:lnTo>
                    <a:pt x="1064" y="51"/>
                  </a:lnTo>
                  <a:lnTo>
                    <a:pt x="1064" y="50"/>
                  </a:lnTo>
                  <a:lnTo>
                    <a:pt x="1064" y="48"/>
                  </a:lnTo>
                  <a:lnTo>
                    <a:pt x="1065" y="50"/>
                  </a:lnTo>
                  <a:lnTo>
                    <a:pt x="1065" y="51"/>
                  </a:lnTo>
                  <a:lnTo>
                    <a:pt x="1065" y="52"/>
                  </a:lnTo>
                  <a:lnTo>
                    <a:pt x="1067" y="52"/>
                  </a:lnTo>
                  <a:lnTo>
                    <a:pt x="1067" y="54"/>
                  </a:lnTo>
                  <a:lnTo>
                    <a:pt x="1068" y="55"/>
                  </a:lnTo>
                  <a:lnTo>
                    <a:pt x="1068" y="54"/>
                  </a:lnTo>
                  <a:lnTo>
                    <a:pt x="1069" y="54"/>
                  </a:lnTo>
                  <a:lnTo>
                    <a:pt x="1069" y="55"/>
                  </a:lnTo>
                  <a:lnTo>
                    <a:pt x="1069" y="56"/>
                  </a:lnTo>
                  <a:lnTo>
                    <a:pt x="1069" y="58"/>
                  </a:lnTo>
                  <a:lnTo>
                    <a:pt x="1069" y="59"/>
                  </a:lnTo>
                  <a:lnTo>
                    <a:pt x="1069" y="60"/>
                  </a:lnTo>
                  <a:lnTo>
                    <a:pt x="1071" y="60"/>
                  </a:lnTo>
                  <a:lnTo>
                    <a:pt x="1071" y="61"/>
                  </a:lnTo>
                  <a:lnTo>
                    <a:pt x="1071" y="63"/>
                  </a:lnTo>
                  <a:lnTo>
                    <a:pt x="1071" y="64"/>
                  </a:lnTo>
                  <a:lnTo>
                    <a:pt x="1072" y="65"/>
                  </a:lnTo>
                  <a:lnTo>
                    <a:pt x="1072" y="67"/>
                  </a:lnTo>
                  <a:lnTo>
                    <a:pt x="1072" y="68"/>
                  </a:lnTo>
                  <a:lnTo>
                    <a:pt x="1072" y="69"/>
                  </a:lnTo>
                  <a:lnTo>
                    <a:pt x="1072" y="71"/>
                  </a:lnTo>
                  <a:lnTo>
                    <a:pt x="1072" y="72"/>
                  </a:lnTo>
                  <a:lnTo>
                    <a:pt x="1073" y="72"/>
                  </a:lnTo>
                  <a:lnTo>
                    <a:pt x="1073" y="73"/>
                  </a:lnTo>
                  <a:lnTo>
                    <a:pt x="1073" y="75"/>
                  </a:lnTo>
                  <a:lnTo>
                    <a:pt x="1075" y="75"/>
                  </a:lnTo>
                  <a:lnTo>
                    <a:pt x="1075" y="76"/>
                  </a:lnTo>
                  <a:lnTo>
                    <a:pt x="1075" y="77"/>
                  </a:lnTo>
                  <a:lnTo>
                    <a:pt x="1075" y="79"/>
                  </a:lnTo>
                  <a:lnTo>
                    <a:pt x="1075" y="80"/>
                  </a:lnTo>
                  <a:lnTo>
                    <a:pt x="1075" y="81"/>
                  </a:lnTo>
                  <a:lnTo>
                    <a:pt x="1075" y="82"/>
                  </a:lnTo>
                  <a:lnTo>
                    <a:pt x="1076" y="82"/>
                  </a:lnTo>
                  <a:lnTo>
                    <a:pt x="1076" y="84"/>
                  </a:lnTo>
                  <a:lnTo>
                    <a:pt x="1076" y="85"/>
                  </a:lnTo>
                  <a:lnTo>
                    <a:pt x="1077" y="85"/>
                  </a:lnTo>
                  <a:lnTo>
                    <a:pt x="1077" y="86"/>
                  </a:lnTo>
                  <a:lnTo>
                    <a:pt x="1079" y="86"/>
                  </a:lnTo>
                  <a:lnTo>
                    <a:pt x="1079" y="88"/>
                  </a:lnTo>
                  <a:lnTo>
                    <a:pt x="1079" y="89"/>
                  </a:lnTo>
                  <a:lnTo>
                    <a:pt x="1080" y="90"/>
                  </a:lnTo>
                  <a:lnTo>
                    <a:pt x="1079" y="90"/>
                  </a:lnTo>
                  <a:lnTo>
                    <a:pt x="1079" y="92"/>
                  </a:lnTo>
                  <a:lnTo>
                    <a:pt x="1080" y="93"/>
                  </a:lnTo>
                  <a:lnTo>
                    <a:pt x="1079" y="93"/>
                  </a:lnTo>
                  <a:lnTo>
                    <a:pt x="1080" y="93"/>
                  </a:lnTo>
                  <a:lnTo>
                    <a:pt x="1079" y="93"/>
                  </a:lnTo>
                  <a:lnTo>
                    <a:pt x="1079" y="94"/>
                  </a:lnTo>
                  <a:lnTo>
                    <a:pt x="1079" y="96"/>
                  </a:lnTo>
                  <a:lnTo>
                    <a:pt x="1079" y="97"/>
                  </a:lnTo>
                  <a:lnTo>
                    <a:pt x="1080" y="97"/>
                  </a:lnTo>
                  <a:lnTo>
                    <a:pt x="1080" y="98"/>
                  </a:lnTo>
                  <a:lnTo>
                    <a:pt x="1081" y="98"/>
                  </a:lnTo>
                  <a:lnTo>
                    <a:pt x="1082" y="98"/>
                  </a:lnTo>
                  <a:lnTo>
                    <a:pt x="1084" y="98"/>
                  </a:lnTo>
                  <a:lnTo>
                    <a:pt x="1085" y="99"/>
                  </a:lnTo>
                  <a:lnTo>
                    <a:pt x="1085" y="101"/>
                  </a:lnTo>
                  <a:lnTo>
                    <a:pt x="1086" y="101"/>
                  </a:lnTo>
                  <a:lnTo>
                    <a:pt x="1086" y="102"/>
                  </a:lnTo>
                  <a:lnTo>
                    <a:pt x="1086" y="103"/>
                  </a:lnTo>
                  <a:lnTo>
                    <a:pt x="1086" y="105"/>
                  </a:lnTo>
                  <a:lnTo>
                    <a:pt x="1086" y="106"/>
                  </a:lnTo>
                  <a:lnTo>
                    <a:pt x="1086" y="107"/>
                  </a:lnTo>
                  <a:lnTo>
                    <a:pt x="1086" y="109"/>
                  </a:lnTo>
                  <a:lnTo>
                    <a:pt x="1088" y="109"/>
                  </a:lnTo>
                  <a:lnTo>
                    <a:pt x="1088" y="110"/>
                  </a:lnTo>
                  <a:lnTo>
                    <a:pt x="1088" y="111"/>
                  </a:lnTo>
                  <a:lnTo>
                    <a:pt x="1088" y="113"/>
                  </a:lnTo>
                  <a:lnTo>
                    <a:pt x="1088" y="114"/>
                  </a:lnTo>
                  <a:lnTo>
                    <a:pt x="1090" y="118"/>
                  </a:lnTo>
                  <a:lnTo>
                    <a:pt x="1092" y="118"/>
                  </a:lnTo>
                  <a:lnTo>
                    <a:pt x="1093" y="118"/>
                  </a:lnTo>
                  <a:lnTo>
                    <a:pt x="1094" y="118"/>
                  </a:lnTo>
                  <a:lnTo>
                    <a:pt x="1094" y="119"/>
                  </a:lnTo>
                  <a:lnTo>
                    <a:pt x="1094" y="120"/>
                  </a:lnTo>
                  <a:lnTo>
                    <a:pt x="1094" y="122"/>
                  </a:lnTo>
                  <a:lnTo>
                    <a:pt x="1094" y="123"/>
                  </a:lnTo>
                  <a:lnTo>
                    <a:pt x="1096" y="123"/>
                  </a:lnTo>
                  <a:lnTo>
                    <a:pt x="1096" y="124"/>
                  </a:lnTo>
                  <a:lnTo>
                    <a:pt x="1096" y="126"/>
                  </a:lnTo>
                  <a:lnTo>
                    <a:pt x="1097" y="126"/>
                  </a:lnTo>
                  <a:lnTo>
                    <a:pt x="1096" y="126"/>
                  </a:lnTo>
                  <a:lnTo>
                    <a:pt x="1097" y="126"/>
                  </a:lnTo>
                  <a:lnTo>
                    <a:pt x="1097" y="127"/>
                  </a:lnTo>
                  <a:lnTo>
                    <a:pt x="1097" y="128"/>
                  </a:lnTo>
                  <a:lnTo>
                    <a:pt x="1097" y="130"/>
                  </a:lnTo>
                  <a:lnTo>
                    <a:pt x="1098" y="131"/>
                  </a:lnTo>
                  <a:lnTo>
                    <a:pt x="1098" y="132"/>
                  </a:lnTo>
                  <a:lnTo>
                    <a:pt x="1098" y="133"/>
                  </a:lnTo>
                  <a:lnTo>
                    <a:pt x="1098" y="135"/>
                  </a:lnTo>
                  <a:lnTo>
                    <a:pt x="1098" y="136"/>
                  </a:lnTo>
                  <a:lnTo>
                    <a:pt x="1098" y="137"/>
                  </a:lnTo>
                  <a:lnTo>
                    <a:pt x="1099" y="139"/>
                  </a:lnTo>
                  <a:lnTo>
                    <a:pt x="1101" y="140"/>
                  </a:lnTo>
                  <a:lnTo>
                    <a:pt x="1102" y="141"/>
                  </a:lnTo>
                  <a:lnTo>
                    <a:pt x="1103" y="143"/>
                  </a:lnTo>
                  <a:lnTo>
                    <a:pt x="1107" y="144"/>
                  </a:lnTo>
                  <a:lnTo>
                    <a:pt x="1107" y="145"/>
                  </a:lnTo>
                  <a:lnTo>
                    <a:pt x="1109" y="147"/>
                  </a:lnTo>
                  <a:lnTo>
                    <a:pt x="1111" y="151"/>
                  </a:lnTo>
                  <a:lnTo>
                    <a:pt x="1113" y="152"/>
                  </a:lnTo>
                  <a:lnTo>
                    <a:pt x="1114" y="154"/>
                  </a:lnTo>
                  <a:lnTo>
                    <a:pt x="1117" y="156"/>
                  </a:lnTo>
                  <a:lnTo>
                    <a:pt x="1119" y="157"/>
                  </a:lnTo>
                  <a:lnTo>
                    <a:pt x="1120" y="157"/>
                  </a:lnTo>
                  <a:lnTo>
                    <a:pt x="1123" y="158"/>
                  </a:lnTo>
                  <a:lnTo>
                    <a:pt x="1126" y="160"/>
                  </a:lnTo>
                  <a:lnTo>
                    <a:pt x="1127" y="161"/>
                  </a:lnTo>
                  <a:lnTo>
                    <a:pt x="1131" y="162"/>
                  </a:lnTo>
                  <a:lnTo>
                    <a:pt x="1137" y="164"/>
                  </a:lnTo>
                  <a:lnTo>
                    <a:pt x="1144" y="165"/>
                  </a:lnTo>
                  <a:lnTo>
                    <a:pt x="1153" y="166"/>
                  </a:lnTo>
                  <a:lnTo>
                    <a:pt x="1155" y="166"/>
                  </a:lnTo>
                  <a:lnTo>
                    <a:pt x="1158" y="166"/>
                  </a:lnTo>
                  <a:lnTo>
                    <a:pt x="1165" y="168"/>
                  </a:lnTo>
                  <a:lnTo>
                    <a:pt x="1166" y="169"/>
                  </a:lnTo>
                  <a:lnTo>
                    <a:pt x="1168" y="169"/>
                  </a:lnTo>
                  <a:lnTo>
                    <a:pt x="1169" y="169"/>
                  </a:lnTo>
                  <a:lnTo>
                    <a:pt x="1173" y="169"/>
                  </a:lnTo>
                  <a:lnTo>
                    <a:pt x="1174" y="168"/>
                  </a:lnTo>
                  <a:lnTo>
                    <a:pt x="1175" y="168"/>
                  </a:lnTo>
                  <a:lnTo>
                    <a:pt x="1177" y="168"/>
                  </a:lnTo>
                  <a:lnTo>
                    <a:pt x="1178" y="168"/>
                  </a:lnTo>
                  <a:lnTo>
                    <a:pt x="1178" y="169"/>
                  </a:lnTo>
                  <a:lnTo>
                    <a:pt x="1179" y="170"/>
                  </a:lnTo>
                  <a:lnTo>
                    <a:pt x="1181" y="174"/>
                  </a:lnTo>
                  <a:lnTo>
                    <a:pt x="1183" y="174"/>
                  </a:lnTo>
                  <a:lnTo>
                    <a:pt x="1189" y="177"/>
                  </a:lnTo>
                  <a:lnTo>
                    <a:pt x="1199" y="181"/>
                  </a:lnTo>
                  <a:lnTo>
                    <a:pt x="1204" y="182"/>
                  </a:lnTo>
                  <a:lnTo>
                    <a:pt x="1204" y="183"/>
                  </a:lnTo>
                  <a:lnTo>
                    <a:pt x="1206" y="183"/>
                  </a:lnTo>
                  <a:lnTo>
                    <a:pt x="1216" y="185"/>
                  </a:lnTo>
                  <a:lnTo>
                    <a:pt x="1217" y="185"/>
                  </a:lnTo>
                  <a:lnTo>
                    <a:pt x="1220" y="185"/>
                  </a:lnTo>
                  <a:lnTo>
                    <a:pt x="1221" y="185"/>
                  </a:lnTo>
                  <a:lnTo>
                    <a:pt x="1224" y="185"/>
                  </a:lnTo>
                  <a:lnTo>
                    <a:pt x="1229" y="183"/>
                  </a:lnTo>
                  <a:lnTo>
                    <a:pt x="1230" y="183"/>
                  </a:lnTo>
                  <a:lnTo>
                    <a:pt x="1237" y="183"/>
                  </a:lnTo>
                  <a:lnTo>
                    <a:pt x="1242" y="182"/>
                  </a:lnTo>
                  <a:lnTo>
                    <a:pt x="1250" y="182"/>
                  </a:lnTo>
                  <a:lnTo>
                    <a:pt x="1254" y="182"/>
                  </a:lnTo>
                  <a:lnTo>
                    <a:pt x="1258" y="182"/>
                  </a:lnTo>
                  <a:lnTo>
                    <a:pt x="1261" y="182"/>
                  </a:lnTo>
                  <a:lnTo>
                    <a:pt x="1262" y="182"/>
                  </a:lnTo>
                  <a:lnTo>
                    <a:pt x="1263" y="182"/>
                  </a:lnTo>
                  <a:lnTo>
                    <a:pt x="1265" y="182"/>
                  </a:lnTo>
                  <a:lnTo>
                    <a:pt x="1265" y="183"/>
                  </a:lnTo>
                  <a:lnTo>
                    <a:pt x="1270" y="187"/>
                  </a:lnTo>
                  <a:lnTo>
                    <a:pt x="1271" y="188"/>
                  </a:lnTo>
                  <a:lnTo>
                    <a:pt x="1275" y="192"/>
                  </a:lnTo>
                  <a:lnTo>
                    <a:pt x="1276" y="194"/>
                  </a:lnTo>
                  <a:lnTo>
                    <a:pt x="1278" y="194"/>
                  </a:lnTo>
                  <a:lnTo>
                    <a:pt x="1279" y="195"/>
                  </a:lnTo>
                  <a:lnTo>
                    <a:pt x="1283" y="196"/>
                  </a:lnTo>
                  <a:lnTo>
                    <a:pt x="1284" y="198"/>
                  </a:lnTo>
                  <a:lnTo>
                    <a:pt x="1284" y="199"/>
                  </a:lnTo>
                  <a:lnTo>
                    <a:pt x="1287" y="203"/>
                  </a:lnTo>
                  <a:lnTo>
                    <a:pt x="1291" y="207"/>
                  </a:lnTo>
                  <a:lnTo>
                    <a:pt x="1292" y="209"/>
                  </a:lnTo>
                  <a:lnTo>
                    <a:pt x="1293" y="212"/>
                  </a:lnTo>
                  <a:lnTo>
                    <a:pt x="1295" y="215"/>
                  </a:lnTo>
                  <a:lnTo>
                    <a:pt x="1296" y="219"/>
                  </a:lnTo>
                  <a:lnTo>
                    <a:pt x="1297" y="221"/>
                  </a:lnTo>
                  <a:lnTo>
                    <a:pt x="1297" y="223"/>
                  </a:lnTo>
                  <a:lnTo>
                    <a:pt x="1299" y="223"/>
                  </a:lnTo>
                  <a:lnTo>
                    <a:pt x="1299" y="224"/>
                  </a:lnTo>
                  <a:lnTo>
                    <a:pt x="1299" y="225"/>
                  </a:lnTo>
                  <a:lnTo>
                    <a:pt x="1300" y="228"/>
                  </a:lnTo>
                  <a:lnTo>
                    <a:pt x="1300" y="229"/>
                  </a:lnTo>
                  <a:lnTo>
                    <a:pt x="1301" y="233"/>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28">
              <a:extLst>
                <a:ext uri="{FF2B5EF4-FFF2-40B4-BE49-F238E27FC236}">
                  <a16:creationId xmlns:a16="http://schemas.microsoft.com/office/drawing/2014/main" id="{9FD254F8-7317-4F95-8A0F-CDE5387FA5FA}"/>
                </a:ext>
              </a:extLst>
            </p:cNvPr>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5 w 881"/>
                <a:gd name="T7" fmla="*/ 183 h 891"/>
                <a:gd name="T8" fmla="*/ 859 w 881"/>
                <a:gd name="T9" fmla="*/ 264 h 891"/>
                <a:gd name="T10" fmla="*/ 794 w 881"/>
                <a:gd name="T11" fmla="*/ 382 h 891"/>
                <a:gd name="T12" fmla="*/ 835 w 881"/>
                <a:gd name="T13" fmla="*/ 379 h 891"/>
                <a:gd name="T14" fmla="*/ 845 w 881"/>
                <a:gd name="T15" fmla="*/ 411 h 891"/>
                <a:gd name="T16" fmla="*/ 846 w 881"/>
                <a:gd name="T17" fmla="*/ 462 h 891"/>
                <a:gd name="T18" fmla="*/ 860 w 881"/>
                <a:gd name="T19" fmla="*/ 493 h 891"/>
                <a:gd name="T20" fmla="*/ 843 w 881"/>
                <a:gd name="T21" fmla="*/ 518 h 891"/>
                <a:gd name="T22" fmla="*/ 815 w 881"/>
                <a:gd name="T23" fmla="*/ 564 h 891"/>
                <a:gd name="T24" fmla="*/ 794 w 881"/>
                <a:gd name="T25" fmla="*/ 618 h 891"/>
                <a:gd name="T26" fmla="*/ 822 w 881"/>
                <a:gd name="T27" fmla="*/ 650 h 891"/>
                <a:gd name="T28" fmla="*/ 784 w 881"/>
                <a:gd name="T29" fmla="*/ 687 h 891"/>
                <a:gd name="T30" fmla="*/ 740 w 881"/>
                <a:gd name="T31" fmla="*/ 712 h 891"/>
                <a:gd name="T32" fmla="*/ 706 w 881"/>
                <a:gd name="T33" fmla="*/ 752 h 891"/>
                <a:gd name="T34" fmla="*/ 660 w 881"/>
                <a:gd name="T35" fmla="*/ 785 h 891"/>
                <a:gd name="T36" fmla="*/ 642 w 881"/>
                <a:gd name="T37" fmla="*/ 826 h 891"/>
                <a:gd name="T38" fmla="*/ 610 w 881"/>
                <a:gd name="T39" fmla="*/ 862 h 891"/>
                <a:gd name="T40" fmla="*/ 577 w 881"/>
                <a:gd name="T41" fmla="*/ 845 h 891"/>
                <a:gd name="T42" fmla="*/ 534 w 881"/>
                <a:gd name="T43" fmla="*/ 855 h 891"/>
                <a:gd name="T44" fmla="*/ 439 w 881"/>
                <a:gd name="T45" fmla="*/ 868 h 891"/>
                <a:gd name="T46" fmla="*/ 374 w 881"/>
                <a:gd name="T47" fmla="*/ 877 h 891"/>
                <a:gd name="T48" fmla="*/ 326 w 881"/>
                <a:gd name="T49" fmla="*/ 862 h 891"/>
                <a:gd name="T50" fmla="*/ 310 w 881"/>
                <a:gd name="T51" fmla="*/ 877 h 891"/>
                <a:gd name="T52" fmla="*/ 253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1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1 h 891"/>
                <a:gd name="T94" fmla="*/ 143 w 881"/>
                <a:gd name="T95" fmla="*/ 428 h 891"/>
                <a:gd name="T96" fmla="*/ 161 w 881"/>
                <a:gd name="T97" fmla="*/ 406 h 891"/>
                <a:gd name="T98" fmla="*/ 181 w 881"/>
                <a:gd name="T99" fmla="*/ 378 h 891"/>
                <a:gd name="T100" fmla="*/ 196 w 881"/>
                <a:gd name="T101" fmla="*/ 344 h 891"/>
                <a:gd name="T102" fmla="*/ 161 w 881"/>
                <a:gd name="T103" fmla="*/ 351 h 891"/>
                <a:gd name="T104" fmla="*/ 171 w 881"/>
                <a:gd name="T105" fmla="*/ 303 h 891"/>
                <a:gd name="T106" fmla="*/ 164 w 881"/>
                <a:gd name="T107" fmla="*/ 272 h 891"/>
                <a:gd name="T108" fmla="*/ 200 w 881"/>
                <a:gd name="T109" fmla="*/ 256 h 891"/>
                <a:gd name="T110" fmla="*/ 237 w 881"/>
                <a:gd name="T111" fmla="*/ 255 h 891"/>
                <a:gd name="T112" fmla="*/ 272 w 881"/>
                <a:gd name="T113" fmla="*/ 243 h 891"/>
                <a:gd name="T114" fmla="*/ 291 w 881"/>
                <a:gd name="T115" fmla="*/ 205 h 891"/>
                <a:gd name="T116" fmla="*/ 302 w 881"/>
                <a:gd name="T117" fmla="*/ 154 h 891"/>
                <a:gd name="T118" fmla="*/ 338 w 881"/>
                <a:gd name="T119" fmla="*/ 116 h 891"/>
                <a:gd name="T120" fmla="*/ 373 w 881"/>
                <a:gd name="T121" fmla="*/ 98 h 891"/>
                <a:gd name="T122" fmla="*/ 458 w 881"/>
                <a:gd name="T123" fmla="*/ 77 h 891"/>
                <a:gd name="T124" fmla="*/ 549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6" y="4"/>
                  </a:moveTo>
                  <a:lnTo>
                    <a:pt x="597" y="4"/>
                  </a:lnTo>
                  <a:lnTo>
                    <a:pt x="600" y="4"/>
                  </a:lnTo>
                  <a:lnTo>
                    <a:pt x="601" y="4"/>
                  </a:lnTo>
                  <a:lnTo>
                    <a:pt x="602" y="4"/>
                  </a:lnTo>
                  <a:lnTo>
                    <a:pt x="602" y="2"/>
                  </a:lnTo>
                  <a:lnTo>
                    <a:pt x="605" y="1"/>
                  </a:lnTo>
                  <a:lnTo>
                    <a:pt x="606" y="0"/>
                  </a:lnTo>
                  <a:lnTo>
                    <a:pt x="606" y="1"/>
                  </a:lnTo>
                  <a:lnTo>
                    <a:pt x="606" y="2"/>
                  </a:lnTo>
                  <a:lnTo>
                    <a:pt x="608" y="2"/>
                  </a:lnTo>
                  <a:lnTo>
                    <a:pt x="608" y="4"/>
                  </a:lnTo>
                  <a:lnTo>
                    <a:pt x="609" y="5"/>
                  </a:lnTo>
                  <a:lnTo>
                    <a:pt x="610" y="6"/>
                  </a:lnTo>
                  <a:lnTo>
                    <a:pt x="610" y="8"/>
                  </a:lnTo>
                  <a:lnTo>
                    <a:pt x="611" y="6"/>
                  </a:lnTo>
                  <a:lnTo>
                    <a:pt x="613" y="6"/>
                  </a:lnTo>
                  <a:lnTo>
                    <a:pt x="613" y="5"/>
                  </a:lnTo>
                  <a:lnTo>
                    <a:pt x="614" y="5"/>
                  </a:lnTo>
                  <a:lnTo>
                    <a:pt x="615" y="4"/>
                  </a:lnTo>
                  <a:lnTo>
                    <a:pt x="617" y="2"/>
                  </a:lnTo>
                  <a:lnTo>
                    <a:pt x="617" y="1"/>
                  </a:lnTo>
                  <a:lnTo>
                    <a:pt x="618" y="1"/>
                  </a:lnTo>
                  <a:lnTo>
                    <a:pt x="621" y="4"/>
                  </a:lnTo>
                  <a:lnTo>
                    <a:pt x="622" y="5"/>
                  </a:lnTo>
                  <a:lnTo>
                    <a:pt x="623" y="5"/>
                  </a:lnTo>
                  <a:lnTo>
                    <a:pt x="626" y="5"/>
                  </a:lnTo>
                  <a:lnTo>
                    <a:pt x="627" y="5"/>
                  </a:lnTo>
                  <a:lnTo>
                    <a:pt x="631" y="5"/>
                  </a:lnTo>
                  <a:lnTo>
                    <a:pt x="635" y="6"/>
                  </a:lnTo>
                  <a:lnTo>
                    <a:pt x="636" y="6"/>
                  </a:lnTo>
                  <a:lnTo>
                    <a:pt x="639" y="6"/>
                  </a:lnTo>
                  <a:lnTo>
                    <a:pt x="642" y="8"/>
                  </a:lnTo>
                  <a:lnTo>
                    <a:pt x="643" y="8"/>
                  </a:lnTo>
                  <a:lnTo>
                    <a:pt x="644" y="8"/>
                  </a:lnTo>
                  <a:lnTo>
                    <a:pt x="647" y="8"/>
                  </a:lnTo>
                  <a:lnTo>
                    <a:pt x="649" y="8"/>
                  </a:lnTo>
                  <a:lnTo>
                    <a:pt x="653" y="9"/>
                  </a:lnTo>
                  <a:lnTo>
                    <a:pt x="655" y="9"/>
                  </a:lnTo>
                  <a:lnTo>
                    <a:pt x="655" y="8"/>
                  </a:lnTo>
                  <a:lnTo>
                    <a:pt x="656" y="8"/>
                  </a:lnTo>
                  <a:lnTo>
                    <a:pt x="661" y="6"/>
                  </a:lnTo>
                  <a:lnTo>
                    <a:pt x="665" y="5"/>
                  </a:lnTo>
                  <a:lnTo>
                    <a:pt x="672" y="9"/>
                  </a:lnTo>
                  <a:lnTo>
                    <a:pt x="682" y="15"/>
                  </a:lnTo>
                  <a:lnTo>
                    <a:pt x="686" y="17"/>
                  </a:lnTo>
                  <a:lnTo>
                    <a:pt x="687" y="17"/>
                  </a:lnTo>
                  <a:lnTo>
                    <a:pt x="689" y="17"/>
                  </a:lnTo>
                  <a:lnTo>
                    <a:pt x="691" y="17"/>
                  </a:lnTo>
                  <a:lnTo>
                    <a:pt x="694" y="15"/>
                  </a:lnTo>
                  <a:lnTo>
                    <a:pt x="695" y="14"/>
                  </a:lnTo>
                  <a:lnTo>
                    <a:pt x="699" y="13"/>
                  </a:lnTo>
                  <a:lnTo>
                    <a:pt x="701" y="13"/>
                  </a:lnTo>
                  <a:lnTo>
                    <a:pt x="702" y="13"/>
                  </a:lnTo>
                  <a:lnTo>
                    <a:pt x="703" y="12"/>
                  </a:lnTo>
                  <a:lnTo>
                    <a:pt x="704" y="12"/>
                  </a:lnTo>
                  <a:lnTo>
                    <a:pt x="706" y="12"/>
                  </a:lnTo>
                  <a:lnTo>
                    <a:pt x="706" y="10"/>
                  </a:lnTo>
                  <a:lnTo>
                    <a:pt x="711" y="8"/>
                  </a:lnTo>
                  <a:lnTo>
                    <a:pt x="715" y="5"/>
                  </a:lnTo>
                  <a:lnTo>
                    <a:pt x="718" y="6"/>
                  </a:lnTo>
                  <a:lnTo>
                    <a:pt x="719" y="6"/>
                  </a:lnTo>
                  <a:lnTo>
                    <a:pt x="720" y="6"/>
                  </a:lnTo>
                  <a:lnTo>
                    <a:pt x="732" y="9"/>
                  </a:lnTo>
                  <a:lnTo>
                    <a:pt x="735" y="10"/>
                  </a:lnTo>
                  <a:lnTo>
                    <a:pt x="740" y="10"/>
                  </a:lnTo>
                  <a:lnTo>
                    <a:pt x="745" y="12"/>
                  </a:lnTo>
                  <a:lnTo>
                    <a:pt x="749" y="13"/>
                  </a:lnTo>
                  <a:lnTo>
                    <a:pt x="750" y="14"/>
                  </a:lnTo>
                  <a:lnTo>
                    <a:pt x="753" y="14"/>
                  </a:lnTo>
                  <a:lnTo>
                    <a:pt x="756" y="14"/>
                  </a:lnTo>
                  <a:lnTo>
                    <a:pt x="760" y="15"/>
                  </a:lnTo>
                  <a:lnTo>
                    <a:pt x="770" y="18"/>
                  </a:lnTo>
                  <a:lnTo>
                    <a:pt x="782" y="17"/>
                  </a:lnTo>
                  <a:lnTo>
                    <a:pt x="795" y="22"/>
                  </a:lnTo>
                  <a:lnTo>
                    <a:pt x="796" y="18"/>
                  </a:lnTo>
                  <a:lnTo>
                    <a:pt x="803" y="15"/>
                  </a:lnTo>
                  <a:lnTo>
                    <a:pt x="807" y="15"/>
                  </a:lnTo>
                  <a:lnTo>
                    <a:pt x="816" y="15"/>
                  </a:lnTo>
                  <a:lnTo>
                    <a:pt x="822" y="15"/>
                  </a:lnTo>
                  <a:lnTo>
                    <a:pt x="828" y="17"/>
                  </a:lnTo>
                  <a:lnTo>
                    <a:pt x="834" y="18"/>
                  </a:lnTo>
                  <a:lnTo>
                    <a:pt x="838" y="18"/>
                  </a:lnTo>
                  <a:lnTo>
                    <a:pt x="841" y="18"/>
                  </a:lnTo>
                  <a:lnTo>
                    <a:pt x="845" y="18"/>
                  </a:lnTo>
                  <a:lnTo>
                    <a:pt x="849" y="18"/>
                  </a:lnTo>
                  <a:lnTo>
                    <a:pt x="850" y="18"/>
                  </a:lnTo>
                  <a:lnTo>
                    <a:pt x="853" y="19"/>
                  </a:lnTo>
                  <a:lnTo>
                    <a:pt x="855" y="19"/>
                  </a:lnTo>
                  <a:lnTo>
                    <a:pt x="856" y="19"/>
                  </a:lnTo>
                  <a:lnTo>
                    <a:pt x="858" y="19"/>
                  </a:lnTo>
                  <a:lnTo>
                    <a:pt x="859" y="21"/>
                  </a:lnTo>
                  <a:lnTo>
                    <a:pt x="863" y="21"/>
                  </a:lnTo>
                  <a:lnTo>
                    <a:pt x="866" y="21"/>
                  </a:lnTo>
                  <a:lnTo>
                    <a:pt x="868" y="22"/>
                  </a:lnTo>
                  <a:lnTo>
                    <a:pt x="871" y="23"/>
                  </a:lnTo>
                  <a:lnTo>
                    <a:pt x="872" y="23"/>
                  </a:lnTo>
                  <a:lnTo>
                    <a:pt x="873" y="23"/>
                  </a:lnTo>
                  <a:lnTo>
                    <a:pt x="876" y="25"/>
                  </a:lnTo>
                  <a:lnTo>
                    <a:pt x="877" y="27"/>
                  </a:lnTo>
                  <a:lnTo>
                    <a:pt x="877" y="29"/>
                  </a:lnTo>
                  <a:lnTo>
                    <a:pt x="879" y="30"/>
                  </a:lnTo>
                  <a:lnTo>
                    <a:pt x="879" y="32"/>
                  </a:lnTo>
                  <a:lnTo>
                    <a:pt x="880" y="32"/>
                  </a:lnTo>
                  <a:lnTo>
                    <a:pt x="880" y="34"/>
                  </a:lnTo>
                  <a:lnTo>
                    <a:pt x="881" y="35"/>
                  </a:lnTo>
                  <a:lnTo>
                    <a:pt x="881" y="39"/>
                  </a:lnTo>
                  <a:lnTo>
                    <a:pt x="881" y="42"/>
                  </a:lnTo>
                  <a:lnTo>
                    <a:pt x="881" y="43"/>
                  </a:lnTo>
                  <a:lnTo>
                    <a:pt x="881" y="46"/>
                  </a:lnTo>
                  <a:lnTo>
                    <a:pt x="881" y="47"/>
                  </a:lnTo>
                  <a:lnTo>
                    <a:pt x="880" y="48"/>
                  </a:lnTo>
                  <a:lnTo>
                    <a:pt x="880" y="49"/>
                  </a:lnTo>
                  <a:lnTo>
                    <a:pt x="879" y="51"/>
                  </a:lnTo>
                  <a:lnTo>
                    <a:pt x="877" y="52"/>
                  </a:lnTo>
                  <a:lnTo>
                    <a:pt x="876" y="55"/>
                  </a:lnTo>
                  <a:lnTo>
                    <a:pt x="876" y="56"/>
                  </a:lnTo>
                  <a:lnTo>
                    <a:pt x="875" y="57"/>
                  </a:lnTo>
                  <a:lnTo>
                    <a:pt x="875" y="59"/>
                  </a:lnTo>
                  <a:lnTo>
                    <a:pt x="872" y="64"/>
                  </a:lnTo>
                  <a:lnTo>
                    <a:pt x="870" y="65"/>
                  </a:lnTo>
                  <a:lnTo>
                    <a:pt x="868" y="67"/>
                  </a:lnTo>
                  <a:lnTo>
                    <a:pt x="867" y="67"/>
                  </a:lnTo>
                  <a:lnTo>
                    <a:pt x="864" y="69"/>
                  </a:lnTo>
                  <a:lnTo>
                    <a:pt x="862" y="72"/>
                  </a:lnTo>
                  <a:lnTo>
                    <a:pt x="860" y="73"/>
                  </a:lnTo>
                  <a:lnTo>
                    <a:pt x="860" y="74"/>
                  </a:lnTo>
                  <a:lnTo>
                    <a:pt x="858" y="76"/>
                  </a:lnTo>
                  <a:lnTo>
                    <a:pt x="856" y="78"/>
                  </a:lnTo>
                  <a:lnTo>
                    <a:pt x="856" y="80"/>
                  </a:lnTo>
                  <a:lnTo>
                    <a:pt x="855" y="80"/>
                  </a:lnTo>
                  <a:lnTo>
                    <a:pt x="855" y="82"/>
                  </a:lnTo>
                  <a:lnTo>
                    <a:pt x="854" y="84"/>
                  </a:lnTo>
                  <a:lnTo>
                    <a:pt x="855" y="89"/>
                  </a:lnTo>
                  <a:lnTo>
                    <a:pt x="855" y="90"/>
                  </a:lnTo>
                  <a:lnTo>
                    <a:pt x="855" y="93"/>
                  </a:lnTo>
                  <a:lnTo>
                    <a:pt x="856" y="97"/>
                  </a:lnTo>
                  <a:lnTo>
                    <a:pt x="858" y="97"/>
                  </a:lnTo>
                  <a:lnTo>
                    <a:pt x="859" y="101"/>
                  </a:lnTo>
                  <a:lnTo>
                    <a:pt x="860" y="103"/>
                  </a:lnTo>
                  <a:lnTo>
                    <a:pt x="862" y="104"/>
                  </a:lnTo>
                  <a:lnTo>
                    <a:pt x="863" y="107"/>
                  </a:lnTo>
                  <a:lnTo>
                    <a:pt x="864" y="111"/>
                  </a:lnTo>
                  <a:lnTo>
                    <a:pt x="866" y="114"/>
                  </a:lnTo>
                  <a:lnTo>
                    <a:pt x="868" y="118"/>
                  </a:lnTo>
                  <a:lnTo>
                    <a:pt x="868" y="120"/>
                  </a:lnTo>
                  <a:lnTo>
                    <a:pt x="870" y="121"/>
                  </a:lnTo>
                  <a:lnTo>
                    <a:pt x="871" y="127"/>
                  </a:lnTo>
                  <a:lnTo>
                    <a:pt x="871" y="131"/>
                  </a:lnTo>
                  <a:lnTo>
                    <a:pt x="871" y="133"/>
                  </a:lnTo>
                  <a:lnTo>
                    <a:pt x="872" y="137"/>
                  </a:lnTo>
                  <a:lnTo>
                    <a:pt x="872" y="139"/>
                  </a:lnTo>
                  <a:lnTo>
                    <a:pt x="871" y="140"/>
                  </a:lnTo>
                  <a:lnTo>
                    <a:pt x="871" y="141"/>
                  </a:lnTo>
                  <a:lnTo>
                    <a:pt x="870" y="142"/>
                  </a:lnTo>
                  <a:lnTo>
                    <a:pt x="870" y="144"/>
                  </a:lnTo>
                  <a:lnTo>
                    <a:pt x="867" y="148"/>
                  </a:lnTo>
                  <a:lnTo>
                    <a:pt x="864" y="152"/>
                  </a:lnTo>
                  <a:lnTo>
                    <a:pt x="863" y="154"/>
                  </a:lnTo>
                  <a:lnTo>
                    <a:pt x="862" y="154"/>
                  </a:lnTo>
                  <a:lnTo>
                    <a:pt x="859" y="158"/>
                  </a:lnTo>
                  <a:lnTo>
                    <a:pt x="858" y="159"/>
                  </a:lnTo>
                  <a:lnTo>
                    <a:pt x="855" y="161"/>
                  </a:lnTo>
                  <a:lnTo>
                    <a:pt x="851" y="162"/>
                  </a:lnTo>
                  <a:lnTo>
                    <a:pt x="850" y="162"/>
                  </a:lnTo>
                  <a:lnTo>
                    <a:pt x="847" y="163"/>
                  </a:lnTo>
                  <a:lnTo>
                    <a:pt x="843" y="165"/>
                  </a:lnTo>
                  <a:lnTo>
                    <a:pt x="839" y="165"/>
                  </a:lnTo>
                  <a:lnTo>
                    <a:pt x="835" y="166"/>
                  </a:lnTo>
                  <a:lnTo>
                    <a:pt x="833" y="167"/>
                  </a:lnTo>
                  <a:lnTo>
                    <a:pt x="829" y="169"/>
                  </a:lnTo>
                  <a:lnTo>
                    <a:pt x="825" y="170"/>
                  </a:lnTo>
                  <a:lnTo>
                    <a:pt x="822" y="173"/>
                  </a:lnTo>
                  <a:lnTo>
                    <a:pt x="821" y="174"/>
                  </a:lnTo>
                  <a:lnTo>
                    <a:pt x="820" y="175"/>
                  </a:lnTo>
                  <a:lnTo>
                    <a:pt x="817" y="176"/>
                  </a:lnTo>
                  <a:lnTo>
                    <a:pt x="817" y="179"/>
                  </a:lnTo>
                  <a:lnTo>
                    <a:pt x="816" y="179"/>
                  </a:lnTo>
                  <a:lnTo>
                    <a:pt x="816" y="180"/>
                  </a:lnTo>
                  <a:lnTo>
                    <a:pt x="815" y="183"/>
                  </a:lnTo>
                  <a:lnTo>
                    <a:pt x="813" y="184"/>
                  </a:lnTo>
                  <a:lnTo>
                    <a:pt x="813" y="186"/>
                  </a:lnTo>
                  <a:lnTo>
                    <a:pt x="812" y="187"/>
                  </a:lnTo>
                  <a:lnTo>
                    <a:pt x="811" y="188"/>
                  </a:lnTo>
                  <a:lnTo>
                    <a:pt x="809" y="191"/>
                  </a:lnTo>
                  <a:lnTo>
                    <a:pt x="809" y="192"/>
                  </a:lnTo>
                  <a:lnTo>
                    <a:pt x="809" y="196"/>
                  </a:lnTo>
                  <a:lnTo>
                    <a:pt x="809" y="197"/>
                  </a:lnTo>
                  <a:lnTo>
                    <a:pt x="808" y="200"/>
                  </a:lnTo>
                  <a:lnTo>
                    <a:pt x="809" y="203"/>
                  </a:lnTo>
                  <a:lnTo>
                    <a:pt x="809" y="204"/>
                  </a:lnTo>
                  <a:lnTo>
                    <a:pt x="809" y="205"/>
                  </a:lnTo>
                  <a:lnTo>
                    <a:pt x="809" y="208"/>
                  </a:lnTo>
                  <a:lnTo>
                    <a:pt x="811" y="212"/>
                  </a:lnTo>
                  <a:lnTo>
                    <a:pt x="811" y="216"/>
                  </a:lnTo>
                  <a:lnTo>
                    <a:pt x="812" y="218"/>
                  </a:lnTo>
                  <a:lnTo>
                    <a:pt x="813" y="220"/>
                  </a:lnTo>
                  <a:lnTo>
                    <a:pt x="815" y="221"/>
                  </a:lnTo>
                  <a:lnTo>
                    <a:pt x="815" y="222"/>
                  </a:lnTo>
                  <a:lnTo>
                    <a:pt x="816" y="224"/>
                  </a:lnTo>
                  <a:lnTo>
                    <a:pt x="818" y="226"/>
                  </a:lnTo>
                  <a:lnTo>
                    <a:pt x="818" y="228"/>
                  </a:lnTo>
                  <a:lnTo>
                    <a:pt x="821" y="229"/>
                  </a:lnTo>
                  <a:lnTo>
                    <a:pt x="824" y="231"/>
                  </a:lnTo>
                  <a:lnTo>
                    <a:pt x="826" y="231"/>
                  </a:lnTo>
                  <a:lnTo>
                    <a:pt x="828" y="231"/>
                  </a:lnTo>
                  <a:lnTo>
                    <a:pt x="832" y="233"/>
                  </a:lnTo>
                  <a:lnTo>
                    <a:pt x="834" y="234"/>
                  </a:lnTo>
                  <a:lnTo>
                    <a:pt x="834" y="235"/>
                  </a:lnTo>
                  <a:lnTo>
                    <a:pt x="835" y="235"/>
                  </a:lnTo>
                  <a:lnTo>
                    <a:pt x="837" y="237"/>
                  </a:lnTo>
                  <a:lnTo>
                    <a:pt x="839" y="239"/>
                  </a:lnTo>
                  <a:lnTo>
                    <a:pt x="841" y="241"/>
                  </a:lnTo>
                  <a:lnTo>
                    <a:pt x="842" y="241"/>
                  </a:lnTo>
                  <a:lnTo>
                    <a:pt x="845" y="243"/>
                  </a:lnTo>
                  <a:lnTo>
                    <a:pt x="847" y="246"/>
                  </a:lnTo>
                  <a:lnTo>
                    <a:pt x="849" y="246"/>
                  </a:lnTo>
                  <a:lnTo>
                    <a:pt x="851" y="248"/>
                  </a:lnTo>
                  <a:lnTo>
                    <a:pt x="853" y="251"/>
                  </a:lnTo>
                  <a:lnTo>
                    <a:pt x="854" y="252"/>
                  </a:lnTo>
                  <a:lnTo>
                    <a:pt x="856" y="255"/>
                  </a:lnTo>
                  <a:lnTo>
                    <a:pt x="858" y="258"/>
                  </a:lnTo>
                  <a:lnTo>
                    <a:pt x="858" y="260"/>
                  </a:lnTo>
                  <a:lnTo>
                    <a:pt x="859" y="262"/>
                  </a:lnTo>
                  <a:lnTo>
                    <a:pt x="859" y="264"/>
                  </a:lnTo>
                  <a:lnTo>
                    <a:pt x="860" y="267"/>
                  </a:lnTo>
                  <a:lnTo>
                    <a:pt x="860" y="268"/>
                  </a:lnTo>
                  <a:lnTo>
                    <a:pt x="860" y="272"/>
                  </a:lnTo>
                  <a:lnTo>
                    <a:pt x="860" y="273"/>
                  </a:lnTo>
                  <a:lnTo>
                    <a:pt x="862" y="275"/>
                  </a:lnTo>
                  <a:lnTo>
                    <a:pt x="859" y="293"/>
                  </a:lnTo>
                  <a:lnTo>
                    <a:pt x="859" y="296"/>
                  </a:lnTo>
                  <a:lnTo>
                    <a:pt x="858" y="300"/>
                  </a:lnTo>
                  <a:lnTo>
                    <a:pt x="856" y="301"/>
                  </a:lnTo>
                  <a:lnTo>
                    <a:pt x="855" y="303"/>
                  </a:lnTo>
                  <a:lnTo>
                    <a:pt x="853" y="303"/>
                  </a:lnTo>
                  <a:lnTo>
                    <a:pt x="851" y="303"/>
                  </a:lnTo>
                  <a:lnTo>
                    <a:pt x="845" y="306"/>
                  </a:lnTo>
                  <a:lnTo>
                    <a:pt x="843" y="306"/>
                  </a:lnTo>
                  <a:lnTo>
                    <a:pt x="842" y="306"/>
                  </a:lnTo>
                  <a:lnTo>
                    <a:pt x="839" y="307"/>
                  </a:lnTo>
                  <a:lnTo>
                    <a:pt x="837" y="307"/>
                  </a:lnTo>
                  <a:lnTo>
                    <a:pt x="830" y="311"/>
                  </a:lnTo>
                  <a:lnTo>
                    <a:pt x="829" y="313"/>
                  </a:lnTo>
                  <a:lnTo>
                    <a:pt x="826" y="314"/>
                  </a:lnTo>
                  <a:lnTo>
                    <a:pt x="824" y="315"/>
                  </a:lnTo>
                  <a:lnTo>
                    <a:pt x="822" y="315"/>
                  </a:lnTo>
                  <a:lnTo>
                    <a:pt x="817" y="318"/>
                  </a:lnTo>
                  <a:lnTo>
                    <a:pt x="816" y="318"/>
                  </a:lnTo>
                  <a:lnTo>
                    <a:pt x="815" y="318"/>
                  </a:lnTo>
                  <a:lnTo>
                    <a:pt x="811" y="322"/>
                  </a:lnTo>
                  <a:lnTo>
                    <a:pt x="809" y="324"/>
                  </a:lnTo>
                  <a:lnTo>
                    <a:pt x="808" y="327"/>
                  </a:lnTo>
                  <a:lnTo>
                    <a:pt x="808" y="330"/>
                  </a:lnTo>
                  <a:lnTo>
                    <a:pt x="807" y="334"/>
                  </a:lnTo>
                  <a:lnTo>
                    <a:pt x="807" y="336"/>
                  </a:lnTo>
                  <a:lnTo>
                    <a:pt x="805" y="340"/>
                  </a:lnTo>
                  <a:lnTo>
                    <a:pt x="804" y="344"/>
                  </a:lnTo>
                  <a:lnTo>
                    <a:pt x="803" y="348"/>
                  </a:lnTo>
                  <a:lnTo>
                    <a:pt x="803" y="352"/>
                  </a:lnTo>
                  <a:lnTo>
                    <a:pt x="801" y="354"/>
                  </a:lnTo>
                  <a:lnTo>
                    <a:pt x="801" y="358"/>
                  </a:lnTo>
                  <a:lnTo>
                    <a:pt x="800" y="366"/>
                  </a:lnTo>
                  <a:lnTo>
                    <a:pt x="800" y="370"/>
                  </a:lnTo>
                  <a:lnTo>
                    <a:pt x="799" y="373"/>
                  </a:lnTo>
                  <a:lnTo>
                    <a:pt x="796" y="375"/>
                  </a:lnTo>
                  <a:lnTo>
                    <a:pt x="795" y="377"/>
                  </a:lnTo>
                  <a:lnTo>
                    <a:pt x="794" y="379"/>
                  </a:lnTo>
                  <a:lnTo>
                    <a:pt x="794" y="381"/>
                  </a:lnTo>
                  <a:lnTo>
                    <a:pt x="794" y="382"/>
                  </a:lnTo>
                  <a:lnTo>
                    <a:pt x="792" y="385"/>
                  </a:lnTo>
                  <a:lnTo>
                    <a:pt x="791" y="387"/>
                  </a:lnTo>
                  <a:lnTo>
                    <a:pt x="791" y="389"/>
                  </a:lnTo>
                  <a:lnTo>
                    <a:pt x="790" y="391"/>
                  </a:lnTo>
                  <a:lnTo>
                    <a:pt x="788" y="392"/>
                  </a:lnTo>
                  <a:lnTo>
                    <a:pt x="788" y="394"/>
                  </a:lnTo>
                  <a:lnTo>
                    <a:pt x="790" y="398"/>
                  </a:lnTo>
                  <a:lnTo>
                    <a:pt x="791" y="399"/>
                  </a:lnTo>
                  <a:lnTo>
                    <a:pt x="792" y="400"/>
                  </a:lnTo>
                  <a:lnTo>
                    <a:pt x="795" y="403"/>
                  </a:lnTo>
                  <a:lnTo>
                    <a:pt x="800" y="404"/>
                  </a:lnTo>
                  <a:lnTo>
                    <a:pt x="801" y="403"/>
                  </a:lnTo>
                  <a:lnTo>
                    <a:pt x="808" y="400"/>
                  </a:lnTo>
                  <a:lnTo>
                    <a:pt x="811" y="398"/>
                  </a:lnTo>
                  <a:lnTo>
                    <a:pt x="812" y="396"/>
                  </a:lnTo>
                  <a:lnTo>
                    <a:pt x="813" y="395"/>
                  </a:lnTo>
                  <a:lnTo>
                    <a:pt x="816" y="392"/>
                  </a:lnTo>
                  <a:lnTo>
                    <a:pt x="817" y="391"/>
                  </a:lnTo>
                  <a:lnTo>
                    <a:pt x="818" y="390"/>
                  </a:lnTo>
                  <a:lnTo>
                    <a:pt x="820" y="389"/>
                  </a:lnTo>
                  <a:lnTo>
                    <a:pt x="820" y="387"/>
                  </a:lnTo>
                  <a:lnTo>
                    <a:pt x="820" y="386"/>
                  </a:lnTo>
                  <a:lnTo>
                    <a:pt x="820" y="385"/>
                  </a:lnTo>
                  <a:lnTo>
                    <a:pt x="820" y="383"/>
                  </a:lnTo>
                  <a:lnTo>
                    <a:pt x="820" y="382"/>
                  </a:lnTo>
                  <a:lnTo>
                    <a:pt x="820" y="381"/>
                  </a:lnTo>
                  <a:lnTo>
                    <a:pt x="821" y="381"/>
                  </a:lnTo>
                  <a:lnTo>
                    <a:pt x="821" y="379"/>
                  </a:lnTo>
                  <a:lnTo>
                    <a:pt x="822" y="379"/>
                  </a:lnTo>
                  <a:lnTo>
                    <a:pt x="824" y="379"/>
                  </a:lnTo>
                  <a:lnTo>
                    <a:pt x="825" y="379"/>
                  </a:lnTo>
                  <a:lnTo>
                    <a:pt x="825" y="378"/>
                  </a:lnTo>
                  <a:lnTo>
                    <a:pt x="825" y="377"/>
                  </a:lnTo>
                  <a:lnTo>
                    <a:pt x="826" y="377"/>
                  </a:lnTo>
                  <a:lnTo>
                    <a:pt x="826" y="375"/>
                  </a:lnTo>
                  <a:lnTo>
                    <a:pt x="828" y="375"/>
                  </a:lnTo>
                  <a:lnTo>
                    <a:pt x="829" y="375"/>
                  </a:lnTo>
                  <a:lnTo>
                    <a:pt x="829" y="374"/>
                  </a:lnTo>
                  <a:lnTo>
                    <a:pt x="830" y="374"/>
                  </a:lnTo>
                  <a:lnTo>
                    <a:pt x="832" y="374"/>
                  </a:lnTo>
                  <a:lnTo>
                    <a:pt x="833" y="375"/>
                  </a:lnTo>
                  <a:lnTo>
                    <a:pt x="834" y="377"/>
                  </a:lnTo>
                  <a:lnTo>
                    <a:pt x="834" y="378"/>
                  </a:lnTo>
                  <a:lnTo>
                    <a:pt x="835" y="378"/>
                  </a:lnTo>
                  <a:lnTo>
                    <a:pt x="835" y="379"/>
                  </a:lnTo>
                  <a:lnTo>
                    <a:pt x="837" y="379"/>
                  </a:lnTo>
                  <a:lnTo>
                    <a:pt x="838" y="381"/>
                  </a:lnTo>
                  <a:lnTo>
                    <a:pt x="839" y="381"/>
                  </a:lnTo>
                  <a:lnTo>
                    <a:pt x="841" y="382"/>
                  </a:lnTo>
                  <a:lnTo>
                    <a:pt x="841" y="383"/>
                  </a:lnTo>
                  <a:lnTo>
                    <a:pt x="842" y="383"/>
                  </a:lnTo>
                  <a:lnTo>
                    <a:pt x="843" y="385"/>
                  </a:lnTo>
                  <a:lnTo>
                    <a:pt x="846" y="385"/>
                  </a:lnTo>
                  <a:lnTo>
                    <a:pt x="847" y="385"/>
                  </a:lnTo>
                  <a:lnTo>
                    <a:pt x="849" y="385"/>
                  </a:lnTo>
                  <a:lnTo>
                    <a:pt x="850" y="385"/>
                  </a:lnTo>
                  <a:lnTo>
                    <a:pt x="851" y="385"/>
                  </a:lnTo>
                  <a:lnTo>
                    <a:pt x="853" y="385"/>
                  </a:lnTo>
                  <a:lnTo>
                    <a:pt x="854" y="385"/>
                  </a:lnTo>
                  <a:lnTo>
                    <a:pt x="854" y="386"/>
                  </a:lnTo>
                  <a:lnTo>
                    <a:pt x="853" y="386"/>
                  </a:lnTo>
                  <a:lnTo>
                    <a:pt x="854" y="386"/>
                  </a:lnTo>
                  <a:lnTo>
                    <a:pt x="854" y="387"/>
                  </a:lnTo>
                  <a:lnTo>
                    <a:pt x="855" y="387"/>
                  </a:lnTo>
                  <a:lnTo>
                    <a:pt x="855" y="389"/>
                  </a:lnTo>
                  <a:lnTo>
                    <a:pt x="855" y="390"/>
                  </a:lnTo>
                  <a:lnTo>
                    <a:pt x="855" y="391"/>
                  </a:lnTo>
                  <a:lnTo>
                    <a:pt x="854" y="392"/>
                  </a:lnTo>
                  <a:lnTo>
                    <a:pt x="854" y="394"/>
                  </a:lnTo>
                  <a:lnTo>
                    <a:pt x="855" y="394"/>
                  </a:lnTo>
                  <a:lnTo>
                    <a:pt x="854" y="394"/>
                  </a:lnTo>
                  <a:lnTo>
                    <a:pt x="854" y="395"/>
                  </a:lnTo>
                  <a:lnTo>
                    <a:pt x="854" y="396"/>
                  </a:lnTo>
                  <a:lnTo>
                    <a:pt x="853" y="396"/>
                  </a:lnTo>
                  <a:lnTo>
                    <a:pt x="853" y="398"/>
                  </a:lnTo>
                  <a:lnTo>
                    <a:pt x="853" y="399"/>
                  </a:lnTo>
                  <a:lnTo>
                    <a:pt x="851" y="399"/>
                  </a:lnTo>
                  <a:lnTo>
                    <a:pt x="851" y="400"/>
                  </a:lnTo>
                  <a:lnTo>
                    <a:pt x="850" y="400"/>
                  </a:lnTo>
                  <a:lnTo>
                    <a:pt x="850" y="402"/>
                  </a:lnTo>
                  <a:lnTo>
                    <a:pt x="850" y="403"/>
                  </a:lnTo>
                  <a:lnTo>
                    <a:pt x="849" y="403"/>
                  </a:lnTo>
                  <a:lnTo>
                    <a:pt x="849" y="404"/>
                  </a:lnTo>
                  <a:lnTo>
                    <a:pt x="847" y="404"/>
                  </a:lnTo>
                  <a:lnTo>
                    <a:pt x="847" y="406"/>
                  </a:lnTo>
                  <a:lnTo>
                    <a:pt x="846" y="406"/>
                  </a:lnTo>
                  <a:lnTo>
                    <a:pt x="846" y="407"/>
                  </a:lnTo>
                  <a:lnTo>
                    <a:pt x="845" y="408"/>
                  </a:lnTo>
                  <a:lnTo>
                    <a:pt x="845" y="409"/>
                  </a:lnTo>
                  <a:lnTo>
                    <a:pt x="845" y="411"/>
                  </a:lnTo>
                  <a:lnTo>
                    <a:pt x="843" y="411"/>
                  </a:lnTo>
                  <a:lnTo>
                    <a:pt x="843" y="412"/>
                  </a:lnTo>
                  <a:lnTo>
                    <a:pt x="842" y="412"/>
                  </a:lnTo>
                  <a:lnTo>
                    <a:pt x="843" y="412"/>
                  </a:lnTo>
                  <a:lnTo>
                    <a:pt x="843" y="413"/>
                  </a:lnTo>
                  <a:lnTo>
                    <a:pt x="843" y="415"/>
                  </a:lnTo>
                  <a:lnTo>
                    <a:pt x="843" y="416"/>
                  </a:lnTo>
                  <a:lnTo>
                    <a:pt x="843" y="417"/>
                  </a:lnTo>
                  <a:lnTo>
                    <a:pt x="845" y="417"/>
                  </a:lnTo>
                  <a:lnTo>
                    <a:pt x="845" y="419"/>
                  </a:lnTo>
                  <a:lnTo>
                    <a:pt x="845" y="420"/>
                  </a:lnTo>
                  <a:lnTo>
                    <a:pt x="845" y="421"/>
                  </a:lnTo>
                  <a:lnTo>
                    <a:pt x="846" y="425"/>
                  </a:lnTo>
                  <a:lnTo>
                    <a:pt x="846" y="426"/>
                  </a:lnTo>
                  <a:lnTo>
                    <a:pt x="847" y="428"/>
                  </a:lnTo>
                  <a:lnTo>
                    <a:pt x="847" y="430"/>
                  </a:lnTo>
                  <a:lnTo>
                    <a:pt x="847" y="432"/>
                  </a:lnTo>
                  <a:lnTo>
                    <a:pt x="849" y="433"/>
                  </a:lnTo>
                  <a:lnTo>
                    <a:pt x="849" y="436"/>
                  </a:lnTo>
                  <a:lnTo>
                    <a:pt x="849" y="437"/>
                  </a:lnTo>
                  <a:lnTo>
                    <a:pt x="849" y="438"/>
                  </a:lnTo>
                  <a:lnTo>
                    <a:pt x="849" y="440"/>
                  </a:lnTo>
                  <a:lnTo>
                    <a:pt x="849" y="441"/>
                  </a:lnTo>
                  <a:lnTo>
                    <a:pt x="847" y="442"/>
                  </a:lnTo>
                  <a:lnTo>
                    <a:pt x="847" y="444"/>
                  </a:lnTo>
                  <a:lnTo>
                    <a:pt x="846" y="444"/>
                  </a:lnTo>
                  <a:lnTo>
                    <a:pt x="846" y="445"/>
                  </a:lnTo>
                  <a:lnTo>
                    <a:pt x="845" y="446"/>
                  </a:lnTo>
                  <a:lnTo>
                    <a:pt x="845" y="447"/>
                  </a:lnTo>
                  <a:lnTo>
                    <a:pt x="845" y="449"/>
                  </a:lnTo>
                  <a:lnTo>
                    <a:pt x="843" y="450"/>
                  </a:lnTo>
                  <a:lnTo>
                    <a:pt x="842" y="451"/>
                  </a:lnTo>
                  <a:lnTo>
                    <a:pt x="842" y="453"/>
                  </a:lnTo>
                  <a:lnTo>
                    <a:pt x="842" y="454"/>
                  </a:lnTo>
                  <a:lnTo>
                    <a:pt x="841" y="455"/>
                  </a:lnTo>
                  <a:lnTo>
                    <a:pt x="841" y="457"/>
                  </a:lnTo>
                  <a:lnTo>
                    <a:pt x="839" y="457"/>
                  </a:lnTo>
                  <a:lnTo>
                    <a:pt x="839" y="458"/>
                  </a:lnTo>
                  <a:lnTo>
                    <a:pt x="841" y="458"/>
                  </a:lnTo>
                  <a:lnTo>
                    <a:pt x="841" y="459"/>
                  </a:lnTo>
                  <a:lnTo>
                    <a:pt x="842" y="461"/>
                  </a:lnTo>
                  <a:lnTo>
                    <a:pt x="843" y="461"/>
                  </a:lnTo>
                  <a:lnTo>
                    <a:pt x="845" y="461"/>
                  </a:lnTo>
                  <a:lnTo>
                    <a:pt x="845" y="462"/>
                  </a:lnTo>
                  <a:lnTo>
                    <a:pt x="846" y="462"/>
                  </a:lnTo>
                  <a:lnTo>
                    <a:pt x="847" y="463"/>
                  </a:lnTo>
                  <a:lnTo>
                    <a:pt x="849" y="464"/>
                  </a:lnTo>
                  <a:lnTo>
                    <a:pt x="850" y="464"/>
                  </a:lnTo>
                  <a:lnTo>
                    <a:pt x="851" y="464"/>
                  </a:lnTo>
                  <a:lnTo>
                    <a:pt x="853" y="464"/>
                  </a:lnTo>
                  <a:lnTo>
                    <a:pt x="854" y="464"/>
                  </a:lnTo>
                  <a:lnTo>
                    <a:pt x="855" y="464"/>
                  </a:lnTo>
                  <a:lnTo>
                    <a:pt x="856" y="464"/>
                  </a:lnTo>
                  <a:lnTo>
                    <a:pt x="858" y="464"/>
                  </a:lnTo>
                  <a:lnTo>
                    <a:pt x="859" y="464"/>
                  </a:lnTo>
                  <a:lnTo>
                    <a:pt x="860" y="464"/>
                  </a:lnTo>
                  <a:lnTo>
                    <a:pt x="860" y="466"/>
                  </a:lnTo>
                  <a:lnTo>
                    <a:pt x="862" y="467"/>
                  </a:lnTo>
                  <a:lnTo>
                    <a:pt x="862" y="468"/>
                  </a:lnTo>
                  <a:lnTo>
                    <a:pt x="862" y="470"/>
                  </a:lnTo>
                  <a:lnTo>
                    <a:pt x="863" y="470"/>
                  </a:lnTo>
                  <a:lnTo>
                    <a:pt x="863" y="471"/>
                  </a:lnTo>
                  <a:lnTo>
                    <a:pt x="863" y="472"/>
                  </a:lnTo>
                  <a:lnTo>
                    <a:pt x="862" y="472"/>
                  </a:lnTo>
                  <a:lnTo>
                    <a:pt x="862" y="474"/>
                  </a:lnTo>
                  <a:lnTo>
                    <a:pt x="862" y="475"/>
                  </a:lnTo>
                  <a:lnTo>
                    <a:pt x="862" y="476"/>
                  </a:lnTo>
                  <a:lnTo>
                    <a:pt x="862" y="478"/>
                  </a:lnTo>
                  <a:lnTo>
                    <a:pt x="862" y="479"/>
                  </a:lnTo>
                  <a:lnTo>
                    <a:pt x="860" y="479"/>
                  </a:lnTo>
                  <a:lnTo>
                    <a:pt x="862" y="479"/>
                  </a:lnTo>
                  <a:lnTo>
                    <a:pt x="862" y="480"/>
                  </a:lnTo>
                  <a:lnTo>
                    <a:pt x="860" y="480"/>
                  </a:lnTo>
                  <a:lnTo>
                    <a:pt x="862" y="480"/>
                  </a:lnTo>
                  <a:lnTo>
                    <a:pt x="862" y="481"/>
                  </a:lnTo>
                  <a:lnTo>
                    <a:pt x="863" y="483"/>
                  </a:lnTo>
                  <a:lnTo>
                    <a:pt x="864" y="484"/>
                  </a:lnTo>
                  <a:lnTo>
                    <a:pt x="866" y="485"/>
                  </a:lnTo>
                  <a:lnTo>
                    <a:pt x="866" y="487"/>
                  </a:lnTo>
                  <a:lnTo>
                    <a:pt x="866" y="488"/>
                  </a:lnTo>
                  <a:lnTo>
                    <a:pt x="864" y="488"/>
                  </a:lnTo>
                  <a:lnTo>
                    <a:pt x="864" y="489"/>
                  </a:lnTo>
                  <a:lnTo>
                    <a:pt x="863" y="489"/>
                  </a:lnTo>
                  <a:lnTo>
                    <a:pt x="863" y="491"/>
                  </a:lnTo>
                  <a:lnTo>
                    <a:pt x="864" y="491"/>
                  </a:lnTo>
                  <a:lnTo>
                    <a:pt x="863" y="491"/>
                  </a:lnTo>
                  <a:lnTo>
                    <a:pt x="863" y="492"/>
                  </a:lnTo>
                  <a:lnTo>
                    <a:pt x="862" y="492"/>
                  </a:lnTo>
                  <a:lnTo>
                    <a:pt x="860" y="492"/>
                  </a:lnTo>
                  <a:lnTo>
                    <a:pt x="860" y="493"/>
                  </a:lnTo>
                  <a:lnTo>
                    <a:pt x="859" y="493"/>
                  </a:lnTo>
                  <a:lnTo>
                    <a:pt x="859" y="495"/>
                  </a:lnTo>
                  <a:lnTo>
                    <a:pt x="859" y="496"/>
                  </a:lnTo>
                  <a:lnTo>
                    <a:pt x="858" y="496"/>
                  </a:lnTo>
                  <a:lnTo>
                    <a:pt x="858" y="495"/>
                  </a:lnTo>
                  <a:lnTo>
                    <a:pt x="858" y="496"/>
                  </a:lnTo>
                  <a:lnTo>
                    <a:pt x="856" y="496"/>
                  </a:lnTo>
                  <a:lnTo>
                    <a:pt x="855" y="496"/>
                  </a:lnTo>
                  <a:lnTo>
                    <a:pt x="856" y="496"/>
                  </a:lnTo>
                  <a:lnTo>
                    <a:pt x="856" y="497"/>
                  </a:lnTo>
                  <a:lnTo>
                    <a:pt x="856" y="498"/>
                  </a:lnTo>
                  <a:lnTo>
                    <a:pt x="858" y="500"/>
                  </a:lnTo>
                  <a:lnTo>
                    <a:pt x="856" y="501"/>
                  </a:lnTo>
                  <a:lnTo>
                    <a:pt x="858" y="501"/>
                  </a:lnTo>
                  <a:lnTo>
                    <a:pt x="858" y="502"/>
                  </a:lnTo>
                  <a:lnTo>
                    <a:pt x="856" y="501"/>
                  </a:lnTo>
                  <a:lnTo>
                    <a:pt x="856" y="502"/>
                  </a:lnTo>
                  <a:lnTo>
                    <a:pt x="858" y="502"/>
                  </a:lnTo>
                  <a:lnTo>
                    <a:pt x="859" y="502"/>
                  </a:lnTo>
                  <a:lnTo>
                    <a:pt x="859" y="504"/>
                  </a:lnTo>
                  <a:lnTo>
                    <a:pt x="858" y="504"/>
                  </a:lnTo>
                  <a:lnTo>
                    <a:pt x="856" y="504"/>
                  </a:lnTo>
                  <a:lnTo>
                    <a:pt x="856" y="505"/>
                  </a:lnTo>
                  <a:lnTo>
                    <a:pt x="856" y="506"/>
                  </a:lnTo>
                  <a:lnTo>
                    <a:pt x="855" y="506"/>
                  </a:lnTo>
                  <a:lnTo>
                    <a:pt x="855" y="505"/>
                  </a:lnTo>
                  <a:lnTo>
                    <a:pt x="854" y="505"/>
                  </a:lnTo>
                  <a:lnTo>
                    <a:pt x="854" y="506"/>
                  </a:lnTo>
                  <a:lnTo>
                    <a:pt x="853" y="506"/>
                  </a:lnTo>
                  <a:lnTo>
                    <a:pt x="853" y="508"/>
                  </a:lnTo>
                  <a:lnTo>
                    <a:pt x="853" y="509"/>
                  </a:lnTo>
                  <a:lnTo>
                    <a:pt x="851" y="509"/>
                  </a:lnTo>
                  <a:lnTo>
                    <a:pt x="851" y="510"/>
                  </a:lnTo>
                  <a:lnTo>
                    <a:pt x="850" y="512"/>
                  </a:lnTo>
                  <a:lnTo>
                    <a:pt x="849" y="512"/>
                  </a:lnTo>
                  <a:lnTo>
                    <a:pt x="847" y="513"/>
                  </a:lnTo>
                  <a:lnTo>
                    <a:pt x="847" y="514"/>
                  </a:lnTo>
                  <a:lnTo>
                    <a:pt x="847" y="516"/>
                  </a:lnTo>
                  <a:lnTo>
                    <a:pt x="846" y="516"/>
                  </a:lnTo>
                  <a:lnTo>
                    <a:pt x="845" y="514"/>
                  </a:lnTo>
                  <a:lnTo>
                    <a:pt x="843" y="516"/>
                  </a:lnTo>
                  <a:lnTo>
                    <a:pt x="842" y="516"/>
                  </a:lnTo>
                  <a:lnTo>
                    <a:pt x="842" y="517"/>
                  </a:lnTo>
                  <a:lnTo>
                    <a:pt x="842" y="518"/>
                  </a:lnTo>
                  <a:lnTo>
                    <a:pt x="843" y="518"/>
                  </a:lnTo>
                  <a:lnTo>
                    <a:pt x="842" y="519"/>
                  </a:lnTo>
                  <a:lnTo>
                    <a:pt x="841" y="519"/>
                  </a:lnTo>
                  <a:lnTo>
                    <a:pt x="839" y="519"/>
                  </a:lnTo>
                  <a:lnTo>
                    <a:pt x="839" y="521"/>
                  </a:lnTo>
                  <a:lnTo>
                    <a:pt x="838" y="521"/>
                  </a:lnTo>
                  <a:lnTo>
                    <a:pt x="837" y="522"/>
                  </a:lnTo>
                  <a:lnTo>
                    <a:pt x="835" y="523"/>
                  </a:lnTo>
                  <a:lnTo>
                    <a:pt x="835" y="526"/>
                  </a:lnTo>
                  <a:lnTo>
                    <a:pt x="835" y="527"/>
                  </a:lnTo>
                  <a:lnTo>
                    <a:pt x="835" y="529"/>
                  </a:lnTo>
                  <a:lnTo>
                    <a:pt x="835" y="530"/>
                  </a:lnTo>
                  <a:lnTo>
                    <a:pt x="837" y="531"/>
                  </a:lnTo>
                  <a:lnTo>
                    <a:pt x="838" y="533"/>
                  </a:lnTo>
                  <a:lnTo>
                    <a:pt x="838" y="534"/>
                  </a:lnTo>
                  <a:lnTo>
                    <a:pt x="838" y="535"/>
                  </a:lnTo>
                  <a:lnTo>
                    <a:pt x="838" y="536"/>
                  </a:lnTo>
                  <a:lnTo>
                    <a:pt x="837" y="536"/>
                  </a:lnTo>
                  <a:lnTo>
                    <a:pt x="835" y="536"/>
                  </a:lnTo>
                  <a:lnTo>
                    <a:pt x="834" y="536"/>
                  </a:lnTo>
                  <a:lnTo>
                    <a:pt x="833" y="536"/>
                  </a:lnTo>
                  <a:lnTo>
                    <a:pt x="832" y="536"/>
                  </a:lnTo>
                  <a:lnTo>
                    <a:pt x="832" y="538"/>
                  </a:lnTo>
                  <a:lnTo>
                    <a:pt x="832" y="539"/>
                  </a:lnTo>
                  <a:lnTo>
                    <a:pt x="830" y="539"/>
                  </a:lnTo>
                  <a:lnTo>
                    <a:pt x="830" y="540"/>
                  </a:lnTo>
                  <a:lnTo>
                    <a:pt x="829" y="540"/>
                  </a:lnTo>
                  <a:lnTo>
                    <a:pt x="829" y="542"/>
                  </a:lnTo>
                  <a:lnTo>
                    <a:pt x="828" y="547"/>
                  </a:lnTo>
                  <a:lnTo>
                    <a:pt x="828" y="548"/>
                  </a:lnTo>
                  <a:lnTo>
                    <a:pt x="826" y="550"/>
                  </a:lnTo>
                  <a:lnTo>
                    <a:pt x="826" y="551"/>
                  </a:lnTo>
                  <a:lnTo>
                    <a:pt x="825" y="551"/>
                  </a:lnTo>
                  <a:lnTo>
                    <a:pt x="824" y="552"/>
                  </a:lnTo>
                  <a:lnTo>
                    <a:pt x="824" y="553"/>
                  </a:lnTo>
                  <a:lnTo>
                    <a:pt x="822" y="555"/>
                  </a:lnTo>
                  <a:lnTo>
                    <a:pt x="821" y="556"/>
                  </a:lnTo>
                  <a:lnTo>
                    <a:pt x="821" y="557"/>
                  </a:lnTo>
                  <a:lnTo>
                    <a:pt x="820" y="557"/>
                  </a:lnTo>
                  <a:lnTo>
                    <a:pt x="820" y="559"/>
                  </a:lnTo>
                  <a:lnTo>
                    <a:pt x="818" y="559"/>
                  </a:lnTo>
                  <a:lnTo>
                    <a:pt x="818" y="560"/>
                  </a:lnTo>
                  <a:lnTo>
                    <a:pt x="817" y="560"/>
                  </a:lnTo>
                  <a:lnTo>
                    <a:pt x="816" y="561"/>
                  </a:lnTo>
                  <a:lnTo>
                    <a:pt x="816" y="563"/>
                  </a:lnTo>
                  <a:lnTo>
                    <a:pt x="815" y="564"/>
                  </a:lnTo>
                  <a:lnTo>
                    <a:pt x="813" y="565"/>
                  </a:lnTo>
                  <a:lnTo>
                    <a:pt x="813" y="567"/>
                  </a:lnTo>
                  <a:lnTo>
                    <a:pt x="812" y="567"/>
                  </a:lnTo>
                  <a:lnTo>
                    <a:pt x="812" y="568"/>
                  </a:lnTo>
                  <a:lnTo>
                    <a:pt x="812" y="569"/>
                  </a:lnTo>
                  <a:lnTo>
                    <a:pt x="812" y="570"/>
                  </a:lnTo>
                  <a:lnTo>
                    <a:pt x="812" y="572"/>
                  </a:lnTo>
                  <a:lnTo>
                    <a:pt x="812" y="573"/>
                  </a:lnTo>
                  <a:lnTo>
                    <a:pt x="811" y="573"/>
                  </a:lnTo>
                  <a:lnTo>
                    <a:pt x="811" y="574"/>
                  </a:lnTo>
                  <a:lnTo>
                    <a:pt x="811" y="576"/>
                  </a:lnTo>
                  <a:lnTo>
                    <a:pt x="811" y="577"/>
                  </a:lnTo>
                  <a:lnTo>
                    <a:pt x="811" y="578"/>
                  </a:lnTo>
                  <a:lnTo>
                    <a:pt x="811" y="580"/>
                  </a:lnTo>
                  <a:lnTo>
                    <a:pt x="809" y="581"/>
                  </a:lnTo>
                  <a:lnTo>
                    <a:pt x="809" y="582"/>
                  </a:lnTo>
                  <a:lnTo>
                    <a:pt x="809" y="584"/>
                  </a:lnTo>
                  <a:lnTo>
                    <a:pt x="807" y="586"/>
                  </a:lnTo>
                  <a:lnTo>
                    <a:pt x="805" y="588"/>
                  </a:lnTo>
                  <a:lnTo>
                    <a:pt x="805" y="589"/>
                  </a:lnTo>
                  <a:lnTo>
                    <a:pt x="805" y="590"/>
                  </a:lnTo>
                  <a:lnTo>
                    <a:pt x="805" y="591"/>
                  </a:lnTo>
                  <a:lnTo>
                    <a:pt x="804" y="593"/>
                  </a:lnTo>
                  <a:lnTo>
                    <a:pt x="804" y="594"/>
                  </a:lnTo>
                  <a:lnTo>
                    <a:pt x="804" y="595"/>
                  </a:lnTo>
                  <a:lnTo>
                    <a:pt x="803" y="597"/>
                  </a:lnTo>
                  <a:lnTo>
                    <a:pt x="803" y="598"/>
                  </a:lnTo>
                  <a:lnTo>
                    <a:pt x="803" y="599"/>
                  </a:lnTo>
                  <a:lnTo>
                    <a:pt x="801" y="601"/>
                  </a:lnTo>
                  <a:lnTo>
                    <a:pt x="801" y="602"/>
                  </a:lnTo>
                  <a:lnTo>
                    <a:pt x="800" y="603"/>
                  </a:lnTo>
                  <a:lnTo>
                    <a:pt x="800" y="605"/>
                  </a:lnTo>
                  <a:lnTo>
                    <a:pt x="800" y="606"/>
                  </a:lnTo>
                  <a:lnTo>
                    <a:pt x="799" y="606"/>
                  </a:lnTo>
                  <a:lnTo>
                    <a:pt x="799" y="607"/>
                  </a:lnTo>
                  <a:lnTo>
                    <a:pt x="797" y="607"/>
                  </a:lnTo>
                  <a:lnTo>
                    <a:pt x="797" y="608"/>
                  </a:lnTo>
                  <a:lnTo>
                    <a:pt x="796" y="610"/>
                  </a:lnTo>
                  <a:lnTo>
                    <a:pt x="795" y="610"/>
                  </a:lnTo>
                  <a:lnTo>
                    <a:pt x="795" y="611"/>
                  </a:lnTo>
                  <a:lnTo>
                    <a:pt x="794" y="612"/>
                  </a:lnTo>
                  <a:lnTo>
                    <a:pt x="794" y="614"/>
                  </a:lnTo>
                  <a:lnTo>
                    <a:pt x="794" y="615"/>
                  </a:lnTo>
                  <a:lnTo>
                    <a:pt x="794" y="616"/>
                  </a:lnTo>
                  <a:lnTo>
                    <a:pt x="794" y="618"/>
                  </a:lnTo>
                  <a:lnTo>
                    <a:pt x="792" y="623"/>
                  </a:lnTo>
                  <a:lnTo>
                    <a:pt x="792" y="624"/>
                  </a:lnTo>
                  <a:lnTo>
                    <a:pt x="794" y="624"/>
                  </a:lnTo>
                  <a:lnTo>
                    <a:pt x="794" y="625"/>
                  </a:lnTo>
                  <a:lnTo>
                    <a:pt x="795" y="625"/>
                  </a:lnTo>
                  <a:lnTo>
                    <a:pt x="795" y="627"/>
                  </a:lnTo>
                  <a:lnTo>
                    <a:pt x="796" y="628"/>
                  </a:lnTo>
                  <a:lnTo>
                    <a:pt x="796" y="629"/>
                  </a:lnTo>
                  <a:lnTo>
                    <a:pt x="797" y="629"/>
                  </a:lnTo>
                  <a:lnTo>
                    <a:pt x="797" y="631"/>
                  </a:lnTo>
                  <a:lnTo>
                    <a:pt x="799" y="631"/>
                  </a:lnTo>
                  <a:lnTo>
                    <a:pt x="799" y="632"/>
                  </a:lnTo>
                  <a:lnTo>
                    <a:pt x="800" y="632"/>
                  </a:lnTo>
                  <a:lnTo>
                    <a:pt x="801" y="632"/>
                  </a:lnTo>
                  <a:lnTo>
                    <a:pt x="801" y="633"/>
                  </a:lnTo>
                  <a:lnTo>
                    <a:pt x="803" y="633"/>
                  </a:lnTo>
                  <a:lnTo>
                    <a:pt x="804" y="633"/>
                  </a:lnTo>
                  <a:lnTo>
                    <a:pt x="805" y="633"/>
                  </a:lnTo>
                  <a:lnTo>
                    <a:pt x="807" y="633"/>
                  </a:lnTo>
                  <a:lnTo>
                    <a:pt x="808" y="633"/>
                  </a:lnTo>
                  <a:lnTo>
                    <a:pt x="808" y="635"/>
                  </a:lnTo>
                  <a:lnTo>
                    <a:pt x="808" y="636"/>
                  </a:lnTo>
                  <a:lnTo>
                    <a:pt x="809" y="636"/>
                  </a:lnTo>
                  <a:lnTo>
                    <a:pt x="809" y="637"/>
                  </a:lnTo>
                  <a:lnTo>
                    <a:pt x="809" y="639"/>
                  </a:lnTo>
                  <a:lnTo>
                    <a:pt x="809" y="640"/>
                  </a:lnTo>
                  <a:lnTo>
                    <a:pt x="811" y="640"/>
                  </a:lnTo>
                  <a:lnTo>
                    <a:pt x="812" y="640"/>
                  </a:lnTo>
                  <a:lnTo>
                    <a:pt x="812" y="641"/>
                  </a:lnTo>
                  <a:lnTo>
                    <a:pt x="813" y="642"/>
                  </a:lnTo>
                  <a:lnTo>
                    <a:pt x="815" y="642"/>
                  </a:lnTo>
                  <a:lnTo>
                    <a:pt x="815" y="644"/>
                  </a:lnTo>
                  <a:lnTo>
                    <a:pt x="816" y="644"/>
                  </a:lnTo>
                  <a:lnTo>
                    <a:pt x="816" y="645"/>
                  </a:lnTo>
                  <a:lnTo>
                    <a:pt x="817" y="645"/>
                  </a:lnTo>
                  <a:lnTo>
                    <a:pt x="817" y="646"/>
                  </a:lnTo>
                  <a:lnTo>
                    <a:pt x="818" y="646"/>
                  </a:lnTo>
                  <a:lnTo>
                    <a:pt x="818" y="648"/>
                  </a:lnTo>
                  <a:lnTo>
                    <a:pt x="820" y="648"/>
                  </a:lnTo>
                  <a:lnTo>
                    <a:pt x="820" y="649"/>
                  </a:lnTo>
                  <a:lnTo>
                    <a:pt x="821" y="649"/>
                  </a:lnTo>
                  <a:lnTo>
                    <a:pt x="821" y="650"/>
                  </a:lnTo>
                  <a:lnTo>
                    <a:pt x="822" y="650"/>
                  </a:lnTo>
                  <a:lnTo>
                    <a:pt x="822" y="649"/>
                  </a:lnTo>
                  <a:lnTo>
                    <a:pt x="822" y="650"/>
                  </a:lnTo>
                  <a:lnTo>
                    <a:pt x="824" y="650"/>
                  </a:lnTo>
                  <a:lnTo>
                    <a:pt x="821" y="654"/>
                  </a:lnTo>
                  <a:lnTo>
                    <a:pt x="821" y="656"/>
                  </a:lnTo>
                  <a:lnTo>
                    <a:pt x="821" y="657"/>
                  </a:lnTo>
                  <a:lnTo>
                    <a:pt x="822" y="658"/>
                  </a:lnTo>
                  <a:lnTo>
                    <a:pt x="822" y="659"/>
                  </a:lnTo>
                  <a:lnTo>
                    <a:pt x="822" y="661"/>
                  </a:lnTo>
                  <a:lnTo>
                    <a:pt x="822" y="662"/>
                  </a:lnTo>
                  <a:lnTo>
                    <a:pt x="824" y="662"/>
                  </a:lnTo>
                  <a:lnTo>
                    <a:pt x="824" y="663"/>
                  </a:lnTo>
                  <a:lnTo>
                    <a:pt x="825" y="665"/>
                  </a:lnTo>
                  <a:lnTo>
                    <a:pt x="824" y="665"/>
                  </a:lnTo>
                  <a:lnTo>
                    <a:pt x="822" y="666"/>
                  </a:lnTo>
                  <a:lnTo>
                    <a:pt x="821" y="667"/>
                  </a:lnTo>
                  <a:lnTo>
                    <a:pt x="820" y="669"/>
                  </a:lnTo>
                  <a:lnTo>
                    <a:pt x="818" y="669"/>
                  </a:lnTo>
                  <a:lnTo>
                    <a:pt x="818" y="670"/>
                  </a:lnTo>
                  <a:lnTo>
                    <a:pt x="817" y="670"/>
                  </a:lnTo>
                  <a:lnTo>
                    <a:pt x="816" y="670"/>
                  </a:lnTo>
                  <a:lnTo>
                    <a:pt x="815" y="670"/>
                  </a:lnTo>
                  <a:lnTo>
                    <a:pt x="813" y="670"/>
                  </a:lnTo>
                  <a:lnTo>
                    <a:pt x="812" y="671"/>
                  </a:lnTo>
                  <a:lnTo>
                    <a:pt x="811" y="671"/>
                  </a:lnTo>
                  <a:lnTo>
                    <a:pt x="809" y="673"/>
                  </a:lnTo>
                  <a:lnTo>
                    <a:pt x="808" y="673"/>
                  </a:lnTo>
                  <a:lnTo>
                    <a:pt x="808" y="674"/>
                  </a:lnTo>
                  <a:lnTo>
                    <a:pt x="807" y="675"/>
                  </a:lnTo>
                  <a:lnTo>
                    <a:pt x="803" y="678"/>
                  </a:lnTo>
                  <a:lnTo>
                    <a:pt x="803" y="679"/>
                  </a:lnTo>
                  <a:lnTo>
                    <a:pt x="800" y="679"/>
                  </a:lnTo>
                  <a:lnTo>
                    <a:pt x="799" y="679"/>
                  </a:lnTo>
                  <a:lnTo>
                    <a:pt x="797" y="679"/>
                  </a:lnTo>
                  <a:lnTo>
                    <a:pt x="797" y="680"/>
                  </a:lnTo>
                  <a:lnTo>
                    <a:pt x="796" y="680"/>
                  </a:lnTo>
                  <a:lnTo>
                    <a:pt x="796" y="682"/>
                  </a:lnTo>
                  <a:lnTo>
                    <a:pt x="795" y="682"/>
                  </a:lnTo>
                  <a:lnTo>
                    <a:pt x="794" y="683"/>
                  </a:lnTo>
                  <a:lnTo>
                    <a:pt x="794" y="684"/>
                  </a:lnTo>
                  <a:lnTo>
                    <a:pt x="792" y="684"/>
                  </a:lnTo>
                  <a:lnTo>
                    <a:pt x="792" y="686"/>
                  </a:lnTo>
                  <a:lnTo>
                    <a:pt x="791" y="686"/>
                  </a:lnTo>
                  <a:lnTo>
                    <a:pt x="790" y="687"/>
                  </a:lnTo>
                  <a:lnTo>
                    <a:pt x="788" y="687"/>
                  </a:lnTo>
                  <a:lnTo>
                    <a:pt x="786" y="687"/>
                  </a:lnTo>
                  <a:lnTo>
                    <a:pt x="784" y="687"/>
                  </a:lnTo>
                  <a:lnTo>
                    <a:pt x="783" y="686"/>
                  </a:lnTo>
                  <a:lnTo>
                    <a:pt x="782" y="686"/>
                  </a:lnTo>
                  <a:lnTo>
                    <a:pt x="780" y="686"/>
                  </a:lnTo>
                  <a:lnTo>
                    <a:pt x="780" y="684"/>
                  </a:lnTo>
                  <a:lnTo>
                    <a:pt x="779" y="684"/>
                  </a:lnTo>
                  <a:lnTo>
                    <a:pt x="778" y="684"/>
                  </a:lnTo>
                  <a:lnTo>
                    <a:pt x="777" y="684"/>
                  </a:lnTo>
                  <a:lnTo>
                    <a:pt x="775" y="684"/>
                  </a:lnTo>
                  <a:lnTo>
                    <a:pt x="774" y="684"/>
                  </a:lnTo>
                  <a:lnTo>
                    <a:pt x="773" y="684"/>
                  </a:lnTo>
                  <a:lnTo>
                    <a:pt x="771" y="684"/>
                  </a:lnTo>
                  <a:lnTo>
                    <a:pt x="770" y="686"/>
                  </a:lnTo>
                  <a:lnTo>
                    <a:pt x="769" y="687"/>
                  </a:lnTo>
                  <a:lnTo>
                    <a:pt x="767" y="688"/>
                  </a:lnTo>
                  <a:lnTo>
                    <a:pt x="766" y="688"/>
                  </a:lnTo>
                  <a:lnTo>
                    <a:pt x="766" y="690"/>
                  </a:lnTo>
                  <a:lnTo>
                    <a:pt x="765" y="690"/>
                  </a:lnTo>
                  <a:lnTo>
                    <a:pt x="763" y="691"/>
                  </a:lnTo>
                  <a:lnTo>
                    <a:pt x="762" y="691"/>
                  </a:lnTo>
                  <a:lnTo>
                    <a:pt x="762" y="692"/>
                  </a:lnTo>
                  <a:lnTo>
                    <a:pt x="761" y="692"/>
                  </a:lnTo>
                  <a:lnTo>
                    <a:pt x="761" y="694"/>
                  </a:lnTo>
                  <a:lnTo>
                    <a:pt x="760" y="694"/>
                  </a:lnTo>
                  <a:lnTo>
                    <a:pt x="758" y="694"/>
                  </a:lnTo>
                  <a:lnTo>
                    <a:pt x="757" y="695"/>
                  </a:lnTo>
                  <a:lnTo>
                    <a:pt x="756" y="695"/>
                  </a:lnTo>
                  <a:lnTo>
                    <a:pt x="754" y="696"/>
                  </a:lnTo>
                  <a:lnTo>
                    <a:pt x="753" y="696"/>
                  </a:lnTo>
                  <a:lnTo>
                    <a:pt x="752" y="696"/>
                  </a:lnTo>
                  <a:lnTo>
                    <a:pt x="750" y="697"/>
                  </a:lnTo>
                  <a:lnTo>
                    <a:pt x="749" y="697"/>
                  </a:lnTo>
                  <a:lnTo>
                    <a:pt x="748" y="697"/>
                  </a:lnTo>
                  <a:lnTo>
                    <a:pt x="748" y="699"/>
                  </a:lnTo>
                  <a:lnTo>
                    <a:pt x="746" y="699"/>
                  </a:lnTo>
                  <a:lnTo>
                    <a:pt x="745" y="700"/>
                  </a:lnTo>
                  <a:lnTo>
                    <a:pt x="744" y="700"/>
                  </a:lnTo>
                  <a:lnTo>
                    <a:pt x="744" y="701"/>
                  </a:lnTo>
                  <a:lnTo>
                    <a:pt x="742" y="703"/>
                  </a:lnTo>
                  <a:lnTo>
                    <a:pt x="742" y="704"/>
                  </a:lnTo>
                  <a:lnTo>
                    <a:pt x="742" y="705"/>
                  </a:lnTo>
                  <a:lnTo>
                    <a:pt x="741" y="705"/>
                  </a:lnTo>
                  <a:lnTo>
                    <a:pt x="741" y="707"/>
                  </a:lnTo>
                  <a:lnTo>
                    <a:pt x="741" y="708"/>
                  </a:lnTo>
                  <a:lnTo>
                    <a:pt x="740" y="709"/>
                  </a:lnTo>
                  <a:lnTo>
                    <a:pt x="740" y="712"/>
                  </a:lnTo>
                  <a:lnTo>
                    <a:pt x="740" y="713"/>
                  </a:lnTo>
                  <a:lnTo>
                    <a:pt x="740" y="714"/>
                  </a:lnTo>
                  <a:lnTo>
                    <a:pt x="739" y="714"/>
                  </a:lnTo>
                  <a:lnTo>
                    <a:pt x="739" y="717"/>
                  </a:lnTo>
                  <a:lnTo>
                    <a:pt x="739" y="718"/>
                  </a:lnTo>
                  <a:lnTo>
                    <a:pt x="739" y="720"/>
                  </a:lnTo>
                  <a:lnTo>
                    <a:pt x="739" y="721"/>
                  </a:lnTo>
                  <a:lnTo>
                    <a:pt x="739" y="722"/>
                  </a:lnTo>
                  <a:lnTo>
                    <a:pt x="739" y="724"/>
                  </a:lnTo>
                  <a:lnTo>
                    <a:pt x="739" y="725"/>
                  </a:lnTo>
                  <a:lnTo>
                    <a:pt x="739" y="726"/>
                  </a:lnTo>
                  <a:lnTo>
                    <a:pt x="739" y="728"/>
                  </a:lnTo>
                  <a:lnTo>
                    <a:pt x="739" y="729"/>
                  </a:lnTo>
                  <a:lnTo>
                    <a:pt x="737" y="729"/>
                  </a:lnTo>
                  <a:lnTo>
                    <a:pt x="737" y="730"/>
                  </a:lnTo>
                  <a:lnTo>
                    <a:pt x="736" y="730"/>
                  </a:lnTo>
                  <a:lnTo>
                    <a:pt x="735" y="731"/>
                  </a:lnTo>
                  <a:lnTo>
                    <a:pt x="733" y="731"/>
                  </a:lnTo>
                  <a:lnTo>
                    <a:pt x="732" y="731"/>
                  </a:lnTo>
                  <a:lnTo>
                    <a:pt x="731" y="733"/>
                  </a:lnTo>
                  <a:lnTo>
                    <a:pt x="731" y="734"/>
                  </a:lnTo>
                  <a:lnTo>
                    <a:pt x="729" y="734"/>
                  </a:lnTo>
                  <a:lnTo>
                    <a:pt x="729" y="735"/>
                  </a:lnTo>
                  <a:lnTo>
                    <a:pt x="728" y="735"/>
                  </a:lnTo>
                  <a:lnTo>
                    <a:pt x="727" y="737"/>
                  </a:lnTo>
                  <a:lnTo>
                    <a:pt x="725" y="737"/>
                  </a:lnTo>
                  <a:lnTo>
                    <a:pt x="724" y="738"/>
                  </a:lnTo>
                  <a:lnTo>
                    <a:pt x="723" y="739"/>
                  </a:lnTo>
                  <a:lnTo>
                    <a:pt x="722" y="741"/>
                  </a:lnTo>
                  <a:lnTo>
                    <a:pt x="720" y="741"/>
                  </a:lnTo>
                  <a:lnTo>
                    <a:pt x="720" y="742"/>
                  </a:lnTo>
                  <a:lnTo>
                    <a:pt x="719" y="742"/>
                  </a:lnTo>
                  <a:lnTo>
                    <a:pt x="719" y="743"/>
                  </a:lnTo>
                  <a:lnTo>
                    <a:pt x="718" y="743"/>
                  </a:lnTo>
                  <a:lnTo>
                    <a:pt x="716" y="745"/>
                  </a:lnTo>
                  <a:lnTo>
                    <a:pt x="715" y="746"/>
                  </a:lnTo>
                  <a:lnTo>
                    <a:pt x="714" y="747"/>
                  </a:lnTo>
                  <a:lnTo>
                    <a:pt x="712" y="747"/>
                  </a:lnTo>
                  <a:lnTo>
                    <a:pt x="711" y="749"/>
                  </a:lnTo>
                  <a:lnTo>
                    <a:pt x="710" y="749"/>
                  </a:lnTo>
                  <a:lnTo>
                    <a:pt x="710" y="750"/>
                  </a:lnTo>
                  <a:lnTo>
                    <a:pt x="708" y="750"/>
                  </a:lnTo>
                  <a:lnTo>
                    <a:pt x="707" y="751"/>
                  </a:lnTo>
                  <a:lnTo>
                    <a:pt x="706" y="751"/>
                  </a:lnTo>
                  <a:lnTo>
                    <a:pt x="706" y="752"/>
                  </a:lnTo>
                  <a:lnTo>
                    <a:pt x="704" y="754"/>
                  </a:lnTo>
                  <a:lnTo>
                    <a:pt x="703" y="754"/>
                  </a:lnTo>
                  <a:lnTo>
                    <a:pt x="702" y="755"/>
                  </a:lnTo>
                  <a:lnTo>
                    <a:pt x="702" y="756"/>
                  </a:lnTo>
                  <a:lnTo>
                    <a:pt x="701" y="756"/>
                  </a:lnTo>
                  <a:lnTo>
                    <a:pt x="701" y="758"/>
                  </a:lnTo>
                  <a:lnTo>
                    <a:pt x="699" y="758"/>
                  </a:lnTo>
                  <a:lnTo>
                    <a:pt x="699" y="759"/>
                  </a:lnTo>
                  <a:lnTo>
                    <a:pt x="698" y="759"/>
                  </a:lnTo>
                  <a:lnTo>
                    <a:pt x="697" y="760"/>
                  </a:lnTo>
                  <a:lnTo>
                    <a:pt x="695" y="760"/>
                  </a:lnTo>
                  <a:lnTo>
                    <a:pt x="694" y="760"/>
                  </a:lnTo>
                  <a:lnTo>
                    <a:pt x="694" y="762"/>
                  </a:lnTo>
                  <a:lnTo>
                    <a:pt x="693" y="762"/>
                  </a:lnTo>
                  <a:lnTo>
                    <a:pt x="693" y="763"/>
                  </a:lnTo>
                  <a:lnTo>
                    <a:pt x="691" y="763"/>
                  </a:lnTo>
                  <a:lnTo>
                    <a:pt x="690" y="764"/>
                  </a:lnTo>
                  <a:lnTo>
                    <a:pt x="689" y="766"/>
                  </a:lnTo>
                  <a:lnTo>
                    <a:pt x="687" y="766"/>
                  </a:lnTo>
                  <a:lnTo>
                    <a:pt x="687" y="767"/>
                  </a:lnTo>
                  <a:lnTo>
                    <a:pt x="686" y="767"/>
                  </a:lnTo>
                  <a:lnTo>
                    <a:pt x="686" y="768"/>
                  </a:lnTo>
                  <a:lnTo>
                    <a:pt x="685" y="768"/>
                  </a:lnTo>
                  <a:lnTo>
                    <a:pt x="684" y="769"/>
                  </a:lnTo>
                  <a:lnTo>
                    <a:pt x="682" y="769"/>
                  </a:lnTo>
                  <a:lnTo>
                    <a:pt x="682" y="771"/>
                  </a:lnTo>
                  <a:lnTo>
                    <a:pt x="681" y="772"/>
                  </a:lnTo>
                  <a:lnTo>
                    <a:pt x="680" y="772"/>
                  </a:lnTo>
                  <a:lnTo>
                    <a:pt x="678" y="773"/>
                  </a:lnTo>
                  <a:lnTo>
                    <a:pt x="677" y="775"/>
                  </a:lnTo>
                  <a:lnTo>
                    <a:pt x="676" y="775"/>
                  </a:lnTo>
                  <a:lnTo>
                    <a:pt x="674" y="776"/>
                  </a:lnTo>
                  <a:lnTo>
                    <a:pt x="673" y="776"/>
                  </a:lnTo>
                  <a:lnTo>
                    <a:pt x="673" y="777"/>
                  </a:lnTo>
                  <a:lnTo>
                    <a:pt x="672" y="779"/>
                  </a:lnTo>
                  <a:lnTo>
                    <a:pt x="670" y="779"/>
                  </a:lnTo>
                  <a:lnTo>
                    <a:pt x="669" y="779"/>
                  </a:lnTo>
                  <a:lnTo>
                    <a:pt x="669" y="780"/>
                  </a:lnTo>
                  <a:lnTo>
                    <a:pt x="668" y="780"/>
                  </a:lnTo>
                  <a:lnTo>
                    <a:pt x="667" y="781"/>
                  </a:lnTo>
                  <a:lnTo>
                    <a:pt x="665" y="781"/>
                  </a:lnTo>
                  <a:lnTo>
                    <a:pt x="663" y="783"/>
                  </a:lnTo>
                  <a:lnTo>
                    <a:pt x="663" y="784"/>
                  </a:lnTo>
                  <a:lnTo>
                    <a:pt x="661" y="785"/>
                  </a:lnTo>
                  <a:lnTo>
                    <a:pt x="660" y="785"/>
                  </a:lnTo>
                  <a:lnTo>
                    <a:pt x="660" y="786"/>
                  </a:lnTo>
                  <a:lnTo>
                    <a:pt x="659" y="786"/>
                  </a:lnTo>
                  <a:lnTo>
                    <a:pt x="659" y="788"/>
                  </a:lnTo>
                  <a:lnTo>
                    <a:pt x="660" y="789"/>
                  </a:lnTo>
                  <a:lnTo>
                    <a:pt x="659" y="790"/>
                  </a:lnTo>
                  <a:lnTo>
                    <a:pt x="657" y="792"/>
                  </a:lnTo>
                  <a:lnTo>
                    <a:pt x="656" y="792"/>
                  </a:lnTo>
                  <a:lnTo>
                    <a:pt x="656" y="793"/>
                  </a:lnTo>
                  <a:lnTo>
                    <a:pt x="655" y="794"/>
                  </a:lnTo>
                  <a:lnTo>
                    <a:pt x="653" y="794"/>
                  </a:lnTo>
                  <a:lnTo>
                    <a:pt x="653" y="796"/>
                  </a:lnTo>
                  <a:lnTo>
                    <a:pt x="652" y="796"/>
                  </a:lnTo>
                  <a:lnTo>
                    <a:pt x="652" y="797"/>
                  </a:lnTo>
                  <a:lnTo>
                    <a:pt x="652" y="798"/>
                  </a:lnTo>
                  <a:lnTo>
                    <a:pt x="651" y="798"/>
                  </a:lnTo>
                  <a:lnTo>
                    <a:pt x="651" y="800"/>
                  </a:lnTo>
                  <a:lnTo>
                    <a:pt x="651" y="801"/>
                  </a:lnTo>
                  <a:lnTo>
                    <a:pt x="651" y="802"/>
                  </a:lnTo>
                  <a:lnTo>
                    <a:pt x="652" y="803"/>
                  </a:lnTo>
                  <a:lnTo>
                    <a:pt x="653" y="803"/>
                  </a:lnTo>
                  <a:lnTo>
                    <a:pt x="653" y="805"/>
                  </a:lnTo>
                  <a:lnTo>
                    <a:pt x="653" y="806"/>
                  </a:lnTo>
                  <a:lnTo>
                    <a:pt x="655" y="807"/>
                  </a:lnTo>
                  <a:lnTo>
                    <a:pt x="655" y="809"/>
                  </a:lnTo>
                  <a:lnTo>
                    <a:pt x="656" y="809"/>
                  </a:lnTo>
                  <a:lnTo>
                    <a:pt x="656" y="810"/>
                  </a:lnTo>
                  <a:lnTo>
                    <a:pt x="655" y="811"/>
                  </a:lnTo>
                  <a:lnTo>
                    <a:pt x="653" y="813"/>
                  </a:lnTo>
                  <a:lnTo>
                    <a:pt x="652" y="813"/>
                  </a:lnTo>
                  <a:lnTo>
                    <a:pt x="652" y="814"/>
                  </a:lnTo>
                  <a:lnTo>
                    <a:pt x="651" y="814"/>
                  </a:lnTo>
                  <a:lnTo>
                    <a:pt x="652" y="814"/>
                  </a:lnTo>
                  <a:lnTo>
                    <a:pt x="652" y="815"/>
                  </a:lnTo>
                  <a:lnTo>
                    <a:pt x="653" y="815"/>
                  </a:lnTo>
                  <a:lnTo>
                    <a:pt x="655" y="817"/>
                  </a:lnTo>
                  <a:lnTo>
                    <a:pt x="656" y="817"/>
                  </a:lnTo>
                  <a:lnTo>
                    <a:pt x="656" y="818"/>
                  </a:lnTo>
                  <a:lnTo>
                    <a:pt x="647" y="818"/>
                  </a:lnTo>
                  <a:lnTo>
                    <a:pt x="646" y="819"/>
                  </a:lnTo>
                  <a:lnTo>
                    <a:pt x="646" y="821"/>
                  </a:lnTo>
                  <a:lnTo>
                    <a:pt x="644" y="822"/>
                  </a:lnTo>
                  <a:lnTo>
                    <a:pt x="644" y="823"/>
                  </a:lnTo>
                  <a:lnTo>
                    <a:pt x="643" y="824"/>
                  </a:lnTo>
                  <a:lnTo>
                    <a:pt x="643" y="826"/>
                  </a:lnTo>
                  <a:lnTo>
                    <a:pt x="642" y="826"/>
                  </a:lnTo>
                  <a:lnTo>
                    <a:pt x="640" y="827"/>
                  </a:lnTo>
                  <a:lnTo>
                    <a:pt x="639" y="827"/>
                  </a:lnTo>
                  <a:lnTo>
                    <a:pt x="639" y="828"/>
                  </a:lnTo>
                  <a:lnTo>
                    <a:pt x="638" y="830"/>
                  </a:lnTo>
                  <a:lnTo>
                    <a:pt x="636" y="831"/>
                  </a:lnTo>
                  <a:lnTo>
                    <a:pt x="635" y="831"/>
                  </a:lnTo>
                  <a:lnTo>
                    <a:pt x="635" y="832"/>
                  </a:lnTo>
                  <a:lnTo>
                    <a:pt x="634" y="832"/>
                  </a:lnTo>
                  <a:lnTo>
                    <a:pt x="634" y="834"/>
                  </a:lnTo>
                  <a:lnTo>
                    <a:pt x="632" y="835"/>
                  </a:lnTo>
                  <a:lnTo>
                    <a:pt x="632" y="836"/>
                  </a:lnTo>
                  <a:lnTo>
                    <a:pt x="632" y="838"/>
                  </a:lnTo>
                  <a:lnTo>
                    <a:pt x="631" y="838"/>
                  </a:lnTo>
                  <a:lnTo>
                    <a:pt x="631" y="839"/>
                  </a:lnTo>
                  <a:lnTo>
                    <a:pt x="629" y="840"/>
                  </a:lnTo>
                  <a:lnTo>
                    <a:pt x="629" y="839"/>
                  </a:lnTo>
                  <a:lnTo>
                    <a:pt x="627" y="839"/>
                  </a:lnTo>
                  <a:lnTo>
                    <a:pt x="626" y="839"/>
                  </a:lnTo>
                  <a:lnTo>
                    <a:pt x="623" y="840"/>
                  </a:lnTo>
                  <a:lnTo>
                    <a:pt x="623" y="841"/>
                  </a:lnTo>
                  <a:lnTo>
                    <a:pt x="622" y="841"/>
                  </a:lnTo>
                  <a:lnTo>
                    <a:pt x="621" y="841"/>
                  </a:lnTo>
                  <a:lnTo>
                    <a:pt x="619" y="841"/>
                  </a:lnTo>
                  <a:lnTo>
                    <a:pt x="618" y="841"/>
                  </a:lnTo>
                  <a:lnTo>
                    <a:pt x="617" y="841"/>
                  </a:lnTo>
                  <a:lnTo>
                    <a:pt x="615" y="843"/>
                  </a:lnTo>
                  <a:lnTo>
                    <a:pt x="614" y="843"/>
                  </a:lnTo>
                  <a:lnTo>
                    <a:pt x="613" y="844"/>
                  </a:lnTo>
                  <a:lnTo>
                    <a:pt x="613" y="845"/>
                  </a:lnTo>
                  <a:lnTo>
                    <a:pt x="614" y="845"/>
                  </a:lnTo>
                  <a:lnTo>
                    <a:pt x="614" y="848"/>
                  </a:lnTo>
                  <a:lnTo>
                    <a:pt x="614" y="849"/>
                  </a:lnTo>
                  <a:lnTo>
                    <a:pt x="614" y="851"/>
                  </a:lnTo>
                  <a:lnTo>
                    <a:pt x="614" y="852"/>
                  </a:lnTo>
                  <a:lnTo>
                    <a:pt x="615" y="853"/>
                  </a:lnTo>
                  <a:lnTo>
                    <a:pt x="617" y="855"/>
                  </a:lnTo>
                  <a:lnTo>
                    <a:pt x="617" y="856"/>
                  </a:lnTo>
                  <a:lnTo>
                    <a:pt x="617" y="857"/>
                  </a:lnTo>
                  <a:lnTo>
                    <a:pt x="615" y="857"/>
                  </a:lnTo>
                  <a:lnTo>
                    <a:pt x="615" y="858"/>
                  </a:lnTo>
                  <a:lnTo>
                    <a:pt x="614" y="858"/>
                  </a:lnTo>
                  <a:lnTo>
                    <a:pt x="613" y="860"/>
                  </a:lnTo>
                  <a:lnTo>
                    <a:pt x="611" y="860"/>
                  </a:lnTo>
                  <a:lnTo>
                    <a:pt x="610" y="861"/>
                  </a:lnTo>
                  <a:lnTo>
                    <a:pt x="610" y="862"/>
                  </a:lnTo>
                  <a:lnTo>
                    <a:pt x="609" y="862"/>
                  </a:lnTo>
                  <a:lnTo>
                    <a:pt x="608" y="864"/>
                  </a:lnTo>
                  <a:lnTo>
                    <a:pt x="608" y="865"/>
                  </a:lnTo>
                  <a:lnTo>
                    <a:pt x="606" y="865"/>
                  </a:lnTo>
                  <a:lnTo>
                    <a:pt x="606" y="866"/>
                  </a:lnTo>
                  <a:lnTo>
                    <a:pt x="605" y="868"/>
                  </a:lnTo>
                  <a:lnTo>
                    <a:pt x="604" y="868"/>
                  </a:lnTo>
                  <a:lnTo>
                    <a:pt x="602" y="866"/>
                  </a:lnTo>
                  <a:lnTo>
                    <a:pt x="604" y="864"/>
                  </a:lnTo>
                  <a:lnTo>
                    <a:pt x="605" y="862"/>
                  </a:lnTo>
                  <a:lnTo>
                    <a:pt x="604" y="861"/>
                  </a:lnTo>
                  <a:lnTo>
                    <a:pt x="605" y="860"/>
                  </a:lnTo>
                  <a:lnTo>
                    <a:pt x="604" y="860"/>
                  </a:lnTo>
                  <a:lnTo>
                    <a:pt x="602" y="860"/>
                  </a:lnTo>
                  <a:lnTo>
                    <a:pt x="601" y="860"/>
                  </a:lnTo>
                  <a:lnTo>
                    <a:pt x="600" y="858"/>
                  </a:lnTo>
                  <a:lnTo>
                    <a:pt x="598" y="858"/>
                  </a:lnTo>
                  <a:lnTo>
                    <a:pt x="597" y="857"/>
                  </a:lnTo>
                  <a:lnTo>
                    <a:pt x="596"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1" y="845"/>
                  </a:lnTo>
                  <a:lnTo>
                    <a:pt x="589" y="845"/>
                  </a:lnTo>
                  <a:lnTo>
                    <a:pt x="588" y="845"/>
                  </a:lnTo>
                  <a:lnTo>
                    <a:pt x="587" y="845"/>
                  </a:lnTo>
                  <a:lnTo>
                    <a:pt x="585" y="845"/>
                  </a:lnTo>
                  <a:lnTo>
                    <a:pt x="584" y="847"/>
                  </a:lnTo>
                  <a:lnTo>
                    <a:pt x="583" y="847"/>
                  </a:lnTo>
                  <a:lnTo>
                    <a:pt x="583" y="848"/>
                  </a:lnTo>
                  <a:lnTo>
                    <a:pt x="581" y="848"/>
                  </a:lnTo>
                  <a:lnTo>
                    <a:pt x="581" y="849"/>
                  </a:lnTo>
                  <a:lnTo>
                    <a:pt x="580" y="849"/>
                  </a:lnTo>
                  <a:lnTo>
                    <a:pt x="579" y="849"/>
                  </a:lnTo>
                  <a:lnTo>
                    <a:pt x="579" y="848"/>
                  </a:lnTo>
                  <a:lnTo>
                    <a:pt x="579" y="847"/>
                  </a:lnTo>
                  <a:lnTo>
                    <a:pt x="577" y="845"/>
                  </a:lnTo>
                  <a:lnTo>
                    <a:pt x="576" y="845"/>
                  </a:lnTo>
                  <a:lnTo>
                    <a:pt x="576" y="844"/>
                  </a:lnTo>
                  <a:lnTo>
                    <a:pt x="575" y="844"/>
                  </a:lnTo>
                  <a:lnTo>
                    <a:pt x="575" y="843"/>
                  </a:lnTo>
                  <a:lnTo>
                    <a:pt x="573" y="843"/>
                  </a:lnTo>
                  <a:lnTo>
                    <a:pt x="573" y="841"/>
                  </a:lnTo>
                  <a:lnTo>
                    <a:pt x="572" y="841"/>
                  </a:lnTo>
                  <a:lnTo>
                    <a:pt x="571" y="840"/>
                  </a:lnTo>
                  <a:lnTo>
                    <a:pt x="570" y="840"/>
                  </a:lnTo>
                  <a:lnTo>
                    <a:pt x="570" y="839"/>
                  </a:lnTo>
                  <a:lnTo>
                    <a:pt x="568" y="839"/>
                  </a:lnTo>
                  <a:lnTo>
                    <a:pt x="567" y="838"/>
                  </a:lnTo>
                  <a:lnTo>
                    <a:pt x="566" y="838"/>
                  </a:lnTo>
                  <a:lnTo>
                    <a:pt x="563" y="836"/>
                  </a:lnTo>
                  <a:lnTo>
                    <a:pt x="562" y="836"/>
                  </a:lnTo>
                  <a:lnTo>
                    <a:pt x="560" y="836"/>
                  </a:lnTo>
                  <a:lnTo>
                    <a:pt x="559" y="836"/>
                  </a:lnTo>
                  <a:lnTo>
                    <a:pt x="558" y="836"/>
                  </a:lnTo>
                  <a:lnTo>
                    <a:pt x="556" y="836"/>
                  </a:lnTo>
                  <a:lnTo>
                    <a:pt x="556" y="838"/>
                  </a:lnTo>
                  <a:lnTo>
                    <a:pt x="555" y="838"/>
                  </a:lnTo>
                  <a:lnTo>
                    <a:pt x="555" y="839"/>
                  </a:lnTo>
                  <a:lnTo>
                    <a:pt x="554" y="839"/>
                  </a:lnTo>
                  <a:lnTo>
                    <a:pt x="554" y="840"/>
                  </a:lnTo>
                  <a:lnTo>
                    <a:pt x="553" y="840"/>
                  </a:lnTo>
                  <a:lnTo>
                    <a:pt x="553" y="841"/>
                  </a:lnTo>
                  <a:lnTo>
                    <a:pt x="551" y="841"/>
                  </a:lnTo>
                  <a:lnTo>
                    <a:pt x="551" y="843"/>
                  </a:lnTo>
                  <a:lnTo>
                    <a:pt x="550" y="844"/>
                  </a:lnTo>
                  <a:lnTo>
                    <a:pt x="549" y="844"/>
                  </a:lnTo>
                  <a:lnTo>
                    <a:pt x="547" y="845"/>
                  </a:lnTo>
                  <a:lnTo>
                    <a:pt x="547" y="847"/>
                  </a:lnTo>
                  <a:lnTo>
                    <a:pt x="546" y="847"/>
                  </a:lnTo>
                  <a:lnTo>
                    <a:pt x="546" y="848"/>
                  </a:lnTo>
                  <a:lnTo>
                    <a:pt x="545" y="849"/>
                  </a:lnTo>
                  <a:lnTo>
                    <a:pt x="543" y="849"/>
                  </a:lnTo>
                  <a:lnTo>
                    <a:pt x="542" y="849"/>
                  </a:lnTo>
                  <a:lnTo>
                    <a:pt x="542" y="851"/>
                  </a:lnTo>
                  <a:lnTo>
                    <a:pt x="541" y="851"/>
                  </a:lnTo>
                  <a:lnTo>
                    <a:pt x="541" y="852"/>
                  </a:lnTo>
                  <a:lnTo>
                    <a:pt x="539" y="852"/>
                  </a:lnTo>
                  <a:lnTo>
                    <a:pt x="538" y="853"/>
                  </a:lnTo>
                  <a:lnTo>
                    <a:pt x="537" y="853"/>
                  </a:lnTo>
                  <a:lnTo>
                    <a:pt x="536" y="853"/>
                  </a:lnTo>
                  <a:lnTo>
                    <a:pt x="534" y="855"/>
                  </a:lnTo>
                  <a:lnTo>
                    <a:pt x="533" y="855"/>
                  </a:lnTo>
                  <a:lnTo>
                    <a:pt x="532" y="855"/>
                  </a:lnTo>
                  <a:lnTo>
                    <a:pt x="530" y="855"/>
                  </a:lnTo>
                  <a:lnTo>
                    <a:pt x="529" y="855"/>
                  </a:lnTo>
                  <a:lnTo>
                    <a:pt x="526" y="855"/>
                  </a:lnTo>
                  <a:lnTo>
                    <a:pt x="525" y="855"/>
                  </a:lnTo>
                  <a:lnTo>
                    <a:pt x="524" y="855"/>
                  </a:lnTo>
                  <a:lnTo>
                    <a:pt x="524" y="856"/>
                  </a:lnTo>
                  <a:lnTo>
                    <a:pt x="522" y="856"/>
                  </a:lnTo>
                  <a:lnTo>
                    <a:pt x="521" y="856"/>
                  </a:lnTo>
                  <a:lnTo>
                    <a:pt x="518" y="855"/>
                  </a:lnTo>
                  <a:lnTo>
                    <a:pt x="518" y="853"/>
                  </a:lnTo>
                  <a:lnTo>
                    <a:pt x="517" y="852"/>
                  </a:lnTo>
                  <a:lnTo>
                    <a:pt x="516" y="851"/>
                  </a:lnTo>
                  <a:lnTo>
                    <a:pt x="515" y="851"/>
                  </a:lnTo>
                  <a:lnTo>
                    <a:pt x="515" y="849"/>
                  </a:lnTo>
                  <a:lnTo>
                    <a:pt x="513" y="849"/>
                  </a:lnTo>
                  <a:lnTo>
                    <a:pt x="515"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6" y="827"/>
                  </a:lnTo>
                  <a:lnTo>
                    <a:pt x="480" y="827"/>
                  </a:lnTo>
                  <a:lnTo>
                    <a:pt x="473"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9" y="865"/>
                  </a:lnTo>
                  <a:lnTo>
                    <a:pt x="439" y="866"/>
                  </a:lnTo>
                  <a:lnTo>
                    <a:pt x="439" y="868"/>
                  </a:lnTo>
                  <a:lnTo>
                    <a:pt x="437" y="869"/>
                  </a:lnTo>
                  <a:lnTo>
                    <a:pt x="437" y="870"/>
                  </a:lnTo>
                  <a:lnTo>
                    <a:pt x="436" y="870"/>
                  </a:lnTo>
                  <a:lnTo>
                    <a:pt x="436" y="872"/>
                  </a:lnTo>
                  <a:lnTo>
                    <a:pt x="435" y="874"/>
                  </a:lnTo>
                  <a:lnTo>
                    <a:pt x="433" y="873"/>
                  </a:lnTo>
                  <a:lnTo>
                    <a:pt x="432" y="873"/>
                  </a:lnTo>
                  <a:lnTo>
                    <a:pt x="431" y="874"/>
                  </a:lnTo>
                  <a:lnTo>
                    <a:pt x="429" y="874"/>
                  </a:lnTo>
                  <a:lnTo>
                    <a:pt x="428" y="874"/>
                  </a:lnTo>
                  <a:lnTo>
                    <a:pt x="425" y="874"/>
                  </a:lnTo>
                  <a:lnTo>
                    <a:pt x="423" y="874"/>
                  </a:lnTo>
                  <a:lnTo>
                    <a:pt x="422" y="874"/>
                  </a:lnTo>
                  <a:lnTo>
                    <a:pt x="419" y="873"/>
                  </a:lnTo>
                  <a:lnTo>
                    <a:pt x="418" y="873"/>
                  </a:lnTo>
                  <a:lnTo>
                    <a:pt x="415" y="873"/>
                  </a:lnTo>
                  <a:lnTo>
                    <a:pt x="414" y="873"/>
                  </a:lnTo>
                  <a:lnTo>
                    <a:pt x="412" y="873"/>
                  </a:lnTo>
                  <a:lnTo>
                    <a:pt x="411" y="873"/>
                  </a:lnTo>
                  <a:lnTo>
                    <a:pt x="410" y="873"/>
                  </a:lnTo>
                  <a:lnTo>
                    <a:pt x="408" y="873"/>
                  </a:lnTo>
                  <a:lnTo>
                    <a:pt x="407" y="874"/>
                  </a:lnTo>
                  <a:lnTo>
                    <a:pt x="406" y="874"/>
                  </a:lnTo>
                  <a:lnTo>
                    <a:pt x="403" y="873"/>
                  </a:lnTo>
                  <a:lnTo>
                    <a:pt x="402" y="873"/>
                  </a:lnTo>
                  <a:lnTo>
                    <a:pt x="401" y="872"/>
                  </a:lnTo>
                  <a:lnTo>
                    <a:pt x="399" y="872"/>
                  </a:lnTo>
                  <a:lnTo>
                    <a:pt x="397" y="873"/>
                  </a:lnTo>
                  <a:lnTo>
                    <a:pt x="395" y="873"/>
                  </a:lnTo>
                  <a:lnTo>
                    <a:pt x="394" y="873"/>
                  </a:lnTo>
                  <a:lnTo>
                    <a:pt x="393" y="874"/>
                  </a:lnTo>
                  <a:lnTo>
                    <a:pt x="391" y="874"/>
                  </a:lnTo>
                  <a:lnTo>
                    <a:pt x="390" y="873"/>
                  </a:lnTo>
                  <a:lnTo>
                    <a:pt x="389" y="873"/>
                  </a:lnTo>
                  <a:lnTo>
                    <a:pt x="387" y="873"/>
                  </a:lnTo>
                  <a:lnTo>
                    <a:pt x="385" y="873"/>
                  </a:lnTo>
                  <a:lnTo>
                    <a:pt x="384" y="873"/>
                  </a:lnTo>
                  <a:lnTo>
                    <a:pt x="382" y="874"/>
                  </a:lnTo>
                  <a:lnTo>
                    <a:pt x="381" y="874"/>
                  </a:lnTo>
                  <a:lnTo>
                    <a:pt x="381" y="875"/>
                  </a:lnTo>
                  <a:lnTo>
                    <a:pt x="380"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3"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50" y="875"/>
                  </a:lnTo>
                  <a:lnTo>
                    <a:pt x="348" y="875"/>
                  </a:lnTo>
                  <a:lnTo>
                    <a:pt x="348" y="874"/>
                  </a:lnTo>
                  <a:lnTo>
                    <a:pt x="347" y="874"/>
                  </a:lnTo>
                  <a:lnTo>
                    <a:pt x="346" y="874"/>
                  </a:lnTo>
                  <a:lnTo>
                    <a:pt x="346" y="873"/>
                  </a:lnTo>
                  <a:lnTo>
                    <a:pt x="344" y="873"/>
                  </a:lnTo>
                  <a:lnTo>
                    <a:pt x="343" y="873"/>
                  </a:lnTo>
                  <a:lnTo>
                    <a:pt x="343" y="872"/>
                  </a:lnTo>
                  <a:lnTo>
                    <a:pt x="342"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9" y="862"/>
                  </a:lnTo>
                  <a:lnTo>
                    <a:pt x="327" y="862"/>
                  </a:lnTo>
                  <a:lnTo>
                    <a:pt x="326" y="862"/>
                  </a:lnTo>
                  <a:lnTo>
                    <a:pt x="326" y="864"/>
                  </a:lnTo>
                  <a:lnTo>
                    <a:pt x="325" y="865"/>
                  </a:lnTo>
                  <a:lnTo>
                    <a:pt x="323" y="865"/>
                  </a:lnTo>
                  <a:lnTo>
                    <a:pt x="323" y="866"/>
                  </a:lnTo>
                  <a:lnTo>
                    <a:pt x="322" y="866"/>
                  </a:lnTo>
                  <a:lnTo>
                    <a:pt x="322" y="868"/>
                  </a:lnTo>
                  <a:lnTo>
                    <a:pt x="322" y="869"/>
                  </a:lnTo>
                  <a:lnTo>
                    <a:pt x="322" y="870"/>
                  </a:lnTo>
                  <a:lnTo>
                    <a:pt x="322" y="872"/>
                  </a:lnTo>
                  <a:lnTo>
                    <a:pt x="322" y="873"/>
                  </a:lnTo>
                  <a:lnTo>
                    <a:pt x="323" y="873"/>
                  </a:lnTo>
                  <a:lnTo>
                    <a:pt x="325" y="873"/>
                  </a:lnTo>
                  <a:lnTo>
                    <a:pt x="326" y="873"/>
                  </a:lnTo>
                  <a:lnTo>
                    <a:pt x="327" y="873"/>
                  </a:lnTo>
                  <a:lnTo>
                    <a:pt x="327" y="874"/>
                  </a:lnTo>
                  <a:lnTo>
                    <a:pt x="329" y="874"/>
                  </a:lnTo>
                  <a:lnTo>
                    <a:pt x="330" y="875"/>
                  </a:lnTo>
                  <a:lnTo>
                    <a:pt x="330" y="877"/>
                  </a:lnTo>
                  <a:lnTo>
                    <a:pt x="331" y="878"/>
                  </a:lnTo>
                  <a:lnTo>
                    <a:pt x="331" y="879"/>
                  </a:lnTo>
                  <a:lnTo>
                    <a:pt x="331" y="881"/>
                  </a:lnTo>
                  <a:lnTo>
                    <a:pt x="331" y="879"/>
                  </a:lnTo>
                  <a:lnTo>
                    <a:pt x="330" y="879"/>
                  </a:lnTo>
                  <a:lnTo>
                    <a:pt x="329" y="879"/>
                  </a:lnTo>
                  <a:lnTo>
                    <a:pt x="329" y="878"/>
                  </a:lnTo>
                  <a:lnTo>
                    <a:pt x="327" y="878"/>
                  </a:lnTo>
                  <a:lnTo>
                    <a:pt x="326" y="878"/>
                  </a:lnTo>
                  <a:lnTo>
                    <a:pt x="325" y="878"/>
                  </a:lnTo>
                  <a:lnTo>
                    <a:pt x="325"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2" y="878"/>
                  </a:lnTo>
                  <a:lnTo>
                    <a:pt x="310" y="878"/>
                  </a:lnTo>
                  <a:lnTo>
                    <a:pt x="310" y="877"/>
                  </a:lnTo>
                  <a:lnTo>
                    <a:pt x="309" y="877"/>
                  </a:lnTo>
                  <a:lnTo>
                    <a:pt x="308"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4" y="879"/>
                  </a:lnTo>
                  <a:lnTo>
                    <a:pt x="272" y="878"/>
                  </a:lnTo>
                  <a:lnTo>
                    <a:pt x="272" y="877"/>
                  </a:lnTo>
                  <a:lnTo>
                    <a:pt x="271" y="875"/>
                  </a:lnTo>
                  <a:lnTo>
                    <a:pt x="270" y="875"/>
                  </a:lnTo>
                  <a:lnTo>
                    <a:pt x="268" y="875"/>
                  </a:lnTo>
                  <a:lnTo>
                    <a:pt x="267" y="874"/>
                  </a:lnTo>
                  <a:lnTo>
                    <a:pt x="264" y="874"/>
                  </a:lnTo>
                  <a:lnTo>
                    <a:pt x="263" y="874"/>
                  </a:lnTo>
                  <a:lnTo>
                    <a:pt x="262" y="874"/>
                  </a:lnTo>
                  <a:lnTo>
                    <a:pt x="260" y="874"/>
                  </a:lnTo>
                  <a:lnTo>
                    <a:pt x="258" y="874"/>
                  </a:lnTo>
                  <a:lnTo>
                    <a:pt x="255" y="875"/>
                  </a:lnTo>
                  <a:lnTo>
                    <a:pt x="254" y="875"/>
                  </a:lnTo>
                  <a:lnTo>
                    <a:pt x="253"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9" y="870"/>
                  </a:lnTo>
                  <a:lnTo>
                    <a:pt x="219" y="869"/>
                  </a:lnTo>
                  <a:lnTo>
                    <a:pt x="219" y="868"/>
                  </a:lnTo>
                  <a:lnTo>
                    <a:pt x="220" y="868"/>
                  </a:lnTo>
                  <a:lnTo>
                    <a:pt x="220" y="866"/>
                  </a:lnTo>
                  <a:lnTo>
                    <a:pt x="220" y="865"/>
                  </a:lnTo>
                  <a:lnTo>
                    <a:pt x="219" y="864"/>
                  </a:lnTo>
                  <a:lnTo>
                    <a:pt x="219" y="862"/>
                  </a:lnTo>
                  <a:lnTo>
                    <a:pt x="217" y="862"/>
                  </a:lnTo>
                  <a:lnTo>
                    <a:pt x="217" y="861"/>
                  </a:lnTo>
                  <a:lnTo>
                    <a:pt x="219"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8" y="857"/>
                  </a:lnTo>
                  <a:lnTo>
                    <a:pt x="198"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1"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4"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6"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8"/>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1"/>
                  </a:lnTo>
                  <a:lnTo>
                    <a:pt x="52" y="821"/>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6"/>
                  </a:lnTo>
                  <a:lnTo>
                    <a:pt x="34" y="766"/>
                  </a:lnTo>
                  <a:lnTo>
                    <a:pt x="33" y="766"/>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5" y="754"/>
                  </a:lnTo>
                  <a:lnTo>
                    <a:pt x="14" y="754"/>
                  </a:lnTo>
                  <a:lnTo>
                    <a:pt x="14" y="752"/>
                  </a:lnTo>
                  <a:lnTo>
                    <a:pt x="13" y="752"/>
                  </a:lnTo>
                  <a:lnTo>
                    <a:pt x="14" y="752"/>
                  </a:lnTo>
                  <a:lnTo>
                    <a:pt x="14" y="751"/>
                  </a:lnTo>
                  <a:lnTo>
                    <a:pt x="14" y="750"/>
                  </a:lnTo>
                  <a:lnTo>
                    <a:pt x="15" y="750"/>
                  </a:lnTo>
                  <a:lnTo>
                    <a:pt x="17" y="750"/>
                  </a:lnTo>
                  <a:lnTo>
                    <a:pt x="17" y="749"/>
                  </a:lnTo>
                  <a:lnTo>
                    <a:pt x="15" y="749"/>
                  </a:lnTo>
                  <a:lnTo>
                    <a:pt x="14" y="749"/>
                  </a:lnTo>
                  <a:lnTo>
                    <a:pt x="14" y="747"/>
                  </a:lnTo>
                  <a:lnTo>
                    <a:pt x="13" y="747"/>
                  </a:lnTo>
                  <a:lnTo>
                    <a:pt x="13" y="746"/>
                  </a:lnTo>
                  <a:lnTo>
                    <a:pt x="14" y="746"/>
                  </a:lnTo>
                  <a:lnTo>
                    <a:pt x="14" y="745"/>
                  </a:lnTo>
                  <a:lnTo>
                    <a:pt x="14" y="743"/>
                  </a:lnTo>
                  <a:lnTo>
                    <a:pt x="15" y="743"/>
                  </a:lnTo>
                  <a:lnTo>
                    <a:pt x="15" y="742"/>
                  </a:lnTo>
                  <a:lnTo>
                    <a:pt x="15" y="741"/>
                  </a:lnTo>
                  <a:lnTo>
                    <a:pt x="14" y="741"/>
                  </a:lnTo>
                  <a:lnTo>
                    <a:pt x="13" y="741"/>
                  </a:lnTo>
                  <a:lnTo>
                    <a:pt x="13" y="739"/>
                  </a:lnTo>
                  <a:lnTo>
                    <a:pt x="14" y="739"/>
                  </a:lnTo>
                  <a:lnTo>
                    <a:pt x="14" y="738"/>
                  </a:lnTo>
                  <a:lnTo>
                    <a:pt x="15" y="738"/>
                  </a:lnTo>
                  <a:lnTo>
                    <a:pt x="17" y="737"/>
                  </a:lnTo>
                  <a:lnTo>
                    <a:pt x="17" y="735"/>
                  </a:lnTo>
                  <a:lnTo>
                    <a:pt x="17" y="734"/>
                  </a:lnTo>
                  <a:lnTo>
                    <a:pt x="15" y="734"/>
                  </a:lnTo>
                  <a:lnTo>
                    <a:pt x="15" y="733"/>
                  </a:lnTo>
                  <a:lnTo>
                    <a:pt x="15" y="731"/>
                  </a:lnTo>
                  <a:lnTo>
                    <a:pt x="15" y="730"/>
                  </a:lnTo>
                  <a:lnTo>
                    <a:pt x="15"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5"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7"/>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5"/>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8"/>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3"/>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6"/>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6" y="472"/>
                  </a:lnTo>
                  <a:lnTo>
                    <a:pt x="126"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1"/>
                  </a:lnTo>
                  <a:lnTo>
                    <a:pt x="137" y="461"/>
                  </a:lnTo>
                  <a:lnTo>
                    <a:pt x="136" y="461"/>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4"/>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4" y="403"/>
                  </a:lnTo>
                  <a:lnTo>
                    <a:pt x="162" y="403"/>
                  </a:lnTo>
                  <a:lnTo>
                    <a:pt x="164" y="403"/>
                  </a:lnTo>
                  <a:lnTo>
                    <a:pt x="162" y="403"/>
                  </a:lnTo>
                  <a:lnTo>
                    <a:pt x="162" y="402"/>
                  </a:lnTo>
                  <a:lnTo>
                    <a:pt x="164" y="402"/>
                  </a:lnTo>
                  <a:lnTo>
                    <a:pt x="162" y="402"/>
                  </a:lnTo>
                  <a:lnTo>
                    <a:pt x="162" y="400"/>
                  </a:lnTo>
                  <a:lnTo>
                    <a:pt x="164" y="400"/>
                  </a:lnTo>
                  <a:lnTo>
                    <a:pt x="164" y="399"/>
                  </a:lnTo>
                  <a:lnTo>
                    <a:pt x="162" y="399"/>
                  </a:lnTo>
                  <a:lnTo>
                    <a:pt x="164" y="399"/>
                  </a:lnTo>
                  <a:lnTo>
                    <a:pt x="164"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1" y="379"/>
                  </a:lnTo>
                  <a:lnTo>
                    <a:pt x="181" y="378"/>
                  </a:lnTo>
                  <a:lnTo>
                    <a:pt x="181" y="377"/>
                  </a:lnTo>
                  <a:lnTo>
                    <a:pt x="181"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2"/>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8" y="358"/>
                  </a:lnTo>
                  <a:lnTo>
                    <a:pt x="198" y="357"/>
                  </a:lnTo>
                  <a:lnTo>
                    <a:pt x="198" y="356"/>
                  </a:lnTo>
                  <a:lnTo>
                    <a:pt x="199" y="356"/>
                  </a:lnTo>
                  <a:lnTo>
                    <a:pt x="199" y="354"/>
                  </a:lnTo>
                  <a:lnTo>
                    <a:pt x="200" y="353"/>
                  </a:lnTo>
                  <a:lnTo>
                    <a:pt x="199" y="354"/>
                  </a:lnTo>
                  <a:lnTo>
                    <a:pt x="199" y="353"/>
                  </a:lnTo>
                  <a:lnTo>
                    <a:pt x="198" y="353"/>
                  </a:lnTo>
                  <a:lnTo>
                    <a:pt x="198" y="352"/>
                  </a:lnTo>
                  <a:lnTo>
                    <a:pt x="198" y="351"/>
                  </a:lnTo>
                  <a:lnTo>
                    <a:pt x="198"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1" y="340"/>
                  </a:lnTo>
                  <a:lnTo>
                    <a:pt x="181"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4" y="352"/>
                  </a:lnTo>
                  <a:lnTo>
                    <a:pt x="164"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4"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300"/>
                  </a:lnTo>
                  <a:lnTo>
                    <a:pt x="174" y="300"/>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3"/>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4" y="279"/>
                  </a:lnTo>
                  <a:lnTo>
                    <a:pt x="161" y="279"/>
                  </a:lnTo>
                  <a:lnTo>
                    <a:pt x="160" y="277"/>
                  </a:lnTo>
                  <a:lnTo>
                    <a:pt x="158" y="277"/>
                  </a:lnTo>
                  <a:lnTo>
                    <a:pt x="157" y="276"/>
                  </a:lnTo>
                  <a:lnTo>
                    <a:pt x="158" y="272"/>
                  </a:lnTo>
                  <a:lnTo>
                    <a:pt x="160" y="272"/>
                  </a:lnTo>
                  <a:lnTo>
                    <a:pt x="161" y="272"/>
                  </a:lnTo>
                  <a:lnTo>
                    <a:pt x="161" y="271"/>
                  </a:lnTo>
                  <a:lnTo>
                    <a:pt x="162" y="271"/>
                  </a:lnTo>
                  <a:lnTo>
                    <a:pt x="164" y="271"/>
                  </a:lnTo>
                  <a:lnTo>
                    <a:pt x="164"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1"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8"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9" y="255"/>
                  </a:lnTo>
                  <a:lnTo>
                    <a:pt x="219"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6"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3" y="248"/>
                  </a:lnTo>
                  <a:lnTo>
                    <a:pt x="254" y="248"/>
                  </a:lnTo>
                  <a:lnTo>
                    <a:pt x="255" y="247"/>
                  </a:lnTo>
                  <a:lnTo>
                    <a:pt x="257"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70" y="247"/>
                  </a:lnTo>
                  <a:lnTo>
                    <a:pt x="271" y="247"/>
                  </a:lnTo>
                  <a:lnTo>
                    <a:pt x="271" y="246"/>
                  </a:lnTo>
                  <a:lnTo>
                    <a:pt x="272" y="246"/>
                  </a:lnTo>
                  <a:lnTo>
                    <a:pt x="272" y="245"/>
                  </a:lnTo>
                  <a:lnTo>
                    <a:pt x="272" y="243"/>
                  </a:lnTo>
                  <a:lnTo>
                    <a:pt x="272" y="242"/>
                  </a:lnTo>
                  <a:lnTo>
                    <a:pt x="274"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8"/>
                  </a:lnTo>
                  <a:lnTo>
                    <a:pt x="281" y="228"/>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1" y="216"/>
                  </a:lnTo>
                  <a:lnTo>
                    <a:pt x="291" y="214"/>
                  </a:lnTo>
                  <a:lnTo>
                    <a:pt x="291" y="213"/>
                  </a:lnTo>
                  <a:lnTo>
                    <a:pt x="289" y="213"/>
                  </a:lnTo>
                  <a:lnTo>
                    <a:pt x="291" y="213"/>
                  </a:lnTo>
                  <a:lnTo>
                    <a:pt x="291" y="212"/>
                  </a:lnTo>
                  <a:lnTo>
                    <a:pt x="291" y="211"/>
                  </a:lnTo>
                  <a:lnTo>
                    <a:pt x="291" y="209"/>
                  </a:lnTo>
                  <a:lnTo>
                    <a:pt x="291" y="208"/>
                  </a:lnTo>
                  <a:lnTo>
                    <a:pt x="291" y="207"/>
                  </a:lnTo>
                  <a:lnTo>
                    <a:pt x="291" y="205"/>
                  </a:lnTo>
                  <a:lnTo>
                    <a:pt x="291" y="204"/>
                  </a:lnTo>
                  <a:lnTo>
                    <a:pt x="291" y="203"/>
                  </a:lnTo>
                  <a:lnTo>
                    <a:pt x="291" y="196"/>
                  </a:lnTo>
                  <a:lnTo>
                    <a:pt x="291" y="191"/>
                  </a:lnTo>
                  <a:lnTo>
                    <a:pt x="291" y="188"/>
                  </a:lnTo>
                  <a:lnTo>
                    <a:pt x="291" y="184"/>
                  </a:lnTo>
                  <a:lnTo>
                    <a:pt x="291" y="183"/>
                  </a:lnTo>
                  <a:lnTo>
                    <a:pt x="292" y="182"/>
                  </a:lnTo>
                  <a:lnTo>
                    <a:pt x="292" y="180"/>
                  </a:lnTo>
                  <a:lnTo>
                    <a:pt x="291" y="180"/>
                  </a:lnTo>
                  <a:lnTo>
                    <a:pt x="289" y="180"/>
                  </a:lnTo>
                  <a:lnTo>
                    <a:pt x="289" y="179"/>
                  </a:lnTo>
                  <a:lnTo>
                    <a:pt x="289" y="178"/>
                  </a:lnTo>
                  <a:lnTo>
                    <a:pt x="291" y="178"/>
                  </a:lnTo>
                  <a:lnTo>
                    <a:pt x="291" y="179"/>
                  </a:lnTo>
                  <a:lnTo>
                    <a:pt x="291" y="178"/>
                  </a:lnTo>
                  <a:lnTo>
                    <a:pt x="291" y="176"/>
                  </a:lnTo>
                  <a:lnTo>
                    <a:pt x="289" y="176"/>
                  </a:lnTo>
                  <a:lnTo>
                    <a:pt x="289" y="175"/>
                  </a:lnTo>
                  <a:lnTo>
                    <a:pt x="291" y="175"/>
                  </a:lnTo>
                  <a:lnTo>
                    <a:pt x="291" y="174"/>
                  </a:lnTo>
                  <a:lnTo>
                    <a:pt x="291" y="171"/>
                  </a:lnTo>
                  <a:lnTo>
                    <a:pt x="291" y="170"/>
                  </a:lnTo>
                  <a:lnTo>
                    <a:pt x="289" y="169"/>
                  </a:lnTo>
                  <a:lnTo>
                    <a:pt x="289" y="167"/>
                  </a:lnTo>
                  <a:lnTo>
                    <a:pt x="291" y="167"/>
                  </a:lnTo>
                  <a:lnTo>
                    <a:pt x="289" y="167"/>
                  </a:lnTo>
                  <a:lnTo>
                    <a:pt x="291" y="167"/>
                  </a:lnTo>
                  <a:lnTo>
                    <a:pt x="291" y="166"/>
                  </a:lnTo>
                  <a:lnTo>
                    <a:pt x="291" y="165"/>
                  </a:lnTo>
                  <a:lnTo>
                    <a:pt x="291" y="163"/>
                  </a:lnTo>
                  <a:lnTo>
                    <a:pt x="292" y="163"/>
                  </a:lnTo>
                  <a:lnTo>
                    <a:pt x="292" y="162"/>
                  </a:lnTo>
                  <a:lnTo>
                    <a:pt x="292" y="161"/>
                  </a:lnTo>
                  <a:lnTo>
                    <a:pt x="293" y="161"/>
                  </a:lnTo>
                  <a:lnTo>
                    <a:pt x="293" y="159"/>
                  </a:lnTo>
                  <a:lnTo>
                    <a:pt x="294" y="159"/>
                  </a:lnTo>
                  <a:lnTo>
                    <a:pt x="294" y="158"/>
                  </a:lnTo>
                  <a:lnTo>
                    <a:pt x="296" y="158"/>
                  </a:lnTo>
                  <a:lnTo>
                    <a:pt x="297" y="157"/>
                  </a:lnTo>
                  <a:lnTo>
                    <a:pt x="298" y="156"/>
                  </a:lnTo>
                  <a:lnTo>
                    <a:pt x="298" y="154"/>
                  </a:lnTo>
                  <a:lnTo>
                    <a:pt x="300" y="154"/>
                  </a:lnTo>
                  <a:lnTo>
                    <a:pt x="301" y="154"/>
                  </a:lnTo>
                  <a:lnTo>
                    <a:pt x="302" y="154"/>
                  </a:lnTo>
                  <a:lnTo>
                    <a:pt x="304" y="154"/>
                  </a:lnTo>
                  <a:lnTo>
                    <a:pt x="305" y="153"/>
                  </a:lnTo>
                  <a:lnTo>
                    <a:pt x="306" y="153"/>
                  </a:lnTo>
                  <a:lnTo>
                    <a:pt x="308" y="153"/>
                  </a:lnTo>
                  <a:lnTo>
                    <a:pt x="309" y="153"/>
                  </a:lnTo>
                  <a:lnTo>
                    <a:pt x="310" y="152"/>
                  </a:lnTo>
                  <a:lnTo>
                    <a:pt x="312"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5" y="142"/>
                  </a:lnTo>
                  <a:lnTo>
                    <a:pt x="326" y="144"/>
                  </a:lnTo>
                  <a:lnTo>
                    <a:pt x="327" y="144"/>
                  </a:lnTo>
                  <a:lnTo>
                    <a:pt x="329" y="144"/>
                  </a:lnTo>
                  <a:lnTo>
                    <a:pt x="330" y="144"/>
                  </a:lnTo>
                  <a:lnTo>
                    <a:pt x="330" y="142"/>
                  </a:lnTo>
                  <a:lnTo>
                    <a:pt x="331" y="142"/>
                  </a:lnTo>
                  <a:lnTo>
                    <a:pt x="331" y="141"/>
                  </a:lnTo>
                  <a:lnTo>
                    <a:pt x="332" y="141"/>
                  </a:lnTo>
                  <a:lnTo>
                    <a:pt x="332" y="140"/>
                  </a:lnTo>
                  <a:lnTo>
                    <a:pt x="334" y="139"/>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2" y="115"/>
                  </a:lnTo>
                  <a:lnTo>
                    <a:pt x="343" y="115"/>
                  </a:lnTo>
                  <a:lnTo>
                    <a:pt x="343" y="114"/>
                  </a:lnTo>
                  <a:lnTo>
                    <a:pt x="344" y="114"/>
                  </a:lnTo>
                  <a:lnTo>
                    <a:pt x="346" y="114"/>
                  </a:lnTo>
                  <a:lnTo>
                    <a:pt x="346" y="112"/>
                  </a:lnTo>
                  <a:lnTo>
                    <a:pt x="347" y="112"/>
                  </a:lnTo>
                  <a:lnTo>
                    <a:pt x="348" y="112"/>
                  </a:lnTo>
                  <a:lnTo>
                    <a:pt x="348" y="114"/>
                  </a:lnTo>
                  <a:lnTo>
                    <a:pt x="350"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3" y="112"/>
                  </a:lnTo>
                  <a:lnTo>
                    <a:pt x="363" y="111"/>
                  </a:lnTo>
                  <a:lnTo>
                    <a:pt x="364" y="111"/>
                  </a:lnTo>
                  <a:lnTo>
                    <a:pt x="364" y="110"/>
                  </a:lnTo>
                  <a:lnTo>
                    <a:pt x="365" y="110"/>
                  </a:lnTo>
                  <a:lnTo>
                    <a:pt x="365" y="108"/>
                  </a:lnTo>
                  <a:lnTo>
                    <a:pt x="365" y="107"/>
                  </a:lnTo>
                  <a:lnTo>
                    <a:pt x="367" y="106"/>
                  </a:lnTo>
                  <a:lnTo>
                    <a:pt x="367"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80" y="94"/>
                  </a:lnTo>
                  <a:lnTo>
                    <a:pt x="381" y="94"/>
                  </a:lnTo>
                  <a:lnTo>
                    <a:pt x="381" y="93"/>
                  </a:lnTo>
                  <a:lnTo>
                    <a:pt x="382" y="91"/>
                  </a:lnTo>
                  <a:lnTo>
                    <a:pt x="382" y="90"/>
                  </a:lnTo>
                  <a:lnTo>
                    <a:pt x="384" y="91"/>
                  </a:lnTo>
                  <a:lnTo>
                    <a:pt x="384" y="89"/>
                  </a:lnTo>
                  <a:lnTo>
                    <a:pt x="384" y="87"/>
                  </a:lnTo>
                  <a:lnTo>
                    <a:pt x="384" y="86"/>
                  </a:lnTo>
                  <a:lnTo>
                    <a:pt x="385" y="86"/>
                  </a:lnTo>
                  <a:lnTo>
                    <a:pt x="387" y="85"/>
                  </a:lnTo>
                  <a:lnTo>
                    <a:pt x="390" y="84"/>
                  </a:lnTo>
                  <a:lnTo>
                    <a:pt x="393" y="82"/>
                  </a:lnTo>
                  <a:lnTo>
                    <a:pt x="395" y="81"/>
                  </a:lnTo>
                  <a:lnTo>
                    <a:pt x="397" y="81"/>
                  </a:lnTo>
                  <a:lnTo>
                    <a:pt x="401" y="82"/>
                  </a:lnTo>
                  <a:lnTo>
                    <a:pt x="402" y="84"/>
                  </a:lnTo>
                  <a:lnTo>
                    <a:pt x="408" y="84"/>
                  </a:lnTo>
                  <a:lnTo>
                    <a:pt x="412" y="84"/>
                  </a:lnTo>
                  <a:lnTo>
                    <a:pt x="414" y="84"/>
                  </a:lnTo>
                  <a:lnTo>
                    <a:pt x="415" y="84"/>
                  </a:lnTo>
                  <a:lnTo>
                    <a:pt x="420" y="84"/>
                  </a:lnTo>
                  <a:lnTo>
                    <a:pt x="424" y="84"/>
                  </a:lnTo>
                  <a:lnTo>
                    <a:pt x="427" y="84"/>
                  </a:lnTo>
                  <a:lnTo>
                    <a:pt x="428" y="85"/>
                  </a:lnTo>
                  <a:lnTo>
                    <a:pt x="429" y="85"/>
                  </a:lnTo>
                  <a:lnTo>
                    <a:pt x="432" y="85"/>
                  </a:lnTo>
                  <a:lnTo>
                    <a:pt x="437" y="86"/>
                  </a:lnTo>
                  <a:lnTo>
                    <a:pt x="439" y="86"/>
                  </a:lnTo>
                  <a:lnTo>
                    <a:pt x="440" y="85"/>
                  </a:lnTo>
                  <a:lnTo>
                    <a:pt x="444" y="81"/>
                  </a:lnTo>
                  <a:lnTo>
                    <a:pt x="448" y="81"/>
                  </a:lnTo>
                  <a:lnTo>
                    <a:pt x="449" y="80"/>
                  </a:lnTo>
                  <a:lnTo>
                    <a:pt x="450" y="80"/>
                  </a:lnTo>
                  <a:lnTo>
                    <a:pt x="452" y="80"/>
                  </a:lnTo>
                  <a:lnTo>
                    <a:pt x="454" y="78"/>
                  </a:lnTo>
                  <a:lnTo>
                    <a:pt x="457" y="77"/>
                  </a:lnTo>
                  <a:lnTo>
                    <a:pt x="458" y="77"/>
                  </a:lnTo>
                  <a:lnTo>
                    <a:pt x="460" y="76"/>
                  </a:lnTo>
                  <a:lnTo>
                    <a:pt x="462" y="74"/>
                  </a:lnTo>
                  <a:lnTo>
                    <a:pt x="463" y="73"/>
                  </a:lnTo>
                  <a:lnTo>
                    <a:pt x="465" y="72"/>
                  </a:lnTo>
                  <a:lnTo>
                    <a:pt x="466" y="72"/>
                  </a:lnTo>
                  <a:lnTo>
                    <a:pt x="466" y="70"/>
                  </a:lnTo>
                  <a:lnTo>
                    <a:pt x="467" y="70"/>
                  </a:lnTo>
                  <a:lnTo>
                    <a:pt x="469" y="69"/>
                  </a:lnTo>
                  <a:lnTo>
                    <a:pt x="470" y="68"/>
                  </a:lnTo>
                  <a:lnTo>
                    <a:pt x="473" y="67"/>
                  </a:lnTo>
                  <a:lnTo>
                    <a:pt x="474" y="65"/>
                  </a:lnTo>
                  <a:lnTo>
                    <a:pt x="475" y="64"/>
                  </a:lnTo>
                  <a:lnTo>
                    <a:pt x="477" y="64"/>
                  </a:lnTo>
                  <a:lnTo>
                    <a:pt x="478" y="64"/>
                  </a:lnTo>
                  <a:lnTo>
                    <a:pt x="483" y="64"/>
                  </a:lnTo>
                  <a:lnTo>
                    <a:pt x="483" y="63"/>
                  </a:lnTo>
                  <a:lnTo>
                    <a:pt x="484" y="63"/>
                  </a:lnTo>
                  <a:lnTo>
                    <a:pt x="484" y="61"/>
                  </a:lnTo>
                  <a:lnTo>
                    <a:pt x="486" y="60"/>
                  </a:lnTo>
                  <a:lnTo>
                    <a:pt x="486" y="59"/>
                  </a:lnTo>
                  <a:lnTo>
                    <a:pt x="488" y="59"/>
                  </a:lnTo>
                  <a:lnTo>
                    <a:pt x="495" y="57"/>
                  </a:lnTo>
                  <a:lnTo>
                    <a:pt x="496" y="57"/>
                  </a:lnTo>
                  <a:lnTo>
                    <a:pt x="498" y="57"/>
                  </a:lnTo>
                  <a:lnTo>
                    <a:pt x="500" y="57"/>
                  </a:lnTo>
                  <a:lnTo>
                    <a:pt x="503" y="56"/>
                  </a:lnTo>
                  <a:lnTo>
                    <a:pt x="504" y="56"/>
                  </a:lnTo>
                  <a:lnTo>
                    <a:pt x="505" y="56"/>
                  </a:lnTo>
                  <a:lnTo>
                    <a:pt x="508" y="56"/>
                  </a:lnTo>
                  <a:lnTo>
                    <a:pt x="509" y="56"/>
                  </a:lnTo>
                  <a:lnTo>
                    <a:pt x="511" y="55"/>
                  </a:lnTo>
                  <a:lnTo>
                    <a:pt x="515" y="53"/>
                  </a:lnTo>
                  <a:lnTo>
                    <a:pt x="522" y="49"/>
                  </a:lnTo>
                  <a:lnTo>
                    <a:pt x="526" y="47"/>
                  </a:lnTo>
                  <a:lnTo>
                    <a:pt x="528" y="46"/>
                  </a:lnTo>
                  <a:lnTo>
                    <a:pt x="532" y="43"/>
                  </a:lnTo>
                  <a:lnTo>
                    <a:pt x="536" y="42"/>
                  </a:lnTo>
                  <a:lnTo>
                    <a:pt x="537" y="42"/>
                  </a:lnTo>
                  <a:lnTo>
                    <a:pt x="538" y="42"/>
                  </a:lnTo>
                  <a:lnTo>
                    <a:pt x="539" y="42"/>
                  </a:lnTo>
                  <a:lnTo>
                    <a:pt x="541" y="42"/>
                  </a:lnTo>
                  <a:lnTo>
                    <a:pt x="546" y="36"/>
                  </a:lnTo>
                  <a:lnTo>
                    <a:pt x="546" y="34"/>
                  </a:lnTo>
                  <a:lnTo>
                    <a:pt x="547" y="32"/>
                  </a:lnTo>
                  <a:lnTo>
                    <a:pt x="549" y="31"/>
                  </a:lnTo>
                  <a:lnTo>
                    <a:pt x="549" y="30"/>
                  </a:lnTo>
                  <a:lnTo>
                    <a:pt x="550" y="29"/>
                  </a:lnTo>
                  <a:lnTo>
                    <a:pt x="551" y="27"/>
                  </a:lnTo>
                  <a:lnTo>
                    <a:pt x="553" y="25"/>
                  </a:lnTo>
                  <a:lnTo>
                    <a:pt x="555" y="21"/>
                  </a:lnTo>
                  <a:lnTo>
                    <a:pt x="555" y="19"/>
                  </a:lnTo>
                  <a:lnTo>
                    <a:pt x="558" y="15"/>
                  </a:lnTo>
                  <a:lnTo>
                    <a:pt x="558" y="13"/>
                  </a:lnTo>
                  <a:lnTo>
                    <a:pt x="559" y="12"/>
                  </a:lnTo>
                  <a:lnTo>
                    <a:pt x="560" y="12"/>
                  </a:lnTo>
                  <a:lnTo>
                    <a:pt x="563" y="10"/>
                  </a:lnTo>
                  <a:lnTo>
                    <a:pt x="564" y="9"/>
                  </a:lnTo>
                  <a:lnTo>
                    <a:pt x="566" y="9"/>
                  </a:lnTo>
                  <a:lnTo>
                    <a:pt x="568" y="8"/>
                  </a:lnTo>
                  <a:lnTo>
                    <a:pt x="570" y="6"/>
                  </a:lnTo>
                  <a:lnTo>
                    <a:pt x="571" y="6"/>
                  </a:lnTo>
                  <a:lnTo>
                    <a:pt x="572" y="6"/>
                  </a:lnTo>
                  <a:lnTo>
                    <a:pt x="573" y="6"/>
                  </a:lnTo>
                  <a:lnTo>
                    <a:pt x="575" y="8"/>
                  </a:lnTo>
                  <a:lnTo>
                    <a:pt x="576" y="8"/>
                  </a:lnTo>
                  <a:lnTo>
                    <a:pt x="577" y="8"/>
                  </a:lnTo>
                  <a:lnTo>
                    <a:pt x="579" y="8"/>
                  </a:lnTo>
                  <a:lnTo>
                    <a:pt x="580" y="8"/>
                  </a:lnTo>
                  <a:lnTo>
                    <a:pt x="583" y="8"/>
                  </a:lnTo>
                  <a:lnTo>
                    <a:pt x="587" y="6"/>
                  </a:lnTo>
                  <a:lnTo>
                    <a:pt x="592" y="5"/>
                  </a:lnTo>
                  <a:lnTo>
                    <a:pt x="593" y="5"/>
                  </a:lnTo>
                  <a:lnTo>
                    <a:pt x="594" y="5"/>
                  </a:lnTo>
                  <a:lnTo>
                    <a:pt x="596" y="4"/>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 name="TextBox 17">
            <a:extLst>
              <a:ext uri="{FF2B5EF4-FFF2-40B4-BE49-F238E27FC236}">
                <a16:creationId xmlns:a16="http://schemas.microsoft.com/office/drawing/2014/main" id="{D7010829-88A9-4F7A-BAC7-8FAF21801875}"/>
              </a:ext>
            </a:extLst>
          </p:cNvPr>
          <p:cNvSpPr txBox="1"/>
          <p:nvPr/>
        </p:nvSpPr>
        <p:spPr>
          <a:xfrm>
            <a:off x="2941004" y="1553461"/>
            <a:ext cx="1283965" cy="923330"/>
          </a:xfrm>
          <a:prstGeom prst="rect">
            <a:avLst/>
          </a:prstGeom>
          <a:noFill/>
        </p:spPr>
        <p:txBody>
          <a:bodyPr wrap="square" rtlCol="0">
            <a:spAutoFit/>
          </a:bodyPr>
          <a:lstStyle/>
          <a:p>
            <a:pPr algn="ctr"/>
            <a:r>
              <a:rPr lang="en-US" b="1" dirty="0">
                <a:solidFill>
                  <a:schemeClr val="bg1"/>
                </a:solidFill>
              </a:rPr>
              <a:t>Upper West</a:t>
            </a:r>
          </a:p>
          <a:p>
            <a:pPr algn="ctr"/>
            <a:r>
              <a:rPr lang="en-US" b="1" dirty="0">
                <a:solidFill>
                  <a:schemeClr val="bg1"/>
                </a:solidFill>
              </a:rPr>
              <a:t>4%</a:t>
            </a:r>
          </a:p>
        </p:txBody>
      </p:sp>
      <p:sp>
        <p:nvSpPr>
          <p:cNvPr id="19" name="TextBox 18">
            <a:extLst>
              <a:ext uri="{FF2B5EF4-FFF2-40B4-BE49-F238E27FC236}">
                <a16:creationId xmlns:a16="http://schemas.microsoft.com/office/drawing/2014/main" id="{F457B5EA-1DA0-444A-99C2-EB1A8A578DBD}"/>
              </a:ext>
            </a:extLst>
          </p:cNvPr>
          <p:cNvSpPr txBox="1"/>
          <p:nvPr/>
        </p:nvSpPr>
        <p:spPr>
          <a:xfrm>
            <a:off x="4187634" y="1464494"/>
            <a:ext cx="1324225" cy="646331"/>
          </a:xfrm>
          <a:prstGeom prst="rect">
            <a:avLst/>
          </a:prstGeom>
          <a:noFill/>
        </p:spPr>
        <p:txBody>
          <a:bodyPr wrap="square" rtlCol="0">
            <a:spAutoFit/>
          </a:bodyPr>
          <a:lstStyle/>
          <a:p>
            <a:r>
              <a:rPr lang="en-US" b="1" dirty="0"/>
              <a:t>Upper East</a:t>
            </a:r>
          </a:p>
          <a:p>
            <a:r>
              <a:rPr lang="en-US" b="1" dirty="0"/>
              <a:t>2%</a:t>
            </a:r>
          </a:p>
        </p:txBody>
      </p:sp>
      <p:sp>
        <p:nvSpPr>
          <p:cNvPr id="20" name="TextBox 19">
            <a:extLst>
              <a:ext uri="{FF2B5EF4-FFF2-40B4-BE49-F238E27FC236}">
                <a16:creationId xmlns:a16="http://schemas.microsoft.com/office/drawing/2014/main" id="{B8CC56C6-65ED-42AE-9C5B-514107D6D94D}"/>
              </a:ext>
            </a:extLst>
          </p:cNvPr>
          <p:cNvSpPr txBox="1"/>
          <p:nvPr/>
        </p:nvSpPr>
        <p:spPr>
          <a:xfrm>
            <a:off x="3960931" y="2650440"/>
            <a:ext cx="1283965" cy="646331"/>
          </a:xfrm>
          <a:prstGeom prst="rect">
            <a:avLst/>
          </a:prstGeom>
          <a:noFill/>
        </p:spPr>
        <p:txBody>
          <a:bodyPr wrap="square" rtlCol="0">
            <a:spAutoFit/>
          </a:bodyPr>
          <a:lstStyle/>
          <a:p>
            <a:pPr algn="ctr"/>
            <a:r>
              <a:rPr lang="en-US" b="1" dirty="0">
                <a:solidFill>
                  <a:schemeClr val="bg1"/>
                </a:solidFill>
              </a:rPr>
              <a:t>Northern</a:t>
            </a:r>
          </a:p>
          <a:p>
            <a:pPr algn="ctr"/>
            <a:r>
              <a:rPr lang="en-US" b="1" dirty="0">
                <a:solidFill>
                  <a:schemeClr val="bg1"/>
                </a:solidFill>
              </a:rPr>
              <a:t>10%</a:t>
            </a:r>
          </a:p>
        </p:txBody>
      </p:sp>
      <p:sp>
        <p:nvSpPr>
          <p:cNvPr id="21" name="TextBox 20">
            <a:extLst>
              <a:ext uri="{FF2B5EF4-FFF2-40B4-BE49-F238E27FC236}">
                <a16:creationId xmlns:a16="http://schemas.microsoft.com/office/drawing/2014/main" id="{7FA66E64-9DFF-4731-B6ED-979BE58FE8E7}"/>
              </a:ext>
            </a:extLst>
          </p:cNvPr>
          <p:cNvSpPr txBox="1"/>
          <p:nvPr/>
        </p:nvSpPr>
        <p:spPr>
          <a:xfrm>
            <a:off x="3121971" y="4035828"/>
            <a:ext cx="1641066" cy="646331"/>
          </a:xfrm>
          <a:prstGeom prst="rect">
            <a:avLst/>
          </a:prstGeom>
          <a:noFill/>
        </p:spPr>
        <p:txBody>
          <a:bodyPr wrap="square" rtlCol="0">
            <a:spAutoFit/>
          </a:bodyPr>
          <a:lstStyle/>
          <a:p>
            <a:r>
              <a:rPr lang="en-US" b="1" dirty="0" err="1"/>
              <a:t>Brong</a:t>
            </a:r>
            <a:r>
              <a:rPr lang="en-US" b="1" dirty="0"/>
              <a:t> Ahafo</a:t>
            </a:r>
          </a:p>
          <a:p>
            <a:r>
              <a:rPr lang="en-US" b="1" dirty="0"/>
              <a:t>2%</a:t>
            </a:r>
          </a:p>
        </p:txBody>
      </p:sp>
      <p:sp>
        <p:nvSpPr>
          <p:cNvPr id="22" name="TextBox 21">
            <a:extLst>
              <a:ext uri="{FF2B5EF4-FFF2-40B4-BE49-F238E27FC236}">
                <a16:creationId xmlns:a16="http://schemas.microsoft.com/office/drawing/2014/main" id="{FBED4B7C-4B4C-4A21-8633-CB862105F189}"/>
              </a:ext>
            </a:extLst>
          </p:cNvPr>
          <p:cNvSpPr txBox="1"/>
          <p:nvPr/>
        </p:nvSpPr>
        <p:spPr>
          <a:xfrm>
            <a:off x="3499460" y="4869055"/>
            <a:ext cx="1283965" cy="646331"/>
          </a:xfrm>
          <a:prstGeom prst="rect">
            <a:avLst/>
          </a:prstGeom>
          <a:noFill/>
        </p:spPr>
        <p:txBody>
          <a:bodyPr wrap="square" rtlCol="0">
            <a:spAutoFit/>
          </a:bodyPr>
          <a:lstStyle/>
          <a:p>
            <a:pPr algn="ctr"/>
            <a:r>
              <a:rPr lang="en-US" b="1" dirty="0"/>
              <a:t>Ashanti</a:t>
            </a:r>
          </a:p>
          <a:p>
            <a:pPr algn="ctr"/>
            <a:r>
              <a:rPr lang="en-US" b="1" dirty="0"/>
              <a:t>3%</a:t>
            </a:r>
          </a:p>
        </p:txBody>
      </p:sp>
      <p:sp>
        <p:nvSpPr>
          <p:cNvPr id="23" name="TextBox 22">
            <a:extLst>
              <a:ext uri="{FF2B5EF4-FFF2-40B4-BE49-F238E27FC236}">
                <a16:creationId xmlns:a16="http://schemas.microsoft.com/office/drawing/2014/main" id="{2C1EC524-C929-47EC-81F0-6B6D0F690FDB}"/>
              </a:ext>
            </a:extLst>
          </p:cNvPr>
          <p:cNvSpPr txBox="1"/>
          <p:nvPr/>
        </p:nvSpPr>
        <p:spPr>
          <a:xfrm>
            <a:off x="4536455" y="5208607"/>
            <a:ext cx="1111693" cy="646331"/>
          </a:xfrm>
          <a:prstGeom prst="rect">
            <a:avLst/>
          </a:prstGeom>
          <a:noFill/>
        </p:spPr>
        <p:txBody>
          <a:bodyPr wrap="square" rtlCol="0">
            <a:spAutoFit/>
          </a:bodyPr>
          <a:lstStyle/>
          <a:p>
            <a:pPr algn="ctr"/>
            <a:r>
              <a:rPr lang="en-US" b="1" dirty="0"/>
              <a:t>Eastern</a:t>
            </a:r>
          </a:p>
          <a:p>
            <a:pPr algn="ctr"/>
            <a:r>
              <a:rPr lang="en-US" b="1" dirty="0"/>
              <a:t>2%</a:t>
            </a:r>
          </a:p>
        </p:txBody>
      </p:sp>
      <p:sp>
        <p:nvSpPr>
          <p:cNvPr id="24" name="TextBox 23">
            <a:extLst>
              <a:ext uri="{FF2B5EF4-FFF2-40B4-BE49-F238E27FC236}">
                <a16:creationId xmlns:a16="http://schemas.microsoft.com/office/drawing/2014/main" id="{53055C25-CA38-4222-98C0-25DCA2E5552B}"/>
              </a:ext>
            </a:extLst>
          </p:cNvPr>
          <p:cNvSpPr txBox="1"/>
          <p:nvPr/>
        </p:nvSpPr>
        <p:spPr>
          <a:xfrm>
            <a:off x="2787431" y="5724840"/>
            <a:ext cx="1225933" cy="646331"/>
          </a:xfrm>
          <a:prstGeom prst="rect">
            <a:avLst/>
          </a:prstGeom>
          <a:noFill/>
        </p:spPr>
        <p:txBody>
          <a:bodyPr wrap="square" rtlCol="0">
            <a:spAutoFit/>
          </a:bodyPr>
          <a:lstStyle/>
          <a:p>
            <a:pPr algn="ctr"/>
            <a:r>
              <a:rPr lang="en-US" b="1" dirty="0"/>
              <a:t>Western</a:t>
            </a:r>
          </a:p>
          <a:p>
            <a:pPr algn="ctr"/>
            <a:r>
              <a:rPr lang="en-US" b="1" dirty="0"/>
              <a:t>  3%</a:t>
            </a:r>
          </a:p>
        </p:txBody>
      </p:sp>
      <p:sp>
        <p:nvSpPr>
          <p:cNvPr id="25" name="TextBox 24">
            <a:extLst>
              <a:ext uri="{FF2B5EF4-FFF2-40B4-BE49-F238E27FC236}">
                <a16:creationId xmlns:a16="http://schemas.microsoft.com/office/drawing/2014/main" id="{5D21547C-6AC5-4CE1-B707-093366E1DC88}"/>
              </a:ext>
            </a:extLst>
          </p:cNvPr>
          <p:cNvSpPr txBox="1"/>
          <p:nvPr/>
        </p:nvSpPr>
        <p:spPr>
          <a:xfrm>
            <a:off x="3917245" y="5898331"/>
            <a:ext cx="1029924" cy="646331"/>
          </a:xfrm>
          <a:prstGeom prst="rect">
            <a:avLst/>
          </a:prstGeom>
          <a:noFill/>
        </p:spPr>
        <p:txBody>
          <a:bodyPr wrap="square" rtlCol="0">
            <a:spAutoFit/>
          </a:bodyPr>
          <a:lstStyle/>
          <a:p>
            <a:pPr algn="ctr"/>
            <a:r>
              <a:rPr lang="en-US" b="1" dirty="0">
                <a:solidFill>
                  <a:schemeClr val="bg1"/>
                </a:solidFill>
              </a:rPr>
              <a:t>Central</a:t>
            </a:r>
          </a:p>
          <a:p>
            <a:pPr algn="ctr"/>
            <a:r>
              <a:rPr lang="en-US" b="1" dirty="0">
                <a:solidFill>
                  <a:schemeClr val="bg1"/>
                </a:solidFill>
              </a:rPr>
              <a:t>6%</a:t>
            </a:r>
          </a:p>
        </p:txBody>
      </p:sp>
      <p:sp>
        <p:nvSpPr>
          <p:cNvPr id="26" name="TextBox 25">
            <a:extLst>
              <a:ext uri="{FF2B5EF4-FFF2-40B4-BE49-F238E27FC236}">
                <a16:creationId xmlns:a16="http://schemas.microsoft.com/office/drawing/2014/main" id="{87CABB72-39ED-4C8E-B169-C738FE5F0A69}"/>
              </a:ext>
            </a:extLst>
          </p:cNvPr>
          <p:cNvSpPr txBox="1"/>
          <p:nvPr/>
        </p:nvSpPr>
        <p:spPr>
          <a:xfrm>
            <a:off x="5229280" y="6115524"/>
            <a:ext cx="1663889" cy="646331"/>
          </a:xfrm>
          <a:prstGeom prst="rect">
            <a:avLst/>
          </a:prstGeom>
          <a:noFill/>
        </p:spPr>
        <p:txBody>
          <a:bodyPr wrap="square" rtlCol="0">
            <a:spAutoFit/>
          </a:bodyPr>
          <a:lstStyle/>
          <a:p>
            <a:pPr algn="ctr"/>
            <a:r>
              <a:rPr lang="en-US" b="1" dirty="0"/>
              <a:t>Greater Accra</a:t>
            </a:r>
          </a:p>
          <a:p>
            <a:pPr algn="ctr"/>
            <a:r>
              <a:rPr lang="en-US" b="1" dirty="0"/>
              <a:t>&lt;1%</a:t>
            </a:r>
          </a:p>
        </p:txBody>
      </p:sp>
      <p:cxnSp>
        <p:nvCxnSpPr>
          <p:cNvPr id="27" name="Straight Connector 26">
            <a:extLst>
              <a:ext uri="{FF2B5EF4-FFF2-40B4-BE49-F238E27FC236}">
                <a16:creationId xmlns:a16="http://schemas.microsoft.com/office/drawing/2014/main" id="{DA48C78E-E7DB-4A3F-891C-F95EBB8F8052}"/>
              </a:ext>
            </a:extLst>
          </p:cNvPr>
          <p:cNvCxnSpPr>
            <a:stCxn id="15" idx="33"/>
          </p:cNvCxnSpPr>
          <p:nvPr/>
        </p:nvCxnSpPr>
        <p:spPr>
          <a:xfrm>
            <a:off x="5487886" y="6040800"/>
            <a:ext cx="166786" cy="161035"/>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5F21EEBF-7DB2-46CD-A889-D6255D10C3FA}"/>
              </a:ext>
            </a:extLst>
          </p:cNvPr>
          <p:cNvSpPr txBox="1"/>
          <p:nvPr/>
        </p:nvSpPr>
        <p:spPr>
          <a:xfrm>
            <a:off x="5229368" y="3834060"/>
            <a:ext cx="882529" cy="646331"/>
          </a:xfrm>
          <a:prstGeom prst="rect">
            <a:avLst/>
          </a:prstGeom>
          <a:noFill/>
        </p:spPr>
        <p:txBody>
          <a:bodyPr wrap="square" rtlCol="0">
            <a:spAutoFit/>
          </a:bodyPr>
          <a:lstStyle/>
          <a:p>
            <a:pPr algn="ctr"/>
            <a:r>
              <a:rPr lang="en-US" b="1" dirty="0"/>
              <a:t>Volta</a:t>
            </a:r>
          </a:p>
          <a:p>
            <a:pPr algn="ctr"/>
            <a:r>
              <a:rPr lang="en-US" b="1" dirty="0"/>
              <a:t>3%</a:t>
            </a:r>
          </a:p>
        </p:txBody>
      </p:sp>
      <p:sp>
        <p:nvSpPr>
          <p:cNvPr id="3" name="TextBox 2">
            <a:extLst>
              <a:ext uri="{FF2B5EF4-FFF2-40B4-BE49-F238E27FC236}">
                <a16:creationId xmlns:a16="http://schemas.microsoft.com/office/drawing/2014/main" id="{2537B4AD-2DEC-4CA5-B929-1A3C399A16D6}"/>
              </a:ext>
            </a:extLst>
          </p:cNvPr>
          <p:cNvSpPr txBox="1"/>
          <p:nvPr/>
        </p:nvSpPr>
        <p:spPr>
          <a:xfrm>
            <a:off x="4114800" y="3130475"/>
            <a:ext cx="65" cy="276999"/>
          </a:xfrm>
          <a:prstGeom prst="rect">
            <a:avLst/>
          </a:prstGeom>
          <a:noFill/>
        </p:spPr>
        <p:txBody>
          <a:bodyPr wrap="none" lIns="0" tIns="0" rIns="0" bIns="0" rtlCol="0">
            <a:spAutoFit/>
          </a:bodyPr>
          <a:lstStyle/>
          <a:p>
            <a:endParaRPr lang="en-US" dirty="0"/>
          </a:p>
        </p:txBody>
      </p:sp>
    </p:spTree>
    <p:extLst>
      <p:ext uri="{BB962C8B-B14F-4D97-AF65-F5344CB8AC3E}">
        <p14:creationId xmlns:p14="http://schemas.microsoft.com/office/powerpoint/2010/main" val="363283184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Prevalence of Low Haemoglobin by Wealth</a:t>
            </a:r>
          </a:p>
        </p:txBody>
      </p:sp>
      <p:graphicFrame>
        <p:nvGraphicFramePr>
          <p:cNvPr id="8" name="Content Placeholder 7"/>
          <p:cNvGraphicFramePr>
            <a:graphicFrameLocks noGrp="1"/>
          </p:cNvGraphicFramePr>
          <p:nvPr>
            <p:ph idx="1"/>
          </p:nvPr>
        </p:nvGraphicFramePr>
        <p:xfrm>
          <a:off x="461963" y="1606551"/>
          <a:ext cx="8256587" cy="44329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73847"/>
            <a:ext cx="9144000"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
        <p:nvSpPr>
          <p:cNvPr id="9" name="Right Arrow 8"/>
          <p:cNvSpPr/>
          <p:nvPr/>
        </p:nvSpPr>
        <p:spPr>
          <a:xfrm>
            <a:off x="1796143" y="6183086"/>
            <a:ext cx="5584371" cy="359228"/>
          </a:xfrm>
          <a:prstGeom prst="rightArrow">
            <a:avLst/>
          </a:prstGeom>
          <a:solidFill>
            <a:schemeClr val="accent4">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GB" dirty="0"/>
              <a:t>Poorest households</a:t>
            </a:r>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GB" dirty="0"/>
              <a:t>Wealthiest households</a:t>
            </a:r>
          </a:p>
        </p:txBody>
      </p:sp>
      <p:sp>
        <p:nvSpPr>
          <p:cNvPr id="3" name="TextBox 2">
            <a:extLst>
              <a:ext uri="{FF2B5EF4-FFF2-40B4-BE49-F238E27FC236}">
                <a16:creationId xmlns:a16="http://schemas.microsoft.com/office/drawing/2014/main" id="{3715E906-4274-412B-84A3-79E0075AD469}"/>
              </a:ext>
            </a:extLst>
          </p:cNvPr>
          <p:cNvSpPr txBox="1"/>
          <p:nvPr/>
        </p:nvSpPr>
        <p:spPr>
          <a:xfrm>
            <a:off x="7455877" y="5210460"/>
            <a:ext cx="562708" cy="369332"/>
          </a:xfrm>
          <a:prstGeom prst="rect">
            <a:avLst/>
          </a:prstGeom>
          <a:noFill/>
        </p:spPr>
        <p:txBody>
          <a:bodyPr wrap="square" rtlCol="0">
            <a:spAutoFit/>
          </a:bodyPr>
          <a:lstStyle/>
          <a:p>
            <a:r>
              <a:rPr lang="en-US" b="1" dirty="0"/>
              <a:t>&lt;</a:t>
            </a:r>
          </a:p>
        </p:txBody>
      </p:sp>
    </p:spTree>
    <p:extLst>
      <p:ext uri="{BB962C8B-B14F-4D97-AF65-F5344CB8AC3E}">
        <p14:creationId xmlns:p14="http://schemas.microsoft.com/office/powerpoint/2010/main" val="1744140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Sample Design</a:t>
            </a:r>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800"/>
              </a:spcAft>
              <a:buNone/>
            </a:pPr>
            <a:r>
              <a:rPr lang="en-GB" sz="3200" b="1" noProof="0" dirty="0">
                <a:solidFill>
                  <a:schemeClr val="accent1"/>
                </a:solidFill>
              </a:rPr>
              <a:t>Sampling Frame:</a:t>
            </a:r>
            <a:r>
              <a:rPr lang="en-GB" sz="3200" noProof="0" dirty="0">
                <a:solidFill>
                  <a:schemeClr val="accent1"/>
                </a:solidFill>
              </a:rPr>
              <a:t>  </a:t>
            </a:r>
            <a:r>
              <a:rPr lang="en-GB" sz="3200" noProof="0" dirty="0"/>
              <a:t>2010 Population and Housing Census</a:t>
            </a:r>
          </a:p>
          <a:p>
            <a:pPr marL="0" indent="0">
              <a:spcBef>
                <a:spcPts val="0"/>
              </a:spcBef>
              <a:spcAft>
                <a:spcPts val="1800"/>
              </a:spcAft>
              <a:buNone/>
            </a:pPr>
            <a:r>
              <a:rPr lang="en-GB" sz="3200" b="1" noProof="0" dirty="0">
                <a:solidFill>
                  <a:schemeClr val="accent1"/>
                </a:solidFill>
              </a:rPr>
              <a:t>First Stage: </a:t>
            </a:r>
            <a:r>
              <a:rPr lang="en-GB" sz="3200" noProof="0" dirty="0"/>
              <a:t>97 urban and 103 rural clusters selected</a:t>
            </a:r>
          </a:p>
          <a:p>
            <a:pPr marL="0" indent="0">
              <a:spcBef>
                <a:spcPts val="0"/>
              </a:spcBef>
              <a:spcAft>
                <a:spcPts val="1800"/>
              </a:spcAft>
              <a:buNone/>
            </a:pPr>
            <a:r>
              <a:rPr lang="en-GB" sz="3200" b="1" noProof="0" dirty="0">
                <a:solidFill>
                  <a:schemeClr val="accent1"/>
                </a:solidFill>
              </a:rPr>
              <a:t>Second Stage: </a:t>
            </a:r>
            <a:r>
              <a:rPr lang="en-GB" sz="3200" noProof="0" dirty="0"/>
              <a:t>30 households per cluster were selected. Overall, </a:t>
            </a:r>
            <a:r>
              <a:rPr lang="en-GB" sz="3200" dirty="0"/>
              <a:t>6,002</a:t>
            </a:r>
            <a:r>
              <a:rPr lang="en-GB" sz="3200" noProof="0" dirty="0"/>
              <a:t> households were selected of which </a:t>
            </a:r>
            <a:r>
              <a:rPr lang="en-GB" sz="3200" dirty="0"/>
              <a:t>5,833</a:t>
            </a:r>
            <a:r>
              <a:rPr lang="en-GB" sz="3200" noProof="0" dirty="0"/>
              <a:t> were occupied.</a:t>
            </a:r>
            <a:endParaRPr lang="en-GB" sz="3200" b="1" noProof="0" dirty="0">
              <a:solidFill>
                <a:schemeClr val="accent5"/>
              </a:solidFill>
            </a:endParaRPr>
          </a:p>
          <a:p>
            <a:pPr marL="0" indent="0">
              <a:spcBef>
                <a:spcPts val="0"/>
              </a:spcBef>
              <a:spcAft>
                <a:spcPts val="1800"/>
              </a:spcAft>
              <a:buNone/>
            </a:pPr>
            <a:r>
              <a:rPr lang="en-GB" sz="3200" noProof="0" dirty="0"/>
              <a:t>Selected households were visited and interviewed. </a:t>
            </a:r>
            <a:r>
              <a:rPr lang="en-GB" sz="3200" b="1" noProof="0" dirty="0">
                <a:solidFill>
                  <a:schemeClr val="accent1"/>
                </a:solidFill>
              </a:rPr>
              <a:t>All women age 15-49 </a:t>
            </a:r>
            <a:r>
              <a:rPr lang="en-GB" sz="3200" noProof="0" dirty="0"/>
              <a:t>in all selected households were </a:t>
            </a:r>
            <a:r>
              <a:rPr lang="en-GB" sz="3200" dirty="0"/>
              <a:t>eligible for </a:t>
            </a:r>
            <a:r>
              <a:rPr lang="en-GB" sz="3200" noProof="0" dirty="0"/>
              <a:t>interview; </a:t>
            </a:r>
            <a:r>
              <a:rPr lang="en-GB" sz="3200" b="1" noProof="0" dirty="0">
                <a:solidFill>
                  <a:schemeClr val="accent1"/>
                </a:solidFill>
              </a:rPr>
              <a:t>children age 6-59 months</a:t>
            </a:r>
            <a:r>
              <a:rPr lang="en-GB" sz="3200" noProof="0" dirty="0"/>
              <a:t> were eligible for malaria and anaemia testing.</a:t>
            </a:r>
          </a:p>
        </p:txBody>
      </p:sp>
    </p:spTree>
    <p:extLst>
      <p:ext uri="{BB962C8B-B14F-4D97-AF65-F5344CB8AC3E}">
        <p14:creationId xmlns:p14="http://schemas.microsoft.com/office/powerpoint/2010/main" val="25688934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Trends in Prevalence of Low Haemoglobin</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GB" i="1" dirty="0"/>
              <a:t>Percent of children age 6-59 months with moderate-to-severe anaemia (haemoglobin &lt; 8.0 g/dl)</a:t>
            </a:r>
          </a:p>
        </p:txBody>
      </p:sp>
    </p:spTree>
    <p:extLst>
      <p:ext uri="{BB962C8B-B14F-4D97-AF65-F5344CB8AC3E}">
        <p14:creationId xmlns:p14="http://schemas.microsoft.com/office/powerpoint/2010/main" val="365097327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013917"/>
            <a:ext cx="4418729" cy="2800337"/>
          </a:xfrm>
        </p:spPr>
        <p:txBody>
          <a:bodyPr>
            <a:normAutofit/>
          </a:bodyPr>
          <a:lstStyle/>
          <a:p>
            <a:pPr>
              <a:buClr>
                <a:schemeClr val="tx1"/>
              </a:buClr>
            </a:pPr>
            <a:r>
              <a:rPr lang="en-GB" sz="3400" dirty="0"/>
              <a:t>Case management of fever in children</a:t>
            </a:r>
          </a:p>
          <a:p>
            <a:pPr>
              <a:buClr>
                <a:schemeClr val="tx1"/>
              </a:buClr>
            </a:pPr>
            <a:r>
              <a:rPr lang="en-GB" sz="3400" dirty="0"/>
              <a:t>Prevalence of low haemoglobin</a:t>
            </a:r>
          </a:p>
          <a:p>
            <a:pPr>
              <a:buClr>
                <a:schemeClr val="tx1"/>
              </a:buClr>
            </a:pPr>
            <a:r>
              <a:rPr lang="en-GB" sz="3400" b="1" dirty="0">
                <a:solidFill>
                  <a:schemeClr val="accent1"/>
                </a:solidFill>
              </a:rPr>
              <a:t>Prevalence of malaria</a:t>
            </a:r>
          </a:p>
        </p:txBody>
      </p:sp>
    </p:spTree>
    <p:extLst>
      <p:ext uri="{BB962C8B-B14F-4D97-AF65-F5344CB8AC3E}">
        <p14:creationId xmlns:p14="http://schemas.microsoft.com/office/powerpoint/2010/main" val="20715093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Rapid Diagnostic Test vs. Microscopy</a:t>
            </a:r>
          </a:p>
        </p:txBody>
      </p:sp>
      <p:sp>
        <p:nvSpPr>
          <p:cNvPr id="3" name="Content Placeholder 2"/>
          <p:cNvSpPr>
            <a:spLocks noGrp="1"/>
          </p:cNvSpPr>
          <p:nvPr>
            <p:ph idx="1"/>
          </p:nvPr>
        </p:nvSpPr>
        <p:spPr>
          <a:xfrm>
            <a:off x="457200" y="1606858"/>
            <a:ext cx="4103914" cy="5251142"/>
          </a:xfrm>
        </p:spPr>
        <p:txBody>
          <a:bodyPr>
            <a:normAutofit fontScale="85000" lnSpcReduction="10000"/>
          </a:bodyPr>
          <a:lstStyle/>
          <a:p>
            <a:pPr marL="0" indent="0">
              <a:spcBef>
                <a:spcPts val="0"/>
              </a:spcBef>
              <a:spcAft>
                <a:spcPts val="1800"/>
              </a:spcAft>
              <a:buClr>
                <a:schemeClr val="tx1"/>
              </a:buClr>
              <a:buNone/>
            </a:pPr>
            <a:r>
              <a:rPr lang="en-GB" sz="3800" u="sng" dirty="0"/>
              <a:t>Rapid Diagnostic Tests </a:t>
            </a:r>
          </a:p>
          <a:p>
            <a:pPr>
              <a:spcBef>
                <a:spcPts val="0"/>
              </a:spcBef>
              <a:spcAft>
                <a:spcPts val="1800"/>
              </a:spcAft>
              <a:buClr>
                <a:schemeClr val="tx1"/>
              </a:buClr>
            </a:pPr>
            <a:r>
              <a:rPr lang="en-GB" sz="3200" dirty="0"/>
              <a:t>Provide results and treatment in the field</a:t>
            </a:r>
          </a:p>
          <a:p>
            <a:pPr>
              <a:spcBef>
                <a:spcPts val="0"/>
              </a:spcBef>
              <a:spcAft>
                <a:spcPts val="1800"/>
              </a:spcAft>
              <a:buClr>
                <a:schemeClr val="tx1"/>
              </a:buClr>
            </a:pPr>
            <a:r>
              <a:rPr lang="en-GB" sz="3200" dirty="0"/>
              <a:t>Detects the malaria antigen (not the malaria parasite), which remains in the blood 1 months after treatment with </a:t>
            </a:r>
            <a:r>
              <a:rPr lang="en-GB" sz="3200" dirty="0" err="1"/>
              <a:t>antimalarials</a:t>
            </a:r>
            <a:endParaRPr lang="en-GB" sz="3200" dirty="0"/>
          </a:p>
          <a:p>
            <a:pPr>
              <a:spcBef>
                <a:spcPts val="0"/>
              </a:spcBef>
              <a:spcAft>
                <a:spcPts val="1800"/>
              </a:spcAft>
              <a:buClr>
                <a:schemeClr val="tx1"/>
              </a:buClr>
            </a:pPr>
            <a:r>
              <a:rPr lang="en-GB" sz="3200" dirty="0"/>
              <a:t>Less sensitive</a:t>
            </a:r>
          </a:p>
          <a:p>
            <a:pPr>
              <a:spcBef>
                <a:spcPts val="0"/>
              </a:spcBef>
              <a:spcAft>
                <a:spcPts val="1800"/>
              </a:spcAft>
              <a:buClr>
                <a:schemeClr val="tx1"/>
              </a:buClr>
            </a:pPr>
            <a:r>
              <a:rPr lang="en-GB" sz="3200" dirty="0"/>
              <a:t>Often results in slightly higher rates of malaria</a:t>
            </a:r>
          </a:p>
          <a:p>
            <a:pPr>
              <a:spcBef>
                <a:spcPts val="0"/>
              </a:spcBef>
              <a:spcAft>
                <a:spcPts val="1800"/>
              </a:spcAft>
              <a:buClr>
                <a:schemeClr val="tx1"/>
              </a:buClr>
            </a:pPr>
            <a:endParaRPr lang="en-GB" sz="3200" dirty="0"/>
          </a:p>
        </p:txBody>
      </p:sp>
      <p:sp>
        <p:nvSpPr>
          <p:cNvPr id="4" name="Content Placeholder 2"/>
          <p:cNvSpPr txBox="1">
            <a:spLocks/>
          </p:cNvSpPr>
          <p:nvPr/>
        </p:nvSpPr>
        <p:spPr>
          <a:xfrm>
            <a:off x="4931229" y="1606858"/>
            <a:ext cx="3777341"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Clr>
                <a:schemeClr val="tx1"/>
              </a:buClr>
              <a:buFont typeface="Arial" panose="020B0604020202020204" pitchFamily="34" charset="0"/>
              <a:buNone/>
            </a:pPr>
            <a:r>
              <a:rPr lang="en-GB" sz="3200" u="sng" dirty="0"/>
              <a:t>Microscopy</a:t>
            </a:r>
          </a:p>
          <a:p>
            <a:pPr>
              <a:spcBef>
                <a:spcPts val="0"/>
              </a:spcBef>
              <a:spcAft>
                <a:spcPts val="1800"/>
              </a:spcAft>
              <a:buClr>
                <a:schemeClr val="tx1"/>
              </a:buClr>
            </a:pPr>
            <a:r>
              <a:rPr lang="en-GB" sz="2700" dirty="0"/>
              <a:t>Tested in lab</a:t>
            </a:r>
          </a:p>
          <a:p>
            <a:pPr>
              <a:spcBef>
                <a:spcPts val="0"/>
              </a:spcBef>
              <a:spcAft>
                <a:spcPts val="1800"/>
              </a:spcAft>
              <a:buClr>
                <a:schemeClr val="tx1"/>
              </a:buClr>
            </a:pPr>
            <a:r>
              <a:rPr lang="en-GB" sz="2700" dirty="0"/>
              <a:t>Detects malaria parasite</a:t>
            </a:r>
          </a:p>
          <a:p>
            <a:pPr>
              <a:spcBef>
                <a:spcPts val="0"/>
              </a:spcBef>
              <a:spcAft>
                <a:spcPts val="1800"/>
              </a:spcAft>
              <a:buClr>
                <a:schemeClr val="tx1"/>
              </a:buClr>
            </a:pPr>
            <a:r>
              <a:rPr lang="en-GB" sz="2700" dirty="0"/>
              <a:t>Highly sensitive when prepared under lab conditions, but field preparation lowers sensitivity</a:t>
            </a:r>
          </a:p>
          <a:p>
            <a:pPr>
              <a:spcBef>
                <a:spcPts val="0"/>
              </a:spcBef>
              <a:spcAft>
                <a:spcPts val="1800"/>
              </a:spcAft>
              <a:buClr>
                <a:schemeClr val="tx1"/>
              </a:buClr>
            </a:pPr>
            <a:endParaRPr lang="en-GB" sz="3200" dirty="0"/>
          </a:p>
        </p:txBody>
      </p:sp>
    </p:spTree>
    <p:extLst>
      <p:ext uri="{BB962C8B-B14F-4D97-AF65-F5344CB8AC3E}">
        <p14:creationId xmlns:p14="http://schemas.microsoft.com/office/powerpoint/2010/main" val="13216418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Age</a:t>
            </a:r>
          </a:p>
        </p:txBody>
      </p:sp>
      <p:graphicFrame>
        <p:nvGraphicFramePr>
          <p:cNvPr id="8" name="Content Placeholder 7"/>
          <p:cNvGraphicFramePr>
            <a:graphicFrameLocks noGrp="1"/>
          </p:cNvGraphicFramePr>
          <p:nvPr>
            <p:ph idx="1"/>
          </p:nvPr>
        </p:nvGraphicFramePr>
        <p:xfrm>
          <a:off x="1" y="1749426"/>
          <a:ext cx="9144000"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646331"/>
          </a:xfrm>
          <a:prstGeom prst="rect">
            <a:avLst/>
          </a:prstGeom>
          <a:noFill/>
        </p:spPr>
        <p:txBody>
          <a:bodyPr wrap="square" rtlCol="0">
            <a:spAutoFit/>
          </a:bodyPr>
          <a:lstStyle/>
          <a:p>
            <a:pPr algn="ctr"/>
            <a:r>
              <a:rPr lang="en-GB" i="1" dirty="0"/>
              <a:t>Percent of children age 6-59 months who tested positive for malaria by </a:t>
            </a:r>
            <a:br>
              <a:rPr lang="en-GB" i="1" dirty="0"/>
            </a:br>
            <a:r>
              <a:rPr lang="en-GB" i="1" dirty="0"/>
              <a:t>rapid diagnostic test (RDT) or microscopy</a:t>
            </a:r>
          </a:p>
        </p:txBody>
      </p:sp>
      <p:sp>
        <p:nvSpPr>
          <p:cNvPr id="3" name="TextBox 2"/>
          <p:cNvSpPr txBox="1"/>
          <p:nvPr/>
        </p:nvSpPr>
        <p:spPr>
          <a:xfrm>
            <a:off x="2966604" y="6411192"/>
            <a:ext cx="3210791" cy="369332"/>
          </a:xfrm>
          <a:prstGeom prst="rect">
            <a:avLst/>
          </a:prstGeom>
          <a:noFill/>
        </p:spPr>
        <p:txBody>
          <a:bodyPr wrap="square" rtlCol="0">
            <a:spAutoFit/>
          </a:bodyPr>
          <a:lstStyle/>
          <a:p>
            <a:pPr algn="ctr"/>
            <a:r>
              <a:rPr lang="en-GB" b="1" dirty="0"/>
              <a:t>Age in months</a:t>
            </a:r>
          </a:p>
        </p:txBody>
      </p:sp>
    </p:spTree>
    <p:extLst>
      <p:ext uri="{BB962C8B-B14F-4D97-AF65-F5344CB8AC3E}">
        <p14:creationId xmlns:p14="http://schemas.microsoft.com/office/powerpoint/2010/main" val="14253440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Rapid Diagnostic Test vs. Microscopy</a:t>
            </a:r>
          </a:p>
        </p:txBody>
      </p:sp>
      <p:sp>
        <p:nvSpPr>
          <p:cNvPr id="3" name="Content Placeholder 2"/>
          <p:cNvSpPr>
            <a:spLocks noGrp="1"/>
          </p:cNvSpPr>
          <p:nvPr>
            <p:ph idx="1"/>
          </p:nvPr>
        </p:nvSpPr>
        <p:spPr>
          <a:xfrm>
            <a:off x="457200" y="1606858"/>
            <a:ext cx="8229600" cy="5251142"/>
          </a:xfrm>
        </p:spPr>
        <p:txBody>
          <a:bodyPr>
            <a:normAutofit/>
          </a:bodyPr>
          <a:lstStyle/>
          <a:p>
            <a:pPr>
              <a:spcBef>
                <a:spcPts val="0"/>
              </a:spcBef>
              <a:spcAft>
                <a:spcPts val="1800"/>
              </a:spcAft>
              <a:buClr>
                <a:schemeClr val="tx1"/>
              </a:buClr>
            </a:pPr>
            <a:r>
              <a:rPr lang="en-GB" sz="3200" dirty="0"/>
              <a:t>As expected, RDT results report a slightly higher rate of malaria than microscopy.</a:t>
            </a:r>
          </a:p>
          <a:p>
            <a:pPr>
              <a:spcBef>
                <a:spcPts val="0"/>
              </a:spcBef>
              <a:spcAft>
                <a:spcPts val="1800"/>
              </a:spcAft>
              <a:buClr>
                <a:schemeClr val="tx1"/>
              </a:buClr>
            </a:pPr>
            <a:r>
              <a:rPr lang="en-GB" sz="3200" dirty="0"/>
              <a:t>Patterns are similar in both tests</a:t>
            </a:r>
          </a:p>
          <a:p>
            <a:pPr lvl="1">
              <a:spcBef>
                <a:spcPts val="0"/>
              </a:spcBef>
              <a:spcAft>
                <a:spcPts val="1800"/>
              </a:spcAft>
              <a:buClr>
                <a:schemeClr val="tx1"/>
              </a:buClr>
            </a:pPr>
            <a:r>
              <a:rPr lang="en-GB" dirty="0"/>
              <a:t>Malaria prevalence increases with age.</a:t>
            </a:r>
          </a:p>
          <a:p>
            <a:pPr lvl="1">
              <a:spcBef>
                <a:spcPts val="0"/>
              </a:spcBef>
              <a:spcAft>
                <a:spcPts val="1800"/>
              </a:spcAft>
              <a:buClr>
                <a:schemeClr val="tx1"/>
              </a:buClr>
            </a:pPr>
            <a:r>
              <a:rPr lang="en-GB" dirty="0"/>
              <a:t>Malaria prevalence decreases with wealth.</a:t>
            </a:r>
          </a:p>
          <a:p>
            <a:pPr lvl="1">
              <a:spcBef>
                <a:spcPts val="0"/>
              </a:spcBef>
              <a:spcAft>
                <a:spcPts val="1800"/>
              </a:spcAft>
              <a:buClr>
                <a:schemeClr val="tx1"/>
              </a:buClr>
            </a:pPr>
            <a:r>
              <a:rPr lang="en-GB" dirty="0"/>
              <a:t>Malaria prevalence is higher in rural areas.</a:t>
            </a:r>
          </a:p>
          <a:p>
            <a:pPr>
              <a:spcBef>
                <a:spcPts val="0"/>
              </a:spcBef>
              <a:spcAft>
                <a:spcPts val="1800"/>
              </a:spcAft>
              <a:buClr>
                <a:schemeClr val="tx1"/>
              </a:buClr>
            </a:pPr>
            <a:r>
              <a:rPr lang="en-GB" sz="3200" dirty="0"/>
              <a:t>The remainder of this presentation reports results based on </a:t>
            </a:r>
            <a:r>
              <a:rPr lang="en-GB" sz="3200" b="1" dirty="0">
                <a:solidFill>
                  <a:schemeClr val="accent1"/>
                </a:solidFill>
              </a:rPr>
              <a:t>microscopy</a:t>
            </a:r>
            <a:r>
              <a:rPr lang="en-GB" sz="3200" b="1" dirty="0"/>
              <a:t>.</a:t>
            </a:r>
          </a:p>
          <a:p>
            <a:pPr lvl="1">
              <a:spcBef>
                <a:spcPts val="0"/>
              </a:spcBef>
              <a:spcAft>
                <a:spcPts val="1800"/>
              </a:spcAft>
              <a:buClr>
                <a:schemeClr val="tx1"/>
              </a:buClr>
            </a:pPr>
            <a:endParaRPr lang="en-GB" dirty="0"/>
          </a:p>
        </p:txBody>
      </p:sp>
    </p:spTree>
    <p:extLst>
      <p:ext uri="{BB962C8B-B14F-4D97-AF65-F5344CB8AC3E}">
        <p14:creationId xmlns:p14="http://schemas.microsoft.com/office/powerpoint/2010/main" val="414911702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Residence</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a:t>Percent of children age 6-59 months who tested positive for malaria by microscopy</a:t>
            </a:r>
          </a:p>
        </p:txBody>
      </p:sp>
    </p:spTree>
    <p:extLst>
      <p:ext uri="{BB962C8B-B14F-4D97-AF65-F5344CB8AC3E}">
        <p14:creationId xmlns:p14="http://schemas.microsoft.com/office/powerpoint/2010/main" val="11040751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Region</a:t>
            </a:r>
          </a:p>
        </p:txBody>
      </p:sp>
      <p:sp>
        <p:nvSpPr>
          <p:cNvPr id="4" name="TextBox 3"/>
          <p:cNvSpPr txBox="1"/>
          <p:nvPr/>
        </p:nvSpPr>
        <p:spPr>
          <a:xfrm>
            <a:off x="30913" y="960081"/>
            <a:ext cx="9144000" cy="369332"/>
          </a:xfrm>
          <a:prstGeom prst="rect">
            <a:avLst/>
          </a:prstGeom>
          <a:noFill/>
        </p:spPr>
        <p:txBody>
          <a:bodyPr wrap="square" rtlCol="0">
            <a:spAutoFit/>
          </a:bodyPr>
          <a:lstStyle/>
          <a:p>
            <a:pPr algn="ctr"/>
            <a:r>
              <a:rPr lang="en-GB" i="1" dirty="0"/>
              <a:t>Percent of children age 6-59 months who tested positive for malaria by microscopy</a:t>
            </a:r>
          </a:p>
        </p:txBody>
      </p:sp>
      <p:sp>
        <p:nvSpPr>
          <p:cNvPr id="5" name="TextBox 4"/>
          <p:cNvSpPr txBox="1"/>
          <p:nvPr/>
        </p:nvSpPr>
        <p:spPr>
          <a:xfrm>
            <a:off x="6966857" y="1872343"/>
            <a:ext cx="1774372" cy="1077218"/>
          </a:xfrm>
          <a:prstGeom prst="rect">
            <a:avLst/>
          </a:prstGeom>
          <a:noFill/>
        </p:spPr>
        <p:txBody>
          <a:bodyPr wrap="square" rtlCol="0">
            <a:spAutoFit/>
          </a:bodyPr>
          <a:lstStyle/>
          <a:p>
            <a:pPr algn="ctr"/>
            <a:r>
              <a:rPr lang="en-GB" sz="3200" b="1" dirty="0"/>
              <a:t>Ghana</a:t>
            </a:r>
          </a:p>
          <a:p>
            <a:pPr algn="ctr"/>
            <a:r>
              <a:rPr lang="en-GB" sz="3200" b="1" dirty="0"/>
              <a:t>14%</a:t>
            </a:r>
          </a:p>
        </p:txBody>
      </p:sp>
      <p:grpSp>
        <p:nvGrpSpPr>
          <p:cNvPr id="6" name="Group 18">
            <a:extLst>
              <a:ext uri="{FF2B5EF4-FFF2-40B4-BE49-F238E27FC236}">
                <a16:creationId xmlns:a16="http://schemas.microsoft.com/office/drawing/2014/main" id="{FBE83C60-534A-4E5F-BD07-0DF1E439F576}"/>
              </a:ext>
            </a:extLst>
          </p:cNvPr>
          <p:cNvGrpSpPr>
            <a:grpSpLocks noChangeAspect="1"/>
          </p:cNvGrpSpPr>
          <p:nvPr/>
        </p:nvGrpSpPr>
        <p:grpSpPr bwMode="auto">
          <a:xfrm>
            <a:off x="2170854" y="968200"/>
            <a:ext cx="4802292" cy="6211347"/>
            <a:chOff x="1210" y="0"/>
            <a:chExt cx="3340" cy="4320"/>
          </a:xfrm>
        </p:grpSpPr>
        <p:sp>
          <p:nvSpPr>
            <p:cNvPr id="7" name="AutoShape 17">
              <a:extLst>
                <a:ext uri="{FF2B5EF4-FFF2-40B4-BE49-F238E27FC236}">
                  <a16:creationId xmlns:a16="http://schemas.microsoft.com/office/drawing/2014/main" id="{A9667E78-0B13-458A-AB63-20D076DBA0C0}"/>
                </a:ext>
              </a:extLst>
            </p:cNvPr>
            <p:cNvSpPr>
              <a:spLocks noChangeAspect="1" noChangeArrowheads="1" noTextEdit="1"/>
            </p:cNvSpPr>
            <p:nvPr/>
          </p:nvSpPr>
          <p:spPr bwMode="auto">
            <a:xfrm>
              <a:off x="1210" y="0"/>
              <a:ext cx="33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 name="Freeform 19">
              <a:extLst>
                <a:ext uri="{FF2B5EF4-FFF2-40B4-BE49-F238E27FC236}">
                  <a16:creationId xmlns:a16="http://schemas.microsoft.com/office/drawing/2014/main" id="{38931274-FCAE-4F28-8819-284DF099900C}"/>
                </a:ext>
              </a:extLst>
            </p:cNvPr>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8 h 532"/>
                <a:gd name="T18" fmla="*/ 948 w 949"/>
                <a:gd name="T19" fmla="*/ 100 h 532"/>
                <a:gd name="T20" fmla="*/ 922 w 949"/>
                <a:gd name="T21" fmla="*/ 166 h 532"/>
                <a:gd name="T22" fmla="*/ 893 w 949"/>
                <a:gd name="T23" fmla="*/ 227 h 532"/>
                <a:gd name="T24" fmla="*/ 865 w 949"/>
                <a:gd name="T25" fmla="*/ 276 h 532"/>
                <a:gd name="T26" fmla="*/ 837 w 949"/>
                <a:gd name="T27" fmla="*/ 290 h 532"/>
                <a:gd name="T28" fmla="*/ 805 w 949"/>
                <a:gd name="T29" fmla="*/ 301 h 532"/>
                <a:gd name="T30" fmla="*/ 770 w 949"/>
                <a:gd name="T31" fmla="*/ 314 h 532"/>
                <a:gd name="T32" fmla="*/ 740 w 949"/>
                <a:gd name="T33" fmla="*/ 322 h 532"/>
                <a:gd name="T34" fmla="*/ 709 w 949"/>
                <a:gd name="T35" fmla="*/ 322 h 532"/>
                <a:gd name="T36" fmla="*/ 674 w 949"/>
                <a:gd name="T37" fmla="*/ 333 h 532"/>
                <a:gd name="T38" fmla="*/ 643 w 949"/>
                <a:gd name="T39" fmla="*/ 323 h 532"/>
                <a:gd name="T40" fmla="*/ 628 w 949"/>
                <a:gd name="T41" fmla="*/ 346 h 532"/>
                <a:gd name="T42" fmla="*/ 603 w 949"/>
                <a:gd name="T43" fmla="*/ 352 h 532"/>
                <a:gd name="T44" fmla="*/ 573 w 949"/>
                <a:gd name="T45" fmla="*/ 365 h 532"/>
                <a:gd name="T46" fmla="*/ 541 w 949"/>
                <a:gd name="T47" fmla="*/ 367 h 532"/>
                <a:gd name="T48" fmla="*/ 516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3 w 949"/>
                <a:gd name="T93" fmla="*/ 422 h 532"/>
                <a:gd name="T94" fmla="*/ 96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4 w 949"/>
                <a:gd name="T109" fmla="*/ 236 h 532"/>
                <a:gd name="T110" fmla="*/ 45 w 949"/>
                <a:gd name="T111" fmla="*/ 222 h 532"/>
                <a:gd name="T112" fmla="*/ 47 w 949"/>
                <a:gd name="T113" fmla="*/ 199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10" y="108"/>
                  </a:lnTo>
                  <a:lnTo>
                    <a:pt x="406" y="116"/>
                  </a:lnTo>
                  <a:lnTo>
                    <a:pt x="417" y="116"/>
                  </a:lnTo>
                  <a:lnTo>
                    <a:pt x="424" y="99"/>
                  </a:lnTo>
                  <a:lnTo>
                    <a:pt x="425" y="99"/>
                  </a:lnTo>
                  <a:lnTo>
                    <a:pt x="441" y="99"/>
                  </a:lnTo>
                  <a:lnTo>
                    <a:pt x="442" y="98"/>
                  </a:lnTo>
                  <a:lnTo>
                    <a:pt x="444" y="94"/>
                  </a:lnTo>
                  <a:lnTo>
                    <a:pt x="454" y="92"/>
                  </a:lnTo>
                  <a:lnTo>
                    <a:pt x="455" y="98"/>
                  </a:lnTo>
                  <a:lnTo>
                    <a:pt x="455" y="99"/>
                  </a:lnTo>
                  <a:lnTo>
                    <a:pt x="465" y="99"/>
                  </a:lnTo>
                  <a:lnTo>
                    <a:pt x="475" y="99"/>
                  </a:lnTo>
                  <a:lnTo>
                    <a:pt x="485" y="99"/>
                  </a:lnTo>
                  <a:lnTo>
                    <a:pt x="496" y="99"/>
                  </a:lnTo>
                  <a:lnTo>
                    <a:pt x="506" y="99"/>
                  </a:lnTo>
                  <a:lnTo>
                    <a:pt x="517" y="99"/>
                  </a:lnTo>
                  <a:lnTo>
                    <a:pt x="526" y="99"/>
                  </a:lnTo>
                  <a:lnTo>
                    <a:pt x="526" y="103"/>
                  </a:lnTo>
                  <a:lnTo>
                    <a:pt x="526" y="107"/>
                  </a:lnTo>
                  <a:lnTo>
                    <a:pt x="529" y="108"/>
                  </a:lnTo>
                  <a:lnTo>
                    <a:pt x="530" y="108"/>
                  </a:lnTo>
                  <a:lnTo>
                    <a:pt x="533" y="107"/>
                  </a:lnTo>
                  <a:lnTo>
                    <a:pt x="534" y="106"/>
                  </a:lnTo>
                  <a:lnTo>
                    <a:pt x="538" y="106"/>
                  </a:lnTo>
                  <a:lnTo>
                    <a:pt x="541" y="107"/>
                  </a:lnTo>
                  <a:lnTo>
                    <a:pt x="543" y="108"/>
                  </a:lnTo>
                  <a:lnTo>
                    <a:pt x="543" y="112"/>
                  </a:lnTo>
                  <a:lnTo>
                    <a:pt x="542" y="115"/>
                  </a:lnTo>
                  <a:lnTo>
                    <a:pt x="539" y="116"/>
                  </a:lnTo>
                  <a:lnTo>
                    <a:pt x="535" y="117"/>
                  </a:lnTo>
                  <a:lnTo>
                    <a:pt x="534" y="120"/>
                  </a:lnTo>
                  <a:lnTo>
                    <a:pt x="533" y="123"/>
                  </a:lnTo>
                  <a:lnTo>
                    <a:pt x="534" y="124"/>
                  </a:lnTo>
                  <a:lnTo>
                    <a:pt x="535" y="124"/>
                  </a:lnTo>
                  <a:lnTo>
                    <a:pt x="539" y="125"/>
                  </a:lnTo>
                  <a:lnTo>
                    <a:pt x="542" y="127"/>
                  </a:lnTo>
                  <a:lnTo>
                    <a:pt x="544" y="128"/>
                  </a:lnTo>
                  <a:lnTo>
                    <a:pt x="544" y="129"/>
                  </a:lnTo>
                  <a:lnTo>
                    <a:pt x="546" y="130"/>
                  </a:lnTo>
                  <a:lnTo>
                    <a:pt x="547" y="132"/>
                  </a:lnTo>
                  <a:lnTo>
                    <a:pt x="547" y="133"/>
                  </a:lnTo>
                  <a:lnTo>
                    <a:pt x="548" y="136"/>
                  </a:lnTo>
                  <a:lnTo>
                    <a:pt x="550" y="138"/>
                  </a:lnTo>
                  <a:lnTo>
                    <a:pt x="550" y="140"/>
                  </a:lnTo>
                  <a:lnTo>
                    <a:pt x="552" y="140"/>
                  </a:lnTo>
                  <a:lnTo>
                    <a:pt x="554"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7"/>
                  </a:lnTo>
                  <a:lnTo>
                    <a:pt x="582" y="125"/>
                  </a:lnTo>
                  <a:lnTo>
                    <a:pt x="584" y="123"/>
                  </a:lnTo>
                  <a:lnTo>
                    <a:pt x="585" y="120"/>
                  </a:lnTo>
                  <a:lnTo>
                    <a:pt x="586" y="116"/>
                  </a:lnTo>
                  <a:lnTo>
                    <a:pt x="588" y="113"/>
                  </a:lnTo>
                  <a:lnTo>
                    <a:pt x="588" y="111"/>
                  </a:lnTo>
                  <a:lnTo>
                    <a:pt x="589" y="107"/>
                  </a:lnTo>
                  <a:lnTo>
                    <a:pt x="590" y="104"/>
                  </a:lnTo>
                  <a:lnTo>
                    <a:pt x="593" y="103"/>
                  </a:lnTo>
                  <a:lnTo>
                    <a:pt x="596" y="102"/>
                  </a:lnTo>
                  <a:lnTo>
                    <a:pt x="599" y="102"/>
                  </a:lnTo>
                  <a:lnTo>
                    <a:pt x="603" y="103"/>
                  </a:lnTo>
                  <a:lnTo>
                    <a:pt x="606" y="104"/>
                  </a:lnTo>
                  <a:lnTo>
                    <a:pt x="609" y="106"/>
                  </a:lnTo>
                  <a:lnTo>
                    <a:pt x="613"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7" y="90"/>
                  </a:lnTo>
                  <a:lnTo>
                    <a:pt x="651" y="89"/>
                  </a:lnTo>
                  <a:lnTo>
                    <a:pt x="652" y="87"/>
                  </a:lnTo>
                  <a:lnTo>
                    <a:pt x="654" y="86"/>
                  </a:lnTo>
                  <a:lnTo>
                    <a:pt x="658" y="85"/>
                  </a:lnTo>
                  <a:lnTo>
                    <a:pt x="661" y="83"/>
                  </a:lnTo>
                  <a:lnTo>
                    <a:pt x="662" y="81"/>
                  </a:lnTo>
                  <a:lnTo>
                    <a:pt x="665" y="79"/>
                  </a:lnTo>
                  <a:lnTo>
                    <a:pt x="668"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7" y="43"/>
                  </a:lnTo>
                  <a:lnTo>
                    <a:pt x="678" y="41"/>
                  </a:lnTo>
                  <a:lnTo>
                    <a:pt x="681" y="39"/>
                  </a:lnTo>
                  <a:lnTo>
                    <a:pt x="683" y="38"/>
                  </a:lnTo>
                  <a:lnTo>
                    <a:pt x="686" y="36"/>
                  </a:lnTo>
                  <a:lnTo>
                    <a:pt x="690" y="36"/>
                  </a:lnTo>
                  <a:lnTo>
                    <a:pt x="692" y="36"/>
                  </a:lnTo>
                  <a:lnTo>
                    <a:pt x="696" y="35"/>
                  </a:lnTo>
                  <a:lnTo>
                    <a:pt x="699" y="35"/>
                  </a:lnTo>
                  <a:lnTo>
                    <a:pt x="703" y="34"/>
                  </a:lnTo>
                  <a:lnTo>
                    <a:pt x="706" y="35"/>
                  </a:lnTo>
                  <a:lnTo>
                    <a:pt x="708" y="36"/>
                  </a:lnTo>
                  <a:lnTo>
                    <a:pt x="709" y="39"/>
                  </a:lnTo>
                  <a:lnTo>
                    <a:pt x="711" y="41"/>
                  </a:lnTo>
                  <a:lnTo>
                    <a:pt x="712" y="45"/>
                  </a:lnTo>
                  <a:lnTo>
                    <a:pt x="713" y="48"/>
                  </a:lnTo>
                  <a:lnTo>
                    <a:pt x="715" y="51"/>
                  </a:lnTo>
                  <a:lnTo>
                    <a:pt x="716" y="53"/>
                  </a:lnTo>
                  <a:lnTo>
                    <a:pt x="717" y="56"/>
                  </a:lnTo>
                  <a:lnTo>
                    <a:pt x="720" y="57"/>
                  </a:lnTo>
                  <a:lnTo>
                    <a:pt x="723" y="56"/>
                  </a:lnTo>
                  <a:lnTo>
                    <a:pt x="724" y="53"/>
                  </a:lnTo>
                  <a:lnTo>
                    <a:pt x="725" y="51"/>
                  </a:lnTo>
                  <a:lnTo>
                    <a:pt x="728" y="49"/>
                  </a:lnTo>
                  <a:lnTo>
                    <a:pt x="730" y="48"/>
                  </a:lnTo>
                  <a:lnTo>
                    <a:pt x="733" y="47"/>
                  </a:lnTo>
                  <a:lnTo>
                    <a:pt x="734" y="44"/>
                  </a:lnTo>
                  <a:lnTo>
                    <a:pt x="736" y="41"/>
                  </a:lnTo>
                  <a:lnTo>
                    <a:pt x="738" y="39"/>
                  </a:lnTo>
                  <a:lnTo>
                    <a:pt x="741" y="38"/>
                  </a:lnTo>
                  <a:lnTo>
                    <a:pt x="744" y="36"/>
                  </a:lnTo>
                  <a:lnTo>
                    <a:pt x="745" y="34"/>
                  </a:lnTo>
                  <a:lnTo>
                    <a:pt x="749" y="34"/>
                  </a:lnTo>
                  <a:lnTo>
                    <a:pt x="753" y="32"/>
                  </a:lnTo>
                  <a:lnTo>
                    <a:pt x="754" y="31"/>
                  </a:lnTo>
                  <a:lnTo>
                    <a:pt x="757" y="28"/>
                  </a:lnTo>
                  <a:lnTo>
                    <a:pt x="761"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2" y="23"/>
                  </a:lnTo>
                  <a:lnTo>
                    <a:pt x="843" y="27"/>
                  </a:lnTo>
                  <a:lnTo>
                    <a:pt x="844" y="28"/>
                  </a:lnTo>
                  <a:lnTo>
                    <a:pt x="847" y="31"/>
                  </a:lnTo>
                  <a:lnTo>
                    <a:pt x="850" y="32"/>
                  </a:lnTo>
                  <a:lnTo>
                    <a:pt x="854" y="32"/>
                  </a:lnTo>
                  <a:lnTo>
                    <a:pt x="858" y="34"/>
                  </a:lnTo>
                  <a:lnTo>
                    <a:pt x="859" y="35"/>
                  </a:lnTo>
                  <a:lnTo>
                    <a:pt x="861" y="36"/>
                  </a:lnTo>
                  <a:lnTo>
                    <a:pt x="864" y="39"/>
                  </a:lnTo>
                  <a:lnTo>
                    <a:pt x="867" y="40"/>
                  </a:lnTo>
                  <a:lnTo>
                    <a:pt x="868" y="43"/>
                  </a:lnTo>
                  <a:lnTo>
                    <a:pt x="871" y="44"/>
                  </a:lnTo>
                  <a:lnTo>
                    <a:pt x="875" y="44"/>
                  </a:lnTo>
                  <a:lnTo>
                    <a:pt x="878" y="44"/>
                  </a:lnTo>
                  <a:lnTo>
                    <a:pt x="882" y="44"/>
                  </a:lnTo>
                  <a:lnTo>
                    <a:pt x="886" y="44"/>
                  </a:lnTo>
                  <a:lnTo>
                    <a:pt x="889" y="43"/>
                  </a:lnTo>
                  <a:lnTo>
                    <a:pt x="893" y="41"/>
                  </a:lnTo>
                  <a:lnTo>
                    <a:pt x="895" y="40"/>
                  </a:lnTo>
                  <a:lnTo>
                    <a:pt x="898" y="39"/>
                  </a:lnTo>
                  <a:lnTo>
                    <a:pt x="901" y="38"/>
                  </a:lnTo>
                  <a:lnTo>
                    <a:pt x="903" y="36"/>
                  </a:lnTo>
                  <a:lnTo>
                    <a:pt x="907" y="36"/>
                  </a:lnTo>
                  <a:lnTo>
                    <a:pt x="913" y="36"/>
                  </a:lnTo>
                  <a:lnTo>
                    <a:pt x="916" y="38"/>
                  </a:lnTo>
                  <a:lnTo>
                    <a:pt x="919" y="38"/>
                  </a:lnTo>
                  <a:lnTo>
                    <a:pt x="922" y="39"/>
                  </a:lnTo>
                  <a:lnTo>
                    <a:pt x="926" y="40"/>
                  </a:lnTo>
                  <a:lnTo>
                    <a:pt x="928" y="41"/>
                  </a:lnTo>
                  <a:lnTo>
                    <a:pt x="931" y="41"/>
                  </a:lnTo>
                  <a:lnTo>
                    <a:pt x="935" y="43"/>
                  </a:lnTo>
                  <a:lnTo>
                    <a:pt x="937" y="44"/>
                  </a:lnTo>
                  <a:lnTo>
                    <a:pt x="940" y="45"/>
                  </a:lnTo>
                  <a:lnTo>
                    <a:pt x="944" y="47"/>
                  </a:lnTo>
                  <a:lnTo>
                    <a:pt x="945" y="48"/>
                  </a:lnTo>
                  <a:lnTo>
                    <a:pt x="948" y="51"/>
                  </a:lnTo>
                  <a:lnTo>
                    <a:pt x="949" y="55"/>
                  </a:lnTo>
                  <a:lnTo>
                    <a:pt x="949" y="57"/>
                  </a:lnTo>
                  <a:lnTo>
                    <a:pt x="949" y="61"/>
                  </a:lnTo>
                  <a:lnTo>
                    <a:pt x="949" y="65"/>
                  </a:lnTo>
                  <a:lnTo>
                    <a:pt x="949" y="69"/>
                  </a:lnTo>
                  <a:lnTo>
                    <a:pt x="949" y="73"/>
                  </a:lnTo>
                  <a:lnTo>
                    <a:pt x="949" y="78"/>
                  </a:lnTo>
                  <a:lnTo>
                    <a:pt x="949" y="82"/>
                  </a:lnTo>
                  <a:lnTo>
                    <a:pt x="949" y="86"/>
                  </a:lnTo>
                  <a:lnTo>
                    <a:pt x="949" y="90"/>
                  </a:lnTo>
                  <a:lnTo>
                    <a:pt x="948" y="94"/>
                  </a:lnTo>
                  <a:lnTo>
                    <a:pt x="948" y="96"/>
                  </a:lnTo>
                  <a:lnTo>
                    <a:pt x="948" y="98"/>
                  </a:lnTo>
                  <a:lnTo>
                    <a:pt x="948" y="100"/>
                  </a:lnTo>
                  <a:lnTo>
                    <a:pt x="948" y="104"/>
                  </a:lnTo>
                  <a:lnTo>
                    <a:pt x="947" y="108"/>
                  </a:lnTo>
                  <a:lnTo>
                    <a:pt x="944" y="110"/>
                  </a:lnTo>
                  <a:lnTo>
                    <a:pt x="943" y="112"/>
                  </a:lnTo>
                  <a:lnTo>
                    <a:pt x="940" y="113"/>
                  </a:lnTo>
                  <a:lnTo>
                    <a:pt x="937" y="115"/>
                  </a:lnTo>
                  <a:lnTo>
                    <a:pt x="935" y="116"/>
                  </a:lnTo>
                  <a:lnTo>
                    <a:pt x="932" y="117"/>
                  </a:lnTo>
                  <a:lnTo>
                    <a:pt x="930" y="120"/>
                  </a:lnTo>
                  <a:lnTo>
                    <a:pt x="928" y="121"/>
                  </a:lnTo>
                  <a:lnTo>
                    <a:pt x="926" y="124"/>
                  </a:lnTo>
                  <a:lnTo>
                    <a:pt x="926" y="127"/>
                  </a:lnTo>
                  <a:lnTo>
                    <a:pt x="926" y="130"/>
                  </a:lnTo>
                  <a:lnTo>
                    <a:pt x="926" y="134"/>
                  </a:lnTo>
                  <a:lnTo>
                    <a:pt x="927" y="137"/>
                  </a:lnTo>
                  <a:lnTo>
                    <a:pt x="928" y="141"/>
                  </a:lnTo>
                  <a:lnTo>
                    <a:pt x="928" y="144"/>
                  </a:lnTo>
                  <a:lnTo>
                    <a:pt x="927" y="146"/>
                  </a:lnTo>
                  <a:lnTo>
                    <a:pt x="926" y="150"/>
                  </a:lnTo>
                  <a:lnTo>
                    <a:pt x="924" y="153"/>
                  </a:lnTo>
                  <a:lnTo>
                    <a:pt x="923" y="155"/>
                  </a:lnTo>
                  <a:lnTo>
                    <a:pt x="923" y="159"/>
                  </a:lnTo>
                  <a:lnTo>
                    <a:pt x="922" y="162"/>
                  </a:lnTo>
                  <a:lnTo>
                    <a:pt x="922" y="166"/>
                  </a:lnTo>
                  <a:lnTo>
                    <a:pt x="920" y="168"/>
                  </a:lnTo>
                  <a:lnTo>
                    <a:pt x="919" y="172"/>
                  </a:lnTo>
                  <a:lnTo>
                    <a:pt x="919" y="175"/>
                  </a:lnTo>
                  <a:lnTo>
                    <a:pt x="918" y="179"/>
                  </a:lnTo>
                  <a:lnTo>
                    <a:pt x="916" y="181"/>
                  </a:lnTo>
                  <a:lnTo>
                    <a:pt x="916" y="185"/>
                  </a:lnTo>
                  <a:lnTo>
                    <a:pt x="916" y="189"/>
                  </a:lnTo>
                  <a:lnTo>
                    <a:pt x="918" y="192"/>
                  </a:lnTo>
                  <a:lnTo>
                    <a:pt x="919" y="195"/>
                  </a:lnTo>
                  <a:lnTo>
                    <a:pt x="920" y="199"/>
                  </a:lnTo>
                  <a:lnTo>
                    <a:pt x="920" y="201"/>
                  </a:lnTo>
                  <a:lnTo>
                    <a:pt x="920" y="205"/>
                  </a:lnTo>
                  <a:lnTo>
                    <a:pt x="919" y="208"/>
                  </a:lnTo>
                  <a:lnTo>
                    <a:pt x="916" y="209"/>
                  </a:lnTo>
                  <a:lnTo>
                    <a:pt x="914" y="210"/>
                  </a:lnTo>
                  <a:lnTo>
                    <a:pt x="911" y="213"/>
                  </a:lnTo>
                  <a:lnTo>
                    <a:pt x="909" y="214"/>
                  </a:lnTo>
                  <a:lnTo>
                    <a:pt x="907" y="217"/>
                  </a:lnTo>
                  <a:lnTo>
                    <a:pt x="905" y="218"/>
                  </a:lnTo>
                  <a:lnTo>
                    <a:pt x="902" y="219"/>
                  </a:lnTo>
                  <a:lnTo>
                    <a:pt x="899" y="221"/>
                  </a:lnTo>
                  <a:lnTo>
                    <a:pt x="897" y="223"/>
                  </a:lnTo>
                  <a:lnTo>
                    <a:pt x="895" y="225"/>
                  </a:lnTo>
                  <a:lnTo>
                    <a:pt x="893" y="227"/>
                  </a:lnTo>
                  <a:lnTo>
                    <a:pt x="892" y="230"/>
                  </a:lnTo>
                  <a:lnTo>
                    <a:pt x="890" y="233"/>
                  </a:lnTo>
                  <a:lnTo>
                    <a:pt x="889" y="235"/>
                  </a:lnTo>
                  <a:lnTo>
                    <a:pt x="889" y="239"/>
                  </a:lnTo>
                  <a:lnTo>
                    <a:pt x="888" y="242"/>
                  </a:lnTo>
                  <a:lnTo>
                    <a:pt x="888" y="246"/>
                  </a:lnTo>
                  <a:lnTo>
                    <a:pt x="886" y="250"/>
                  </a:lnTo>
                  <a:lnTo>
                    <a:pt x="886" y="253"/>
                  </a:lnTo>
                  <a:lnTo>
                    <a:pt x="886" y="257"/>
                  </a:lnTo>
                  <a:lnTo>
                    <a:pt x="886" y="260"/>
                  </a:lnTo>
                  <a:lnTo>
                    <a:pt x="886" y="263"/>
                  </a:lnTo>
                  <a:lnTo>
                    <a:pt x="886" y="267"/>
                  </a:lnTo>
                  <a:lnTo>
                    <a:pt x="885" y="267"/>
                  </a:lnTo>
                  <a:lnTo>
                    <a:pt x="876" y="267"/>
                  </a:lnTo>
                  <a:lnTo>
                    <a:pt x="876" y="268"/>
                  </a:lnTo>
                  <a:lnTo>
                    <a:pt x="875" y="269"/>
                  </a:lnTo>
                  <a:lnTo>
                    <a:pt x="873" y="269"/>
                  </a:lnTo>
                  <a:lnTo>
                    <a:pt x="873" y="271"/>
                  </a:lnTo>
                  <a:lnTo>
                    <a:pt x="872" y="271"/>
                  </a:lnTo>
                  <a:lnTo>
                    <a:pt x="871" y="272"/>
                  </a:lnTo>
                  <a:lnTo>
                    <a:pt x="869" y="273"/>
                  </a:lnTo>
                  <a:lnTo>
                    <a:pt x="867" y="273"/>
                  </a:lnTo>
                  <a:lnTo>
                    <a:pt x="867" y="274"/>
                  </a:lnTo>
                  <a:lnTo>
                    <a:pt x="865" y="276"/>
                  </a:lnTo>
                  <a:lnTo>
                    <a:pt x="864" y="276"/>
                  </a:lnTo>
                  <a:lnTo>
                    <a:pt x="863" y="277"/>
                  </a:lnTo>
                  <a:lnTo>
                    <a:pt x="863" y="280"/>
                  </a:lnTo>
                  <a:lnTo>
                    <a:pt x="861" y="280"/>
                  </a:lnTo>
                  <a:lnTo>
                    <a:pt x="860" y="281"/>
                  </a:lnTo>
                  <a:lnTo>
                    <a:pt x="859" y="281"/>
                  </a:lnTo>
                  <a:lnTo>
                    <a:pt x="858" y="282"/>
                  </a:lnTo>
                  <a:lnTo>
                    <a:pt x="856" y="284"/>
                  </a:lnTo>
                  <a:lnTo>
                    <a:pt x="855" y="285"/>
                  </a:lnTo>
                  <a:lnTo>
                    <a:pt x="854" y="285"/>
                  </a:lnTo>
                  <a:lnTo>
                    <a:pt x="852" y="285"/>
                  </a:lnTo>
                  <a:lnTo>
                    <a:pt x="851" y="285"/>
                  </a:lnTo>
                  <a:lnTo>
                    <a:pt x="850" y="286"/>
                  </a:lnTo>
                  <a:lnTo>
                    <a:pt x="848" y="286"/>
                  </a:lnTo>
                  <a:lnTo>
                    <a:pt x="847" y="286"/>
                  </a:lnTo>
                  <a:lnTo>
                    <a:pt x="846" y="286"/>
                  </a:lnTo>
                  <a:lnTo>
                    <a:pt x="844" y="288"/>
                  </a:lnTo>
                  <a:lnTo>
                    <a:pt x="844" y="289"/>
                  </a:lnTo>
                  <a:lnTo>
                    <a:pt x="843" y="289"/>
                  </a:lnTo>
                  <a:lnTo>
                    <a:pt x="842" y="290"/>
                  </a:lnTo>
                  <a:lnTo>
                    <a:pt x="840" y="291"/>
                  </a:lnTo>
                  <a:lnTo>
                    <a:pt x="838" y="291"/>
                  </a:lnTo>
                  <a:lnTo>
                    <a:pt x="837" y="291"/>
                  </a:lnTo>
                  <a:lnTo>
                    <a:pt x="837" y="290"/>
                  </a:lnTo>
                  <a:lnTo>
                    <a:pt x="838" y="289"/>
                  </a:lnTo>
                  <a:lnTo>
                    <a:pt x="837" y="289"/>
                  </a:lnTo>
                  <a:lnTo>
                    <a:pt x="835" y="290"/>
                  </a:lnTo>
                  <a:lnTo>
                    <a:pt x="834" y="290"/>
                  </a:lnTo>
                  <a:lnTo>
                    <a:pt x="831" y="293"/>
                  </a:lnTo>
                  <a:lnTo>
                    <a:pt x="830" y="293"/>
                  </a:lnTo>
                  <a:lnTo>
                    <a:pt x="829" y="293"/>
                  </a:lnTo>
                  <a:lnTo>
                    <a:pt x="826" y="293"/>
                  </a:lnTo>
                  <a:lnTo>
                    <a:pt x="823" y="293"/>
                  </a:lnTo>
                  <a:lnTo>
                    <a:pt x="822" y="293"/>
                  </a:lnTo>
                  <a:lnTo>
                    <a:pt x="822" y="294"/>
                  </a:lnTo>
                  <a:lnTo>
                    <a:pt x="821" y="294"/>
                  </a:lnTo>
                  <a:lnTo>
                    <a:pt x="820" y="295"/>
                  </a:lnTo>
                  <a:lnTo>
                    <a:pt x="818" y="295"/>
                  </a:lnTo>
                  <a:lnTo>
                    <a:pt x="817" y="297"/>
                  </a:lnTo>
                  <a:lnTo>
                    <a:pt x="816" y="297"/>
                  </a:lnTo>
                  <a:lnTo>
                    <a:pt x="814" y="297"/>
                  </a:lnTo>
                  <a:lnTo>
                    <a:pt x="813" y="298"/>
                  </a:lnTo>
                  <a:lnTo>
                    <a:pt x="812" y="298"/>
                  </a:lnTo>
                  <a:lnTo>
                    <a:pt x="810" y="299"/>
                  </a:lnTo>
                  <a:lnTo>
                    <a:pt x="809" y="298"/>
                  </a:lnTo>
                  <a:lnTo>
                    <a:pt x="806" y="298"/>
                  </a:lnTo>
                  <a:lnTo>
                    <a:pt x="805" y="299"/>
                  </a:lnTo>
                  <a:lnTo>
                    <a:pt x="805" y="301"/>
                  </a:lnTo>
                  <a:lnTo>
                    <a:pt x="804" y="301"/>
                  </a:lnTo>
                  <a:lnTo>
                    <a:pt x="802" y="302"/>
                  </a:lnTo>
                  <a:lnTo>
                    <a:pt x="800" y="302"/>
                  </a:lnTo>
                  <a:lnTo>
                    <a:pt x="799" y="302"/>
                  </a:lnTo>
                  <a:lnTo>
                    <a:pt x="797" y="302"/>
                  </a:lnTo>
                  <a:lnTo>
                    <a:pt x="796" y="302"/>
                  </a:lnTo>
                  <a:lnTo>
                    <a:pt x="793" y="303"/>
                  </a:lnTo>
                  <a:lnTo>
                    <a:pt x="792" y="303"/>
                  </a:lnTo>
                  <a:lnTo>
                    <a:pt x="791" y="303"/>
                  </a:lnTo>
                  <a:lnTo>
                    <a:pt x="789" y="305"/>
                  </a:lnTo>
                  <a:lnTo>
                    <a:pt x="788" y="306"/>
                  </a:lnTo>
                  <a:lnTo>
                    <a:pt x="788" y="307"/>
                  </a:lnTo>
                  <a:lnTo>
                    <a:pt x="787" y="307"/>
                  </a:lnTo>
                  <a:lnTo>
                    <a:pt x="785" y="308"/>
                  </a:lnTo>
                  <a:lnTo>
                    <a:pt x="784" y="308"/>
                  </a:lnTo>
                  <a:lnTo>
                    <a:pt x="782" y="310"/>
                  </a:lnTo>
                  <a:lnTo>
                    <a:pt x="780" y="310"/>
                  </a:lnTo>
                  <a:lnTo>
                    <a:pt x="779" y="311"/>
                  </a:lnTo>
                  <a:lnTo>
                    <a:pt x="778" y="311"/>
                  </a:lnTo>
                  <a:lnTo>
                    <a:pt x="776" y="312"/>
                  </a:lnTo>
                  <a:lnTo>
                    <a:pt x="775" y="314"/>
                  </a:lnTo>
                  <a:lnTo>
                    <a:pt x="774" y="315"/>
                  </a:lnTo>
                  <a:lnTo>
                    <a:pt x="771" y="314"/>
                  </a:lnTo>
                  <a:lnTo>
                    <a:pt x="770" y="314"/>
                  </a:lnTo>
                  <a:lnTo>
                    <a:pt x="770" y="312"/>
                  </a:lnTo>
                  <a:lnTo>
                    <a:pt x="767" y="312"/>
                  </a:lnTo>
                  <a:lnTo>
                    <a:pt x="766" y="312"/>
                  </a:lnTo>
                  <a:lnTo>
                    <a:pt x="764" y="312"/>
                  </a:lnTo>
                  <a:lnTo>
                    <a:pt x="763" y="312"/>
                  </a:lnTo>
                  <a:lnTo>
                    <a:pt x="762" y="312"/>
                  </a:lnTo>
                  <a:lnTo>
                    <a:pt x="762" y="314"/>
                  </a:lnTo>
                  <a:lnTo>
                    <a:pt x="762" y="315"/>
                  </a:lnTo>
                  <a:lnTo>
                    <a:pt x="759" y="315"/>
                  </a:lnTo>
                  <a:lnTo>
                    <a:pt x="759" y="314"/>
                  </a:lnTo>
                  <a:lnTo>
                    <a:pt x="757" y="314"/>
                  </a:lnTo>
                  <a:lnTo>
                    <a:pt x="754" y="315"/>
                  </a:lnTo>
                  <a:lnTo>
                    <a:pt x="753" y="316"/>
                  </a:lnTo>
                  <a:lnTo>
                    <a:pt x="751" y="316"/>
                  </a:lnTo>
                  <a:lnTo>
                    <a:pt x="750" y="316"/>
                  </a:lnTo>
                  <a:lnTo>
                    <a:pt x="750" y="318"/>
                  </a:lnTo>
                  <a:lnTo>
                    <a:pt x="749" y="319"/>
                  </a:lnTo>
                  <a:lnTo>
                    <a:pt x="747" y="319"/>
                  </a:lnTo>
                  <a:lnTo>
                    <a:pt x="746" y="319"/>
                  </a:lnTo>
                  <a:lnTo>
                    <a:pt x="745" y="320"/>
                  </a:lnTo>
                  <a:lnTo>
                    <a:pt x="744" y="322"/>
                  </a:lnTo>
                  <a:lnTo>
                    <a:pt x="742" y="323"/>
                  </a:lnTo>
                  <a:lnTo>
                    <a:pt x="741" y="322"/>
                  </a:lnTo>
                  <a:lnTo>
                    <a:pt x="740" y="322"/>
                  </a:lnTo>
                  <a:lnTo>
                    <a:pt x="738" y="323"/>
                  </a:lnTo>
                  <a:lnTo>
                    <a:pt x="737" y="322"/>
                  </a:lnTo>
                  <a:lnTo>
                    <a:pt x="737" y="320"/>
                  </a:lnTo>
                  <a:lnTo>
                    <a:pt x="734" y="322"/>
                  </a:lnTo>
                  <a:lnTo>
                    <a:pt x="733" y="322"/>
                  </a:lnTo>
                  <a:lnTo>
                    <a:pt x="733" y="320"/>
                  </a:lnTo>
                  <a:lnTo>
                    <a:pt x="732" y="322"/>
                  </a:lnTo>
                  <a:lnTo>
                    <a:pt x="730" y="323"/>
                  </a:lnTo>
                  <a:lnTo>
                    <a:pt x="729" y="323"/>
                  </a:lnTo>
                  <a:lnTo>
                    <a:pt x="728" y="323"/>
                  </a:lnTo>
                  <a:lnTo>
                    <a:pt x="725" y="323"/>
                  </a:lnTo>
                  <a:lnTo>
                    <a:pt x="724" y="324"/>
                  </a:lnTo>
                  <a:lnTo>
                    <a:pt x="723" y="324"/>
                  </a:lnTo>
                  <a:lnTo>
                    <a:pt x="723" y="323"/>
                  </a:lnTo>
                  <a:lnTo>
                    <a:pt x="721" y="323"/>
                  </a:lnTo>
                  <a:lnTo>
                    <a:pt x="720" y="322"/>
                  </a:lnTo>
                  <a:lnTo>
                    <a:pt x="719" y="320"/>
                  </a:lnTo>
                  <a:lnTo>
                    <a:pt x="717" y="320"/>
                  </a:lnTo>
                  <a:lnTo>
                    <a:pt x="716" y="320"/>
                  </a:lnTo>
                  <a:lnTo>
                    <a:pt x="715" y="320"/>
                  </a:lnTo>
                  <a:lnTo>
                    <a:pt x="713" y="320"/>
                  </a:lnTo>
                  <a:lnTo>
                    <a:pt x="712" y="320"/>
                  </a:lnTo>
                  <a:lnTo>
                    <a:pt x="711" y="322"/>
                  </a:lnTo>
                  <a:lnTo>
                    <a:pt x="709" y="322"/>
                  </a:lnTo>
                  <a:lnTo>
                    <a:pt x="708" y="323"/>
                  </a:lnTo>
                  <a:lnTo>
                    <a:pt x="707" y="323"/>
                  </a:lnTo>
                  <a:lnTo>
                    <a:pt x="706" y="324"/>
                  </a:lnTo>
                  <a:lnTo>
                    <a:pt x="704" y="325"/>
                  </a:lnTo>
                  <a:lnTo>
                    <a:pt x="703" y="327"/>
                  </a:lnTo>
                  <a:lnTo>
                    <a:pt x="702" y="328"/>
                  </a:lnTo>
                  <a:lnTo>
                    <a:pt x="700" y="328"/>
                  </a:lnTo>
                  <a:lnTo>
                    <a:pt x="699" y="329"/>
                  </a:lnTo>
                  <a:lnTo>
                    <a:pt x="698" y="329"/>
                  </a:lnTo>
                  <a:lnTo>
                    <a:pt x="696" y="329"/>
                  </a:lnTo>
                  <a:lnTo>
                    <a:pt x="695" y="331"/>
                  </a:lnTo>
                  <a:lnTo>
                    <a:pt x="694" y="331"/>
                  </a:lnTo>
                  <a:lnTo>
                    <a:pt x="692" y="331"/>
                  </a:lnTo>
                  <a:lnTo>
                    <a:pt x="691" y="332"/>
                  </a:lnTo>
                  <a:lnTo>
                    <a:pt x="689" y="332"/>
                  </a:lnTo>
                  <a:lnTo>
                    <a:pt x="687" y="332"/>
                  </a:lnTo>
                  <a:lnTo>
                    <a:pt x="686" y="332"/>
                  </a:lnTo>
                  <a:lnTo>
                    <a:pt x="685" y="333"/>
                  </a:lnTo>
                  <a:lnTo>
                    <a:pt x="683" y="333"/>
                  </a:lnTo>
                  <a:lnTo>
                    <a:pt x="681" y="333"/>
                  </a:lnTo>
                  <a:lnTo>
                    <a:pt x="679" y="333"/>
                  </a:lnTo>
                  <a:lnTo>
                    <a:pt x="677" y="333"/>
                  </a:lnTo>
                  <a:lnTo>
                    <a:pt x="675" y="333"/>
                  </a:lnTo>
                  <a:lnTo>
                    <a:pt x="674" y="333"/>
                  </a:lnTo>
                  <a:lnTo>
                    <a:pt x="673" y="333"/>
                  </a:lnTo>
                  <a:lnTo>
                    <a:pt x="671" y="335"/>
                  </a:lnTo>
                  <a:lnTo>
                    <a:pt x="670" y="335"/>
                  </a:lnTo>
                  <a:lnTo>
                    <a:pt x="669" y="335"/>
                  </a:lnTo>
                  <a:lnTo>
                    <a:pt x="668" y="336"/>
                  </a:lnTo>
                  <a:lnTo>
                    <a:pt x="665" y="335"/>
                  </a:lnTo>
                  <a:lnTo>
                    <a:pt x="664" y="335"/>
                  </a:lnTo>
                  <a:lnTo>
                    <a:pt x="662" y="335"/>
                  </a:lnTo>
                  <a:lnTo>
                    <a:pt x="661" y="335"/>
                  </a:lnTo>
                  <a:lnTo>
                    <a:pt x="660" y="333"/>
                  </a:lnTo>
                  <a:lnTo>
                    <a:pt x="658" y="333"/>
                  </a:lnTo>
                  <a:lnTo>
                    <a:pt x="657" y="332"/>
                  </a:lnTo>
                  <a:lnTo>
                    <a:pt x="656" y="331"/>
                  </a:lnTo>
                  <a:lnTo>
                    <a:pt x="654" y="329"/>
                  </a:lnTo>
                  <a:lnTo>
                    <a:pt x="653" y="328"/>
                  </a:lnTo>
                  <a:lnTo>
                    <a:pt x="653" y="327"/>
                  </a:lnTo>
                  <a:lnTo>
                    <a:pt x="652" y="325"/>
                  </a:lnTo>
                  <a:lnTo>
                    <a:pt x="651" y="324"/>
                  </a:lnTo>
                  <a:lnTo>
                    <a:pt x="649" y="324"/>
                  </a:lnTo>
                  <a:lnTo>
                    <a:pt x="648" y="324"/>
                  </a:lnTo>
                  <a:lnTo>
                    <a:pt x="647" y="324"/>
                  </a:lnTo>
                  <a:lnTo>
                    <a:pt x="645" y="323"/>
                  </a:lnTo>
                  <a:lnTo>
                    <a:pt x="644" y="323"/>
                  </a:lnTo>
                  <a:lnTo>
                    <a:pt x="643" y="323"/>
                  </a:lnTo>
                  <a:lnTo>
                    <a:pt x="640" y="322"/>
                  </a:lnTo>
                  <a:lnTo>
                    <a:pt x="639" y="322"/>
                  </a:lnTo>
                  <a:lnTo>
                    <a:pt x="637" y="322"/>
                  </a:lnTo>
                  <a:lnTo>
                    <a:pt x="636" y="322"/>
                  </a:lnTo>
                  <a:lnTo>
                    <a:pt x="635" y="322"/>
                  </a:lnTo>
                  <a:lnTo>
                    <a:pt x="634" y="322"/>
                  </a:lnTo>
                  <a:lnTo>
                    <a:pt x="632" y="323"/>
                  </a:lnTo>
                  <a:lnTo>
                    <a:pt x="632" y="324"/>
                  </a:lnTo>
                  <a:lnTo>
                    <a:pt x="631" y="325"/>
                  </a:lnTo>
                  <a:lnTo>
                    <a:pt x="631" y="327"/>
                  </a:lnTo>
                  <a:lnTo>
                    <a:pt x="630" y="328"/>
                  </a:lnTo>
                  <a:lnTo>
                    <a:pt x="630" y="329"/>
                  </a:lnTo>
                  <a:lnTo>
                    <a:pt x="630" y="331"/>
                  </a:lnTo>
                  <a:lnTo>
                    <a:pt x="630" y="332"/>
                  </a:lnTo>
                  <a:lnTo>
                    <a:pt x="630" y="333"/>
                  </a:lnTo>
                  <a:lnTo>
                    <a:pt x="631" y="335"/>
                  </a:lnTo>
                  <a:lnTo>
                    <a:pt x="630" y="336"/>
                  </a:lnTo>
                  <a:lnTo>
                    <a:pt x="630" y="337"/>
                  </a:lnTo>
                  <a:lnTo>
                    <a:pt x="630" y="339"/>
                  </a:lnTo>
                  <a:lnTo>
                    <a:pt x="628" y="340"/>
                  </a:lnTo>
                  <a:lnTo>
                    <a:pt x="628" y="341"/>
                  </a:lnTo>
                  <a:lnTo>
                    <a:pt x="628" y="343"/>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6" y="357"/>
                  </a:lnTo>
                  <a:lnTo>
                    <a:pt x="624" y="358"/>
                  </a:lnTo>
                  <a:lnTo>
                    <a:pt x="623" y="360"/>
                  </a:lnTo>
                  <a:lnTo>
                    <a:pt x="620" y="360"/>
                  </a:lnTo>
                  <a:lnTo>
                    <a:pt x="619" y="361"/>
                  </a:lnTo>
                  <a:lnTo>
                    <a:pt x="616" y="361"/>
                  </a:lnTo>
                  <a:lnTo>
                    <a:pt x="616" y="360"/>
                  </a:lnTo>
                  <a:lnTo>
                    <a:pt x="614" y="360"/>
                  </a:lnTo>
                  <a:lnTo>
                    <a:pt x="614" y="358"/>
                  </a:lnTo>
                  <a:lnTo>
                    <a:pt x="611" y="357"/>
                  </a:lnTo>
                  <a:lnTo>
                    <a:pt x="610" y="357"/>
                  </a:lnTo>
                  <a:lnTo>
                    <a:pt x="609" y="356"/>
                  </a:lnTo>
                  <a:lnTo>
                    <a:pt x="607" y="354"/>
                  </a:lnTo>
                  <a:lnTo>
                    <a:pt x="606" y="354"/>
                  </a:lnTo>
                  <a:lnTo>
                    <a:pt x="605" y="353"/>
                  </a:lnTo>
                  <a:lnTo>
                    <a:pt x="603" y="352"/>
                  </a:lnTo>
                  <a:lnTo>
                    <a:pt x="601" y="352"/>
                  </a:lnTo>
                  <a:lnTo>
                    <a:pt x="599" y="352"/>
                  </a:lnTo>
                  <a:lnTo>
                    <a:pt x="598" y="353"/>
                  </a:lnTo>
                  <a:lnTo>
                    <a:pt x="597" y="353"/>
                  </a:lnTo>
                  <a:lnTo>
                    <a:pt x="596" y="354"/>
                  </a:lnTo>
                  <a:lnTo>
                    <a:pt x="594" y="354"/>
                  </a:lnTo>
                  <a:lnTo>
                    <a:pt x="593" y="356"/>
                  </a:lnTo>
                  <a:lnTo>
                    <a:pt x="593" y="357"/>
                  </a:lnTo>
                  <a:lnTo>
                    <a:pt x="592" y="358"/>
                  </a:lnTo>
                  <a:lnTo>
                    <a:pt x="590" y="360"/>
                  </a:lnTo>
                  <a:lnTo>
                    <a:pt x="589" y="361"/>
                  </a:lnTo>
                  <a:lnTo>
                    <a:pt x="588" y="362"/>
                  </a:lnTo>
                  <a:lnTo>
                    <a:pt x="588" y="363"/>
                  </a:lnTo>
                  <a:lnTo>
                    <a:pt x="588"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1" y="363"/>
                  </a:lnTo>
                  <a:lnTo>
                    <a:pt x="569" y="363"/>
                  </a:lnTo>
                  <a:lnTo>
                    <a:pt x="567" y="363"/>
                  </a:lnTo>
                  <a:lnTo>
                    <a:pt x="565" y="362"/>
                  </a:lnTo>
                  <a:lnTo>
                    <a:pt x="564" y="362"/>
                  </a:lnTo>
                  <a:lnTo>
                    <a:pt x="563" y="361"/>
                  </a:lnTo>
                  <a:lnTo>
                    <a:pt x="561" y="362"/>
                  </a:lnTo>
                  <a:lnTo>
                    <a:pt x="560" y="362"/>
                  </a:lnTo>
                  <a:lnTo>
                    <a:pt x="559" y="363"/>
                  </a:lnTo>
                  <a:lnTo>
                    <a:pt x="558" y="363"/>
                  </a:lnTo>
                  <a:lnTo>
                    <a:pt x="555" y="363"/>
                  </a:lnTo>
                  <a:lnTo>
                    <a:pt x="554"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1" y="367"/>
                  </a:lnTo>
                  <a:lnTo>
                    <a:pt x="541" y="369"/>
                  </a:lnTo>
                  <a:lnTo>
                    <a:pt x="539" y="370"/>
                  </a:lnTo>
                  <a:lnTo>
                    <a:pt x="538" y="371"/>
                  </a:lnTo>
                  <a:lnTo>
                    <a:pt x="537" y="373"/>
                  </a:lnTo>
                  <a:lnTo>
                    <a:pt x="537" y="374"/>
                  </a:lnTo>
                  <a:lnTo>
                    <a:pt x="535" y="375"/>
                  </a:lnTo>
                  <a:lnTo>
                    <a:pt x="535" y="377"/>
                  </a:lnTo>
                  <a:lnTo>
                    <a:pt x="534" y="378"/>
                  </a:lnTo>
                  <a:lnTo>
                    <a:pt x="533"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20" y="370"/>
                  </a:lnTo>
                  <a:lnTo>
                    <a:pt x="518" y="370"/>
                  </a:lnTo>
                  <a:lnTo>
                    <a:pt x="516"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3" y="373"/>
                  </a:lnTo>
                  <a:lnTo>
                    <a:pt x="501" y="373"/>
                  </a:lnTo>
                  <a:lnTo>
                    <a:pt x="501" y="374"/>
                  </a:lnTo>
                  <a:lnTo>
                    <a:pt x="499"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2" y="370"/>
                  </a:lnTo>
                  <a:lnTo>
                    <a:pt x="479" y="371"/>
                  </a:lnTo>
                  <a:lnTo>
                    <a:pt x="478" y="373"/>
                  </a:lnTo>
                  <a:lnTo>
                    <a:pt x="476" y="374"/>
                  </a:lnTo>
                  <a:lnTo>
                    <a:pt x="478" y="374"/>
                  </a:lnTo>
                  <a:lnTo>
                    <a:pt x="478" y="377"/>
                  </a:lnTo>
                  <a:lnTo>
                    <a:pt x="478" y="378"/>
                  </a:lnTo>
                  <a:lnTo>
                    <a:pt x="479" y="379"/>
                  </a:lnTo>
                  <a:lnTo>
                    <a:pt x="482"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5" y="400"/>
                  </a:lnTo>
                  <a:lnTo>
                    <a:pt x="465" y="401"/>
                  </a:lnTo>
                  <a:lnTo>
                    <a:pt x="463" y="401"/>
                  </a:lnTo>
                  <a:lnTo>
                    <a:pt x="465"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4" y="365"/>
                  </a:lnTo>
                  <a:lnTo>
                    <a:pt x="445" y="365"/>
                  </a:lnTo>
                  <a:lnTo>
                    <a:pt x="448" y="363"/>
                  </a:lnTo>
                  <a:lnTo>
                    <a:pt x="449" y="362"/>
                  </a:lnTo>
                  <a:lnTo>
                    <a:pt x="451" y="362"/>
                  </a:lnTo>
                  <a:lnTo>
                    <a:pt x="453" y="362"/>
                  </a:lnTo>
                  <a:lnTo>
                    <a:pt x="454" y="362"/>
                  </a:lnTo>
                  <a:lnTo>
                    <a:pt x="455" y="362"/>
                  </a:lnTo>
                  <a:lnTo>
                    <a:pt x="458" y="362"/>
                  </a:lnTo>
                  <a:lnTo>
                    <a:pt x="462" y="362"/>
                  </a:lnTo>
                  <a:lnTo>
                    <a:pt x="465" y="362"/>
                  </a:lnTo>
                  <a:lnTo>
                    <a:pt x="467" y="361"/>
                  </a:lnTo>
                  <a:lnTo>
                    <a:pt x="468" y="361"/>
                  </a:lnTo>
                  <a:lnTo>
                    <a:pt x="470" y="361"/>
                  </a:lnTo>
                  <a:lnTo>
                    <a:pt x="471" y="360"/>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3"/>
                  </a:lnTo>
                  <a:lnTo>
                    <a:pt x="455" y="341"/>
                  </a:lnTo>
                  <a:lnTo>
                    <a:pt x="454" y="340"/>
                  </a:lnTo>
                  <a:lnTo>
                    <a:pt x="454" y="339"/>
                  </a:lnTo>
                  <a:lnTo>
                    <a:pt x="454" y="337"/>
                  </a:lnTo>
                  <a:lnTo>
                    <a:pt x="454" y="336"/>
                  </a:lnTo>
                  <a:lnTo>
                    <a:pt x="453" y="336"/>
                  </a:lnTo>
                  <a:lnTo>
                    <a:pt x="451" y="335"/>
                  </a:lnTo>
                  <a:lnTo>
                    <a:pt x="449" y="333"/>
                  </a:lnTo>
                  <a:lnTo>
                    <a:pt x="449" y="329"/>
                  </a:lnTo>
                  <a:lnTo>
                    <a:pt x="448" y="331"/>
                  </a:lnTo>
                  <a:lnTo>
                    <a:pt x="446" y="332"/>
                  </a:lnTo>
                  <a:lnTo>
                    <a:pt x="446" y="333"/>
                  </a:lnTo>
                  <a:lnTo>
                    <a:pt x="445" y="333"/>
                  </a:lnTo>
                  <a:lnTo>
                    <a:pt x="444"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3"/>
                  </a:lnTo>
                  <a:lnTo>
                    <a:pt x="430" y="344"/>
                  </a:lnTo>
                  <a:lnTo>
                    <a:pt x="430" y="345"/>
                  </a:lnTo>
                  <a:lnTo>
                    <a:pt x="430" y="346"/>
                  </a:lnTo>
                  <a:lnTo>
                    <a:pt x="430" y="348"/>
                  </a:lnTo>
                  <a:lnTo>
                    <a:pt x="432" y="349"/>
                  </a:lnTo>
                  <a:lnTo>
                    <a:pt x="430" y="349"/>
                  </a:lnTo>
                  <a:lnTo>
                    <a:pt x="429" y="350"/>
                  </a:lnTo>
                  <a:lnTo>
                    <a:pt x="428" y="349"/>
                  </a:lnTo>
                  <a:lnTo>
                    <a:pt x="427" y="348"/>
                  </a:lnTo>
                  <a:lnTo>
                    <a:pt x="424" y="348"/>
                  </a:lnTo>
                  <a:lnTo>
                    <a:pt x="424" y="346"/>
                  </a:lnTo>
                  <a:lnTo>
                    <a:pt x="423" y="346"/>
                  </a:lnTo>
                  <a:lnTo>
                    <a:pt x="423" y="345"/>
                  </a:lnTo>
                  <a:lnTo>
                    <a:pt x="421" y="344"/>
                  </a:lnTo>
                  <a:lnTo>
                    <a:pt x="421" y="343"/>
                  </a:lnTo>
                  <a:lnTo>
                    <a:pt x="420" y="341"/>
                  </a:lnTo>
                  <a:lnTo>
                    <a:pt x="419" y="341"/>
                  </a:lnTo>
                  <a:lnTo>
                    <a:pt x="417" y="340"/>
                  </a:lnTo>
                  <a:lnTo>
                    <a:pt x="416" y="340"/>
                  </a:lnTo>
                  <a:lnTo>
                    <a:pt x="415" y="340"/>
                  </a:lnTo>
                  <a:lnTo>
                    <a:pt x="413" y="340"/>
                  </a:lnTo>
                  <a:lnTo>
                    <a:pt x="412" y="341"/>
                  </a:lnTo>
                  <a:lnTo>
                    <a:pt x="410" y="341"/>
                  </a:lnTo>
                  <a:lnTo>
                    <a:pt x="407" y="343"/>
                  </a:lnTo>
                  <a:lnTo>
                    <a:pt x="406" y="343"/>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9" y="396"/>
                  </a:lnTo>
                  <a:lnTo>
                    <a:pt x="389"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9" y="388"/>
                  </a:lnTo>
                  <a:lnTo>
                    <a:pt x="389" y="387"/>
                  </a:lnTo>
                  <a:lnTo>
                    <a:pt x="390" y="386"/>
                  </a:lnTo>
                  <a:lnTo>
                    <a:pt x="390" y="384"/>
                  </a:lnTo>
                  <a:lnTo>
                    <a:pt x="391" y="383"/>
                  </a:lnTo>
                  <a:lnTo>
                    <a:pt x="391" y="380"/>
                  </a:lnTo>
                  <a:lnTo>
                    <a:pt x="390" y="380"/>
                  </a:lnTo>
                  <a:lnTo>
                    <a:pt x="390" y="379"/>
                  </a:lnTo>
                  <a:lnTo>
                    <a:pt x="389"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2"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7"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5"/>
                  </a:lnTo>
                  <a:lnTo>
                    <a:pt x="267" y="415"/>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2"/>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6"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6" y="492"/>
                  </a:lnTo>
                  <a:lnTo>
                    <a:pt x="208" y="494"/>
                  </a:lnTo>
                  <a:lnTo>
                    <a:pt x="208" y="496"/>
                  </a:lnTo>
                  <a:lnTo>
                    <a:pt x="209" y="498"/>
                  </a:lnTo>
                  <a:lnTo>
                    <a:pt x="209" y="500"/>
                  </a:lnTo>
                  <a:lnTo>
                    <a:pt x="209" y="501"/>
                  </a:lnTo>
                  <a:lnTo>
                    <a:pt x="209" y="502"/>
                  </a:lnTo>
                  <a:lnTo>
                    <a:pt x="209" y="504"/>
                  </a:lnTo>
                  <a:lnTo>
                    <a:pt x="209" y="505"/>
                  </a:lnTo>
                  <a:lnTo>
                    <a:pt x="209" y="506"/>
                  </a:lnTo>
                  <a:lnTo>
                    <a:pt x="208" y="509"/>
                  </a:lnTo>
                  <a:lnTo>
                    <a:pt x="208" y="510"/>
                  </a:lnTo>
                  <a:lnTo>
                    <a:pt x="206" y="511"/>
                  </a:lnTo>
                  <a:lnTo>
                    <a:pt x="205" y="511"/>
                  </a:lnTo>
                  <a:lnTo>
                    <a:pt x="206" y="513"/>
                  </a:lnTo>
                  <a:lnTo>
                    <a:pt x="206" y="515"/>
                  </a:lnTo>
                  <a:lnTo>
                    <a:pt x="205" y="517"/>
                  </a:lnTo>
                  <a:lnTo>
                    <a:pt x="204" y="517"/>
                  </a:lnTo>
                  <a:lnTo>
                    <a:pt x="203" y="517"/>
                  </a:lnTo>
                  <a:lnTo>
                    <a:pt x="201" y="517"/>
                  </a:lnTo>
                  <a:lnTo>
                    <a:pt x="200" y="518"/>
                  </a:lnTo>
                  <a:lnTo>
                    <a:pt x="201" y="519"/>
                  </a:lnTo>
                  <a:lnTo>
                    <a:pt x="203" y="519"/>
                  </a:lnTo>
                  <a:lnTo>
                    <a:pt x="203" y="521"/>
                  </a:lnTo>
                  <a:lnTo>
                    <a:pt x="201" y="522"/>
                  </a:lnTo>
                  <a:lnTo>
                    <a:pt x="200" y="523"/>
                  </a:lnTo>
                  <a:lnTo>
                    <a:pt x="199" y="522"/>
                  </a:lnTo>
                  <a:lnTo>
                    <a:pt x="197" y="521"/>
                  </a:lnTo>
                  <a:lnTo>
                    <a:pt x="196" y="521"/>
                  </a:lnTo>
                  <a:lnTo>
                    <a:pt x="195" y="522"/>
                  </a:lnTo>
                  <a:lnTo>
                    <a:pt x="196" y="523"/>
                  </a:lnTo>
                  <a:lnTo>
                    <a:pt x="196" y="526"/>
                  </a:lnTo>
                  <a:lnTo>
                    <a:pt x="195" y="527"/>
                  </a:lnTo>
                  <a:lnTo>
                    <a:pt x="195" y="528"/>
                  </a:lnTo>
                  <a:lnTo>
                    <a:pt x="193" y="530"/>
                  </a:lnTo>
                  <a:lnTo>
                    <a:pt x="192" y="530"/>
                  </a:lnTo>
                  <a:lnTo>
                    <a:pt x="191" y="531"/>
                  </a:lnTo>
                  <a:lnTo>
                    <a:pt x="189"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1"/>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4"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7" y="466"/>
                  </a:lnTo>
                  <a:lnTo>
                    <a:pt x="116" y="464"/>
                  </a:lnTo>
                  <a:lnTo>
                    <a:pt x="115" y="463"/>
                  </a:lnTo>
                  <a:lnTo>
                    <a:pt x="113" y="462"/>
                  </a:lnTo>
                  <a:lnTo>
                    <a:pt x="113"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3" y="451"/>
                  </a:lnTo>
                  <a:lnTo>
                    <a:pt x="115" y="451"/>
                  </a:lnTo>
                  <a:lnTo>
                    <a:pt x="116" y="450"/>
                  </a:lnTo>
                  <a:lnTo>
                    <a:pt x="116" y="449"/>
                  </a:lnTo>
                  <a:lnTo>
                    <a:pt x="117" y="447"/>
                  </a:lnTo>
                  <a:lnTo>
                    <a:pt x="119" y="447"/>
                  </a:lnTo>
                  <a:lnTo>
                    <a:pt x="120" y="446"/>
                  </a:lnTo>
                  <a:lnTo>
                    <a:pt x="120" y="445"/>
                  </a:lnTo>
                  <a:lnTo>
                    <a:pt x="121" y="443"/>
                  </a:lnTo>
                  <a:lnTo>
                    <a:pt x="121" y="442"/>
                  </a:lnTo>
                  <a:lnTo>
                    <a:pt x="121" y="441"/>
                  </a:lnTo>
                  <a:lnTo>
                    <a:pt x="120" y="441"/>
                  </a:lnTo>
                  <a:lnTo>
                    <a:pt x="119" y="441"/>
                  </a:lnTo>
                  <a:lnTo>
                    <a:pt x="117" y="441"/>
                  </a:lnTo>
                  <a:lnTo>
                    <a:pt x="117" y="438"/>
                  </a:lnTo>
                  <a:lnTo>
                    <a:pt x="117" y="437"/>
                  </a:lnTo>
                  <a:lnTo>
                    <a:pt x="119" y="437"/>
                  </a:lnTo>
                  <a:lnTo>
                    <a:pt x="120" y="437"/>
                  </a:lnTo>
                  <a:lnTo>
                    <a:pt x="121" y="435"/>
                  </a:lnTo>
                  <a:lnTo>
                    <a:pt x="123" y="434"/>
                  </a:lnTo>
                  <a:lnTo>
                    <a:pt x="123" y="433"/>
                  </a:lnTo>
                  <a:lnTo>
                    <a:pt x="123" y="432"/>
                  </a:lnTo>
                  <a:lnTo>
                    <a:pt x="121" y="430"/>
                  </a:lnTo>
                  <a:lnTo>
                    <a:pt x="120" y="429"/>
                  </a:lnTo>
                  <a:lnTo>
                    <a:pt x="119" y="428"/>
                  </a:lnTo>
                  <a:lnTo>
                    <a:pt x="117" y="426"/>
                  </a:lnTo>
                  <a:lnTo>
                    <a:pt x="116" y="425"/>
                  </a:lnTo>
                  <a:lnTo>
                    <a:pt x="116" y="424"/>
                  </a:lnTo>
                  <a:lnTo>
                    <a:pt x="115" y="424"/>
                  </a:lnTo>
                  <a:lnTo>
                    <a:pt x="113" y="422"/>
                  </a:lnTo>
                  <a:lnTo>
                    <a:pt x="112" y="421"/>
                  </a:lnTo>
                  <a:lnTo>
                    <a:pt x="112" y="420"/>
                  </a:lnTo>
                  <a:lnTo>
                    <a:pt x="113" y="420"/>
                  </a:lnTo>
                  <a:lnTo>
                    <a:pt x="115" y="420"/>
                  </a:lnTo>
                  <a:lnTo>
                    <a:pt x="116" y="418"/>
                  </a:lnTo>
                  <a:lnTo>
                    <a:pt x="116" y="417"/>
                  </a:lnTo>
                  <a:lnTo>
                    <a:pt x="116" y="416"/>
                  </a:lnTo>
                  <a:lnTo>
                    <a:pt x="115" y="415"/>
                  </a:lnTo>
                  <a:lnTo>
                    <a:pt x="113" y="415"/>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6" y="405"/>
                  </a:lnTo>
                  <a:lnTo>
                    <a:pt x="96" y="407"/>
                  </a:lnTo>
                  <a:lnTo>
                    <a:pt x="95" y="407"/>
                  </a:lnTo>
                  <a:lnTo>
                    <a:pt x="94" y="408"/>
                  </a:lnTo>
                  <a:lnTo>
                    <a:pt x="94" y="409"/>
                  </a:lnTo>
                  <a:lnTo>
                    <a:pt x="93" y="411"/>
                  </a:lnTo>
                  <a:lnTo>
                    <a:pt x="91" y="412"/>
                  </a:lnTo>
                  <a:lnTo>
                    <a:pt x="91" y="413"/>
                  </a:lnTo>
                  <a:lnTo>
                    <a:pt x="90" y="415"/>
                  </a:lnTo>
                  <a:lnTo>
                    <a:pt x="89" y="415"/>
                  </a:lnTo>
                  <a:lnTo>
                    <a:pt x="87" y="415"/>
                  </a:lnTo>
                  <a:lnTo>
                    <a:pt x="86" y="415"/>
                  </a:lnTo>
                  <a:lnTo>
                    <a:pt x="85" y="416"/>
                  </a:lnTo>
                  <a:lnTo>
                    <a:pt x="83" y="416"/>
                  </a:lnTo>
                  <a:lnTo>
                    <a:pt x="82" y="415"/>
                  </a:lnTo>
                  <a:lnTo>
                    <a:pt x="81" y="415"/>
                  </a:lnTo>
                  <a:lnTo>
                    <a:pt x="79" y="413"/>
                  </a:lnTo>
                  <a:lnTo>
                    <a:pt x="78" y="413"/>
                  </a:lnTo>
                  <a:lnTo>
                    <a:pt x="77" y="413"/>
                  </a:lnTo>
                  <a:lnTo>
                    <a:pt x="75"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2" y="403"/>
                  </a:lnTo>
                  <a:lnTo>
                    <a:pt x="61" y="403"/>
                  </a:lnTo>
                  <a:lnTo>
                    <a:pt x="61" y="401"/>
                  </a:lnTo>
                  <a:lnTo>
                    <a:pt x="62"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2" y="373"/>
                  </a:lnTo>
                  <a:lnTo>
                    <a:pt x="61" y="373"/>
                  </a:lnTo>
                  <a:lnTo>
                    <a:pt x="58"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1" y="362"/>
                  </a:lnTo>
                  <a:lnTo>
                    <a:pt x="40" y="361"/>
                  </a:lnTo>
                  <a:lnTo>
                    <a:pt x="38" y="358"/>
                  </a:lnTo>
                  <a:lnTo>
                    <a:pt x="35" y="360"/>
                  </a:lnTo>
                  <a:lnTo>
                    <a:pt x="34" y="358"/>
                  </a:lnTo>
                  <a:lnTo>
                    <a:pt x="31" y="358"/>
                  </a:lnTo>
                  <a:lnTo>
                    <a:pt x="31" y="357"/>
                  </a:lnTo>
                  <a:lnTo>
                    <a:pt x="30" y="356"/>
                  </a:lnTo>
                  <a:lnTo>
                    <a:pt x="31" y="354"/>
                  </a:lnTo>
                  <a:lnTo>
                    <a:pt x="31" y="352"/>
                  </a:lnTo>
                  <a:lnTo>
                    <a:pt x="32" y="350"/>
                  </a:lnTo>
                  <a:lnTo>
                    <a:pt x="32" y="349"/>
                  </a:lnTo>
                  <a:lnTo>
                    <a:pt x="31" y="348"/>
                  </a:lnTo>
                  <a:lnTo>
                    <a:pt x="27" y="344"/>
                  </a:lnTo>
                  <a:lnTo>
                    <a:pt x="26" y="343"/>
                  </a:lnTo>
                  <a:lnTo>
                    <a:pt x="20" y="343"/>
                  </a:lnTo>
                  <a:lnTo>
                    <a:pt x="18" y="343"/>
                  </a:lnTo>
                  <a:lnTo>
                    <a:pt x="17" y="343"/>
                  </a:lnTo>
                  <a:lnTo>
                    <a:pt x="14" y="343"/>
                  </a:lnTo>
                  <a:lnTo>
                    <a:pt x="13" y="343"/>
                  </a:lnTo>
                  <a:lnTo>
                    <a:pt x="10" y="343"/>
                  </a:lnTo>
                  <a:lnTo>
                    <a:pt x="9" y="343"/>
                  </a:lnTo>
                  <a:lnTo>
                    <a:pt x="9" y="341"/>
                  </a:lnTo>
                  <a:lnTo>
                    <a:pt x="9" y="340"/>
                  </a:lnTo>
                  <a:lnTo>
                    <a:pt x="7" y="339"/>
                  </a:lnTo>
                  <a:lnTo>
                    <a:pt x="5" y="337"/>
                  </a:lnTo>
                  <a:lnTo>
                    <a:pt x="3" y="336"/>
                  </a:lnTo>
                  <a:lnTo>
                    <a:pt x="2" y="335"/>
                  </a:lnTo>
                  <a:lnTo>
                    <a:pt x="2" y="333"/>
                  </a:lnTo>
                  <a:lnTo>
                    <a:pt x="3" y="332"/>
                  </a:lnTo>
                  <a:lnTo>
                    <a:pt x="3" y="329"/>
                  </a:lnTo>
                  <a:lnTo>
                    <a:pt x="3" y="328"/>
                  </a:lnTo>
                  <a:lnTo>
                    <a:pt x="3" y="327"/>
                  </a:lnTo>
                  <a:lnTo>
                    <a:pt x="3" y="325"/>
                  </a:lnTo>
                  <a:lnTo>
                    <a:pt x="3" y="324"/>
                  </a:lnTo>
                  <a:lnTo>
                    <a:pt x="3"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8"/>
                  </a:lnTo>
                  <a:lnTo>
                    <a:pt x="0" y="286"/>
                  </a:lnTo>
                  <a:lnTo>
                    <a:pt x="1" y="284"/>
                  </a:lnTo>
                  <a:lnTo>
                    <a:pt x="1" y="282"/>
                  </a:lnTo>
                  <a:lnTo>
                    <a:pt x="2" y="280"/>
                  </a:lnTo>
                  <a:lnTo>
                    <a:pt x="2" y="277"/>
                  </a:lnTo>
                  <a:lnTo>
                    <a:pt x="2" y="276"/>
                  </a:lnTo>
                  <a:lnTo>
                    <a:pt x="2" y="273"/>
                  </a:lnTo>
                  <a:lnTo>
                    <a:pt x="2" y="272"/>
                  </a:lnTo>
                  <a:lnTo>
                    <a:pt x="2" y="269"/>
                  </a:lnTo>
                  <a:lnTo>
                    <a:pt x="3" y="268"/>
                  </a:lnTo>
                  <a:lnTo>
                    <a:pt x="3" y="267"/>
                  </a:lnTo>
                  <a:lnTo>
                    <a:pt x="2" y="265"/>
                  </a:lnTo>
                  <a:lnTo>
                    <a:pt x="2" y="264"/>
                  </a:lnTo>
                  <a:lnTo>
                    <a:pt x="3" y="261"/>
                  </a:lnTo>
                  <a:lnTo>
                    <a:pt x="5" y="261"/>
                  </a:lnTo>
                  <a:lnTo>
                    <a:pt x="5" y="260"/>
                  </a:lnTo>
                  <a:lnTo>
                    <a:pt x="6" y="257"/>
                  </a:lnTo>
                  <a:lnTo>
                    <a:pt x="5" y="256"/>
                  </a:lnTo>
                  <a:lnTo>
                    <a:pt x="6" y="255"/>
                  </a:lnTo>
                  <a:lnTo>
                    <a:pt x="6" y="253"/>
                  </a:lnTo>
                  <a:lnTo>
                    <a:pt x="7" y="252"/>
                  </a:lnTo>
                  <a:lnTo>
                    <a:pt x="7" y="251"/>
                  </a:lnTo>
                  <a:lnTo>
                    <a:pt x="7" y="250"/>
                  </a:lnTo>
                  <a:lnTo>
                    <a:pt x="9" y="248"/>
                  </a:lnTo>
                  <a:lnTo>
                    <a:pt x="10" y="248"/>
                  </a:lnTo>
                  <a:lnTo>
                    <a:pt x="11" y="247"/>
                  </a:lnTo>
                  <a:lnTo>
                    <a:pt x="13" y="247"/>
                  </a:lnTo>
                  <a:lnTo>
                    <a:pt x="15" y="247"/>
                  </a:lnTo>
                  <a:lnTo>
                    <a:pt x="17" y="248"/>
                  </a:lnTo>
                  <a:lnTo>
                    <a:pt x="19" y="248"/>
                  </a:lnTo>
                  <a:lnTo>
                    <a:pt x="20" y="248"/>
                  </a:lnTo>
                  <a:lnTo>
                    <a:pt x="22" y="248"/>
                  </a:lnTo>
                  <a:lnTo>
                    <a:pt x="23" y="247"/>
                  </a:lnTo>
                  <a:lnTo>
                    <a:pt x="23" y="246"/>
                  </a:lnTo>
                  <a:lnTo>
                    <a:pt x="24" y="246"/>
                  </a:lnTo>
                  <a:lnTo>
                    <a:pt x="24" y="243"/>
                  </a:lnTo>
                  <a:lnTo>
                    <a:pt x="26" y="242"/>
                  </a:lnTo>
                  <a:lnTo>
                    <a:pt x="26" y="240"/>
                  </a:lnTo>
                  <a:lnTo>
                    <a:pt x="24" y="239"/>
                  </a:lnTo>
                  <a:lnTo>
                    <a:pt x="24" y="238"/>
                  </a:lnTo>
                  <a:lnTo>
                    <a:pt x="24"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1" y="229"/>
                  </a:lnTo>
                  <a:lnTo>
                    <a:pt x="43" y="227"/>
                  </a:lnTo>
                  <a:lnTo>
                    <a:pt x="43" y="226"/>
                  </a:lnTo>
                  <a:lnTo>
                    <a:pt x="44" y="226"/>
                  </a:lnTo>
                  <a:lnTo>
                    <a:pt x="44" y="225"/>
                  </a:lnTo>
                  <a:lnTo>
                    <a:pt x="44" y="223"/>
                  </a:lnTo>
                  <a:lnTo>
                    <a:pt x="44" y="222"/>
                  </a:lnTo>
                  <a:lnTo>
                    <a:pt x="45" y="222"/>
                  </a:lnTo>
                  <a:lnTo>
                    <a:pt x="45" y="221"/>
                  </a:lnTo>
                  <a:lnTo>
                    <a:pt x="45" y="219"/>
                  </a:lnTo>
                  <a:lnTo>
                    <a:pt x="45" y="218"/>
                  </a:lnTo>
                  <a:lnTo>
                    <a:pt x="45" y="217"/>
                  </a:lnTo>
                  <a:lnTo>
                    <a:pt x="47" y="216"/>
                  </a:lnTo>
                  <a:lnTo>
                    <a:pt x="47" y="214"/>
                  </a:lnTo>
                  <a:lnTo>
                    <a:pt x="47" y="213"/>
                  </a:lnTo>
                  <a:lnTo>
                    <a:pt x="45" y="213"/>
                  </a:lnTo>
                  <a:lnTo>
                    <a:pt x="45" y="212"/>
                  </a:lnTo>
                  <a:lnTo>
                    <a:pt x="44" y="212"/>
                  </a:lnTo>
                  <a:lnTo>
                    <a:pt x="43" y="210"/>
                  </a:lnTo>
                  <a:lnTo>
                    <a:pt x="41" y="210"/>
                  </a:lnTo>
                  <a:lnTo>
                    <a:pt x="41" y="209"/>
                  </a:lnTo>
                  <a:lnTo>
                    <a:pt x="41" y="208"/>
                  </a:lnTo>
                  <a:lnTo>
                    <a:pt x="43" y="208"/>
                  </a:lnTo>
                  <a:lnTo>
                    <a:pt x="43" y="206"/>
                  </a:lnTo>
                  <a:lnTo>
                    <a:pt x="43" y="205"/>
                  </a:lnTo>
                  <a:lnTo>
                    <a:pt x="44" y="205"/>
                  </a:lnTo>
                  <a:lnTo>
                    <a:pt x="44" y="204"/>
                  </a:lnTo>
                  <a:lnTo>
                    <a:pt x="44" y="202"/>
                  </a:lnTo>
                  <a:lnTo>
                    <a:pt x="45" y="202"/>
                  </a:lnTo>
                  <a:lnTo>
                    <a:pt x="45" y="201"/>
                  </a:lnTo>
                  <a:lnTo>
                    <a:pt x="45" y="200"/>
                  </a:lnTo>
                  <a:lnTo>
                    <a:pt x="47" y="199"/>
                  </a:lnTo>
                  <a:lnTo>
                    <a:pt x="47" y="197"/>
                  </a:lnTo>
                  <a:lnTo>
                    <a:pt x="47" y="199"/>
                  </a:lnTo>
                  <a:lnTo>
                    <a:pt x="48" y="199"/>
                  </a:lnTo>
                  <a:lnTo>
                    <a:pt x="49" y="199"/>
                  </a:lnTo>
                  <a:lnTo>
                    <a:pt x="51" y="199"/>
                  </a:lnTo>
                  <a:lnTo>
                    <a:pt x="52" y="199"/>
                  </a:lnTo>
                  <a:lnTo>
                    <a:pt x="53" y="199"/>
                  </a:lnTo>
                  <a:lnTo>
                    <a:pt x="55" y="200"/>
                  </a:lnTo>
                  <a:lnTo>
                    <a:pt x="55" y="199"/>
                  </a:lnTo>
                  <a:lnTo>
                    <a:pt x="55" y="197"/>
                  </a:lnTo>
                  <a:lnTo>
                    <a:pt x="55" y="196"/>
                  </a:lnTo>
                  <a:lnTo>
                    <a:pt x="56" y="196"/>
                  </a:lnTo>
                  <a:lnTo>
                    <a:pt x="55" y="196"/>
                  </a:lnTo>
                  <a:lnTo>
                    <a:pt x="55" y="195"/>
                  </a:lnTo>
                  <a:lnTo>
                    <a:pt x="56" y="193"/>
                  </a:lnTo>
                  <a:lnTo>
                    <a:pt x="57" y="193"/>
                  </a:lnTo>
                  <a:lnTo>
                    <a:pt x="58" y="192"/>
                  </a:lnTo>
                  <a:lnTo>
                    <a:pt x="58" y="191"/>
                  </a:lnTo>
                  <a:lnTo>
                    <a:pt x="60" y="191"/>
                  </a:lnTo>
                  <a:lnTo>
                    <a:pt x="61" y="191"/>
                  </a:lnTo>
                  <a:lnTo>
                    <a:pt x="62"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7"/>
                  </a:lnTo>
                  <a:lnTo>
                    <a:pt x="73" y="127"/>
                  </a:lnTo>
                  <a:lnTo>
                    <a:pt x="73" y="125"/>
                  </a:lnTo>
                  <a:lnTo>
                    <a:pt x="73" y="124"/>
                  </a:lnTo>
                  <a:lnTo>
                    <a:pt x="73" y="123"/>
                  </a:lnTo>
                  <a:lnTo>
                    <a:pt x="73" y="121"/>
                  </a:lnTo>
                  <a:lnTo>
                    <a:pt x="73" y="120"/>
                  </a:lnTo>
                  <a:lnTo>
                    <a:pt x="73" y="119"/>
                  </a:lnTo>
                  <a:lnTo>
                    <a:pt x="73" y="117"/>
                  </a:lnTo>
                  <a:lnTo>
                    <a:pt x="74" y="117"/>
                  </a:lnTo>
                  <a:lnTo>
                    <a:pt x="74" y="115"/>
                  </a:lnTo>
                  <a:lnTo>
                    <a:pt x="74" y="113"/>
                  </a:lnTo>
                  <a:lnTo>
                    <a:pt x="75" y="113"/>
                  </a:lnTo>
                  <a:lnTo>
                    <a:pt x="77" y="113"/>
                  </a:lnTo>
                  <a:lnTo>
                    <a:pt x="77" y="112"/>
                  </a:lnTo>
                  <a:lnTo>
                    <a:pt x="75" y="111"/>
                  </a:lnTo>
                  <a:lnTo>
                    <a:pt x="77" y="110"/>
                  </a:lnTo>
                  <a:lnTo>
                    <a:pt x="77" y="108"/>
                  </a:lnTo>
                  <a:lnTo>
                    <a:pt x="78" y="107"/>
                  </a:lnTo>
                  <a:lnTo>
                    <a:pt x="78" y="106"/>
                  </a:lnTo>
                  <a:lnTo>
                    <a:pt x="79"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6" y="86"/>
                  </a:lnTo>
                  <a:lnTo>
                    <a:pt x="107" y="92"/>
                  </a:lnTo>
                  <a:lnTo>
                    <a:pt x="116" y="98"/>
                  </a:lnTo>
                  <a:lnTo>
                    <a:pt x="117" y="98"/>
                  </a:lnTo>
                  <a:lnTo>
                    <a:pt x="123" y="98"/>
                  </a:lnTo>
                  <a:lnTo>
                    <a:pt x="124" y="98"/>
                  </a:lnTo>
                  <a:lnTo>
                    <a:pt x="128" y="98"/>
                  </a:lnTo>
                  <a:lnTo>
                    <a:pt x="138" y="98"/>
                  </a:lnTo>
                  <a:lnTo>
                    <a:pt x="149" y="99"/>
                  </a:lnTo>
                  <a:lnTo>
                    <a:pt x="159" y="98"/>
                  </a:lnTo>
                  <a:lnTo>
                    <a:pt x="170" y="98"/>
                  </a:lnTo>
                  <a:lnTo>
                    <a:pt x="179" y="99"/>
                  </a:lnTo>
                  <a:lnTo>
                    <a:pt x="189"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20">
              <a:extLst>
                <a:ext uri="{FF2B5EF4-FFF2-40B4-BE49-F238E27FC236}">
                  <a16:creationId xmlns:a16="http://schemas.microsoft.com/office/drawing/2014/main" id="{5D5E5776-FBEB-4A10-9621-9C2CBD63C34D}"/>
                </a:ext>
              </a:extLst>
            </p:cNvPr>
            <p:cNvSpPr>
              <a:spLocks noEditPoints="1"/>
            </p:cNvSpPr>
            <p:nvPr/>
          </p:nvSpPr>
          <p:spPr bwMode="auto">
            <a:xfrm>
              <a:off x="1569" y="2736"/>
              <a:ext cx="1092" cy="1342"/>
            </a:xfrm>
            <a:custGeom>
              <a:avLst/>
              <a:gdLst>
                <a:gd name="T0" fmla="*/ 103 w 1092"/>
                <a:gd name="T1" fmla="*/ 31 h 1342"/>
                <a:gd name="T2" fmla="*/ 153 w 1092"/>
                <a:gd name="T3" fmla="*/ 37 h 1342"/>
                <a:gd name="T4" fmla="*/ 199 w 1092"/>
                <a:gd name="T5" fmla="*/ 55 h 1342"/>
                <a:gd name="T6" fmla="*/ 220 w 1092"/>
                <a:gd name="T7" fmla="*/ 88 h 1342"/>
                <a:gd name="T8" fmla="*/ 237 w 1092"/>
                <a:gd name="T9" fmla="*/ 118 h 1342"/>
                <a:gd name="T10" fmla="*/ 238 w 1092"/>
                <a:gd name="T11" fmla="*/ 144 h 1342"/>
                <a:gd name="T12" fmla="*/ 230 w 1092"/>
                <a:gd name="T13" fmla="*/ 183 h 1342"/>
                <a:gd name="T14" fmla="*/ 227 w 1092"/>
                <a:gd name="T15" fmla="*/ 205 h 1342"/>
                <a:gd name="T16" fmla="*/ 240 w 1092"/>
                <a:gd name="T17" fmla="*/ 220 h 1342"/>
                <a:gd name="T18" fmla="*/ 268 w 1092"/>
                <a:gd name="T19" fmla="*/ 239 h 1342"/>
                <a:gd name="T20" fmla="*/ 333 w 1092"/>
                <a:gd name="T21" fmla="*/ 256 h 1342"/>
                <a:gd name="T22" fmla="*/ 413 w 1092"/>
                <a:gd name="T23" fmla="*/ 319 h 1342"/>
                <a:gd name="T24" fmla="*/ 409 w 1092"/>
                <a:gd name="T25" fmla="*/ 356 h 1342"/>
                <a:gd name="T26" fmla="*/ 468 w 1092"/>
                <a:gd name="T27" fmla="*/ 373 h 1342"/>
                <a:gd name="T28" fmla="*/ 513 w 1092"/>
                <a:gd name="T29" fmla="*/ 389 h 1342"/>
                <a:gd name="T30" fmla="*/ 525 w 1092"/>
                <a:gd name="T31" fmla="*/ 330 h 1342"/>
                <a:gd name="T32" fmla="*/ 554 w 1092"/>
                <a:gd name="T33" fmla="*/ 317 h 1342"/>
                <a:gd name="T34" fmla="*/ 578 w 1092"/>
                <a:gd name="T35" fmla="*/ 306 h 1342"/>
                <a:gd name="T36" fmla="*/ 601 w 1092"/>
                <a:gd name="T37" fmla="*/ 342 h 1342"/>
                <a:gd name="T38" fmla="*/ 609 w 1092"/>
                <a:gd name="T39" fmla="*/ 387 h 1342"/>
                <a:gd name="T40" fmla="*/ 626 w 1092"/>
                <a:gd name="T41" fmla="*/ 383 h 1342"/>
                <a:gd name="T42" fmla="*/ 660 w 1092"/>
                <a:gd name="T43" fmla="*/ 416 h 1342"/>
                <a:gd name="T44" fmla="*/ 668 w 1092"/>
                <a:gd name="T45" fmla="*/ 449 h 1342"/>
                <a:gd name="T46" fmla="*/ 631 w 1092"/>
                <a:gd name="T47" fmla="*/ 525 h 1342"/>
                <a:gd name="T48" fmla="*/ 694 w 1092"/>
                <a:gd name="T49" fmla="*/ 551 h 1342"/>
                <a:gd name="T50" fmla="*/ 764 w 1092"/>
                <a:gd name="T51" fmla="*/ 602 h 1342"/>
                <a:gd name="T52" fmla="*/ 796 w 1092"/>
                <a:gd name="T53" fmla="*/ 637 h 1342"/>
                <a:gd name="T54" fmla="*/ 836 w 1092"/>
                <a:gd name="T55" fmla="*/ 654 h 1342"/>
                <a:gd name="T56" fmla="*/ 837 w 1092"/>
                <a:gd name="T57" fmla="*/ 698 h 1342"/>
                <a:gd name="T58" fmla="*/ 855 w 1092"/>
                <a:gd name="T59" fmla="*/ 739 h 1342"/>
                <a:gd name="T60" fmla="*/ 845 w 1092"/>
                <a:gd name="T61" fmla="*/ 788 h 1342"/>
                <a:gd name="T62" fmla="*/ 880 w 1092"/>
                <a:gd name="T63" fmla="*/ 818 h 1342"/>
                <a:gd name="T64" fmla="*/ 933 w 1092"/>
                <a:gd name="T65" fmla="*/ 806 h 1342"/>
                <a:gd name="T66" fmla="*/ 961 w 1092"/>
                <a:gd name="T67" fmla="*/ 831 h 1342"/>
                <a:gd name="T68" fmla="*/ 978 w 1092"/>
                <a:gd name="T69" fmla="*/ 870 h 1342"/>
                <a:gd name="T70" fmla="*/ 967 w 1092"/>
                <a:gd name="T71" fmla="*/ 912 h 1342"/>
                <a:gd name="T72" fmla="*/ 965 w 1092"/>
                <a:gd name="T73" fmla="*/ 936 h 1342"/>
                <a:gd name="T74" fmla="*/ 1010 w 1092"/>
                <a:gd name="T75" fmla="*/ 946 h 1342"/>
                <a:gd name="T76" fmla="*/ 1057 w 1092"/>
                <a:gd name="T77" fmla="*/ 970 h 1342"/>
                <a:gd name="T78" fmla="*/ 1086 w 1092"/>
                <a:gd name="T79" fmla="*/ 1014 h 1342"/>
                <a:gd name="T80" fmla="*/ 1058 w 1092"/>
                <a:gd name="T81" fmla="*/ 1051 h 1342"/>
                <a:gd name="T82" fmla="*/ 1027 w 1092"/>
                <a:gd name="T83" fmla="*/ 1079 h 1342"/>
                <a:gd name="T84" fmla="*/ 971 w 1092"/>
                <a:gd name="T85" fmla="*/ 1096 h 1342"/>
                <a:gd name="T86" fmla="*/ 984 w 1092"/>
                <a:gd name="T87" fmla="*/ 1148 h 1342"/>
                <a:gd name="T88" fmla="*/ 948 w 1092"/>
                <a:gd name="T89" fmla="*/ 1200 h 1342"/>
                <a:gd name="T90" fmla="*/ 888 w 1092"/>
                <a:gd name="T91" fmla="*/ 1249 h 1342"/>
                <a:gd name="T92" fmla="*/ 849 w 1092"/>
                <a:gd name="T93" fmla="*/ 1263 h 1342"/>
                <a:gd name="T94" fmla="*/ 806 w 1092"/>
                <a:gd name="T95" fmla="*/ 1284 h 1342"/>
                <a:gd name="T96" fmla="*/ 730 w 1092"/>
                <a:gd name="T97" fmla="*/ 1330 h 1342"/>
                <a:gd name="T98" fmla="*/ 675 w 1092"/>
                <a:gd name="T99" fmla="*/ 1319 h 1342"/>
                <a:gd name="T100" fmla="*/ 608 w 1092"/>
                <a:gd name="T101" fmla="*/ 1277 h 1342"/>
                <a:gd name="T102" fmla="*/ 528 w 1092"/>
                <a:gd name="T103" fmla="*/ 1228 h 1342"/>
                <a:gd name="T104" fmla="*/ 436 w 1092"/>
                <a:gd name="T105" fmla="*/ 1205 h 1342"/>
                <a:gd name="T106" fmla="*/ 347 w 1092"/>
                <a:gd name="T107" fmla="*/ 1186 h 1342"/>
                <a:gd name="T108" fmla="*/ 251 w 1092"/>
                <a:gd name="T109" fmla="*/ 1166 h 1342"/>
                <a:gd name="T110" fmla="*/ 84 w 1092"/>
                <a:gd name="T111" fmla="*/ 1107 h 1342"/>
                <a:gd name="T112" fmla="*/ 255 w 1092"/>
                <a:gd name="T113" fmla="*/ 1122 h 1342"/>
                <a:gd name="T114" fmla="*/ 289 w 1092"/>
                <a:gd name="T115" fmla="*/ 1042 h 1342"/>
                <a:gd name="T116" fmla="*/ 306 w 1092"/>
                <a:gd name="T117" fmla="*/ 937 h 1342"/>
                <a:gd name="T118" fmla="*/ 241 w 1092"/>
                <a:gd name="T119" fmla="*/ 813 h 1342"/>
                <a:gd name="T120" fmla="*/ 119 w 1092"/>
                <a:gd name="T121" fmla="*/ 628 h 1342"/>
                <a:gd name="T122" fmla="*/ 10 w 1092"/>
                <a:gd name="T123" fmla="*/ 256 h 1342"/>
                <a:gd name="T124" fmla="*/ 13 w 1092"/>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1342">
                  <a:moveTo>
                    <a:pt x="778" y="1305"/>
                  </a:moveTo>
                  <a:lnTo>
                    <a:pt x="777" y="1305"/>
                  </a:lnTo>
                  <a:lnTo>
                    <a:pt x="777" y="1304"/>
                  </a:lnTo>
                  <a:lnTo>
                    <a:pt x="778" y="1304"/>
                  </a:lnTo>
                  <a:lnTo>
                    <a:pt x="778" y="1305"/>
                  </a:lnTo>
                  <a:close/>
                  <a:moveTo>
                    <a:pt x="591" y="1270"/>
                  </a:moveTo>
                  <a:lnTo>
                    <a:pt x="589" y="1268"/>
                  </a:lnTo>
                  <a:lnTo>
                    <a:pt x="592" y="1266"/>
                  </a:lnTo>
                  <a:lnTo>
                    <a:pt x="593" y="1267"/>
                  </a:lnTo>
                  <a:lnTo>
                    <a:pt x="591" y="1268"/>
                  </a:lnTo>
                  <a:lnTo>
                    <a:pt x="592" y="1270"/>
                  </a:lnTo>
                  <a:lnTo>
                    <a:pt x="591" y="1270"/>
                  </a:lnTo>
                  <a:close/>
                  <a:moveTo>
                    <a:pt x="589" y="1259"/>
                  </a:moveTo>
                  <a:lnTo>
                    <a:pt x="588" y="1259"/>
                  </a:lnTo>
                  <a:lnTo>
                    <a:pt x="587" y="1258"/>
                  </a:lnTo>
                  <a:lnTo>
                    <a:pt x="588" y="1258"/>
                  </a:lnTo>
                  <a:lnTo>
                    <a:pt x="589" y="1258"/>
                  </a:lnTo>
                  <a:lnTo>
                    <a:pt x="589" y="1259"/>
                  </a:lnTo>
                  <a:close/>
                  <a:moveTo>
                    <a:pt x="82" y="5"/>
                  </a:moveTo>
                  <a:lnTo>
                    <a:pt x="84" y="6"/>
                  </a:lnTo>
                  <a:lnTo>
                    <a:pt x="84" y="5"/>
                  </a:lnTo>
                  <a:lnTo>
                    <a:pt x="85" y="6"/>
                  </a:lnTo>
                  <a:lnTo>
                    <a:pt x="86" y="6"/>
                  </a:lnTo>
                  <a:lnTo>
                    <a:pt x="88" y="6"/>
                  </a:lnTo>
                  <a:lnTo>
                    <a:pt x="89" y="8"/>
                  </a:lnTo>
                  <a:lnTo>
                    <a:pt x="89" y="9"/>
                  </a:lnTo>
                  <a:lnTo>
                    <a:pt x="90" y="10"/>
                  </a:lnTo>
                  <a:lnTo>
                    <a:pt x="90" y="12"/>
                  </a:lnTo>
                  <a:lnTo>
                    <a:pt x="92" y="13"/>
                  </a:lnTo>
                  <a:lnTo>
                    <a:pt x="92" y="14"/>
                  </a:lnTo>
                  <a:lnTo>
                    <a:pt x="92" y="16"/>
                  </a:lnTo>
                  <a:lnTo>
                    <a:pt x="92" y="17"/>
                  </a:lnTo>
                  <a:lnTo>
                    <a:pt x="93" y="17"/>
                  </a:lnTo>
                  <a:lnTo>
                    <a:pt x="94" y="17"/>
                  </a:lnTo>
                  <a:lnTo>
                    <a:pt x="94" y="18"/>
                  </a:lnTo>
                  <a:lnTo>
                    <a:pt x="96" y="18"/>
                  </a:lnTo>
                  <a:lnTo>
                    <a:pt x="97" y="18"/>
                  </a:lnTo>
                  <a:lnTo>
                    <a:pt x="97" y="20"/>
                  </a:lnTo>
                  <a:lnTo>
                    <a:pt x="98" y="20"/>
                  </a:lnTo>
                  <a:lnTo>
                    <a:pt x="99" y="20"/>
                  </a:lnTo>
                  <a:lnTo>
                    <a:pt x="101" y="20"/>
                  </a:lnTo>
                  <a:lnTo>
                    <a:pt x="101" y="21"/>
                  </a:lnTo>
                  <a:lnTo>
                    <a:pt x="102" y="21"/>
                  </a:lnTo>
                  <a:lnTo>
                    <a:pt x="102" y="22"/>
                  </a:lnTo>
                  <a:lnTo>
                    <a:pt x="103" y="23"/>
                  </a:lnTo>
                  <a:lnTo>
                    <a:pt x="103" y="25"/>
                  </a:lnTo>
                  <a:lnTo>
                    <a:pt x="103" y="26"/>
                  </a:lnTo>
                  <a:lnTo>
                    <a:pt x="105" y="26"/>
                  </a:lnTo>
                  <a:lnTo>
                    <a:pt x="105" y="27"/>
                  </a:lnTo>
                  <a:lnTo>
                    <a:pt x="105" y="29"/>
                  </a:lnTo>
                  <a:lnTo>
                    <a:pt x="103" y="30"/>
                  </a:lnTo>
                  <a:lnTo>
                    <a:pt x="103" y="31"/>
                  </a:lnTo>
                  <a:lnTo>
                    <a:pt x="103" y="33"/>
                  </a:lnTo>
                  <a:lnTo>
                    <a:pt x="105" y="33"/>
                  </a:lnTo>
                  <a:lnTo>
                    <a:pt x="105" y="35"/>
                  </a:lnTo>
                  <a:lnTo>
                    <a:pt x="105" y="37"/>
                  </a:lnTo>
                  <a:lnTo>
                    <a:pt x="103" y="38"/>
                  </a:lnTo>
                  <a:lnTo>
                    <a:pt x="103" y="40"/>
                  </a:lnTo>
                  <a:lnTo>
                    <a:pt x="106" y="42"/>
                  </a:lnTo>
                  <a:lnTo>
                    <a:pt x="107" y="42"/>
                  </a:lnTo>
                  <a:lnTo>
                    <a:pt x="109" y="40"/>
                  </a:lnTo>
                  <a:lnTo>
                    <a:pt x="110" y="40"/>
                  </a:lnTo>
                  <a:lnTo>
                    <a:pt x="111" y="40"/>
                  </a:lnTo>
                  <a:lnTo>
                    <a:pt x="113" y="42"/>
                  </a:lnTo>
                  <a:lnTo>
                    <a:pt x="114" y="40"/>
                  </a:lnTo>
                  <a:lnTo>
                    <a:pt x="115" y="42"/>
                  </a:lnTo>
                  <a:lnTo>
                    <a:pt x="117" y="40"/>
                  </a:lnTo>
                  <a:lnTo>
                    <a:pt x="118" y="42"/>
                  </a:lnTo>
                  <a:lnTo>
                    <a:pt x="119" y="42"/>
                  </a:lnTo>
                  <a:lnTo>
                    <a:pt x="120" y="42"/>
                  </a:lnTo>
                  <a:lnTo>
                    <a:pt x="123" y="44"/>
                  </a:lnTo>
                  <a:lnTo>
                    <a:pt x="124" y="44"/>
                  </a:lnTo>
                  <a:lnTo>
                    <a:pt x="124" y="46"/>
                  </a:lnTo>
                  <a:lnTo>
                    <a:pt x="126" y="46"/>
                  </a:lnTo>
                  <a:lnTo>
                    <a:pt x="126" y="47"/>
                  </a:lnTo>
                  <a:lnTo>
                    <a:pt x="127" y="47"/>
                  </a:lnTo>
                  <a:lnTo>
                    <a:pt x="127" y="48"/>
                  </a:lnTo>
                  <a:lnTo>
                    <a:pt x="128" y="48"/>
                  </a:lnTo>
                  <a:lnTo>
                    <a:pt x="130" y="48"/>
                  </a:lnTo>
                  <a:lnTo>
                    <a:pt x="131" y="48"/>
                  </a:lnTo>
                  <a:lnTo>
                    <a:pt x="131" y="47"/>
                  </a:lnTo>
                  <a:lnTo>
                    <a:pt x="132" y="47"/>
                  </a:lnTo>
                  <a:lnTo>
                    <a:pt x="134" y="47"/>
                  </a:lnTo>
                  <a:lnTo>
                    <a:pt x="134" y="46"/>
                  </a:lnTo>
                  <a:lnTo>
                    <a:pt x="135" y="46"/>
                  </a:lnTo>
                  <a:lnTo>
                    <a:pt x="136" y="46"/>
                  </a:lnTo>
                  <a:lnTo>
                    <a:pt x="137" y="46"/>
                  </a:lnTo>
                  <a:lnTo>
                    <a:pt x="137" y="44"/>
                  </a:lnTo>
                  <a:lnTo>
                    <a:pt x="139" y="43"/>
                  </a:lnTo>
                  <a:lnTo>
                    <a:pt x="139" y="42"/>
                  </a:lnTo>
                  <a:lnTo>
                    <a:pt x="140" y="42"/>
                  </a:lnTo>
                  <a:lnTo>
                    <a:pt x="141" y="42"/>
                  </a:lnTo>
                  <a:lnTo>
                    <a:pt x="141" y="40"/>
                  </a:lnTo>
                  <a:lnTo>
                    <a:pt x="143" y="40"/>
                  </a:lnTo>
                  <a:lnTo>
                    <a:pt x="144" y="40"/>
                  </a:lnTo>
                  <a:lnTo>
                    <a:pt x="145" y="40"/>
                  </a:lnTo>
                  <a:lnTo>
                    <a:pt x="147" y="40"/>
                  </a:lnTo>
                  <a:lnTo>
                    <a:pt x="148" y="40"/>
                  </a:lnTo>
                  <a:lnTo>
                    <a:pt x="149" y="40"/>
                  </a:lnTo>
                  <a:lnTo>
                    <a:pt x="149" y="39"/>
                  </a:lnTo>
                  <a:lnTo>
                    <a:pt x="151" y="39"/>
                  </a:lnTo>
                  <a:lnTo>
                    <a:pt x="151" y="38"/>
                  </a:lnTo>
                  <a:lnTo>
                    <a:pt x="152" y="38"/>
                  </a:lnTo>
                  <a:lnTo>
                    <a:pt x="153" y="37"/>
                  </a:lnTo>
                  <a:lnTo>
                    <a:pt x="155" y="37"/>
                  </a:lnTo>
                  <a:lnTo>
                    <a:pt x="156" y="37"/>
                  </a:lnTo>
                  <a:lnTo>
                    <a:pt x="157" y="37"/>
                  </a:lnTo>
                  <a:lnTo>
                    <a:pt x="158" y="38"/>
                  </a:lnTo>
                  <a:lnTo>
                    <a:pt x="160" y="38"/>
                  </a:lnTo>
                  <a:lnTo>
                    <a:pt x="160" y="39"/>
                  </a:lnTo>
                  <a:lnTo>
                    <a:pt x="161" y="39"/>
                  </a:lnTo>
                  <a:lnTo>
                    <a:pt x="161" y="40"/>
                  </a:lnTo>
                  <a:lnTo>
                    <a:pt x="162" y="40"/>
                  </a:lnTo>
                  <a:lnTo>
                    <a:pt x="164" y="40"/>
                  </a:lnTo>
                  <a:lnTo>
                    <a:pt x="164" y="42"/>
                  </a:lnTo>
                  <a:lnTo>
                    <a:pt x="165" y="42"/>
                  </a:lnTo>
                  <a:lnTo>
                    <a:pt x="166" y="42"/>
                  </a:lnTo>
                  <a:lnTo>
                    <a:pt x="168" y="42"/>
                  </a:lnTo>
                  <a:lnTo>
                    <a:pt x="169" y="42"/>
                  </a:lnTo>
                  <a:lnTo>
                    <a:pt x="170" y="42"/>
                  </a:lnTo>
                  <a:lnTo>
                    <a:pt x="172" y="42"/>
                  </a:lnTo>
                  <a:lnTo>
                    <a:pt x="172" y="40"/>
                  </a:lnTo>
                  <a:lnTo>
                    <a:pt x="173" y="40"/>
                  </a:lnTo>
                  <a:lnTo>
                    <a:pt x="174" y="40"/>
                  </a:lnTo>
                  <a:lnTo>
                    <a:pt x="175" y="40"/>
                  </a:lnTo>
                  <a:lnTo>
                    <a:pt x="177" y="40"/>
                  </a:lnTo>
                  <a:lnTo>
                    <a:pt x="178" y="40"/>
                  </a:lnTo>
                  <a:lnTo>
                    <a:pt x="179" y="40"/>
                  </a:lnTo>
                  <a:lnTo>
                    <a:pt x="181" y="40"/>
                  </a:lnTo>
                  <a:lnTo>
                    <a:pt x="181" y="39"/>
                  </a:lnTo>
                  <a:lnTo>
                    <a:pt x="182" y="39"/>
                  </a:lnTo>
                  <a:lnTo>
                    <a:pt x="183" y="39"/>
                  </a:lnTo>
                  <a:lnTo>
                    <a:pt x="183" y="40"/>
                  </a:lnTo>
                  <a:lnTo>
                    <a:pt x="185" y="40"/>
                  </a:lnTo>
                  <a:lnTo>
                    <a:pt x="185" y="42"/>
                  </a:lnTo>
                  <a:lnTo>
                    <a:pt x="186" y="42"/>
                  </a:lnTo>
                  <a:lnTo>
                    <a:pt x="186" y="43"/>
                  </a:lnTo>
                  <a:lnTo>
                    <a:pt x="187" y="43"/>
                  </a:lnTo>
                  <a:lnTo>
                    <a:pt x="187" y="44"/>
                  </a:lnTo>
                  <a:lnTo>
                    <a:pt x="189" y="44"/>
                  </a:lnTo>
                  <a:lnTo>
                    <a:pt x="189" y="46"/>
                  </a:lnTo>
                  <a:lnTo>
                    <a:pt x="189" y="47"/>
                  </a:lnTo>
                  <a:lnTo>
                    <a:pt x="190" y="47"/>
                  </a:lnTo>
                  <a:lnTo>
                    <a:pt x="191" y="47"/>
                  </a:lnTo>
                  <a:lnTo>
                    <a:pt x="191" y="48"/>
                  </a:lnTo>
                  <a:lnTo>
                    <a:pt x="192" y="48"/>
                  </a:lnTo>
                  <a:lnTo>
                    <a:pt x="194" y="48"/>
                  </a:lnTo>
                  <a:lnTo>
                    <a:pt x="194" y="50"/>
                  </a:lnTo>
                  <a:lnTo>
                    <a:pt x="194" y="51"/>
                  </a:lnTo>
                  <a:lnTo>
                    <a:pt x="195" y="51"/>
                  </a:lnTo>
                  <a:lnTo>
                    <a:pt x="195" y="52"/>
                  </a:lnTo>
                  <a:lnTo>
                    <a:pt x="195" y="54"/>
                  </a:lnTo>
                  <a:lnTo>
                    <a:pt x="196" y="54"/>
                  </a:lnTo>
                  <a:lnTo>
                    <a:pt x="198" y="54"/>
                  </a:lnTo>
                  <a:lnTo>
                    <a:pt x="198" y="55"/>
                  </a:lnTo>
                  <a:lnTo>
                    <a:pt x="199" y="55"/>
                  </a:lnTo>
                  <a:lnTo>
                    <a:pt x="199" y="56"/>
                  </a:lnTo>
                  <a:lnTo>
                    <a:pt x="199" y="57"/>
                  </a:lnTo>
                  <a:lnTo>
                    <a:pt x="200" y="57"/>
                  </a:lnTo>
                  <a:lnTo>
                    <a:pt x="200" y="59"/>
                  </a:lnTo>
                  <a:lnTo>
                    <a:pt x="202" y="59"/>
                  </a:lnTo>
                  <a:lnTo>
                    <a:pt x="202" y="60"/>
                  </a:lnTo>
                  <a:lnTo>
                    <a:pt x="203" y="60"/>
                  </a:lnTo>
                  <a:lnTo>
                    <a:pt x="203" y="61"/>
                  </a:lnTo>
                  <a:lnTo>
                    <a:pt x="203" y="63"/>
                  </a:lnTo>
                  <a:lnTo>
                    <a:pt x="204" y="63"/>
                  </a:lnTo>
                  <a:lnTo>
                    <a:pt x="204" y="64"/>
                  </a:lnTo>
                  <a:lnTo>
                    <a:pt x="206" y="64"/>
                  </a:lnTo>
                  <a:lnTo>
                    <a:pt x="206" y="65"/>
                  </a:lnTo>
                  <a:lnTo>
                    <a:pt x="207" y="65"/>
                  </a:lnTo>
                  <a:lnTo>
                    <a:pt x="207" y="67"/>
                  </a:lnTo>
                  <a:lnTo>
                    <a:pt x="207" y="68"/>
                  </a:lnTo>
                  <a:lnTo>
                    <a:pt x="208" y="68"/>
                  </a:lnTo>
                  <a:lnTo>
                    <a:pt x="208" y="69"/>
                  </a:lnTo>
                  <a:lnTo>
                    <a:pt x="208" y="71"/>
                  </a:lnTo>
                  <a:lnTo>
                    <a:pt x="208" y="72"/>
                  </a:lnTo>
                  <a:lnTo>
                    <a:pt x="210" y="72"/>
                  </a:lnTo>
                  <a:lnTo>
                    <a:pt x="210" y="73"/>
                  </a:lnTo>
                  <a:lnTo>
                    <a:pt x="211" y="73"/>
                  </a:lnTo>
                  <a:lnTo>
                    <a:pt x="210" y="73"/>
                  </a:lnTo>
                  <a:lnTo>
                    <a:pt x="211" y="73"/>
                  </a:lnTo>
                  <a:lnTo>
                    <a:pt x="211" y="74"/>
                  </a:lnTo>
                  <a:lnTo>
                    <a:pt x="212" y="74"/>
                  </a:lnTo>
                  <a:lnTo>
                    <a:pt x="212" y="76"/>
                  </a:lnTo>
                  <a:lnTo>
                    <a:pt x="213" y="76"/>
                  </a:lnTo>
                  <a:lnTo>
                    <a:pt x="215" y="76"/>
                  </a:lnTo>
                  <a:lnTo>
                    <a:pt x="215" y="77"/>
                  </a:lnTo>
                  <a:lnTo>
                    <a:pt x="215" y="78"/>
                  </a:lnTo>
                  <a:lnTo>
                    <a:pt x="213" y="78"/>
                  </a:lnTo>
                  <a:lnTo>
                    <a:pt x="215" y="78"/>
                  </a:lnTo>
                  <a:lnTo>
                    <a:pt x="215" y="80"/>
                  </a:lnTo>
                  <a:lnTo>
                    <a:pt x="215" y="78"/>
                  </a:lnTo>
                  <a:lnTo>
                    <a:pt x="216" y="80"/>
                  </a:lnTo>
                  <a:lnTo>
                    <a:pt x="215" y="80"/>
                  </a:lnTo>
                  <a:lnTo>
                    <a:pt x="216" y="80"/>
                  </a:lnTo>
                  <a:lnTo>
                    <a:pt x="216" y="81"/>
                  </a:lnTo>
                  <a:lnTo>
                    <a:pt x="217" y="81"/>
                  </a:lnTo>
                  <a:lnTo>
                    <a:pt x="217" y="82"/>
                  </a:lnTo>
                  <a:lnTo>
                    <a:pt x="217" y="81"/>
                  </a:lnTo>
                  <a:lnTo>
                    <a:pt x="217" y="82"/>
                  </a:lnTo>
                  <a:lnTo>
                    <a:pt x="219" y="82"/>
                  </a:lnTo>
                  <a:lnTo>
                    <a:pt x="217" y="82"/>
                  </a:lnTo>
                  <a:lnTo>
                    <a:pt x="219" y="82"/>
                  </a:lnTo>
                  <a:lnTo>
                    <a:pt x="219" y="84"/>
                  </a:lnTo>
                  <a:lnTo>
                    <a:pt x="219" y="85"/>
                  </a:lnTo>
                  <a:lnTo>
                    <a:pt x="220" y="85"/>
                  </a:lnTo>
                  <a:lnTo>
                    <a:pt x="220" y="86"/>
                  </a:lnTo>
                  <a:lnTo>
                    <a:pt x="220" y="88"/>
                  </a:lnTo>
                  <a:lnTo>
                    <a:pt x="221" y="88"/>
                  </a:lnTo>
                  <a:lnTo>
                    <a:pt x="221" y="89"/>
                  </a:lnTo>
                  <a:lnTo>
                    <a:pt x="223" y="89"/>
                  </a:lnTo>
                  <a:lnTo>
                    <a:pt x="223" y="90"/>
                  </a:lnTo>
                  <a:lnTo>
                    <a:pt x="221" y="90"/>
                  </a:lnTo>
                  <a:lnTo>
                    <a:pt x="223" y="90"/>
                  </a:lnTo>
                  <a:lnTo>
                    <a:pt x="223" y="92"/>
                  </a:lnTo>
                  <a:lnTo>
                    <a:pt x="224" y="92"/>
                  </a:lnTo>
                  <a:lnTo>
                    <a:pt x="225" y="92"/>
                  </a:lnTo>
                  <a:lnTo>
                    <a:pt x="225" y="93"/>
                  </a:lnTo>
                  <a:lnTo>
                    <a:pt x="225" y="92"/>
                  </a:lnTo>
                  <a:lnTo>
                    <a:pt x="227" y="92"/>
                  </a:lnTo>
                  <a:lnTo>
                    <a:pt x="227" y="93"/>
                  </a:lnTo>
                  <a:lnTo>
                    <a:pt x="227" y="94"/>
                  </a:lnTo>
                  <a:lnTo>
                    <a:pt x="227" y="93"/>
                  </a:lnTo>
                  <a:lnTo>
                    <a:pt x="227" y="94"/>
                  </a:lnTo>
                  <a:lnTo>
                    <a:pt x="228" y="94"/>
                  </a:lnTo>
                  <a:lnTo>
                    <a:pt x="228" y="95"/>
                  </a:lnTo>
                  <a:lnTo>
                    <a:pt x="228" y="97"/>
                  </a:lnTo>
                  <a:lnTo>
                    <a:pt x="228" y="98"/>
                  </a:lnTo>
                  <a:lnTo>
                    <a:pt x="229" y="98"/>
                  </a:lnTo>
                  <a:lnTo>
                    <a:pt x="230" y="98"/>
                  </a:lnTo>
                  <a:lnTo>
                    <a:pt x="230" y="99"/>
                  </a:lnTo>
                  <a:lnTo>
                    <a:pt x="232" y="99"/>
                  </a:lnTo>
                  <a:lnTo>
                    <a:pt x="232" y="101"/>
                  </a:lnTo>
                  <a:lnTo>
                    <a:pt x="232" y="102"/>
                  </a:lnTo>
                  <a:lnTo>
                    <a:pt x="233" y="102"/>
                  </a:lnTo>
                  <a:lnTo>
                    <a:pt x="233" y="103"/>
                  </a:lnTo>
                  <a:lnTo>
                    <a:pt x="232" y="103"/>
                  </a:lnTo>
                  <a:lnTo>
                    <a:pt x="233" y="103"/>
                  </a:lnTo>
                  <a:lnTo>
                    <a:pt x="233" y="105"/>
                  </a:lnTo>
                  <a:lnTo>
                    <a:pt x="232" y="105"/>
                  </a:lnTo>
                  <a:lnTo>
                    <a:pt x="232" y="106"/>
                  </a:lnTo>
                  <a:lnTo>
                    <a:pt x="232" y="107"/>
                  </a:lnTo>
                  <a:lnTo>
                    <a:pt x="230" y="107"/>
                  </a:lnTo>
                  <a:lnTo>
                    <a:pt x="232" y="107"/>
                  </a:lnTo>
                  <a:lnTo>
                    <a:pt x="232" y="109"/>
                  </a:lnTo>
                  <a:lnTo>
                    <a:pt x="230" y="109"/>
                  </a:lnTo>
                  <a:lnTo>
                    <a:pt x="230" y="110"/>
                  </a:lnTo>
                  <a:lnTo>
                    <a:pt x="230" y="111"/>
                  </a:lnTo>
                  <a:lnTo>
                    <a:pt x="232" y="111"/>
                  </a:lnTo>
                  <a:lnTo>
                    <a:pt x="232" y="112"/>
                  </a:lnTo>
                  <a:lnTo>
                    <a:pt x="233" y="112"/>
                  </a:lnTo>
                  <a:lnTo>
                    <a:pt x="234" y="112"/>
                  </a:lnTo>
                  <a:lnTo>
                    <a:pt x="236" y="112"/>
                  </a:lnTo>
                  <a:lnTo>
                    <a:pt x="236" y="114"/>
                  </a:lnTo>
                  <a:lnTo>
                    <a:pt x="237" y="114"/>
                  </a:lnTo>
                  <a:lnTo>
                    <a:pt x="237" y="115"/>
                  </a:lnTo>
                  <a:lnTo>
                    <a:pt x="236" y="115"/>
                  </a:lnTo>
                  <a:lnTo>
                    <a:pt x="236" y="116"/>
                  </a:lnTo>
                  <a:lnTo>
                    <a:pt x="237" y="116"/>
                  </a:lnTo>
                  <a:lnTo>
                    <a:pt x="237" y="118"/>
                  </a:lnTo>
                  <a:lnTo>
                    <a:pt x="237" y="116"/>
                  </a:lnTo>
                  <a:lnTo>
                    <a:pt x="238" y="116"/>
                  </a:lnTo>
                  <a:lnTo>
                    <a:pt x="238" y="118"/>
                  </a:lnTo>
                  <a:lnTo>
                    <a:pt x="240" y="118"/>
                  </a:lnTo>
                  <a:lnTo>
                    <a:pt x="240" y="119"/>
                  </a:lnTo>
                  <a:lnTo>
                    <a:pt x="240" y="120"/>
                  </a:lnTo>
                  <a:lnTo>
                    <a:pt x="238" y="120"/>
                  </a:lnTo>
                  <a:lnTo>
                    <a:pt x="237" y="120"/>
                  </a:lnTo>
                  <a:lnTo>
                    <a:pt x="237" y="122"/>
                  </a:lnTo>
                  <a:lnTo>
                    <a:pt x="237" y="120"/>
                  </a:lnTo>
                  <a:lnTo>
                    <a:pt x="237" y="122"/>
                  </a:lnTo>
                  <a:lnTo>
                    <a:pt x="236" y="122"/>
                  </a:lnTo>
                  <a:lnTo>
                    <a:pt x="237" y="122"/>
                  </a:lnTo>
                  <a:lnTo>
                    <a:pt x="237" y="123"/>
                  </a:lnTo>
                  <a:lnTo>
                    <a:pt x="237" y="122"/>
                  </a:lnTo>
                  <a:lnTo>
                    <a:pt x="236" y="123"/>
                  </a:lnTo>
                  <a:lnTo>
                    <a:pt x="237" y="123"/>
                  </a:lnTo>
                  <a:lnTo>
                    <a:pt x="236" y="123"/>
                  </a:lnTo>
                  <a:lnTo>
                    <a:pt x="237" y="123"/>
                  </a:lnTo>
                  <a:lnTo>
                    <a:pt x="237" y="124"/>
                  </a:lnTo>
                  <a:lnTo>
                    <a:pt x="238" y="124"/>
                  </a:lnTo>
                  <a:lnTo>
                    <a:pt x="238" y="126"/>
                  </a:lnTo>
                  <a:lnTo>
                    <a:pt x="240" y="126"/>
                  </a:lnTo>
                  <a:lnTo>
                    <a:pt x="241" y="126"/>
                  </a:lnTo>
                  <a:lnTo>
                    <a:pt x="241" y="127"/>
                  </a:lnTo>
                  <a:lnTo>
                    <a:pt x="242" y="127"/>
                  </a:lnTo>
                  <a:lnTo>
                    <a:pt x="241" y="127"/>
                  </a:lnTo>
                  <a:lnTo>
                    <a:pt x="242" y="127"/>
                  </a:lnTo>
                  <a:lnTo>
                    <a:pt x="242" y="128"/>
                  </a:lnTo>
                  <a:lnTo>
                    <a:pt x="242" y="129"/>
                  </a:lnTo>
                  <a:lnTo>
                    <a:pt x="244" y="129"/>
                  </a:lnTo>
                  <a:lnTo>
                    <a:pt x="242" y="129"/>
                  </a:lnTo>
                  <a:lnTo>
                    <a:pt x="242" y="131"/>
                  </a:lnTo>
                  <a:lnTo>
                    <a:pt x="241" y="131"/>
                  </a:lnTo>
                  <a:lnTo>
                    <a:pt x="241" y="132"/>
                  </a:lnTo>
                  <a:lnTo>
                    <a:pt x="240" y="132"/>
                  </a:lnTo>
                  <a:lnTo>
                    <a:pt x="240" y="133"/>
                  </a:lnTo>
                  <a:lnTo>
                    <a:pt x="240" y="135"/>
                  </a:lnTo>
                  <a:lnTo>
                    <a:pt x="238" y="135"/>
                  </a:lnTo>
                  <a:lnTo>
                    <a:pt x="240" y="135"/>
                  </a:lnTo>
                  <a:lnTo>
                    <a:pt x="240" y="136"/>
                  </a:lnTo>
                  <a:lnTo>
                    <a:pt x="240" y="137"/>
                  </a:lnTo>
                  <a:lnTo>
                    <a:pt x="238" y="137"/>
                  </a:lnTo>
                  <a:lnTo>
                    <a:pt x="237" y="137"/>
                  </a:lnTo>
                  <a:lnTo>
                    <a:pt x="236" y="137"/>
                  </a:lnTo>
                  <a:lnTo>
                    <a:pt x="236" y="139"/>
                  </a:lnTo>
                  <a:lnTo>
                    <a:pt x="236" y="140"/>
                  </a:lnTo>
                  <a:lnTo>
                    <a:pt x="236" y="141"/>
                  </a:lnTo>
                  <a:lnTo>
                    <a:pt x="237" y="141"/>
                  </a:lnTo>
                  <a:lnTo>
                    <a:pt x="237" y="143"/>
                  </a:lnTo>
                  <a:lnTo>
                    <a:pt x="238" y="143"/>
                  </a:lnTo>
                  <a:lnTo>
                    <a:pt x="238" y="144"/>
                  </a:lnTo>
                  <a:lnTo>
                    <a:pt x="238" y="145"/>
                  </a:lnTo>
                  <a:lnTo>
                    <a:pt x="240" y="145"/>
                  </a:lnTo>
                  <a:lnTo>
                    <a:pt x="240" y="146"/>
                  </a:lnTo>
                  <a:lnTo>
                    <a:pt x="241" y="146"/>
                  </a:lnTo>
                  <a:lnTo>
                    <a:pt x="241" y="148"/>
                  </a:lnTo>
                  <a:lnTo>
                    <a:pt x="241" y="149"/>
                  </a:lnTo>
                  <a:lnTo>
                    <a:pt x="241" y="150"/>
                  </a:lnTo>
                  <a:lnTo>
                    <a:pt x="241" y="152"/>
                  </a:lnTo>
                  <a:lnTo>
                    <a:pt x="240" y="152"/>
                  </a:lnTo>
                  <a:lnTo>
                    <a:pt x="240" y="153"/>
                  </a:lnTo>
                  <a:lnTo>
                    <a:pt x="238" y="154"/>
                  </a:lnTo>
                  <a:lnTo>
                    <a:pt x="238" y="156"/>
                  </a:lnTo>
                  <a:lnTo>
                    <a:pt x="238" y="154"/>
                  </a:lnTo>
                  <a:lnTo>
                    <a:pt x="238" y="156"/>
                  </a:lnTo>
                  <a:lnTo>
                    <a:pt x="238" y="157"/>
                  </a:lnTo>
                  <a:lnTo>
                    <a:pt x="238" y="158"/>
                  </a:lnTo>
                  <a:lnTo>
                    <a:pt x="237" y="158"/>
                  </a:lnTo>
                  <a:lnTo>
                    <a:pt x="237" y="160"/>
                  </a:lnTo>
                  <a:lnTo>
                    <a:pt x="236" y="160"/>
                  </a:lnTo>
                  <a:lnTo>
                    <a:pt x="234" y="160"/>
                  </a:lnTo>
                  <a:lnTo>
                    <a:pt x="234" y="161"/>
                  </a:lnTo>
                  <a:lnTo>
                    <a:pt x="233" y="161"/>
                  </a:lnTo>
                  <a:lnTo>
                    <a:pt x="232" y="161"/>
                  </a:lnTo>
                  <a:lnTo>
                    <a:pt x="232" y="162"/>
                  </a:lnTo>
                  <a:lnTo>
                    <a:pt x="230" y="162"/>
                  </a:lnTo>
                  <a:lnTo>
                    <a:pt x="230" y="164"/>
                  </a:lnTo>
                  <a:lnTo>
                    <a:pt x="230" y="165"/>
                  </a:lnTo>
                  <a:lnTo>
                    <a:pt x="230" y="166"/>
                  </a:lnTo>
                  <a:lnTo>
                    <a:pt x="229" y="166"/>
                  </a:lnTo>
                  <a:lnTo>
                    <a:pt x="229" y="167"/>
                  </a:lnTo>
                  <a:lnTo>
                    <a:pt x="229" y="169"/>
                  </a:lnTo>
                  <a:lnTo>
                    <a:pt x="228" y="169"/>
                  </a:lnTo>
                  <a:lnTo>
                    <a:pt x="228" y="170"/>
                  </a:lnTo>
                  <a:lnTo>
                    <a:pt x="227" y="170"/>
                  </a:lnTo>
                  <a:lnTo>
                    <a:pt x="227" y="171"/>
                  </a:lnTo>
                  <a:lnTo>
                    <a:pt x="227" y="173"/>
                  </a:lnTo>
                  <a:lnTo>
                    <a:pt x="227" y="174"/>
                  </a:lnTo>
                  <a:lnTo>
                    <a:pt x="228" y="174"/>
                  </a:lnTo>
                  <a:lnTo>
                    <a:pt x="228" y="175"/>
                  </a:lnTo>
                  <a:lnTo>
                    <a:pt x="228" y="174"/>
                  </a:lnTo>
                  <a:lnTo>
                    <a:pt x="229" y="174"/>
                  </a:lnTo>
                  <a:lnTo>
                    <a:pt x="229" y="175"/>
                  </a:lnTo>
                  <a:lnTo>
                    <a:pt x="229" y="174"/>
                  </a:lnTo>
                  <a:lnTo>
                    <a:pt x="229" y="175"/>
                  </a:lnTo>
                  <a:lnTo>
                    <a:pt x="230" y="175"/>
                  </a:lnTo>
                  <a:lnTo>
                    <a:pt x="229" y="177"/>
                  </a:lnTo>
                  <a:lnTo>
                    <a:pt x="229" y="178"/>
                  </a:lnTo>
                  <a:lnTo>
                    <a:pt x="228" y="179"/>
                  </a:lnTo>
                  <a:lnTo>
                    <a:pt x="229" y="179"/>
                  </a:lnTo>
                  <a:lnTo>
                    <a:pt x="229" y="181"/>
                  </a:lnTo>
                  <a:lnTo>
                    <a:pt x="230" y="182"/>
                  </a:lnTo>
                  <a:lnTo>
                    <a:pt x="230" y="183"/>
                  </a:lnTo>
                  <a:lnTo>
                    <a:pt x="229" y="183"/>
                  </a:lnTo>
                  <a:lnTo>
                    <a:pt x="228" y="183"/>
                  </a:lnTo>
                  <a:lnTo>
                    <a:pt x="228" y="184"/>
                  </a:lnTo>
                  <a:lnTo>
                    <a:pt x="228" y="186"/>
                  </a:lnTo>
                  <a:lnTo>
                    <a:pt x="229" y="186"/>
                  </a:lnTo>
                  <a:lnTo>
                    <a:pt x="229" y="187"/>
                  </a:lnTo>
                  <a:lnTo>
                    <a:pt x="230" y="187"/>
                  </a:lnTo>
                  <a:lnTo>
                    <a:pt x="230" y="188"/>
                  </a:lnTo>
                  <a:lnTo>
                    <a:pt x="232" y="188"/>
                  </a:lnTo>
                  <a:lnTo>
                    <a:pt x="230" y="188"/>
                  </a:lnTo>
                  <a:lnTo>
                    <a:pt x="230" y="190"/>
                  </a:lnTo>
                  <a:lnTo>
                    <a:pt x="230" y="191"/>
                  </a:lnTo>
                  <a:lnTo>
                    <a:pt x="232" y="191"/>
                  </a:lnTo>
                  <a:lnTo>
                    <a:pt x="230" y="191"/>
                  </a:lnTo>
                  <a:lnTo>
                    <a:pt x="232" y="191"/>
                  </a:lnTo>
                  <a:lnTo>
                    <a:pt x="233" y="191"/>
                  </a:lnTo>
                  <a:lnTo>
                    <a:pt x="233" y="192"/>
                  </a:lnTo>
                  <a:lnTo>
                    <a:pt x="232" y="192"/>
                  </a:lnTo>
                  <a:lnTo>
                    <a:pt x="233" y="192"/>
                  </a:lnTo>
                  <a:lnTo>
                    <a:pt x="233" y="194"/>
                  </a:lnTo>
                  <a:lnTo>
                    <a:pt x="234" y="194"/>
                  </a:lnTo>
                  <a:lnTo>
                    <a:pt x="236" y="194"/>
                  </a:lnTo>
                  <a:lnTo>
                    <a:pt x="236" y="195"/>
                  </a:lnTo>
                  <a:lnTo>
                    <a:pt x="236" y="196"/>
                  </a:lnTo>
                  <a:lnTo>
                    <a:pt x="236" y="198"/>
                  </a:lnTo>
                  <a:lnTo>
                    <a:pt x="237" y="198"/>
                  </a:lnTo>
                  <a:lnTo>
                    <a:pt x="237" y="199"/>
                  </a:lnTo>
                  <a:lnTo>
                    <a:pt x="236" y="199"/>
                  </a:lnTo>
                  <a:lnTo>
                    <a:pt x="236" y="200"/>
                  </a:lnTo>
                  <a:lnTo>
                    <a:pt x="237" y="200"/>
                  </a:lnTo>
                  <a:lnTo>
                    <a:pt x="237" y="201"/>
                  </a:lnTo>
                  <a:lnTo>
                    <a:pt x="236" y="201"/>
                  </a:lnTo>
                  <a:lnTo>
                    <a:pt x="236" y="200"/>
                  </a:lnTo>
                  <a:lnTo>
                    <a:pt x="236" y="201"/>
                  </a:lnTo>
                  <a:lnTo>
                    <a:pt x="234" y="201"/>
                  </a:lnTo>
                  <a:lnTo>
                    <a:pt x="236" y="201"/>
                  </a:lnTo>
                  <a:lnTo>
                    <a:pt x="234" y="201"/>
                  </a:lnTo>
                  <a:lnTo>
                    <a:pt x="234" y="203"/>
                  </a:lnTo>
                  <a:lnTo>
                    <a:pt x="234" y="204"/>
                  </a:lnTo>
                  <a:lnTo>
                    <a:pt x="233" y="204"/>
                  </a:lnTo>
                  <a:lnTo>
                    <a:pt x="232" y="204"/>
                  </a:lnTo>
                  <a:lnTo>
                    <a:pt x="232" y="205"/>
                  </a:lnTo>
                  <a:lnTo>
                    <a:pt x="232" y="204"/>
                  </a:lnTo>
                  <a:lnTo>
                    <a:pt x="232" y="205"/>
                  </a:lnTo>
                  <a:lnTo>
                    <a:pt x="230" y="205"/>
                  </a:lnTo>
                  <a:lnTo>
                    <a:pt x="232" y="205"/>
                  </a:lnTo>
                  <a:lnTo>
                    <a:pt x="230" y="205"/>
                  </a:lnTo>
                  <a:lnTo>
                    <a:pt x="229" y="205"/>
                  </a:lnTo>
                  <a:lnTo>
                    <a:pt x="228" y="205"/>
                  </a:lnTo>
                  <a:lnTo>
                    <a:pt x="227" y="205"/>
                  </a:lnTo>
                  <a:lnTo>
                    <a:pt x="227" y="207"/>
                  </a:lnTo>
                  <a:lnTo>
                    <a:pt x="227" y="205"/>
                  </a:lnTo>
                  <a:lnTo>
                    <a:pt x="225" y="207"/>
                  </a:lnTo>
                  <a:lnTo>
                    <a:pt x="224" y="207"/>
                  </a:lnTo>
                  <a:lnTo>
                    <a:pt x="223" y="207"/>
                  </a:lnTo>
                  <a:lnTo>
                    <a:pt x="221" y="207"/>
                  </a:lnTo>
                  <a:lnTo>
                    <a:pt x="221" y="208"/>
                  </a:lnTo>
                  <a:lnTo>
                    <a:pt x="220" y="208"/>
                  </a:lnTo>
                  <a:lnTo>
                    <a:pt x="220" y="209"/>
                  </a:lnTo>
                  <a:lnTo>
                    <a:pt x="219" y="209"/>
                  </a:lnTo>
                  <a:lnTo>
                    <a:pt x="220" y="209"/>
                  </a:lnTo>
                  <a:lnTo>
                    <a:pt x="220" y="211"/>
                  </a:lnTo>
                  <a:lnTo>
                    <a:pt x="220" y="209"/>
                  </a:lnTo>
                  <a:lnTo>
                    <a:pt x="221" y="209"/>
                  </a:lnTo>
                  <a:lnTo>
                    <a:pt x="223" y="209"/>
                  </a:lnTo>
                  <a:lnTo>
                    <a:pt x="223" y="211"/>
                  </a:lnTo>
                  <a:lnTo>
                    <a:pt x="223" y="209"/>
                  </a:lnTo>
                  <a:lnTo>
                    <a:pt x="223" y="211"/>
                  </a:lnTo>
                  <a:lnTo>
                    <a:pt x="224" y="211"/>
                  </a:lnTo>
                  <a:lnTo>
                    <a:pt x="223" y="211"/>
                  </a:lnTo>
                  <a:lnTo>
                    <a:pt x="224" y="211"/>
                  </a:lnTo>
                  <a:lnTo>
                    <a:pt x="225" y="211"/>
                  </a:lnTo>
                  <a:lnTo>
                    <a:pt x="225" y="212"/>
                  </a:lnTo>
                  <a:lnTo>
                    <a:pt x="227" y="212"/>
                  </a:lnTo>
                  <a:lnTo>
                    <a:pt x="225" y="212"/>
                  </a:lnTo>
                  <a:lnTo>
                    <a:pt x="225" y="213"/>
                  </a:lnTo>
                  <a:lnTo>
                    <a:pt x="224" y="213"/>
                  </a:lnTo>
                  <a:lnTo>
                    <a:pt x="224" y="215"/>
                  </a:lnTo>
                  <a:lnTo>
                    <a:pt x="225" y="215"/>
                  </a:lnTo>
                  <a:lnTo>
                    <a:pt x="224" y="215"/>
                  </a:lnTo>
                  <a:lnTo>
                    <a:pt x="225" y="215"/>
                  </a:lnTo>
                  <a:lnTo>
                    <a:pt x="224" y="215"/>
                  </a:lnTo>
                  <a:lnTo>
                    <a:pt x="224" y="216"/>
                  </a:lnTo>
                  <a:lnTo>
                    <a:pt x="223" y="216"/>
                  </a:lnTo>
                  <a:lnTo>
                    <a:pt x="223" y="217"/>
                  </a:lnTo>
                  <a:lnTo>
                    <a:pt x="224" y="217"/>
                  </a:lnTo>
                  <a:lnTo>
                    <a:pt x="224" y="218"/>
                  </a:lnTo>
                  <a:lnTo>
                    <a:pt x="225" y="218"/>
                  </a:lnTo>
                  <a:lnTo>
                    <a:pt x="227" y="218"/>
                  </a:lnTo>
                  <a:lnTo>
                    <a:pt x="227" y="217"/>
                  </a:lnTo>
                  <a:lnTo>
                    <a:pt x="228" y="217"/>
                  </a:lnTo>
                  <a:lnTo>
                    <a:pt x="229" y="217"/>
                  </a:lnTo>
                  <a:lnTo>
                    <a:pt x="229" y="216"/>
                  </a:lnTo>
                  <a:lnTo>
                    <a:pt x="230" y="216"/>
                  </a:lnTo>
                  <a:lnTo>
                    <a:pt x="232" y="216"/>
                  </a:lnTo>
                  <a:lnTo>
                    <a:pt x="233" y="216"/>
                  </a:lnTo>
                  <a:lnTo>
                    <a:pt x="234" y="216"/>
                  </a:lnTo>
                  <a:lnTo>
                    <a:pt x="236" y="216"/>
                  </a:lnTo>
                  <a:lnTo>
                    <a:pt x="236" y="217"/>
                  </a:lnTo>
                  <a:lnTo>
                    <a:pt x="237" y="217"/>
                  </a:lnTo>
                  <a:lnTo>
                    <a:pt x="237" y="218"/>
                  </a:lnTo>
                  <a:lnTo>
                    <a:pt x="238" y="218"/>
                  </a:lnTo>
                  <a:lnTo>
                    <a:pt x="240" y="218"/>
                  </a:lnTo>
                  <a:lnTo>
                    <a:pt x="240" y="220"/>
                  </a:lnTo>
                  <a:lnTo>
                    <a:pt x="238" y="220"/>
                  </a:lnTo>
                  <a:lnTo>
                    <a:pt x="240" y="220"/>
                  </a:lnTo>
                  <a:lnTo>
                    <a:pt x="240" y="218"/>
                  </a:lnTo>
                  <a:lnTo>
                    <a:pt x="240" y="220"/>
                  </a:lnTo>
                  <a:lnTo>
                    <a:pt x="241" y="218"/>
                  </a:lnTo>
                  <a:lnTo>
                    <a:pt x="241" y="220"/>
                  </a:lnTo>
                  <a:lnTo>
                    <a:pt x="242" y="220"/>
                  </a:lnTo>
                  <a:lnTo>
                    <a:pt x="242" y="221"/>
                  </a:lnTo>
                  <a:lnTo>
                    <a:pt x="244" y="221"/>
                  </a:lnTo>
                  <a:lnTo>
                    <a:pt x="245" y="221"/>
                  </a:lnTo>
                  <a:lnTo>
                    <a:pt x="245" y="220"/>
                  </a:lnTo>
                  <a:lnTo>
                    <a:pt x="245" y="221"/>
                  </a:lnTo>
                  <a:lnTo>
                    <a:pt x="246" y="221"/>
                  </a:lnTo>
                  <a:lnTo>
                    <a:pt x="246" y="222"/>
                  </a:lnTo>
                  <a:lnTo>
                    <a:pt x="246" y="224"/>
                  </a:lnTo>
                  <a:lnTo>
                    <a:pt x="246" y="225"/>
                  </a:lnTo>
                  <a:lnTo>
                    <a:pt x="248" y="225"/>
                  </a:lnTo>
                  <a:lnTo>
                    <a:pt x="246" y="225"/>
                  </a:lnTo>
                  <a:lnTo>
                    <a:pt x="248" y="225"/>
                  </a:lnTo>
                  <a:lnTo>
                    <a:pt x="248" y="226"/>
                  </a:lnTo>
                  <a:lnTo>
                    <a:pt x="248" y="225"/>
                  </a:lnTo>
                  <a:lnTo>
                    <a:pt x="249" y="225"/>
                  </a:lnTo>
                  <a:lnTo>
                    <a:pt x="250" y="225"/>
                  </a:lnTo>
                  <a:lnTo>
                    <a:pt x="250" y="226"/>
                  </a:lnTo>
                  <a:lnTo>
                    <a:pt x="251" y="226"/>
                  </a:lnTo>
                  <a:lnTo>
                    <a:pt x="250" y="226"/>
                  </a:lnTo>
                  <a:lnTo>
                    <a:pt x="250" y="228"/>
                  </a:lnTo>
                  <a:lnTo>
                    <a:pt x="251" y="228"/>
                  </a:lnTo>
                  <a:lnTo>
                    <a:pt x="253" y="228"/>
                  </a:lnTo>
                  <a:lnTo>
                    <a:pt x="253" y="229"/>
                  </a:lnTo>
                  <a:lnTo>
                    <a:pt x="254" y="229"/>
                  </a:lnTo>
                  <a:lnTo>
                    <a:pt x="254" y="230"/>
                  </a:lnTo>
                  <a:lnTo>
                    <a:pt x="255" y="230"/>
                  </a:lnTo>
                  <a:lnTo>
                    <a:pt x="255" y="232"/>
                  </a:lnTo>
                  <a:lnTo>
                    <a:pt x="257" y="232"/>
                  </a:lnTo>
                  <a:lnTo>
                    <a:pt x="258" y="232"/>
                  </a:lnTo>
                  <a:lnTo>
                    <a:pt x="259" y="232"/>
                  </a:lnTo>
                  <a:lnTo>
                    <a:pt x="261" y="232"/>
                  </a:lnTo>
                  <a:lnTo>
                    <a:pt x="261" y="233"/>
                  </a:lnTo>
                  <a:lnTo>
                    <a:pt x="261" y="232"/>
                  </a:lnTo>
                  <a:lnTo>
                    <a:pt x="262" y="232"/>
                  </a:lnTo>
                  <a:lnTo>
                    <a:pt x="263" y="232"/>
                  </a:lnTo>
                  <a:lnTo>
                    <a:pt x="263" y="233"/>
                  </a:lnTo>
                  <a:lnTo>
                    <a:pt x="265" y="233"/>
                  </a:lnTo>
                  <a:lnTo>
                    <a:pt x="265" y="234"/>
                  </a:lnTo>
                  <a:lnTo>
                    <a:pt x="265" y="235"/>
                  </a:lnTo>
                  <a:lnTo>
                    <a:pt x="265" y="237"/>
                  </a:lnTo>
                  <a:lnTo>
                    <a:pt x="266" y="237"/>
                  </a:lnTo>
                  <a:lnTo>
                    <a:pt x="266" y="238"/>
                  </a:lnTo>
                  <a:lnTo>
                    <a:pt x="267" y="238"/>
                  </a:lnTo>
                  <a:lnTo>
                    <a:pt x="267" y="239"/>
                  </a:lnTo>
                  <a:lnTo>
                    <a:pt x="268" y="239"/>
                  </a:lnTo>
                  <a:lnTo>
                    <a:pt x="268" y="241"/>
                  </a:lnTo>
                  <a:lnTo>
                    <a:pt x="270" y="241"/>
                  </a:lnTo>
                  <a:lnTo>
                    <a:pt x="270" y="239"/>
                  </a:lnTo>
                  <a:lnTo>
                    <a:pt x="271" y="239"/>
                  </a:lnTo>
                  <a:lnTo>
                    <a:pt x="271" y="241"/>
                  </a:lnTo>
                  <a:lnTo>
                    <a:pt x="272" y="241"/>
                  </a:lnTo>
                  <a:lnTo>
                    <a:pt x="272" y="242"/>
                  </a:lnTo>
                  <a:lnTo>
                    <a:pt x="272" y="243"/>
                  </a:lnTo>
                  <a:lnTo>
                    <a:pt x="274" y="243"/>
                  </a:lnTo>
                  <a:lnTo>
                    <a:pt x="274" y="245"/>
                  </a:lnTo>
                  <a:lnTo>
                    <a:pt x="274" y="246"/>
                  </a:lnTo>
                  <a:lnTo>
                    <a:pt x="275" y="246"/>
                  </a:lnTo>
                  <a:lnTo>
                    <a:pt x="274" y="246"/>
                  </a:lnTo>
                  <a:lnTo>
                    <a:pt x="275" y="246"/>
                  </a:lnTo>
                  <a:lnTo>
                    <a:pt x="275" y="247"/>
                  </a:lnTo>
                  <a:lnTo>
                    <a:pt x="275" y="249"/>
                  </a:lnTo>
                  <a:lnTo>
                    <a:pt x="275" y="250"/>
                  </a:lnTo>
                  <a:lnTo>
                    <a:pt x="275" y="251"/>
                  </a:lnTo>
                  <a:lnTo>
                    <a:pt x="276" y="251"/>
                  </a:lnTo>
                  <a:lnTo>
                    <a:pt x="276" y="253"/>
                  </a:lnTo>
                  <a:lnTo>
                    <a:pt x="276" y="254"/>
                  </a:lnTo>
                  <a:lnTo>
                    <a:pt x="276" y="255"/>
                  </a:lnTo>
                  <a:lnTo>
                    <a:pt x="278" y="255"/>
                  </a:lnTo>
                  <a:lnTo>
                    <a:pt x="279" y="255"/>
                  </a:lnTo>
                  <a:lnTo>
                    <a:pt x="280" y="255"/>
                  </a:lnTo>
                  <a:lnTo>
                    <a:pt x="280" y="254"/>
                  </a:lnTo>
                  <a:lnTo>
                    <a:pt x="282" y="254"/>
                  </a:lnTo>
                  <a:lnTo>
                    <a:pt x="283" y="254"/>
                  </a:lnTo>
                  <a:lnTo>
                    <a:pt x="283" y="253"/>
                  </a:lnTo>
                  <a:lnTo>
                    <a:pt x="284" y="253"/>
                  </a:lnTo>
                  <a:lnTo>
                    <a:pt x="288" y="253"/>
                  </a:lnTo>
                  <a:lnTo>
                    <a:pt x="289" y="253"/>
                  </a:lnTo>
                  <a:lnTo>
                    <a:pt x="292" y="253"/>
                  </a:lnTo>
                  <a:lnTo>
                    <a:pt x="293" y="253"/>
                  </a:lnTo>
                  <a:lnTo>
                    <a:pt x="293" y="254"/>
                  </a:lnTo>
                  <a:lnTo>
                    <a:pt x="295" y="254"/>
                  </a:lnTo>
                  <a:lnTo>
                    <a:pt x="295" y="253"/>
                  </a:lnTo>
                  <a:lnTo>
                    <a:pt x="296" y="253"/>
                  </a:lnTo>
                  <a:lnTo>
                    <a:pt x="297" y="253"/>
                  </a:lnTo>
                  <a:lnTo>
                    <a:pt x="300" y="251"/>
                  </a:lnTo>
                  <a:lnTo>
                    <a:pt x="305" y="249"/>
                  </a:lnTo>
                  <a:lnTo>
                    <a:pt x="308" y="247"/>
                  </a:lnTo>
                  <a:lnTo>
                    <a:pt x="314" y="249"/>
                  </a:lnTo>
                  <a:lnTo>
                    <a:pt x="321" y="250"/>
                  </a:lnTo>
                  <a:lnTo>
                    <a:pt x="322" y="250"/>
                  </a:lnTo>
                  <a:lnTo>
                    <a:pt x="323" y="250"/>
                  </a:lnTo>
                  <a:lnTo>
                    <a:pt x="325" y="251"/>
                  </a:lnTo>
                  <a:lnTo>
                    <a:pt x="326" y="253"/>
                  </a:lnTo>
                  <a:lnTo>
                    <a:pt x="326" y="254"/>
                  </a:lnTo>
                  <a:lnTo>
                    <a:pt x="327" y="254"/>
                  </a:lnTo>
                  <a:lnTo>
                    <a:pt x="329" y="255"/>
                  </a:lnTo>
                  <a:lnTo>
                    <a:pt x="333" y="256"/>
                  </a:lnTo>
                  <a:lnTo>
                    <a:pt x="335" y="258"/>
                  </a:lnTo>
                  <a:lnTo>
                    <a:pt x="335" y="260"/>
                  </a:lnTo>
                  <a:lnTo>
                    <a:pt x="335" y="262"/>
                  </a:lnTo>
                  <a:lnTo>
                    <a:pt x="337" y="273"/>
                  </a:lnTo>
                  <a:lnTo>
                    <a:pt x="338" y="283"/>
                  </a:lnTo>
                  <a:lnTo>
                    <a:pt x="339" y="285"/>
                  </a:lnTo>
                  <a:lnTo>
                    <a:pt x="339" y="289"/>
                  </a:lnTo>
                  <a:lnTo>
                    <a:pt x="339" y="290"/>
                  </a:lnTo>
                  <a:lnTo>
                    <a:pt x="339" y="292"/>
                  </a:lnTo>
                  <a:lnTo>
                    <a:pt x="341" y="296"/>
                  </a:lnTo>
                  <a:lnTo>
                    <a:pt x="341" y="298"/>
                  </a:lnTo>
                  <a:lnTo>
                    <a:pt x="342" y="297"/>
                  </a:lnTo>
                  <a:lnTo>
                    <a:pt x="347" y="293"/>
                  </a:lnTo>
                  <a:lnTo>
                    <a:pt x="354" y="289"/>
                  </a:lnTo>
                  <a:lnTo>
                    <a:pt x="360" y="285"/>
                  </a:lnTo>
                  <a:lnTo>
                    <a:pt x="363" y="283"/>
                  </a:lnTo>
                  <a:lnTo>
                    <a:pt x="365" y="285"/>
                  </a:lnTo>
                  <a:lnTo>
                    <a:pt x="369" y="288"/>
                  </a:lnTo>
                  <a:lnTo>
                    <a:pt x="372" y="290"/>
                  </a:lnTo>
                  <a:lnTo>
                    <a:pt x="373" y="290"/>
                  </a:lnTo>
                  <a:lnTo>
                    <a:pt x="377" y="294"/>
                  </a:lnTo>
                  <a:lnTo>
                    <a:pt x="382" y="298"/>
                  </a:lnTo>
                  <a:lnTo>
                    <a:pt x="384" y="298"/>
                  </a:lnTo>
                  <a:lnTo>
                    <a:pt x="390" y="304"/>
                  </a:lnTo>
                  <a:lnTo>
                    <a:pt x="390" y="305"/>
                  </a:lnTo>
                  <a:lnTo>
                    <a:pt x="392" y="306"/>
                  </a:lnTo>
                  <a:lnTo>
                    <a:pt x="393" y="306"/>
                  </a:lnTo>
                  <a:lnTo>
                    <a:pt x="394" y="306"/>
                  </a:lnTo>
                  <a:lnTo>
                    <a:pt x="394" y="307"/>
                  </a:lnTo>
                  <a:lnTo>
                    <a:pt x="396" y="307"/>
                  </a:lnTo>
                  <a:lnTo>
                    <a:pt x="397" y="307"/>
                  </a:lnTo>
                  <a:lnTo>
                    <a:pt x="398" y="309"/>
                  </a:lnTo>
                  <a:lnTo>
                    <a:pt x="399" y="309"/>
                  </a:lnTo>
                  <a:lnTo>
                    <a:pt x="401" y="309"/>
                  </a:lnTo>
                  <a:lnTo>
                    <a:pt x="401" y="310"/>
                  </a:lnTo>
                  <a:lnTo>
                    <a:pt x="402" y="310"/>
                  </a:lnTo>
                  <a:lnTo>
                    <a:pt x="403" y="310"/>
                  </a:lnTo>
                  <a:lnTo>
                    <a:pt x="403" y="311"/>
                  </a:lnTo>
                  <a:lnTo>
                    <a:pt x="405" y="311"/>
                  </a:lnTo>
                  <a:lnTo>
                    <a:pt x="406" y="311"/>
                  </a:lnTo>
                  <a:lnTo>
                    <a:pt x="406" y="313"/>
                  </a:lnTo>
                  <a:lnTo>
                    <a:pt x="406" y="314"/>
                  </a:lnTo>
                  <a:lnTo>
                    <a:pt x="407" y="314"/>
                  </a:lnTo>
                  <a:lnTo>
                    <a:pt x="409" y="314"/>
                  </a:lnTo>
                  <a:lnTo>
                    <a:pt x="409" y="315"/>
                  </a:lnTo>
                  <a:lnTo>
                    <a:pt x="409" y="314"/>
                  </a:lnTo>
                  <a:lnTo>
                    <a:pt x="410" y="314"/>
                  </a:lnTo>
                  <a:lnTo>
                    <a:pt x="410" y="315"/>
                  </a:lnTo>
                  <a:lnTo>
                    <a:pt x="411" y="317"/>
                  </a:lnTo>
                  <a:lnTo>
                    <a:pt x="413" y="317"/>
                  </a:lnTo>
                  <a:lnTo>
                    <a:pt x="413" y="318"/>
                  </a:lnTo>
                  <a:lnTo>
                    <a:pt x="413" y="319"/>
                  </a:lnTo>
                  <a:lnTo>
                    <a:pt x="414" y="319"/>
                  </a:lnTo>
                  <a:lnTo>
                    <a:pt x="415" y="319"/>
                  </a:lnTo>
                  <a:lnTo>
                    <a:pt x="415" y="321"/>
                  </a:lnTo>
                  <a:lnTo>
                    <a:pt x="416" y="321"/>
                  </a:lnTo>
                  <a:lnTo>
                    <a:pt x="416" y="322"/>
                  </a:lnTo>
                  <a:lnTo>
                    <a:pt x="418" y="322"/>
                  </a:lnTo>
                  <a:lnTo>
                    <a:pt x="419" y="322"/>
                  </a:lnTo>
                  <a:lnTo>
                    <a:pt x="420" y="322"/>
                  </a:lnTo>
                  <a:lnTo>
                    <a:pt x="422" y="322"/>
                  </a:lnTo>
                  <a:lnTo>
                    <a:pt x="422" y="323"/>
                  </a:lnTo>
                  <a:lnTo>
                    <a:pt x="423" y="323"/>
                  </a:lnTo>
                  <a:lnTo>
                    <a:pt x="423" y="325"/>
                  </a:lnTo>
                  <a:lnTo>
                    <a:pt x="424" y="323"/>
                  </a:lnTo>
                  <a:lnTo>
                    <a:pt x="426" y="323"/>
                  </a:lnTo>
                  <a:lnTo>
                    <a:pt x="426" y="325"/>
                  </a:lnTo>
                  <a:lnTo>
                    <a:pt x="424" y="325"/>
                  </a:lnTo>
                  <a:lnTo>
                    <a:pt x="424" y="326"/>
                  </a:lnTo>
                  <a:lnTo>
                    <a:pt x="423" y="326"/>
                  </a:lnTo>
                  <a:lnTo>
                    <a:pt x="423" y="327"/>
                  </a:lnTo>
                  <a:lnTo>
                    <a:pt x="422" y="327"/>
                  </a:lnTo>
                  <a:lnTo>
                    <a:pt x="422" y="328"/>
                  </a:lnTo>
                  <a:lnTo>
                    <a:pt x="420" y="328"/>
                  </a:lnTo>
                  <a:lnTo>
                    <a:pt x="420" y="330"/>
                  </a:lnTo>
                  <a:lnTo>
                    <a:pt x="419" y="330"/>
                  </a:lnTo>
                  <a:lnTo>
                    <a:pt x="418" y="330"/>
                  </a:lnTo>
                  <a:lnTo>
                    <a:pt x="416" y="330"/>
                  </a:lnTo>
                  <a:lnTo>
                    <a:pt x="415" y="330"/>
                  </a:lnTo>
                  <a:lnTo>
                    <a:pt x="415" y="331"/>
                  </a:lnTo>
                  <a:lnTo>
                    <a:pt x="414" y="331"/>
                  </a:lnTo>
                  <a:lnTo>
                    <a:pt x="413" y="331"/>
                  </a:lnTo>
                  <a:lnTo>
                    <a:pt x="413" y="332"/>
                  </a:lnTo>
                  <a:lnTo>
                    <a:pt x="413" y="334"/>
                  </a:lnTo>
                  <a:lnTo>
                    <a:pt x="411" y="335"/>
                  </a:lnTo>
                  <a:lnTo>
                    <a:pt x="410" y="335"/>
                  </a:lnTo>
                  <a:lnTo>
                    <a:pt x="409" y="336"/>
                  </a:lnTo>
                  <a:lnTo>
                    <a:pt x="409" y="338"/>
                  </a:lnTo>
                  <a:lnTo>
                    <a:pt x="409" y="339"/>
                  </a:lnTo>
                  <a:lnTo>
                    <a:pt x="407" y="339"/>
                  </a:lnTo>
                  <a:lnTo>
                    <a:pt x="407" y="340"/>
                  </a:lnTo>
                  <a:lnTo>
                    <a:pt x="407" y="342"/>
                  </a:lnTo>
                  <a:lnTo>
                    <a:pt x="407" y="343"/>
                  </a:lnTo>
                  <a:lnTo>
                    <a:pt x="406" y="344"/>
                  </a:lnTo>
                  <a:lnTo>
                    <a:pt x="406" y="345"/>
                  </a:lnTo>
                  <a:lnTo>
                    <a:pt x="405" y="347"/>
                  </a:lnTo>
                  <a:lnTo>
                    <a:pt x="403" y="348"/>
                  </a:lnTo>
                  <a:lnTo>
                    <a:pt x="403" y="349"/>
                  </a:lnTo>
                  <a:lnTo>
                    <a:pt x="405" y="349"/>
                  </a:lnTo>
                  <a:lnTo>
                    <a:pt x="406" y="351"/>
                  </a:lnTo>
                  <a:lnTo>
                    <a:pt x="407" y="352"/>
                  </a:lnTo>
                  <a:lnTo>
                    <a:pt x="409" y="353"/>
                  </a:lnTo>
                  <a:lnTo>
                    <a:pt x="409" y="355"/>
                  </a:lnTo>
                  <a:lnTo>
                    <a:pt x="409" y="356"/>
                  </a:lnTo>
                  <a:lnTo>
                    <a:pt x="410" y="356"/>
                  </a:lnTo>
                  <a:lnTo>
                    <a:pt x="411" y="357"/>
                  </a:lnTo>
                  <a:lnTo>
                    <a:pt x="411" y="359"/>
                  </a:lnTo>
                  <a:lnTo>
                    <a:pt x="413" y="359"/>
                  </a:lnTo>
                  <a:lnTo>
                    <a:pt x="414" y="360"/>
                  </a:lnTo>
                  <a:lnTo>
                    <a:pt x="434" y="352"/>
                  </a:lnTo>
                  <a:lnTo>
                    <a:pt x="435" y="352"/>
                  </a:lnTo>
                  <a:lnTo>
                    <a:pt x="436" y="352"/>
                  </a:lnTo>
                  <a:lnTo>
                    <a:pt x="436" y="351"/>
                  </a:lnTo>
                  <a:lnTo>
                    <a:pt x="437" y="351"/>
                  </a:lnTo>
                  <a:lnTo>
                    <a:pt x="439" y="351"/>
                  </a:lnTo>
                  <a:lnTo>
                    <a:pt x="440" y="351"/>
                  </a:lnTo>
                  <a:lnTo>
                    <a:pt x="441" y="352"/>
                  </a:lnTo>
                  <a:lnTo>
                    <a:pt x="443" y="352"/>
                  </a:lnTo>
                  <a:lnTo>
                    <a:pt x="443" y="353"/>
                  </a:lnTo>
                  <a:lnTo>
                    <a:pt x="444" y="353"/>
                  </a:lnTo>
                  <a:lnTo>
                    <a:pt x="445" y="353"/>
                  </a:lnTo>
                  <a:lnTo>
                    <a:pt x="447" y="353"/>
                  </a:lnTo>
                  <a:lnTo>
                    <a:pt x="447" y="355"/>
                  </a:lnTo>
                  <a:lnTo>
                    <a:pt x="448" y="353"/>
                  </a:lnTo>
                  <a:lnTo>
                    <a:pt x="448" y="355"/>
                  </a:lnTo>
                  <a:lnTo>
                    <a:pt x="449" y="355"/>
                  </a:lnTo>
                  <a:lnTo>
                    <a:pt x="451" y="355"/>
                  </a:lnTo>
                  <a:lnTo>
                    <a:pt x="452" y="355"/>
                  </a:lnTo>
                  <a:lnTo>
                    <a:pt x="452" y="356"/>
                  </a:lnTo>
                  <a:lnTo>
                    <a:pt x="453" y="356"/>
                  </a:lnTo>
                  <a:lnTo>
                    <a:pt x="453" y="357"/>
                  </a:lnTo>
                  <a:lnTo>
                    <a:pt x="454" y="357"/>
                  </a:lnTo>
                  <a:lnTo>
                    <a:pt x="456" y="357"/>
                  </a:lnTo>
                  <a:lnTo>
                    <a:pt x="456" y="359"/>
                  </a:lnTo>
                  <a:lnTo>
                    <a:pt x="457" y="359"/>
                  </a:lnTo>
                  <a:lnTo>
                    <a:pt x="457" y="360"/>
                  </a:lnTo>
                  <a:lnTo>
                    <a:pt x="458" y="360"/>
                  </a:lnTo>
                  <a:lnTo>
                    <a:pt x="458" y="361"/>
                  </a:lnTo>
                  <a:lnTo>
                    <a:pt x="460" y="361"/>
                  </a:lnTo>
                  <a:lnTo>
                    <a:pt x="460" y="362"/>
                  </a:lnTo>
                  <a:lnTo>
                    <a:pt x="460" y="364"/>
                  </a:lnTo>
                  <a:lnTo>
                    <a:pt x="461" y="364"/>
                  </a:lnTo>
                  <a:lnTo>
                    <a:pt x="461" y="365"/>
                  </a:lnTo>
                  <a:lnTo>
                    <a:pt x="461" y="366"/>
                  </a:lnTo>
                  <a:lnTo>
                    <a:pt x="460" y="366"/>
                  </a:lnTo>
                  <a:lnTo>
                    <a:pt x="460" y="368"/>
                  </a:lnTo>
                  <a:lnTo>
                    <a:pt x="460" y="369"/>
                  </a:lnTo>
                  <a:lnTo>
                    <a:pt x="461" y="369"/>
                  </a:lnTo>
                  <a:lnTo>
                    <a:pt x="461" y="370"/>
                  </a:lnTo>
                  <a:lnTo>
                    <a:pt x="461" y="372"/>
                  </a:lnTo>
                  <a:lnTo>
                    <a:pt x="462" y="372"/>
                  </a:lnTo>
                  <a:lnTo>
                    <a:pt x="464" y="372"/>
                  </a:lnTo>
                  <a:lnTo>
                    <a:pt x="465" y="372"/>
                  </a:lnTo>
                  <a:lnTo>
                    <a:pt x="466" y="372"/>
                  </a:lnTo>
                  <a:lnTo>
                    <a:pt x="466" y="373"/>
                  </a:lnTo>
                  <a:lnTo>
                    <a:pt x="468" y="373"/>
                  </a:lnTo>
                  <a:lnTo>
                    <a:pt x="468" y="372"/>
                  </a:lnTo>
                  <a:lnTo>
                    <a:pt x="468" y="373"/>
                  </a:lnTo>
                  <a:lnTo>
                    <a:pt x="469" y="373"/>
                  </a:lnTo>
                  <a:lnTo>
                    <a:pt x="469" y="374"/>
                  </a:lnTo>
                  <a:lnTo>
                    <a:pt x="470" y="374"/>
                  </a:lnTo>
                  <a:lnTo>
                    <a:pt x="471" y="374"/>
                  </a:lnTo>
                  <a:lnTo>
                    <a:pt x="471" y="376"/>
                  </a:lnTo>
                  <a:lnTo>
                    <a:pt x="473" y="376"/>
                  </a:lnTo>
                  <a:lnTo>
                    <a:pt x="473" y="377"/>
                  </a:lnTo>
                  <a:lnTo>
                    <a:pt x="474" y="377"/>
                  </a:lnTo>
                  <a:lnTo>
                    <a:pt x="474" y="378"/>
                  </a:lnTo>
                  <a:lnTo>
                    <a:pt x="475" y="378"/>
                  </a:lnTo>
                  <a:lnTo>
                    <a:pt x="475" y="379"/>
                  </a:lnTo>
                  <a:lnTo>
                    <a:pt x="477" y="379"/>
                  </a:lnTo>
                  <a:lnTo>
                    <a:pt x="477" y="381"/>
                  </a:lnTo>
                  <a:lnTo>
                    <a:pt x="478" y="381"/>
                  </a:lnTo>
                  <a:lnTo>
                    <a:pt x="478" y="382"/>
                  </a:lnTo>
                  <a:lnTo>
                    <a:pt x="479" y="383"/>
                  </a:lnTo>
                  <a:lnTo>
                    <a:pt x="479" y="385"/>
                  </a:lnTo>
                  <a:lnTo>
                    <a:pt x="481" y="385"/>
                  </a:lnTo>
                  <a:lnTo>
                    <a:pt x="481" y="386"/>
                  </a:lnTo>
                  <a:lnTo>
                    <a:pt x="482" y="386"/>
                  </a:lnTo>
                  <a:lnTo>
                    <a:pt x="483" y="386"/>
                  </a:lnTo>
                  <a:lnTo>
                    <a:pt x="485" y="387"/>
                  </a:lnTo>
                  <a:lnTo>
                    <a:pt x="485" y="389"/>
                  </a:lnTo>
                  <a:lnTo>
                    <a:pt x="486" y="389"/>
                  </a:lnTo>
                  <a:lnTo>
                    <a:pt x="486" y="390"/>
                  </a:lnTo>
                  <a:lnTo>
                    <a:pt x="487" y="390"/>
                  </a:lnTo>
                  <a:lnTo>
                    <a:pt x="487" y="389"/>
                  </a:lnTo>
                  <a:lnTo>
                    <a:pt x="487" y="390"/>
                  </a:lnTo>
                  <a:lnTo>
                    <a:pt x="489" y="390"/>
                  </a:lnTo>
                  <a:lnTo>
                    <a:pt x="490" y="390"/>
                  </a:lnTo>
                  <a:lnTo>
                    <a:pt x="491" y="390"/>
                  </a:lnTo>
                  <a:lnTo>
                    <a:pt x="492" y="390"/>
                  </a:lnTo>
                  <a:lnTo>
                    <a:pt x="494" y="390"/>
                  </a:lnTo>
                  <a:lnTo>
                    <a:pt x="495" y="390"/>
                  </a:lnTo>
                  <a:lnTo>
                    <a:pt x="495" y="389"/>
                  </a:lnTo>
                  <a:lnTo>
                    <a:pt x="496" y="389"/>
                  </a:lnTo>
                  <a:lnTo>
                    <a:pt x="496" y="387"/>
                  </a:lnTo>
                  <a:lnTo>
                    <a:pt x="498" y="387"/>
                  </a:lnTo>
                  <a:lnTo>
                    <a:pt x="499" y="387"/>
                  </a:lnTo>
                  <a:lnTo>
                    <a:pt x="500" y="386"/>
                  </a:lnTo>
                  <a:lnTo>
                    <a:pt x="502" y="387"/>
                  </a:lnTo>
                  <a:lnTo>
                    <a:pt x="503" y="389"/>
                  </a:lnTo>
                  <a:lnTo>
                    <a:pt x="503" y="390"/>
                  </a:lnTo>
                  <a:lnTo>
                    <a:pt x="504" y="390"/>
                  </a:lnTo>
                  <a:lnTo>
                    <a:pt x="506" y="391"/>
                  </a:lnTo>
                  <a:lnTo>
                    <a:pt x="508" y="391"/>
                  </a:lnTo>
                  <a:lnTo>
                    <a:pt x="509" y="391"/>
                  </a:lnTo>
                  <a:lnTo>
                    <a:pt x="509" y="390"/>
                  </a:lnTo>
                  <a:lnTo>
                    <a:pt x="512" y="390"/>
                  </a:lnTo>
                  <a:lnTo>
                    <a:pt x="513" y="389"/>
                  </a:lnTo>
                  <a:lnTo>
                    <a:pt x="515" y="389"/>
                  </a:lnTo>
                  <a:lnTo>
                    <a:pt x="515" y="387"/>
                  </a:lnTo>
                  <a:lnTo>
                    <a:pt x="516" y="386"/>
                  </a:lnTo>
                  <a:lnTo>
                    <a:pt x="516" y="385"/>
                  </a:lnTo>
                  <a:lnTo>
                    <a:pt x="516" y="383"/>
                  </a:lnTo>
                  <a:lnTo>
                    <a:pt x="517" y="381"/>
                  </a:lnTo>
                  <a:lnTo>
                    <a:pt x="519" y="379"/>
                  </a:lnTo>
                  <a:lnTo>
                    <a:pt x="520" y="376"/>
                  </a:lnTo>
                  <a:lnTo>
                    <a:pt x="520" y="374"/>
                  </a:lnTo>
                  <a:lnTo>
                    <a:pt x="520" y="373"/>
                  </a:lnTo>
                  <a:lnTo>
                    <a:pt x="521" y="373"/>
                  </a:lnTo>
                  <a:lnTo>
                    <a:pt x="521" y="372"/>
                  </a:lnTo>
                  <a:lnTo>
                    <a:pt x="521" y="370"/>
                  </a:lnTo>
                  <a:lnTo>
                    <a:pt x="521" y="369"/>
                  </a:lnTo>
                  <a:lnTo>
                    <a:pt x="521" y="368"/>
                  </a:lnTo>
                  <a:lnTo>
                    <a:pt x="521" y="366"/>
                  </a:lnTo>
                  <a:lnTo>
                    <a:pt x="520" y="365"/>
                  </a:lnTo>
                  <a:lnTo>
                    <a:pt x="520" y="364"/>
                  </a:lnTo>
                  <a:lnTo>
                    <a:pt x="520" y="362"/>
                  </a:lnTo>
                  <a:lnTo>
                    <a:pt x="521" y="362"/>
                  </a:lnTo>
                  <a:lnTo>
                    <a:pt x="521" y="361"/>
                  </a:lnTo>
                  <a:lnTo>
                    <a:pt x="521" y="360"/>
                  </a:lnTo>
                  <a:lnTo>
                    <a:pt x="523" y="359"/>
                  </a:lnTo>
                  <a:lnTo>
                    <a:pt x="524" y="357"/>
                  </a:lnTo>
                  <a:lnTo>
                    <a:pt x="524" y="356"/>
                  </a:lnTo>
                  <a:lnTo>
                    <a:pt x="525" y="356"/>
                  </a:lnTo>
                  <a:lnTo>
                    <a:pt x="525" y="355"/>
                  </a:lnTo>
                  <a:lnTo>
                    <a:pt x="527" y="353"/>
                  </a:lnTo>
                  <a:lnTo>
                    <a:pt x="527" y="352"/>
                  </a:lnTo>
                  <a:lnTo>
                    <a:pt x="527" y="351"/>
                  </a:lnTo>
                  <a:lnTo>
                    <a:pt x="527" y="349"/>
                  </a:lnTo>
                  <a:lnTo>
                    <a:pt x="527" y="348"/>
                  </a:lnTo>
                  <a:lnTo>
                    <a:pt x="528" y="348"/>
                  </a:lnTo>
                  <a:lnTo>
                    <a:pt x="528" y="347"/>
                  </a:lnTo>
                  <a:lnTo>
                    <a:pt x="528" y="345"/>
                  </a:lnTo>
                  <a:lnTo>
                    <a:pt x="528" y="344"/>
                  </a:lnTo>
                  <a:lnTo>
                    <a:pt x="529" y="344"/>
                  </a:lnTo>
                  <a:lnTo>
                    <a:pt x="529" y="343"/>
                  </a:lnTo>
                  <a:lnTo>
                    <a:pt x="529" y="342"/>
                  </a:lnTo>
                  <a:lnTo>
                    <a:pt x="530" y="342"/>
                  </a:lnTo>
                  <a:lnTo>
                    <a:pt x="530" y="340"/>
                  </a:lnTo>
                  <a:lnTo>
                    <a:pt x="530" y="339"/>
                  </a:lnTo>
                  <a:lnTo>
                    <a:pt x="529" y="339"/>
                  </a:lnTo>
                  <a:lnTo>
                    <a:pt x="529" y="338"/>
                  </a:lnTo>
                  <a:lnTo>
                    <a:pt x="529" y="336"/>
                  </a:lnTo>
                  <a:lnTo>
                    <a:pt x="529" y="335"/>
                  </a:lnTo>
                  <a:lnTo>
                    <a:pt x="529" y="334"/>
                  </a:lnTo>
                  <a:lnTo>
                    <a:pt x="529" y="332"/>
                  </a:lnTo>
                  <a:lnTo>
                    <a:pt x="529" y="331"/>
                  </a:lnTo>
                  <a:lnTo>
                    <a:pt x="528" y="331"/>
                  </a:lnTo>
                  <a:lnTo>
                    <a:pt x="527" y="330"/>
                  </a:lnTo>
                  <a:lnTo>
                    <a:pt x="525" y="330"/>
                  </a:lnTo>
                  <a:lnTo>
                    <a:pt x="524" y="330"/>
                  </a:lnTo>
                  <a:lnTo>
                    <a:pt x="523" y="330"/>
                  </a:lnTo>
                  <a:lnTo>
                    <a:pt x="523" y="328"/>
                  </a:lnTo>
                  <a:lnTo>
                    <a:pt x="523" y="327"/>
                  </a:lnTo>
                  <a:lnTo>
                    <a:pt x="523" y="326"/>
                  </a:lnTo>
                  <a:lnTo>
                    <a:pt x="523" y="325"/>
                  </a:lnTo>
                  <a:lnTo>
                    <a:pt x="523" y="323"/>
                  </a:lnTo>
                  <a:lnTo>
                    <a:pt x="523" y="322"/>
                  </a:lnTo>
                  <a:lnTo>
                    <a:pt x="523" y="321"/>
                  </a:lnTo>
                  <a:lnTo>
                    <a:pt x="523" y="319"/>
                  </a:lnTo>
                  <a:lnTo>
                    <a:pt x="523" y="318"/>
                  </a:lnTo>
                  <a:lnTo>
                    <a:pt x="523" y="317"/>
                  </a:lnTo>
                  <a:lnTo>
                    <a:pt x="523" y="315"/>
                  </a:lnTo>
                  <a:lnTo>
                    <a:pt x="523" y="314"/>
                  </a:lnTo>
                  <a:lnTo>
                    <a:pt x="523" y="313"/>
                  </a:lnTo>
                  <a:lnTo>
                    <a:pt x="523" y="311"/>
                  </a:lnTo>
                  <a:lnTo>
                    <a:pt x="524" y="310"/>
                  </a:lnTo>
                  <a:lnTo>
                    <a:pt x="524" y="309"/>
                  </a:lnTo>
                  <a:lnTo>
                    <a:pt x="524" y="307"/>
                  </a:lnTo>
                  <a:lnTo>
                    <a:pt x="524" y="306"/>
                  </a:lnTo>
                  <a:lnTo>
                    <a:pt x="525" y="305"/>
                  </a:lnTo>
                  <a:lnTo>
                    <a:pt x="525" y="306"/>
                  </a:lnTo>
                  <a:lnTo>
                    <a:pt x="527" y="306"/>
                  </a:lnTo>
                  <a:lnTo>
                    <a:pt x="528" y="306"/>
                  </a:lnTo>
                  <a:lnTo>
                    <a:pt x="529" y="306"/>
                  </a:lnTo>
                  <a:lnTo>
                    <a:pt x="529" y="305"/>
                  </a:lnTo>
                  <a:lnTo>
                    <a:pt x="530" y="305"/>
                  </a:lnTo>
                  <a:lnTo>
                    <a:pt x="532" y="306"/>
                  </a:lnTo>
                  <a:lnTo>
                    <a:pt x="533" y="306"/>
                  </a:lnTo>
                  <a:lnTo>
                    <a:pt x="534" y="305"/>
                  </a:lnTo>
                  <a:lnTo>
                    <a:pt x="536" y="305"/>
                  </a:lnTo>
                  <a:lnTo>
                    <a:pt x="537" y="305"/>
                  </a:lnTo>
                  <a:lnTo>
                    <a:pt x="538" y="305"/>
                  </a:lnTo>
                  <a:lnTo>
                    <a:pt x="540" y="305"/>
                  </a:lnTo>
                  <a:lnTo>
                    <a:pt x="541" y="305"/>
                  </a:lnTo>
                  <a:lnTo>
                    <a:pt x="542" y="305"/>
                  </a:lnTo>
                  <a:lnTo>
                    <a:pt x="544" y="305"/>
                  </a:lnTo>
                  <a:lnTo>
                    <a:pt x="545" y="305"/>
                  </a:lnTo>
                  <a:lnTo>
                    <a:pt x="546" y="305"/>
                  </a:lnTo>
                  <a:lnTo>
                    <a:pt x="547" y="305"/>
                  </a:lnTo>
                  <a:lnTo>
                    <a:pt x="549" y="305"/>
                  </a:lnTo>
                  <a:lnTo>
                    <a:pt x="550" y="305"/>
                  </a:lnTo>
                  <a:lnTo>
                    <a:pt x="551" y="305"/>
                  </a:lnTo>
                  <a:lnTo>
                    <a:pt x="551" y="306"/>
                  </a:lnTo>
                  <a:lnTo>
                    <a:pt x="553" y="307"/>
                  </a:lnTo>
                  <a:lnTo>
                    <a:pt x="553" y="309"/>
                  </a:lnTo>
                  <a:lnTo>
                    <a:pt x="553" y="310"/>
                  </a:lnTo>
                  <a:lnTo>
                    <a:pt x="553" y="311"/>
                  </a:lnTo>
                  <a:lnTo>
                    <a:pt x="553" y="313"/>
                  </a:lnTo>
                  <a:lnTo>
                    <a:pt x="553" y="314"/>
                  </a:lnTo>
                  <a:lnTo>
                    <a:pt x="553" y="315"/>
                  </a:lnTo>
                  <a:lnTo>
                    <a:pt x="554" y="317"/>
                  </a:lnTo>
                  <a:lnTo>
                    <a:pt x="555" y="317"/>
                  </a:lnTo>
                  <a:lnTo>
                    <a:pt x="557" y="317"/>
                  </a:lnTo>
                  <a:lnTo>
                    <a:pt x="557" y="318"/>
                  </a:lnTo>
                  <a:lnTo>
                    <a:pt x="558" y="318"/>
                  </a:lnTo>
                  <a:lnTo>
                    <a:pt x="559" y="318"/>
                  </a:lnTo>
                  <a:lnTo>
                    <a:pt x="559" y="319"/>
                  </a:lnTo>
                  <a:lnTo>
                    <a:pt x="561" y="319"/>
                  </a:lnTo>
                  <a:lnTo>
                    <a:pt x="561" y="321"/>
                  </a:lnTo>
                  <a:lnTo>
                    <a:pt x="562" y="321"/>
                  </a:lnTo>
                  <a:lnTo>
                    <a:pt x="562" y="322"/>
                  </a:lnTo>
                  <a:lnTo>
                    <a:pt x="563" y="322"/>
                  </a:lnTo>
                  <a:lnTo>
                    <a:pt x="565" y="322"/>
                  </a:lnTo>
                  <a:lnTo>
                    <a:pt x="566" y="322"/>
                  </a:lnTo>
                  <a:lnTo>
                    <a:pt x="566" y="323"/>
                  </a:lnTo>
                  <a:lnTo>
                    <a:pt x="567" y="323"/>
                  </a:lnTo>
                  <a:lnTo>
                    <a:pt x="567" y="322"/>
                  </a:lnTo>
                  <a:lnTo>
                    <a:pt x="568" y="322"/>
                  </a:lnTo>
                  <a:lnTo>
                    <a:pt x="570" y="322"/>
                  </a:lnTo>
                  <a:lnTo>
                    <a:pt x="570" y="321"/>
                  </a:lnTo>
                  <a:lnTo>
                    <a:pt x="571" y="321"/>
                  </a:lnTo>
                  <a:lnTo>
                    <a:pt x="571" y="319"/>
                  </a:lnTo>
                  <a:lnTo>
                    <a:pt x="571" y="318"/>
                  </a:lnTo>
                  <a:lnTo>
                    <a:pt x="571" y="317"/>
                  </a:lnTo>
                  <a:lnTo>
                    <a:pt x="572" y="317"/>
                  </a:lnTo>
                  <a:lnTo>
                    <a:pt x="572" y="315"/>
                  </a:lnTo>
                  <a:lnTo>
                    <a:pt x="571" y="315"/>
                  </a:lnTo>
                  <a:lnTo>
                    <a:pt x="571" y="314"/>
                  </a:lnTo>
                  <a:lnTo>
                    <a:pt x="570" y="314"/>
                  </a:lnTo>
                  <a:lnTo>
                    <a:pt x="568" y="314"/>
                  </a:lnTo>
                  <a:lnTo>
                    <a:pt x="568" y="313"/>
                  </a:lnTo>
                  <a:lnTo>
                    <a:pt x="567" y="313"/>
                  </a:lnTo>
                  <a:lnTo>
                    <a:pt x="567" y="311"/>
                  </a:lnTo>
                  <a:lnTo>
                    <a:pt x="567" y="310"/>
                  </a:lnTo>
                  <a:lnTo>
                    <a:pt x="566" y="310"/>
                  </a:lnTo>
                  <a:lnTo>
                    <a:pt x="566" y="309"/>
                  </a:lnTo>
                  <a:lnTo>
                    <a:pt x="567" y="309"/>
                  </a:lnTo>
                  <a:lnTo>
                    <a:pt x="567" y="307"/>
                  </a:lnTo>
                  <a:lnTo>
                    <a:pt x="567" y="306"/>
                  </a:lnTo>
                  <a:lnTo>
                    <a:pt x="568" y="306"/>
                  </a:lnTo>
                  <a:lnTo>
                    <a:pt x="567" y="306"/>
                  </a:lnTo>
                  <a:lnTo>
                    <a:pt x="567" y="305"/>
                  </a:lnTo>
                  <a:lnTo>
                    <a:pt x="567" y="306"/>
                  </a:lnTo>
                  <a:lnTo>
                    <a:pt x="568" y="306"/>
                  </a:lnTo>
                  <a:lnTo>
                    <a:pt x="570" y="306"/>
                  </a:lnTo>
                  <a:lnTo>
                    <a:pt x="571" y="306"/>
                  </a:lnTo>
                  <a:lnTo>
                    <a:pt x="571" y="307"/>
                  </a:lnTo>
                  <a:lnTo>
                    <a:pt x="572" y="307"/>
                  </a:lnTo>
                  <a:lnTo>
                    <a:pt x="574" y="307"/>
                  </a:lnTo>
                  <a:lnTo>
                    <a:pt x="575" y="307"/>
                  </a:lnTo>
                  <a:lnTo>
                    <a:pt x="576" y="307"/>
                  </a:lnTo>
                  <a:lnTo>
                    <a:pt x="576" y="306"/>
                  </a:lnTo>
                  <a:lnTo>
                    <a:pt x="578" y="306"/>
                  </a:lnTo>
                  <a:lnTo>
                    <a:pt x="579" y="306"/>
                  </a:lnTo>
                  <a:lnTo>
                    <a:pt x="580" y="306"/>
                  </a:lnTo>
                  <a:lnTo>
                    <a:pt x="582" y="306"/>
                  </a:lnTo>
                  <a:lnTo>
                    <a:pt x="583" y="306"/>
                  </a:lnTo>
                  <a:lnTo>
                    <a:pt x="583" y="305"/>
                  </a:lnTo>
                  <a:lnTo>
                    <a:pt x="583" y="306"/>
                  </a:lnTo>
                  <a:lnTo>
                    <a:pt x="584" y="306"/>
                  </a:lnTo>
                  <a:lnTo>
                    <a:pt x="585" y="306"/>
                  </a:lnTo>
                  <a:lnTo>
                    <a:pt x="585" y="307"/>
                  </a:lnTo>
                  <a:lnTo>
                    <a:pt x="587" y="307"/>
                  </a:lnTo>
                  <a:lnTo>
                    <a:pt x="587" y="309"/>
                  </a:lnTo>
                  <a:lnTo>
                    <a:pt x="588" y="309"/>
                  </a:lnTo>
                  <a:lnTo>
                    <a:pt x="588" y="310"/>
                  </a:lnTo>
                  <a:lnTo>
                    <a:pt x="589" y="310"/>
                  </a:lnTo>
                  <a:lnTo>
                    <a:pt x="589" y="311"/>
                  </a:lnTo>
                  <a:lnTo>
                    <a:pt x="591" y="311"/>
                  </a:lnTo>
                  <a:lnTo>
                    <a:pt x="591" y="313"/>
                  </a:lnTo>
                  <a:lnTo>
                    <a:pt x="591" y="314"/>
                  </a:lnTo>
                  <a:lnTo>
                    <a:pt x="592" y="314"/>
                  </a:lnTo>
                  <a:lnTo>
                    <a:pt x="592" y="315"/>
                  </a:lnTo>
                  <a:lnTo>
                    <a:pt x="593" y="315"/>
                  </a:lnTo>
                  <a:lnTo>
                    <a:pt x="595" y="315"/>
                  </a:lnTo>
                  <a:lnTo>
                    <a:pt x="595" y="317"/>
                  </a:lnTo>
                  <a:lnTo>
                    <a:pt x="596" y="317"/>
                  </a:lnTo>
                  <a:lnTo>
                    <a:pt x="596" y="318"/>
                  </a:lnTo>
                  <a:lnTo>
                    <a:pt x="597" y="318"/>
                  </a:lnTo>
                  <a:lnTo>
                    <a:pt x="597" y="319"/>
                  </a:lnTo>
                  <a:lnTo>
                    <a:pt x="596" y="319"/>
                  </a:lnTo>
                  <a:lnTo>
                    <a:pt x="596" y="321"/>
                  </a:lnTo>
                  <a:lnTo>
                    <a:pt x="597" y="321"/>
                  </a:lnTo>
                  <a:lnTo>
                    <a:pt x="597" y="322"/>
                  </a:lnTo>
                  <a:lnTo>
                    <a:pt x="599" y="322"/>
                  </a:lnTo>
                  <a:lnTo>
                    <a:pt x="599" y="323"/>
                  </a:lnTo>
                  <a:lnTo>
                    <a:pt x="599" y="325"/>
                  </a:lnTo>
                  <a:lnTo>
                    <a:pt x="599" y="326"/>
                  </a:lnTo>
                  <a:lnTo>
                    <a:pt x="600" y="326"/>
                  </a:lnTo>
                  <a:lnTo>
                    <a:pt x="600" y="327"/>
                  </a:lnTo>
                  <a:lnTo>
                    <a:pt x="600"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2"/>
                  </a:lnTo>
                  <a:lnTo>
                    <a:pt x="601" y="342"/>
                  </a:lnTo>
                  <a:lnTo>
                    <a:pt x="601" y="343"/>
                  </a:lnTo>
                  <a:lnTo>
                    <a:pt x="601" y="344"/>
                  </a:lnTo>
                  <a:lnTo>
                    <a:pt x="602" y="344"/>
                  </a:lnTo>
                  <a:lnTo>
                    <a:pt x="602" y="345"/>
                  </a:lnTo>
                  <a:lnTo>
                    <a:pt x="601" y="345"/>
                  </a:lnTo>
                  <a:lnTo>
                    <a:pt x="601" y="347"/>
                  </a:lnTo>
                  <a:lnTo>
                    <a:pt x="601" y="348"/>
                  </a:lnTo>
                  <a:lnTo>
                    <a:pt x="602" y="348"/>
                  </a:lnTo>
                  <a:lnTo>
                    <a:pt x="604" y="348"/>
                  </a:lnTo>
                  <a:lnTo>
                    <a:pt x="605" y="348"/>
                  </a:lnTo>
                  <a:lnTo>
                    <a:pt x="605" y="349"/>
                  </a:lnTo>
                  <a:lnTo>
                    <a:pt x="605" y="351"/>
                  </a:lnTo>
                  <a:lnTo>
                    <a:pt x="605" y="352"/>
                  </a:lnTo>
                  <a:lnTo>
                    <a:pt x="604" y="352"/>
                  </a:lnTo>
                  <a:lnTo>
                    <a:pt x="604" y="353"/>
                  </a:lnTo>
                  <a:lnTo>
                    <a:pt x="604" y="355"/>
                  </a:lnTo>
                  <a:lnTo>
                    <a:pt x="604" y="356"/>
                  </a:lnTo>
                  <a:lnTo>
                    <a:pt x="605" y="356"/>
                  </a:lnTo>
                  <a:lnTo>
                    <a:pt x="605" y="357"/>
                  </a:lnTo>
                  <a:lnTo>
                    <a:pt x="606" y="357"/>
                  </a:lnTo>
                  <a:lnTo>
                    <a:pt x="606" y="359"/>
                  </a:lnTo>
                  <a:lnTo>
                    <a:pt x="606" y="360"/>
                  </a:lnTo>
                  <a:lnTo>
                    <a:pt x="605" y="360"/>
                  </a:lnTo>
                  <a:lnTo>
                    <a:pt x="606" y="360"/>
                  </a:lnTo>
                  <a:lnTo>
                    <a:pt x="606" y="361"/>
                  </a:lnTo>
                  <a:lnTo>
                    <a:pt x="606" y="362"/>
                  </a:lnTo>
                  <a:lnTo>
                    <a:pt x="606" y="364"/>
                  </a:lnTo>
                  <a:lnTo>
                    <a:pt x="608" y="364"/>
                  </a:lnTo>
                  <a:lnTo>
                    <a:pt x="606" y="364"/>
                  </a:lnTo>
                  <a:lnTo>
                    <a:pt x="606" y="365"/>
                  </a:lnTo>
                  <a:lnTo>
                    <a:pt x="606" y="366"/>
                  </a:lnTo>
                  <a:lnTo>
                    <a:pt x="606" y="368"/>
                  </a:lnTo>
                  <a:lnTo>
                    <a:pt x="608" y="368"/>
                  </a:lnTo>
                  <a:lnTo>
                    <a:pt x="608" y="369"/>
                  </a:lnTo>
                  <a:lnTo>
                    <a:pt x="606" y="369"/>
                  </a:lnTo>
                  <a:lnTo>
                    <a:pt x="608" y="369"/>
                  </a:lnTo>
                  <a:lnTo>
                    <a:pt x="608" y="370"/>
                  </a:lnTo>
                  <a:lnTo>
                    <a:pt x="608" y="372"/>
                  </a:lnTo>
                  <a:lnTo>
                    <a:pt x="609" y="372"/>
                  </a:lnTo>
                  <a:lnTo>
                    <a:pt x="609" y="373"/>
                  </a:lnTo>
                  <a:lnTo>
                    <a:pt x="609"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9" y="387"/>
                  </a:lnTo>
                  <a:lnTo>
                    <a:pt x="609" y="389"/>
                  </a:lnTo>
                  <a:lnTo>
                    <a:pt x="609" y="390"/>
                  </a:lnTo>
                  <a:lnTo>
                    <a:pt x="610" y="390"/>
                  </a:lnTo>
                  <a:lnTo>
                    <a:pt x="610" y="391"/>
                  </a:lnTo>
                  <a:lnTo>
                    <a:pt x="610" y="393"/>
                  </a:lnTo>
                  <a:lnTo>
                    <a:pt x="609" y="393"/>
                  </a:lnTo>
                  <a:lnTo>
                    <a:pt x="609" y="394"/>
                  </a:lnTo>
                  <a:lnTo>
                    <a:pt x="608" y="394"/>
                  </a:lnTo>
                  <a:lnTo>
                    <a:pt x="606" y="395"/>
                  </a:lnTo>
                  <a:lnTo>
                    <a:pt x="606" y="397"/>
                  </a:lnTo>
                  <a:lnTo>
                    <a:pt x="606" y="398"/>
                  </a:lnTo>
                  <a:lnTo>
                    <a:pt x="605" y="398"/>
                  </a:lnTo>
                  <a:lnTo>
                    <a:pt x="605" y="399"/>
                  </a:lnTo>
                  <a:lnTo>
                    <a:pt x="605" y="400"/>
                  </a:lnTo>
                  <a:lnTo>
                    <a:pt x="605" y="402"/>
                  </a:lnTo>
                  <a:lnTo>
                    <a:pt x="605" y="403"/>
                  </a:lnTo>
                  <a:lnTo>
                    <a:pt x="604" y="403"/>
                  </a:lnTo>
                  <a:lnTo>
                    <a:pt x="604" y="404"/>
                  </a:lnTo>
                  <a:lnTo>
                    <a:pt x="604" y="406"/>
                  </a:lnTo>
                  <a:lnTo>
                    <a:pt x="604" y="407"/>
                  </a:lnTo>
                  <a:lnTo>
                    <a:pt x="604" y="406"/>
                  </a:lnTo>
                  <a:lnTo>
                    <a:pt x="605" y="406"/>
                  </a:lnTo>
                  <a:lnTo>
                    <a:pt x="605" y="404"/>
                  </a:lnTo>
                  <a:lnTo>
                    <a:pt x="606" y="403"/>
                  </a:lnTo>
                  <a:lnTo>
                    <a:pt x="606" y="402"/>
                  </a:lnTo>
                  <a:lnTo>
                    <a:pt x="608" y="402"/>
                  </a:lnTo>
                  <a:lnTo>
                    <a:pt x="608" y="400"/>
                  </a:lnTo>
                  <a:lnTo>
                    <a:pt x="609" y="400"/>
                  </a:lnTo>
                  <a:lnTo>
                    <a:pt x="609" y="399"/>
                  </a:lnTo>
                  <a:lnTo>
                    <a:pt x="610" y="399"/>
                  </a:lnTo>
                  <a:lnTo>
                    <a:pt x="612" y="398"/>
                  </a:lnTo>
                  <a:lnTo>
                    <a:pt x="613" y="398"/>
                  </a:lnTo>
                  <a:lnTo>
                    <a:pt x="613" y="397"/>
                  </a:lnTo>
                  <a:lnTo>
                    <a:pt x="613" y="395"/>
                  </a:lnTo>
                  <a:lnTo>
                    <a:pt x="613" y="394"/>
                  </a:lnTo>
                  <a:lnTo>
                    <a:pt x="614" y="394"/>
                  </a:lnTo>
                  <a:lnTo>
                    <a:pt x="616" y="394"/>
                  </a:lnTo>
                  <a:lnTo>
                    <a:pt x="616" y="393"/>
                  </a:lnTo>
                  <a:lnTo>
                    <a:pt x="617" y="393"/>
                  </a:lnTo>
                  <a:lnTo>
                    <a:pt x="617" y="391"/>
                  </a:lnTo>
                  <a:lnTo>
                    <a:pt x="617" y="390"/>
                  </a:lnTo>
                  <a:lnTo>
                    <a:pt x="618" y="390"/>
                  </a:lnTo>
                  <a:lnTo>
                    <a:pt x="618" y="389"/>
                  </a:lnTo>
                  <a:lnTo>
                    <a:pt x="620" y="387"/>
                  </a:lnTo>
                  <a:lnTo>
                    <a:pt x="620" y="386"/>
                  </a:lnTo>
                  <a:lnTo>
                    <a:pt x="621" y="386"/>
                  </a:lnTo>
                  <a:lnTo>
                    <a:pt x="622" y="386"/>
                  </a:lnTo>
                  <a:lnTo>
                    <a:pt x="622" y="385"/>
                  </a:lnTo>
                  <a:lnTo>
                    <a:pt x="623" y="385"/>
                  </a:lnTo>
                  <a:lnTo>
                    <a:pt x="625" y="385"/>
                  </a:lnTo>
                  <a:lnTo>
                    <a:pt x="626" y="385"/>
                  </a:lnTo>
                  <a:lnTo>
                    <a:pt x="626" y="383"/>
                  </a:lnTo>
                  <a:lnTo>
                    <a:pt x="627" y="383"/>
                  </a:lnTo>
                  <a:lnTo>
                    <a:pt x="629" y="383"/>
                  </a:lnTo>
                  <a:lnTo>
                    <a:pt x="630" y="383"/>
                  </a:lnTo>
                  <a:lnTo>
                    <a:pt x="630" y="382"/>
                  </a:lnTo>
                  <a:lnTo>
                    <a:pt x="631" y="382"/>
                  </a:lnTo>
                  <a:lnTo>
                    <a:pt x="633" y="382"/>
                  </a:lnTo>
                  <a:lnTo>
                    <a:pt x="633" y="381"/>
                  </a:lnTo>
                  <a:lnTo>
                    <a:pt x="634" y="381"/>
                  </a:lnTo>
                  <a:lnTo>
                    <a:pt x="635" y="381"/>
                  </a:lnTo>
                  <a:lnTo>
                    <a:pt x="635" y="379"/>
                  </a:lnTo>
                  <a:lnTo>
                    <a:pt x="637" y="379"/>
                  </a:lnTo>
                  <a:lnTo>
                    <a:pt x="637" y="381"/>
                  </a:lnTo>
                  <a:lnTo>
                    <a:pt x="635" y="381"/>
                  </a:lnTo>
                  <a:lnTo>
                    <a:pt x="634" y="381"/>
                  </a:lnTo>
                  <a:lnTo>
                    <a:pt x="634" y="382"/>
                  </a:lnTo>
                  <a:lnTo>
                    <a:pt x="634" y="383"/>
                  </a:lnTo>
                  <a:lnTo>
                    <a:pt x="635" y="383"/>
                  </a:lnTo>
                  <a:lnTo>
                    <a:pt x="635" y="385"/>
                  </a:lnTo>
                  <a:lnTo>
                    <a:pt x="637" y="385"/>
                  </a:lnTo>
                  <a:lnTo>
                    <a:pt x="638" y="385"/>
                  </a:lnTo>
                  <a:lnTo>
                    <a:pt x="638" y="386"/>
                  </a:lnTo>
                  <a:lnTo>
                    <a:pt x="639" y="386"/>
                  </a:lnTo>
                  <a:lnTo>
                    <a:pt x="640" y="387"/>
                  </a:lnTo>
                  <a:lnTo>
                    <a:pt x="642" y="387"/>
                  </a:lnTo>
                  <a:lnTo>
                    <a:pt x="643" y="389"/>
                  </a:lnTo>
                  <a:lnTo>
                    <a:pt x="644" y="389"/>
                  </a:lnTo>
                  <a:lnTo>
                    <a:pt x="644" y="390"/>
                  </a:lnTo>
                  <a:lnTo>
                    <a:pt x="646" y="390"/>
                  </a:lnTo>
                  <a:lnTo>
                    <a:pt x="647" y="391"/>
                  </a:lnTo>
                  <a:lnTo>
                    <a:pt x="647" y="393"/>
                  </a:lnTo>
                  <a:lnTo>
                    <a:pt x="650" y="393"/>
                  </a:lnTo>
                  <a:lnTo>
                    <a:pt x="651" y="393"/>
                  </a:lnTo>
                  <a:lnTo>
                    <a:pt x="652" y="394"/>
                  </a:lnTo>
                  <a:lnTo>
                    <a:pt x="654" y="394"/>
                  </a:lnTo>
                  <a:lnTo>
                    <a:pt x="655" y="394"/>
                  </a:lnTo>
                  <a:lnTo>
                    <a:pt x="656" y="395"/>
                  </a:lnTo>
                  <a:lnTo>
                    <a:pt x="658" y="395"/>
                  </a:lnTo>
                  <a:lnTo>
                    <a:pt x="659" y="397"/>
                  </a:lnTo>
                  <a:lnTo>
                    <a:pt x="659" y="398"/>
                  </a:lnTo>
                  <a:lnTo>
                    <a:pt x="660" y="398"/>
                  </a:lnTo>
                  <a:lnTo>
                    <a:pt x="660" y="399"/>
                  </a:lnTo>
                  <a:lnTo>
                    <a:pt x="660" y="400"/>
                  </a:lnTo>
                  <a:lnTo>
                    <a:pt x="660" y="402"/>
                  </a:lnTo>
                  <a:lnTo>
                    <a:pt x="660" y="403"/>
                  </a:lnTo>
                  <a:lnTo>
                    <a:pt x="660" y="404"/>
                  </a:lnTo>
                  <a:lnTo>
                    <a:pt x="659" y="407"/>
                  </a:lnTo>
                  <a:lnTo>
                    <a:pt x="659" y="408"/>
                  </a:lnTo>
                  <a:lnTo>
                    <a:pt x="659" y="410"/>
                  </a:lnTo>
                  <a:lnTo>
                    <a:pt x="659" y="411"/>
                  </a:lnTo>
                  <a:lnTo>
                    <a:pt x="659" y="412"/>
                  </a:lnTo>
                  <a:lnTo>
                    <a:pt x="660" y="415"/>
                  </a:lnTo>
                  <a:lnTo>
                    <a:pt x="660" y="416"/>
                  </a:lnTo>
                  <a:lnTo>
                    <a:pt x="660" y="419"/>
                  </a:lnTo>
                  <a:lnTo>
                    <a:pt x="661" y="420"/>
                  </a:lnTo>
                  <a:lnTo>
                    <a:pt x="663" y="420"/>
                  </a:lnTo>
                  <a:lnTo>
                    <a:pt x="667" y="417"/>
                  </a:lnTo>
                  <a:lnTo>
                    <a:pt x="671" y="415"/>
                  </a:lnTo>
                  <a:lnTo>
                    <a:pt x="673" y="415"/>
                  </a:lnTo>
                  <a:lnTo>
                    <a:pt x="676" y="415"/>
                  </a:lnTo>
                  <a:lnTo>
                    <a:pt x="678" y="416"/>
                  </a:lnTo>
                  <a:lnTo>
                    <a:pt x="680" y="417"/>
                  </a:lnTo>
                  <a:lnTo>
                    <a:pt x="681" y="419"/>
                  </a:lnTo>
                  <a:lnTo>
                    <a:pt x="684" y="420"/>
                  </a:lnTo>
                  <a:lnTo>
                    <a:pt x="686" y="421"/>
                  </a:lnTo>
                  <a:lnTo>
                    <a:pt x="689" y="423"/>
                  </a:lnTo>
                  <a:lnTo>
                    <a:pt x="692" y="424"/>
                  </a:lnTo>
                  <a:lnTo>
                    <a:pt x="693" y="424"/>
                  </a:lnTo>
                  <a:lnTo>
                    <a:pt x="694" y="424"/>
                  </a:lnTo>
                  <a:lnTo>
                    <a:pt x="693" y="425"/>
                  </a:lnTo>
                  <a:lnTo>
                    <a:pt x="693" y="427"/>
                  </a:lnTo>
                  <a:lnTo>
                    <a:pt x="692" y="427"/>
                  </a:lnTo>
                  <a:lnTo>
                    <a:pt x="692" y="428"/>
                  </a:lnTo>
                  <a:lnTo>
                    <a:pt x="692" y="429"/>
                  </a:lnTo>
                  <a:lnTo>
                    <a:pt x="690" y="431"/>
                  </a:lnTo>
                  <a:lnTo>
                    <a:pt x="692" y="431"/>
                  </a:lnTo>
                  <a:lnTo>
                    <a:pt x="692" y="432"/>
                  </a:lnTo>
                  <a:lnTo>
                    <a:pt x="690" y="432"/>
                  </a:lnTo>
                  <a:lnTo>
                    <a:pt x="690" y="433"/>
                  </a:lnTo>
                  <a:lnTo>
                    <a:pt x="690" y="434"/>
                  </a:lnTo>
                  <a:lnTo>
                    <a:pt x="689" y="434"/>
                  </a:lnTo>
                  <a:lnTo>
                    <a:pt x="689" y="436"/>
                  </a:lnTo>
                  <a:lnTo>
                    <a:pt x="689" y="437"/>
                  </a:lnTo>
                  <a:lnTo>
                    <a:pt x="688" y="437"/>
                  </a:lnTo>
                  <a:lnTo>
                    <a:pt x="688" y="438"/>
                  </a:lnTo>
                  <a:lnTo>
                    <a:pt x="688" y="440"/>
                  </a:lnTo>
                  <a:lnTo>
                    <a:pt x="686" y="441"/>
                  </a:lnTo>
                  <a:lnTo>
                    <a:pt x="685" y="442"/>
                  </a:lnTo>
                  <a:lnTo>
                    <a:pt x="685" y="444"/>
                  </a:lnTo>
                  <a:lnTo>
                    <a:pt x="685" y="445"/>
                  </a:lnTo>
                  <a:lnTo>
                    <a:pt x="682" y="446"/>
                  </a:lnTo>
                  <a:lnTo>
                    <a:pt x="681" y="446"/>
                  </a:lnTo>
                  <a:lnTo>
                    <a:pt x="681" y="448"/>
                  </a:lnTo>
                  <a:lnTo>
                    <a:pt x="680" y="448"/>
                  </a:lnTo>
                  <a:lnTo>
                    <a:pt x="680" y="449"/>
                  </a:lnTo>
                  <a:lnTo>
                    <a:pt x="678" y="449"/>
                  </a:lnTo>
                  <a:lnTo>
                    <a:pt x="677" y="450"/>
                  </a:lnTo>
                  <a:lnTo>
                    <a:pt x="676" y="450"/>
                  </a:lnTo>
                  <a:lnTo>
                    <a:pt x="675" y="450"/>
                  </a:lnTo>
                  <a:lnTo>
                    <a:pt x="673" y="450"/>
                  </a:lnTo>
                  <a:lnTo>
                    <a:pt x="672" y="450"/>
                  </a:lnTo>
                  <a:lnTo>
                    <a:pt x="672" y="449"/>
                  </a:lnTo>
                  <a:lnTo>
                    <a:pt x="671" y="449"/>
                  </a:lnTo>
                  <a:lnTo>
                    <a:pt x="669" y="449"/>
                  </a:lnTo>
                  <a:lnTo>
                    <a:pt x="668" y="449"/>
                  </a:lnTo>
                  <a:lnTo>
                    <a:pt x="667" y="449"/>
                  </a:lnTo>
                  <a:lnTo>
                    <a:pt x="667" y="448"/>
                  </a:lnTo>
                  <a:lnTo>
                    <a:pt x="665" y="448"/>
                  </a:lnTo>
                  <a:lnTo>
                    <a:pt x="664" y="448"/>
                  </a:lnTo>
                  <a:lnTo>
                    <a:pt x="663" y="448"/>
                  </a:lnTo>
                  <a:lnTo>
                    <a:pt x="663" y="446"/>
                  </a:lnTo>
                  <a:lnTo>
                    <a:pt x="661" y="446"/>
                  </a:lnTo>
                  <a:lnTo>
                    <a:pt x="661" y="445"/>
                  </a:lnTo>
                  <a:lnTo>
                    <a:pt x="660" y="444"/>
                  </a:lnTo>
                  <a:lnTo>
                    <a:pt x="661" y="444"/>
                  </a:lnTo>
                  <a:lnTo>
                    <a:pt x="660" y="444"/>
                  </a:lnTo>
                  <a:lnTo>
                    <a:pt x="660" y="442"/>
                  </a:lnTo>
                  <a:lnTo>
                    <a:pt x="660" y="444"/>
                  </a:lnTo>
                  <a:lnTo>
                    <a:pt x="656" y="446"/>
                  </a:lnTo>
                  <a:lnTo>
                    <a:pt x="655" y="448"/>
                  </a:lnTo>
                  <a:lnTo>
                    <a:pt x="654" y="449"/>
                  </a:lnTo>
                  <a:lnTo>
                    <a:pt x="652" y="451"/>
                  </a:lnTo>
                  <a:lnTo>
                    <a:pt x="651" y="454"/>
                  </a:lnTo>
                  <a:lnTo>
                    <a:pt x="648" y="455"/>
                  </a:lnTo>
                  <a:lnTo>
                    <a:pt x="648" y="457"/>
                  </a:lnTo>
                  <a:lnTo>
                    <a:pt x="647" y="457"/>
                  </a:lnTo>
                  <a:lnTo>
                    <a:pt x="646" y="458"/>
                  </a:lnTo>
                  <a:lnTo>
                    <a:pt x="644" y="459"/>
                  </a:lnTo>
                  <a:lnTo>
                    <a:pt x="643" y="461"/>
                  </a:lnTo>
                  <a:lnTo>
                    <a:pt x="639" y="463"/>
                  </a:lnTo>
                  <a:lnTo>
                    <a:pt x="637" y="466"/>
                  </a:lnTo>
                  <a:lnTo>
                    <a:pt x="630" y="472"/>
                  </a:lnTo>
                  <a:lnTo>
                    <a:pt x="630" y="474"/>
                  </a:lnTo>
                  <a:lnTo>
                    <a:pt x="629" y="474"/>
                  </a:lnTo>
                  <a:lnTo>
                    <a:pt x="629" y="475"/>
                  </a:lnTo>
                  <a:lnTo>
                    <a:pt x="625" y="475"/>
                  </a:lnTo>
                  <a:lnTo>
                    <a:pt x="623" y="476"/>
                  </a:lnTo>
                  <a:lnTo>
                    <a:pt x="622" y="478"/>
                  </a:lnTo>
                  <a:lnTo>
                    <a:pt x="621" y="478"/>
                  </a:lnTo>
                  <a:lnTo>
                    <a:pt x="618" y="478"/>
                  </a:lnTo>
                  <a:lnTo>
                    <a:pt x="617" y="479"/>
                  </a:lnTo>
                  <a:lnTo>
                    <a:pt x="620" y="489"/>
                  </a:lnTo>
                  <a:lnTo>
                    <a:pt x="625" y="505"/>
                  </a:lnTo>
                  <a:lnTo>
                    <a:pt x="626" y="505"/>
                  </a:lnTo>
                  <a:lnTo>
                    <a:pt x="626" y="506"/>
                  </a:lnTo>
                  <a:lnTo>
                    <a:pt x="626" y="508"/>
                  </a:lnTo>
                  <a:lnTo>
                    <a:pt x="627" y="509"/>
                  </a:lnTo>
                  <a:lnTo>
                    <a:pt x="627" y="510"/>
                  </a:lnTo>
                  <a:lnTo>
                    <a:pt x="629" y="512"/>
                  </a:lnTo>
                  <a:lnTo>
                    <a:pt x="629" y="514"/>
                  </a:lnTo>
                  <a:lnTo>
                    <a:pt x="629" y="516"/>
                  </a:lnTo>
                  <a:lnTo>
                    <a:pt x="630" y="517"/>
                  </a:lnTo>
                  <a:lnTo>
                    <a:pt x="631" y="520"/>
                  </a:lnTo>
                  <a:lnTo>
                    <a:pt x="631" y="521"/>
                  </a:lnTo>
                  <a:lnTo>
                    <a:pt x="631" y="522"/>
                  </a:lnTo>
                  <a:lnTo>
                    <a:pt x="631" y="523"/>
                  </a:lnTo>
                  <a:lnTo>
                    <a:pt x="631" y="525"/>
                  </a:lnTo>
                  <a:lnTo>
                    <a:pt x="633" y="525"/>
                  </a:lnTo>
                  <a:lnTo>
                    <a:pt x="634" y="525"/>
                  </a:lnTo>
                  <a:lnTo>
                    <a:pt x="634" y="523"/>
                  </a:lnTo>
                  <a:lnTo>
                    <a:pt x="635" y="523"/>
                  </a:lnTo>
                  <a:lnTo>
                    <a:pt x="635" y="522"/>
                  </a:lnTo>
                  <a:lnTo>
                    <a:pt x="637" y="522"/>
                  </a:lnTo>
                  <a:lnTo>
                    <a:pt x="638" y="522"/>
                  </a:lnTo>
                  <a:lnTo>
                    <a:pt x="638" y="523"/>
                  </a:lnTo>
                  <a:lnTo>
                    <a:pt x="639" y="523"/>
                  </a:lnTo>
                  <a:lnTo>
                    <a:pt x="640" y="523"/>
                  </a:lnTo>
                  <a:lnTo>
                    <a:pt x="640" y="525"/>
                  </a:lnTo>
                  <a:lnTo>
                    <a:pt x="642" y="525"/>
                  </a:lnTo>
                  <a:lnTo>
                    <a:pt x="642" y="526"/>
                  </a:lnTo>
                  <a:lnTo>
                    <a:pt x="643" y="526"/>
                  </a:lnTo>
                  <a:lnTo>
                    <a:pt x="643" y="527"/>
                  </a:lnTo>
                  <a:lnTo>
                    <a:pt x="643" y="529"/>
                  </a:lnTo>
                  <a:lnTo>
                    <a:pt x="644" y="529"/>
                  </a:lnTo>
                  <a:lnTo>
                    <a:pt x="644" y="530"/>
                  </a:lnTo>
                  <a:lnTo>
                    <a:pt x="646" y="530"/>
                  </a:lnTo>
                  <a:lnTo>
                    <a:pt x="646" y="531"/>
                  </a:lnTo>
                  <a:lnTo>
                    <a:pt x="647" y="533"/>
                  </a:lnTo>
                  <a:lnTo>
                    <a:pt x="647" y="534"/>
                  </a:lnTo>
                  <a:lnTo>
                    <a:pt x="648" y="534"/>
                  </a:lnTo>
                  <a:lnTo>
                    <a:pt x="650" y="534"/>
                  </a:lnTo>
                  <a:lnTo>
                    <a:pt x="650" y="535"/>
                  </a:lnTo>
                  <a:lnTo>
                    <a:pt x="651" y="535"/>
                  </a:lnTo>
                  <a:lnTo>
                    <a:pt x="651" y="537"/>
                  </a:lnTo>
                  <a:lnTo>
                    <a:pt x="652" y="537"/>
                  </a:lnTo>
                  <a:lnTo>
                    <a:pt x="652" y="535"/>
                  </a:lnTo>
                  <a:lnTo>
                    <a:pt x="654" y="535"/>
                  </a:lnTo>
                  <a:lnTo>
                    <a:pt x="654" y="537"/>
                  </a:lnTo>
                  <a:lnTo>
                    <a:pt x="655" y="537"/>
                  </a:lnTo>
                  <a:lnTo>
                    <a:pt x="655" y="538"/>
                  </a:lnTo>
                  <a:lnTo>
                    <a:pt x="655" y="539"/>
                  </a:lnTo>
                  <a:lnTo>
                    <a:pt x="655" y="540"/>
                  </a:lnTo>
                  <a:lnTo>
                    <a:pt x="655" y="542"/>
                  </a:lnTo>
                  <a:lnTo>
                    <a:pt x="656" y="542"/>
                  </a:lnTo>
                  <a:lnTo>
                    <a:pt x="658" y="542"/>
                  </a:lnTo>
                  <a:lnTo>
                    <a:pt x="660" y="542"/>
                  </a:lnTo>
                  <a:lnTo>
                    <a:pt x="661" y="542"/>
                  </a:lnTo>
                  <a:lnTo>
                    <a:pt x="661" y="540"/>
                  </a:lnTo>
                  <a:lnTo>
                    <a:pt x="667" y="542"/>
                  </a:lnTo>
                  <a:lnTo>
                    <a:pt x="671" y="543"/>
                  </a:lnTo>
                  <a:lnTo>
                    <a:pt x="675" y="544"/>
                  </a:lnTo>
                  <a:lnTo>
                    <a:pt x="677" y="546"/>
                  </a:lnTo>
                  <a:lnTo>
                    <a:pt x="680" y="546"/>
                  </a:lnTo>
                  <a:lnTo>
                    <a:pt x="681" y="547"/>
                  </a:lnTo>
                  <a:lnTo>
                    <a:pt x="684" y="547"/>
                  </a:lnTo>
                  <a:lnTo>
                    <a:pt x="686" y="548"/>
                  </a:lnTo>
                  <a:lnTo>
                    <a:pt x="692" y="550"/>
                  </a:lnTo>
                  <a:lnTo>
                    <a:pt x="693" y="550"/>
                  </a:lnTo>
                  <a:lnTo>
                    <a:pt x="694" y="551"/>
                  </a:lnTo>
                  <a:lnTo>
                    <a:pt x="695" y="551"/>
                  </a:lnTo>
                  <a:lnTo>
                    <a:pt x="698" y="552"/>
                  </a:lnTo>
                  <a:lnTo>
                    <a:pt x="702" y="556"/>
                  </a:lnTo>
                  <a:lnTo>
                    <a:pt x="705" y="559"/>
                  </a:lnTo>
                  <a:lnTo>
                    <a:pt x="705" y="560"/>
                  </a:lnTo>
                  <a:lnTo>
                    <a:pt x="709" y="565"/>
                  </a:lnTo>
                  <a:lnTo>
                    <a:pt x="710" y="567"/>
                  </a:lnTo>
                  <a:lnTo>
                    <a:pt x="713" y="568"/>
                  </a:lnTo>
                  <a:lnTo>
                    <a:pt x="714" y="568"/>
                  </a:lnTo>
                  <a:lnTo>
                    <a:pt x="716" y="568"/>
                  </a:lnTo>
                  <a:lnTo>
                    <a:pt x="718" y="569"/>
                  </a:lnTo>
                  <a:lnTo>
                    <a:pt x="722" y="571"/>
                  </a:lnTo>
                  <a:lnTo>
                    <a:pt x="723" y="571"/>
                  </a:lnTo>
                  <a:lnTo>
                    <a:pt x="724" y="572"/>
                  </a:lnTo>
                  <a:lnTo>
                    <a:pt x="726" y="573"/>
                  </a:lnTo>
                  <a:lnTo>
                    <a:pt x="727" y="573"/>
                  </a:lnTo>
                  <a:lnTo>
                    <a:pt x="728" y="573"/>
                  </a:lnTo>
                  <a:lnTo>
                    <a:pt x="728" y="575"/>
                  </a:lnTo>
                  <a:lnTo>
                    <a:pt x="730" y="575"/>
                  </a:lnTo>
                  <a:lnTo>
                    <a:pt x="731" y="575"/>
                  </a:lnTo>
                  <a:lnTo>
                    <a:pt x="732" y="575"/>
                  </a:lnTo>
                  <a:lnTo>
                    <a:pt x="732" y="576"/>
                  </a:lnTo>
                  <a:lnTo>
                    <a:pt x="735" y="576"/>
                  </a:lnTo>
                  <a:lnTo>
                    <a:pt x="736" y="576"/>
                  </a:lnTo>
                  <a:lnTo>
                    <a:pt x="736" y="577"/>
                  </a:lnTo>
                  <a:lnTo>
                    <a:pt x="739" y="577"/>
                  </a:lnTo>
                  <a:lnTo>
                    <a:pt x="739" y="578"/>
                  </a:lnTo>
                  <a:lnTo>
                    <a:pt x="740" y="578"/>
                  </a:lnTo>
                  <a:lnTo>
                    <a:pt x="740" y="580"/>
                  </a:lnTo>
                  <a:lnTo>
                    <a:pt x="741" y="581"/>
                  </a:lnTo>
                  <a:lnTo>
                    <a:pt x="743" y="582"/>
                  </a:lnTo>
                  <a:lnTo>
                    <a:pt x="744" y="584"/>
                  </a:lnTo>
                  <a:lnTo>
                    <a:pt x="744" y="585"/>
                  </a:lnTo>
                  <a:lnTo>
                    <a:pt x="744" y="586"/>
                  </a:lnTo>
                  <a:lnTo>
                    <a:pt x="745" y="588"/>
                  </a:lnTo>
                  <a:lnTo>
                    <a:pt x="747" y="589"/>
                  </a:lnTo>
                  <a:lnTo>
                    <a:pt x="747" y="590"/>
                  </a:lnTo>
                  <a:lnTo>
                    <a:pt x="749" y="592"/>
                  </a:lnTo>
                  <a:lnTo>
                    <a:pt x="751" y="593"/>
                  </a:lnTo>
                  <a:lnTo>
                    <a:pt x="752" y="593"/>
                  </a:lnTo>
                  <a:lnTo>
                    <a:pt x="753" y="593"/>
                  </a:lnTo>
                  <a:lnTo>
                    <a:pt x="754" y="594"/>
                  </a:lnTo>
                  <a:lnTo>
                    <a:pt x="756" y="594"/>
                  </a:lnTo>
                  <a:lnTo>
                    <a:pt x="757" y="595"/>
                  </a:lnTo>
                  <a:lnTo>
                    <a:pt x="757" y="597"/>
                  </a:lnTo>
                  <a:lnTo>
                    <a:pt x="758" y="597"/>
                  </a:lnTo>
                  <a:lnTo>
                    <a:pt x="758" y="598"/>
                  </a:lnTo>
                  <a:lnTo>
                    <a:pt x="760" y="598"/>
                  </a:lnTo>
                  <a:lnTo>
                    <a:pt x="760" y="599"/>
                  </a:lnTo>
                  <a:lnTo>
                    <a:pt x="761" y="599"/>
                  </a:lnTo>
                  <a:lnTo>
                    <a:pt x="762" y="601"/>
                  </a:lnTo>
                  <a:lnTo>
                    <a:pt x="764" y="602"/>
                  </a:lnTo>
                  <a:lnTo>
                    <a:pt x="764" y="603"/>
                  </a:lnTo>
                  <a:lnTo>
                    <a:pt x="765" y="603"/>
                  </a:lnTo>
                  <a:lnTo>
                    <a:pt x="765" y="605"/>
                  </a:lnTo>
                  <a:lnTo>
                    <a:pt x="766" y="605"/>
                  </a:lnTo>
                  <a:lnTo>
                    <a:pt x="766" y="606"/>
                  </a:lnTo>
                  <a:lnTo>
                    <a:pt x="768" y="606"/>
                  </a:lnTo>
                  <a:lnTo>
                    <a:pt x="769" y="606"/>
                  </a:lnTo>
                  <a:lnTo>
                    <a:pt x="770" y="606"/>
                  </a:lnTo>
                  <a:lnTo>
                    <a:pt x="771" y="606"/>
                  </a:lnTo>
                  <a:lnTo>
                    <a:pt x="771" y="607"/>
                  </a:lnTo>
                  <a:lnTo>
                    <a:pt x="771" y="609"/>
                  </a:lnTo>
                  <a:lnTo>
                    <a:pt x="771" y="610"/>
                  </a:lnTo>
                  <a:lnTo>
                    <a:pt x="773" y="610"/>
                  </a:lnTo>
                  <a:lnTo>
                    <a:pt x="773" y="611"/>
                  </a:lnTo>
                  <a:lnTo>
                    <a:pt x="773" y="612"/>
                  </a:lnTo>
                  <a:lnTo>
                    <a:pt x="774" y="612"/>
                  </a:lnTo>
                  <a:lnTo>
                    <a:pt x="774" y="614"/>
                  </a:lnTo>
                  <a:lnTo>
                    <a:pt x="774" y="615"/>
                  </a:lnTo>
                  <a:lnTo>
                    <a:pt x="774" y="616"/>
                  </a:lnTo>
                  <a:lnTo>
                    <a:pt x="774" y="618"/>
                  </a:lnTo>
                  <a:lnTo>
                    <a:pt x="774" y="619"/>
                  </a:lnTo>
                  <a:lnTo>
                    <a:pt x="773" y="619"/>
                  </a:lnTo>
                  <a:lnTo>
                    <a:pt x="773" y="620"/>
                  </a:lnTo>
                  <a:lnTo>
                    <a:pt x="774" y="620"/>
                  </a:lnTo>
                  <a:lnTo>
                    <a:pt x="774" y="622"/>
                  </a:lnTo>
                  <a:lnTo>
                    <a:pt x="775" y="622"/>
                  </a:lnTo>
                  <a:lnTo>
                    <a:pt x="775" y="623"/>
                  </a:lnTo>
                  <a:lnTo>
                    <a:pt x="777" y="623"/>
                  </a:lnTo>
                  <a:lnTo>
                    <a:pt x="777" y="624"/>
                  </a:lnTo>
                  <a:lnTo>
                    <a:pt x="777" y="626"/>
                  </a:lnTo>
                  <a:lnTo>
                    <a:pt x="778" y="627"/>
                  </a:lnTo>
                  <a:lnTo>
                    <a:pt x="779" y="627"/>
                  </a:lnTo>
                  <a:lnTo>
                    <a:pt x="779" y="628"/>
                  </a:lnTo>
                  <a:lnTo>
                    <a:pt x="781" y="628"/>
                  </a:lnTo>
                  <a:lnTo>
                    <a:pt x="781" y="630"/>
                  </a:lnTo>
                  <a:lnTo>
                    <a:pt x="782" y="630"/>
                  </a:lnTo>
                  <a:lnTo>
                    <a:pt x="782" y="631"/>
                  </a:lnTo>
                  <a:lnTo>
                    <a:pt x="783" y="631"/>
                  </a:lnTo>
                  <a:lnTo>
                    <a:pt x="785" y="631"/>
                  </a:lnTo>
                  <a:lnTo>
                    <a:pt x="786" y="631"/>
                  </a:lnTo>
                  <a:lnTo>
                    <a:pt x="787" y="631"/>
                  </a:lnTo>
                  <a:lnTo>
                    <a:pt x="787" y="630"/>
                  </a:lnTo>
                  <a:lnTo>
                    <a:pt x="788" y="630"/>
                  </a:lnTo>
                  <a:lnTo>
                    <a:pt x="790" y="630"/>
                  </a:lnTo>
                  <a:lnTo>
                    <a:pt x="791" y="630"/>
                  </a:lnTo>
                  <a:lnTo>
                    <a:pt x="791" y="631"/>
                  </a:lnTo>
                  <a:lnTo>
                    <a:pt x="792" y="631"/>
                  </a:lnTo>
                  <a:lnTo>
                    <a:pt x="792" y="632"/>
                  </a:lnTo>
                  <a:lnTo>
                    <a:pt x="794" y="633"/>
                  </a:lnTo>
                  <a:lnTo>
                    <a:pt x="795" y="635"/>
                  </a:lnTo>
                  <a:lnTo>
                    <a:pt x="795" y="636"/>
                  </a:lnTo>
                  <a:lnTo>
                    <a:pt x="796" y="637"/>
                  </a:lnTo>
                  <a:lnTo>
                    <a:pt x="796" y="639"/>
                  </a:lnTo>
                  <a:lnTo>
                    <a:pt x="798" y="640"/>
                  </a:lnTo>
                  <a:lnTo>
                    <a:pt x="798" y="641"/>
                  </a:lnTo>
                  <a:lnTo>
                    <a:pt x="799" y="641"/>
                  </a:lnTo>
                  <a:lnTo>
                    <a:pt x="799" y="643"/>
                  </a:lnTo>
                  <a:lnTo>
                    <a:pt x="799" y="644"/>
                  </a:lnTo>
                  <a:lnTo>
                    <a:pt x="800" y="644"/>
                  </a:lnTo>
                  <a:lnTo>
                    <a:pt x="800" y="645"/>
                  </a:lnTo>
                  <a:lnTo>
                    <a:pt x="802" y="645"/>
                  </a:lnTo>
                  <a:lnTo>
                    <a:pt x="802" y="647"/>
                  </a:lnTo>
                  <a:lnTo>
                    <a:pt x="803" y="647"/>
                  </a:lnTo>
                  <a:lnTo>
                    <a:pt x="803" y="648"/>
                  </a:lnTo>
                  <a:lnTo>
                    <a:pt x="804" y="648"/>
                  </a:lnTo>
                  <a:lnTo>
                    <a:pt x="804" y="649"/>
                  </a:lnTo>
                  <a:lnTo>
                    <a:pt x="804" y="650"/>
                  </a:lnTo>
                  <a:lnTo>
                    <a:pt x="804" y="652"/>
                  </a:lnTo>
                  <a:lnTo>
                    <a:pt x="804" y="653"/>
                  </a:lnTo>
                  <a:lnTo>
                    <a:pt x="804" y="654"/>
                  </a:lnTo>
                  <a:lnTo>
                    <a:pt x="804" y="656"/>
                  </a:lnTo>
                  <a:lnTo>
                    <a:pt x="804" y="657"/>
                  </a:lnTo>
                  <a:lnTo>
                    <a:pt x="806" y="657"/>
                  </a:lnTo>
                  <a:lnTo>
                    <a:pt x="807" y="657"/>
                  </a:lnTo>
                  <a:lnTo>
                    <a:pt x="807" y="658"/>
                  </a:lnTo>
                  <a:lnTo>
                    <a:pt x="808" y="660"/>
                  </a:lnTo>
                  <a:lnTo>
                    <a:pt x="808" y="661"/>
                  </a:lnTo>
                  <a:lnTo>
                    <a:pt x="809" y="661"/>
                  </a:lnTo>
                  <a:lnTo>
                    <a:pt x="811" y="661"/>
                  </a:lnTo>
                  <a:lnTo>
                    <a:pt x="811" y="662"/>
                  </a:lnTo>
                  <a:lnTo>
                    <a:pt x="812" y="662"/>
                  </a:lnTo>
                  <a:lnTo>
                    <a:pt x="812" y="664"/>
                  </a:lnTo>
                  <a:lnTo>
                    <a:pt x="813" y="664"/>
                  </a:lnTo>
                  <a:lnTo>
                    <a:pt x="815" y="665"/>
                  </a:lnTo>
                  <a:lnTo>
                    <a:pt x="816" y="664"/>
                  </a:lnTo>
                  <a:lnTo>
                    <a:pt x="817" y="664"/>
                  </a:lnTo>
                  <a:lnTo>
                    <a:pt x="819" y="662"/>
                  </a:lnTo>
                  <a:lnTo>
                    <a:pt x="820" y="662"/>
                  </a:lnTo>
                  <a:lnTo>
                    <a:pt x="821" y="662"/>
                  </a:lnTo>
                  <a:lnTo>
                    <a:pt x="823" y="662"/>
                  </a:lnTo>
                  <a:lnTo>
                    <a:pt x="823" y="661"/>
                  </a:lnTo>
                  <a:lnTo>
                    <a:pt x="824" y="661"/>
                  </a:lnTo>
                  <a:lnTo>
                    <a:pt x="824" y="660"/>
                  </a:lnTo>
                  <a:lnTo>
                    <a:pt x="824" y="658"/>
                  </a:lnTo>
                  <a:lnTo>
                    <a:pt x="824" y="657"/>
                  </a:lnTo>
                  <a:lnTo>
                    <a:pt x="825" y="657"/>
                  </a:lnTo>
                  <a:lnTo>
                    <a:pt x="826" y="657"/>
                  </a:lnTo>
                  <a:lnTo>
                    <a:pt x="826" y="656"/>
                  </a:lnTo>
                  <a:lnTo>
                    <a:pt x="829" y="656"/>
                  </a:lnTo>
                  <a:lnTo>
                    <a:pt x="830" y="654"/>
                  </a:lnTo>
                  <a:lnTo>
                    <a:pt x="832" y="654"/>
                  </a:lnTo>
                  <a:lnTo>
                    <a:pt x="833" y="654"/>
                  </a:lnTo>
                  <a:lnTo>
                    <a:pt x="834" y="654"/>
                  </a:lnTo>
                  <a:lnTo>
                    <a:pt x="836" y="654"/>
                  </a:lnTo>
                  <a:lnTo>
                    <a:pt x="837" y="654"/>
                  </a:lnTo>
                  <a:lnTo>
                    <a:pt x="838" y="654"/>
                  </a:lnTo>
                  <a:lnTo>
                    <a:pt x="840" y="656"/>
                  </a:lnTo>
                  <a:lnTo>
                    <a:pt x="840" y="654"/>
                  </a:lnTo>
                  <a:lnTo>
                    <a:pt x="841" y="654"/>
                  </a:lnTo>
                  <a:lnTo>
                    <a:pt x="841" y="656"/>
                  </a:lnTo>
                  <a:lnTo>
                    <a:pt x="842" y="656"/>
                  </a:lnTo>
                  <a:lnTo>
                    <a:pt x="842" y="657"/>
                  </a:lnTo>
                  <a:lnTo>
                    <a:pt x="844" y="658"/>
                  </a:lnTo>
                  <a:lnTo>
                    <a:pt x="845" y="658"/>
                  </a:lnTo>
                  <a:lnTo>
                    <a:pt x="846" y="660"/>
                  </a:lnTo>
                  <a:lnTo>
                    <a:pt x="847" y="660"/>
                  </a:lnTo>
                  <a:lnTo>
                    <a:pt x="847" y="661"/>
                  </a:lnTo>
                  <a:lnTo>
                    <a:pt x="847" y="662"/>
                  </a:lnTo>
                  <a:lnTo>
                    <a:pt x="847" y="664"/>
                  </a:lnTo>
                  <a:lnTo>
                    <a:pt x="847" y="665"/>
                  </a:lnTo>
                  <a:lnTo>
                    <a:pt x="847" y="666"/>
                  </a:lnTo>
                  <a:lnTo>
                    <a:pt x="847" y="667"/>
                  </a:lnTo>
                  <a:lnTo>
                    <a:pt x="849" y="667"/>
                  </a:lnTo>
                  <a:lnTo>
                    <a:pt x="849" y="669"/>
                  </a:lnTo>
                  <a:lnTo>
                    <a:pt x="847" y="669"/>
                  </a:lnTo>
                  <a:lnTo>
                    <a:pt x="847" y="670"/>
                  </a:lnTo>
                  <a:lnTo>
                    <a:pt x="847" y="671"/>
                  </a:lnTo>
                  <a:lnTo>
                    <a:pt x="847" y="673"/>
                  </a:lnTo>
                  <a:lnTo>
                    <a:pt x="847" y="674"/>
                  </a:lnTo>
                  <a:lnTo>
                    <a:pt x="849" y="674"/>
                  </a:lnTo>
                  <a:lnTo>
                    <a:pt x="847" y="674"/>
                  </a:lnTo>
                  <a:lnTo>
                    <a:pt x="847" y="675"/>
                  </a:lnTo>
                  <a:lnTo>
                    <a:pt x="846" y="675"/>
                  </a:lnTo>
                  <a:lnTo>
                    <a:pt x="846" y="677"/>
                  </a:lnTo>
                  <a:lnTo>
                    <a:pt x="846" y="678"/>
                  </a:lnTo>
                  <a:lnTo>
                    <a:pt x="846" y="679"/>
                  </a:lnTo>
                  <a:lnTo>
                    <a:pt x="845" y="679"/>
                  </a:lnTo>
                  <a:lnTo>
                    <a:pt x="845" y="681"/>
                  </a:lnTo>
                  <a:lnTo>
                    <a:pt x="844" y="681"/>
                  </a:lnTo>
                  <a:lnTo>
                    <a:pt x="844" y="682"/>
                  </a:lnTo>
                  <a:lnTo>
                    <a:pt x="842" y="682"/>
                  </a:lnTo>
                  <a:lnTo>
                    <a:pt x="844" y="683"/>
                  </a:lnTo>
                  <a:lnTo>
                    <a:pt x="842" y="683"/>
                  </a:lnTo>
                  <a:lnTo>
                    <a:pt x="842" y="684"/>
                  </a:lnTo>
                  <a:lnTo>
                    <a:pt x="842" y="686"/>
                  </a:lnTo>
                  <a:lnTo>
                    <a:pt x="842" y="687"/>
                  </a:lnTo>
                  <a:lnTo>
                    <a:pt x="841" y="688"/>
                  </a:lnTo>
                  <a:lnTo>
                    <a:pt x="841" y="690"/>
                  </a:lnTo>
                  <a:lnTo>
                    <a:pt x="841" y="691"/>
                  </a:lnTo>
                  <a:lnTo>
                    <a:pt x="840" y="691"/>
                  </a:lnTo>
                  <a:lnTo>
                    <a:pt x="840" y="692"/>
                  </a:lnTo>
                  <a:lnTo>
                    <a:pt x="840" y="694"/>
                  </a:lnTo>
                  <a:lnTo>
                    <a:pt x="838" y="695"/>
                  </a:lnTo>
                  <a:lnTo>
                    <a:pt x="838" y="696"/>
                  </a:lnTo>
                  <a:lnTo>
                    <a:pt x="837" y="696"/>
                  </a:lnTo>
                  <a:lnTo>
                    <a:pt x="837" y="698"/>
                  </a:lnTo>
                  <a:lnTo>
                    <a:pt x="837" y="699"/>
                  </a:lnTo>
                  <a:lnTo>
                    <a:pt x="838" y="700"/>
                  </a:lnTo>
                  <a:lnTo>
                    <a:pt x="838" y="702"/>
                  </a:lnTo>
                  <a:lnTo>
                    <a:pt x="837" y="702"/>
                  </a:lnTo>
                  <a:lnTo>
                    <a:pt x="837" y="703"/>
                  </a:lnTo>
                  <a:lnTo>
                    <a:pt x="836" y="703"/>
                  </a:lnTo>
                  <a:lnTo>
                    <a:pt x="836" y="704"/>
                  </a:lnTo>
                  <a:lnTo>
                    <a:pt x="834" y="704"/>
                  </a:lnTo>
                  <a:lnTo>
                    <a:pt x="834" y="705"/>
                  </a:lnTo>
                  <a:lnTo>
                    <a:pt x="834" y="707"/>
                  </a:lnTo>
                  <a:lnTo>
                    <a:pt x="834" y="708"/>
                  </a:lnTo>
                  <a:lnTo>
                    <a:pt x="833" y="708"/>
                  </a:lnTo>
                  <a:lnTo>
                    <a:pt x="833" y="707"/>
                  </a:lnTo>
                  <a:lnTo>
                    <a:pt x="833" y="708"/>
                  </a:lnTo>
                  <a:lnTo>
                    <a:pt x="832" y="709"/>
                  </a:lnTo>
                  <a:lnTo>
                    <a:pt x="832" y="711"/>
                  </a:lnTo>
                  <a:lnTo>
                    <a:pt x="832" y="712"/>
                  </a:lnTo>
                  <a:lnTo>
                    <a:pt x="832" y="713"/>
                  </a:lnTo>
                  <a:lnTo>
                    <a:pt x="830" y="713"/>
                  </a:lnTo>
                  <a:lnTo>
                    <a:pt x="830" y="715"/>
                  </a:lnTo>
                  <a:lnTo>
                    <a:pt x="830" y="716"/>
                  </a:lnTo>
                  <a:lnTo>
                    <a:pt x="829" y="717"/>
                  </a:lnTo>
                  <a:lnTo>
                    <a:pt x="829" y="719"/>
                  </a:lnTo>
                  <a:lnTo>
                    <a:pt x="829" y="720"/>
                  </a:lnTo>
                  <a:lnTo>
                    <a:pt x="829" y="721"/>
                  </a:lnTo>
                  <a:lnTo>
                    <a:pt x="829" y="722"/>
                  </a:lnTo>
                  <a:lnTo>
                    <a:pt x="829" y="725"/>
                  </a:lnTo>
                  <a:lnTo>
                    <a:pt x="828" y="726"/>
                  </a:lnTo>
                  <a:lnTo>
                    <a:pt x="828" y="728"/>
                  </a:lnTo>
                  <a:lnTo>
                    <a:pt x="828" y="729"/>
                  </a:lnTo>
                  <a:lnTo>
                    <a:pt x="828" y="732"/>
                  </a:lnTo>
                  <a:lnTo>
                    <a:pt x="828" y="733"/>
                  </a:lnTo>
                  <a:lnTo>
                    <a:pt x="826" y="733"/>
                  </a:lnTo>
                  <a:lnTo>
                    <a:pt x="825" y="734"/>
                  </a:lnTo>
                  <a:lnTo>
                    <a:pt x="825" y="736"/>
                  </a:lnTo>
                  <a:lnTo>
                    <a:pt x="826" y="736"/>
                  </a:lnTo>
                  <a:lnTo>
                    <a:pt x="828" y="736"/>
                  </a:lnTo>
                  <a:lnTo>
                    <a:pt x="830" y="736"/>
                  </a:lnTo>
                  <a:lnTo>
                    <a:pt x="832" y="736"/>
                  </a:lnTo>
                  <a:lnTo>
                    <a:pt x="833" y="736"/>
                  </a:lnTo>
                  <a:lnTo>
                    <a:pt x="836" y="736"/>
                  </a:lnTo>
                  <a:lnTo>
                    <a:pt x="837" y="736"/>
                  </a:lnTo>
                  <a:lnTo>
                    <a:pt x="840" y="736"/>
                  </a:lnTo>
                  <a:lnTo>
                    <a:pt x="844" y="736"/>
                  </a:lnTo>
                  <a:lnTo>
                    <a:pt x="845" y="737"/>
                  </a:lnTo>
                  <a:lnTo>
                    <a:pt x="847" y="737"/>
                  </a:lnTo>
                  <a:lnTo>
                    <a:pt x="849" y="737"/>
                  </a:lnTo>
                  <a:lnTo>
                    <a:pt x="850" y="738"/>
                  </a:lnTo>
                  <a:lnTo>
                    <a:pt x="851" y="738"/>
                  </a:lnTo>
                  <a:lnTo>
                    <a:pt x="853" y="738"/>
                  </a:lnTo>
                  <a:lnTo>
                    <a:pt x="854" y="739"/>
                  </a:lnTo>
                  <a:lnTo>
                    <a:pt x="855" y="739"/>
                  </a:lnTo>
                  <a:lnTo>
                    <a:pt x="857" y="741"/>
                  </a:lnTo>
                  <a:lnTo>
                    <a:pt x="858" y="741"/>
                  </a:lnTo>
                  <a:lnTo>
                    <a:pt x="859" y="742"/>
                  </a:lnTo>
                  <a:lnTo>
                    <a:pt x="858" y="742"/>
                  </a:lnTo>
                  <a:lnTo>
                    <a:pt x="858" y="743"/>
                  </a:lnTo>
                  <a:lnTo>
                    <a:pt x="857" y="743"/>
                  </a:lnTo>
                  <a:lnTo>
                    <a:pt x="857" y="745"/>
                  </a:lnTo>
                  <a:lnTo>
                    <a:pt x="857" y="746"/>
                  </a:lnTo>
                  <a:lnTo>
                    <a:pt x="855" y="747"/>
                  </a:lnTo>
                  <a:lnTo>
                    <a:pt x="854" y="747"/>
                  </a:lnTo>
                  <a:lnTo>
                    <a:pt x="854" y="749"/>
                  </a:lnTo>
                  <a:lnTo>
                    <a:pt x="853" y="749"/>
                  </a:lnTo>
                  <a:lnTo>
                    <a:pt x="853" y="750"/>
                  </a:lnTo>
                  <a:lnTo>
                    <a:pt x="851" y="750"/>
                  </a:lnTo>
                  <a:lnTo>
                    <a:pt x="851" y="751"/>
                  </a:lnTo>
                  <a:lnTo>
                    <a:pt x="850" y="753"/>
                  </a:lnTo>
                  <a:lnTo>
                    <a:pt x="849" y="753"/>
                  </a:lnTo>
                  <a:lnTo>
                    <a:pt x="849" y="754"/>
                  </a:lnTo>
                  <a:lnTo>
                    <a:pt x="849" y="755"/>
                  </a:lnTo>
                  <a:lnTo>
                    <a:pt x="849" y="756"/>
                  </a:lnTo>
                  <a:lnTo>
                    <a:pt x="850" y="756"/>
                  </a:lnTo>
                  <a:lnTo>
                    <a:pt x="851" y="756"/>
                  </a:lnTo>
                  <a:lnTo>
                    <a:pt x="853" y="756"/>
                  </a:lnTo>
                  <a:lnTo>
                    <a:pt x="854" y="755"/>
                  </a:lnTo>
                  <a:lnTo>
                    <a:pt x="855" y="755"/>
                  </a:lnTo>
                  <a:lnTo>
                    <a:pt x="857" y="754"/>
                  </a:lnTo>
                  <a:lnTo>
                    <a:pt x="858" y="754"/>
                  </a:lnTo>
                  <a:lnTo>
                    <a:pt x="859" y="753"/>
                  </a:lnTo>
                  <a:lnTo>
                    <a:pt x="861" y="753"/>
                  </a:lnTo>
                  <a:lnTo>
                    <a:pt x="862" y="753"/>
                  </a:lnTo>
                  <a:lnTo>
                    <a:pt x="864" y="753"/>
                  </a:lnTo>
                  <a:lnTo>
                    <a:pt x="866" y="753"/>
                  </a:lnTo>
                  <a:lnTo>
                    <a:pt x="867" y="753"/>
                  </a:lnTo>
                  <a:lnTo>
                    <a:pt x="868" y="754"/>
                  </a:lnTo>
                  <a:lnTo>
                    <a:pt x="870" y="755"/>
                  </a:lnTo>
                  <a:lnTo>
                    <a:pt x="868" y="759"/>
                  </a:lnTo>
                  <a:lnTo>
                    <a:pt x="868" y="762"/>
                  </a:lnTo>
                  <a:lnTo>
                    <a:pt x="867" y="763"/>
                  </a:lnTo>
                  <a:lnTo>
                    <a:pt x="867" y="764"/>
                  </a:lnTo>
                  <a:lnTo>
                    <a:pt x="864" y="768"/>
                  </a:lnTo>
                  <a:lnTo>
                    <a:pt x="864" y="770"/>
                  </a:lnTo>
                  <a:lnTo>
                    <a:pt x="863" y="772"/>
                  </a:lnTo>
                  <a:lnTo>
                    <a:pt x="862" y="774"/>
                  </a:lnTo>
                  <a:lnTo>
                    <a:pt x="861" y="775"/>
                  </a:lnTo>
                  <a:lnTo>
                    <a:pt x="859" y="776"/>
                  </a:lnTo>
                  <a:lnTo>
                    <a:pt x="853" y="777"/>
                  </a:lnTo>
                  <a:lnTo>
                    <a:pt x="851" y="777"/>
                  </a:lnTo>
                  <a:lnTo>
                    <a:pt x="851" y="784"/>
                  </a:lnTo>
                  <a:lnTo>
                    <a:pt x="850" y="784"/>
                  </a:lnTo>
                  <a:lnTo>
                    <a:pt x="849" y="785"/>
                  </a:lnTo>
                  <a:lnTo>
                    <a:pt x="846" y="788"/>
                  </a:lnTo>
                  <a:lnTo>
                    <a:pt x="845" y="788"/>
                  </a:lnTo>
                  <a:lnTo>
                    <a:pt x="841" y="788"/>
                  </a:lnTo>
                  <a:lnTo>
                    <a:pt x="842" y="788"/>
                  </a:lnTo>
                  <a:lnTo>
                    <a:pt x="842" y="789"/>
                  </a:lnTo>
                  <a:lnTo>
                    <a:pt x="844" y="789"/>
                  </a:lnTo>
                  <a:lnTo>
                    <a:pt x="845" y="789"/>
                  </a:lnTo>
                  <a:lnTo>
                    <a:pt x="846" y="791"/>
                  </a:lnTo>
                  <a:lnTo>
                    <a:pt x="846" y="792"/>
                  </a:lnTo>
                  <a:lnTo>
                    <a:pt x="847" y="792"/>
                  </a:lnTo>
                  <a:lnTo>
                    <a:pt x="849" y="792"/>
                  </a:lnTo>
                  <a:lnTo>
                    <a:pt x="849" y="793"/>
                  </a:lnTo>
                  <a:lnTo>
                    <a:pt x="849" y="794"/>
                  </a:lnTo>
                  <a:lnTo>
                    <a:pt x="849" y="796"/>
                  </a:lnTo>
                  <a:lnTo>
                    <a:pt x="849" y="797"/>
                  </a:lnTo>
                  <a:lnTo>
                    <a:pt x="847" y="798"/>
                  </a:lnTo>
                  <a:lnTo>
                    <a:pt x="847" y="800"/>
                  </a:lnTo>
                  <a:lnTo>
                    <a:pt x="844" y="813"/>
                  </a:lnTo>
                  <a:lnTo>
                    <a:pt x="844" y="814"/>
                  </a:lnTo>
                  <a:lnTo>
                    <a:pt x="838" y="836"/>
                  </a:lnTo>
                  <a:lnTo>
                    <a:pt x="838" y="835"/>
                  </a:lnTo>
                  <a:lnTo>
                    <a:pt x="840" y="835"/>
                  </a:lnTo>
                  <a:lnTo>
                    <a:pt x="841" y="834"/>
                  </a:lnTo>
                  <a:lnTo>
                    <a:pt x="842" y="834"/>
                  </a:lnTo>
                  <a:lnTo>
                    <a:pt x="844" y="834"/>
                  </a:lnTo>
                  <a:lnTo>
                    <a:pt x="845" y="832"/>
                  </a:lnTo>
                  <a:lnTo>
                    <a:pt x="846" y="832"/>
                  </a:lnTo>
                  <a:lnTo>
                    <a:pt x="847" y="831"/>
                  </a:lnTo>
                  <a:lnTo>
                    <a:pt x="849" y="831"/>
                  </a:lnTo>
                  <a:lnTo>
                    <a:pt x="850" y="831"/>
                  </a:lnTo>
                  <a:lnTo>
                    <a:pt x="850" y="830"/>
                  </a:lnTo>
                  <a:lnTo>
                    <a:pt x="851" y="830"/>
                  </a:lnTo>
                  <a:lnTo>
                    <a:pt x="851" y="831"/>
                  </a:lnTo>
                  <a:lnTo>
                    <a:pt x="851" y="832"/>
                  </a:lnTo>
                  <a:lnTo>
                    <a:pt x="851" y="831"/>
                  </a:lnTo>
                  <a:lnTo>
                    <a:pt x="853" y="830"/>
                  </a:lnTo>
                  <a:lnTo>
                    <a:pt x="854" y="830"/>
                  </a:lnTo>
                  <a:lnTo>
                    <a:pt x="855" y="828"/>
                  </a:lnTo>
                  <a:lnTo>
                    <a:pt x="857" y="828"/>
                  </a:lnTo>
                  <a:lnTo>
                    <a:pt x="858" y="828"/>
                  </a:lnTo>
                  <a:lnTo>
                    <a:pt x="858" y="827"/>
                  </a:lnTo>
                  <a:lnTo>
                    <a:pt x="859" y="827"/>
                  </a:lnTo>
                  <a:lnTo>
                    <a:pt x="861" y="827"/>
                  </a:lnTo>
                  <a:lnTo>
                    <a:pt x="862" y="826"/>
                  </a:lnTo>
                  <a:lnTo>
                    <a:pt x="863" y="826"/>
                  </a:lnTo>
                  <a:lnTo>
                    <a:pt x="864" y="825"/>
                  </a:lnTo>
                  <a:lnTo>
                    <a:pt x="867" y="823"/>
                  </a:lnTo>
                  <a:lnTo>
                    <a:pt x="870" y="822"/>
                  </a:lnTo>
                  <a:lnTo>
                    <a:pt x="872" y="821"/>
                  </a:lnTo>
                  <a:lnTo>
                    <a:pt x="874" y="821"/>
                  </a:lnTo>
                  <a:lnTo>
                    <a:pt x="875" y="821"/>
                  </a:lnTo>
                  <a:lnTo>
                    <a:pt x="878" y="819"/>
                  </a:lnTo>
                  <a:lnTo>
                    <a:pt x="879" y="818"/>
                  </a:lnTo>
                  <a:lnTo>
                    <a:pt x="880" y="818"/>
                  </a:lnTo>
                  <a:lnTo>
                    <a:pt x="881" y="817"/>
                  </a:lnTo>
                  <a:lnTo>
                    <a:pt x="883" y="817"/>
                  </a:lnTo>
                  <a:lnTo>
                    <a:pt x="884" y="815"/>
                  </a:lnTo>
                  <a:lnTo>
                    <a:pt x="885" y="815"/>
                  </a:lnTo>
                  <a:lnTo>
                    <a:pt x="885" y="817"/>
                  </a:lnTo>
                  <a:lnTo>
                    <a:pt x="887" y="817"/>
                  </a:lnTo>
                  <a:lnTo>
                    <a:pt x="888" y="817"/>
                  </a:lnTo>
                  <a:lnTo>
                    <a:pt x="888" y="818"/>
                  </a:lnTo>
                  <a:lnTo>
                    <a:pt x="889" y="818"/>
                  </a:lnTo>
                  <a:lnTo>
                    <a:pt x="891" y="818"/>
                  </a:lnTo>
                  <a:lnTo>
                    <a:pt x="892" y="818"/>
                  </a:lnTo>
                  <a:lnTo>
                    <a:pt x="893" y="818"/>
                  </a:lnTo>
                  <a:lnTo>
                    <a:pt x="893" y="817"/>
                  </a:lnTo>
                  <a:lnTo>
                    <a:pt x="895" y="817"/>
                  </a:lnTo>
                  <a:lnTo>
                    <a:pt x="896" y="815"/>
                  </a:lnTo>
                  <a:lnTo>
                    <a:pt x="897" y="815"/>
                  </a:lnTo>
                  <a:lnTo>
                    <a:pt x="899" y="815"/>
                  </a:lnTo>
                  <a:lnTo>
                    <a:pt x="900" y="815"/>
                  </a:lnTo>
                  <a:lnTo>
                    <a:pt x="901" y="815"/>
                  </a:lnTo>
                  <a:lnTo>
                    <a:pt x="902" y="814"/>
                  </a:lnTo>
                  <a:lnTo>
                    <a:pt x="904" y="814"/>
                  </a:lnTo>
                  <a:lnTo>
                    <a:pt x="905" y="814"/>
                  </a:lnTo>
                  <a:lnTo>
                    <a:pt x="905" y="813"/>
                  </a:lnTo>
                  <a:lnTo>
                    <a:pt x="905" y="811"/>
                  </a:lnTo>
                  <a:lnTo>
                    <a:pt x="906" y="811"/>
                  </a:lnTo>
                  <a:lnTo>
                    <a:pt x="906" y="810"/>
                  </a:lnTo>
                  <a:lnTo>
                    <a:pt x="908" y="810"/>
                  </a:lnTo>
                  <a:lnTo>
                    <a:pt x="909" y="810"/>
                  </a:lnTo>
                  <a:lnTo>
                    <a:pt x="910" y="810"/>
                  </a:lnTo>
                  <a:lnTo>
                    <a:pt x="912" y="810"/>
                  </a:lnTo>
                  <a:lnTo>
                    <a:pt x="913" y="810"/>
                  </a:lnTo>
                  <a:lnTo>
                    <a:pt x="914" y="810"/>
                  </a:lnTo>
                  <a:lnTo>
                    <a:pt x="914" y="809"/>
                  </a:lnTo>
                  <a:lnTo>
                    <a:pt x="916" y="809"/>
                  </a:lnTo>
                  <a:lnTo>
                    <a:pt x="917" y="809"/>
                  </a:lnTo>
                  <a:lnTo>
                    <a:pt x="918" y="809"/>
                  </a:lnTo>
                  <a:lnTo>
                    <a:pt x="919" y="808"/>
                  </a:lnTo>
                  <a:lnTo>
                    <a:pt x="921" y="808"/>
                  </a:lnTo>
                  <a:lnTo>
                    <a:pt x="922" y="808"/>
                  </a:lnTo>
                  <a:lnTo>
                    <a:pt x="923" y="806"/>
                  </a:lnTo>
                  <a:lnTo>
                    <a:pt x="923" y="808"/>
                  </a:lnTo>
                  <a:lnTo>
                    <a:pt x="925" y="808"/>
                  </a:lnTo>
                  <a:lnTo>
                    <a:pt x="925" y="809"/>
                  </a:lnTo>
                  <a:lnTo>
                    <a:pt x="926" y="809"/>
                  </a:lnTo>
                  <a:lnTo>
                    <a:pt x="926" y="810"/>
                  </a:lnTo>
                  <a:lnTo>
                    <a:pt x="927" y="810"/>
                  </a:lnTo>
                  <a:lnTo>
                    <a:pt x="929" y="810"/>
                  </a:lnTo>
                  <a:lnTo>
                    <a:pt x="930" y="810"/>
                  </a:lnTo>
                  <a:lnTo>
                    <a:pt x="930" y="809"/>
                  </a:lnTo>
                  <a:lnTo>
                    <a:pt x="931" y="808"/>
                  </a:lnTo>
                  <a:lnTo>
                    <a:pt x="931" y="806"/>
                  </a:lnTo>
                  <a:lnTo>
                    <a:pt x="933" y="806"/>
                  </a:lnTo>
                  <a:lnTo>
                    <a:pt x="934" y="806"/>
                  </a:lnTo>
                  <a:lnTo>
                    <a:pt x="935" y="806"/>
                  </a:lnTo>
                  <a:lnTo>
                    <a:pt x="937" y="806"/>
                  </a:lnTo>
                  <a:lnTo>
                    <a:pt x="938" y="805"/>
                  </a:lnTo>
                  <a:lnTo>
                    <a:pt x="938" y="804"/>
                  </a:lnTo>
                  <a:lnTo>
                    <a:pt x="939" y="804"/>
                  </a:lnTo>
                  <a:lnTo>
                    <a:pt x="939" y="805"/>
                  </a:lnTo>
                  <a:lnTo>
                    <a:pt x="940" y="805"/>
                  </a:lnTo>
                  <a:lnTo>
                    <a:pt x="942" y="806"/>
                  </a:lnTo>
                  <a:lnTo>
                    <a:pt x="943" y="806"/>
                  </a:lnTo>
                  <a:lnTo>
                    <a:pt x="943" y="808"/>
                  </a:lnTo>
                  <a:lnTo>
                    <a:pt x="944" y="808"/>
                  </a:lnTo>
                  <a:lnTo>
                    <a:pt x="944" y="809"/>
                  </a:lnTo>
                  <a:lnTo>
                    <a:pt x="946" y="809"/>
                  </a:lnTo>
                  <a:lnTo>
                    <a:pt x="947" y="809"/>
                  </a:lnTo>
                  <a:lnTo>
                    <a:pt x="947" y="810"/>
                  </a:lnTo>
                  <a:lnTo>
                    <a:pt x="947" y="809"/>
                  </a:lnTo>
                  <a:lnTo>
                    <a:pt x="948" y="809"/>
                  </a:lnTo>
                  <a:lnTo>
                    <a:pt x="948" y="810"/>
                  </a:lnTo>
                  <a:lnTo>
                    <a:pt x="950" y="810"/>
                  </a:lnTo>
                  <a:lnTo>
                    <a:pt x="950" y="811"/>
                  </a:lnTo>
                  <a:lnTo>
                    <a:pt x="951" y="811"/>
                  </a:lnTo>
                  <a:lnTo>
                    <a:pt x="951" y="813"/>
                  </a:lnTo>
                  <a:lnTo>
                    <a:pt x="952" y="813"/>
                  </a:lnTo>
                  <a:lnTo>
                    <a:pt x="952" y="814"/>
                  </a:lnTo>
                  <a:lnTo>
                    <a:pt x="954" y="814"/>
                  </a:lnTo>
                  <a:lnTo>
                    <a:pt x="954" y="815"/>
                  </a:lnTo>
                  <a:lnTo>
                    <a:pt x="955" y="815"/>
                  </a:lnTo>
                  <a:lnTo>
                    <a:pt x="954" y="815"/>
                  </a:lnTo>
                  <a:lnTo>
                    <a:pt x="954" y="817"/>
                  </a:lnTo>
                  <a:lnTo>
                    <a:pt x="955" y="817"/>
                  </a:lnTo>
                  <a:lnTo>
                    <a:pt x="954" y="817"/>
                  </a:lnTo>
                  <a:lnTo>
                    <a:pt x="955" y="817"/>
                  </a:lnTo>
                  <a:lnTo>
                    <a:pt x="955" y="818"/>
                  </a:lnTo>
                  <a:lnTo>
                    <a:pt x="955" y="819"/>
                  </a:lnTo>
                  <a:lnTo>
                    <a:pt x="956" y="819"/>
                  </a:lnTo>
                  <a:lnTo>
                    <a:pt x="956" y="821"/>
                  </a:lnTo>
                  <a:lnTo>
                    <a:pt x="956" y="822"/>
                  </a:lnTo>
                  <a:lnTo>
                    <a:pt x="956" y="823"/>
                  </a:lnTo>
                  <a:lnTo>
                    <a:pt x="957" y="823"/>
                  </a:lnTo>
                  <a:lnTo>
                    <a:pt x="956" y="823"/>
                  </a:lnTo>
                  <a:lnTo>
                    <a:pt x="957" y="823"/>
                  </a:lnTo>
                  <a:lnTo>
                    <a:pt x="959" y="823"/>
                  </a:lnTo>
                  <a:lnTo>
                    <a:pt x="959" y="825"/>
                  </a:lnTo>
                  <a:lnTo>
                    <a:pt x="960" y="825"/>
                  </a:lnTo>
                  <a:lnTo>
                    <a:pt x="960" y="826"/>
                  </a:lnTo>
                  <a:lnTo>
                    <a:pt x="960" y="827"/>
                  </a:lnTo>
                  <a:lnTo>
                    <a:pt x="960" y="828"/>
                  </a:lnTo>
                  <a:lnTo>
                    <a:pt x="961" y="830"/>
                  </a:lnTo>
                  <a:lnTo>
                    <a:pt x="961" y="831"/>
                  </a:lnTo>
                  <a:lnTo>
                    <a:pt x="963" y="831"/>
                  </a:lnTo>
                  <a:lnTo>
                    <a:pt x="961" y="831"/>
                  </a:lnTo>
                  <a:lnTo>
                    <a:pt x="961" y="832"/>
                  </a:lnTo>
                  <a:lnTo>
                    <a:pt x="963" y="832"/>
                  </a:lnTo>
                  <a:lnTo>
                    <a:pt x="963" y="834"/>
                  </a:lnTo>
                  <a:lnTo>
                    <a:pt x="963" y="835"/>
                  </a:lnTo>
                  <a:lnTo>
                    <a:pt x="963" y="836"/>
                  </a:lnTo>
                  <a:lnTo>
                    <a:pt x="964" y="836"/>
                  </a:lnTo>
                  <a:lnTo>
                    <a:pt x="963" y="836"/>
                  </a:lnTo>
                  <a:lnTo>
                    <a:pt x="964" y="838"/>
                  </a:lnTo>
                  <a:lnTo>
                    <a:pt x="964" y="839"/>
                  </a:lnTo>
                  <a:lnTo>
                    <a:pt x="964" y="840"/>
                  </a:lnTo>
                  <a:lnTo>
                    <a:pt x="964" y="842"/>
                  </a:lnTo>
                  <a:lnTo>
                    <a:pt x="965" y="842"/>
                  </a:lnTo>
                  <a:lnTo>
                    <a:pt x="965" y="843"/>
                  </a:lnTo>
                  <a:lnTo>
                    <a:pt x="967" y="843"/>
                  </a:lnTo>
                  <a:lnTo>
                    <a:pt x="965" y="843"/>
                  </a:lnTo>
                  <a:lnTo>
                    <a:pt x="965" y="844"/>
                  </a:lnTo>
                  <a:lnTo>
                    <a:pt x="967" y="844"/>
                  </a:lnTo>
                  <a:lnTo>
                    <a:pt x="967" y="845"/>
                  </a:lnTo>
                  <a:lnTo>
                    <a:pt x="968" y="845"/>
                  </a:lnTo>
                  <a:lnTo>
                    <a:pt x="969" y="847"/>
                  </a:lnTo>
                  <a:lnTo>
                    <a:pt x="969" y="848"/>
                  </a:lnTo>
                  <a:lnTo>
                    <a:pt x="969" y="849"/>
                  </a:lnTo>
                  <a:lnTo>
                    <a:pt x="969" y="851"/>
                  </a:lnTo>
                  <a:lnTo>
                    <a:pt x="971" y="851"/>
                  </a:lnTo>
                  <a:lnTo>
                    <a:pt x="972" y="851"/>
                  </a:lnTo>
                  <a:lnTo>
                    <a:pt x="972" y="852"/>
                  </a:lnTo>
                  <a:lnTo>
                    <a:pt x="973" y="852"/>
                  </a:lnTo>
                  <a:lnTo>
                    <a:pt x="974" y="852"/>
                  </a:lnTo>
                  <a:lnTo>
                    <a:pt x="976" y="852"/>
                  </a:lnTo>
                  <a:lnTo>
                    <a:pt x="977" y="852"/>
                  </a:lnTo>
                  <a:lnTo>
                    <a:pt x="977" y="853"/>
                  </a:lnTo>
                  <a:lnTo>
                    <a:pt x="978" y="853"/>
                  </a:lnTo>
                  <a:lnTo>
                    <a:pt x="980" y="853"/>
                  </a:lnTo>
                  <a:lnTo>
                    <a:pt x="980" y="855"/>
                  </a:lnTo>
                  <a:lnTo>
                    <a:pt x="978" y="855"/>
                  </a:lnTo>
                  <a:lnTo>
                    <a:pt x="978" y="856"/>
                  </a:lnTo>
                  <a:lnTo>
                    <a:pt x="980" y="856"/>
                  </a:lnTo>
                  <a:lnTo>
                    <a:pt x="980" y="857"/>
                  </a:lnTo>
                  <a:lnTo>
                    <a:pt x="978" y="857"/>
                  </a:lnTo>
                  <a:lnTo>
                    <a:pt x="980" y="857"/>
                  </a:lnTo>
                  <a:lnTo>
                    <a:pt x="980" y="859"/>
                  </a:lnTo>
                  <a:lnTo>
                    <a:pt x="981" y="859"/>
                  </a:lnTo>
                  <a:lnTo>
                    <a:pt x="981" y="860"/>
                  </a:lnTo>
                  <a:lnTo>
                    <a:pt x="981" y="861"/>
                  </a:lnTo>
                  <a:lnTo>
                    <a:pt x="980" y="863"/>
                  </a:lnTo>
                  <a:lnTo>
                    <a:pt x="980" y="864"/>
                  </a:lnTo>
                  <a:lnTo>
                    <a:pt x="978" y="864"/>
                  </a:lnTo>
                  <a:lnTo>
                    <a:pt x="978" y="865"/>
                  </a:lnTo>
                  <a:lnTo>
                    <a:pt x="978" y="866"/>
                  </a:lnTo>
                  <a:lnTo>
                    <a:pt x="978" y="868"/>
                  </a:lnTo>
                  <a:lnTo>
                    <a:pt x="978" y="869"/>
                  </a:lnTo>
                  <a:lnTo>
                    <a:pt x="978" y="870"/>
                  </a:lnTo>
                  <a:lnTo>
                    <a:pt x="978" y="872"/>
                  </a:lnTo>
                  <a:lnTo>
                    <a:pt x="978" y="873"/>
                  </a:lnTo>
                  <a:lnTo>
                    <a:pt x="978" y="874"/>
                  </a:lnTo>
                  <a:lnTo>
                    <a:pt x="977" y="874"/>
                  </a:lnTo>
                  <a:lnTo>
                    <a:pt x="976" y="874"/>
                  </a:lnTo>
                  <a:lnTo>
                    <a:pt x="976" y="873"/>
                  </a:lnTo>
                  <a:lnTo>
                    <a:pt x="974" y="873"/>
                  </a:lnTo>
                  <a:lnTo>
                    <a:pt x="973" y="873"/>
                  </a:lnTo>
                  <a:lnTo>
                    <a:pt x="972" y="873"/>
                  </a:lnTo>
                  <a:lnTo>
                    <a:pt x="971" y="873"/>
                  </a:lnTo>
                  <a:lnTo>
                    <a:pt x="969" y="873"/>
                  </a:lnTo>
                  <a:lnTo>
                    <a:pt x="969" y="874"/>
                  </a:lnTo>
                  <a:lnTo>
                    <a:pt x="968" y="874"/>
                  </a:lnTo>
                  <a:lnTo>
                    <a:pt x="968" y="876"/>
                  </a:lnTo>
                  <a:lnTo>
                    <a:pt x="968" y="877"/>
                  </a:lnTo>
                  <a:lnTo>
                    <a:pt x="967" y="877"/>
                  </a:lnTo>
                  <a:lnTo>
                    <a:pt x="967" y="878"/>
                  </a:lnTo>
                  <a:lnTo>
                    <a:pt x="965" y="878"/>
                  </a:lnTo>
                  <a:lnTo>
                    <a:pt x="965" y="880"/>
                  </a:lnTo>
                  <a:lnTo>
                    <a:pt x="965" y="881"/>
                  </a:lnTo>
                  <a:lnTo>
                    <a:pt x="965" y="882"/>
                  </a:lnTo>
                  <a:lnTo>
                    <a:pt x="965" y="883"/>
                  </a:lnTo>
                  <a:lnTo>
                    <a:pt x="965" y="885"/>
                  </a:lnTo>
                  <a:lnTo>
                    <a:pt x="964" y="886"/>
                  </a:lnTo>
                  <a:lnTo>
                    <a:pt x="965" y="886"/>
                  </a:lnTo>
                  <a:lnTo>
                    <a:pt x="965" y="887"/>
                  </a:lnTo>
                  <a:lnTo>
                    <a:pt x="965" y="889"/>
                  </a:lnTo>
                  <a:lnTo>
                    <a:pt x="964" y="889"/>
                  </a:lnTo>
                  <a:lnTo>
                    <a:pt x="965" y="890"/>
                  </a:lnTo>
                  <a:lnTo>
                    <a:pt x="964" y="890"/>
                  </a:lnTo>
                  <a:lnTo>
                    <a:pt x="964" y="891"/>
                  </a:lnTo>
                  <a:lnTo>
                    <a:pt x="965" y="891"/>
                  </a:lnTo>
                  <a:lnTo>
                    <a:pt x="965" y="893"/>
                  </a:lnTo>
                  <a:lnTo>
                    <a:pt x="965" y="894"/>
                  </a:lnTo>
                  <a:lnTo>
                    <a:pt x="965" y="895"/>
                  </a:lnTo>
                  <a:lnTo>
                    <a:pt x="965" y="897"/>
                  </a:lnTo>
                  <a:lnTo>
                    <a:pt x="967" y="897"/>
                  </a:lnTo>
                  <a:lnTo>
                    <a:pt x="964" y="897"/>
                  </a:lnTo>
                  <a:lnTo>
                    <a:pt x="964" y="898"/>
                  </a:lnTo>
                  <a:lnTo>
                    <a:pt x="964" y="899"/>
                  </a:lnTo>
                  <a:lnTo>
                    <a:pt x="964" y="900"/>
                  </a:lnTo>
                  <a:lnTo>
                    <a:pt x="965" y="900"/>
                  </a:lnTo>
                  <a:lnTo>
                    <a:pt x="965" y="902"/>
                  </a:lnTo>
                  <a:lnTo>
                    <a:pt x="965" y="903"/>
                  </a:lnTo>
                  <a:lnTo>
                    <a:pt x="967" y="903"/>
                  </a:lnTo>
                  <a:lnTo>
                    <a:pt x="967" y="904"/>
                  </a:lnTo>
                  <a:lnTo>
                    <a:pt x="967" y="906"/>
                  </a:lnTo>
                  <a:lnTo>
                    <a:pt x="967" y="907"/>
                  </a:lnTo>
                  <a:lnTo>
                    <a:pt x="967" y="908"/>
                  </a:lnTo>
                  <a:lnTo>
                    <a:pt x="967" y="910"/>
                  </a:lnTo>
                  <a:lnTo>
                    <a:pt x="967" y="911"/>
                  </a:lnTo>
                  <a:lnTo>
                    <a:pt x="967" y="912"/>
                  </a:lnTo>
                  <a:lnTo>
                    <a:pt x="968" y="912"/>
                  </a:lnTo>
                  <a:lnTo>
                    <a:pt x="968" y="914"/>
                  </a:lnTo>
                  <a:lnTo>
                    <a:pt x="968" y="915"/>
                  </a:lnTo>
                  <a:lnTo>
                    <a:pt x="969" y="915"/>
                  </a:lnTo>
                  <a:lnTo>
                    <a:pt x="969" y="916"/>
                  </a:lnTo>
                  <a:lnTo>
                    <a:pt x="971" y="916"/>
                  </a:lnTo>
                  <a:lnTo>
                    <a:pt x="972" y="916"/>
                  </a:lnTo>
                  <a:lnTo>
                    <a:pt x="973" y="917"/>
                  </a:lnTo>
                  <a:lnTo>
                    <a:pt x="973" y="919"/>
                  </a:lnTo>
                  <a:lnTo>
                    <a:pt x="973" y="920"/>
                  </a:lnTo>
                  <a:lnTo>
                    <a:pt x="973" y="921"/>
                  </a:lnTo>
                  <a:lnTo>
                    <a:pt x="972" y="921"/>
                  </a:lnTo>
                  <a:lnTo>
                    <a:pt x="971" y="921"/>
                  </a:lnTo>
                  <a:lnTo>
                    <a:pt x="969" y="923"/>
                  </a:lnTo>
                  <a:lnTo>
                    <a:pt x="968" y="923"/>
                  </a:lnTo>
                  <a:lnTo>
                    <a:pt x="967" y="923"/>
                  </a:lnTo>
                  <a:lnTo>
                    <a:pt x="965" y="923"/>
                  </a:lnTo>
                  <a:lnTo>
                    <a:pt x="965" y="924"/>
                  </a:lnTo>
                  <a:lnTo>
                    <a:pt x="964" y="924"/>
                  </a:lnTo>
                  <a:lnTo>
                    <a:pt x="964" y="925"/>
                  </a:lnTo>
                  <a:lnTo>
                    <a:pt x="963" y="925"/>
                  </a:lnTo>
                  <a:lnTo>
                    <a:pt x="961" y="925"/>
                  </a:lnTo>
                  <a:lnTo>
                    <a:pt x="961" y="927"/>
                  </a:lnTo>
                  <a:lnTo>
                    <a:pt x="960" y="927"/>
                  </a:lnTo>
                  <a:lnTo>
                    <a:pt x="960" y="928"/>
                  </a:lnTo>
                  <a:lnTo>
                    <a:pt x="959" y="928"/>
                  </a:lnTo>
                  <a:lnTo>
                    <a:pt x="959" y="929"/>
                  </a:lnTo>
                  <a:lnTo>
                    <a:pt x="959" y="931"/>
                  </a:lnTo>
                  <a:lnTo>
                    <a:pt x="957" y="931"/>
                  </a:lnTo>
                  <a:lnTo>
                    <a:pt x="957" y="932"/>
                  </a:lnTo>
                  <a:lnTo>
                    <a:pt x="957" y="933"/>
                  </a:lnTo>
                  <a:lnTo>
                    <a:pt x="959" y="933"/>
                  </a:lnTo>
                  <a:lnTo>
                    <a:pt x="957" y="933"/>
                  </a:lnTo>
                  <a:lnTo>
                    <a:pt x="957" y="935"/>
                  </a:lnTo>
                  <a:lnTo>
                    <a:pt x="957" y="936"/>
                  </a:lnTo>
                  <a:lnTo>
                    <a:pt x="957" y="937"/>
                  </a:lnTo>
                  <a:lnTo>
                    <a:pt x="956" y="937"/>
                  </a:lnTo>
                  <a:lnTo>
                    <a:pt x="957" y="937"/>
                  </a:lnTo>
                  <a:lnTo>
                    <a:pt x="957" y="938"/>
                  </a:lnTo>
                  <a:lnTo>
                    <a:pt x="957" y="937"/>
                  </a:lnTo>
                  <a:lnTo>
                    <a:pt x="959" y="937"/>
                  </a:lnTo>
                  <a:lnTo>
                    <a:pt x="959" y="938"/>
                  </a:lnTo>
                  <a:lnTo>
                    <a:pt x="959" y="937"/>
                  </a:lnTo>
                  <a:lnTo>
                    <a:pt x="959" y="938"/>
                  </a:lnTo>
                  <a:lnTo>
                    <a:pt x="960" y="938"/>
                  </a:lnTo>
                  <a:lnTo>
                    <a:pt x="961" y="938"/>
                  </a:lnTo>
                  <a:lnTo>
                    <a:pt x="961" y="937"/>
                  </a:lnTo>
                  <a:lnTo>
                    <a:pt x="961" y="936"/>
                  </a:lnTo>
                  <a:lnTo>
                    <a:pt x="961" y="935"/>
                  </a:lnTo>
                  <a:lnTo>
                    <a:pt x="963" y="935"/>
                  </a:lnTo>
                  <a:lnTo>
                    <a:pt x="964" y="936"/>
                  </a:lnTo>
                  <a:lnTo>
                    <a:pt x="965" y="936"/>
                  </a:lnTo>
                  <a:lnTo>
                    <a:pt x="967" y="936"/>
                  </a:lnTo>
                  <a:lnTo>
                    <a:pt x="967" y="937"/>
                  </a:lnTo>
                  <a:lnTo>
                    <a:pt x="968" y="937"/>
                  </a:lnTo>
                  <a:lnTo>
                    <a:pt x="969" y="937"/>
                  </a:lnTo>
                  <a:lnTo>
                    <a:pt x="969" y="936"/>
                  </a:lnTo>
                  <a:lnTo>
                    <a:pt x="969" y="937"/>
                  </a:lnTo>
                  <a:lnTo>
                    <a:pt x="971" y="937"/>
                  </a:lnTo>
                  <a:lnTo>
                    <a:pt x="971" y="938"/>
                  </a:lnTo>
                  <a:lnTo>
                    <a:pt x="972" y="937"/>
                  </a:lnTo>
                  <a:lnTo>
                    <a:pt x="972" y="938"/>
                  </a:lnTo>
                  <a:lnTo>
                    <a:pt x="972" y="940"/>
                  </a:lnTo>
                  <a:lnTo>
                    <a:pt x="971" y="940"/>
                  </a:lnTo>
                  <a:lnTo>
                    <a:pt x="972" y="940"/>
                  </a:lnTo>
                  <a:lnTo>
                    <a:pt x="972" y="941"/>
                  </a:lnTo>
                  <a:lnTo>
                    <a:pt x="973" y="941"/>
                  </a:lnTo>
                  <a:lnTo>
                    <a:pt x="973" y="942"/>
                  </a:lnTo>
                  <a:lnTo>
                    <a:pt x="974" y="942"/>
                  </a:lnTo>
                  <a:lnTo>
                    <a:pt x="974" y="944"/>
                  </a:lnTo>
                  <a:lnTo>
                    <a:pt x="976" y="944"/>
                  </a:lnTo>
                  <a:lnTo>
                    <a:pt x="977" y="944"/>
                  </a:lnTo>
                  <a:lnTo>
                    <a:pt x="978" y="944"/>
                  </a:lnTo>
                  <a:lnTo>
                    <a:pt x="980" y="944"/>
                  </a:lnTo>
                  <a:lnTo>
                    <a:pt x="981" y="944"/>
                  </a:lnTo>
                  <a:lnTo>
                    <a:pt x="982" y="944"/>
                  </a:lnTo>
                  <a:lnTo>
                    <a:pt x="984" y="944"/>
                  </a:lnTo>
                  <a:lnTo>
                    <a:pt x="985" y="944"/>
                  </a:lnTo>
                  <a:lnTo>
                    <a:pt x="986" y="944"/>
                  </a:lnTo>
                  <a:lnTo>
                    <a:pt x="988" y="944"/>
                  </a:lnTo>
                  <a:lnTo>
                    <a:pt x="989" y="944"/>
                  </a:lnTo>
                  <a:lnTo>
                    <a:pt x="990" y="944"/>
                  </a:lnTo>
                  <a:lnTo>
                    <a:pt x="992" y="942"/>
                  </a:lnTo>
                  <a:lnTo>
                    <a:pt x="993" y="942"/>
                  </a:lnTo>
                  <a:lnTo>
                    <a:pt x="994" y="941"/>
                  </a:lnTo>
                  <a:lnTo>
                    <a:pt x="994" y="942"/>
                  </a:lnTo>
                  <a:lnTo>
                    <a:pt x="995" y="941"/>
                  </a:lnTo>
                  <a:lnTo>
                    <a:pt x="997" y="941"/>
                  </a:lnTo>
                  <a:lnTo>
                    <a:pt x="998" y="941"/>
                  </a:lnTo>
                  <a:lnTo>
                    <a:pt x="998" y="942"/>
                  </a:lnTo>
                  <a:lnTo>
                    <a:pt x="998" y="944"/>
                  </a:lnTo>
                  <a:lnTo>
                    <a:pt x="999" y="942"/>
                  </a:lnTo>
                  <a:lnTo>
                    <a:pt x="999" y="944"/>
                  </a:lnTo>
                  <a:lnTo>
                    <a:pt x="1001" y="944"/>
                  </a:lnTo>
                  <a:lnTo>
                    <a:pt x="1002" y="945"/>
                  </a:lnTo>
                  <a:lnTo>
                    <a:pt x="1003" y="945"/>
                  </a:lnTo>
                  <a:lnTo>
                    <a:pt x="1005" y="945"/>
                  </a:lnTo>
                  <a:lnTo>
                    <a:pt x="1005" y="946"/>
                  </a:lnTo>
                  <a:lnTo>
                    <a:pt x="1006" y="946"/>
                  </a:lnTo>
                  <a:lnTo>
                    <a:pt x="1006" y="945"/>
                  </a:lnTo>
                  <a:lnTo>
                    <a:pt x="1007" y="945"/>
                  </a:lnTo>
                  <a:lnTo>
                    <a:pt x="1007" y="946"/>
                  </a:lnTo>
                  <a:lnTo>
                    <a:pt x="1009" y="946"/>
                  </a:lnTo>
                  <a:lnTo>
                    <a:pt x="1010" y="946"/>
                  </a:lnTo>
                  <a:lnTo>
                    <a:pt x="1011" y="946"/>
                  </a:lnTo>
                  <a:lnTo>
                    <a:pt x="1011" y="948"/>
                  </a:lnTo>
                  <a:lnTo>
                    <a:pt x="1012" y="948"/>
                  </a:lnTo>
                  <a:lnTo>
                    <a:pt x="1012" y="949"/>
                  </a:lnTo>
                  <a:lnTo>
                    <a:pt x="1014" y="949"/>
                  </a:lnTo>
                  <a:lnTo>
                    <a:pt x="1015" y="949"/>
                  </a:lnTo>
                  <a:lnTo>
                    <a:pt x="1015" y="948"/>
                  </a:lnTo>
                  <a:lnTo>
                    <a:pt x="1016" y="948"/>
                  </a:lnTo>
                  <a:lnTo>
                    <a:pt x="1018" y="949"/>
                  </a:lnTo>
                  <a:lnTo>
                    <a:pt x="1019" y="949"/>
                  </a:lnTo>
                  <a:lnTo>
                    <a:pt x="1020" y="949"/>
                  </a:lnTo>
                  <a:lnTo>
                    <a:pt x="1020" y="950"/>
                  </a:lnTo>
                  <a:lnTo>
                    <a:pt x="1020" y="952"/>
                  </a:lnTo>
                  <a:lnTo>
                    <a:pt x="1022" y="952"/>
                  </a:lnTo>
                  <a:lnTo>
                    <a:pt x="1023" y="952"/>
                  </a:lnTo>
                  <a:lnTo>
                    <a:pt x="1024" y="952"/>
                  </a:lnTo>
                  <a:lnTo>
                    <a:pt x="1026" y="952"/>
                  </a:lnTo>
                  <a:lnTo>
                    <a:pt x="1027" y="952"/>
                  </a:lnTo>
                  <a:lnTo>
                    <a:pt x="1028" y="952"/>
                  </a:lnTo>
                  <a:lnTo>
                    <a:pt x="1030" y="952"/>
                  </a:lnTo>
                  <a:lnTo>
                    <a:pt x="1030" y="950"/>
                  </a:lnTo>
                  <a:lnTo>
                    <a:pt x="1031" y="950"/>
                  </a:lnTo>
                  <a:lnTo>
                    <a:pt x="1032" y="950"/>
                  </a:lnTo>
                  <a:lnTo>
                    <a:pt x="1032" y="949"/>
                  </a:lnTo>
                  <a:lnTo>
                    <a:pt x="1032" y="950"/>
                  </a:lnTo>
                  <a:lnTo>
                    <a:pt x="1033" y="950"/>
                  </a:lnTo>
                  <a:lnTo>
                    <a:pt x="1035" y="950"/>
                  </a:lnTo>
                  <a:lnTo>
                    <a:pt x="1036" y="950"/>
                  </a:lnTo>
                  <a:lnTo>
                    <a:pt x="1037" y="950"/>
                  </a:lnTo>
                  <a:lnTo>
                    <a:pt x="1039" y="950"/>
                  </a:lnTo>
                  <a:lnTo>
                    <a:pt x="1040" y="950"/>
                  </a:lnTo>
                  <a:lnTo>
                    <a:pt x="1040" y="952"/>
                  </a:lnTo>
                  <a:lnTo>
                    <a:pt x="1040" y="953"/>
                  </a:lnTo>
                  <a:lnTo>
                    <a:pt x="1040" y="954"/>
                  </a:lnTo>
                  <a:lnTo>
                    <a:pt x="1040" y="955"/>
                  </a:lnTo>
                  <a:lnTo>
                    <a:pt x="1041" y="955"/>
                  </a:lnTo>
                  <a:lnTo>
                    <a:pt x="1043" y="955"/>
                  </a:lnTo>
                  <a:lnTo>
                    <a:pt x="1044" y="955"/>
                  </a:lnTo>
                  <a:lnTo>
                    <a:pt x="1044" y="957"/>
                  </a:lnTo>
                  <a:lnTo>
                    <a:pt x="1045" y="961"/>
                  </a:lnTo>
                  <a:lnTo>
                    <a:pt x="1047" y="961"/>
                  </a:lnTo>
                  <a:lnTo>
                    <a:pt x="1047" y="962"/>
                  </a:lnTo>
                  <a:lnTo>
                    <a:pt x="1048" y="962"/>
                  </a:lnTo>
                  <a:lnTo>
                    <a:pt x="1049" y="963"/>
                  </a:lnTo>
                  <a:lnTo>
                    <a:pt x="1050" y="963"/>
                  </a:lnTo>
                  <a:lnTo>
                    <a:pt x="1052" y="962"/>
                  </a:lnTo>
                  <a:lnTo>
                    <a:pt x="1056" y="962"/>
                  </a:lnTo>
                  <a:lnTo>
                    <a:pt x="1057" y="963"/>
                  </a:lnTo>
                  <a:lnTo>
                    <a:pt x="1057" y="965"/>
                  </a:lnTo>
                  <a:lnTo>
                    <a:pt x="1057" y="967"/>
                  </a:lnTo>
                  <a:lnTo>
                    <a:pt x="1057" y="969"/>
                  </a:lnTo>
                  <a:lnTo>
                    <a:pt x="1057" y="970"/>
                  </a:lnTo>
                  <a:lnTo>
                    <a:pt x="1058" y="972"/>
                  </a:lnTo>
                  <a:lnTo>
                    <a:pt x="1058" y="975"/>
                  </a:lnTo>
                  <a:lnTo>
                    <a:pt x="1058" y="976"/>
                  </a:lnTo>
                  <a:lnTo>
                    <a:pt x="1058" y="978"/>
                  </a:lnTo>
                  <a:lnTo>
                    <a:pt x="1057" y="978"/>
                  </a:lnTo>
                  <a:lnTo>
                    <a:pt x="1057" y="979"/>
                  </a:lnTo>
                  <a:lnTo>
                    <a:pt x="1058" y="980"/>
                  </a:lnTo>
                  <a:lnTo>
                    <a:pt x="1057" y="982"/>
                  </a:lnTo>
                  <a:lnTo>
                    <a:pt x="1056" y="983"/>
                  </a:lnTo>
                  <a:lnTo>
                    <a:pt x="1054" y="984"/>
                  </a:lnTo>
                  <a:lnTo>
                    <a:pt x="1056" y="984"/>
                  </a:lnTo>
                  <a:lnTo>
                    <a:pt x="1057" y="986"/>
                  </a:lnTo>
                  <a:lnTo>
                    <a:pt x="1057" y="987"/>
                  </a:lnTo>
                  <a:lnTo>
                    <a:pt x="1058" y="987"/>
                  </a:lnTo>
                  <a:lnTo>
                    <a:pt x="1060" y="987"/>
                  </a:lnTo>
                  <a:lnTo>
                    <a:pt x="1060" y="988"/>
                  </a:lnTo>
                  <a:lnTo>
                    <a:pt x="1061" y="988"/>
                  </a:lnTo>
                  <a:lnTo>
                    <a:pt x="1062" y="988"/>
                  </a:lnTo>
                  <a:lnTo>
                    <a:pt x="1064" y="988"/>
                  </a:lnTo>
                  <a:lnTo>
                    <a:pt x="1064" y="989"/>
                  </a:lnTo>
                  <a:lnTo>
                    <a:pt x="1065" y="989"/>
                  </a:lnTo>
                  <a:lnTo>
                    <a:pt x="1066" y="989"/>
                  </a:lnTo>
                  <a:lnTo>
                    <a:pt x="1066" y="991"/>
                  </a:lnTo>
                  <a:lnTo>
                    <a:pt x="1067" y="991"/>
                  </a:lnTo>
                  <a:lnTo>
                    <a:pt x="1069" y="991"/>
                  </a:lnTo>
                  <a:lnTo>
                    <a:pt x="1070" y="992"/>
                  </a:lnTo>
                  <a:lnTo>
                    <a:pt x="1070" y="993"/>
                  </a:lnTo>
                  <a:lnTo>
                    <a:pt x="1071" y="993"/>
                  </a:lnTo>
                  <a:lnTo>
                    <a:pt x="1073" y="993"/>
                  </a:lnTo>
                  <a:lnTo>
                    <a:pt x="1074" y="995"/>
                  </a:lnTo>
                  <a:lnTo>
                    <a:pt x="1075" y="995"/>
                  </a:lnTo>
                  <a:lnTo>
                    <a:pt x="1077" y="995"/>
                  </a:lnTo>
                  <a:lnTo>
                    <a:pt x="1078" y="995"/>
                  </a:lnTo>
                  <a:lnTo>
                    <a:pt x="1079" y="996"/>
                  </a:lnTo>
                  <a:lnTo>
                    <a:pt x="1083" y="997"/>
                  </a:lnTo>
                  <a:lnTo>
                    <a:pt x="1083" y="999"/>
                  </a:lnTo>
                  <a:lnTo>
                    <a:pt x="1085" y="1000"/>
                  </a:lnTo>
                  <a:lnTo>
                    <a:pt x="1086" y="1001"/>
                  </a:lnTo>
                  <a:lnTo>
                    <a:pt x="1087" y="1003"/>
                  </a:lnTo>
                  <a:lnTo>
                    <a:pt x="1088" y="1004"/>
                  </a:lnTo>
                  <a:lnTo>
                    <a:pt x="1088" y="1005"/>
                  </a:lnTo>
                  <a:lnTo>
                    <a:pt x="1090" y="1005"/>
                  </a:lnTo>
                  <a:lnTo>
                    <a:pt x="1090" y="1007"/>
                  </a:lnTo>
                  <a:lnTo>
                    <a:pt x="1091" y="1008"/>
                  </a:lnTo>
                  <a:lnTo>
                    <a:pt x="1091" y="1009"/>
                  </a:lnTo>
                  <a:lnTo>
                    <a:pt x="1092" y="1010"/>
                  </a:lnTo>
                  <a:lnTo>
                    <a:pt x="1092" y="1012"/>
                  </a:lnTo>
                  <a:lnTo>
                    <a:pt x="1091" y="1013"/>
                  </a:lnTo>
                  <a:lnTo>
                    <a:pt x="1090" y="1013"/>
                  </a:lnTo>
                  <a:lnTo>
                    <a:pt x="1088" y="1013"/>
                  </a:lnTo>
                  <a:lnTo>
                    <a:pt x="1087" y="1014"/>
                  </a:lnTo>
                  <a:lnTo>
                    <a:pt x="1086" y="1014"/>
                  </a:lnTo>
                  <a:lnTo>
                    <a:pt x="1085" y="1014"/>
                  </a:lnTo>
                  <a:lnTo>
                    <a:pt x="1083" y="1016"/>
                  </a:lnTo>
                  <a:lnTo>
                    <a:pt x="1082" y="1016"/>
                  </a:lnTo>
                  <a:lnTo>
                    <a:pt x="1079" y="1016"/>
                  </a:lnTo>
                  <a:lnTo>
                    <a:pt x="1078" y="1017"/>
                  </a:lnTo>
                  <a:lnTo>
                    <a:pt x="1077" y="1017"/>
                  </a:lnTo>
                  <a:lnTo>
                    <a:pt x="1077" y="1018"/>
                  </a:lnTo>
                  <a:lnTo>
                    <a:pt x="1075" y="1020"/>
                  </a:lnTo>
                  <a:lnTo>
                    <a:pt x="1075" y="1021"/>
                  </a:lnTo>
                  <a:lnTo>
                    <a:pt x="1074" y="1022"/>
                  </a:lnTo>
                  <a:lnTo>
                    <a:pt x="1074" y="1024"/>
                  </a:lnTo>
                  <a:lnTo>
                    <a:pt x="1074" y="1025"/>
                  </a:lnTo>
                  <a:lnTo>
                    <a:pt x="1074" y="1026"/>
                  </a:lnTo>
                  <a:lnTo>
                    <a:pt x="1073" y="1027"/>
                  </a:lnTo>
                  <a:lnTo>
                    <a:pt x="1073" y="1029"/>
                  </a:lnTo>
                  <a:lnTo>
                    <a:pt x="1073" y="1030"/>
                  </a:lnTo>
                  <a:lnTo>
                    <a:pt x="1074" y="1030"/>
                  </a:lnTo>
                  <a:lnTo>
                    <a:pt x="1075" y="1030"/>
                  </a:lnTo>
                  <a:lnTo>
                    <a:pt x="1077" y="1031"/>
                  </a:lnTo>
                  <a:lnTo>
                    <a:pt x="1078" y="1031"/>
                  </a:lnTo>
                  <a:lnTo>
                    <a:pt x="1078" y="1033"/>
                  </a:lnTo>
                  <a:lnTo>
                    <a:pt x="1079" y="1034"/>
                  </a:lnTo>
                  <a:lnTo>
                    <a:pt x="1081" y="1035"/>
                  </a:lnTo>
                  <a:lnTo>
                    <a:pt x="1082" y="1037"/>
                  </a:lnTo>
                  <a:lnTo>
                    <a:pt x="1083" y="1038"/>
                  </a:lnTo>
                  <a:lnTo>
                    <a:pt x="1083" y="1039"/>
                  </a:lnTo>
                  <a:lnTo>
                    <a:pt x="1083" y="1041"/>
                  </a:lnTo>
                  <a:lnTo>
                    <a:pt x="1083" y="1043"/>
                  </a:lnTo>
                  <a:lnTo>
                    <a:pt x="1083" y="1044"/>
                  </a:lnTo>
                  <a:lnTo>
                    <a:pt x="1082" y="1046"/>
                  </a:lnTo>
                  <a:lnTo>
                    <a:pt x="1083" y="1048"/>
                  </a:lnTo>
                  <a:lnTo>
                    <a:pt x="1083" y="1050"/>
                  </a:lnTo>
                  <a:lnTo>
                    <a:pt x="1083" y="1051"/>
                  </a:lnTo>
                  <a:lnTo>
                    <a:pt x="1082" y="1052"/>
                  </a:lnTo>
                  <a:lnTo>
                    <a:pt x="1081" y="1051"/>
                  </a:lnTo>
                  <a:lnTo>
                    <a:pt x="1079" y="1051"/>
                  </a:lnTo>
                  <a:lnTo>
                    <a:pt x="1078" y="1051"/>
                  </a:lnTo>
                  <a:lnTo>
                    <a:pt x="1077" y="1051"/>
                  </a:lnTo>
                  <a:lnTo>
                    <a:pt x="1075" y="1051"/>
                  </a:lnTo>
                  <a:lnTo>
                    <a:pt x="1074" y="1051"/>
                  </a:lnTo>
                  <a:lnTo>
                    <a:pt x="1073" y="1051"/>
                  </a:lnTo>
                  <a:lnTo>
                    <a:pt x="1071" y="1051"/>
                  </a:lnTo>
                  <a:lnTo>
                    <a:pt x="1070" y="1051"/>
                  </a:lnTo>
                  <a:lnTo>
                    <a:pt x="1069" y="1050"/>
                  </a:lnTo>
                  <a:lnTo>
                    <a:pt x="1067" y="1051"/>
                  </a:lnTo>
                  <a:lnTo>
                    <a:pt x="1066" y="1051"/>
                  </a:lnTo>
                  <a:lnTo>
                    <a:pt x="1065" y="1051"/>
                  </a:lnTo>
                  <a:lnTo>
                    <a:pt x="1064" y="1051"/>
                  </a:lnTo>
                  <a:lnTo>
                    <a:pt x="1062" y="1052"/>
                  </a:lnTo>
                  <a:lnTo>
                    <a:pt x="1061" y="1054"/>
                  </a:lnTo>
                  <a:lnTo>
                    <a:pt x="1061" y="1052"/>
                  </a:lnTo>
                  <a:lnTo>
                    <a:pt x="1058" y="1051"/>
                  </a:lnTo>
                  <a:lnTo>
                    <a:pt x="1056" y="1051"/>
                  </a:lnTo>
                  <a:lnTo>
                    <a:pt x="1054" y="1051"/>
                  </a:lnTo>
                  <a:lnTo>
                    <a:pt x="1053" y="1051"/>
                  </a:lnTo>
                  <a:lnTo>
                    <a:pt x="1052" y="1051"/>
                  </a:lnTo>
                  <a:lnTo>
                    <a:pt x="1052" y="1052"/>
                  </a:lnTo>
                  <a:lnTo>
                    <a:pt x="1050" y="1052"/>
                  </a:lnTo>
                  <a:lnTo>
                    <a:pt x="1049" y="1052"/>
                  </a:lnTo>
                  <a:lnTo>
                    <a:pt x="1048" y="1052"/>
                  </a:lnTo>
                  <a:lnTo>
                    <a:pt x="1047" y="1054"/>
                  </a:lnTo>
                  <a:lnTo>
                    <a:pt x="1043" y="1054"/>
                  </a:lnTo>
                  <a:lnTo>
                    <a:pt x="1041" y="1054"/>
                  </a:lnTo>
                  <a:lnTo>
                    <a:pt x="1039" y="1054"/>
                  </a:lnTo>
                  <a:lnTo>
                    <a:pt x="1037" y="1054"/>
                  </a:lnTo>
                  <a:lnTo>
                    <a:pt x="1036" y="1054"/>
                  </a:lnTo>
                  <a:lnTo>
                    <a:pt x="1035" y="1054"/>
                  </a:lnTo>
                  <a:lnTo>
                    <a:pt x="1033" y="1054"/>
                  </a:lnTo>
                  <a:lnTo>
                    <a:pt x="1032" y="1054"/>
                  </a:lnTo>
                  <a:lnTo>
                    <a:pt x="1028" y="1056"/>
                  </a:lnTo>
                  <a:lnTo>
                    <a:pt x="1028" y="1055"/>
                  </a:lnTo>
                  <a:lnTo>
                    <a:pt x="1026" y="1056"/>
                  </a:lnTo>
                  <a:lnTo>
                    <a:pt x="1023" y="1058"/>
                  </a:lnTo>
                  <a:lnTo>
                    <a:pt x="1022" y="1059"/>
                  </a:lnTo>
                  <a:lnTo>
                    <a:pt x="1022" y="1060"/>
                  </a:lnTo>
                  <a:lnTo>
                    <a:pt x="1023" y="1061"/>
                  </a:lnTo>
                  <a:lnTo>
                    <a:pt x="1024" y="1061"/>
                  </a:lnTo>
                  <a:lnTo>
                    <a:pt x="1026" y="1061"/>
                  </a:lnTo>
                  <a:lnTo>
                    <a:pt x="1026" y="1063"/>
                  </a:lnTo>
                  <a:lnTo>
                    <a:pt x="1026" y="1065"/>
                  </a:lnTo>
                  <a:lnTo>
                    <a:pt x="1026" y="1067"/>
                  </a:lnTo>
                  <a:lnTo>
                    <a:pt x="1024" y="1067"/>
                  </a:lnTo>
                  <a:lnTo>
                    <a:pt x="1023" y="1067"/>
                  </a:lnTo>
                  <a:lnTo>
                    <a:pt x="1022" y="1068"/>
                  </a:lnTo>
                  <a:lnTo>
                    <a:pt x="1020" y="1068"/>
                  </a:lnTo>
                  <a:lnTo>
                    <a:pt x="1020" y="1069"/>
                  </a:lnTo>
                  <a:lnTo>
                    <a:pt x="1020" y="1071"/>
                  </a:lnTo>
                  <a:lnTo>
                    <a:pt x="1020" y="1072"/>
                  </a:lnTo>
                  <a:lnTo>
                    <a:pt x="1020" y="1073"/>
                  </a:lnTo>
                  <a:lnTo>
                    <a:pt x="1020" y="1075"/>
                  </a:lnTo>
                  <a:lnTo>
                    <a:pt x="1020" y="1076"/>
                  </a:lnTo>
                  <a:lnTo>
                    <a:pt x="1020" y="1077"/>
                  </a:lnTo>
                  <a:lnTo>
                    <a:pt x="1022" y="1077"/>
                  </a:lnTo>
                  <a:lnTo>
                    <a:pt x="1022" y="1076"/>
                  </a:lnTo>
                  <a:lnTo>
                    <a:pt x="1023" y="1075"/>
                  </a:lnTo>
                  <a:lnTo>
                    <a:pt x="1024" y="1073"/>
                  </a:lnTo>
                  <a:lnTo>
                    <a:pt x="1027" y="1073"/>
                  </a:lnTo>
                  <a:lnTo>
                    <a:pt x="1028" y="1072"/>
                  </a:lnTo>
                  <a:lnTo>
                    <a:pt x="1030" y="1073"/>
                  </a:lnTo>
                  <a:lnTo>
                    <a:pt x="1030" y="1075"/>
                  </a:lnTo>
                  <a:lnTo>
                    <a:pt x="1030" y="1076"/>
                  </a:lnTo>
                  <a:lnTo>
                    <a:pt x="1028" y="1077"/>
                  </a:lnTo>
                  <a:lnTo>
                    <a:pt x="1027" y="1077"/>
                  </a:lnTo>
                  <a:lnTo>
                    <a:pt x="1027" y="1079"/>
                  </a:lnTo>
                  <a:lnTo>
                    <a:pt x="1026" y="1079"/>
                  </a:lnTo>
                  <a:lnTo>
                    <a:pt x="1026" y="1080"/>
                  </a:lnTo>
                  <a:lnTo>
                    <a:pt x="1024" y="1080"/>
                  </a:lnTo>
                  <a:lnTo>
                    <a:pt x="1023" y="1080"/>
                  </a:lnTo>
                  <a:lnTo>
                    <a:pt x="1022" y="1080"/>
                  </a:lnTo>
                  <a:lnTo>
                    <a:pt x="1022" y="1082"/>
                  </a:lnTo>
                  <a:lnTo>
                    <a:pt x="1022" y="1084"/>
                  </a:lnTo>
                  <a:lnTo>
                    <a:pt x="1022" y="1085"/>
                  </a:lnTo>
                  <a:lnTo>
                    <a:pt x="1022" y="1086"/>
                  </a:lnTo>
                  <a:lnTo>
                    <a:pt x="1020" y="1088"/>
                  </a:lnTo>
                  <a:lnTo>
                    <a:pt x="1019" y="1088"/>
                  </a:lnTo>
                  <a:lnTo>
                    <a:pt x="1018" y="1086"/>
                  </a:lnTo>
                  <a:lnTo>
                    <a:pt x="1016" y="1086"/>
                  </a:lnTo>
                  <a:lnTo>
                    <a:pt x="1016" y="1085"/>
                  </a:lnTo>
                  <a:lnTo>
                    <a:pt x="1015" y="1085"/>
                  </a:lnTo>
                  <a:lnTo>
                    <a:pt x="1012" y="1085"/>
                  </a:lnTo>
                  <a:lnTo>
                    <a:pt x="1012" y="1088"/>
                  </a:lnTo>
                  <a:lnTo>
                    <a:pt x="1012" y="1089"/>
                  </a:lnTo>
                  <a:lnTo>
                    <a:pt x="1012" y="1090"/>
                  </a:lnTo>
                  <a:lnTo>
                    <a:pt x="1011" y="1090"/>
                  </a:lnTo>
                  <a:lnTo>
                    <a:pt x="1010" y="1092"/>
                  </a:lnTo>
                  <a:lnTo>
                    <a:pt x="1006" y="1092"/>
                  </a:lnTo>
                  <a:lnTo>
                    <a:pt x="1006" y="1093"/>
                  </a:lnTo>
                  <a:lnTo>
                    <a:pt x="1005" y="1093"/>
                  </a:lnTo>
                  <a:lnTo>
                    <a:pt x="1003" y="1093"/>
                  </a:lnTo>
                  <a:lnTo>
                    <a:pt x="1002" y="1093"/>
                  </a:lnTo>
                  <a:lnTo>
                    <a:pt x="1001" y="1093"/>
                  </a:lnTo>
                  <a:lnTo>
                    <a:pt x="998" y="1093"/>
                  </a:lnTo>
                  <a:lnTo>
                    <a:pt x="997" y="1093"/>
                  </a:lnTo>
                  <a:lnTo>
                    <a:pt x="995" y="1093"/>
                  </a:lnTo>
                  <a:lnTo>
                    <a:pt x="994" y="1093"/>
                  </a:lnTo>
                  <a:lnTo>
                    <a:pt x="993" y="1093"/>
                  </a:lnTo>
                  <a:lnTo>
                    <a:pt x="993" y="1094"/>
                  </a:lnTo>
                  <a:lnTo>
                    <a:pt x="990" y="1094"/>
                  </a:lnTo>
                  <a:lnTo>
                    <a:pt x="989" y="1094"/>
                  </a:lnTo>
                  <a:lnTo>
                    <a:pt x="988" y="1096"/>
                  </a:lnTo>
                  <a:lnTo>
                    <a:pt x="986" y="1094"/>
                  </a:lnTo>
                  <a:lnTo>
                    <a:pt x="985" y="1094"/>
                  </a:lnTo>
                  <a:lnTo>
                    <a:pt x="984" y="1094"/>
                  </a:lnTo>
                  <a:lnTo>
                    <a:pt x="982" y="1094"/>
                  </a:lnTo>
                  <a:lnTo>
                    <a:pt x="981" y="1094"/>
                  </a:lnTo>
                  <a:lnTo>
                    <a:pt x="977" y="1094"/>
                  </a:lnTo>
                  <a:lnTo>
                    <a:pt x="977" y="1093"/>
                  </a:lnTo>
                  <a:lnTo>
                    <a:pt x="976" y="1093"/>
                  </a:lnTo>
                  <a:lnTo>
                    <a:pt x="974" y="1093"/>
                  </a:lnTo>
                  <a:lnTo>
                    <a:pt x="973" y="1092"/>
                  </a:lnTo>
                  <a:lnTo>
                    <a:pt x="972" y="1092"/>
                  </a:lnTo>
                  <a:lnTo>
                    <a:pt x="971" y="1092"/>
                  </a:lnTo>
                  <a:lnTo>
                    <a:pt x="969" y="1092"/>
                  </a:lnTo>
                  <a:lnTo>
                    <a:pt x="969" y="1093"/>
                  </a:lnTo>
                  <a:lnTo>
                    <a:pt x="971" y="1094"/>
                  </a:lnTo>
                  <a:lnTo>
                    <a:pt x="971" y="1096"/>
                  </a:lnTo>
                  <a:lnTo>
                    <a:pt x="971" y="1097"/>
                  </a:lnTo>
                  <a:lnTo>
                    <a:pt x="971" y="1098"/>
                  </a:lnTo>
                  <a:lnTo>
                    <a:pt x="969" y="1098"/>
                  </a:lnTo>
                  <a:lnTo>
                    <a:pt x="969" y="1099"/>
                  </a:lnTo>
                  <a:lnTo>
                    <a:pt x="971" y="1101"/>
                  </a:lnTo>
                  <a:lnTo>
                    <a:pt x="972" y="1102"/>
                  </a:lnTo>
                  <a:lnTo>
                    <a:pt x="972" y="1103"/>
                  </a:lnTo>
                  <a:lnTo>
                    <a:pt x="973" y="1103"/>
                  </a:lnTo>
                  <a:lnTo>
                    <a:pt x="973" y="1105"/>
                  </a:lnTo>
                  <a:lnTo>
                    <a:pt x="974" y="1105"/>
                  </a:lnTo>
                  <a:lnTo>
                    <a:pt x="974" y="1106"/>
                  </a:lnTo>
                  <a:lnTo>
                    <a:pt x="976" y="1106"/>
                  </a:lnTo>
                  <a:lnTo>
                    <a:pt x="977" y="1106"/>
                  </a:lnTo>
                  <a:lnTo>
                    <a:pt x="978" y="1107"/>
                  </a:lnTo>
                  <a:lnTo>
                    <a:pt x="978" y="1109"/>
                  </a:lnTo>
                  <a:lnTo>
                    <a:pt x="980" y="1109"/>
                  </a:lnTo>
                  <a:lnTo>
                    <a:pt x="978" y="1110"/>
                  </a:lnTo>
                  <a:lnTo>
                    <a:pt x="978" y="1111"/>
                  </a:lnTo>
                  <a:lnTo>
                    <a:pt x="977" y="1113"/>
                  </a:lnTo>
                  <a:lnTo>
                    <a:pt x="977" y="1114"/>
                  </a:lnTo>
                  <a:lnTo>
                    <a:pt x="977" y="1115"/>
                  </a:lnTo>
                  <a:lnTo>
                    <a:pt x="978" y="1116"/>
                  </a:lnTo>
                  <a:lnTo>
                    <a:pt x="980" y="1116"/>
                  </a:lnTo>
                  <a:lnTo>
                    <a:pt x="980" y="1118"/>
                  </a:lnTo>
                  <a:lnTo>
                    <a:pt x="981" y="1118"/>
                  </a:lnTo>
                  <a:lnTo>
                    <a:pt x="982" y="1118"/>
                  </a:lnTo>
                  <a:lnTo>
                    <a:pt x="984" y="1118"/>
                  </a:lnTo>
                  <a:lnTo>
                    <a:pt x="985" y="1119"/>
                  </a:lnTo>
                  <a:lnTo>
                    <a:pt x="985" y="1120"/>
                  </a:lnTo>
                  <a:lnTo>
                    <a:pt x="985" y="1122"/>
                  </a:lnTo>
                  <a:lnTo>
                    <a:pt x="985" y="1123"/>
                  </a:lnTo>
                  <a:lnTo>
                    <a:pt x="986" y="1123"/>
                  </a:lnTo>
                  <a:lnTo>
                    <a:pt x="985" y="1124"/>
                  </a:lnTo>
                  <a:lnTo>
                    <a:pt x="985" y="1126"/>
                  </a:lnTo>
                  <a:lnTo>
                    <a:pt x="985" y="1127"/>
                  </a:lnTo>
                  <a:lnTo>
                    <a:pt x="986" y="1127"/>
                  </a:lnTo>
                  <a:lnTo>
                    <a:pt x="988" y="1127"/>
                  </a:lnTo>
                  <a:lnTo>
                    <a:pt x="988" y="1128"/>
                  </a:lnTo>
                  <a:lnTo>
                    <a:pt x="988" y="1130"/>
                  </a:lnTo>
                  <a:lnTo>
                    <a:pt x="986" y="1131"/>
                  </a:lnTo>
                  <a:lnTo>
                    <a:pt x="986" y="1133"/>
                  </a:lnTo>
                  <a:lnTo>
                    <a:pt x="985" y="1133"/>
                  </a:lnTo>
                  <a:lnTo>
                    <a:pt x="985" y="1136"/>
                  </a:lnTo>
                  <a:lnTo>
                    <a:pt x="984" y="1137"/>
                  </a:lnTo>
                  <a:lnTo>
                    <a:pt x="985" y="1139"/>
                  </a:lnTo>
                  <a:lnTo>
                    <a:pt x="985" y="1140"/>
                  </a:lnTo>
                  <a:lnTo>
                    <a:pt x="985" y="1141"/>
                  </a:lnTo>
                  <a:lnTo>
                    <a:pt x="985" y="1143"/>
                  </a:lnTo>
                  <a:lnTo>
                    <a:pt x="984" y="1144"/>
                  </a:lnTo>
                  <a:lnTo>
                    <a:pt x="984" y="1145"/>
                  </a:lnTo>
                  <a:lnTo>
                    <a:pt x="984" y="1147"/>
                  </a:lnTo>
                  <a:lnTo>
                    <a:pt x="984" y="1148"/>
                  </a:lnTo>
                  <a:lnTo>
                    <a:pt x="984" y="1149"/>
                  </a:lnTo>
                  <a:lnTo>
                    <a:pt x="984" y="1151"/>
                  </a:lnTo>
                  <a:lnTo>
                    <a:pt x="984" y="1152"/>
                  </a:lnTo>
                  <a:lnTo>
                    <a:pt x="985" y="1152"/>
                  </a:lnTo>
                  <a:lnTo>
                    <a:pt x="985" y="1153"/>
                  </a:lnTo>
                  <a:lnTo>
                    <a:pt x="986" y="1153"/>
                  </a:lnTo>
                  <a:lnTo>
                    <a:pt x="989" y="1154"/>
                  </a:lnTo>
                  <a:lnTo>
                    <a:pt x="990" y="1156"/>
                  </a:lnTo>
                  <a:lnTo>
                    <a:pt x="992" y="1156"/>
                  </a:lnTo>
                  <a:lnTo>
                    <a:pt x="993" y="1156"/>
                  </a:lnTo>
                  <a:lnTo>
                    <a:pt x="993" y="1157"/>
                  </a:lnTo>
                  <a:lnTo>
                    <a:pt x="993" y="1158"/>
                  </a:lnTo>
                  <a:lnTo>
                    <a:pt x="993" y="1160"/>
                  </a:lnTo>
                  <a:lnTo>
                    <a:pt x="992" y="1160"/>
                  </a:lnTo>
                  <a:lnTo>
                    <a:pt x="992" y="1161"/>
                  </a:lnTo>
                  <a:lnTo>
                    <a:pt x="989" y="1168"/>
                  </a:lnTo>
                  <a:lnTo>
                    <a:pt x="984" y="1168"/>
                  </a:lnTo>
                  <a:lnTo>
                    <a:pt x="980" y="1168"/>
                  </a:lnTo>
                  <a:lnTo>
                    <a:pt x="980" y="1169"/>
                  </a:lnTo>
                  <a:lnTo>
                    <a:pt x="977" y="1169"/>
                  </a:lnTo>
                  <a:lnTo>
                    <a:pt x="974" y="1170"/>
                  </a:lnTo>
                  <a:lnTo>
                    <a:pt x="973" y="1170"/>
                  </a:lnTo>
                  <a:lnTo>
                    <a:pt x="972" y="1170"/>
                  </a:lnTo>
                  <a:lnTo>
                    <a:pt x="969" y="1171"/>
                  </a:lnTo>
                  <a:lnTo>
                    <a:pt x="965" y="1173"/>
                  </a:lnTo>
                  <a:lnTo>
                    <a:pt x="964" y="1174"/>
                  </a:lnTo>
                  <a:lnTo>
                    <a:pt x="961" y="1175"/>
                  </a:lnTo>
                  <a:lnTo>
                    <a:pt x="957" y="1179"/>
                  </a:lnTo>
                  <a:lnTo>
                    <a:pt x="957" y="1177"/>
                  </a:lnTo>
                  <a:lnTo>
                    <a:pt x="961" y="1174"/>
                  </a:lnTo>
                  <a:lnTo>
                    <a:pt x="963" y="1173"/>
                  </a:lnTo>
                  <a:lnTo>
                    <a:pt x="964" y="1171"/>
                  </a:lnTo>
                  <a:lnTo>
                    <a:pt x="965" y="1171"/>
                  </a:lnTo>
                  <a:lnTo>
                    <a:pt x="964" y="1170"/>
                  </a:lnTo>
                  <a:lnTo>
                    <a:pt x="961" y="1173"/>
                  </a:lnTo>
                  <a:lnTo>
                    <a:pt x="957" y="1177"/>
                  </a:lnTo>
                  <a:lnTo>
                    <a:pt x="957" y="1179"/>
                  </a:lnTo>
                  <a:lnTo>
                    <a:pt x="957" y="1181"/>
                  </a:lnTo>
                  <a:lnTo>
                    <a:pt x="957" y="1182"/>
                  </a:lnTo>
                  <a:lnTo>
                    <a:pt x="957" y="1183"/>
                  </a:lnTo>
                  <a:lnTo>
                    <a:pt x="956" y="1185"/>
                  </a:lnTo>
                  <a:lnTo>
                    <a:pt x="955" y="1186"/>
                  </a:lnTo>
                  <a:lnTo>
                    <a:pt x="955" y="1187"/>
                  </a:lnTo>
                  <a:lnTo>
                    <a:pt x="956" y="1188"/>
                  </a:lnTo>
                  <a:lnTo>
                    <a:pt x="956" y="1190"/>
                  </a:lnTo>
                  <a:lnTo>
                    <a:pt x="955" y="1191"/>
                  </a:lnTo>
                  <a:lnTo>
                    <a:pt x="952" y="1192"/>
                  </a:lnTo>
                  <a:lnTo>
                    <a:pt x="952" y="1194"/>
                  </a:lnTo>
                  <a:lnTo>
                    <a:pt x="954" y="1195"/>
                  </a:lnTo>
                  <a:lnTo>
                    <a:pt x="954" y="1196"/>
                  </a:lnTo>
                  <a:lnTo>
                    <a:pt x="950" y="1199"/>
                  </a:lnTo>
                  <a:lnTo>
                    <a:pt x="948" y="1200"/>
                  </a:lnTo>
                  <a:lnTo>
                    <a:pt x="947" y="1200"/>
                  </a:lnTo>
                  <a:lnTo>
                    <a:pt x="947" y="1203"/>
                  </a:lnTo>
                  <a:lnTo>
                    <a:pt x="946" y="1204"/>
                  </a:lnTo>
                  <a:lnTo>
                    <a:pt x="942" y="1204"/>
                  </a:lnTo>
                  <a:lnTo>
                    <a:pt x="940" y="1205"/>
                  </a:lnTo>
                  <a:lnTo>
                    <a:pt x="939" y="1205"/>
                  </a:lnTo>
                  <a:lnTo>
                    <a:pt x="938" y="1205"/>
                  </a:lnTo>
                  <a:lnTo>
                    <a:pt x="931" y="1205"/>
                  </a:lnTo>
                  <a:lnTo>
                    <a:pt x="930" y="1207"/>
                  </a:lnTo>
                  <a:lnTo>
                    <a:pt x="929" y="1208"/>
                  </a:lnTo>
                  <a:lnTo>
                    <a:pt x="925" y="1208"/>
                  </a:lnTo>
                  <a:lnTo>
                    <a:pt x="923" y="1208"/>
                  </a:lnTo>
                  <a:lnTo>
                    <a:pt x="922" y="1208"/>
                  </a:lnTo>
                  <a:lnTo>
                    <a:pt x="918" y="1209"/>
                  </a:lnTo>
                  <a:lnTo>
                    <a:pt x="917" y="1211"/>
                  </a:lnTo>
                  <a:lnTo>
                    <a:pt x="916" y="1211"/>
                  </a:lnTo>
                  <a:lnTo>
                    <a:pt x="913" y="1213"/>
                  </a:lnTo>
                  <a:lnTo>
                    <a:pt x="912" y="1213"/>
                  </a:lnTo>
                  <a:lnTo>
                    <a:pt x="910" y="1215"/>
                  </a:lnTo>
                  <a:lnTo>
                    <a:pt x="910" y="1216"/>
                  </a:lnTo>
                  <a:lnTo>
                    <a:pt x="912" y="1217"/>
                  </a:lnTo>
                  <a:lnTo>
                    <a:pt x="910" y="1219"/>
                  </a:lnTo>
                  <a:lnTo>
                    <a:pt x="909" y="1219"/>
                  </a:lnTo>
                  <a:lnTo>
                    <a:pt x="909" y="1220"/>
                  </a:lnTo>
                  <a:lnTo>
                    <a:pt x="909" y="1222"/>
                  </a:lnTo>
                  <a:lnTo>
                    <a:pt x="910" y="1224"/>
                  </a:lnTo>
                  <a:lnTo>
                    <a:pt x="910" y="1225"/>
                  </a:lnTo>
                  <a:lnTo>
                    <a:pt x="908" y="1226"/>
                  </a:lnTo>
                  <a:lnTo>
                    <a:pt x="905" y="1226"/>
                  </a:lnTo>
                  <a:lnTo>
                    <a:pt x="904" y="1228"/>
                  </a:lnTo>
                  <a:lnTo>
                    <a:pt x="902" y="1228"/>
                  </a:lnTo>
                  <a:lnTo>
                    <a:pt x="901" y="1226"/>
                  </a:lnTo>
                  <a:lnTo>
                    <a:pt x="901" y="1225"/>
                  </a:lnTo>
                  <a:lnTo>
                    <a:pt x="900" y="1224"/>
                  </a:lnTo>
                  <a:lnTo>
                    <a:pt x="899" y="1225"/>
                  </a:lnTo>
                  <a:lnTo>
                    <a:pt x="901" y="1226"/>
                  </a:lnTo>
                  <a:lnTo>
                    <a:pt x="901" y="1228"/>
                  </a:lnTo>
                  <a:lnTo>
                    <a:pt x="900" y="1229"/>
                  </a:lnTo>
                  <a:lnTo>
                    <a:pt x="899" y="1229"/>
                  </a:lnTo>
                  <a:lnTo>
                    <a:pt x="897" y="1230"/>
                  </a:lnTo>
                  <a:lnTo>
                    <a:pt x="896" y="1232"/>
                  </a:lnTo>
                  <a:lnTo>
                    <a:pt x="895" y="1232"/>
                  </a:lnTo>
                  <a:lnTo>
                    <a:pt x="892" y="1234"/>
                  </a:lnTo>
                  <a:lnTo>
                    <a:pt x="891" y="1234"/>
                  </a:lnTo>
                  <a:lnTo>
                    <a:pt x="889" y="1236"/>
                  </a:lnTo>
                  <a:lnTo>
                    <a:pt x="889" y="1237"/>
                  </a:lnTo>
                  <a:lnTo>
                    <a:pt x="889" y="1238"/>
                  </a:lnTo>
                  <a:lnTo>
                    <a:pt x="889" y="1241"/>
                  </a:lnTo>
                  <a:lnTo>
                    <a:pt x="889" y="1242"/>
                  </a:lnTo>
                  <a:lnTo>
                    <a:pt x="888" y="1245"/>
                  </a:lnTo>
                  <a:lnTo>
                    <a:pt x="888" y="1246"/>
                  </a:lnTo>
                  <a:lnTo>
                    <a:pt x="888" y="1249"/>
                  </a:lnTo>
                  <a:lnTo>
                    <a:pt x="889" y="1250"/>
                  </a:lnTo>
                  <a:lnTo>
                    <a:pt x="889" y="1253"/>
                  </a:lnTo>
                  <a:lnTo>
                    <a:pt x="888" y="1253"/>
                  </a:lnTo>
                  <a:lnTo>
                    <a:pt x="888" y="1257"/>
                  </a:lnTo>
                  <a:lnTo>
                    <a:pt x="887" y="1258"/>
                  </a:lnTo>
                  <a:lnTo>
                    <a:pt x="885" y="1258"/>
                  </a:lnTo>
                  <a:lnTo>
                    <a:pt x="880" y="1259"/>
                  </a:lnTo>
                  <a:lnTo>
                    <a:pt x="879" y="1259"/>
                  </a:lnTo>
                  <a:lnTo>
                    <a:pt x="878" y="1260"/>
                  </a:lnTo>
                  <a:lnTo>
                    <a:pt x="872" y="1260"/>
                  </a:lnTo>
                  <a:lnTo>
                    <a:pt x="871" y="1259"/>
                  </a:lnTo>
                  <a:lnTo>
                    <a:pt x="871" y="1258"/>
                  </a:lnTo>
                  <a:lnTo>
                    <a:pt x="874" y="1255"/>
                  </a:lnTo>
                  <a:lnTo>
                    <a:pt x="874" y="1254"/>
                  </a:lnTo>
                  <a:lnTo>
                    <a:pt x="871" y="1254"/>
                  </a:lnTo>
                  <a:lnTo>
                    <a:pt x="871" y="1257"/>
                  </a:lnTo>
                  <a:lnTo>
                    <a:pt x="871" y="1258"/>
                  </a:lnTo>
                  <a:lnTo>
                    <a:pt x="870" y="1257"/>
                  </a:lnTo>
                  <a:lnTo>
                    <a:pt x="868" y="1258"/>
                  </a:lnTo>
                  <a:lnTo>
                    <a:pt x="867" y="1257"/>
                  </a:lnTo>
                  <a:lnTo>
                    <a:pt x="867" y="1254"/>
                  </a:lnTo>
                  <a:lnTo>
                    <a:pt x="863" y="1250"/>
                  </a:lnTo>
                  <a:lnTo>
                    <a:pt x="861" y="1247"/>
                  </a:lnTo>
                  <a:lnTo>
                    <a:pt x="859" y="1247"/>
                  </a:lnTo>
                  <a:lnTo>
                    <a:pt x="858" y="1247"/>
                  </a:lnTo>
                  <a:lnTo>
                    <a:pt x="857" y="1246"/>
                  </a:lnTo>
                  <a:lnTo>
                    <a:pt x="857" y="1247"/>
                  </a:lnTo>
                  <a:lnTo>
                    <a:pt x="858" y="1247"/>
                  </a:lnTo>
                  <a:lnTo>
                    <a:pt x="859" y="1247"/>
                  </a:lnTo>
                  <a:lnTo>
                    <a:pt x="861" y="1249"/>
                  </a:lnTo>
                  <a:lnTo>
                    <a:pt x="862" y="1250"/>
                  </a:lnTo>
                  <a:lnTo>
                    <a:pt x="863" y="1251"/>
                  </a:lnTo>
                  <a:lnTo>
                    <a:pt x="866" y="1254"/>
                  </a:lnTo>
                  <a:lnTo>
                    <a:pt x="866" y="1257"/>
                  </a:lnTo>
                  <a:lnTo>
                    <a:pt x="867" y="1257"/>
                  </a:lnTo>
                  <a:lnTo>
                    <a:pt x="868" y="1258"/>
                  </a:lnTo>
                  <a:lnTo>
                    <a:pt x="870" y="1259"/>
                  </a:lnTo>
                  <a:lnTo>
                    <a:pt x="870" y="1260"/>
                  </a:lnTo>
                  <a:lnTo>
                    <a:pt x="868" y="1260"/>
                  </a:lnTo>
                  <a:lnTo>
                    <a:pt x="862" y="1262"/>
                  </a:lnTo>
                  <a:lnTo>
                    <a:pt x="861" y="1263"/>
                  </a:lnTo>
                  <a:lnTo>
                    <a:pt x="858" y="1263"/>
                  </a:lnTo>
                  <a:lnTo>
                    <a:pt x="857" y="1262"/>
                  </a:lnTo>
                  <a:lnTo>
                    <a:pt x="854" y="1262"/>
                  </a:lnTo>
                  <a:lnTo>
                    <a:pt x="854" y="1260"/>
                  </a:lnTo>
                  <a:lnTo>
                    <a:pt x="854" y="1259"/>
                  </a:lnTo>
                  <a:lnTo>
                    <a:pt x="853" y="1259"/>
                  </a:lnTo>
                  <a:lnTo>
                    <a:pt x="851" y="1259"/>
                  </a:lnTo>
                  <a:lnTo>
                    <a:pt x="853" y="1260"/>
                  </a:lnTo>
                  <a:lnTo>
                    <a:pt x="853" y="1262"/>
                  </a:lnTo>
                  <a:lnTo>
                    <a:pt x="849" y="1262"/>
                  </a:lnTo>
                  <a:lnTo>
                    <a:pt x="849" y="1263"/>
                  </a:lnTo>
                  <a:lnTo>
                    <a:pt x="847" y="1264"/>
                  </a:lnTo>
                  <a:lnTo>
                    <a:pt x="847" y="1266"/>
                  </a:lnTo>
                  <a:lnTo>
                    <a:pt x="842" y="1266"/>
                  </a:lnTo>
                  <a:lnTo>
                    <a:pt x="841" y="1267"/>
                  </a:lnTo>
                  <a:lnTo>
                    <a:pt x="840" y="1267"/>
                  </a:lnTo>
                  <a:lnTo>
                    <a:pt x="838" y="1270"/>
                  </a:lnTo>
                  <a:lnTo>
                    <a:pt x="837" y="1268"/>
                  </a:lnTo>
                  <a:lnTo>
                    <a:pt x="838" y="1266"/>
                  </a:lnTo>
                  <a:lnTo>
                    <a:pt x="840" y="1266"/>
                  </a:lnTo>
                  <a:lnTo>
                    <a:pt x="841" y="1266"/>
                  </a:lnTo>
                  <a:lnTo>
                    <a:pt x="842" y="1264"/>
                  </a:lnTo>
                  <a:lnTo>
                    <a:pt x="841" y="1263"/>
                  </a:lnTo>
                  <a:lnTo>
                    <a:pt x="841" y="1264"/>
                  </a:lnTo>
                  <a:lnTo>
                    <a:pt x="840" y="1264"/>
                  </a:lnTo>
                  <a:lnTo>
                    <a:pt x="840" y="1263"/>
                  </a:lnTo>
                  <a:lnTo>
                    <a:pt x="838" y="1262"/>
                  </a:lnTo>
                  <a:lnTo>
                    <a:pt x="837" y="1260"/>
                  </a:lnTo>
                  <a:lnTo>
                    <a:pt x="837" y="1258"/>
                  </a:lnTo>
                  <a:lnTo>
                    <a:pt x="836" y="1258"/>
                  </a:lnTo>
                  <a:lnTo>
                    <a:pt x="837" y="1260"/>
                  </a:lnTo>
                  <a:lnTo>
                    <a:pt x="836" y="1260"/>
                  </a:lnTo>
                  <a:lnTo>
                    <a:pt x="838" y="1263"/>
                  </a:lnTo>
                  <a:lnTo>
                    <a:pt x="838" y="1264"/>
                  </a:lnTo>
                  <a:lnTo>
                    <a:pt x="837" y="1266"/>
                  </a:lnTo>
                  <a:lnTo>
                    <a:pt x="836" y="1267"/>
                  </a:lnTo>
                  <a:lnTo>
                    <a:pt x="836" y="1270"/>
                  </a:lnTo>
                  <a:lnTo>
                    <a:pt x="836" y="1271"/>
                  </a:lnTo>
                  <a:lnTo>
                    <a:pt x="834" y="1272"/>
                  </a:lnTo>
                  <a:lnTo>
                    <a:pt x="834" y="1275"/>
                  </a:lnTo>
                  <a:lnTo>
                    <a:pt x="832" y="1275"/>
                  </a:lnTo>
                  <a:lnTo>
                    <a:pt x="832" y="1276"/>
                  </a:lnTo>
                  <a:lnTo>
                    <a:pt x="828" y="1276"/>
                  </a:lnTo>
                  <a:lnTo>
                    <a:pt x="826" y="1276"/>
                  </a:lnTo>
                  <a:lnTo>
                    <a:pt x="825" y="1276"/>
                  </a:lnTo>
                  <a:lnTo>
                    <a:pt x="824" y="1277"/>
                  </a:lnTo>
                  <a:lnTo>
                    <a:pt x="820" y="1277"/>
                  </a:lnTo>
                  <a:lnTo>
                    <a:pt x="819" y="1277"/>
                  </a:lnTo>
                  <a:lnTo>
                    <a:pt x="817" y="1276"/>
                  </a:lnTo>
                  <a:lnTo>
                    <a:pt x="816" y="1276"/>
                  </a:lnTo>
                  <a:lnTo>
                    <a:pt x="817" y="1275"/>
                  </a:lnTo>
                  <a:lnTo>
                    <a:pt x="817" y="1274"/>
                  </a:lnTo>
                  <a:lnTo>
                    <a:pt x="816" y="1275"/>
                  </a:lnTo>
                  <a:lnTo>
                    <a:pt x="816" y="1276"/>
                  </a:lnTo>
                  <a:lnTo>
                    <a:pt x="815" y="1276"/>
                  </a:lnTo>
                  <a:lnTo>
                    <a:pt x="815" y="1277"/>
                  </a:lnTo>
                  <a:lnTo>
                    <a:pt x="816" y="1277"/>
                  </a:lnTo>
                  <a:lnTo>
                    <a:pt x="817" y="1279"/>
                  </a:lnTo>
                  <a:lnTo>
                    <a:pt x="816" y="1279"/>
                  </a:lnTo>
                  <a:lnTo>
                    <a:pt x="813" y="1279"/>
                  </a:lnTo>
                  <a:lnTo>
                    <a:pt x="811" y="1281"/>
                  </a:lnTo>
                  <a:lnTo>
                    <a:pt x="807" y="1283"/>
                  </a:lnTo>
                  <a:lnTo>
                    <a:pt x="806" y="1284"/>
                  </a:lnTo>
                  <a:lnTo>
                    <a:pt x="806" y="1285"/>
                  </a:lnTo>
                  <a:lnTo>
                    <a:pt x="802" y="1289"/>
                  </a:lnTo>
                  <a:lnTo>
                    <a:pt x="799" y="1289"/>
                  </a:lnTo>
                  <a:lnTo>
                    <a:pt x="799" y="1288"/>
                  </a:lnTo>
                  <a:lnTo>
                    <a:pt x="792" y="1288"/>
                  </a:lnTo>
                  <a:lnTo>
                    <a:pt x="792" y="1289"/>
                  </a:lnTo>
                  <a:lnTo>
                    <a:pt x="791" y="1289"/>
                  </a:lnTo>
                  <a:lnTo>
                    <a:pt x="786" y="1292"/>
                  </a:lnTo>
                  <a:lnTo>
                    <a:pt x="787" y="1293"/>
                  </a:lnTo>
                  <a:lnTo>
                    <a:pt x="788" y="1293"/>
                  </a:lnTo>
                  <a:lnTo>
                    <a:pt x="787" y="1294"/>
                  </a:lnTo>
                  <a:lnTo>
                    <a:pt x="787" y="1296"/>
                  </a:lnTo>
                  <a:lnTo>
                    <a:pt x="785" y="1297"/>
                  </a:lnTo>
                  <a:lnTo>
                    <a:pt x="782" y="1297"/>
                  </a:lnTo>
                  <a:lnTo>
                    <a:pt x="781" y="1298"/>
                  </a:lnTo>
                  <a:lnTo>
                    <a:pt x="777" y="1298"/>
                  </a:lnTo>
                  <a:lnTo>
                    <a:pt x="774" y="1301"/>
                  </a:lnTo>
                  <a:lnTo>
                    <a:pt x="773" y="1302"/>
                  </a:lnTo>
                  <a:lnTo>
                    <a:pt x="774" y="1305"/>
                  </a:lnTo>
                  <a:lnTo>
                    <a:pt x="773" y="1306"/>
                  </a:lnTo>
                  <a:lnTo>
                    <a:pt x="771" y="1308"/>
                  </a:lnTo>
                  <a:lnTo>
                    <a:pt x="770" y="1308"/>
                  </a:lnTo>
                  <a:lnTo>
                    <a:pt x="769" y="1309"/>
                  </a:lnTo>
                  <a:lnTo>
                    <a:pt x="768" y="1309"/>
                  </a:lnTo>
                  <a:lnTo>
                    <a:pt x="769" y="1310"/>
                  </a:lnTo>
                  <a:lnTo>
                    <a:pt x="768" y="1312"/>
                  </a:lnTo>
                  <a:lnTo>
                    <a:pt x="766" y="1312"/>
                  </a:lnTo>
                  <a:lnTo>
                    <a:pt x="766" y="1313"/>
                  </a:lnTo>
                  <a:lnTo>
                    <a:pt x="765" y="1314"/>
                  </a:lnTo>
                  <a:lnTo>
                    <a:pt x="764" y="1314"/>
                  </a:lnTo>
                  <a:lnTo>
                    <a:pt x="762" y="1315"/>
                  </a:lnTo>
                  <a:lnTo>
                    <a:pt x="761" y="1317"/>
                  </a:lnTo>
                  <a:lnTo>
                    <a:pt x="760" y="1318"/>
                  </a:lnTo>
                  <a:lnTo>
                    <a:pt x="758" y="1318"/>
                  </a:lnTo>
                  <a:lnTo>
                    <a:pt x="758" y="1319"/>
                  </a:lnTo>
                  <a:lnTo>
                    <a:pt x="756" y="1322"/>
                  </a:lnTo>
                  <a:lnTo>
                    <a:pt x="754" y="1322"/>
                  </a:lnTo>
                  <a:lnTo>
                    <a:pt x="754" y="1323"/>
                  </a:lnTo>
                  <a:lnTo>
                    <a:pt x="754" y="1325"/>
                  </a:lnTo>
                  <a:lnTo>
                    <a:pt x="753" y="1325"/>
                  </a:lnTo>
                  <a:lnTo>
                    <a:pt x="753" y="1327"/>
                  </a:lnTo>
                  <a:lnTo>
                    <a:pt x="752" y="1329"/>
                  </a:lnTo>
                  <a:lnTo>
                    <a:pt x="751" y="1329"/>
                  </a:lnTo>
                  <a:lnTo>
                    <a:pt x="749" y="1329"/>
                  </a:lnTo>
                  <a:lnTo>
                    <a:pt x="749" y="1330"/>
                  </a:lnTo>
                  <a:lnTo>
                    <a:pt x="747" y="1330"/>
                  </a:lnTo>
                  <a:lnTo>
                    <a:pt x="744" y="1329"/>
                  </a:lnTo>
                  <a:lnTo>
                    <a:pt x="737" y="1329"/>
                  </a:lnTo>
                  <a:lnTo>
                    <a:pt x="736" y="1329"/>
                  </a:lnTo>
                  <a:lnTo>
                    <a:pt x="733" y="1329"/>
                  </a:lnTo>
                  <a:lnTo>
                    <a:pt x="731" y="1329"/>
                  </a:lnTo>
                  <a:lnTo>
                    <a:pt x="730" y="1330"/>
                  </a:lnTo>
                  <a:lnTo>
                    <a:pt x="722" y="1330"/>
                  </a:lnTo>
                  <a:lnTo>
                    <a:pt x="720" y="1331"/>
                  </a:lnTo>
                  <a:lnTo>
                    <a:pt x="719" y="1331"/>
                  </a:lnTo>
                  <a:lnTo>
                    <a:pt x="716" y="1332"/>
                  </a:lnTo>
                  <a:lnTo>
                    <a:pt x="715" y="1332"/>
                  </a:lnTo>
                  <a:lnTo>
                    <a:pt x="716" y="1331"/>
                  </a:lnTo>
                  <a:lnTo>
                    <a:pt x="715" y="1331"/>
                  </a:lnTo>
                  <a:lnTo>
                    <a:pt x="714" y="1332"/>
                  </a:lnTo>
                  <a:lnTo>
                    <a:pt x="711" y="1332"/>
                  </a:lnTo>
                  <a:lnTo>
                    <a:pt x="710" y="1335"/>
                  </a:lnTo>
                  <a:lnTo>
                    <a:pt x="707" y="1336"/>
                  </a:lnTo>
                  <a:lnTo>
                    <a:pt x="706" y="1336"/>
                  </a:lnTo>
                  <a:lnTo>
                    <a:pt x="705" y="1339"/>
                  </a:lnTo>
                  <a:lnTo>
                    <a:pt x="702" y="1339"/>
                  </a:lnTo>
                  <a:lnTo>
                    <a:pt x="702" y="1338"/>
                  </a:lnTo>
                  <a:lnTo>
                    <a:pt x="699" y="1338"/>
                  </a:lnTo>
                  <a:lnTo>
                    <a:pt x="697" y="1339"/>
                  </a:lnTo>
                  <a:lnTo>
                    <a:pt x="695" y="1336"/>
                  </a:lnTo>
                  <a:lnTo>
                    <a:pt x="694" y="1336"/>
                  </a:lnTo>
                  <a:lnTo>
                    <a:pt x="689" y="1336"/>
                  </a:lnTo>
                  <a:lnTo>
                    <a:pt x="688" y="1338"/>
                  </a:lnTo>
                  <a:lnTo>
                    <a:pt x="686" y="1338"/>
                  </a:lnTo>
                  <a:lnTo>
                    <a:pt x="685" y="1339"/>
                  </a:lnTo>
                  <a:lnTo>
                    <a:pt x="685" y="1340"/>
                  </a:lnTo>
                  <a:lnTo>
                    <a:pt x="684" y="1342"/>
                  </a:lnTo>
                  <a:lnTo>
                    <a:pt x="682" y="1340"/>
                  </a:lnTo>
                  <a:lnTo>
                    <a:pt x="684" y="1338"/>
                  </a:lnTo>
                  <a:lnTo>
                    <a:pt x="684" y="1336"/>
                  </a:lnTo>
                  <a:lnTo>
                    <a:pt x="682" y="1335"/>
                  </a:lnTo>
                  <a:lnTo>
                    <a:pt x="681" y="1332"/>
                  </a:lnTo>
                  <a:lnTo>
                    <a:pt x="680" y="1332"/>
                  </a:lnTo>
                  <a:lnTo>
                    <a:pt x="680" y="1331"/>
                  </a:lnTo>
                  <a:lnTo>
                    <a:pt x="677" y="1331"/>
                  </a:lnTo>
                  <a:lnTo>
                    <a:pt x="677" y="1332"/>
                  </a:lnTo>
                  <a:lnTo>
                    <a:pt x="676" y="1332"/>
                  </a:lnTo>
                  <a:lnTo>
                    <a:pt x="675" y="1331"/>
                  </a:lnTo>
                  <a:lnTo>
                    <a:pt x="673" y="1332"/>
                  </a:lnTo>
                  <a:lnTo>
                    <a:pt x="673" y="1331"/>
                  </a:lnTo>
                  <a:lnTo>
                    <a:pt x="673" y="1330"/>
                  </a:lnTo>
                  <a:lnTo>
                    <a:pt x="672" y="1331"/>
                  </a:lnTo>
                  <a:lnTo>
                    <a:pt x="672" y="1330"/>
                  </a:lnTo>
                  <a:lnTo>
                    <a:pt x="672" y="1329"/>
                  </a:lnTo>
                  <a:lnTo>
                    <a:pt x="673" y="1327"/>
                  </a:lnTo>
                  <a:lnTo>
                    <a:pt x="672" y="1326"/>
                  </a:lnTo>
                  <a:lnTo>
                    <a:pt x="672" y="1327"/>
                  </a:lnTo>
                  <a:lnTo>
                    <a:pt x="671" y="1327"/>
                  </a:lnTo>
                  <a:lnTo>
                    <a:pt x="669" y="1326"/>
                  </a:lnTo>
                  <a:lnTo>
                    <a:pt x="671" y="1325"/>
                  </a:lnTo>
                  <a:lnTo>
                    <a:pt x="671" y="1323"/>
                  </a:lnTo>
                  <a:lnTo>
                    <a:pt x="672" y="1323"/>
                  </a:lnTo>
                  <a:lnTo>
                    <a:pt x="672" y="1321"/>
                  </a:lnTo>
                  <a:lnTo>
                    <a:pt x="675" y="1319"/>
                  </a:lnTo>
                  <a:lnTo>
                    <a:pt x="675" y="1317"/>
                  </a:lnTo>
                  <a:lnTo>
                    <a:pt x="675" y="1315"/>
                  </a:lnTo>
                  <a:lnTo>
                    <a:pt x="669" y="1312"/>
                  </a:lnTo>
                  <a:lnTo>
                    <a:pt x="668" y="1312"/>
                  </a:lnTo>
                  <a:lnTo>
                    <a:pt x="667" y="1312"/>
                  </a:lnTo>
                  <a:lnTo>
                    <a:pt x="664" y="1310"/>
                  </a:lnTo>
                  <a:lnTo>
                    <a:pt x="660" y="1310"/>
                  </a:lnTo>
                  <a:lnTo>
                    <a:pt x="659" y="1310"/>
                  </a:lnTo>
                  <a:lnTo>
                    <a:pt x="658" y="1310"/>
                  </a:lnTo>
                  <a:lnTo>
                    <a:pt x="656" y="1309"/>
                  </a:lnTo>
                  <a:lnTo>
                    <a:pt x="655" y="1308"/>
                  </a:lnTo>
                  <a:lnTo>
                    <a:pt x="654" y="1306"/>
                  </a:lnTo>
                  <a:lnTo>
                    <a:pt x="652" y="1308"/>
                  </a:lnTo>
                  <a:lnTo>
                    <a:pt x="651" y="1308"/>
                  </a:lnTo>
                  <a:lnTo>
                    <a:pt x="648" y="1308"/>
                  </a:lnTo>
                  <a:lnTo>
                    <a:pt x="648" y="1306"/>
                  </a:lnTo>
                  <a:lnTo>
                    <a:pt x="642" y="1306"/>
                  </a:lnTo>
                  <a:lnTo>
                    <a:pt x="640" y="1308"/>
                  </a:lnTo>
                  <a:lnTo>
                    <a:pt x="640" y="1309"/>
                  </a:lnTo>
                  <a:lnTo>
                    <a:pt x="639" y="1310"/>
                  </a:lnTo>
                  <a:lnTo>
                    <a:pt x="638" y="1310"/>
                  </a:lnTo>
                  <a:lnTo>
                    <a:pt x="638" y="1309"/>
                  </a:lnTo>
                  <a:lnTo>
                    <a:pt x="639" y="1308"/>
                  </a:lnTo>
                  <a:lnTo>
                    <a:pt x="639" y="1306"/>
                  </a:lnTo>
                  <a:lnTo>
                    <a:pt x="638" y="1305"/>
                  </a:lnTo>
                  <a:lnTo>
                    <a:pt x="639" y="1304"/>
                  </a:lnTo>
                  <a:lnTo>
                    <a:pt x="638" y="1302"/>
                  </a:lnTo>
                  <a:lnTo>
                    <a:pt x="637" y="1301"/>
                  </a:lnTo>
                  <a:lnTo>
                    <a:pt x="638" y="1300"/>
                  </a:lnTo>
                  <a:lnTo>
                    <a:pt x="638" y="1298"/>
                  </a:lnTo>
                  <a:lnTo>
                    <a:pt x="635" y="1298"/>
                  </a:lnTo>
                  <a:lnTo>
                    <a:pt x="635" y="1296"/>
                  </a:lnTo>
                  <a:lnTo>
                    <a:pt x="634" y="1296"/>
                  </a:lnTo>
                  <a:lnTo>
                    <a:pt x="633" y="1296"/>
                  </a:lnTo>
                  <a:lnTo>
                    <a:pt x="631" y="1294"/>
                  </a:lnTo>
                  <a:lnTo>
                    <a:pt x="629" y="1293"/>
                  </a:lnTo>
                  <a:lnTo>
                    <a:pt x="627" y="1293"/>
                  </a:lnTo>
                  <a:lnTo>
                    <a:pt x="622" y="1293"/>
                  </a:lnTo>
                  <a:lnTo>
                    <a:pt x="622" y="1292"/>
                  </a:lnTo>
                  <a:lnTo>
                    <a:pt x="621" y="1292"/>
                  </a:lnTo>
                  <a:lnTo>
                    <a:pt x="620" y="1292"/>
                  </a:lnTo>
                  <a:lnTo>
                    <a:pt x="618" y="1292"/>
                  </a:lnTo>
                  <a:lnTo>
                    <a:pt x="617" y="1292"/>
                  </a:lnTo>
                  <a:lnTo>
                    <a:pt x="617" y="1291"/>
                  </a:lnTo>
                  <a:lnTo>
                    <a:pt x="618" y="1289"/>
                  </a:lnTo>
                  <a:lnTo>
                    <a:pt x="618" y="1288"/>
                  </a:lnTo>
                  <a:lnTo>
                    <a:pt x="616" y="1287"/>
                  </a:lnTo>
                  <a:lnTo>
                    <a:pt x="616" y="1285"/>
                  </a:lnTo>
                  <a:lnTo>
                    <a:pt x="612" y="1280"/>
                  </a:lnTo>
                  <a:lnTo>
                    <a:pt x="610" y="1280"/>
                  </a:lnTo>
                  <a:lnTo>
                    <a:pt x="608" y="1279"/>
                  </a:lnTo>
                  <a:lnTo>
                    <a:pt x="608" y="1277"/>
                  </a:lnTo>
                  <a:lnTo>
                    <a:pt x="605" y="1277"/>
                  </a:lnTo>
                  <a:lnTo>
                    <a:pt x="604" y="1276"/>
                  </a:lnTo>
                  <a:lnTo>
                    <a:pt x="600" y="1275"/>
                  </a:lnTo>
                  <a:lnTo>
                    <a:pt x="599" y="1275"/>
                  </a:lnTo>
                  <a:lnTo>
                    <a:pt x="595" y="1275"/>
                  </a:lnTo>
                  <a:lnTo>
                    <a:pt x="593" y="1274"/>
                  </a:lnTo>
                  <a:lnTo>
                    <a:pt x="592" y="1272"/>
                  </a:lnTo>
                  <a:lnTo>
                    <a:pt x="591" y="1271"/>
                  </a:lnTo>
                  <a:lnTo>
                    <a:pt x="593" y="1270"/>
                  </a:lnTo>
                  <a:lnTo>
                    <a:pt x="593" y="1267"/>
                  </a:lnTo>
                  <a:lnTo>
                    <a:pt x="592" y="1264"/>
                  </a:lnTo>
                  <a:lnTo>
                    <a:pt x="593" y="1262"/>
                  </a:lnTo>
                  <a:lnTo>
                    <a:pt x="591" y="1262"/>
                  </a:lnTo>
                  <a:lnTo>
                    <a:pt x="591" y="1260"/>
                  </a:lnTo>
                  <a:lnTo>
                    <a:pt x="591" y="1258"/>
                  </a:lnTo>
                  <a:lnTo>
                    <a:pt x="588" y="1255"/>
                  </a:lnTo>
                  <a:lnTo>
                    <a:pt x="585" y="1255"/>
                  </a:lnTo>
                  <a:lnTo>
                    <a:pt x="583" y="1253"/>
                  </a:lnTo>
                  <a:lnTo>
                    <a:pt x="580" y="1251"/>
                  </a:lnTo>
                  <a:lnTo>
                    <a:pt x="578" y="1251"/>
                  </a:lnTo>
                  <a:lnTo>
                    <a:pt x="576" y="1250"/>
                  </a:lnTo>
                  <a:lnTo>
                    <a:pt x="576" y="1249"/>
                  </a:lnTo>
                  <a:lnTo>
                    <a:pt x="579" y="1246"/>
                  </a:lnTo>
                  <a:lnTo>
                    <a:pt x="579" y="1245"/>
                  </a:lnTo>
                  <a:lnTo>
                    <a:pt x="578" y="1243"/>
                  </a:lnTo>
                  <a:lnTo>
                    <a:pt x="578" y="1246"/>
                  </a:lnTo>
                  <a:lnTo>
                    <a:pt x="576" y="1246"/>
                  </a:lnTo>
                  <a:lnTo>
                    <a:pt x="574" y="1245"/>
                  </a:lnTo>
                  <a:lnTo>
                    <a:pt x="571" y="1245"/>
                  </a:lnTo>
                  <a:lnTo>
                    <a:pt x="571" y="1243"/>
                  </a:lnTo>
                  <a:lnTo>
                    <a:pt x="570" y="1243"/>
                  </a:lnTo>
                  <a:lnTo>
                    <a:pt x="568" y="1242"/>
                  </a:lnTo>
                  <a:lnTo>
                    <a:pt x="565" y="1242"/>
                  </a:lnTo>
                  <a:lnTo>
                    <a:pt x="563" y="1241"/>
                  </a:lnTo>
                  <a:lnTo>
                    <a:pt x="562" y="1241"/>
                  </a:lnTo>
                  <a:lnTo>
                    <a:pt x="561" y="1240"/>
                  </a:lnTo>
                  <a:lnTo>
                    <a:pt x="559" y="1240"/>
                  </a:lnTo>
                  <a:lnTo>
                    <a:pt x="555" y="1237"/>
                  </a:lnTo>
                  <a:lnTo>
                    <a:pt x="551" y="1236"/>
                  </a:lnTo>
                  <a:lnTo>
                    <a:pt x="549" y="1234"/>
                  </a:lnTo>
                  <a:lnTo>
                    <a:pt x="547" y="1234"/>
                  </a:lnTo>
                  <a:lnTo>
                    <a:pt x="546" y="1234"/>
                  </a:lnTo>
                  <a:lnTo>
                    <a:pt x="545" y="1233"/>
                  </a:lnTo>
                  <a:lnTo>
                    <a:pt x="542" y="1232"/>
                  </a:lnTo>
                  <a:lnTo>
                    <a:pt x="540" y="1232"/>
                  </a:lnTo>
                  <a:lnTo>
                    <a:pt x="540" y="1230"/>
                  </a:lnTo>
                  <a:lnTo>
                    <a:pt x="537" y="1230"/>
                  </a:lnTo>
                  <a:lnTo>
                    <a:pt x="537" y="1229"/>
                  </a:lnTo>
                  <a:lnTo>
                    <a:pt x="534" y="1229"/>
                  </a:lnTo>
                  <a:lnTo>
                    <a:pt x="532" y="1229"/>
                  </a:lnTo>
                  <a:lnTo>
                    <a:pt x="529" y="1228"/>
                  </a:lnTo>
                  <a:lnTo>
                    <a:pt x="528" y="1228"/>
                  </a:lnTo>
                  <a:lnTo>
                    <a:pt x="527" y="1226"/>
                  </a:lnTo>
                  <a:lnTo>
                    <a:pt x="524" y="1226"/>
                  </a:lnTo>
                  <a:lnTo>
                    <a:pt x="524" y="1225"/>
                  </a:lnTo>
                  <a:lnTo>
                    <a:pt x="523" y="1225"/>
                  </a:lnTo>
                  <a:lnTo>
                    <a:pt x="520" y="1225"/>
                  </a:lnTo>
                  <a:lnTo>
                    <a:pt x="517" y="1225"/>
                  </a:lnTo>
                  <a:lnTo>
                    <a:pt x="517" y="1224"/>
                  </a:lnTo>
                  <a:lnTo>
                    <a:pt x="515" y="1224"/>
                  </a:lnTo>
                  <a:lnTo>
                    <a:pt x="513" y="1224"/>
                  </a:lnTo>
                  <a:lnTo>
                    <a:pt x="511" y="1221"/>
                  </a:lnTo>
                  <a:lnTo>
                    <a:pt x="507" y="1221"/>
                  </a:lnTo>
                  <a:lnTo>
                    <a:pt x="503" y="1221"/>
                  </a:lnTo>
                  <a:lnTo>
                    <a:pt x="503" y="1220"/>
                  </a:lnTo>
                  <a:lnTo>
                    <a:pt x="500" y="1220"/>
                  </a:lnTo>
                  <a:lnTo>
                    <a:pt x="499" y="1220"/>
                  </a:lnTo>
                  <a:lnTo>
                    <a:pt x="495" y="1219"/>
                  </a:lnTo>
                  <a:lnTo>
                    <a:pt x="492" y="1219"/>
                  </a:lnTo>
                  <a:lnTo>
                    <a:pt x="491" y="1217"/>
                  </a:lnTo>
                  <a:lnTo>
                    <a:pt x="487" y="1217"/>
                  </a:lnTo>
                  <a:lnTo>
                    <a:pt x="485" y="1217"/>
                  </a:lnTo>
                  <a:lnTo>
                    <a:pt x="483" y="1216"/>
                  </a:lnTo>
                  <a:lnTo>
                    <a:pt x="482" y="1216"/>
                  </a:lnTo>
                  <a:lnTo>
                    <a:pt x="479" y="1215"/>
                  </a:lnTo>
                  <a:lnTo>
                    <a:pt x="475" y="1213"/>
                  </a:lnTo>
                  <a:lnTo>
                    <a:pt x="474" y="1213"/>
                  </a:lnTo>
                  <a:lnTo>
                    <a:pt x="471" y="1213"/>
                  </a:lnTo>
                  <a:lnTo>
                    <a:pt x="471" y="1212"/>
                  </a:lnTo>
                  <a:lnTo>
                    <a:pt x="470" y="1212"/>
                  </a:lnTo>
                  <a:lnTo>
                    <a:pt x="469" y="1212"/>
                  </a:lnTo>
                  <a:lnTo>
                    <a:pt x="468" y="1212"/>
                  </a:lnTo>
                  <a:lnTo>
                    <a:pt x="466" y="1212"/>
                  </a:lnTo>
                  <a:lnTo>
                    <a:pt x="464" y="1211"/>
                  </a:lnTo>
                  <a:lnTo>
                    <a:pt x="462" y="1211"/>
                  </a:lnTo>
                  <a:lnTo>
                    <a:pt x="462" y="1209"/>
                  </a:lnTo>
                  <a:lnTo>
                    <a:pt x="461" y="1209"/>
                  </a:lnTo>
                  <a:lnTo>
                    <a:pt x="460" y="1209"/>
                  </a:lnTo>
                  <a:lnTo>
                    <a:pt x="457" y="1209"/>
                  </a:lnTo>
                  <a:lnTo>
                    <a:pt x="456" y="1209"/>
                  </a:lnTo>
                  <a:lnTo>
                    <a:pt x="456" y="1208"/>
                  </a:lnTo>
                  <a:lnTo>
                    <a:pt x="453" y="1208"/>
                  </a:lnTo>
                  <a:lnTo>
                    <a:pt x="452" y="1208"/>
                  </a:lnTo>
                  <a:lnTo>
                    <a:pt x="451" y="1208"/>
                  </a:lnTo>
                  <a:lnTo>
                    <a:pt x="449" y="1208"/>
                  </a:lnTo>
                  <a:lnTo>
                    <a:pt x="449" y="1207"/>
                  </a:lnTo>
                  <a:lnTo>
                    <a:pt x="447" y="1207"/>
                  </a:lnTo>
                  <a:lnTo>
                    <a:pt x="445" y="1207"/>
                  </a:lnTo>
                  <a:lnTo>
                    <a:pt x="444" y="1207"/>
                  </a:lnTo>
                  <a:lnTo>
                    <a:pt x="444" y="1205"/>
                  </a:lnTo>
                  <a:lnTo>
                    <a:pt x="443" y="1205"/>
                  </a:lnTo>
                  <a:lnTo>
                    <a:pt x="441" y="1205"/>
                  </a:lnTo>
                  <a:lnTo>
                    <a:pt x="440" y="1205"/>
                  </a:lnTo>
                  <a:lnTo>
                    <a:pt x="436" y="1205"/>
                  </a:lnTo>
                  <a:lnTo>
                    <a:pt x="436" y="1204"/>
                  </a:lnTo>
                  <a:lnTo>
                    <a:pt x="435" y="1204"/>
                  </a:lnTo>
                  <a:lnTo>
                    <a:pt x="434" y="1204"/>
                  </a:lnTo>
                  <a:lnTo>
                    <a:pt x="432" y="1204"/>
                  </a:lnTo>
                  <a:lnTo>
                    <a:pt x="431" y="1204"/>
                  </a:lnTo>
                  <a:lnTo>
                    <a:pt x="427" y="1204"/>
                  </a:lnTo>
                  <a:lnTo>
                    <a:pt x="426" y="1203"/>
                  </a:lnTo>
                  <a:lnTo>
                    <a:pt x="422" y="1203"/>
                  </a:lnTo>
                  <a:lnTo>
                    <a:pt x="422" y="1202"/>
                  </a:lnTo>
                  <a:lnTo>
                    <a:pt x="420" y="1202"/>
                  </a:lnTo>
                  <a:lnTo>
                    <a:pt x="419" y="1202"/>
                  </a:lnTo>
                  <a:lnTo>
                    <a:pt x="418" y="1202"/>
                  </a:lnTo>
                  <a:lnTo>
                    <a:pt x="416" y="1202"/>
                  </a:lnTo>
                  <a:lnTo>
                    <a:pt x="415" y="1202"/>
                  </a:lnTo>
                  <a:lnTo>
                    <a:pt x="415" y="1200"/>
                  </a:lnTo>
                  <a:lnTo>
                    <a:pt x="413" y="1200"/>
                  </a:lnTo>
                  <a:lnTo>
                    <a:pt x="410" y="1200"/>
                  </a:lnTo>
                  <a:lnTo>
                    <a:pt x="409" y="1200"/>
                  </a:lnTo>
                  <a:lnTo>
                    <a:pt x="407" y="1200"/>
                  </a:lnTo>
                  <a:lnTo>
                    <a:pt x="407" y="1199"/>
                  </a:lnTo>
                  <a:lnTo>
                    <a:pt x="403" y="1199"/>
                  </a:lnTo>
                  <a:lnTo>
                    <a:pt x="401" y="1199"/>
                  </a:lnTo>
                  <a:lnTo>
                    <a:pt x="401" y="1198"/>
                  </a:lnTo>
                  <a:lnTo>
                    <a:pt x="399" y="1198"/>
                  </a:lnTo>
                  <a:lnTo>
                    <a:pt x="397" y="1198"/>
                  </a:lnTo>
                  <a:lnTo>
                    <a:pt x="396" y="1198"/>
                  </a:lnTo>
                  <a:lnTo>
                    <a:pt x="394" y="1196"/>
                  </a:lnTo>
                  <a:lnTo>
                    <a:pt x="392" y="1196"/>
                  </a:lnTo>
                  <a:lnTo>
                    <a:pt x="390" y="1196"/>
                  </a:lnTo>
                  <a:lnTo>
                    <a:pt x="386" y="1196"/>
                  </a:lnTo>
                  <a:lnTo>
                    <a:pt x="385" y="1195"/>
                  </a:lnTo>
                  <a:lnTo>
                    <a:pt x="384" y="1195"/>
                  </a:lnTo>
                  <a:lnTo>
                    <a:pt x="382" y="1194"/>
                  </a:lnTo>
                  <a:lnTo>
                    <a:pt x="381" y="1194"/>
                  </a:lnTo>
                  <a:lnTo>
                    <a:pt x="378" y="1194"/>
                  </a:lnTo>
                  <a:lnTo>
                    <a:pt x="377" y="1194"/>
                  </a:lnTo>
                  <a:lnTo>
                    <a:pt x="375" y="1192"/>
                  </a:lnTo>
                  <a:lnTo>
                    <a:pt x="373" y="1192"/>
                  </a:lnTo>
                  <a:lnTo>
                    <a:pt x="372" y="1192"/>
                  </a:lnTo>
                  <a:lnTo>
                    <a:pt x="371" y="1192"/>
                  </a:lnTo>
                  <a:lnTo>
                    <a:pt x="369" y="1191"/>
                  </a:lnTo>
                  <a:lnTo>
                    <a:pt x="364" y="1191"/>
                  </a:lnTo>
                  <a:lnTo>
                    <a:pt x="363" y="1190"/>
                  </a:lnTo>
                  <a:lnTo>
                    <a:pt x="359" y="1190"/>
                  </a:lnTo>
                  <a:lnTo>
                    <a:pt x="359" y="1188"/>
                  </a:lnTo>
                  <a:lnTo>
                    <a:pt x="355" y="1188"/>
                  </a:lnTo>
                  <a:lnTo>
                    <a:pt x="354" y="1188"/>
                  </a:lnTo>
                  <a:lnTo>
                    <a:pt x="351" y="1188"/>
                  </a:lnTo>
                  <a:lnTo>
                    <a:pt x="350" y="1188"/>
                  </a:lnTo>
                  <a:lnTo>
                    <a:pt x="350" y="1187"/>
                  </a:lnTo>
                  <a:lnTo>
                    <a:pt x="348" y="1187"/>
                  </a:lnTo>
                  <a:lnTo>
                    <a:pt x="347" y="1186"/>
                  </a:lnTo>
                  <a:lnTo>
                    <a:pt x="346" y="1186"/>
                  </a:lnTo>
                  <a:lnTo>
                    <a:pt x="344" y="1185"/>
                  </a:lnTo>
                  <a:lnTo>
                    <a:pt x="342" y="1185"/>
                  </a:lnTo>
                  <a:lnTo>
                    <a:pt x="341" y="1185"/>
                  </a:lnTo>
                  <a:lnTo>
                    <a:pt x="339" y="1183"/>
                  </a:lnTo>
                  <a:lnTo>
                    <a:pt x="338" y="1183"/>
                  </a:lnTo>
                  <a:lnTo>
                    <a:pt x="334" y="1182"/>
                  </a:lnTo>
                  <a:lnTo>
                    <a:pt x="330" y="1182"/>
                  </a:lnTo>
                  <a:lnTo>
                    <a:pt x="327" y="1182"/>
                  </a:lnTo>
                  <a:lnTo>
                    <a:pt x="327" y="1181"/>
                  </a:lnTo>
                  <a:lnTo>
                    <a:pt x="326" y="1181"/>
                  </a:lnTo>
                  <a:lnTo>
                    <a:pt x="323" y="1181"/>
                  </a:lnTo>
                  <a:lnTo>
                    <a:pt x="322" y="1181"/>
                  </a:lnTo>
                  <a:lnTo>
                    <a:pt x="318" y="1179"/>
                  </a:lnTo>
                  <a:lnTo>
                    <a:pt x="317" y="1179"/>
                  </a:lnTo>
                  <a:lnTo>
                    <a:pt x="314" y="1179"/>
                  </a:lnTo>
                  <a:lnTo>
                    <a:pt x="313" y="1178"/>
                  </a:lnTo>
                  <a:lnTo>
                    <a:pt x="309" y="1178"/>
                  </a:lnTo>
                  <a:lnTo>
                    <a:pt x="308" y="1178"/>
                  </a:lnTo>
                  <a:lnTo>
                    <a:pt x="303" y="1177"/>
                  </a:lnTo>
                  <a:lnTo>
                    <a:pt x="301" y="1177"/>
                  </a:lnTo>
                  <a:lnTo>
                    <a:pt x="300" y="1175"/>
                  </a:lnTo>
                  <a:lnTo>
                    <a:pt x="299" y="1175"/>
                  </a:lnTo>
                  <a:lnTo>
                    <a:pt x="297" y="1175"/>
                  </a:lnTo>
                  <a:lnTo>
                    <a:pt x="296" y="1175"/>
                  </a:lnTo>
                  <a:lnTo>
                    <a:pt x="293" y="1175"/>
                  </a:lnTo>
                  <a:lnTo>
                    <a:pt x="293" y="1174"/>
                  </a:lnTo>
                  <a:lnTo>
                    <a:pt x="289" y="1174"/>
                  </a:lnTo>
                  <a:lnTo>
                    <a:pt x="288" y="1174"/>
                  </a:lnTo>
                  <a:lnTo>
                    <a:pt x="287" y="1173"/>
                  </a:lnTo>
                  <a:lnTo>
                    <a:pt x="285" y="1173"/>
                  </a:lnTo>
                  <a:lnTo>
                    <a:pt x="284" y="1173"/>
                  </a:lnTo>
                  <a:lnTo>
                    <a:pt x="283" y="1173"/>
                  </a:lnTo>
                  <a:lnTo>
                    <a:pt x="283" y="1171"/>
                  </a:lnTo>
                  <a:lnTo>
                    <a:pt x="280" y="1171"/>
                  </a:lnTo>
                  <a:lnTo>
                    <a:pt x="278" y="1171"/>
                  </a:lnTo>
                  <a:lnTo>
                    <a:pt x="276" y="1170"/>
                  </a:lnTo>
                  <a:lnTo>
                    <a:pt x="274" y="1170"/>
                  </a:lnTo>
                  <a:lnTo>
                    <a:pt x="270" y="1170"/>
                  </a:lnTo>
                  <a:lnTo>
                    <a:pt x="268" y="1169"/>
                  </a:lnTo>
                  <a:lnTo>
                    <a:pt x="267" y="1169"/>
                  </a:lnTo>
                  <a:lnTo>
                    <a:pt x="266" y="1169"/>
                  </a:lnTo>
                  <a:lnTo>
                    <a:pt x="265" y="1168"/>
                  </a:lnTo>
                  <a:lnTo>
                    <a:pt x="263" y="1168"/>
                  </a:lnTo>
                  <a:lnTo>
                    <a:pt x="262" y="1168"/>
                  </a:lnTo>
                  <a:lnTo>
                    <a:pt x="259" y="1168"/>
                  </a:lnTo>
                  <a:lnTo>
                    <a:pt x="258" y="1168"/>
                  </a:lnTo>
                  <a:lnTo>
                    <a:pt x="255" y="1168"/>
                  </a:lnTo>
                  <a:lnTo>
                    <a:pt x="255" y="1166"/>
                  </a:lnTo>
                  <a:lnTo>
                    <a:pt x="254" y="1166"/>
                  </a:lnTo>
                  <a:lnTo>
                    <a:pt x="253" y="1166"/>
                  </a:lnTo>
                  <a:lnTo>
                    <a:pt x="251" y="1166"/>
                  </a:lnTo>
                  <a:lnTo>
                    <a:pt x="250" y="1166"/>
                  </a:lnTo>
                  <a:lnTo>
                    <a:pt x="246" y="1165"/>
                  </a:lnTo>
                  <a:lnTo>
                    <a:pt x="244" y="1164"/>
                  </a:lnTo>
                  <a:lnTo>
                    <a:pt x="242" y="1164"/>
                  </a:lnTo>
                  <a:lnTo>
                    <a:pt x="241" y="1164"/>
                  </a:lnTo>
                  <a:lnTo>
                    <a:pt x="238" y="1164"/>
                  </a:lnTo>
                  <a:lnTo>
                    <a:pt x="237" y="1162"/>
                  </a:lnTo>
                  <a:lnTo>
                    <a:pt x="234" y="1162"/>
                  </a:lnTo>
                  <a:lnTo>
                    <a:pt x="233" y="1162"/>
                  </a:lnTo>
                  <a:lnTo>
                    <a:pt x="232" y="1162"/>
                  </a:lnTo>
                  <a:lnTo>
                    <a:pt x="230" y="1162"/>
                  </a:lnTo>
                  <a:lnTo>
                    <a:pt x="229" y="1161"/>
                  </a:lnTo>
                  <a:lnTo>
                    <a:pt x="228" y="1161"/>
                  </a:lnTo>
                  <a:lnTo>
                    <a:pt x="227" y="1160"/>
                  </a:lnTo>
                  <a:lnTo>
                    <a:pt x="223" y="1160"/>
                  </a:lnTo>
                  <a:lnTo>
                    <a:pt x="217" y="1160"/>
                  </a:lnTo>
                  <a:lnTo>
                    <a:pt x="217" y="1158"/>
                  </a:lnTo>
                  <a:lnTo>
                    <a:pt x="215" y="1158"/>
                  </a:lnTo>
                  <a:lnTo>
                    <a:pt x="213" y="1158"/>
                  </a:lnTo>
                  <a:lnTo>
                    <a:pt x="212" y="1158"/>
                  </a:lnTo>
                  <a:lnTo>
                    <a:pt x="210" y="1158"/>
                  </a:lnTo>
                  <a:lnTo>
                    <a:pt x="210" y="1157"/>
                  </a:lnTo>
                  <a:lnTo>
                    <a:pt x="208" y="1157"/>
                  </a:lnTo>
                  <a:lnTo>
                    <a:pt x="206" y="1157"/>
                  </a:lnTo>
                  <a:lnTo>
                    <a:pt x="204" y="1156"/>
                  </a:lnTo>
                  <a:lnTo>
                    <a:pt x="202" y="1156"/>
                  </a:lnTo>
                  <a:lnTo>
                    <a:pt x="200" y="1156"/>
                  </a:lnTo>
                  <a:lnTo>
                    <a:pt x="196" y="1156"/>
                  </a:lnTo>
                  <a:lnTo>
                    <a:pt x="196" y="1154"/>
                  </a:lnTo>
                  <a:lnTo>
                    <a:pt x="194" y="1154"/>
                  </a:lnTo>
                  <a:lnTo>
                    <a:pt x="190" y="1154"/>
                  </a:lnTo>
                  <a:lnTo>
                    <a:pt x="189" y="1153"/>
                  </a:lnTo>
                  <a:lnTo>
                    <a:pt x="187" y="1152"/>
                  </a:lnTo>
                  <a:lnTo>
                    <a:pt x="183" y="1152"/>
                  </a:lnTo>
                  <a:lnTo>
                    <a:pt x="182" y="1152"/>
                  </a:lnTo>
                  <a:lnTo>
                    <a:pt x="181" y="1152"/>
                  </a:lnTo>
                  <a:lnTo>
                    <a:pt x="173" y="1151"/>
                  </a:lnTo>
                  <a:lnTo>
                    <a:pt x="168" y="1149"/>
                  </a:lnTo>
                  <a:lnTo>
                    <a:pt x="165" y="1149"/>
                  </a:lnTo>
                  <a:lnTo>
                    <a:pt x="165" y="1148"/>
                  </a:lnTo>
                  <a:lnTo>
                    <a:pt x="160" y="1148"/>
                  </a:lnTo>
                  <a:lnTo>
                    <a:pt x="158" y="1148"/>
                  </a:lnTo>
                  <a:lnTo>
                    <a:pt x="157" y="1148"/>
                  </a:lnTo>
                  <a:lnTo>
                    <a:pt x="155" y="1147"/>
                  </a:lnTo>
                  <a:lnTo>
                    <a:pt x="152" y="1147"/>
                  </a:lnTo>
                  <a:lnTo>
                    <a:pt x="149" y="1145"/>
                  </a:lnTo>
                  <a:lnTo>
                    <a:pt x="148" y="1145"/>
                  </a:lnTo>
                  <a:lnTo>
                    <a:pt x="140" y="1143"/>
                  </a:lnTo>
                  <a:lnTo>
                    <a:pt x="124" y="1140"/>
                  </a:lnTo>
                  <a:lnTo>
                    <a:pt x="98" y="1135"/>
                  </a:lnTo>
                  <a:lnTo>
                    <a:pt x="84" y="1131"/>
                  </a:lnTo>
                  <a:lnTo>
                    <a:pt x="84" y="1107"/>
                  </a:lnTo>
                  <a:lnTo>
                    <a:pt x="109" y="1106"/>
                  </a:lnTo>
                  <a:lnTo>
                    <a:pt x="132" y="1111"/>
                  </a:lnTo>
                  <a:lnTo>
                    <a:pt x="137" y="1111"/>
                  </a:lnTo>
                  <a:lnTo>
                    <a:pt x="140" y="1113"/>
                  </a:lnTo>
                  <a:lnTo>
                    <a:pt x="143" y="1114"/>
                  </a:lnTo>
                  <a:lnTo>
                    <a:pt x="145" y="1115"/>
                  </a:lnTo>
                  <a:lnTo>
                    <a:pt x="147" y="1115"/>
                  </a:lnTo>
                  <a:lnTo>
                    <a:pt x="148" y="1116"/>
                  </a:lnTo>
                  <a:lnTo>
                    <a:pt x="151" y="1118"/>
                  </a:lnTo>
                  <a:lnTo>
                    <a:pt x="155" y="1118"/>
                  </a:lnTo>
                  <a:lnTo>
                    <a:pt x="157" y="1119"/>
                  </a:lnTo>
                  <a:lnTo>
                    <a:pt x="158" y="1122"/>
                  </a:lnTo>
                  <a:lnTo>
                    <a:pt x="161" y="1123"/>
                  </a:lnTo>
                  <a:lnTo>
                    <a:pt x="165" y="1124"/>
                  </a:lnTo>
                  <a:lnTo>
                    <a:pt x="169" y="1124"/>
                  </a:lnTo>
                  <a:lnTo>
                    <a:pt x="172" y="1124"/>
                  </a:lnTo>
                  <a:lnTo>
                    <a:pt x="175" y="1126"/>
                  </a:lnTo>
                  <a:lnTo>
                    <a:pt x="179" y="1126"/>
                  </a:lnTo>
                  <a:lnTo>
                    <a:pt x="182" y="1127"/>
                  </a:lnTo>
                  <a:lnTo>
                    <a:pt x="186" y="1126"/>
                  </a:lnTo>
                  <a:lnTo>
                    <a:pt x="189" y="1126"/>
                  </a:lnTo>
                  <a:lnTo>
                    <a:pt x="191" y="1126"/>
                  </a:lnTo>
                  <a:lnTo>
                    <a:pt x="195" y="1127"/>
                  </a:lnTo>
                  <a:lnTo>
                    <a:pt x="196" y="1126"/>
                  </a:lnTo>
                  <a:lnTo>
                    <a:pt x="198" y="1126"/>
                  </a:lnTo>
                  <a:lnTo>
                    <a:pt x="198" y="1124"/>
                  </a:lnTo>
                  <a:lnTo>
                    <a:pt x="199" y="1123"/>
                  </a:lnTo>
                  <a:lnTo>
                    <a:pt x="203" y="1122"/>
                  </a:lnTo>
                  <a:lnTo>
                    <a:pt x="204" y="1123"/>
                  </a:lnTo>
                  <a:lnTo>
                    <a:pt x="208" y="1124"/>
                  </a:lnTo>
                  <a:lnTo>
                    <a:pt x="211" y="1123"/>
                  </a:lnTo>
                  <a:lnTo>
                    <a:pt x="212" y="1120"/>
                  </a:lnTo>
                  <a:lnTo>
                    <a:pt x="215" y="1119"/>
                  </a:lnTo>
                  <a:lnTo>
                    <a:pt x="216" y="1118"/>
                  </a:lnTo>
                  <a:lnTo>
                    <a:pt x="216" y="1116"/>
                  </a:lnTo>
                  <a:lnTo>
                    <a:pt x="216" y="1115"/>
                  </a:lnTo>
                  <a:lnTo>
                    <a:pt x="219" y="1114"/>
                  </a:lnTo>
                  <a:lnTo>
                    <a:pt x="223" y="1114"/>
                  </a:lnTo>
                  <a:lnTo>
                    <a:pt x="227" y="1114"/>
                  </a:lnTo>
                  <a:lnTo>
                    <a:pt x="230" y="1114"/>
                  </a:lnTo>
                  <a:lnTo>
                    <a:pt x="233" y="1115"/>
                  </a:lnTo>
                  <a:lnTo>
                    <a:pt x="236" y="1116"/>
                  </a:lnTo>
                  <a:lnTo>
                    <a:pt x="237" y="1119"/>
                  </a:lnTo>
                  <a:lnTo>
                    <a:pt x="240" y="1120"/>
                  </a:lnTo>
                  <a:lnTo>
                    <a:pt x="242" y="1122"/>
                  </a:lnTo>
                  <a:lnTo>
                    <a:pt x="245" y="1119"/>
                  </a:lnTo>
                  <a:lnTo>
                    <a:pt x="248" y="1118"/>
                  </a:lnTo>
                  <a:lnTo>
                    <a:pt x="249" y="1115"/>
                  </a:lnTo>
                  <a:lnTo>
                    <a:pt x="251" y="1115"/>
                  </a:lnTo>
                  <a:lnTo>
                    <a:pt x="253" y="1116"/>
                  </a:lnTo>
                  <a:lnTo>
                    <a:pt x="254" y="1119"/>
                  </a:lnTo>
                  <a:lnTo>
                    <a:pt x="255" y="1122"/>
                  </a:lnTo>
                  <a:lnTo>
                    <a:pt x="258" y="1123"/>
                  </a:lnTo>
                  <a:lnTo>
                    <a:pt x="261" y="1122"/>
                  </a:lnTo>
                  <a:lnTo>
                    <a:pt x="263" y="1123"/>
                  </a:lnTo>
                  <a:lnTo>
                    <a:pt x="265" y="1126"/>
                  </a:lnTo>
                  <a:lnTo>
                    <a:pt x="267" y="1124"/>
                  </a:lnTo>
                  <a:lnTo>
                    <a:pt x="270" y="1122"/>
                  </a:lnTo>
                  <a:lnTo>
                    <a:pt x="271" y="1124"/>
                  </a:lnTo>
                  <a:lnTo>
                    <a:pt x="275" y="1124"/>
                  </a:lnTo>
                  <a:lnTo>
                    <a:pt x="276" y="1123"/>
                  </a:lnTo>
                  <a:lnTo>
                    <a:pt x="278" y="1120"/>
                  </a:lnTo>
                  <a:lnTo>
                    <a:pt x="280" y="1122"/>
                  </a:lnTo>
                  <a:lnTo>
                    <a:pt x="282" y="1123"/>
                  </a:lnTo>
                  <a:lnTo>
                    <a:pt x="284" y="1122"/>
                  </a:lnTo>
                  <a:lnTo>
                    <a:pt x="287" y="1123"/>
                  </a:lnTo>
                  <a:lnTo>
                    <a:pt x="289" y="1126"/>
                  </a:lnTo>
                  <a:lnTo>
                    <a:pt x="292" y="1126"/>
                  </a:lnTo>
                  <a:lnTo>
                    <a:pt x="293" y="1123"/>
                  </a:lnTo>
                  <a:lnTo>
                    <a:pt x="295" y="1120"/>
                  </a:lnTo>
                  <a:lnTo>
                    <a:pt x="297" y="1119"/>
                  </a:lnTo>
                  <a:lnTo>
                    <a:pt x="301" y="1119"/>
                  </a:lnTo>
                  <a:lnTo>
                    <a:pt x="304" y="1119"/>
                  </a:lnTo>
                  <a:lnTo>
                    <a:pt x="303" y="1115"/>
                  </a:lnTo>
                  <a:lnTo>
                    <a:pt x="301" y="1113"/>
                  </a:lnTo>
                  <a:lnTo>
                    <a:pt x="303" y="1110"/>
                  </a:lnTo>
                  <a:lnTo>
                    <a:pt x="305" y="1107"/>
                  </a:lnTo>
                  <a:lnTo>
                    <a:pt x="306" y="1105"/>
                  </a:lnTo>
                  <a:lnTo>
                    <a:pt x="306" y="1102"/>
                  </a:lnTo>
                  <a:lnTo>
                    <a:pt x="306" y="1098"/>
                  </a:lnTo>
                  <a:lnTo>
                    <a:pt x="305" y="1096"/>
                  </a:lnTo>
                  <a:lnTo>
                    <a:pt x="303" y="1094"/>
                  </a:lnTo>
                  <a:lnTo>
                    <a:pt x="303" y="1090"/>
                  </a:lnTo>
                  <a:lnTo>
                    <a:pt x="303" y="1086"/>
                  </a:lnTo>
                  <a:lnTo>
                    <a:pt x="300" y="1085"/>
                  </a:lnTo>
                  <a:lnTo>
                    <a:pt x="297" y="1082"/>
                  </a:lnTo>
                  <a:lnTo>
                    <a:pt x="299" y="1080"/>
                  </a:lnTo>
                  <a:lnTo>
                    <a:pt x="300" y="1077"/>
                  </a:lnTo>
                  <a:lnTo>
                    <a:pt x="300" y="1073"/>
                  </a:lnTo>
                  <a:lnTo>
                    <a:pt x="297" y="1072"/>
                  </a:lnTo>
                  <a:lnTo>
                    <a:pt x="295" y="1071"/>
                  </a:lnTo>
                  <a:lnTo>
                    <a:pt x="295" y="1067"/>
                  </a:lnTo>
                  <a:lnTo>
                    <a:pt x="292" y="1065"/>
                  </a:lnTo>
                  <a:lnTo>
                    <a:pt x="289" y="1068"/>
                  </a:lnTo>
                  <a:lnTo>
                    <a:pt x="288" y="1065"/>
                  </a:lnTo>
                  <a:lnTo>
                    <a:pt x="287" y="1063"/>
                  </a:lnTo>
                  <a:lnTo>
                    <a:pt x="287" y="1060"/>
                  </a:lnTo>
                  <a:lnTo>
                    <a:pt x="288" y="1058"/>
                  </a:lnTo>
                  <a:lnTo>
                    <a:pt x="289" y="1055"/>
                  </a:lnTo>
                  <a:lnTo>
                    <a:pt x="289" y="1052"/>
                  </a:lnTo>
                  <a:lnTo>
                    <a:pt x="288" y="1050"/>
                  </a:lnTo>
                  <a:lnTo>
                    <a:pt x="287" y="1047"/>
                  </a:lnTo>
                  <a:lnTo>
                    <a:pt x="287" y="1043"/>
                  </a:lnTo>
                  <a:lnTo>
                    <a:pt x="289" y="1042"/>
                  </a:lnTo>
                  <a:lnTo>
                    <a:pt x="289" y="1041"/>
                  </a:lnTo>
                  <a:lnTo>
                    <a:pt x="291" y="1039"/>
                  </a:lnTo>
                  <a:lnTo>
                    <a:pt x="289" y="1037"/>
                  </a:lnTo>
                  <a:lnTo>
                    <a:pt x="287" y="1034"/>
                  </a:lnTo>
                  <a:lnTo>
                    <a:pt x="283" y="1034"/>
                  </a:lnTo>
                  <a:lnTo>
                    <a:pt x="280" y="1034"/>
                  </a:lnTo>
                  <a:lnTo>
                    <a:pt x="279" y="1031"/>
                  </a:lnTo>
                  <a:lnTo>
                    <a:pt x="282" y="1029"/>
                  </a:lnTo>
                  <a:lnTo>
                    <a:pt x="282" y="1025"/>
                  </a:lnTo>
                  <a:lnTo>
                    <a:pt x="279" y="1022"/>
                  </a:lnTo>
                  <a:lnTo>
                    <a:pt x="276" y="1022"/>
                  </a:lnTo>
                  <a:lnTo>
                    <a:pt x="275" y="1020"/>
                  </a:lnTo>
                  <a:lnTo>
                    <a:pt x="275" y="1016"/>
                  </a:lnTo>
                  <a:lnTo>
                    <a:pt x="276" y="1016"/>
                  </a:lnTo>
                  <a:lnTo>
                    <a:pt x="276" y="1014"/>
                  </a:lnTo>
                  <a:lnTo>
                    <a:pt x="278" y="1014"/>
                  </a:lnTo>
                  <a:lnTo>
                    <a:pt x="279" y="1012"/>
                  </a:lnTo>
                  <a:lnTo>
                    <a:pt x="282" y="1010"/>
                  </a:lnTo>
                  <a:lnTo>
                    <a:pt x="283" y="1007"/>
                  </a:lnTo>
                  <a:lnTo>
                    <a:pt x="283" y="1004"/>
                  </a:lnTo>
                  <a:lnTo>
                    <a:pt x="283" y="1000"/>
                  </a:lnTo>
                  <a:lnTo>
                    <a:pt x="282" y="997"/>
                  </a:lnTo>
                  <a:lnTo>
                    <a:pt x="280" y="993"/>
                  </a:lnTo>
                  <a:lnTo>
                    <a:pt x="280" y="991"/>
                  </a:lnTo>
                  <a:lnTo>
                    <a:pt x="282" y="987"/>
                  </a:lnTo>
                  <a:lnTo>
                    <a:pt x="283" y="984"/>
                  </a:lnTo>
                  <a:lnTo>
                    <a:pt x="282" y="982"/>
                  </a:lnTo>
                  <a:lnTo>
                    <a:pt x="280" y="978"/>
                  </a:lnTo>
                  <a:lnTo>
                    <a:pt x="284" y="978"/>
                  </a:lnTo>
                  <a:lnTo>
                    <a:pt x="288" y="978"/>
                  </a:lnTo>
                  <a:lnTo>
                    <a:pt x="291" y="979"/>
                  </a:lnTo>
                  <a:lnTo>
                    <a:pt x="293" y="980"/>
                  </a:lnTo>
                  <a:lnTo>
                    <a:pt x="295" y="983"/>
                  </a:lnTo>
                  <a:lnTo>
                    <a:pt x="299" y="983"/>
                  </a:lnTo>
                  <a:lnTo>
                    <a:pt x="301" y="982"/>
                  </a:lnTo>
                  <a:lnTo>
                    <a:pt x="304" y="982"/>
                  </a:lnTo>
                  <a:lnTo>
                    <a:pt x="308"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2" y="948"/>
                  </a:lnTo>
                  <a:lnTo>
                    <a:pt x="310" y="945"/>
                  </a:lnTo>
                  <a:lnTo>
                    <a:pt x="309" y="942"/>
                  </a:lnTo>
                  <a:lnTo>
                    <a:pt x="308" y="940"/>
                  </a:lnTo>
                  <a:lnTo>
                    <a:pt x="306" y="937"/>
                  </a:lnTo>
                  <a:lnTo>
                    <a:pt x="305" y="935"/>
                  </a:lnTo>
                  <a:lnTo>
                    <a:pt x="304" y="932"/>
                  </a:lnTo>
                  <a:lnTo>
                    <a:pt x="303" y="929"/>
                  </a:lnTo>
                  <a:lnTo>
                    <a:pt x="301" y="927"/>
                  </a:lnTo>
                  <a:lnTo>
                    <a:pt x="301" y="924"/>
                  </a:lnTo>
                  <a:lnTo>
                    <a:pt x="300" y="921"/>
                  </a:lnTo>
                  <a:lnTo>
                    <a:pt x="299" y="917"/>
                  </a:lnTo>
                  <a:lnTo>
                    <a:pt x="299" y="915"/>
                  </a:lnTo>
                  <a:lnTo>
                    <a:pt x="297" y="911"/>
                  </a:lnTo>
                  <a:lnTo>
                    <a:pt x="296" y="908"/>
                  </a:lnTo>
                  <a:lnTo>
                    <a:pt x="296" y="906"/>
                  </a:lnTo>
                  <a:lnTo>
                    <a:pt x="295" y="902"/>
                  </a:lnTo>
                  <a:lnTo>
                    <a:pt x="293" y="899"/>
                  </a:lnTo>
                  <a:lnTo>
                    <a:pt x="293" y="895"/>
                  </a:lnTo>
                  <a:lnTo>
                    <a:pt x="292" y="891"/>
                  </a:lnTo>
                  <a:lnTo>
                    <a:pt x="292" y="889"/>
                  </a:lnTo>
                  <a:lnTo>
                    <a:pt x="291" y="885"/>
                  </a:lnTo>
                  <a:lnTo>
                    <a:pt x="291" y="881"/>
                  </a:lnTo>
                  <a:lnTo>
                    <a:pt x="289" y="878"/>
                  </a:lnTo>
                  <a:lnTo>
                    <a:pt x="289" y="876"/>
                  </a:lnTo>
                  <a:lnTo>
                    <a:pt x="288" y="873"/>
                  </a:lnTo>
                  <a:lnTo>
                    <a:pt x="287" y="869"/>
                  </a:lnTo>
                  <a:lnTo>
                    <a:pt x="285" y="866"/>
                  </a:lnTo>
                  <a:lnTo>
                    <a:pt x="285" y="863"/>
                  </a:lnTo>
                  <a:lnTo>
                    <a:pt x="285" y="859"/>
                  </a:lnTo>
                  <a:lnTo>
                    <a:pt x="285" y="855"/>
                  </a:lnTo>
                  <a:lnTo>
                    <a:pt x="285" y="851"/>
                  </a:lnTo>
                  <a:lnTo>
                    <a:pt x="285" y="847"/>
                  </a:lnTo>
                  <a:lnTo>
                    <a:pt x="285" y="843"/>
                  </a:lnTo>
                  <a:lnTo>
                    <a:pt x="287" y="840"/>
                  </a:lnTo>
                  <a:lnTo>
                    <a:pt x="287" y="838"/>
                  </a:lnTo>
                  <a:lnTo>
                    <a:pt x="285" y="836"/>
                  </a:lnTo>
                  <a:lnTo>
                    <a:pt x="284" y="834"/>
                  </a:lnTo>
                  <a:lnTo>
                    <a:pt x="283" y="831"/>
                  </a:lnTo>
                  <a:lnTo>
                    <a:pt x="282" y="828"/>
                  </a:lnTo>
                  <a:lnTo>
                    <a:pt x="280" y="825"/>
                  </a:lnTo>
                  <a:lnTo>
                    <a:pt x="279" y="823"/>
                  </a:lnTo>
                  <a:lnTo>
                    <a:pt x="276" y="823"/>
                  </a:lnTo>
                  <a:lnTo>
                    <a:pt x="275" y="822"/>
                  </a:lnTo>
                  <a:lnTo>
                    <a:pt x="274" y="818"/>
                  </a:lnTo>
                  <a:lnTo>
                    <a:pt x="271" y="818"/>
                  </a:lnTo>
                  <a:lnTo>
                    <a:pt x="268" y="819"/>
                  </a:lnTo>
                  <a:lnTo>
                    <a:pt x="266" y="822"/>
                  </a:lnTo>
                  <a:lnTo>
                    <a:pt x="263" y="821"/>
                  </a:lnTo>
                  <a:lnTo>
                    <a:pt x="261" y="818"/>
                  </a:lnTo>
                  <a:lnTo>
                    <a:pt x="257" y="818"/>
                  </a:lnTo>
                  <a:lnTo>
                    <a:pt x="254" y="818"/>
                  </a:lnTo>
                  <a:lnTo>
                    <a:pt x="251" y="815"/>
                  </a:lnTo>
                  <a:lnTo>
                    <a:pt x="250" y="814"/>
                  </a:lnTo>
                  <a:lnTo>
                    <a:pt x="248" y="811"/>
                  </a:lnTo>
                  <a:lnTo>
                    <a:pt x="245" y="813"/>
                  </a:lnTo>
                  <a:lnTo>
                    <a:pt x="241" y="813"/>
                  </a:lnTo>
                  <a:lnTo>
                    <a:pt x="240" y="811"/>
                  </a:lnTo>
                  <a:lnTo>
                    <a:pt x="237" y="809"/>
                  </a:lnTo>
                  <a:lnTo>
                    <a:pt x="236" y="806"/>
                  </a:lnTo>
                  <a:lnTo>
                    <a:pt x="233" y="805"/>
                  </a:lnTo>
                  <a:lnTo>
                    <a:pt x="230" y="805"/>
                  </a:lnTo>
                  <a:lnTo>
                    <a:pt x="229" y="808"/>
                  </a:lnTo>
                  <a:lnTo>
                    <a:pt x="227" y="809"/>
                  </a:lnTo>
                  <a:lnTo>
                    <a:pt x="224" y="810"/>
                  </a:lnTo>
                  <a:lnTo>
                    <a:pt x="221" y="811"/>
                  </a:lnTo>
                  <a:lnTo>
                    <a:pt x="219" y="814"/>
                  </a:lnTo>
                  <a:lnTo>
                    <a:pt x="217" y="817"/>
                  </a:lnTo>
                  <a:lnTo>
                    <a:pt x="213" y="817"/>
                  </a:lnTo>
                  <a:lnTo>
                    <a:pt x="211" y="817"/>
                  </a:lnTo>
                  <a:lnTo>
                    <a:pt x="208" y="819"/>
                  </a:lnTo>
                  <a:lnTo>
                    <a:pt x="206" y="821"/>
                  </a:lnTo>
                  <a:lnTo>
                    <a:pt x="202" y="821"/>
                  </a:lnTo>
                  <a:lnTo>
                    <a:pt x="198" y="821"/>
                  </a:lnTo>
                  <a:lnTo>
                    <a:pt x="195" y="822"/>
                  </a:lnTo>
                  <a:lnTo>
                    <a:pt x="194" y="823"/>
                  </a:lnTo>
                  <a:lnTo>
                    <a:pt x="190" y="825"/>
                  </a:lnTo>
                  <a:lnTo>
                    <a:pt x="186" y="823"/>
                  </a:lnTo>
                  <a:lnTo>
                    <a:pt x="183" y="822"/>
                  </a:lnTo>
                  <a:lnTo>
                    <a:pt x="182" y="819"/>
                  </a:lnTo>
                  <a:lnTo>
                    <a:pt x="181" y="817"/>
                  </a:lnTo>
                  <a:lnTo>
                    <a:pt x="178" y="815"/>
                  </a:lnTo>
                  <a:lnTo>
                    <a:pt x="175" y="814"/>
                  </a:lnTo>
                  <a:lnTo>
                    <a:pt x="173" y="815"/>
                  </a:lnTo>
                  <a:lnTo>
                    <a:pt x="170" y="814"/>
                  </a:lnTo>
                  <a:lnTo>
                    <a:pt x="170" y="813"/>
                  </a:lnTo>
                  <a:lnTo>
                    <a:pt x="172" y="802"/>
                  </a:lnTo>
                  <a:lnTo>
                    <a:pt x="173" y="792"/>
                  </a:lnTo>
                  <a:lnTo>
                    <a:pt x="174" y="783"/>
                  </a:lnTo>
                  <a:lnTo>
                    <a:pt x="175" y="772"/>
                  </a:lnTo>
                  <a:lnTo>
                    <a:pt x="177" y="764"/>
                  </a:lnTo>
                  <a:lnTo>
                    <a:pt x="168" y="764"/>
                  </a:lnTo>
                  <a:lnTo>
                    <a:pt x="157" y="766"/>
                  </a:lnTo>
                  <a:lnTo>
                    <a:pt x="147" y="767"/>
                  </a:lnTo>
                  <a:lnTo>
                    <a:pt x="139" y="767"/>
                  </a:lnTo>
                  <a:lnTo>
                    <a:pt x="139" y="756"/>
                  </a:lnTo>
                  <a:lnTo>
                    <a:pt x="140" y="747"/>
                  </a:lnTo>
                  <a:lnTo>
                    <a:pt x="140" y="737"/>
                  </a:lnTo>
                  <a:lnTo>
                    <a:pt x="140" y="726"/>
                  </a:lnTo>
                  <a:lnTo>
                    <a:pt x="141" y="717"/>
                  </a:lnTo>
                  <a:lnTo>
                    <a:pt x="141" y="707"/>
                  </a:lnTo>
                  <a:lnTo>
                    <a:pt x="141" y="696"/>
                  </a:lnTo>
                  <a:lnTo>
                    <a:pt x="143" y="687"/>
                  </a:lnTo>
                  <a:lnTo>
                    <a:pt x="143" y="678"/>
                  </a:lnTo>
                  <a:lnTo>
                    <a:pt x="137" y="669"/>
                  </a:lnTo>
                  <a:lnTo>
                    <a:pt x="134" y="658"/>
                  </a:lnTo>
                  <a:lnTo>
                    <a:pt x="128" y="648"/>
                  </a:lnTo>
                  <a:lnTo>
                    <a:pt x="124" y="637"/>
                  </a:lnTo>
                  <a:lnTo>
                    <a:pt x="119" y="628"/>
                  </a:lnTo>
                  <a:lnTo>
                    <a:pt x="114" y="618"/>
                  </a:lnTo>
                  <a:lnTo>
                    <a:pt x="110" y="607"/>
                  </a:lnTo>
                  <a:lnTo>
                    <a:pt x="105" y="599"/>
                  </a:lnTo>
                  <a:lnTo>
                    <a:pt x="105" y="594"/>
                  </a:lnTo>
                  <a:lnTo>
                    <a:pt x="103" y="589"/>
                  </a:lnTo>
                  <a:lnTo>
                    <a:pt x="102" y="578"/>
                  </a:lnTo>
                  <a:lnTo>
                    <a:pt x="101" y="569"/>
                  </a:lnTo>
                  <a:lnTo>
                    <a:pt x="99" y="559"/>
                  </a:lnTo>
                  <a:lnTo>
                    <a:pt x="97" y="548"/>
                  </a:lnTo>
                  <a:lnTo>
                    <a:pt x="96" y="539"/>
                  </a:lnTo>
                  <a:lnTo>
                    <a:pt x="96" y="538"/>
                  </a:lnTo>
                  <a:lnTo>
                    <a:pt x="94" y="529"/>
                  </a:lnTo>
                  <a:lnTo>
                    <a:pt x="92" y="518"/>
                  </a:lnTo>
                  <a:lnTo>
                    <a:pt x="90" y="509"/>
                  </a:lnTo>
                  <a:lnTo>
                    <a:pt x="86" y="499"/>
                  </a:lnTo>
                  <a:lnTo>
                    <a:pt x="81" y="488"/>
                  </a:lnTo>
                  <a:lnTo>
                    <a:pt x="76" y="478"/>
                  </a:lnTo>
                  <a:lnTo>
                    <a:pt x="71" y="469"/>
                  </a:lnTo>
                  <a:lnTo>
                    <a:pt x="65" y="458"/>
                  </a:lnTo>
                  <a:lnTo>
                    <a:pt x="62"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7" y="381"/>
                  </a:lnTo>
                  <a:lnTo>
                    <a:pt x="34" y="370"/>
                  </a:lnTo>
                  <a:lnTo>
                    <a:pt x="31" y="361"/>
                  </a:lnTo>
                  <a:lnTo>
                    <a:pt x="29" y="351"/>
                  </a:lnTo>
                  <a:lnTo>
                    <a:pt x="26" y="340"/>
                  </a:lnTo>
                  <a:lnTo>
                    <a:pt x="24" y="330"/>
                  </a:lnTo>
                  <a:lnTo>
                    <a:pt x="21" y="321"/>
                  </a:lnTo>
                  <a:lnTo>
                    <a:pt x="20" y="310"/>
                  </a:lnTo>
                  <a:lnTo>
                    <a:pt x="16" y="300"/>
                  </a:lnTo>
                  <a:lnTo>
                    <a:pt x="14" y="289"/>
                  </a:lnTo>
                  <a:lnTo>
                    <a:pt x="12" y="280"/>
                  </a:lnTo>
                  <a:lnTo>
                    <a:pt x="9" y="273"/>
                  </a:lnTo>
                  <a:lnTo>
                    <a:pt x="10" y="271"/>
                  </a:lnTo>
                  <a:lnTo>
                    <a:pt x="10" y="267"/>
                  </a:lnTo>
                  <a:lnTo>
                    <a:pt x="10" y="263"/>
                  </a:lnTo>
                  <a:lnTo>
                    <a:pt x="10" y="260"/>
                  </a:lnTo>
                  <a:lnTo>
                    <a:pt x="10" y="256"/>
                  </a:lnTo>
                  <a:lnTo>
                    <a:pt x="12" y="253"/>
                  </a:lnTo>
                  <a:lnTo>
                    <a:pt x="12" y="249"/>
                  </a:lnTo>
                  <a:lnTo>
                    <a:pt x="10" y="246"/>
                  </a:lnTo>
                  <a:lnTo>
                    <a:pt x="10" y="242"/>
                  </a:lnTo>
                  <a:lnTo>
                    <a:pt x="9" y="239"/>
                  </a:lnTo>
                  <a:lnTo>
                    <a:pt x="6" y="238"/>
                  </a:lnTo>
                  <a:lnTo>
                    <a:pt x="4" y="235"/>
                  </a:lnTo>
                  <a:lnTo>
                    <a:pt x="3" y="234"/>
                  </a:lnTo>
                  <a:lnTo>
                    <a:pt x="0" y="233"/>
                  </a:lnTo>
                  <a:lnTo>
                    <a:pt x="0" y="230"/>
                  </a:lnTo>
                  <a:lnTo>
                    <a:pt x="1" y="228"/>
                  </a:lnTo>
                  <a:lnTo>
                    <a:pt x="1" y="224"/>
                  </a:lnTo>
                  <a:lnTo>
                    <a:pt x="1" y="221"/>
                  </a:lnTo>
                  <a:lnTo>
                    <a:pt x="1" y="217"/>
                  </a:lnTo>
                  <a:lnTo>
                    <a:pt x="3" y="215"/>
                  </a:lnTo>
                  <a:lnTo>
                    <a:pt x="5" y="212"/>
                  </a:lnTo>
                  <a:lnTo>
                    <a:pt x="6" y="211"/>
                  </a:lnTo>
                  <a:lnTo>
                    <a:pt x="8" y="208"/>
                  </a:lnTo>
                  <a:lnTo>
                    <a:pt x="10" y="205"/>
                  </a:lnTo>
                  <a:lnTo>
                    <a:pt x="13" y="205"/>
                  </a:lnTo>
                  <a:lnTo>
                    <a:pt x="16" y="207"/>
                  </a:lnTo>
                  <a:lnTo>
                    <a:pt x="18" y="205"/>
                  </a:lnTo>
                  <a:lnTo>
                    <a:pt x="20" y="203"/>
                  </a:lnTo>
                  <a:lnTo>
                    <a:pt x="21" y="200"/>
                  </a:lnTo>
                  <a:lnTo>
                    <a:pt x="21" y="196"/>
                  </a:lnTo>
                  <a:lnTo>
                    <a:pt x="22" y="195"/>
                  </a:lnTo>
                  <a:lnTo>
                    <a:pt x="22" y="194"/>
                  </a:lnTo>
                  <a:lnTo>
                    <a:pt x="22" y="190"/>
                  </a:lnTo>
                  <a:lnTo>
                    <a:pt x="24" y="186"/>
                  </a:lnTo>
                  <a:lnTo>
                    <a:pt x="25" y="183"/>
                  </a:lnTo>
                  <a:lnTo>
                    <a:pt x="26" y="182"/>
                  </a:lnTo>
                  <a:lnTo>
                    <a:pt x="29" y="181"/>
                  </a:lnTo>
                  <a:lnTo>
                    <a:pt x="31" y="178"/>
                  </a:lnTo>
                  <a:lnTo>
                    <a:pt x="34" y="177"/>
                  </a:lnTo>
                  <a:lnTo>
                    <a:pt x="35" y="174"/>
                  </a:lnTo>
                  <a:lnTo>
                    <a:pt x="37" y="171"/>
                  </a:lnTo>
                  <a:lnTo>
                    <a:pt x="35" y="169"/>
                  </a:lnTo>
                  <a:lnTo>
                    <a:pt x="34" y="166"/>
                  </a:lnTo>
                  <a:lnTo>
                    <a:pt x="31" y="165"/>
                  </a:lnTo>
                  <a:lnTo>
                    <a:pt x="29" y="164"/>
                  </a:lnTo>
                  <a:lnTo>
                    <a:pt x="27" y="161"/>
                  </a:lnTo>
                  <a:lnTo>
                    <a:pt x="26" y="158"/>
                  </a:lnTo>
                  <a:lnTo>
                    <a:pt x="25" y="154"/>
                  </a:lnTo>
                  <a:lnTo>
                    <a:pt x="25" y="152"/>
                  </a:lnTo>
                  <a:lnTo>
                    <a:pt x="24" y="149"/>
                  </a:lnTo>
                  <a:lnTo>
                    <a:pt x="21" y="146"/>
                  </a:lnTo>
                  <a:lnTo>
                    <a:pt x="18" y="145"/>
                  </a:lnTo>
                  <a:lnTo>
                    <a:pt x="16" y="144"/>
                  </a:lnTo>
                  <a:lnTo>
                    <a:pt x="13" y="143"/>
                  </a:lnTo>
                  <a:lnTo>
                    <a:pt x="12" y="140"/>
                  </a:lnTo>
                  <a:lnTo>
                    <a:pt x="12" y="137"/>
                  </a:lnTo>
                  <a:lnTo>
                    <a:pt x="13" y="135"/>
                  </a:lnTo>
                  <a:lnTo>
                    <a:pt x="13" y="131"/>
                  </a:lnTo>
                  <a:lnTo>
                    <a:pt x="14" y="128"/>
                  </a:lnTo>
                  <a:lnTo>
                    <a:pt x="14" y="124"/>
                  </a:lnTo>
                  <a:lnTo>
                    <a:pt x="16" y="120"/>
                  </a:lnTo>
                  <a:lnTo>
                    <a:pt x="16" y="116"/>
                  </a:lnTo>
                  <a:lnTo>
                    <a:pt x="14" y="114"/>
                  </a:lnTo>
                  <a:lnTo>
                    <a:pt x="14" y="111"/>
                  </a:lnTo>
                  <a:lnTo>
                    <a:pt x="20" y="101"/>
                  </a:lnTo>
                  <a:lnTo>
                    <a:pt x="26" y="90"/>
                  </a:lnTo>
                  <a:lnTo>
                    <a:pt x="31" y="81"/>
                  </a:lnTo>
                  <a:lnTo>
                    <a:pt x="37" y="71"/>
                  </a:lnTo>
                  <a:lnTo>
                    <a:pt x="43" y="60"/>
                  </a:lnTo>
                  <a:lnTo>
                    <a:pt x="48" y="50"/>
                  </a:lnTo>
                  <a:lnTo>
                    <a:pt x="55" y="40"/>
                  </a:lnTo>
                  <a:lnTo>
                    <a:pt x="60" y="30"/>
                  </a:lnTo>
                  <a:lnTo>
                    <a:pt x="65" y="20"/>
                  </a:lnTo>
                  <a:lnTo>
                    <a:pt x="72" y="10"/>
                  </a:lnTo>
                  <a:lnTo>
                    <a:pt x="76" y="4"/>
                  </a:lnTo>
                  <a:lnTo>
                    <a:pt x="76" y="2"/>
                  </a:lnTo>
                  <a:lnTo>
                    <a:pt x="77" y="0"/>
                  </a:lnTo>
                  <a:lnTo>
                    <a:pt x="79" y="1"/>
                  </a:lnTo>
                  <a:lnTo>
                    <a:pt x="79" y="2"/>
                  </a:lnTo>
                  <a:lnTo>
                    <a:pt x="80" y="2"/>
                  </a:lnTo>
                  <a:lnTo>
                    <a:pt x="81" y="4"/>
                  </a:lnTo>
                  <a:lnTo>
                    <a:pt x="81" y="5"/>
                  </a:lnTo>
                  <a:lnTo>
                    <a:pt x="82" y="5"/>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21">
              <a:extLst>
                <a:ext uri="{FF2B5EF4-FFF2-40B4-BE49-F238E27FC236}">
                  <a16:creationId xmlns:a16="http://schemas.microsoft.com/office/drawing/2014/main" id="{92EE2AA9-102C-44EA-8BF7-5A89894BA88B}"/>
                </a:ext>
              </a:extLst>
            </p:cNvPr>
            <p:cNvSpPr>
              <a:spLocks/>
            </p:cNvSpPr>
            <p:nvPr/>
          </p:nvSpPr>
          <p:spPr bwMode="auto">
            <a:xfrm>
              <a:off x="1755" y="360"/>
              <a:ext cx="893" cy="825"/>
            </a:xfrm>
            <a:custGeom>
              <a:avLst/>
              <a:gdLst>
                <a:gd name="T0" fmla="*/ 832 w 893"/>
                <a:gd name="T1" fmla="*/ 374 h 825"/>
                <a:gd name="T2" fmla="*/ 795 w 893"/>
                <a:gd name="T3" fmla="*/ 414 h 825"/>
                <a:gd name="T4" fmla="*/ 773 w 893"/>
                <a:gd name="T5" fmla="*/ 456 h 825"/>
                <a:gd name="T6" fmla="*/ 736 w 893"/>
                <a:gd name="T7" fmla="*/ 478 h 825"/>
                <a:gd name="T8" fmla="*/ 749 w 893"/>
                <a:gd name="T9" fmla="*/ 504 h 825"/>
                <a:gd name="T10" fmla="*/ 771 w 893"/>
                <a:gd name="T11" fmla="*/ 525 h 825"/>
                <a:gd name="T12" fmla="*/ 792 w 893"/>
                <a:gd name="T13" fmla="*/ 542 h 825"/>
                <a:gd name="T14" fmla="*/ 792 w 893"/>
                <a:gd name="T15" fmla="*/ 563 h 825"/>
                <a:gd name="T16" fmla="*/ 758 w 893"/>
                <a:gd name="T17" fmla="*/ 564 h 825"/>
                <a:gd name="T18" fmla="*/ 765 w 893"/>
                <a:gd name="T19" fmla="*/ 585 h 825"/>
                <a:gd name="T20" fmla="*/ 739 w 893"/>
                <a:gd name="T21" fmla="*/ 586 h 825"/>
                <a:gd name="T22" fmla="*/ 719 w 893"/>
                <a:gd name="T23" fmla="*/ 610 h 825"/>
                <a:gd name="T24" fmla="*/ 724 w 893"/>
                <a:gd name="T25" fmla="*/ 638 h 825"/>
                <a:gd name="T26" fmla="*/ 726 w 893"/>
                <a:gd name="T27" fmla="*/ 664 h 825"/>
                <a:gd name="T28" fmla="*/ 724 w 893"/>
                <a:gd name="T29" fmla="*/ 692 h 825"/>
                <a:gd name="T30" fmla="*/ 726 w 893"/>
                <a:gd name="T31" fmla="*/ 715 h 825"/>
                <a:gd name="T32" fmla="*/ 579 w 893"/>
                <a:gd name="T33" fmla="*/ 716 h 825"/>
                <a:gd name="T34" fmla="*/ 546 w 893"/>
                <a:gd name="T35" fmla="*/ 725 h 825"/>
                <a:gd name="T36" fmla="*/ 516 w 893"/>
                <a:gd name="T37" fmla="*/ 745 h 825"/>
                <a:gd name="T38" fmla="*/ 478 w 893"/>
                <a:gd name="T39" fmla="*/ 764 h 825"/>
                <a:gd name="T40" fmla="*/ 424 w 893"/>
                <a:gd name="T41" fmla="*/ 762 h 825"/>
                <a:gd name="T42" fmla="*/ 381 w 893"/>
                <a:gd name="T43" fmla="*/ 755 h 825"/>
                <a:gd name="T44" fmla="*/ 346 w 893"/>
                <a:gd name="T45" fmla="*/ 761 h 825"/>
                <a:gd name="T46" fmla="*/ 312 w 893"/>
                <a:gd name="T47" fmla="*/ 763 h 825"/>
                <a:gd name="T48" fmla="*/ 276 w 893"/>
                <a:gd name="T49" fmla="*/ 763 h 825"/>
                <a:gd name="T50" fmla="*/ 253 w 893"/>
                <a:gd name="T51" fmla="*/ 768 h 825"/>
                <a:gd name="T52" fmla="*/ 228 w 893"/>
                <a:gd name="T53" fmla="*/ 799 h 825"/>
                <a:gd name="T54" fmla="*/ 198 w 893"/>
                <a:gd name="T55" fmla="*/ 814 h 825"/>
                <a:gd name="T56" fmla="*/ 161 w 893"/>
                <a:gd name="T57" fmla="*/ 821 h 825"/>
                <a:gd name="T58" fmla="*/ 126 w 893"/>
                <a:gd name="T59" fmla="*/ 823 h 825"/>
                <a:gd name="T60" fmla="*/ 94 w 893"/>
                <a:gd name="T61" fmla="*/ 792 h 825"/>
                <a:gd name="T62" fmla="*/ 98 w 893"/>
                <a:gd name="T63" fmla="*/ 729 h 825"/>
                <a:gd name="T64" fmla="*/ 97 w 893"/>
                <a:gd name="T65" fmla="*/ 668 h 825"/>
                <a:gd name="T66" fmla="*/ 90 w 893"/>
                <a:gd name="T67" fmla="*/ 596 h 825"/>
                <a:gd name="T68" fmla="*/ 82 w 893"/>
                <a:gd name="T69" fmla="*/ 513 h 825"/>
                <a:gd name="T70" fmla="*/ 107 w 893"/>
                <a:gd name="T71" fmla="*/ 457 h 825"/>
                <a:gd name="T72" fmla="*/ 54 w 893"/>
                <a:gd name="T73" fmla="*/ 414 h 825"/>
                <a:gd name="T74" fmla="*/ 98 w 893"/>
                <a:gd name="T75" fmla="*/ 361 h 825"/>
                <a:gd name="T76" fmla="*/ 38 w 893"/>
                <a:gd name="T77" fmla="*/ 323 h 825"/>
                <a:gd name="T78" fmla="*/ 10 w 893"/>
                <a:gd name="T79" fmla="*/ 254 h 825"/>
                <a:gd name="T80" fmla="*/ 6 w 893"/>
                <a:gd name="T81" fmla="*/ 190 h 825"/>
                <a:gd name="T82" fmla="*/ 34 w 893"/>
                <a:gd name="T83" fmla="*/ 126 h 825"/>
                <a:gd name="T84" fmla="*/ 67 w 893"/>
                <a:gd name="T85" fmla="*/ 72 h 825"/>
                <a:gd name="T86" fmla="*/ 97 w 893"/>
                <a:gd name="T87" fmla="*/ 14 h 825"/>
                <a:gd name="T88" fmla="*/ 282 w 893"/>
                <a:gd name="T89" fmla="*/ 16 h 825"/>
                <a:gd name="T90" fmla="*/ 499 w 893"/>
                <a:gd name="T91" fmla="*/ 16 h 825"/>
                <a:gd name="T92" fmla="*/ 671 w 893"/>
                <a:gd name="T93" fmla="*/ 16 h 825"/>
                <a:gd name="T94" fmla="*/ 893 w 893"/>
                <a:gd name="T95" fmla="*/ 0 h 825"/>
                <a:gd name="T96" fmla="*/ 881 w 893"/>
                <a:gd name="T97" fmla="*/ 29 h 825"/>
                <a:gd name="T98" fmla="*/ 879 w 893"/>
                <a:gd name="T99" fmla="*/ 55 h 825"/>
                <a:gd name="T100" fmla="*/ 876 w 893"/>
                <a:gd name="T101" fmla="*/ 81 h 825"/>
                <a:gd name="T102" fmla="*/ 872 w 893"/>
                <a:gd name="T103" fmla="*/ 102 h 825"/>
                <a:gd name="T104" fmla="*/ 859 w 893"/>
                <a:gd name="T105" fmla="*/ 117 h 825"/>
                <a:gd name="T106" fmla="*/ 853 w 893"/>
                <a:gd name="T107" fmla="*/ 131 h 825"/>
                <a:gd name="T108" fmla="*/ 834 w 893"/>
                <a:gd name="T109" fmla="*/ 148 h 825"/>
                <a:gd name="T110" fmla="*/ 815 w 893"/>
                <a:gd name="T111" fmla="*/ 166 h 825"/>
                <a:gd name="T112" fmla="*/ 806 w 893"/>
                <a:gd name="T113" fmla="*/ 206 h 825"/>
                <a:gd name="T114" fmla="*/ 809 w 893"/>
                <a:gd name="T115" fmla="*/ 250 h 825"/>
                <a:gd name="T116" fmla="*/ 837 w 893"/>
                <a:gd name="T117" fmla="*/ 276 h 825"/>
                <a:gd name="T118" fmla="*/ 872 w 893"/>
                <a:gd name="T119" fmla="*/ 292 h 825"/>
                <a:gd name="T120" fmla="*/ 870 w 893"/>
                <a:gd name="T121" fmla="*/ 322 h 825"/>
                <a:gd name="T122" fmla="*/ 880 w 893"/>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3" h="825">
                  <a:moveTo>
                    <a:pt x="871" y="346"/>
                  </a:moveTo>
                  <a:lnTo>
                    <a:pt x="870" y="346"/>
                  </a:lnTo>
                  <a:lnTo>
                    <a:pt x="867" y="347"/>
                  </a:lnTo>
                  <a:lnTo>
                    <a:pt x="866" y="350"/>
                  </a:lnTo>
                  <a:lnTo>
                    <a:pt x="864" y="351"/>
                  </a:lnTo>
                  <a:lnTo>
                    <a:pt x="863" y="352"/>
                  </a:lnTo>
                  <a:lnTo>
                    <a:pt x="862" y="353"/>
                  </a:lnTo>
                  <a:lnTo>
                    <a:pt x="861" y="355"/>
                  </a:lnTo>
                  <a:lnTo>
                    <a:pt x="858" y="356"/>
                  </a:lnTo>
                  <a:lnTo>
                    <a:pt x="857" y="357"/>
                  </a:lnTo>
                  <a:lnTo>
                    <a:pt x="855" y="357"/>
                  </a:lnTo>
                  <a:lnTo>
                    <a:pt x="853" y="359"/>
                  </a:lnTo>
                  <a:lnTo>
                    <a:pt x="851" y="360"/>
                  </a:lnTo>
                  <a:lnTo>
                    <a:pt x="849" y="361"/>
                  </a:lnTo>
                  <a:lnTo>
                    <a:pt x="847" y="363"/>
                  </a:lnTo>
                  <a:lnTo>
                    <a:pt x="846" y="364"/>
                  </a:lnTo>
                  <a:lnTo>
                    <a:pt x="842" y="365"/>
                  </a:lnTo>
                  <a:lnTo>
                    <a:pt x="841" y="368"/>
                  </a:lnTo>
                  <a:lnTo>
                    <a:pt x="840" y="368"/>
                  </a:lnTo>
                  <a:lnTo>
                    <a:pt x="837" y="369"/>
                  </a:lnTo>
                  <a:lnTo>
                    <a:pt x="836" y="370"/>
                  </a:lnTo>
                  <a:lnTo>
                    <a:pt x="834" y="372"/>
                  </a:lnTo>
                  <a:lnTo>
                    <a:pt x="833" y="373"/>
                  </a:lnTo>
                  <a:lnTo>
                    <a:pt x="832" y="374"/>
                  </a:lnTo>
                  <a:lnTo>
                    <a:pt x="829" y="376"/>
                  </a:lnTo>
                  <a:lnTo>
                    <a:pt x="828" y="377"/>
                  </a:lnTo>
                  <a:lnTo>
                    <a:pt x="826" y="378"/>
                  </a:lnTo>
                  <a:lnTo>
                    <a:pt x="824" y="381"/>
                  </a:lnTo>
                  <a:lnTo>
                    <a:pt x="823" y="382"/>
                  </a:lnTo>
                  <a:lnTo>
                    <a:pt x="821" y="384"/>
                  </a:lnTo>
                  <a:lnTo>
                    <a:pt x="820" y="385"/>
                  </a:lnTo>
                  <a:lnTo>
                    <a:pt x="816" y="389"/>
                  </a:lnTo>
                  <a:lnTo>
                    <a:pt x="815" y="390"/>
                  </a:lnTo>
                  <a:lnTo>
                    <a:pt x="813" y="393"/>
                  </a:lnTo>
                  <a:lnTo>
                    <a:pt x="812" y="393"/>
                  </a:lnTo>
                  <a:lnTo>
                    <a:pt x="811" y="395"/>
                  </a:lnTo>
                  <a:lnTo>
                    <a:pt x="808" y="397"/>
                  </a:lnTo>
                  <a:lnTo>
                    <a:pt x="807" y="399"/>
                  </a:lnTo>
                  <a:lnTo>
                    <a:pt x="804" y="402"/>
                  </a:lnTo>
                  <a:lnTo>
                    <a:pt x="803" y="403"/>
                  </a:lnTo>
                  <a:lnTo>
                    <a:pt x="802" y="404"/>
                  </a:lnTo>
                  <a:lnTo>
                    <a:pt x="802" y="406"/>
                  </a:lnTo>
                  <a:lnTo>
                    <a:pt x="800" y="407"/>
                  </a:lnTo>
                  <a:lnTo>
                    <a:pt x="799" y="407"/>
                  </a:lnTo>
                  <a:lnTo>
                    <a:pt x="798" y="410"/>
                  </a:lnTo>
                  <a:lnTo>
                    <a:pt x="796" y="411"/>
                  </a:lnTo>
                  <a:lnTo>
                    <a:pt x="796" y="412"/>
                  </a:lnTo>
                  <a:lnTo>
                    <a:pt x="795" y="414"/>
                  </a:lnTo>
                  <a:lnTo>
                    <a:pt x="794" y="415"/>
                  </a:lnTo>
                  <a:lnTo>
                    <a:pt x="792" y="416"/>
                  </a:lnTo>
                  <a:lnTo>
                    <a:pt x="792" y="419"/>
                  </a:lnTo>
                  <a:lnTo>
                    <a:pt x="791" y="420"/>
                  </a:lnTo>
                  <a:lnTo>
                    <a:pt x="790" y="422"/>
                  </a:lnTo>
                  <a:lnTo>
                    <a:pt x="790" y="423"/>
                  </a:lnTo>
                  <a:lnTo>
                    <a:pt x="788" y="425"/>
                  </a:lnTo>
                  <a:lnTo>
                    <a:pt x="787" y="427"/>
                  </a:lnTo>
                  <a:lnTo>
                    <a:pt x="786" y="429"/>
                  </a:lnTo>
                  <a:lnTo>
                    <a:pt x="785" y="431"/>
                  </a:lnTo>
                  <a:lnTo>
                    <a:pt x="783" y="432"/>
                  </a:lnTo>
                  <a:lnTo>
                    <a:pt x="783" y="433"/>
                  </a:lnTo>
                  <a:lnTo>
                    <a:pt x="783" y="435"/>
                  </a:lnTo>
                  <a:lnTo>
                    <a:pt x="781" y="439"/>
                  </a:lnTo>
                  <a:lnTo>
                    <a:pt x="781" y="440"/>
                  </a:lnTo>
                  <a:lnTo>
                    <a:pt x="779" y="442"/>
                  </a:lnTo>
                  <a:lnTo>
                    <a:pt x="778" y="444"/>
                  </a:lnTo>
                  <a:lnTo>
                    <a:pt x="778" y="445"/>
                  </a:lnTo>
                  <a:lnTo>
                    <a:pt x="777" y="446"/>
                  </a:lnTo>
                  <a:lnTo>
                    <a:pt x="777" y="448"/>
                  </a:lnTo>
                  <a:lnTo>
                    <a:pt x="775" y="452"/>
                  </a:lnTo>
                  <a:lnTo>
                    <a:pt x="774" y="453"/>
                  </a:lnTo>
                  <a:lnTo>
                    <a:pt x="774" y="454"/>
                  </a:lnTo>
                  <a:lnTo>
                    <a:pt x="773" y="456"/>
                  </a:lnTo>
                  <a:lnTo>
                    <a:pt x="773" y="457"/>
                  </a:lnTo>
                  <a:lnTo>
                    <a:pt x="771" y="458"/>
                  </a:lnTo>
                  <a:lnTo>
                    <a:pt x="770" y="461"/>
                  </a:lnTo>
                  <a:lnTo>
                    <a:pt x="770" y="462"/>
                  </a:lnTo>
                  <a:lnTo>
                    <a:pt x="769" y="463"/>
                  </a:lnTo>
                  <a:lnTo>
                    <a:pt x="768" y="466"/>
                  </a:lnTo>
                  <a:lnTo>
                    <a:pt x="764" y="466"/>
                  </a:lnTo>
                  <a:lnTo>
                    <a:pt x="719" y="465"/>
                  </a:lnTo>
                  <a:lnTo>
                    <a:pt x="715" y="465"/>
                  </a:lnTo>
                  <a:lnTo>
                    <a:pt x="714" y="465"/>
                  </a:lnTo>
                  <a:lnTo>
                    <a:pt x="711" y="465"/>
                  </a:lnTo>
                  <a:lnTo>
                    <a:pt x="714" y="466"/>
                  </a:lnTo>
                  <a:lnTo>
                    <a:pt x="716" y="467"/>
                  </a:lnTo>
                  <a:lnTo>
                    <a:pt x="718" y="469"/>
                  </a:lnTo>
                  <a:lnTo>
                    <a:pt x="719" y="470"/>
                  </a:lnTo>
                  <a:lnTo>
                    <a:pt x="719" y="471"/>
                  </a:lnTo>
                  <a:lnTo>
                    <a:pt x="720" y="473"/>
                  </a:lnTo>
                  <a:lnTo>
                    <a:pt x="723" y="474"/>
                  </a:lnTo>
                  <a:lnTo>
                    <a:pt x="724" y="474"/>
                  </a:lnTo>
                  <a:lnTo>
                    <a:pt x="727" y="475"/>
                  </a:lnTo>
                  <a:lnTo>
                    <a:pt x="730" y="476"/>
                  </a:lnTo>
                  <a:lnTo>
                    <a:pt x="732" y="475"/>
                  </a:lnTo>
                  <a:lnTo>
                    <a:pt x="735" y="475"/>
                  </a:lnTo>
                  <a:lnTo>
                    <a:pt x="736" y="478"/>
                  </a:lnTo>
                  <a:lnTo>
                    <a:pt x="739" y="476"/>
                  </a:lnTo>
                  <a:lnTo>
                    <a:pt x="740" y="476"/>
                  </a:lnTo>
                  <a:lnTo>
                    <a:pt x="740" y="478"/>
                  </a:lnTo>
                  <a:lnTo>
                    <a:pt x="741" y="479"/>
                  </a:lnTo>
                  <a:lnTo>
                    <a:pt x="741" y="480"/>
                  </a:lnTo>
                  <a:lnTo>
                    <a:pt x="743" y="483"/>
                  </a:lnTo>
                  <a:lnTo>
                    <a:pt x="744" y="483"/>
                  </a:lnTo>
                  <a:lnTo>
                    <a:pt x="744" y="484"/>
                  </a:lnTo>
                  <a:lnTo>
                    <a:pt x="745" y="486"/>
                  </a:lnTo>
                  <a:lnTo>
                    <a:pt x="747" y="487"/>
                  </a:lnTo>
                  <a:lnTo>
                    <a:pt x="745" y="487"/>
                  </a:lnTo>
                  <a:lnTo>
                    <a:pt x="744" y="488"/>
                  </a:lnTo>
                  <a:lnTo>
                    <a:pt x="744" y="490"/>
                  </a:lnTo>
                  <a:lnTo>
                    <a:pt x="745" y="492"/>
                  </a:lnTo>
                  <a:lnTo>
                    <a:pt x="745" y="494"/>
                  </a:lnTo>
                  <a:lnTo>
                    <a:pt x="747" y="494"/>
                  </a:lnTo>
                  <a:lnTo>
                    <a:pt x="748" y="495"/>
                  </a:lnTo>
                  <a:lnTo>
                    <a:pt x="748" y="496"/>
                  </a:lnTo>
                  <a:lnTo>
                    <a:pt x="748" y="497"/>
                  </a:lnTo>
                  <a:lnTo>
                    <a:pt x="748" y="499"/>
                  </a:lnTo>
                  <a:lnTo>
                    <a:pt x="748" y="500"/>
                  </a:lnTo>
                  <a:lnTo>
                    <a:pt x="748" y="501"/>
                  </a:lnTo>
                  <a:lnTo>
                    <a:pt x="748" y="503"/>
                  </a:lnTo>
                  <a:lnTo>
                    <a:pt x="749" y="504"/>
                  </a:lnTo>
                  <a:lnTo>
                    <a:pt x="749" y="505"/>
                  </a:lnTo>
                  <a:lnTo>
                    <a:pt x="751" y="505"/>
                  </a:lnTo>
                  <a:lnTo>
                    <a:pt x="752" y="505"/>
                  </a:lnTo>
                  <a:lnTo>
                    <a:pt x="752" y="507"/>
                  </a:lnTo>
                  <a:lnTo>
                    <a:pt x="753" y="507"/>
                  </a:lnTo>
                  <a:lnTo>
                    <a:pt x="753" y="508"/>
                  </a:lnTo>
                  <a:lnTo>
                    <a:pt x="753" y="509"/>
                  </a:lnTo>
                  <a:lnTo>
                    <a:pt x="754" y="511"/>
                  </a:lnTo>
                  <a:lnTo>
                    <a:pt x="756" y="512"/>
                  </a:lnTo>
                  <a:lnTo>
                    <a:pt x="757" y="512"/>
                  </a:lnTo>
                  <a:lnTo>
                    <a:pt x="757" y="513"/>
                  </a:lnTo>
                  <a:lnTo>
                    <a:pt x="760" y="514"/>
                  </a:lnTo>
                  <a:lnTo>
                    <a:pt x="761" y="514"/>
                  </a:lnTo>
                  <a:lnTo>
                    <a:pt x="762" y="514"/>
                  </a:lnTo>
                  <a:lnTo>
                    <a:pt x="764" y="516"/>
                  </a:lnTo>
                  <a:lnTo>
                    <a:pt x="765" y="517"/>
                  </a:lnTo>
                  <a:lnTo>
                    <a:pt x="766" y="516"/>
                  </a:lnTo>
                  <a:lnTo>
                    <a:pt x="768" y="517"/>
                  </a:lnTo>
                  <a:lnTo>
                    <a:pt x="768" y="518"/>
                  </a:lnTo>
                  <a:lnTo>
                    <a:pt x="769" y="518"/>
                  </a:lnTo>
                  <a:lnTo>
                    <a:pt x="770" y="521"/>
                  </a:lnTo>
                  <a:lnTo>
                    <a:pt x="771" y="522"/>
                  </a:lnTo>
                  <a:lnTo>
                    <a:pt x="771" y="524"/>
                  </a:lnTo>
                  <a:lnTo>
                    <a:pt x="771" y="525"/>
                  </a:lnTo>
                  <a:lnTo>
                    <a:pt x="773" y="525"/>
                  </a:lnTo>
                  <a:lnTo>
                    <a:pt x="774" y="526"/>
                  </a:lnTo>
                  <a:lnTo>
                    <a:pt x="775" y="528"/>
                  </a:lnTo>
                  <a:lnTo>
                    <a:pt x="775" y="529"/>
                  </a:lnTo>
                  <a:lnTo>
                    <a:pt x="778" y="529"/>
                  </a:lnTo>
                  <a:lnTo>
                    <a:pt x="779" y="529"/>
                  </a:lnTo>
                  <a:lnTo>
                    <a:pt x="781" y="528"/>
                  </a:lnTo>
                  <a:lnTo>
                    <a:pt x="782" y="529"/>
                  </a:lnTo>
                  <a:lnTo>
                    <a:pt x="785" y="529"/>
                  </a:lnTo>
                  <a:lnTo>
                    <a:pt x="786" y="529"/>
                  </a:lnTo>
                  <a:lnTo>
                    <a:pt x="787" y="529"/>
                  </a:lnTo>
                  <a:lnTo>
                    <a:pt x="788" y="529"/>
                  </a:lnTo>
                  <a:lnTo>
                    <a:pt x="788" y="530"/>
                  </a:lnTo>
                  <a:lnTo>
                    <a:pt x="790" y="531"/>
                  </a:lnTo>
                  <a:lnTo>
                    <a:pt x="790" y="533"/>
                  </a:lnTo>
                  <a:lnTo>
                    <a:pt x="791" y="534"/>
                  </a:lnTo>
                  <a:lnTo>
                    <a:pt x="790" y="535"/>
                  </a:lnTo>
                  <a:lnTo>
                    <a:pt x="790" y="537"/>
                  </a:lnTo>
                  <a:lnTo>
                    <a:pt x="791" y="537"/>
                  </a:lnTo>
                  <a:lnTo>
                    <a:pt x="791" y="538"/>
                  </a:lnTo>
                  <a:lnTo>
                    <a:pt x="791" y="539"/>
                  </a:lnTo>
                  <a:lnTo>
                    <a:pt x="792" y="539"/>
                  </a:lnTo>
                  <a:lnTo>
                    <a:pt x="794" y="541"/>
                  </a:lnTo>
                  <a:lnTo>
                    <a:pt x="792" y="542"/>
                  </a:lnTo>
                  <a:lnTo>
                    <a:pt x="792" y="543"/>
                  </a:lnTo>
                  <a:lnTo>
                    <a:pt x="791" y="545"/>
                  </a:lnTo>
                  <a:lnTo>
                    <a:pt x="792" y="546"/>
                  </a:lnTo>
                  <a:lnTo>
                    <a:pt x="794" y="546"/>
                  </a:lnTo>
                  <a:lnTo>
                    <a:pt x="795" y="546"/>
                  </a:lnTo>
                  <a:lnTo>
                    <a:pt x="795" y="547"/>
                  </a:lnTo>
                  <a:lnTo>
                    <a:pt x="796" y="548"/>
                  </a:lnTo>
                  <a:lnTo>
                    <a:pt x="796" y="550"/>
                  </a:lnTo>
                  <a:lnTo>
                    <a:pt x="796" y="551"/>
                  </a:lnTo>
                  <a:lnTo>
                    <a:pt x="795" y="551"/>
                  </a:lnTo>
                  <a:lnTo>
                    <a:pt x="795" y="552"/>
                  </a:lnTo>
                  <a:lnTo>
                    <a:pt x="795" y="554"/>
                  </a:lnTo>
                  <a:lnTo>
                    <a:pt x="796" y="555"/>
                  </a:lnTo>
                  <a:lnTo>
                    <a:pt x="798" y="555"/>
                  </a:lnTo>
                  <a:lnTo>
                    <a:pt x="799" y="555"/>
                  </a:lnTo>
                  <a:lnTo>
                    <a:pt x="800" y="555"/>
                  </a:lnTo>
                  <a:lnTo>
                    <a:pt x="800" y="556"/>
                  </a:lnTo>
                  <a:lnTo>
                    <a:pt x="800" y="559"/>
                  </a:lnTo>
                  <a:lnTo>
                    <a:pt x="800" y="560"/>
                  </a:lnTo>
                  <a:lnTo>
                    <a:pt x="799" y="560"/>
                  </a:lnTo>
                  <a:lnTo>
                    <a:pt x="796" y="562"/>
                  </a:lnTo>
                  <a:lnTo>
                    <a:pt x="795" y="563"/>
                  </a:lnTo>
                  <a:lnTo>
                    <a:pt x="794" y="563"/>
                  </a:lnTo>
                  <a:lnTo>
                    <a:pt x="792" y="563"/>
                  </a:lnTo>
                  <a:lnTo>
                    <a:pt x="791" y="564"/>
                  </a:lnTo>
                  <a:lnTo>
                    <a:pt x="790" y="564"/>
                  </a:lnTo>
                  <a:lnTo>
                    <a:pt x="788" y="564"/>
                  </a:lnTo>
                  <a:lnTo>
                    <a:pt x="787" y="566"/>
                  </a:lnTo>
                  <a:lnTo>
                    <a:pt x="785" y="566"/>
                  </a:lnTo>
                  <a:lnTo>
                    <a:pt x="783" y="567"/>
                  </a:lnTo>
                  <a:lnTo>
                    <a:pt x="782" y="567"/>
                  </a:lnTo>
                  <a:lnTo>
                    <a:pt x="779" y="567"/>
                  </a:lnTo>
                  <a:lnTo>
                    <a:pt x="778" y="567"/>
                  </a:lnTo>
                  <a:lnTo>
                    <a:pt x="777" y="567"/>
                  </a:lnTo>
                  <a:lnTo>
                    <a:pt x="774" y="566"/>
                  </a:lnTo>
                  <a:lnTo>
                    <a:pt x="774" y="564"/>
                  </a:lnTo>
                  <a:lnTo>
                    <a:pt x="774" y="563"/>
                  </a:lnTo>
                  <a:lnTo>
                    <a:pt x="773" y="562"/>
                  </a:lnTo>
                  <a:lnTo>
                    <a:pt x="771" y="562"/>
                  </a:lnTo>
                  <a:lnTo>
                    <a:pt x="770" y="562"/>
                  </a:lnTo>
                  <a:lnTo>
                    <a:pt x="769" y="562"/>
                  </a:lnTo>
                  <a:lnTo>
                    <a:pt x="768" y="562"/>
                  </a:lnTo>
                  <a:lnTo>
                    <a:pt x="765" y="563"/>
                  </a:lnTo>
                  <a:lnTo>
                    <a:pt x="764" y="563"/>
                  </a:lnTo>
                  <a:lnTo>
                    <a:pt x="762" y="564"/>
                  </a:lnTo>
                  <a:lnTo>
                    <a:pt x="761" y="564"/>
                  </a:lnTo>
                  <a:lnTo>
                    <a:pt x="760" y="564"/>
                  </a:lnTo>
                  <a:lnTo>
                    <a:pt x="758" y="564"/>
                  </a:lnTo>
                  <a:lnTo>
                    <a:pt x="757" y="564"/>
                  </a:lnTo>
                  <a:lnTo>
                    <a:pt x="756" y="564"/>
                  </a:lnTo>
                  <a:lnTo>
                    <a:pt x="757" y="567"/>
                  </a:lnTo>
                  <a:lnTo>
                    <a:pt x="758" y="567"/>
                  </a:lnTo>
                  <a:lnTo>
                    <a:pt x="758" y="568"/>
                  </a:lnTo>
                  <a:lnTo>
                    <a:pt x="760" y="569"/>
                  </a:lnTo>
                  <a:lnTo>
                    <a:pt x="761" y="571"/>
                  </a:lnTo>
                  <a:lnTo>
                    <a:pt x="762" y="572"/>
                  </a:lnTo>
                  <a:lnTo>
                    <a:pt x="762" y="573"/>
                  </a:lnTo>
                  <a:lnTo>
                    <a:pt x="764" y="573"/>
                  </a:lnTo>
                  <a:lnTo>
                    <a:pt x="765" y="575"/>
                  </a:lnTo>
                  <a:lnTo>
                    <a:pt x="766" y="575"/>
                  </a:lnTo>
                  <a:lnTo>
                    <a:pt x="766" y="576"/>
                  </a:lnTo>
                  <a:lnTo>
                    <a:pt x="768" y="576"/>
                  </a:lnTo>
                  <a:lnTo>
                    <a:pt x="769" y="576"/>
                  </a:lnTo>
                  <a:lnTo>
                    <a:pt x="770" y="576"/>
                  </a:lnTo>
                  <a:lnTo>
                    <a:pt x="771" y="577"/>
                  </a:lnTo>
                  <a:lnTo>
                    <a:pt x="771" y="579"/>
                  </a:lnTo>
                  <a:lnTo>
                    <a:pt x="770" y="580"/>
                  </a:lnTo>
                  <a:lnTo>
                    <a:pt x="769" y="581"/>
                  </a:lnTo>
                  <a:lnTo>
                    <a:pt x="769" y="583"/>
                  </a:lnTo>
                  <a:lnTo>
                    <a:pt x="768" y="584"/>
                  </a:lnTo>
                  <a:lnTo>
                    <a:pt x="766" y="584"/>
                  </a:lnTo>
                  <a:lnTo>
                    <a:pt x="765" y="585"/>
                  </a:lnTo>
                  <a:lnTo>
                    <a:pt x="764" y="585"/>
                  </a:lnTo>
                  <a:lnTo>
                    <a:pt x="761" y="585"/>
                  </a:lnTo>
                  <a:lnTo>
                    <a:pt x="760" y="585"/>
                  </a:lnTo>
                  <a:lnTo>
                    <a:pt x="758" y="584"/>
                  </a:lnTo>
                  <a:lnTo>
                    <a:pt x="757" y="584"/>
                  </a:lnTo>
                  <a:lnTo>
                    <a:pt x="756" y="583"/>
                  </a:lnTo>
                  <a:lnTo>
                    <a:pt x="754" y="583"/>
                  </a:lnTo>
                  <a:lnTo>
                    <a:pt x="752" y="581"/>
                  </a:lnTo>
                  <a:lnTo>
                    <a:pt x="751" y="581"/>
                  </a:lnTo>
                  <a:lnTo>
                    <a:pt x="749" y="581"/>
                  </a:lnTo>
                  <a:lnTo>
                    <a:pt x="748" y="583"/>
                  </a:lnTo>
                  <a:lnTo>
                    <a:pt x="748" y="584"/>
                  </a:lnTo>
                  <a:lnTo>
                    <a:pt x="749" y="585"/>
                  </a:lnTo>
                  <a:lnTo>
                    <a:pt x="749" y="586"/>
                  </a:lnTo>
                  <a:lnTo>
                    <a:pt x="748" y="589"/>
                  </a:lnTo>
                  <a:lnTo>
                    <a:pt x="747" y="590"/>
                  </a:lnTo>
                  <a:lnTo>
                    <a:pt x="747" y="592"/>
                  </a:lnTo>
                  <a:lnTo>
                    <a:pt x="745" y="593"/>
                  </a:lnTo>
                  <a:lnTo>
                    <a:pt x="744" y="593"/>
                  </a:lnTo>
                  <a:lnTo>
                    <a:pt x="744" y="592"/>
                  </a:lnTo>
                  <a:lnTo>
                    <a:pt x="743" y="590"/>
                  </a:lnTo>
                  <a:lnTo>
                    <a:pt x="741" y="589"/>
                  </a:lnTo>
                  <a:lnTo>
                    <a:pt x="740" y="588"/>
                  </a:lnTo>
                  <a:lnTo>
                    <a:pt x="739" y="586"/>
                  </a:lnTo>
                  <a:lnTo>
                    <a:pt x="739" y="585"/>
                  </a:lnTo>
                  <a:lnTo>
                    <a:pt x="737" y="586"/>
                  </a:lnTo>
                  <a:lnTo>
                    <a:pt x="735" y="586"/>
                  </a:lnTo>
                  <a:lnTo>
                    <a:pt x="735" y="588"/>
                  </a:lnTo>
                  <a:lnTo>
                    <a:pt x="733" y="589"/>
                  </a:lnTo>
                  <a:lnTo>
                    <a:pt x="732" y="590"/>
                  </a:lnTo>
                  <a:lnTo>
                    <a:pt x="732" y="592"/>
                  </a:lnTo>
                  <a:lnTo>
                    <a:pt x="731" y="593"/>
                  </a:lnTo>
                  <a:lnTo>
                    <a:pt x="730" y="594"/>
                  </a:lnTo>
                  <a:lnTo>
                    <a:pt x="728" y="596"/>
                  </a:lnTo>
                  <a:lnTo>
                    <a:pt x="728" y="597"/>
                  </a:lnTo>
                  <a:lnTo>
                    <a:pt x="728" y="598"/>
                  </a:lnTo>
                  <a:lnTo>
                    <a:pt x="728" y="600"/>
                  </a:lnTo>
                  <a:lnTo>
                    <a:pt x="727" y="601"/>
                  </a:lnTo>
                  <a:lnTo>
                    <a:pt x="726" y="601"/>
                  </a:lnTo>
                  <a:lnTo>
                    <a:pt x="723" y="601"/>
                  </a:lnTo>
                  <a:lnTo>
                    <a:pt x="722" y="601"/>
                  </a:lnTo>
                  <a:lnTo>
                    <a:pt x="720" y="601"/>
                  </a:lnTo>
                  <a:lnTo>
                    <a:pt x="720" y="602"/>
                  </a:lnTo>
                  <a:lnTo>
                    <a:pt x="719" y="605"/>
                  </a:lnTo>
                  <a:lnTo>
                    <a:pt x="719" y="606"/>
                  </a:lnTo>
                  <a:lnTo>
                    <a:pt x="719" y="607"/>
                  </a:lnTo>
                  <a:lnTo>
                    <a:pt x="719" y="609"/>
                  </a:lnTo>
                  <a:lnTo>
                    <a:pt x="719" y="610"/>
                  </a:lnTo>
                  <a:lnTo>
                    <a:pt x="719" y="611"/>
                  </a:lnTo>
                  <a:lnTo>
                    <a:pt x="720" y="613"/>
                  </a:lnTo>
                  <a:lnTo>
                    <a:pt x="720" y="614"/>
                  </a:lnTo>
                  <a:lnTo>
                    <a:pt x="720" y="615"/>
                  </a:lnTo>
                  <a:lnTo>
                    <a:pt x="722" y="615"/>
                  </a:lnTo>
                  <a:lnTo>
                    <a:pt x="722" y="617"/>
                  </a:lnTo>
                  <a:lnTo>
                    <a:pt x="723" y="618"/>
                  </a:lnTo>
                  <a:lnTo>
                    <a:pt x="723" y="619"/>
                  </a:lnTo>
                  <a:lnTo>
                    <a:pt x="723" y="620"/>
                  </a:lnTo>
                  <a:lnTo>
                    <a:pt x="723" y="622"/>
                  </a:lnTo>
                  <a:lnTo>
                    <a:pt x="723" y="623"/>
                  </a:lnTo>
                  <a:lnTo>
                    <a:pt x="723" y="624"/>
                  </a:lnTo>
                  <a:lnTo>
                    <a:pt x="722" y="626"/>
                  </a:lnTo>
                  <a:lnTo>
                    <a:pt x="723" y="627"/>
                  </a:lnTo>
                  <a:lnTo>
                    <a:pt x="724" y="627"/>
                  </a:lnTo>
                  <a:lnTo>
                    <a:pt x="724" y="628"/>
                  </a:lnTo>
                  <a:lnTo>
                    <a:pt x="724" y="630"/>
                  </a:lnTo>
                  <a:lnTo>
                    <a:pt x="724" y="631"/>
                  </a:lnTo>
                  <a:lnTo>
                    <a:pt x="723" y="631"/>
                  </a:lnTo>
                  <a:lnTo>
                    <a:pt x="724" y="632"/>
                  </a:lnTo>
                  <a:lnTo>
                    <a:pt x="724" y="634"/>
                  </a:lnTo>
                  <a:lnTo>
                    <a:pt x="724" y="635"/>
                  </a:lnTo>
                  <a:lnTo>
                    <a:pt x="724" y="636"/>
                  </a:lnTo>
                  <a:lnTo>
                    <a:pt x="724" y="638"/>
                  </a:lnTo>
                  <a:lnTo>
                    <a:pt x="724" y="639"/>
                  </a:lnTo>
                  <a:lnTo>
                    <a:pt x="726" y="639"/>
                  </a:lnTo>
                  <a:lnTo>
                    <a:pt x="726" y="640"/>
                  </a:lnTo>
                  <a:lnTo>
                    <a:pt x="724" y="641"/>
                  </a:lnTo>
                  <a:lnTo>
                    <a:pt x="723" y="641"/>
                  </a:lnTo>
                  <a:lnTo>
                    <a:pt x="722" y="641"/>
                  </a:lnTo>
                  <a:lnTo>
                    <a:pt x="720" y="641"/>
                  </a:lnTo>
                  <a:lnTo>
                    <a:pt x="720" y="643"/>
                  </a:lnTo>
                  <a:lnTo>
                    <a:pt x="720" y="645"/>
                  </a:lnTo>
                  <a:lnTo>
                    <a:pt x="720" y="647"/>
                  </a:lnTo>
                  <a:lnTo>
                    <a:pt x="722" y="648"/>
                  </a:lnTo>
                  <a:lnTo>
                    <a:pt x="722" y="649"/>
                  </a:lnTo>
                  <a:lnTo>
                    <a:pt x="723" y="651"/>
                  </a:lnTo>
                  <a:lnTo>
                    <a:pt x="724" y="651"/>
                  </a:lnTo>
                  <a:lnTo>
                    <a:pt x="726" y="652"/>
                  </a:lnTo>
                  <a:lnTo>
                    <a:pt x="727" y="653"/>
                  </a:lnTo>
                  <a:lnTo>
                    <a:pt x="727" y="656"/>
                  </a:lnTo>
                  <a:lnTo>
                    <a:pt x="727" y="657"/>
                  </a:lnTo>
                  <a:lnTo>
                    <a:pt x="726" y="658"/>
                  </a:lnTo>
                  <a:lnTo>
                    <a:pt x="726" y="660"/>
                  </a:lnTo>
                  <a:lnTo>
                    <a:pt x="727" y="660"/>
                  </a:lnTo>
                  <a:lnTo>
                    <a:pt x="727" y="662"/>
                  </a:lnTo>
                  <a:lnTo>
                    <a:pt x="727" y="664"/>
                  </a:lnTo>
                  <a:lnTo>
                    <a:pt x="726" y="664"/>
                  </a:lnTo>
                  <a:lnTo>
                    <a:pt x="726" y="665"/>
                  </a:lnTo>
                  <a:lnTo>
                    <a:pt x="726" y="666"/>
                  </a:lnTo>
                  <a:lnTo>
                    <a:pt x="726" y="668"/>
                  </a:lnTo>
                  <a:lnTo>
                    <a:pt x="727" y="668"/>
                  </a:lnTo>
                  <a:lnTo>
                    <a:pt x="727" y="669"/>
                  </a:lnTo>
                  <a:lnTo>
                    <a:pt x="728" y="669"/>
                  </a:lnTo>
                  <a:lnTo>
                    <a:pt x="728" y="670"/>
                  </a:lnTo>
                  <a:lnTo>
                    <a:pt x="730" y="670"/>
                  </a:lnTo>
                  <a:lnTo>
                    <a:pt x="731" y="673"/>
                  </a:lnTo>
                  <a:lnTo>
                    <a:pt x="731" y="674"/>
                  </a:lnTo>
                  <a:lnTo>
                    <a:pt x="732" y="675"/>
                  </a:lnTo>
                  <a:lnTo>
                    <a:pt x="731" y="677"/>
                  </a:lnTo>
                  <a:lnTo>
                    <a:pt x="731" y="678"/>
                  </a:lnTo>
                  <a:lnTo>
                    <a:pt x="730" y="679"/>
                  </a:lnTo>
                  <a:lnTo>
                    <a:pt x="731" y="682"/>
                  </a:lnTo>
                  <a:lnTo>
                    <a:pt x="732" y="683"/>
                  </a:lnTo>
                  <a:lnTo>
                    <a:pt x="730" y="685"/>
                  </a:lnTo>
                  <a:lnTo>
                    <a:pt x="727" y="685"/>
                  </a:lnTo>
                  <a:lnTo>
                    <a:pt x="727" y="686"/>
                  </a:lnTo>
                  <a:lnTo>
                    <a:pt x="726" y="687"/>
                  </a:lnTo>
                  <a:lnTo>
                    <a:pt x="726" y="689"/>
                  </a:lnTo>
                  <a:lnTo>
                    <a:pt x="726" y="690"/>
                  </a:lnTo>
                  <a:lnTo>
                    <a:pt x="724" y="691"/>
                  </a:lnTo>
                  <a:lnTo>
                    <a:pt x="724" y="692"/>
                  </a:lnTo>
                  <a:lnTo>
                    <a:pt x="726" y="694"/>
                  </a:lnTo>
                  <a:lnTo>
                    <a:pt x="724" y="695"/>
                  </a:lnTo>
                  <a:lnTo>
                    <a:pt x="724" y="696"/>
                  </a:lnTo>
                  <a:lnTo>
                    <a:pt x="723" y="698"/>
                  </a:lnTo>
                  <a:lnTo>
                    <a:pt x="724" y="698"/>
                  </a:lnTo>
                  <a:lnTo>
                    <a:pt x="724" y="699"/>
                  </a:lnTo>
                  <a:lnTo>
                    <a:pt x="723" y="699"/>
                  </a:lnTo>
                  <a:lnTo>
                    <a:pt x="724" y="700"/>
                  </a:lnTo>
                  <a:lnTo>
                    <a:pt x="726" y="702"/>
                  </a:lnTo>
                  <a:lnTo>
                    <a:pt x="724" y="702"/>
                  </a:lnTo>
                  <a:lnTo>
                    <a:pt x="724" y="703"/>
                  </a:lnTo>
                  <a:lnTo>
                    <a:pt x="724" y="704"/>
                  </a:lnTo>
                  <a:lnTo>
                    <a:pt x="724" y="706"/>
                  </a:lnTo>
                  <a:lnTo>
                    <a:pt x="724" y="707"/>
                  </a:lnTo>
                  <a:lnTo>
                    <a:pt x="726" y="707"/>
                  </a:lnTo>
                  <a:lnTo>
                    <a:pt x="726" y="708"/>
                  </a:lnTo>
                  <a:lnTo>
                    <a:pt x="726" y="707"/>
                  </a:lnTo>
                  <a:lnTo>
                    <a:pt x="726" y="708"/>
                  </a:lnTo>
                  <a:lnTo>
                    <a:pt x="724" y="709"/>
                  </a:lnTo>
                  <a:lnTo>
                    <a:pt x="724" y="711"/>
                  </a:lnTo>
                  <a:lnTo>
                    <a:pt x="724" y="712"/>
                  </a:lnTo>
                  <a:lnTo>
                    <a:pt x="724" y="713"/>
                  </a:lnTo>
                  <a:lnTo>
                    <a:pt x="726" y="713"/>
                  </a:lnTo>
                  <a:lnTo>
                    <a:pt x="726" y="715"/>
                  </a:lnTo>
                  <a:lnTo>
                    <a:pt x="727" y="716"/>
                  </a:lnTo>
                  <a:lnTo>
                    <a:pt x="723" y="717"/>
                  </a:lnTo>
                  <a:lnTo>
                    <a:pt x="722" y="719"/>
                  </a:lnTo>
                  <a:lnTo>
                    <a:pt x="720" y="719"/>
                  </a:lnTo>
                  <a:lnTo>
                    <a:pt x="718" y="719"/>
                  </a:lnTo>
                  <a:lnTo>
                    <a:pt x="715" y="719"/>
                  </a:lnTo>
                  <a:lnTo>
                    <a:pt x="707" y="719"/>
                  </a:lnTo>
                  <a:lnTo>
                    <a:pt x="703" y="719"/>
                  </a:lnTo>
                  <a:lnTo>
                    <a:pt x="605" y="717"/>
                  </a:lnTo>
                  <a:lnTo>
                    <a:pt x="604" y="717"/>
                  </a:lnTo>
                  <a:lnTo>
                    <a:pt x="601" y="717"/>
                  </a:lnTo>
                  <a:lnTo>
                    <a:pt x="600" y="717"/>
                  </a:lnTo>
                  <a:lnTo>
                    <a:pt x="597" y="716"/>
                  </a:lnTo>
                  <a:lnTo>
                    <a:pt x="596" y="716"/>
                  </a:lnTo>
                  <a:lnTo>
                    <a:pt x="593" y="716"/>
                  </a:lnTo>
                  <a:lnTo>
                    <a:pt x="592" y="716"/>
                  </a:lnTo>
                  <a:lnTo>
                    <a:pt x="589" y="716"/>
                  </a:lnTo>
                  <a:lnTo>
                    <a:pt x="588" y="716"/>
                  </a:lnTo>
                  <a:lnTo>
                    <a:pt x="587" y="716"/>
                  </a:lnTo>
                  <a:lnTo>
                    <a:pt x="585" y="716"/>
                  </a:lnTo>
                  <a:lnTo>
                    <a:pt x="584" y="716"/>
                  </a:lnTo>
                  <a:lnTo>
                    <a:pt x="582" y="716"/>
                  </a:lnTo>
                  <a:lnTo>
                    <a:pt x="580" y="716"/>
                  </a:lnTo>
                  <a:lnTo>
                    <a:pt x="579" y="716"/>
                  </a:lnTo>
                  <a:lnTo>
                    <a:pt x="578" y="716"/>
                  </a:lnTo>
                  <a:lnTo>
                    <a:pt x="576" y="716"/>
                  </a:lnTo>
                  <a:lnTo>
                    <a:pt x="575" y="716"/>
                  </a:lnTo>
                  <a:lnTo>
                    <a:pt x="574" y="716"/>
                  </a:lnTo>
                  <a:lnTo>
                    <a:pt x="572" y="716"/>
                  </a:lnTo>
                  <a:lnTo>
                    <a:pt x="571" y="716"/>
                  </a:lnTo>
                  <a:lnTo>
                    <a:pt x="570" y="716"/>
                  </a:lnTo>
                  <a:lnTo>
                    <a:pt x="568" y="716"/>
                  </a:lnTo>
                  <a:lnTo>
                    <a:pt x="567" y="716"/>
                  </a:lnTo>
                  <a:lnTo>
                    <a:pt x="566" y="716"/>
                  </a:lnTo>
                  <a:lnTo>
                    <a:pt x="565" y="716"/>
                  </a:lnTo>
                  <a:lnTo>
                    <a:pt x="563" y="716"/>
                  </a:lnTo>
                  <a:lnTo>
                    <a:pt x="561" y="716"/>
                  </a:lnTo>
                  <a:lnTo>
                    <a:pt x="559" y="716"/>
                  </a:lnTo>
                  <a:lnTo>
                    <a:pt x="558" y="716"/>
                  </a:lnTo>
                  <a:lnTo>
                    <a:pt x="557" y="717"/>
                  </a:lnTo>
                  <a:lnTo>
                    <a:pt x="554" y="717"/>
                  </a:lnTo>
                  <a:lnTo>
                    <a:pt x="553" y="717"/>
                  </a:lnTo>
                  <a:lnTo>
                    <a:pt x="550" y="717"/>
                  </a:lnTo>
                  <a:lnTo>
                    <a:pt x="549" y="719"/>
                  </a:lnTo>
                  <a:lnTo>
                    <a:pt x="547" y="721"/>
                  </a:lnTo>
                  <a:lnTo>
                    <a:pt x="547" y="723"/>
                  </a:lnTo>
                  <a:lnTo>
                    <a:pt x="547" y="724"/>
                  </a:lnTo>
                  <a:lnTo>
                    <a:pt x="546" y="725"/>
                  </a:lnTo>
                  <a:lnTo>
                    <a:pt x="546" y="727"/>
                  </a:lnTo>
                  <a:lnTo>
                    <a:pt x="546" y="729"/>
                  </a:lnTo>
                  <a:lnTo>
                    <a:pt x="545" y="730"/>
                  </a:lnTo>
                  <a:lnTo>
                    <a:pt x="545" y="732"/>
                  </a:lnTo>
                  <a:lnTo>
                    <a:pt x="544" y="734"/>
                  </a:lnTo>
                  <a:lnTo>
                    <a:pt x="542" y="736"/>
                  </a:lnTo>
                  <a:lnTo>
                    <a:pt x="542" y="737"/>
                  </a:lnTo>
                  <a:lnTo>
                    <a:pt x="541" y="738"/>
                  </a:lnTo>
                  <a:lnTo>
                    <a:pt x="540" y="740"/>
                  </a:lnTo>
                  <a:lnTo>
                    <a:pt x="538" y="740"/>
                  </a:lnTo>
                  <a:lnTo>
                    <a:pt x="537" y="741"/>
                  </a:lnTo>
                  <a:lnTo>
                    <a:pt x="536" y="742"/>
                  </a:lnTo>
                  <a:lnTo>
                    <a:pt x="534" y="744"/>
                  </a:lnTo>
                  <a:lnTo>
                    <a:pt x="533" y="744"/>
                  </a:lnTo>
                  <a:lnTo>
                    <a:pt x="532" y="745"/>
                  </a:lnTo>
                  <a:lnTo>
                    <a:pt x="529" y="745"/>
                  </a:lnTo>
                  <a:lnTo>
                    <a:pt x="527" y="746"/>
                  </a:lnTo>
                  <a:lnTo>
                    <a:pt x="525" y="746"/>
                  </a:lnTo>
                  <a:lnTo>
                    <a:pt x="524" y="746"/>
                  </a:lnTo>
                  <a:lnTo>
                    <a:pt x="523" y="746"/>
                  </a:lnTo>
                  <a:lnTo>
                    <a:pt x="520" y="746"/>
                  </a:lnTo>
                  <a:lnTo>
                    <a:pt x="519" y="745"/>
                  </a:lnTo>
                  <a:lnTo>
                    <a:pt x="517" y="745"/>
                  </a:lnTo>
                  <a:lnTo>
                    <a:pt x="516" y="745"/>
                  </a:lnTo>
                  <a:lnTo>
                    <a:pt x="515" y="746"/>
                  </a:lnTo>
                  <a:lnTo>
                    <a:pt x="513" y="746"/>
                  </a:lnTo>
                  <a:lnTo>
                    <a:pt x="512" y="747"/>
                  </a:lnTo>
                  <a:lnTo>
                    <a:pt x="511" y="747"/>
                  </a:lnTo>
                  <a:lnTo>
                    <a:pt x="508" y="750"/>
                  </a:lnTo>
                  <a:lnTo>
                    <a:pt x="507" y="751"/>
                  </a:lnTo>
                  <a:lnTo>
                    <a:pt x="506" y="753"/>
                  </a:lnTo>
                  <a:lnTo>
                    <a:pt x="504" y="754"/>
                  </a:lnTo>
                  <a:lnTo>
                    <a:pt x="503" y="755"/>
                  </a:lnTo>
                  <a:lnTo>
                    <a:pt x="502" y="755"/>
                  </a:lnTo>
                  <a:lnTo>
                    <a:pt x="500" y="757"/>
                  </a:lnTo>
                  <a:lnTo>
                    <a:pt x="498" y="758"/>
                  </a:lnTo>
                  <a:lnTo>
                    <a:pt x="496" y="759"/>
                  </a:lnTo>
                  <a:lnTo>
                    <a:pt x="495" y="759"/>
                  </a:lnTo>
                  <a:lnTo>
                    <a:pt x="492" y="761"/>
                  </a:lnTo>
                  <a:lnTo>
                    <a:pt x="491" y="762"/>
                  </a:lnTo>
                  <a:lnTo>
                    <a:pt x="490" y="763"/>
                  </a:lnTo>
                  <a:lnTo>
                    <a:pt x="487" y="763"/>
                  </a:lnTo>
                  <a:lnTo>
                    <a:pt x="486" y="764"/>
                  </a:lnTo>
                  <a:lnTo>
                    <a:pt x="485" y="764"/>
                  </a:lnTo>
                  <a:lnTo>
                    <a:pt x="483" y="764"/>
                  </a:lnTo>
                  <a:lnTo>
                    <a:pt x="481" y="764"/>
                  </a:lnTo>
                  <a:lnTo>
                    <a:pt x="479" y="764"/>
                  </a:lnTo>
                  <a:lnTo>
                    <a:pt x="478" y="764"/>
                  </a:lnTo>
                  <a:lnTo>
                    <a:pt x="477" y="763"/>
                  </a:lnTo>
                  <a:lnTo>
                    <a:pt x="475" y="763"/>
                  </a:lnTo>
                  <a:lnTo>
                    <a:pt x="474" y="763"/>
                  </a:lnTo>
                  <a:lnTo>
                    <a:pt x="473" y="763"/>
                  </a:lnTo>
                  <a:lnTo>
                    <a:pt x="470" y="763"/>
                  </a:lnTo>
                  <a:lnTo>
                    <a:pt x="470" y="762"/>
                  </a:lnTo>
                  <a:lnTo>
                    <a:pt x="469" y="762"/>
                  </a:lnTo>
                  <a:lnTo>
                    <a:pt x="465" y="762"/>
                  </a:lnTo>
                  <a:lnTo>
                    <a:pt x="462" y="762"/>
                  </a:lnTo>
                  <a:lnTo>
                    <a:pt x="460" y="762"/>
                  </a:lnTo>
                  <a:lnTo>
                    <a:pt x="454" y="762"/>
                  </a:lnTo>
                  <a:lnTo>
                    <a:pt x="453" y="762"/>
                  </a:lnTo>
                  <a:lnTo>
                    <a:pt x="451" y="762"/>
                  </a:lnTo>
                  <a:lnTo>
                    <a:pt x="448" y="762"/>
                  </a:lnTo>
                  <a:lnTo>
                    <a:pt x="445" y="762"/>
                  </a:lnTo>
                  <a:lnTo>
                    <a:pt x="444" y="762"/>
                  </a:lnTo>
                  <a:lnTo>
                    <a:pt x="441" y="762"/>
                  </a:lnTo>
                  <a:lnTo>
                    <a:pt x="439" y="763"/>
                  </a:lnTo>
                  <a:lnTo>
                    <a:pt x="436" y="762"/>
                  </a:lnTo>
                  <a:lnTo>
                    <a:pt x="434" y="762"/>
                  </a:lnTo>
                  <a:lnTo>
                    <a:pt x="431" y="762"/>
                  </a:lnTo>
                  <a:lnTo>
                    <a:pt x="428" y="762"/>
                  </a:lnTo>
                  <a:lnTo>
                    <a:pt x="427" y="762"/>
                  </a:lnTo>
                  <a:lnTo>
                    <a:pt x="424" y="762"/>
                  </a:lnTo>
                  <a:lnTo>
                    <a:pt x="423" y="762"/>
                  </a:lnTo>
                  <a:lnTo>
                    <a:pt x="420" y="761"/>
                  </a:lnTo>
                  <a:lnTo>
                    <a:pt x="419" y="761"/>
                  </a:lnTo>
                  <a:lnTo>
                    <a:pt x="418" y="762"/>
                  </a:lnTo>
                  <a:lnTo>
                    <a:pt x="415" y="762"/>
                  </a:lnTo>
                  <a:lnTo>
                    <a:pt x="414" y="762"/>
                  </a:lnTo>
                  <a:lnTo>
                    <a:pt x="413" y="762"/>
                  </a:lnTo>
                  <a:lnTo>
                    <a:pt x="411" y="762"/>
                  </a:lnTo>
                  <a:lnTo>
                    <a:pt x="403" y="757"/>
                  </a:lnTo>
                  <a:lnTo>
                    <a:pt x="401" y="757"/>
                  </a:lnTo>
                  <a:lnTo>
                    <a:pt x="399" y="757"/>
                  </a:lnTo>
                  <a:lnTo>
                    <a:pt x="398" y="757"/>
                  </a:lnTo>
                  <a:lnTo>
                    <a:pt x="397" y="757"/>
                  </a:lnTo>
                  <a:lnTo>
                    <a:pt x="396" y="755"/>
                  </a:lnTo>
                  <a:lnTo>
                    <a:pt x="394" y="755"/>
                  </a:lnTo>
                  <a:lnTo>
                    <a:pt x="392" y="755"/>
                  </a:lnTo>
                  <a:lnTo>
                    <a:pt x="390" y="755"/>
                  </a:lnTo>
                  <a:lnTo>
                    <a:pt x="389" y="755"/>
                  </a:lnTo>
                  <a:lnTo>
                    <a:pt x="388" y="755"/>
                  </a:lnTo>
                  <a:lnTo>
                    <a:pt x="386" y="755"/>
                  </a:lnTo>
                  <a:lnTo>
                    <a:pt x="385" y="755"/>
                  </a:lnTo>
                  <a:lnTo>
                    <a:pt x="384" y="755"/>
                  </a:lnTo>
                  <a:lnTo>
                    <a:pt x="382" y="755"/>
                  </a:lnTo>
                  <a:lnTo>
                    <a:pt x="381" y="755"/>
                  </a:lnTo>
                  <a:lnTo>
                    <a:pt x="380" y="755"/>
                  </a:lnTo>
                  <a:lnTo>
                    <a:pt x="377" y="755"/>
                  </a:lnTo>
                  <a:lnTo>
                    <a:pt x="376" y="755"/>
                  </a:lnTo>
                  <a:lnTo>
                    <a:pt x="373" y="755"/>
                  </a:lnTo>
                  <a:lnTo>
                    <a:pt x="372" y="754"/>
                  </a:lnTo>
                  <a:lnTo>
                    <a:pt x="369" y="754"/>
                  </a:lnTo>
                  <a:lnTo>
                    <a:pt x="368" y="755"/>
                  </a:lnTo>
                  <a:lnTo>
                    <a:pt x="367" y="755"/>
                  </a:lnTo>
                  <a:lnTo>
                    <a:pt x="365" y="755"/>
                  </a:lnTo>
                  <a:lnTo>
                    <a:pt x="364" y="755"/>
                  </a:lnTo>
                  <a:lnTo>
                    <a:pt x="363" y="755"/>
                  </a:lnTo>
                  <a:lnTo>
                    <a:pt x="361" y="755"/>
                  </a:lnTo>
                  <a:lnTo>
                    <a:pt x="361" y="757"/>
                  </a:lnTo>
                  <a:lnTo>
                    <a:pt x="360" y="757"/>
                  </a:lnTo>
                  <a:lnTo>
                    <a:pt x="359" y="757"/>
                  </a:lnTo>
                  <a:lnTo>
                    <a:pt x="358" y="758"/>
                  </a:lnTo>
                  <a:lnTo>
                    <a:pt x="356" y="758"/>
                  </a:lnTo>
                  <a:lnTo>
                    <a:pt x="355" y="761"/>
                  </a:lnTo>
                  <a:lnTo>
                    <a:pt x="354" y="762"/>
                  </a:lnTo>
                  <a:lnTo>
                    <a:pt x="352" y="763"/>
                  </a:lnTo>
                  <a:lnTo>
                    <a:pt x="351" y="763"/>
                  </a:lnTo>
                  <a:lnTo>
                    <a:pt x="348" y="763"/>
                  </a:lnTo>
                  <a:lnTo>
                    <a:pt x="347" y="762"/>
                  </a:lnTo>
                  <a:lnTo>
                    <a:pt x="346" y="761"/>
                  </a:lnTo>
                  <a:lnTo>
                    <a:pt x="344" y="761"/>
                  </a:lnTo>
                  <a:lnTo>
                    <a:pt x="343" y="759"/>
                  </a:lnTo>
                  <a:lnTo>
                    <a:pt x="342" y="759"/>
                  </a:lnTo>
                  <a:lnTo>
                    <a:pt x="341" y="759"/>
                  </a:lnTo>
                  <a:lnTo>
                    <a:pt x="339" y="759"/>
                  </a:lnTo>
                  <a:lnTo>
                    <a:pt x="338" y="759"/>
                  </a:lnTo>
                  <a:lnTo>
                    <a:pt x="337" y="759"/>
                  </a:lnTo>
                  <a:lnTo>
                    <a:pt x="335" y="759"/>
                  </a:lnTo>
                  <a:lnTo>
                    <a:pt x="334" y="761"/>
                  </a:lnTo>
                  <a:lnTo>
                    <a:pt x="333" y="761"/>
                  </a:lnTo>
                  <a:lnTo>
                    <a:pt x="331" y="761"/>
                  </a:lnTo>
                  <a:lnTo>
                    <a:pt x="330" y="762"/>
                  </a:lnTo>
                  <a:lnTo>
                    <a:pt x="329" y="763"/>
                  </a:lnTo>
                  <a:lnTo>
                    <a:pt x="327" y="763"/>
                  </a:lnTo>
                  <a:lnTo>
                    <a:pt x="325" y="763"/>
                  </a:lnTo>
                  <a:lnTo>
                    <a:pt x="323" y="763"/>
                  </a:lnTo>
                  <a:lnTo>
                    <a:pt x="322" y="763"/>
                  </a:lnTo>
                  <a:lnTo>
                    <a:pt x="321" y="762"/>
                  </a:lnTo>
                  <a:lnTo>
                    <a:pt x="320" y="762"/>
                  </a:lnTo>
                  <a:lnTo>
                    <a:pt x="318" y="762"/>
                  </a:lnTo>
                  <a:lnTo>
                    <a:pt x="317" y="762"/>
                  </a:lnTo>
                  <a:lnTo>
                    <a:pt x="316" y="763"/>
                  </a:lnTo>
                  <a:lnTo>
                    <a:pt x="313" y="763"/>
                  </a:lnTo>
                  <a:lnTo>
                    <a:pt x="312" y="763"/>
                  </a:lnTo>
                  <a:lnTo>
                    <a:pt x="310" y="763"/>
                  </a:lnTo>
                  <a:lnTo>
                    <a:pt x="309" y="763"/>
                  </a:lnTo>
                  <a:lnTo>
                    <a:pt x="308" y="763"/>
                  </a:lnTo>
                  <a:lnTo>
                    <a:pt x="306" y="763"/>
                  </a:lnTo>
                  <a:lnTo>
                    <a:pt x="305" y="763"/>
                  </a:lnTo>
                  <a:lnTo>
                    <a:pt x="303" y="763"/>
                  </a:lnTo>
                  <a:lnTo>
                    <a:pt x="301" y="763"/>
                  </a:lnTo>
                  <a:lnTo>
                    <a:pt x="299" y="763"/>
                  </a:lnTo>
                  <a:lnTo>
                    <a:pt x="297" y="762"/>
                  </a:lnTo>
                  <a:lnTo>
                    <a:pt x="296" y="762"/>
                  </a:lnTo>
                  <a:lnTo>
                    <a:pt x="295" y="761"/>
                  </a:lnTo>
                  <a:lnTo>
                    <a:pt x="293" y="761"/>
                  </a:lnTo>
                  <a:lnTo>
                    <a:pt x="292" y="761"/>
                  </a:lnTo>
                  <a:lnTo>
                    <a:pt x="291" y="761"/>
                  </a:lnTo>
                  <a:lnTo>
                    <a:pt x="289" y="761"/>
                  </a:lnTo>
                  <a:lnTo>
                    <a:pt x="288" y="762"/>
                  </a:lnTo>
                  <a:lnTo>
                    <a:pt x="287" y="763"/>
                  </a:lnTo>
                  <a:lnTo>
                    <a:pt x="285" y="763"/>
                  </a:lnTo>
                  <a:lnTo>
                    <a:pt x="284" y="763"/>
                  </a:lnTo>
                  <a:lnTo>
                    <a:pt x="283" y="763"/>
                  </a:lnTo>
                  <a:lnTo>
                    <a:pt x="282" y="763"/>
                  </a:lnTo>
                  <a:lnTo>
                    <a:pt x="279" y="763"/>
                  </a:lnTo>
                  <a:lnTo>
                    <a:pt x="278" y="763"/>
                  </a:lnTo>
                  <a:lnTo>
                    <a:pt x="276" y="763"/>
                  </a:lnTo>
                  <a:lnTo>
                    <a:pt x="274" y="762"/>
                  </a:lnTo>
                  <a:lnTo>
                    <a:pt x="272" y="762"/>
                  </a:lnTo>
                  <a:lnTo>
                    <a:pt x="271" y="762"/>
                  </a:lnTo>
                  <a:lnTo>
                    <a:pt x="270" y="761"/>
                  </a:lnTo>
                  <a:lnTo>
                    <a:pt x="268" y="761"/>
                  </a:lnTo>
                  <a:lnTo>
                    <a:pt x="267" y="759"/>
                  </a:lnTo>
                  <a:lnTo>
                    <a:pt x="266" y="759"/>
                  </a:lnTo>
                  <a:lnTo>
                    <a:pt x="265" y="759"/>
                  </a:lnTo>
                  <a:lnTo>
                    <a:pt x="263" y="759"/>
                  </a:lnTo>
                  <a:lnTo>
                    <a:pt x="262" y="758"/>
                  </a:lnTo>
                  <a:lnTo>
                    <a:pt x="262" y="757"/>
                  </a:lnTo>
                  <a:lnTo>
                    <a:pt x="261" y="757"/>
                  </a:lnTo>
                  <a:lnTo>
                    <a:pt x="259" y="755"/>
                  </a:lnTo>
                  <a:lnTo>
                    <a:pt x="258" y="755"/>
                  </a:lnTo>
                  <a:lnTo>
                    <a:pt x="257" y="757"/>
                  </a:lnTo>
                  <a:lnTo>
                    <a:pt x="255" y="757"/>
                  </a:lnTo>
                  <a:lnTo>
                    <a:pt x="254" y="758"/>
                  </a:lnTo>
                  <a:lnTo>
                    <a:pt x="253" y="758"/>
                  </a:lnTo>
                  <a:lnTo>
                    <a:pt x="251" y="761"/>
                  </a:lnTo>
                  <a:lnTo>
                    <a:pt x="251" y="762"/>
                  </a:lnTo>
                  <a:lnTo>
                    <a:pt x="251" y="763"/>
                  </a:lnTo>
                  <a:lnTo>
                    <a:pt x="253" y="764"/>
                  </a:lnTo>
                  <a:lnTo>
                    <a:pt x="253" y="766"/>
                  </a:lnTo>
                  <a:lnTo>
                    <a:pt x="253" y="768"/>
                  </a:lnTo>
                  <a:lnTo>
                    <a:pt x="253" y="770"/>
                  </a:lnTo>
                  <a:lnTo>
                    <a:pt x="253" y="771"/>
                  </a:lnTo>
                  <a:lnTo>
                    <a:pt x="253" y="772"/>
                  </a:lnTo>
                  <a:lnTo>
                    <a:pt x="253" y="774"/>
                  </a:lnTo>
                  <a:lnTo>
                    <a:pt x="253" y="775"/>
                  </a:lnTo>
                  <a:lnTo>
                    <a:pt x="251" y="778"/>
                  </a:lnTo>
                  <a:lnTo>
                    <a:pt x="251" y="779"/>
                  </a:lnTo>
                  <a:lnTo>
                    <a:pt x="251" y="780"/>
                  </a:lnTo>
                  <a:lnTo>
                    <a:pt x="250" y="781"/>
                  </a:lnTo>
                  <a:lnTo>
                    <a:pt x="250" y="783"/>
                  </a:lnTo>
                  <a:lnTo>
                    <a:pt x="249" y="785"/>
                  </a:lnTo>
                  <a:lnTo>
                    <a:pt x="248" y="787"/>
                  </a:lnTo>
                  <a:lnTo>
                    <a:pt x="246" y="788"/>
                  </a:lnTo>
                  <a:lnTo>
                    <a:pt x="246" y="789"/>
                  </a:lnTo>
                  <a:lnTo>
                    <a:pt x="245" y="791"/>
                  </a:lnTo>
                  <a:lnTo>
                    <a:pt x="242" y="792"/>
                  </a:lnTo>
                  <a:lnTo>
                    <a:pt x="241" y="793"/>
                  </a:lnTo>
                  <a:lnTo>
                    <a:pt x="238" y="795"/>
                  </a:lnTo>
                  <a:lnTo>
                    <a:pt x="236" y="795"/>
                  </a:lnTo>
                  <a:lnTo>
                    <a:pt x="234" y="796"/>
                  </a:lnTo>
                  <a:lnTo>
                    <a:pt x="233" y="796"/>
                  </a:lnTo>
                  <a:lnTo>
                    <a:pt x="232" y="796"/>
                  </a:lnTo>
                  <a:lnTo>
                    <a:pt x="229" y="797"/>
                  </a:lnTo>
                  <a:lnTo>
                    <a:pt x="228" y="799"/>
                  </a:lnTo>
                  <a:lnTo>
                    <a:pt x="225" y="799"/>
                  </a:lnTo>
                  <a:lnTo>
                    <a:pt x="224" y="799"/>
                  </a:lnTo>
                  <a:lnTo>
                    <a:pt x="223" y="800"/>
                  </a:lnTo>
                  <a:lnTo>
                    <a:pt x="220" y="800"/>
                  </a:lnTo>
                  <a:lnTo>
                    <a:pt x="217" y="801"/>
                  </a:lnTo>
                  <a:lnTo>
                    <a:pt x="216" y="801"/>
                  </a:lnTo>
                  <a:lnTo>
                    <a:pt x="215" y="802"/>
                  </a:lnTo>
                  <a:lnTo>
                    <a:pt x="212" y="802"/>
                  </a:lnTo>
                  <a:lnTo>
                    <a:pt x="211" y="802"/>
                  </a:lnTo>
                  <a:lnTo>
                    <a:pt x="210" y="802"/>
                  </a:lnTo>
                  <a:lnTo>
                    <a:pt x="210" y="804"/>
                  </a:lnTo>
                  <a:lnTo>
                    <a:pt x="210" y="805"/>
                  </a:lnTo>
                  <a:lnTo>
                    <a:pt x="208" y="806"/>
                  </a:lnTo>
                  <a:lnTo>
                    <a:pt x="207" y="808"/>
                  </a:lnTo>
                  <a:lnTo>
                    <a:pt x="207" y="809"/>
                  </a:lnTo>
                  <a:lnTo>
                    <a:pt x="206" y="809"/>
                  </a:lnTo>
                  <a:lnTo>
                    <a:pt x="206" y="810"/>
                  </a:lnTo>
                  <a:lnTo>
                    <a:pt x="206" y="812"/>
                  </a:lnTo>
                  <a:lnTo>
                    <a:pt x="204" y="813"/>
                  </a:lnTo>
                  <a:lnTo>
                    <a:pt x="203" y="813"/>
                  </a:lnTo>
                  <a:lnTo>
                    <a:pt x="202" y="813"/>
                  </a:lnTo>
                  <a:lnTo>
                    <a:pt x="200" y="813"/>
                  </a:lnTo>
                  <a:lnTo>
                    <a:pt x="200" y="814"/>
                  </a:lnTo>
                  <a:lnTo>
                    <a:pt x="198" y="814"/>
                  </a:lnTo>
                  <a:lnTo>
                    <a:pt x="196" y="813"/>
                  </a:lnTo>
                  <a:lnTo>
                    <a:pt x="194" y="813"/>
                  </a:lnTo>
                  <a:lnTo>
                    <a:pt x="192" y="813"/>
                  </a:lnTo>
                  <a:lnTo>
                    <a:pt x="191" y="813"/>
                  </a:lnTo>
                  <a:lnTo>
                    <a:pt x="189" y="813"/>
                  </a:lnTo>
                  <a:lnTo>
                    <a:pt x="187" y="813"/>
                  </a:lnTo>
                  <a:lnTo>
                    <a:pt x="186" y="814"/>
                  </a:lnTo>
                  <a:lnTo>
                    <a:pt x="185" y="814"/>
                  </a:lnTo>
                  <a:lnTo>
                    <a:pt x="183" y="814"/>
                  </a:lnTo>
                  <a:lnTo>
                    <a:pt x="182" y="816"/>
                  </a:lnTo>
                  <a:lnTo>
                    <a:pt x="181" y="816"/>
                  </a:lnTo>
                  <a:lnTo>
                    <a:pt x="179" y="816"/>
                  </a:lnTo>
                  <a:lnTo>
                    <a:pt x="178" y="816"/>
                  </a:lnTo>
                  <a:lnTo>
                    <a:pt x="175" y="816"/>
                  </a:lnTo>
                  <a:lnTo>
                    <a:pt x="174" y="816"/>
                  </a:lnTo>
                  <a:lnTo>
                    <a:pt x="174" y="817"/>
                  </a:lnTo>
                  <a:lnTo>
                    <a:pt x="173" y="817"/>
                  </a:lnTo>
                  <a:lnTo>
                    <a:pt x="172" y="817"/>
                  </a:lnTo>
                  <a:lnTo>
                    <a:pt x="169" y="817"/>
                  </a:lnTo>
                  <a:lnTo>
                    <a:pt x="168" y="818"/>
                  </a:lnTo>
                  <a:lnTo>
                    <a:pt x="166" y="818"/>
                  </a:lnTo>
                  <a:lnTo>
                    <a:pt x="165" y="818"/>
                  </a:lnTo>
                  <a:lnTo>
                    <a:pt x="164" y="819"/>
                  </a:lnTo>
                  <a:lnTo>
                    <a:pt x="161" y="821"/>
                  </a:lnTo>
                  <a:lnTo>
                    <a:pt x="160" y="821"/>
                  </a:lnTo>
                  <a:lnTo>
                    <a:pt x="158" y="822"/>
                  </a:lnTo>
                  <a:lnTo>
                    <a:pt x="157" y="822"/>
                  </a:lnTo>
                  <a:lnTo>
                    <a:pt x="156" y="822"/>
                  </a:lnTo>
                  <a:lnTo>
                    <a:pt x="155" y="822"/>
                  </a:lnTo>
                  <a:lnTo>
                    <a:pt x="152" y="823"/>
                  </a:lnTo>
                  <a:lnTo>
                    <a:pt x="151" y="823"/>
                  </a:lnTo>
                  <a:lnTo>
                    <a:pt x="149" y="823"/>
                  </a:lnTo>
                  <a:lnTo>
                    <a:pt x="147" y="823"/>
                  </a:lnTo>
                  <a:lnTo>
                    <a:pt x="147" y="825"/>
                  </a:lnTo>
                  <a:lnTo>
                    <a:pt x="144" y="825"/>
                  </a:lnTo>
                  <a:lnTo>
                    <a:pt x="143" y="825"/>
                  </a:lnTo>
                  <a:lnTo>
                    <a:pt x="141" y="825"/>
                  </a:lnTo>
                  <a:lnTo>
                    <a:pt x="140" y="825"/>
                  </a:lnTo>
                  <a:lnTo>
                    <a:pt x="139" y="825"/>
                  </a:lnTo>
                  <a:lnTo>
                    <a:pt x="137" y="823"/>
                  </a:lnTo>
                  <a:lnTo>
                    <a:pt x="136" y="823"/>
                  </a:lnTo>
                  <a:lnTo>
                    <a:pt x="135" y="823"/>
                  </a:lnTo>
                  <a:lnTo>
                    <a:pt x="134" y="823"/>
                  </a:lnTo>
                  <a:lnTo>
                    <a:pt x="132" y="823"/>
                  </a:lnTo>
                  <a:lnTo>
                    <a:pt x="130" y="823"/>
                  </a:lnTo>
                  <a:lnTo>
                    <a:pt x="128" y="823"/>
                  </a:lnTo>
                  <a:lnTo>
                    <a:pt x="127" y="823"/>
                  </a:lnTo>
                  <a:lnTo>
                    <a:pt x="126" y="823"/>
                  </a:lnTo>
                  <a:lnTo>
                    <a:pt x="123" y="822"/>
                  </a:lnTo>
                  <a:lnTo>
                    <a:pt x="122" y="821"/>
                  </a:lnTo>
                  <a:lnTo>
                    <a:pt x="120" y="819"/>
                  </a:lnTo>
                  <a:lnTo>
                    <a:pt x="120" y="818"/>
                  </a:lnTo>
                  <a:lnTo>
                    <a:pt x="119" y="818"/>
                  </a:lnTo>
                  <a:lnTo>
                    <a:pt x="118" y="818"/>
                  </a:lnTo>
                  <a:lnTo>
                    <a:pt x="117" y="818"/>
                  </a:lnTo>
                  <a:lnTo>
                    <a:pt x="115" y="818"/>
                  </a:lnTo>
                  <a:lnTo>
                    <a:pt x="114" y="818"/>
                  </a:lnTo>
                  <a:lnTo>
                    <a:pt x="113" y="818"/>
                  </a:lnTo>
                  <a:lnTo>
                    <a:pt x="111" y="818"/>
                  </a:lnTo>
                  <a:lnTo>
                    <a:pt x="110" y="818"/>
                  </a:lnTo>
                  <a:lnTo>
                    <a:pt x="111" y="816"/>
                  </a:lnTo>
                  <a:lnTo>
                    <a:pt x="111" y="812"/>
                  </a:lnTo>
                  <a:lnTo>
                    <a:pt x="109" y="810"/>
                  </a:lnTo>
                  <a:lnTo>
                    <a:pt x="106" y="809"/>
                  </a:lnTo>
                  <a:lnTo>
                    <a:pt x="105" y="808"/>
                  </a:lnTo>
                  <a:lnTo>
                    <a:pt x="102" y="805"/>
                  </a:lnTo>
                  <a:lnTo>
                    <a:pt x="102" y="801"/>
                  </a:lnTo>
                  <a:lnTo>
                    <a:pt x="102" y="797"/>
                  </a:lnTo>
                  <a:lnTo>
                    <a:pt x="101" y="795"/>
                  </a:lnTo>
                  <a:lnTo>
                    <a:pt x="101" y="792"/>
                  </a:lnTo>
                  <a:lnTo>
                    <a:pt x="97" y="791"/>
                  </a:lnTo>
                  <a:lnTo>
                    <a:pt x="94" y="792"/>
                  </a:lnTo>
                  <a:lnTo>
                    <a:pt x="92" y="793"/>
                  </a:lnTo>
                  <a:lnTo>
                    <a:pt x="89" y="793"/>
                  </a:lnTo>
                  <a:lnTo>
                    <a:pt x="88" y="791"/>
                  </a:lnTo>
                  <a:lnTo>
                    <a:pt x="86" y="788"/>
                  </a:lnTo>
                  <a:lnTo>
                    <a:pt x="86" y="783"/>
                  </a:lnTo>
                  <a:lnTo>
                    <a:pt x="86" y="779"/>
                  </a:lnTo>
                  <a:lnTo>
                    <a:pt x="85" y="776"/>
                  </a:lnTo>
                  <a:lnTo>
                    <a:pt x="84" y="774"/>
                  </a:lnTo>
                  <a:lnTo>
                    <a:pt x="84" y="770"/>
                  </a:lnTo>
                  <a:lnTo>
                    <a:pt x="82" y="767"/>
                  </a:lnTo>
                  <a:lnTo>
                    <a:pt x="82" y="763"/>
                  </a:lnTo>
                  <a:lnTo>
                    <a:pt x="84" y="761"/>
                  </a:lnTo>
                  <a:lnTo>
                    <a:pt x="85" y="758"/>
                  </a:lnTo>
                  <a:lnTo>
                    <a:pt x="86" y="755"/>
                  </a:lnTo>
                  <a:lnTo>
                    <a:pt x="89" y="753"/>
                  </a:lnTo>
                  <a:lnTo>
                    <a:pt x="90" y="750"/>
                  </a:lnTo>
                  <a:lnTo>
                    <a:pt x="92" y="749"/>
                  </a:lnTo>
                  <a:lnTo>
                    <a:pt x="93" y="746"/>
                  </a:lnTo>
                  <a:lnTo>
                    <a:pt x="94" y="742"/>
                  </a:lnTo>
                  <a:lnTo>
                    <a:pt x="96" y="740"/>
                  </a:lnTo>
                  <a:lnTo>
                    <a:pt x="96" y="736"/>
                  </a:lnTo>
                  <a:lnTo>
                    <a:pt x="97" y="733"/>
                  </a:lnTo>
                  <a:lnTo>
                    <a:pt x="97" y="732"/>
                  </a:lnTo>
                  <a:lnTo>
                    <a:pt x="98" y="729"/>
                  </a:lnTo>
                  <a:lnTo>
                    <a:pt x="99" y="725"/>
                  </a:lnTo>
                  <a:lnTo>
                    <a:pt x="102" y="724"/>
                  </a:lnTo>
                  <a:lnTo>
                    <a:pt x="105" y="723"/>
                  </a:lnTo>
                  <a:lnTo>
                    <a:pt x="107" y="721"/>
                  </a:lnTo>
                  <a:lnTo>
                    <a:pt x="110" y="720"/>
                  </a:lnTo>
                  <a:lnTo>
                    <a:pt x="113" y="719"/>
                  </a:lnTo>
                  <a:lnTo>
                    <a:pt x="115" y="716"/>
                  </a:lnTo>
                  <a:lnTo>
                    <a:pt x="115" y="713"/>
                  </a:lnTo>
                  <a:lnTo>
                    <a:pt x="115" y="709"/>
                  </a:lnTo>
                  <a:lnTo>
                    <a:pt x="114" y="707"/>
                  </a:lnTo>
                  <a:lnTo>
                    <a:pt x="113" y="704"/>
                  </a:lnTo>
                  <a:lnTo>
                    <a:pt x="111" y="702"/>
                  </a:lnTo>
                  <a:lnTo>
                    <a:pt x="109" y="699"/>
                  </a:lnTo>
                  <a:lnTo>
                    <a:pt x="107" y="698"/>
                  </a:lnTo>
                  <a:lnTo>
                    <a:pt x="106" y="694"/>
                  </a:lnTo>
                  <a:lnTo>
                    <a:pt x="105" y="691"/>
                  </a:lnTo>
                  <a:lnTo>
                    <a:pt x="103" y="690"/>
                  </a:lnTo>
                  <a:lnTo>
                    <a:pt x="102" y="687"/>
                  </a:lnTo>
                  <a:lnTo>
                    <a:pt x="99" y="685"/>
                  </a:lnTo>
                  <a:lnTo>
                    <a:pt x="98" y="682"/>
                  </a:lnTo>
                  <a:lnTo>
                    <a:pt x="98" y="678"/>
                  </a:lnTo>
                  <a:lnTo>
                    <a:pt x="97" y="675"/>
                  </a:lnTo>
                  <a:lnTo>
                    <a:pt x="97" y="672"/>
                  </a:lnTo>
                  <a:lnTo>
                    <a:pt x="97" y="668"/>
                  </a:lnTo>
                  <a:lnTo>
                    <a:pt x="98" y="665"/>
                  </a:lnTo>
                  <a:lnTo>
                    <a:pt x="99" y="661"/>
                  </a:lnTo>
                  <a:lnTo>
                    <a:pt x="99" y="658"/>
                  </a:lnTo>
                  <a:lnTo>
                    <a:pt x="101" y="655"/>
                  </a:lnTo>
                  <a:lnTo>
                    <a:pt x="102" y="652"/>
                  </a:lnTo>
                  <a:lnTo>
                    <a:pt x="102" y="648"/>
                  </a:lnTo>
                  <a:lnTo>
                    <a:pt x="103" y="645"/>
                  </a:lnTo>
                  <a:lnTo>
                    <a:pt x="105" y="643"/>
                  </a:lnTo>
                  <a:lnTo>
                    <a:pt x="106" y="639"/>
                  </a:lnTo>
                  <a:lnTo>
                    <a:pt x="106" y="636"/>
                  </a:lnTo>
                  <a:lnTo>
                    <a:pt x="107" y="632"/>
                  </a:lnTo>
                  <a:lnTo>
                    <a:pt x="107" y="628"/>
                  </a:lnTo>
                  <a:lnTo>
                    <a:pt x="106" y="624"/>
                  </a:lnTo>
                  <a:lnTo>
                    <a:pt x="105" y="622"/>
                  </a:lnTo>
                  <a:lnTo>
                    <a:pt x="103" y="619"/>
                  </a:lnTo>
                  <a:lnTo>
                    <a:pt x="102" y="618"/>
                  </a:lnTo>
                  <a:lnTo>
                    <a:pt x="101" y="615"/>
                  </a:lnTo>
                  <a:lnTo>
                    <a:pt x="98" y="613"/>
                  </a:lnTo>
                  <a:lnTo>
                    <a:pt x="97" y="610"/>
                  </a:lnTo>
                  <a:lnTo>
                    <a:pt x="96" y="607"/>
                  </a:lnTo>
                  <a:lnTo>
                    <a:pt x="94" y="605"/>
                  </a:lnTo>
                  <a:lnTo>
                    <a:pt x="93" y="602"/>
                  </a:lnTo>
                  <a:lnTo>
                    <a:pt x="92" y="600"/>
                  </a:lnTo>
                  <a:lnTo>
                    <a:pt x="90" y="596"/>
                  </a:lnTo>
                  <a:lnTo>
                    <a:pt x="90" y="593"/>
                  </a:lnTo>
                  <a:lnTo>
                    <a:pt x="89" y="590"/>
                  </a:lnTo>
                  <a:lnTo>
                    <a:pt x="88" y="588"/>
                  </a:lnTo>
                  <a:lnTo>
                    <a:pt x="86" y="584"/>
                  </a:lnTo>
                  <a:lnTo>
                    <a:pt x="85" y="581"/>
                  </a:lnTo>
                  <a:lnTo>
                    <a:pt x="84" y="579"/>
                  </a:lnTo>
                  <a:lnTo>
                    <a:pt x="82" y="576"/>
                  </a:lnTo>
                  <a:lnTo>
                    <a:pt x="81" y="573"/>
                  </a:lnTo>
                  <a:lnTo>
                    <a:pt x="81" y="569"/>
                  </a:lnTo>
                  <a:lnTo>
                    <a:pt x="82" y="566"/>
                  </a:lnTo>
                  <a:lnTo>
                    <a:pt x="82" y="563"/>
                  </a:lnTo>
                  <a:lnTo>
                    <a:pt x="84" y="559"/>
                  </a:lnTo>
                  <a:lnTo>
                    <a:pt x="84" y="555"/>
                  </a:lnTo>
                  <a:lnTo>
                    <a:pt x="84" y="551"/>
                  </a:lnTo>
                  <a:lnTo>
                    <a:pt x="84" y="547"/>
                  </a:lnTo>
                  <a:lnTo>
                    <a:pt x="84" y="543"/>
                  </a:lnTo>
                  <a:lnTo>
                    <a:pt x="84" y="539"/>
                  </a:lnTo>
                  <a:lnTo>
                    <a:pt x="85" y="535"/>
                  </a:lnTo>
                  <a:lnTo>
                    <a:pt x="84" y="531"/>
                  </a:lnTo>
                  <a:lnTo>
                    <a:pt x="84" y="528"/>
                  </a:lnTo>
                  <a:lnTo>
                    <a:pt x="84" y="525"/>
                  </a:lnTo>
                  <a:lnTo>
                    <a:pt x="84" y="521"/>
                  </a:lnTo>
                  <a:lnTo>
                    <a:pt x="84" y="517"/>
                  </a:lnTo>
                  <a:lnTo>
                    <a:pt x="82" y="513"/>
                  </a:lnTo>
                  <a:lnTo>
                    <a:pt x="82" y="511"/>
                  </a:lnTo>
                  <a:lnTo>
                    <a:pt x="81" y="511"/>
                  </a:lnTo>
                  <a:lnTo>
                    <a:pt x="81" y="509"/>
                  </a:lnTo>
                  <a:lnTo>
                    <a:pt x="80" y="507"/>
                  </a:lnTo>
                  <a:lnTo>
                    <a:pt x="79" y="504"/>
                  </a:lnTo>
                  <a:lnTo>
                    <a:pt x="77" y="501"/>
                  </a:lnTo>
                  <a:lnTo>
                    <a:pt x="77" y="497"/>
                  </a:lnTo>
                  <a:lnTo>
                    <a:pt x="79" y="494"/>
                  </a:lnTo>
                  <a:lnTo>
                    <a:pt x="80" y="492"/>
                  </a:lnTo>
                  <a:lnTo>
                    <a:pt x="82" y="490"/>
                  </a:lnTo>
                  <a:lnTo>
                    <a:pt x="85" y="488"/>
                  </a:lnTo>
                  <a:lnTo>
                    <a:pt x="86" y="486"/>
                  </a:lnTo>
                  <a:lnTo>
                    <a:pt x="89" y="484"/>
                  </a:lnTo>
                  <a:lnTo>
                    <a:pt x="92" y="483"/>
                  </a:lnTo>
                  <a:lnTo>
                    <a:pt x="93" y="480"/>
                  </a:lnTo>
                  <a:lnTo>
                    <a:pt x="96" y="479"/>
                  </a:lnTo>
                  <a:lnTo>
                    <a:pt x="98" y="476"/>
                  </a:lnTo>
                  <a:lnTo>
                    <a:pt x="99" y="475"/>
                  </a:lnTo>
                  <a:lnTo>
                    <a:pt x="102" y="473"/>
                  </a:lnTo>
                  <a:lnTo>
                    <a:pt x="103" y="470"/>
                  </a:lnTo>
                  <a:lnTo>
                    <a:pt x="105" y="467"/>
                  </a:lnTo>
                  <a:lnTo>
                    <a:pt x="105" y="463"/>
                  </a:lnTo>
                  <a:lnTo>
                    <a:pt x="106" y="461"/>
                  </a:lnTo>
                  <a:lnTo>
                    <a:pt x="107" y="457"/>
                  </a:lnTo>
                  <a:lnTo>
                    <a:pt x="107" y="453"/>
                  </a:lnTo>
                  <a:lnTo>
                    <a:pt x="106" y="450"/>
                  </a:lnTo>
                  <a:lnTo>
                    <a:pt x="103" y="449"/>
                  </a:lnTo>
                  <a:lnTo>
                    <a:pt x="99" y="448"/>
                  </a:lnTo>
                  <a:lnTo>
                    <a:pt x="96" y="448"/>
                  </a:lnTo>
                  <a:lnTo>
                    <a:pt x="92" y="448"/>
                  </a:lnTo>
                  <a:lnTo>
                    <a:pt x="88" y="448"/>
                  </a:lnTo>
                  <a:lnTo>
                    <a:pt x="85" y="446"/>
                  </a:lnTo>
                  <a:lnTo>
                    <a:pt x="82" y="445"/>
                  </a:lnTo>
                  <a:lnTo>
                    <a:pt x="80" y="444"/>
                  </a:lnTo>
                  <a:lnTo>
                    <a:pt x="79" y="440"/>
                  </a:lnTo>
                  <a:lnTo>
                    <a:pt x="77" y="439"/>
                  </a:lnTo>
                  <a:lnTo>
                    <a:pt x="76" y="435"/>
                  </a:lnTo>
                  <a:lnTo>
                    <a:pt x="73" y="433"/>
                  </a:lnTo>
                  <a:lnTo>
                    <a:pt x="72" y="431"/>
                  </a:lnTo>
                  <a:lnTo>
                    <a:pt x="69" y="429"/>
                  </a:lnTo>
                  <a:lnTo>
                    <a:pt x="65" y="428"/>
                  </a:lnTo>
                  <a:lnTo>
                    <a:pt x="63" y="428"/>
                  </a:lnTo>
                  <a:lnTo>
                    <a:pt x="59" y="427"/>
                  </a:lnTo>
                  <a:lnTo>
                    <a:pt x="56" y="425"/>
                  </a:lnTo>
                  <a:lnTo>
                    <a:pt x="55" y="424"/>
                  </a:lnTo>
                  <a:lnTo>
                    <a:pt x="54" y="420"/>
                  </a:lnTo>
                  <a:lnTo>
                    <a:pt x="52" y="418"/>
                  </a:lnTo>
                  <a:lnTo>
                    <a:pt x="54" y="414"/>
                  </a:lnTo>
                  <a:lnTo>
                    <a:pt x="55" y="412"/>
                  </a:lnTo>
                  <a:lnTo>
                    <a:pt x="56" y="408"/>
                  </a:lnTo>
                  <a:lnTo>
                    <a:pt x="58" y="406"/>
                  </a:lnTo>
                  <a:lnTo>
                    <a:pt x="58" y="402"/>
                  </a:lnTo>
                  <a:lnTo>
                    <a:pt x="58" y="398"/>
                  </a:lnTo>
                  <a:lnTo>
                    <a:pt x="58" y="394"/>
                  </a:lnTo>
                  <a:lnTo>
                    <a:pt x="59" y="391"/>
                  </a:lnTo>
                  <a:lnTo>
                    <a:pt x="60" y="389"/>
                  </a:lnTo>
                  <a:lnTo>
                    <a:pt x="62" y="385"/>
                  </a:lnTo>
                  <a:lnTo>
                    <a:pt x="63" y="384"/>
                  </a:lnTo>
                  <a:lnTo>
                    <a:pt x="64" y="381"/>
                  </a:lnTo>
                  <a:lnTo>
                    <a:pt x="67" y="378"/>
                  </a:lnTo>
                  <a:lnTo>
                    <a:pt x="69" y="377"/>
                  </a:lnTo>
                  <a:lnTo>
                    <a:pt x="72" y="376"/>
                  </a:lnTo>
                  <a:lnTo>
                    <a:pt x="75" y="374"/>
                  </a:lnTo>
                  <a:lnTo>
                    <a:pt x="79" y="374"/>
                  </a:lnTo>
                  <a:lnTo>
                    <a:pt x="82" y="373"/>
                  </a:lnTo>
                  <a:lnTo>
                    <a:pt x="86" y="373"/>
                  </a:lnTo>
                  <a:lnTo>
                    <a:pt x="89" y="372"/>
                  </a:lnTo>
                  <a:lnTo>
                    <a:pt x="92" y="370"/>
                  </a:lnTo>
                  <a:lnTo>
                    <a:pt x="94" y="369"/>
                  </a:lnTo>
                  <a:lnTo>
                    <a:pt x="97" y="367"/>
                  </a:lnTo>
                  <a:lnTo>
                    <a:pt x="98" y="365"/>
                  </a:lnTo>
                  <a:lnTo>
                    <a:pt x="98" y="361"/>
                  </a:lnTo>
                  <a:lnTo>
                    <a:pt x="96" y="359"/>
                  </a:lnTo>
                  <a:lnTo>
                    <a:pt x="92" y="359"/>
                  </a:lnTo>
                  <a:lnTo>
                    <a:pt x="88" y="359"/>
                  </a:lnTo>
                  <a:lnTo>
                    <a:pt x="84" y="359"/>
                  </a:lnTo>
                  <a:lnTo>
                    <a:pt x="80" y="359"/>
                  </a:lnTo>
                  <a:lnTo>
                    <a:pt x="76" y="359"/>
                  </a:lnTo>
                  <a:lnTo>
                    <a:pt x="72" y="359"/>
                  </a:lnTo>
                  <a:lnTo>
                    <a:pt x="69" y="357"/>
                  </a:lnTo>
                  <a:lnTo>
                    <a:pt x="65" y="356"/>
                  </a:lnTo>
                  <a:lnTo>
                    <a:pt x="64" y="355"/>
                  </a:lnTo>
                  <a:lnTo>
                    <a:pt x="62" y="353"/>
                  </a:lnTo>
                  <a:lnTo>
                    <a:pt x="60" y="351"/>
                  </a:lnTo>
                  <a:lnTo>
                    <a:pt x="58" y="348"/>
                  </a:lnTo>
                  <a:lnTo>
                    <a:pt x="56" y="346"/>
                  </a:lnTo>
                  <a:lnTo>
                    <a:pt x="54" y="344"/>
                  </a:lnTo>
                  <a:lnTo>
                    <a:pt x="51" y="343"/>
                  </a:lnTo>
                  <a:lnTo>
                    <a:pt x="48" y="342"/>
                  </a:lnTo>
                  <a:lnTo>
                    <a:pt x="47" y="339"/>
                  </a:lnTo>
                  <a:lnTo>
                    <a:pt x="44" y="336"/>
                  </a:lnTo>
                  <a:lnTo>
                    <a:pt x="43" y="334"/>
                  </a:lnTo>
                  <a:lnTo>
                    <a:pt x="42" y="331"/>
                  </a:lnTo>
                  <a:lnTo>
                    <a:pt x="41" y="329"/>
                  </a:lnTo>
                  <a:lnTo>
                    <a:pt x="39" y="326"/>
                  </a:lnTo>
                  <a:lnTo>
                    <a:pt x="38" y="323"/>
                  </a:lnTo>
                  <a:lnTo>
                    <a:pt x="37" y="321"/>
                  </a:lnTo>
                  <a:lnTo>
                    <a:pt x="37" y="317"/>
                  </a:lnTo>
                  <a:lnTo>
                    <a:pt x="35" y="314"/>
                  </a:lnTo>
                  <a:lnTo>
                    <a:pt x="34" y="312"/>
                  </a:lnTo>
                  <a:lnTo>
                    <a:pt x="31" y="309"/>
                  </a:lnTo>
                  <a:lnTo>
                    <a:pt x="30" y="308"/>
                  </a:lnTo>
                  <a:lnTo>
                    <a:pt x="27" y="305"/>
                  </a:lnTo>
                  <a:lnTo>
                    <a:pt x="26" y="302"/>
                  </a:lnTo>
                  <a:lnTo>
                    <a:pt x="25" y="300"/>
                  </a:lnTo>
                  <a:lnTo>
                    <a:pt x="25" y="297"/>
                  </a:lnTo>
                  <a:lnTo>
                    <a:pt x="24" y="293"/>
                  </a:lnTo>
                  <a:lnTo>
                    <a:pt x="22" y="289"/>
                  </a:lnTo>
                  <a:lnTo>
                    <a:pt x="22" y="287"/>
                  </a:lnTo>
                  <a:lnTo>
                    <a:pt x="21" y="283"/>
                  </a:lnTo>
                  <a:lnTo>
                    <a:pt x="20" y="280"/>
                  </a:lnTo>
                  <a:lnTo>
                    <a:pt x="20" y="278"/>
                  </a:lnTo>
                  <a:lnTo>
                    <a:pt x="18" y="275"/>
                  </a:lnTo>
                  <a:lnTo>
                    <a:pt x="16" y="272"/>
                  </a:lnTo>
                  <a:lnTo>
                    <a:pt x="14" y="270"/>
                  </a:lnTo>
                  <a:lnTo>
                    <a:pt x="12" y="268"/>
                  </a:lnTo>
                  <a:lnTo>
                    <a:pt x="10" y="264"/>
                  </a:lnTo>
                  <a:lnTo>
                    <a:pt x="10" y="262"/>
                  </a:lnTo>
                  <a:lnTo>
                    <a:pt x="10" y="258"/>
                  </a:lnTo>
                  <a:lnTo>
                    <a:pt x="10" y="254"/>
                  </a:lnTo>
                  <a:lnTo>
                    <a:pt x="8" y="251"/>
                  </a:lnTo>
                  <a:lnTo>
                    <a:pt x="6" y="249"/>
                  </a:lnTo>
                  <a:lnTo>
                    <a:pt x="5" y="246"/>
                  </a:lnTo>
                  <a:lnTo>
                    <a:pt x="3" y="243"/>
                  </a:lnTo>
                  <a:lnTo>
                    <a:pt x="1" y="241"/>
                  </a:lnTo>
                  <a:lnTo>
                    <a:pt x="0" y="238"/>
                  </a:lnTo>
                  <a:lnTo>
                    <a:pt x="0" y="234"/>
                  </a:lnTo>
                  <a:lnTo>
                    <a:pt x="1" y="232"/>
                  </a:lnTo>
                  <a:lnTo>
                    <a:pt x="3" y="229"/>
                  </a:lnTo>
                  <a:lnTo>
                    <a:pt x="5" y="226"/>
                  </a:lnTo>
                  <a:lnTo>
                    <a:pt x="6" y="225"/>
                  </a:lnTo>
                  <a:lnTo>
                    <a:pt x="9" y="223"/>
                  </a:lnTo>
                  <a:lnTo>
                    <a:pt x="10" y="220"/>
                  </a:lnTo>
                  <a:lnTo>
                    <a:pt x="10" y="216"/>
                  </a:lnTo>
                  <a:lnTo>
                    <a:pt x="12" y="213"/>
                  </a:lnTo>
                  <a:lnTo>
                    <a:pt x="13" y="211"/>
                  </a:lnTo>
                  <a:lnTo>
                    <a:pt x="14" y="207"/>
                  </a:lnTo>
                  <a:lnTo>
                    <a:pt x="14" y="204"/>
                  </a:lnTo>
                  <a:lnTo>
                    <a:pt x="16" y="200"/>
                  </a:lnTo>
                  <a:lnTo>
                    <a:pt x="16" y="196"/>
                  </a:lnTo>
                  <a:lnTo>
                    <a:pt x="16" y="194"/>
                  </a:lnTo>
                  <a:lnTo>
                    <a:pt x="13" y="191"/>
                  </a:lnTo>
                  <a:lnTo>
                    <a:pt x="9" y="191"/>
                  </a:lnTo>
                  <a:lnTo>
                    <a:pt x="6" y="190"/>
                  </a:lnTo>
                  <a:lnTo>
                    <a:pt x="4" y="189"/>
                  </a:lnTo>
                  <a:lnTo>
                    <a:pt x="3" y="185"/>
                  </a:lnTo>
                  <a:lnTo>
                    <a:pt x="4" y="182"/>
                  </a:lnTo>
                  <a:lnTo>
                    <a:pt x="5" y="179"/>
                  </a:lnTo>
                  <a:lnTo>
                    <a:pt x="8" y="178"/>
                  </a:lnTo>
                  <a:lnTo>
                    <a:pt x="10" y="177"/>
                  </a:lnTo>
                  <a:lnTo>
                    <a:pt x="13" y="174"/>
                  </a:lnTo>
                  <a:lnTo>
                    <a:pt x="14" y="173"/>
                  </a:lnTo>
                  <a:lnTo>
                    <a:pt x="17" y="170"/>
                  </a:lnTo>
                  <a:lnTo>
                    <a:pt x="18" y="168"/>
                  </a:lnTo>
                  <a:lnTo>
                    <a:pt x="20" y="165"/>
                  </a:lnTo>
                  <a:lnTo>
                    <a:pt x="21" y="162"/>
                  </a:lnTo>
                  <a:lnTo>
                    <a:pt x="21" y="158"/>
                  </a:lnTo>
                  <a:lnTo>
                    <a:pt x="21" y="154"/>
                  </a:lnTo>
                  <a:lnTo>
                    <a:pt x="22" y="152"/>
                  </a:lnTo>
                  <a:lnTo>
                    <a:pt x="24" y="148"/>
                  </a:lnTo>
                  <a:lnTo>
                    <a:pt x="25" y="145"/>
                  </a:lnTo>
                  <a:lnTo>
                    <a:pt x="26" y="143"/>
                  </a:lnTo>
                  <a:lnTo>
                    <a:pt x="27" y="140"/>
                  </a:lnTo>
                  <a:lnTo>
                    <a:pt x="29" y="137"/>
                  </a:lnTo>
                  <a:lnTo>
                    <a:pt x="30" y="135"/>
                  </a:lnTo>
                  <a:lnTo>
                    <a:pt x="31" y="132"/>
                  </a:lnTo>
                  <a:lnTo>
                    <a:pt x="33" y="128"/>
                  </a:lnTo>
                  <a:lnTo>
                    <a:pt x="34" y="126"/>
                  </a:lnTo>
                  <a:lnTo>
                    <a:pt x="34" y="123"/>
                  </a:lnTo>
                  <a:lnTo>
                    <a:pt x="34" y="122"/>
                  </a:lnTo>
                  <a:lnTo>
                    <a:pt x="35" y="119"/>
                  </a:lnTo>
                  <a:lnTo>
                    <a:pt x="37" y="117"/>
                  </a:lnTo>
                  <a:lnTo>
                    <a:pt x="37" y="115"/>
                  </a:lnTo>
                  <a:lnTo>
                    <a:pt x="38" y="113"/>
                  </a:lnTo>
                  <a:lnTo>
                    <a:pt x="38" y="110"/>
                  </a:lnTo>
                  <a:lnTo>
                    <a:pt x="39" y="107"/>
                  </a:lnTo>
                  <a:lnTo>
                    <a:pt x="39" y="106"/>
                  </a:lnTo>
                  <a:lnTo>
                    <a:pt x="41" y="103"/>
                  </a:lnTo>
                  <a:lnTo>
                    <a:pt x="41" y="99"/>
                  </a:lnTo>
                  <a:lnTo>
                    <a:pt x="41" y="96"/>
                  </a:lnTo>
                  <a:lnTo>
                    <a:pt x="41" y="93"/>
                  </a:lnTo>
                  <a:lnTo>
                    <a:pt x="42" y="89"/>
                  </a:lnTo>
                  <a:lnTo>
                    <a:pt x="44" y="88"/>
                  </a:lnTo>
                  <a:lnTo>
                    <a:pt x="47" y="86"/>
                  </a:lnTo>
                  <a:lnTo>
                    <a:pt x="51" y="86"/>
                  </a:lnTo>
                  <a:lnTo>
                    <a:pt x="54" y="85"/>
                  </a:lnTo>
                  <a:lnTo>
                    <a:pt x="58" y="84"/>
                  </a:lnTo>
                  <a:lnTo>
                    <a:pt x="59" y="82"/>
                  </a:lnTo>
                  <a:lnTo>
                    <a:pt x="62" y="80"/>
                  </a:lnTo>
                  <a:lnTo>
                    <a:pt x="64" y="79"/>
                  </a:lnTo>
                  <a:lnTo>
                    <a:pt x="65" y="75"/>
                  </a:lnTo>
                  <a:lnTo>
                    <a:pt x="67" y="72"/>
                  </a:lnTo>
                  <a:lnTo>
                    <a:pt x="68" y="69"/>
                  </a:lnTo>
                  <a:lnTo>
                    <a:pt x="68" y="65"/>
                  </a:lnTo>
                  <a:lnTo>
                    <a:pt x="69" y="63"/>
                  </a:lnTo>
                  <a:lnTo>
                    <a:pt x="69" y="59"/>
                  </a:lnTo>
                  <a:lnTo>
                    <a:pt x="69" y="56"/>
                  </a:lnTo>
                  <a:lnTo>
                    <a:pt x="68" y="52"/>
                  </a:lnTo>
                  <a:lnTo>
                    <a:pt x="67" y="50"/>
                  </a:lnTo>
                  <a:lnTo>
                    <a:pt x="65" y="47"/>
                  </a:lnTo>
                  <a:lnTo>
                    <a:pt x="63" y="46"/>
                  </a:lnTo>
                  <a:lnTo>
                    <a:pt x="62" y="43"/>
                  </a:lnTo>
                  <a:lnTo>
                    <a:pt x="59" y="42"/>
                  </a:lnTo>
                  <a:lnTo>
                    <a:pt x="58" y="38"/>
                  </a:lnTo>
                  <a:lnTo>
                    <a:pt x="56" y="35"/>
                  </a:lnTo>
                  <a:lnTo>
                    <a:pt x="56" y="33"/>
                  </a:lnTo>
                  <a:lnTo>
                    <a:pt x="55" y="29"/>
                  </a:lnTo>
                  <a:lnTo>
                    <a:pt x="55" y="25"/>
                  </a:lnTo>
                  <a:lnTo>
                    <a:pt x="56" y="21"/>
                  </a:lnTo>
                  <a:lnTo>
                    <a:pt x="56" y="18"/>
                  </a:lnTo>
                  <a:lnTo>
                    <a:pt x="58" y="16"/>
                  </a:lnTo>
                  <a:lnTo>
                    <a:pt x="59" y="14"/>
                  </a:lnTo>
                  <a:lnTo>
                    <a:pt x="65" y="14"/>
                  </a:lnTo>
                  <a:lnTo>
                    <a:pt x="76" y="14"/>
                  </a:lnTo>
                  <a:lnTo>
                    <a:pt x="86" y="16"/>
                  </a:lnTo>
                  <a:lnTo>
                    <a:pt x="97" y="14"/>
                  </a:lnTo>
                  <a:lnTo>
                    <a:pt x="107" y="14"/>
                  </a:lnTo>
                  <a:lnTo>
                    <a:pt x="109" y="14"/>
                  </a:lnTo>
                  <a:lnTo>
                    <a:pt x="118" y="14"/>
                  </a:lnTo>
                  <a:lnTo>
                    <a:pt x="118" y="16"/>
                  </a:lnTo>
                  <a:lnTo>
                    <a:pt x="118" y="22"/>
                  </a:lnTo>
                  <a:lnTo>
                    <a:pt x="119" y="22"/>
                  </a:lnTo>
                  <a:lnTo>
                    <a:pt x="130" y="22"/>
                  </a:lnTo>
                  <a:lnTo>
                    <a:pt x="140" y="22"/>
                  </a:lnTo>
                  <a:lnTo>
                    <a:pt x="151" y="22"/>
                  </a:lnTo>
                  <a:lnTo>
                    <a:pt x="160" y="22"/>
                  </a:lnTo>
                  <a:lnTo>
                    <a:pt x="170" y="22"/>
                  </a:lnTo>
                  <a:lnTo>
                    <a:pt x="181" y="22"/>
                  </a:lnTo>
                  <a:lnTo>
                    <a:pt x="191" y="22"/>
                  </a:lnTo>
                  <a:lnTo>
                    <a:pt x="191" y="16"/>
                  </a:lnTo>
                  <a:lnTo>
                    <a:pt x="198" y="16"/>
                  </a:lnTo>
                  <a:lnTo>
                    <a:pt x="208" y="16"/>
                  </a:lnTo>
                  <a:lnTo>
                    <a:pt x="219" y="16"/>
                  </a:lnTo>
                  <a:lnTo>
                    <a:pt x="229" y="16"/>
                  </a:lnTo>
                  <a:lnTo>
                    <a:pt x="240" y="16"/>
                  </a:lnTo>
                  <a:lnTo>
                    <a:pt x="250" y="16"/>
                  </a:lnTo>
                  <a:lnTo>
                    <a:pt x="257" y="16"/>
                  </a:lnTo>
                  <a:lnTo>
                    <a:pt x="261" y="16"/>
                  </a:lnTo>
                  <a:lnTo>
                    <a:pt x="271" y="16"/>
                  </a:lnTo>
                  <a:lnTo>
                    <a:pt x="282" y="16"/>
                  </a:lnTo>
                  <a:lnTo>
                    <a:pt x="292" y="16"/>
                  </a:lnTo>
                  <a:lnTo>
                    <a:pt x="303" y="16"/>
                  </a:lnTo>
                  <a:lnTo>
                    <a:pt x="312" y="16"/>
                  </a:lnTo>
                  <a:lnTo>
                    <a:pt x="322" y="16"/>
                  </a:lnTo>
                  <a:lnTo>
                    <a:pt x="333" y="16"/>
                  </a:lnTo>
                  <a:lnTo>
                    <a:pt x="338" y="16"/>
                  </a:lnTo>
                  <a:lnTo>
                    <a:pt x="343" y="16"/>
                  </a:lnTo>
                  <a:lnTo>
                    <a:pt x="354" y="16"/>
                  </a:lnTo>
                  <a:lnTo>
                    <a:pt x="364" y="16"/>
                  </a:lnTo>
                  <a:lnTo>
                    <a:pt x="375" y="16"/>
                  </a:lnTo>
                  <a:lnTo>
                    <a:pt x="385" y="16"/>
                  </a:lnTo>
                  <a:lnTo>
                    <a:pt x="396" y="16"/>
                  </a:lnTo>
                  <a:lnTo>
                    <a:pt x="406" y="16"/>
                  </a:lnTo>
                  <a:lnTo>
                    <a:pt x="416" y="16"/>
                  </a:lnTo>
                  <a:lnTo>
                    <a:pt x="426" y="16"/>
                  </a:lnTo>
                  <a:lnTo>
                    <a:pt x="436" y="16"/>
                  </a:lnTo>
                  <a:lnTo>
                    <a:pt x="447" y="16"/>
                  </a:lnTo>
                  <a:lnTo>
                    <a:pt x="457" y="16"/>
                  </a:lnTo>
                  <a:lnTo>
                    <a:pt x="468" y="16"/>
                  </a:lnTo>
                  <a:lnTo>
                    <a:pt x="478" y="16"/>
                  </a:lnTo>
                  <a:lnTo>
                    <a:pt x="489" y="16"/>
                  </a:lnTo>
                  <a:lnTo>
                    <a:pt x="495" y="16"/>
                  </a:lnTo>
                  <a:lnTo>
                    <a:pt x="496" y="16"/>
                  </a:lnTo>
                  <a:lnTo>
                    <a:pt x="499" y="16"/>
                  </a:lnTo>
                  <a:lnTo>
                    <a:pt x="504" y="16"/>
                  </a:lnTo>
                  <a:lnTo>
                    <a:pt x="509" y="16"/>
                  </a:lnTo>
                  <a:lnTo>
                    <a:pt x="520" y="16"/>
                  </a:lnTo>
                  <a:lnTo>
                    <a:pt x="530" y="16"/>
                  </a:lnTo>
                  <a:lnTo>
                    <a:pt x="541" y="16"/>
                  </a:lnTo>
                  <a:lnTo>
                    <a:pt x="546" y="16"/>
                  </a:lnTo>
                  <a:lnTo>
                    <a:pt x="547" y="16"/>
                  </a:lnTo>
                  <a:lnTo>
                    <a:pt x="550" y="16"/>
                  </a:lnTo>
                  <a:lnTo>
                    <a:pt x="551" y="16"/>
                  </a:lnTo>
                  <a:lnTo>
                    <a:pt x="554" y="16"/>
                  </a:lnTo>
                  <a:lnTo>
                    <a:pt x="557" y="16"/>
                  </a:lnTo>
                  <a:lnTo>
                    <a:pt x="567" y="16"/>
                  </a:lnTo>
                  <a:lnTo>
                    <a:pt x="578" y="16"/>
                  </a:lnTo>
                  <a:lnTo>
                    <a:pt x="588" y="16"/>
                  </a:lnTo>
                  <a:lnTo>
                    <a:pt x="599" y="16"/>
                  </a:lnTo>
                  <a:lnTo>
                    <a:pt x="610" y="16"/>
                  </a:lnTo>
                  <a:lnTo>
                    <a:pt x="620" y="16"/>
                  </a:lnTo>
                  <a:lnTo>
                    <a:pt x="630" y="16"/>
                  </a:lnTo>
                  <a:lnTo>
                    <a:pt x="640" y="16"/>
                  </a:lnTo>
                  <a:lnTo>
                    <a:pt x="655" y="16"/>
                  </a:lnTo>
                  <a:lnTo>
                    <a:pt x="658" y="16"/>
                  </a:lnTo>
                  <a:lnTo>
                    <a:pt x="659" y="16"/>
                  </a:lnTo>
                  <a:lnTo>
                    <a:pt x="660" y="16"/>
                  </a:lnTo>
                  <a:lnTo>
                    <a:pt x="671" y="16"/>
                  </a:lnTo>
                  <a:lnTo>
                    <a:pt x="681" y="16"/>
                  </a:lnTo>
                  <a:lnTo>
                    <a:pt x="692" y="16"/>
                  </a:lnTo>
                  <a:lnTo>
                    <a:pt x="702" y="16"/>
                  </a:lnTo>
                  <a:lnTo>
                    <a:pt x="713" y="16"/>
                  </a:lnTo>
                  <a:lnTo>
                    <a:pt x="723" y="16"/>
                  </a:lnTo>
                  <a:lnTo>
                    <a:pt x="733" y="16"/>
                  </a:lnTo>
                  <a:lnTo>
                    <a:pt x="744" y="16"/>
                  </a:lnTo>
                  <a:lnTo>
                    <a:pt x="754" y="16"/>
                  </a:lnTo>
                  <a:lnTo>
                    <a:pt x="764" y="16"/>
                  </a:lnTo>
                  <a:lnTo>
                    <a:pt x="774" y="16"/>
                  </a:lnTo>
                  <a:lnTo>
                    <a:pt x="785" y="16"/>
                  </a:lnTo>
                  <a:lnTo>
                    <a:pt x="795" y="16"/>
                  </a:lnTo>
                  <a:lnTo>
                    <a:pt x="806" y="16"/>
                  </a:lnTo>
                  <a:lnTo>
                    <a:pt x="806" y="0"/>
                  </a:lnTo>
                  <a:lnTo>
                    <a:pt x="815" y="0"/>
                  </a:lnTo>
                  <a:lnTo>
                    <a:pt x="825" y="0"/>
                  </a:lnTo>
                  <a:lnTo>
                    <a:pt x="836" y="0"/>
                  </a:lnTo>
                  <a:lnTo>
                    <a:pt x="846" y="0"/>
                  </a:lnTo>
                  <a:lnTo>
                    <a:pt x="847" y="0"/>
                  </a:lnTo>
                  <a:lnTo>
                    <a:pt x="857" y="0"/>
                  </a:lnTo>
                  <a:lnTo>
                    <a:pt x="867" y="0"/>
                  </a:lnTo>
                  <a:lnTo>
                    <a:pt x="878" y="0"/>
                  </a:lnTo>
                  <a:lnTo>
                    <a:pt x="888" y="0"/>
                  </a:lnTo>
                  <a:lnTo>
                    <a:pt x="893" y="0"/>
                  </a:lnTo>
                  <a:lnTo>
                    <a:pt x="893" y="7"/>
                  </a:lnTo>
                  <a:lnTo>
                    <a:pt x="893" y="8"/>
                  </a:lnTo>
                  <a:lnTo>
                    <a:pt x="892" y="9"/>
                  </a:lnTo>
                  <a:lnTo>
                    <a:pt x="891" y="9"/>
                  </a:lnTo>
                  <a:lnTo>
                    <a:pt x="889" y="9"/>
                  </a:lnTo>
                  <a:lnTo>
                    <a:pt x="889" y="10"/>
                  </a:lnTo>
                  <a:lnTo>
                    <a:pt x="889" y="12"/>
                  </a:lnTo>
                  <a:lnTo>
                    <a:pt x="889" y="13"/>
                  </a:lnTo>
                  <a:lnTo>
                    <a:pt x="891" y="14"/>
                  </a:lnTo>
                  <a:lnTo>
                    <a:pt x="891" y="16"/>
                  </a:lnTo>
                  <a:lnTo>
                    <a:pt x="891" y="17"/>
                  </a:lnTo>
                  <a:lnTo>
                    <a:pt x="891" y="18"/>
                  </a:lnTo>
                  <a:lnTo>
                    <a:pt x="889" y="18"/>
                  </a:lnTo>
                  <a:lnTo>
                    <a:pt x="889" y="20"/>
                  </a:lnTo>
                  <a:lnTo>
                    <a:pt x="889" y="21"/>
                  </a:lnTo>
                  <a:lnTo>
                    <a:pt x="888" y="21"/>
                  </a:lnTo>
                  <a:lnTo>
                    <a:pt x="887" y="21"/>
                  </a:lnTo>
                  <a:lnTo>
                    <a:pt x="887" y="22"/>
                  </a:lnTo>
                  <a:lnTo>
                    <a:pt x="885" y="22"/>
                  </a:lnTo>
                  <a:lnTo>
                    <a:pt x="884" y="24"/>
                  </a:lnTo>
                  <a:lnTo>
                    <a:pt x="884" y="25"/>
                  </a:lnTo>
                  <a:lnTo>
                    <a:pt x="883" y="26"/>
                  </a:lnTo>
                  <a:lnTo>
                    <a:pt x="883" y="28"/>
                  </a:lnTo>
                  <a:lnTo>
                    <a:pt x="881" y="29"/>
                  </a:lnTo>
                  <a:lnTo>
                    <a:pt x="883" y="30"/>
                  </a:lnTo>
                  <a:lnTo>
                    <a:pt x="883" y="31"/>
                  </a:lnTo>
                  <a:lnTo>
                    <a:pt x="881" y="31"/>
                  </a:lnTo>
                  <a:lnTo>
                    <a:pt x="880" y="31"/>
                  </a:lnTo>
                  <a:lnTo>
                    <a:pt x="880" y="33"/>
                  </a:lnTo>
                  <a:lnTo>
                    <a:pt x="880" y="35"/>
                  </a:lnTo>
                  <a:lnTo>
                    <a:pt x="879" y="35"/>
                  </a:lnTo>
                  <a:lnTo>
                    <a:pt x="879" y="37"/>
                  </a:lnTo>
                  <a:lnTo>
                    <a:pt x="879" y="38"/>
                  </a:lnTo>
                  <a:lnTo>
                    <a:pt x="879" y="39"/>
                  </a:lnTo>
                  <a:lnTo>
                    <a:pt x="879" y="41"/>
                  </a:lnTo>
                  <a:lnTo>
                    <a:pt x="879" y="42"/>
                  </a:lnTo>
                  <a:lnTo>
                    <a:pt x="879" y="43"/>
                  </a:lnTo>
                  <a:lnTo>
                    <a:pt x="879" y="45"/>
                  </a:lnTo>
                  <a:lnTo>
                    <a:pt x="880" y="45"/>
                  </a:lnTo>
                  <a:lnTo>
                    <a:pt x="880" y="46"/>
                  </a:lnTo>
                  <a:lnTo>
                    <a:pt x="880" y="47"/>
                  </a:lnTo>
                  <a:lnTo>
                    <a:pt x="880" y="48"/>
                  </a:lnTo>
                  <a:lnTo>
                    <a:pt x="880" y="50"/>
                  </a:lnTo>
                  <a:lnTo>
                    <a:pt x="879" y="51"/>
                  </a:lnTo>
                  <a:lnTo>
                    <a:pt x="879" y="52"/>
                  </a:lnTo>
                  <a:lnTo>
                    <a:pt x="879" y="54"/>
                  </a:lnTo>
                  <a:lnTo>
                    <a:pt x="880" y="54"/>
                  </a:lnTo>
                  <a:lnTo>
                    <a:pt x="879" y="55"/>
                  </a:lnTo>
                  <a:lnTo>
                    <a:pt x="879" y="56"/>
                  </a:lnTo>
                  <a:lnTo>
                    <a:pt x="879" y="58"/>
                  </a:lnTo>
                  <a:lnTo>
                    <a:pt x="879" y="59"/>
                  </a:lnTo>
                  <a:lnTo>
                    <a:pt x="878" y="60"/>
                  </a:lnTo>
                  <a:lnTo>
                    <a:pt x="878" y="62"/>
                  </a:lnTo>
                  <a:lnTo>
                    <a:pt x="878" y="63"/>
                  </a:lnTo>
                  <a:lnTo>
                    <a:pt x="876" y="63"/>
                  </a:lnTo>
                  <a:lnTo>
                    <a:pt x="876" y="64"/>
                  </a:lnTo>
                  <a:lnTo>
                    <a:pt x="876" y="65"/>
                  </a:lnTo>
                  <a:lnTo>
                    <a:pt x="875" y="67"/>
                  </a:lnTo>
                  <a:lnTo>
                    <a:pt x="874" y="67"/>
                  </a:lnTo>
                  <a:lnTo>
                    <a:pt x="875" y="68"/>
                  </a:lnTo>
                  <a:lnTo>
                    <a:pt x="874" y="69"/>
                  </a:lnTo>
                  <a:lnTo>
                    <a:pt x="875" y="71"/>
                  </a:lnTo>
                  <a:lnTo>
                    <a:pt x="876" y="71"/>
                  </a:lnTo>
                  <a:lnTo>
                    <a:pt x="876" y="72"/>
                  </a:lnTo>
                  <a:lnTo>
                    <a:pt x="875" y="73"/>
                  </a:lnTo>
                  <a:lnTo>
                    <a:pt x="875" y="75"/>
                  </a:lnTo>
                  <a:lnTo>
                    <a:pt x="875" y="76"/>
                  </a:lnTo>
                  <a:lnTo>
                    <a:pt x="875" y="77"/>
                  </a:lnTo>
                  <a:lnTo>
                    <a:pt x="875" y="79"/>
                  </a:lnTo>
                  <a:lnTo>
                    <a:pt x="876" y="79"/>
                  </a:lnTo>
                  <a:lnTo>
                    <a:pt x="876" y="80"/>
                  </a:lnTo>
                  <a:lnTo>
                    <a:pt x="876" y="81"/>
                  </a:lnTo>
                  <a:lnTo>
                    <a:pt x="875" y="81"/>
                  </a:lnTo>
                  <a:lnTo>
                    <a:pt x="876" y="82"/>
                  </a:lnTo>
                  <a:lnTo>
                    <a:pt x="876" y="84"/>
                  </a:lnTo>
                  <a:lnTo>
                    <a:pt x="875" y="84"/>
                  </a:lnTo>
                  <a:lnTo>
                    <a:pt x="875" y="85"/>
                  </a:lnTo>
                  <a:lnTo>
                    <a:pt x="875" y="86"/>
                  </a:lnTo>
                  <a:lnTo>
                    <a:pt x="874" y="86"/>
                  </a:lnTo>
                  <a:lnTo>
                    <a:pt x="874" y="88"/>
                  </a:lnTo>
                  <a:lnTo>
                    <a:pt x="872" y="89"/>
                  </a:lnTo>
                  <a:lnTo>
                    <a:pt x="872" y="90"/>
                  </a:lnTo>
                  <a:lnTo>
                    <a:pt x="874" y="90"/>
                  </a:lnTo>
                  <a:lnTo>
                    <a:pt x="874" y="92"/>
                  </a:lnTo>
                  <a:lnTo>
                    <a:pt x="875" y="92"/>
                  </a:lnTo>
                  <a:lnTo>
                    <a:pt x="875" y="93"/>
                  </a:lnTo>
                  <a:lnTo>
                    <a:pt x="875" y="94"/>
                  </a:lnTo>
                  <a:lnTo>
                    <a:pt x="874" y="94"/>
                  </a:lnTo>
                  <a:lnTo>
                    <a:pt x="875" y="96"/>
                  </a:lnTo>
                  <a:lnTo>
                    <a:pt x="875" y="97"/>
                  </a:lnTo>
                  <a:lnTo>
                    <a:pt x="874" y="98"/>
                  </a:lnTo>
                  <a:lnTo>
                    <a:pt x="874" y="99"/>
                  </a:lnTo>
                  <a:lnTo>
                    <a:pt x="874" y="101"/>
                  </a:lnTo>
                  <a:lnTo>
                    <a:pt x="872" y="101"/>
                  </a:lnTo>
                  <a:lnTo>
                    <a:pt x="874" y="101"/>
                  </a:lnTo>
                  <a:lnTo>
                    <a:pt x="872" y="102"/>
                  </a:lnTo>
                  <a:lnTo>
                    <a:pt x="872" y="103"/>
                  </a:lnTo>
                  <a:lnTo>
                    <a:pt x="872" y="105"/>
                  </a:lnTo>
                  <a:lnTo>
                    <a:pt x="872" y="106"/>
                  </a:lnTo>
                  <a:lnTo>
                    <a:pt x="872" y="107"/>
                  </a:lnTo>
                  <a:lnTo>
                    <a:pt x="872" y="106"/>
                  </a:lnTo>
                  <a:lnTo>
                    <a:pt x="871" y="106"/>
                  </a:lnTo>
                  <a:lnTo>
                    <a:pt x="870" y="106"/>
                  </a:lnTo>
                  <a:lnTo>
                    <a:pt x="870" y="107"/>
                  </a:lnTo>
                  <a:lnTo>
                    <a:pt x="870" y="109"/>
                  </a:lnTo>
                  <a:lnTo>
                    <a:pt x="868" y="109"/>
                  </a:lnTo>
                  <a:lnTo>
                    <a:pt x="867" y="109"/>
                  </a:lnTo>
                  <a:lnTo>
                    <a:pt x="866" y="109"/>
                  </a:lnTo>
                  <a:lnTo>
                    <a:pt x="864" y="109"/>
                  </a:lnTo>
                  <a:lnTo>
                    <a:pt x="864" y="110"/>
                  </a:lnTo>
                  <a:lnTo>
                    <a:pt x="863" y="111"/>
                  </a:lnTo>
                  <a:lnTo>
                    <a:pt x="862" y="111"/>
                  </a:lnTo>
                  <a:lnTo>
                    <a:pt x="861" y="113"/>
                  </a:lnTo>
                  <a:lnTo>
                    <a:pt x="861" y="114"/>
                  </a:lnTo>
                  <a:lnTo>
                    <a:pt x="862" y="114"/>
                  </a:lnTo>
                  <a:lnTo>
                    <a:pt x="861" y="114"/>
                  </a:lnTo>
                  <a:lnTo>
                    <a:pt x="861" y="115"/>
                  </a:lnTo>
                  <a:lnTo>
                    <a:pt x="861" y="117"/>
                  </a:lnTo>
                  <a:lnTo>
                    <a:pt x="861" y="118"/>
                  </a:lnTo>
                  <a:lnTo>
                    <a:pt x="859" y="117"/>
                  </a:lnTo>
                  <a:lnTo>
                    <a:pt x="858" y="117"/>
                  </a:lnTo>
                  <a:lnTo>
                    <a:pt x="857" y="117"/>
                  </a:lnTo>
                  <a:lnTo>
                    <a:pt x="855" y="117"/>
                  </a:lnTo>
                  <a:lnTo>
                    <a:pt x="854" y="117"/>
                  </a:lnTo>
                  <a:lnTo>
                    <a:pt x="853" y="117"/>
                  </a:lnTo>
                  <a:lnTo>
                    <a:pt x="853" y="115"/>
                  </a:lnTo>
                  <a:lnTo>
                    <a:pt x="853" y="117"/>
                  </a:lnTo>
                  <a:lnTo>
                    <a:pt x="851" y="118"/>
                  </a:lnTo>
                  <a:lnTo>
                    <a:pt x="851" y="119"/>
                  </a:lnTo>
                  <a:lnTo>
                    <a:pt x="851" y="120"/>
                  </a:lnTo>
                  <a:lnTo>
                    <a:pt x="850" y="120"/>
                  </a:lnTo>
                  <a:lnTo>
                    <a:pt x="850" y="122"/>
                  </a:lnTo>
                  <a:lnTo>
                    <a:pt x="850" y="123"/>
                  </a:lnTo>
                  <a:lnTo>
                    <a:pt x="849" y="123"/>
                  </a:lnTo>
                  <a:lnTo>
                    <a:pt x="849" y="124"/>
                  </a:lnTo>
                  <a:lnTo>
                    <a:pt x="849" y="126"/>
                  </a:lnTo>
                  <a:lnTo>
                    <a:pt x="847" y="126"/>
                  </a:lnTo>
                  <a:lnTo>
                    <a:pt x="847" y="127"/>
                  </a:lnTo>
                  <a:lnTo>
                    <a:pt x="847" y="128"/>
                  </a:lnTo>
                  <a:lnTo>
                    <a:pt x="849" y="128"/>
                  </a:lnTo>
                  <a:lnTo>
                    <a:pt x="850" y="130"/>
                  </a:lnTo>
                  <a:lnTo>
                    <a:pt x="851" y="130"/>
                  </a:lnTo>
                  <a:lnTo>
                    <a:pt x="851" y="131"/>
                  </a:lnTo>
                  <a:lnTo>
                    <a:pt x="853" y="131"/>
                  </a:lnTo>
                  <a:lnTo>
                    <a:pt x="853" y="132"/>
                  </a:lnTo>
                  <a:lnTo>
                    <a:pt x="853" y="134"/>
                  </a:lnTo>
                  <a:lnTo>
                    <a:pt x="851" y="135"/>
                  </a:lnTo>
                  <a:lnTo>
                    <a:pt x="851" y="136"/>
                  </a:lnTo>
                  <a:lnTo>
                    <a:pt x="851" y="137"/>
                  </a:lnTo>
                  <a:lnTo>
                    <a:pt x="851" y="139"/>
                  </a:lnTo>
                  <a:lnTo>
                    <a:pt x="851" y="140"/>
                  </a:lnTo>
                  <a:lnTo>
                    <a:pt x="850" y="140"/>
                  </a:lnTo>
                  <a:lnTo>
                    <a:pt x="850" y="141"/>
                  </a:lnTo>
                  <a:lnTo>
                    <a:pt x="850" y="143"/>
                  </a:lnTo>
                  <a:lnTo>
                    <a:pt x="850" y="144"/>
                  </a:lnTo>
                  <a:lnTo>
                    <a:pt x="849" y="144"/>
                  </a:lnTo>
                  <a:lnTo>
                    <a:pt x="849" y="145"/>
                  </a:lnTo>
                  <a:lnTo>
                    <a:pt x="847" y="147"/>
                  </a:lnTo>
                  <a:lnTo>
                    <a:pt x="846" y="147"/>
                  </a:lnTo>
                  <a:lnTo>
                    <a:pt x="845" y="147"/>
                  </a:lnTo>
                  <a:lnTo>
                    <a:pt x="842" y="148"/>
                  </a:lnTo>
                  <a:lnTo>
                    <a:pt x="841" y="147"/>
                  </a:lnTo>
                  <a:lnTo>
                    <a:pt x="841" y="148"/>
                  </a:lnTo>
                  <a:lnTo>
                    <a:pt x="840" y="148"/>
                  </a:lnTo>
                  <a:lnTo>
                    <a:pt x="838" y="148"/>
                  </a:lnTo>
                  <a:lnTo>
                    <a:pt x="837" y="148"/>
                  </a:lnTo>
                  <a:lnTo>
                    <a:pt x="836" y="148"/>
                  </a:lnTo>
                  <a:lnTo>
                    <a:pt x="834" y="148"/>
                  </a:lnTo>
                  <a:lnTo>
                    <a:pt x="834" y="149"/>
                  </a:lnTo>
                  <a:lnTo>
                    <a:pt x="833" y="149"/>
                  </a:lnTo>
                  <a:lnTo>
                    <a:pt x="833" y="151"/>
                  </a:lnTo>
                  <a:lnTo>
                    <a:pt x="832" y="151"/>
                  </a:lnTo>
                  <a:lnTo>
                    <a:pt x="832" y="152"/>
                  </a:lnTo>
                  <a:lnTo>
                    <a:pt x="832" y="153"/>
                  </a:lnTo>
                  <a:lnTo>
                    <a:pt x="830" y="154"/>
                  </a:lnTo>
                  <a:lnTo>
                    <a:pt x="830" y="156"/>
                  </a:lnTo>
                  <a:lnTo>
                    <a:pt x="830" y="157"/>
                  </a:lnTo>
                  <a:lnTo>
                    <a:pt x="832" y="158"/>
                  </a:lnTo>
                  <a:lnTo>
                    <a:pt x="832" y="160"/>
                  </a:lnTo>
                  <a:lnTo>
                    <a:pt x="830" y="161"/>
                  </a:lnTo>
                  <a:lnTo>
                    <a:pt x="830" y="164"/>
                  </a:lnTo>
                  <a:lnTo>
                    <a:pt x="829" y="164"/>
                  </a:lnTo>
                  <a:lnTo>
                    <a:pt x="829" y="165"/>
                  </a:lnTo>
                  <a:lnTo>
                    <a:pt x="828" y="166"/>
                  </a:lnTo>
                  <a:lnTo>
                    <a:pt x="826" y="166"/>
                  </a:lnTo>
                  <a:lnTo>
                    <a:pt x="825" y="166"/>
                  </a:lnTo>
                  <a:lnTo>
                    <a:pt x="823" y="166"/>
                  </a:lnTo>
                  <a:lnTo>
                    <a:pt x="821" y="165"/>
                  </a:lnTo>
                  <a:lnTo>
                    <a:pt x="819" y="165"/>
                  </a:lnTo>
                  <a:lnTo>
                    <a:pt x="817" y="165"/>
                  </a:lnTo>
                  <a:lnTo>
                    <a:pt x="816" y="166"/>
                  </a:lnTo>
                  <a:lnTo>
                    <a:pt x="815" y="166"/>
                  </a:lnTo>
                  <a:lnTo>
                    <a:pt x="813" y="168"/>
                  </a:lnTo>
                  <a:lnTo>
                    <a:pt x="813" y="169"/>
                  </a:lnTo>
                  <a:lnTo>
                    <a:pt x="813" y="170"/>
                  </a:lnTo>
                  <a:lnTo>
                    <a:pt x="812" y="171"/>
                  </a:lnTo>
                  <a:lnTo>
                    <a:pt x="812" y="173"/>
                  </a:lnTo>
                  <a:lnTo>
                    <a:pt x="811" y="174"/>
                  </a:lnTo>
                  <a:lnTo>
                    <a:pt x="812" y="175"/>
                  </a:lnTo>
                  <a:lnTo>
                    <a:pt x="811" y="178"/>
                  </a:lnTo>
                  <a:lnTo>
                    <a:pt x="811" y="179"/>
                  </a:lnTo>
                  <a:lnTo>
                    <a:pt x="809" y="179"/>
                  </a:lnTo>
                  <a:lnTo>
                    <a:pt x="808" y="182"/>
                  </a:lnTo>
                  <a:lnTo>
                    <a:pt x="808" y="183"/>
                  </a:lnTo>
                  <a:lnTo>
                    <a:pt x="809" y="185"/>
                  </a:lnTo>
                  <a:lnTo>
                    <a:pt x="809" y="186"/>
                  </a:lnTo>
                  <a:lnTo>
                    <a:pt x="808" y="187"/>
                  </a:lnTo>
                  <a:lnTo>
                    <a:pt x="808" y="190"/>
                  </a:lnTo>
                  <a:lnTo>
                    <a:pt x="808" y="191"/>
                  </a:lnTo>
                  <a:lnTo>
                    <a:pt x="808" y="194"/>
                  </a:lnTo>
                  <a:lnTo>
                    <a:pt x="808" y="195"/>
                  </a:lnTo>
                  <a:lnTo>
                    <a:pt x="808" y="198"/>
                  </a:lnTo>
                  <a:lnTo>
                    <a:pt x="807" y="200"/>
                  </a:lnTo>
                  <a:lnTo>
                    <a:pt x="807" y="202"/>
                  </a:lnTo>
                  <a:lnTo>
                    <a:pt x="806" y="204"/>
                  </a:lnTo>
                  <a:lnTo>
                    <a:pt x="806" y="206"/>
                  </a:lnTo>
                  <a:lnTo>
                    <a:pt x="806" y="207"/>
                  </a:lnTo>
                  <a:lnTo>
                    <a:pt x="806" y="208"/>
                  </a:lnTo>
                  <a:lnTo>
                    <a:pt x="806" y="209"/>
                  </a:lnTo>
                  <a:lnTo>
                    <a:pt x="806" y="211"/>
                  </a:lnTo>
                  <a:lnTo>
                    <a:pt x="806" y="215"/>
                  </a:lnTo>
                  <a:lnTo>
                    <a:pt x="806" y="216"/>
                  </a:lnTo>
                  <a:lnTo>
                    <a:pt x="807" y="217"/>
                  </a:lnTo>
                  <a:lnTo>
                    <a:pt x="807" y="219"/>
                  </a:lnTo>
                  <a:lnTo>
                    <a:pt x="807" y="221"/>
                  </a:lnTo>
                  <a:lnTo>
                    <a:pt x="807" y="223"/>
                  </a:lnTo>
                  <a:lnTo>
                    <a:pt x="808" y="224"/>
                  </a:lnTo>
                  <a:lnTo>
                    <a:pt x="808" y="225"/>
                  </a:lnTo>
                  <a:lnTo>
                    <a:pt x="808" y="228"/>
                  </a:lnTo>
                  <a:lnTo>
                    <a:pt x="808" y="229"/>
                  </a:lnTo>
                  <a:lnTo>
                    <a:pt x="808" y="232"/>
                  </a:lnTo>
                  <a:lnTo>
                    <a:pt x="808" y="234"/>
                  </a:lnTo>
                  <a:lnTo>
                    <a:pt x="808" y="238"/>
                  </a:lnTo>
                  <a:lnTo>
                    <a:pt x="809" y="240"/>
                  </a:lnTo>
                  <a:lnTo>
                    <a:pt x="809" y="242"/>
                  </a:lnTo>
                  <a:lnTo>
                    <a:pt x="809" y="243"/>
                  </a:lnTo>
                  <a:lnTo>
                    <a:pt x="809" y="245"/>
                  </a:lnTo>
                  <a:lnTo>
                    <a:pt x="809" y="246"/>
                  </a:lnTo>
                  <a:lnTo>
                    <a:pt x="809" y="247"/>
                  </a:lnTo>
                  <a:lnTo>
                    <a:pt x="809" y="250"/>
                  </a:lnTo>
                  <a:lnTo>
                    <a:pt x="808" y="251"/>
                  </a:lnTo>
                  <a:lnTo>
                    <a:pt x="808" y="253"/>
                  </a:lnTo>
                  <a:lnTo>
                    <a:pt x="809" y="254"/>
                  </a:lnTo>
                  <a:lnTo>
                    <a:pt x="811" y="255"/>
                  </a:lnTo>
                  <a:lnTo>
                    <a:pt x="813" y="257"/>
                  </a:lnTo>
                  <a:lnTo>
                    <a:pt x="815" y="258"/>
                  </a:lnTo>
                  <a:lnTo>
                    <a:pt x="815" y="259"/>
                  </a:lnTo>
                  <a:lnTo>
                    <a:pt x="815" y="261"/>
                  </a:lnTo>
                  <a:lnTo>
                    <a:pt x="816" y="261"/>
                  </a:lnTo>
                  <a:lnTo>
                    <a:pt x="819" y="261"/>
                  </a:lnTo>
                  <a:lnTo>
                    <a:pt x="820" y="261"/>
                  </a:lnTo>
                  <a:lnTo>
                    <a:pt x="823" y="261"/>
                  </a:lnTo>
                  <a:lnTo>
                    <a:pt x="824" y="261"/>
                  </a:lnTo>
                  <a:lnTo>
                    <a:pt x="826" y="261"/>
                  </a:lnTo>
                  <a:lnTo>
                    <a:pt x="832" y="261"/>
                  </a:lnTo>
                  <a:lnTo>
                    <a:pt x="833" y="262"/>
                  </a:lnTo>
                  <a:lnTo>
                    <a:pt x="837" y="266"/>
                  </a:lnTo>
                  <a:lnTo>
                    <a:pt x="838" y="267"/>
                  </a:lnTo>
                  <a:lnTo>
                    <a:pt x="838" y="268"/>
                  </a:lnTo>
                  <a:lnTo>
                    <a:pt x="837" y="270"/>
                  </a:lnTo>
                  <a:lnTo>
                    <a:pt x="837" y="272"/>
                  </a:lnTo>
                  <a:lnTo>
                    <a:pt x="836" y="274"/>
                  </a:lnTo>
                  <a:lnTo>
                    <a:pt x="837" y="275"/>
                  </a:lnTo>
                  <a:lnTo>
                    <a:pt x="837" y="276"/>
                  </a:lnTo>
                  <a:lnTo>
                    <a:pt x="840" y="276"/>
                  </a:lnTo>
                  <a:lnTo>
                    <a:pt x="841" y="278"/>
                  </a:lnTo>
                  <a:lnTo>
                    <a:pt x="844" y="276"/>
                  </a:lnTo>
                  <a:lnTo>
                    <a:pt x="846" y="279"/>
                  </a:lnTo>
                  <a:lnTo>
                    <a:pt x="847" y="280"/>
                  </a:lnTo>
                  <a:lnTo>
                    <a:pt x="849" y="281"/>
                  </a:lnTo>
                  <a:lnTo>
                    <a:pt x="850" y="281"/>
                  </a:lnTo>
                  <a:lnTo>
                    <a:pt x="853" y="283"/>
                  </a:lnTo>
                  <a:lnTo>
                    <a:pt x="854" y="283"/>
                  </a:lnTo>
                  <a:lnTo>
                    <a:pt x="855" y="284"/>
                  </a:lnTo>
                  <a:lnTo>
                    <a:pt x="855" y="285"/>
                  </a:lnTo>
                  <a:lnTo>
                    <a:pt x="854" y="288"/>
                  </a:lnTo>
                  <a:lnTo>
                    <a:pt x="855" y="289"/>
                  </a:lnTo>
                  <a:lnTo>
                    <a:pt x="857" y="291"/>
                  </a:lnTo>
                  <a:lnTo>
                    <a:pt x="858" y="291"/>
                  </a:lnTo>
                  <a:lnTo>
                    <a:pt x="859" y="291"/>
                  </a:lnTo>
                  <a:lnTo>
                    <a:pt x="861" y="291"/>
                  </a:lnTo>
                  <a:lnTo>
                    <a:pt x="862" y="291"/>
                  </a:lnTo>
                  <a:lnTo>
                    <a:pt x="864" y="291"/>
                  </a:lnTo>
                  <a:lnTo>
                    <a:pt x="867" y="291"/>
                  </a:lnTo>
                  <a:lnTo>
                    <a:pt x="868" y="291"/>
                  </a:lnTo>
                  <a:lnTo>
                    <a:pt x="870" y="292"/>
                  </a:lnTo>
                  <a:lnTo>
                    <a:pt x="871" y="292"/>
                  </a:lnTo>
                  <a:lnTo>
                    <a:pt x="872" y="292"/>
                  </a:lnTo>
                  <a:lnTo>
                    <a:pt x="874" y="293"/>
                  </a:lnTo>
                  <a:lnTo>
                    <a:pt x="874" y="297"/>
                  </a:lnTo>
                  <a:lnTo>
                    <a:pt x="875" y="298"/>
                  </a:lnTo>
                  <a:lnTo>
                    <a:pt x="876" y="300"/>
                  </a:lnTo>
                  <a:lnTo>
                    <a:pt x="876" y="301"/>
                  </a:lnTo>
                  <a:lnTo>
                    <a:pt x="875" y="301"/>
                  </a:lnTo>
                  <a:lnTo>
                    <a:pt x="874" y="302"/>
                  </a:lnTo>
                  <a:lnTo>
                    <a:pt x="872" y="302"/>
                  </a:lnTo>
                  <a:lnTo>
                    <a:pt x="871" y="304"/>
                  </a:lnTo>
                  <a:lnTo>
                    <a:pt x="871" y="306"/>
                  </a:lnTo>
                  <a:lnTo>
                    <a:pt x="870" y="306"/>
                  </a:lnTo>
                  <a:lnTo>
                    <a:pt x="870" y="308"/>
                  </a:lnTo>
                  <a:lnTo>
                    <a:pt x="870" y="309"/>
                  </a:lnTo>
                  <a:lnTo>
                    <a:pt x="870" y="310"/>
                  </a:lnTo>
                  <a:lnTo>
                    <a:pt x="871" y="312"/>
                  </a:lnTo>
                  <a:lnTo>
                    <a:pt x="872" y="313"/>
                  </a:lnTo>
                  <a:lnTo>
                    <a:pt x="871" y="314"/>
                  </a:lnTo>
                  <a:lnTo>
                    <a:pt x="870" y="315"/>
                  </a:lnTo>
                  <a:lnTo>
                    <a:pt x="870" y="317"/>
                  </a:lnTo>
                  <a:lnTo>
                    <a:pt x="868" y="318"/>
                  </a:lnTo>
                  <a:lnTo>
                    <a:pt x="867" y="319"/>
                  </a:lnTo>
                  <a:lnTo>
                    <a:pt x="867" y="321"/>
                  </a:lnTo>
                  <a:lnTo>
                    <a:pt x="868" y="321"/>
                  </a:lnTo>
                  <a:lnTo>
                    <a:pt x="870" y="322"/>
                  </a:lnTo>
                  <a:lnTo>
                    <a:pt x="871" y="323"/>
                  </a:lnTo>
                  <a:lnTo>
                    <a:pt x="871" y="325"/>
                  </a:lnTo>
                  <a:lnTo>
                    <a:pt x="872" y="325"/>
                  </a:lnTo>
                  <a:lnTo>
                    <a:pt x="874" y="326"/>
                  </a:lnTo>
                  <a:lnTo>
                    <a:pt x="875" y="325"/>
                  </a:lnTo>
                  <a:lnTo>
                    <a:pt x="876" y="325"/>
                  </a:lnTo>
                  <a:lnTo>
                    <a:pt x="878" y="325"/>
                  </a:lnTo>
                  <a:lnTo>
                    <a:pt x="879" y="326"/>
                  </a:lnTo>
                  <a:lnTo>
                    <a:pt x="879" y="329"/>
                  </a:lnTo>
                  <a:lnTo>
                    <a:pt x="879" y="330"/>
                  </a:lnTo>
                  <a:lnTo>
                    <a:pt x="879" y="331"/>
                  </a:lnTo>
                  <a:lnTo>
                    <a:pt x="880" y="331"/>
                  </a:lnTo>
                  <a:lnTo>
                    <a:pt x="881" y="331"/>
                  </a:lnTo>
                  <a:lnTo>
                    <a:pt x="883" y="331"/>
                  </a:lnTo>
                  <a:lnTo>
                    <a:pt x="884" y="331"/>
                  </a:lnTo>
                  <a:lnTo>
                    <a:pt x="885" y="331"/>
                  </a:lnTo>
                  <a:lnTo>
                    <a:pt x="887" y="333"/>
                  </a:lnTo>
                  <a:lnTo>
                    <a:pt x="887" y="335"/>
                  </a:lnTo>
                  <a:lnTo>
                    <a:pt x="887" y="336"/>
                  </a:lnTo>
                  <a:lnTo>
                    <a:pt x="884" y="336"/>
                  </a:lnTo>
                  <a:lnTo>
                    <a:pt x="883" y="336"/>
                  </a:lnTo>
                  <a:lnTo>
                    <a:pt x="883" y="338"/>
                  </a:lnTo>
                  <a:lnTo>
                    <a:pt x="881" y="339"/>
                  </a:lnTo>
                  <a:lnTo>
                    <a:pt x="880" y="339"/>
                  </a:lnTo>
                  <a:lnTo>
                    <a:pt x="878" y="340"/>
                  </a:lnTo>
                  <a:lnTo>
                    <a:pt x="876" y="342"/>
                  </a:lnTo>
                  <a:lnTo>
                    <a:pt x="875" y="343"/>
                  </a:lnTo>
                  <a:lnTo>
                    <a:pt x="872" y="344"/>
                  </a:lnTo>
                  <a:lnTo>
                    <a:pt x="871" y="346"/>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a:extLst>
                <a:ext uri="{FF2B5EF4-FFF2-40B4-BE49-F238E27FC236}">
                  <a16:creationId xmlns:a16="http://schemas.microsoft.com/office/drawing/2014/main" id="{D3C9AEA3-8705-4AB4-B0E0-9842849D8123}"/>
                </a:ext>
              </a:extLst>
            </p:cNvPr>
            <p:cNvSpPr>
              <a:spLocks/>
            </p:cNvSpPr>
            <p:nvPr/>
          </p:nvSpPr>
          <p:spPr bwMode="auto">
            <a:xfrm>
              <a:off x="1849" y="545"/>
              <a:ext cx="1968" cy="1610"/>
            </a:xfrm>
            <a:custGeom>
              <a:avLst/>
              <a:gdLst>
                <a:gd name="T0" fmla="*/ 1859 w 1968"/>
                <a:gd name="T1" fmla="*/ 1170 h 1610"/>
                <a:gd name="T2" fmla="*/ 1809 w 1968"/>
                <a:gd name="T3" fmla="*/ 1176 h 1610"/>
                <a:gd name="T4" fmla="*/ 1748 w 1968"/>
                <a:gd name="T5" fmla="*/ 1161 h 1610"/>
                <a:gd name="T6" fmla="*/ 1725 w 1968"/>
                <a:gd name="T7" fmla="*/ 1208 h 1610"/>
                <a:gd name="T8" fmla="*/ 1706 w 1968"/>
                <a:gd name="T9" fmla="*/ 1255 h 1610"/>
                <a:gd name="T10" fmla="*/ 1753 w 1968"/>
                <a:gd name="T11" fmla="*/ 1366 h 1610"/>
                <a:gd name="T12" fmla="*/ 1655 w 1968"/>
                <a:gd name="T13" fmla="*/ 1449 h 1610"/>
                <a:gd name="T14" fmla="*/ 1576 w 1968"/>
                <a:gd name="T15" fmla="*/ 1407 h 1610"/>
                <a:gd name="T16" fmla="*/ 1528 w 1968"/>
                <a:gd name="T17" fmla="*/ 1468 h 1610"/>
                <a:gd name="T18" fmla="*/ 1435 w 1968"/>
                <a:gd name="T19" fmla="*/ 1489 h 1610"/>
                <a:gd name="T20" fmla="*/ 1267 w 1968"/>
                <a:gd name="T21" fmla="*/ 1475 h 1610"/>
                <a:gd name="T22" fmla="*/ 1182 w 1968"/>
                <a:gd name="T23" fmla="*/ 1413 h 1610"/>
                <a:gd name="T24" fmla="*/ 1106 w 1968"/>
                <a:gd name="T25" fmla="*/ 1455 h 1610"/>
                <a:gd name="T26" fmla="*/ 1023 w 1968"/>
                <a:gd name="T27" fmla="*/ 1589 h 1610"/>
                <a:gd name="T28" fmla="*/ 954 w 1968"/>
                <a:gd name="T29" fmla="*/ 1593 h 1610"/>
                <a:gd name="T30" fmla="*/ 887 w 1968"/>
                <a:gd name="T31" fmla="*/ 1433 h 1610"/>
                <a:gd name="T32" fmla="*/ 895 w 1968"/>
                <a:gd name="T33" fmla="*/ 1347 h 1610"/>
                <a:gd name="T34" fmla="*/ 953 w 1968"/>
                <a:gd name="T35" fmla="*/ 1301 h 1610"/>
                <a:gd name="T36" fmla="*/ 962 w 1968"/>
                <a:gd name="T37" fmla="*/ 1226 h 1610"/>
                <a:gd name="T38" fmla="*/ 915 w 1968"/>
                <a:gd name="T39" fmla="*/ 1206 h 1610"/>
                <a:gd name="T40" fmla="*/ 823 w 1968"/>
                <a:gd name="T41" fmla="*/ 1150 h 1610"/>
                <a:gd name="T42" fmla="*/ 747 w 1968"/>
                <a:gd name="T43" fmla="*/ 1196 h 1610"/>
                <a:gd name="T44" fmla="*/ 617 w 1968"/>
                <a:gd name="T45" fmla="*/ 1234 h 1610"/>
                <a:gd name="T46" fmla="*/ 519 w 1968"/>
                <a:gd name="T47" fmla="*/ 1336 h 1610"/>
                <a:gd name="T48" fmla="*/ 556 w 1968"/>
                <a:gd name="T49" fmla="*/ 1458 h 1610"/>
                <a:gd name="T50" fmla="*/ 426 w 1968"/>
                <a:gd name="T51" fmla="*/ 1517 h 1610"/>
                <a:gd name="T52" fmla="*/ 330 w 1968"/>
                <a:gd name="T53" fmla="*/ 1449 h 1610"/>
                <a:gd name="T54" fmla="*/ 254 w 1968"/>
                <a:gd name="T55" fmla="*/ 1333 h 1610"/>
                <a:gd name="T56" fmla="*/ 194 w 1968"/>
                <a:gd name="T57" fmla="*/ 1221 h 1610"/>
                <a:gd name="T58" fmla="*/ 105 w 1968"/>
                <a:gd name="T59" fmla="*/ 1106 h 1610"/>
                <a:gd name="T60" fmla="*/ 8 w 1968"/>
                <a:gd name="T61" fmla="*/ 941 h 1610"/>
                <a:gd name="T62" fmla="*/ 58 w 1968"/>
                <a:gd name="T63" fmla="*/ 776 h 1610"/>
                <a:gd name="T64" fmla="*/ 41 w 1968"/>
                <a:gd name="T65" fmla="*/ 638 h 1610"/>
                <a:gd name="T66" fmla="*/ 147 w 1968"/>
                <a:gd name="T67" fmla="*/ 608 h 1610"/>
                <a:gd name="T68" fmla="*/ 229 w 1968"/>
                <a:gd name="T69" fmla="*/ 578 h 1610"/>
                <a:gd name="T70" fmla="*/ 351 w 1968"/>
                <a:gd name="T71" fmla="*/ 577 h 1610"/>
                <a:gd name="T72" fmla="*/ 465 w 1968"/>
                <a:gd name="T73" fmla="*/ 531 h 1610"/>
                <a:gd name="T74" fmla="*/ 637 w 1968"/>
                <a:gd name="T75" fmla="*/ 493 h 1610"/>
                <a:gd name="T76" fmla="*/ 634 w 1968"/>
                <a:gd name="T77" fmla="*/ 413 h 1610"/>
                <a:gd name="T78" fmla="*/ 680 w 1968"/>
                <a:gd name="T79" fmla="*/ 381 h 1610"/>
                <a:gd name="T80" fmla="*/ 663 w 1968"/>
                <a:gd name="T81" fmla="*/ 327 h 1610"/>
                <a:gd name="T82" fmla="*/ 692 w 1968"/>
                <a:gd name="T83" fmla="*/ 244 h 1610"/>
                <a:gd name="T84" fmla="*/ 799 w 1968"/>
                <a:gd name="T85" fmla="*/ 148 h 1610"/>
                <a:gd name="T86" fmla="*/ 825 w 1968"/>
                <a:gd name="T87" fmla="*/ 193 h 1610"/>
                <a:gd name="T88" fmla="*/ 894 w 1968"/>
                <a:gd name="T89" fmla="*/ 252 h 1610"/>
                <a:gd name="T90" fmla="*/ 913 w 1968"/>
                <a:gd name="T91" fmla="*/ 195 h 1610"/>
                <a:gd name="T92" fmla="*/ 1018 w 1968"/>
                <a:gd name="T93" fmla="*/ 127 h 1610"/>
                <a:gd name="T94" fmla="*/ 1098 w 1968"/>
                <a:gd name="T95" fmla="*/ 127 h 1610"/>
                <a:gd name="T96" fmla="*/ 1156 w 1968"/>
                <a:gd name="T97" fmla="*/ 66 h 1610"/>
                <a:gd name="T98" fmla="*/ 1187 w 1968"/>
                <a:gd name="T99" fmla="*/ 123 h 1610"/>
                <a:gd name="T100" fmla="*/ 1253 w 1968"/>
                <a:gd name="T101" fmla="*/ 102 h 1610"/>
                <a:gd name="T102" fmla="*/ 1340 w 1968"/>
                <a:gd name="T103" fmla="*/ 79 h 1610"/>
                <a:gd name="T104" fmla="*/ 1423 w 1968"/>
                <a:gd name="T105" fmla="*/ 55 h 1610"/>
                <a:gd name="T106" fmla="*/ 1518 w 1968"/>
                <a:gd name="T107" fmla="*/ 31 h 1610"/>
                <a:gd name="T108" fmla="*/ 1598 w 1968"/>
                <a:gd name="T109" fmla="*/ 45 h 1610"/>
                <a:gd name="T110" fmla="*/ 1754 w 1968"/>
                <a:gd name="T111" fmla="*/ 182 h 1610"/>
                <a:gd name="T112" fmla="*/ 1864 w 1968"/>
                <a:gd name="T113" fmla="*/ 255 h 1610"/>
                <a:gd name="T114" fmla="*/ 1850 w 1968"/>
                <a:gd name="T115" fmla="*/ 434 h 1610"/>
                <a:gd name="T116" fmla="*/ 1833 w 1968"/>
                <a:gd name="T117" fmla="*/ 631 h 1610"/>
                <a:gd name="T118" fmla="*/ 1816 w 1968"/>
                <a:gd name="T119" fmla="*/ 676 h 1610"/>
                <a:gd name="T120" fmla="*/ 1800 w 1968"/>
                <a:gd name="T121" fmla="*/ 765 h 1610"/>
                <a:gd name="T122" fmla="*/ 1968 w 1968"/>
                <a:gd name="T123" fmla="*/ 777 h 1610"/>
                <a:gd name="T124" fmla="*/ 1913 w 1968"/>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8" h="1610">
                  <a:moveTo>
                    <a:pt x="1913" y="1013"/>
                  </a:moveTo>
                  <a:lnTo>
                    <a:pt x="1917" y="1018"/>
                  </a:lnTo>
                  <a:lnTo>
                    <a:pt x="1923" y="1028"/>
                  </a:lnTo>
                  <a:lnTo>
                    <a:pt x="1930" y="1039"/>
                  </a:lnTo>
                  <a:lnTo>
                    <a:pt x="1936" y="1048"/>
                  </a:lnTo>
                  <a:lnTo>
                    <a:pt x="1936" y="1049"/>
                  </a:lnTo>
                  <a:lnTo>
                    <a:pt x="1943" y="1060"/>
                  </a:lnTo>
                  <a:lnTo>
                    <a:pt x="1944" y="1061"/>
                  </a:lnTo>
                  <a:lnTo>
                    <a:pt x="1944" y="1065"/>
                  </a:lnTo>
                  <a:lnTo>
                    <a:pt x="1944" y="1069"/>
                  </a:lnTo>
                  <a:lnTo>
                    <a:pt x="1944" y="1072"/>
                  </a:lnTo>
                  <a:lnTo>
                    <a:pt x="1947" y="1074"/>
                  </a:lnTo>
                  <a:lnTo>
                    <a:pt x="1948" y="1077"/>
                  </a:lnTo>
                  <a:lnTo>
                    <a:pt x="1948" y="1081"/>
                  </a:lnTo>
                  <a:lnTo>
                    <a:pt x="1947" y="1083"/>
                  </a:lnTo>
                  <a:lnTo>
                    <a:pt x="1947" y="1087"/>
                  </a:lnTo>
                  <a:lnTo>
                    <a:pt x="1945" y="1090"/>
                  </a:lnTo>
                  <a:lnTo>
                    <a:pt x="1944" y="1093"/>
                  </a:lnTo>
                  <a:lnTo>
                    <a:pt x="1944" y="1097"/>
                  </a:lnTo>
                  <a:lnTo>
                    <a:pt x="1944" y="1100"/>
                  </a:lnTo>
                  <a:lnTo>
                    <a:pt x="1943" y="1104"/>
                  </a:lnTo>
                  <a:lnTo>
                    <a:pt x="1943" y="1106"/>
                  </a:lnTo>
                  <a:lnTo>
                    <a:pt x="1939" y="1108"/>
                  </a:lnTo>
                  <a:lnTo>
                    <a:pt x="1936" y="1108"/>
                  </a:lnTo>
                  <a:lnTo>
                    <a:pt x="1935" y="1108"/>
                  </a:lnTo>
                  <a:lnTo>
                    <a:pt x="1932" y="1110"/>
                  </a:lnTo>
                  <a:lnTo>
                    <a:pt x="1931" y="1114"/>
                  </a:lnTo>
                  <a:lnTo>
                    <a:pt x="1931" y="1116"/>
                  </a:lnTo>
                  <a:lnTo>
                    <a:pt x="1931" y="1120"/>
                  </a:lnTo>
                  <a:lnTo>
                    <a:pt x="1932" y="1128"/>
                  </a:lnTo>
                  <a:lnTo>
                    <a:pt x="1932" y="1131"/>
                  </a:lnTo>
                  <a:lnTo>
                    <a:pt x="1931" y="1133"/>
                  </a:lnTo>
                  <a:lnTo>
                    <a:pt x="1928" y="1134"/>
                  </a:lnTo>
                  <a:lnTo>
                    <a:pt x="1926" y="1136"/>
                  </a:lnTo>
                  <a:lnTo>
                    <a:pt x="1922" y="1136"/>
                  </a:lnTo>
                  <a:lnTo>
                    <a:pt x="1918" y="1134"/>
                  </a:lnTo>
                  <a:lnTo>
                    <a:pt x="1915" y="1134"/>
                  </a:lnTo>
                  <a:lnTo>
                    <a:pt x="1913" y="1133"/>
                  </a:lnTo>
                  <a:lnTo>
                    <a:pt x="1909" y="1132"/>
                  </a:lnTo>
                  <a:lnTo>
                    <a:pt x="1906" y="1131"/>
                  </a:lnTo>
                  <a:lnTo>
                    <a:pt x="1902" y="1131"/>
                  </a:lnTo>
                  <a:lnTo>
                    <a:pt x="1900" y="1131"/>
                  </a:lnTo>
                  <a:lnTo>
                    <a:pt x="1898" y="1134"/>
                  </a:lnTo>
                  <a:lnTo>
                    <a:pt x="1900" y="1137"/>
                  </a:lnTo>
                  <a:lnTo>
                    <a:pt x="1901" y="1140"/>
                  </a:lnTo>
                  <a:lnTo>
                    <a:pt x="1902" y="1142"/>
                  </a:lnTo>
                  <a:lnTo>
                    <a:pt x="1901" y="1146"/>
                  </a:lnTo>
                  <a:lnTo>
                    <a:pt x="1901" y="1149"/>
                  </a:lnTo>
                  <a:lnTo>
                    <a:pt x="1897" y="1150"/>
                  </a:lnTo>
                  <a:lnTo>
                    <a:pt x="1894" y="1150"/>
                  </a:lnTo>
                  <a:lnTo>
                    <a:pt x="1890" y="1150"/>
                  </a:lnTo>
                  <a:lnTo>
                    <a:pt x="1888" y="1149"/>
                  </a:lnTo>
                  <a:lnTo>
                    <a:pt x="1888" y="1145"/>
                  </a:lnTo>
                  <a:lnTo>
                    <a:pt x="1888" y="1141"/>
                  </a:lnTo>
                  <a:lnTo>
                    <a:pt x="1885" y="1138"/>
                  </a:lnTo>
                  <a:lnTo>
                    <a:pt x="1883" y="1137"/>
                  </a:lnTo>
                  <a:lnTo>
                    <a:pt x="1879" y="1137"/>
                  </a:lnTo>
                  <a:lnTo>
                    <a:pt x="1875" y="1137"/>
                  </a:lnTo>
                  <a:lnTo>
                    <a:pt x="1871" y="1138"/>
                  </a:lnTo>
                  <a:lnTo>
                    <a:pt x="1868" y="1140"/>
                  </a:lnTo>
                  <a:lnTo>
                    <a:pt x="1867" y="1142"/>
                  </a:lnTo>
                  <a:lnTo>
                    <a:pt x="1866" y="1146"/>
                  </a:lnTo>
                  <a:lnTo>
                    <a:pt x="1866" y="1150"/>
                  </a:lnTo>
                  <a:lnTo>
                    <a:pt x="1867" y="1154"/>
                  </a:lnTo>
                  <a:lnTo>
                    <a:pt x="1868" y="1157"/>
                  </a:lnTo>
                  <a:lnTo>
                    <a:pt x="1869" y="1159"/>
                  </a:lnTo>
                  <a:lnTo>
                    <a:pt x="1871" y="1162"/>
                  </a:lnTo>
                  <a:lnTo>
                    <a:pt x="1869" y="1163"/>
                  </a:lnTo>
                  <a:lnTo>
                    <a:pt x="1869" y="1166"/>
                  </a:lnTo>
                  <a:lnTo>
                    <a:pt x="1864" y="1170"/>
                  </a:lnTo>
                  <a:lnTo>
                    <a:pt x="1863" y="1170"/>
                  </a:lnTo>
                  <a:lnTo>
                    <a:pt x="1862" y="1170"/>
                  </a:lnTo>
                  <a:lnTo>
                    <a:pt x="1859" y="1170"/>
                  </a:lnTo>
                  <a:lnTo>
                    <a:pt x="1858" y="1170"/>
                  </a:lnTo>
                  <a:lnTo>
                    <a:pt x="1856" y="1170"/>
                  </a:lnTo>
                  <a:lnTo>
                    <a:pt x="1856" y="1169"/>
                  </a:lnTo>
                  <a:lnTo>
                    <a:pt x="1854" y="1169"/>
                  </a:lnTo>
                  <a:lnTo>
                    <a:pt x="1852" y="1167"/>
                  </a:lnTo>
                  <a:lnTo>
                    <a:pt x="1851" y="1167"/>
                  </a:lnTo>
                  <a:lnTo>
                    <a:pt x="1850" y="1167"/>
                  </a:lnTo>
                  <a:lnTo>
                    <a:pt x="1849" y="1166"/>
                  </a:lnTo>
                  <a:lnTo>
                    <a:pt x="1846" y="1167"/>
                  </a:lnTo>
                  <a:lnTo>
                    <a:pt x="1845" y="1169"/>
                  </a:lnTo>
                  <a:lnTo>
                    <a:pt x="1846" y="1170"/>
                  </a:lnTo>
                  <a:lnTo>
                    <a:pt x="1847" y="1170"/>
                  </a:lnTo>
                  <a:lnTo>
                    <a:pt x="1849" y="1171"/>
                  </a:lnTo>
                  <a:lnTo>
                    <a:pt x="1850" y="1172"/>
                  </a:lnTo>
                  <a:lnTo>
                    <a:pt x="1850" y="1174"/>
                  </a:lnTo>
                  <a:lnTo>
                    <a:pt x="1851" y="1175"/>
                  </a:lnTo>
                  <a:lnTo>
                    <a:pt x="1852" y="1176"/>
                  </a:lnTo>
                  <a:lnTo>
                    <a:pt x="1854" y="1176"/>
                  </a:lnTo>
                  <a:lnTo>
                    <a:pt x="1854" y="1178"/>
                  </a:lnTo>
                  <a:lnTo>
                    <a:pt x="1854" y="1179"/>
                  </a:lnTo>
                  <a:lnTo>
                    <a:pt x="1852" y="1180"/>
                  </a:lnTo>
                  <a:lnTo>
                    <a:pt x="1851" y="1180"/>
                  </a:lnTo>
                  <a:lnTo>
                    <a:pt x="1850" y="1180"/>
                  </a:lnTo>
                  <a:lnTo>
                    <a:pt x="1849" y="1180"/>
                  </a:lnTo>
                  <a:lnTo>
                    <a:pt x="1847" y="1180"/>
                  </a:lnTo>
                  <a:lnTo>
                    <a:pt x="1846" y="1180"/>
                  </a:lnTo>
                  <a:lnTo>
                    <a:pt x="1843" y="1180"/>
                  </a:lnTo>
                  <a:lnTo>
                    <a:pt x="1843" y="1179"/>
                  </a:lnTo>
                  <a:lnTo>
                    <a:pt x="1843" y="1178"/>
                  </a:lnTo>
                  <a:lnTo>
                    <a:pt x="1843" y="1176"/>
                  </a:lnTo>
                  <a:lnTo>
                    <a:pt x="1843" y="1175"/>
                  </a:lnTo>
                  <a:lnTo>
                    <a:pt x="1842" y="1174"/>
                  </a:lnTo>
                  <a:lnTo>
                    <a:pt x="1841" y="1174"/>
                  </a:lnTo>
                  <a:lnTo>
                    <a:pt x="1839" y="1174"/>
                  </a:lnTo>
                  <a:lnTo>
                    <a:pt x="1838" y="1174"/>
                  </a:lnTo>
                  <a:lnTo>
                    <a:pt x="1837" y="1174"/>
                  </a:lnTo>
                  <a:lnTo>
                    <a:pt x="1835" y="1174"/>
                  </a:lnTo>
                  <a:lnTo>
                    <a:pt x="1834" y="1174"/>
                  </a:lnTo>
                  <a:lnTo>
                    <a:pt x="1833" y="1175"/>
                  </a:lnTo>
                  <a:lnTo>
                    <a:pt x="1831" y="1175"/>
                  </a:lnTo>
                  <a:lnTo>
                    <a:pt x="1831" y="1174"/>
                  </a:lnTo>
                  <a:lnTo>
                    <a:pt x="1830" y="1172"/>
                  </a:lnTo>
                  <a:lnTo>
                    <a:pt x="1829" y="1171"/>
                  </a:lnTo>
                  <a:lnTo>
                    <a:pt x="1828" y="1171"/>
                  </a:lnTo>
                  <a:lnTo>
                    <a:pt x="1826" y="1171"/>
                  </a:lnTo>
                  <a:lnTo>
                    <a:pt x="1825" y="1171"/>
                  </a:lnTo>
                  <a:lnTo>
                    <a:pt x="1825" y="1172"/>
                  </a:lnTo>
                  <a:lnTo>
                    <a:pt x="1824" y="1174"/>
                  </a:lnTo>
                  <a:lnTo>
                    <a:pt x="1822" y="1174"/>
                  </a:lnTo>
                  <a:lnTo>
                    <a:pt x="1822" y="1175"/>
                  </a:lnTo>
                  <a:lnTo>
                    <a:pt x="1821" y="1175"/>
                  </a:lnTo>
                  <a:lnTo>
                    <a:pt x="1820" y="1176"/>
                  </a:lnTo>
                  <a:lnTo>
                    <a:pt x="1818" y="1176"/>
                  </a:lnTo>
                  <a:lnTo>
                    <a:pt x="1818" y="1175"/>
                  </a:lnTo>
                  <a:lnTo>
                    <a:pt x="1818" y="1174"/>
                  </a:lnTo>
                  <a:lnTo>
                    <a:pt x="1818" y="1172"/>
                  </a:lnTo>
                  <a:lnTo>
                    <a:pt x="1817" y="1171"/>
                  </a:lnTo>
                  <a:lnTo>
                    <a:pt x="1817" y="1170"/>
                  </a:lnTo>
                  <a:lnTo>
                    <a:pt x="1817" y="1169"/>
                  </a:lnTo>
                  <a:lnTo>
                    <a:pt x="1817" y="1167"/>
                  </a:lnTo>
                  <a:lnTo>
                    <a:pt x="1817" y="1166"/>
                  </a:lnTo>
                  <a:lnTo>
                    <a:pt x="1816" y="1166"/>
                  </a:lnTo>
                  <a:lnTo>
                    <a:pt x="1814" y="1167"/>
                  </a:lnTo>
                  <a:lnTo>
                    <a:pt x="1813" y="1169"/>
                  </a:lnTo>
                  <a:lnTo>
                    <a:pt x="1813" y="1170"/>
                  </a:lnTo>
                  <a:lnTo>
                    <a:pt x="1813" y="1171"/>
                  </a:lnTo>
                  <a:lnTo>
                    <a:pt x="1813" y="1172"/>
                  </a:lnTo>
                  <a:lnTo>
                    <a:pt x="1812" y="1172"/>
                  </a:lnTo>
                  <a:lnTo>
                    <a:pt x="1811" y="1171"/>
                  </a:lnTo>
                  <a:lnTo>
                    <a:pt x="1809" y="1172"/>
                  </a:lnTo>
                  <a:lnTo>
                    <a:pt x="1809" y="1174"/>
                  </a:lnTo>
                  <a:lnTo>
                    <a:pt x="1809" y="1175"/>
                  </a:lnTo>
                  <a:lnTo>
                    <a:pt x="1809" y="1176"/>
                  </a:lnTo>
                  <a:lnTo>
                    <a:pt x="1808" y="1176"/>
                  </a:lnTo>
                  <a:lnTo>
                    <a:pt x="1808" y="1178"/>
                  </a:lnTo>
                  <a:lnTo>
                    <a:pt x="1807" y="1178"/>
                  </a:lnTo>
                  <a:lnTo>
                    <a:pt x="1807" y="1176"/>
                  </a:lnTo>
                  <a:lnTo>
                    <a:pt x="1805" y="1176"/>
                  </a:lnTo>
                  <a:lnTo>
                    <a:pt x="1804" y="1175"/>
                  </a:lnTo>
                  <a:lnTo>
                    <a:pt x="1803" y="1175"/>
                  </a:lnTo>
                  <a:lnTo>
                    <a:pt x="1803" y="1174"/>
                  </a:lnTo>
                  <a:lnTo>
                    <a:pt x="1801" y="1174"/>
                  </a:lnTo>
                  <a:lnTo>
                    <a:pt x="1800" y="1174"/>
                  </a:lnTo>
                  <a:lnTo>
                    <a:pt x="1800" y="1172"/>
                  </a:lnTo>
                  <a:lnTo>
                    <a:pt x="1799" y="1171"/>
                  </a:lnTo>
                  <a:lnTo>
                    <a:pt x="1799" y="1170"/>
                  </a:lnTo>
                  <a:lnTo>
                    <a:pt x="1800" y="1169"/>
                  </a:lnTo>
                  <a:lnTo>
                    <a:pt x="1799" y="1167"/>
                  </a:lnTo>
                  <a:lnTo>
                    <a:pt x="1797" y="1167"/>
                  </a:lnTo>
                  <a:lnTo>
                    <a:pt x="1796" y="1167"/>
                  </a:lnTo>
                  <a:lnTo>
                    <a:pt x="1796" y="1166"/>
                  </a:lnTo>
                  <a:lnTo>
                    <a:pt x="1795" y="1166"/>
                  </a:lnTo>
                  <a:lnTo>
                    <a:pt x="1795" y="1165"/>
                  </a:lnTo>
                  <a:lnTo>
                    <a:pt x="1793" y="1163"/>
                  </a:lnTo>
                  <a:lnTo>
                    <a:pt x="1791" y="1163"/>
                  </a:lnTo>
                  <a:lnTo>
                    <a:pt x="1790" y="1163"/>
                  </a:lnTo>
                  <a:lnTo>
                    <a:pt x="1790" y="1165"/>
                  </a:lnTo>
                  <a:lnTo>
                    <a:pt x="1788" y="1165"/>
                  </a:lnTo>
                  <a:lnTo>
                    <a:pt x="1787" y="1166"/>
                  </a:lnTo>
                  <a:lnTo>
                    <a:pt x="1787" y="1167"/>
                  </a:lnTo>
                  <a:lnTo>
                    <a:pt x="1786" y="1167"/>
                  </a:lnTo>
                  <a:lnTo>
                    <a:pt x="1784" y="1167"/>
                  </a:lnTo>
                  <a:lnTo>
                    <a:pt x="1783" y="1166"/>
                  </a:lnTo>
                  <a:lnTo>
                    <a:pt x="1783" y="1165"/>
                  </a:lnTo>
                  <a:lnTo>
                    <a:pt x="1783" y="1163"/>
                  </a:lnTo>
                  <a:lnTo>
                    <a:pt x="1783" y="1162"/>
                  </a:lnTo>
                  <a:lnTo>
                    <a:pt x="1782" y="1161"/>
                  </a:lnTo>
                  <a:lnTo>
                    <a:pt x="1780" y="1161"/>
                  </a:lnTo>
                  <a:lnTo>
                    <a:pt x="1779" y="1159"/>
                  </a:lnTo>
                  <a:lnTo>
                    <a:pt x="1778" y="1159"/>
                  </a:lnTo>
                  <a:lnTo>
                    <a:pt x="1776" y="1159"/>
                  </a:lnTo>
                  <a:lnTo>
                    <a:pt x="1775" y="1161"/>
                  </a:lnTo>
                  <a:lnTo>
                    <a:pt x="1774" y="1161"/>
                  </a:lnTo>
                  <a:lnTo>
                    <a:pt x="1774" y="1162"/>
                  </a:lnTo>
                  <a:lnTo>
                    <a:pt x="1773" y="1162"/>
                  </a:lnTo>
                  <a:lnTo>
                    <a:pt x="1771" y="1162"/>
                  </a:lnTo>
                  <a:lnTo>
                    <a:pt x="1770" y="1161"/>
                  </a:lnTo>
                  <a:lnTo>
                    <a:pt x="1769" y="1159"/>
                  </a:lnTo>
                  <a:lnTo>
                    <a:pt x="1767" y="1158"/>
                  </a:lnTo>
                  <a:lnTo>
                    <a:pt x="1766" y="1159"/>
                  </a:lnTo>
                  <a:lnTo>
                    <a:pt x="1765" y="1159"/>
                  </a:lnTo>
                  <a:lnTo>
                    <a:pt x="1765" y="1161"/>
                  </a:lnTo>
                  <a:lnTo>
                    <a:pt x="1763" y="1161"/>
                  </a:lnTo>
                  <a:lnTo>
                    <a:pt x="1762" y="1161"/>
                  </a:lnTo>
                  <a:lnTo>
                    <a:pt x="1762" y="1162"/>
                  </a:lnTo>
                  <a:lnTo>
                    <a:pt x="1761" y="1162"/>
                  </a:lnTo>
                  <a:lnTo>
                    <a:pt x="1761" y="1163"/>
                  </a:lnTo>
                  <a:lnTo>
                    <a:pt x="1759" y="1165"/>
                  </a:lnTo>
                  <a:lnTo>
                    <a:pt x="1758" y="1165"/>
                  </a:lnTo>
                  <a:lnTo>
                    <a:pt x="1757" y="1165"/>
                  </a:lnTo>
                  <a:lnTo>
                    <a:pt x="1756" y="1165"/>
                  </a:lnTo>
                  <a:lnTo>
                    <a:pt x="1754" y="1165"/>
                  </a:lnTo>
                  <a:lnTo>
                    <a:pt x="1754" y="1166"/>
                  </a:lnTo>
                  <a:lnTo>
                    <a:pt x="1753" y="1166"/>
                  </a:lnTo>
                  <a:lnTo>
                    <a:pt x="1753" y="1165"/>
                  </a:lnTo>
                  <a:lnTo>
                    <a:pt x="1752" y="1163"/>
                  </a:lnTo>
                  <a:lnTo>
                    <a:pt x="1752" y="1165"/>
                  </a:lnTo>
                  <a:lnTo>
                    <a:pt x="1752" y="1166"/>
                  </a:lnTo>
                  <a:lnTo>
                    <a:pt x="1752" y="1167"/>
                  </a:lnTo>
                  <a:lnTo>
                    <a:pt x="1750" y="1167"/>
                  </a:lnTo>
                  <a:lnTo>
                    <a:pt x="1749" y="1167"/>
                  </a:lnTo>
                  <a:lnTo>
                    <a:pt x="1749" y="1166"/>
                  </a:lnTo>
                  <a:lnTo>
                    <a:pt x="1748" y="1165"/>
                  </a:lnTo>
                  <a:lnTo>
                    <a:pt x="1748" y="1163"/>
                  </a:lnTo>
                  <a:lnTo>
                    <a:pt x="1748" y="1162"/>
                  </a:lnTo>
                  <a:lnTo>
                    <a:pt x="1748" y="1161"/>
                  </a:lnTo>
                  <a:lnTo>
                    <a:pt x="1748" y="1159"/>
                  </a:lnTo>
                  <a:lnTo>
                    <a:pt x="1748" y="1158"/>
                  </a:lnTo>
                  <a:lnTo>
                    <a:pt x="1748" y="1157"/>
                  </a:lnTo>
                  <a:lnTo>
                    <a:pt x="1748" y="1155"/>
                  </a:lnTo>
                  <a:lnTo>
                    <a:pt x="1748" y="1154"/>
                  </a:lnTo>
                  <a:lnTo>
                    <a:pt x="1746" y="1153"/>
                  </a:lnTo>
                  <a:lnTo>
                    <a:pt x="1746" y="1154"/>
                  </a:lnTo>
                  <a:lnTo>
                    <a:pt x="1745" y="1154"/>
                  </a:lnTo>
                  <a:lnTo>
                    <a:pt x="1744" y="1153"/>
                  </a:lnTo>
                  <a:lnTo>
                    <a:pt x="1742" y="1153"/>
                  </a:lnTo>
                  <a:lnTo>
                    <a:pt x="1741" y="1153"/>
                  </a:lnTo>
                  <a:lnTo>
                    <a:pt x="1741" y="1152"/>
                  </a:lnTo>
                  <a:lnTo>
                    <a:pt x="1742" y="1150"/>
                  </a:lnTo>
                  <a:lnTo>
                    <a:pt x="1744" y="1150"/>
                  </a:lnTo>
                  <a:lnTo>
                    <a:pt x="1744" y="1149"/>
                  </a:lnTo>
                  <a:lnTo>
                    <a:pt x="1742" y="1149"/>
                  </a:lnTo>
                  <a:lnTo>
                    <a:pt x="1742" y="1148"/>
                  </a:lnTo>
                  <a:lnTo>
                    <a:pt x="1741" y="1148"/>
                  </a:lnTo>
                  <a:lnTo>
                    <a:pt x="1740" y="1148"/>
                  </a:lnTo>
                  <a:lnTo>
                    <a:pt x="1740" y="1149"/>
                  </a:lnTo>
                  <a:lnTo>
                    <a:pt x="1738" y="1150"/>
                  </a:lnTo>
                  <a:lnTo>
                    <a:pt x="1738" y="1152"/>
                  </a:lnTo>
                  <a:lnTo>
                    <a:pt x="1738" y="1153"/>
                  </a:lnTo>
                  <a:lnTo>
                    <a:pt x="1738" y="1154"/>
                  </a:lnTo>
                  <a:lnTo>
                    <a:pt x="1738" y="1155"/>
                  </a:lnTo>
                  <a:lnTo>
                    <a:pt x="1738" y="1157"/>
                  </a:lnTo>
                  <a:lnTo>
                    <a:pt x="1738" y="1158"/>
                  </a:lnTo>
                  <a:lnTo>
                    <a:pt x="1740" y="1158"/>
                  </a:lnTo>
                  <a:lnTo>
                    <a:pt x="1740" y="1159"/>
                  </a:lnTo>
                  <a:lnTo>
                    <a:pt x="1740" y="1161"/>
                  </a:lnTo>
                  <a:lnTo>
                    <a:pt x="1741" y="1162"/>
                  </a:lnTo>
                  <a:lnTo>
                    <a:pt x="1741" y="1163"/>
                  </a:lnTo>
                  <a:lnTo>
                    <a:pt x="1742" y="1165"/>
                  </a:lnTo>
                  <a:lnTo>
                    <a:pt x="1742" y="1166"/>
                  </a:lnTo>
                  <a:lnTo>
                    <a:pt x="1744" y="1167"/>
                  </a:lnTo>
                  <a:lnTo>
                    <a:pt x="1744" y="1169"/>
                  </a:lnTo>
                  <a:lnTo>
                    <a:pt x="1745" y="1170"/>
                  </a:lnTo>
                  <a:lnTo>
                    <a:pt x="1745" y="1171"/>
                  </a:lnTo>
                  <a:lnTo>
                    <a:pt x="1746" y="1172"/>
                  </a:lnTo>
                  <a:lnTo>
                    <a:pt x="1748" y="1175"/>
                  </a:lnTo>
                  <a:lnTo>
                    <a:pt x="1748" y="1176"/>
                  </a:lnTo>
                  <a:lnTo>
                    <a:pt x="1749" y="1178"/>
                  </a:lnTo>
                  <a:lnTo>
                    <a:pt x="1749" y="1179"/>
                  </a:lnTo>
                  <a:lnTo>
                    <a:pt x="1749" y="1180"/>
                  </a:lnTo>
                  <a:lnTo>
                    <a:pt x="1749" y="1182"/>
                  </a:lnTo>
                  <a:lnTo>
                    <a:pt x="1749" y="1183"/>
                  </a:lnTo>
                  <a:lnTo>
                    <a:pt x="1748" y="1184"/>
                  </a:lnTo>
                  <a:lnTo>
                    <a:pt x="1748" y="1186"/>
                  </a:lnTo>
                  <a:lnTo>
                    <a:pt x="1748" y="1187"/>
                  </a:lnTo>
                  <a:lnTo>
                    <a:pt x="1746" y="1187"/>
                  </a:lnTo>
                  <a:lnTo>
                    <a:pt x="1746" y="1188"/>
                  </a:lnTo>
                  <a:lnTo>
                    <a:pt x="1745" y="1188"/>
                  </a:lnTo>
                  <a:lnTo>
                    <a:pt x="1744" y="1188"/>
                  </a:lnTo>
                  <a:lnTo>
                    <a:pt x="1742" y="1189"/>
                  </a:lnTo>
                  <a:lnTo>
                    <a:pt x="1741" y="1189"/>
                  </a:lnTo>
                  <a:lnTo>
                    <a:pt x="1741" y="1191"/>
                  </a:lnTo>
                  <a:lnTo>
                    <a:pt x="1740" y="1191"/>
                  </a:lnTo>
                  <a:lnTo>
                    <a:pt x="1740" y="1192"/>
                  </a:lnTo>
                  <a:lnTo>
                    <a:pt x="1738" y="1192"/>
                  </a:lnTo>
                  <a:lnTo>
                    <a:pt x="1738" y="1193"/>
                  </a:lnTo>
                  <a:lnTo>
                    <a:pt x="1737" y="1195"/>
                  </a:lnTo>
                  <a:lnTo>
                    <a:pt x="1736" y="1196"/>
                  </a:lnTo>
                  <a:lnTo>
                    <a:pt x="1736" y="1197"/>
                  </a:lnTo>
                  <a:lnTo>
                    <a:pt x="1735" y="1197"/>
                  </a:lnTo>
                  <a:lnTo>
                    <a:pt x="1735" y="1199"/>
                  </a:lnTo>
                  <a:lnTo>
                    <a:pt x="1733" y="1199"/>
                  </a:lnTo>
                  <a:lnTo>
                    <a:pt x="1732" y="1200"/>
                  </a:lnTo>
                  <a:lnTo>
                    <a:pt x="1731" y="1201"/>
                  </a:lnTo>
                  <a:lnTo>
                    <a:pt x="1729" y="1203"/>
                  </a:lnTo>
                  <a:lnTo>
                    <a:pt x="1728" y="1204"/>
                  </a:lnTo>
                  <a:lnTo>
                    <a:pt x="1728" y="1205"/>
                  </a:lnTo>
                  <a:lnTo>
                    <a:pt x="1727" y="1206"/>
                  </a:lnTo>
                  <a:lnTo>
                    <a:pt x="1725" y="1208"/>
                  </a:lnTo>
                  <a:lnTo>
                    <a:pt x="1724" y="1209"/>
                  </a:lnTo>
                  <a:lnTo>
                    <a:pt x="1723" y="1210"/>
                  </a:lnTo>
                  <a:lnTo>
                    <a:pt x="1723" y="1212"/>
                  </a:lnTo>
                  <a:lnTo>
                    <a:pt x="1723" y="1213"/>
                  </a:lnTo>
                  <a:lnTo>
                    <a:pt x="1721" y="1216"/>
                  </a:lnTo>
                  <a:lnTo>
                    <a:pt x="1721" y="1217"/>
                  </a:lnTo>
                  <a:lnTo>
                    <a:pt x="1721" y="1218"/>
                  </a:lnTo>
                  <a:lnTo>
                    <a:pt x="1721" y="1220"/>
                  </a:lnTo>
                  <a:lnTo>
                    <a:pt x="1721" y="1221"/>
                  </a:lnTo>
                  <a:lnTo>
                    <a:pt x="1723" y="1221"/>
                  </a:lnTo>
                  <a:lnTo>
                    <a:pt x="1723" y="1222"/>
                  </a:lnTo>
                  <a:lnTo>
                    <a:pt x="1723" y="1224"/>
                  </a:lnTo>
                  <a:lnTo>
                    <a:pt x="1723" y="1225"/>
                  </a:lnTo>
                  <a:lnTo>
                    <a:pt x="1723" y="1226"/>
                  </a:lnTo>
                  <a:lnTo>
                    <a:pt x="1724" y="1227"/>
                  </a:lnTo>
                  <a:lnTo>
                    <a:pt x="1725" y="1229"/>
                  </a:lnTo>
                  <a:lnTo>
                    <a:pt x="1725" y="1230"/>
                  </a:lnTo>
                  <a:lnTo>
                    <a:pt x="1727" y="1231"/>
                  </a:lnTo>
                  <a:lnTo>
                    <a:pt x="1728" y="1231"/>
                  </a:lnTo>
                  <a:lnTo>
                    <a:pt x="1729" y="1233"/>
                  </a:lnTo>
                  <a:lnTo>
                    <a:pt x="1729" y="1234"/>
                  </a:lnTo>
                  <a:lnTo>
                    <a:pt x="1731" y="1234"/>
                  </a:lnTo>
                  <a:lnTo>
                    <a:pt x="1731" y="1235"/>
                  </a:lnTo>
                  <a:lnTo>
                    <a:pt x="1732" y="1237"/>
                  </a:lnTo>
                  <a:lnTo>
                    <a:pt x="1733" y="1237"/>
                  </a:lnTo>
                  <a:lnTo>
                    <a:pt x="1735" y="1238"/>
                  </a:lnTo>
                  <a:lnTo>
                    <a:pt x="1736" y="1238"/>
                  </a:lnTo>
                  <a:lnTo>
                    <a:pt x="1737" y="1238"/>
                  </a:lnTo>
                  <a:lnTo>
                    <a:pt x="1737" y="1239"/>
                  </a:lnTo>
                  <a:lnTo>
                    <a:pt x="1738" y="1239"/>
                  </a:lnTo>
                  <a:lnTo>
                    <a:pt x="1740" y="1239"/>
                  </a:lnTo>
                  <a:lnTo>
                    <a:pt x="1741" y="1239"/>
                  </a:lnTo>
                  <a:lnTo>
                    <a:pt x="1741" y="1241"/>
                  </a:lnTo>
                  <a:lnTo>
                    <a:pt x="1742" y="1241"/>
                  </a:lnTo>
                  <a:lnTo>
                    <a:pt x="1742" y="1242"/>
                  </a:lnTo>
                  <a:lnTo>
                    <a:pt x="1742" y="1243"/>
                  </a:lnTo>
                  <a:lnTo>
                    <a:pt x="1744" y="1246"/>
                  </a:lnTo>
                  <a:lnTo>
                    <a:pt x="1744" y="1247"/>
                  </a:lnTo>
                  <a:lnTo>
                    <a:pt x="1744" y="1248"/>
                  </a:lnTo>
                  <a:lnTo>
                    <a:pt x="1744" y="1250"/>
                  </a:lnTo>
                  <a:lnTo>
                    <a:pt x="1744" y="1251"/>
                  </a:lnTo>
                  <a:lnTo>
                    <a:pt x="1744" y="1252"/>
                  </a:lnTo>
                  <a:lnTo>
                    <a:pt x="1741" y="1254"/>
                  </a:lnTo>
                  <a:lnTo>
                    <a:pt x="1740" y="1254"/>
                  </a:lnTo>
                  <a:lnTo>
                    <a:pt x="1738" y="1254"/>
                  </a:lnTo>
                  <a:lnTo>
                    <a:pt x="1737" y="1255"/>
                  </a:lnTo>
                  <a:lnTo>
                    <a:pt x="1736" y="1255"/>
                  </a:lnTo>
                  <a:lnTo>
                    <a:pt x="1735" y="1256"/>
                  </a:lnTo>
                  <a:lnTo>
                    <a:pt x="1733" y="1256"/>
                  </a:lnTo>
                  <a:lnTo>
                    <a:pt x="1732" y="1256"/>
                  </a:lnTo>
                  <a:lnTo>
                    <a:pt x="1729" y="1258"/>
                  </a:lnTo>
                  <a:lnTo>
                    <a:pt x="1728" y="1258"/>
                  </a:lnTo>
                  <a:lnTo>
                    <a:pt x="1727" y="1256"/>
                  </a:lnTo>
                  <a:lnTo>
                    <a:pt x="1725" y="1255"/>
                  </a:lnTo>
                  <a:lnTo>
                    <a:pt x="1724" y="1254"/>
                  </a:lnTo>
                  <a:lnTo>
                    <a:pt x="1724" y="1252"/>
                  </a:lnTo>
                  <a:lnTo>
                    <a:pt x="1723" y="1252"/>
                  </a:lnTo>
                  <a:lnTo>
                    <a:pt x="1721" y="1251"/>
                  </a:lnTo>
                  <a:lnTo>
                    <a:pt x="1720" y="1250"/>
                  </a:lnTo>
                  <a:lnTo>
                    <a:pt x="1719" y="1248"/>
                  </a:lnTo>
                  <a:lnTo>
                    <a:pt x="1718" y="1247"/>
                  </a:lnTo>
                  <a:lnTo>
                    <a:pt x="1716" y="1247"/>
                  </a:lnTo>
                  <a:lnTo>
                    <a:pt x="1715" y="1248"/>
                  </a:lnTo>
                  <a:lnTo>
                    <a:pt x="1714" y="1248"/>
                  </a:lnTo>
                  <a:lnTo>
                    <a:pt x="1714" y="1250"/>
                  </a:lnTo>
                  <a:lnTo>
                    <a:pt x="1712" y="1250"/>
                  </a:lnTo>
                  <a:lnTo>
                    <a:pt x="1711" y="1251"/>
                  </a:lnTo>
                  <a:lnTo>
                    <a:pt x="1710" y="1251"/>
                  </a:lnTo>
                  <a:lnTo>
                    <a:pt x="1708" y="1251"/>
                  </a:lnTo>
                  <a:lnTo>
                    <a:pt x="1707" y="1252"/>
                  </a:lnTo>
                  <a:lnTo>
                    <a:pt x="1706" y="1252"/>
                  </a:lnTo>
                  <a:lnTo>
                    <a:pt x="1706" y="1254"/>
                  </a:lnTo>
                  <a:lnTo>
                    <a:pt x="1706" y="1255"/>
                  </a:lnTo>
                  <a:lnTo>
                    <a:pt x="1704" y="1255"/>
                  </a:lnTo>
                  <a:lnTo>
                    <a:pt x="1704" y="1256"/>
                  </a:lnTo>
                  <a:lnTo>
                    <a:pt x="1704" y="1258"/>
                  </a:lnTo>
                  <a:lnTo>
                    <a:pt x="1703" y="1259"/>
                  </a:lnTo>
                  <a:lnTo>
                    <a:pt x="1703" y="1260"/>
                  </a:lnTo>
                  <a:lnTo>
                    <a:pt x="1702" y="1261"/>
                  </a:lnTo>
                  <a:lnTo>
                    <a:pt x="1702" y="1263"/>
                  </a:lnTo>
                  <a:lnTo>
                    <a:pt x="1702" y="1264"/>
                  </a:lnTo>
                  <a:lnTo>
                    <a:pt x="1700" y="1265"/>
                  </a:lnTo>
                  <a:lnTo>
                    <a:pt x="1700" y="1267"/>
                  </a:lnTo>
                  <a:lnTo>
                    <a:pt x="1699" y="1268"/>
                  </a:lnTo>
                  <a:lnTo>
                    <a:pt x="1699" y="1269"/>
                  </a:lnTo>
                  <a:lnTo>
                    <a:pt x="1698" y="1271"/>
                  </a:lnTo>
                  <a:lnTo>
                    <a:pt x="1698" y="1272"/>
                  </a:lnTo>
                  <a:lnTo>
                    <a:pt x="1698" y="1273"/>
                  </a:lnTo>
                  <a:lnTo>
                    <a:pt x="1698" y="1275"/>
                  </a:lnTo>
                  <a:lnTo>
                    <a:pt x="1698" y="1276"/>
                  </a:lnTo>
                  <a:lnTo>
                    <a:pt x="1697" y="1276"/>
                  </a:lnTo>
                  <a:lnTo>
                    <a:pt x="1697" y="1277"/>
                  </a:lnTo>
                  <a:lnTo>
                    <a:pt x="1697" y="1278"/>
                  </a:lnTo>
                  <a:lnTo>
                    <a:pt x="1697" y="1280"/>
                  </a:lnTo>
                  <a:lnTo>
                    <a:pt x="1695" y="1282"/>
                  </a:lnTo>
                  <a:lnTo>
                    <a:pt x="1694" y="1282"/>
                  </a:lnTo>
                  <a:lnTo>
                    <a:pt x="1694" y="1284"/>
                  </a:lnTo>
                  <a:lnTo>
                    <a:pt x="1693" y="1285"/>
                  </a:lnTo>
                  <a:lnTo>
                    <a:pt x="1693" y="1286"/>
                  </a:lnTo>
                  <a:lnTo>
                    <a:pt x="1691" y="1288"/>
                  </a:lnTo>
                  <a:lnTo>
                    <a:pt x="1691" y="1289"/>
                  </a:lnTo>
                  <a:lnTo>
                    <a:pt x="1690" y="1290"/>
                  </a:lnTo>
                  <a:lnTo>
                    <a:pt x="1690" y="1292"/>
                  </a:lnTo>
                  <a:lnTo>
                    <a:pt x="1690" y="1293"/>
                  </a:lnTo>
                  <a:lnTo>
                    <a:pt x="1687" y="1293"/>
                  </a:lnTo>
                  <a:lnTo>
                    <a:pt x="1686" y="1293"/>
                  </a:lnTo>
                  <a:lnTo>
                    <a:pt x="1685" y="1293"/>
                  </a:lnTo>
                  <a:lnTo>
                    <a:pt x="1689" y="1297"/>
                  </a:lnTo>
                  <a:lnTo>
                    <a:pt x="1689" y="1299"/>
                  </a:lnTo>
                  <a:lnTo>
                    <a:pt x="1689" y="1302"/>
                  </a:lnTo>
                  <a:lnTo>
                    <a:pt x="1689" y="1303"/>
                  </a:lnTo>
                  <a:lnTo>
                    <a:pt x="1690" y="1305"/>
                  </a:lnTo>
                  <a:lnTo>
                    <a:pt x="1691" y="1306"/>
                  </a:lnTo>
                  <a:lnTo>
                    <a:pt x="1693" y="1307"/>
                  </a:lnTo>
                  <a:lnTo>
                    <a:pt x="1693" y="1309"/>
                  </a:lnTo>
                  <a:lnTo>
                    <a:pt x="1695" y="1309"/>
                  </a:lnTo>
                  <a:lnTo>
                    <a:pt x="1697" y="1309"/>
                  </a:lnTo>
                  <a:lnTo>
                    <a:pt x="1698" y="1310"/>
                  </a:lnTo>
                  <a:lnTo>
                    <a:pt x="1700" y="1311"/>
                  </a:lnTo>
                  <a:lnTo>
                    <a:pt x="1707" y="1314"/>
                  </a:lnTo>
                  <a:lnTo>
                    <a:pt x="1708" y="1315"/>
                  </a:lnTo>
                  <a:lnTo>
                    <a:pt x="1706" y="1322"/>
                  </a:lnTo>
                  <a:lnTo>
                    <a:pt x="1700" y="1324"/>
                  </a:lnTo>
                  <a:lnTo>
                    <a:pt x="1695" y="1327"/>
                  </a:lnTo>
                  <a:lnTo>
                    <a:pt x="1693" y="1332"/>
                  </a:lnTo>
                  <a:lnTo>
                    <a:pt x="1690" y="1336"/>
                  </a:lnTo>
                  <a:lnTo>
                    <a:pt x="1691" y="1340"/>
                  </a:lnTo>
                  <a:lnTo>
                    <a:pt x="1691" y="1343"/>
                  </a:lnTo>
                  <a:lnTo>
                    <a:pt x="1693" y="1350"/>
                  </a:lnTo>
                  <a:lnTo>
                    <a:pt x="1694" y="1357"/>
                  </a:lnTo>
                  <a:lnTo>
                    <a:pt x="1694" y="1365"/>
                  </a:lnTo>
                  <a:lnTo>
                    <a:pt x="1694" y="1369"/>
                  </a:lnTo>
                  <a:lnTo>
                    <a:pt x="1697" y="1370"/>
                  </a:lnTo>
                  <a:lnTo>
                    <a:pt x="1699" y="1373"/>
                  </a:lnTo>
                  <a:lnTo>
                    <a:pt x="1700" y="1374"/>
                  </a:lnTo>
                  <a:lnTo>
                    <a:pt x="1704" y="1375"/>
                  </a:lnTo>
                  <a:lnTo>
                    <a:pt x="1708" y="1377"/>
                  </a:lnTo>
                  <a:lnTo>
                    <a:pt x="1711" y="1377"/>
                  </a:lnTo>
                  <a:lnTo>
                    <a:pt x="1716" y="1378"/>
                  </a:lnTo>
                  <a:lnTo>
                    <a:pt x="1723" y="1377"/>
                  </a:lnTo>
                  <a:lnTo>
                    <a:pt x="1727" y="1378"/>
                  </a:lnTo>
                  <a:lnTo>
                    <a:pt x="1732" y="1375"/>
                  </a:lnTo>
                  <a:lnTo>
                    <a:pt x="1737" y="1374"/>
                  </a:lnTo>
                  <a:lnTo>
                    <a:pt x="1742" y="1370"/>
                  </a:lnTo>
                  <a:lnTo>
                    <a:pt x="1746" y="1369"/>
                  </a:lnTo>
                  <a:lnTo>
                    <a:pt x="1753" y="1366"/>
                  </a:lnTo>
                  <a:lnTo>
                    <a:pt x="1758" y="1365"/>
                  </a:lnTo>
                  <a:lnTo>
                    <a:pt x="1762" y="1364"/>
                  </a:lnTo>
                  <a:lnTo>
                    <a:pt x="1767" y="1364"/>
                  </a:lnTo>
                  <a:lnTo>
                    <a:pt x="1771" y="1365"/>
                  </a:lnTo>
                  <a:lnTo>
                    <a:pt x="1775" y="1366"/>
                  </a:lnTo>
                  <a:lnTo>
                    <a:pt x="1778" y="1368"/>
                  </a:lnTo>
                  <a:lnTo>
                    <a:pt x="1780" y="1370"/>
                  </a:lnTo>
                  <a:lnTo>
                    <a:pt x="1783" y="1374"/>
                  </a:lnTo>
                  <a:lnTo>
                    <a:pt x="1784" y="1377"/>
                  </a:lnTo>
                  <a:lnTo>
                    <a:pt x="1786" y="1382"/>
                  </a:lnTo>
                  <a:lnTo>
                    <a:pt x="1786" y="1385"/>
                  </a:lnTo>
                  <a:lnTo>
                    <a:pt x="1784" y="1388"/>
                  </a:lnTo>
                  <a:lnTo>
                    <a:pt x="1784" y="1392"/>
                  </a:lnTo>
                  <a:lnTo>
                    <a:pt x="1784" y="1396"/>
                  </a:lnTo>
                  <a:lnTo>
                    <a:pt x="1782" y="1399"/>
                  </a:lnTo>
                  <a:lnTo>
                    <a:pt x="1779" y="1400"/>
                  </a:lnTo>
                  <a:lnTo>
                    <a:pt x="1776" y="1403"/>
                  </a:lnTo>
                  <a:lnTo>
                    <a:pt x="1774" y="1404"/>
                  </a:lnTo>
                  <a:lnTo>
                    <a:pt x="1770" y="1405"/>
                  </a:lnTo>
                  <a:lnTo>
                    <a:pt x="1767" y="1407"/>
                  </a:lnTo>
                  <a:lnTo>
                    <a:pt x="1765" y="1409"/>
                  </a:lnTo>
                  <a:lnTo>
                    <a:pt x="1763" y="1409"/>
                  </a:lnTo>
                  <a:lnTo>
                    <a:pt x="1763" y="1408"/>
                  </a:lnTo>
                  <a:lnTo>
                    <a:pt x="1761" y="1409"/>
                  </a:lnTo>
                  <a:lnTo>
                    <a:pt x="1759" y="1411"/>
                  </a:lnTo>
                  <a:lnTo>
                    <a:pt x="1759" y="1413"/>
                  </a:lnTo>
                  <a:lnTo>
                    <a:pt x="1761" y="1415"/>
                  </a:lnTo>
                  <a:lnTo>
                    <a:pt x="1761" y="1416"/>
                  </a:lnTo>
                  <a:lnTo>
                    <a:pt x="1756" y="1428"/>
                  </a:lnTo>
                  <a:lnTo>
                    <a:pt x="1757" y="1434"/>
                  </a:lnTo>
                  <a:lnTo>
                    <a:pt x="1756" y="1438"/>
                  </a:lnTo>
                  <a:lnTo>
                    <a:pt x="1750" y="1458"/>
                  </a:lnTo>
                  <a:lnTo>
                    <a:pt x="1749" y="1459"/>
                  </a:lnTo>
                  <a:lnTo>
                    <a:pt x="1746" y="1460"/>
                  </a:lnTo>
                  <a:lnTo>
                    <a:pt x="1742" y="1460"/>
                  </a:lnTo>
                  <a:lnTo>
                    <a:pt x="1741" y="1460"/>
                  </a:lnTo>
                  <a:lnTo>
                    <a:pt x="1737" y="1460"/>
                  </a:lnTo>
                  <a:lnTo>
                    <a:pt x="1728" y="1463"/>
                  </a:lnTo>
                  <a:lnTo>
                    <a:pt x="1721" y="1467"/>
                  </a:lnTo>
                  <a:lnTo>
                    <a:pt x="1714" y="1471"/>
                  </a:lnTo>
                  <a:lnTo>
                    <a:pt x="1710" y="1476"/>
                  </a:lnTo>
                  <a:lnTo>
                    <a:pt x="1708" y="1477"/>
                  </a:lnTo>
                  <a:lnTo>
                    <a:pt x="1707" y="1477"/>
                  </a:lnTo>
                  <a:lnTo>
                    <a:pt x="1707" y="1479"/>
                  </a:lnTo>
                  <a:lnTo>
                    <a:pt x="1707" y="1480"/>
                  </a:lnTo>
                  <a:lnTo>
                    <a:pt x="1700" y="1483"/>
                  </a:lnTo>
                  <a:lnTo>
                    <a:pt x="1697" y="1483"/>
                  </a:lnTo>
                  <a:lnTo>
                    <a:pt x="1695" y="1484"/>
                  </a:lnTo>
                  <a:lnTo>
                    <a:pt x="1694" y="1484"/>
                  </a:lnTo>
                  <a:lnTo>
                    <a:pt x="1691" y="1484"/>
                  </a:lnTo>
                  <a:lnTo>
                    <a:pt x="1689" y="1484"/>
                  </a:lnTo>
                  <a:lnTo>
                    <a:pt x="1685" y="1483"/>
                  </a:lnTo>
                  <a:lnTo>
                    <a:pt x="1685" y="1481"/>
                  </a:lnTo>
                  <a:lnTo>
                    <a:pt x="1683" y="1481"/>
                  </a:lnTo>
                  <a:lnTo>
                    <a:pt x="1682" y="1481"/>
                  </a:lnTo>
                  <a:lnTo>
                    <a:pt x="1682" y="1480"/>
                  </a:lnTo>
                  <a:lnTo>
                    <a:pt x="1681" y="1480"/>
                  </a:lnTo>
                  <a:lnTo>
                    <a:pt x="1680" y="1479"/>
                  </a:lnTo>
                  <a:lnTo>
                    <a:pt x="1678" y="1477"/>
                  </a:lnTo>
                  <a:lnTo>
                    <a:pt x="1676" y="1476"/>
                  </a:lnTo>
                  <a:lnTo>
                    <a:pt x="1674" y="1474"/>
                  </a:lnTo>
                  <a:lnTo>
                    <a:pt x="1673" y="1472"/>
                  </a:lnTo>
                  <a:lnTo>
                    <a:pt x="1672" y="1472"/>
                  </a:lnTo>
                  <a:lnTo>
                    <a:pt x="1670" y="1471"/>
                  </a:lnTo>
                  <a:lnTo>
                    <a:pt x="1666" y="1468"/>
                  </a:lnTo>
                  <a:lnTo>
                    <a:pt x="1663" y="1464"/>
                  </a:lnTo>
                  <a:lnTo>
                    <a:pt x="1660" y="1460"/>
                  </a:lnTo>
                  <a:lnTo>
                    <a:pt x="1659" y="1459"/>
                  </a:lnTo>
                  <a:lnTo>
                    <a:pt x="1656" y="1457"/>
                  </a:lnTo>
                  <a:lnTo>
                    <a:pt x="1656" y="1454"/>
                  </a:lnTo>
                  <a:lnTo>
                    <a:pt x="1655" y="1453"/>
                  </a:lnTo>
                  <a:lnTo>
                    <a:pt x="1655" y="1451"/>
                  </a:lnTo>
                  <a:lnTo>
                    <a:pt x="1655" y="1449"/>
                  </a:lnTo>
                  <a:lnTo>
                    <a:pt x="1655" y="1447"/>
                  </a:lnTo>
                  <a:lnTo>
                    <a:pt x="1655" y="1445"/>
                  </a:lnTo>
                  <a:lnTo>
                    <a:pt x="1655" y="1443"/>
                  </a:lnTo>
                  <a:lnTo>
                    <a:pt x="1653" y="1443"/>
                  </a:lnTo>
                  <a:lnTo>
                    <a:pt x="1652" y="1442"/>
                  </a:lnTo>
                  <a:lnTo>
                    <a:pt x="1647" y="1438"/>
                  </a:lnTo>
                  <a:lnTo>
                    <a:pt x="1645" y="1437"/>
                  </a:lnTo>
                  <a:lnTo>
                    <a:pt x="1645" y="1436"/>
                  </a:lnTo>
                  <a:lnTo>
                    <a:pt x="1644" y="1436"/>
                  </a:lnTo>
                  <a:lnTo>
                    <a:pt x="1643" y="1433"/>
                  </a:lnTo>
                  <a:lnTo>
                    <a:pt x="1643" y="1432"/>
                  </a:lnTo>
                  <a:lnTo>
                    <a:pt x="1643" y="1430"/>
                  </a:lnTo>
                  <a:lnTo>
                    <a:pt x="1643" y="1429"/>
                  </a:lnTo>
                  <a:lnTo>
                    <a:pt x="1642" y="1426"/>
                  </a:lnTo>
                  <a:lnTo>
                    <a:pt x="1642" y="1422"/>
                  </a:lnTo>
                  <a:lnTo>
                    <a:pt x="1640" y="1422"/>
                  </a:lnTo>
                  <a:lnTo>
                    <a:pt x="1639" y="1419"/>
                  </a:lnTo>
                  <a:lnTo>
                    <a:pt x="1638" y="1416"/>
                  </a:lnTo>
                  <a:lnTo>
                    <a:pt x="1634" y="1413"/>
                  </a:lnTo>
                  <a:lnTo>
                    <a:pt x="1631" y="1413"/>
                  </a:lnTo>
                  <a:lnTo>
                    <a:pt x="1630" y="1412"/>
                  </a:lnTo>
                  <a:lnTo>
                    <a:pt x="1628" y="1413"/>
                  </a:lnTo>
                  <a:lnTo>
                    <a:pt x="1628" y="1412"/>
                  </a:lnTo>
                  <a:lnTo>
                    <a:pt x="1627" y="1411"/>
                  </a:lnTo>
                  <a:lnTo>
                    <a:pt x="1626" y="1411"/>
                  </a:lnTo>
                  <a:lnTo>
                    <a:pt x="1625" y="1411"/>
                  </a:lnTo>
                  <a:lnTo>
                    <a:pt x="1622" y="1411"/>
                  </a:lnTo>
                  <a:lnTo>
                    <a:pt x="1621" y="1411"/>
                  </a:lnTo>
                  <a:lnTo>
                    <a:pt x="1619" y="1409"/>
                  </a:lnTo>
                  <a:lnTo>
                    <a:pt x="1618" y="1408"/>
                  </a:lnTo>
                  <a:lnTo>
                    <a:pt x="1617" y="1407"/>
                  </a:lnTo>
                  <a:lnTo>
                    <a:pt x="1615" y="1404"/>
                  </a:lnTo>
                  <a:lnTo>
                    <a:pt x="1615" y="1403"/>
                  </a:lnTo>
                  <a:lnTo>
                    <a:pt x="1615" y="1402"/>
                  </a:lnTo>
                  <a:lnTo>
                    <a:pt x="1617" y="1402"/>
                  </a:lnTo>
                  <a:lnTo>
                    <a:pt x="1615" y="1399"/>
                  </a:lnTo>
                  <a:lnTo>
                    <a:pt x="1614" y="1398"/>
                  </a:lnTo>
                  <a:lnTo>
                    <a:pt x="1613" y="1396"/>
                  </a:lnTo>
                  <a:lnTo>
                    <a:pt x="1611" y="1396"/>
                  </a:lnTo>
                  <a:lnTo>
                    <a:pt x="1611" y="1398"/>
                  </a:lnTo>
                  <a:lnTo>
                    <a:pt x="1610" y="1398"/>
                  </a:lnTo>
                  <a:lnTo>
                    <a:pt x="1607" y="1396"/>
                  </a:lnTo>
                  <a:lnTo>
                    <a:pt x="1606" y="1396"/>
                  </a:lnTo>
                  <a:lnTo>
                    <a:pt x="1605" y="1398"/>
                  </a:lnTo>
                  <a:lnTo>
                    <a:pt x="1604" y="1398"/>
                  </a:lnTo>
                  <a:lnTo>
                    <a:pt x="1602" y="1398"/>
                  </a:lnTo>
                  <a:lnTo>
                    <a:pt x="1601" y="1399"/>
                  </a:lnTo>
                  <a:lnTo>
                    <a:pt x="1601" y="1400"/>
                  </a:lnTo>
                  <a:lnTo>
                    <a:pt x="1601" y="1402"/>
                  </a:lnTo>
                  <a:lnTo>
                    <a:pt x="1601" y="1403"/>
                  </a:lnTo>
                  <a:lnTo>
                    <a:pt x="1601" y="1404"/>
                  </a:lnTo>
                  <a:lnTo>
                    <a:pt x="1600" y="1404"/>
                  </a:lnTo>
                  <a:lnTo>
                    <a:pt x="1597" y="1404"/>
                  </a:lnTo>
                  <a:lnTo>
                    <a:pt x="1596" y="1404"/>
                  </a:lnTo>
                  <a:lnTo>
                    <a:pt x="1594" y="1404"/>
                  </a:lnTo>
                  <a:lnTo>
                    <a:pt x="1594" y="1405"/>
                  </a:lnTo>
                  <a:lnTo>
                    <a:pt x="1593" y="1405"/>
                  </a:lnTo>
                  <a:lnTo>
                    <a:pt x="1592" y="1405"/>
                  </a:lnTo>
                  <a:lnTo>
                    <a:pt x="1590" y="1405"/>
                  </a:lnTo>
                  <a:lnTo>
                    <a:pt x="1590" y="1407"/>
                  </a:lnTo>
                  <a:lnTo>
                    <a:pt x="1589" y="1407"/>
                  </a:lnTo>
                  <a:lnTo>
                    <a:pt x="1589" y="1408"/>
                  </a:lnTo>
                  <a:lnTo>
                    <a:pt x="1588" y="1408"/>
                  </a:lnTo>
                  <a:lnTo>
                    <a:pt x="1587" y="1408"/>
                  </a:lnTo>
                  <a:lnTo>
                    <a:pt x="1585" y="1408"/>
                  </a:lnTo>
                  <a:lnTo>
                    <a:pt x="1584" y="1408"/>
                  </a:lnTo>
                  <a:lnTo>
                    <a:pt x="1583" y="1408"/>
                  </a:lnTo>
                  <a:lnTo>
                    <a:pt x="1581" y="1408"/>
                  </a:lnTo>
                  <a:lnTo>
                    <a:pt x="1581" y="1407"/>
                  </a:lnTo>
                  <a:lnTo>
                    <a:pt x="1580" y="1407"/>
                  </a:lnTo>
                  <a:lnTo>
                    <a:pt x="1580" y="1405"/>
                  </a:lnTo>
                  <a:lnTo>
                    <a:pt x="1577" y="1407"/>
                  </a:lnTo>
                  <a:lnTo>
                    <a:pt x="1576" y="1407"/>
                  </a:lnTo>
                  <a:lnTo>
                    <a:pt x="1575" y="1408"/>
                  </a:lnTo>
                  <a:lnTo>
                    <a:pt x="1575" y="1409"/>
                  </a:lnTo>
                  <a:lnTo>
                    <a:pt x="1575" y="1411"/>
                  </a:lnTo>
                  <a:lnTo>
                    <a:pt x="1575" y="1412"/>
                  </a:lnTo>
                  <a:lnTo>
                    <a:pt x="1573" y="1413"/>
                  </a:lnTo>
                  <a:lnTo>
                    <a:pt x="1573" y="1415"/>
                  </a:lnTo>
                  <a:lnTo>
                    <a:pt x="1573" y="1416"/>
                  </a:lnTo>
                  <a:lnTo>
                    <a:pt x="1573" y="1417"/>
                  </a:lnTo>
                  <a:lnTo>
                    <a:pt x="1573" y="1419"/>
                  </a:lnTo>
                  <a:lnTo>
                    <a:pt x="1573" y="1420"/>
                  </a:lnTo>
                  <a:lnTo>
                    <a:pt x="1573" y="1421"/>
                  </a:lnTo>
                  <a:lnTo>
                    <a:pt x="1573" y="1422"/>
                  </a:lnTo>
                  <a:lnTo>
                    <a:pt x="1573" y="1424"/>
                  </a:lnTo>
                  <a:lnTo>
                    <a:pt x="1573" y="1425"/>
                  </a:lnTo>
                  <a:lnTo>
                    <a:pt x="1573" y="1426"/>
                  </a:lnTo>
                  <a:lnTo>
                    <a:pt x="1572" y="1428"/>
                  </a:lnTo>
                  <a:lnTo>
                    <a:pt x="1572" y="1429"/>
                  </a:lnTo>
                  <a:lnTo>
                    <a:pt x="1573" y="1429"/>
                  </a:lnTo>
                  <a:lnTo>
                    <a:pt x="1572" y="1430"/>
                  </a:lnTo>
                  <a:lnTo>
                    <a:pt x="1572" y="1432"/>
                  </a:lnTo>
                  <a:lnTo>
                    <a:pt x="1571" y="1433"/>
                  </a:lnTo>
                  <a:lnTo>
                    <a:pt x="1571" y="1434"/>
                  </a:lnTo>
                  <a:lnTo>
                    <a:pt x="1570" y="1436"/>
                  </a:lnTo>
                  <a:lnTo>
                    <a:pt x="1570" y="1437"/>
                  </a:lnTo>
                  <a:lnTo>
                    <a:pt x="1570" y="1438"/>
                  </a:lnTo>
                  <a:lnTo>
                    <a:pt x="1568" y="1438"/>
                  </a:lnTo>
                  <a:lnTo>
                    <a:pt x="1568" y="1439"/>
                  </a:lnTo>
                  <a:lnTo>
                    <a:pt x="1568" y="1441"/>
                  </a:lnTo>
                  <a:lnTo>
                    <a:pt x="1568" y="1442"/>
                  </a:lnTo>
                  <a:lnTo>
                    <a:pt x="1567" y="1443"/>
                  </a:lnTo>
                  <a:lnTo>
                    <a:pt x="1566" y="1443"/>
                  </a:lnTo>
                  <a:lnTo>
                    <a:pt x="1563" y="1443"/>
                  </a:lnTo>
                  <a:lnTo>
                    <a:pt x="1562" y="1443"/>
                  </a:lnTo>
                  <a:lnTo>
                    <a:pt x="1560" y="1443"/>
                  </a:lnTo>
                  <a:lnTo>
                    <a:pt x="1559" y="1443"/>
                  </a:lnTo>
                  <a:lnTo>
                    <a:pt x="1558" y="1443"/>
                  </a:lnTo>
                  <a:lnTo>
                    <a:pt x="1556" y="1445"/>
                  </a:lnTo>
                  <a:lnTo>
                    <a:pt x="1555" y="1443"/>
                  </a:lnTo>
                  <a:lnTo>
                    <a:pt x="1554" y="1445"/>
                  </a:lnTo>
                  <a:lnTo>
                    <a:pt x="1554" y="1446"/>
                  </a:lnTo>
                  <a:lnTo>
                    <a:pt x="1552" y="1446"/>
                  </a:lnTo>
                  <a:lnTo>
                    <a:pt x="1552" y="1447"/>
                  </a:lnTo>
                  <a:lnTo>
                    <a:pt x="1551" y="1449"/>
                  </a:lnTo>
                  <a:lnTo>
                    <a:pt x="1550" y="1450"/>
                  </a:lnTo>
                  <a:lnTo>
                    <a:pt x="1549" y="1450"/>
                  </a:lnTo>
                  <a:lnTo>
                    <a:pt x="1547" y="1451"/>
                  </a:lnTo>
                  <a:lnTo>
                    <a:pt x="1546" y="1451"/>
                  </a:lnTo>
                  <a:lnTo>
                    <a:pt x="1546" y="1453"/>
                  </a:lnTo>
                  <a:lnTo>
                    <a:pt x="1545" y="1453"/>
                  </a:lnTo>
                  <a:lnTo>
                    <a:pt x="1543" y="1454"/>
                  </a:lnTo>
                  <a:lnTo>
                    <a:pt x="1542" y="1455"/>
                  </a:lnTo>
                  <a:lnTo>
                    <a:pt x="1541" y="1455"/>
                  </a:lnTo>
                  <a:lnTo>
                    <a:pt x="1541" y="1457"/>
                  </a:lnTo>
                  <a:lnTo>
                    <a:pt x="1541" y="1458"/>
                  </a:lnTo>
                  <a:lnTo>
                    <a:pt x="1541" y="1459"/>
                  </a:lnTo>
                  <a:lnTo>
                    <a:pt x="1541" y="1460"/>
                  </a:lnTo>
                  <a:lnTo>
                    <a:pt x="1542" y="1462"/>
                  </a:lnTo>
                  <a:lnTo>
                    <a:pt x="1542" y="1463"/>
                  </a:lnTo>
                  <a:lnTo>
                    <a:pt x="1542" y="1464"/>
                  </a:lnTo>
                  <a:lnTo>
                    <a:pt x="1542" y="1466"/>
                  </a:lnTo>
                  <a:lnTo>
                    <a:pt x="1541" y="1467"/>
                  </a:lnTo>
                  <a:lnTo>
                    <a:pt x="1541" y="1468"/>
                  </a:lnTo>
                  <a:lnTo>
                    <a:pt x="1539" y="1468"/>
                  </a:lnTo>
                  <a:lnTo>
                    <a:pt x="1538" y="1470"/>
                  </a:lnTo>
                  <a:lnTo>
                    <a:pt x="1537" y="1470"/>
                  </a:lnTo>
                  <a:lnTo>
                    <a:pt x="1535" y="1470"/>
                  </a:lnTo>
                  <a:lnTo>
                    <a:pt x="1534" y="1468"/>
                  </a:lnTo>
                  <a:lnTo>
                    <a:pt x="1533" y="1468"/>
                  </a:lnTo>
                  <a:lnTo>
                    <a:pt x="1533" y="1467"/>
                  </a:lnTo>
                  <a:lnTo>
                    <a:pt x="1532" y="1467"/>
                  </a:lnTo>
                  <a:lnTo>
                    <a:pt x="1530" y="1468"/>
                  </a:lnTo>
                  <a:lnTo>
                    <a:pt x="1529" y="1468"/>
                  </a:lnTo>
                  <a:lnTo>
                    <a:pt x="1528" y="1468"/>
                  </a:lnTo>
                  <a:lnTo>
                    <a:pt x="1526" y="1470"/>
                  </a:lnTo>
                  <a:lnTo>
                    <a:pt x="1525" y="1474"/>
                  </a:lnTo>
                  <a:lnTo>
                    <a:pt x="1524" y="1475"/>
                  </a:lnTo>
                  <a:lnTo>
                    <a:pt x="1520" y="1475"/>
                  </a:lnTo>
                  <a:lnTo>
                    <a:pt x="1520" y="1476"/>
                  </a:lnTo>
                  <a:lnTo>
                    <a:pt x="1518" y="1476"/>
                  </a:lnTo>
                  <a:lnTo>
                    <a:pt x="1517" y="1475"/>
                  </a:lnTo>
                  <a:lnTo>
                    <a:pt x="1516" y="1476"/>
                  </a:lnTo>
                  <a:lnTo>
                    <a:pt x="1514" y="1476"/>
                  </a:lnTo>
                  <a:lnTo>
                    <a:pt x="1513" y="1476"/>
                  </a:lnTo>
                  <a:lnTo>
                    <a:pt x="1512" y="1476"/>
                  </a:lnTo>
                  <a:lnTo>
                    <a:pt x="1511" y="1477"/>
                  </a:lnTo>
                  <a:lnTo>
                    <a:pt x="1509" y="1477"/>
                  </a:lnTo>
                  <a:lnTo>
                    <a:pt x="1509" y="1479"/>
                  </a:lnTo>
                  <a:lnTo>
                    <a:pt x="1508" y="1479"/>
                  </a:lnTo>
                  <a:lnTo>
                    <a:pt x="1507" y="1479"/>
                  </a:lnTo>
                  <a:lnTo>
                    <a:pt x="1505" y="1479"/>
                  </a:lnTo>
                  <a:lnTo>
                    <a:pt x="1504" y="1479"/>
                  </a:lnTo>
                  <a:lnTo>
                    <a:pt x="1503" y="1479"/>
                  </a:lnTo>
                  <a:lnTo>
                    <a:pt x="1501" y="1477"/>
                  </a:lnTo>
                  <a:lnTo>
                    <a:pt x="1503" y="1477"/>
                  </a:lnTo>
                  <a:lnTo>
                    <a:pt x="1503" y="1476"/>
                  </a:lnTo>
                  <a:lnTo>
                    <a:pt x="1500" y="1476"/>
                  </a:lnTo>
                  <a:lnTo>
                    <a:pt x="1496" y="1476"/>
                  </a:lnTo>
                  <a:lnTo>
                    <a:pt x="1492" y="1477"/>
                  </a:lnTo>
                  <a:lnTo>
                    <a:pt x="1491" y="1477"/>
                  </a:lnTo>
                  <a:lnTo>
                    <a:pt x="1487" y="1477"/>
                  </a:lnTo>
                  <a:lnTo>
                    <a:pt x="1484" y="1476"/>
                  </a:lnTo>
                  <a:lnTo>
                    <a:pt x="1483" y="1475"/>
                  </a:lnTo>
                  <a:lnTo>
                    <a:pt x="1480" y="1474"/>
                  </a:lnTo>
                  <a:lnTo>
                    <a:pt x="1479" y="1471"/>
                  </a:lnTo>
                  <a:lnTo>
                    <a:pt x="1478" y="1470"/>
                  </a:lnTo>
                  <a:lnTo>
                    <a:pt x="1478" y="1467"/>
                  </a:lnTo>
                  <a:lnTo>
                    <a:pt x="1476" y="1464"/>
                  </a:lnTo>
                  <a:lnTo>
                    <a:pt x="1475" y="1462"/>
                  </a:lnTo>
                  <a:lnTo>
                    <a:pt x="1474" y="1460"/>
                  </a:lnTo>
                  <a:lnTo>
                    <a:pt x="1471" y="1460"/>
                  </a:lnTo>
                  <a:lnTo>
                    <a:pt x="1469" y="1462"/>
                  </a:lnTo>
                  <a:lnTo>
                    <a:pt x="1466" y="1463"/>
                  </a:lnTo>
                  <a:lnTo>
                    <a:pt x="1463" y="1464"/>
                  </a:lnTo>
                  <a:lnTo>
                    <a:pt x="1461" y="1467"/>
                  </a:lnTo>
                  <a:lnTo>
                    <a:pt x="1458" y="1468"/>
                  </a:lnTo>
                  <a:lnTo>
                    <a:pt x="1456" y="1470"/>
                  </a:lnTo>
                  <a:lnTo>
                    <a:pt x="1452" y="1471"/>
                  </a:lnTo>
                  <a:lnTo>
                    <a:pt x="1448" y="1471"/>
                  </a:lnTo>
                  <a:lnTo>
                    <a:pt x="1445" y="1471"/>
                  </a:lnTo>
                  <a:lnTo>
                    <a:pt x="1441" y="1471"/>
                  </a:lnTo>
                  <a:lnTo>
                    <a:pt x="1436" y="1470"/>
                  </a:lnTo>
                  <a:lnTo>
                    <a:pt x="1432" y="1470"/>
                  </a:lnTo>
                  <a:lnTo>
                    <a:pt x="1431" y="1468"/>
                  </a:lnTo>
                  <a:lnTo>
                    <a:pt x="1427" y="1468"/>
                  </a:lnTo>
                  <a:lnTo>
                    <a:pt x="1421" y="1468"/>
                  </a:lnTo>
                  <a:lnTo>
                    <a:pt x="1419" y="1470"/>
                  </a:lnTo>
                  <a:lnTo>
                    <a:pt x="1416" y="1470"/>
                  </a:lnTo>
                  <a:lnTo>
                    <a:pt x="1414" y="1471"/>
                  </a:lnTo>
                  <a:lnTo>
                    <a:pt x="1411" y="1472"/>
                  </a:lnTo>
                  <a:lnTo>
                    <a:pt x="1410" y="1476"/>
                  </a:lnTo>
                  <a:lnTo>
                    <a:pt x="1410" y="1479"/>
                  </a:lnTo>
                  <a:lnTo>
                    <a:pt x="1410" y="1483"/>
                  </a:lnTo>
                  <a:lnTo>
                    <a:pt x="1410" y="1484"/>
                  </a:lnTo>
                  <a:lnTo>
                    <a:pt x="1410" y="1487"/>
                  </a:lnTo>
                  <a:lnTo>
                    <a:pt x="1411" y="1489"/>
                  </a:lnTo>
                  <a:lnTo>
                    <a:pt x="1412" y="1491"/>
                  </a:lnTo>
                  <a:lnTo>
                    <a:pt x="1415" y="1489"/>
                  </a:lnTo>
                  <a:lnTo>
                    <a:pt x="1418" y="1489"/>
                  </a:lnTo>
                  <a:lnTo>
                    <a:pt x="1420" y="1488"/>
                  </a:lnTo>
                  <a:lnTo>
                    <a:pt x="1421" y="1487"/>
                  </a:lnTo>
                  <a:lnTo>
                    <a:pt x="1424" y="1485"/>
                  </a:lnTo>
                  <a:lnTo>
                    <a:pt x="1428" y="1485"/>
                  </a:lnTo>
                  <a:lnTo>
                    <a:pt x="1431" y="1485"/>
                  </a:lnTo>
                  <a:lnTo>
                    <a:pt x="1433" y="1485"/>
                  </a:lnTo>
                  <a:lnTo>
                    <a:pt x="1436" y="1488"/>
                  </a:lnTo>
                  <a:lnTo>
                    <a:pt x="1435" y="1489"/>
                  </a:lnTo>
                  <a:lnTo>
                    <a:pt x="1432" y="1491"/>
                  </a:lnTo>
                  <a:lnTo>
                    <a:pt x="1431" y="1493"/>
                  </a:lnTo>
                  <a:lnTo>
                    <a:pt x="1428" y="1494"/>
                  </a:lnTo>
                  <a:lnTo>
                    <a:pt x="1428" y="1496"/>
                  </a:lnTo>
                  <a:lnTo>
                    <a:pt x="1429" y="1497"/>
                  </a:lnTo>
                  <a:lnTo>
                    <a:pt x="1429" y="1500"/>
                  </a:lnTo>
                  <a:lnTo>
                    <a:pt x="1432" y="1501"/>
                  </a:lnTo>
                  <a:lnTo>
                    <a:pt x="1433" y="1502"/>
                  </a:lnTo>
                  <a:lnTo>
                    <a:pt x="1432" y="1505"/>
                  </a:lnTo>
                  <a:lnTo>
                    <a:pt x="1431" y="1508"/>
                  </a:lnTo>
                  <a:lnTo>
                    <a:pt x="1428" y="1508"/>
                  </a:lnTo>
                  <a:lnTo>
                    <a:pt x="1425" y="1509"/>
                  </a:lnTo>
                  <a:lnTo>
                    <a:pt x="1421" y="1509"/>
                  </a:lnTo>
                  <a:lnTo>
                    <a:pt x="1420" y="1510"/>
                  </a:lnTo>
                  <a:lnTo>
                    <a:pt x="1418" y="1511"/>
                  </a:lnTo>
                  <a:lnTo>
                    <a:pt x="1416" y="1513"/>
                  </a:lnTo>
                  <a:lnTo>
                    <a:pt x="1415" y="1515"/>
                  </a:lnTo>
                  <a:lnTo>
                    <a:pt x="1416" y="1518"/>
                  </a:lnTo>
                  <a:lnTo>
                    <a:pt x="1418" y="1519"/>
                  </a:lnTo>
                  <a:lnTo>
                    <a:pt x="1420" y="1521"/>
                  </a:lnTo>
                  <a:lnTo>
                    <a:pt x="1421" y="1523"/>
                  </a:lnTo>
                  <a:lnTo>
                    <a:pt x="1425" y="1526"/>
                  </a:lnTo>
                  <a:lnTo>
                    <a:pt x="1439" y="1536"/>
                  </a:lnTo>
                  <a:lnTo>
                    <a:pt x="1411" y="1535"/>
                  </a:lnTo>
                  <a:lnTo>
                    <a:pt x="1407" y="1539"/>
                  </a:lnTo>
                  <a:lnTo>
                    <a:pt x="1403" y="1539"/>
                  </a:lnTo>
                  <a:lnTo>
                    <a:pt x="1387" y="1539"/>
                  </a:lnTo>
                  <a:lnTo>
                    <a:pt x="1369" y="1539"/>
                  </a:lnTo>
                  <a:lnTo>
                    <a:pt x="1360" y="1536"/>
                  </a:lnTo>
                  <a:lnTo>
                    <a:pt x="1351" y="1532"/>
                  </a:lnTo>
                  <a:lnTo>
                    <a:pt x="1340" y="1526"/>
                  </a:lnTo>
                  <a:lnTo>
                    <a:pt x="1326" y="1522"/>
                  </a:lnTo>
                  <a:lnTo>
                    <a:pt x="1319" y="1518"/>
                  </a:lnTo>
                  <a:lnTo>
                    <a:pt x="1314" y="1515"/>
                  </a:lnTo>
                  <a:lnTo>
                    <a:pt x="1313" y="1514"/>
                  </a:lnTo>
                  <a:lnTo>
                    <a:pt x="1309" y="1510"/>
                  </a:lnTo>
                  <a:lnTo>
                    <a:pt x="1306" y="1508"/>
                  </a:lnTo>
                  <a:lnTo>
                    <a:pt x="1305" y="1506"/>
                  </a:lnTo>
                  <a:lnTo>
                    <a:pt x="1301" y="1502"/>
                  </a:lnTo>
                  <a:lnTo>
                    <a:pt x="1290" y="1493"/>
                  </a:lnTo>
                  <a:lnTo>
                    <a:pt x="1287" y="1492"/>
                  </a:lnTo>
                  <a:lnTo>
                    <a:pt x="1287" y="1491"/>
                  </a:lnTo>
                  <a:lnTo>
                    <a:pt x="1285" y="1489"/>
                  </a:lnTo>
                  <a:lnTo>
                    <a:pt x="1284" y="1489"/>
                  </a:lnTo>
                  <a:lnTo>
                    <a:pt x="1284" y="1488"/>
                  </a:lnTo>
                  <a:lnTo>
                    <a:pt x="1283" y="1488"/>
                  </a:lnTo>
                  <a:lnTo>
                    <a:pt x="1281" y="1488"/>
                  </a:lnTo>
                  <a:lnTo>
                    <a:pt x="1280" y="1488"/>
                  </a:lnTo>
                  <a:lnTo>
                    <a:pt x="1279" y="1488"/>
                  </a:lnTo>
                  <a:lnTo>
                    <a:pt x="1279" y="1487"/>
                  </a:lnTo>
                  <a:lnTo>
                    <a:pt x="1279" y="1485"/>
                  </a:lnTo>
                  <a:lnTo>
                    <a:pt x="1279" y="1484"/>
                  </a:lnTo>
                  <a:lnTo>
                    <a:pt x="1279" y="1483"/>
                  </a:lnTo>
                  <a:lnTo>
                    <a:pt x="1277" y="1483"/>
                  </a:lnTo>
                  <a:lnTo>
                    <a:pt x="1277" y="1481"/>
                  </a:lnTo>
                  <a:lnTo>
                    <a:pt x="1276" y="1481"/>
                  </a:lnTo>
                  <a:lnTo>
                    <a:pt x="1275" y="1481"/>
                  </a:lnTo>
                  <a:lnTo>
                    <a:pt x="1273" y="1481"/>
                  </a:lnTo>
                  <a:lnTo>
                    <a:pt x="1272" y="1481"/>
                  </a:lnTo>
                  <a:lnTo>
                    <a:pt x="1271" y="1481"/>
                  </a:lnTo>
                  <a:lnTo>
                    <a:pt x="1270" y="1481"/>
                  </a:lnTo>
                  <a:lnTo>
                    <a:pt x="1270" y="1483"/>
                  </a:lnTo>
                  <a:lnTo>
                    <a:pt x="1268" y="1483"/>
                  </a:lnTo>
                  <a:lnTo>
                    <a:pt x="1263" y="1480"/>
                  </a:lnTo>
                  <a:lnTo>
                    <a:pt x="1263" y="1479"/>
                  </a:lnTo>
                  <a:lnTo>
                    <a:pt x="1263" y="1477"/>
                  </a:lnTo>
                  <a:lnTo>
                    <a:pt x="1262" y="1477"/>
                  </a:lnTo>
                  <a:lnTo>
                    <a:pt x="1262" y="1476"/>
                  </a:lnTo>
                  <a:lnTo>
                    <a:pt x="1263" y="1476"/>
                  </a:lnTo>
                  <a:lnTo>
                    <a:pt x="1264" y="1476"/>
                  </a:lnTo>
                  <a:lnTo>
                    <a:pt x="1266" y="1476"/>
                  </a:lnTo>
                  <a:lnTo>
                    <a:pt x="1267" y="1476"/>
                  </a:lnTo>
                  <a:lnTo>
                    <a:pt x="1267" y="1475"/>
                  </a:lnTo>
                  <a:lnTo>
                    <a:pt x="1267" y="1474"/>
                  </a:lnTo>
                  <a:lnTo>
                    <a:pt x="1266" y="1474"/>
                  </a:lnTo>
                  <a:lnTo>
                    <a:pt x="1266" y="1472"/>
                  </a:lnTo>
                  <a:lnTo>
                    <a:pt x="1266" y="1471"/>
                  </a:lnTo>
                  <a:lnTo>
                    <a:pt x="1264" y="1471"/>
                  </a:lnTo>
                  <a:lnTo>
                    <a:pt x="1263" y="1471"/>
                  </a:lnTo>
                  <a:lnTo>
                    <a:pt x="1263" y="1470"/>
                  </a:lnTo>
                  <a:lnTo>
                    <a:pt x="1262" y="1470"/>
                  </a:lnTo>
                  <a:lnTo>
                    <a:pt x="1262" y="1468"/>
                  </a:lnTo>
                  <a:lnTo>
                    <a:pt x="1262" y="1470"/>
                  </a:lnTo>
                  <a:lnTo>
                    <a:pt x="1260" y="1468"/>
                  </a:lnTo>
                  <a:lnTo>
                    <a:pt x="1259" y="1468"/>
                  </a:lnTo>
                  <a:lnTo>
                    <a:pt x="1259" y="1467"/>
                  </a:lnTo>
                  <a:lnTo>
                    <a:pt x="1258" y="1467"/>
                  </a:lnTo>
                  <a:lnTo>
                    <a:pt x="1256" y="1467"/>
                  </a:lnTo>
                  <a:lnTo>
                    <a:pt x="1256" y="1466"/>
                  </a:lnTo>
                  <a:lnTo>
                    <a:pt x="1255" y="1466"/>
                  </a:lnTo>
                  <a:lnTo>
                    <a:pt x="1254" y="1466"/>
                  </a:lnTo>
                  <a:lnTo>
                    <a:pt x="1253" y="1466"/>
                  </a:lnTo>
                  <a:lnTo>
                    <a:pt x="1251" y="1466"/>
                  </a:lnTo>
                  <a:lnTo>
                    <a:pt x="1250" y="1466"/>
                  </a:lnTo>
                  <a:lnTo>
                    <a:pt x="1249" y="1466"/>
                  </a:lnTo>
                  <a:lnTo>
                    <a:pt x="1249" y="1464"/>
                  </a:lnTo>
                  <a:lnTo>
                    <a:pt x="1249" y="1466"/>
                  </a:lnTo>
                  <a:lnTo>
                    <a:pt x="1247" y="1466"/>
                  </a:lnTo>
                  <a:lnTo>
                    <a:pt x="1246" y="1464"/>
                  </a:lnTo>
                  <a:lnTo>
                    <a:pt x="1245" y="1463"/>
                  </a:lnTo>
                  <a:lnTo>
                    <a:pt x="1243" y="1463"/>
                  </a:lnTo>
                  <a:lnTo>
                    <a:pt x="1243" y="1462"/>
                  </a:lnTo>
                  <a:lnTo>
                    <a:pt x="1242" y="1462"/>
                  </a:lnTo>
                  <a:lnTo>
                    <a:pt x="1242" y="1460"/>
                  </a:lnTo>
                  <a:lnTo>
                    <a:pt x="1241" y="1460"/>
                  </a:lnTo>
                  <a:lnTo>
                    <a:pt x="1239" y="1459"/>
                  </a:lnTo>
                  <a:lnTo>
                    <a:pt x="1238" y="1459"/>
                  </a:lnTo>
                  <a:lnTo>
                    <a:pt x="1237" y="1458"/>
                  </a:lnTo>
                  <a:lnTo>
                    <a:pt x="1237" y="1457"/>
                  </a:lnTo>
                  <a:lnTo>
                    <a:pt x="1235" y="1457"/>
                  </a:lnTo>
                  <a:lnTo>
                    <a:pt x="1234" y="1455"/>
                  </a:lnTo>
                  <a:lnTo>
                    <a:pt x="1229" y="1455"/>
                  </a:lnTo>
                  <a:lnTo>
                    <a:pt x="1226" y="1453"/>
                  </a:lnTo>
                  <a:lnTo>
                    <a:pt x="1224" y="1450"/>
                  </a:lnTo>
                  <a:lnTo>
                    <a:pt x="1225" y="1449"/>
                  </a:lnTo>
                  <a:lnTo>
                    <a:pt x="1224" y="1447"/>
                  </a:lnTo>
                  <a:lnTo>
                    <a:pt x="1224" y="1446"/>
                  </a:lnTo>
                  <a:lnTo>
                    <a:pt x="1224" y="1445"/>
                  </a:lnTo>
                  <a:lnTo>
                    <a:pt x="1222" y="1445"/>
                  </a:lnTo>
                  <a:lnTo>
                    <a:pt x="1222" y="1443"/>
                  </a:lnTo>
                  <a:lnTo>
                    <a:pt x="1222" y="1442"/>
                  </a:lnTo>
                  <a:lnTo>
                    <a:pt x="1221" y="1442"/>
                  </a:lnTo>
                  <a:lnTo>
                    <a:pt x="1221" y="1441"/>
                  </a:lnTo>
                  <a:lnTo>
                    <a:pt x="1220" y="1441"/>
                  </a:lnTo>
                  <a:lnTo>
                    <a:pt x="1220" y="1439"/>
                  </a:lnTo>
                  <a:lnTo>
                    <a:pt x="1218" y="1439"/>
                  </a:lnTo>
                  <a:lnTo>
                    <a:pt x="1218" y="1438"/>
                  </a:lnTo>
                  <a:lnTo>
                    <a:pt x="1216" y="1434"/>
                  </a:lnTo>
                  <a:lnTo>
                    <a:pt x="1215" y="1433"/>
                  </a:lnTo>
                  <a:lnTo>
                    <a:pt x="1215" y="1432"/>
                  </a:lnTo>
                  <a:lnTo>
                    <a:pt x="1215" y="1430"/>
                  </a:lnTo>
                  <a:lnTo>
                    <a:pt x="1215" y="1429"/>
                  </a:lnTo>
                  <a:lnTo>
                    <a:pt x="1215" y="1428"/>
                  </a:lnTo>
                  <a:lnTo>
                    <a:pt x="1213" y="1428"/>
                  </a:lnTo>
                  <a:lnTo>
                    <a:pt x="1212" y="1428"/>
                  </a:lnTo>
                  <a:lnTo>
                    <a:pt x="1211" y="1428"/>
                  </a:lnTo>
                  <a:lnTo>
                    <a:pt x="1209" y="1428"/>
                  </a:lnTo>
                  <a:lnTo>
                    <a:pt x="1209" y="1426"/>
                  </a:lnTo>
                  <a:lnTo>
                    <a:pt x="1201" y="1421"/>
                  </a:lnTo>
                  <a:lnTo>
                    <a:pt x="1195" y="1419"/>
                  </a:lnTo>
                  <a:lnTo>
                    <a:pt x="1188" y="1417"/>
                  </a:lnTo>
                  <a:lnTo>
                    <a:pt x="1184" y="1417"/>
                  </a:lnTo>
                  <a:lnTo>
                    <a:pt x="1184" y="1416"/>
                  </a:lnTo>
                  <a:lnTo>
                    <a:pt x="1183" y="1416"/>
                  </a:lnTo>
                  <a:lnTo>
                    <a:pt x="1183" y="1415"/>
                  </a:lnTo>
                  <a:lnTo>
                    <a:pt x="1182" y="1413"/>
                  </a:lnTo>
                  <a:lnTo>
                    <a:pt x="1180" y="1413"/>
                  </a:lnTo>
                  <a:lnTo>
                    <a:pt x="1179" y="1413"/>
                  </a:lnTo>
                  <a:lnTo>
                    <a:pt x="1178" y="1413"/>
                  </a:lnTo>
                  <a:lnTo>
                    <a:pt x="1177" y="1413"/>
                  </a:lnTo>
                  <a:lnTo>
                    <a:pt x="1175" y="1413"/>
                  </a:lnTo>
                  <a:lnTo>
                    <a:pt x="1175" y="1412"/>
                  </a:lnTo>
                  <a:lnTo>
                    <a:pt x="1174" y="1412"/>
                  </a:lnTo>
                  <a:lnTo>
                    <a:pt x="1173" y="1411"/>
                  </a:lnTo>
                  <a:lnTo>
                    <a:pt x="1171" y="1411"/>
                  </a:lnTo>
                  <a:lnTo>
                    <a:pt x="1170" y="1411"/>
                  </a:lnTo>
                  <a:lnTo>
                    <a:pt x="1169" y="1411"/>
                  </a:lnTo>
                  <a:lnTo>
                    <a:pt x="1167" y="1411"/>
                  </a:lnTo>
                  <a:lnTo>
                    <a:pt x="1166" y="1411"/>
                  </a:lnTo>
                  <a:lnTo>
                    <a:pt x="1165" y="1411"/>
                  </a:lnTo>
                  <a:lnTo>
                    <a:pt x="1163" y="1411"/>
                  </a:lnTo>
                  <a:lnTo>
                    <a:pt x="1162" y="1411"/>
                  </a:lnTo>
                  <a:lnTo>
                    <a:pt x="1161" y="1411"/>
                  </a:lnTo>
                  <a:lnTo>
                    <a:pt x="1160" y="1411"/>
                  </a:lnTo>
                  <a:lnTo>
                    <a:pt x="1160" y="1412"/>
                  </a:lnTo>
                  <a:lnTo>
                    <a:pt x="1160" y="1411"/>
                  </a:lnTo>
                  <a:lnTo>
                    <a:pt x="1158" y="1411"/>
                  </a:lnTo>
                  <a:lnTo>
                    <a:pt x="1157" y="1411"/>
                  </a:lnTo>
                  <a:lnTo>
                    <a:pt x="1156" y="1412"/>
                  </a:lnTo>
                  <a:lnTo>
                    <a:pt x="1156" y="1411"/>
                  </a:lnTo>
                  <a:lnTo>
                    <a:pt x="1154" y="1411"/>
                  </a:lnTo>
                  <a:lnTo>
                    <a:pt x="1153" y="1411"/>
                  </a:lnTo>
                  <a:lnTo>
                    <a:pt x="1152" y="1411"/>
                  </a:lnTo>
                  <a:lnTo>
                    <a:pt x="1150" y="1411"/>
                  </a:lnTo>
                  <a:lnTo>
                    <a:pt x="1150" y="1412"/>
                  </a:lnTo>
                  <a:lnTo>
                    <a:pt x="1150" y="1413"/>
                  </a:lnTo>
                  <a:lnTo>
                    <a:pt x="1149" y="1412"/>
                  </a:lnTo>
                  <a:lnTo>
                    <a:pt x="1148" y="1412"/>
                  </a:lnTo>
                  <a:lnTo>
                    <a:pt x="1146" y="1413"/>
                  </a:lnTo>
                  <a:lnTo>
                    <a:pt x="1145" y="1413"/>
                  </a:lnTo>
                  <a:lnTo>
                    <a:pt x="1145" y="1415"/>
                  </a:lnTo>
                  <a:lnTo>
                    <a:pt x="1144" y="1415"/>
                  </a:lnTo>
                  <a:lnTo>
                    <a:pt x="1144" y="1413"/>
                  </a:lnTo>
                  <a:lnTo>
                    <a:pt x="1142" y="1413"/>
                  </a:lnTo>
                  <a:lnTo>
                    <a:pt x="1141" y="1413"/>
                  </a:lnTo>
                  <a:lnTo>
                    <a:pt x="1140" y="1413"/>
                  </a:lnTo>
                  <a:lnTo>
                    <a:pt x="1139" y="1413"/>
                  </a:lnTo>
                  <a:lnTo>
                    <a:pt x="1137" y="1413"/>
                  </a:lnTo>
                  <a:lnTo>
                    <a:pt x="1136" y="1413"/>
                  </a:lnTo>
                  <a:lnTo>
                    <a:pt x="1133" y="1415"/>
                  </a:lnTo>
                  <a:lnTo>
                    <a:pt x="1135" y="1415"/>
                  </a:lnTo>
                  <a:lnTo>
                    <a:pt x="1135" y="1416"/>
                  </a:lnTo>
                  <a:lnTo>
                    <a:pt x="1136" y="1416"/>
                  </a:lnTo>
                  <a:lnTo>
                    <a:pt x="1136" y="1419"/>
                  </a:lnTo>
                  <a:lnTo>
                    <a:pt x="1136" y="1421"/>
                  </a:lnTo>
                  <a:lnTo>
                    <a:pt x="1136" y="1422"/>
                  </a:lnTo>
                  <a:lnTo>
                    <a:pt x="1136" y="1425"/>
                  </a:lnTo>
                  <a:lnTo>
                    <a:pt x="1135" y="1426"/>
                  </a:lnTo>
                  <a:lnTo>
                    <a:pt x="1135" y="1428"/>
                  </a:lnTo>
                  <a:lnTo>
                    <a:pt x="1135" y="1429"/>
                  </a:lnTo>
                  <a:lnTo>
                    <a:pt x="1133" y="1432"/>
                  </a:lnTo>
                  <a:lnTo>
                    <a:pt x="1131" y="1439"/>
                  </a:lnTo>
                  <a:lnTo>
                    <a:pt x="1131" y="1441"/>
                  </a:lnTo>
                  <a:lnTo>
                    <a:pt x="1131" y="1442"/>
                  </a:lnTo>
                  <a:lnTo>
                    <a:pt x="1131" y="1443"/>
                  </a:lnTo>
                  <a:lnTo>
                    <a:pt x="1131" y="1445"/>
                  </a:lnTo>
                  <a:lnTo>
                    <a:pt x="1131" y="1446"/>
                  </a:lnTo>
                  <a:lnTo>
                    <a:pt x="1128" y="1446"/>
                  </a:lnTo>
                  <a:lnTo>
                    <a:pt x="1127" y="1447"/>
                  </a:lnTo>
                  <a:lnTo>
                    <a:pt x="1125" y="1447"/>
                  </a:lnTo>
                  <a:lnTo>
                    <a:pt x="1123" y="1449"/>
                  </a:lnTo>
                  <a:lnTo>
                    <a:pt x="1122" y="1450"/>
                  </a:lnTo>
                  <a:lnTo>
                    <a:pt x="1119" y="1451"/>
                  </a:lnTo>
                  <a:lnTo>
                    <a:pt x="1116" y="1453"/>
                  </a:lnTo>
                  <a:lnTo>
                    <a:pt x="1114" y="1453"/>
                  </a:lnTo>
                  <a:lnTo>
                    <a:pt x="1112" y="1454"/>
                  </a:lnTo>
                  <a:lnTo>
                    <a:pt x="1110" y="1454"/>
                  </a:lnTo>
                  <a:lnTo>
                    <a:pt x="1108" y="1455"/>
                  </a:lnTo>
                  <a:lnTo>
                    <a:pt x="1106" y="1455"/>
                  </a:lnTo>
                  <a:lnTo>
                    <a:pt x="1106" y="1454"/>
                  </a:lnTo>
                  <a:lnTo>
                    <a:pt x="1104" y="1453"/>
                  </a:lnTo>
                  <a:lnTo>
                    <a:pt x="1099" y="1457"/>
                  </a:lnTo>
                  <a:lnTo>
                    <a:pt x="1097" y="1460"/>
                  </a:lnTo>
                  <a:lnTo>
                    <a:pt x="1084" y="1464"/>
                  </a:lnTo>
                  <a:lnTo>
                    <a:pt x="1077" y="1468"/>
                  </a:lnTo>
                  <a:lnTo>
                    <a:pt x="1051" y="1481"/>
                  </a:lnTo>
                  <a:lnTo>
                    <a:pt x="1040" y="1485"/>
                  </a:lnTo>
                  <a:lnTo>
                    <a:pt x="1029" y="1489"/>
                  </a:lnTo>
                  <a:lnTo>
                    <a:pt x="1025" y="1491"/>
                  </a:lnTo>
                  <a:lnTo>
                    <a:pt x="1018" y="1493"/>
                  </a:lnTo>
                  <a:lnTo>
                    <a:pt x="1017" y="1498"/>
                  </a:lnTo>
                  <a:lnTo>
                    <a:pt x="1017" y="1501"/>
                  </a:lnTo>
                  <a:lnTo>
                    <a:pt x="1017" y="1502"/>
                  </a:lnTo>
                  <a:lnTo>
                    <a:pt x="1017" y="1506"/>
                  </a:lnTo>
                  <a:lnTo>
                    <a:pt x="1018" y="1513"/>
                  </a:lnTo>
                  <a:lnTo>
                    <a:pt x="1017" y="1519"/>
                  </a:lnTo>
                  <a:lnTo>
                    <a:pt x="1019" y="1542"/>
                  </a:lnTo>
                  <a:lnTo>
                    <a:pt x="1019" y="1543"/>
                  </a:lnTo>
                  <a:lnTo>
                    <a:pt x="1019" y="1544"/>
                  </a:lnTo>
                  <a:lnTo>
                    <a:pt x="1021" y="1544"/>
                  </a:lnTo>
                  <a:lnTo>
                    <a:pt x="1022" y="1546"/>
                  </a:lnTo>
                  <a:lnTo>
                    <a:pt x="1022" y="1547"/>
                  </a:lnTo>
                  <a:lnTo>
                    <a:pt x="1023" y="1548"/>
                  </a:lnTo>
                  <a:lnTo>
                    <a:pt x="1023" y="1549"/>
                  </a:lnTo>
                  <a:lnTo>
                    <a:pt x="1023" y="1551"/>
                  </a:lnTo>
                  <a:lnTo>
                    <a:pt x="1025" y="1552"/>
                  </a:lnTo>
                  <a:lnTo>
                    <a:pt x="1025" y="1553"/>
                  </a:lnTo>
                  <a:lnTo>
                    <a:pt x="1025" y="1555"/>
                  </a:lnTo>
                  <a:lnTo>
                    <a:pt x="1025" y="1556"/>
                  </a:lnTo>
                  <a:lnTo>
                    <a:pt x="1025" y="1557"/>
                  </a:lnTo>
                  <a:lnTo>
                    <a:pt x="1025" y="1559"/>
                  </a:lnTo>
                  <a:lnTo>
                    <a:pt x="1025" y="1560"/>
                  </a:lnTo>
                  <a:lnTo>
                    <a:pt x="1023" y="1560"/>
                  </a:lnTo>
                  <a:lnTo>
                    <a:pt x="1023" y="1561"/>
                  </a:lnTo>
                  <a:lnTo>
                    <a:pt x="1022" y="1561"/>
                  </a:lnTo>
                  <a:lnTo>
                    <a:pt x="1022" y="1563"/>
                  </a:lnTo>
                  <a:lnTo>
                    <a:pt x="1022" y="1564"/>
                  </a:lnTo>
                  <a:lnTo>
                    <a:pt x="1021" y="1565"/>
                  </a:lnTo>
                  <a:lnTo>
                    <a:pt x="1021" y="1566"/>
                  </a:lnTo>
                  <a:lnTo>
                    <a:pt x="1021" y="1568"/>
                  </a:lnTo>
                  <a:lnTo>
                    <a:pt x="1022" y="1569"/>
                  </a:lnTo>
                  <a:lnTo>
                    <a:pt x="1023" y="1569"/>
                  </a:lnTo>
                  <a:lnTo>
                    <a:pt x="1026" y="1569"/>
                  </a:lnTo>
                  <a:lnTo>
                    <a:pt x="1026" y="1570"/>
                  </a:lnTo>
                  <a:lnTo>
                    <a:pt x="1027" y="1570"/>
                  </a:lnTo>
                  <a:lnTo>
                    <a:pt x="1029" y="1570"/>
                  </a:lnTo>
                  <a:lnTo>
                    <a:pt x="1029" y="1572"/>
                  </a:lnTo>
                  <a:lnTo>
                    <a:pt x="1029" y="1573"/>
                  </a:lnTo>
                  <a:lnTo>
                    <a:pt x="1030" y="1573"/>
                  </a:lnTo>
                  <a:lnTo>
                    <a:pt x="1030" y="1574"/>
                  </a:lnTo>
                  <a:lnTo>
                    <a:pt x="1029" y="1576"/>
                  </a:lnTo>
                  <a:lnTo>
                    <a:pt x="1029" y="1577"/>
                  </a:lnTo>
                  <a:lnTo>
                    <a:pt x="1030" y="1578"/>
                  </a:lnTo>
                  <a:lnTo>
                    <a:pt x="1031" y="1580"/>
                  </a:lnTo>
                  <a:lnTo>
                    <a:pt x="1034" y="1583"/>
                  </a:lnTo>
                  <a:lnTo>
                    <a:pt x="1036" y="1585"/>
                  </a:lnTo>
                  <a:lnTo>
                    <a:pt x="1038" y="1586"/>
                  </a:lnTo>
                  <a:lnTo>
                    <a:pt x="1038" y="1587"/>
                  </a:lnTo>
                  <a:lnTo>
                    <a:pt x="1039" y="1589"/>
                  </a:lnTo>
                  <a:lnTo>
                    <a:pt x="1039" y="1590"/>
                  </a:lnTo>
                  <a:lnTo>
                    <a:pt x="1039" y="1591"/>
                  </a:lnTo>
                  <a:lnTo>
                    <a:pt x="1036" y="1593"/>
                  </a:lnTo>
                  <a:lnTo>
                    <a:pt x="1035" y="1593"/>
                  </a:lnTo>
                  <a:lnTo>
                    <a:pt x="1034" y="1593"/>
                  </a:lnTo>
                  <a:lnTo>
                    <a:pt x="1031" y="1593"/>
                  </a:lnTo>
                  <a:lnTo>
                    <a:pt x="1030" y="1591"/>
                  </a:lnTo>
                  <a:lnTo>
                    <a:pt x="1029" y="1591"/>
                  </a:lnTo>
                  <a:lnTo>
                    <a:pt x="1029" y="1590"/>
                  </a:lnTo>
                  <a:lnTo>
                    <a:pt x="1027" y="1590"/>
                  </a:lnTo>
                  <a:lnTo>
                    <a:pt x="1026" y="1589"/>
                  </a:lnTo>
                  <a:lnTo>
                    <a:pt x="1025" y="1589"/>
                  </a:lnTo>
                  <a:lnTo>
                    <a:pt x="1023" y="1589"/>
                  </a:lnTo>
                  <a:lnTo>
                    <a:pt x="1023" y="1587"/>
                  </a:lnTo>
                  <a:lnTo>
                    <a:pt x="1022" y="1587"/>
                  </a:lnTo>
                  <a:lnTo>
                    <a:pt x="1021" y="1587"/>
                  </a:lnTo>
                  <a:lnTo>
                    <a:pt x="1019" y="1587"/>
                  </a:lnTo>
                  <a:lnTo>
                    <a:pt x="1018" y="1587"/>
                  </a:lnTo>
                  <a:lnTo>
                    <a:pt x="1018" y="1589"/>
                  </a:lnTo>
                  <a:lnTo>
                    <a:pt x="1017" y="1589"/>
                  </a:lnTo>
                  <a:lnTo>
                    <a:pt x="1015" y="1590"/>
                  </a:lnTo>
                  <a:lnTo>
                    <a:pt x="1014" y="1590"/>
                  </a:lnTo>
                  <a:lnTo>
                    <a:pt x="1013" y="1590"/>
                  </a:lnTo>
                  <a:lnTo>
                    <a:pt x="1011" y="1591"/>
                  </a:lnTo>
                  <a:lnTo>
                    <a:pt x="1010" y="1591"/>
                  </a:lnTo>
                  <a:lnTo>
                    <a:pt x="1009" y="1591"/>
                  </a:lnTo>
                  <a:lnTo>
                    <a:pt x="1008" y="1591"/>
                  </a:lnTo>
                  <a:lnTo>
                    <a:pt x="1006" y="1593"/>
                  </a:lnTo>
                  <a:lnTo>
                    <a:pt x="1006" y="1594"/>
                  </a:lnTo>
                  <a:lnTo>
                    <a:pt x="1005" y="1594"/>
                  </a:lnTo>
                  <a:lnTo>
                    <a:pt x="1004" y="1594"/>
                  </a:lnTo>
                  <a:lnTo>
                    <a:pt x="1002" y="1594"/>
                  </a:lnTo>
                  <a:lnTo>
                    <a:pt x="1001" y="1595"/>
                  </a:lnTo>
                  <a:lnTo>
                    <a:pt x="1001" y="1597"/>
                  </a:lnTo>
                  <a:lnTo>
                    <a:pt x="1000" y="1597"/>
                  </a:lnTo>
                  <a:lnTo>
                    <a:pt x="998" y="1598"/>
                  </a:lnTo>
                  <a:lnTo>
                    <a:pt x="997" y="1599"/>
                  </a:lnTo>
                  <a:lnTo>
                    <a:pt x="997" y="1601"/>
                  </a:lnTo>
                  <a:lnTo>
                    <a:pt x="997" y="1602"/>
                  </a:lnTo>
                  <a:lnTo>
                    <a:pt x="996" y="1602"/>
                  </a:lnTo>
                  <a:lnTo>
                    <a:pt x="994" y="1603"/>
                  </a:lnTo>
                  <a:lnTo>
                    <a:pt x="994" y="1604"/>
                  </a:lnTo>
                  <a:lnTo>
                    <a:pt x="993" y="1604"/>
                  </a:lnTo>
                  <a:lnTo>
                    <a:pt x="993" y="1606"/>
                  </a:lnTo>
                  <a:lnTo>
                    <a:pt x="992" y="1606"/>
                  </a:lnTo>
                  <a:lnTo>
                    <a:pt x="991" y="1606"/>
                  </a:lnTo>
                  <a:lnTo>
                    <a:pt x="989" y="1607"/>
                  </a:lnTo>
                  <a:lnTo>
                    <a:pt x="988" y="1607"/>
                  </a:lnTo>
                  <a:lnTo>
                    <a:pt x="987" y="1608"/>
                  </a:lnTo>
                  <a:lnTo>
                    <a:pt x="987" y="1610"/>
                  </a:lnTo>
                  <a:lnTo>
                    <a:pt x="985" y="1608"/>
                  </a:lnTo>
                  <a:lnTo>
                    <a:pt x="984" y="1608"/>
                  </a:lnTo>
                  <a:lnTo>
                    <a:pt x="983" y="1607"/>
                  </a:lnTo>
                  <a:lnTo>
                    <a:pt x="983" y="1608"/>
                  </a:lnTo>
                  <a:lnTo>
                    <a:pt x="981" y="1608"/>
                  </a:lnTo>
                  <a:lnTo>
                    <a:pt x="980" y="1608"/>
                  </a:lnTo>
                  <a:lnTo>
                    <a:pt x="979" y="1608"/>
                  </a:lnTo>
                  <a:lnTo>
                    <a:pt x="977" y="1608"/>
                  </a:lnTo>
                  <a:lnTo>
                    <a:pt x="976" y="1607"/>
                  </a:lnTo>
                  <a:lnTo>
                    <a:pt x="975" y="1606"/>
                  </a:lnTo>
                  <a:lnTo>
                    <a:pt x="975" y="1607"/>
                  </a:lnTo>
                  <a:lnTo>
                    <a:pt x="974" y="1607"/>
                  </a:lnTo>
                  <a:lnTo>
                    <a:pt x="972" y="1607"/>
                  </a:lnTo>
                  <a:lnTo>
                    <a:pt x="971" y="1607"/>
                  </a:lnTo>
                  <a:lnTo>
                    <a:pt x="970" y="1607"/>
                  </a:lnTo>
                  <a:lnTo>
                    <a:pt x="970" y="1606"/>
                  </a:lnTo>
                  <a:lnTo>
                    <a:pt x="968" y="1606"/>
                  </a:lnTo>
                  <a:lnTo>
                    <a:pt x="966" y="1606"/>
                  </a:lnTo>
                  <a:lnTo>
                    <a:pt x="966" y="1607"/>
                  </a:lnTo>
                  <a:lnTo>
                    <a:pt x="964" y="1607"/>
                  </a:lnTo>
                  <a:lnTo>
                    <a:pt x="963" y="1606"/>
                  </a:lnTo>
                  <a:lnTo>
                    <a:pt x="962" y="1604"/>
                  </a:lnTo>
                  <a:lnTo>
                    <a:pt x="960" y="1604"/>
                  </a:lnTo>
                  <a:lnTo>
                    <a:pt x="959" y="1606"/>
                  </a:lnTo>
                  <a:lnTo>
                    <a:pt x="958" y="1606"/>
                  </a:lnTo>
                  <a:lnTo>
                    <a:pt x="956" y="1606"/>
                  </a:lnTo>
                  <a:lnTo>
                    <a:pt x="956" y="1604"/>
                  </a:lnTo>
                  <a:lnTo>
                    <a:pt x="955" y="1602"/>
                  </a:lnTo>
                  <a:lnTo>
                    <a:pt x="954" y="1602"/>
                  </a:lnTo>
                  <a:lnTo>
                    <a:pt x="954" y="1601"/>
                  </a:lnTo>
                  <a:lnTo>
                    <a:pt x="954" y="1599"/>
                  </a:lnTo>
                  <a:lnTo>
                    <a:pt x="954" y="1598"/>
                  </a:lnTo>
                  <a:lnTo>
                    <a:pt x="954" y="1597"/>
                  </a:lnTo>
                  <a:lnTo>
                    <a:pt x="954" y="1595"/>
                  </a:lnTo>
                  <a:lnTo>
                    <a:pt x="954" y="1594"/>
                  </a:lnTo>
                  <a:lnTo>
                    <a:pt x="954" y="1593"/>
                  </a:lnTo>
                  <a:lnTo>
                    <a:pt x="955" y="1593"/>
                  </a:lnTo>
                  <a:lnTo>
                    <a:pt x="955" y="1591"/>
                  </a:lnTo>
                  <a:lnTo>
                    <a:pt x="955" y="1590"/>
                  </a:lnTo>
                  <a:lnTo>
                    <a:pt x="955" y="1589"/>
                  </a:lnTo>
                  <a:lnTo>
                    <a:pt x="955" y="1587"/>
                  </a:lnTo>
                  <a:lnTo>
                    <a:pt x="955" y="1586"/>
                  </a:lnTo>
                  <a:lnTo>
                    <a:pt x="955" y="1585"/>
                  </a:lnTo>
                  <a:lnTo>
                    <a:pt x="955" y="1583"/>
                  </a:lnTo>
                  <a:lnTo>
                    <a:pt x="954" y="1582"/>
                  </a:lnTo>
                  <a:lnTo>
                    <a:pt x="954" y="1581"/>
                  </a:lnTo>
                  <a:lnTo>
                    <a:pt x="954" y="1580"/>
                  </a:lnTo>
                  <a:lnTo>
                    <a:pt x="954" y="1578"/>
                  </a:lnTo>
                  <a:lnTo>
                    <a:pt x="953" y="1577"/>
                  </a:lnTo>
                  <a:lnTo>
                    <a:pt x="953" y="1576"/>
                  </a:lnTo>
                  <a:lnTo>
                    <a:pt x="951" y="1576"/>
                  </a:lnTo>
                  <a:lnTo>
                    <a:pt x="951" y="1574"/>
                  </a:lnTo>
                  <a:lnTo>
                    <a:pt x="951" y="1573"/>
                  </a:lnTo>
                  <a:lnTo>
                    <a:pt x="951" y="1572"/>
                  </a:lnTo>
                  <a:lnTo>
                    <a:pt x="951" y="1570"/>
                  </a:lnTo>
                  <a:lnTo>
                    <a:pt x="951" y="1569"/>
                  </a:lnTo>
                  <a:lnTo>
                    <a:pt x="951" y="1568"/>
                  </a:lnTo>
                  <a:lnTo>
                    <a:pt x="953" y="1566"/>
                  </a:lnTo>
                  <a:lnTo>
                    <a:pt x="951" y="1566"/>
                  </a:lnTo>
                  <a:lnTo>
                    <a:pt x="951" y="1565"/>
                  </a:lnTo>
                  <a:lnTo>
                    <a:pt x="951" y="1564"/>
                  </a:lnTo>
                  <a:lnTo>
                    <a:pt x="951" y="1563"/>
                  </a:lnTo>
                  <a:lnTo>
                    <a:pt x="953" y="1563"/>
                  </a:lnTo>
                  <a:lnTo>
                    <a:pt x="953" y="1561"/>
                  </a:lnTo>
                  <a:lnTo>
                    <a:pt x="954" y="1560"/>
                  </a:lnTo>
                  <a:lnTo>
                    <a:pt x="954" y="1559"/>
                  </a:lnTo>
                  <a:lnTo>
                    <a:pt x="955" y="1559"/>
                  </a:lnTo>
                  <a:lnTo>
                    <a:pt x="955" y="1557"/>
                  </a:lnTo>
                  <a:lnTo>
                    <a:pt x="956" y="1557"/>
                  </a:lnTo>
                  <a:lnTo>
                    <a:pt x="956" y="1556"/>
                  </a:lnTo>
                  <a:lnTo>
                    <a:pt x="956" y="1555"/>
                  </a:lnTo>
                  <a:lnTo>
                    <a:pt x="956" y="1553"/>
                  </a:lnTo>
                  <a:lnTo>
                    <a:pt x="956" y="1552"/>
                  </a:lnTo>
                  <a:lnTo>
                    <a:pt x="956" y="1551"/>
                  </a:lnTo>
                  <a:lnTo>
                    <a:pt x="955" y="1551"/>
                  </a:lnTo>
                  <a:lnTo>
                    <a:pt x="955" y="1549"/>
                  </a:lnTo>
                  <a:lnTo>
                    <a:pt x="955" y="1548"/>
                  </a:lnTo>
                  <a:lnTo>
                    <a:pt x="954" y="1548"/>
                  </a:lnTo>
                  <a:lnTo>
                    <a:pt x="954" y="1547"/>
                  </a:lnTo>
                  <a:lnTo>
                    <a:pt x="953" y="1546"/>
                  </a:lnTo>
                  <a:lnTo>
                    <a:pt x="953" y="1544"/>
                  </a:lnTo>
                  <a:lnTo>
                    <a:pt x="953" y="1543"/>
                  </a:lnTo>
                  <a:lnTo>
                    <a:pt x="951" y="1542"/>
                  </a:lnTo>
                  <a:lnTo>
                    <a:pt x="950" y="1540"/>
                  </a:lnTo>
                  <a:lnTo>
                    <a:pt x="950" y="1539"/>
                  </a:lnTo>
                  <a:lnTo>
                    <a:pt x="949" y="1539"/>
                  </a:lnTo>
                  <a:lnTo>
                    <a:pt x="949" y="1538"/>
                  </a:lnTo>
                  <a:lnTo>
                    <a:pt x="947" y="1538"/>
                  </a:lnTo>
                  <a:lnTo>
                    <a:pt x="947" y="1536"/>
                  </a:lnTo>
                  <a:lnTo>
                    <a:pt x="946" y="1536"/>
                  </a:lnTo>
                  <a:lnTo>
                    <a:pt x="946" y="1535"/>
                  </a:lnTo>
                  <a:lnTo>
                    <a:pt x="945" y="1535"/>
                  </a:lnTo>
                  <a:lnTo>
                    <a:pt x="945" y="1534"/>
                  </a:lnTo>
                  <a:lnTo>
                    <a:pt x="937" y="1521"/>
                  </a:lnTo>
                  <a:lnTo>
                    <a:pt x="932" y="1513"/>
                  </a:lnTo>
                  <a:lnTo>
                    <a:pt x="925" y="1502"/>
                  </a:lnTo>
                  <a:lnTo>
                    <a:pt x="913" y="1484"/>
                  </a:lnTo>
                  <a:lnTo>
                    <a:pt x="913" y="1480"/>
                  </a:lnTo>
                  <a:lnTo>
                    <a:pt x="909" y="1472"/>
                  </a:lnTo>
                  <a:lnTo>
                    <a:pt x="900" y="1462"/>
                  </a:lnTo>
                  <a:lnTo>
                    <a:pt x="896" y="1458"/>
                  </a:lnTo>
                  <a:lnTo>
                    <a:pt x="896" y="1457"/>
                  </a:lnTo>
                  <a:lnTo>
                    <a:pt x="892" y="1453"/>
                  </a:lnTo>
                  <a:lnTo>
                    <a:pt x="890" y="1445"/>
                  </a:lnTo>
                  <a:lnTo>
                    <a:pt x="890" y="1442"/>
                  </a:lnTo>
                  <a:lnTo>
                    <a:pt x="890" y="1441"/>
                  </a:lnTo>
                  <a:lnTo>
                    <a:pt x="887" y="1436"/>
                  </a:lnTo>
                  <a:lnTo>
                    <a:pt x="887" y="1434"/>
                  </a:lnTo>
                  <a:lnTo>
                    <a:pt x="887" y="1433"/>
                  </a:lnTo>
                  <a:lnTo>
                    <a:pt x="886" y="1432"/>
                  </a:lnTo>
                  <a:lnTo>
                    <a:pt x="887" y="1430"/>
                  </a:lnTo>
                  <a:lnTo>
                    <a:pt x="886" y="1429"/>
                  </a:lnTo>
                  <a:lnTo>
                    <a:pt x="886" y="1428"/>
                  </a:lnTo>
                  <a:lnTo>
                    <a:pt x="886" y="1426"/>
                  </a:lnTo>
                  <a:lnTo>
                    <a:pt x="886" y="1425"/>
                  </a:lnTo>
                  <a:lnTo>
                    <a:pt x="886" y="1424"/>
                  </a:lnTo>
                  <a:lnTo>
                    <a:pt x="884" y="1424"/>
                  </a:lnTo>
                  <a:lnTo>
                    <a:pt x="883" y="1422"/>
                  </a:lnTo>
                  <a:lnTo>
                    <a:pt x="886" y="1421"/>
                  </a:lnTo>
                  <a:lnTo>
                    <a:pt x="887" y="1421"/>
                  </a:lnTo>
                  <a:lnTo>
                    <a:pt x="887" y="1420"/>
                  </a:lnTo>
                  <a:lnTo>
                    <a:pt x="886" y="1419"/>
                  </a:lnTo>
                  <a:lnTo>
                    <a:pt x="886" y="1417"/>
                  </a:lnTo>
                  <a:lnTo>
                    <a:pt x="886" y="1416"/>
                  </a:lnTo>
                  <a:lnTo>
                    <a:pt x="886" y="1415"/>
                  </a:lnTo>
                  <a:lnTo>
                    <a:pt x="886" y="1413"/>
                  </a:lnTo>
                  <a:lnTo>
                    <a:pt x="887" y="1412"/>
                  </a:lnTo>
                  <a:lnTo>
                    <a:pt x="886" y="1411"/>
                  </a:lnTo>
                  <a:lnTo>
                    <a:pt x="887" y="1409"/>
                  </a:lnTo>
                  <a:lnTo>
                    <a:pt x="888" y="1408"/>
                  </a:lnTo>
                  <a:lnTo>
                    <a:pt x="888" y="1407"/>
                  </a:lnTo>
                  <a:lnTo>
                    <a:pt x="891" y="1405"/>
                  </a:lnTo>
                  <a:lnTo>
                    <a:pt x="892" y="1404"/>
                  </a:lnTo>
                  <a:lnTo>
                    <a:pt x="892" y="1403"/>
                  </a:lnTo>
                  <a:lnTo>
                    <a:pt x="894" y="1402"/>
                  </a:lnTo>
                  <a:lnTo>
                    <a:pt x="894" y="1400"/>
                  </a:lnTo>
                  <a:lnTo>
                    <a:pt x="894" y="1399"/>
                  </a:lnTo>
                  <a:lnTo>
                    <a:pt x="894" y="1398"/>
                  </a:lnTo>
                  <a:lnTo>
                    <a:pt x="895" y="1398"/>
                  </a:lnTo>
                  <a:lnTo>
                    <a:pt x="896" y="1396"/>
                  </a:lnTo>
                  <a:lnTo>
                    <a:pt x="896" y="1395"/>
                  </a:lnTo>
                  <a:lnTo>
                    <a:pt x="898" y="1394"/>
                  </a:lnTo>
                  <a:lnTo>
                    <a:pt x="898" y="1392"/>
                  </a:lnTo>
                  <a:lnTo>
                    <a:pt x="896" y="1391"/>
                  </a:lnTo>
                  <a:lnTo>
                    <a:pt x="895" y="1390"/>
                  </a:lnTo>
                  <a:lnTo>
                    <a:pt x="896" y="1390"/>
                  </a:lnTo>
                  <a:lnTo>
                    <a:pt x="895" y="1388"/>
                  </a:lnTo>
                  <a:lnTo>
                    <a:pt x="895" y="1387"/>
                  </a:lnTo>
                  <a:lnTo>
                    <a:pt x="896" y="1386"/>
                  </a:lnTo>
                  <a:lnTo>
                    <a:pt x="898" y="1385"/>
                  </a:lnTo>
                  <a:lnTo>
                    <a:pt x="899" y="1383"/>
                  </a:lnTo>
                  <a:lnTo>
                    <a:pt x="899" y="1382"/>
                  </a:lnTo>
                  <a:lnTo>
                    <a:pt x="900" y="1381"/>
                  </a:lnTo>
                  <a:lnTo>
                    <a:pt x="899" y="1379"/>
                  </a:lnTo>
                  <a:lnTo>
                    <a:pt x="899" y="1378"/>
                  </a:lnTo>
                  <a:lnTo>
                    <a:pt x="899" y="1377"/>
                  </a:lnTo>
                  <a:lnTo>
                    <a:pt x="899" y="1375"/>
                  </a:lnTo>
                  <a:lnTo>
                    <a:pt x="899" y="1374"/>
                  </a:lnTo>
                  <a:lnTo>
                    <a:pt x="898" y="1374"/>
                  </a:lnTo>
                  <a:lnTo>
                    <a:pt x="898" y="1373"/>
                  </a:lnTo>
                  <a:lnTo>
                    <a:pt x="898" y="1370"/>
                  </a:lnTo>
                  <a:lnTo>
                    <a:pt x="896" y="1370"/>
                  </a:lnTo>
                  <a:lnTo>
                    <a:pt x="898" y="1369"/>
                  </a:lnTo>
                  <a:lnTo>
                    <a:pt x="898" y="1368"/>
                  </a:lnTo>
                  <a:lnTo>
                    <a:pt x="898" y="1366"/>
                  </a:lnTo>
                  <a:lnTo>
                    <a:pt x="896" y="1365"/>
                  </a:lnTo>
                  <a:lnTo>
                    <a:pt x="896" y="1364"/>
                  </a:lnTo>
                  <a:lnTo>
                    <a:pt x="896" y="1362"/>
                  </a:lnTo>
                  <a:lnTo>
                    <a:pt x="898" y="1361"/>
                  </a:lnTo>
                  <a:lnTo>
                    <a:pt x="896" y="1360"/>
                  </a:lnTo>
                  <a:lnTo>
                    <a:pt x="898" y="1358"/>
                  </a:lnTo>
                  <a:lnTo>
                    <a:pt x="899" y="1358"/>
                  </a:lnTo>
                  <a:lnTo>
                    <a:pt x="899" y="1357"/>
                  </a:lnTo>
                  <a:lnTo>
                    <a:pt x="898" y="1356"/>
                  </a:lnTo>
                  <a:lnTo>
                    <a:pt x="899" y="1354"/>
                  </a:lnTo>
                  <a:lnTo>
                    <a:pt x="899" y="1353"/>
                  </a:lnTo>
                  <a:lnTo>
                    <a:pt x="898" y="1352"/>
                  </a:lnTo>
                  <a:lnTo>
                    <a:pt x="896" y="1352"/>
                  </a:lnTo>
                  <a:lnTo>
                    <a:pt x="895" y="1350"/>
                  </a:lnTo>
                  <a:lnTo>
                    <a:pt x="894" y="1349"/>
                  </a:lnTo>
                  <a:lnTo>
                    <a:pt x="894" y="1348"/>
                  </a:lnTo>
                  <a:lnTo>
                    <a:pt x="895" y="1347"/>
                  </a:lnTo>
                  <a:lnTo>
                    <a:pt x="895" y="1345"/>
                  </a:lnTo>
                  <a:lnTo>
                    <a:pt x="895" y="1344"/>
                  </a:lnTo>
                  <a:lnTo>
                    <a:pt x="895" y="1343"/>
                  </a:lnTo>
                  <a:lnTo>
                    <a:pt x="896" y="1341"/>
                  </a:lnTo>
                  <a:lnTo>
                    <a:pt x="896" y="1340"/>
                  </a:lnTo>
                  <a:lnTo>
                    <a:pt x="898" y="1340"/>
                  </a:lnTo>
                  <a:lnTo>
                    <a:pt x="896" y="1339"/>
                  </a:lnTo>
                  <a:lnTo>
                    <a:pt x="896" y="1337"/>
                  </a:lnTo>
                  <a:lnTo>
                    <a:pt x="898" y="1336"/>
                  </a:lnTo>
                  <a:lnTo>
                    <a:pt x="898" y="1335"/>
                  </a:lnTo>
                  <a:lnTo>
                    <a:pt x="899" y="1333"/>
                  </a:lnTo>
                  <a:lnTo>
                    <a:pt x="899" y="1332"/>
                  </a:lnTo>
                  <a:lnTo>
                    <a:pt x="901" y="1332"/>
                  </a:lnTo>
                  <a:lnTo>
                    <a:pt x="903" y="1332"/>
                  </a:lnTo>
                  <a:lnTo>
                    <a:pt x="904" y="1331"/>
                  </a:lnTo>
                  <a:lnTo>
                    <a:pt x="905" y="1330"/>
                  </a:lnTo>
                  <a:lnTo>
                    <a:pt x="905" y="1328"/>
                  </a:lnTo>
                  <a:lnTo>
                    <a:pt x="907" y="1327"/>
                  </a:lnTo>
                  <a:lnTo>
                    <a:pt x="908" y="1327"/>
                  </a:lnTo>
                  <a:lnTo>
                    <a:pt x="909" y="1327"/>
                  </a:lnTo>
                  <a:lnTo>
                    <a:pt x="911" y="1327"/>
                  </a:lnTo>
                  <a:lnTo>
                    <a:pt x="913" y="1326"/>
                  </a:lnTo>
                  <a:lnTo>
                    <a:pt x="912" y="1324"/>
                  </a:lnTo>
                  <a:lnTo>
                    <a:pt x="913" y="1323"/>
                  </a:lnTo>
                  <a:lnTo>
                    <a:pt x="915" y="1323"/>
                  </a:lnTo>
                  <a:lnTo>
                    <a:pt x="916" y="1323"/>
                  </a:lnTo>
                  <a:lnTo>
                    <a:pt x="917" y="1323"/>
                  </a:lnTo>
                  <a:lnTo>
                    <a:pt x="918" y="1322"/>
                  </a:lnTo>
                  <a:lnTo>
                    <a:pt x="918" y="1320"/>
                  </a:lnTo>
                  <a:lnTo>
                    <a:pt x="920" y="1320"/>
                  </a:lnTo>
                  <a:lnTo>
                    <a:pt x="920" y="1319"/>
                  </a:lnTo>
                  <a:lnTo>
                    <a:pt x="918" y="1318"/>
                  </a:lnTo>
                  <a:lnTo>
                    <a:pt x="918" y="1316"/>
                  </a:lnTo>
                  <a:lnTo>
                    <a:pt x="920" y="1315"/>
                  </a:lnTo>
                  <a:lnTo>
                    <a:pt x="921" y="1315"/>
                  </a:lnTo>
                  <a:lnTo>
                    <a:pt x="922" y="1315"/>
                  </a:lnTo>
                  <a:lnTo>
                    <a:pt x="924" y="1314"/>
                  </a:lnTo>
                  <a:lnTo>
                    <a:pt x="925" y="1313"/>
                  </a:lnTo>
                  <a:lnTo>
                    <a:pt x="926" y="1313"/>
                  </a:lnTo>
                  <a:lnTo>
                    <a:pt x="928" y="1313"/>
                  </a:lnTo>
                  <a:lnTo>
                    <a:pt x="929" y="1313"/>
                  </a:lnTo>
                  <a:lnTo>
                    <a:pt x="930" y="1313"/>
                  </a:lnTo>
                  <a:lnTo>
                    <a:pt x="933" y="1313"/>
                  </a:lnTo>
                  <a:lnTo>
                    <a:pt x="934" y="1313"/>
                  </a:lnTo>
                  <a:lnTo>
                    <a:pt x="936" y="1311"/>
                  </a:lnTo>
                  <a:lnTo>
                    <a:pt x="936" y="1310"/>
                  </a:lnTo>
                  <a:lnTo>
                    <a:pt x="936" y="1309"/>
                  </a:lnTo>
                  <a:lnTo>
                    <a:pt x="936" y="1307"/>
                  </a:lnTo>
                  <a:lnTo>
                    <a:pt x="936" y="1306"/>
                  </a:lnTo>
                  <a:lnTo>
                    <a:pt x="936" y="1305"/>
                  </a:lnTo>
                  <a:lnTo>
                    <a:pt x="934" y="1303"/>
                  </a:lnTo>
                  <a:lnTo>
                    <a:pt x="934" y="1302"/>
                  </a:lnTo>
                  <a:lnTo>
                    <a:pt x="936" y="1302"/>
                  </a:lnTo>
                  <a:lnTo>
                    <a:pt x="937" y="1302"/>
                  </a:lnTo>
                  <a:lnTo>
                    <a:pt x="938" y="1303"/>
                  </a:lnTo>
                  <a:lnTo>
                    <a:pt x="939" y="1303"/>
                  </a:lnTo>
                  <a:lnTo>
                    <a:pt x="941" y="1303"/>
                  </a:lnTo>
                  <a:lnTo>
                    <a:pt x="942" y="1303"/>
                  </a:lnTo>
                  <a:lnTo>
                    <a:pt x="941" y="1302"/>
                  </a:lnTo>
                  <a:lnTo>
                    <a:pt x="942" y="1301"/>
                  </a:lnTo>
                  <a:lnTo>
                    <a:pt x="942" y="1299"/>
                  </a:lnTo>
                  <a:lnTo>
                    <a:pt x="943" y="1299"/>
                  </a:lnTo>
                  <a:lnTo>
                    <a:pt x="946" y="1299"/>
                  </a:lnTo>
                  <a:lnTo>
                    <a:pt x="946" y="1301"/>
                  </a:lnTo>
                  <a:lnTo>
                    <a:pt x="946" y="1302"/>
                  </a:lnTo>
                  <a:lnTo>
                    <a:pt x="946" y="1303"/>
                  </a:lnTo>
                  <a:lnTo>
                    <a:pt x="947" y="1305"/>
                  </a:lnTo>
                  <a:lnTo>
                    <a:pt x="949" y="1305"/>
                  </a:lnTo>
                  <a:lnTo>
                    <a:pt x="950" y="1305"/>
                  </a:lnTo>
                  <a:lnTo>
                    <a:pt x="950" y="1303"/>
                  </a:lnTo>
                  <a:lnTo>
                    <a:pt x="951" y="1302"/>
                  </a:lnTo>
                  <a:lnTo>
                    <a:pt x="953" y="1302"/>
                  </a:lnTo>
                  <a:lnTo>
                    <a:pt x="953" y="1301"/>
                  </a:lnTo>
                  <a:lnTo>
                    <a:pt x="951" y="1299"/>
                  </a:lnTo>
                  <a:lnTo>
                    <a:pt x="951" y="1298"/>
                  </a:lnTo>
                  <a:lnTo>
                    <a:pt x="951" y="1297"/>
                  </a:lnTo>
                  <a:lnTo>
                    <a:pt x="951" y="1296"/>
                  </a:lnTo>
                  <a:lnTo>
                    <a:pt x="950" y="1294"/>
                  </a:lnTo>
                  <a:lnTo>
                    <a:pt x="949" y="1294"/>
                  </a:lnTo>
                  <a:lnTo>
                    <a:pt x="947" y="1293"/>
                  </a:lnTo>
                  <a:lnTo>
                    <a:pt x="947" y="1292"/>
                  </a:lnTo>
                  <a:lnTo>
                    <a:pt x="949" y="1290"/>
                  </a:lnTo>
                  <a:lnTo>
                    <a:pt x="947" y="1290"/>
                  </a:lnTo>
                  <a:lnTo>
                    <a:pt x="947" y="1289"/>
                  </a:lnTo>
                  <a:lnTo>
                    <a:pt x="949" y="1288"/>
                  </a:lnTo>
                  <a:lnTo>
                    <a:pt x="950" y="1289"/>
                  </a:lnTo>
                  <a:lnTo>
                    <a:pt x="951" y="1288"/>
                  </a:lnTo>
                  <a:lnTo>
                    <a:pt x="953" y="1288"/>
                  </a:lnTo>
                  <a:lnTo>
                    <a:pt x="954" y="1288"/>
                  </a:lnTo>
                  <a:lnTo>
                    <a:pt x="955" y="1286"/>
                  </a:lnTo>
                  <a:lnTo>
                    <a:pt x="956" y="1286"/>
                  </a:lnTo>
                  <a:lnTo>
                    <a:pt x="956" y="1285"/>
                  </a:lnTo>
                  <a:lnTo>
                    <a:pt x="958" y="1284"/>
                  </a:lnTo>
                  <a:lnTo>
                    <a:pt x="959" y="1284"/>
                  </a:lnTo>
                  <a:lnTo>
                    <a:pt x="960" y="1284"/>
                  </a:lnTo>
                  <a:lnTo>
                    <a:pt x="962" y="1282"/>
                  </a:lnTo>
                  <a:lnTo>
                    <a:pt x="963" y="1284"/>
                  </a:lnTo>
                  <a:lnTo>
                    <a:pt x="964" y="1284"/>
                  </a:lnTo>
                  <a:lnTo>
                    <a:pt x="966" y="1282"/>
                  </a:lnTo>
                  <a:lnTo>
                    <a:pt x="966" y="1281"/>
                  </a:lnTo>
                  <a:lnTo>
                    <a:pt x="966" y="1280"/>
                  </a:lnTo>
                  <a:lnTo>
                    <a:pt x="966" y="1278"/>
                  </a:lnTo>
                  <a:lnTo>
                    <a:pt x="966" y="1277"/>
                  </a:lnTo>
                  <a:lnTo>
                    <a:pt x="967" y="1276"/>
                  </a:lnTo>
                  <a:lnTo>
                    <a:pt x="967" y="1275"/>
                  </a:lnTo>
                  <a:lnTo>
                    <a:pt x="968" y="1273"/>
                  </a:lnTo>
                  <a:lnTo>
                    <a:pt x="968" y="1272"/>
                  </a:lnTo>
                  <a:lnTo>
                    <a:pt x="970" y="1271"/>
                  </a:lnTo>
                  <a:lnTo>
                    <a:pt x="970" y="1269"/>
                  </a:lnTo>
                  <a:lnTo>
                    <a:pt x="972" y="1268"/>
                  </a:lnTo>
                  <a:lnTo>
                    <a:pt x="972" y="1267"/>
                  </a:lnTo>
                  <a:lnTo>
                    <a:pt x="971" y="1267"/>
                  </a:lnTo>
                  <a:lnTo>
                    <a:pt x="971" y="1265"/>
                  </a:lnTo>
                  <a:lnTo>
                    <a:pt x="971" y="1264"/>
                  </a:lnTo>
                  <a:lnTo>
                    <a:pt x="971" y="1263"/>
                  </a:lnTo>
                  <a:lnTo>
                    <a:pt x="972" y="1261"/>
                  </a:lnTo>
                  <a:lnTo>
                    <a:pt x="974" y="1261"/>
                  </a:lnTo>
                  <a:lnTo>
                    <a:pt x="974" y="1260"/>
                  </a:lnTo>
                  <a:lnTo>
                    <a:pt x="974" y="1259"/>
                  </a:lnTo>
                  <a:lnTo>
                    <a:pt x="974" y="1258"/>
                  </a:lnTo>
                  <a:lnTo>
                    <a:pt x="972" y="1258"/>
                  </a:lnTo>
                  <a:lnTo>
                    <a:pt x="972" y="1256"/>
                  </a:lnTo>
                  <a:lnTo>
                    <a:pt x="972" y="1255"/>
                  </a:lnTo>
                  <a:lnTo>
                    <a:pt x="972" y="1252"/>
                  </a:lnTo>
                  <a:lnTo>
                    <a:pt x="972" y="1251"/>
                  </a:lnTo>
                  <a:lnTo>
                    <a:pt x="971" y="1250"/>
                  </a:lnTo>
                  <a:lnTo>
                    <a:pt x="971" y="1248"/>
                  </a:lnTo>
                  <a:lnTo>
                    <a:pt x="970" y="1247"/>
                  </a:lnTo>
                  <a:lnTo>
                    <a:pt x="970" y="1246"/>
                  </a:lnTo>
                  <a:lnTo>
                    <a:pt x="970" y="1244"/>
                  </a:lnTo>
                  <a:lnTo>
                    <a:pt x="968" y="1243"/>
                  </a:lnTo>
                  <a:lnTo>
                    <a:pt x="968" y="1242"/>
                  </a:lnTo>
                  <a:lnTo>
                    <a:pt x="968" y="1241"/>
                  </a:lnTo>
                  <a:lnTo>
                    <a:pt x="967" y="1239"/>
                  </a:lnTo>
                  <a:lnTo>
                    <a:pt x="966" y="1238"/>
                  </a:lnTo>
                  <a:lnTo>
                    <a:pt x="966" y="1237"/>
                  </a:lnTo>
                  <a:lnTo>
                    <a:pt x="966" y="1235"/>
                  </a:lnTo>
                  <a:lnTo>
                    <a:pt x="964" y="1235"/>
                  </a:lnTo>
                  <a:lnTo>
                    <a:pt x="966" y="1234"/>
                  </a:lnTo>
                  <a:lnTo>
                    <a:pt x="964" y="1233"/>
                  </a:lnTo>
                  <a:lnTo>
                    <a:pt x="964" y="1231"/>
                  </a:lnTo>
                  <a:lnTo>
                    <a:pt x="963" y="1230"/>
                  </a:lnTo>
                  <a:lnTo>
                    <a:pt x="963" y="1229"/>
                  </a:lnTo>
                  <a:lnTo>
                    <a:pt x="962" y="1229"/>
                  </a:lnTo>
                  <a:lnTo>
                    <a:pt x="962" y="1227"/>
                  </a:lnTo>
                  <a:lnTo>
                    <a:pt x="962" y="1226"/>
                  </a:lnTo>
                  <a:lnTo>
                    <a:pt x="963" y="1226"/>
                  </a:lnTo>
                  <a:lnTo>
                    <a:pt x="964" y="1227"/>
                  </a:lnTo>
                  <a:lnTo>
                    <a:pt x="966" y="1227"/>
                  </a:lnTo>
                  <a:lnTo>
                    <a:pt x="966" y="1226"/>
                  </a:lnTo>
                  <a:lnTo>
                    <a:pt x="964" y="1225"/>
                  </a:lnTo>
                  <a:lnTo>
                    <a:pt x="964" y="1224"/>
                  </a:lnTo>
                  <a:lnTo>
                    <a:pt x="966" y="1222"/>
                  </a:lnTo>
                  <a:lnTo>
                    <a:pt x="966" y="1221"/>
                  </a:lnTo>
                  <a:lnTo>
                    <a:pt x="967" y="1220"/>
                  </a:lnTo>
                  <a:lnTo>
                    <a:pt x="966" y="1218"/>
                  </a:lnTo>
                  <a:lnTo>
                    <a:pt x="966" y="1217"/>
                  </a:lnTo>
                  <a:lnTo>
                    <a:pt x="966" y="1214"/>
                  </a:lnTo>
                  <a:lnTo>
                    <a:pt x="966" y="1213"/>
                  </a:lnTo>
                  <a:lnTo>
                    <a:pt x="967" y="1212"/>
                  </a:lnTo>
                  <a:lnTo>
                    <a:pt x="968" y="1210"/>
                  </a:lnTo>
                  <a:lnTo>
                    <a:pt x="971" y="1208"/>
                  </a:lnTo>
                  <a:lnTo>
                    <a:pt x="972" y="1210"/>
                  </a:lnTo>
                  <a:lnTo>
                    <a:pt x="974" y="1206"/>
                  </a:lnTo>
                  <a:lnTo>
                    <a:pt x="975" y="1205"/>
                  </a:lnTo>
                  <a:lnTo>
                    <a:pt x="976" y="1205"/>
                  </a:lnTo>
                  <a:lnTo>
                    <a:pt x="977" y="1204"/>
                  </a:lnTo>
                  <a:lnTo>
                    <a:pt x="979" y="1201"/>
                  </a:lnTo>
                  <a:lnTo>
                    <a:pt x="977" y="1201"/>
                  </a:lnTo>
                  <a:lnTo>
                    <a:pt x="976" y="1201"/>
                  </a:lnTo>
                  <a:lnTo>
                    <a:pt x="975" y="1201"/>
                  </a:lnTo>
                  <a:lnTo>
                    <a:pt x="974" y="1201"/>
                  </a:lnTo>
                  <a:lnTo>
                    <a:pt x="972" y="1201"/>
                  </a:lnTo>
                  <a:lnTo>
                    <a:pt x="971" y="1201"/>
                  </a:lnTo>
                  <a:lnTo>
                    <a:pt x="970" y="1203"/>
                  </a:lnTo>
                  <a:lnTo>
                    <a:pt x="968" y="1203"/>
                  </a:lnTo>
                  <a:lnTo>
                    <a:pt x="967" y="1203"/>
                  </a:lnTo>
                  <a:lnTo>
                    <a:pt x="966" y="1203"/>
                  </a:lnTo>
                  <a:lnTo>
                    <a:pt x="964" y="1203"/>
                  </a:lnTo>
                  <a:lnTo>
                    <a:pt x="963" y="1201"/>
                  </a:lnTo>
                  <a:lnTo>
                    <a:pt x="962" y="1201"/>
                  </a:lnTo>
                  <a:lnTo>
                    <a:pt x="960" y="1201"/>
                  </a:lnTo>
                  <a:lnTo>
                    <a:pt x="959" y="1201"/>
                  </a:lnTo>
                  <a:lnTo>
                    <a:pt x="958" y="1201"/>
                  </a:lnTo>
                  <a:lnTo>
                    <a:pt x="956" y="1201"/>
                  </a:lnTo>
                  <a:lnTo>
                    <a:pt x="955" y="1201"/>
                  </a:lnTo>
                  <a:lnTo>
                    <a:pt x="954" y="1201"/>
                  </a:lnTo>
                  <a:lnTo>
                    <a:pt x="953" y="1201"/>
                  </a:lnTo>
                  <a:lnTo>
                    <a:pt x="951" y="1201"/>
                  </a:lnTo>
                  <a:lnTo>
                    <a:pt x="950" y="1201"/>
                  </a:lnTo>
                  <a:lnTo>
                    <a:pt x="949" y="1201"/>
                  </a:lnTo>
                  <a:lnTo>
                    <a:pt x="947" y="1201"/>
                  </a:lnTo>
                  <a:lnTo>
                    <a:pt x="946" y="1201"/>
                  </a:lnTo>
                  <a:lnTo>
                    <a:pt x="943" y="1201"/>
                  </a:lnTo>
                  <a:lnTo>
                    <a:pt x="942" y="1201"/>
                  </a:lnTo>
                  <a:lnTo>
                    <a:pt x="941" y="1203"/>
                  </a:lnTo>
                  <a:lnTo>
                    <a:pt x="939" y="1203"/>
                  </a:lnTo>
                  <a:lnTo>
                    <a:pt x="938" y="1204"/>
                  </a:lnTo>
                  <a:lnTo>
                    <a:pt x="937" y="1204"/>
                  </a:lnTo>
                  <a:lnTo>
                    <a:pt x="937" y="1205"/>
                  </a:lnTo>
                  <a:lnTo>
                    <a:pt x="936" y="1205"/>
                  </a:lnTo>
                  <a:lnTo>
                    <a:pt x="934" y="1206"/>
                  </a:lnTo>
                  <a:lnTo>
                    <a:pt x="934" y="1208"/>
                  </a:lnTo>
                  <a:lnTo>
                    <a:pt x="933" y="1208"/>
                  </a:lnTo>
                  <a:lnTo>
                    <a:pt x="932" y="1209"/>
                  </a:lnTo>
                  <a:lnTo>
                    <a:pt x="930" y="1209"/>
                  </a:lnTo>
                  <a:lnTo>
                    <a:pt x="929" y="1209"/>
                  </a:lnTo>
                  <a:lnTo>
                    <a:pt x="928" y="1209"/>
                  </a:lnTo>
                  <a:lnTo>
                    <a:pt x="926" y="1209"/>
                  </a:lnTo>
                  <a:lnTo>
                    <a:pt x="925" y="1209"/>
                  </a:lnTo>
                  <a:lnTo>
                    <a:pt x="924" y="1209"/>
                  </a:lnTo>
                  <a:lnTo>
                    <a:pt x="922" y="1209"/>
                  </a:lnTo>
                  <a:lnTo>
                    <a:pt x="922" y="1208"/>
                  </a:lnTo>
                  <a:lnTo>
                    <a:pt x="921" y="1208"/>
                  </a:lnTo>
                  <a:lnTo>
                    <a:pt x="920" y="1208"/>
                  </a:lnTo>
                  <a:lnTo>
                    <a:pt x="918" y="1206"/>
                  </a:lnTo>
                  <a:lnTo>
                    <a:pt x="917" y="1206"/>
                  </a:lnTo>
                  <a:lnTo>
                    <a:pt x="916" y="1206"/>
                  </a:lnTo>
                  <a:lnTo>
                    <a:pt x="915" y="1206"/>
                  </a:lnTo>
                  <a:lnTo>
                    <a:pt x="915" y="1205"/>
                  </a:lnTo>
                  <a:lnTo>
                    <a:pt x="912" y="1205"/>
                  </a:lnTo>
                  <a:lnTo>
                    <a:pt x="912" y="1204"/>
                  </a:lnTo>
                  <a:lnTo>
                    <a:pt x="911" y="1204"/>
                  </a:lnTo>
                  <a:lnTo>
                    <a:pt x="909" y="1203"/>
                  </a:lnTo>
                  <a:lnTo>
                    <a:pt x="908" y="1203"/>
                  </a:lnTo>
                  <a:lnTo>
                    <a:pt x="907" y="1203"/>
                  </a:lnTo>
                  <a:lnTo>
                    <a:pt x="905" y="1201"/>
                  </a:lnTo>
                  <a:lnTo>
                    <a:pt x="904" y="1201"/>
                  </a:lnTo>
                  <a:lnTo>
                    <a:pt x="903" y="1200"/>
                  </a:lnTo>
                  <a:lnTo>
                    <a:pt x="901" y="1200"/>
                  </a:lnTo>
                  <a:lnTo>
                    <a:pt x="900" y="1199"/>
                  </a:lnTo>
                  <a:lnTo>
                    <a:pt x="899" y="1199"/>
                  </a:lnTo>
                  <a:lnTo>
                    <a:pt x="898" y="1197"/>
                  </a:lnTo>
                  <a:lnTo>
                    <a:pt x="896" y="1197"/>
                  </a:lnTo>
                  <a:lnTo>
                    <a:pt x="895" y="1196"/>
                  </a:lnTo>
                  <a:lnTo>
                    <a:pt x="894" y="1196"/>
                  </a:lnTo>
                  <a:lnTo>
                    <a:pt x="892" y="1195"/>
                  </a:lnTo>
                  <a:lnTo>
                    <a:pt x="891" y="1192"/>
                  </a:lnTo>
                  <a:lnTo>
                    <a:pt x="891" y="1191"/>
                  </a:lnTo>
                  <a:lnTo>
                    <a:pt x="890" y="1191"/>
                  </a:lnTo>
                  <a:lnTo>
                    <a:pt x="888" y="1189"/>
                  </a:lnTo>
                  <a:lnTo>
                    <a:pt x="887" y="1188"/>
                  </a:lnTo>
                  <a:lnTo>
                    <a:pt x="886" y="1187"/>
                  </a:lnTo>
                  <a:lnTo>
                    <a:pt x="884" y="1186"/>
                  </a:lnTo>
                  <a:lnTo>
                    <a:pt x="883" y="1184"/>
                  </a:lnTo>
                  <a:lnTo>
                    <a:pt x="883" y="1183"/>
                  </a:lnTo>
                  <a:lnTo>
                    <a:pt x="882" y="1182"/>
                  </a:lnTo>
                  <a:lnTo>
                    <a:pt x="882" y="1180"/>
                  </a:lnTo>
                  <a:lnTo>
                    <a:pt x="881" y="1179"/>
                  </a:lnTo>
                  <a:lnTo>
                    <a:pt x="879" y="1179"/>
                  </a:lnTo>
                  <a:lnTo>
                    <a:pt x="878" y="1178"/>
                  </a:lnTo>
                  <a:lnTo>
                    <a:pt x="877" y="1178"/>
                  </a:lnTo>
                  <a:lnTo>
                    <a:pt x="875" y="1178"/>
                  </a:lnTo>
                  <a:lnTo>
                    <a:pt x="873" y="1179"/>
                  </a:lnTo>
                  <a:lnTo>
                    <a:pt x="871" y="1178"/>
                  </a:lnTo>
                  <a:lnTo>
                    <a:pt x="870" y="1178"/>
                  </a:lnTo>
                  <a:lnTo>
                    <a:pt x="869" y="1178"/>
                  </a:lnTo>
                  <a:lnTo>
                    <a:pt x="866" y="1178"/>
                  </a:lnTo>
                  <a:lnTo>
                    <a:pt x="863" y="1175"/>
                  </a:lnTo>
                  <a:lnTo>
                    <a:pt x="862" y="1175"/>
                  </a:lnTo>
                  <a:lnTo>
                    <a:pt x="861" y="1174"/>
                  </a:lnTo>
                  <a:lnTo>
                    <a:pt x="860" y="1172"/>
                  </a:lnTo>
                  <a:lnTo>
                    <a:pt x="858" y="1171"/>
                  </a:lnTo>
                  <a:lnTo>
                    <a:pt x="857" y="1170"/>
                  </a:lnTo>
                  <a:lnTo>
                    <a:pt x="856" y="1169"/>
                  </a:lnTo>
                  <a:lnTo>
                    <a:pt x="854" y="1169"/>
                  </a:lnTo>
                  <a:lnTo>
                    <a:pt x="854" y="1167"/>
                  </a:lnTo>
                  <a:lnTo>
                    <a:pt x="853" y="1166"/>
                  </a:lnTo>
                  <a:lnTo>
                    <a:pt x="850" y="1166"/>
                  </a:lnTo>
                  <a:lnTo>
                    <a:pt x="849" y="1165"/>
                  </a:lnTo>
                  <a:lnTo>
                    <a:pt x="848" y="1163"/>
                  </a:lnTo>
                  <a:lnTo>
                    <a:pt x="846" y="1163"/>
                  </a:lnTo>
                  <a:lnTo>
                    <a:pt x="845" y="1162"/>
                  </a:lnTo>
                  <a:lnTo>
                    <a:pt x="844" y="1161"/>
                  </a:lnTo>
                  <a:lnTo>
                    <a:pt x="844" y="1159"/>
                  </a:lnTo>
                  <a:lnTo>
                    <a:pt x="843" y="1158"/>
                  </a:lnTo>
                  <a:lnTo>
                    <a:pt x="841" y="1158"/>
                  </a:lnTo>
                  <a:lnTo>
                    <a:pt x="840" y="1157"/>
                  </a:lnTo>
                  <a:lnTo>
                    <a:pt x="840" y="1155"/>
                  </a:lnTo>
                  <a:lnTo>
                    <a:pt x="839" y="1155"/>
                  </a:lnTo>
                  <a:lnTo>
                    <a:pt x="837" y="1155"/>
                  </a:lnTo>
                  <a:lnTo>
                    <a:pt x="836" y="1154"/>
                  </a:lnTo>
                  <a:lnTo>
                    <a:pt x="835" y="1154"/>
                  </a:lnTo>
                  <a:lnTo>
                    <a:pt x="833" y="1154"/>
                  </a:lnTo>
                  <a:lnTo>
                    <a:pt x="832" y="1153"/>
                  </a:lnTo>
                  <a:lnTo>
                    <a:pt x="831" y="1153"/>
                  </a:lnTo>
                  <a:lnTo>
                    <a:pt x="829" y="1152"/>
                  </a:lnTo>
                  <a:lnTo>
                    <a:pt x="828" y="1152"/>
                  </a:lnTo>
                  <a:lnTo>
                    <a:pt x="827" y="1150"/>
                  </a:lnTo>
                  <a:lnTo>
                    <a:pt x="825" y="1150"/>
                  </a:lnTo>
                  <a:lnTo>
                    <a:pt x="824" y="1150"/>
                  </a:lnTo>
                  <a:lnTo>
                    <a:pt x="823" y="1150"/>
                  </a:lnTo>
                  <a:lnTo>
                    <a:pt x="822" y="1150"/>
                  </a:lnTo>
                  <a:lnTo>
                    <a:pt x="820" y="1150"/>
                  </a:lnTo>
                  <a:lnTo>
                    <a:pt x="819" y="1149"/>
                  </a:lnTo>
                  <a:lnTo>
                    <a:pt x="818" y="1149"/>
                  </a:lnTo>
                  <a:lnTo>
                    <a:pt x="816" y="1149"/>
                  </a:lnTo>
                  <a:lnTo>
                    <a:pt x="815" y="1149"/>
                  </a:lnTo>
                  <a:lnTo>
                    <a:pt x="814" y="1148"/>
                  </a:lnTo>
                  <a:lnTo>
                    <a:pt x="812" y="1148"/>
                  </a:lnTo>
                  <a:lnTo>
                    <a:pt x="811" y="1148"/>
                  </a:lnTo>
                  <a:lnTo>
                    <a:pt x="810" y="1148"/>
                  </a:lnTo>
                  <a:lnTo>
                    <a:pt x="808" y="1146"/>
                  </a:lnTo>
                  <a:lnTo>
                    <a:pt x="807" y="1146"/>
                  </a:lnTo>
                  <a:lnTo>
                    <a:pt x="806" y="1146"/>
                  </a:lnTo>
                  <a:lnTo>
                    <a:pt x="805" y="1148"/>
                  </a:lnTo>
                  <a:lnTo>
                    <a:pt x="803" y="1148"/>
                  </a:lnTo>
                  <a:lnTo>
                    <a:pt x="802" y="1148"/>
                  </a:lnTo>
                  <a:lnTo>
                    <a:pt x="801" y="1148"/>
                  </a:lnTo>
                  <a:lnTo>
                    <a:pt x="799" y="1148"/>
                  </a:lnTo>
                  <a:lnTo>
                    <a:pt x="798" y="1149"/>
                  </a:lnTo>
                  <a:lnTo>
                    <a:pt x="797" y="1149"/>
                  </a:lnTo>
                  <a:lnTo>
                    <a:pt x="795" y="1149"/>
                  </a:lnTo>
                  <a:lnTo>
                    <a:pt x="794" y="1150"/>
                  </a:lnTo>
                  <a:lnTo>
                    <a:pt x="793" y="1150"/>
                  </a:lnTo>
                  <a:lnTo>
                    <a:pt x="791" y="1150"/>
                  </a:lnTo>
                  <a:lnTo>
                    <a:pt x="790" y="1152"/>
                  </a:lnTo>
                  <a:lnTo>
                    <a:pt x="789" y="1152"/>
                  </a:lnTo>
                  <a:lnTo>
                    <a:pt x="787" y="1152"/>
                  </a:lnTo>
                  <a:lnTo>
                    <a:pt x="786" y="1152"/>
                  </a:lnTo>
                  <a:lnTo>
                    <a:pt x="785" y="1152"/>
                  </a:lnTo>
                  <a:lnTo>
                    <a:pt x="784" y="1152"/>
                  </a:lnTo>
                  <a:lnTo>
                    <a:pt x="782" y="1152"/>
                  </a:lnTo>
                  <a:lnTo>
                    <a:pt x="781" y="1152"/>
                  </a:lnTo>
                  <a:lnTo>
                    <a:pt x="780" y="1152"/>
                  </a:lnTo>
                  <a:lnTo>
                    <a:pt x="778" y="1152"/>
                  </a:lnTo>
                  <a:lnTo>
                    <a:pt x="777" y="1152"/>
                  </a:lnTo>
                  <a:lnTo>
                    <a:pt x="776" y="1152"/>
                  </a:lnTo>
                  <a:lnTo>
                    <a:pt x="773" y="1152"/>
                  </a:lnTo>
                  <a:lnTo>
                    <a:pt x="772" y="1152"/>
                  </a:lnTo>
                  <a:lnTo>
                    <a:pt x="770" y="1152"/>
                  </a:lnTo>
                  <a:lnTo>
                    <a:pt x="769" y="1152"/>
                  </a:lnTo>
                  <a:lnTo>
                    <a:pt x="768" y="1152"/>
                  </a:lnTo>
                  <a:lnTo>
                    <a:pt x="767" y="1153"/>
                  </a:lnTo>
                  <a:lnTo>
                    <a:pt x="765" y="1154"/>
                  </a:lnTo>
                  <a:lnTo>
                    <a:pt x="764" y="1154"/>
                  </a:lnTo>
                  <a:lnTo>
                    <a:pt x="763" y="1155"/>
                  </a:lnTo>
                  <a:lnTo>
                    <a:pt x="761" y="1157"/>
                  </a:lnTo>
                  <a:lnTo>
                    <a:pt x="760" y="1158"/>
                  </a:lnTo>
                  <a:lnTo>
                    <a:pt x="759" y="1161"/>
                  </a:lnTo>
                  <a:lnTo>
                    <a:pt x="757" y="1161"/>
                  </a:lnTo>
                  <a:lnTo>
                    <a:pt x="757" y="1162"/>
                  </a:lnTo>
                  <a:lnTo>
                    <a:pt x="756" y="1163"/>
                  </a:lnTo>
                  <a:lnTo>
                    <a:pt x="756" y="1165"/>
                  </a:lnTo>
                  <a:lnTo>
                    <a:pt x="755" y="1166"/>
                  </a:lnTo>
                  <a:lnTo>
                    <a:pt x="755" y="1167"/>
                  </a:lnTo>
                  <a:lnTo>
                    <a:pt x="753" y="1169"/>
                  </a:lnTo>
                  <a:lnTo>
                    <a:pt x="753" y="1170"/>
                  </a:lnTo>
                  <a:lnTo>
                    <a:pt x="752" y="1171"/>
                  </a:lnTo>
                  <a:lnTo>
                    <a:pt x="752" y="1172"/>
                  </a:lnTo>
                  <a:lnTo>
                    <a:pt x="752" y="1174"/>
                  </a:lnTo>
                  <a:lnTo>
                    <a:pt x="752" y="1175"/>
                  </a:lnTo>
                  <a:lnTo>
                    <a:pt x="752" y="1176"/>
                  </a:lnTo>
                  <a:lnTo>
                    <a:pt x="752" y="1179"/>
                  </a:lnTo>
                  <a:lnTo>
                    <a:pt x="751" y="1180"/>
                  </a:lnTo>
                  <a:lnTo>
                    <a:pt x="751" y="1183"/>
                  </a:lnTo>
                  <a:lnTo>
                    <a:pt x="751" y="1184"/>
                  </a:lnTo>
                  <a:lnTo>
                    <a:pt x="750" y="1186"/>
                  </a:lnTo>
                  <a:lnTo>
                    <a:pt x="750" y="1187"/>
                  </a:lnTo>
                  <a:lnTo>
                    <a:pt x="750" y="1189"/>
                  </a:lnTo>
                  <a:lnTo>
                    <a:pt x="750" y="1191"/>
                  </a:lnTo>
                  <a:lnTo>
                    <a:pt x="748" y="1192"/>
                  </a:lnTo>
                  <a:lnTo>
                    <a:pt x="748" y="1193"/>
                  </a:lnTo>
                  <a:lnTo>
                    <a:pt x="748" y="1195"/>
                  </a:lnTo>
                  <a:lnTo>
                    <a:pt x="747" y="1196"/>
                  </a:lnTo>
                  <a:lnTo>
                    <a:pt x="746" y="1197"/>
                  </a:lnTo>
                  <a:lnTo>
                    <a:pt x="744" y="1199"/>
                  </a:lnTo>
                  <a:lnTo>
                    <a:pt x="743" y="1199"/>
                  </a:lnTo>
                  <a:lnTo>
                    <a:pt x="742" y="1200"/>
                  </a:lnTo>
                  <a:lnTo>
                    <a:pt x="739" y="1201"/>
                  </a:lnTo>
                  <a:lnTo>
                    <a:pt x="738" y="1201"/>
                  </a:lnTo>
                  <a:lnTo>
                    <a:pt x="736" y="1203"/>
                  </a:lnTo>
                  <a:lnTo>
                    <a:pt x="735" y="1203"/>
                  </a:lnTo>
                  <a:lnTo>
                    <a:pt x="732" y="1204"/>
                  </a:lnTo>
                  <a:lnTo>
                    <a:pt x="730" y="1204"/>
                  </a:lnTo>
                  <a:lnTo>
                    <a:pt x="729" y="1204"/>
                  </a:lnTo>
                  <a:lnTo>
                    <a:pt x="726" y="1205"/>
                  </a:lnTo>
                  <a:lnTo>
                    <a:pt x="723" y="1205"/>
                  </a:lnTo>
                  <a:lnTo>
                    <a:pt x="722" y="1205"/>
                  </a:lnTo>
                  <a:lnTo>
                    <a:pt x="721" y="1205"/>
                  </a:lnTo>
                  <a:lnTo>
                    <a:pt x="717" y="1205"/>
                  </a:lnTo>
                  <a:lnTo>
                    <a:pt x="714" y="1205"/>
                  </a:lnTo>
                  <a:lnTo>
                    <a:pt x="713" y="1205"/>
                  </a:lnTo>
                  <a:lnTo>
                    <a:pt x="710" y="1204"/>
                  </a:lnTo>
                  <a:lnTo>
                    <a:pt x="709" y="1204"/>
                  </a:lnTo>
                  <a:lnTo>
                    <a:pt x="706" y="1205"/>
                  </a:lnTo>
                  <a:lnTo>
                    <a:pt x="704" y="1205"/>
                  </a:lnTo>
                  <a:lnTo>
                    <a:pt x="701" y="1205"/>
                  </a:lnTo>
                  <a:lnTo>
                    <a:pt x="698" y="1205"/>
                  </a:lnTo>
                  <a:lnTo>
                    <a:pt x="697" y="1205"/>
                  </a:lnTo>
                  <a:lnTo>
                    <a:pt x="696" y="1205"/>
                  </a:lnTo>
                  <a:lnTo>
                    <a:pt x="694" y="1205"/>
                  </a:lnTo>
                  <a:lnTo>
                    <a:pt x="691" y="1205"/>
                  </a:lnTo>
                  <a:lnTo>
                    <a:pt x="688" y="1205"/>
                  </a:lnTo>
                  <a:lnTo>
                    <a:pt x="684" y="1204"/>
                  </a:lnTo>
                  <a:lnTo>
                    <a:pt x="681" y="1204"/>
                  </a:lnTo>
                  <a:lnTo>
                    <a:pt x="680" y="1203"/>
                  </a:lnTo>
                  <a:lnTo>
                    <a:pt x="677" y="1203"/>
                  </a:lnTo>
                  <a:lnTo>
                    <a:pt x="675" y="1201"/>
                  </a:lnTo>
                  <a:lnTo>
                    <a:pt x="674" y="1200"/>
                  </a:lnTo>
                  <a:lnTo>
                    <a:pt x="672" y="1199"/>
                  </a:lnTo>
                  <a:lnTo>
                    <a:pt x="671" y="1199"/>
                  </a:lnTo>
                  <a:lnTo>
                    <a:pt x="668" y="1196"/>
                  </a:lnTo>
                  <a:lnTo>
                    <a:pt x="667" y="1196"/>
                  </a:lnTo>
                  <a:lnTo>
                    <a:pt x="666" y="1195"/>
                  </a:lnTo>
                  <a:lnTo>
                    <a:pt x="663" y="1195"/>
                  </a:lnTo>
                  <a:lnTo>
                    <a:pt x="662" y="1193"/>
                  </a:lnTo>
                  <a:lnTo>
                    <a:pt x="660" y="1193"/>
                  </a:lnTo>
                  <a:lnTo>
                    <a:pt x="658" y="1195"/>
                  </a:lnTo>
                  <a:lnTo>
                    <a:pt x="657" y="1196"/>
                  </a:lnTo>
                  <a:lnTo>
                    <a:pt x="654" y="1197"/>
                  </a:lnTo>
                  <a:lnTo>
                    <a:pt x="651" y="1199"/>
                  </a:lnTo>
                  <a:lnTo>
                    <a:pt x="650" y="1199"/>
                  </a:lnTo>
                  <a:lnTo>
                    <a:pt x="649" y="1200"/>
                  </a:lnTo>
                  <a:lnTo>
                    <a:pt x="647" y="1201"/>
                  </a:lnTo>
                  <a:lnTo>
                    <a:pt x="646" y="1203"/>
                  </a:lnTo>
                  <a:lnTo>
                    <a:pt x="646" y="1205"/>
                  </a:lnTo>
                  <a:lnTo>
                    <a:pt x="645" y="1206"/>
                  </a:lnTo>
                  <a:lnTo>
                    <a:pt x="645" y="1209"/>
                  </a:lnTo>
                  <a:lnTo>
                    <a:pt x="646" y="1210"/>
                  </a:lnTo>
                  <a:lnTo>
                    <a:pt x="646" y="1213"/>
                  </a:lnTo>
                  <a:lnTo>
                    <a:pt x="646" y="1214"/>
                  </a:lnTo>
                  <a:lnTo>
                    <a:pt x="645" y="1217"/>
                  </a:lnTo>
                  <a:lnTo>
                    <a:pt x="645" y="1220"/>
                  </a:lnTo>
                  <a:lnTo>
                    <a:pt x="643" y="1221"/>
                  </a:lnTo>
                  <a:lnTo>
                    <a:pt x="639" y="1225"/>
                  </a:lnTo>
                  <a:lnTo>
                    <a:pt x="638" y="1225"/>
                  </a:lnTo>
                  <a:lnTo>
                    <a:pt x="637" y="1226"/>
                  </a:lnTo>
                  <a:lnTo>
                    <a:pt x="634" y="1227"/>
                  </a:lnTo>
                  <a:lnTo>
                    <a:pt x="632" y="1227"/>
                  </a:lnTo>
                  <a:lnTo>
                    <a:pt x="630" y="1227"/>
                  </a:lnTo>
                  <a:lnTo>
                    <a:pt x="629" y="1229"/>
                  </a:lnTo>
                  <a:lnTo>
                    <a:pt x="626" y="1229"/>
                  </a:lnTo>
                  <a:lnTo>
                    <a:pt x="625" y="1230"/>
                  </a:lnTo>
                  <a:lnTo>
                    <a:pt x="624" y="1231"/>
                  </a:lnTo>
                  <a:lnTo>
                    <a:pt x="621" y="1231"/>
                  </a:lnTo>
                  <a:lnTo>
                    <a:pt x="620" y="1233"/>
                  </a:lnTo>
                  <a:lnTo>
                    <a:pt x="617" y="1234"/>
                  </a:lnTo>
                  <a:lnTo>
                    <a:pt x="616" y="1234"/>
                  </a:lnTo>
                  <a:lnTo>
                    <a:pt x="612" y="1234"/>
                  </a:lnTo>
                  <a:lnTo>
                    <a:pt x="611" y="1234"/>
                  </a:lnTo>
                  <a:lnTo>
                    <a:pt x="609" y="1234"/>
                  </a:lnTo>
                  <a:lnTo>
                    <a:pt x="608" y="1233"/>
                  </a:lnTo>
                  <a:lnTo>
                    <a:pt x="605" y="1233"/>
                  </a:lnTo>
                  <a:lnTo>
                    <a:pt x="604" y="1233"/>
                  </a:lnTo>
                  <a:lnTo>
                    <a:pt x="601" y="1231"/>
                  </a:lnTo>
                  <a:lnTo>
                    <a:pt x="600" y="1230"/>
                  </a:lnTo>
                  <a:lnTo>
                    <a:pt x="598" y="1229"/>
                  </a:lnTo>
                  <a:lnTo>
                    <a:pt x="596" y="1227"/>
                  </a:lnTo>
                  <a:lnTo>
                    <a:pt x="596" y="1226"/>
                  </a:lnTo>
                  <a:lnTo>
                    <a:pt x="592" y="1224"/>
                  </a:lnTo>
                  <a:lnTo>
                    <a:pt x="590" y="1222"/>
                  </a:lnTo>
                  <a:lnTo>
                    <a:pt x="587" y="1221"/>
                  </a:lnTo>
                  <a:lnTo>
                    <a:pt x="586" y="1220"/>
                  </a:lnTo>
                  <a:lnTo>
                    <a:pt x="582" y="1218"/>
                  </a:lnTo>
                  <a:lnTo>
                    <a:pt x="581" y="1218"/>
                  </a:lnTo>
                  <a:lnTo>
                    <a:pt x="579" y="1217"/>
                  </a:lnTo>
                  <a:lnTo>
                    <a:pt x="574" y="1216"/>
                  </a:lnTo>
                  <a:lnTo>
                    <a:pt x="573" y="1214"/>
                  </a:lnTo>
                  <a:lnTo>
                    <a:pt x="570" y="1214"/>
                  </a:lnTo>
                  <a:lnTo>
                    <a:pt x="567" y="1213"/>
                  </a:lnTo>
                  <a:lnTo>
                    <a:pt x="564" y="1213"/>
                  </a:lnTo>
                  <a:lnTo>
                    <a:pt x="562" y="1214"/>
                  </a:lnTo>
                  <a:lnTo>
                    <a:pt x="560" y="1214"/>
                  </a:lnTo>
                  <a:lnTo>
                    <a:pt x="558" y="1214"/>
                  </a:lnTo>
                  <a:lnTo>
                    <a:pt x="557" y="1213"/>
                  </a:lnTo>
                  <a:lnTo>
                    <a:pt x="554" y="1213"/>
                  </a:lnTo>
                  <a:lnTo>
                    <a:pt x="552" y="1214"/>
                  </a:lnTo>
                  <a:lnTo>
                    <a:pt x="549" y="1214"/>
                  </a:lnTo>
                  <a:lnTo>
                    <a:pt x="548" y="1216"/>
                  </a:lnTo>
                  <a:lnTo>
                    <a:pt x="545" y="1217"/>
                  </a:lnTo>
                  <a:lnTo>
                    <a:pt x="544" y="1217"/>
                  </a:lnTo>
                  <a:lnTo>
                    <a:pt x="543" y="1218"/>
                  </a:lnTo>
                  <a:lnTo>
                    <a:pt x="541" y="1220"/>
                  </a:lnTo>
                  <a:lnTo>
                    <a:pt x="539" y="1221"/>
                  </a:lnTo>
                  <a:lnTo>
                    <a:pt x="537" y="1222"/>
                  </a:lnTo>
                  <a:lnTo>
                    <a:pt x="535" y="1226"/>
                  </a:lnTo>
                  <a:lnTo>
                    <a:pt x="533" y="1229"/>
                  </a:lnTo>
                  <a:lnTo>
                    <a:pt x="532" y="1235"/>
                  </a:lnTo>
                  <a:lnTo>
                    <a:pt x="529" y="1239"/>
                  </a:lnTo>
                  <a:lnTo>
                    <a:pt x="528" y="1244"/>
                  </a:lnTo>
                  <a:lnTo>
                    <a:pt x="527" y="1247"/>
                  </a:lnTo>
                  <a:lnTo>
                    <a:pt x="526" y="1252"/>
                  </a:lnTo>
                  <a:lnTo>
                    <a:pt x="524" y="1254"/>
                  </a:lnTo>
                  <a:lnTo>
                    <a:pt x="524" y="1255"/>
                  </a:lnTo>
                  <a:lnTo>
                    <a:pt x="523" y="1256"/>
                  </a:lnTo>
                  <a:lnTo>
                    <a:pt x="523" y="1259"/>
                  </a:lnTo>
                  <a:lnTo>
                    <a:pt x="523" y="1261"/>
                  </a:lnTo>
                  <a:lnTo>
                    <a:pt x="522" y="1275"/>
                  </a:lnTo>
                  <a:lnTo>
                    <a:pt x="519" y="1278"/>
                  </a:lnTo>
                  <a:lnTo>
                    <a:pt x="519" y="1286"/>
                  </a:lnTo>
                  <a:lnTo>
                    <a:pt x="519" y="1289"/>
                  </a:lnTo>
                  <a:lnTo>
                    <a:pt x="519" y="1294"/>
                  </a:lnTo>
                  <a:lnTo>
                    <a:pt x="522" y="1299"/>
                  </a:lnTo>
                  <a:lnTo>
                    <a:pt x="522" y="1302"/>
                  </a:lnTo>
                  <a:lnTo>
                    <a:pt x="523" y="1306"/>
                  </a:lnTo>
                  <a:lnTo>
                    <a:pt x="524" y="1309"/>
                  </a:lnTo>
                  <a:lnTo>
                    <a:pt x="524" y="1310"/>
                  </a:lnTo>
                  <a:lnTo>
                    <a:pt x="524" y="1311"/>
                  </a:lnTo>
                  <a:lnTo>
                    <a:pt x="524" y="1313"/>
                  </a:lnTo>
                  <a:lnTo>
                    <a:pt x="527" y="1316"/>
                  </a:lnTo>
                  <a:lnTo>
                    <a:pt x="527" y="1319"/>
                  </a:lnTo>
                  <a:lnTo>
                    <a:pt x="527" y="1322"/>
                  </a:lnTo>
                  <a:lnTo>
                    <a:pt x="527" y="1323"/>
                  </a:lnTo>
                  <a:lnTo>
                    <a:pt x="527" y="1326"/>
                  </a:lnTo>
                  <a:lnTo>
                    <a:pt x="526" y="1326"/>
                  </a:lnTo>
                  <a:lnTo>
                    <a:pt x="526" y="1330"/>
                  </a:lnTo>
                  <a:lnTo>
                    <a:pt x="524" y="1330"/>
                  </a:lnTo>
                  <a:lnTo>
                    <a:pt x="523" y="1332"/>
                  </a:lnTo>
                  <a:lnTo>
                    <a:pt x="523" y="1333"/>
                  </a:lnTo>
                  <a:lnTo>
                    <a:pt x="519" y="1336"/>
                  </a:lnTo>
                  <a:lnTo>
                    <a:pt x="519" y="1337"/>
                  </a:lnTo>
                  <a:lnTo>
                    <a:pt x="518" y="1337"/>
                  </a:lnTo>
                  <a:lnTo>
                    <a:pt x="516" y="1337"/>
                  </a:lnTo>
                  <a:lnTo>
                    <a:pt x="515" y="1339"/>
                  </a:lnTo>
                  <a:lnTo>
                    <a:pt x="514" y="1340"/>
                  </a:lnTo>
                  <a:lnTo>
                    <a:pt x="514" y="1341"/>
                  </a:lnTo>
                  <a:lnTo>
                    <a:pt x="511" y="1344"/>
                  </a:lnTo>
                  <a:lnTo>
                    <a:pt x="510" y="1347"/>
                  </a:lnTo>
                  <a:lnTo>
                    <a:pt x="510" y="1349"/>
                  </a:lnTo>
                  <a:lnTo>
                    <a:pt x="508" y="1356"/>
                  </a:lnTo>
                  <a:lnTo>
                    <a:pt x="510" y="1361"/>
                  </a:lnTo>
                  <a:lnTo>
                    <a:pt x="510" y="1364"/>
                  </a:lnTo>
                  <a:lnTo>
                    <a:pt x="510" y="1366"/>
                  </a:lnTo>
                  <a:lnTo>
                    <a:pt x="512" y="1370"/>
                  </a:lnTo>
                  <a:lnTo>
                    <a:pt x="514" y="1375"/>
                  </a:lnTo>
                  <a:lnTo>
                    <a:pt x="515" y="1377"/>
                  </a:lnTo>
                  <a:lnTo>
                    <a:pt x="515" y="1378"/>
                  </a:lnTo>
                  <a:lnTo>
                    <a:pt x="518" y="1381"/>
                  </a:lnTo>
                  <a:lnTo>
                    <a:pt x="519" y="1383"/>
                  </a:lnTo>
                  <a:lnTo>
                    <a:pt x="523" y="1388"/>
                  </a:lnTo>
                  <a:lnTo>
                    <a:pt x="523" y="1390"/>
                  </a:lnTo>
                  <a:lnTo>
                    <a:pt x="523" y="1392"/>
                  </a:lnTo>
                  <a:lnTo>
                    <a:pt x="526" y="1396"/>
                  </a:lnTo>
                  <a:lnTo>
                    <a:pt x="527" y="1398"/>
                  </a:lnTo>
                  <a:lnTo>
                    <a:pt x="528" y="1400"/>
                  </a:lnTo>
                  <a:lnTo>
                    <a:pt x="533" y="1407"/>
                  </a:lnTo>
                  <a:lnTo>
                    <a:pt x="536" y="1407"/>
                  </a:lnTo>
                  <a:lnTo>
                    <a:pt x="546" y="1409"/>
                  </a:lnTo>
                  <a:lnTo>
                    <a:pt x="549" y="1409"/>
                  </a:lnTo>
                  <a:lnTo>
                    <a:pt x="549" y="1411"/>
                  </a:lnTo>
                  <a:lnTo>
                    <a:pt x="556" y="1407"/>
                  </a:lnTo>
                  <a:lnTo>
                    <a:pt x="557" y="1407"/>
                  </a:lnTo>
                  <a:lnTo>
                    <a:pt x="558" y="1407"/>
                  </a:lnTo>
                  <a:lnTo>
                    <a:pt x="560" y="1407"/>
                  </a:lnTo>
                  <a:lnTo>
                    <a:pt x="564" y="1405"/>
                  </a:lnTo>
                  <a:lnTo>
                    <a:pt x="567" y="1404"/>
                  </a:lnTo>
                  <a:lnTo>
                    <a:pt x="569" y="1404"/>
                  </a:lnTo>
                  <a:lnTo>
                    <a:pt x="571" y="1403"/>
                  </a:lnTo>
                  <a:lnTo>
                    <a:pt x="574" y="1404"/>
                  </a:lnTo>
                  <a:lnTo>
                    <a:pt x="578" y="1404"/>
                  </a:lnTo>
                  <a:lnTo>
                    <a:pt x="579" y="1405"/>
                  </a:lnTo>
                  <a:lnTo>
                    <a:pt x="584" y="1408"/>
                  </a:lnTo>
                  <a:lnTo>
                    <a:pt x="586" y="1408"/>
                  </a:lnTo>
                  <a:lnTo>
                    <a:pt x="587" y="1409"/>
                  </a:lnTo>
                  <a:lnTo>
                    <a:pt x="594" y="1412"/>
                  </a:lnTo>
                  <a:lnTo>
                    <a:pt x="595" y="1415"/>
                  </a:lnTo>
                  <a:lnTo>
                    <a:pt x="596" y="1417"/>
                  </a:lnTo>
                  <a:lnTo>
                    <a:pt x="596" y="1421"/>
                  </a:lnTo>
                  <a:lnTo>
                    <a:pt x="603" y="1432"/>
                  </a:lnTo>
                  <a:lnTo>
                    <a:pt x="608" y="1438"/>
                  </a:lnTo>
                  <a:lnTo>
                    <a:pt x="608" y="1443"/>
                  </a:lnTo>
                  <a:lnTo>
                    <a:pt x="608" y="1449"/>
                  </a:lnTo>
                  <a:lnTo>
                    <a:pt x="605" y="1453"/>
                  </a:lnTo>
                  <a:lnTo>
                    <a:pt x="604" y="1454"/>
                  </a:lnTo>
                  <a:lnTo>
                    <a:pt x="604" y="1455"/>
                  </a:lnTo>
                  <a:lnTo>
                    <a:pt x="603" y="1455"/>
                  </a:lnTo>
                  <a:lnTo>
                    <a:pt x="603" y="1457"/>
                  </a:lnTo>
                  <a:lnTo>
                    <a:pt x="600" y="1459"/>
                  </a:lnTo>
                  <a:lnTo>
                    <a:pt x="598" y="1460"/>
                  </a:lnTo>
                  <a:lnTo>
                    <a:pt x="595" y="1464"/>
                  </a:lnTo>
                  <a:lnTo>
                    <a:pt x="592" y="1467"/>
                  </a:lnTo>
                  <a:lnTo>
                    <a:pt x="590" y="1468"/>
                  </a:lnTo>
                  <a:lnTo>
                    <a:pt x="586" y="1470"/>
                  </a:lnTo>
                  <a:lnTo>
                    <a:pt x="586" y="1471"/>
                  </a:lnTo>
                  <a:lnTo>
                    <a:pt x="584" y="1471"/>
                  </a:lnTo>
                  <a:lnTo>
                    <a:pt x="581" y="1471"/>
                  </a:lnTo>
                  <a:lnTo>
                    <a:pt x="575" y="1471"/>
                  </a:lnTo>
                  <a:lnTo>
                    <a:pt x="574" y="1470"/>
                  </a:lnTo>
                  <a:lnTo>
                    <a:pt x="573" y="1468"/>
                  </a:lnTo>
                  <a:lnTo>
                    <a:pt x="567" y="1463"/>
                  </a:lnTo>
                  <a:lnTo>
                    <a:pt x="562" y="1462"/>
                  </a:lnTo>
                  <a:lnTo>
                    <a:pt x="560" y="1459"/>
                  </a:lnTo>
                  <a:lnTo>
                    <a:pt x="556" y="1458"/>
                  </a:lnTo>
                  <a:lnTo>
                    <a:pt x="553" y="1455"/>
                  </a:lnTo>
                  <a:lnTo>
                    <a:pt x="552" y="1455"/>
                  </a:lnTo>
                  <a:lnTo>
                    <a:pt x="548" y="1454"/>
                  </a:lnTo>
                  <a:lnTo>
                    <a:pt x="546" y="1454"/>
                  </a:lnTo>
                  <a:lnTo>
                    <a:pt x="540" y="1453"/>
                  </a:lnTo>
                  <a:lnTo>
                    <a:pt x="537" y="1451"/>
                  </a:lnTo>
                  <a:lnTo>
                    <a:pt x="536" y="1451"/>
                  </a:lnTo>
                  <a:lnTo>
                    <a:pt x="531" y="1451"/>
                  </a:lnTo>
                  <a:lnTo>
                    <a:pt x="528" y="1450"/>
                  </a:lnTo>
                  <a:lnTo>
                    <a:pt x="526" y="1450"/>
                  </a:lnTo>
                  <a:lnTo>
                    <a:pt x="522" y="1450"/>
                  </a:lnTo>
                  <a:lnTo>
                    <a:pt x="520" y="1450"/>
                  </a:lnTo>
                  <a:lnTo>
                    <a:pt x="518" y="1451"/>
                  </a:lnTo>
                  <a:lnTo>
                    <a:pt x="515" y="1454"/>
                  </a:lnTo>
                  <a:lnTo>
                    <a:pt x="514" y="1457"/>
                  </a:lnTo>
                  <a:lnTo>
                    <a:pt x="514" y="1458"/>
                  </a:lnTo>
                  <a:lnTo>
                    <a:pt x="512" y="1460"/>
                  </a:lnTo>
                  <a:lnTo>
                    <a:pt x="511" y="1463"/>
                  </a:lnTo>
                  <a:lnTo>
                    <a:pt x="510" y="1467"/>
                  </a:lnTo>
                  <a:lnTo>
                    <a:pt x="508" y="1470"/>
                  </a:lnTo>
                  <a:lnTo>
                    <a:pt x="507" y="1471"/>
                  </a:lnTo>
                  <a:lnTo>
                    <a:pt x="506" y="1474"/>
                  </a:lnTo>
                  <a:lnTo>
                    <a:pt x="502" y="1476"/>
                  </a:lnTo>
                  <a:lnTo>
                    <a:pt x="499" y="1479"/>
                  </a:lnTo>
                  <a:lnTo>
                    <a:pt x="498" y="1481"/>
                  </a:lnTo>
                  <a:lnTo>
                    <a:pt x="498" y="1484"/>
                  </a:lnTo>
                  <a:lnTo>
                    <a:pt x="497" y="1487"/>
                  </a:lnTo>
                  <a:lnTo>
                    <a:pt x="497" y="1488"/>
                  </a:lnTo>
                  <a:lnTo>
                    <a:pt x="495" y="1489"/>
                  </a:lnTo>
                  <a:lnTo>
                    <a:pt x="494" y="1491"/>
                  </a:lnTo>
                  <a:lnTo>
                    <a:pt x="494" y="1492"/>
                  </a:lnTo>
                  <a:lnTo>
                    <a:pt x="491" y="1496"/>
                  </a:lnTo>
                  <a:lnTo>
                    <a:pt x="489" y="1497"/>
                  </a:lnTo>
                  <a:lnTo>
                    <a:pt x="489" y="1498"/>
                  </a:lnTo>
                  <a:lnTo>
                    <a:pt x="486" y="1501"/>
                  </a:lnTo>
                  <a:lnTo>
                    <a:pt x="485" y="1502"/>
                  </a:lnTo>
                  <a:lnTo>
                    <a:pt x="482" y="1504"/>
                  </a:lnTo>
                  <a:lnTo>
                    <a:pt x="481" y="1505"/>
                  </a:lnTo>
                  <a:lnTo>
                    <a:pt x="480" y="1505"/>
                  </a:lnTo>
                  <a:lnTo>
                    <a:pt x="477" y="1506"/>
                  </a:lnTo>
                  <a:lnTo>
                    <a:pt x="476" y="1506"/>
                  </a:lnTo>
                  <a:lnTo>
                    <a:pt x="474" y="1506"/>
                  </a:lnTo>
                  <a:lnTo>
                    <a:pt x="473" y="1506"/>
                  </a:lnTo>
                  <a:lnTo>
                    <a:pt x="472" y="1506"/>
                  </a:lnTo>
                  <a:lnTo>
                    <a:pt x="471" y="1508"/>
                  </a:lnTo>
                  <a:lnTo>
                    <a:pt x="468" y="1508"/>
                  </a:lnTo>
                  <a:lnTo>
                    <a:pt x="467" y="1509"/>
                  </a:lnTo>
                  <a:lnTo>
                    <a:pt x="465" y="1509"/>
                  </a:lnTo>
                  <a:lnTo>
                    <a:pt x="464" y="1510"/>
                  </a:lnTo>
                  <a:lnTo>
                    <a:pt x="463" y="1510"/>
                  </a:lnTo>
                  <a:lnTo>
                    <a:pt x="461" y="1511"/>
                  </a:lnTo>
                  <a:lnTo>
                    <a:pt x="460" y="1511"/>
                  </a:lnTo>
                  <a:lnTo>
                    <a:pt x="457" y="1511"/>
                  </a:lnTo>
                  <a:lnTo>
                    <a:pt x="456" y="1513"/>
                  </a:lnTo>
                  <a:lnTo>
                    <a:pt x="455" y="1513"/>
                  </a:lnTo>
                  <a:lnTo>
                    <a:pt x="453" y="1513"/>
                  </a:lnTo>
                  <a:lnTo>
                    <a:pt x="452" y="1513"/>
                  </a:lnTo>
                  <a:lnTo>
                    <a:pt x="450" y="1513"/>
                  </a:lnTo>
                  <a:lnTo>
                    <a:pt x="448" y="1513"/>
                  </a:lnTo>
                  <a:lnTo>
                    <a:pt x="446" y="1513"/>
                  </a:lnTo>
                  <a:lnTo>
                    <a:pt x="444" y="1511"/>
                  </a:lnTo>
                  <a:lnTo>
                    <a:pt x="442" y="1513"/>
                  </a:lnTo>
                  <a:lnTo>
                    <a:pt x="440" y="1513"/>
                  </a:lnTo>
                  <a:lnTo>
                    <a:pt x="439" y="1514"/>
                  </a:lnTo>
                  <a:lnTo>
                    <a:pt x="438" y="1514"/>
                  </a:lnTo>
                  <a:lnTo>
                    <a:pt x="436" y="1515"/>
                  </a:lnTo>
                  <a:lnTo>
                    <a:pt x="435" y="1517"/>
                  </a:lnTo>
                  <a:lnTo>
                    <a:pt x="434" y="1517"/>
                  </a:lnTo>
                  <a:lnTo>
                    <a:pt x="433" y="1517"/>
                  </a:lnTo>
                  <a:lnTo>
                    <a:pt x="430" y="1517"/>
                  </a:lnTo>
                  <a:lnTo>
                    <a:pt x="429" y="1517"/>
                  </a:lnTo>
                  <a:lnTo>
                    <a:pt x="427" y="1517"/>
                  </a:lnTo>
                  <a:lnTo>
                    <a:pt x="426" y="1517"/>
                  </a:lnTo>
                  <a:lnTo>
                    <a:pt x="425" y="1517"/>
                  </a:lnTo>
                  <a:lnTo>
                    <a:pt x="423" y="1517"/>
                  </a:lnTo>
                  <a:lnTo>
                    <a:pt x="421" y="1518"/>
                  </a:lnTo>
                  <a:lnTo>
                    <a:pt x="418" y="1518"/>
                  </a:lnTo>
                  <a:lnTo>
                    <a:pt x="417" y="1517"/>
                  </a:lnTo>
                  <a:lnTo>
                    <a:pt x="415" y="1517"/>
                  </a:lnTo>
                  <a:lnTo>
                    <a:pt x="414" y="1515"/>
                  </a:lnTo>
                  <a:lnTo>
                    <a:pt x="413" y="1515"/>
                  </a:lnTo>
                  <a:lnTo>
                    <a:pt x="412" y="1514"/>
                  </a:lnTo>
                  <a:lnTo>
                    <a:pt x="410" y="1514"/>
                  </a:lnTo>
                  <a:lnTo>
                    <a:pt x="409" y="1514"/>
                  </a:lnTo>
                  <a:lnTo>
                    <a:pt x="408" y="1514"/>
                  </a:lnTo>
                  <a:lnTo>
                    <a:pt x="406" y="1513"/>
                  </a:lnTo>
                  <a:lnTo>
                    <a:pt x="405" y="1513"/>
                  </a:lnTo>
                  <a:lnTo>
                    <a:pt x="404" y="1513"/>
                  </a:lnTo>
                  <a:lnTo>
                    <a:pt x="402" y="1513"/>
                  </a:lnTo>
                  <a:lnTo>
                    <a:pt x="401" y="1513"/>
                  </a:lnTo>
                  <a:lnTo>
                    <a:pt x="400" y="1513"/>
                  </a:lnTo>
                  <a:lnTo>
                    <a:pt x="398" y="1511"/>
                  </a:lnTo>
                  <a:lnTo>
                    <a:pt x="396" y="1511"/>
                  </a:lnTo>
                  <a:lnTo>
                    <a:pt x="393" y="1511"/>
                  </a:lnTo>
                  <a:lnTo>
                    <a:pt x="392" y="1511"/>
                  </a:lnTo>
                  <a:lnTo>
                    <a:pt x="391" y="1511"/>
                  </a:lnTo>
                  <a:lnTo>
                    <a:pt x="388" y="1511"/>
                  </a:lnTo>
                  <a:lnTo>
                    <a:pt x="387" y="1513"/>
                  </a:lnTo>
                  <a:lnTo>
                    <a:pt x="385" y="1515"/>
                  </a:lnTo>
                  <a:lnTo>
                    <a:pt x="385" y="1517"/>
                  </a:lnTo>
                  <a:lnTo>
                    <a:pt x="384" y="1517"/>
                  </a:lnTo>
                  <a:lnTo>
                    <a:pt x="383" y="1515"/>
                  </a:lnTo>
                  <a:lnTo>
                    <a:pt x="380" y="1514"/>
                  </a:lnTo>
                  <a:lnTo>
                    <a:pt x="379" y="1513"/>
                  </a:lnTo>
                  <a:lnTo>
                    <a:pt x="378" y="1509"/>
                  </a:lnTo>
                  <a:lnTo>
                    <a:pt x="376" y="1508"/>
                  </a:lnTo>
                  <a:lnTo>
                    <a:pt x="375" y="1506"/>
                  </a:lnTo>
                  <a:lnTo>
                    <a:pt x="374" y="1508"/>
                  </a:lnTo>
                  <a:lnTo>
                    <a:pt x="372" y="1508"/>
                  </a:lnTo>
                  <a:lnTo>
                    <a:pt x="368" y="1502"/>
                  </a:lnTo>
                  <a:lnTo>
                    <a:pt x="367" y="1501"/>
                  </a:lnTo>
                  <a:lnTo>
                    <a:pt x="366" y="1501"/>
                  </a:lnTo>
                  <a:lnTo>
                    <a:pt x="364" y="1500"/>
                  </a:lnTo>
                  <a:lnTo>
                    <a:pt x="363" y="1500"/>
                  </a:lnTo>
                  <a:lnTo>
                    <a:pt x="362" y="1498"/>
                  </a:lnTo>
                  <a:lnTo>
                    <a:pt x="362" y="1497"/>
                  </a:lnTo>
                  <a:lnTo>
                    <a:pt x="362" y="1494"/>
                  </a:lnTo>
                  <a:lnTo>
                    <a:pt x="362" y="1493"/>
                  </a:lnTo>
                  <a:lnTo>
                    <a:pt x="362" y="1491"/>
                  </a:lnTo>
                  <a:lnTo>
                    <a:pt x="362" y="1489"/>
                  </a:lnTo>
                  <a:lnTo>
                    <a:pt x="360" y="1484"/>
                  </a:lnTo>
                  <a:lnTo>
                    <a:pt x="359" y="1483"/>
                  </a:lnTo>
                  <a:lnTo>
                    <a:pt x="359" y="1480"/>
                  </a:lnTo>
                  <a:lnTo>
                    <a:pt x="359" y="1479"/>
                  </a:lnTo>
                  <a:lnTo>
                    <a:pt x="358" y="1477"/>
                  </a:lnTo>
                  <a:lnTo>
                    <a:pt x="354" y="1474"/>
                  </a:lnTo>
                  <a:lnTo>
                    <a:pt x="353" y="1474"/>
                  </a:lnTo>
                  <a:lnTo>
                    <a:pt x="350" y="1474"/>
                  </a:lnTo>
                  <a:lnTo>
                    <a:pt x="347" y="1472"/>
                  </a:lnTo>
                  <a:lnTo>
                    <a:pt x="346" y="1472"/>
                  </a:lnTo>
                  <a:lnTo>
                    <a:pt x="343" y="1471"/>
                  </a:lnTo>
                  <a:lnTo>
                    <a:pt x="341" y="1468"/>
                  </a:lnTo>
                  <a:lnTo>
                    <a:pt x="338" y="1466"/>
                  </a:lnTo>
                  <a:lnTo>
                    <a:pt x="336" y="1463"/>
                  </a:lnTo>
                  <a:lnTo>
                    <a:pt x="334" y="1460"/>
                  </a:lnTo>
                  <a:lnTo>
                    <a:pt x="334" y="1459"/>
                  </a:lnTo>
                  <a:lnTo>
                    <a:pt x="336" y="1459"/>
                  </a:lnTo>
                  <a:lnTo>
                    <a:pt x="336" y="1458"/>
                  </a:lnTo>
                  <a:lnTo>
                    <a:pt x="336" y="1457"/>
                  </a:lnTo>
                  <a:lnTo>
                    <a:pt x="336" y="1454"/>
                  </a:lnTo>
                  <a:lnTo>
                    <a:pt x="336" y="1453"/>
                  </a:lnTo>
                  <a:lnTo>
                    <a:pt x="336" y="1451"/>
                  </a:lnTo>
                  <a:lnTo>
                    <a:pt x="334" y="1450"/>
                  </a:lnTo>
                  <a:lnTo>
                    <a:pt x="333" y="1450"/>
                  </a:lnTo>
                  <a:lnTo>
                    <a:pt x="332" y="1449"/>
                  </a:lnTo>
                  <a:lnTo>
                    <a:pt x="330" y="1449"/>
                  </a:lnTo>
                  <a:lnTo>
                    <a:pt x="329" y="1447"/>
                  </a:lnTo>
                  <a:lnTo>
                    <a:pt x="325" y="1449"/>
                  </a:lnTo>
                  <a:lnTo>
                    <a:pt x="324" y="1447"/>
                  </a:lnTo>
                  <a:lnTo>
                    <a:pt x="322" y="1445"/>
                  </a:lnTo>
                  <a:lnTo>
                    <a:pt x="321" y="1443"/>
                  </a:lnTo>
                  <a:lnTo>
                    <a:pt x="319" y="1438"/>
                  </a:lnTo>
                  <a:lnTo>
                    <a:pt x="316" y="1437"/>
                  </a:lnTo>
                  <a:lnTo>
                    <a:pt x="316" y="1436"/>
                  </a:lnTo>
                  <a:lnTo>
                    <a:pt x="315" y="1436"/>
                  </a:lnTo>
                  <a:lnTo>
                    <a:pt x="312" y="1437"/>
                  </a:lnTo>
                  <a:lnTo>
                    <a:pt x="312" y="1438"/>
                  </a:lnTo>
                  <a:lnTo>
                    <a:pt x="311" y="1439"/>
                  </a:lnTo>
                  <a:lnTo>
                    <a:pt x="309" y="1439"/>
                  </a:lnTo>
                  <a:lnTo>
                    <a:pt x="308" y="1438"/>
                  </a:lnTo>
                  <a:lnTo>
                    <a:pt x="304" y="1436"/>
                  </a:lnTo>
                  <a:lnTo>
                    <a:pt x="303" y="1436"/>
                  </a:lnTo>
                  <a:lnTo>
                    <a:pt x="303" y="1434"/>
                  </a:lnTo>
                  <a:lnTo>
                    <a:pt x="300" y="1433"/>
                  </a:lnTo>
                  <a:lnTo>
                    <a:pt x="298" y="1432"/>
                  </a:lnTo>
                  <a:lnTo>
                    <a:pt x="296" y="1430"/>
                  </a:lnTo>
                  <a:lnTo>
                    <a:pt x="290" y="1429"/>
                  </a:lnTo>
                  <a:lnTo>
                    <a:pt x="288" y="1428"/>
                  </a:lnTo>
                  <a:lnTo>
                    <a:pt x="288" y="1426"/>
                  </a:lnTo>
                  <a:lnTo>
                    <a:pt x="288" y="1425"/>
                  </a:lnTo>
                  <a:lnTo>
                    <a:pt x="290" y="1424"/>
                  </a:lnTo>
                  <a:lnTo>
                    <a:pt x="291" y="1422"/>
                  </a:lnTo>
                  <a:lnTo>
                    <a:pt x="290" y="1421"/>
                  </a:lnTo>
                  <a:lnTo>
                    <a:pt x="290" y="1419"/>
                  </a:lnTo>
                  <a:lnTo>
                    <a:pt x="288" y="1417"/>
                  </a:lnTo>
                  <a:lnTo>
                    <a:pt x="290" y="1416"/>
                  </a:lnTo>
                  <a:lnTo>
                    <a:pt x="288" y="1413"/>
                  </a:lnTo>
                  <a:lnTo>
                    <a:pt x="288" y="1412"/>
                  </a:lnTo>
                  <a:lnTo>
                    <a:pt x="287" y="1412"/>
                  </a:lnTo>
                  <a:lnTo>
                    <a:pt x="286" y="1412"/>
                  </a:lnTo>
                  <a:lnTo>
                    <a:pt x="285" y="1411"/>
                  </a:lnTo>
                  <a:lnTo>
                    <a:pt x="283" y="1408"/>
                  </a:lnTo>
                  <a:lnTo>
                    <a:pt x="283" y="1407"/>
                  </a:lnTo>
                  <a:lnTo>
                    <a:pt x="283" y="1405"/>
                  </a:lnTo>
                  <a:lnTo>
                    <a:pt x="283" y="1404"/>
                  </a:lnTo>
                  <a:lnTo>
                    <a:pt x="282" y="1400"/>
                  </a:lnTo>
                  <a:lnTo>
                    <a:pt x="279" y="1395"/>
                  </a:lnTo>
                  <a:lnTo>
                    <a:pt x="278" y="1394"/>
                  </a:lnTo>
                  <a:lnTo>
                    <a:pt x="279" y="1391"/>
                  </a:lnTo>
                  <a:lnTo>
                    <a:pt x="281" y="1390"/>
                  </a:lnTo>
                  <a:lnTo>
                    <a:pt x="281" y="1388"/>
                  </a:lnTo>
                  <a:lnTo>
                    <a:pt x="281" y="1387"/>
                  </a:lnTo>
                  <a:lnTo>
                    <a:pt x="279" y="1385"/>
                  </a:lnTo>
                  <a:lnTo>
                    <a:pt x="281" y="1382"/>
                  </a:lnTo>
                  <a:lnTo>
                    <a:pt x="282" y="1378"/>
                  </a:lnTo>
                  <a:lnTo>
                    <a:pt x="281" y="1377"/>
                  </a:lnTo>
                  <a:lnTo>
                    <a:pt x="281" y="1375"/>
                  </a:lnTo>
                  <a:lnTo>
                    <a:pt x="278" y="1375"/>
                  </a:lnTo>
                  <a:lnTo>
                    <a:pt x="278" y="1374"/>
                  </a:lnTo>
                  <a:lnTo>
                    <a:pt x="277" y="1370"/>
                  </a:lnTo>
                  <a:lnTo>
                    <a:pt x="275" y="1368"/>
                  </a:lnTo>
                  <a:lnTo>
                    <a:pt x="274" y="1366"/>
                  </a:lnTo>
                  <a:lnTo>
                    <a:pt x="273" y="1364"/>
                  </a:lnTo>
                  <a:lnTo>
                    <a:pt x="269" y="1360"/>
                  </a:lnTo>
                  <a:lnTo>
                    <a:pt x="266" y="1358"/>
                  </a:lnTo>
                  <a:lnTo>
                    <a:pt x="265" y="1356"/>
                  </a:lnTo>
                  <a:lnTo>
                    <a:pt x="265" y="1354"/>
                  </a:lnTo>
                  <a:lnTo>
                    <a:pt x="265" y="1353"/>
                  </a:lnTo>
                  <a:lnTo>
                    <a:pt x="264" y="1353"/>
                  </a:lnTo>
                  <a:lnTo>
                    <a:pt x="264" y="1352"/>
                  </a:lnTo>
                  <a:lnTo>
                    <a:pt x="262" y="1347"/>
                  </a:lnTo>
                  <a:lnTo>
                    <a:pt x="262" y="1343"/>
                  </a:lnTo>
                  <a:lnTo>
                    <a:pt x="261" y="1341"/>
                  </a:lnTo>
                  <a:lnTo>
                    <a:pt x="261" y="1340"/>
                  </a:lnTo>
                  <a:lnTo>
                    <a:pt x="260" y="1337"/>
                  </a:lnTo>
                  <a:lnTo>
                    <a:pt x="258" y="1336"/>
                  </a:lnTo>
                  <a:lnTo>
                    <a:pt x="258" y="1335"/>
                  </a:lnTo>
                  <a:lnTo>
                    <a:pt x="256" y="1335"/>
                  </a:lnTo>
                  <a:lnTo>
                    <a:pt x="254" y="1333"/>
                  </a:lnTo>
                  <a:lnTo>
                    <a:pt x="252" y="1332"/>
                  </a:lnTo>
                  <a:lnTo>
                    <a:pt x="249" y="1328"/>
                  </a:lnTo>
                  <a:lnTo>
                    <a:pt x="248" y="1327"/>
                  </a:lnTo>
                  <a:lnTo>
                    <a:pt x="245" y="1324"/>
                  </a:lnTo>
                  <a:lnTo>
                    <a:pt x="243" y="1323"/>
                  </a:lnTo>
                  <a:lnTo>
                    <a:pt x="241" y="1320"/>
                  </a:lnTo>
                  <a:lnTo>
                    <a:pt x="241" y="1316"/>
                  </a:lnTo>
                  <a:lnTo>
                    <a:pt x="240" y="1314"/>
                  </a:lnTo>
                  <a:lnTo>
                    <a:pt x="240" y="1309"/>
                  </a:lnTo>
                  <a:lnTo>
                    <a:pt x="240" y="1306"/>
                  </a:lnTo>
                  <a:lnTo>
                    <a:pt x="241" y="1303"/>
                  </a:lnTo>
                  <a:lnTo>
                    <a:pt x="241" y="1302"/>
                  </a:lnTo>
                  <a:lnTo>
                    <a:pt x="243" y="1302"/>
                  </a:lnTo>
                  <a:lnTo>
                    <a:pt x="244" y="1301"/>
                  </a:lnTo>
                  <a:lnTo>
                    <a:pt x="244" y="1299"/>
                  </a:lnTo>
                  <a:lnTo>
                    <a:pt x="247" y="1298"/>
                  </a:lnTo>
                  <a:lnTo>
                    <a:pt x="247" y="1296"/>
                  </a:lnTo>
                  <a:lnTo>
                    <a:pt x="245" y="1294"/>
                  </a:lnTo>
                  <a:lnTo>
                    <a:pt x="244" y="1293"/>
                  </a:lnTo>
                  <a:lnTo>
                    <a:pt x="244" y="1292"/>
                  </a:lnTo>
                  <a:lnTo>
                    <a:pt x="241" y="1288"/>
                  </a:lnTo>
                  <a:lnTo>
                    <a:pt x="241" y="1286"/>
                  </a:lnTo>
                  <a:lnTo>
                    <a:pt x="241" y="1285"/>
                  </a:lnTo>
                  <a:lnTo>
                    <a:pt x="240" y="1284"/>
                  </a:lnTo>
                  <a:lnTo>
                    <a:pt x="240" y="1282"/>
                  </a:lnTo>
                  <a:lnTo>
                    <a:pt x="239" y="1280"/>
                  </a:lnTo>
                  <a:lnTo>
                    <a:pt x="237" y="1278"/>
                  </a:lnTo>
                  <a:lnTo>
                    <a:pt x="237" y="1277"/>
                  </a:lnTo>
                  <a:lnTo>
                    <a:pt x="235" y="1275"/>
                  </a:lnTo>
                  <a:lnTo>
                    <a:pt x="232" y="1273"/>
                  </a:lnTo>
                  <a:lnTo>
                    <a:pt x="231" y="1272"/>
                  </a:lnTo>
                  <a:lnTo>
                    <a:pt x="229" y="1272"/>
                  </a:lnTo>
                  <a:lnTo>
                    <a:pt x="229" y="1271"/>
                  </a:lnTo>
                  <a:lnTo>
                    <a:pt x="228" y="1271"/>
                  </a:lnTo>
                  <a:lnTo>
                    <a:pt x="227" y="1268"/>
                  </a:lnTo>
                  <a:lnTo>
                    <a:pt x="226" y="1268"/>
                  </a:lnTo>
                  <a:lnTo>
                    <a:pt x="223" y="1267"/>
                  </a:lnTo>
                  <a:lnTo>
                    <a:pt x="222" y="1265"/>
                  </a:lnTo>
                  <a:lnTo>
                    <a:pt x="219" y="1264"/>
                  </a:lnTo>
                  <a:lnTo>
                    <a:pt x="220" y="1264"/>
                  </a:lnTo>
                  <a:lnTo>
                    <a:pt x="220" y="1263"/>
                  </a:lnTo>
                  <a:lnTo>
                    <a:pt x="222" y="1261"/>
                  </a:lnTo>
                  <a:lnTo>
                    <a:pt x="222" y="1260"/>
                  </a:lnTo>
                  <a:lnTo>
                    <a:pt x="220" y="1258"/>
                  </a:lnTo>
                  <a:lnTo>
                    <a:pt x="219" y="1256"/>
                  </a:lnTo>
                  <a:lnTo>
                    <a:pt x="219" y="1254"/>
                  </a:lnTo>
                  <a:lnTo>
                    <a:pt x="220" y="1252"/>
                  </a:lnTo>
                  <a:lnTo>
                    <a:pt x="220" y="1251"/>
                  </a:lnTo>
                  <a:lnTo>
                    <a:pt x="220" y="1248"/>
                  </a:lnTo>
                  <a:lnTo>
                    <a:pt x="219" y="1248"/>
                  </a:lnTo>
                  <a:lnTo>
                    <a:pt x="219" y="1246"/>
                  </a:lnTo>
                  <a:lnTo>
                    <a:pt x="218" y="1244"/>
                  </a:lnTo>
                  <a:lnTo>
                    <a:pt x="216" y="1243"/>
                  </a:lnTo>
                  <a:lnTo>
                    <a:pt x="212" y="1241"/>
                  </a:lnTo>
                  <a:lnTo>
                    <a:pt x="211" y="1238"/>
                  </a:lnTo>
                  <a:lnTo>
                    <a:pt x="212" y="1237"/>
                  </a:lnTo>
                  <a:lnTo>
                    <a:pt x="211" y="1235"/>
                  </a:lnTo>
                  <a:lnTo>
                    <a:pt x="211" y="1234"/>
                  </a:lnTo>
                  <a:lnTo>
                    <a:pt x="209" y="1234"/>
                  </a:lnTo>
                  <a:lnTo>
                    <a:pt x="206" y="1231"/>
                  </a:lnTo>
                  <a:lnTo>
                    <a:pt x="206" y="1230"/>
                  </a:lnTo>
                  <a:lnTo>
                    <a:pt x="205" y="1230"/>
                  </a:lnTo>
                  <a:lnTo>
                    <a:pt x="205" y="1229"/>
                  </a:lnTo>
                  <a:lnTo>
                    <a:pt x="203" y="1227"/>
                  </a:lnTo>
                  <a:lnTo>
                    <a:pt x="203" y="1226"/>
                  </a:lnTo>
                  <a:lnTo>
                    <a:pt x="202" y="1225"/>
                  </a:lnTo>
                  <a:lnTo>
                    <a:pt x="201" y="1224"/>
                  </a:lnTo>
                  <a:lnTo>
                    <a:pt x="199" y="1222"/>
                  </a:lnTo>
                  <a:lnTo>
                    <a:pt x="199" y="1221"/>
                  </a:lnTo>
                  <a:lnTo>
                    <a:pt x="198" y="1221"/>
                  </a:lnTo>
                  <a:lnTo>
                    <a:pt x="197" y="1221"/>
                  </a:lnTo>
                  <a:lnTo>
                    <a:pt x="195" y="1220"/>
                  </a:lnTo>
                  <a:lnTo>
                    <a:pt x="194" y="1221"/>
                  </a:lnTo>
                  <a:lnTo>
                    <a:pt x="191" y="1221"/>
                  </a:lnTo>
                  <a:lnTo>
                    <a:pt x="190" y="1220"/>
                  </a:lnTo>
                  <a:lnTo>
                    <a:pt x="189" y="1220"/>
                  </a:lnTo>
                  <a:lnTo>
                    <a:pt x="188" y="1218"/>
                  </a:lnTo>
                  <a:lnTo>
                    <a:pt x="186" y="1217"/>
                  </a:lnTo>
                  <a:lnTo>
                    <a:pt x="185" y="1216"/>
                  </a:lnTo>
                  <a:lnTo>
                    <a:pt x="184" y="1216"/>
                  </a:lnTo>
                  <a:lnTo>
                    <a:pt x="182" y="1214"/>
                  </a:lnTo>
                  <a:lnTo>
                    <a:pt x="180" y="1212"/>
                  </a:lnTo>
                  <a:lnTo>
                    <a:pt x="178" y="1210"/>
                  </a:lnTo>
                  <a:lnTo>
                    <a:pt x="177" y="1209"/>
                  </a:lnTo>
                  <a:lnTo>
                    <a:pt x="177" y="1208"/>
                  </a:lnTo>
                  <a:lnTo>
                    <a:pt x="177" y="1205"/>
                  </a:lnTo>
                  <a:lnTo>
                    <a:pt x="176" y="1205"/>
                  </a:lnTo>
                  <a:lnTo>
                    <a:pt x="174" y="1203"/>
                  </a:lnTo>
                  <a:lnTo>
                    <a:pt x="173" y="1200"/>
                  </a:lnTo>
                  <a:lnTo>
                    <a:pt x="172" y="1199"/>
                  </a:lnTo>
                  <a:lnTo>
                    <a:pt x="171" y="1200"/>
                  </a:lnTo>
                  <a:lnTo>
                    <a:pt x="169" y="1197"/>
                  </a:lnTo>
                  <a:lnTo>
                    <a:pt x="169" y="1196"/>
                  </a:lnTo>
                  <a:lnTo>
                    <a:pt x="171" y="1196"/>
                  </a:lnTo>
                  <a:lnTo>
                    <a:pt x="171" y="1195"/>
                  </a:lnTo>
                  <a:lnTo>
                    <a:pt x="169" y="1192"/>
                  </a:lnTo>
                  <a:lnTo>
                    <a:pt x="168" y="1189"/>
                  </a:lnTo>
                  <a:lnTo>
                    <a:pt x="168" y="1188"/>
                  </a:lnTo>
                  <a:lnTo>
                    <a:pt x="167" y="1186"/>
                  </a:lnTo>
                  <a:lnTo>
                    <a:pt x="164" y="1180"/>
                  </a:lnTo>
                  <a:lnTo>
                    <a:pt x="163" y="1179"/>
                  </a:lnTo>
                  <a:lnTo>
                    <a:pt x="163" y="1178"/>
                  </a:lnTo>
                  <a:lnTo>
                    <a:pt x="160" y="1175"/>
                  </a:lnTo>
                  <a:lnTo>
                    <a:pt x="157" y="1174"/>
                  </a:lnTo>
                  <a:lnTo>
                    <a:pt x="157" y="1172"/>
                  </a:lnTo>
                  <a:lnTo>
                    <a:pt x="154" y="1171"/>
                  </a:lnTo>
                  <a:lnTo>
                    <a:pt x="150" y="1170"/>
                  </a:lnTo>
                  <a:lnTo>
                    <a:pt x="147" y="1170"/>
                  </a:lnTo>
                  <a:lnTo>
                    <a:pt x="144" y="1169"/>
                  </a:lnTo>
                  <a:lnTo>
                    <a:pt x="142" y="1166"/>
                  </a:lnTo>
                  <a:lnTo>
                    <a:pt x="142" y="1163"/>
                  </a:lnTo>
                  <a:lnTo>
                    <a:pt x="142" y="1162"/>
                  </a:lnTo>
                  <a:lnTo>
                    <a:pt x="140" y="1161"/>
                  </a:lnTo>
                  <a:lnTo>
                    <a:pt x="139" y="1159"/>
                  </a:lnTo>
                  <a:lnTo>
                    <a:pt x="139" y="1155"/>
                  </a:lnTo>
                  <a:lnTo>
                    <a:pt x="139" y="1154"/>
                  </a:lnTo>
                  <a:lnTo>
                    <a:pt x="139" y="1153"/>
                  </a:lnTo>
                  <a:lnTo>
                    <a:pt x="138" y="1153"/>
                  </a:lnTo>
                  <a:lnTo>
                    <a:pt x="136" y="1152"/>
                  </a:lnTo>
                  <a:lnTo>
                    <a:pt x="135" y="1153"/>
                  </a:lnTo>
                  <a:lnTo>
                    <a:pt x="133" y="1153"/>
                  </a:lnTo>
                  <a:lnTo>
                    <a:pt x="129" y="1150"/>
                  </a:lnTo>
                  <a:lnTo>
                    <a:pt x="126" y="1149"/>
                  </a:lnTo>
                  <a:lnTo>
                    <a:pt x="122" y="1146"/>
                  </a:lnTo>
                  <a:lnTo>
                    <a:pt x="119" y="1145"/>
                  </a:lnTo>
                  <a:lnTo>
                    <a:pt x="113" y="1140"/>
                  </a:lnTo>
                  <a:lnTo>
                    <a:pt x="112" y="1142"/>
                  </a:lnTo>
                  <a:lnTo>
                    <a:pt x="109" y="1142"/>
                  </a:lnTo>
                  <a:lnTo>
                    <a:pt x="105" y="1142"/>
                  </a:lnTo>
                  <a:lnTo>
                    <a:pt x="101" y="1142"/>
                  </a:lnTo>
                  <a:lnTo>
                    <a:pt x="98" y="1142"/>
                  </a:lnTo>
                  <a:lnTo>
                    <a:pt x="95" y="1142"/>
                  </a:lnTo>
                  <a:lnTo>
                    <a:pt x="93" y="1140"/>
                  </a:lnTo>
                  <a:lnTo>
                    <a:pt x="92" y="1137"/>
                  </a:lnTo>
                  <a:lnTo>
                    <a:pt x="92" y="1134"/>
                  </a:lnTo>
                  <a:lnTo>
                    <a:pt x="93" y="1132"/>
                  </a:lnTo>
                  <a:lnTo>
                    <a:pt x="96" y="1131"/>
                  </a:lnTo>
                  <a:lnTo>
                    <a:pt x="98" y="1129"/>
                  </a:lnTo>
                  <a:lnTo>
                    <a:pt x="101" y="1128"/>
                  </a:lnTo>
                  <a:lnTo>
                    <a:pt x="104" y="1127"/>
                  </a:lnTo>
                  <a:lnTo>
                    <a:pt x="105" y="1123"/>
                  </a:lnTo>
                  <a:lnTo>
                    <a:pt x="105" y="1120"/>
                  </a:lnTo>
                  <a:lnTo>
                    <a:pt x="106" y="1116"/>
                  </a:lnTo>
                  <a:lnTo>
                    <a:pt x="105" y="1114"/>
                  </a:lnTo>
                  <a:lnTo>
                    <a:pt x="105" y="1110"/>
                  </a:lnTo>
                  <a:lnTo>
                    <a:pt x="105" y="1106"/>
                  </a:lnTo>
                  <a:lnTo>
                    <a:pt x="104" y="1103"/>
                  </a:lnTo>
                  <a:lnTo>
                    <a:pt x="101" y="1100"/>
                  </a:lnTo>
                  <a:lnTo>
                    <a:pt x="100" y="1098"/>
                  </a:lnTo>
                  <a:lnTo>
                    <a:pt x="98" y="1095"/>
                  </a:lnTo>
                  <a:lnTo>
                    <a:pt x="96" y="1094"/>
                  </a:lnTo>
                  <a:lnTo>
                    <a:pt x="95" y="1091"/>
                  </a:lnTo>
                  <a:lnTo>
                    <a:pt x="93" y="1089"/>
                  </a:lnTo>
                  <a:lnTo>
                    <a:pt x="93" y="1085"/>
                  </a:lnTo>
                  <a:lnTo>
                    <a:pt x="93" y="1081"/>
                  </a:lnTo>
                  <a:lnTo>
                    <a:pt x="93" y="1078"/>
                  </a:lnTo>
                  <a:lnTo>
                    <a:pt x="95" y="1074"/>
                  </a:lnTo>
                  <a:lnTo>
                    <a:pt x="95" y="1070"/>
                  </a:lnTo>
                  <a:lnTo>
                    <a:pt x="95" y="1066"/>
                  </a:lnTo>
                  <a:lnTo>
                    <a:pt x="93" y="1064"/>
                  </a:lnTo>
                  <a:lnTo>
                    <a:pt x="92" y="1061"/>
                  </a:lnTo>
                  <a:lnTo>
                    <a:pt x="91" y="1059"/>
                  </a:lnTo>
                  <a:lnTo>
                    <a:pt x="87" y="1057"/>
                  </a:lnTo>
                  <a:lnTo>
                    <a:pt x="84" y="1056"/>
                  </a:lnTo>
                  <a:lnTo>
                    <a:pt x="81" y="1055"/>
                  </a:lnTo>
                  <a:lnTo>
                    <a:pt x="78" y="1053"/>
                  </a:lnTo>
                  <a:lnTo>
                    <a:pt x="76" y="1052"/>
                  </a:lnTo>
                  <a:lnTo>
                    <a:pt x="76" y="1048"/>
                  </a:lnTo>
                  <a:lnTo>
                    <a:pt x="75" y="1045"/>
                  </a:lnTo>
                  <a:lnTo>
                    <a:pt x="75" y="1042"/>
                  </a:lnTo>
                  <a:lnTo>
                    <a:pt x="74" y="1039"/>
                  </a:lnTo>
                  <a:lnTo>
                    <a:pt x="72" y="1035"/>
                  </a:lnTo>
                  <a:lnTo>
                    <a:pt x="71" y="1032"/>
                  </a:lnTo>
                  <a:lnTo>
                    <a:pt x="70" y="1030"/>
                  </a:lnTo>
                  <a:lnTo>
                    <a:pt x="68" y="1027"/>
                  </a:lnTo>
                  <a:lnTo>
                    <a:pt x="68" y="1023"/>
                  </a:lnTo>
                  <a:lnTo>
                    <a:pt x="70" y="1019"/>
                  </a:lnTo>
                  <a:lnTo>
                    <a:pt x="71" y="1017"/>
                  </a:lnTo>
                  <a:lnTo>
                    <a:pt x="72" y="1014"/>
                  </a:lnTo>
                  <a:lnTo>
                    <a:pt x="72" y="1013"/>
                  </a:lnTo>
                  <a:lnTo>
                    <a:pt x="74" y="1010"/>
                  </a:lnTo>
                  <a:lnTo>
                    <a:pt x="72" y="1008"/>
                  </a:lnTo>
                  <a:lnTo>
                    <a:pt x="70" y="1005"/>
                  </a:lnTo>
                  <a:lnTo>
                    <a:pt x="68" y="1004"/>
                  </a:lnTo>
                  <a:lnTo>
                    <a:pt x="66" y="1002"/>
                  </a:lnTo>
                  <a:lnTo>
                    <a:pt x="63" y="1001"/>
                  </a:lnTo>
                  <a:lnTo>
                    <a:pt x="59" y="1000"/>
                  </a:lnTo>
                  <a:lnTo>
                    <a:pt x="57" y="998"/>
                  </a:lnTo>
                  <a:lnTo>
                    <a:pt x="53" y="998"/>
                  </a:lnTo>
                  <a:lnTo>
                    <a:pt x="49" y="998"/>
                  </a:lnTo>
                  <a:lnTo>
                    <a:pt x="45" y="998"/>
                  </a:lnTo>
                  <a:lnTo>
                    <a:pt x="41" y="998"/>
                  </a:lnTo>
                  <a:lnTo>
                    <a:pt x="37" y="997"/>
                  </a:lnTo>
                  <a:lnTo>
                    <a:pt x="34" y="996"/>
                  </a:lnTo>
                  <a:lnTo>
                    <a:pt x="32" y="994"/>
                  </a:lnTo>
                  <a:lnTo>
                    <a:pt x="29" y="993"/>
                  </a:lnTo>
                  <a:lnTo>
                    <a:pt x="24" y="993"/>
                  </a:lnTo>
                  <a:lnTo>
                    <a:pt x="21" y="994"/>
                  </a:lnTo>
                  <a:lnTo>
                    <a:pt x="19" y="996"/>
                  </a:lnTo>
                  <a:lnTo>
                    <a:pt x="15" y="994"/>
                  </a:lnTo>
                  <a:lnTo>
                    <a:pt x="12" y="993"/>
                  </a:lnTo>
                  <a:lnTo>
                    <a:pt x="11" y="991"/>
                  </a:lnTo>
                  <a:lnTo>
                    <a:pt x="9" y="988"/>
                  </a:lnTo>
                  <a:lnTo>
                    <a:pt x="7" y="987"/>
                  </a:lnTo>
                  <a:lnTo>
                    <a:pt x="4" y="985"/>
                  </a:lnTo>
                  <a:lnTo>
                    <a:pt x="3" y="983"/>
                  </a:lnTo>
                  <a:lnTo>
                    <a:pt x="0" y="980"/>
                  </a:lnTo>
                  <a:lnTo>
                    <a:pt x="3" y="977"/>
                  </a:lnTo>
                  <a:lnTo>
                    <a:pt x="4" y="975"/>
                  </a:lnTo>
                  <a:lnTo>
                    <a:pt x="5" y="972"/>
                  </a:lnTo>
                  <a:lnTo>
                    <a:pt x="7" y="970"/>
                  </a:lnTo>
                  <a:lnTo>
                    <a:pt x="7" y="967"/>
                  </a:lnTo>
                  <a:lnTo>
                    <a:pt x="8" y="963"/>
                  </a:lnTo>
                  <a:lnTo>
                    <a:pt x="8" y="959"/>
                  </a:lnTo>
                  <a:lnTo>
                    <a:pt x="9" y="956"/>
                  </a:lnTo>
                  <a:lnTo>
                    <a:pt x="9" y="951"/>
                  </a:lnTo>
                  <a:lnTo>
                    <a:pt x="9" y="947"/>
                  </a:lnTo>
                  <a:lnTo>
                    <a:pt x="9" y="945"/>
                  </a:lnTo>
                  <a:lnTo>
                    <a:pt x="8" y="941"/>
                  </a:lnTo>
                  <a:lnTo>
                    <a:pt x="7" y="938"/>
                  </a:lnTo>
                  <a:lnTo>
                    <a:pt x="4" y="936"/>
                  </a:lnTo>
                  <a:lnTo>
                    <a:pt x="4" y="933"/>
                  </a:lnTo>
                  <a:lnTo>
                    <a:pt x="5" y="930"/>
                  </a:lnTo>
                  <a:lnTo>
                    <a:pt x="8" y="929"/>
                  </a:lnTo>
                  <a:lnTo>
                    <a:pt x="12" y="928"/>
                  </a:lnTo>
                  <a:lnTo>
                    <a:pt x="15" y="928"/>
                  </a:lnTo>
                  <a:lnTo>
                    <a:pt x="17" y="926"/>
                  </a:lnTo>
                  <a:lnTo>
                    <a:pt x="20" y="924"/>
                  </a:lnTo>
                  <a:lnTo>
                    <a:pt x="23" y="922"/>
                  </a:lnTo>
                  <a:lnTo>
                    <a:pt x="24" y="920"/>
                  </a:lnTo>
                  <a:lnTo>
                    <a:pt x="25" y="917"/>
                  </a:lnTo>
                  <a:lnTo>
                    <a:pt x="26" y="913"/>
                  </a:lnTo>
                  <a:lnTo>
                    <a:pt x="28" y="911"/>
                  </a:lnTo>
                  <a:lnTo>
                    <a:pt x="29" y="908"/>
                  </a:lnTo>
                  <a:lnTo>
                    <a:pt x="29" y="905"/>
                  </a:lnTo>
                  <a:lnTo>
                    <a:pt x="30" y="903"/>
                  </a:lnTo>
                  <a:lnTo>
                    <a:pt x="33" y="900"/>
                  </a:lnTo>
                  <a:lnTo>
                    <a:pt x="34" y="898"/>
                  </a:lnTo>
                  <a:lnTo>
                    <a:pt x="36" y="895"/>
                  </a:lnTo>
                  <a:lnTo>
                    <a:pt x="38" y="892"/>
                  </a:lnTo>
                  <a:lnTo>
                    <a:pt x="40" y="891"/>
                  </a:lnTo>
                  <a:lnTo>
                    <a:pt x="42" y="888"/>
                  </a:lnTo>
                  <a:lnTo>
                    <a:pt x="43" y="887"/>
                  </a:lnTo>
                  <a:lnTo>
                    <a:pt x="46" y="884"/>
                  </a:lnTo>
                  <a:lnTo>
                    <a:pt x="49" y="882"/>
                  </a:lnTo>
                  <a:lnTo>
                    <a:pt x="50" y="881"/>
                  </a:lnTo>
                  <a:lnTo>
                    <a:pt x="53" y="879"/>
                  </a:lnTo>
                  <a:lnTo>
                    <a:pt x="55" y="877"/>
                  </a:lnTo>
                  <a:lnTo>
                    <a:pt x="58" y="875"/>
                  </a:lnTo>
                  <a:lnTo>
                    <a:pt x="59" y="874"/>
                  </a:lnTo>
                  <a:lnTo>
                    <a:pt x="62" y="871"/>
                  </a:lnTo>
                  <a:lnTo>
                    <a:pt x="64" y="870"/>
                  </a:lnTo>
                  <a:lnTo>
                    <a:pt x="66" y="867"/>
                  </a:lnTo>
                  <a:lnTo>
                    <a:pt x="66" y="864"/>
                  </a:lnTo>
                  <a:lnTo>
                    <a:pt x="67" y="861"/>
                  </a:lnTo>
                  <a:lnTo>
                    <a:pt x="67" y="857"/>
                  </a:lnTo>
                  <a:lnTo>
                    <a:pt x="66" y="854"/>
                  </a:lnTo>
                  <a:lnTo>
                    <a:pt x="64" y="852"/>
                  </a:lnTo>
                  <a:lnTo>
                    <a:pt x="62" y="849"/>
                  </a:lnTo>
                  <a:lnTo>
                    <a:pt x="59" y="848"/>
                  </a:lnTo>
                  <a:lnTo>
                    <a:pt x="55" y="848"/>
                  </a:lnTo>
                  <a:lnTo>
                    <a:pt x="53" y="848"/>
                  </a:lnTo>
                  <a:lnTo>
                    <a:pt x="49" y="848"/>
                  </a:lnTo>
                  <a:lnTo>
                    <a:pt x="46" y="847"/>
                  </a:lnTo>
                  <a:lnTo>
                    <a:pt x="43" y="844"/>
                  </a:lnTo>
                  <a:lnTo>
                    <a:pt x="41" y="843"/>
                  </a:lnTo>
                  <a:lnTo>
                    <a:pt x="40" y="840"/>
                  </a:lnTo>
                  <a:lnTo>
                    <a:pt x="38" y="837"/>
                  </a:lnTo>
                  <a:lnTo>
                    <a:pt x="37" y="835"/>
                  </a:lnTo>
                  <a:lnTo>
                    <a:pt x="36" y="832"/>
                  </a:lnTo>
                  <a:lnTo>
                    <a:pt x="34" y="828"/>
                  </a:lnTo>
                  <a:lnTo>
                    <a:pt x="36" y="826"/>
                  </a:lnTo>
                  <a:lnTo>
                    <a:pt x="36" y="822"/>
                  </a:lnTo>
                  <a:lnTo>
                    <a:pt x="37" y="819"/>
                  </a:lnTo>
                  <a:lnTo>
                    <a:pt x="38" y="816"/>
                  </a:lnTo>
                  <a:lnTo>
                    <a:pt x="41" y="814"/>
                  </a:lnTo>
                  <a:lnTo>
                    <a:pt x="45" y="814"/>
                  </a:lnTo>
                  <a:lnTo>
                    <a:pt x="47" y="812"/>
                  </a:lnTo>
                  <a:lnTo>
                    <a:pt x="49" y="810"/>
                  </a:lnTo>
                  <a:lnTo>
                    <a:pt x="50" y="807"/>
                  </a:lnTo>
                  <a:lnTo>
                    <a:pt x="54" y="806"/>
                  </a:lnTo>
                  <a:lnTo>
                    <a:pt x="57" y="806"/>
                  </a:lnTo>
                  <a:lnTo>
                    <a:pt x="58" y="802"/>
                  </a:lnTo>
                  <a:lnTo>
                    <a:pt x="59" y="799"/>
                  </a:lnTo>
                  <a:lnTo>
                    <a:pt x="61" y="797"/>
                  </a:lnTo>
                  <a:lnTo>
                    <a:pt x="62" y="793"/>
                  </a:lnTo>
                  <a:lnTo>
                    <a:pt x="63" y="790"/>
                  </a:lnTo>
                  <a:lnTo>
                    <a:pt x="63" y="786"/>
                  </a:lnTo>
                  <a:lnTo>
                    <a:pt x="63" y="784"/>
                  </a:lnTo>
                  <a:lnTo>
                    <a:pt x="62" y="780"/>
                  </a:lnTo>
                  <a:lnTo>
                    <a:pt x="61" y="777"/>
                  </a:lnTo>
                  <a:lnTo>
                    <a:pt x="58" y="776"/>
                  </a:lnTo>
                  <a:lnTo>
                    <a:pt x="57" y="773"/>
                  </a:lnTo>
                  <a:lnTo>
                    <a:pt x="55" y="771"/>
                  </a:lnTo>
                  <a:lnTo>
                    <a:pt x="55" y="765"/>
                  </a:lnTo>
                  <a:lnTo>
                    <a:pt x="55" y="763"/>
                  </a:lnTo>
                  <a:lnTo>
                    <a:pt x="57" y="759"/>
                  </a:lnTo>
                  <a:lnTo>
                    <a:pt x="58" y="755"/>
                  </a:lnTo>
                  <a:lnTo>
                    <a:pt x="58" y="752"/>
                  </a:lnTo>
                  <a:lnTo>
                    <a:pt x="59" y="748"/>
                  </a:lnTo>
                  <a:lnTo>
                    <a:pt x="59" y="744"/>
                  </a:lnTo>
                  <a:lnTo>
                    <a:pt x="59" y="740"/>
                  </a:lnTo>
                  <a:lnTo>
                    <a:pt x="59" y="738"/>
                  </a:lnTo>
                  <a:lnTo>
                    <a:pt x="58" y="734"/>
                  </a:lnTo>
                  <a:lnTo>
                    <a:pt x="57" y="733"/>
                  </a:lnTo>
                  <a:lnTo>
                    <a:pt x="54" y="730"/>
                  </a:lnTo>
                  <a:lnTo>
                    <a:pt x="53" y="729"/>
                  </a:lnTo>
                  <a:lnTo>
                    <a:pt x="51" y="727"/>
                  </a:lnTo>
                  <a:lnTo>
                    <a:pt x="50" y="725"/>
                  </a:lnTo>
                  <a:lnTo>
                    <a:pt x="49" y="722"/>
                  </a:lnTo>
                  <a:lnTo>
                    <a:pt x="47" y="720"/>
                  </a:lnTo>
                  <a:lnTo>
                    <a:pt x="46" y="718"/>
                  </a:lnTo>
                  <a:lnTo>
                    <a:pt x="43" y="716"/>
                  </a:lnTo>
                  <a:lnTo>
                    <a:pt x="42" y="713"/>
                  </a:lnTo>
                  <a:lnTo>
                    <a:pt x="41" y="710"/>
                  </a:lnTo>
                  <a:lnTo>
                    <a:pt x="38" y="708"/>
                  </a:lnTo>
                  <a:lnTo>
                    <a:pt x="37" y="705"/>
                  </a:lnTo>
                  <a:lnTo>
                    <a:pt x="36" y="704"/>
                  </a:lnTo>
                  <a:lnTo>
                    <a:pt x="33" y="701"/>
                  </a:lnTo>
                  <a:lnTo>
                    <a:pt x="30" y="700"/>
                  </a:lnTo>
                  <a:lnTo>
                    <a:pt x="28" y="699"/>
                  </a:lnTo>
                  <a:lnTo>
                    <a:pt x="25" y="696"/>
                  </a:lnTo>
                  <a:lnTo>
                    <a:pt x="23" y="695"/>
                  </a:lnTo>
                  <a:lnTo>
                    <a:pt x="21" y="693"/>
                  </a:lnTo>
                  <a:lnTo>
                    <a:pt x="17" y="692"/>
                  </a:lnTo>
                  <a:lnTo>
                    <a:pt x="15" y="691"/>
                  </a:lnTo>
                  <a:lnTo>
                    <a:pt x="13" y="688"/>
                  </a:lnTo>
                  <a:lnTo>
                    <a:pt x="11" y="687"/>
                  </a:lnTo>
                  <a:lnTo>
                    <a:pt x="8" y="684"/>
                  </a:lnTo>
                  <a:lnTo>
                    <a:pt x="7" y="683"/>
                  </a:lnTo>
                  <a:lnTo>
                    <a:pt x="4" y="680"/>
                  </a:lnTo>
                  <a:lnTo>
                    <a:pt x="3" y="678"/>
                  </a:lnTo>
                  <a:lnTo>
                    <a:pt x="2" y="675"/>
                  </a:lnTo>
                  <a:lnTo>
                    <a:pt x="2" y="671"/>
                  </a:lnTo>
                  <a:lnTo>
                    <a:pt x="2" y="667"/>
                  </a:lnTo>
                  <a:lnTo>
                    <a:pt x="2" y="663"/>
                  </a:lnTo>
                  <a:lnTo>
                    <a:pt x="3" y="659"/>
                  </a:lnTo>
                  <a:lnTo>
                    <a:pt x="3" y="657"/>
                  </a:lnTo>
                  <a:lnTo>
                    <a:pt x="4" y="653"/>
                  </a:lnTo>
                  <a:lnTo>
                    <a:pt x="5" y="650"/>
                  </a:lnTo>
                  <a:lnTo>
                    <a:pt x="7" y="648"/>
                  </a:lnTo>
                  <a:lnTo>
                    <a:pt x="7" y="644"/>
                  </a:lnTo>
                  <a:lnTo>
                    <a:pt x="8" y="641"/>
                  </a:lnTo>
                  <a:lnTo>
                    <a:pt x="11" y="638"/>
                  </a:lnTo>
                  <a:lnTo>
                    <a:pt x="12" y="637"/>
                  </a:lnTo>
                  <a:lnTo>
                    <a:pt x="15" y="636"/>
                  </a:lnTo>
                  <a:lnTo>
                    <a:pt x="16" y="633"/>
                  </a:lnTo>
                  <a:lnTo>
                    <a:pt x="17" y="633"/>
                  </a:lnTo>
                  <a:lnTo>
                    <a:pt x="19" y="633"/>
                  </a:lnTo>
                  <a:lnTo>
                    <a:pt x="20" y="633"/>
                  </a:lnTo>
                  <a:lnTo>
                    <a:pt x="21" y="633"/>
                  </a:lnTo>
                  <a:lnTo>
                    <a:pt x="23" y="633"/>
                  </a:lnTo>
                  <a:lnTo>
                    <a:pt x="24" y="633"/>
                  </a:lnTo>
                  <a:lnTo>
                    <a:pt x="25" y="633"/>
                  </a:lnTo>
                  <a:lnTo>
                    <a:pt x="26" y="633"/>
                  </a:lnTo>
                  <a:lnTo>
                    <a:pt x="26" y="634"/>
                  </a:lnTo>
                  <a:lnTo>
                    <a:pt x="28" y="636"/>
                  </a:lnTo>
                  <a:lnTo>
                    <a:pt x="29" y="637"/>
                  </a:lnTo>
                  <a:lnTo>
                    <a:pt x="32" y="638"/>
                  </a:lnTo>
                  <a:lnTo>
                    <a:pt x="33" y="638"/>
                  </a:lnTo>
                  <a:lnTo>
                    <a:pt x="34" y="638"/>
                  </a:lnTo>
                  <a:lnTo>
                    <a:pt x="36" y="638"/>
                  </a:lnTo>
                  <a:lnTo>
                    <a:pt x="38" y="638"/>
                  </a:lnTo>
                  <a:lnTo>
                    <a:pt x="40" y="638"/>
                  </a:lnTo>
                  <a:lnTo>
                    <a:pt x="41" y="638"/>
                  </a:lnTo>
                  <a:lnTo>
                    <a:pt x="42" y="638"/>
                  </a:lnTo>
                  <a:lnTo>
                    <a:pt x="43" y="638"/>
                  </a:lnTo>
                  <a:lnTo>
                    <a:pt x="45" y="640"/>
                  </a:lnTo>
                  <a:lnTo>
                    <a:pt x="46" y="640"/>
                  </a:lnTo>
                  <a:lnTo>
                    <a:pt x="47" y="640"/>
                  </a:lnTo>
                  <a:lnTo>
                    <a:pt x="49" y="640"/>
                  </a:lnTo>
                  <a:lnTo>
                    <a:pt x="50" y="640"/>
                  </a:lnTo>
                  <a:lnTo>
                    <a:pt x="53" y="640"/>
                  </a:lnTo>
                  <a:lnTo>
                    <a:pt x="53" y="638"/>
                  </a:lnTo>
                  <a:lnTo>
                    <a:pt x="55" y="638"/>
                  </a:lnTo>
                  <a:lnTo>
                    <a:pt x="57" y="638"/>
                  </a:lnTo>
                  <a:lnTo>
                    <a:pt x="58" y="638"/>
                  </a:lnTo>
                  <a:lnTo>
                    <a:pt x="61" y="637"/>
                  </a:lnTo>
                  <a:lnTo>
                    <a:pt x="62" y="637"/>
                  </a:lnTo>
                  <a:lnTo>
                    <a:pt x="63" y="637"/>
                  </a:lnTo>
                  <a:lnTo>
                    <a:pt x="64" y="637"/>
                  </a:lnTo>
                  <a:lnTo>
                    <a:pt x="66" y="636"/>
                  </a:lnTo>
                  <a:lnTo>
                    <a:pt x="67" y="636"/>
                  </a:lnTo>
                  <a:lnTo>
                    <a:pt x="70" y="634"/>
                  </a:lnTo>
                  <a:lnTo>
                    <a:pt x="71" y="633"/>
                  </a:lnTo>
                  <a:lnTo>
                    <a:pt x="72" y="633"/>
                  </a:lnTo>
                  <a:lnTo>
                    <a:pt x="74" y="633"/>
                  </a:lnTo>
                  <a:lnTo>
                    <a:pt x="75" y="632"/>
                  </a:lnTo>
                  <a:lnTo>
                    <a:pt x="78" y="632"/>
                  </a:lnTo>
                  <a:lnTo>
                    <a:pt x="79" y="632"/>
                  </a:lnTo>
                  <a:lnTo>
                    <a:pt x="80" y="632"/>
                  </a:lnTo>
                  <a:lnTo>
                    <a:pt x="80" y="631"/>
                  </a:lnTo>
                  <a:lnTo>
                    <a:pt x="81" y="631"/>
                  </a:lnTo>
                  <a:lnTo>
                    <a:pt x="84" y="631"/>
                  </a:lnTo>
                  <a:lnTo>
                    <a:pt x="85" y="631"/>
                  </a:lnTo>
                  <a:lnTo>
                    <a:pt x="87" y="631"/>
                  </a:lnTo>
                  <a:lnTo>
                    <a:pt x="88" y="631"/>
                  </a:lnTo>
                  <a:lnTo>
                    <a:pt x="89" y="629"/>
                  </a:lnTo>
                  <a:lnTo>
                    <a:pt x="91" y="629"/>
                  </a:lnTo>
                  <a:lnTo>
                    <a:pt x="92" y="629"/>
                  </a:lnTo>
                  <a:lnTo>
                    <a:pt x="93" y="628"/>
                  </a:lnTo>
                  <a:lnTo>
                    <a:pt x="95" y="628"/>
                  </a:lnTo>
                  <a:lnTo>
                    <a:pt x="97" y="628"/>
                  </a:lnTo>
                  <a:lnTo>
                    <a:pt x="98" y="628"/>
                  </a:lnTo>
                  <a:lnTo>
                    <a:pt x="100" y="628"/>
                  </a:lnTo>
                  <a:lnTo>
                    <a:pt x="102" y="628"/>
                  </a:lnTo>
                  <a:lnTo>
                    <a:pt x="104" y="629"/>
                  </a:lnTo>
                  <a:lnTo>
                    <a:pt x="106" y="629"/>
                  </a:lnTo>
                  <a:lnTo>
                    <a:pt x="106" y="628"/>
                  </a:lnTo>
                  <a:lnTo>
                    <a:pt x="108" y="628"/>
                  </a:lnTo>
                  <a:lnTo>
                    <a:pt x="109" y="628"/>
                  </a:lnTo>
                  <a:lnTo>
                    <a:pt x="110" y="628"/>
                  </a:lnTo>
                  <a:lnTo>
                    <a:pt x="112" y="627"/>
                  </a:lnTo>
                  <a:lnTo>
                    <a:pt x="112" y="625"/>
                  </a:lnTo>
                  <a:lnTo>
                    <a:pt x="112" y="624"/>
                  </a:lnTo>
                  <a:lnTo>
                    <a:pt x="113" y="624"/>
                  </a:lnTo>
                  <a:lnTo>
                    <a:pt x="113" y="623"/>
                  </a:lnTo>
                  <a:lnTo>
                    <a:pt x="114" y="621"/>
                  </a:lnTo>
                  <a:lnTo>
                    <a:pt x="116" y="620"/>
                  </a:lnTo>
                  <a:lnTo>
                    <a:pt x="116" y="619"/>
                  </a:lnTo>
                  <a:lnTo>
                    <a:pt x="116" y="617"/>
                  </a:lnTo>
                  <a:lnTo>
                    <a:pt x="117" y="617"/>
                  </a:lnTo>
                  <a:lnTo>
                    <a:pt x="118" y="617"/>
                  </a:lnTo>
                  <a:lnTo>
                    <a:pt x="121" y="617"/>
                  </a:lnTo>
                  <a:lnTo>
                    <a:pt x="122" y="616"/>
                  </a:lnTo>
                  <a:lnTo>
                    <a:pt x="123" y="616"/>
                  </a:lnTo>
                  <a:lnTo>
                    <a:pt x="126" y="615"/>
                  </a:lnTo>
                  <a:lnTo>
                    <a:pt x="129" y="615"/>
                  </a:lnTo>
                  <a:lnTo>
                    <a:pt x="130" y="614"/>
                  </a:lnTo>
                  <a:lnTo>
                    <a:pt x="131" y="614"/>
                  </a:lnTo>
                  <a:lnTo>
                    <a:pt x="134" y="614"/>
                  </a:lnTo>
                  <a:lnTo>
                    <a:pt x="135" y="612"/>
                  </a:lnTo>
                  <a:lnTo>
                    <a:pt x="138" y="611"/>
                  </a:lnTo>
                  <a:lnTo>
                    <a:pt x="139" y="611"/>
                  </a:lnTo>
                  <a:lnTo>
                    <a:pt x="140" y="611"/>
                  </a:lnTo>
                  <a:lnTo>
                    <a:pt x="142" y="610"/>
                  </a:lnTo>
                  <a:lnTo>
                    <a:pt x="144" y="610"/>
                  </a:lnTo>
                  <a:lnTo>
                    <a:pt x="147" y="608"/>
                  </a:lnTo>
                  <a:lnTo>
                    <a:pt x="148" y="607"/>
                  </a:lnTo>
                  <a:lnTo>
                    <a:pt x="151" y="606"/>
                  </a:lnTo>
                  <a:lnTo>
                    <a:pt x="152" y="604"/>
                  </a:lnTo>
                  <a:lnTo>
                    <a:pt x="152" y="603"/>
                  </a:lnTo>
                  <a:lnTo>
                    <a:pt x="154" y="602"/>
                  </a:lnTo>
                  <a:lnTo>
                    <a:pt x="155" y="600"/>
                  </a:lnTo>
                  <a:lnTo>
                    <a:pt x="156" y="598"/>
                  </a:lnTo>
                  <a:lnTo>
                    <a:pt x="156" y="596"/>
                  </a:lnTo>
                  <a:lnTo>
                    <a:pt x="157" y="595"/>
                  </a:lnTo>
                  <a:lnTo>
                    <a:pt x="157" y="594"/>
                  </a:lnTo>
                  <a:lnTo>
                    <a:pt x="157" y="593"/>
                  </a:lnTo>
                  <a:lnTo>
                    <a:pt x="159" y="590"/>
                  </a:lnTo>
                  <a:lnTo>
                    <a:pt x="159" y="589"/>
                  </a:lnTo>
                  <a:lnTo>
                    <a:pt x="159" y="587"/>
                  </a:lnTo>
                  <a:lnTo>
                    <a:pt x="159" y="586"/>
                  </a:lnTo>
                  <a:lnTo>
                    <a:pt x="159" y="585"/>
                  </a:lnTo>
                  <a:lnTo>
                    <a:pt x="159" y="583"/>
                  </a:lnTo>
                  <a:lnTo>
                    <a:pt x="159" y="581"/>
                  </a:lnTo>
                  <a:lnTo>
                    <a:pt x="159" y="579"/>
                  </a:lnTo>
                  <a:lnTo>
                    <a:pt x="157" y="578"/>
                  </a:lnTo>
                  <a:lnTo>
                    <a:pt x="157" y="577"/>
                  </a:lnTo>
                  <a:lnTo>
                    <a:pt x="157" y="576"/>
                  </a:lnTo>
                  <a:lnTo>
                    <a:pt x="159" y="573"/>
                  </a:lnTo>
                  <a:lnTo>
                    <a:pt x="160" y="573"/>
                  </a:lnTo>
                  <a:lnTo>
                    <a:pt x="161" y="572"/>
                  </a:lnTo>
                  <a:lnTo>
                    <a:pt x="163" y="572"/>
                  </a:lnTo>
                  <a:lnTo>
                    <a:pt x="164" y="570"/>
                  </a:lnTo>
                  <a:lnTo>
                    <a:pt x="165" y="570"/>
                  </a:lnTo>
                  <a:lnTo>
                    <a:pt x="167" y="572"/>
                  </a:lnTo>
                  <a:lnTo>
                    <a:pt x="168" y="572"/>
                  </a:lnTo>
                  <a:lnTo>
                    <a:pt x="168" y="573"/>
                  </a:lnTo>
                  <a:lnTo>
                    <a:pt x="169" y="574"/>
                  </a:lnTo>
                  <a:lnTo>
                    <a:pt x="171" y="574"/>
                  </a:lnTo>
                  <a:lnTo>
                    <a:pt x="172" y="574"/>
                  </a:lnTo>
                  <a:lnTo>
                    <a:pt x="173" y="574"/>
                  </a:lnTo>
                  <a:lnTo>
                    <a:pt x="174" y="576"/>
                  </a:lnTo>
                  <a:lnTo>
                    <a:pt x="176" y="576"/>
                  </a:lnTo>
                  <a:lnTo>
                    <a:pt x="177" y="577"/>
                  </a:lnTo>
                  <a:lnTo>
                    <a:pt x="178" y="577"/>
                  </a:lnTo>
                  <a:lnTo>
                    <a:pt x="180" y="577"/>
                  </a:lnTo>
                  <a:lnTo>
                    <a:pt x="182" y="578"/>
                  </a:lnTo>
                  <a:lnTo>
                    <a:pt x="184" y="578"/>
                  </a:lnTo>
                  <a:lnTo>
                    <a:pt x="185" y="578"/>
                  </a:lnTo>
                  <a:lnTo>
                    <a:pt x="188" y="578"/>
                  </a:lnTo>
                  <a:lnTo>
                    <a:pt x="189" y="578"/>
                  </a:lnTo>
                  <a:lnTo>
                    <a:pt x="190" y="578"/>
                  </a:lnTo>
                  <a:lnTo>
                    <a:pt x="191" y="578"/>
                  </a:lnTo>
                  <a:lnTo>
                    <a:pt x="193" y="578"/>
                  </a:lnTo>
                  <a:lnTo>
                    <a:pt x="194" y="577"/>
                  </a:lnTo>
                  <a:lnTo>
                    <a:pt x="195" y="576"/>
                  </a:lnTo>
                  <a:lnTo>
                    <a:pt x="197" y="576"/>
                  </a:lnTo>
                  <a:lnTo>
                    <a:pt x="198" y="576"/>
                  </a:lnTo>
                  <a:lnTo>
                    <a:pt x="199" y="576"/>
                  </a:lnTo>
                  <a:lnTo>
                    <a:pt x="201" y="576"/>
                  </a:lnTo>
                  <a:lnTo>
                    <a:pt x="202" y="577"/>
                  </a:lnTo>
                  <a:lnTo>
                    <a:pt x="203" y="577"/>
                  </a:lnTo>
                  <a:lnTo>
                    <a:pt x="205" y="578"/>
                  </a:lnTo>
                  <a:lnTo>
                    <a:pt x="207" y="578"/>
                  </a:lnTo>
                  <a:lnTo>
                    <a:pt x="209" y="578"/>
                  </a:lnTo>
                  <a:lnTo>
                    <a:pt x="211" y="578"/>
                  </a:lnTo>
                  <a:lnTo>
                    <a:pt x="212" y="578"/>
                  </a:lnTo>
                  <a:lnTo>
                    <a:pt x="214" y="578"/>
                  </a:lnTo>
                  <a:lnTo>
                    <a:pt x="215" y="578"/>
                  </a:lnTo>
                  <a:lnTo>
                    <a:pt x="216" y="578"/>
                  </a:lnTo>
                  <a:lnTo>
                    <a:pt x="218" y="578"/>
                  </a:lnTo>
                  <a:lnTo>
                    <a:pt x="219" y="578"/>
                  </a:lnTo>
                  <a:lnTo>
                    <a:pt x="222" y="578"/>
                  </a:lnTo>
                  <a:lnTo>
                    <a:pt x="223" y="577"/>
                  </a:lnTo>
                  <a:lnTo>
                    <a:pt x="224" y="577"/>
                  </a:lnTo>
                  <a:lnTo>
                    <a:pt x="226" y="577"/>
                  </a:lnTo>
                  <a:lnTo>
                    <a:pt x="227" y="577"/>
                  </a:lnTo>
                  <a:lnTo>
                    <a:pt x="228" y="578"/>
                  </a:lnTo>
                  <a:lnTo>
                    <a:pt x="229" y="578"/>
                  </a:lnTo>
                  <a:lnTo>
                    <a:pt x="231" y="578"/>
                  </a:lnTo>
                  <a:lnTo>
                    <a:pt x="233" y="578"/>
                  </a:lnTo>
                  <a:lnTo>
                    <a:pt x="235" y="578"/>
                  </a:lnTo>
                  <a:lnTo>
                    <a:pt x="236" y="577"/>
                  </a:lnTo>
                  <a:lnTo>
                    <a:pt x="237" y="576"/>
                  </a:lnTo>
                  <a:lnTo>
                    <a:pt x="239" y="576"/>
                  </a:lnTo>
                  <a:lnTo>
                    <a:pt x="240" y="576"/>
                  </a:lnTo>
                  <a:lnTo>
                    <a:pt x="241" y="574"/>
                  </a:lnTo>
                  <a:lnTo>
                    <a:pt x="243" y="574"/>
                  </a:lnTo>
                  <a:lnTo>
                    <a:pt x="244" y="574"/>
                  </a:lnTo>
                  <a:lnTo>
                    <a:pt x="245" y="574"/>
                  </a:lnTo>
                  <a:lnTo>
                    <a:pt x="247" y="574"/>
                  </a:lnTo>
                  <a:lnTo>
                    <a:pt x="248" y="574"/>
                  </a:lnTo>
                  <a:lnTo>
                    <a:pt x="249" y="574"/>
                  </a:lnTo>
                  <a:lnTo>
                    <a:pt x="250" y="576"/>
                  </a:lnTo>
                  <a:lnTo>
                    <a:pt x="252" y="576"/>
                  </a:lnTo>
                  <a:lnTo>
                    <a:pt x="253" y="577"/>
                  </a:lnTo>
                  <a:lnTo>
                    <a:pt x="254" y="578"/>
                  </a:lnTo>
                  <a:lnTo>
                    <a:pt x="257" y="578"/>
                  </a:lnTo>
                  <a:lnTo>
                    <a:pt x="258" y="578"/>
                  </a:lnTo>
                  <a:lnTo>
                    <a:pt x="260" y="577"/>
                  </a:lnTo>
                  <a:lnTo>
                    <a:pt x="261" y="576"/>
                  </a:lnTo>
                  <a:lnTo>
                    <a:pt x="262" y="573"/>
                  </a:lnTo>
                  <a:lnTo>
                    <a:pt x="264" y="573"/>
                  </a:lnTo>
                  <a:lnTo>
                    <a:pt x="265" y="572"/>
                  </a:lnTo>
                  <a:lnTo>
                    <a:pt x="266" y="572"/>
                  </a:lnTo>
                  <a:lnTo>
                    <a:pt x="267" y="572"/>
                  </a:lnTo>
                  <a:lnTo>
                    <a:pt x="267" y="570"/>
                  </a:lnTo>
                  <a:lnTo>
                    <a:pt x="269" y="570"/>
                  </a:lnTo>
                  <a:lnTo>
                    <a:pt x="270" y="570"/>
                  </a:lnTo>
                  <a:lnTo>
                    <a:pt x="271" y="570"/>
                  </a:lnTo>
                  <a:lnTo>
                    <a:pt x="273" y="570"/>
                  </a:lnTo>
                  <a:lnTo>
                    <a:pt x="274" y="570"/>
                  </a:lnTo>
                  <a:lnTo>
                    <a:pt x="275" y="569"/>
                  </a:lnTo>
                  <a:lnTo>
                    <a:pt x="278" y="569"/>
                  </a:lnTo>
                  <a:lnTo>
                    <a:pt x="279" y="570"/>
                  </a:lnTo>
                  <a:lnTo>
                    <a:pt x="282" y="570"/>
                  </a:lnTo>
                  <a:lnTo>
                    <a:pt x="283" y="570"/>
                  </a:lnTo>
                  <a:lnTo>
                    <a:pt x="286" y="570"/>
                  </a:lnTo>
                  <a:lnTo>
                    <a:pt x="287" y="570"/>
                  </a:lnTo>
                  <a:lnTo>
                    <a:pt x="288" y="570"/>
                  </a:lnTo>
                  <a:lnTo>
                    <a:pt x="290" y="570"/>
                  </a:lnTo>
                  <a:lnTo>
                    <a:pt x="291" y="570"/>
                  </a:lnTo>
                  <a:lnTo>
                    <a:pt x="292" y="570"/>
                  </a:lnTo>
                  <a:lnTo>
                    <a:pt x="294" y="570"/>
                  </a:lnTo>
                  <a:lnTo>
                    <a:pt x="295" y="570"/>
                  </a:lnTo>
                  <a:lnTo>
                    <a:pt x="296" y="570"/>
                  </a:lnTo>
                  <a:lnTo>
                    <a:pt x="298" y="570"/>
                  </a:lnTo>
                  <a:lnTo>
                    <a:pt x="300" y="570"/>
                  </a:lnTo>
                  <a:lnTo>
                    <a:pt x="302" y="570"/>
                  </a:lnTo>
                  <a:lnTo>
                    <a:pt x="303" y="572"/>
                  </a:lnTo>
                  <a:lnTo>
                    <a:pt x="304" y="572"/>
                  </a:lnTo>
                  <a:lnTo>
                    <a:pt x="305" y="572"/>
                  </a:lnTo>
                  <a:lnTo>
                    <a:pt x="307" y="572"/>
                  </a:lnTo>
                  <a:lnTo>
                    <a:pt x="309" y="572"/>
                  </a:lnTo>
                  <a:lnTo>
                    <a:pt x="317" y="577"/>
                  </a:lnTo>
                  <a:lnTo>
                    <a:pt x="319" y="577"/>
                  </a:lnTo>
                  <a:lnTo>
                    <a:pt x="320" y="577"/>
                  </a:lnTo>
                  <a:lnTo>
                    <a:pt x="321" y="577"/>
                  </a:lnTo>
                  <a:lnTo>
                    <a:pt x="324" y="577"/>
                  </a:lnTo>
                  <a:lnTo>
                    <a:pt x="325" y="576"/>
                  </a:lnTo>
                  <a:lnTo>
                    <a:pt x="326" y="576"/>
                  </a:lnTo>
                  <a:lnTo>
                    <a:pt x="329" y="577"/>
                  </a:lnTo>
                  <a:lnTo>
                    <a:pt x="330" y="577"/>
                  </a:lnTo>
                  <a:lnTo>
                    <a:pt x="333" y="577"/>
                  </a:lnTo>
                  <a:lnTo>
                    <a:pt x="334" y="577"/>
                  </a:lnTo>
                  <a:lnTo>
                    <a:pt x="337" y="577"/>
                  </a:lnTo>
                  <a:lnTo>
                    <a:pt x="340" y="577"/>
                  </a:lnTo>
                  <a:lnTo>
                    <a:pt x="342" y="577"/>
                  </a:lnTo>
                  <a:lnTo>
                    <a:pt x="345" y="578"/>
                  </a:lnTo>
                  <a:lnTo>
                    <a:pt x="347" y="577"/>
                  </a:lnTo>
                  <a:lnTo>
                    <a:pt x="350" y="577"/>
                  </a:lnTo>
                  <a:lnTo>
                    <a:pt x="351" y="577"/>
                  </a:lnTo>
                  <a:lnTo>
                    <a:pt x="354" y="577"/>
                  </a:lnTo>
                  <a:lnTo>
                    <a:pt x="357" y="577"/>
                  </a:lnTo>
                  <a:lnTo>
                    <a:pt x="359" y="577"/>
                  </a:lnTo>
                  <a:lnTo>
                    <a:pt x="360" y="577"/>
                  </a:lnTo>
                  <a:lnTo>
                    <a:pt x="366" y="577"/>
                  </a:lnTo>
                  <a:lnTo>
                    <a:pt x="368" y="577"/>
                  </a:lnTo>
                  <a:lnTo>
                    <a:pt x="371" y="577"/>
                  </a:lnTo>
                  <a:lnTo>
                    <a:pt x="375" y="577"/>
                  </a:lnTo>
                  <a:lnTo>
                    <a:pt x="376" y="577"/>
                  </a:lnTo>
                  <a:lnTo>
                    <a:pt x="376" y="578"/>
                  </a:lnTo>
                  <a:lnTo>
                    <a:pt x="379" y="578"/>
                  </a:lnTo>
                  <a:lnTo>
                    <a:pt x="380" y="578"/>
                  </a:lnTo>
                  <a:lnTo>
                    <a:pt x="381" y="578"/>
                  </a:lnTo>
                  <a:lnTo>
                    <a:pt x="383" y="578"/>
                  </a:lnTo>
                  <a:lnTo>
                    <a:pt x="384" y="579"/>
                  </a:lnTo>
                  <a:lnTo>
                    <a:pt x="385" y="579"/>
                  </a:lnTo>
                  <a:lnTo>
                    <a:pt x="387" y="579"/>
                  </a:lnTo>
                  <a:lnTo>
                    <a:pt x="389" y="579"/>
                  </a:lnTo>
                  <a:lnTo>
                    <a:pt x="391" y="579"/>
                  </a:lnTo>
                  <a:lnTo>
                    <a:pt x="392" y="579"/>
                  </a:lnTo>
                  <a:lnTo>
                    <a:pt x="393" y="578"/>
                  </a:lnTo>
                  <a:lnTo>
                    <a:pt x="396" y="578"/>
                  </a:lnTo>
                  <a:lnTo>
                    <a:pt x="397" y="577"/>
                  </a:lnTo>
                  <a:lnTo>
                    <a:pt x="398" y="576"/>
                  </a:lnTo>
                  <a:lnTo>
                    <a:pt x="401" y="574"/>
                  </a:lnTo>
                  <a:lnTo>
                    <a:pt x="402" y="574"/>
                  </a:lnTo>
                  <a:lnTo>
                    <a:pt x="404" y="573"/>
                  </a:lnTo>
                  <a:lnTo>
                    <a:pt x="406" y="572"/>
                  </a:lnTo>
                  <a:lnTo>
                    <a:pt x="408" y="570"/>
                  </a:lnTo>
                  <a:lnTo>
                    <a:pt x="409" y="570"/>
                  </a:lnTo>
                  <a:lnTo>
                    <a:pt x="410" y="569"/>
                  </a:lnTo>
                  <a:lnTo>
                    <a:pt x="412" y="568"/>
                  </a:lnTo>
                  <a:lnTo>
                    <a:pt x="413" y="566"/>
                  </a:lnTo>
                  <a:lnTo>
                    <a:pt x="414" y="565"/>
                  </a:lnTo>
                  <a:lnTo>
                    <a:pt x="417" y="562"/>
                  </a:lnTo>
                  <a:lnTo>
                    <a:pt x="418" y="562"/>
                  </a:lnTo>
                  <a:lnTo>
                    <a:pt x="419" y="561"/>
                  </a:lnTo>
                  <a:lnTo>
                    <a:pt x="421" y="561"/>
                  </a:lnTo>
                  <a:lnTo>
                    <a:pt x="422" y="560"/>
                  </a:lnTo>
                  <a:lnTo>
                    <a:pt x="423" y="560"/>
                  </a:lnTo>
                  <a:lnTo>
                    <a:pt x="425" y="560"/>
                  </a:lnTo>
                  <a:lnTo>
                    <a:pt x="426" y="561"/>
                  </a:lnTo>
                  <a:lnTo>
                    <a:pt x="429" y="561"/>
                  </a:lnTo>
                  <a:lnTo>
                    <a:pt x="430" y="561"/>
                  </a:lnTo>
                  <a:lnTo>
                    <a:pt x="431" y="561"/>
                  </a:lnTo>
                  <a:lnTo>
                    <a:pt x="433" y="561"/>
                  </a:lnTo>
                  <a:lnTo>
                    <a:pt x="435" y="560"/>
                  </a:lnTo>
                  <a:lnTo>
                    <a:pt x="438" y="560"/>
                  </a:lnTo>
                  <a:lnTo>
                    <a:pt x="439" y="559"/>
                  </a:lnTo>
                  <a:lnTo>
                    <a:pt x="440" y="559"/>
                  </a:lnTo>
                  <a:lnTo>
                    <a:pt x="442" y="557"/>
                  </a:lnTo>
                  <a:lnTo>
                    <a:pt x="443" y="556"/>
                  </a:lnTo>
                  <a:lnTo>
                    <a:pt x="444" y="555"/>
                  </a:lnTo>
                  <a:lnTo>
                    <a:pt x="446" y="555"/>
                  </a:lnTo>
                  <a:lnTo>
                    <a:pt x="447" y="553"/>
                  </a:lnTo>
                  <a:lnTo>
                    <a:pt x="448" y="552"/>
                  </a:lnTo>
                  <a:lnTo>
                    <a:pt x="448" y="551"/>
                  </a:lnTo>
                  <a:lnTo>
                    <a:pt x="450" y="549"/>
                  </a:lnTo>
                  <a:lnTo>
                    <a:pt x="451" y="547"/>
                  </a:lnTo>
                  <a:lnTo>
                    <a:pt x="451" y="545"/>
                  </a:lnTo>
                  <a:lnTo>
                    <a:pt x="452" y="544"/>
                  </a:lnTo>
                  <a:lnTo>
                    <a:pt x="452" y="542"/>
                  </a:lnTo>
                  <a:lnTo>
                    <a:pt x="452" y="540"/>
                  </a:lnTo>
                  <a:lnTo>
                    <a:pt x="453" y="539"/>
                  </a:lnTo>
                  <a:lnTo>
                    <a:pt x="453" y="538"/>
                  </a:lnTo>
                  <a:lnTo>
                    <a:pt x="453" y="536"/>
                  </a:lnTo>
                  <a:lnTo>
                    <a:pt x="455" y="534"/>
                  </a:lnTo>
                  <a:lnTo>
                    <a:pt x="456" y="532"/>
                  </a:lnTo>
                  <a:lnTo>
                    <a:pt x="459" y="532"/>
                  </a:lnTo>
                  <a:lnTo>
                    <a:pt x="460" y="532"/>
                  </a:lnTo>
                  <a:lnTo>
                    <a:pt x="463" y="532"/>
                  </a:lnTo>
                  <a:lnTo>
                    <a:pt x="464" y="531"/>
                  </a:lnTo>
                  <a:lnTo>
                    <a:pt x="465" y="531"/>
                  </a:lnTo>
                  <a:lnTo>
                    <a:pt x="467" y="531"/>
                  </a:lnTo>
                  <a:lnTo>
                    <a:pt x="469" y="531"/>
                  </a:lnTo>
                  <a:lnTo>
                    <a:pt x="471" y="531"/>
                  </a:lnTo>
                  <a:lnTo>
                    <a:pt x="472" y="531"/>
                  </a:lnTo>
                  <a:lnTo>
                    <a:pt x="473" y="531"/>
                  </a:lnTo>
                  <a:lnTo>
                    <a:pt x="474" y="531"/>
                  </a:lnTo>
                  <a:lnTo>
                    <a:pt x="476" y="531"/>
                  </a:lnTo>
                  <a:lnTo>
                    <a:pt x="477" y="531"/>
                  </a:lnTo>
                  <a:lnTo>
                    <a:pt x="478" y="531"/>
                  </a:lnTo>
                  <a:lnTo>
                    <a:pt x="480" y="531"/>
                  </a:lnTo>
                  <a:lnTo>
                    <a:pt x="481" y="531"/>
                  </a:lnTo>
                  <a:lnTo>
                    <a:pt x="482" y="531"/>
                  </a:lnTo>
                  <a:lnTo>
                    <a:pt x="484" y="531"/>
                  </a:lnTo>
                  <a:lnTo>
                    <a:pt x="485" y="531"/>
                  </a:lnTo>
                  <a:lnTo>
                    <a:pt x="486" y="531"/>
                  </a:lnTo>
                  <a:lnTo>
                    <a:pt x="488" y="531"/>
                  </a:lnTo>
                  <a:lnTo>
                    <a:pt x="490" y="531"/>
                  </a:lnTo>
                  <a:lnTo>
                    <a:pt x="491" y="531"/>
                  </a:lnTo>
                  <a:lnTo>
                    <a:pt x="493" y="531"/>
                  </a:lnTo>
                  <a:lnTo>
                    <a:pt x="494" y="531"/>
                  </a:lnTo>
                  <a:lnTo>
                    <a:pt x="495" y="531"/>
                  </a:lnTo>
                  <a:lnTo>
                    <a:pt x="498" y="531"/>
                  </a:lnTo>
                  <a:lnTo>
                    <a:pt x="499" y="531"/>
                  </a:lnTo>
                  <a:lnTo>
                    <a:pt x="502" y="531"/>
                  </a:lnTo>
                  <a:lnTo>
                    <a:pt x="503" y="531"/>
                  </a:lnTo>
                  <a:lnTo>
                    <a:pt x="506" y="532"/>
                  </a:lnTo>
                  <a:lnTo>
                    <a:pt x="507" y="532"/>
                  </a:lnTo>
                  <a:lnTo>
                    <a:pt x="510" y="532"/>
                  </a:lnTo>
                  <a:lnTo>
                    <a:pt x="511" y="532"/>
                  </a:lnTo>
                  <a:lnTo>
                    <a:pt x="609" y="534"/>
                  </a:lnTo>
                  <a:lnTo>
                    <a:pt x="613" y="534"/>
                  </a:lnTo>
                  <a:lnTo>
                    <a:pt x="621" y="534"/>
                  </a:lnTo>
                  <a:lnTo>
                    <a:pt x="624" y="534"/>
                  </a:lnTo>
                  <a:lnTo>
                    <a:pt x="626" y="534"/>
                  </a:lnTo>
                  <a:lnTo>
                    <a:pt x="628" y="534"/>
                  </a:lnTo>
                  <a:lnTo>
                    <a:pt x="629" y="532"/>
                  </a:lnTo>
                  <a:lnTo>
                    <a:pt x="633" y="531"/>
                  </a:lnTo>
                  <a:lnTo>
                    <a:pt x="632" y="530"/>
                  </a:lnTo>
                  <a:lnTo>
                    <a:pt x="632" y="528"/>
                  </a:lnTo>
                  <a:lnTo>
                    <a:pt x="630" y="528"/>
                  </a:lnTo>
                  <a:lnTo>
                    <a:pt x="630" y="527"/>
                  </a:lnTo>
                  <a:lnTo>
                    <a:pt x="630" y="526"/>
                  </a:lnTo>
                  <a:lnTo>
                    <a:pt x="630" y="524"/>
                  </a:lnTo>
                  <a:lnTo>
                    <a:pt x="632" y="523"/>
                  </a:lnTo>
                  <a:lnTo>
                    <a:pt x="632" y="522"/>
                  </a:lnTo>
                  <a:lnTo>
                    <a:pt x="632" y="523"/>
                  </a:lnTo>
                  <a:lnTo>
                    <a:pt x="632" y="522"/>
                  </a:lnTo>
                  <a:lnTo>
                    <a:pt x="630" y="522"/>
                  </a:lnTo>
                  <a:lnTo>
                    <a:pt x="630" y="521"/>
                  </a:lnTo>
                  <a:lnTo>
                    <a:pt x="630" y="519"/>
                  </a:lnTo>
                  <a:lnTo>
                    <a:pt x="630" y="518"/>
                  </a:lnTo>
                  <a:lnTo>
                    <a:pt x="630" y="517"/>
                  </a:lnTo>
                  <a:lnTo>
                    <a:pt x="632" y="517"/>
                  </a:lnTo>
                  <a:lnTo>
                    <a:pt x="630" y="515"/>
                  </a:lnTo>
                  <a:lnTo>
                    <a:pt x="629" y="514"/>
                  </a:lnTo>
                  <a:lnTo>
                    <a:pt x="630" y="514"/>
                  </a:lnTo>
                  <a:lnTo>
                    <a:pt x="630" y="513"/>
                  </a:lnTo>
                  <a:lnTo>
                    <a:pt x="629" y="513"/>
                  </a:lnTo>
                  <a:lnTo>
                    <a:pt x="630" y="511"/>
                  </a:lnTo>
                  <a:lnTo>
                    <a:pt x="630" y="510"/>
                  </a:lnTo>
                  <a:lnTo>
                    <a:pt x="632" y="509"/>
                  </a:lnTo>
                  <a:lnTo>
                    <a:pt x="630" y="507"/>
                  </a:lnTo>
                  <a:lnTo>
                    <a:pt x="630" y="506"/>
                  </a:lnTo>
                  <a:lnTo>
                    <a:pt x="632" y="505"/>
                  </a:lnTo>
                  <a:lnTo>
                    <a:pt x="632" y="504"/>
                  </a:lnTo>
                  <a:lnTo>
                    <a:pt x="632" y="502"/>
                  </a:lnTo>
                  <a:lnTo>
                    <a:pt x="633" y="501"/>
                  </a:lnTo>
                  <a:lnTo>
                    <a:pt x="633" y="500"/>
                  </a:lnTo>
                  <a:lnTo>
                    <a:pt x="636" y="500"/>
                  </a:lnTo>
                  <a:lnTo>
                    <a:pt x="638" y="498"/>
                  </a:lnTo>
                  <a:lnTo>
                    <a:pt x="637" y="497"/>
                  </a:lnTo>
                  <a:lnTo>
                    <a:pt x="636" y="494"/>
                  </a:lnTo>
                  <a:lnTo>
                    <a:pt x="637" y="493"/>
                  </a:lnTo>
                  <a:lnTo>
                    <a:pt x="637" y="492"/>
                  </a:lnTo>
                  <a:lnTo>
                    <a:pt x="638" y="490"/>
                  </a:lnTo>
                  <a:lnTo>
                    <a:pt x="637" y="489"/>
                  </a:lnTo>
                  <a:lnTo>
                    <a:pt x="637" y="488"/>
                  </a:lnTo>
                  <a:lnTo>
                    <a:pt x="636" y="485"/>
                  </a:lnTo>
                  <a:lnTo>
                    <a:pt x="634" y="485"/>
                  </a:lnTo>
                  <a:lnTo>
                    <a:pt x="634" y="484"/>
                  </a:lnTo>
                  <a:lnTo>
                    <a:pt x="633" y="484"/>
                  </a:lnTo>
                  <a:lnTo>
                    <a:pt x="633" y="483"/>
                  </a:lnTo>
                  <a:lnTo>
                    <a:pt x="632" y="483"/>
                  </a:lnTo>
                  <a:lnTo>
                    <a:pt x="632" y="481"/>
                  </a:lnTo>
                  <a:lnTo>
                    <a:pt x="632" y="480"/>
                  </a:lnTo>
                  <a:lnTo>
                    <a:pt x="632" y="479"/>
                  </a:lnTo>
                  <a:lnTo>
                    <a:pt x="633" y="479"/>
                  </a:lnTo>
                  <a:lnTo>
                    <a:pt x="633" y="477"/>
                  </a:lnTo>
                  <a:lnTo>
                    <a:pt x="633" y="475"/>
                  </a:lnTo>
                  <a:lnTo>
                    <a:pt x="632" y="475"/>
                  </a:lnTo>
                  <a:lnTo>
                    <a:pt x="632" y="473"/>
                  </a:lnTo>
                  <a:lnTo>
                    <a:pt x="633" y="472"/>
                  </a:lnTo>
                  <a:lnTo>
                    <a:pt x="633" y="471"/>
                  </a:lnTo>
                  <a:lnTo>
                    <a:pt x="633" y="468"/>
                  </a:lnTo>
                  <a:lnTo>
                    <a:pt x="632" y="467"/>
                  </a:lnTo>
                  <a:lnTo>
                    <a:pt x="630" y="466"/>
                  </a:lnTo>
                  <a:lnTo>
                    <a:pt x="629" y="466"/>
                  </a:lnTo>
                  <a:lnTo>
                    <a:pt x="628" y="464"/>
                  </a:lnTo>
                  <a:lnTo>
                    <a:pt x="628" y="463"/>
                  </a:lnTo>
                  <a:lnTo>
                    <a:pt x="626" y="462"/>
                  </a:lnTo>
                  <a:lnTo>
                    <a:pt x="626" y="460"/>
                  </a:lnTo>
                  <a:lnTo>
                    <a:pt x="626" y="458"/>
                  </a:lnTo>
                  <a:lnTo>
                    <a:pt x="626" y="456"/>
                  </a:lnTo>
                  <a:lnTo>
                    <a:pt x="628" y="456"/>
                  </a:lnTo>
                  <a:lnTo>
                    <a:pt x="629" y="456"/>
                  </a:lnTo>
                  <a:lnTo>
                    <a:pt x="630" y="456"/>
                  </a:lnTo>
                  <a:lnTo>
                    <a:pt x="632" y="455"/>
                  </a:lnTo>
                  <a:lnTo>
                    <a:pt x="632" y="454"/>
                  </a:lnTo>
                  <a:lnTo>
                    <a:pt x="630" y="454"/>
                  </a:lnTo>
                  <a:lnTo>
                    <a:pt x="630" y="453"/>
                  </a:lnTo>
                  <a:lnTo>
                    <a:pt x="630" y="451"/>
                  </a:lnTo>
                  <a:lnTo>
                    <a:pt x="630" y="450"/>
                  </a:lnTo>
                  <a:lnTo>
                    <a:pt x="630" y="449"/>
                  </a:lnTo>
                  <a:lnTo>
                    <a:pt x="630" y="447"/>
                  </a:lnTo>
                  <a:lnTo>
                    <a:pt x="629" y="446"/>
                  </a:lnTo>
                  <a:lnTo>
                    <a:pt x="630" y="446"/>
                  </a:lnTo>
                  <a:lnTo>
                    <a:pt x="630" y="445"/>
                  </a:lnTo>
                  <a:lnTo>
                    <a:pt x="630" y="443"/>
                  </a:lnTo>
                  <a:lnTo>
                    <a:pt x="630" y="442"/>
                  </a:lnTo>
                  <a:lnTo>
                    <a:pt x="629" y="442"/>
                  </a:lnTo>
                  <a:lnTo>
                    <a:pt x="628" y="441"/>
                  </a:lnTo>
                  <a:lnTo>
                    <a:pt x="629" y="439"/>
                  </a:lnTo>
                  <a:lnTo>
                    <a:pt x="629" y="438"/>
                  </a:lnTo>
                  <a:lnTo>
                    <a:pt x="629" y="437"/>
                  </a:lnTo>
                  <a:lnTo>
                    <a:pt x="629" y="435"/>
                  </a:lnTo>
                  <a:lnTo>
                    <a:pt x="629" y="434"/>
                  </a:lnTo>
                  <a:lnTo>
                    <a:pt x="629" y="433"/>
                  </a:lnTo>
                  <a:lnTo>
                    <a:pt x="628" y="432"/>
                  </a:lnTo>
                  <a:lnTo>
                    <a:pt x="628" y="430"/>
                  </a:lnTo>
                  <a:lnTo>
                    <a:pt x="626" y="430"/>
                  </a:lnTo>
                  <a:lnTo>
                    <a:pt x="626" y="429"/>
                  </a:lnTo>
                  <a:lnTo>
                    <a:pt x="626" y="428"/>
                  </a:lnTo>
                  <a:lnTo>
                    <a:pt x="625" y="426"/>
                  </a:lnTo>
                  <a:lnTo>
                    <a:pt x="625" y="425"/>
                  </a:lnTo>
                  <a:lnTo>
                    <a:pt x="625" y="424"/>
                  </a:lnTo>
                  <a:lnTo>
                    <a:pt x="625" y="422"/>
                  </a:lnTo>
                  <a:lnTo>
                    <a:pt x="625" y="421"/>
                  </a:lnTo>
                  <a:lnTo>
                    <a:pt x="625" y="420"/>
                  </a:lnTo>
                  <a:lnTo>
                    <a:pt x="626" y="417"/>
                  </a:lnTo>
                  <a:lnTo>
                    <a:pt x="626" y="416"/>
                  </a:lnTo>
                  <a:lnTo>
                    <a:pt x="628" y="416"/>
                  </a:lnTo>
                  <a:lnTo>
                    <a:pt x="629" y="416"/>
                  </a:lnTo>
                  <a:lnTo>
                    <a:pt x="632" y="416"/>
                  </a:lnTo>
                  <a:lnTo>
                    <a:pt x="633" y="416"/>
                  </a:lnTo>
                  <a:lnTo>
                    <a:pt x="634" y="415"/>
                  </a:lnTo>
                  <a:lnTo>
                    <a:pt x="634" y="413"/>
                  </a:lnTo>
                  <a:lnTo>
                    <a:pt x="634" y="412"/>
                  </a:lnTo>
                  <a:lnTo>
                    <a:pt x="634" y="411"/>
                  </a:lnTo>
                  <a:lnTo>
                    <a:pt x="636" y="409"/>
                  </a:lnTo>
                  <a:lnTo>
                    <a:pt x="637" y="408"/>
                  </a:lnTo>
                  <a:lnTo>
                    <a:pt x="638" y="407"/>
                  </a:lnTo>
                  <a:lnTo>
                    <a:pt x="638" y="405"/>
                  </a:lnTo>
                  <a:lnTo>
                    <a:pt x="639" y="404"/>
                  </a:lnTo>
                  <a:lnTo>
                    <a:pt x="641" y="403"/>
                  </a:lnTo>
                  <a:lnTo>
                    <a:pt x="641" y="401"/>
                  </a:lnTo>
                  <a:lnTo>
                    <a:pt x="643" y="401"/>
                  </a:lnTo>
                  <a:lnTo>
                    <a:pt x="645" y="400"/>
                  </a:lnTo>
                  <a:lnTo>
                    <a:pt x="645" y="401"/>
                  </a:lnTo>
                  <a:lnTo>
                    <a:pt x="646" y="403"/>
                  </a:lnTo>
                  <a:lnTo>
                    <a:pt x="647" y="404"/>
                  </a:lnTo>
                  <a:lnTo>
                    <a:pt x="649" y="405"/>
                  </a:lnTo>
                  <a:lnTo>
                    <a:pt x="650" y="407"/>
                  </a:lnTo>
                  <a:lnTo>
                    <a:pt x="650" y="408"/>
                  </a:lnTo>
                  <a:lnTo>
                    <a:pt x="651" y="408"/>
                  </a:lnTo>
                  <a:lnTo>
                    <a:pt x="653" y="407"/>
                  </a:lnTo>
                  <a:lnTo>
                    <a:pt x="653" y="405"/>
                  </a:lnTo>
                  <a:lnTo>
                    <a:pt x="654" y="404"/>
                  </a:lnTo>
                  <a:lnTo>
                    <a:pt x="655" y="401"/>
                  </a:lnTo>
                  <a:lnTo>
                    <a:pt x="655" y="400"/>
                  </a:lnTo>
                  <a:lnTo>
                    <a:pt x="654" y="399"/>
                  </a:lnTo>
                  <a:lnTo>
                    <a:pt x="654" y="398"/>
                  </a:lnTo>
                  <a:lnTo>
                    <a:pt x="655" y="396"/>
                  </a:lnTo>
                  <a:lnTo>
                    <a:pt x="657" y="396"/>
                  </a:lnTo>
                  <a:lnTo>
                    <a:pt x="658" y="396"/>
                  </a:lnTo>
                  <a:lnTo>
                    <a:pt x="660" y="398"/>
                  </a:lnTo>
                  <a:lnTo>
                    <a:pt x="662" y="398"/>
                  </a:lnTo>
                  <a:lnTo>
                    <a:pt x="663" y="399"/>
                  </a:lnTo>
                  <a:lnTo>
                    <a:pt x="664" y="399"/>
                  </a:lnTo>
                  <a:lnTo>
                    <a:pt x="666" y="400"/>
                  </a:lnTo>
                  <a:lnTo>
                    <a:pt x="667" y="400"/>
                  </a:lnTo>
                  <a:lnTo>
                    <a:pt x="670" y="400"/>
                  </a:lnTo>
                  <a:lnTo>
                    <a:pt x="671" y="400"/>
                  </a:lnTo>
                  <a:lnTo>
                    <a:pt x="672" y="399"/>
                  </a:lnTo>
                  <a:lnTo>
                    <a:pt x="674" y="399"/>
                  </a:lnTo>
                  <a:lnTo>
                    <a:pt x="675" y="398"/>
                  </a:lnTo>
                  <a:lnTo>
                    <a:pt x="675" y="396"/>
                  </a:lnTo>
                  <a:lnTo>
                    <a:pt x="676" y="395"/>
                  </a:lnTo>
                  <a:lnTo>
                    <a:pt x="677" y="394"/>
                  </a:lnTo>
                  <a:lnTo>
                    <a:pt x="677" y="392"/>
                  </a:lnTo>
                  <a:lnTo>
                    <a:pt x="676" y="391"/>
                  </a:lnTo>
                  <a:lnTo>
                    <a:pt x="675" y="391"/>
                  </a:lnTo>
                  <a:lnTo>
                    <a:pt x="674" y="391"/>
                  </a:lnTo>
                  <a:lnTo>
                    <a:pt x="672" y="391"/>
                  </a:lnTo>
                  <a:lnTo>
                    <a:pt x="672" y="390"/>
                  </a:lnTo>
                  <a:lnTo>
                    <a:pt x="671" y="390"/>
                  </a:lnTo>
                  <a:lnTo>
                    <a:pt x="670" y="388"/>
                  </a:lnTo>
                  <a:lnTo>
                    <a:pt x="668" y="388"/>
                  </a:lnTo>
                  <a:lnTo>
                    <a:pt x="668" y="387"/>
                  </a:lnTo>
                  <a:lnTo>
                    <a:pt x="667" y="386"/>
                  </a:lnTo>
                  <a:lnTo>
                    <a:pt x="666" y="384"/>
                  </a:lnTo>
                  <a:lnTo>
                    <a:pt x="664" y="383"/>
                  </a:lnTo>
                  <a:lnTo>
                    <a:pt x="664" y="382"/>
                  </a:lnTo>
                  <a:lnTo>
                    <a:pt x="663" y="382"/>
                  </a:lnTo>
                  <a:lnTo>
                    <a:pt x="662" y="379"/>
                  </a:lnTo>
                  <a:lnTo>
                    <a:pt x="663" y="379"/>
                  </a:lnTo>
                  <a:lnTo>
                    <a:pt x="664" y="379"/>
                  </a:lnTo>
                  <a:lnTo>
                    <a:pt x="666" y="379"/>
                  </a:lnTo>
                  <a:lnTo>
                    <a:pt x="667" y="379"/>
                  </a:lnTo>
                  <a:lnTo>
                    <a:pt x="668" y="379"/>
                  </a:lnTo>
                  <a:lnTo>
                    <a:pt x="670" y="378"/>
                  </a:lnTo>
                  <a:lnTo>
                    <a:pt x="671" y="378"/>
                  </a:lnTo>
                  <a:lnTo>
                    <a:pt x="674" y="377"/>
                  </a:lnTo>
                  <a:lnTo>
                    <a:pt x="675" y="377"/>
                  </a:lnTo>
                  <a:lnTo>
                    <a:pt x="676" y="377"/>
                  </a:lnTo>
                  <a:lnTo>
                    <a:pt x="677" y="377"/>
                  </a:lnTo>
                  <a:lnTo>
                    <a:pt x="679" y="377"/>
                  </a:lnTo>
                  <a:lnTo>
                    <a:pt x="680" y="378"/>
                  </a:lnTo>
                  <a:lnTo>
                    <a:pt x="680" y="379"/>
                  </a:lnTo>
                  <a:lnTo>
                    <a:pt x="680" y="381"/>
                  </a:lnTo>
                  <a:lnTo>
                    <a:pt x="683" y="382"/>
                  </a:lnTo>
                  <a:lnTo>
                    <a:pt x="684" y="382"/>
                  </a:lnTo>
                  <a:lnTo>
                    <a:pt x="685" y="382"/>
                  </a:lnTo>
                  <a:lnTo>
                    <a:pt x="688" y="382"/>
                  </a:lnTo>
                  <a:lnTo>
                    <a:pt x="689" y="382"/>
                  </a:lnTo>
                  <a:lnTo>
                    <a:pt x="691" y="381"/>
                  </a:lnTo>
                  <a:lnTo>
                    <a:pt x="693" y="381"/>
                  </a:lnTo>
                  <a:lnTo>
                    <a:pt x="694" y="379"/>
                  </a:lnTo>
                  <a:lnTo>
                    <a:pt x="696" y="379"/>
                  </a:lnTo>
                  <a:lnTo>
                    <a:pt x="697" y="379"/>
                  </a:lnTo>
                  <a:lnTo>
                    <a:pt x="698" y="378"/>
                  </a:lnTo>
                  <a:lnTo>
                    <a:pt x="700" y="378"/>
                  </a:lnTo>
                  <a:lnTo>
                    <a:pt x="701" y="378"/>
                  </a:lnTo>
                  <a:lnTo>
                    <a:pt x="702" y="377"/>
                  </a:lnTo>
                  <a:lnTo>
                    <a:pt x="705" y="375"/>
                  </a:lnTo>
                  <a:lnTo>
                    <a:pt x="706" y="375"/>
                  </a:lnTo>
                  <a:lnTo>
                    <a:pt x="706" y="374"/>
                  </a:lnTo>
                  <a:lnTo>
                    <a:pt x="706" y="371"/>
                  </a:lnTo>
                  <a:lnTo>
                    <a:pt x="706" y="370"/>
                  </a:lnTo>
                  <a:lnTo>
                    <a:pt x="705" y="370"/>
                  </a:lnTo>
                  <a:lnTo>
                    <a:pt x="704" y="370"/>
                  </a:lnTo>
                  <a:lnTo>
                    <a:pt x="702" y="370"/>
                  </a:lnTo>
                  <a:lnTo>
                    <a:pt x="701" y="369"/>
                  </a:lnTo>
                  <a:lnTo>
                    <a:pt x="701" y="367"/>
                  </a:lnTo>
                  <a:lnTo>
                    <a:pt x="701" y="366"/>
                  </a:lnTo>
                  <a:lnTo>
                    <a:pt x="702" y="366"/>
                  </a:lnTo>
                  <a:lnTo>
                    <a:pt x="702" y="365"/>
                  </a:lnTo>
                  <a:lnTo>
                    <a:pt x="702" y="363"/>
                  </a:lnTo>
                  <a:lnTo>
                    <a:pt x="701" y="362"/>
                  </a:lnTo>
                  <a:lnTo>
                    <a:pt x="701" y="361"/>
                  </a:lnTo>
                  <a:lnTo>
                    <a:pt x="700" y="361"/>
                  </a:lnTo>
                  <a:lnTo>
                    <a:pt x="698" y="361"/>
                  </a:lnTo>
                  <a:lnTo>
                    <a:pt x="697" y="360"/>
                  </a:lnTo>
                  <a:lnTo>
                    <a:pt x="698" y="358"/>
                  </a:lnTo>
                  <a:lnTo>
                    <a:pt x="698" y="357"/>
                  </a:lnTo>
                  <a:lnTo>
                    <a:pt x="700" y="356"/>
                  </a:lnTo>
                  <a:lnTo>
                    <a:pt x="698" y="354"/>
                  </a:lnTo>
                  <a:lnTo>
                    <a:pt x="697" y="354"/>
                  </a:lnTo>
                  <a:lnTo>
                    <a:pt x="697" y="353"/>
                  </a:lnTo>
                  <a:lnTo>
                    <a:pt x="697" y="352"/>
                  </a:lnTo>
                  <a:lnTo>
                    <a:pt x="696" y="352"/>
                  </a:lnTo>
                  <a:lnTo>
                    <a:pt x="696" y="350"/>
                  </a:lnTo>
                  <a:lnTo>
                    <a:pt x="697" y="349"/>
                  </a:lnTo>
                  <a:lnTo>
                    <a:pt x="696" y="348"/>
                  </a:lnTo>
                  <a:lnTo>
                    <a:pt x="696" y="346"/>
                  </a:lnTo>
                  <a:lnTo>
                    <a:pt x="694" y="345"/>
                  </a:lnTo>
                  <a:lnTo>
                    <a:pt x="694" y="344"/>
                  </a:lnTo>
                  <a:lnTo>
                    <a:pt x="693" y="344"/>
                  </a:lnTo>
                  <a:lnTo>
                    <a:pt x="692" y="344"/>
                  </a:lnTo>
                  <a:lnTo>
                    <a:pt x="691" y="344"/>
                  </a:lnTo>
                  <a:lnTo>
                    <a:pt x="688" y="344"/>
                  </a:lnTo>
                  <a:lnTo>
                    <a:pt x="687" y="343"/>
                  </a:lnTo>
                  <a:lnTo>
                    <a:pt x="685" y="344"/>
                  </a:lnTo>
                  <a:lnTo>
                    <a:pt x="684" y="344"/>
                  </a:lnTo>
                  <a:lnTo>
                    <a:pt x="681" y="344"/>
                  </a:lnTo>
                  <a:lnTo>
                    <a:pt x="681" y="343"/>
                  </a:lnTo>
                  <a:lnTo>
                    <a:pt x="680" y="341"/>
                  </a:lnTo>
                  <a:lnTo>
                    <a:pt x="679" y="340"/>
                  </a:lnTo>
                  <a:lnTo>
                    <a:pt x="677" y="340"/>
                  </a:lnTo>
                  <a:lnTo>
                    <a:pt x="677" y="339"/>
                  </a:lnTo>
                  <a:lnTo>
                    <a:pt x="677" y="337"/>
                  </a:lnTo>
                  <a:lnTo>
                    <a:pt x="676" y="336"/>
                  </a:lnTo>
                  <a:lnTo>
                    <a:pt x="675" y="333"/>
                  </a:lnTo>
                  <a:lnTo>
                    <a:pt x="674" y="333"/>
                  </a:lnTo>
                  <a:lnTo>
                    <a:pt x="674" y="332"/>
                  </a:lnTo>
                  <a:lnTo>
                    <a:pt x="672" y="331"/>
                  </a:lnTo>
                  <a:lnTo>
                    <a:pt x="671" y="332"/>
                  </a:lnTo>
                  <a:lnTo>
                    <a:pt x="670" y="331"/>
                  </a:lnTo>
                  <a:lnTo>
                    <a:pt x="668" y="329"/>
                  </a:lnTo>
                  <a:lnTo>
                    <a:pt x="667" y="329"/>
                  </a:lnTo>
                  <a:lnTo>
                    <a:pt x="666" y="329"/>
                  </a:lnTo>
                  <a:lnTo>
                    <a:pt x="663" y="328"/>
                  </a:lnTo>
                  <a:lnTo>
                    <a:pt x="663" y="327"/>
                  </a:lnTo>
                  <a:lnTo>
                    <a:pt x="662" y="327"/>
                  </a:lnTo>
                  <a:lnTo>
                    <a:pt x="660" y="326"/>
                  </a:lnTo>
                  <a:lnTo>
                    <a:pt x="659" y="324"/>
                  </a:lnTo>
                  <a:lnTo>
                    <a:pt x="659" y="323"/>
                  </a:lnTo>
                  <a:lnTo>
                    <a:pt x="659" y="322"/>
                  </a:lnTo>
                  <a:lnTo>
                    <a:pt x="658" y="322"/>
                  </a:lnTo>
                  <a:lnTo>
                    <a:pt x="658" y="320"/>
                  </a:lnTo>
                  <a:lnTo>
                    <a:pt x="657" y="320"/>
                  </a:lnTo>
                  <a:lnTo>
                    <a:pt x="655" y="320"/>
                  </a:lnTo>
                  <a:lnTo>
                    <a:pt x="655" y="319"/>
                  </a:lnTo>
                  <a:lnTo>
                    <a:pt x="654" y="318"/>
                  </a:lnTo>
                  <a:lnTo>
                    <a:pt x="654" y="316"/>
                  </a:lnTo>
                  <a:lnTo>
                    <a:pt x="654" y="315"/>
                  </a:lnTo>
                  <a:lnTo>
                    <a:pt x="654" y="314"/>
                  </a:lnTo>
                  <a:lnTo>
                    <a:pt x="654" y="312"/>
                  </a:lnTo>
                  <a:lnTo>
                    <a:pt x="654" y="311"/>
                  </a:lnTo>
                  <a:lnTo>
                    <a:pt x="654" y="310"/>
                  </a:lnTo>
                  <a:lnTo>
                    <a:pt x="653" y="309"/>
                  </a:lnTo>
                  <a:lnTo>
                    <a:pt x="651" y="309"/>
                  </a:lnTo>
                  <a:lnTo>
                    <a:pt x="651" y="307"/>
                  </a:lnTo>
                  <a:lnTo>
                    <a:pt x="650" y="305"/>
                  </a:lnTo>
                  <a:lnTo>
                    <a:pt x="650" y="303"/>
                  </a:lnTo>
                  <a:lnTo>
                    <a:pt x="651" y="302"/>
                  </a:lnTo>
                  <a:lnTo>
                    <a:pt x="653" y="302"/>
                  </a:lnTo>
                  <a:lnTo>
                    <a:pt x="651" y="301"/>
                  </a:lnTo>
                  <a:lnTo>
                    <a:pt x="650" y="299"/>
                  </a:lnTo>
                  <a:lnTo>
                    <a:pt x="650" y="298"/>
                  </a:lnTo>
                  <a:lnTo>
                    <a:pt x="649" y="298"/>
                  </a:lnTo>
                  <a:lnTo>
                    <a:pt x="647" y="295"/>
                  </a:lnTo>
                  <a:lnTo>
                    <a:pt x="647" y="294"/>
                  </a:lnTo>
                  <a:lnTo>
                    <a:pt x="646" y="293"/>
                  </a:lnTo>
                  <a:lnTo>
                    <a:pt x="646" y="291"/>
                  </a:lnTo>
                  <a:lnTo>
                    <a:pt x="645" y="291"/>
                  </a:lnTo>
                  <a:lnTo>
                    <a:pt x="642" y="293"/>
                  </a:lnTo>
                  <a:lnTo>
                    <a:pt x="641" y="290"/>
                  </a:lnTo>
                  <a:lnTo>
                    <a:pt x="638" y="290"/>
                  </a:lnTo>
                  <a:lnTo>
                    <a:pt x="636" y="291"/>
                  </a:lnTo>
                  <a:lnTo>
                    <a:pt x="633" y="290"/>
                  </a:lnTo>
                  <a:lnTo>
                    <a:pt x="630" y="289"/>
                  </a:lnTo>
                  <a:lnTo>
                    <a:pt x="629" y="289"/>
                  </a:lnTo>
                  <a:lnTo>
                    <a:pt x="626" y="288"/>
                  </a:lnTo>
                  <a:lnTo>
                    <a:pt x="625" y="286"/>
                  </a:lnTo>
                  <a:lnTo>
                    <a:pt x="625" y="285"/>
                  </a:lnTo>
                  <a:lnTo>
                    <a:pt x="624" y="284"/>
                  </a:lnTo>
                  <a:lnTo>
                    <a:pt x="622" y="282"/>
                  </a:lnTo>
                  <a:lnTo>
                    <a:pt x="620" y="281"/>
                  </a:lnTo>
                  <a:lnTo>
                    <a:pt x="617" y="280"/>
                  </a:lnTo>
                  <a:lnTo>
                    <a:pt x="620" y="280"/>
                  </a:lnTo>
                  <a:lnTo>
                    <a:pt x="621" y="280"/>
                  </a:lnTo>
                  <a:lnTo>
                    <a:pt x="625" y="280"/>
                  </a:lnTo>
                  <a:lnTo>
                    <a:pt x="670" y="281"/>
                  </a:lnTo>
                  <a:lnTo>
                    <a:pt x="674" y="281"/>
                  </a:lnTo>
                  <a:lnTo>
                    <a:pt x="675" y="278"/>
                  </a:lnTo>
                  <a:lnTo>
                    <a:pt x="676" y="277"/>
                  </a:lnTo>
                  <a:lnTo>
                    <a:pt x="676" y="276"/>
                  </a:lnTo>
                  <a:lnTo>
                    <a:pt x="677" y="273"/>
                  </a:lnTo>
                  <a:lnTo>
                    <a:pt x="679" y="272"/>
                  </a:lnTo>
                  <a:lnTo>
                    <a:pt x="679" y="271"/>
                  </a:lnTo>
                  <a:lnTo>
                    <a:pt x="680" y="269"/>
                  </a:lnTo>
                  <a:lnTo>
                    <a:pt x="680" y="268"/>
                  </a:lnTo>
                  <a:lnTo>
                    <a:pt x="681" y="267"/>
                  </a:lnTo>
                  <a:lnTo>
                    <a:pt x="683" y="263"/>
                  </a:lnTo>
                  <a:lnTo>
                    <a:pt x="683" y="261"/>
                  </a:lnTo>
                  <a:lnTo>
                    <a:pt x="684" y="260"/>
                  </a:lnTo>
                  <a:lnTo>
                    <a:pt x="684" y="259"/>
                  </a:lnTo>
                  <a:lnTo>
                    <a:pt x="685" y="257"/>
                  </a:lnTo>
                  <a:lnTo>
                    <a:pt x="687" y="255"/>
                  </a:lnTo>
                  <a:lnTo>
                    <a:pt x="687" y="254"/>
                  </a:lnTo>
                  <a:lnTo>
                    <a:pt x="689" y="250"/>
                  </a:lnTo>
                  <a:lnTo>
                    <a:pt x="689" y="248"/>
                  </a:lnTo>
                  <a:lnTo>
                    <a:pt x="689" y="247"/>
                  </a:lnTo>
                  <a:lnTo>
                    <a:pt x="691" y="246"/>
                  </a:lnTo>
                  <a:lnTo>
                    <a:pt x="692" y="244"/>
                  </a:lnTo>
                  <a:lnTo>
                    <a:pt x="693" y="242"/>
                  </a:lnTo>
                  <a:lnTo>
                    <a:pt x="694" y="240"/>
                  </a:lnTo>
                  <a:lnTo>
                    <a:pt x="696" y="238"/>
                  </a:lnTo>
                  <a:lnTo>
                    <a:pt x="696" y="237"/>
                  </a:lnTo>
                  <a:lnTo>
                    <a:pt x="697" y="235"/>
                  </a:lnTo>
                  <a:lnTo>
                    <a:pt x="698" y="234"/>
                  </a:lnTo>
                  <a:lnTo>
                    <a:pt x="698" y="231"/>
                  </a:lnTo>
                  <a:lnTo>
                    <a:pt x="700" y="230"/>
                  </a:lnTo>
                  <a:lnTo>
                    <a:pt x="701" y="229"/>
                  </a:lnTo>
                  <a:lnTo>
                    <a:pt x="702" y="227"/>
                  </a:lnTo>
                  <a:lnTo>
                    <a:pt x="702" y="226"/>
                  </a:lnTo>
                  <a:lnTo>
                    <a:pt x="704" y="225"/>
                  </a:lnTo>
                  <a:lnTo>
                    <a:pt x="705" y="222"/>
                  </a:lnTo>
                  <a:lnTo>
                    <a:pt x="706" y="222"/>
                  </a:lnTo>
                  <a:lnTo>
                    <a:pt x="708" y="221"/>
                  </a:lnTo>
                  <a:lnTo>
                    <a:pt x="708" y="219"/>
                  </a:lnTo>
                  <a:lnTo>
                    <a:pt x="709" y="218"/>
                  </a:lnTo>
                  <a:lnTo>
                    <a:pt x="710" y="217"/>
                  </a:lnTo>
                  <a:lnTo>
                    <a:pt x="713" y="214"/>
                  </a:lnTo>
                  <a:lnTo>
                    <a:pt x="714" y="212"/>
                  </a:lnTo>
                  <a:lnTo>
                    <a:pt x="717" y="210"/>
                  </a:lnTo>
                  <a:lnTo>
                    <a:pt x="718" y="208"/>
                  </a:lnTo>
                  <a:lnTo>
                    <a:pt x="719" y="208"/>
                  </a:lnTo>
                  <a:lnTo>
                    <a:pt x="721" y="205"/>
                  </a:lnTo>
                  <a:lnTo>
                    <a:pt x="722" y="204"/>
                  </a:lnTo>
                  <a:lnTo>
                    <a:pt x="726" y="200"/>
                  </a:lnTo>
                  <a:lnTo>
                    <a:pt x="727" y="199"/>
                  </a:lnTo>
                  <a:lnTo>
                    <a:pt x="729" y="197"/>
                  </a:lnTo>
                  <a:lnTo>
                    <a:pt x="730" y="196"/>
                  </a:lnTo>
                  <a:lnTo>
                    <a:pt x="732" y="193"/>
                  </a:lnTo>
                  <a:lnTo>
                    <a:pt x="734" y="192"/>
                  </a:lnTo>
                  <a:lnTo>
                    <a:pt x="735" y="191"/>
                  </a:lnTo>
                  <a:lnTo>
                    <a:pt x="738" y="189"/>
                  </a:lnTo>
                  <a:lnTo>
                    <a:pt x="739" y="188"/>
                  </a:lnTo>
                  <a:lnTo>
                    <a:pt x="740" y="187"/>
                  </a:lnTo>
                  <a:lnTo>
                    <a:pt x="742" y="185"/>
                  </a:lnTo>
                  <a:lnTo>
                    <a:pt x="743" y="184"/>
                  </a:lnTo>
                  <a:lnTo>
                    <a:pt x="746" y="183"/>
                  </a:lnTo>
                  <a:lnTo>
                    <a:pt x="747" y="183"/>
                  </a:lnTo>
                  <a:lnTo>
                    <a:pt x="748" y="180"/>
                  </a:lnTo>
                  <a:lnTo>
                    <a:pt x="752" y="179"/>
                  </a:lnTo>
                  <a:lnTo>
                    <a:pt x="753" y="178"/>
                  </a:lnTo>
                  <a:lnTo>
                    <a:pt x="755" y="176"/>
                  </a:lnTo>
                  <a:lnTo>
                    <a:pt x="757" y="175"/>
                  </a:lnTo>
                  <a:lnTo>
                    <a:pt x="759" y="174"/>
                  </a:lnTo>
                  <a:lnTo>
                    <a:pt x="761" y="172"/>
                  </a:lnTo>
                  <a:lnTo>
                    <a:pt x="763" y="172"/>
                  </a:lnTo>
                  <a:lnTo>
                    <a:pt x="764" y="171"/>
                  </a:lnTo>
                  <a:lnTo>
                    <a:pt x="767" y="170"/>
                  </a:lnTo>
                  <a:lnTo>
                    <a:pt x="768" y="168"/>
                  </a:lnTo>
                  <a:lnTo>
                    <a:pt x="769" y="167"/>
                  </a:lnTo>
                  <a:lnTo>
                    <a:pt x="770" y="166"/>
                  </a:lnTo>
                  <a:lnTo>
                    <a:pt x="772" y="165"/>
                  </a:lnTo>
                  <a:lnTo>
                    <a:pt x="773" y="162"/>
                  </a:lnTo>
                  <a:lnTo>
                    <a:pt x="776" y="161"/>
                  </a:lnTo>
                  <a:lnTo>
                    <a:pt x="777" y="161"/>
                  </a:lnTo>
                  <a:lnTo>
                    <a:pt x="778" y="159"/>
                  </a:lnTo>
                  <a:lnTo>
                    <a:pt x="781" y="158"/>
                  </a:lnTo>
                  <a:lnTo>
                    <a:pt x="782" y="157"/>
                  </a:lnTo>
                  <a:lnTo>
                    <a:pt x="784" y="155"/>
                  </a:lnTo>
                  <a:lnTo>
                    <a:pt x="786" y="154"/>
                  </a:lnTo>
                  <a:lnTo>
                    <a:pt x="787" y="154"/>
                  </a:lnTo>
                  <a:lnTo>
                    <a:pt x="789" y="153"/>
                  </a:lnTo>
                  <a:lnTo>
                    <a:pt x="789" y="151"/>
                  </a:lnTo>
                  <a:lnTo>
                    <a:pt x="790" y="151"/>
                  </a:lnTo>
                  <a:lnTo>
                    <a:pt x="793" y="151"/>
                  </a:lnTo>
                  <a:lnTo>
                    <a:pt x="793" y="150"/>
                  </a:lnTo>
                  <a:lnTo>
                    <a:pt x="793" y="148"/>
                  </a:lnTo>
                  <a:lnTo>
                    <a:pt x="794" y="148"/>
                  </a:lnTo>
                  <a:lnTo>
                    <a:pt x="795" y="149"/>
                  </a:lnTo>
                  <a:lnTo>
                    <a:pt x="797" y="149"/>
                  </a:lnTo>
                  <a:lnTo>
                    <a:pt x="798" y="148"/>
                  </a:lnTo>
                  <a:lnTo>
                    <a:pt x="799" y="148"/>
                  </a:lnTo>
                  <a:lnTo>
                    <a:pt x="801" y="148"/>
                  </a:lnTo>
                  <a:lnTo>
                    <a:pt x="802" y="148"/>
                  </a:lnTo>
                  <a:lnTo>
                    <a:pt x="803" y="146"/>
                  </a:lnTo>
                  <a:lnTo>
                    <a:pt x="803" y="145"/>
                  </a:lnTo>
                  <a:lnTo>
                    <a:pt x="805" y="144"/>
                  </a:lnTo>
                  <a:lnTo>
                    <a:pt x="806" y="142"/>
                  </a:lnTo>
                  <a:lnTo>
                    <a:pt x="806" y="141"/>
                  </a:lnTo>
                  <a:lnTo>
                    <a:pt x="807" y="140"/>
                  </a:lnTo>
                  <a:lnTo>
                    <a:pt x="808" y="140"/>
                  </a:lnTo>
                  <a:lnTo>
                    <a:pt x="808" y="138"/>
                  </a:lnTo>
                  <a:lnTo>
                    <a:pt x="810" y="137"/>
                  </a:lnTo>
                  <a:lnTo>
                    <a:pt x="811" y="137"/>
                  </a:lnTo>
                  <a:lnTo>
                    <a:pt x="812" y="137"/>
                  </a:lnTo>
                  <a:lnTo>
                    <a:pt x="814" y="137"/>
                  </a:lnTo>
                  <a:lnTo>
                    <a:pt x="814" y="138"/>
                  </a:lnTo>
                  <a:lnTo>
                    <a:pt x="815" y="140"/>
                  </a:lnTo>
                  <a:lnTo>
                    <a:pt x="816" y="141"/>
                  </a:lnTo>
                  <a:lnTo>
                    <a:pt x="816" y="142"/>
                  </a:lnTo>
                  <a:lnTo>
                    <a:pt x="818" y="144"/>
                  </a:lnTo>
                  <a:lnTo>
                    <a:pt x="820" y="144"/>
                  </a:lnTo>
                  <a:lnTo>
                    <a:pt x="822" y="145"/>
                  </a:lnTo>
                  <a:lnTo>
                    <a:pt x="823" y="146"/>
                  </a:lnTo>
                  <a:lnTo>
                    <a:pt x="824" y="146"/>
                  </a:lnTo>
                  <a:lnTo>
                    <a:pt x="825" y="148"/>
                  </a:lnTo>
                  <a:lnTo>
                    <a:pt x="827" y="148"/>
                  </a:lnTo>
                  <a:lnTo>
                    <a:pt x="828" y="149"/>
                  </a:lnTo>
                  <a:lnTo>
                    <a:pt x="828" y="150"/>
                  </a:lnTo>
                  <a:lnTo>
                    <a:pt x="828" y="151"/>
                  </a:lnTo>
                  <a:lnTo>
                    <a:pt x="827" y="153"/>
                  </a:lnTo>
                  <a:lnTo>
                    <a:pt x="825" y="153"/>
                  </a:lnTo>
                  <a:lnTo>
                    <a:pt x="824" y="153"/>
                  </a:lnTo>
                  <a:lnTo>
                    <a:pt x="824" y="154"/>
                  </a:lnTo>
                  <a:lnTo>
                    <a:pt x="825" y="155"/>
                  </a:lnTo>
                  <a:lnTo>
                    <a:pt x="827" y="157"/>
                  </a:lnTo>
                  <a:lnTo>
                    <a:pt x="828" y="157"/>
                  </a:lnTo>
                  <a:lnTo>
                    <a:pt x="828" y="158"/>
                  </a:lnTo>
                  <a:lnTo>
                    <a:pt x="829" y="159"/>
                  </a:lnTo>
                  <a:lnTo>
                    <a:pt x="831" y="161"/>
                  </a:lnTo>
                  <a:lnTo>
                    <a:pt x="832" y="162"/>
                  </a:lnTo>
                  <a:lnTo>
                    <a:pt x="833" y="163"/>
                  </a:lnTo>
                  <a:lnTo>
                    <a:pt x="835" y="165"/>
                  </a:lnTo>
                  <a:lnTo>
                    <a:pt x="835" y="166"/>
                  </a:lnTo>
                  <a:lnTo>
                    <a:pt x="835" y="167"/>
                  </a:lnTo>
                  <a:lnTo>
                    <a:pt x="833" y="168"/>
                  </a:lnTo>
                  <a:lnTo>
                    <a:pt x="832" y="170"/>
                  </a:lnTo>
                  <a:lnTo>
                    <a:pt x="831" y="170"/>
                  </a:lnTo>
                  <a:lnTo>
                    <a:pt x="829" y="170"/>
                  </a:lnTo>
                  <a:lnTo>
                    <a:pt x="829" y="171"/>
                  </a:lnTo>
                  <a:lnTo>
                    <a:pt x="829" y="174"/>
                  </a:lnTo>
                  <a:lnTo>
                    <a:pt x="831" y="174"/>
                  </a:lnTo>
                  <a:lnTo>
                    <a:pt x="832" y="174"/>
                  </a:lnTo>
                  <a:lnTo>
                    <a:pt x="833" y="174"/>
                  </a:lnTo>
                  <a:lnTo>
                    <a:pt x="833" y="175"/>
                  </a:lnTo>
                  <a:lnTo>
                    <a:pt x="833" y="176"/>
                  </a:lnTo>
                  <a:lnTo>
                    <a:pt x="832" y="178"/>
                  </a:lnTo>
                  <a:lnTo>
                    <a:pt x="832" y="179"/>
                  </a:lnTo>
                  <a:lnTo>
                    <a:pt x="831" y="180"/>
                  </a:lnTo>
                  <a:lnTo>
                    <a:pt x="829" y="180"/>
                  </a:lnTo>
                  <a:lnTo>
                    <a:pt x="828" y="182"/>
                  </a:lnTo>
                  <a:lnTo>
                    <a:pt x="828" y="183"/>
                  </a:lnTo>
                  <a:lnTo>
                    <a:pt x="827" y="184"/>
                  </a:lnTo>
                  <a:lnTo>
                    <a:pt x="825" y="184"/>
                  </a:lnTo>
                  <a:lnTo>
                    <a:pt x="824" y="183"/>
                  </a:lnTo>
                  <a:lnTo>
                    <a:pt x="823" y="183"/>
                  </a:lnTo>
                  <a:lnTo>
                    <a:pt x="822" y="183"/>
                  </a:lnTo>
                  <a:lnTo>
                    <a:pt x="822" y="185"/>
                  </a:lnTo>
                  <a:lnTo>
                    <a:pt x="822" y="187"/>
                  </a:lnTo>
                  <a:lnTo>
                    <a:pt x="822" y="188"/>
                  </a:lnTo>
                  <a:lnTo>
                    <a:pt x="823" y="189"/>
                  </a:lnTo>
                  <a:lnTo>
                    <a:pt x="823" y="191"/>
                  </a:lnTo>
                  <a:lnTo>
                    <a:pt x="823" y="192"/>
                  </a:lnTo>
                  <a:lnTo>
                    <a:pt x="824" y="193"/>
                  </a:lnTo>
                  <a:lnTo>
                    <a:pt x="825" y="193"/>
                  </a:lnTo>
                  <a:lnTo>
                    <a:pt x="825" y="195"/>
                  </a:lnTo>
                  <a:lnTo>
                    <a:pt x="827" y="196"/>
                  </a:lnTo>
                  <a:lnTo>
                    <a:pt x="828" y="197"/>
                  </a:lnTo>
                  <a:lnTo>
                    <a:pt x="829" y="199"/>
                  </a:lnTo>
                  <a:lnTo>
                    <a:pt x="831" y="199"/>
                  </a:lnTo>
                  <a:lnTo>
                    <a:pt x="832" y="200"/>
                  </a:lnTo>
                  <a:lnTo>
                    <a:pt x="833" y="200"/>
                  </a:lnTo>
                  <a:lnTo>
                    <a:pt x="835" y="200"/>
                  </a:lnTo>
                  <a:lnTo>
                    <a:pt x="836" y="201"/>
                  </a:lnTo>
                  <a:lnTo>
                    <a:pt x="837" y="201"/>
                  </a:lnTo>
                  <a:lnTo>
                    <a:pt x="839" y="201"/>
                  </a:lnTo>
                  <a:lnTo>
                    <a:pt x="840" y="200"/>
                  </a:lnTo>
                  <a:lnTo>
                    <a:pt x="841" y="201"/>
                  </a:lnTo>
                  <a:lnTo>
                    <a:pt x="843" y="202"/>
                  </a:lnTo>
                  <a:lnTo>
                    <a:pt x="843" y="204"/>
                  </a:lnTo>
                  <a:lnTo>
                    <a:pt x="844" y="205"/>
                  </a:lnTo>
                  <a:lnTo>
                    <a:pt x="844" y="206"/>
                  </a:lnTo>
                  <a:lnTo>
                    <a:pt x="845" y="208"/>
                  </a:lnTo>
                  <a:lnTo>
                    <a:pt x="845" y="209"/>
                  </a:lnTo>
                  <a:lnTo>
                    <a:pt x="845" y="210"/>
                  </a:lnTo>
                  <a:lnTo>
                    <a:pt x="845" y="212"/>
                  </a:lnTo>
                  <a:lnTo>
                    <a:pt x="845" y="213"/>
                  </a:lnTo>
                  <a:lnTo>
                    <a:pt x="845" y="214"/>
                  </a:lnTo>
                  <a:lnTo>
                    <a:pt x="845" y="216"/>
                  </a:lnTo>
                  <a:lnTo>
                    <a:pt x="845" y="217"/>
                  </a:lnTo>
                  <a:lnTo>
                    <a:pt x="843" y="217"/>
                  </a:lnTo>
                  <a:lnTo>
                    <a:pt x="844" y="218"/>
                  </a:lnTo>
                  <a:lnTo>
                    <a:pt x="845" y="218"/>
                  </a:lnTo>
                  <a:lnTo>
                    <a:pt x="846" y="219"/>
                  </a:lnTo>
                  <a:lnTo>
                    <a:pt x="848" y="221"/>
                  </a:lnTo>
                  <a:lnTo>
                    <a:pt x="849" y="219"/>
                  </a:lnTo>
                  <a:lnTo>
                    <a:pt x="849" y="218"/>
                  </a:lnTo>
                  <a:lnTo>
                    <a:pt x="852" y="218"/>
                  </a:lnTo>
                  <a:lnTo>
                    <a:pt x="852" y="219"/>
                  </a:lnTo>
                  <a:lnTo>
                    <a:pt x="853" y="221"/>
                  </a:lnTo>
                  <a:lnTo>
                    <a:pt x="854" y="221"/>
                  </a:lnTo>
                  <a:lnTo>
                    <a:pt x="856" y="222"/>
                  </a:lnTo>
                  <a:lnTo>
                    <a:pt x="857" y="222"/>
                  </a:lnTo>
                  <a:lnTo>
                    <a:pt x="860" y="223"/>
                  </a:lnTo>
                  <a:lnTo>
                    <a:pt x="860" y="225"/>
                  </a:lnTo>
                  <a:lnTo>
                    <a:pt x="861" y="226"/>
                  </a:lnTo>
                  <a:lnTo>
                    <a:pt x="862" y="227"/>
                  </a:lnTo>
                  <a:lnTo>
                    <a:pt x="865" y="229"/>
                  </a:lnTo>
                  <a:lnTo>
                    <a:pt x="869" y="231"/>
                  </a:lnTo>
                  <a:lnTo>
                    <a:pt x="870" y="233"/>
                  </a:lnTo>
                  <a:lnTo>
                    <a:pt x="871" y="233"/>
                  </a:lnTo>
                  <a:lnTo>
                    <a:pt x="870" y="235"/>
                  </a:lnTo>
                  <a:lnTo>
                    <a:pt x="869" y="235"/>
                  </a:lnTo>
                  <a:lnTo>
                    <a:pt x="870" y="238"/>
                  </a:lnTo>
                  <a:lnTo>
                    <a:pt x="871" y="238"/>
                  </a:lnTo>
                  <a:lnTo>
                    <a:pt x="873" y="238"/>
                  </a:lnTo>
                  <a:lnTo>
                    <a:pt x="874" y="239"/>
                  </a:lnTo>
                  <a:lnTo>
                    <a:pt x="877" y="240"/>
                  </a:lnTo>
                  <a:lnTo>
                    <a:pt x="877" y="242"/>
                  </a:lnTo>
                  <a:lnTo>
                    <a:pt x="878" y="242"/>
                  </a:lnTo>
                  <a:lnTo>
                    <a:pt x="879" y="243"/>
                  </a:lnTo>
                  <a:lnTo>
                    <a:pt x="881" y="244"/>
                  </a:lnTo>
                  <a:lnTo>
                    <a:pt x="883" y="244"/>
                  </a:lnTo>
                  <a:lnTo>
                    <a:pt x="884" y="244"/>
                  </a:lnTo>
                  <a:lnTo>
                    <a:pt x="886" y="244"/>
                  </a:lnTo>
                  <a:lnTo>
                    <a:pt x="887" y="244"/>
                  </a:lnTo>
                  <a:lnTo>
                    <a:pt x="887" y="246"/>
                  </a:lnTo>
                  <a:lnTo>
                    <a:pt x="888" y="246"/>
                  </a:lnTo>
                  <a:lnTo>
                    <a:pt x="890" y="247"/>
                  </a:lnTo>
                  <a:lnTo>
                    <a:pt x="891" y="247"/>
                  </a:lnTo>
                  <a:lnTo>
                    <a:pt x="892" y="246"/>
                  </a:lnTo>
                  <a:lnTo>
                    <a:pt x="894" y="247"/>
                  </a:lnTo>
                  <a:lnTo>
                    <a:pt x="894" y="248"/>
                  </a:lnTo>
                  <a:lnTo>
                    <a:pt x="892" y="248"/>
                  </a:lnTo>
                  <a:lnTo>
                    <a:pt x="891" y="250"/>
                  </a:lnTo>
                  <a:lnTo>
                    <a:pt x="892" y="250"/>
                  </a:lnTo>
                  <a:lnTo>
                    <a:pt x="894" y="251"/>
                  </a:lnTo>
                  <a:lnTo>
                    <a:pt x="894" y="252"/>
                  </a:lnTo>
                  <a:lnTo>
                    <a:pt x="895" y="252"/>
                  </a:lnTo>
                  <a:lnTo>
                    <a:pt x="894" y="254"/>
                  </a:lnTo>
                  <a:lnTo>
                    <a:pt x="894" y="255"/>
                  </a:lnTo>
                  <a:lnTo>
                    <a:pt x="894" y="256"/>
                  </a:lnTo>
                  <a:lnTo>
                    <a:pt x="895" y="257"/>
                  </a:lnTo>
                  <a:lnTo>
                    <a:pt x="895" y="259"/>
                  </a:lnTo>
                  <a:lnTo>
                    <a:pt x="895" y="260"/>
                  </a:lnTo>
                  <a:lnTo>
                    <a:pt x="895" y="261"/>
                  </a:lnTo>
                  <a:lnTo>
                    <a:pt x="896" y="263"/>
                  </a:lnTo>
                  <a:lnTo>
                    <a:pt x="896" y="264"/>
                  </a:lnTo>
                  <a:lnTo>
                    <a:pt x="898" y="264"/>
                  </a:lnTo>
                  <a:lnTo>
                    <a:pt x="899" y="264"/>
                  </a:lnTo>
                  <a:lnTo>
                    <a:pt x="899" y="265"/>
                  </a:lnTo>
                  <a:lnTo>
                    <a:pt x="900" y="265"/>
                  </a:lnTo>
                  <a:lnTo>
                    <a:pt x="901" y="265"/>
                  </a:lnTo>
                  <a:lnTo>
                    <a:pt x="903" y="264"/>
                  </a:lnTo>
                  <a:lnTo>
                    <a:pt x="904" y="263"/>
                  </a:lnTo>
                  <a:lnTo>
                    <a:pt x="905" y="263"/>
                  </a:lnTo>
                  <a:lnTo>
                    <a:pt x="907" y="261"/>
                  </a:lnTo>
                  <a:lnTo>
                    <a:pt x="907" y="260"/>
                  </a:lnTo>
                  <a:lnTo>
                    <a:pt x="908" y="259"/>
                  </a:lnTo>
                  <a:lnTo>
                    <a:pt x="908" y="256"/>
                  </a:lnTo>
                  <a:lnTo>
                    <a:pt x="907" y="255"/>
                  </a:lnTo>
                  <a:lnTo>
                    <a:pt x="908" y="254"/>
                  </a:lnTo>
                  <a:lnTo>
                    <a:pt x="909" y="254"/>
                  </a:lnTo>
                  <a:lnTo>
                    <a:pt x="911" y="255"/>
                  </a:lnTo>
                  <a:lnTo>
                    <a:pt x="912" y="256"/>
                  </a:lnTo>
                  <a:lnTo>
                    <a:pt x="913" y="255"/>
                  </a:lnTo>
                  <a:lnTo>
                    <a:pt x="915" y="254"/>
                  </a:lnTo>
                  <a:lnTo>
                    <a:pt x="915" y="252"/>
                  </a:lnTo>
                  <a:lnTo>
                    <a:pt x="913" y="252"/>
                  </a:lnTo>
                  <a:lnTo>
                    <a:pt x="912" y="251"/>
                  </a:lnTo>
                  <a:lnTo>
                    <a:pt x="913" y="250"/>
                  </a:lnTo>
                  <a:lnTo>
                    <a:pt x="915" y="250"/>
                  </a:lnTo>
                  <a:lnTo>
                    <a:pt x="916" y="250"/>
                  </a:lnTo>
                  <a:lnTo>
                    <a:pt x="917" y="250"/>
                  </a:lnTo>
                  <a:lnTo>
                    <a:pt x="918" y="248"/>
                  </a:lnTo>
                  <a:lnTo>
                    <a:pt x="918" y="246"/>
                  </a:lnTo>
                  <a:lnTo>
                    <a:pt x="917" y="244"/>
                  </a:lnTo>
                  <a:lnTo>
                    <a:pt x="918" y="244"/>
                  </a:lnTo>
                  <a:lnTo>
                    <a:pt x="920" y="243"/>
                  </a:lnTo>
                  <a:lnTo>
                    <a:pt x="920" y="242"/>
                  </a:lnTo>
                  <a:lnTo>
                    <a:pt x="921" y="239"/>
                  </a:lnTo>
                  <a:lnTo>
                    <a:pt x="921" y="238"/>
                  </a:lnTo>
                  <a:lnTo>
                    <a:pt x="921" y="237"/>
                  </a:lnTo>
                  <a:lnTo>
                    <a:pt x="921" y="235"/>
                  </a:lnTo>
                  <a:lnTo>
                    <a:pt x="921" y="234"/>
                  </a:lnTo>
                  <a:lnTo>
                    <a:pt x="921" y="233"/>
                  </a:lnTo>
                  <a:lnTo>
                    <a:pt x="921" y="231"/>
                  </a:lnTo>
                  <a:lnTo>
                    <a:pt x="920" y="229"/>
                  </a:lnTo>
                  <a:lnTo>
                    <a:pt x="920" y="227"/>
                  </a:lnTo>
                  <a:lnTo>
                    <a:pt x="918" y="225"/>
                  </a:lnTo>
                  <a:lnTo>
                    <a:pt x="917" y="222"/>
                  </a:lnTo>
                  <a:lnTo>
                    <a:pt x="916" y="221"/>
                  </a:lnTo>
                  <a:lnTo>
                    <a:pt x="917" y="219"/>
                  </a:lnTo>
                  <a:lnTo>
                    <a:pt x="915" y="219"/>
                  </a:lnTo>
                  <a:lnTo>
                    <a:pt x="915" y="218"/>
                  </a:lnTo>
                  <a:lnTo>
                    <a:pt x="912" y="217"/>
                  </a:lnTo>
                  <a:lnTo>
                    <a:pt x="912" y="216"/>
                  </a:lnTo>
                  <a:lnTo>
                    <a:pt x="911" y="214"/>
                  </a:lnTo>
                  <a:lnTo>
                    <a:pt x="909" y="213"/>
                  </a:lnTo>
                  <a:lnTo>
                    <a:pt x="908" y="212"/>
                  </a:lnTo>
                  <a:lnTo>
                    <a:pt x="908" y="209"/>
                  </a:lnTo>
                  <a:lnTo>
                    <a:pt x="908" y="208"/>
                  </a:lnTo>
                  <a:lnTo>
                    <a:pt x="907" y="205"/>
                  </a:lnTo>
                  <a:lnTo>
                    <a:pt x="907" y="204"/>
                  </a:lnTo>
                  <a:lnTo>
                    <a:pt x="908" y="202"/>
                  </a:lnTo>
                  <a:lnTo>
                    <a:pt x="908" y="200"/>
                  </a:lnTo>
                  <a:lnTo>
                    <a:pt x="909" y="199"/>
                  </a:lnTo>
                  <a:lnTo>
                    <a:pt x="909" y="197"/>
                  </a:lnTo>
                  <a:lnTo>
                    <a:pt x="911" y="196"/>
                  </a:lnTo>
                  <a:lnTo>
                    <a:pt x="912" y="195"/>
                  </a:lnTo>
                  <a:lnTo>
                    <a:pt x="913" y="195"/>
                  </a:lnTo>
                  <a:lnTo>
                    <a:pt x="915" y="193"/>
                  </a:lnTo>
                  <a:lnTo>
                    <a:pt x="917" y="193"/>
                  </a:lnTo>
                  <a:lnTo>
                    <a:pt x="918" y="192"/>
                  </a:lnTo>
                  <a:lnTo>
                    <a:pt x="921" y="192"/>
                  </a:lnTo>
                  <a:lnTo>
                    <a:pt x="924" y="191"/>
                  </a:lnTo>
                  <a:lnTo>
                    <a:pt x="925" y="191"/>
                  </a:lnTo>
                  <a:lnTo>
                    <a:pt x="928" y="189"/>
                  </a:lnTo>
                  <a:lnTo>
                    <a:pt x="929" y="189"/>
                  </a:lnTo>
                  <a:lnTo>
                    <a:pt x="930" y="189"/>
                  </a:lnTo>
                  <a:lnTo>
                    <a:pt x="933" y="188"/>
                  </a:lnTo>
                  <a:lnTo>
                    <a:pt x="934" y="188"/>
                  </a:lnTo>
                  <a:lnTo>
                    <a:pt x="937" y="188"/>
                  </a:lnTo>
                  <a:lnTo>
                    <a:pt x="938" y="187"/>
                  </a:lnTo>
                  <a:lnTo>
                    <a:pt x="941" y="187"/>
                  </a:lnTo>
                  <a:lnTo>
                    <a:pt x="942" y="185"/>
                  </a:lnTo>
                  <a:lnTo>
                    <a:pt x="942" y="184"/>
                  </a:lnTo>
                  <a:lnTo>
                    <a:pt x="945" y="183"/>
                  </a:lnTo>
                  <a:lnTo>
                    <a:pt x="946" y="182"/>
                  </a:lnTo>
                  <a:lnTo>
                    <a:pt x="947" y="180"/>
                  </a:lnTo>
                  <a:lnTo>
                    <a:pt x="949" y="179"/>
                  </a:lnTo>
                  <a:lnTo>
                    <a:pt x="950" y="178"/>
                  </a:lnTo>
                  <a:lnTo>
                    <a:pt x="951" y="176"/>
                  </a:lnTo>
                  <a:lnTo>
                    <a:pt x="953" y="175"/>
                  </a:lnTo>
                  <a:lnTo>
                    <a:pt x="954" y="172"/>
                  </a:lnTo>
                  <a:lnTo>
                    <a:pt x="955" y="172"/>
                  </a:lnTo>
                  <a:lnTo>
                    <a:pt x="958" y="170"/>
                  </a:lnTo>
                  <a:lnTo>
                    <a:pt x="959" y="168"/>
                  </a:lnTo>
                  <a:lnTo>
                    <a:pt x="960" y="167"/>
                  </a:lnTo>
                  <a:lnTo>
                    <a:pt x="960" y="166"/>
                  </a:lnTo>
                  <a:lnTo>
                    <a:pt x="962" y="166"/>
                  </a:lnTo>
                  <a:lnTo>
                    <a:pt x="962" y="165"/>
                  </a:lnTo>
                  <a:lnTo>
                    <a:pt x="963" y="163"/>
                  </a:lnTo>
                  <a:lnTo>
                    <a:pt x="964" y="162"/>
                  </a:lnTo>
                  <a:lnTo>
                    <a:pt x="966" y="159"/>
                  </a:lnTo>
                  <a:lnTo>
                    <a:pt x="968" y="158"/>
                  </a:lnTo>
                  <a:lnTo>
                    <a:pt x="968" y="157"/>
                  </a:lnTo>
                  <a:lnTo>
                    <a:pt x="970" y="155"/>
                  </a:lnTo>
                  <a:lnTo>
                    <a:pt x="971" y="154"/>
                  </a:lnTo>
                  <a:lnTo>
                    <a:pt x="972" y="151"/>
                  </a:lnTo>
                  <a:lnTo>
                    <a:pt x="974" y="151"/>
                  </a:lnTo>
                  <a:lnTo>
                    <a:pt x="976" y="149"/>
                  </a:lnTo>
                  <a:lnTo>
                    <a:pt x="977" y="149"/>
                  </a:lnTo>
                  <a:lnTo>
                    <a:pt x="979" y="148"/>
                  </a:lnTo>
                  <a:lnTo>
                    <a:pt x="980" y="148"/>
                  </a:lnTo>
                  <a:lnTo>
                    <a:pt x="980" y="146"/>
                  </a:lnTo>
                  <a:lnTo>
                    <a:pt x="981" y="146"/>
                  </a:lnTo>
                  <a:lnTo>
                    <a:pt x="984" y="145"/>
                  </a:lnTo>
                  <a:lnTo>
                    <a:pt x="985" y="144"/>
                  </a:lnTo>
                  <a:lnTo>
                    <a:pt x="987" y="142"/>
                  </a:lnTo>
                  <a:lnTo>
                    <a:pt x="988" y="142"/>
                  </a:lnTo>
                  <a:lnTo>
                    <a:pt x="989" y="141"/>
                  </a:lnTo>
                  <a:lnTo>
                    <a:pt x="991" y="141"/>
                  </a:lnTo>
                  <a:lnTo>
                    <a:pt x="992" y="141"/>
                  </a:lnTo>
                  <a:lnTo>
                    <a:pt x="993" y="140"/>
                  </a:lnTo>
                  <a:lnTo>
                    <a:pt x="994" y="140"/>
                  </a:lnTo>
                  <a:lnTo>
                    <a:pt x="997" y="138"/>
                  </a:lnTo>
                  <a:lnTo>
                    <a:pt x="1000" y="138"/>
                  </a:lnTo>
                  <a:lnTo>
                    <a:pt x="1001" y="138"/>
                  </a:lnTo>
                  <a:lnTo>
                    <a:pt x="1002" y="138"/>
                  </a:lnTo>
                  <a:lnTo>
                    <a:pt x="1004" y="138"/>
                  </a:lnTo>
                  <a:lnTo>
                    <a:pt x="1005" y="138"/>
                  </a:lnTo>
                  <a:lnTo>
                    <a:pt x="1006" y="140"/>
                  </a:lnTo>
                  <a:lnTo>
                    <a:pt x="1006" y="137"/>
                  </a:lnTo>
                  <a:lnTo>
                    <a:pt x="1006" y="136"/>
                  </a:lnTo>
                  <a:lnTo>
                    <a:pt x="1006" y="134"/>
                  </a:lnTo>
                  <a:lnTo>
                    <a:pt x="1009" y="132"/>
                  </a:lnTo>
                  <a:lnTo>
                    <a:pt x="1009" y="130"/>
                  </a:lnTo>
                  <a:lnTo>
                    <a:pt x="1010" y="129"/>
                  </a:lnTo>
                  <a:lnTo>
                    <a:pt x="1011" y="129"/>
                  </a:lnTo>
                  <a:lnTo>
                    <a:pt x="1013" y="129"/>
                  </a:lnTo>
                  <a:lnTo>
                    <a:pt x="1015" y="129"/>
                  </a:lnTo>
                  <a:lnTo>
                    <a:pt x="1017" y="129"/>
                  </a:lnTo>
                  <a:lnTo>
                    <a:pt x="1018" y="127"/>
                  </a:lnTo>
                  <a:lnTo>
                    <a:pt x="1018" y="125"/>
                  </a:lnTo>
                  <a:lnTo>
                    <a:pt x="1019" y="124"/>
                  </a:lnTo>
                  <a:lnTo>
                    <a:pt x="1019" y="121"/>
                  </a:lnTo>
                  <a:lnTo>
                    <a:pt x="1021" y="121"/>
                  </a:lnTo>
                  <a:lnTo>
                    <a:pt x="1022" y="120"/>
                  </a:lnTo>
                  <a:lnTo>
                    <a:pt x="1023" y="120"/>
                  </a:lnTo>
                  <a:lnTo>
                    <a:pt x="1025" y="119"/>
                  </a:lnTo>
                  <a:lnTo>
                    <a:pt x="1025" y="116"/>
                  </a:lnTo>
                  <a:lnTo>
                    <a:pt x="1026" y="115"/>
                  </a:lnTo>
                  <a:lnTo>
                    <a:pt x="1027" y="115"/>
                  </a:lnTo>
                  <a:lnTo>
                    <a:pt x="1029" y="113"/>
                  </a:lnTo>
                  <a:lnTo>
                    <a:pt x="1030" y="112"/>
                  </a:lnTo>
                  <a:lnTo>
                    <a:pt x="1030" y="111"/>
                  </a:lnTo>
                  <a:lnTo>
                    <a:pt x="1031" y="111"/>
                  </a:lnTo>
                  <a:lnTo>
                    <a:pt x="1034" y="111"/>
                  </a:lnTo>
                  <a:lnTo>
                    <a:pt x="1034" y="110"/>
                  </a:lnTo>
                  <a:lnTo>
                    <a:pt x="1035" y="108"/>
                  </a:lnTo>
                  <a:lnTo>
                    <a:pt x="1038" y="108"/>
                  </a:lnTo>
                  <a:lnTo>
                    <a:pt x="1039" y="107"/>
                  </a:lnTo>
                  <a:lnTo>
                    <a:pt x="1040" y="107"/>
                  </a:lnTo>
                  <a:lnTo>
                    <a:pt x="1042" y="106"/>
                  </a:lnTo>
                  <a:lnTo>
                    <a:pt x="1043" y="106"/>
                  </a:lnTo>
                  <a:lnTo>
                    <a:pt x="1044" y="106"/>
                  </a:lnTo>
                  <a:lnTo>
                    <a:pt x="1047" y="106"/>
                  </a:lnTo>
                  <a:lnTo>
                    <a:pt x="1048" y="106"/>
                  </a:lnTo>
                  <a:lnTo>
                    <a:pt x="1049" y="107"/>
                  </a:lnTo>
                  <a:lnTo>
                    <a:pt x="1052" y="107"/>
                  </a:lnTo>
                  <a:lnTo>
                    <a:pt x="1053" y="107"/>
                  </a:lnTo>
                  <a:lnTo>
                    <a:pt x="1055" y="107"/>
                  </a:lnTo>
                  <a:lnTo>
                    <a:pt x="1056" y="108"/>
                  </a:lnTo>
                  <a:lnTo>
                    <a:pt x="1059" y="108"/>
                  </a:lnTo>
                  <a:lnTo>
                    <a:pt x="1060" y="108"/>
                  </a:lnTo>
                  <a:lnTo>
                    <a:pt x="1061" y="108"/>
                  </a:lnTo>
                  <a:lnTo>
                    <a:pt x="1063" y="108"/>
                  </a:lnTo>
                  <a:lnTo>
                    <a:pt x="1064" y="108"/>
                  </a:lnTo>
                  <a:lnTo>
                    <a:pt x="1068" y="107"/>
                  </a:lnTo>
                  <a:lnTo>
                    <a:pt x="1069" y="107"/>
                  </a:lnTo>
                  <a:lnTo>
                    <a:pt x="1070" y="107"/>
                  </a:lnTo>
                  <a:lnTo>
                    <a:pt x="1072" y="108"/>
                  </a:lnTo>
                  <a:lnTo>
                    <a:pt x="1072" y="110"/>
                  </a:lnTo>
                  <a:lnTo>
                    <a:pt x="1073" y="111"/>
                  </a:lnTo>
                  <a:lnTo>
                    <a:pt x="1074" y="111"/>
                  </a:lnTo>
                  <a:lnTo>
                    <a:pt x="1076" y="111"/>
                  </a:lnTo>
                  <a:lnTo>
                    <a:pt x="1077" y="110"/>
                  </a:lnTo>
                  <a:lnTo>
                    <a:pt x="1078" y="108"/>
                  </a:lnTo>
                  <a:lnTo>
                    <a:pt x="1080" y="108"/>
                  </a:lnTo>
                  <a:lnTo>
                    <a:pt x="1081" y="108"/>
                  </a:lnTo>
                  <a:lnTo>
                    <a:pt x="1082" y="110"/>
                  </a:lnTo>
                  <a:lnTo>
                    <a:pt x="1084" y="111"/>
                  </a:lnTo>
                  <a:lnTo>
                    <a:pt x="1085" y="111"/>
                  </a:lnTo>
                  <a:lnTo>
                    <a:pt x="1085" y="112"/>
                  </a:lnTo>
                  <a:lnTo>
                    <a:pt x="1087" y="112"/>
                  </a:lnTo>
                  <a:lnTo>
                    <a:pt x="1089" y="112"/>
                  </a:lnTo>
                  <a:lnTo>
                    <a:pt x="1090" y="113"/>
                  </a:lnTo>
                  <a:lnTo>
                    <a:pt x="1091" y="113"/>
                  </a:lnTo>
                  <a:lnTo>
                    <a:pt x="1093" y="113"/>
                  </a:lnTo>
                  <a:lnTo>
                    <a:pt x="1094" y="112"/>
                  </a:lnTo>
                  <a:lnTo>
                    <a:pt x="1095" y="112"/>
                  </a:lnTo>
                  <a:lnTo>
                    <a:pt x="1097" y="112"/>
                  </a:lnTo>
                  <a:lnTo>
                    <a:pt x="1098" y="111"/>
                  </a:lnTo>
                  <a:lnTo>
                    <a:pt x="1099" y="111"/>
                  </a:lnTo>
                  <a:lnTo>
                    <a:pt x="1101" y="111"/>
                  </a:lnTo>
                  <a:lnTo>
                    <a:pt x="1102" y="112"/>
                  </a:lnTo>
                  <a:lnTo>
                    <a:pt x="1102" y="113"/>
                  </a:lnTo>
                  <a:lnTo>
                    <a:pt x="1103" y="113"/>
                  </a:lnTo>
                  <a:lnTo>
                    <a:pt x="1103" y="116"/>
                  </a:lnTo>
                  <a:lnTo>
                    <a:pt x="1102" y="117"/>
                  </a:lnTo>
                  <a:lnTo>
                    <a:pt x="1102" y="119"/>
                  </a:lnTo>
                  <a:lnTo>
                    <a:pt x="1101" y="120"/>
                  </a:lnTo>
                  <a:lnTo>
                    <a:pt x="1101" y="121"/>
                  </a:lnTo>
                  <a:lnTo>
                    <a:pt x="1099" y="123"/>
                  </a:lnTo>
                  <a:lnTo>
                    <a:pt x="1098" y="124"/>
                  </a:lnTo>
                  <a:lnTo>
                    <a:pt x="1098" y="127"/>
                  </a:lnTo>
                  <a:lnTo>
                    <a:pt x="1095" y="128"/>
                  </a:lnTo>
                  <a:lnTo>
                    <a:pt x="1093" y="129"/>
                  </a:lnTo>
                  <a:lnTo>
                    <a:pt x="1093" y="130"/>
                  </a:lnTo>
                  <a:lnTo>
                    <a:pt x="1090" y="132"/>
                  </a:lnTo>
                  <a:lnTo>
                    <a:pt x="1089" y="133"/>
                  </a:lnTo>
                  <a:lnTo>
                    <a:pt x="1087" y="134"/>
                  </a:lnTo>
                  <a:lnTo>
                    <a:pt x="1087" y="138"/>
                  </a:lnTo>
                  <a:lnTo>
                    <a:pt x="1089" y="140"/>
                  </a:lnTo>
                  <a:lnTo>
                    <a:pt x="1091" y="140"/>
                  </a:lnTo>
                  <a:lnTo>
                    <a:pt x="1093" y="138"/>
                  </a:lnTo>
                  <a:lnTo>
                    <a:pt x="1094" y="138"/>
                  </a:lnTo>
                  <a:lnTo>
                    <a:pt x="1097" y="137"/>
                  </a:lnTo>
                  <a:lnTo>
                    <a:pt x="1098" y="136"/>
                  </a:lnTo>
                  <a:lnTo>
                    <a:pt x="1099" y="133"/>
                  </a:lnTo>
                  <a:lnTo>
                    <a:pt x="1101" y="130"/>
                  </a:lnTo>
                  <a:lnTo>
                    <a:pt x="1101" y="129"/>
                  </a:lnTo>
                  <a:lnTo>
                    <a:pt x="1103" y="127"/>
                  </a:lnTo>
                  <a:lnTo>
                    <a:pt x="1104" y="125"/>
                  </a:lnTo>
                  <a:lnTo>
                    <a:pt x="1107" y="124"/>
                  </a:lnTo>
                  <a:lnTo>
                    <a:pt x="1107" y="123"/>
                  </a:lnTo>
                  <a:lnTo>
                    <a:pt x="1108" y="121"/>
                  </a:lnTo>
                  <a:lnTo>
                    <a:pt x="1110" y="120"/>
                  </a:lnTo>
                  <a:lnTo>
                    <a:pt x="1111" y="119"/>
                  </a:lnTo>
                  <a:lnTo>
                    <a:pt x="1112" y="119"/>
                  </a:lnTo>
                  <a:lnTo>
                    <a:pt x="1112" y="117"/>
                  </a:lnTo>
                  <a:lnTo>
                    <a:pt x="1114" y="116"/>
                  </a:lnTo>
                  <a:lnTo>
                    <a:pt x="1104" y="91"/>
                  </a:lnTo>
                  <a:lnTo>
                    <a:pt x="1103" y="82"/>
                  </a:lnTo>
                  <a:lnTo>
                    <a:pt x="1106" y="81"/>
                  </a:lnTo>
                  <a:lnTo>
                    <a:pt x="1108" y="79"/>
                  </a:lnTo>
                  <a:lnTo>
                    <a:pt x="1110" y="79"/>
                  </a:lnTo>
                  <a:lnTo>
                    <a:pt x="1112" y="78"/>
                  </a:lnTo>
                  <a:lnTo>
                    <a:pt x="1115" y="77"/>
                  </a:lnTo>
                  <a:lnTo>
                    <a:pt x="1116" y="77"/>
                  </a:lnTo>
                  <a:lnTo>
                    <a:pt x="1118" y="76"/>
                  </a:lnTo>
                  <a:lnTo>
                    <a:pt x="1119" y="76"/>
                  </a:lnTo>
                  <a:lnTo>
                    <a:pt x="1122" y="74"/>
                  </a:lnTo>
                  <a:lnTo>
                    <a:pt x="1124" y="74"/>
                  </a:lnTo>
                  <a:lnTo>
                    <a:pt x="1125" y="73"/>
                  </a:lnTo>
                  <a:lnTo>
                    <a:pt x="1127" y="73"/>
                  </a:lnTo>
                  <a:lnTo>
                    <a:pt x="1128" y="73"/>
                  </a:lnTo>
                  <a:lnTo>
                    <a:pt x="1129" y="73"/>
                  </a:lnTo>
                  <a:lnTo>
                    <a:pt x="1131" y="74"/>
                  </a:lnTo>
                  <a:lnTo>
                    <a:pt x="1132" y="74"/>
                  </a:lnTo>
                  <a:lnTo>
                    <a:pt x="1133" y="76"/>
                  </a:lnTo>
                  <a:lnTo>
                    <a:pt x="1133" y="77"/>
                  </a:lnTo>
                  <a:lnTo>
                    <a:pt x="1135" y="78"/>
                  </a:lnTo>
                  <a:lnTo>
                    <a:pt x="1135" y="79"/>
                  </a:lnTo>
                  <a:lnTo>
                    <a:pt x="1136" y="79"/>
                  </a:lnTo>
                  <a:lnTo>
                    <a:pt x="1136" y="81"/>
                  </a:lnTo>
                  <a:lnTo>
                    <a:pt x="1139" y="81"/>
                  </a:lnTo>
                  <a:lnTo>
                    <a:pt x="1140" y="82"/>
                  </a:lnTo>
                  <a:lnTo>
                    <a:pt x="1141" y="83"/>
                  </a:lnTo>
                  <a:lnTo>
                    <a:pt x="1142" y="82"/>
                  </a:lnTo>
                  <a:lnTo>
                    <a:pt x="1144" y="82"/>
                  </a:lnTo>
                  <a:lnTo>
                    <a:pt x="1142" y="81"/>
                  </a:lnTo>
                  <a:lnTo>
                    <a:pt x="1142" y="79"/>
                  </a:lnTo>
                  <a:lnTo>
                    <a:pt x="1142" y="78"/>
                  </a:lnTo>
                  <a:lnTo>
                    <a:pt x="1142" y="77"/>
                  </a:lnTo>
                  <a:lnTo>
                    <a:pt x="1142" y="76"/>
                  </a:lnTo>
                  <a:lnTo>
                    <a:pt x="1144" y="74"/>
                  </a:lnTo>
                  <a:lnTo>
                    <a:pt x="1144" y="73"/>
                  </a:lnTo>
                  <a:lnTo>
                    <a:pt x="1144" y="72"/>
                  </a:lnTo>
                  <a:lnTo>
                    <a:pt x="1144" y="70"/>
                  </a:lnTo>
                  <a:lnTo>
                    <a:pt x="1145" y="69"/>
                  </a:lnTo>
                  <a:lnTo>
                    <a:pt x="1145" y="68"/>
                  </a:lnTo>
                  <a:lnTo>
                    <a:pt x="1146" y="68"/>
                  </a:lnTo>
                  <a:lnTo>
                    <a:pt x="1148" y="68"/>
                  </a:lnTo>
                  <a:lnTo>
                    <a:pt x="1149" y="69"/>
                  </a:lnTo>
                  <a:lnTo>
                    <a:pt x="1150" y="69"/>
                  </a:lnTo>
                  <a:lnTo>
                    <a:pt x="1153" y="69"/>
                  </a:lnTo>
                  <a:lnTo>
                    <a:pt x="1154" y="68"/>
                  </a:lnTo>
                  <a:lnTo>
                    <a:pt x="1156" y="66"/>
                  </a:lnTo>
                  <a:lnTo>
                    <a:pt x="1157" y="66"/>
                  </a:lnTo>
                  <a:lnTo>
                    <a:pt x="1158" y="66"/>
                  </a:lnTo>
                  <a:lnTo>
                    <a:pt x="1158" y="65"/>
                  </a:lnTo>
                  <a:lnTo>
                    <a:pt x="1160" y="64"/>
                  </a:lnTo>
                  <a:lnTo>
                    <a:pt x="1161" y="62"/>
                  </a:lnTo>
                  <a:lnTo>
                    <a:pt x="1161" y="66"/>
                  </a:lnTo>
                  <a:lnTo>
                    <a:pt x="1163" y="68"/>
                  </a:lnTo>
                  <a:lnTo>
                    <a:pt x="1165" y="69"/>
                  </a:lnTo>
                  <a:lnTo>
                    <a:pt x="1166" y="69"/>
                  </a:lnTo>
                  <a:lnTo>
                    <a:pt x="1166" y="70"/>
                  </a:lnTo>
                  <a:lnTo>
                    <a:pt x="1166" y="72"/>
                  </a:lnTo>
                  <a:lnTo>
                    <a:pt x="1166" y="73"/>
                  </a:lnTo>
                  <a:lnTo>
                    <a:pt x="1167" y="74"/>
                  </a:lnTo>
                  <a:lnTo>
                    <a:pt x="1167" y="76"/>
                  </a:lnTo>
                  <a:lnTo>
                    <a:pt x="1167" y="77"/>
                  </a:lnTo>
                  <a:lnTo>
                    <a:pt x="1169" y="78"/>
                  </a:lnTo>
                  <a:lnTo>
                    <a:pt x="1170" y="79"/>
                  </a:lnTo>
                  <a:lnTo>
                    <a:pt x="1171" y="79"/>
                  </a:lnTo>
                  <a:lnTo>
                    <a:pt x="1174" y="81"/>
                  </a:lnTo>
                  <a:lnTo>
                    <a:pt x="1175" y="81"/>
                  </a:lnTo>
                  <a:lnTo>
                    <a:pt x="1178" y="81"/>
                  </a:lnTo>
                  <a:lnTo>
                    <a:pt x="1179" y="82"/>
                  </a:lnTo>
                  <a:lnTo>
                    <a:pt x="1180" y="82"/>
                  </a:lnTo>
                  <a:lnTo>
                    <a:pt x="1182" y="82"/>
                  </a:lnTo>
                  <a:lnTo>
                    <a:pt x="1184" y="83"/>
                  </a:lnTo>
                  <a:lnTo>
                    <a:pt x="1186" y="83"/>
                  </a:lnTo>
                  <a:lnTo>
                    <a:pt x="1187" y="83"/>
                  </a:lnTo>
                  <a:lnTo>
                    <a:pt x="1188" y="83"/>
                  </a:lnTo>
                  <a:lnTo>
                    <a:pt x="1188" y="85"/>
                  </a:lnTo>
                  <a:lnTo>
                    <a:pt x="1188" y="86"/>
                  </a:lnTo>
                  <a:lnTo>
                    <a:pt x="1187" y="87"/>
                  </a:lnTo>
                  <a:lnTo>
                    <a:pt x="1186" y="89"/>
                  </a:lnTo>
                  <a:lnTo>
                    <a:pt x="1184" y="91"/>
                  </a:lnTo>
                  <a:lnTo>
                    <a:pt x="1183" y="93"/>
                  </a:lnTo>
                  <a:lnTo>
                    <a:pt x="1182" y="94"/>
                  </a:lnTo>
                  <a:lnTo>
                    <a:pt x="1180" y="94"/>
                  </a:lnTo>
                  <a:lnTo>
                    <a:pt x="1179" y="94"/>
                  </a:lnTo>
                  <a:lnTo>
                    <a:pt x="1177" y="95"/>
                  </a:lnTo>
                  <a:lnTo>
                    <a:pt x="1174" y="95"/>
                  </a:lnTo>
                  <a:lnTo>
                    <a:pt x="1170" y="95"/>
                  </a:lnTo>
                  <a:lnTo>
                    <a:pt x="1167" y="95"/>
                  </a:lnTo>
                  <a:lnTo>
                    <a:pt x="1166" y="95"/>
                  </a:lnTo>
                  <a:lnTo>
                    <a:pt x="1165" y="95"/>
                  </a:lnTo>
                  <a:lnTo>
                    <a:pt x="1163" y="95"/>
                  </a:lnTo>
                  <a:lnTo>
                    <a:pt x="1161" y="95"/>
                  </a:lnTo>
                  <a:lnTo>
                    <a:pt x="1160" y="96"/>
                  </a:lnTo>
                  <a:lnTo>
                    <a:pt x="1157" y="98"/>
                  </a:lnTo>
                  <a:lnTo>
                    <a:pt x="1156" y="98"/>
                  </a:lnTo>
                  <a:lnTo>
                    <a:pt x="1153" y="98"/>
                  </a:lnTo>
                  <a:lnTo>
                    <a:pt x="1150" y="95"/>
                  </a:lnTo>
                  <a:lnTo>
                    <a:pt x="1150" y="98"/>
                  </a:lnTo>
                  <a:lnTo>
                    <a:pt x="1150" y="99"/>
                  </a:lnTo>
                  <a:lnTo>
                    <a:pt x="1161" y="117"/>
                  </a:lnTo>
                  <a:lnTo>
                    <a:pt x="1166" y="132"/>
                  </a:lnTo>
                  <a:lnTo>
                    <a:pt x="1167" y="132"/>
                  </a:lnTo>
                  <a:lnTo>
                    <a:pt x="1170" y="140"/>
                  </a:lnTo>
                  <a:lnTo>
                    <a:pt x="1171" y="140"/>
                  </a:lnTo>
                  <a:lnTo>
                    <a:pt x="1174" y="140"/>
                  </a:lnTo>
                  <a:lnTo>
                    <a:pt x="1175" y="138"/>
                  </a:lnTo>
                  <a:lnTo>
                    <a:pt x="1175" y="137"/>
                  </a:lnTo>
                  <a:lnTo>
                    <a:pt x="1177" y="136"/>
                  </a:lnTo>
                  <a:lnTo>
                    <a:pt x="1175" y="134"/>
                  </a:lnTo>
                  <a:lnTo>
                    <a:pt x="1177" y="134"/>
                  </a:lnTo>
                  <a:lnTo>
                    <a:pt x="1177" y="133"/>
                  </a:lnTo>
                  <a:lnTo>
                    <a:pt x="1178" y="132"/>
                  </a:lnTo>
                  <a:lnTo>
                    <a:pt x="1178" y="130"/>
                  </a:lnTo>
                  <a:lnTo>
                    <a:pt x="1179" y="129"/>
                  </a:lnTo>
                  <a:lnTo>
                    <a:pt x="1180" y="129"/>
                  </a:lnTo>
                  <a:lnTo>
                    <a:pt x="1182" y="128"/>
                  </a:lnTo>
                  <a:lnTo>
                    <a:pt x="1183" y="127"/>
                  </a:lnTo>
                  <a:lnTo>
                    <a:pt x="1184" y="124"/>
                  </a:lnTo>
                  <a:lnTo>
                    <a:pt x="1186" y="123"/>
                  </a:lnTo>
                  <a:lnTo>
                    <a:pt x="1187" y="123"/>
                  </a:lnTo>
                  <a:lnTo>
                    <a:pt x="1187" y="121"/>
                  </a:lnTo>
                  <a:lnTo>
                    <a:pt x="1188" y="120"/>
                  </a:lnTo>
                  <a:lnTo>
                    <a:pt x="1188" y="119"/>
                  </a:lnTo>
                  <a:lnTo>
                    <a:pt x="1190" y="119"/>
                  </a:lnTo>
                  <a:lnTo>
                    <a:pt x="1191" y="117"/>
                  </a:lnTo>
                  <a:lnTo>
                    <a:pt x="1191" y="116"/>
                  </a:lnTo>
                  <a:lnTo>
                    <a:pt x="1192" y="115"/>
                  </a:lnTo>
                  <a:lnTo>
                    <a:pt x="1194" y="113"/>
                  </a:lnTo>
                  <a:lnTo>
                    <a:pt x="1191" y="112"/>
                  </a:lnTo>
                  <a:lnTo>
                    <a:pt x="1190" y="111"/>
                  </a:lnTo>
                  <a:lnTo>
                    <a:pt x="1190" y="110"/>
                  </a:lnTo>
                  <a:lnTo>
                    <a:pt x="1190" y="107"/>
                  </a:lnTo>
                  <a:lnTo>
                    <a:pt x="1188" y="107"/>
                  </a:lnTo>
                  <a:lnTo>
                    <a:pt x="1190" y="106"/>
                  </a:lnTo>
                  <a:lnTo>
                    <a:pt x="1191" y="104"/>
                  </a:lnTo>
                  <a:lnTo>
                    <a:pt x="1194" y="103"/>
                  </a:lnTo>
                  <a:lnTo>
                    <a:pt x="1195" y="103"/>
                  </a:lnTo>
                  <a:lnTo>
                    <a:pt x="1197" y="103"/>
                  </a:lnTo>
                  <a:lnTo>
                    <a:pt x="1197" y="104"/>
                  </a:lnTo>
                  <a:lnTo>
                    <a:pt x="1199" y="106"/>
                  </a:lnTo>
                  <a:lnTo>
                    <a:pt x="1200" y="107"/>
                  </a:lnTo>
                  <a:lnTo>
                    <a:pt x="1200" y="108"/>
                  </a:lnTo>
                  <a:lnTo>
                    <a:pt x="1203" y="107"/>
                  </a:lnTo>
                  <a:lnTo>
                    <a:pt x="1204" y="107"/>
                  </a:lnTo>
                  <a:lnTo>
                    <a:pt x="1207" y="108"/>
                  </a:lnTo>
                  <a:lnTo>
                    <a:pt x="1207" y="107"/>
                  </a:lnTo>
                  <a:lnTo>
                    <a:pt x="1208" y="107"/>
                  </a:lnTo>
                  <a:lnTo>
                    <a:pt x="1209" y="107"/>
                  </a:lnTo>
                  <a:lnTo>
                    <a:pt x="1211" y="107"/>
                  </a:lnTo>
                  <a:lnTo>
                    <a:pt x="1213" y="107"/>
                  </a:lnTo>
                  <a:lnTo>
                    <a:pt x="1213" y="106"/>
                  </a:lnTo>
                  <a:lnTo>
                    <a:pt x="1215" y="106"/>
                  </a:lnTo>
                  <a:lnTo>
                    <a:pt x="1216" y="104"/>
                  </a:lnTo>
                  <a:lnTo>
                    <a:pt x="1217" y="104"/>
                  </a:lnTo>
                  <a:lnTo>
                    <a:pt x="1218" y="106"/>
                  </a:lnTo>
                  <a:lnTo>
                    <a:pt x="1217" y="107"/>
                  </a:lnTo>
                  <a:lnTo>
                    <a:pt x="1217" y="108"/>
                  </a:lnTo>
                  <a:lnTo>
                    <a:pt x="1217" y="110"/>
                  </a:lnTo>
                  <a:lnTo>
                    <a:pt x="1218" y="111"/>
                  </a:lnTo>
                  <a:lnTo>
                    <a:pt x="1220" y="112"/>
                  </a:lnTo>
                  <a:lnTo>
                    <a:pt x="1220" y="113"/>
                  </a:lnTo>
                  <a:lnTo>
                    <a:pt x="1221" y="113"/>
                  </a:lnTo>
                  <a:lnTo>
                    <a:pt x="1224" y="113"/>
                  </a:lnTo>
                  <a:lnTo>
                    <a:pt x="1225" y="113"/>
                  </a:lnTo>
                  <a:lnTo>
                    <a:pt x="1225" y="112"/>
                  </a:lnTo>
                  <a:lnTo>
                    <a:pt x="1225" y="111"/>
                  </a:lnTo>
                  <a:lnTo>
                    <a:pt x="1225" y="110"/>
                  </a:lnTo>
                  <a:lnTo>
                    <a:pt x="1225" y="108"/>
                  </a:lnTo>
                  <a:lnTo>
                    <a:pt x="1226" y="107"/>
                  </a:lnTo>
                  <a:lnTo>
                    <a:pt x="1228" y="106"/>
                  </a:lnTo>
                  <a:lnTo>
                    <a:pt x="1230" y="103"/>
                  </a:lnTo>
                  <a:lnTo>
                    <a:pt x="1232" y="103"/>
                  </a:lnTo>
                  <a:lnTo>
                    <a:pt x="1233" y="103"/>
                  </a:lnTo>
                  <a:lnTo>
                    <a:pt x="1234" y="103"/>
                  </a:lnTo>
                  <a:lnTo>
                    <a:pt x="1234" y="104"/>
                  </a:lnTo>
                  <a:lnTo>
                    <a:pt x="1235" y="106"/>
                  </a:lnTo>
                  <a:lnTo>
                    <a:pt x="1235" y="108"/>
                  </a:lnTo>
                  <a:lnTo>
                    <a:pt x="1235" y="110"/>
                  </a:lnTo>
                  <a:lnTo>
                    <a:pt x="1235" y="111"/>
                  </a:lnTo>
                  <a:lnTo>
                    <a:pt x="1237" y="111"/>
                  </a:lnTo>
                  <a:lnTo>
                    <a:pt x="1238" y="112"/>
                  </a:lnTo>
                  <a:lnTo>
                    <a:pt x="1239" y="112"/>
                  </a:lnTo>
                  <a:lnTo>
                    <a:pt x="1241" y="112"/>
                  </a:lnTo>
                  <a:lnTo>
                    <a:pt x="1243" y="112"/>
                  </a:lnTo>
                  <a:lnTo>
                    <a:pt x="1245" y="112"/>
                  </a:lnTo>
                  <a:lnTo>
                    <a:pt x="1246" y="111"/>
                  </a:lnTo>
                  <a:lnTo>
                    <a:pt x="1247" y="110"/>
                  </a:lnTo>
                  <a:lnTo>
                    <a:pt x="1247" y="108"/>
                  </a:lnTo>
                  <a:lnTo>
                    <a:pt x="1249" y="107"/>
                  </a:lnTo>
                  <a:lnTo>
                    <a:pt x="1249" y="106"/>
                  </a:lnTo>
                  <a:lnTo>
                    <a:pt x="1250" y="104"/>
                  </a:lnTo>
                  <a:lnTo>
                    <a:pt x="1251" y="103"/>
                  </a:lnTo>
                  <a:lnTo>
                    <a:pt x="1253" y="102"/>
                  </a:lnTo>
                  <a:lnTo>
                    <a:pt x="1253" y="100"/>
                  </a:lnTo>
                  <a:lnTo>
                    <a:pt x="1254" y="99"/>
                  </a:lnTo>
                  <a:lnTo>
                    <a:pt x="1254" y="98"/>
                  </a:lnTo>
                  <a:lnTo>
                    <a:pt x="1255" y="98"/>
                  </a:lnTo>
                  <a:lnTo>
                    <a:pt x="1256" y="96"/>
                  </a:lnTo>
                  <a:lnTo>
                    <a:pt x="1258" y="96"/>
                  </a:lnTo>
                  <a:lnTo>
                    <a:pt x="1259" y="95"/>
                  </a:lnTo>
                  <a:lnTo>
                    <a:pt x="1260" y="95"/>
                  </a:lnTo>
                  <a:lnTo>
                    <a:pt x="1262" y="95"/>
                  </a:lnTo>
                  <a:lnTo>
                    <a:pt x="1263" y="94"/>
                  </a:lnTo>
                  <a:lnTo>
                    <a:pt x="1264" y="95"/>
                  </a:lnTo>
                  <a:lnTo>
                    <a:pt x="1266" y="95"/>
                  </a:lnTo>
                  <a:lnTo>
                    <a:pt x="1267" y="96"/>
                  </a:lnTo>
                  <a:lnTo>
                    <a:pt x="1270" y="96"/>
                  </a:lnTo>
                  <a:lnTo>
                    <a:pt x="1271" y="96"/>
                  </a:lnTo>
                  <a:lnTo>
                    <a:pt x="1272" y="95"/>
                  </a:lnTo>
                  <a:lnTo>
                    <a:pt x="1273" y="95"/>
                  </a:lnTo>
                  <a:lnTo>
                    <a:pt x="1275" y="94"/>
                  </a:lnTo>
                  <a:lnTo>
                    <a:pt x="1276" y="95"/>
                  </a:lnTo>
                  <a:lnTo>
                    <a:pt x="1277" y="95"/>
                  </a:lnTo>
                  <a:lnTo>
                    <a:pt x="1279" y="96"/>
                  </a:lnTo>
                  <a:lnTo>
                    <a:pt x="1281" y="96"/>
                  </a:lnTo>
                  <a:lnTo>
                    <a:pt x="1283" y="96"/>
                  </a:lnTo>
                  <a:lnTo>
                    <a:pt x="1284" y="96"/>
                  </a:lnTo>
                  <a:lnTo>
                    <a:pt x="1285" y="98"/>
                  </a:lnTo>
                  <a:lnTo>
                    <a:pt x="1285" y="99"/>
                  </a:lnTo>
                  <a:lnTo>
                    <a:pt x="1288" y="99"/>
                  </a:lnTo>
                  <a:lnTo>
                    <a:pt x="1289" y="100"/>
                  </a:lnTo>
                  <a:lnTo>
                    <a:pt x="1290" y="100"/>
                  </a:lnTo>
                  <a:lnTo>
                    <a:pt x="1292" y="99"/>
                  </a:lnTo>
                  <a:lnTo>
                    <a:pt x="1293" y="99"/>
                  </a:lnTo>
                  <a:lnTo>
                    <a:pt x="1294" y="99"/>
                  </a:lnTo>
                  <a:lnTo>
                    <a:pt x="1296" y="99"/>
                  </a:lnTo>
                  <a:lnTo>
                    <a:pt x="1298" y="98"/>
                  </a:lnTo>
                  <a:lnTo>
                    <a:pt x="1300" y="98"/>
                  </a:lnTo>
                  <a:lnTo>
                    <a:pt x="1300" y="96"/>
                  </a:lnTo>
                  <a:lnTo>
                    <a:pt x="1300" y="95"/>
                  </a:lnTo>
                  <a:lnTo>
                    <a:pt x="1301" y="94"/>
                  </a:lnTo>
                  <a:lnTo>
                    <a:pt x="1302" y="93"/>
                  </a:lnTo>
                  <a:lnTo>
                    <a:pt x="1304" y="91"/>
                  </a:lnTo>
                  <a:lnTo>
                    <a:pt x="1305" y="90"/>
                  </a:lnTo>
                  <a:lnTo>
                    <a:pt x="1305" y="89"/>
                  </a:lnTo>
                  <a:lnTo>
                    <a:pt x="1306" y="87"/>
                  </a:lnTo>
                  <a:lnTo>
                    <a:pt x="1308" y="87"/>
                  </a:lnTo>
                  <a:lnTo>
                    <a:pt x="1309" y="86"/>
                  </a:lnTo>
                  <a:lnTo>
                    <a:pt x="1310" y="86"/>
                  </a:lnTo>
                  <a:lnTo>
                    <a:pt x="1311" y="85"/>
                  </a:lnTo>
                  <a:lnTo>
                    <a:pt x="1313" y="85"/>
                  </a:lnTo>
                  <a:lnTo>
                    <a:pt x="1315" y="85"/>
                  </a:lnTo>
                  <a:lnTo>
                    <a:pt x="1317" y="86"/>
                  </a:lnTo>
                  <a:lnTo>
                    <a:pt x="1318" y="87"/>
                  </a:lnTo>
                  <a:lnTo>
                    <a:pt x="1319" y="87"/>
                  </a:lnTo>
                  <a:lnTo>
                    <a:pt x="1321" y="89"/>
                  </a:lnTo>
                  <a:lnTo>
                    <a:pt x="1322" y="90"/>
                  </a:lnTo>
                  <a:lnTo>
                    <a:pt x="1323" y="90"/>
                  </a:lnTo>
                  <a:lnTo>
                    <a:pt x="1326" y="91"/>
                  </a:lnTo>
                  <a:lnTo>
                    <a:pt x="1326" y="93"/>
                  </a:lnTo>
                  <a:lnTo>
                    <a:pt x="1328" y="93"/>
                  </a:lnTo>
                  <a:lnTo>
                    <a:pt x="1328" y="94"/>
                  </a:lnTo>
                  <a:lnTo>
                    <a:pt x="1331" y="94"/>
                  </a:lnTo>
                  <a:lnTo>
                    <a:pt x="1332" y="93"/>
                  </a:lnTo>
                  <a:lnTo>
                    <a:pt x="1335" y="93"/>
                  </a:lnTo>
                  <a:lnTo>
                    <a:pt x="1336" y="91"/>
                  </a:lnTo>
                  <a:lnTo>
                    <a:pt x="1338" y="90"/>
                  </a:lnTo>
                  <a:lnTo>
                    <a:pt x="1339" y="90"/>
                  </a:lnTo>
                  <a:lnTo>
                    <a:pt x="1340" y="89"/>
                  </a:lnTo>
                  <a:lnTo>
                    <a:pt x="1340" y="87"/>
                  </a:lnTo>
                  <a:lnTo>
                    <a:pt x="1340" y="86"/>
                  </a:lnTo>
                  <a:lnTo>
                    <a:pt x="1340" y="85"/>
                  </a:lnTo>
                  <a:lnTo>
                    <a:pt x="1340" y="83"/>
                  </a:lnTo>
                  <a:lnTo>
                    <a:pt x="1339" y="82"/>
                  </a:lnTo>
                  <a:lnTo>
                    <a:pt x="1340" y="81"/>
                  </a:lnTo>
                  <a:lnTo>
                    <a:pt x="1340" y="79"/>
                  </a:lnTo>
                  <a:lnTo>
                    <a:pt x="1340" y="78"/>
                  </a:lnTo>
                  <a:lnTo>
                    <a:pt x="1340" y="76"/>
                  </a:lnTo>
                  <a:lnTo>
                    <a:pt x="1340" y="74"/>
                  </a:lnTo>
                  <a:lnTo>
                    <a:pt x="1340" y="73"/>
                  </a:lnTo>
                  <a:lnTo>
                    <a:pt x="1342" y="72"/>
                  </a:lnTo>
                  <a:lnTo>
                    <a:pt x="1342" y="70"/>
                  </a:lnTo>
                  <a:lnTo>
                    <a:pt x="1342" y="69"/>
                  </a:lnTo>
                  <a:lnTo>
                    <a:pt x="1343" y="68"/>
                  </a:lnTo>
                  <a:lnTo>
                    <a:pt x="1342" y="66"/>
                  </a:lnTo>
                  <a:lnTo>
                    <a:pt x="1342" y="65"/>
                  </a:lnTo>
                  <a:lnTo>
                    <a:pt x="1342" y="64"/>
                  </a:lnTo>
                  <a:lnTo>
                    <a:pt x="1342" y="62"/>
                  </a:lnTo>
                  <a:lnTo>
                    <a:pt x="1342" y="61"/>
                  </a:lnTo>
                  <a:lnTo>
                    <a:pt x="1343" y="60"/>
                  </a:lnTo>
                  <a:lnTo>
                    <a:pt x="1343" y="58"/>
                  </a:lnTo>
                  <a:lnTo>
                    <a:pt x="1344" y="57"/>
                  </a:lnTo>
                  <a:lnTo>
                    <a:pt x="1344" y="56"/>
                  </a:lnTo>
                  <a:lnTo>
                    <a:pt x="1346" y="55"/>
                  </a:lnTo>
                  <a:lnTo>
                    <a:pt x="1347" y="55"/>
                  </a:lnTo>
                  <a:lnTo>
                    <a:pt x="1348" y="55"/>
                  </a:lnTo>
                  <a:lnTo>
                    <a:pt x="1349" y="55"/>
                  </a:lnTo>
                  <a:lnTo>
                    <a:pt x="1351" y="55"/>
                  </a:lnTo>
                  <a:lnTo>
                    <a:pt x="1352" y="55"/>
                  </a:lnTo>
                  <a:lnTo>
                    <a:pt x="1355" y="56"/>
                  </a:lnTo>
                  <a:lnTo>
                    <a:pt x="1356" y="56"/>
                  </a:lnTo>
                  <a:lnTo>
                    <a:pt x="1357" y="56"/>
                  </a:lnTo>
                  <a:lnTo>
                    <a:pt x="1359" y="57"/>
                  </a:lnTo>
                  <a:lnTo>
                    <a:pt x="1360" y="57"/>
                  </a:lnTo>
                  <a:lnTo>
                    <a:pt x="1361" y="57"/>
                  </a:lnTo>
                  <a:lnTo>
                    <a:pt x="1363" y="57"/>
                  </a:lnTo>
                  <a:lnTo>
                    <a:pt x="1364" y="58"/>
                  </a:lnTo>
                  <a:lnTo>
                    <a:pt x="1365" y="60"/>
                  </a:lnTo>
                  <a:lnTo>
                    <a:pt x="1365" y="61"/>
                  </a:lnTo>
                  <a:lnTo>
                    <a:pt x="1366" y="62"/>
                  </a:lnTo>
                  <a:lnTo>
                    <a:pt x="1368" y="64"/>
                  </a:lnTo>
                  <a:lnTo>
                    <a:pt x="1369" y="65"/>
                  </a:lnTo>
                  <a:lnTo>
                    <a:pt x="1370" y="66"/>
                  </a:lnTo>
                  <a:lnTo>
                    <a:pt x="1372" y="66"/>
                  </a:lnTo>
                  <a:lnTo>
                    <a:pt x="1373" y="68"/>
                  </a:lnTo>
                  <a:lnTo>
                    <a:pt x="1374" y="68"/>
                  </a:lnTo>
                  <a:lnTo>
                    <a:pt x="1376" y="68"/>
                  </a:lnTo>
                  <a:lnTo>
                    <a:pt x="1377" y="68"/>
                  </a:lnTo>
                  <a:lnTo>
                    <a:pt x="1380" y="69"/>
                  </a:lnTo>
                  <a:lnTo>
                    <a:pt x="1381" y="68"/>
                  </a:lnTo>
                  <a:lnTo>
                    <a:pt x="1382" y="68"/>
                  </a:lnTo>
                  <a:lnTo>
                    <a:pt x="1383" y="68"/>
                  </a:lnTo>
                  <a:lnTo>
                    <a:pt x="1385" y="66"/>
                  </a:lnTo>
                  <a:lnTo>
                    <a:pt x="1386" y="66"/>
                  </a:lnTo>
                  <a:lnTo>
                    <a:pt x="1387" y="66"/>
                  </a:lnTo>
                  <a:lnTo>
                    <a:pt x="1389" y="66"/>
                  </a:lnTo>
                  <a:lnTo>
                    <a:pt x="1391" y="66"/>
                  </a:lnTo>
                  <a:lnTo>
                    <a:pt x="1393" y="66"/>
                  </a:lnTo>
                  <a:lnTo>
                    <a:pt x="1395" y="66"/>
                  </a:lnTo>
                  <a:lnTo>
                    <a:pt x="1397" y="66"/>
                  </a:lnTo>
                  <a:lnTo>
                    <a:pt x="1398" y="65"/>
                  </a:lnTo>
                  <a:lnTo>
                    <a:pt x="1399" y="65"/>
                  </a:lnTo>
                  <a:lnTo>
                    <a:pt x="1401" y="65"/>
                  </a:lnTo>
                  <a:lnTo>
                    <a:pt x="1403" y="65"/>
                  </a:lnTo>
                  <a:lnTo>
                    <a:pt x="1404" y="64"/>
                  </a:lnTo>
                  <a:lnTo>
                    <a:pt x="1406" y="64"/>
                  </a:lnTo>
                  <a:lnTo>
                    <a:pt x="1407" y="64"/>
                  </a:lnTo>
                  <a:lnTo>
                    <a:pt x="1408" y="62"/>
                  </a:lnTo>
                  <a:lnTo>
                    <a:pt x="1410" y="62"/>
                  </a:lnTo>
                  <a:lnTo>
                    <a:pt x="1411" y="62"/>
                  </a:lnTo>
                  <a:lnTo>
                    <a:pt x="1412" y="61"/>
                  </a:lnTo>
                  <a:lnTo>
                    <a:pt x="1414" y="61"/>
                  </a:lnTo>
                  <a:lnTo>
                    <a:pt x="1415" y="60"/>
                  </a:lnTo>
                  <a:lnTo>
                    <a:pt x="1416" y="58"/>
                  </a:lnTo>
                  <a:lnTo>
                    <a:pt x="1418" y="57"/>
                  </a:lnTo>
                  <a:lnTo>
                    <a:pt x="1419" y="56"/>
                  </a:lnTo>
                  <a:lnTo>
                    <a:pt x="1420" y="56"/>
                  </a:lnTo>
                  <a:lnTo>
                    <a:pt x="1421" y="55"/>
                  </a:lnTo>
                  <a:lnTo>
                    <a:pt x="1423" y="55"/>
                  </a:lnTo>
                  <a:lnTo>
                    <a:pt x="1424" y="53"/>
                  </a:lnTo>
                  <a:lnTo>
                    <a:pt x="1425" y="53"/>
                  </a:lnTo>
                  <a:lnTo>
                    <a:pt x="1427" y="53"/>
                  </a:lnTo>
                  <a:lnTo>
                    <a:pt x="1428" y="53"/>
                  </a:lnTo>
                  <a:lnTo>
                    <a:pt x="1429" y="53"/>
                  </a:lnTo>
                  <a:lnTo>
                    <a:pt x="1431" y="53"/>
                  </a:lnTo>
                  <a:lnTo>
                    <a:pt x="1432" y="55"/>
                  </a:lnTo>
                  <a:lnTo>
                    <a:pt x="1433" y="56"/>
                  </a:lnTo>
                  <a:lnTo>
                    <a:pt x="1435" y="56"/>
                  </a:lnTo>
                  <a:lnTo>
                    <a:pt x="1435" y="57"/>
                  </a:lnTo>
                  <a:lnTo>
                    <a:pt x="1436" y="57"/>
                  </a:lnTo>
                  <a:lnTo>
                    <a:pt x="1437" y="56"/>
                  </a:lnTo>
                  <a:lnTo>
                    <a:pt x="1440" y="56"/>
                  </a:lnTo>
                  <a:lnTo>
                    <a:pt x="1441" y="56"/>
                  </a:lnTo>
                  <a:lnTo>
                    <a:pt x="1442" y="56"/>
                  </a:lnTo>
                  <a:lnTo>
                    <a:pt x="1444" y="55"/>
                  </a:lnTo>
                  <a:lnTo>
                    <a:pt x="1445" y="53"/>
                  </a:lnTo>
                  <a:lnTo>
                    <a:pt x="1445" y="55"/>
                  </a:lnTo>
                  <a:lnTo>
                    <a:pt x="1446" y="55"/>
                  </a:lnTo>
                  <a:lnTo>
                    <a:pt x="1449" y="53"/>
                  </a:lnTo>
                  <a:lnTo>
                    <a:pt x="1449" y="55"/>
                  </a:lnTo>
                  <a:lnTo>
                    <a:pt x="1450" y="56"/>
                  </a:lnTo>
                  <a:lnTo>
                    <a:pt x="1452" y="55"/>
                  </a:lnTo>
                  <a:lnTo>
                    <a:pt x="1453" y="55"/>
                  </a:lnTo>
                  <a:lnTo>
                    <a:pt x="1454" y="56"/>
                  </a:lnTo>
                  <a:lnTo>
                    <a:pt x="1456" y="55"/>
                  </a:lnTo>
                  <a:lnTo>
                    <a:pt x="1457" y="53"/>
                  </a:lnTo>
                  <a:lnTo>
                    <a:pt x="1458" y="52"/>
                  </a:lnTo>
                  <a:lnTo>
                    <a:pt x="1459" y="52"/>
                  </a:lnTo>
                  <a:lnTo>
                    <a:pt x="1461" y="52"/>
                  </a:lnTo>
                  <a:lnTo>
                    <a:pt x="1462" y="51"/>
                  </a:lnTo>
                  <a:lnTo>
                    <a:pt x="1462" y="49"/>
                  </a:lnTo>
                  <a:lnTo>
                    <a:pt x="1463" y="49"/>
                  </a:lnTo>
                  <a:lnTo>
                    <a:pt x="1465" y="49"/>
                  </a:lnTo>
                  <a:lnTo>
                    <a:pt x="1466" y="48"/>
                  </a:lnTo>
                  <a:lnTo>
                    <a:pt x="1469" y="47"/>
                  </a:lnTo>
                  <a:lnTo>
                    <a:pt x="1471" y="47"/>
                  </a:lnTo>
                  <a:lnTo>
                    <a:pt x="1471" y="48"/>
                  </a:lnTo>
                  <a:lnTo>
                    <a:pt x="1474" y="48"/>
                  </a:lnTo>
                  <a:lnTo>
                    <a:pt x="1474" y="47"/>
                  </a:lnTo>
                  <a:lnTo>
                    <a:pt x="1474" y="45"/>
                  </a:lnTo>
                  <a:lnTo>
                    <a:pt x="1475" y="45"/>
                  </a:lnTo>
                  <a:lnTo>
                    <a:pt x="1476" y="45"/>
                  </a:lnTo>
                  <a:lnTo>
                    <a:pt x="1478" y="45"/>
                  </a:lnTo>
                  <a:lnTo>
                    <a:pt x="1479" y="45"/>
                  </a:lnTo>
                  <a:lnTo>
                    <a:pt x="1482" y="45"/>
                  </a:lnTo>
                  <a:lnTo>
                    <a:pt x="1482" y="47"/>
                  </a:lnTo>
                  <a:lnTo>
                    <a:pt x="1483" y="47"/>
                  </a:lnTo>
                  <a:lnTo>
                    <a:pt x="1486" y="48"/>
                  </a:lnTo>
                  <a:lnTo>
                    <a:pt x="1487" y="47"/>
                  </a:lnTo>
                  <a:lnTo>
                    <a:pt x="1488" y="45"/>
                  </a:lnTo>
                  <a:lnTo>
                    <a:pt x="1490" y="44"/>
                  </a:lnTo>
                  <a:lnTo>
                    <a:pt x="1491" y="44"/>
                  </a:lnTo>
                  <a:lnTo>
                    <a:pt x="1492" y="43"/>
                  </a:lnTo>
                  <a:lnTo>
                    <a:pt x="1494" y="43"/>
                  </a:lnTo>
                  <a:lnTo>
                    <a:pt x="1496" y="41"/>
                  </a:lnTo>
                  <a:lnTo>
                    <a:pt x="1497" y="41"/>
                  </a:lnTo>
                  <a:lnTo>
                    <a:pt x="1499" y="40"/>
                  </a:lnTo>
                  <a:lnTo>
                    <a:pt x="1500" y="40"/>
                  </a:lnTo>
                  <a:lnTo>
                    <a:pt x="1500" y="39"/>
                  </a:lnTo>
                  <a:lnTo>
                    <a:pt x="1501" y="38"/>
                  </a:lnTo>
                  <a:lnTo>
                    <a:pt x="1503" y="36"/>
                  </a:lnTo>
                  <a:lnTo>
                    <a:pt x="1504" y="36"/>
                  </a:lnTo>
                  <a:lnTo>
                    <a:pt x="1505" y="36"/>
                  </a:lnTo>
                  <a:lnTo>
                    <a:pt x="1508" y="35"/>
                  </a:lnTo>
                  <a:lnTo>
                    <a:pt x="1509" y="35"/>
                  </a:lnTo>
                  <a:lnTo>
                    <a:pt x="1511" y="35"/>
                  </a:lnTo>
                  <a:lnTo>
                    <a:pt x="1512" y="35"/>
                  </a:lnTo>
                  <a:lnTo>
                    <a:pt x="1514" y="35"/>
                  </a:lnTo>
                  <a:lnTo>
                    <a:pt x="1516" y="34"/>
                  </a:lnTo>
                  <a:lnTo>
                    <a:pt x="1517" y="34"/>
                  </a:lnTo>
                  <a:lnTo>
                    <a:pt x="1517" y="32"/>
                  </a:lnTo>
                  <a:lnTo>
                    <a:pt x="1518" y="31"/>
                  </a:lnTo>
                  <a:lnTo>
                    <a:pt x="1521" y="31"/>
                  </a:lnTo>
                  <a:lnTo>
                    <a:pt x="1522" y="32"/>
                  </a:lnTo>
                  <a:lnTo>
                    <a:pt x="1524" y="31"/>
                  </a:lnTo>
                  <a:lnTo>
                    <a:pt x="1525" y="31"/>
                  </a:lnTo>
                  <a:lnTo>
                    <a:pt x="1526" y="30"/>
                  </a:lnTo>
                  <a:lnTo>
                    <a:pt x="1528" y="30"/>
                  </a:lnTo>
                  <a:lnTo>
                    <a:pt x="1529" y="30"/>
                  </a:lnTo>
                  <a:lnTo>
                    <a:pt x="1530" y="28"/>
                  </a:lnTo>
                  <a:lnTo>
                    <a:pt x="1532" y="28"/>
                  </a:lnTo>
                  <a:lnTo>
                    <a:pt x="1533" y="27"/>
                  </a:lnTo>
                  <a:lnTo>
                    <a:pt x="1534" y="27"/>
                  </a:lnTo>
                  <a:lnTo>
                    <a:pt x="1534" y="26"/>
                  </a:lnTo>
                  <a:lnTo>
                    <a:pt x="1535" y="26"/>
                  </a:lnTo>
                  <a:lnTo>
                    <a:pt x="1538" y="26"/>
                  </a:lnTo>
                  <a:lnTo>
                    <a:pt x="1541" y="26"/>
                  </a:lnTo>
                  <a:lnTo>
                    <a:pt x="1542" y="26"/>
                  </a:lnTo>
                  <a:lnTo>
                    <a:pt x="1543" y="26"/>
                  </a:lnTo>
                  <a:lnTo>
                    <a:pt x="1546" y="23"/>
                  </a:lnTo>
                  <a:lnTo>
                    <a:pt x="1547" y="23"/>
                  </a:lnTo>
                  <a:lnTo>
                    <a:pt x="1549" y="22"/>
                  </a:lnTo>
                  <a:lnTo>
                    <a:pt x="1550" y="22"/>
                  </a:lnTo>
                  <a:lnTo>
                    <a:pt x="1549" y="23"/>
                  </a:lnTo>
                  <a:lnTo>
                    <a:pt x="1549" y="24"/>
                  </a:lnTo>
                  <a:lnTo>
                    <a:pt x="1550" y="24"/>
                  </a:lnTo>
                  <a:lnTo>
                    <a:pt x="1552" y="24"/>
                  </a:lnTo>
                  <a:lnTo>
                    <a:pt x="1554" y="23"/>
                  </a:lnTo>
                  <a:lnTo>
                    <a:pt x="1555" y="22"/>
                  </a:lnTo>
                  <a:lnTo>
                    <a:pt x="1556" y="22"/>
                  </a:lnTo>
                  <a:lnTo>
                    <a:pt x="1556" y="21"/>
                  </a:lnTo>
                  <a:lnTo>
                    <a:pt x="1558" y="19"/>
                  </a:lnTo>
                  <a:lnTo>
                    <a:pt x="1559" y="19"/>
                  </a:lnTo>
                  <a:lnTo>
                    <a:pt x="1560" y="19"/>
                  </a:lnTo>
                  <a:lnTo>
                    <a:pt x="1562" y="19"/>
                  </a:lnTo>
                  <a:lnTo>
                    <a:pt x="1563" y="18"/>
                  </a:lnTo>
                  <a:lnTo>
                    <a:pt x="1564" y="18"/>
                  </a:lnTo>
                  <a:lnTo>
                    <a:pt x="1566" y="18"/>
                  </a:lnTo>
                  <a:lnTo>
                    <a:pt x="1567" y="18"/>
                  </a:lnTo>
                  <a:lnTo>
                    <a:pt x="1568" y="17"/>
                  </a:lnTo>
                  <a:lnTo>
                    <a:pt x="1570" y="15"/>
                  </a:lnTo>
                  <a:lnTo>
                    <a:pt x="1571" y="14"/>
                  </a:lnTo>
                  <a:lnTo>
                    <a:pt x="1572" y="14"/>
                  </a:lnTo>
                  <a:lnTo>
                    <a:pt x="1573" y="13"/>
                  </a:lnTo>
                  <a:lnTo>
                    <a:pt x="1575" y="13"/>
                  </a:lnTo>
                  <a:lnTo>
                    <a:pt x="1575" y="10"/>
                  </a:lnTo>
                  <a:lnTo>
                    <a:pt x="1576" y="9"/>
                  </a:lnTo>
                  <a:lnTo>
                    <a:pt x="1577" y="9"/>
                  </a:lnTo>
                  <a:lnTo>
                    <a:pt x="1579" y="7"/>
                  </a:lnTo>
                  <a:lnTo>
                    <a:pt x="1579" y="6"/>
                  </a:lnTo>
                  <a:lnTo>
                    <a:pt x="1581" y="6"/>
                  </a:lnTo>
                  <a:lnTo>
                    <a:pt x="1583" y="5"/>
                  </a:lnTo>
                  <a:lnTo>
                    <a:pt x="1584" y="4"/>
                  </a:lnTo>
                  <a:lnTo>
                    <a:pt x="1585" y="4"/>
                  </a:lnTo>
                  <a:lnTo>
                    <a:pt x="1585" y="2"/>
                  </a:lnTo>
                  <a:lnTo>
                    <a:pt x="1587" y="2"/>
                  </a:lnTo>
                  <a:lnTo>
                    <a:pt x="1588" y="1"/>
                  </a:lnTo>
                  <a:lnTo>
                    <a:pt x="1588" y="0"/>
                  </a:lnTo>
                  <a:lnTo>
                    <a:pt x="1597" y="0"/>
                  </a:lnTo>
                  <a:lnTo>
                    <a:pt x="1596" y="2"/>
                  </a:lnTo>
                  <a:lnTo>
                    <a:pt x="1594" y="5"/>
                  </a:lnTo>
                  <a:lnTo>
                    <a:pt x="1592" y="6"/>
                  </a:lnTo>
                  <a:lnTo>
                    <a:pt x="1592" y="7"/>
                  </a:lnTo>
                  <a:lnTo>
                    <a:pt x="1590" y="9"/>
                  </a:lnTo>
                  <a:lnTo>
                    <a:pt x="1592" y="13"/>
                  </a:lnTo>
                  <a:lnTo>
                    <a:pt x="1592" y="17"/>
                  </a:lnTo>
                  <a:lnTo>
                    <a:pt x="1592" y="21"/>
                  </a:lnTo>
                  <a:lnTo>
                    <a:pt x="1592" y="24"/>
                  </a:lnTo>
                  <a:lnTo>
                    <a:pt x="1593" y="27"/>
                  </a:lnTo>
                  <a:lnTo>
                    <a:pt x="1592" y="31"/>
                  </a:lnTo>
                  <a:lnTo>
                    <a:pt x="1593" y="35"/>
                  </a:lnTo>
                  <a:lnTo>
                    <a:pt x="1594" y="38"/>
                  </a:lnTo>
                  <a:lnTo>
                    <a:pt x="1594" y="40"/>
                  </a:lnTo>
                  <a:lnTo>
                    <a:pt x="1596" y="43"/>
                  </a:lnTo>
                  <a:lnTo>
                    <a:pt x="1598" y="45"/>
                  </a:lnTo>
                  <a:lnTo>
                    <a:pt x="1600" y="48"/>
                  </a:lnTo>
                  <a:lnTo>
                    <a:pt x="1602" y="49"/>
                  </a:lnTo>
                  <a:lnTo>
                    <a:pt x="1605" y="51"/>
                  </a:lnTo>
                  <a:lnTo>
                    <a:pt x="1607" y="52"/>
                  </a:lnTo>
                  <a:lnTo>
                    <a:pt x="1611" y="53"/>
                  </a:lnTo>
                  <a:lnTo>
                    <a:pt x="1614" y="53"/>
                  </a:lnTo>
                  <a:lnTo>
                    <a:pt x="1618" y="55"/>
                  </a:lnTo>
                  <a:lnTo>
                    <a:pt x="1622" y="56"/>
                  </a:lnTo>
                  <a:lnTo>
                    <a:pt x="1626" y="56"/>
                  </a:lnTo>
                  <a:lnTo>
                    <a:pt x="1630" y="56"/>
                  </a:lnTo>
                  <a:lnTo>
                    <a:pt x="1632" y="56"/>
                  </a:lnTo>
                  <a:lnTo>
                    <a:pt x="1636" y="57"/>
                  </a:lnTo>
                  <a:lnTo>
                    <a:pt x="1638" y="60"/>
                  </a:lnTo>
                  <a:lnTo>
                    <a:pt x="1639" y="62"/>
                  </a:lnTo>
                  <a:lnTo>
                    <a:pt x="1640" y="64"/>
                  </a:lnTo>
                  <a:lnTo>
                    <a:pt x="1642" y="65"/>
                  </a:lnTo>
                  <a:lnTo>
                    <a:pt x="1644" y="66"/>
                  </a:lnTo>
                  <a:lnTo>
                    <a:pt x="1647" y="68"/>
                  </a:lnTo>
                  <a:lnTo>
                    <a:pt x="1649" y="69"/>
                  </a:lnTo>
                  <a:lnTo>
                    <a:pt x="1652" y="70"/>
                  </a:lnTo>
                  <a:lnTo>
                    <a:pt x="1656" y="70"/>
                  </a:lnTo>
                  <a:lnTo>
                    <a:pt x="1659" y="72"/>
                  </a:lnTo>
                  <a:lnTo>
                    <a:pt x="1663" y="73"/>
                  </a:lnTo>
                  <a:lnTo>
                    <a:pt x="1665" y="74"/>
                  </a:lnTo>
                  <a:lnTo>
                    <a:pt x="1668" y="76"/>
                  </a:lnTo>
                  <a:lnTo>
                    <a:pt x="1669" y="78"/>
                  </a:lnTo>
                  <a:lnTo>
                    <a:pt x="1670" y="81"/>
                  </a:lnTo>
                  <a:lnTo>
                    <a:pt x="1672" y="83"/>
                  </a:lnTo>
                  <a:lnTo>
                    <a:pt x="1673" y="86"/>
                  </a:lnTo>
                  <a:lnTo>
                    <a:pt x="1674" y="89"/>
                  </a:lnTo>
                  <a:lnTo>
                    <a:pt x="1676" y="91"/>
                  </a:lnTo>
                  <a:lnTo>
                    <a:pt x="1677" y="94"/>
                  </a:lnTo>
                  <a:lnTo>
                    <a:pt x="1680" y="96"/>
                  </a:lnTo>
                  <a:lnTo>
                    <a:pt x="1681" y="98"/>
                  </a:lnTo>
                  <a:lnTo>
                    <a:pt x="1683" y="100"/>
                  </a:lnTo>
                  <a:lnTo>
                    <a:pt x="1687" y="100"/>
                  </a:lnTo>
                  <a:lnTo>
                    <a:pt x="1690" y="102"/>
                  </a:lnTo>
                  <a:lnTo>
                    <a:pt x="1693" y="103"/>
                  </a:lnTo>
                  <a:lnTo>
                    <a:pt x="1695" y="104"/>
                  </a:lnTo>
                  <a:lnTo>
                    <a:pt x="1699" y="106"/>
                  </a:lnTo>
                  <a:lnTo>
                    <a:pt x="1700" y="108"/>
                  </a:lnTo>
                  <a:lnTo>
                    <a:pt x="1704" y="110"/>
                  </a:lnTo>
                  <a:lnTo>
                    <a:pt x="1706" y="111"/>
                  </a:lnTo>
                  <a:lnTo>
                    <a:pt x="1708" y="112"/>
                  </a:lnTo>
                  <a:lnTo>
                    <a:pt x="1711" y="113"/>
                  </a:lnTo>
                  <a:lnTo>
                    <a:pt x="1714" y="116"/>
                  </a:lnTo>
                  <a:lnTo>
                    <a:pt x="1716" y="117"/>
                  </a:lnTo>
                  <a:lnTo>
                    <a:pt x="1718" y="120"/>
                  </a:lnTo>
                  <a:lnTo>
                    <a:pt x="1720" y="121"/>
                  </a:lnTo>
                  <a:lnTo>
                    <a:pt x="1721" y="124"/>
                  </a:lnTo>
                  <a:lnTo>
                    <a:pt x="1723" y="127"/>
                  </a:lnTo>
                  <a:lnTo>
                    <a:pt x="1724" y="127"/>
                  </a:lnTo>
                  <a:lnTo>
                    <a:pt x="1724" y="129"/>
                  </a:lnTo>
                  <a:lnTo>
                    <a:pt x="1725" y="133"/>
                  </a:lnTo>
                  <a:lnTo>
                    <a:pt x="1727" y="136"/>
                  </a:lnTo>
                  <a:lnTo>
                    <a:pt x="1727" y="138"/>
                  </a:lnTo>
                  <a:lnTo>
                    <a:pt x="1728" y="142"/>
                  </a:lnTo>
                  <a:lnTo>
                    <a:pt x="1731" y="144"/>
                  </a:lnTo>
                  <a:lnTo>
                    <a:pt x="1732" y="146"/>
                  </a:lnTo>
                  <a:lnTo>
                    <a:pt x="1735" y="149"/>
                  </a:lnTo>
                  <a:lnTo>
                    <a:pt x="1736" y="150"/>
                  </a:lnTo>
                  <a:lnTo>
                    <a:pt x="1737" y="153"/>
                  </a:lnTo>
                  <a:lnTo>
                    <a:pt x="1738" y="157"/>
                  </a:lnTo>
                  <a:lnTo>
                    <a:pt x="1740" y="159"/>
                  </a:lnTo>
                  <a:lnTo>
                    <a:pt x="1740" y="163"/>
                  </a:lnTo>
                  <a:lnTo>
                    <a:pt x="1741" y="166"/>
                  </a:lnTo>
                  <a:lnTo>
                    <a:pt x="1742" y="168"/>
                  </a:lnTo>
                  <a:lnTo>
                    <a:pt x="1745" y="171"/>
                  </a:lnTo>
                  <a:lnTo>
                    <a:pt x="1746" y="172"/>
                  </a:lnTo>
                  <a:lnTo>
                    <a:pt x="1749" y="174"/>
                  </a:lnTo>
                  <a:lnTo>
                    <a:pt x="1752" y="175"/>
                  </a:lnTo>
                  <a:lnTo>
                    <a:pt x="1753" y="178"/>
                  </a:lnTo>
                  <a:lnTo>
                    <a:pt x="1754" y="182"/>
                  </a:lnTo>
                  <a:lnTo>
                    <a:pt x="1754" y="185"/>
                  </a:lnTo>
                  <a:lnTo>
                    <a:pt x="1757" y="187"/>
                  </a:lnTo>
                  <a:lnTo>
                    <a:pt x="1761" y="188"/>
                  </a:lnTo>
                  <a:lnTo>
                    <a:pt x="1762" y="185"/>
                  </a:lnTo>
                  <a:lnTo>
                    <a:pt x="1763" y="183"/>
                  </a:lnTo>
                  <a:lnTo>
                    <a:pt x="1765" y="180"/>
                  </a:lnTo>
                  <a:lnTo>
                    <a:pt x="1766" y="178"/>
                  </a:lnTo>
                  <a:lnTo>
                    <a:pt x="1769" y="175"/>
                  </a:lnTo>
                  <a:lnTo>
                    <a:pt x="1773" y="175"/>
                  </a:lnTo>
                  <a:lnTo>
                    <a:pt x="1774" y="178"/>
                  </a:lnTo>
                  <a:lnTo>
                    <a:pt x="1775" y="180"/>
                  </a:lnTo>
                  <a:lnTo>
                    <a:pt x="1779" y="182"/>
                  </a:lnTo>
                  <a:lnTo>
                    <a:pt x="1782" y="183"/>
                  </a:lnTo>
                  <a:lnTo>
                    <a:pt x="1786" y="183"/>
                  </a:lnTo>
                  <a:lnTo>
                    <a:pt x="1788" y="184"/>
                  </a:lnTo>
                  <a:lnTo>
                    <a:pt x="1791" y="185"/>
                  </a:lnTo>
                  <a:lnTo>
                    <a:pt x="1793" y="187"/>
                  </a:lnTo>
                  <a:lnTo>
                    <a:pt x="1796" y="185"/>
                  </a:lnTo>
                  <a:lnTo>
                    <a:pt x="1799" y="183"/>
                  </a:lnTo>
                  <a:lnTo>
                    <a:pt x="1800" y="182"/>
                  </a:lnTo>
                  <a:lnTo>
                    <a:pt x="1801" y="179"/>
                  </a:lnTo>
                  <a:lnTo>
                    <a:pt x="1804" y="176"/>
                  </a:lnTo>
                  <a:lnTo>
                    <a:pt x="1807" y="176"/>
                  </a:lnTo>
                  <a:lnTo>
                    <a:pt x="1809" y="178"/>
                  </a:lnTo>
                  <a:lnTo>
                    <a:pt x="1812" y="180"/>
                  </a:lnTo>
                  <a:lnTo>
                    <a:pt x="1812" y="183"/>
                  </a:lnTo>
                  <a:lnTo>
                    <a:pt x="1814" y="185"/>
                  </a:lnTo>
                  <a:lnTo>
                    <a:pt x="1816" y="188"/>
                  </a:lnTo>
                  <a:lnTo>
                    <a:pt x="1818" y="189"/>
                  </a:lnTo>
                  <a:lnTo>
                    <a:pt x="1820" y="192"/>
                  </a:lnTo>
                  <a:lnTo>
                    <a:pt x="1821" y="195"/>
                  </a:lnTo>
                  <a:lnTo>
                    <a:pt x="1818" y="197"/>
                  </a:lnTo>
                  <a:lnTo>
                    <a:pt x="1817" y="200"/>
                  </a:lnTo>
                  <a:lnTo>
                    <a:pt x="1814" y="201"/>
                  </a:lnTo>
                  <a:lnTo>
                    <a:pt x="1816" y="205"/>
                  </a:lnTo>
                  <a:lnTo>
                    <a:pt x="1817" y="208"/>
                  </a:lnTo>
                  <a:lnTo>
                    <a:pt x="1820" y="209"/>
                  </a:lnTo>
                  <a:lnTo>
                    <a:pt x="1822" y="210"/>
                  </a:lnTo>
                  <a:lnTo>
                    <a:pt x="1825" y="212"/>
                  </a:lnTo>
                  <a:lnTo>
                    <a:pt x="1828" y="214"/>
                  </a:lnTo>
                  <a:lnTo>
                    <a:pt x="1828" y="217"/>
                  </a:lnTo>
                  <a:lnTo>
                    <a:pt x="1828" y="221"/>
                  </a:lnTo>
                  <a:lnTo>
                    <a:pt x="1829" y="225"/>
                  </a:lnTo>
                  <a:lnTo>
                    <a:pt x="1830" y="227"/>
                  </a:lnTo>
                  <a:lnTo>
                    <a:pt x="1833" y="227"/>
                  </a:lnTo>
                  <a:lnTo>
                    <a:pt x="1837" y="227"/>
                  </a:lnTo>
                  <a:lnTo>
                    <a:pt x="1838" y="229"/>
                  </a:lnTo>
                  <a:lnTo>
                    <a:pt x="1839" y="233"/>
                  </a:lnTo>
                  <a:lnTo>
                    <a:pt x="1838" y="235"/>
                  </a:lnTo>
                  <a:lnTo>
                    <a:pt x="1837" y="238"/>
                  </a:lnTo>
                  <a:lnTo>
                    <a:pt x="1835" y="240"/>
                  </a:lnTo>
                  <a:lnTo>
                    <a:pt x="1833" y="242"/>
                  </a:lnTo>
                  <a:lnTo>
                    <a:pt x="1833" y="244"/>
                  </a:lnTo>
                  <a:lnTo>
                    <a:pt x="1835" y="246"/>
                  </a:lnTo>
                  <a:lnTo>
                    <a:pt x="1838" y="246"/>
                  </a:lnTo>
                  <a:lnTo>
                    <a:pt x="1842" y="246"/>
                  </a:lnTo>
                  <a:lnTo>
                    <a:pt x="1845" y="243"/>
                  </a:lnTo>
                  <a:lnTo>
                    <a:pt x="1847" y="242"/>
                  </a:lnTo>
                  <a:lnTo>
                    <a:pt x="1850" y="240"/>
                  </a:lnTo>
                  <a:lnTo>
                    <a:pt x="1854" y="242"/>
                  </a:lnTo>
                  <a:lnTo>
                    <a:pt x="1858" y="242"/>
                  </a:lnTo>
                  <a:lnTo>
                    <a:pt x="1862" y="240"/>
                  </a:lnTo>
                  <a:lnTo>
                    <a:pt x="1866" y="240"/>
                  </a:lnTo>
                  <a:lnTo>
                    <a:pt x="1868" y="240"/>
                  </a:lnTo>
                  <a:lnTo>
                    <a:pt x="1873" y="240"/>
                  </a:lnTo>
                  <a:lnTo>
                    <a:pt x="1875" y="242"/>
                  </a:lnTo>
                  <a:lnTo>
                    <a:pt x="1875" y="243"/>
                  </a:lnTo>
                  <a:lnTo>
                    <a:pt x="1873" y="246"/>
                  </a:lnTo>
                  <a:lnTo>
                    <a:pt x="1872" y="247"/>
                  </a:lnTo>
                  <a:lnTo>
                    <a:pt x="1869" y="248"/>
                  </a:lnTo>
                  <a:lnTo>
                    <a:pt x="1867" y="251"/>
                  </a:lnTo>
                  <a:lnTo>
                    <a:pt x="1866" y="254"/>
                  </a:lnTo>
                  <a:lnTo>
                    <a:pt x="1864" y="255"/>
                  </a:lnTo>
                  <a:lnTo>
                    <a:pt x="1866" y="259"/>
                  </a:lnTo>
                  <a:lnTo>
                    <a:pt x="1866" y="260"/>
                  </a:lnTo>
                  <a:lnTo>
                    <a:pt x="1864" y="261"/>
                  </a:lnTo>
                  <a:lnTo>
                    <a:pt x="1862" y="264"/>
                  </a:lnTo>
                  <a:lnTo>
                    <a:pt x="1860" y="267"/>
                  </a:lnTo>
                  <a:lnTo>
                    <a:pt x="1858" y="269"/>
                  </a:lnTo>
                  <a:lnTo>
                    <a:pt x="1856" y="272"/>
                  </a:lnTo>
                  <a:lnTo>
                    <a:pt x="1856" y="274"/>
                  </a:lnTo>
                  <a:lnTo>
                    <a:pt x="1856" y="278"/>
                  </a:lnTo>
                  <a:lnTo>
                    <a:pt x="1856" y="282"/>
                  </a:lnTo>
                  <a:lnTo>
                    <a:pt x="1856" y="286"/>
                  </a:lnTo>
                  <a:lnTo>
                    <a:pt x="1855" y="289"/>
                  </a:lnTo>
                  <a:lnTo>
                    <a:pt x="1854" y="291"/>
                  </a:lnTo>
                  <a:lnTo>
                    <a:pt x="1852" y="295"/>
                  </a:lnTo>
                  <a:lnTo>
                    <a:pt x="1854" y="299"/>
                  </a:lnTo>
                  <a:lnTo>
                    <a:pt x="1852" y="302"/>
                  </a:lnTo>
                  <a:lnTo>
                    <a:pt x="1852" y="306"/>
                  </a:lnTo>
                  <a:lnTo>
                    <a:pt x="1850" y="309"/>
                  </a:lnTo>
                  <a:lnTo>
                    <a:pt x="1850" y="310"/>
                  </a:lnTo>
                  <a:lnTo>
                    <a:pt x="1850" y="311"/>
                  </a:lnTo>
                  <a:lnTo>
                    <a:pt x="1851" y="314"/>
                  </a:lnTo>
                  <a:lnTo>
                    <a:pt x="1851" y="318"/>
                  </a:lnTo>
                  <a:lnTo>
                    <a:pt x="1851" y="322"/>
                  </a:lnTo>
                  <a:lnTo>
                    <a:pt x="1851" y="326"/>
                  </a:lnTo>
                  <a:lnTo>
                    <a:pt x="1851" y="328"/>
                  </a:lnTo>
                  <a:lnTo>
                    <a:pt x="1851" y="332"/>
                  </a:lnTo>
                  <a:lnTo>
                    <a:pt x="1852" y="336"/>
                  </a:lnTo>
                  <a:lnTo>
                    <a:pt x="1852" y="339"/>
                  </a:lnTo>
                  <a:lnTo>
                    <a:pt x="1852" y="343"/>
                  </a:lnTo>
                  <a:lnTo>
                    <a:pt x="1851" y="346"/>
                  </a:lnTo>
                  <a:lnTo>
                    <a:pt x="1850" y="349"/>
                  </a:lnTo>
                  <a:lnTo>
                    <a:pt x="1849" y="352"/>
                  </a:lnTo>
                  <a:lnTo>
                    <a:pt x="1847" y="354"/>
                  </a:lnTo>
                  <a:lnTo>
                    <a:pt x="1849" y="357"/>
                  </a:lnTo>
                  <a:lnTo>
                    <a:pt x="1849" y="361"/>
                  </a:lnTo>
                  <a:lnTo>
                    <a:pt x="1849" y="363"/>
                  </a:lnTo>
                  <a:lnTo>
                    <a:pt x="1850" y="367"/>
                  </a:lnTo>
                  <a:lnTo>
                    <a:pt x="1851" y="370"/>
                  </a:lnTo>
                  <a:lnTo>
                    <a:pt x="1854" y="371"/>
                  </a:lnTo>
                  <a:lnTo>
                    <a:pt x="1858" y="373"/>
                  </a:lnTo>
                  <a:lnTo>
                    <a:pt x="1860" y="373"/>
                  </a:lnTo>
                  <a:lnTo>
                    <a:pt x="1864" y="374"/>
                  </a:lnTo>
                  <a:lnTo>
                    <a:pt x="1867" y="375"/>
                  </a:lnTo>
                  <a:lnTo>
                    <a:pt x="1871" y="377"/>
                  </a:lnTo>
                  <a:lnTo>
                    <a:pt x="1872" y="378"/>
                  </a:lnTo>
                  <a:lnTo>
                    <a:pt x="1875" y="381"/>
                  </a:lnTo>
                  <a:lnTo>
                    <a:pt x="1876" y="383"/>
                  </a:lnTo>
                  <a:lnTo>
                    <a:pt x="1876" y="386"/>
                  </a:lnTo>
                  <a:lnTo>
                    <a:pt x="1877" y="390"/>
                  </a:lnTo>
                  <a:lnTo>
                    <a:pt x="1877" y="394"/>
                  </a:lnTo>
                  <a:lnTo>
                    <a:pt x="1877" y="398"/>
                  </a:lnTo>
                  <a:lnTo>
                    <a:pt x="1877" y="404"/>
                  </a:lnTo>
                  <a:lnTo>
                    <a:pt x="1877" y="405"/>
                  </a:lnTo>
                  <a:lnTo>
                    <a:pt x="1875" y="408"/>
                  </a:lnTo>
                  <a:lnTo>
                    <a:pt x="1872" y="408"/>
                  </a:lnTo>
                  <a:lnTo>
                    <a:pt x="1869" y="407"/>
                  </a:lnTo>
                  <a:lnTo>
                    <a:pt x="1867" y="405"/>
                  </a:lnTo>
                  <a:lnTo>
                    <a:pt x="1864" y="405"/>
                  </a:lnTo>
                  <a:lnTo>
                    <a:pt x="1860" y="407"/>
                  </a:lnTo>
                  <a:lnTo>
                    <a:pt x="1858" y="405"/>
                  </a:lnTo>
                  <a:lnTo>
                    <a:pt x="1855" y="404"/>
                  </a:lnTo>
                  <a:lnTo>
                    <a:pt x="1852" y="403"/>
                  </a:lnTo>
                  <a:lnTo>
                    <a:pt x="1850" y="404"/>
                  </a:lnTo>
                  <a:lnTo>
                    <a:pt x="1849" y="407"/>
                  </a:lnTo>
                  <a:lnTo>
                    <a:pt x="1850" y="411"/>
                  </a:lnTo>
                  <a:lnTo>
                    <a:pt x="1850" y="413"/>
                  </a:lnTo>
                  <a:lnTo>
                    <a:pt x="1850" y="417"/>
                  </a:lnTo>
                  <a:lnTo>
                    <a:pt x="1850" y="420"/>
                  </a:lnTo>
                  <a:lnTo>
                    <a:pt x="1849" y="422"/>
                  </a:lnTo>
                  <a:lnTo>
                    <a:pt x="1849" y="424"/>
                  </a:lnTo>
                  <a:lnTo>
                    <a:pt x="1849" y="428"/>
                  </a:lnTo>
                  <a:lnTo>
                    <a:pt x="1849" y="432"/>
                  </a:lnTo>
                  <a:lnTo>
                    <a:pt x="1850" y="434"/>
                  </a:lnTo>
                  <a:lnTo>
                    <a:pt x="1851" y="437"/>
                  </a:lnTo>
                  <a:lnTo>
                    <a:pt x="1852" y="439"/>
                  </a:lnTo>
                  <a:lnTo>
                    <a:pt x="1855" y="442"/>
                  </a:lnTo>
                  <a:lnTo>
                    <a:pt x="1856" y="445"/>
                  </a:lnTo>
                  <a:lnTo>
                    <a:pt x="1858" y="447"/>
                  </a:lnTo>
                  <a:lnTo>
                    <a:pt x="1860" y="449"/>
                  </a:lnTo>
                  <a:lnTo>
                    <a:pt x="1862" y="451"/>
                  </a:lnTo>
                  <a:lnTo>
                    <a:pt x="1863" y="454"/>
                  </a:lnTo>
                  <a:lnTo>
                    <a:pt x="1863" y="458"/>
                  </a:lnTo>
                  <a:lnTo>
                    <a:pt x="1863" y="460"/>
                  </a:lnTo>
                  <a:lnTo>
                    <a:pt x="1860" y="463"/>
                  </a:lnTo>
                  <a:lnTo>
                    <a:pt x="1858" y="464"/>
                  </a:lnTo>
                  <a:lnTo>
                    <a:pt x="1855" y="466"/>
                  </a:lnTo>
                  <a:lnTo>
                    <a:pt x="1851" y="466"/>
                  </a:lnTo>
                  <a:lnTo>
                    <a:pt x="1849" y="468"/>
                  </a:lnTo>
                  <a:lnTo>
                    <a:pt x="1847" y="470"/>
                  </a:lnTo>
                  <a:lnTo>
                    <a:pt x="1846" y="472"/>
                  </a:lnTo>
                  <a:lnTo>
                    <a:pt x="1845" y="475"/>
                  </a:lnTo>
                  <a:lnTo>
                    <a:pt x="1843" y="477"/>
                  </a:lnTo>
                  <a:lnTo>
                    <a:pt x="1842" y="480"/>
                  </a:lnTo>
                  <a:lnTo>
                    <a:pt x="1841" y="484"/>
                  </a:lnTo>
                  <a:lnTo>
                    <a:pt x="1841" y="487"/>
                  </a:lnTo>
                  <a:lnTo>
                    <a:pt x="1839" y="490"/>
                  </a:lnTo>
                  <a:lnTo>
                    <a:pt x="1841" y="494"/>
                  </a:lnTo>
                  <a:lnTo>
                    <a:pt x="1841" y="498"/>
                  </a:lnTo>
                  <a:lnTo>
                    <a:pt x="1841" y="501"/>
                  </a:lnTo>
                  <a:lnTo>
                    <a:pt x="1842" y="505"/>
                  </a:lnTo>
                  <a:lnTo>
                    <a:pt x="1843" y="507"/>
                  </a:lnTo>
                  <a:lnTo>
                    <a:pt x="1845" y="510"/>
                  </a:lnTo>
                  <a:lnTo>
                    <a:pt x="1846" y="513"/>
                  </a:lnTo>
                  <a:lnTo>
                    <a:pt x="1847" y="515"/>
                  </a:lnTo>
                  <a:lnTo>
                    <a:pt x="1847" y="519"/>
                  </a:lnTo>
                  <a:lnTo>
                    <a:pt x="1847" y="523"/>
                  </a:lnTo>
                  <a:lnTo>
                    <a:pt x="1847" y="527"/>
                  </a:lnTo>
                  <a:lnTo>
                    <a:pt x="1846" y="530"/>
                  </a:lnTo>
                  <a:lnTo>
                    <a:pt x="1843" y="532"/>
                  </a:lnTo>
                  <a:lnTo>
                    <a:pt x="1842" y="534"/>
                  </a:lnTo>
                  <a:lnTo>
                    <a:pt x="1841" y="536"/>
                  </a:lnTo>
                  <a:lnTo>
                    <a:pt x="1838" y="539"/>
                  </a:lnTo>
                  <a:lnTo>
                    <a:pt x="1835" y="540"/>
                  </a:lnTo>
                  <a:lnTo>
                    <a:pt x="1835" y="544"/>
                  </a:lnTo>
                  <a:lnTo>
                    <a:pt x="1834" y="548"/>
                  </a:lnTo>
                  <a:lnTo>
                    <a:pt x="1834" y="551"/>
                  </a:lnTo>
                  <a:lnTo>
                    <a:pt x="1835" y="553"/>
                  </a:lnTo>
                  <a:lnTo>
                    <a:pt x="1834" y="556"/>
                  </a:lnTo>
                  <a:lnTo>
                    <a:pt x="1833" y="560"/>
                  </a:lnTo>
                  <a:lnTo>
                    <a:pt x="1831" y="562"/>
                  </a:lnTo>
                  <a:lnTo>
                    <a:pt x="1831" y="566"/>
                  </a:lnTo>
                  <a:lnTo>
                    <a:pt x="1831" y="570"/>
                  </a:lnTo>
                  <a:lnTo>
                    <a:pt x="1831" y="574"/>
                  </a:lnTo>
                  <a:lnTo>
                    <a:pt x="1831" y="578"/>
                  </a:lnTo>
                  <a:lnTo>
                    <a:pt x="1831" y="582"/>
                  </a:lnTo>
                  <a:lnTo>
                    <a:pt x="1831" y="586"/>
                  </a:lnTo>
                  <a:lnTo>
                    <a:pt x="1833" y="587"/>
                  </a:lnTo>
                  <a:lnTo>
                    <a:pt x="1834" y="587"/>
                  </a:lnTo>
                  <a:lnTo>
                    <a:pt x="1838" y="587"/>
                  </a:lnTo>
                  <a:lnTo>
                    <a:pt x="1842" y="589"/>
                  </a:lnTo>
                  <a:lnTo>
                    <a:pt x="1843" y="591"/>
                  </a:lnTo>
                  <a:lnTo>
                    <a:pt x="1845" y="594"/>
                  </a:lnTo>
                  <a:lnTo>
                    <a:pt x="1846" y="598"/>
                  </a:lnTo>
                  <a:lnTo>
                    <a:pt x="1846" y="600"/>
                  </a:lnTo>
                  <a:lnTo>
                    <a:pt x="1847" y="604"/>
                  </a:lnTo>
                  <a:lnTo>
                    <a:pt x="1847" y="608"/>
                  </a:lnTo>
                  <a:lnTo>
                    <a:pt x="1847" y="610"/>
                  </a:lnTo>
                  <a:lnTo>
                    <a:pt x="1847" y="612"/>
                  </a:lnTo>
                  <a:lnTo>
                    <a:pt x="1847" y="616"/>
                  </a:lnTo>
                  <a:lnTo>
                    <a:pt x="1846" y="619"/>
                  </a:lnTo>
                  <a:lnTo>
                    <a:pt x="1845" y="623"/>
                  </a:lnTo>
                  <a:lnTo>
                    <a:pt x="1843" y="624"/>
                  </a:lnTo>
                  <a:lnTo>
                    <a:pt x="1841" y="627"/>
                  </a:lnTo>
                  <a:lnTo>
                    <a:pt x="1839" y="629"/>
                  </a:lnTo>
                  <a:lnTo>
                    <a:pt x="1835" y="631"/>
                  </a:lnTo>
                  <a:lnTo>
                    <a:pt x="1833" y="631"/>
                  </a:lnTo>
                  <a:lnTo>
                    <a:pt x="1829" y="631"/>
                  </a:lnTo>
                  <a:lnTo>
                    <a:pt x="1826" y="629"/>
                  </a:lnTo>
                  <a:lnTo>
                    <a:pt x="1822" y="628"/>
                  </a:lnTo>
                  <a:lnTo>
                    <a:pt x="1821" y="627"/>
                  </a:lnTo>
                  <a:lnTo>
                    <a:pt x="1818" y="624"/>
                  </a:lnTo>
                  <a:lnTo>
                    <a:pt x="1816" y="623"/>
                  </a:lnTo>
                  <a:lnTo>
                    <a:pt x="1814" y="620"/>
                  </a:lnTo>
                  <a:lnTo>
                    <a:pt x="1812" y="619"/>
                  </a:lnTo>
                  <a:lnTo>
                    <a:pt x="1811" y="616"/>
                  </a:lnTo>
                  <a:lnTo>
                    <a:pt x="1808" y="614"/>
                  </a:lnTo>
                  <a:lnTo>
                    <a:pt x="1807" y="612"/>
                  </a:lnTo>
                  <a:lnTo>
                    <a:pt x="1803" y="611"/>
                  </a:lnTo>
                  <a:lnTo>
                    <a:pt x="1800" y="612"/>
                  </a:lnTo>
                  <a:lnTo>
                    <a:pt x="1799" y="615"/>
                  </a:lnTo>
                  <a:lnTo>
                    <a:pt x="1796" y="616"/>
                  </a:lnTo>
                  <a:lnTo>
                    <a:pt x="1795" y="619"/>
                  </a:lnTo>
                  <a:lnTo>
                    <a:pt x="1792" y="621"/>
                  </a:lnTo>
                  <a:lnTo>
                    <a:pt x="1791" y="624"/>
                  </a:lnTo>
                  <a:lnTo>
                    <a:pt x="1790" y="627"/>
                  </a:lnTo>
                  <a:lnTo>
                    <a:pt x="1791" y="631"/>
                  </a:lnTo>
                  <a:lnTo>
                    <a:pt x="1792" y="633"/>
                  </a:lnTo>
                  <a:lnTo>
                    <a:pt x="1793" y="634"/>
                  </a:lnTo>
                  <a:lnTo>
                    <a:pt x="1796" y="637"/>
                  </a:lnTo>
                  <a:lnTo>
                    <a:pt x="1797" y="640"/>
                  </a:lnTo>
                  <a:lnTo>
                    <a:pt x="1797" y="642"/>
                  </a:lnTo>
                  <a:lnTo>
                    <a:pt x="1797" y="646"/>
                  </a:lnTo>
                  <a:lnTo>
                    <a:pt x="1797" y="649"/>
                  </a:lnTo>
                  <a:lnTo>
                    <a:pt x="1797" y="650"/>
                  </a:lnTo>
                  <a:lnTo>
                    <a:pt x="1799" y="654"/>
                  </a:lnTo>
                  <a:lnTo>
                    <a:pt x="1800" y="655"/>
                  </a:lnTo>
                  <a:lnTo>
                    <a:pt x="1803" y="657"/>
                  </a:lnTo>
                  <a:lnTo>
                    <a:pt x="1807" y="658"/>
                  </a:lnTo>
                  <a:lnTo>
                    <a:pt x="1808" y="661"/>
                  </a:lnTo>
                  <a:lnTo>
                    <a:pt x="1809" y="663"/>
                  </a:lnTo>
                  <a:lnTo>
                    <a:pt x="1813" y="665"/>
                  </a:lnTo>
                  <a:lnTo>
                    <a:pt x="1816" y="663"/>
                  </a:lnTo>
                  <a:lnTo>
                    <a:pt x="1818" y="662"/>
                  </a:lnTo>
                  <a:lnTo>
                    <a:pt x="1821" y="662"/>
                  </a:lnTo>
                  <a:lnTo>
                    <a:pt x="1822" y="659"/>
                  </a:lnTo>
                  <a:lnTo>
                    <a:pt x="1825" y="658"/>
                  </a:lnTo>
                  <a:lnTo>
                    <a:pt x="1829" y="657"/>
                  </a:lnTo>
                  <a:lnTo>
                    <a:pt x="1831" y="655"/>
                  </a:lnTo>
                  <a:lnTo>
                    <a:pt x="1833" y="654"/>
                  </a:lnTo>
                  <a:lnTo>
                    <a:pt x="1837" y="653"/>
                  </a:lnTo>
                  <a:lnTo>
                    <a:pt x="1839" y="651"/>
                  </a:lnTo>
                  <a:lnTo>
                    <a:pt x="1843" y="651"/>
                  </a:lnTo>
                  <a:lnTo>
                    <a:pt x="1847" y="651"/>
                  </a:lnTo>
                  <a:lnTo>
                    <a:pt x="1850" y="653"/>
                  </a:lnTo>
                  <a:lnTo>
                    <a:pt x="1852" y="654"/>
                  </a:lnTo>
                  <a:lnTo>
                    <a:pt x="1855" y="655"/>
                  </a:lnTo>
                  <a:lnTo>
                    <a:pt x="1858" y="657"/>
                  </a:lnTo>
                  <a:lnTo>
                    <a:pt x="1859" y="659"/>
                  </a:lnTo>
                  <a:lnTo>
                    <a:pt x="1862" y="662"/>
                  </a:lnTo>
                  <a:lnTo>
                    <a:pt x="1863" y="665"/>
                  </a:lnTo>
                  <a:lnTo>
                    <a:pt x="1863" y="667"/>
                  </a:lnTo>
                  <a:lnTo>
                    <a:pt x="1862" y="670"/>
                  </a:lnTo>
                  <a:lnTo>
                    <a:pt x="1859" y="671"/>
                  </a:lnTo>
                  <a:lnTo>
                    <a:pt x="1856" y="672"/>
                  </a:lnTo>
                  <a:lnTo>
                    <a:pt x="1854" y="674"/>
                  </a:lnTo>
                  <a:lnTo>
                    <a:pt x="1851" y="676"/>
                  </a:lnTo>
                  <a:lnTo>
                    <a:pt x="1849" y="678"/>
                  </a:lnTo>
                  <a:lnTo>
                    <a:pt x="1846" y="679"/>
                  </a:lnTo>
                  <a:lnTo>
                    <a:pt x="1842" y="679"/>
                  </a:lnTo>
                  <a:lnTo>
                    <a:pt x="1839" y="678"/>
                  </a:lnTo>
                  <a:lnTo>
                    <a:pt x="1838" y="675"/>
                  </a:lnTo>
                  <a:lnTo>
                    <a:pt x="1835" y="674"/>
                  </a:lnTo>
                  <a:lnTo>
                    <a:pt x="1833" y="672"/>
                  </a:lnTo>
                  <a:lnTo>
                    <a:pt x="1829" y="672"/>
                  </a:lnTo>
                  <a:lnTo>
                    <a:pt x="1826" y="674"/>
                  </a:lnTo>
                  <a:lnTo>
                    <a:pt x="1825" y="676"/>
                  </a:lnTo>
                  <a:lnTo>
                    <a:pt x="1822" y="676"/>
                  </a:lnTo>
                  <a:lnTo>
                    <a:pt x="1818" y="678"/>
                  </a:lnTo>
                  <a:lnTo>
                    <a:pt x="1816" y="676"/>
                  </a:lnTo>
                  <a:lnTo>
                    <a:pt x="1813" y="675"/>
                  </a:lnTo>
                  <a:lnTo>
                    <a:pt x="1811" y="674"/>
                  </a:lnTo>
                  <a:lnTo>
                    <a:pt x="1807" y="672"/>
                  </a:lnTo>
                  <a:lnTo>
                    <a:pt x="1804" y="674"/>
                  </a:lnTo>
                  <a:lnTo>
                    <a:pt x="1801" y="675"/>
                  </a:lnTo>
                  <a:lnTo>
                    <a:pt x="1799" y="676"/>
                  </a:lnTo>
                  <a:lnTo>
                    <a:pt x="1795" y="678"/>
                  </a:lnTo>
                  <a:lnTo>
                    <a:pt x="1792" y="678"/>
                  </a:lnTo>
                  <a:lnTo>
                    <a:pt x="1788" y="678"/>
                  </a:lnTo>
                  <a:lnTo>
                    <a:pt x="1784" y="676"/>
                  </a:lnTo>
                  <a:lnTo>
                    <a:pt x="1782" y="675"/>
                  </a:lnTo>
                  <a:lnTo>
                    <a:pt x="1778" y="675"/>
                  </a:lnTo>
                  <a:lnTo>
                    <a:pt x="1775" y="676"/>
                  </a:lnTo>
                  <a:lnTo>
                    <a:pt x="1774" y="679"/>
                  </a:lnTo>
                  <a:lnTo>
                    <a:pt x="1773" y="683"/>
                  </a:lnTo>
                  <a:lnTo>
                    <a:pt x="1773" y="686"/>
                  </a:lnTo>
                  <a:lnTo>
                    <a:pt x="1773" y="689"/>
                  </a:lnTo>
                  <a:lnTo>
                    <a:pt x="1771" y="693"/>
                  </a:lnTo>
                  <a:lnTo>
                    <a:pt x="1771" y="697"/>
                  </a:lnTo>
                  <a:lnTo>
                    <a:pt x="1773" y="700"/>
                  </a:lnTo>
                  <a:lnTo>
                    <a:pt x="1774" y="704"/>
                  </a:lnTo>
                  <a:lnTo>
                    <a:pt x="1775" y="706"/>
                  </a:lnTo>
                  <a:lnTo>
                    <a:pt x="1776" y="708"/>
                  </a:lnTo>
                  <a:lnTo>
                    <a:pt x="1779" y="710"/>
                  </a:lnTo>
                  <a:lnTo>
                    <a:pt x="1782" y="712"/>
                  </a:lnTo>
                  <a:lnTo>
                    <a:pt x="1786" y="712"/>
                  </a:lnTo>
                  <a:lnTo>
                    <a:pt x="1790" y="712"/>
                  </a:lnTo>
                  <a:lnTo>
                    <a:pt x="1793" y="710"/>
                  </a:lnTo>
                  <a:lnTo>
                    <a:pt x="1796" y="709"/>
                  </a:lnTo>
                  <a:lnTo>
                    <a:pt x="1799" y="709"/>
                  </a:lnTo>
                  <a:lnTo>
                    <a:pt x="1803" y="708"/>
                  </a:lnTo>
                  <a:lnTo>
                    <a:pt x="1807" y="708"/>
                  </a:lnTo>
                  <a:lnTo>
                    <a:pt x="1811" y="709"/>
                  </a:lnTo>
                  <a:lnTo>
                    <a:pt x="1814" y="709"/>
                  </a:lnTo>
                  <a:lnTo>
                    <a:pt x="1816" y="712"/>
                  </a:lnTo>
                  <a:lnTo>
                    <a:pt x="1817" y="714"/>
                  </a:lnTo>
                  <a:lnTo>
                    <a:pt x="1816" y="718"/>
                  </a:lnTo>
                  <a:lnTo>
                    <a:pt x="1814" y="721"/>
                  </a:lnTo>
                  <a:lnTo>
                    <a:pt x="1813" y="722"/>
                  </a:lnTo>
                  <a:lnTo>
                    <a:pt x="1811" y="725"/>
                  </a:lnTo>
                  <a:lnTo>
                    <a:pt x="1808" y="726"/>
                  </a:lnTo>
                  <a:lnTo>
                    <a:pt x="1805" y="727"/>
                  </a:lnTo>
                  <a:lnTo>
                    <a:pt x="1803" y="729"/>
                  </a:lnTo>
                  <a:lnTo>
                    <a:pt x="1800" y="730"/>
                  </a:lnTo>
                  <a:lnTo>
                    <a:pt x="1796" y="731"/>
                  </a:lnTo>
                  <a:lnTo>
                    <a:pt x="1793" y="731"/>
                  </a:lnTo>
                  <a:lnTo>
                    <a:pt x="1791" y="733"/>
                  </a:lnTo>
                  <a:lnTo>
                    <a:pt x="1787" y="734"/>
                  </a:lnTo>
                  <a:lnTo>
                    <a:pt x="1783" y="734"/>
                  </a:lnTo>
                  <a:lnTo>
                    <a:pt x="1780" y="734"/>
                  </a:lnTo>
                  <a:lnTo>
                    <a:pt x="1776" y="733"/>
                  </a:lnTo>
                  <a:lnTo>
                    <a:pt x="1774" y="731"/>
                  </a:lnTo>
                  <a:lnTo>
                    <a:pt x="1771" y="734"/>
                  </a:lnTo>
                  <a:lnTo>
                    <a:pt x="1770" y="735"/>
                  </a:lnTo>
                  <a:lnTo>
                    <a:pt x="1769" y="739"/>
                  </a:lnTo>
                  <a:lnTo>
                    <a:pt x="1769" y="743"/>
                  </a:lnTo>
                  <a:lnTo>
                    <a:pt x="1771" y="744"/>
                  </a:lnTo>
                  <a:lnTo>
                    <a:pt x="1774" y="746"/>
                  </a:lnTo>
                  <a:lnTo>
                    <a:pt x="1778" y="747"/>
                  </a:lnTo>
                  <a:lnTo>
                    <a:pt x="1780" y="748"/>
                  </a:lnTo>
                  <a:lnTo>
                    <a:pt x="1782" y="751"/>
                  </a:lnTo>
                  <a:lnTo>
                    <a:pt x="1780" y="754"/>
                  </a:lnTo>
                  <a:lnTo>
                    <a:pt x="1779" y="756"/>
                  </a:lnTo>
                  <a:lnTo>
                    <a:pt x="1776" y="758"/>
                  </a:lnTo>
                  <a:lnTo>
                    <a:pt x="1775" y="758"/>
                  </a:lnTo>
                  <a:lnTo>
                    <a:pt x="1776" y="759"/>
                  </a:lnTo>
                  <a:lnTo>
                    <a:pt x="1779" y="760"/>
                  </a:lnTo>
                  <a:lnTo>
                    <a:pt x="1782" y="761"/>
                  </a:lnTo>
                  <a:lnTo>
                    <a:pt x="1786" y="763"/>
                  </a:lnTo>
                  <a:lnTo>
                    <a:pt x="1790" y="764"/>
                  </a:lnTo>
                  <a:lnTo>
                    <a:pt x="1792" y="764"/>
                  </a:lnTo>
                  <a:lnTo>
                    <a:pt x="1796" y="765"/>
                  </a:lnTo>
                  <a:lnTo>
                    <a:pt x="1800" y="765"/>
                  </a:lnTo>
                  <a:lnTo>
                    <a:pt x="1804" y="765"/>
                  </a:lnTo>
                  <a:lnTo>
                    <a:pt x="1807" y="764"/>
                  </a:lnTo>
                  <a:lnTo>
                    <a:pt x="1811" y="764"/>
                  </a:lnTo>
                  <a:lnTo>
                    <a:pt x="1813" y="763"/>
                  </a:lnTo>
                  <a:lnTo>
                    <a:pt x="1816" y="760"/>
                  </a:lnTo>
                  <a:lnTo>
                    <a:pt x="1818" y="759"/>
                  </a:lnTo>
                  <a:lnTo>
                    <a:pt x="1821" y="758"/>
                  </a:lnTo>
                  <a:lnTo>
                    <a:pt x="1824" y="758"/>
                  </a:lnTo>
                  <a:lnTo>
                    <a:pt x="1828" y="756"/>
                  </a:lnTo>
                  <a:lnTo>
                    <a:pt x="1830" y="755"/>
                  </a:lnTo>
                  <a:lnTo>
                    <a:pt x="1833" y="755"/>
                  </a:lnTo>
                  <a:lnTo>
                    <a:pt x="1837" y="754"/>
                  </a:lnTo>
                  <a:lnTo>
                    <a:pt x="1838" y="751"/>
                  </a:lnTo>
                  <a:lnTo>
                    <a:pt x="1841" y="750"/>
                  </a:lnTo>
                  <a:lnTo>
                    <a:pt x="1842" y="746"/>
                  </a:lnTo>
                  <a:lnTo>
                    <a:pt x="1843" y="743"/>
                  </a:lnTo>
                  <a:lnTo>
                    <a:pt x="1843" y="739"/>
                  </a:lnTo>
                  <a:lnTo>
                    <a:pt x="1845" y="737"/>
                  </a:lnTo>
                  <a:lnTo>
                    <a:pt x="1845" y="733"/>
                  </a:lnTo>
                  <a:lnTo>
                    <a:pt x="1846" y="730"/>
                  </a:lnTo>
                  <a:lnTo>
                    <a:pt x="1847" y="727"/>
                  </a:lnTo>
                  <a:lnTo>
                    <a:pt x="1850" y="726"/>
                  </a:lnTo>
                  <a:lnTo>
                    <a:pt x="1852" y="725"/>
                  </a:lnTo>
                  <a:lnTo>
                    <a:pt x="1856" y="723"/>
                  </a:lnTo>
                  <a:lnTo>
                    <a:pt x="1860" y="723"/>
                  </a:lnTo>
                  <a:lnTo>
                    <a:pt x="1864" y="723"/>
                  </a:lnTo>
                  <a:lnTo>
                    <a:pt x="1868" y="725"/>
                  </a:lnTo>
                  <a:lnTo>
                    <a:pt x="1871" y="725"/>
                  </a:lnTo>
                  <a:lnTo>
                    <a:pt x="1875" y="725"/>
                  </a:lnTo>
                  <a:lnTo>
                    <a:pt x="1877" y="723"/>
                  </a:lnTo>
                  <a:lnTo>
                    <a:pt x="1880" y="722"/>
                  </a:lnTo>
                  <a:lnTo>
                    <a:pt x="1883" y="720"/>
                  </a:lnTo>
                  <a:lnTo>
                    <a:pt x="1885" y="720"/>
                  </a:lnTo>
                  <a:lnTo>
                    <a:pt x="1889" y="720"/>
                  </a:lnTo>
                  <a:lnTo>
                    <a:pt x="1893" y="720"/>
                  </a:lnTo>
                  <a:lnTo>
                    <a:pt x="1897" y="721"/>
                  </a:lnTo>
                  <a:lnTo>
                    <a:pt x="1901" y="721"/>
                  </a:lnTo>
                  <a:lnTo>
                    <a:pt x="1904" y="722"/>
                  </a:lnTo>
                  <a:lnTo>
                    <a:pt x="1907" y="722"/>
                  </a:lnTo>
                  <a:lnTo>
                    <a:pt x="1910" y="723"/>
                  </a:lnTo>
                  <a:lnTo>
                    <a:pt x="1914" y="725"/>
                  </a:lnTo>
                  <a:lnTo>
                    <a:pt x="1917" y="726"/>
                  </a:lnTo>
                  <a:lnTo>
                    <a:pt x="1919" y="727"/>
                  </a:lnTo>
                  <a:lnTo>
                    <a:pt x="1922" y="729"/>
                  </a:lnTo>
                  <a:lnTo>
                    <a:pt x="1924" y="730"/>
                  </a:lnTo>
                  <a:lnTo>
                    <a:pt x="1928" y="731"/>
                  </a:lnTo>
                  <a:lnTo>
                    <a:pt x="1931" y="731"/>
                  </a:lnTo>
                  <a:lnTo>
                    <a:pt x="1935" y="733"/>
                  </a:lnTo>
                  <a:lnTo>
                    <a:pt x="1936" y="733"/>
                  </a:lnTo>
                  <a:lnTo>
                    <a:pt x="1938" y="734"/>
                  </a:lnTo>
                  <a:lnTo>
                    <a:pt x="1939" y="735"/>
                  </a:lnTo>
                  <a:lnTo>
                    <a:pt x="1940" y="739"/>
                  </a:lnTo>
                  <a:lnTo>
                    <a:pt x="1942" y="742"/>
                  </a:lnTo>
                  <a:lnTo>
                    <a:pt x="1940" y="746"/>
                  </a:lnTo>
                  <a:lnTo>
                    <a:pt x="1939" y="748"/>
                  </a:lnTo>
                  <a:lnTo>
                    <a:pt x="1938" y="752"/>
                  </a:lnTo>
                  <a:lnTo>
                    <a:pt x="1936" y="755"/>
                  </a:lnTo>
                  <a:lnTo>
                    <a:pt x="1936" y="756"/>
                  </a:lnTo>
                  <a:lnTo>
                    <a:pt x="1935" y="758"/>
                  </a:lnTo>
                  <a:lnTo>
                    <a:pt x="1936" y="759"/>
                  </a:lnTo>
                  <a:lnTo>
                    <a:pt x="1936" y="760"/>
                  </a:lnTo>
                  <a:lnTo>
                    <a:pt x="1939" y="760"/>
                  </a:lnTo>
                  <a:lnTo>
                    <a:pt x="1944" y="760"/>
                  </a:lnTo>
                  <a:lnTo>
                    <a:pt x="1947" y="761"/>
                  </a:lnTo>
                  <a:lnTo>
                    <a:pt x="1951" y="761"/>
                  </a:lnTo>
                  <a:lnTo>
                    <a:pt x="1953" y="763"/>
                  </a:lnTo>
                  <a:lnTo>
                    <a:pt x="1957" y="764"/>
                  </a:lnTo>
                  <a:lnTo>
                    <a:pt x="1960" y="764"/>
                  </a:lnTo>
                  <a:lnTo>
                    <a:pt x="1962" y="765"/>
                  </a:lnTo>
                  <a:lnTo>
                    <a:pt x="1965" y="768"/>
                  </a:lnTo>
                  <a:lnTo>
                    <a:pt x="1966" y="769"/>
                  </a:lnTo>
                  <a:lnTo>
                    <a:pt x="1966" y="773"/>
                  </a:lnTo>
                  <a:lnTo>
                    <a:pt x="1968" y="777"/>
                  </a:lnTo>
                  <a:lnTo>
                    <a:pt x="1968" y="780"/>
                  </a:lnTo>
                  <a:lnTo>
                    <a:pt x="1968" y="784"/>
                  </a:lnTo>
                  <a:lnTo>
                    <a:pt x="1968" y="788"/>
                  </a:lnTo>
                  <a:lnTo>
                    <a:pt x="1968" y="792"/>
                  </a:lnTo>
                  <a:lnTo>
                    <a:pt x="1968" y="795"/>
                  </a:lnTo>
                  <a:lnTo>
                    <a:pt x="1966" y="799"/>
                  </a:lnTo>
                  <a:lnTo>
                    <a:pt x="1965" y="802"/>
                  </a:lnTo>
                  <a:lnTo>
                    <a:pt x="1965" y="806"/>
                  </a:lnTo>
                  <a:lnTo>
                    <a:pt x="1964" y="809"/>
                  </a:lnTo>
                  <a:lnTo>
                    <a:pt x="1962" y="812"/>
                  </a:lnTo>
                  <a:lnTo>
                    <a:pt x="1961" y="815"/>
                  </a:lnTo>
                  <a:lnTo>
                    <a:pt x="1960" y="818"/>
                  </a:lnTo>
                  <a:lnTo>
                    <a:pt x="1960" y="822"/>
                  </a:lnTo>
                  <a:lnTo>
                    <a:pt x="1960" y="826"/>
                  </a:lnTo>
                  <a:lnTo>
                    <a:pt x="1961" y="828"/>
                  </a:lnTo>
                  <a:lnTo>
                    <a:pt x="1962" y="831"/>
                  </a:lnTo>
                  <a:lnTo>
                    <a:pt x="1964" y="833"/>
                  </a:lnTo>
                  <a:lnTo>
                    <a:pt x="1965" y="836"/>
                  </a:lnTo>
                  <a:lnTo>
                    <a:pt x="1964" y="839"/>
                  </a:lnTo>
                  <a:lnTo>
                    <a:pt x="1962" y="841"/>
                  </a:lnTo>
                  <a:lnTo>
                    <a:pt x="1959" y="843"/>
                  </a:lnTo>
                  <a:lnTo>
                    <a:pt x="1956" y="843"/>
                  </a:lnTo>
                  <a:lnTo>
                    <a:pt x="1952" y="844"/>
                  </a:lnTo>
                  <a:lnTo>
                    <a:pt x="1949" y="845"/>
                  </a:lnTo>
                  <a:lnTo>
                    <a:pt x="1947" y="847"/>
                  </a:lnTo>
                  <a:lnTo>
                    <a:pt x="1944" y="849"/>
                  </a:lnTo>
                  <a:lnTo>
                    <a:pt x="1943" y="850"/>
                  </a:lnTo>
                  <a:lnTo>
                    <a:pt x="1942" y="853"/>
                  </a:lnTo>
                  <a:lnTo>
                    <a:pt x="1940" y="856"/>
                  </a:lnTo>
                  <a:lnTo>
                    <a:pt x="1939" y="860"/>
                  </a:lnTo>
                  <a:lnTo>
                    <a:pt x="1939" y="864"/>
                  </a:lnTo>
                  <a:lnTo>
                    <a:pt x="1939" y="867"/>
                  </a:lnTo>
                  <a:lnTo>
                    <a:pt x="1942" y="870"/>
                  </a:lnTo>
                  <a:lnTo>
                    <a:pt x="1943" y="873"/>
                  </a:lnTo>
                  <a:lnTo>
                    <a:pt x="1944" y="875"/>
                  </a:lnTo>
                  <a:lnTo>
                    <a:pt x="1945" y="878"/>
                  </a:lnTo>
                  <a:lnTo>
                    <a:pt x="1947" y="881"/>
                  </a:lnTo>
                  <a:lnTo>
                    <a:pt x="1948" y="883"/>
                  </a:lnTo>
                  <a:lnTo>
                    <a:pt x="1949" y="886"/>
                  </a:lnTo>
                  <a:lnTo>
                    <a:pt x="1951" y="888"/>
                  </a:lnTo>
                  <a:lnTo>
                    <a:pt x="1952" y="891"/>
                  </a:lnTo>
                  <a:lnTo>
                    <a:pt x="1951" y="894"/>
                  </a:lnTo>
                  <a:lnTo>
                    <a:pt x="1949" y="896"/>
                  </a:lnTo>
                  <a:lnTo>
                    <a:pt x="1948" y="899"/>
                  </a:lnTo>
                  <a:lnTo>
                    <a:pt x="1947" y="901"/>
                  </a:lnTo>
                  <a:lnTo>
                    <a:pt x="1945" y="904"/>
                  </a:lnTo>
                  <a:lnTo>
                    <a:pt x="1944" y="907"/>
                  </a:lnTo>
                  <a:lnTo>
                    <a:pt x="1943" y="909"/>
                  </a:lnTo>
                  <a:lnTo>
                    <a:pt x="1942" y="912"/>
                  </a:lnTo>
                  <a:lnTo>
                    <a:pt x="1940" y="915"/>
                  </a:lnTo>
                  <a:lnTo>
                    <a:pt x="1939" y="917"/>
                  </a:lnTo>
                  <a:lnTo>
                    <a:pt x="1936" y="920"/>
                  </a:lnTo>
                  <a:lnTo>
                    <a:pt x="1934" y="921"/>
                  </a:lnTo>
                  <a:lnTo>
                    <a:pt x="1931" y="922"/>
                  </a:lnTo>
                  <a:lnTo>
                    <a:pt x="1930" y="924"/>
                  </a:lnTo>
                  <a:lnTo>
                    <a:pt x="1926" y="925"/>
                  </a:lnTo>
                  <a:lnTo>
                    <a:pt x="1923" y="925"/>
                  </a:lnTo>
                  <a:lnTo>
                    <a:pt x="1922" y="928"/>
                  </a:lnTo>
                  <a:lnTo>
                    <a:pt x="1922" y="932"/>
                  </a:lnTo>
                  <a:lnTo>
                    <a:pt x="1923" y="934"/>
                  </a:lnTo>
                  <a:lnTo>
                    <a:pt x="1924" y="937"/>
                  </a:lnTo>
                  <a:lnTo>
                    <a:pt x="1924" y="941"/>
                  </a:lnTo>
                  <a:lnTo>
                    <a:pt x="1924" y="945"/>
                  </a:lnTo>
                  <a:lnTo>
                    <a:pt x="1926" y="949"/>
                  </a:lnTo>
                  <a:lnTo>
                    <a:pt x="1926" y="953"/>
                  </a:lnTo>
                  <a:lnTo>
                    <a:pt x="1924" y="955"/>
                  </a:lnTo>
                  <a:lnTo>
                    <a:pt x="1923" y="959"/>
                  </a:lnTo>
                  <a:lnTo>
                    <a:pt x="1922" y="962"/>
                  </a:lnTo>
                  <a:lnTo>
                    <a:pt x="1921" y="963"/>
                  </a:lnTo>
                  <a:lnTo>
                    <a:pt x="1918" y="966"/>
                  </a:lnTo>
                  <a:lnTo>
                    <a:pt x="1917" y="968"/>
                  </a:lnTo>
                  <a:lnTo>
                    <a:pt x="1914" y="970"/>
                  </a:lnTo>
                  <a:lnTo>
                    <a:pt x="1913" y="972"/>
                  </a:lnTo>
                  <a:lnTo>
                    <a:pt x="1911" y="975"/>
                  </a:lnTo>
                  <a:lnTo>
                    <a:pt x="1910" y="977"/>
                  </a:lnTo>
                  <a:lnTo>
                    <a:pt x="1909" y="980"/>
                  </a:lnTo>
                  <a:lnTo>
                    <a:pt x="1907" y="984"/>
                  </a:lnTo>
                  <a:lnTo>
                    <a:pt x="1906" y="987"/>
                  </a:lnTo>
                  <a:lnTo>
                    <a:pt x="1906" y="991"/>
                  </a:lnTo>
                  <a:lnTo>
                    <a:pt x="1905" y="994"/>
                  </a:lnTo>
                  <a:lnTo>
                    <a:pt x="1905" y="998"/>
                  </a:lnTo>
                  <a:lnTo>
                    <a:pt x="1905" y="1001"/>
                  </a:lnTo>
                  <a:lnTo>
                    <a:pt x="1910" y="1008"/>
                  </a:lnTo>
                  <a:lnTo>
                    <a:pt x="1913" y="1013"/>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23">
              <a:extLst>
                <a:ext uri="{FF2B5EF4-FFF2-40B4-BE49-F238E27FC236}">
                  <a16:creationId xmlns:a16="http://schemas.microsoft.com/office/drawing/2014/main" id="{D065253D-0F42-477A-814E-D1E452D28E6F}"/>
                </a:ext>
              </a:extLst>
            </p:cNvPr>
            <p:cNvSpPr>
              <a:spLocks/>
            </p:cNvSpPr>
            <p:nvPr/>
          </p:nvSpPr>
          <p:spPr bwMode="auto">
            <a:xfrm>
              <a:off x="1646" y="1685"/>
              <a:ext cx="1970" cy="1437"/>
            </a:xfrm>
            <a:custGeom>
              <a:avLst/>
              <a:gdLst>
                <a:gd name="T0" fmla="*/ 971 w 1970"/>
                <a:gd name="T1" fmla="*/ 12 h 1437"/>
                <a:gd name="T2" fmla="*/ 1078 w 1970"/>
                <a:gd name="T3" fmla="*/ 38 h 1437"/>
                <a:gd name="T4" fmla="*/ 1175 w 1970"/>
                <a:gd name="T5" fmla="*/ 61 h 1437"/>
                <a:gd name="T6" fmla="*/ 1161 w 1970"/>
                <a:gd name="T7" fmla="*/ 144 h 1437"/>
                <a:gd name="T8" fmla="*/ 1104 w 1970"/>
                <a:gd name="T9" fmla="*/ 192 h 1437"/>
                <a:gd name="T10" fmla="*/ 1089 w 1970"/>
                <a:gd name="T11" fmla="*/ 285 h 1437"/>
                <a:gd name="T12" fmla="*/ 1157 w 1970"/>
                <a:gd name="T13" fmla="*/ 454 h 1437"/>
                <a:gd name="T14" fmla="*/ 1237 w 1970"/>
                <a:gd name="T15" fmla="*/ 453 h 1437"/>
                <a:gd name="T16" fmla="*/ 1334 w 1970"/>
                <a:gd name="T17" fmla="*/ 302 h 1437"/>
                <a:gd name="T18" fmla="*/ 1423 w 1970"/>
                <a:gd name="T19" fmla="*/ 301 h 1437"/>
                <a:gd name="T20" fmla="*/ 1487 w 1970"/>
                <a:gd name="T21" fmla="*/ 349 h 1437"/>
                <a:gd name="T22" fmla="*/ 1964 w 1970"/>
                <a:gd name="T23" fmla="*/ 835 h 1437"/>
                <a:gd name="T24" fmla="*/ 1749 w 1970"/>
                <a:gd name="T25" fmla="*/ 940 h 1437"/>
                <a:gd name="T26" fmla="*/ 1600 w 1970"/>
                <a:gd name="T27" fmla="*/ 870 h 1437"/>
                <a:gd name="T28" fmla="*/ 1474 w 1970"/>
                <a:gd name="T29" fmla="*/ 785 h 1437"/>
                <a:gd name="T30" fmla="*/ 1448 w 1970"/>
                <a:gd name="T31" fmla="*/ 746 h 1437"/>
                <a:gd name="T32" fmla="*/ 1385 w 1970"/>
                <a:gd name="T33" fmla="*/ 751 h 1437"/>
                <a:gd name="T34" fmla="*/ 1334 w 1970"/>
                <a:gd name="T35" fmla="*/ 751 h 1437"/>
                <a:gd name="T36" fmla="*/ 1287 w 1970"/>
                <a:gd name="T37" fmla="*/ 751 h 1437"/>
                <a:gd name="T38" fmla="*/ 1235 w 1970"/>
                <a:gd name="T39" fmla="*/ 741 h 1437"/>
                <a:gd name="T40" fmla="*/ 1182 w 1970"/>
                <a:gd name="T41" fmla="*/ 777 h 1437"/>
                <a:gd name="T42" fmla="*/ 1114 w 1970"/>
                <a:gd name="T43" fmla="*/ 750 h 1437"/>
                <a:gd name="T44" fmla="*/ 1066 w 1970"/>
                <a:gd name="T45" fmla="*/ 699 h 1437"/>
                <a:gd name="T46" fmla="*/ 1002 w 1970"/>
                <a:gd name="T47" fmla="*/ 714 h 1437"/>
                <a:gd name="T48" fmla="*/ 939 w 1970"/>
                <a:gd name="T49" fmla="*/ 811 h 1437"/>
                <a:gd name="T50" fmla="*/ 875 w 1970"/>
                <a:gd name="T51" fmla="*/ 856 h 1437"/>
                <a:gd name="T52" fmla="*/ 811 w 1970"/>
                <a:gd name="T53" fmla="*/ 861 h 1437"/>
                <a:gd name="T54" fmla="*/ 763 w 1970"/>
                <a:gd name="T55" fmla="*/ 817 h 1437"/>
                <a:gd name="T56" fmla="*/ 717 w 1970"/>
                <a:gd name="T57" fmla="*/ 793 h 1437"/>
                <a:gd name="T58" fmla="*/ 613 w 1970"/>
                <a:gd name="T59" fmla="*/ 785 h 1437"/>
                <a:gd name="T60" fmla="*/ 617 w 1970"/>
                <a:gd name="T61" fmla="*/ 865 h 1437"/>
                <a:gd name="T62" fmla="*/ 723 w 1970"/>
                <a:gd name="T63" fmla="*/ 900 h 1437"/>
                <a:gd name="T64" fmla="*/ 658 w 1970"/>
                <a:gd name="T65" fmla="*/ 1012 h 1437"/>
                <a:gd name="T66" fmla="*/ 543 w 1970"/>
                <a:gd name="T67" fmla="*/ 1047 h 1437"/>
                <a:gd name="T68" fmla="*/ 499 w 1970"/>
                <a:gd name="T69" fmla="*/ 1080 h 1437"/>
                <a:gd name="T70" fmla="*/ 455 w 1970"/>
                <a:gd name="T71" fmla="*/ 1114 h 1437"/>
                <a:gd name="T72" fmla="*/ 430 w 1970"/>
                <a:gd name="T73" fmla="*/ 1140 h 1437"/>
                <a:gd name="T74" fmla="*/ 463 w 1970"/>
                <a:gd name="T75" fmla="*/ 1161 h 1437"/>
                <a:gd name="T76" fmla="*/ 494 w 1970"/>
                <a:gd name="T77" fmla="*/ 1221 h 1437"/>
                <a:gd name="T78" fmla="*/ 456 w 1970"/>
                <a:gd name="T79" fmla="*/ 1234 h 1437"/>
                <a:gd name="T80" fmla="*/ 418 w 1970"/>
                <a:gd name="T81" fmla="*/ 1256 h 1437"/>
                <a:gd name="T82" fmla="*/ 430 w 1970"/>
                <a:gd name="T83" fmla="*/ 1285 h 1437"/>
                <a:gd name="T84" fmla="*/ 435 w 1970"/>
                <a:gd name="T85" fmla="*/ 1331 h 1437"/>
                <a:gd name="T86" fmla="*/ 410 w 1970"/>
                <a:gd name="T87" fmla="*/ 1362 h 1437"/>
                <a:gd name="T88" fmla="*/ 397 w 1970"/>
                <a:gd name="T89" fmla="*/ 1393 h 1437"/>
                <a:gd name="T90" fmla="*/ 400 w 1970"/>
                <a:gd name="T91" fmla="*/ 1430 h 1437"/>
                <a:gd name="T92" fmla="*/ 330 w 1970"/>
                <a:gd name="T93" fmla="*/ 1390 h 1437"/>
                <a:gd name="T94" fmla="*/ 264 w 1970"/>
                <a:gd name="T95" fmla="*/ 1347 h 1437"/>
                <a:gd name="T96" fmla="*/ 178 w 1970"/>
                <a:gd name="T97" fmla="*/ 1283 h 1437"/>
                <a:gd name="T98" fmla="*/ 143 w 1970"/>
                <a:gd name="T99" fmla="*/ 1259 h 1437"/>
                <a:gd name="T100" fmla="*/ 152 w 1970"/>
                <a:gd name="T101" fmla="*/ 1218 h 1437"/>
                <a:gd name="T102" fmla="*/ 161 w 1970"/>
                <a:gd name="T103" fmla="*/ 1167 h 1437"/>
                <a:gd name="T104" fmla="*/ 134 w 1970"/>
                <a:gd name="T105" fmla="*/ 1125 h 1437"/>
                <a:gd name="T106" fmla="*/ 74 w 1970"/>
                <a:gd name="T107" fmla="*/ 1089 h 1437"/>
                <a:gd name="T108" fmla="*/ 8 w 1970"/>
                <a:gd name="T109" fmla="*/ 1057 h 1437"/>
                <a:gd name="T110" fmla="*/ 184 w 1970"/>
                <a:gd name="T111" fmla="*/ 560 h 1437"/>
                <a:gd name="T112" fmla="*/ 339 w 1970"/>
                <a:gd name="T113" fmla="*/ 362 h 1437"/>
                <a:gd name="T114" fmla="*/ 379 w 1970"/>
                <a:gd name="T115" fmla="*/ 65 h 1437"/>
                <a:gd name="T116" fmla="*/ 444 w 1970"/>
                <a:gd name="T117" fmla="*/ 176 h 1437"/>
                <a:gd name="T118" fmla="*/ 533 w 1970"/>
                <a:gd name="T119" fmla="*/ 309 h 1437"/>
                <a:gd name="T120" fmla="*/ 639 w 1970"/>
                <a:gd name="T121" fmla="*/ 375 h 1437"/>
                <a:gd name="T122" fmla="*/ 801 w 1970"/>
                <a:gd name="T123" fmla="*/ 320 h 1437"/>
                <a:gd name="T124" fmla="*/ 722 w 1970"/>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0" h="1437">
                  <a:moveTo>
                    <a:pt x="854" y="59"/>
                  </a:moveTo>
                  <a:lnTo>
                    <a:pt x="857" y="57"/>
                  </a:lnTo>
                  <a:lnTo>
                    <a:pt x="860" y="56"/>
                  </a:lnTo>
                  <a:lnTo>
                    <a:pt x="861" y="55"/>
                  </a:lnTo>
                  <a:lnTo>
                    <a:pt x="863" y="53"/>
                  </a:lnTo>
                  <a:lnTo>
                    <a:pt x="865" y="53"/>
                  </a:lnTo>
                  <a:lnTo>
                    <a:pt x="866" y="55"/>
                  </a:lnTo>
                  <a:lnTo>
                    <a:pt x="869" y="55"/>
                  </a:lnTo>
                  <a:lnTo>
                    <a:pt x="870" y="56"/>
                  </a:lnTo>
                  <a:lnTo>
                    <a:pt x="871" y="56"/>
                  </a:lnTo>
                  <a:lnTo>
                    <a:pt x="874" y="59"/>
                  </a:lnTo>
                  <a:lnTo>
                    <a:pt x="875" y="59"/>
                  </a:lnTo>
                  <a:lnTo>
                    <a:pt x="877" y="60"/>
                  </a:lnTo>
                  <a:lnTo>
                    <a:pt x="878" y="61"/>
                  </a:lnTo>
                  <a:lnTo>
                    <a:pt x="880" y="63"/>
                  </a:lnTo>
                  <a:lnTo>
                    <a:pt x="883" y="63"/>
                  </a:lnTo>
                  <a:lnTo>
                    <a:pt x="884" y="64"/>
                  </a:lnTo>
                  <a:lnTo>
                    <a:pt x="887" y="64"/>
                  </a:lnTo>
                  <a:lnTo>
                    <a:pt x="891" y="65"/>
                  </a:lnTo>
                  <a:lnTo>
                    <a:pt x="894" y="65"/>
                  </a:lnTo>
                  <a:lnTo>
                    <a:pt x="897" y="65"/>
                  </a:lnTo>
                  <a:lnTo>
                    <a:pt x="899" y="65"/>
                  </a:lnTo>
                  <a:lnTo>
                    <a:pt x="900" y="65"/>
                  </a:lnTo>
                  <a:lnTo>
                    <a:pt x="901" y="65"/>
                  </a:lnTo>
                  <a:lnTo>
                    <a:pt x="904" y="65"/>
                  </a:lnTo>
                  <a:lnTo>
                    <a:pt x="907" y="65"/>
                  </a:lnTo>
                  <a:lnTo>
                    <a:pt x="909" y="65"/>
                  </a:lnTo>
                  <a:lnTo>
                    <a:pt x="912" y="64"/>
                  </a:lnTo>
                  <a:lnTo>
                    <a:pt x="913" y="64"/>
                  </a:lnTo>
                  <a:lnTo>
                    <a:pt x="916" y="65"/>
                  </a:lnTo>
                  <a:lnTo>
                    <a:pt x="917" y="65"/>
                  </a:lnTo>
                  <a:lnTo>
                    <a:pt x="920" y="65"/>
                  </a:lnTo>
                  <a:lnTo>
                    <a:pt x="924" y="65"/>
                  </a:lnTo>
                  <a:lnTo>
                    <a:pt x="925" y="65"/>
                  </a:lnTo>
                  <a:lnTo>
                    <a:pt x="926" y="65"/>
                  </a:lnTo>
                  <a:lnTo>
                    <a:pt x="929" y="65"/>
                  </a:lnTo>
                  <a:lnTo>
                    <a:pt x="932" y="64"/>
                  </a:lnTo>
                  <a:lnTo>
                    <a:pt x="933" y="64"/>
                  </a:lnTo>
                  <a:lnTo>
                    <a:pt x="935" y="64"/>
                  </a:lnTo>
                  <a:lnTo>
                    <a:pt x="938" y="63"/>
                  </a:lnTo>
                  <a:lnTo>
                    <a:pt x="939" y="63"/>
                  </a:lnTo>
                  <a:lnTo>
                    <a:pt x="941" y="61"/>
                  </a:lnTo>
                  <a:lnTo>
                    <a:pt x="942" y="61"/>
                  </a:lnTo>
                  <a:lnTo>
                    <a:pt x="945" y="60"/>
                  </a:lnTo>
                  <a:lnTo>
                    <a:pt x="946" y="59"/>
                  </a:lnTo>
                  <a:lnTo>
                    <a:pt x="947" y="59"/>
                  </a:lnTo>
                  <a:lnTo>
                    <a:pt x="949" y="57"/>
                  </a:lnTo>
                  <a:lnTo>
                    <a:pt x="950" y="56"/>
                  </a:lnTo>
                  <a:lnTo>
                    <a:pt x="951" y="55"/>
                  </a:lnTo>
                  <a:lnTo>
                    <a:pt x="951" y="53"/>
                  </a:lnTo>
                  <a:lnTo>
                    <a:pt x="951" y="52"/>
                  </a:lnTo>
                  <a:lnTo>
                    <a:pt x="953" y="51"/>
                  </a:lnTo>
                  <a:lnTo>
                    <a:pt x="953" y="49"/>
                  </a:lnTo>
                  <a:lnTo>
                    <a:pt x="953" y="47"/>
                  </a:lnTo>
                  <a:lnTo>
                    <a:pt x="953" y="46"/>
                  </a:lnTo>
                  <a:lnTo>
                    <a:pt x="954" y="44"/>
                  </a:lnTo>
                  <a:lnTo>
                    <a:pt x="954" y="43"/>
                  </a:lnTo>
                  <a:lnTo>
                    <a:pt x="954" y="40"/>
                  </a:lnTo>
                  <a:lnTo>
                    <a:pt x="955" y="39"/>
                  </a:lnTo>
                  <a:lnTo>
                    <a:pt x="955" y="36"/>
                  </a:lnTo>
                  <a:lnTo>
                    <a:pt x="955" y="35"/>
                  </a:lnTo>
                  <a:lnTo>
                    <a:pt x="955" y="34"/>
                  </a:lnTo>
                  <a:lnTo>
                    <a:pt x="955" y="32"/>
                  </a:lnTo>
                  <a:lnTo>
                    <a:pt x="955" y="31"/>
                  </a:lnTo>
                  <a:lnTo>
                    <a:pt x="956" y="30"/>
                  </a:lnTo>
                  <a:lnTo>
                    <a:pt x="956" y="29"/>
                  </a:lnTo>
                  <a:lnTo>
                    <a:pt x="958" y="27"/>
                  </a:lnTo>
                  <a:lnTo>
                    <a:pt x="958" y="26"/>
                  </a:lnTo>
                  <a:lnTo>
                    <a:pt x="959" y="25"/>
                  </a:lnTo>
                  <a:lnTo>
                    <a:pt x="959" y="23"/>
                  </a:lnTo>
                  <a:lnTo>
                    <a:pt x="960" y="22"/>
                  </a:lnTo>
                  <a:lnTo>
                    <a:pt x="960" y="21"/>
                  </a:lnTo>
                  <a:lnTo>
                    <a:pt x="962" y="21"/>
                  </a:lnTo>
                  <a:lnTo>
                    <a:pt x="963" y="18"/>
                  </a:lnTo>
                  <a:lnTo>
                    <a:pt x="964" y="17"/>
                  </a:lnTo>
                  <a:lnTo>
                    <a:pt x="966" y="15"/>
                  </a:lnTo>
                  <a:lnTo>
                    <a:pt x="967" y="14"/>
                  </a:lnTo>
                  <a:lnTo>
                    <a:pt x="968" y="14"/>
                  </a:lnTo>
                  <a:lnTo>
                    <a:pt x="970" y="13"/>
                  </a:lnTo>
                  <a:lnTo>
                    <a:pt x="971" y="12"/>
                  </a:lnTo>
                  <a:lnTo>
                    <a:pt x="972" y="12"/>
                  </a:lnTo>
                  <a:lnTo>
                    <a:pt x="973" y="12"/>
                  </a:lnTo>
                  <a:lnTo>
                    <a:pt x="975" y="12"/>
                  </a:lnTo>
                  <a:lnTo>
                    <a:pt x="976" y="12"/>
                  </a:lnTo>
                  <a:lnTo>
                    <a:pt x="979" y="12"/>
                  </a:lnTo>
                  <a:lnTo>
                    <a:pt x="980" y="12"/>
                  </a:lnTo>
                  <a:lnTo>
                    <a:pt x="981" y="12"/>
                  </a:lnTo>
                  <a:lnTo>
                    <a:pt x="983" y="12"/>
                  </a:lnTo>
                  <a:lnTo>
                    <a:pt x="984" y="12"/>
                  </a:lnTo>
                  <a:lnTo>
                    <a:pt x="985" y="12"/>
                  </a:lnTo>
                  <a:lnTo>
                    <a:pt x="987" y="12"/>
                  </a:lnTo>
                  <a:lnTo>
                    <a:pt x="988" y="12"/>
                  </a:lnTo>
                  <a:lnTo>
                    <a:pt x="989" y="12"/>
                  </a:lnTo>
                  <a:lnTo>
                    <a:pt x="990" y="12"/>
                  </a:lnTo>
                  <a:lnTo>
                    <a:pt x="992" y="12"/>
                  </a:lnTo>
                  <a:lnTo>
                    <a:pt x="993" y="12"/>
                  </a:lnTo>
                  <a:lnTo>
                    <a:pt x="994" y="10"/>
                  </a:lnTo>
                  <a:lnTo>
                    <a:pt x="996" y="10"/>
                  </a:lnTo>
                  <a:lnTo>
                    <a:pt x="997" y="10"/>
                  </a:lnTo>
                  <a:lnTo>
                    <a:pt x="998" y="9"/>
                  </a:lnTo>
                  <a:lnTo>
                    <a:pt x="1000" y="9"/>
                  </a:lnTo>
                  <a:lnTo>
                    <a:pt x="1001" y="9"/>
                  </a:lnTo>
                  <a:lnTo>
                    <a:pt x="1002" y="8"/>
                  </a:lnTo>
                  <a:lnTo>
                    <a:pt x="1004" y="8"/>
                  </a:lnTo>
                  <a:lnTo>
                    <a:pt x="1005" y="8"/>
                  </a:lnTo>
                  <a:lnTo>
                    <a:pt x="1006" y="8"/>
                  </a:lnTo>
                  <a:lnTo>
                    <a:pt x="1008" y="8"/>
                  </a:lnTo>
                  <a:lnTo>
                    <a:pt x="1009" y="6"/>
                  </a:lnTo>
                  <a:lnTo>
                    <a:pt x="1010" y="6"/>
                  </a:lnTo>
                  <a:lnTo>
                    <a:pt x="1011" y="6"/>
                  </a:lnTo>
                  <a:lnTo>
                    <a:pt x="1013" y="8"/>
                  </a:lnTo>
                  <a:lnTo>
                    <a:pt x="1014" y="8"/>
                  </a:lnTo>
                  <a:lnTo>
                    <a:pt x="1015" y="8"/>
                  </a:lnTo>
                  <a:lnTo>
                    <a:pt x="1017" y="8"/>
                  </a:lnTo>
                  <a:lnTo>
                    <a:pt x="1018" y="9"/>
                  </a:lnTo>
                  <a:lnTo>
                    <a:pt x="1019" y="9"/>
                  </a:lnTo>
                  <a:lnTo>
                    <a:pt x="1021" y="9"/>
                  </a:lnTo>
                  <a:lnTo>
                    <a:pt x="1022" y="9"/>
                  </a:lnTo>
                  <a:lnTo>
                    <a:pt x="1023" y="10"/>
                  </a:lnTo>
                  <a:lnTo>
                    <a:pt x="1025" y="10"/>
                  </a:lnTo>
                  <a:lnTo>
                    <a:pt x="1026" y="10"/>
                  </a:lnTo>
                  <a:lnTo>
                    <a:pt x="1027" y="10"/>
                  </a:lnTo>
                  <a:lnTo>
                    <a:pt x="1028" y="10"/>
                  </a:lnTo>
                  <a:lnTo>
                    <a:pt x="1030" y="10"/>
                  </a:lnTo>
                  <a:lnTo>
                    <a:pt x="1031" y="12"/>
                  </a:lnTo>
                  <a:lnTo>
                    <a:pt x="1032" y="12"/>
                  </a:lnTo>
                  <a:lnTo>
                    <a:pt x="1034" y="13"/>
                  </a:lnTo>
                  <a:lnTo>
                    <a:pt x="1035" y="13"/>
                  </a:lnTo>
                  <a:lnTo>
                    <a:pt x="1036" y="14"/>
                  </a:lnTo>
                  <a:lnTo>
                    <a:pt x="1038" y="14"/>
                  </a:lnTo>
                  <a:lnTo>
                    <a:pt x="1039" y="14"/>
                  </a:lnTo>
                  <a:lnTo>
                    <a:pt x="1040" y="15"/>
                  </a:lnTo>
                  <a:lnTo>
                    <a:pt x="1042" y="15"/>
                  </a:lnTo>
                  <a:lnTo>
                    <a:pt x="1043" y="15"/>
                  </a:lnTo>
                  <a:lnTo>
                    <a:pt x="1043" y="17"/>
                  </a:lnTo>
                  <a:lnTo>
                    <a:pt x="1044" y="18"/>
                  </a:lnTo>
                  <a:lnTo>
                    <a:pt x="1046" y="18"/>
                  </a:lnTo>
                  <a:lnTo>
                    <a:pt x="1047" y="19"/>
                  </a:lnTo>
                  <a:lnTo>
                    <a:pt x="1047" y="21"/>
                  </a:lnTo>
                  <a:lnTo>
                    <a:pt x="1048" y="22"/>
                  </a:lnTo>
                  <a:lnTo>
                    <a:pt x="1049" y="23"/>
                  </a:lnTo>
                  <a:lnTo>
                    <a:pt x="1051" y="23"/>
                  </a:lnTo>
                  <a:lnTo>
                    <a:pt x="1052" y="25"/>
                  </a:lnTo>
                  <a:lnTo>
                    <a:pt x="1053" y="26"/>
                  </a:lnTo>
                  <a:lnTo>
                    <a:pt x="1056" y="26"/>
                  </a:lnTo>
                  <a:lnTo>
                    <a:pt x="1057" y="27"/>
                  </a:lnTo>
                  <a:lnTo>
                    <a:pt x="1057" y="29"/>
                  </a:lnTo>
                  <a:lnTo>
                    <a:pt x="1059" y="29"/>
                  </a:lnTo>
                  <a:lnTo>
                    <a:pt x="1060" y="30"/>
                  </a:lnTo>
                  <a:lnTo>
                    <a:pt x="1061" y="31"/>
                  </a:lnTo>
                  <a:lnTo>
                    <a:pt x="1063" y="32"/>
                  </a:lnTo>
                  <a:lnTo>
                    <a:pt x="1064" y="34"/>
                  </a:lnTo>
                  <a:lnTo>
                    <a:pt x="1065" y="35"/>
                  </a:lnTo>
                  <a:lnTo>
                    <a:pt x="1066" y="35"/>
                  </a:lnTo>
                  <a:lnTo>
                    <a:pt x="1069" y="38"/>
                  </a:lnTo>
                  <a:lnTo>
                    <a:pt x="1072" y="38"/>
                  </a:lnTo>
                  <a:lnTo>
                    <a:pt x="1073" y="38"/>
                  </a:lnTo>
                  <a:lnTo>
                    <a:pt x="1074" y="38"/>
                  </a:lnTo>
                  <a:lnTo>
                    <a:pt x="1076" y="39"/>
                  </a:lnTo>
                  <a:lnTo>
                    <a:pt x="1078" y="38"/>
                  </a:lnTo>
                  <a:lnTo>
                    <a:pt x="1080" y="38"/>
                  </a:lnTo>
                  <a:lnTo>
                    <a:pt x="1081" y="38"/>
                  </a:lnTo>
                  <a:lnTo>
                    <a:pt x="1082" y="39"/>
                  </a:lnTo>
                  <a:lnTo>
                    <a:pt x="1084" y="39"/>
                  </a:lnTo>
                  <a:lnTo>
                    <a:pt x="1085" y="40"/>
                  </a:lnTo>
                  <a:lnTo>
                    <a:pt x="1085" y="42"/>
                  </a:lnTo>
                  <a:lnTo>
                    <a:pt x="1086" y="43"/>
                  </a:lnTo>
                  <a:lnTo>
                    <a:pt x="1086" y="44"/>
                  </a:lnTo>
                  <a:lnTo>
                    <a:pt x="1087" y="46"/>
                  </a:lnTo>
                  <a:lnTo>
                    <a:pt x="1089" y="47"/>
                  </a:lnTo>
                  <a:lnTo>
                    <a:pt x="1090" y="48"/>
                  </a:lnTo>
                  <a:lnTo>
                    <a:pt x="1091" y="49"/>
                  </a:lnTo>
                  <a:lnTo>
                    <a:pt x="1093" y="51"/>
                  </a:lnTo>
                  <a:lnTo>
                    <a:pt x="1094" y="51"/>
                  </a:lnTo>
                  <a:lnTo>
                    <a:pt x="1094" y="52"/>
                  </a:lnTo>
                  <a:lnTo>
                    <a:pt x="1095" y="55"/>
                  </a:lnTo>
                  <a:lnTo>
                    <a:pt x="1097" y="56"/>
                  </a:lnTo>
                  <a:lnTo>
                    <a:pt x="1098" y="56"/>
                  </a:lnTo>
                  <a:lnTo>
                    <a:pt x="1099" y="57"/>
                  </a:lnTo>
                  <a:lnTo>
                    <a:pt x="1101" y="57"/>
                  </a:lnTo>
                  <a:lnTo>
                    <a:pt x="1102" y="59"/>
                  </a:lnTo>
                  <a:lnTo>
                    <a:pt x="1103" y="59"/>
                  </a:lnTo>
                  <a:lnTo>
                    <a:pt x="1104" y="60"/>
                  </a:lnTo>
                  <a:lnTo>
                    <a:pt x="1106" y="60"/>
                  </a:lnTo>
                  <a:lnTo>
                    <a:pt x="1107" y="61"/>
                  </a:lnTo>
                  <a:lnTo>
                    <a:pt x="1108" y="61"/>
                  </a:lnTo>
                  <a:lnTo>
                    <a:pt x="1110" y="63"/>
                  </a:lnTo>
                  <a:lnTo>
                    <a:pt x="1111" y="63"/>
                  </a:lnTo>
                  <a:lnTo>
                    <a:pt x="1112" y="63"/>
                  </a:lnTo>
                  <a:lnTo>
                    <a:pt x="1114" y="64"/>
                  </a:lnTo>
                  <a:lnTo>
                    <a:pt x="1115" y="64"/>
                  </a:lnTo>
                  <a:lnTo>
                    <a:pt x="1115" y="65"/>
                  </a:lnTo>
                  <a:lnTo>
                    <a:pt x="1118" y="65"/>
                  </a:lnTo>
                  <a:lnTo>
                    <a:pt x="1118" y="66"/>
                  </a:lnTo>
                  <a:lnTo>
                    <a:pt x="1119" y="66"/>
                  </a:lnTo>
                  <a:lnTo>
                    <a:pt x="1120" y="66"/>
                  </a:lnTo>
                  <a:lnTo>
                    <a:pt x="1121" y="66"/>
                  </a:lnTo>
                  <a:lnTo>
                    <a:pt x="1123" y="68"/>
                  </a:lnTo>
                  <a:lnTo>
                    <a:pt x="1124" y="68"/>
                  </a:lnTo>
                  <a:lnTo>
                    <a:pt x="1125" y="68"/>
                  </a:lnTo>
                  <a:lnTo>
                    <a:pt x="1125" y="69"/>
                  </a:lnTo>
                  <a:lnTo>
                    <a:pt x="1127" y="69"/>
                  </a:lnTo>
                  <a:lnTo>
                    <a:pt x="1128" y="69"/>
                  </a:lnTo>
                  <a:lnTo>
                    <a:pt x="1129" y="69"/>
                  </a:lnTo>
                  <a:lnTo>
                    <a:pt x="1131" y="69"/>
                  </a:lnTo>
                  <a:lnTo>
                    <a:pt x="1132" y="69"/>
                  </a:lnTo>
                  <a:lnTo>
                    <a:pt x="1133" y="69"/>
                  </a:lnTo>
                  <a:lnTo>
                    <a:pt x="1135" y="69"/>
                  </a:lnTo>
                  <a:lnTo>
                    <a:pt x="1136" y="68"/>
                  </a:lnTo>
                  <a:lnTo>
                    <a:pt x="1137" y="68"/>
                  </a:lnTo>
                  <a:lnTo>
                    <a:pt x="1137" y="66"/>
                  </a:lnTo>
                  <a:lnTo>
                    <a:pt x="1139" y="65"/>
                  </a:lnTo>
                  <a:lnTo>
                    <a:pt x="1140" y="65"/>
                  </a:lnTo>
                  <a:lnTo>
                    <a:pt x="1140" y="64"/>
                  </a:lnTo>
                  <a:lnTo>
                    <a:pt x="1141" y="64"/>
                  </a:lnTo>
                  <a:lnTo>
                    <a:pt x="1142" y="63"/>
                  </a:lnTo>
                  <a:lnTo>
                    <a:pt x="1144" y="63"/>
                  </a:lnTo>
                  <a:lnTo>
                    <a:pt x="1145" y="61"/>
                  </a:lnTo>
                  <a:lnTo>
                    <a:pt x="1146" y="61"/>
                  </a:lnTo>
                  <a:lnTo>
                    <a:pt x="1149" y="61"/>
                  </a:lnTo>
                  <a:lnTo>
                    <a:pt x="1150" y="61"/>
                  </a:lnTo>
                  <a:lnTo>
                    <a:pt x="1152" y="61"/>
                  </a:lnTo>
                  <a:lnTo>
                    <a:pt x="1153" y="61"/>
                  </a:lnTo>
                  <a:lnTo>
                    <a:pt x="1154" y="61"/>
                  </a:lnTo>
                  <a:lnTo>
                    <a:pt x="1156" y="61"/>
                  </a:lnTo>
                  <a:lnTo>
                    <a:pt x="1157" y="61"/>
                  </a:lnTo>
                  <a:lnTo>
                    <a:pt x="1158" y="61"/>
                  </a:lnTo>
                  <a:lnTo>
                    <a:pt x="1159" y="61"/>
                  </a:lnTo>
                  <a:lnTo>
                    <a:pt x="1161" y="61"/>
                  </a:lnTo>
                  <a:lnTo>
                    <a:pt x="1162" y="61"/>
                  </a:lnTo>
                  <a:lnTo>
                    <a:pt x="1163" y="61"/>
                  </a:lnTo>
                  <a:lnTo>
                    <a:pt x="1165" y="61"/>
                  </a:lnTo>
                  <a:lnTo>
                    <a:pt x="1166" y="61"/>
                  </a:lnTo>
                  <a:lnTo>
                    <a:pt x="1167" y="63"/>
                  </a:lnTo>
                  <a:lnTo>
                    <a:pt x="1169" y="63"/>
                  </a:lnTo>
                  <a:lnTo>
                    <a:pt x="1170" y="63"/>
                  </a:lnTo>
                  <a:lnTo>
                    <a:pt x="1171" y="63"/>
                  </a:lnTo>
                  <a:lnTo>
                    <a:pt x="1173" y="63"/>
                  </a:lnTo>
                  <a:lnTo>
                    <a:pt x="1174" y="61"/>
                  </a:lnTo>
                  <a:lnTo>
                    <a:pt x="1175" y="61"/>
                  </a:lnTo>
                  <a:lnTo>
                    <a:pt x="1177" y="61"/>
                  </a:lnTo>
                  <a:lnTo>
                    <a:pt x="1178" y="61"/>
                  </a:lnTo>
                  <a:lnTo>
                    <a:pt x="1179" y="61"/>
                  </a:lnTo>
                  <a:lnTo>
                    <a:pt x="1180" y="61"/>
                  </a:lnTo>
                  <a:lnTo>
                    <a:pt x="1182" y="61"/>
                  </a:lnTo>
                  <a:lnTo>
                    <a:pt x="1180" y="64"/>
                  </a:lnTo>
                  <a:lnTo>
                    <a:pt x="1179" y="65"/>
                  </a:lnTo>
                  <a:lnTo>
                    <a:pt x="1178" y="65"/>
                  </a:lnTo>
                  <a:lnTo>
                    <a:pt x="1177" y="66"/>
                  </a:lnTo>
                  <a:lnTo>
                    <a:pt x="1175" y="70"/>
                  </a:lnTo>
                  <a:lnTo>
                    <a:pt x="1174" y="68"/>
                  </a:lnTo>
                  <a:lnTo>
                    <a:pt x="1171" y="70"/>
                  </a:lnTo>
                  <a:lnTo>
                    <a:pt x="1170" y="72"/>
                  </a:lnTo>
                  <a:lnTo>
                    <a:pt x="1169" y="73"/>
                  </a:lnTo>
                  <a:lnTo>
                    <a:pt x="1169" y="74"/>
                  </a:lnTo>
                  <a:lnTo>
                    <a:pt x="1169" y="77"/>
                  </a:lnTo>
                  <a:lnTo>
                    <a:pt x="1169" y="78"/>
                  </a:lnTo>
                  <a:lnTo>
                    <a:pt x="1170" y="80"/>
                  </a:lnTo>
                  <a:lnTo>
                    <a:pt x="1169" y="81"/>
                  </a:lnTo>
                  <a:lnTo>
                    <a:pt x="1169" y="82"/>
                  </a:lnTo>
                  <a:lnTo>
                    <a:pt x="1167" y="84"/>
                  </a:lnTo>
                  <a:lnTo>
                    <a:pt x="1167" y="85"/>
                  </a:lnTo>
                  <a:lnTo>
                    <a:pt x="1169" y="86"/>
                  </a:lnTo>
                  <a:lnTo>
                    <a:pt x="1169" y="87"/>
                  </a:lnTo>
                  <a:lnTo>
                    <a:pt x="1167" y="87"/>
                  </a:lnTo>
                  <a:lnTo>
                    <a:pt x="1166" y="86"/>
                  </a:lnTo>
                  <a:lnTo>
                    <a:pt x="1165" y="86"/>
                  </a:lnTo>
                  <a:lnTo>
                    <a:pt x="1165" y="87"/>
                  </a:lnTo>
                  <a:lnTo>
                    <a:pt x="1165" y="89"/>
                  </a:lnTo>
                  <a:lnTo>
                    <a:pt x="1166" y="89"/>
                  </a:lnTo>
                  <a:lnTo>
                    <a:pt x="1166" y="90"/>
                  </a:lnTo>
                  <a:lnTo>
                    <a:pt x="1167" y="91"/>
                  </a:lnTo>
                  <a:lnTo>
                    <a:pt x="1167" y="93"/>
                  </a:lnTo>
                  <a:lnTo>
                    <a:pt x="1169" y="94"/>
                  </a:lnTo>
                  <a:lnTo>
                    <a:pt x="1167" y="95"/>
                  </a:lnTo>
                  <a:lnTo>
                    <a:pt x="1169" y="95"/>
                  </a:lnTo>
                  <a:lnTo>
                    <a:pt x="1169" y="97"/>
                  </a:lnTo>
                  <a:lnTo>
                    <a:pt x="1169" y="98"/>
                  </a:lnTo>
                  <a:lnTo>
                    <a:pt x="1170" y="99"/>
                  </a:lnTo>
                  <a:lnTo>
                    <a:pt x="1171" y="101"/>
                  </a:lnTo>
                  <a:lnTo>
                    <a:pt x="1171" y="102"/>
                  </a:lnTo>
                  <a:lnTo>
                    <a:pt x="1171" y="103"/>
                  </a:lnTo>
                  <a:lnTo>
                    <a:pt x="1173" y="104"/>
                  </a:lnTo>
                  <a:lnTo>
                    <a:pt x="1173" y="106"/>
                  </a:lnTo>
                  <a:lnTo>
                    <a:pt x="1173" y="107"/>
                  </a:lnTo>
                  <a:lnTo>
                    <a:pt x="1174" y="108"/>
                  </a:lnTo>
                  <a:lnTo>
                    <a:pt x="1174" y="110"/>
                  </a:lnTo>
                  <a:lnTo>
                    <a:pt x="1175" y="111"/>
                  </a:lnTo>
                  <a:lnTo>
                    <a:pt x="1175" y="112"/>
                  </a:lnTo>
                  <a:lnTo>
                    <a:pt x="1175" y="115"/>
                  </a:lnTo>
                  <a:lnTo>
                    <a:pt x="1175" y="116"/>
                  </a:lnTo>
                  <a:lnTo>
                    <a:pt x="1175" y="118"/>
                  </a:lnTo>
                  <a:lnTo>
                    <a:pt x="1177" y="118"/>
                  </a:lnTo>
                  <a:lnTo>
                    <a:pt x="1177" y="119"/>
                  </a:lnTo>
                  <a:lnTo>
                    <a:pt x="1177" y="120"/>
                  </a:lnTo>
                  <a:lnTo>
                    <a:pt x="1177" y="121"/>
                  </a:lnTo>
                  <a:lnTo>
                    <a:pt x="1175" y="121"/>
                  </a:lnTo>
                  <a:lnTo>
                    <a:pt x="1174" y="123"/>
                  </a:lnTo>
                  <a:lnTo>
                    <a:pt x="1174" y="124"/>
                  </a:lnTo>
                  <a:lnTo>
                    <a:pt x="1174" y="125"/>
                  </a:lnTo>
                  <a:lnTo>
                    <a:pt x="1174" y="127"/>
                  </a:lnTo>
                  <a:lnTo>
                    <a:pt x="1175" y="127"/>
                  </a:lnTo>
                  <a:lnTo>
                    <a:pt x="1175" y="128"/>
                  </a:lnTo>
                  <a:lnTo>
                    <a:pt x="1173" y="129"/>
                  </a:lnTo>
                  <a:lnTo>
                    <a:pt x="1173" y="131"/>
                  </a:lnTo>
                  <a:lnTo>
                    <a:pt x="1171" y="132"/>
                  </a:lnTo>
                  <a:lnTo>
                    <a:pt x="1171" y="133"/>
                  </a:lnTo>
                  <a:lnTo>
                    <a:pt x="1170" y="135"/>
                  </a:lnTo>
                  <a:lnTo>
                    <a:pt x="1170" y="136"/>
                  </a:lnTo>
                  <a:lnTo>
                    <a:pt x="1169" y="137"/>
                  </a:lnTo>
                  <a:lnTo>
                    <a:pt x="1169" y="138"/>
                  </a:lnTo>
                  <a:lnTo>
                    <a:pt x="1169" y="140"/>
                  </a:lnTo>
                  <a:lnTo>
                    <a:pt x="1169" y="141"/>
                  </a:lnTo>
                  <a:lnTo>
                    <a:pt x="1169" y="142"/>
                  </a:lnTo>
                  <a:lnTo>
                    <a:pt x="1167" y="144"/>
                  </a:lnTo>
                  <a:lnTo>
                    <a:pt x="1166" y="144"/>
                  </a:lnTo>
                  <a:lnTo>
                    <a:pt x="1165" y="142"/>
                  </a:lnTo>
                  <a:lnTo>
                    <a:pt x="1163" y="144"/>
                  </a:lnTo>
                  <a:lnTo>
                    <a:pt x="1162" y="144"/>
                  </a:lnTo>
                  <a:lnTo>
                    <a:pt x="1161" y="144"/>
                  </a:lnTo>
                  <a:lnTo>
                    <a:pt x="1159" y="145"/>
                  </a:lnTo>
                  <a:lnTo>
                    <a:pt x="1159" y="146"/>
                  </a:lnTo>
                  <a:lnTo>
                    <a:pt x="1158" y="146"/>
                  </a:lnTo>
                  <a:lnTo>
                    <a:pt x="1157" y="148"/>
                  </a:lnTo>
                  <a:lnTo>
                    <a:pt x="1156" y="148"/>
                  </a:lnTo>
                  <a:lnTo>
                    <a:pt x="1154" y="148"/>
                  </a:lnTo>
                  <a:lnTo>
                    <a:pt x="1153" y="149"/>
                  </a:lnTo>
                  <a:lnTo>
                    <a:pt x="1152" y="148"/>
                  </a:lnTo>
                  <a:lnTo>
                    <a:pt x="1150" y="149"/>
                  </a:lnTo>
                  <a:lnTo>
                    <a:pt x="1150" y="150"/>
                  </a:lnTo>
                  <a:lnTo>
                    <a:pt x="1152" y="150"/>
                  </a:lnTo>
                  <a:lnTo>
                    <a:pt x="1150" y="152"/>
                  </a:lnTo>
                  <a:lnTo>
                    <a:pt x="1150" y="153"/>
                  </a:lnTo>
                  <a:lnTo>
                    <a:pt x="1152" y="154"/>
                  </a:lnTo>
                  <a:lnTo>
                    <a:pt x="1153" y="154"/>
                  </a:lnTo>
                  <a:lnTo>
                    <a:pt x="1154" y="156"/>
                  </a:lnTo>
                  <a:lnTo>
                    <a:pt x="1154" y="157"/>
                  </a:lnTo>
                  <a:lnTo>
                    <a:pt x="1154" y="158"/>
                  </a:lnTo>
                  <a:lnTo>
                    <a:pt x="1154" y="159"/>
                  </a:lnTo>
                  <a:lnTo>
                    <a:pt x="1156" y="161"/>
                  </a:lnTo>
                  <a:lnTo>
                    <a:pt x="1156" y="162"/>
                  </a:lnTo>
                  <a:lnTo>
                    <a:pt x="1154" y="162"/>
                  </a:lnTo>
                  <a:lnTo>
                    <a:pt x="1153" y="163"/>
                  </a:lnTo>
                  <a:lnTo>
                    <a:pt x="1153" y="165"/>
                  </a:lnTo>
                  <a:lnTo>
                    <a:pt x="1152" y="165"/>
                  </a:lnTo>
                  <a:lnTo>
                    <a:pt x="1150" y="165"/>
                  </a:lnTo>
                  <a:lnTo>
                    <a:pt x="1149" y="163"/>
                  </a:lnTo>
                  <a:lnTo>
                    <a:pt x="1149" y="162"/>
                  </a:lnTo>
                  <a:lnTo>
                    <a:pt x="1149" y="161"/>
                  </a:lnTo>
                  <a:lnTo>
                    <a:pt x="1149" y="159"/>
                  </a:lnTo>
                  <a:lnTo>
                    <a:pt x="1146" y="159"/>
                  </a:lnTo>
                  <a:lnTo>
                    <a:pt x="1145" y="159"/>
                  </a:lnTo>
                  <a:lnTo>
                    <a:pt x="1145" y="161"/>
                  </a:lnTo>
                  <a:lnTo>
                    <a:pt x="1144" y="162"/>
                  </a:lnTo>
                  <a:lnTo>
                    <a:pt x="1145" y="163"/>
                  </a:lnTo>
                  <a:lnTo>
                    <a:pt x="1144" y="163"/>
                  </a:lnTo>
                  <a:lnTo>
                    <a:pt x="1142" y="163"/>
                  </a:lnTo>
                  <a:lnTo>
                    <a:pt x="1141" y="163"/>
                  </a:lnTo>
                  <a:lnTo>
                    <a:pt x="1140" y="162"/>
                  </a:lnTo>
                  <a:lnTo>
                    <a:pt x="1139" y="162"/>
                  </a:lnTo>
                  <a:lnTo>
                    <a:pt x="1137" y="162"/>
                  </a:lnTo>
                  <a:lnTo>
                    <a:pt x="1137" y="163"/>
                  </a:lnTo>
                  <a:lnTo>
                    <a:pt x="1139" y="165"/>
                  </a:lnTo>
                  <a:lnTo>
                    <a:pt x="1139" y="166"/>
                  </a:lnTo>
                  <a:lnTo>
                    <a:pt x="1139" y="167"/>
                  </a:lnTo>
                  <a:lnTo>
                    <a:pt x="1139" y="169"/>
                  </a:lnTo>
                  <a:lnTo>
                    <a:pt x="1139" y="170"/>
                  </a:lnTo>
                  <a:lnTo>
                    <a:pt x="1139" y="171"/>
                  </a:lnTo>
                  <a:lnTo>
                    <a:pt x="1137" y="173"/>
                  </a:lnTo>
                  <a:lnTo>
                    <a:pt x="1136" y="173"/>
                  </a:lnTo>
                  <a:lnTo>
                    <a:pt x="1133" y="173"/>
                  </a:lnTo>
                  <a:lnTo>
                    <a:pt x="1132" y="173"/>
                  </a:lnTo>
                  <a:lnTo>
                    <a:pt x="1131" y="173"/>
                  </a:lnTo>
                  <a:lnTo>
                    <a:pt x="1129" y="173"/>
                  </a:lnTo>
                  <a:lnTo>
                    <a:pt x="1128" y="173"/>
                  </a:lnTo>
                  <a:lnTo>
                    <a:pt x="1127" y="174"/>
                  </a:lnTo>
                  <a:lnTo>
                    <a:pt x="1125" y="175"/>
                  </a:lnTo>
                  <a:lnTo>
                    <a:pt x="1124" y="175"/>
                  </a:lnTo>
                  <a:lnTo>
                    <a:pt x="1123" y="175"/>
                  </a:lnTo>
                  <a:lnTo>
                    <a:pt x="1121" y="176"/>
                  </a:lnTo>
                  <a:lnTo>
                    <a:pt x="1121" y="178"/>
                  </a:lnTo>
                  <a:lnTo>
                    <a:pt x="1123" y="179"/>
                  </a:lnTo>
                  <a:lnTo>
                    <a:pt x="1123" y="180"/>
                  </a:lnTo>
                  <a:lnTo>
                    <a:pt x="1121" y="180"/>
                  </a:lnTo>
                  <a:lnTo>
                    <a:pt x="1121" y="182"/>
                  </a:lnTo>
                  <a:lnTo>
                    <a:pt x="1120" y="183"/>
                  </a:lnTo>
                  <a:lnTo>
                    <a:pt x="1119" y="183"/>
                  </a:lnTo>
                  <a:lnTo>
                    <a:pt x="1118" y="183"/>
                  </a:lnTo>
                  <a:lnTo>
                    <a:pt x="1116" y="183"/>
                  </a:lnTo>
                  <a:lnTo>
                    <a:pt x="1115" y="184"/>
                  </a:lnTo>
                  <a:lnTo>
                    <a:pt x="1116" y="186"/>
                  </a:lnTo>
                  <a:lnTo>
                    <a:pt x="1114" y="187"/>
                  </a:lnTo>
                  <a:lnTo>
                    <a:pt x="1112" y="187"/>
                  </a:lnTo>
                  <a:lnTo>
                    <a:pt x="1111" y="187"/>
                  </a:lnTo>
                  <a:lnTo>
                    <a:pt x="1110" y="187"/>
                  </a:lnTo>
                  <a:lnTo>
                    <a:pt x="1108" y="188"/>
                  </a:lnTo>
                  <a:lnTo>
                    <a:pt x="1108" y="190"/>
                  </a:lnTo>
                  <a:lnTo>
                    <a:pt x="1107" y="191"/>
                  </a:lnTo>
                  <a:lnTo>
                    <a:pt x="1106" y="192"/>
                  </a:lnTo>
                  <a:lnTo>
                    <a:pt x="1104" y="192"/>
                  </a:lnTo>
                  <a:lnTo>
                    <a:pt x="1102" y="192"/>
                  </a:lnTo>
                  <a:lnTo>
                    <a:pt x="1102" y="193"/>
                  </a:lnTo>
                  <a:lnTo>
                    <a:pt x="1101" y="195"/>
                  </a:lnTo>
                  <a:lnTo>
                    <a:pt x="1101" y="196"/>
                  </a:lnTo>
                  <a:lnTo>
                    <a:pt x="1099" y="197"/>
                  </a:lnTo>
                  <a:lnTo>
                    <a:pt x="1099" y="199"/>
                  </a:lnTo>
                  <a:lnTo>
                    <a:pt x="1101" y="200"/>
                  </a:lnTo>
                  <a:lnTo>
                    <a:pt x="1099" y="200"/>
                  </a:lnTo>
                  <a:lnTo>
                    <a:pt x="1099" y="201"/>
                  </a:lnTo>
                  <a:lnTo>
                    <a:pt x="1098" y="203"/>
                  </a:lnTo>
                  <a:lnTo>
                    <a:pt x="1098" y="204"/>
                  </a:lnTo>
                  <a:lnTo>
                    <a:pt x="1098" y="205"/>
                  </a:lnTo>
                  <a:lnTo>
                    <a:pt x="1098" y="207"/>
                  </a:lnTo>
                  <a:lnTo>
                    <a:pt x="1097" y="208"/>
                  </a:lnTo>
                  <a:lnTo>
                    <a:pt x="1097" y="209"/>
                  </a:lnTo>
                  <a:lnTo>
                    <a:pt x="1098" y="210"/>
                  </a:lnTo>
                  <a:lnTo>
                    <a:pt x="1099" y="212"/>
                  </a:lnTo>
                  <a:lnTo>
                    <a:pt x="1101" y="212"/>
                  </a:lnTo>
                  <a:lnTo>
                    <a:pt x="1102" y="213"/>
                  </a:lnTo>
                  <a:lnTo>
                    <a:pt x="1102" y="214"/>
                  </a:lnTo>
                  <a:lnTo>
                    <a:pt x="1101" y="216"/>
                  </a:lnTo>
                  <a:lnTo>
                    <a:pt x="1102" y="217"/>
                  </a:lnTo>
                  <a:lnTo>
                    <a:pt x="1102" y="218"/>
                  </a:lnTo>
                  <a:lnTo>
                    <a:pt x="1101" y="218"/>
                  </a:lnTo>
                  <a:lnTo>
                    <a:pt x="1099" y="220"/>
                  </a:lnTo>
                  <a:lnTo>
                    <a:pt x="1101" y="221"/>
                  </a:lnTo>
                  <a:lnTo>
                    <a:pt x="1099" y="222"/>
                  </a:lnTo>
                  <a:lnTo>
                    <a:pt x="1099" y="224"/>
                  </a:lnTo>
                  <a:lnTo>
                    <a:pt x="1099" y="225"/>
                  </a:lnTo>
                  <a:lnTo>
                    <a:pt x="1101" y="226"/>
                  </a:lnTo>
                  <a:lnTo>
                    <a:pt x="1101" y="228"/>
                  </a:lnTo>
                  <a:lnTo>
                    <a:pt x="1101" y="229"/>
                  </a:lnTo>
                  <a:lnTo>
                    <a:pt x="1099" y="230"/>
                  </a:lnTo>
                  <a:lnTo>
                    <a:pt x="1101" y="230"/>
                  </a:lnTo>
                  <a:lnTo>
                    <a:pt x="1101" y="233"/>
                  </a:lnTo>
                  <a:lnTo>
                    <a:pt x="1101" y="234"/>
                  </a:lnTo>
                  <a:lnTo>
                    <a:pt x="1102" y="234"/>
                  </a:lnTo>
                  <a:lnTo>
                    <a:pt x="1102" y="235"/>
                  </a:lnTo>
                  <a:lnTo>
                    <a:pt x="1102" y="237"/>
                  </a:lnTo>
                  <a:lnTo>
                    <a:pt x="1102" y="238"/>
                  </a:lnTo>
                  <a:lnTo>
                    <a:pt x="1102" y="239"/>
                  </a:lnTo>
                  <a:lnTo>
                    <a:pt x="1103" y="241"/>
                  </a:lnTo>
                  <a:lnTo>
                    <a:pt x="1102" y="242"/>
                  </a:lnTo>
                  <a:lnTo>
                    <a:pt x="1102" y="243"/>
                  </a:lnTo>
                  <a:lnTo>
                    <a:pt x="1101" y="245"/>
                  </a:lnTo>
                  <a:lnTo>
                    <a:pt x="1099" y="246"/>
                  </a:lnTo>
                  <a:lnTo>
                    <a:pt x="1098" y="247"/>
                  </a:lnTo>
                  <a:lnTo>
                    <a:pt x="1098" y="248"/>
                  </a:lnTo>
                  <a:lnTo>
                    <a:pt x="1099" y="250"/>
                  </a:lnTo>
                  <a:lnTo>
                    <a:pt x="1098" y="250"/>
                  </a:lnTo>
                  <a:lnTo>
                    <a:pt x="1099" y="251"/>
                  </a:lnTo>
                  <a:lnTo>
                    <a:pt x="1101" y="252"/>
                  </a:lnTo>
                  <a:lnTo>
                    <a:pt x="1101" y="254"/>
                  </a:lnTo>
                  <a:lnTo>
                    <a:pt x="1099" y="255"/>
                  </a:lnTo>
                  <a:lnTo>
                    <a:pt x="1099" y="256"/>
                  </a:lnTo>
                  <a:lnTo>
                    <a:pt x="1098" y="258"/>
                  </a:lnTo>
                  <a:lnTo>
                    <a:pt x="1097" y="258"/>
                  </a:lnTo>
                  <a:lnTo>
                    <a:pt x="1097" y="259"/>
                  </a:lnTo>
                  <a:lnTo>
                    <a:pt x="1097" y="260"/>
                  </a:lnTo>
                  <a:lnTo>
                    <a:pt x="1097" y="262"/>
                  </a:lnTo>
                  <a:lnTo>
                    <a:pt x="1095" y="263"/>
                  </a:lnTo>
                  <a:lnTo>
                    <a:pt x="1095" y="264"/>
                  </a:lnTo>
                  <a:lnTo>
                    <a:pt x="1094" y="265"/>
                  </a:lnTo>
                  <a:lnTo>
                    <a:pt x="1091" y="267"/>
                  </a:lnTo>
                  <a:lnTo>
                    <a:pt x="1091" y="268"/>
                  </a:lnTo>
                  <a:lnTo>
                    <a:pt x="1090" y="269"/>
                  </a:lnTo>
                  <a:lnTo>
                    <a:pt x="1089" y="271"/>
                  </a:lnTo>
                  <a:lnTo>
                    <a:pt x="1090" y="272"/>
                  </a:lnTo>
                  <a:lnTo>
                    <a:pt x="1089" y="273"/>
                  </a:lnTo>
                  <a:lnTo>
                    <a:pt x="1089" y="275"/>
                  </a:lnTo>
                  <a:lnTo>
                    <a:pt x="1089" y="276"/>
                  </a:lnTo>
                  <a:lnTo>
                    <a:pt x="1089" y="277"/>
                  </a:lnTo>
                  <a:lnTo>
                    <a:pt x="1089" y="279"/>
                  </a:lnTo>
                  <a:lnTo>
                    <a:pt x="1090" y="280"/>
                  </a:lnTo>
                  <a:lnTo>
                    <a:pt x="1090" y="281"/>
                  </a:lnTo>
                  <a:lnTo>
                    <a:pt x="1089" y="281"/>
                  </a:lnTo>
                  <a:lnTo>
                    <a:pt x="1086" y="282"/>
                  </a:lnTo>
                  <a:lnTo>
                    <a:pt x="1087" y="284"/>
                  </a:lnTo>
                  <a:lnTo>
                    <a:pt x="1089" y="284"/>
                  </a:lnTo>
                  <a:lnTo>
                    <a:pt x="1089" y="285"/>
                  </a:lnTo>
                  <a:lnTo>
                    <a:pt x="1089" y="286"/>
                  </a:lnTo>
                  <a:lnTo>
                    <a:pt x="1089" y="288"/>
                  </a:lnTo>
                  <a:lnTo>
                    <a:pt x="1089" y="289"/>
                  </a:lnTo>
                  <a:lnTo>
                    <a:pt x="1090" y="290"/>
                  </a:lnTo>
                  <a:lnTo>
                    <a:pt x="1089" y="292"/>
                  </a:lnTo>
                  <a:lnTo>
                    <a:pt x="1090" y="293"/>
                  </a:lnTo>
                  <a:lnTo>
                    <a:pt x="1090" y="294"/>
                  </a:lnTo>
                  <a:lnTo>
                    <a:pt x="1090" y="296"/>
                  </a:lnTo>
                  <a:lnTo>
                    <a:pt x="1093" y="301"/>
                  </a:lnTo>
                  <a:lnTo>
                    <a:pt x="1093" y="302"/>
                  </a:lnTo>
                  <a:lnTo>
                    <a:pt x="1093" y="305"/>
                  </a:lnTo>
                  <a:lnTo>
                    <a:pt x="1095" y="313"/>
                  </a:lnTo>
                  <a:lnTo>
                    <a:pt x="1099" y="317"/>
                  </a:lnTo>
                  <a:lnTo>
                    <a:pt x="1099" y="318"/>
                  </a:lnTo>
                  <a:lnTo>
                    <a:pt x="1103" y="322"/>
                  </a:lnTo>
                  <a:lnTo>
                    <a:pt x="1112" y="332"/>
                  </a:lnTo>
                  <a:lnTo>
                    <a:pt x="1116" y="340"/>
                  </a:lnTo>
                  <a:lnTo>
                    <a:pt x="1116" y="344"/>
                  </a:lnTo>
                  <a:lnTo>
                    <a:pt x="1128" y="362"/>
                  </a:lnTo>
                  <a:lnTo>
                    <a:pt x="1135" y="373"/>
                  </a:lnTo>
                  <a:lnTo>
                    <a:pt x="1140" y="381"/>
                  </a:lnTo>
                  <a:lnTo>
                    <a:pt x="1148" y="394"/>
                  </a:lnTo>
                  <a:lnTo>
                    <a:pt x="1148" y="395"/>
                  </a:lnTo>
                  <a:lnTo>
                    <a:pt x="1149" y="395"/>
                  </a:lnTo>
                  <a:lnTo>
                    <a:pt x="1149" y="396"/>
                  </a:lnTo>
                  <a:lnTo>
                    <a:pt x="1150" y="396"/>
                  </a:lnTo>
                  <a:lnTo>
                    <a:pt x="1150" y="398"/>
                  </a:lnTo>
                  <a:lnTo>
                    <a:pt x="1152" y="398"/>
                  </a:lnTo>
                  <a:lnTo>
                    <a:pt x="1152" y="399"/>
                  </a:lnTo>
                  <a:lnTo>
                    <a:pt x="1153" y="399"/>
                  </a:lnTo>
                  <a:lnTo>
                    <a:pt x="1153" y="400"/>
                  </a:lnTo>
                  <a:lnTo>
                    <a:pt x="1154" y="402"/>
                  </a:lnTo>
                  <a:lnTo>
                    <a:pt x="1156" y="403"/>
                  </a:lnTo>
                  <a:lnTo>
                    <a:pt x="1156" y="404"/>
                  </a:lnTo>
                  <a:lnTo>
                    <a:pt x="1156" y="406"/>
                  </a:lnTo>
                  <a:lnTo>
                    <a:pt x="1157" y="407"/>
                  </a:lnTo>
                  <a:lnTo>
                    <a:pt x="1157" y="408"/>
                  </a:lnTo>
                  <a:lnTo>
                    <a:pt x="1158" y="408"/>
                  </a:lnTo>
                  <a:lnTo>
                    <a:pt x="1158" y="409"/>
                  </a:lnTo>
                  <a:lnTo>
                    <a:pt x="1158" y="411"/>
                  </a:lnTo>
                  <a:lnTo>
                    <a:pt x="1159" y="411"/>
                  </a:lnTo>
                  <a:lnTo>
                    <a:pt x="1159" y="412"/>
                  </a:lnTo>
                  <a:lnTo>
                    <a:pt x="1159" y="413"/>
                  </a:lnTo>
                  <a:lnTo>
                    <a:pt x="1159" y="415"/>
                  </a:lnTo>
                  <a:lnTo>
                    <a:pt x="1159" y="416"/>
                  </a:lnTo>
                  <a:lnTo>
                    <a:pt x="1159" y="417"/>
                  </a:lnTo>
                  <a:lnTo>
                    <a:pt x="1158" y="417"/>
                  </a:lnTo>
                  <a:lnTo>
                    <a:pt x="1158" y="419"/>
                  </a:lnTo>
                  <a:lnTo>
                    <a:pt x="1157" y="419"/>
                  </a:lnTo>
                  <a:lnTo>
                    <a:pt x="1157" y="420"/>
                  </a:lnTo>
                  <a:lnTo>
                    <a:pt x="1156" y="421"/>
                  </a:lnTo>
                  <a:lnTo>
                    <a:pt x="1156" y="423"/>
                  </a:lnTo>
                  <a:lnTo>
                    <a:pt x="1154" y="423"/>
                  </a:lnTo>
                  <a:lnTo>
                    <a:pt x="1154" y="424"/>
                  </a:lnTo>
                  <a:lnTo>
                    <a:pt x="1154" y="425"/>
                  </a:lnTo>
                  <a:lnTo>
                    <a:pt x="1154" y="426"/>
                  </a:lnTo>
                  <a:lnTo>
                    <a:pt x="1156" y="426"/>
                  </a:lnTo>
                  <a:lnTo>
                    <a:pt x="1154" y="428"/>
                  </a:lnTo>
                  <a:lnTo>
                    <a:pt x="1154" y="429"/>
                  </a:lnTo>
                  <a:lnTo>
                    <a:pt x="1154" y="430"/>
                  </a:lnTo>
                  <a:lnTo>
                    <a:pt x="1154" y="432"/>
                  </a:lnTo>
                  <a:lnTo>
                    <a:pt x="1154" y="433"/>
                  </a:lnTo>
                  <a:lnTo>
                    <a:pt x="1154" y="434"/>
                  </a:lnTo>
                  <a:lnTo>
                    <a:pt x="1154" y="436"/>
                  </a:lnTo>
                  <a:lnTo>
                    <a:pt x="1156" y="436"/>
                  </a:lnTo>
                  <a:lnTo>
                    <a:pt x="1156" y="437"/>
                  </a:lnTo>
                  <a:lnTo>
                    <a:pt x="1157" y="438"/>
                  </a:lnTo>
                  <a:lnTo>
                    <a:pt x="1157" y="440"/>
                  </a:lnTo>
                  <a:lnTo>
                    <a:pt x="1157" y="441"/>
                  </a:lnTo>
                  <a:lnTo>
                    <a:pt x="1157" y="442"/>
                  </a:lnTo>
                  <a:lnTo>
                    <a:pt x="1158" y="443"/>
                  </a:lnTo>
                  <a:lnTo>
                    <a:pt x="1158" y="445"/>
                  </a:lnTo>
                  <a:lnTo>
                    <a:pt x="1158" y="446"/>
                  </a:lnTo>
                  <a:lnTo>
                    <a:pt x="1158" y="447"/>
                  </a:lnTo>
                  <a:lnTo>
                    <a:pt x="1158" y="449"/>
                  </a:lnTo>
                  <a:lnTo>
                    <a:pt x="1158" y="450"/>
                  </a:lnTo>
                  <a:lnTo>
                    <a:pt x="1158" y="451"/>
                  </a:lnTo>
                  <a:lnTo>
                    <a:pt x="1158" y="453"/>
                  </a:lnTo>
                  <a:lnTo>
                    <a:pt x="1157" y="453"/>
                  </a:lnTo>
                  <a:lnTo>
                    <a:pt x="1157" y="454"/>
                  </a:lnTo>
                  <a:lnTo>
                    <a:pt x="1157" y="455"/>
                  </a:lnTo>
                  <a:lnTo>
                    <a:pt x="1157" y="457"/>
                  </a:lnTo>
                  <a:lnTo>
                    <a:pt x="1157" y="458"/>
                  </a:lnTo>
                  <a:lnTo>
                    <a:pt x="1157" y="459"/>
                  </a:lnTo>
                  <a:lnTo>
                    <a:pt x="1157" y="461"/>
                  </a:lnTo>
                  <a:lnTo>
                    <a:pt x="1157" y="462"/>
                  </a:lnTo>
                  <a:lnTo>
                    <a:pt x="1158" y="462"/>
                  </a:lnTo>
                  <a:lnTo>
                    <a:pt x="1159" y="464"/>
                  </a:lnTo>
                  <a:lnTo>
                    <a:pt x="1159" y="466"/>
                  </a:lnTo>
                  <a:lnTo>
                    <a:pt x="1161" y="466"/>
                  </a:lnTo>
                  <a:lnTo>
                    <a:pt x="1162" y="466"/>
                  </a:lnTo>
                  <a:lnTo>
                    <a:pt x="1163" y="464"/>
                  </a:lnTo>
                  <a:lnTo>
                    <a:pt x="1165" y="464"/>
                  </a:lnTo>
                  <a:lnTo>
                    <a:pt x="1166" y="466"/>
                  </a:lnTo>
                  <a:lnTo>
                    <a:pt x="1167" y="467"/>
                  </a:lnTo>
                  <a:lnTo>
                    <a:pt x="1169" y="467"/>
                  </a:lnTo>
                  <a:lnTo>
                    <a:pt x="1169" y="466"/>
                  </a:lnTo>
                  <a:lnTo>
                    <a:pt x="1171" y="466"/>
                  </a:lnTo>
                  <a:lnTo>
                    <a:pt x="1173" y="466"/>
                  </a:lnTo>
                  <a:lnTo>
                    <a:pt x="1173" y="467"/>
                  </a:lnTo>
                  <a:lnTo>
                    <a:pt x="1174" y="467"/>
                  </a:lnTo>
                  <a:lnTo>
                    <a:pt x="1175" y="467"/>
                  </a:lnTo>
                  <a:lnTo>
                    <a:pt x="1177" y="467"/>
                  </a:lnTo>
                  <a:lnTo>
                    <a:pt x="1178" y="467"/>
                  </a:lnTo>
                  <a:lnTo>
                    <a:pt x="1178" y="466"/>
                  </a:lnTo>
                  <a:lnTo>
                    <a:pt x="1179" y="467"/>
                  </a:lnTo>
                  <a:lnTo>
                    <a:pt x="1180" y="468"/>
                  </a:lnTo>
                  <a:lnTo>
                    <a:pt x="1182" y="468"/>
                  </a:lnTo>
                  <a:lnTo>
                    <a:pt x="1183" y="468"/>
                  </a:lnTo>
                  <a:lnTo>
                    <a:pt x="1184" y="468"/>
                  </a:lnTo>
                  <a:lnTo>
                    <a:pt x="1186" y="468"/>
                  </a:lnTo>
                  <a:lnTo>
                    <a:pt x="1186" y="467"/>
                  </a:lnTo>
                  <a:lnTo>
                    <a:pt x="1187" y="468"/>
                  </a:lnTo>
                  <a:lnTo>
                    <a:pt x="1188" y="468"/>
                  </a:lnTo>
                  <a:lnTo>
                    <a:pt x="1190" y="470"/>
                  </a:lnTo>
                  <a:lnTo>
                    <a:pt x="1190" y="468"/>
                  </a:lnTo>
                  <a:lnTo>
                    <a:pt x="1191" y="467"/>
                  </a:lnTo>
                  <a:lnTo>
                    <a:pt x="1192" y="467"/>
                  </a:lnTo>
                  <a:lnTo>
                    <a:pt x="1194" y="466"/>
                  </a:lnTo>
                  <a:lnTo>
                    <a:pt x="1195" y="466"/>
                  </a:lnTo>
                  <a:lnTo>
                    <a:pt x="1196" y="466"/>
                  </a:lnTo>
                  <a:lnTo>
                    <a:pt x="1196" y="464"/>
                  </a:lnTo>
                  <a:lnTo>
                    <a:pt x="1197" y="464"/>
                  </a:lnTo>
                  <a:lnTo>
                    <a:pt x="1197" y="463"/>
                  </a:lnTo>
                  <a:lnTo>
                    <a:pt x="1199" y="462"/>
                  </a:lnTo>
                  <a:lnTo>
                    <a:pt x="1200" y="462"/>
                  </a:lnTo>
                  <a:lnTo>
                    <a:pt x="1200" y="461"/>
                  </a:lnTo>
                  <a:lnTo>
                    <a:pt x="1200" y="459"/>
                  </a:lnTo>
                  <a:lnTo>
                    <a:pt x="1201" y="458"/>
                  </a:lnTo>
                  <a:lnTo>
                    <a:pt x="1203" y="457"/>
                  </a:lnTo>
                  <a:lnTo>
                    <a:pt x="1204" y="457"/>
                  </a:lnTo>
                  <a:lnTo>
                    <a:pt x="1204" y="455"/>
                  </a:lnTo>
                  <a:lnTo>
                    <a:pt x="1205" y="454"/>
                  </a:lnTo>
                  <a:lnTo>
                    <a:pt x="1207" y="454"/>
                  </a:lnTo>
                  <a:lnTo>
                    <a:pt x="1208" y="454"/>
                  </a:lnTo>
                  <a:lnTo>
                    <a:pt x="1209" y="454"/>
                  </a:lnTo>
                  <a:lnTo>
                    <a:pt x="1209" y="453"/>
                  </a:lnTo>
                  <a:lnTo>
                    <a:pt x="1211" y="451"/>
                  </a:lnTo>
                  <a:lnTo>
                    <a:pt x="1212" y="451"/>
                  </a:lnTo>
                  <a:lnTo>
                    <a:pt x="1213" y="451"/>
                  </a:lnTo>
                  <a:lnTo>
                    <a:pt x="1214" y="451"/>
                  </a:lnTo>
                  <a:lnTo>
                    <a:pt x="1216" y="450"/>
                  </a:lnTo>
                  <a:lnTo>
                    <a:pt x="1217" y="450"/>
                  </a:lnTo>
                  <a:lnTo>
                    <a:pt x="1218" y="450"/>
                  </a:lnTo>
                  <a:lnTo>
                    <a:pt x="1220" y="449"/>
                  </a:lnTo>
                  <a:lnTo>
                    <a:pt x="1221" y="449"/>
                  </a:lnTo>
                  <a:lnTo>
                    <a:pt x="1221" y="447"/>
                  </a:lnTo>
                  <a:lnTo>
                    <a:pt x="1222" y="447"/>
                  </a:lnTo>
                  <a:lnTo>
                    <a:pt x="1224" y="447"/>
                  </a:lnTo>
                  <a:lnTo>
                    <a:pt x="1225" y="447"/>
                  </a:lnTo>
                  <a:lnTo>
                    <a:pt x="1226" y="447"/>
                  </a:lnTo>
                  <a:lnTo>
                    <a:pt x="1226" y="449"/>
                  </a:lnTo>
                  <a:lnTo>
                    <a:pt x="1228" y="449"/>
                  </a:lnTo>
                  <a:lnTo>
                    <a:pt x="1229" y="449"/>
                  </a:lnTo>
                  <a:lnTo>
                    <a:pt x="1230" y="450"/>
                  </a:lnTo>
                  <a:lnTo>
                    <a:pt x="1232" y="450"/>
                  </a:lnTo>
                  <a:lnTo>
                    <a:pt x="1232" y="451"/>
                  </a:lnTo>
                  <a:lnTo>
                    <a:pt x="1233" y="451"/>
                  </a:lnTo>
                  <a:lnTo>
                    <a:pt x="1234" y="453"/>
                  </a:lnTo>
                  <a:lnTo>
                    <a:pt x="1237" y="453"/>
                  </a:lnTo>
                  <a:lnTo>
                    <a:pt x="1238" y="453"/>
                  </a:lnTo>
                  <a:lnTo>
                    <a:pt x="1239" y="453"/>
                  </a:lnTo>
                  <a:lnTo>
                    <a:pt x="1242" y="451"/>
                  </a:lnTo>
                  <a:lnTo>
                    <a:pt x="1242" y="450"/>
                  </a:lnTo>
                  <a:lnTo>
                    <a:pt x="1242" y="449"/>
                  </a:lnTo>
                  <a:lnTo>
                    <a:pt x="1241" y="447"/>
                  </a:lnTo>
                  <a:lnTo>
                    <a:pt x="1241" y="446"/>
                  </a:lnTo>
                  <a:lnTo>
                    <a:pt x="1239" y="445"/>
                  </a:lnTo>
                  <a:lnTo>
                    <a:pt x="1237" y="443"/>
                  </a:lnTo>
                  <a:lnTo>
                    <a:pt x="1234" y="440"/>
                  </a:lnTo>
                  <a:lnTo>
                    <a:pt x="1233" y="438"/>
                  </a:lnTo>
                  <a:lnTo>
                    <a:pt x="1232" y="437"/>
                  </a:lnTo>
                  <a:lnTo>
                    <a:pt x="1232" y="436"/>
                  </a:lnTo>
                  <a:lnTo>
                    <a:pt x="1233" y="434"/>
                  </a:lnTo>
                  <a:lnTo>
                    <a:pt x="1233" y="433"/>
                  </a:lnTo>
                  <a:lnTo>
                    <a:pt x="1232" y="433"/>
                  </a:lnTo>
                  <a:lnTo>
                    <a:pt x="1232" y="432"/>
                  </a:lnTo>
                  <a:lnTo>
                    <a:pt x="1232" y="430"/>
                  </a:lnTo>
                  <a:lnTo>
                    <a:pt x="1230" y="430"/>
                  </a:lnTo>
                  <a:lnTo>
                    <a:pt x="1229" y="430"/>
                  </a:lnTo>
                  <a:lnTo>
                    <a:pt x="1229" y="429"/>
                  </a:lnTo>
                  <a:lnTo>
                    <a:pt x="1226" y="429"/>
                  </a:lnTo>
                  <a:lnTo>
                    <a:pt x="1225" y="429"/>
                  </a:lnTo>
                  <a:lnTo>
                    <a:pt x="1224" y="428"/>
                  </a:lnTo>
                  <a:lnTo>
                    <a:pt x="1224" y="426"/>
                  </a:lnTo>
                  <a:lnTo>
                    <a:pt x="1224" y="425"/>
                  </a:lnTo>
                  <a:lnTo>
                    <a:pt x="1225" y="424"/>
                  </a:lnTo>
                  <a:lnTo>
                    <a:pt x="1225" y="423"/>
                  </a:lnTo>
                  <a:lnTo>
                    <a:pt x="1225" y="421"/>
                  </a:lnTo>
                  <a:lnTo>
                    <a:pt x="1226" y="421"/>
                  </a:lnTo>
                  <a:lnTo>
                    <a:pt x="1226" y="420"/>
                  </a:lnTo>
                  <a:lnTo>
                    <a:pt x="1228" y="420"/>
                  </a:lnTo>
                  <a:lnTo>
                    <a:pt x="1228" y="419"/>
                  </a:lnTo>
                  <a:lnTo>
                    <a:pt x="1228" y="417"/>
                  </a:lnTo>
                  <a:lnTo>
                    <a:pt x="1228" y="416"/>
                  </a:lnTo>
                  <a:lnTo>
                    <a:pt x="1228" y="415"/>
                  </a:lnTo>
                  <a:lnTo>
                    <a:pt x="1228" y="413"/>
                  </a:lnTo>
                  <a:lnTo>
                    <a:pt x="1228" y="412"/>
                  </a:lnTo>
                  <a:lnTo>
                    <a:pt x="1226" y="411"/>
                  </a:lnTo>
                  <a:lnTo>
                    <a:pt x="1226" y="409"/>
                  </a:lnTo>
                  <a:lnTo>
                    <a:pt x="1226" y="408"/>
                  </a:lnTo>
                  <a:lnTo>
                    <a:pt x="1225" y="407"/>
                  </a:lnTo>
                  <a:lnTo>
                    <a:pt x="1225" y="406"/>
                  </a:lnTo>
                  <a:lnTo>
                    <a:pt x="1224" y="404"/>
                  </a:lnTo>
                  <a:lnTo>
                    <a:pt x="1222" y="404"/>
                  </a:lnTo>
                  <a:lnTo>
                    <a:pt x="1222" y="403"/>
                  </a:lnTo>
                  <a:lnTo>
                    <a:pt x="1222" y="402"/>
                  </a:lnTo>
                  <a:lnTo>
                    <a:pt x="1220" y="379"/>
                  </a:lnTo>
                  <a:lnTo>
                    <a:pt x="1221" y="373"/>
                  </a:lnTo>
                  <a:lnTo>
                    <a:pt x="1220" y="366"/>
                  </a:lnTo>
                  <a:lnTo>
                    <a:pt x="1220" y="362"/>
                  </a:lnTo>
                  <a:lnTo>
                    <a:pt x="1220" y="361"/>
                  </a:lnTo>
                  <a:lnTo>
                    <a:pt x="1220" y="358"/>
                  </a:lnTo>
                  <a:lnTo>
                    <a:pt x="1221" y="353"/>
                  </a:lnTo>
                  <a:lnTo>
                    <a:pt x="1228" y="351"/>
                  </a:lnTo>
                  <a:lnTo>
                    <a:pt x="1232" y="349"/>
                  </a:lnTo>
                  <a:lnTo>
                    <a:pt x="1243" y="345"/>
                  </a:lnTo>
                  <a:lnTo>
                    <a:pt x="1254" y="341"/>
                  </a:lnTo>
                  <a:lnTo>
                    <a:pt x="1280" y="328"/>
                  </a:lnTo>
                  <a:lnTo>
                    <a:pt x="1287" y="324"/>
                  </a:lnTo>
                  <a:lnTo>
                    <a:pt x="1300" y="320"/>
                  </a:lnTo>
                  <a:lnTo>
                    <a:pt x="1302" y="317"/>
                  </a:lnTo>
                  <a:lnTo>
                    <a:pt x="1307" y="313"/>
                  </a:lnTo>
                  <a:lnTo>
                    <a:pt x="1309" y="314"/>
                  </a:lnTo>
                  <a:lnTo>
                    <a:pt x="1309" y="315"/>
                  </a:lnTo>
                  <a:lnTo>
                    <a:pt x="1311" y="315"/>
                  </a:lnTo>
                  <a:lnTo>
                    <a:pt x="1313" y="314"/>
                  </a:lnTo>
                  <a:lnTo>
                    <a:pt x="1315" y="314"/>
                  </a:lnTo>
                  <a:lnTo>
                    <a:pt x="1317" y="313"/>
                  </a:lnTo>
                  <a:lnTo>
                    <a:pt x="1319" y="313"/>
                  </a:lnTo>
                  <a:lnTo>
                    <a:pt x="1322" y="311"/>
                  </a:lnTo>
                  <a:lnTo>
                    <a:pt x="1325" y="310"/>
                  </a:lnTo>
                  <a:lnTo>
                    <a:pt x="1326" y="309"/>
                  </a:lnTo>
                  <a:lnTo>
                    <a:pt x="1328" y="307"/>
                  </a:lnTo>
                  <a:lnTo>
                    <a:pt x="1330" y="307"/>
                  </a:lnTo>
                  <a:lnTo>
                    <a:pt x="1331" y="306"/>
                  </a:lnTo>
                  <a:lnTo>
                    <a:pt x="1334" y="306"/>
                  </a:lnTo>
                  <a:lnTo>
                    <a:pt x="1334" y="305"/>
                  </a:lnTo>
                  <a:lnTo>
                    <a:pt x="1334" y="303"/>
                  </a:lnTo>
                  <a:lnTo>
                    <a:pt x="1334" y="302"/>
                  </a:lnTo>
                  <a:lnTo>
                    <a:pt x="1334" y="301"/>
                  </a:lnTo>
                  <a:lnTo>
                    <a:pt x="1334" y="299"/>
                  </a:lnTo>
                  <a:lnTo>
                    <a:pt x="1336" y="292"/>
                  </a:lnTo>
                  <a:lnTo>
                    <a:pt x="1338" y="289"/>
                  </a:lnTo>
                  <a:lnTo>
                    <a:pt x="1338" y="288"/>
                  </a:lnTo>
                  <a:lnTo>
                    <a:pt x="1338" y="286"/>
                  </a:lnTo>
                  <a:lnTo>
                    <a:pt x="1339" y="285"/>
                  </a:lnTo>
                  <a:lnTo>
                    <a:pt x="1339" y="282"/>
                  </a:lnTo>
                  <a:lnTo>
                    <a:pt x="1339" y="281"/>
                  </a:lnTo>
                  <a:lnTo>
                    <a:pt x="1339" y="279"/>
                  </a:lnTo>
                  <a:lnTo>
                    <a:pt x="1339" y="276"/>
                  </a:lnTo>
                  <a:lnTo>
                    <a:pt x="1338" y="276"/>
                  </a:lnTo>
                  <a:lnTo>
                    <a:pt x="1338" y="275"/>
                  </a:lnTo>
                  <a:lnTo>
                    <a:pt x="1336" y="275"/>
                  </a:lnTo>
                  <a:lnTo>
                    <a:pt x="1339" y="273"/>
                  </a:lnTo>
                  <a:lnTo>
                    <a:pt x="1340" y="273"/>
                  </a:lnTo>
                  <a:lnTo>
                    <a:pt x="1342" y="273"/>
                  </a:lnTo>
                  <a:lnTo>
                    <a:pt x="1343" y="273"/>
                  </a:lnTo>
                  <a:lnTo>
                    <a:pt x="1344" y="273"/>
                  </a:lnTo>
                  <a:lnTo>
                    <a:pt x="1345" y="273"/>
                  </a:lnTo>
                  <a:lnTo>
                    <a:pt x="1347" y="273"/>
                  </a:lnTo>
                  <a:lnTo>
                    <a:pt x="1347" y="275"/>
                  </a:lnTo>
                  <a:lnTo>
                    <a:pt x="1348" y="275"/>
                  </a:lnTo>
                  <a:lnTo>
                    <a:pt x="1348" y="273"/>
                  </a:lnTo>
                  <a:lnTo>
                    <a:pt x="1349" y="273"/>
                  </a:lnTo>
                  <a:lnTo>
                    <a:pt x="1351" y="272"/>
                  </a:lnTo>
                  <a:lnTo>
                    <a:pt x="1352" y="272"/>
                  </a:lnTo>
                  <a:lnTo>
                    <a:pt x="1353" y="273"/>
                  </a:lnTo>
                  <a:lnTo>
                    <a:pt x="1353" y="272"/>
                  </a:lnTo>
                  <a:lnTo>
                    <a:pt x="1353" y="271"/>
                  </a:lnTo>
                  <a:lnTo>
                    <a:pt x="1355" y="271"/>
                  </a:lnTo>
                  <a:lnTo>
                    <a:pt x="1356" y="271"/>
                  </a:lnTo>
                  <a:lnTo>
                    <a:pt x="1357" y="271"/>
                  </a:lnTo>
                  <a:lnTo>
                    <a:pt x="1359" y="271"/>
                  </a:lnTo>
                  <a:lnTo>
                    <a:pt x="1359" y="272"/>
                  </a:lnTo>
                  <a:lnTo>
                    <a:pt x="1360" y="271"/>
                  </a:lnTo>
                  <a:lnTo>
                    <a:pt x="1361" y="271"/>
                  </a:lnTo>
                  <a:lnTo>
                    <a:pt x="1363" y="271"/>
                  </a:lnTo>
                  <a:lnTo>
                    <a:pt x="1363" y="272"/>
                  </a:lnTo>
                  <a:lnTo>
                    <a:pt x="1363" y="271"/>
                  </a:lnTo>
                  <a:lnTo>
                    <a:pt x="1364" y="271"/>
                  </a:lnTo>
                  <a:lnTo>
                    <a:pt x="1365" y="271"/>
                  </a:lnTo>
                  <a:lnTo>
                    <a:pt x="1366" y="271"/>
                  </a:lnTo>
                  <a:lnTo>
                    <a:pt x="1368" y="271"/>
                  </a:lnTo>
                  <a:lnTo>
                    <a:pt x="1369" y="271"/>
                  </a:lnTo>
                  <a:lnTo>
                    <a:pt x="1370" y="271"/>
                  </a:lnTo>
                  <a:lnTo>
                    <a:pt x="1372" y="271"/>
                  </a:lnTo>
                  <a:lnTo>
                    <a:pt x="1373" y="271"/>
                  </a:lnTo>
                  <a:lnTo>
                    <a:pt x="1374" y="271"/>
                  </a:lnTo>
                  <a:lnTo>
                    <a:pt x="1376" y="271"/>
                  </a:lnTo>
                  <a:lnTo>
                    <a:pt x="1377" y="272"/>
                  </a:lnTo>
                  <a:lnTo>
                    <a:pt x="1378" y="272"/>
                  </a:lnTo>
                  <a:lnTo>
                    <a:pt x="1378" y="273"/>
                  </a:lnTo>
                  <a:lnTo>
                    <a:pt x="1380" y="273"/>
                  </a:lnTo>
                  <a:lnTo>
                    <a:pt x="1381" y="273"/>
                  </a:lnTo>
                  <a:lnTo>
                    <a:pt x="1382" y="273"/>
                  </a:lnTo>
                  <a:lnTo>
                    <a:pt x="1383" y="273"/>
                  </a:lnTo>
                  <a:lnTo>
                    <a:pt x="1385" y="273"/>
                  </a:lnTo>
                  <a:lnTo>
                    <a:pt x="1386" y="275"/>
                  </a:lnTo>
                  <a:lnTo>
                    <a:pt x="1386" y="276"/>
                  </a:lnTo>
                  <a:lnTo>
                    <a:pt x="1387" y="276"/>
                  </a:lnTo>
                  <a:lnTo>
                    <a:pt x="1387" y="277"/>
                  </a:lnTo>
                  <a:lnTo>
                    <a:pt x="1391" y="277"/>
                  </a:lnTo>
                  <a:lnTo>
                    <a:pt x="1398" y="279"/>
                  </a:lnTo>
                  <a:lnTo>
                    <a:pt x="1404" y="281"/>
                  </a:lnTo>
                  <a:lnTo>
                    <a:pt x="1412" y="286"/>
                  </a:lnTo>
                  <a:lnTo>
                    <a:pt x="1412" y="288"/>
                  </a:lnTo>
                  <a:lnTo>
                    <a:pt x="1414" y="288"/>
                  </a:lnTo>
                  <a:lnTo>
                    <a:pt x="1415" y="288"/>
                  </a:lnTo>
                  <a:lnTo>
                    <a:pt x="1416" y="288"/>
                  </a:lnTo>
                  <a:lnTo>
                    <a:pt x="1418" y="288"/>
                  </a:lnTo>
                  <a:lnTo>
                    <a:pt x="1418" y="289"/>
                  </a:lnTo>
                  <a:lnTo>
                    <a:pt x="1418" y="290"/>
                  </a:lnTo>
                  <a:lnTo>
                    <a:pt x="1418" y="292"/>
                  </a:lnTo>
                  <a:lnTo>
                    <a:pt x="1418" y="293"/>
                  </a:lnTo>
                  <a:lnTo>
                    <a:pt x="1419" y="294"/>
                  </a:lnTo>
                  <a:lnTo>
                    <a:pt x="1421" y="298"/>
                  </a:lnTo>
                  <a:lnTo>
                    <a:pt x="1421" y="299"/>
                  </a:lnTo>
                  <a:lnTo>
                    <a:pt x="1423" y="299"/>
                  </a:lnTo>
                  <a:lnTo>
                    <a:pt x="1423" y="301"/>
                  </a:lnTo>
                  <a:lnTo>
                    <a:pt x="1424" y="301"/>
                  </a:lnTo>
                  <a:lnTo>
                    <a:pt x="1424" y="302"/>
                  </a:lnTo>
                  <a:lnTo>
                    <a:pt x="1425" y="302"/>
                  </a:lnTo>
                  <a:lnTo>
                    <a:pt x="1425" y="303"/>
                  </a:lnTo>
                  <a:lnTo>
                    <a:pt x="1425" y="305"/>
                  </a:lnTo>
                  <a:lnTo>
                    <a:pt x="1427" y="305"/>
                  </a:lnTo>
                  <a:lnTo>
                    <a:pt x="1427" y="306"/>
                  </a:lnTo>
                  <a:lnTo>
                    <a:pt x="1427" y="307"/>
                  </a:lnTo>
                  <a:lnTo>
                    <a:pt x="1428" y="309"/>
                  </a:lnTo>
                  <a:lnTo>
                    <a:pt x="1427" y="310"/>
                  </a:lnTo>
                  <a:lnTo>
                    <a:pt x="1429" y="313"/>
                  </a:lnTo>
                  <a:lnTo>
                    <a:pt x="1432" y="315"/>
                  </a:lnTo>
                  <a:lnTo>
                    <a:pt x="1437" y="315"/>
                  </a:lnTo>
                  <a:lnTo>
                    <a:pt x="1438" y="317"/>
                  </a:lnTo>
                  <a:lnTo>
                    <a:pt x="1440" y="317"/>
                  </a:lnTo>
                  <a:lnTo>
                    <a:pt x="1440" y="318"/>
                  </a:lnTo>
                  <a:lnTo>
                    <a:pt x="1441" y="319"/>
                  </a:lnTo>
                  <a:lnTo>
                    <a:pt x="1442" y="319"/>
                  </a:lnTo>
                  <a:lnTo>
                    <a:pt x="1444" y="320"/>
                  </a:lnTo>
                  <a:lnTo>
                    <a:pt x="1445" y="320"/>
                  </a:lnTo>
                  <a:lnTo>
                    <a:pt x="1445" y="322"/>
                  </a:lnTo>
                  <a:lnTo>
                    <a:pt x="1446" y="322"/>
                  </a:lnTo>
                  <a:lnTo>
                    <a:pt x="1446" y="323"/>
                  </a:lnTo>
                  <a:lnTo>
                    <a:pt x="1448" y="323"/>
                  </a:lnTo>
                  <a:lnTo>
                    <a:pt x="1449" y="324"/>
                  </a:lnTo>
                  <a:lnTo>
                    <a:pt x="1450" y="326"/>
                  </a:lnTo>
                  <a:lnTo>
                    <a:pt x="1452" y="326"/>
                  </a:lnTo>
                  <a:lnTo>
                    <a:pt x="1452" y="324"/>
                  </a:lnTo>
                  <a:lnTo>
                    <a:pt x="1452" y="326"/>
                  </a:lnTo>
                  <a:lnTo>
                    <a:pt x="1453" y="326"/>
                  </a:lnTo>
                  <a:lnTo>
                    <a:pt x="1454" y="326"/>
                  </a:lnTo>
                  <a:lnTo>
                    <a:pt x="1456" y="326"/>
                  </a:lnTo>
                  <a:lnTo>
                    <a:pt x="1457" y="326"/>
                  </a:lnTo>
                  <a:lnTo>
                    <a:pt x="1458" y="326"/>
                  </a:lnTo>
                  <a:lnTo>
                    <a:pt x="1459" y="326"/>
                  </a:lnTo>
                  <a:lnTo>
                    <a:pt x="1459" y="327"/>
                  </a:lnTo>
                  <a:lnTo>
                    <a:pt x="1461" y="327"/>
                  </a:lnTo>
                  <a:lnTo>
                    <a:pt x="1462" y="327"/>
                  </a:lnTo>
                  <a:lnTo>
                    <a:pt x="1462" y="328"/>
                  </a:lnTo>
                  <a:lnTo>
                    <a:pt x="1463" y="328"/>
                  </a:lnTo>
                  <a:lnTo>
                    <a:pt x="1465" y="330"/>
                  </a:lnTo>
                  <a:lnTo>
                    <a:pt x="1465" y="328"/>
                  </a:lnTo>
                  <a:lnTo>
                    <a:pt x="1465" y="330"/>
                  </a:lnTo>
                  <a:lnTo>
                    <a:pt x="1466" y="330"/>
                  </a:lnTo>
                  <a:lnTo>
                    <a:pt x="1466" y="331"/>
                  </a:lnTo>
                  <a:lnTo>
                    <a:pt x="1467" y="331"/>
                  </a:lnTo>
                  <a:lnTo>
                    <a:pt x="1469" y="331"/>
                  </a:lnTo>
                  <a:lnTo>
                    <a:pt x="1469" y="332"/>
                  </a:lnTo>
                  <a:lnTo>
                    <a:pt x="1469" y="334"/>
                  </a:lnTo>
                  <a:lnTo>
                    <a:pt x="1470" y="334"/>
                  </a:lnTo>
                  <a:lnTo>
                    <a:pt x="1470" y="335"/>
                  </a:lnTo>
                  <a:lnTo>
                    <a:pt x="1470" y="336"/>
                  </a:lnTo>
                  <a:lnTo>
                    <a:pt x="1469" y="336"/>
                  </a:lnTo>
                  <a:lnTo>
                    <a:pt x="1467" y="336"/>
                  </a:lnTo>
                  <a:lnTo>
                    <a:pt x="1466" y="336"/>
                  </a:lnTo>
                  <a:lnTo>
                    <a:pt x="1465" y="336"/>
                  </a:lnTo>
                  <a:lnTo>
                    <a:pt x="1465" y="337"/>
                  </a:lnTo>
                  <a:lnTo>
                    <a:pt x="1466" y="337"/>
                  </a:lnTo>
                  <a:lnTo>
                    <a:pt x="1466" y="339"/>
                  </a:lnTo>
                  <a:lnTo>
                    <a:pt x="1466" y="340"/>
                  </a:lnTo>
                  <a:lnTo>
                    <a:pt x="1471" y="343"/>
                  </a:lnTo>
                  <a:lnTo>
                    <a:pt x="1473" y="343"/>
                  </a:lnTo>
                  <a:lnTo>
                    <a:pt x="1473" y="341"/>
                  </a:lnTo>
                  <a:lnTo>
                    <a:pt x="1474" y="341"/>
                  </a:lnTo>
                  <a:lnTo>
                    <a:pt x="1475" y="341"/>
                  </a:lnTo>
                  <a:lnTo>
                    <a:pt x="1476" y="341"/>
                  </a:lnTo>
                  <a:lnTo>
                    <a:pt x="1478" y="341"/>
                  </a:lnTo>
                  <a:lnTo>
                    <a:pt x="1479" y="341"/>
                  </a:lnTo>
                  <a:lnTo>
                    <a:pt x="1480" y="341"/>
                  </a:lnTo>
                  <a:lnTo>
                    <a:pt x="1480" y="343"/>
                  </a:lnTo>
                  <a:lnTo>
                    <a:pt x="1482" y="343"/>
                  </a:lnTo>
                  <a:lnTo>
                    <a:pt x="1482" y="344"/>
                  </a:lnTo>
                  <a:lnTo>
                    <a:pt x="1482" y="345"/>
                  </a:lnTo>
                  <a:lnTo>
                    <a:pt x="1482" y="347"/>
                  </a:lnTo>
                  <a:lnTo>
                    <a:pt x="1482" y="348"/>
                  </a:lnTo>
                  <a:lnTo>
                    <a:pt x="1483" y="348"/>
                  </a:lnTo>
                  <a:lnTo>
                    <a:pt x="1484" y="348"/>
                  </a:lnTo>
                  <a:lnTo>
                    <a:pt x="1486" y="348"/>
                  </a:lnTo>
                  <a:lnTo>
                    <a:pt x="1487" y="348"/>
                  </a:lnTo>
                  <a:lnTo>
                    <a:pt x="1487" y="349"/>
                  </a:lnTo>
                  <a:lnTo>
                    <a:pt x="1488" y="349"/>
                  </a:lnTo>
                  <a:lnTo>
                    <a:pt x="1490" y="351"/>
                  </a:lnTo>
                  <a:lnTo>
                    <a:pt x="1490" y="352"/>
                  </a:lnTo>
                  <a:lnTo>
                    <a:pt x="1493" y="353"/>
                  </a:lnTo>
                  <a:lnTo>
                    <a:pt x="1504" y="362"/>
                  </a:lnTo>
                  <a:lnTo>
                    <a:pt x="1508" y="366"/>
                  </a:lnTo>
                  <a:lnTo>
                    <a:pt x="1509" y="368"/>
                  </a:lnTo>
                  <a:lnTo>
                    <a:pt x="1512" y="370"/>
                  </a:lnTo>
                  <a:lnTo>
                    <a:pt x="1516" y="374"/>
                  </a:lnTo>
                  <a:lnTo>
                    <a:pt x="1517" y="375"/>
                  </a:lnTo>
                  <a:lnTo>
                    <a:pt x="1522" y="378"/>
                  </a:lnTo>
                  <a:lnTo>
                    <a:pt x="1529" y="382"/>
                  </a:lnTo>
                  <a:lnTo>
                    <a:pt x="1543" y="386"/>
                  </a:lnTo>
                  <a:lnTo>
                    <a:pt x="1554" y="392"/>
                  </a:lnTo>
                  <a:lnTo>
                    <a:pt x="1563" y="396"/>
                  </a:lnTo>
                  <a:lnTo>
                    <a:pt x="1572" y="399"/>
                  </a:lnTo>
                  <a:lnTo>
                    <a:pt x="1590" y="399"/>
                  </a:lnTo>
                  <a:lnTo>
                    <a:pt x="1606" y="399"/>
                  </a:lnTo>
                  <a:lnTo>
                    <a:pt x="1610" y="399"/>
                  </a:lnTo>
                  <a:lnTo>
                    <a:pt x="1614" y="395"/>
                  </a:lnTo>
                  <a:lnTo>
                    <a:pt x="1642" y="396"/>
                  </a:lnTo>
                  <a:lnTo>
                    <a:pt x="1643" y="396"/>
                  </a:lnTo>
                  <a:lnTo>
                    <a:pt x="1648" y="399"/>
                  </a:lnTo>
                  <a:lnTo>
                    <a:pt x="1649" y="399"/>
                  </a:lnTo>
                  <a:lnTo>
                    <a:pt x="1651" y="400"/>
                  </a:lnTo>
                  <a:lnTo>
                    <a:pt x="1651" y="402"/>
                  </a:lnTo>
                  <a:lnTo>
                    <a:pt x="1670" y="398"/>
                  </a:lnTo>
                  <a:lnTo>
                    <a:pt x="1682" y="406"/>
                  </a:lnTo>
                  <a:lnTo>
                    <a:pt x="1693" y="412"/>
                  </a:lnTo>
                  <a:lnTo>
                    <a:pt x="1694" y="420"/>
                  </a:lnTo>
                  <a:lnTo>
                    <a:pt x="1699" y="432"/>
                  </a:lnTo>
                  <a:lnTo>
                    <a:pt x="1710" y="438"/>
                  </a:lnTo>
                  <a:lnTo>
                    <a:pt x="1717" y="441"/>
                  </a:lnTo>
                  <a:lnTo>
                    <a:pt x="1727" y="446"/>
                  </a:lnTo>
                  <a:lnTo>
                    <a:pt x="1736" y="447"/>
                  </a:lnTo>
                  <a:lnTo>
                    <a:pt x="1738" y="449"/>
                  </a:lnTo>
                  <a:lnTo>
                    <a:pt x="1748" y="453"/>
                  </a:lnTo>
                  <a:lnTo>
                    <a:pt x="1749" y="455"/>
                  </a:lnTo>
                  <a:lnTo>
                    <a:pt x="1750" y="455"/>
                  </a:lnTo>
                  <a:lnTo>
                    <a:pt x="1752" y="455"/>
                  </a:lnTo>
                  <a:lnTo>
                    <a:pt x="1753" y="455"/>
                  </a:lnTo>
                  <a:lnTo>
                    <a:pt x="1753" y="457"/>
                  </a:lnTo>
                  <a:lnTo>
                    <a:pt x="1752" y="457"/>
                  </a:lnTo>
                  <a:lnTo>
                    <a:pt x="1752" y="458"/>
                  </a:lnTo>
                  <a:lnTo>
                    <a:pt x="1750" y="458"/>
                  </a:lnTo>
                  <a:lnTo>
                    <a:pt x="1755" y="467"/>
                  </a:lnTo>
                  <a:lnTo>
                    <a:pt x="1762" y="487"/>
                  </a:lnTo>
                  <a:lnTo>
                    <a:pt x="1767" y="513"/>
                  </a:lnTo>
                  <a:lnTo>
                    <a:pt x="1774" y="527"/>
                  </a:lnTo>
                  <a:lnTo>
                    <a:pt x="1783" y="544"/>
                  </a:lnTo>
                  <a:lnTo>
                    <a:pt x="1783" y="556"/>
                  </a:lnTo>
                  <a:lnTo>
                    <a:pt x="1783" y="570"/>
                  </a:lnTo>
                  <a:lnTo>
                    <a:pt x="1786" y="576"/>
                  </a:lnTo>
                  <a:lnTo>
                    <a:pt x="1788" y="585"/>
                  </a:lnTo>
                  <a:lnTo>
                    <a:pt x="1795" y="594"/>
                  </a:lnTo>
                  <a:lnTo>
                    <a:pt x="1813" y="603"/>
                  </a:lnTo>
                  <a:lnTo>
                    <a:pt x="1842" y="602"/>
                  </a:lnTo>
                  <a:lnTo>
                    <a:pt x="1852" y="608"/>
                  </a:lnTo>
                  <a:lnTo>
                    <a:pt x="1863" y="620"/>
                  </a:lnTo>
                  <a:lnTo>
                    <a:pt x="1866" y="631"/>
                  </a:lnTo>
                  <a:lnTo>
                    <a:pt x="1864" y="648"/>
                  </a:lnTo>
                  <a:lnTo>
                    <a:pt x="1859" y="659"/>
                  </a:lnTo>
                  <a:lnTo>
                    <a:pt x="1863" y="674"/>
                  </a:lnTo>
                  <a:lnTo>
                    <a:pt x="1859" y="711"/>
                  </a:lnTo>
                  <a:lnTo>
                    <a:pt x="1867" y="721"/>
                  </a:lnTo>
                  <a:lnTo>
                    <a:pt x="1875" y="730"/>
                  </a:lnTo>
                  <a:lnTo>
                    <a:pt x="1879" y="741"/>
                  </a:lnTo>
                  <a:lnTo>
                    <a:pt x="1880" y="748"/>
                  </a:lnTo>
                  <a:lnTo>
                    <a:pt x="1884" y="763"/>
                  </a:lnTo>
                  <a:lnTo>
                    <a:pt x="1889" y="771"/>
                  </a:lnTo>
                  <a:lnTo>
                    <a:pt x="1890" y="779"/>
                  </a:lnTo>
                  <a:lnTo>
                    <a:pt x="1893" y="790"/>
                  </a:lnTo>
                  <a:lnTo>
                    <a:pt x="1893" y="793"/>
                  </a:lnTo>
                  <a:lnTo>
                    <a:pt x="1906" y="802"/>
                  </a:lnTo>
                  <a:lnTo>
                    <a:pt x="1923" y="810"/>
                  </a:lnTo>
                  <a:lnTo>
                    <a:pt x="1927" y="811"/>
                  </a:lnTo>
                  <a:lnTo>
                    <a:pt x="1944" y="819"/>
                  </a:lnTo>
                  <a:lnTo>
                    <a:pt x="1955" y="827"/>
                  </a:lnTo>
                  <a:lnTo>
                    <a:pt x="1964" y="834"/>
                  </a:lnTo>
                  <a:lnTo>
                    <a:pt x="1964" y="835"/>
                  </a:lnTo>
                  <a:lnTo>
                    <a:pt x="1962" y="841"/>
                  </a:lnTo>
                  <a:lnTo>
                    <a:pt x="1965" y="847"/>
                  </a:lnTo>
                  <a:lnTo>
                    <a:pt x="1968" y="853"/>
                  </a:lnTo>
                  <a:lnTo>
                    <a:pt x="1969" y="860"/>
                  </a:lnTo>
                  <a:lnTo>
                    <a:pt x="1970" y="872"/>
                  </a:lnTo>
                  <a:lnTo>
                    <a:pt x="1970" y="873"/>
                  </a:lnTo>
                  <a:lnTo>
                    <a:pt x="1968" y="883"/>
                  </a:lnTo>
                  <a:lnTo>
                    <a:pt x="1965" y="890"/>
                  </a:lnTo>
                  <a:lnTo>
                    <a:pt x="1964" y="894"/>
                  </a:lnTo>
                  <a:lnTo>
                    <a:pt x="1962" y="900"/>
                  </a:lnTo>
                  <a:lnTo>
                    <a:pt x="1961" y="904"/>
                  </a:lnTo>
                  <a:lnTo>
                    <a:pt x="1961" y="910"/>
                  </a:lnTo>
                  <a:lnTo>
                    <a:pt x="1960" y="912"/>
                  </a:lnTo>
                  <a:lnTo>
                    <a:pt x="1960" y="915"/>
                  </a:lnTo>
                  <a:lnTo>
                    <a:pt x="1960" y="916"/>
                  </a:lnTo>
                  <a:lnTo>
                    <a:pt x="1959" y="919"/>
                  </a:lnTo>
                  <a:lnTo>
                    <a:pt x="1959" y="923"/>
                  </a:lnTo>
                  <a:lnTo>
                    <a:pt x="1957" y="924"/>
                  </a:lnTo>
                  <a:lnTo>
                    <a:pt x="1957" y="925"/>
                  </a:lnTo>
                  <a:lnTo>
                    <a:pt x="1956" y="928"/>
                  </a:lnTo>
                  <a:lnTo>
                    <a:pt x="1956" y="929"/>
                  </a:lnTo>
                  <a:lnTo>
                    <a:pt x="1955" y="932"/>
                  </a:lnTo>
                  <a:lnTo>
                    <a:pt x="1955" y="934"/>
                  </a:lnTo>
                  <a:lnTo>
                    <a:pt x="1953" y="937"/>
                  </a:lnTo>
                  <a:lnTo>
                    <a:pt x="1952" y="940"/>
                  </a:lnTo>
                  <a:lnTo>
                    <a:pt x="1952" y="942"/>
                  </a:lnTo>
                  <a:lnTo>
                    <a:pt x="1952" y="945"/>
                  </a:lnTo>
                  <a:lnTo>
                    <a:pt x="1951" y="946"/>
                  </a:lnTo>
                  <a:lnTo>
                    <a:pt x="1951" y="950"/>
                  </a:lnTo>
                  <a:lnTo>
                    <a:pt x="1947" y="950"/>
                  </a:lnTo>
                  <a:lnTo>
                    <a:pt x="1944" y="950"/>
                  </a:lnTo>
                  <a:lnTo>
                    <a:pt x="1940" y="950"/>
                  </a:lnTo>
                  <a:lnTo>
                    <a:pt x="1934" y="949"/>
                  </a:lnTo>
                  <a:lnTo>
                    <a:pt x="1928" y="947"/>
                  </a:lnTo>
                  <a:lnTo>
                    <a:pt x="1922" y="947"/>
                  </a:lnTo>
                  <a:lnTo>
                    <a:pt x="1913" y="947"/>
                  </a:lnTo>
                  <a:lnTo>
                    <a:pt x="1909" y="947"/>
                  </a:lnTo>
                  <a:lnTo>
                    <a:pt x="1902" y="950"/>
                  </a:lnTo>
                  <a:lnTo>
                    <a:pt x="1901" y="954"/>
                  </a:lnTo>
                  <a:lnTo>
                    <a:pt x="1888" y="949"/>
                  </a:lnTo>
                  <a:lnTo>
                    <a:pt x="1876" y="950"/>
                  </a:lnTo>
                  <a:lnTo>
                    <a:pt x="1866" y="947"/>
                  </a:lnTo>
                  <a:lnTo>
                    <a:pt x="1862" y="946"/>
                  </a:lnTo>
                  <a:lnTo>
                    <a:pt x="1859" y="946"/>
                  </a:lnTo>
                  <a:lnTo>
                    <a:pt x="1856" y="946"/>
                  </a:lnTo>
                  <a:lnTo>
                    <a:pt x="1855" y="945"/>
                  </a:lnTo>
                  <a:lnTo>
                    <a:pt x="1851" y="944"/>
                  </a:lnTo>
                  <a:lnTo>
                    <a:pt x="1846" y="942"/>
                  </a:lnTo>
                  <a:lnTo>
                    <a:pt x="1841" y="942"/>
                  </a:lnTo>
                  <a:lnTo>
                    <a:pt x="1838" y="941"/>
                  </a:lnTo>
                  <a:lnTo>
                    <a:pt x="1826" y="938"/>
                  </a:lnTo>
                  <a:lnTo>
                    <a:pt x="1825" y="938"/>
                  </a:lnTo>
                  <a:lnTo>
                    <a:pt x="1824" y="938"/>
                  </a:lnTo>
                  <a:lnTo>
                    <a:pt x="1821" y="937"/>
                  </a:lnTo>
                  <a:lnTo>
                    <a:pt x="1817" y="940"/>
                  </a:lnTo>
                  <a:lnTo>
                    <a:pt x="1812" y="942"/>
                  </a:lnTo>
                  <a:lnTo>
                    <a:pt x="1812" y="944"/>
                  </a:lnTo>
                  <a:lnTo>
                    <a:pt x="1810" y="944"/>
                  </a:lnTo>
                  <a:lnTo>
                    <a:pt x="1809" y="944"/>
                  </a:lnTo>
                  <a:lnTo>
                    <a:pt x="1808" y="945"/>
                  </a:lnTo>
                  <a:lnTo>
                    <a:pt x="1807" y="945"/>
                  </a:lnTo>
                  <a:lnTo>
                    <a:pt x="1805" y="945"/>
                  </a:lnTo>
                  <a:lnTo>
                    <a:pt x="1801" y="946"/>
                  </a:lnTo>
                  <a:lnTo>
                    <a:pt x="1800" y="947"/>
                  </a:lnTo>
                  <a:lnTo>
                    <a:pt x="1797" y="949"/>
                  </a:lnTo>
                  <a:lnTo>
                    <a:pt x="1795" y="949"/>
                  </a:lnTo>
                  <a:lnTo>
                    <a:pt x="1793" y="949"/>
                  </a:lnTo>
                  <a:lnTo>
                    <a:pt x="1792" y="949"/>
                  </a:lnTo>
                  <a:lnTo>
                    <a:pt x="1788" y="947"/>
                  </a:lnTo>
                  <a:lnTo>
                    <a:pt x="1778" y="941"/>
                  </a:lnTo>
                  <a:lnTo>
                    <a:pt x="1771" y="937"/>
                  </a:lnTo>
                  <a:lnTo>
                    <a:pt x="1767" y="938"/>
                  </a:lnTo>
                  <a:lnTo>
                    <a:pt x="1762" y="940"/>
                  </a:lnTo>
                  <a:lnTo>
                    <a:pt x="1761" y="940"/>
                  </a:lnTo>
                  <a:lnTo>
                    <a:pt x="1761" y="941"/>
                  </a:lnTo>
                  <a:lnTo>
                    <a:pt x="1759" y="941"/>
                  </a:lnTo>
                  <a:lnTo>
                    <a:pt x="1755" y="940"/>
                  </a:lnTo>
                  <a:lnTo>
                    <a:pt x="1753" y="940"/>
                  </a:lnTo>
                  <a:lnTo>
                    <a:pt x="1750" y="940"/>
                  </a:lnTo>
                  <a:lnTo>
                    <a:pt x="1749" y="940"/>
                  </a:lnTo>
                  <a:lnTo>
                    <a:pt x="1748" y="940"/>
                  </a:lnTo>
                  <a:lnTo>
                    <a:pt x="1745" y="938"/>
                  </a:lnTo>
                  <a:lnTo>
                    <a:pt x="1742" y="938"/>
                  </a:lnTo>
                  <a:lnTo>
                    <a:pt x="1741" y="938"/>
                  </a:lnTo>
                  <a:lnTo>
                    <a:pt x="1737" y="937"/>
                  </a:lnTo>
                  <a:lnTo>
                    <a:pt x="1733" y="937"/>
                  </a:lnTo>
                  <a:lnTo>
                    <a:pt x="1732" y="937"/>
                  </a:lnTo>
                  <a:lnTo>
                    <a:pt x="1729" y="937"/>
                  </a:lnTo>
                  <a:lnTo>
                    <a:pt x="1728" y="937"/>
                  </a:lnTo>
                  <a:lnTo>
                    <a:pt x="1727" y="936"/>
                  </a:lnTo>
                  <a:lnTo>
                    <a:pt x="1724" y="933"/>
                  </a:lnTo>
                  <a:lnTo>
                    <a:pt x="1723" y="933"/>
                  </a:lnTo>
                  <a:lnTo>
                    <a:pt x="1723" y="934"/>
                  </a:lnTo>
                  <a:lnTo>
                    <a:pt x="1721" y="936"/>
                  </a:lnTo>
                  <a:lnTo>
                    <a:pt x="1720" y="937"/>
                  </a:lnTo>
                  <a:lnTo>
                    <a:pt x="1719" y="937"/>
                  </a:lnTo>
                  <a:lnTo>
                    <a:pt x="1719" y="938"/>
                  </a:lnTo>
                  <a:lnTo>
                    <a:pt x="1717" y="938"/>
                  </a:lnTo>
                  <a:lnTo>
                    <a:pt x="1716" y="940"/>
                  </a:lnTo>
                  <a:lnTo>
                    <a:pt x="1716" y="938"/>
                  </a:lnTo>
                  <a:lnTo>
                    <a:pt x="1715" y="937"/>
                  </a:lnTo>
                  <a:lnTo>
                    <a:pt x="1714" y="936"/>
                  </a:lnTo>
                  <a:lnTo>
                    <a:pt x="1714" y="934"/>
                  </a:lnTo>
                  <a:lnTo>
                    <a:pt x="1712" y="934"/>
                  </a:lnTo>
                  <a:lnTo>
                    <a:pt x="1712" y="933"/>
                  </a:lnTo>
                  <a:lnTo>
                    <a:pt x="1712" y="932"/>
                  </a:lnTo>
                  <a:lnTo>
                    <a:pt x="1711" y="933"/>
                  </a:lnTo>
                  <a:lnTo>
                    <a:pt x="1708" y="934"/>
                  </a:lnTo>
                  <a:lnTo>
                    <a:pt x="1708" y="936"/>
                  </a:lnTo>
                  <a:lnTo>
                    <a:pt x="1707" y="936"/>
                  </a:lnTo>
                  <a:lnTo>
                    <a:pt x="1706" y="936"/>
                  </a:lnTo>
                  <a:lnTo>
                    <a:pt x="1703" y="936"/>
                  </a:lnTo>
                  <a:lnTo>
                    <a:pt x="1702" y="936"/>
                  </a:lnTo>
                  <a:lnTo>
                    <a:pt x="1700" y="932"/>
                  </a:lnTo>
                  <a:lnTo>
                    <a:pt x="1699" y="930"/>
                  </a:lnTo>
                  <a:lnTo>
                    <a:pt x="1699" y="929"/>
                  </a:lnTo>
                  <a:lnTo>
                    <a:pt x="1699" y="928"/>
                  </a:lnTo>
                  <a:lnTo>
                    <a:pt x="1698" y="927"/>
                  </a:lnTo>
                  <a:lnTo>
                    <a:pt x="1698" y="925"/>
                  </a:lnTo>
                  <a:lnTo>
                    <a:pt x="1695" y="920"/>
                  </a:lnTo>
                  <a:lnTo>
                    <a:pt x="1694" y="916"/>
                  </a:lnTo>
                  <a:lnTo>
                    <a:pt x="1694" y="915"/>
                  </a:lnTo>
                  <a:lnTo>
                    <a:pt x="1693" y="912"/>
                  </a:lnTo>
                  <a:lnTo>
                    <a:pt x="1693" y="911"/>
                  </a:lnTo>
                  <a:lnTo>
                    <a:pt x="1693" y="910"/>
                  </a:lnTo>
                  <a:lnTo>
                    <a:pt x="1691" y="910"/>
                  </a:lnTo>
                  <a:lnTo>
                    <a:pt x="1691" y="908"/>
                  </a:lnTo>
                  <a:lnTo>
                    <a:pt x="1690" y="906"/>
                  </a:lnTo>
                  <a:lnTo>
                    <a:pt x="1689" y="902"/>
                  </a:lnTo>
                  <a:lnTo>
                    <a:pt x="1687" y="899"/>
                  </a:lnTo>
                  <a:lnTo>
                    <a:pt x="1686" y="896"/>
                  </a:lnTo>
                  <a:lnTo>
                    <a:pt x="1685" y="894"/>
                  </a:lnTo>
                  <a:lnTo>
                    <a:pt x="1681" y="890"/>
                  </a:lnTo>
                  <a:lnTo>
                    <a:pt x="1678" y="886"/>
                  </a:lnTo>
                  <a:lnTo>
                    <a:pt x="1678" y="885"/>
                  </a:lnTo>
                  <a:lnTo>
                    <a:pt x="1677" y="883"/>
                  </a:lnTo>
                  <a:lnTo>
                    <a:pt x="1673" y="882"/>
                  </a:lnTo>
                  <a:lnTo>
                    <a:pt x="1672" y="881"/>
                  </a:lnTo>
                  <a:lnTo>
                    <a:pt x="1670" y="881"/>
                  </a:lnTo>
                  <a:lnTo>
                    <a:pt x="1669" y="879"/>
                  </a:lnTo>
                  <a:lnTo>
                    <a:pt x="1665" y="875"/>
                  </a:lnTo>
                  <a:lnTo>
                    <a:pt x="1664" y="874"/>
                  </a:lnTo>
                  <a:lnTo>
                    <a:pt x="1659" y="870"/>
                  </a:lnTo>
                  <a:lnTo>
                    <a:pt x="1659" y="869"/>
                  </a:lnTo>
                  <a:lnTo>
                    <a:pt x="1657" y="869"/>
                  </a:lnTo>
                  <a:lnTo>
                    <a:pt x="1656" y="869"/>
                  </a:lnTo>
                  <a:lnTo>
                    <a:pt x="1655" y="869"/>
                  </a:lnTo>
                  <a:lnTo>
                    <a:pt x="1652" y="869"/>
                  </a:lnTo>
                  <a:lnTo>
                    <a:pt x="1648" y="869"/>
                  </a:lnTo>
                  <a:lnTo>
                    <a:pt x="1644" y="869"/>
                  </a:lnTo>
                  <a:lnTo>
                    <a:pt x="1636" y="869"/>
                  </a:lnTo>
                  <a:lnTo>
                    <a:pt x="1631" y="870"/>
                  </a:lnTo>
                  <a:lnTo>
                    <a:pt x="1624" y="870"/>
                  </a:lnTo>
                  <a:lnTo>
                    <a:pt x="1623" y="870"/>
                  </a:lnTo>
                  <a:lnTo>
                    <a:pt x="1618" y="872"/>
                  </a:lnTo>
                  <a:lnTo>
                    <a:pt x="1615" y="872"/>
                  </a:lnTo>
                  <a:lnTo>
                    <a:pt x="1614" y="872"/>
                  </a:lnTo>
                  <a:lnTo>
                    <a:pt x="1611" y="872"/>
                  </a:lnTo>
                  <a:lnTo>
                    <a:pt x="1610" y="872"/>
                  </a:lnTo>
                  <a:lnTo>
                    <a:pt x="1600" y="870"/>
                  </a:lnTo>
                  <a:lnTo>
                    <a:pt x="1598" y="870"/>
                  </a:lnTo>
                  <a:lnTo>
                    <a:pt x="1598" y="869"/>
                  </a:lnTo>
                  <a:lnTo>
                    <a:pt x="1593" y="868"/>
                  </a:lnTo>
                  <a:lnTo>
                    <a:pt x="1583" y="864"/>
                  </a:lnTo>
                  <a:lnTo>
                    <a:pt x="1577" y="861"/>
                  </a:lnTo>
                  <a:lnTo>
                    <a:pt x="1575" y="861"/>
                  </a:lnTo>
                  <a:lnTo>
                    <a:pt x="1573" y="857"/>
                  </a:lnTo>
                  <a:lnTo>
                    <a:pt x="1572" y="856"/>
                  </a:lnTo>
                  <a:lnTo>
                    <a:pt x="1572" y="855"/>
                  </a:lnTo>
                  <a:lnTo>
                    <a:pt x="1571" y="855"/>
                  </a:lnTo>
                  <a:lnTo>
                    <a:pt x="1569" y="855"/>
                  </a:lnTo>
                  <a:lnTo>
                    <a:pt x="1568" y="855"/>
                  </a:lnTo>
                  <a:lnTo>
                    <a:pt x="1567" y="856"/>
                  </a:lnTo>
                  <a:lnTo>
                    <a:pt x="1563" y="856"/>
                  </a:lnTo>
                  <a:lnTo>
                    <a:pt x="1562" y="856"/>
                  </a:lnTo>
                  <a:lnTo>
                    <a:pt x="1560" y="856"/>
                  </a:lnTo>
                  <a:lnTo>
                    <a:pt x="1559" y="855"/>
                  </a:lnTo>
                  <a:lnTo>
                    <a:pt x="1552" y="853"/>
                  </a:lnTo>
                  <a:lnTo>
                    <a:pt x="1549" y="853"/>
                  </a:lnTo>
                  <a:lnTo>
                    <a:pt x="1547" y="853"/>
                  </a:lnTo>
                  <a:lnTo>
                    <a:pt x="1538" y="852"/>
                  </a:lnTo>
                  <a:lnTo>
                    <a:pt x="1531" y="851"/>
                  </a:lnTo>
                  <a:lnTo>
                    <a:pt x="1525" y="849"/>
                  </a:lnTo>
                  <a:lnTo>
                    <a:pt x="1521" y="848"/>
                  </a:lnTo>
                  <a:lnTo>
                    <a:pt x="1520" y="847"/>
                  </a:lnTo>
                  <a:lnTo>
                    <a:pt x="1517" y="845"/>
                  </a:lnTo>
                  <a:lnTo>
                    <a:pt x="1514" y="844"/>
                  </a:lnTo>
                  <a:lnTo>
                    <a:pt x="1513" y="844"/>
                  </a:lnTo>
                  <a:lnTo>
                    <a:pt x="1511" y="843"/>
                  </a:lnTo>
                  <a:lnTo>
                    <a:pt x="1508" y="841"/>
                  </a:lnTo>
                  <a:lnTo>
                    <a:pt x="1507" y="839"/>
                  </a:lnTo>
                  <a:lnTo>
                    <a:pt x="1505" y="838"/>
                  </a:lnTo>
                  <a:lnTo>
                    <a:pt x="1503" y="834"/>
                  </a:lnTo>
                  <a:lnTo>
                    <a:pt x="1501" y="832"/>
                  </a:lnTo>
                  <a:lnTo>
                    <a:pt x="1501" y="831"/>
                  </a:lnTo>
                  <a:lnTo>
                    <a:pt x="1497" y="830"/>
                  </a:lnTo>
                  <a:lnTo>
                    <a:pt x="1496" y="828"/>
                  </a:lnTo>
                  <a:lnTo>
                    <a:pt x="1495" y="827"/>
                  </a:lnTo>
                  <a:lnTo>
                    <a:pt x="1493" y="826"/>
                  </a:lnTo>
                  <a:lnTo>
                    <a:pt x="1492" y="824"/>
                  </a:lnTo>
                  <a:lnTo>
                    <a:pt x="1492" y="823"/>
                  </a:lnTo>
                  <a:lnTo>
                    <a:pt x="1492" y="822"/>
                  </a:lnTo>
                  <a:lnTo>
                    <a:pt x="1492" y="820"/>
                  </a:lnTo>
                  <a:lnTo>
                    <a:pt x="1492" y="819"/>
                  </a:lnTo>
                  <a:lnTo>
                    <a:pt x="1492" y="818"/>
                  </a:lnTo>
                  <a:lnTo>
                    <a:pt x="1491" y="817"/>
                  </a:lnTo>
                  <a:lnTo>
                    <a:pt x="1491" y="815"/>
                  </a:lnTo>
                  <a:lnTo>
                    <a:pt x="1491" y="814"/>
                  </a:lnTo>
                  <a:lnTo>
                    <a:pt x="1491" y="813"/>
                  </a:lnTo>
                  <a:lnTo>
                    <a:pt x="1490" y="813"/>
                  </a:lnTo>
                  <a:lnTo>
                    <a:pt x="1491" y="813"/>
                  </a:lnTo>
                  <a:lnTo>
                    <a:pt x="1490" y="813"/>
                  </a:lnTo>
                  <a:lnTo>
                    <a:pt x="1490" y="811"/>
                  </a:lnTo>
                  <a:lnTo>
                    <a:pt x="1490" y="810"/>
                  </a:lnTo>
                  <a:lnTo>
                    <a:pt x="1488" y="810"/>
                  </a:lnTo>
                  <a:lnTo>
                    <a:pt x="1488" y="809"/>
                  </a:lnTo>
                  <a:lnTo>
                    <a:pt x="1488" y="807"/>
                  </a:lnTo>
                  <a:lnTo>
                    <a:pt x="1488" y="806"/>
                  </a:lnTo>
                  <a:lnTo>
                    <a:pt x="1488" y="805"/>
                  </a:lnTo>
                  <a:lnTo>
                    <a:pt x="1487" y="805"/>
                  </a:lnTo>
                  <a:lnTo>
                    <a:pt x="1486" y="805"/>
                  </a:lnTo>
                  <a:lnTo>
                    <a:pt x="1484" y="805"/>
                  </a:lnTo>
                  <a:lnTo>
                    <a:pt x="1482" y="801"/>
                  </a:lnTo>
                  <a:lnTo>
                    <a:pt x="1482" y="800"/>
                  </a:lnTo>
                  <a:lnTo>
                    <a:pt x="1482" y="798"/>
                  </a:lnTo>
                  <a:lnTo>
                    <a:pt x="1482" y="797"/>
                  </a:lnTo>
                  <a:lnTo>
                    <a:pt x="1482" y="796"/>
                  </a:lnTo>
                  <a:lnTo>
                    <a:pt x="1480" y="796"/>
                  </a:lnTo>
                  <a:lnTo>
                    <a:pt x="1480" y="794"/>
                  </a:lnTo>
                  <a:lnTo>
                    <a:pt x="1480" y="793"/>
                  </a:lnTo>
                  <a:lnTo>
                    <a:pt x="1480" y="792"/>
                  </a:lnTo>
                  <a:lnTo>
                    <a:pt x="1480" y="790"/>
                  </a:lnTo>
                  <a:lnTo>
                    <a:pt x="1480" y="789"/>
                  </a:lnTo>
                  <a:lnTo>
                    <a:pt x="1480" y="788"/>
                  </a:lnTo>
                  <a:lnTo>
                    <a:pt x="1479" y="788"/>
                  </a:lnTo>
                  <a:lnTo>
                    <a:pt x="1479" y="786"/>
                  </a:lnTo>
                  <a:lnTo>
                    <a:pt x="1478" y="785"/>
                  </a:lnTo>
                  <a:lnTo>
                    <a:pt x="1476" y="785"/>
                  </a:lnTo>
                  <a:lnTo>
                    <a:pt x="1475" y="785"/>
                  </a:lnTo>
                  <a:lnTo>
                    <a:pt x="1474" y="785"/>
                  </a:lnTo>
                  <a:lnTo>
                    <a:pt x="1474" y="784"/>
                  </a:lnTo>
                  <a:lnTo>
                    <a:pt x="1473" y="784"/>
                  </a:lnTo>
                  <a:lnTo>
                    <a:pt x="1473" y="783"/>
                  </a:lnTo>
                  <a:lnTo>
                    <a:pt x="1473" y="781"/>
                  </a:lnTo>
                  <a:lnTo>
                    <a:pt x="1473" y="780"/>
                  </a:lnTo>
                  <a:lnTo>
                    <a:pt x="1474" y="780"/>
                  </a:lnTo>
                  <a:lnTo>
                    <a:pt x="1473" y="780"/>
                  </a:lnTo>
                  <a:lnTo>
                    <a:pt x="1474" y="780"/>
                  </a:lnTo>
                  <a:lnTo>
                    <a:pt x="1473" y="779"/>
                  </a:lnTo>
                  <a:lnTo>
                    <a:pt x="1473" y="777"/>
                  </a:lnTo>
                  <a:lnTo>
                    <a:pt x="1474" y="777"/>
                  </a:lnTo>
                  <a:lnTo>
                    <a:pt x="1473" y="776"/>
                  </a:lnTo>
                  <a:lnTo>
                    <a:pt x="1473" y="775"/>
                  </a:lnTo>
                  <a:lnTo>
                    <a:pt x="1473" y="773"/>
                  </a:lnTo>
                  <a:lnTo>
                    <a:pt x="1471" y="773"/>
                  </a:lnTo>
                  <a:lnTo>
                    <a:pt x="1471" y="772"/>
                  </a:lnTo>
                  <a:lnTo>
                    <a:pt x="1470" y="772"/>
                  </a:lnTo>
                  <a:lnTo>
                    <a:pt x="1470" y="771"/>
                  </a:lnTo>
                  <a:lnTo>
                    <a:pt x="1470" y="769"/>
                  </a:lnTo>
                  <a:lnTo>
                    <a:pt x="1469" y="769"/>
                  </a:lnTo>
                  <a:lnTo>
                    <a:pt x="1469" y="768"/>
                  </a:lnTo>
                  <a:lnTo>
                    <a:pt x="1469" y="767"/>
                  </a:lnTo>
                  <a:lnTo>
                    <a:pt x="1469" y="766"/>
                  </a:lnTo>
                  <a:lnTo>
                    <a:pt x="1469" y="764"/>
                  </a:lnTo>
                  <a:lnTo>
                    <a:pt x="1469" y="763"/>
                  </a:lnTo>
                  <a:lnTo>
                    <a:pt x="1469" y="762"/>
                  </a:lnTo>
                  <a:lnTo>
                    <a:pt x="1467" y="762"/>
                  </a:lnTo>
                  <a:lnTo>
                    <a:pt x="1467" y="760"/>
                  </a:lnTo>
                  <a:lnTo>
                    <a:pt x="1467" y="759"/>
                  </a:lnTo>
                  <a:lnTo>
                    <a:pt x="1466" y="759"/>
                  </a:lnTo>
                  <a:lnTo>
                    <a:pt x="1466" y="758"/>
                  </a:lnTo>
                  <a:lnTo>
                    <a:pt x="1466" y="756"/>
                  </a:lnTo>
                  <a:lnTo>
                    <a:pt x="1466" y="755"/>
                  </a:lnTo>
                  <a:lnTo>
                    <a:pt x="1466" y="754"/>
                  </a:lnTo>
                  <a:lnTo>
                    <a:pt x="1466" y="752"/>
                  </a:lnTo>
                  <a:lnTo>
                    <a:pt x="1465" y="751"/>
                  </a:lnTo>
                  <a:lnTo>
                    <a:pt x="1465" y="750"/>
                  </a:lnTo>
                  <a:lnTo>
                    <a:pt x="1465" y="748"/>
                  </a:lnTo>
                  <a:lnTo>
                    <a:pt x="1465" y="747"/>
                  </a:lnTo>
                  <a:lnTo>
                    <a:pt x="1463" y="747"/>
                  </a:lnTo>
                  <a:lnTo>
                    <a:pt x="1463" y="746"/>
                  </a:lnTo>
                  <a:lnTo>
                    <a:pt x="1463" y="745"/>
                  </a:lnTo>
                  <a:lnTo>
                    <a:pt x="1463" y="743"/>
                  </a:lnTo>
                  <a:lnTo>
                    <a:pt x="1463" y="742"/>
                  </a:lnTo>
                  <a:lnTo>
                    <a:pt x="1463" y="741"/>
                  </a:lnTo>
                  <a:lnTo>
                    <a:pt x="1462" y="741"/>
                  </a:lnTo>
                  <a:lnTo>
                    <a:pt x="1462" y="742"/>
                  </a:lnTo>
                  <a:lnTo>
                    <a:pt x="1461" y="741"/>
                  </a:lnTo>
                  <a:lnTo>
                    <a:pt x="1461" y="739"/>
                  </a:lnTo>
                  <a:lnTo>
                    <a:pt x="1459" y="739"/>
                  </a:lnTo>
                  <a:lnTo>
                    <a:pt x="1459" y="738"/>
                  </a:lnTo>
                  <a:lnTo>
                    <a:pt x="1459" y="737"/>
                  </a:lnTo>
                  <a:lnTo>
                    <a:pt x="1458" y="735"/>
                  </a:lnTo>
                  <a:lnTo>
                    <a:pt x="1458" y="737"/>
                  </a:lnTo>
                  <a:lnTo>
                    <a:pt x="1458" y="738"/>
                  </a:lnTo>
                  <a:lnTo>
                    <a:pt x="1457" y="739"/>
                  </a:lnTo>
                  <a:lnTo>
                    <a:pt x="1456" y="741"/>
                  </a:lnTo>
                  <a:lnTo>
                    <a:pt x="1454" y="741"/>
                  </a:lnTo>
                  <a:lnTo>
                    <a:pt x="1454" y="742"/>
                  </a:lnTo>
                  <a:lnTo>
                    <a:pt x="1453" y="742"/>
                  </a:lnTo>
                  <a:lnTo>
                    <a:pt x="1453" y="741"/>
                  </a:lnTo>
                  <a:lnTo>
                    <a:pt x="1454" y="741"/>
                  </a:lnTo>
                  <a:lnTo>
                    <a:pt x="1454" y="739"/>
                  </a:lnTo>
                  <a:lnTo>
                    <a:pt x="1453" y="739"/>
                  </a:lnTo>
                  <a:lnTo>
                    <a:pt x="1452" y="739"/>
                  </a:lnTo>
                  <a:lnTo>
                    <a:pt x="1452" y="741"/>
                  </a:lnTo>
                  <a:lnTo>
                    <a:pt x="1450" y="741"/>
                  </a:lnTo>
                  <a:lnTo>
                    <a:pt x="1450" y="742"/>
                  </a:lnTo>
                  <a:lnTo>
                    <a:pt x="1450" y="741"/>
                  </a:lnTo>
                  <a:lnTo>
                    <a:pt x="1449" y="741"/>
                  </a:lnTo>
                  <a:lnTo>
                    <a:pt x="1449" y="739"/>
                  </a:lnTo>
                  <a:lnTo>
                    <a:pt x="1448" y="739"/>
                  </a:lnTo>
                  <a:lnTo>
                    <a:pt x="1448" y="741"/>
                  </a:lnTo>
                  <a:lnTo>
                    <a:pt x="1446" y="741"/>
                  </a:lnTo>
                  <a:lnTo>
                    <a:pt x="1445" y="741"/>
                  </a:lnTo>
                  <a:lnTo>
                    <a:pt x="1445" y="742"/>
                  </a:lnTo>
                  <a:lnTo>
                    <a:pt x="1446" y="743"/>
                  </a:lnTo>
                  <a:lnTo>
                    <a:pt x="1446" y="745"/>
                  </a:lnTo>
                  <a:lnTo>
                    <a:pt x="1448" y="745"/>
                  </a:lnTo>
                  <a:lnTo>
                    <a:pt x="1448" y="746"/>
                  </a:lnTo>
                  <a:lnTo>
                    <a:pt x="1449" y="746"/>
                  </a:lnTo>
                  <a:lnTo>
                    <a:pt x="1449" y="747"/>
                  </a:lnTo>
                  <a:lnTo>
                    <a:pt x="1449" y="748"/>
                  </a:lnTo>
                  <a:lnTo>
                    <a:pt x="1448" y="747"/>
                  </a:lnTo>
                  <a:lnTo>
                    <a:pt x="1446" y="747"/>
                  </a:lnTo>
                  <a:lnTo>
                    <a:pt x="1445" y="746"/>
                  </a:lnTo>
                  <a:lnTo>
                    <a:pt x="1445" y="747"/>
                  </a:lnTo>
                  <a:lnTo>
                    <a:pt x="1444" y="747"/>
                  </a:lnTo>
                  <a:lnTo>
                    <a:pt x="1444" y="746"/>
                  </a:lnTo>
                  <a:lnTo>
                    <a:pt x="1444" y="745"/>
                  </a:lnTo>
                  <a:lnTo>
                    <a:pt x="1444" y="743"/>
                  </a:lnTo>
                  <a:lnTo>
                    <a:pt x="1442" y="743"/>
                  </a:lnTo>
                  <a:lnTo>
                    <a:pt x="1441" y="745"/>
                  </a:lnTo>
                  <a:lnTo>
                    <a:pt x="1440" y="746"/>
                  </a:lnTo>
                  <a:lnTo>
                    <a:pt x="1440" y="745"/>
                  </a:lnTo>
                  <a:lnTo>
                    <a:pt x="1440" y="743"/>
                  </a:lnTo>
                  <a:lnTo>
                    <a:pt x="1438" y="743"/>
                  </a:lnTo>
                  <a:lnTo>
                    <a:pt x="1438" y="742"/>
                  </a:lnTo>
                  <a:lnTo>
                    <a:pt x="1438" y="741"/>
                  </a:lnTo>
                  <a:lnTo>
                    <a:pt x="1440" y="741"/>
                  </a:lnTo>
                  <a:lnTo>
                    <a:pt x="1440" y="739"/>
                  </a:lnTo>
                  <a:lnTo>
                    <a:pt x="1440" y="738"/>
                  </a:lnTo>
                  <a:lnTo>
                    <a:pt x="1438" y="738"/>
                  </a:lnTo>
                  <a:lnTo>
                    <a:pt x="1438" y="739"/>
                  </a:lnTo>
                  <a:lnTo>
                    <a:pt x="1437" y="739"/>
                  </a:lnTo>
                  <a:lnTo>
                    <a:pt x="1438" y="739"/>
                  </a:lnTo>
                  <a:lnTo>
                    <a:pt x="1438" y="738"/>
                  </a:lnTo>
                  <a:lnTo>
                    <a:pt x="1438" y="737"/>
                  </a:lnTo>
                  <a:lnTo>
                    <a:pt x="1438" y="735"/>
                  </a:lnTo>
                  <a:lnTo>
                    <a:pt x="1438" y="734"/>
                  </a:lnTo>
                  <a:lnTo>
                    <a:pt x="1440" y="734"/>
                  </a:lnTo>
                  <a:lnTo>
                    <a:pt x="1440" y="733"/>
                  </a:lnTo>
                  <a:lnTo>
                    <a:pt x="1438" y="733"/>
                  </a:lnTo>
                  <a:lnTo>
                    <a:pt x="1437" y="734"/>
                  </a:lnTo>
                  <a:lnTo>
                    <a:pt x="1437" y="733"/>
                  </a:lnTo>
                  <a:lnTo>
                    <a:pt x="1436" y="733"/>
                  </a:lnTo>
                  <a:lnTo>
                    <a:pt x="1435" y="733"/>
                  </a:lnTo>
                  <a:lnTo>
                    <a:pt x="1435" y="731"/>
                  </a:lnTo>
                  <a:lnTo>
                    <a:pt x="1433" y="731"/>
                  </a:lnTo>
                  <a:lnTo>
                    <a:pt x="1433" y="733"/>
                  </a:lnTo>
                  <a:lnTo>
                    <a:pt x="1433" y="734"/>
                  </a:lnTo>
                  <a:lnTo>
                    <a:pt x="1435" y="734"/>
                  </a:lnTo>
                  <a:lnTo>
                    <a:pt x="1435" y="735"/>
                  </a:lnTo>
                  <a:lnTo>
                    <a:pt x="1433" y="735"/>
                  </a:lnTo>
                  <a:lnTo>
                    <a:pt x="1433" y="737"/>
                  </a:lnTo>
                  <a:lnTo>
                    <a:pt x="1432" y="737"/>
                  </a:lnTo>
                  <a:lnTo>
                    <a:pt x="1431" y="737"/>
                  </a:lnTo>
                  <a:lnTo>
                    <a:pt x="1429" y="737"/>
                  </a:lnTo>
                  <a:lnTo>
                    <a:pt x="1429" y="738"/>
                  </a:lnTo>
                  <a:lnTo>
                    <a:pt x="1431" y="738"/>
                  </a:lnTo>
                  <a:lnTo>
                    <a:pt x="1431" y="739"/>
                  </a:lnTo>
                  <a:lnTo>
                    <a:pt x="1429" y="739"/>
                  </a:lnTo>
                  <a:lnTo>
                    <a:pt x="1428" y="743"/>
                  </a:lnTo>
                  <a:lnTo>
                    <a:pt x="1427" y="743"/>
                  </a:lnTo>
                  <a:lnTo>
                    <a:pt x="1427" y="742"/>
                  </a:lnTo>
                  <a:lnTo>
                    <a:pt x="1427" y="743"/>
                  </a:lnTo>
                  <a:lnTo>
                    <a:pt x="1425" y="743"/>
                  </a:lnTo>
                  <a:lnTo>
                    <a:pt x="1425" y="745"/>
                  </a:lnTo>
                  <a:lnTo>
                    <a:pt x="1424" y="745"/>
                  </a:lnTo>
                  <a:lnTo>
                    <a:pt x="1423" y="745"/>
                  </a:lnTo>
                  <a:lnTo>
                    <a:pt x="1421" y="745"/>
                  </a:lnTo>
                  <a:lnTo>
                    <a:pt x="1421" y="746"/>
                  </a:lnTo>
                  <a:lnTo>
                    <a:pt x="1420" y="747"/>
                  </a:lnTo>
                  <a:lnTo>
                    <a:pt x="1419" y="747"/>
                  </a:lnTo>
                  <a:lnTo>
                    <a:pt x="1419" y="748"/>
                  </a:lnTo>
                  <a:lnTo>
                    <a:pt x="1418" y="748"/>
                  </a:lnTo>
                  <a:lnTo>
                    <a:pt x="1418" y="747"/>
                  </a:lnTo>
                  <a:lnTo>
                    <a:pt x="1416" y="747"/>
                  </a:lnTo>
                  <a:lnTo>
                    <a:pt x="1415" y="747"/>
                  </a:lnTo>
                  <a:lnTo>
                    <a:pt x="1414" y="747"/>
                  </a:lnTo>
                  <a:lnTo>
                    <a:pt x="1412" y="747"/>
                  </a:lnTo>
                  <a:lnTo>
                    <a:pt x="1411" y="747"/>
                  </a:lnTo>
                  <a:lnTo>
                    <a:pt x="1390" y="748"/>
                  </a:lnTo>
                  <a:lnTo>
                    <a:pt x="1389" y="748"/>
                  </a:lnTo>
                  <a:lnTo>
                    <a:pt x="1389" y="750"/>
                  </a:lnTo>
                  <a:lnTo>
                    <a:pt x="1387" y="748"/>
                  </a:lnTo>
                  <a:lnTo>
                    <a:pt x="1387" y="750"/>
                  </a:lnTo>
                  <a:lnTo>
                    <a:pt x="1386" y="750"/>
                  </a:lnTo>
                  <a:lnTo>
                    <a:pt x="1386" y="751"/>
                  </a:lnTo>
                  <a:lnTo>
                    <a:pt x="1385" y="751"/>
                  </a:lnTo>
                  <a:lnTo>
                    <a:pt x="1385" y="750"/>
                  </a:lnTo>
                  <a:lnTo>
                    <a:pt x="1385" y="751"/>
                  </a:lnTo>
                  <a:lnTo>
                    <a:pt x="1385" y="752"/>
                  </a:lnTo>
                  <a:lnTo>
                    <a:pt x="1383" y="752"/>
                  </a:lnTo>
                  <a:lnTo>
                    <a:pt x="1383" y="754"/>
                  </a:lnTo>
                  <a:lnTo>
                    <a:pt x="1383" y="755"/>
                  </a:lnTo>
                  <a:lnTo>
                    <a:pt x="1382" y="755"/>
                  </a:lnTo>
                  <a:lnTo>
                    <a:pt x="1382" y="756"/>
                  </a:lnTo>
                  <a:lnTo>
                    <a:pt x="1381" y="756"/>
                  </a:lnTo>
                  <a:lnTo>
                    <a:pt x="1381" y="758"/>
                  </a:lnTo>
                  <a:lnTo>
                    <a:pt x="1380" y="758"/>
                  </a:lnTo>
                  <a:lnTo>
                    <a:pt x="1380" y="759"/>
                  </a:lnTo>
                  <a:lnTo>
                    <a:pt x="1380" y="760"/>
                  </a:lnTo>
                  <a:lnTo>
                    <a:pt x="1378" y="760"/>
                  </a:lnTo>
                  <a:lnTo>
                    <a:pt x="1377" y="760"/>
                  </a:lnTo>
                  <a:lnTo>
                    <a:pt x="1376" y="760"/>
                  </a:lnTo>
                  <a:lnTo>
                    <a:pt x="1374" y="760"/>
                  </a:lnTo>
                  <a:lnTo>
                    <a:pt x="1373" y="760"/>
                  </a:lnTo>
                  <a:lnTo>
                    <a:pt x="1373" y="762"/>
                  </a:lnTo>
                  <a:lnTo>
                    <a:pt x="1373" y="760"/>
                  </a:lnTo>
                  <a:lnTo>
                    <a:pt x="1372" y="760"/>
                  </a:lnTo>
                  <a:lnTo>
                    <a:pt x="1372" y="759"/>
                  </a:lnTo>
                  <a:lnTo>
                    <a:pt x="1370" y="759"/>
                  </a:lnTo>
                  <a:lnTo>
                    <a:pt x="1369" y="759"/>
                  </a:lnTo>
                  <a:lnTo>
                    <a:pt x="1369" y="758"/>
                  </a:lnTo>
                  <a:lnTo>
                    <a:pt x="1368" y="758"/>
                  </a:lnTo>
                  <a:lnTo>
                    <a:pt x="1368" y="759"/>
                  </a:lnTo>
                  <a:lnTo>
                    <a:pt x="1366" y="759"/>
                  </a:lnTo>
                  <a:lnTo>
                    <a:pt x="1366" y="758"/>
                  </a:lnTo>
                  <a:lnTo>
                    <a:pt x="1366" y="756"/>
                  </a:lnTo>
                  <a:lnTo>
                    <a:pt x="1366" y="755"/>
                  </a:lnTo>
                  <a:lnTo>
                    <a:pt x="1365" y="755"/>
                  </a:lnTo>
                  <a:lnTo>
                    <a:pt x="1365" y="754"/>
                  </a:lnTo>
                  <a:lnTo>
                    <a:pt x="1365" y="755"/>
                  </a:lnTo>
                  <a:lnTo>
                    <a:pt x="1364" y="755"/>
                  </a:lnTo>
                  <a:lnTo>
                    <a:pt x="1364" y="756"/>
                  </a:lnTo>
                  <a:lnTo>
                    <a:pt x="1363" y="756"/>
                  </a:lnTo>
                  <a:lnTo>
                    <a:pt x="1361" y="756"/>
                  </a:lnTo>
                  <a:lnTo>
                    <a:pt x="1361" y="758"/>
                  </a:lnTo>
                  <a:lnTo>
                    <a:pt x="1361" y="759"/>
                  </a:lnTo>
                  <a:lnTo>
                    <a:pt x="1360" y="759"/>
                  </a:lnTo>
                  <a:lnTo>
                    <a:pt x="1360" y="760"/>
                  </a:lnTo>
                  <a:lnTo>
                    <a:pt x="1359" y="760"/>
                  </a:lnTo>
                  <a:lnTo>
                    <a:pt x="1359" y="759"/>
                  </a:lnTo>
                  <a:lnTo>
                    <a:pt x="1357" y="759"/>
                  </a:lnTo>
                  <a:lnTo>
                    <a:pt x="1357" y="758"/>
                  </a:lnTo>
                  <a:lnTo>
                    <a:pt x="1359" y="758"/>
                  </a:lnTo>
                  <a:lnTo>
                    <a:pt x="1359" y="756"/>
                  </a:lnTo>
                  <a:lnTo>
                    <a:pt x="1357" y="755"/>
                  </a:lnTo>
                  <a:lnTo>
                    <a:pt x="1356" y="755"/>
                  </a:lnTo>
                  <a:lnTo>
                    <a:pt x="1355" y="754"/>
                  </a:lnTo>
                  <a:lnTo>
                    <a:pt x="1353" y="754"/>
                  </a:lnTo>
                  <a:lnTo>
                    <a:pt x="1353" y="752"/>
                  </a:lnTo>
                  <a:lnTo>
                    <a:pt x="1353" y="754"/>
                  </a:lnTo>
                  <a:lnTo>
                    <a:pt x="1352" y="754"/>
                  </a:lnTo>
                  <a:lnTo>
                    <a:pt x="1352" y="752"/>
                  </a:lnTo>
                  <a:lnTo>
                    <a:pt x="1352" y="754"/>
                  </a:lnTo>
                  <a:lnTo>
                    <a:pt x="1351" y="754"/>
                  </a:lnTo>
                  <a:lnTo>
                    <a:pt x="1351" y="755"/>
                  </a:lnTo>
                  <a:lnTo>
                    <a:pt x="1349" y="755"/>
                  </a:lnTo>
                  <a:lnTo>
                    <a:pt x="1348" y="755"/>
                  </a:lnTo>
                  <a:lnTo>
                    <a:pt x="1347" y="754"/>
                  </a:lnTo>
                  <a:lnTo>
                    <a:pt x="1347" y="755"/>
                  </a:lnTo>
                  <a:lnTo>
                    <a:pt x="1345" y="755"/>
                  </a:lnTo>
                  <a:lnTo>
                    <a:pt x="1344" y="755"/>
                  </a:lnTo>
                  <a:lnTo>
                    <a:pt x="1344" y="754"/>
                  </a:lnTo>
                  <a:lnTo>
                    <a:pt x="1344" y="752"/>
                  </a:lnTo>
                  <a:lnTo>
                    <a:pt x="1344" y="751"/>
                  </a:lnTo>
                  <a:lnTo>
                    <a:pt x="1344" y="750"/>
                  </a:lnTo>
                  <a:lnTo>
                    <a:pt x="1343" y="750"/>
                  </a:lnTo>
                  <a:lnTo>
                    <a:pt x="1344" y="750"/>
                  </a:lnTo>
                  <a:lnTo>
                    <a:pt x="1343" y="750"/>
                  </a:lnTo>
                  <a:lnTo>
                    <a:pt x="1342" y="750"/>
                  </a:lnTo>
                  <a:lnTo>
                    <a:pt x="1340" y="750"/>
                  </a:lnTo>
                  <a:lnTo>
                    <a:pt x="1339" y="750"/>
                  </a:lnTo>
                  <a:lnTo>
                    <a:pt x="1338" y="750"/>
                  </a:lnTo>
                  <a:lnTo>
                    <a:pt x="1336" y="750"/>
                  </a:lnTo>
                  <a:lnTo>
                    <a:pt x="1336" y="751"/>
                  </a:lnTo>
                  <a:lnTo>
                    <a:pt x="1335" y="751"/>
                  </a:lnTo>
                  <a:lnTo>
                    <a:pt x="1334" y="751"/>
                  </a:lnTo>
                  <a:lnTo>
                    <a:pt x="1332" y="751"/>
                  </a:lnTo>
                  <a:lnTo>
                    <a:pt x="1334" y="751"/>
                  </a:lnTo>
                  <a:lnTo>
                    <a:pt x="1334" y="750"/>
                  </a:lnTo>
                  <a:lnTo>
                    <a:pt x="1332" y="750"/>
                  </a:lnTo>
                  <a:lnTo>
                    <a:pt x="1332" y="748"/>
                  </a:lnTo>
                  <a:lnTo>
                    <a:pt x="1331" y="748"/>
                  </a:lnTo>
                  <a:lnTo>
                    <a:pt x="1330" y="748"/>
                  </a:lnTo>
                  <a:lnTo>
                    <a:pt x="1328" y="748"/>
                  </a:lnTo>
                  <a:lnTo>
                    <a:pt x="1328" y="750"/>
                  </a:lnTo>
                  <a:lnTo>
                    <a:pt x="1327" y="750"/>
                  </a:lnTo>
                  <a:lnTo>
                    <a:pt x="1327" y="751"/>
                  </a:lnTo>
                  <a:lnTo>
                    <a:pt x="1326" y="750"/>
                  </a:lnTo>
                  <a:lnTo>
                    <a:pt x="1326" y="751"/>
                  </a:lnTo>
                  <a:lnTo>
                    <a:pt x="1326" y="752"/>
                  </a:lnTo>
                  <a:lnTo>
                    <a:pt x="1325" y="751"/>
                  </a:lnTo>
                  <a:lnTo>
                    <a:pt x="1323" y="751"/>
                  </a:lnTo>
                  <a:lnTo>
                    <a:pt x="1323" y="752"/>
                  </a:lnTo>
                  <a:lnTo>
                    <a:pt x="1323" y="751"/>
                  </a:lnTo>
                  <a:lnTo>
                    <a:pt x="1323" y="752"/>
                  </a:lnTo>
                  <a:lnTo>
                    <a:pt x="1322" y="751"/>
                  </a:lnTo>
                  <a:lnTo>
                    <a:pt x="1322" y="752"/>
                  </a:lnTo>
                  <a:lnTo>
                    <a:pt x="1321" y="751"/>
                  </a:lnTo>
                  <a:lnTo>
                    <a:pt x="1321" y="752"/>
                  </a:lnTo>
                  <a:lnTo>
                    <a:pt x="1322" y="752"/>
                  </a:lnTo>
                  <a:lnTo>
                    <a:pt x="1321" y="752"/>
                  </a:lnTo>
                  <a:lnTo>
                    <a:pt x="1319" y="752"/>
                  </a:lnTo>
                  <a:lnTo>
                    <a:pt x="1319" y="751"/>
                  </a:lnTo>
                  <a:lnTo>
                    <a:pt x="1318" y="751"/>
                  </a:lnTo>
                  <a:lnTo>
                    <a:pt x="1318" y="750"/>
                  </a:lnTo>
                  <a:lnTo>
                    <a:pt x="1318" y="751"/>
                  </a:lnTo>
                  <a:lnTo>
                    <a:pt x="1317" y="751"/>
                  </a:lnTo>
                  <a:lnTo>
                    <a:pt x="1317" y="752"/>
                  </a:lnTo>
                  <a:lnTo>
                    <a:pt x="1317" y="754"/>
                  </a:lnTo>
                  <a:lnTo>
                    <a:pt x="1315" y="755"/>
                  </a:lnTo>
                  <a:lnTo>
                    <a:pt x="1317" y="755"/>
                  </a:lnTo>
                  <a:lnTo>
                    <a:pt x="1317" y="756"/>
                  </a:lnTo>
                  <a:lnTo>
                    <a:pt x="1315" y="756"/>
                  </a:lnTo>
                  <a:lnTo>
                    <a:pt x="1315" y="758"/>
                  </a:lnTo>
                  <a:lnTo>
                    <a:pt x="1314" y="758"/>
                  </a:lnTo>
                  <a:lnTo>
                    <a:pt x="1314" y="756"/>
                  </a:lnTo>
                  <a:lnTo>
                    <a:pt x="1313" y="758"/>
                  </a:lnTo>
                  <a:lnTo>
                    <a:pt x="1313" y="756"/>
                  </a:lnTo>
                  <a:lnTo>
                    <a:pt x="1311" y="756"/>
                  </a:lnTo>
                  <a:lnTo>
                    <a:pt x="1310" y="756"/>
                  </a:lnTo>
                  <a:lnTo>
                    <a:pt x="1310" y="755"/>
                  </a:lnTo>
                  <a:lnTo>
                    <a:pt x="1310" y="756"/>
                  </a:lnTo>
                  <a:lnTo>
                    <a:pt x="1309" y="756"/>
                  </a:lnTo>
                  <a:lnTo>
                    <a:pt x="1307" y="756"/>
                  </a:lnTo>
                  <a:lnTo>
                    <a:pt x="1307" y="758"/>
                  </a:lnTo>
                  <a:lnTo>
                    <a:pt x="1306" y="758"/>
                  </a:lnTo>
                  <a:lnTo>
                    <a:pt x="1305" y="758"/>
                  </a:lnTo>
                  <a:lnTo>
                    <a:pt x="1304" y="758"/>
                  </a:lnTo>
                  <a:lnTo>
                    <a:pt x="1304" y="756"/>
                  </a:lnTo>
                  <a:lnTo>
                    <a:pt x="1302" y="758"/>
                  </a:lnTo>
                  <a:lnTo>
                    <a:pt x="1302" y="756"/>
                  </a:lnTo>
                  <a:lnTo>
                    <a:pt x="1302" y="758"/>
                  </a:lnTo>
                  <a:lnTo>
                    <a:pt x="1301" y="758"/>
                  </a:lnTo>
                  <a:lnTo>
                    <a:pt x="1300" y="758"/>
                  </a:lnTo>
                  <a:lnTo>
                    <a:pt x="1298" y="758"/>
                  </a:lnTo>
                  <a:lnTo>
                    <a:pt x="1297" y="758"/>
                  </a:lnTo>
                  <a:lnTo>
                    <a:pt x="1296" y="758"/>
                  </a:lnTo>
                  <a:lnTo>
                    <a:pt x="1294" y="758"/>
                  </a:lnTo>
                  <a:lnTo>
                    <a:pt x="1294" y="756"/>
                  </a:lnTo>
                  <a:lnTo>
                    <a:pt x="1294" y="758"/>
                  </a:lnTo>
                  <a:lnTo>
                    <a:pt x="1293" y="758"/>
                  </a:lnTo>
                  <a:lnTo>
                    <a:pt x="1293" y="756"/>
                  </a:lnTo>
                  <a:lnTo>
                    <a:pt x="1294" y="756"/>
                  </a:lnTo>
                  <a:lnTo>
                    <a:pt x="1293" y="756"/>
                  </a:lnTo>
                  <a:lnTo>
                    <a:pt x="1293" y="755"/>
                  </a:lnTo>
                  <a:lnTo>
                    <a:pt x="1292" y="756"/>
                  </a:lnTo>
                  <a:lnTo>
                    <a:pt x="1292" y="758"/>
                  </a:lnTo>
                  <a:lnTo>
                    <a:pt x="1292" y="756"/>
                  </a:lnTo>
                  <a:lnTo>
                    <a:pt x="1292" y="755"/>
                  </a:lnTo>
                  <a:lnTo>
                    <a:pt x="1290" y="755"/>
                  </a:lnTo>
                  <a:lnTo>
                    <a:pt x="1290" y="754"/>
                  </a:lnTo>
                  <a:lnTo>
                    <a:pt x="1290" y="752"/>
                  </a:lnTo>
                  <a:lnTo>
                    <a:pt x="1289" y="752"/>
                  </a:lnTo>
                  <a:lnTo>
                    <a:pt x="1289" y="751"/>
                  </a:lnTo>
                  <a:lnTo>
                    <a:pt x="1288" y="751"/>
                  </a:lnTo>
                  <a:lnTo>
                    <a:pt x="1287" y="751"/>
                  </a:lnTo>
                  <a:lnTo>
                    <a:pt x="1287" y="750"/>
                  </a:lnTo>
                  <a:lnTo>
                    <a:pt x="1285" y="750"/>
                  </a:lnTo>
                  <a:lnTo>
                    <a:pt x="1284" y="750"/>
                  </a:lnTo>
                  <a:lnTo>
                    <a:pt x="1284" y="748"/>
                  </a:lnTo>
                  <a:lnTo>
                    <a:pt x="1284" y="750"/>
                  </a:lnTo>
                  <a:lnTo>
                    <a:pt x="1283" y="750"/>
                  </a:lnTo>
                  <a:lnTo>
                    <a:pt x="1283" y="748"/>
                  </a:lnTo>
                  <a:lnTo>
                    <a:pt x="1281" y="748"/>
                  </a:lnTo>
                  <a:lnTo>
                    <a:pt x="1281" y="747"/>
                  </a:lnTo>
                  <a:lnTo>
                    <a:pt x="1280" y="747"/>
                  </a:lnTo>
                  <a:lnTo>
                    <a:pt x="1280" y="746"/>
                  </a:lnTo>
                  <a:lnTo>
                    <a:pt x="1280" y="747"/>
                  </a:lnTo>
                  <a:lnTo>
                    <a:pt x="1279" y="747"/>
                  </a:lnTo>
                  <a:lnTo>
                    <a:pt x="1279" y="746"/>
                  </a:lnTo>
                  <a:lnTo>
                    <a:pt x="1279" y="747"/>
                  </a:lnTo>
                  <a:lnTo>
                    <a:pt x="1277" y="747"/>
                  </a:lnTo>
                  <a:lnTo>
                    <a:pt x="1277" y="746"/>
                  </a:lnTo>
                  <a:lnTo>
                    <a:pt x="1276" y="746"/>
                  </a:lnTo>
                  <a:lnTo>
                    <a:pt x="1276" y="747"/>
                  </a:lnTo>
                  <a:lnTo>
                    <a:pt x="1275" y="747"/>
                  </a:lnTo>
                  <a:lnTo>
                    <a:pt x="1275" y="748"/>
                  </a:lnTo>
                  <a:lnTo>
                    <a:pt x="1275" y="747"/>
                  </a:lnTo>
                  <a:lnTo>
                    <a:pt x="1275" y="748"/>
                  </a:lnTo>
                  <a:lnTo>
                    <a:pt x="1273" y="748"/>
                  </a:lnTo>
                  <a:lnTo>
                    <a:pt x="1273" y="747"/>
                  </a:lnTo>
                  <a:lnTo>
                    <a:pt x="1273" y="748"/>
                  </a:lnTo>
                  <a:lnTo>
                    <a:pt x="1273" y="747"/>
                  </a:lnTo>
                  <a:lnTo>
                    <a:pt x="1273" y="748"/>
                  </a:lnTo>
                  <a:lnTo>
                    <a:pt x="1272" y="748"/>
                  </a:lnTo>
                  <a:lnTo>
                    <a:pt x="1272" y="750"/>
                  </a:lnTo>
                  <a:lnTo>
                    <a:pt x="1271" y="748"/>
                  </a:lnTo>
                  <a:lnTo>
                    <a:pt x="1270" y="748"/>
                  </a:lnTo>
                  <a:lnTo>
                    <a:pt x="1268" y="748"/>
                  </a:lnTo>
                  <a:lnTo>
                    <a:pt x="1270" y="748"/>
                  </a:lnTo>
                  <a:lnTo>
                    <a:pt x="1268" y="748"/>
                  </a:lnTo>
                  <a:lnTo>
                    <a:pt x="1268" y="747"/>
                  </a:lnTo>
                  <a:lnTo>
                    <a:pt x="1267" y="747"/>
                  </a:lnTo>
                  <a:lnTo>
                    <a:pt x="1267" y="746"/>
                  </a:lnTo>
                  <a:lnTo>
                    <a:pt x="1266" y="746"/>
                  </a:lnTo>
                  <a:lnTo>
                    <a:pt x="1267" y="746"/>
                  </a:lnTo>
                  <a:lnTo>
                    <a:pt x="1266" y="745"/>
                  </a:lnTo>
                  <a:lnTo>
                    <a:pt x="1267" y="745"/>
                  </a:lnTo>
                  <a:lnTo>
                    <a:pt x="1267" y="743"/>
                  </a:lnTo>
                  <a:lnTo>
                    <a:pt x="1266" y="743"/>
                  </a:lnTo>
                  <a:lnTo>
                    <a:pt x="1264" y="743"/>
                  </a:lnTo>
                  <a:lnTo>
                    <a:pt x="1264" y="742"/>
                  </a:lnTo>
                  <a:lnTo>
                    <a:pt x="1264" y="741"/>
                  </a:lnTo>
                  <a:lnTo>
                    <a:pt x="1263" y="741"/>
                  </a:lnTo>
                  <a:lnTo>
                    <a:pt x="1262" y="741"/>
                  </a:lnTo>
                  <a:lnTo>
                    <a:pt x="1262" y="739"/>
                  </a:lnTo>
                  <a:lnTo>
                    <a:pt x="1262" y="741"/>
                  </a:lnTo>
                  <a:lnTo>
                    <a:pt x="1260" y="741"/>
                  </a:lnTo>
                  <a:lnTo>
                    <a:pt x="1259" y="741"/>
                  </a:lnTo>
                  <a:lnTo>
                    <a:pt x="1258" y="741"/>
                  </a:lnTo>
                  <a:lnTo>
                    <a:pt x="1258" y="742"/>
                  </a:lnTo>
                  <a:lnTo>
                    <a:pt x="1258" y="743"/>
                  </a:lnTo>
                  <a:lnTo>
                    <a:pt x="1256" y="743"/>
                  </a:lnTo>
                  <a:lnTo>
                    <a:pt x="1255" y="743"/>
                  </a:lnTo>
                  <a:lnTo>
                    <a:pt x="1254" y="743"/>
                  </a:lnTo>
                  <a:lnTo>
                    <a:pt x="1252" y="743"/>
                  </a:lnTo>
                  <a:lnTo>
                    <a:pt x="1251" y="743"/>
                  </a:lnTo>
                  <a:lnTo>
                    <a:pt x="1250" y="743"/>
                  </a:lnTo>
                  <a:lnTo>
                    <a:pt x="1249" y="743"/>
                  </a:lnTo>
                  <a:lnTo>
                    <a:pt x="1247" y="742"/>
                  </a:lnTo>
                  <a:lnTo>
                    <a:pt x="1249" y="742"/>
                  </a:lnTo>
                  <a:lnTo>
                    <a:pt x="1247" y="742"/>
                  </a:lnTo>
                  <a:lnTo>
                    <a:pt x="1246" y="742"/>
                  </a:lnTo>
                  <a:lnTo>
                    <a:pt x="1246" y="741"/>
                  </a:lnTo>
                  <a:lnTo>
                    <a:pt x="1245" y="741"/>
                  </a:lnTo>
                  <a:lnTo>
                    <a:pt x="1245" y="739"/>
                  </a:lnTo>
                  <a:lnTo>
                    <a:pt x="1243" y="739"/>
                  </a:lnTo>
                  <a:lnTo>
                    <a:pt x="1243" y="741"/>
                  </a:lnTo>
                  <a:lnTo>
                    <a:pt x="1242" y="741"/>
                  </a:lnTo>
                  <a:lnTo>
                    <a:pt x="1242" y="742"/>
                  </a:lnTo>
                  <a:lnTo>
                    <a:pt x="1242" y="741"/>
                  </a:lnTo>
                  <a:lnTo>
                    <a:pt x="1241" y="741"/>
                  </a:lnTo>
                  <a:lnTo>
                    <a:pt x="1239" y="741"/>
                  </a:lnTo>
                  <a:lnTo>
                    <a:pt x="1238" y="741"/>
                  </a:lnTo>
                  <a:lnTo>
                    <a:pt x="1237" y="741"/>
                  </a:lnTo>
                  <a:lnTo>
                    <a:pt x="1235" y="741"/>
                  </a:lnTo>
                  <a:lnTo>
                    <a:pt x="1235" y="742"/>
                  </a:lnTo>
                  <a:lnTo>
                    <a:pt x="1235" y="741"/>
                  </a:lnTo>
                  <a:lnTo>
                    <a:pt x="1235" y="742"/>
                  </a:lnTo>
                  <a:lnTo>
                    <a:pt x="1234" y="742"/>
                  </a:lnTo>
                  <a:lnTo>
                    <a:pt x="1234" y="743"/>
                  </a:lnTo>
                  <a:lnTo>
                    <a:pt x="1233" y="743"/>
                  </a:lnTo>
                  <a:lnTo>
                    <a:pt x="1232" y="745"/>
                  </a:lnTo>
                  <a:lnTo>
                    <a:pt x="1230" y="745"/>
                  </a:lnTo>
                  <a:lnTo>
                    <a:pt x="1229" y="745"/>
                  </a:lnTo>
                  <a:lnTo>
                    <a:pt x="1228" y="745"/>
                  </a:lnTo>
                  <a:lnTo>
                    <a:pt x="1228" y="746"/>
                  </a:lnTo>
                  <a:lnTo>
                    <a:pt x="1226" y="746"/>
                  </a:lnTo>
                  <a:lnTo>
                    <a:pt x="1228" y="746"/>
                  </a:lnTo>
                  <a:lnTo>
                    <a:pt x="1226" y="746"/>
                  </a:lnTo>
                  <a:lnTo>
                    <a:pt x="1226" y="747"/>
                  </a:lnTo>
                  <a:lnTo>
                    <a:pt x="1225" y="748"/>
                  </a:lnTo>
                  <a:lnTo>
                    <a:pt x="1226" y="748"/>
                  </a:lnTo>
                  <a:lnTo>
                    <a:pt x="1226" y="750"/>
                  </a:lnTo>
                  <a:lnTo>
                    <a:pt x="1225" y="751"/>
                  </a:lnTo>
                  <a:lnTo>
                    <a:pt x="1225" y="752"/>
                  </a:lnTo>
                  <a:lnTo>
                    <a:pt x="1224" y="751"/>
                  </a:lnTo>
                  <a:lnTo>
                    <a:pt x="1224" y="752"/>
                  </a:lnTo>
                  <a:lnTo>
                    <a:pt x="1222" y="752"/>
                  </a:lnTo>
                  <a:lnTo>
                    <a:pt x="1222" y="754"/>
                  </a:lnTo>
                  <a:lnTo>
                    <a:pt x="1221" y="755"/>
                  </a:lnTo>
                  <a:lnTo>
                    <a:pt x="1220" y="755"/>
                  </a:lnTo>
                  <a:lnTo>
                    <a:pt x="1220" y="756"/>
                  </a:lnTo>
                  <a:lnTo>
                    <a:pt x="1218" y="756"/>
                  </a:lnTo>
                  <a:lnTo>
                    <a:pt x="1217" y="756"/>
                  </a:lnTo>
                  <a:lnTo>
                    <a:pt x="1217" y="758"/>
                  </a:lnTo>
                  <a:lnTo>
                    <a:pt x="1216" y="758"/>
                  </a:lnTo>
                  <a:lnTo>
                    <a:pt x="1214" y="758"/>
                  </a:lnTo>
                  <a:lnTo>
                    <a:pt x="1213" y="758"/>
                  </a:lnTo>
                  <a:lnTo>
                    <a:pt x="1213" y="759"/>
                  </a:lnTo>
                  <a:lnTo>
                    <a:pt x="1212" y="759"/>
                  </a:lnTo>
                  <a:lnTo>
                    <a:pt x="1212" y="760"/>
                  </a:lnTo>
                  <a:lnTo>
                    <a:pt x="1212" y="762"/>
                  </a:lnTo>
                  <a:lnTo>
                    <a:pt x="1213" y="763"/>
                  </a:lnTo>
                  <a:lnTo>
                    <a:pt x="1212" y="764"/>
                  </a:lnTo>
                  <a:lnTo>
                    <a:pt x="1211" y="764"/>
                  </a:lnTo>
                  <a:lnTo>
                    <a:pt x="1211" y="766"/>
                  </a:lnTo>
                  <a:lnTo>
                    <a:pt x="1211" y="767"/>
                  </a:lnTo>
                  <a:lnTo>
                    <a:pt x="1211" y="768"/>
                  </a:lnTo>
                  <a:lnTo>
                    <a:pt x="1209" y="768"/>
                  </a:lnTo>
                  <a:lnTo>
                    <a:pt x="1208" y="768"/>
                  </a:lnTo>
                  <a:lnTo>
                    <a:pt x="1207" y="768"/>
                  </a:lnTo>
                  <a:lnTo>
                    <a:pt x="1205" y="767"/>
                  </a:lnTo>
                  <a:lnTo>
                    <a:pt x="1204" y="768"/>
                  </a:lnTo>
                  <a:lnTo>
                    <a:pt x="1203" y="768"/>
                  </a:lnTo>
                  <a:lnTo>
                    <a:pt x="1203" y="769"/>
                  </a:lnTo>
                  <a:lnTo>
                    <a:pt x="1201" y="769"/>
                  </a:lnTo>
                  <a:lnTo>
                    <a:pt x="1201" y="771"/>
                  </a:lnTo>
                  <a:lnTo>
                    <a:pt x="1200" y="771"/>
                  </a:lnTo>
                  <a:lnTo>
                    <a:pt x="1200" y="772"/>
                  </a:lnTo>
                  <a:lnTo>
                    <a:pt x="1199" y="772"/>
                  </a:lnTo>
                  <a:lnTo>
                    <a:pt x="1199" y="773"/>
                  </a:lnTo>
                  <a:lnTo>
                    <a:pt x="1197" y="773"/>
                  </a:lnTo>
                  <a:lnTo>
                    <a:pt x="1197" y="775"/>
                  </a:lnTo>
                  <a:lnTo>
                    <a:pt x="1196" y="775"/>
                  </a:lnTo>
                  <a:lnTo>
                    <a:pt x="1196" y="776"/>
                  </a:lnTo>
                  <a:lnTo>
                    <a:pt x="1195" y="776"/>
                  </a:lnTo>
                  <a:lnTo>
                    <a:pt x="1195" y="777"/>
                  </a:lnTo>
                  <a:lnTo>
                    <a:pt x="1194" y="779"/>
                  </a:lnTo>
                  <a:lnTo>
                    <a:pt x="1194" y="780"/>
                  </a:lnTo>
                  <a:lnTo>
                    <a:pt x="1192" y="780"/>
                  </a:lnTo>
                  <a:lnTo>
                    <a:pt x="1191" y="780"/>
                  </a:lnTo>
                  <a:lnTo>
                    <a:pt x="1191" y="781"/>
                  </a:lnTo>
                  <a:lnTo>
                    <a:pt x="1190" y="781"/>
                  </a:lnTo>
                  <a:lnTo>
                    <a:pt x="1188" y="781"/>
                  </a:lnTo>
                  <a:lnTo>
                    <a:pt x="1188" y="780"/>
                  </a:lnTo>
                  <a:lnTo>
                    <a:pt x="1187" y="779"/>
                  </a:lnTo>
                  <a:lnTo>
                    <a:pt x="1187" y="777"/>
                  </a:lnTo>
                  <a:lnTo>
                    <a:pt x="1186" y="777"/>
                  </a:lnTo>
                  <a:lnTo>
                    <a:pt x="1186" y="776"/>
                  </a:lnTo>
                  <a:lnTo>
                    <a:pt x="1184" y="777"/>
                  </a:lnTo>
                  <a:lnTo>
                    <a:pt x="1183" y="776"/>
                  </a:lnTo>
                  <a:lnTo>
                    <a:pt x="1183" y="777"/>
                  </a:lnTo>
                  <a:lnTo>
                    <a:pt x="1182" y="777"/>
                  </a:lnTo>
                  <a:lnTo>
                    <a:pt x="1182" y="776"/>
                  </a:lnTo>
                  <a:lnTo>
                    <a:pt x="1182" y="777"/>
                  </a:lnTo>
                  <a:lnTo>
                    <a:pt x="1180" y="777"/>
                  </a:lnTo>
                  <a:lnTo>
                    <a:pt x="1180" y="776"/>
                  </a:lnTo>
                  <a:lnTo>
                    <a:pt x="1180" y="775"/>
                  </a:lnTo>
                  <a:lnTo>
                    <a:pt x="1179" y="775"/>
                  </a:lnTo>
                  <a:lnTo>
                    <a:pt x="1178" y="773"/>
                  </a:lnTo>
                  <a:lnTo>
                    <a:pt x="1178" y="775"/>
                  </a:lnTo>
                  <a:lnTo>
                    <a:pt x="1177" y="776"/>
                  </a:lnTo>
                  <a:lnTo>
                    <a:pt x="1175" y="777"/>
                  </a:lnTo>
                  <a:lnTo>
                    <a:pt x="1174" y="777"/>
                  </a:lnTo>
                  <a:lnTo>
                    <a:pt x="1173" y="777"/>
                  </a:lnTo>
                  <a:lnTo>
                    <a:pt x="1171" y="777"/>
                  </a:lnTo>
                  <a:lnTo>
                    <a:pt x="1170" y="776"/>
                  </a:lnTo>
                  <a:lnTo>
                    <a:pt x="1169" y="776"/>
                  </a:lnTo>
                  <a:lnTo>
                    <a:pt x="1169" y="777"/>
                  </a:lnTo>
                  <a:lnTo>
                    <a:pt x="1167" y="777"/>
                  </a:lnTo>
                  <a:lnTo>
                    <a:pt x="1166" y="779"/>
                  </a:lnTo>
                  <a:lnTo>
                    <a:pt x="1165" y="779"/>
                  </a:lnTo>
                  <a:lnTo>
                    <a:pt x="1162" y="779"/>
                  </a:lnTo>
                  <a:lnTo>
                    <a:pt x="1161" y="779"/>
                  </a:lnTo>
                  <a:lnTo>
                    <a:pt x="1161" y="776"/>
                  </a:lnTo>
                  <a:lnTo>
                    <a:pt x="1161" y="775"/>
                  </a:lnTo>
                  <a:lnTo>
                    <a:pt x="1159" y="775"/>
                  </a:lnTo>
                  <a:lnTo>
                    <a:pt x="1159" y="773"/>
                  </a:lnTo>
                  <a:lnTo>
                    <a:pt x="1159" y="772"/>
                  </a:lnTo>
                  <a:lnTo>
                    <a:pt x="1158" y="772"/>
                  </a:lnTo>
                  <a:lnTo>
                    <a:pt x="1157" y="772"/>
                  </a:lnTo>
                  <a:lnTo>
                    <a:pt x="1156" y="772"/>
                  </a:lnTo>
                  <a:lnTo>
                    <a:pt x="1154" y="772"/>
                  </a:lnTo>
                  <a:lnTo>
                    <a:pt x="1153" y="772"/>
                  </a:lnTo>
                  <a:lnTo>
                    <a:pt x="1152" y="772"/>
                  </a:lnTo>
                  <a:lnTo>
                    <a:pt x="1150" y="772"/>
                  </a:lnTo>
                  <a:lnTo>
                    <a:pt x="1149" y="772"/>
                  </a:lnTo>
                  <a:lnTo>
                    <a:pt x="1149" y="771"/>
                  </a:lnTo>
                  <a:lnTo>
                    <a:pt x="1148" y="772"/>
                  </a:lnTo>
                  <a:lnTo>
                    <a:pt x="1148" y="771"/>
                  </a:lnTo>
                  <a:lnTo>
                    <a:pt x="1146" y="771"/>
                  </a:lnTo>
                  <a:lnTo>
                    <a:pt x="1145" y="772"/>
                  </a:lnTo>
                  <a:lnTo>
                    <a:pt x="1145" y="771"/>
                  </a:lnTo>
                  <a:lnTo>
                    <a:pt x="1145" y="769"/>
                  </a:lnTo>
                  <a:lnTo>
                    <a:pt x="1144" y="769"/>
                  </a:lnTo>
                  <a:lnTo>
                    <a:pt x="1142" y="769"/>
                  </a:lnTo>
                  <a:lnTo>
                    <a:pt x="1141" y="769"/>
                  </a:lnTo>
                  <a:lnTo>
                    <a:pt x="1140" y="768"/>
                  </a:lnTo>
                  <a:lnTo>
                    <a:pt x="1139" y="768"/>
                  </a:lnTo>
                  <a:lnTo>
                    <a:pt x="1139" y="767"/>
                  </a:lnTo>
                  <a:lnTo>
                    <a:pt x="1137" y="766"/>
                  </a:lnTo>
                  <a:lnTo>
                    <a:pt x="1136" y="766"/>
                  </a:lnTo>
                  <a:lnTo>
                    <a:pt x="1135" y="764"/>
                  </a:lnTo>
                  <a:lnTo>
                    <a:pt x="1133" y="764"/>
                  </a:lnTo>
                  <a:lnTo>
                    <a:pt x="1133" y="763"/>
                  </a:lnTo>
                  <a:lnTo>
                    <a:pt x="1132" y="763"/>
                  </a:lnTo>
                  <a:lnTo>
                    <a:pt x="1131" y="764"/>
                  </a:lnTo>
                  <a:lnTo>
                    <a:pt x="1129" y="764"/>
                  </a:lnTo>
                  <a:lnTo>
                    <a:pt x="1128" y="764"/>
                  </a:lnTo>
                  <a:lnTo>
                    <a:pt x="1127" y="764"/>
                  </a:lnTo>
                  <a:lnTo>
                    <a:pt x="1127" y="763"/>
                  </a:lnTo>
                  <a:lnTo>
                    <a:pt x="1127" y="764"/>
                  </a:lnTo>
                  <a:lnTo>
                    <a:pt x="1125" y="764"/>
                  </a:lnTo>
                  <a:lnTo>
                    <a:pt x="1124" y="764"/>
                  </a:lnTo>
                  <a:lnTo>
                    <a:pt x="1123" y="764"/>
                  </a:lnTo>
                  <a:lnTo>
                    <a:pt x="1121" y="764"/>
                  </a:lnTo>
                  <a:lnTo>
                    <a:pt x="1121" y="763"/>
                  </a:lnTo>
                  <a:lnTo>
                    <a:pt x="1120" y="763"/>
                  </a:lnTo>
                  <a:lnTo>
                    <a:pt x="1119" y="763"/>
                  </a:lnTo>
                  <a:lnTo>
                    <a:pt x="1119" y="762"/>
                  </a:lnTo>
                  <a:lnTo>
                    <a:pt x="1118" y="762"/>
                  </a:lnTo>
                  <a:lnTo>
                    <a:pt x="1118" y="760"/>
                  </a:lnTo>
                  <a:lnTo>
                    <a:pt x="1116" y="760"/>
                  </a:lnTo>
                  <a:lnTo>
                    <a:pt x="1115" y="760"/>
                  </a:lnTo>
                  <a:lnTo>
                    <a:pt x="1115" y="759"/>
                  </a:lnTo>
                  <a:lnTo>
                    <a:pt x="1114" y="759"/>
                  </a:lnTo>
                  <a:lnTo>
                    <a:pt x="1114" y="758"/>
                  </a:lnTo>
                  <a:lnTo>
                    <a:pt x="1115" y="756"/>
                  </a:lnTo>
                  <a:lnTo>
                    <a:pt x="1114" y="756"/>
                  </a:lnTo>
                  <a:lnTo>
                    <a:pt x="1115" y="755"/>
                  </a:lnTo>
                  <a:lnTo>
                    <a:pt x="1114" y="755"/>
                  </a:lnTo>
                  <a:lnTo>
                    <a:pt x="1114" y="754"/>
                  </a:lnTo>
                  <a:lnTo>
                    <a:pt x="1114" y="752"/>
                  </a:lnTo>
                  <a:lnTo>
                    <a:pt x="1114" y="751"/>
                  </a:lnTo>
                  <a:lnTo>
                    <a:pt x="1114" y="750"/>
                  </a:lnTo>
                  <a:lnTo>
                    <a:pt x="1114" y="748"/>
                  </a:lnTo>
                  <a:lnTo>
                    <a:pt x="1114" y="747"/>
                  </a:lnTo>
                  <a:lnTo>
                    <a:pt x="1114" y="746"/>
                  </a:lnTo>
                  <a:lnTo>
                    <a:pt x="1114" y="745"/>
                  </a:lnTo>
                  <a:lnTo>
                    <a:pt x="1114" y="743"/>
                  </a:lnTo>
                  <a:lnTo>
                    <a:pt x="1112" y="743"/>
                  </a:lnTo>
                  <a:lnTo>
                    <a:pt x="1111" y="743"/>
                  </a:lnTo>
                  <a:lnTo>
                    <a:pt x="1111" y="742"/>
                  </a:lnTo>
                  <a:lnTo>
                    <a:pt x="1110" y="742"/>
                  </a:lnTo>
                  <a:lnTo>
                    <a:pt x="1110" y="743"/>
                  </a:lnTo>
                  <a:lnTo>
                    <a:pt x="1108" y="743"/>
                  </a:lnTo>
                  <a:lnTo>
                    <a:pt x="1107" y="745"/>
                  </a:lnTo>
                  <a:lnTo>
                    <a:pt x="1106" y="745"/>
                  </a:lnTo>
                  <a:lnTo>
                    <a:pt x="1104" y="745"/>
                  </a:lnTo>
                  <a:lnTo>
                    <a:pt x="1103" y="745"/>
                  </a:lnTo>
                  <a:lnTo>
                    <a:pt x="1103" y="746"/>
                  </a:lnTo>
                  <a:lnTo>
                    <a:pt x="1102" y="746"/>
                  </a:lnTo>
                  <a:lnTo>
                    <a:pt x="1102" y="747"/>
                  </a:lnTo>
                  <a:lnTo>
                    <a:pt x="1101" y="747"/>
                  </a:lnTo>
                  <a:lnTo>
                    <a:pt x="1101" y="748"/>
                  </a:lnTo>
                  <a:lnTo>
                    <a:pt x="1099" y="748"/>
                  </a:lnTo>
                  <a:lnTo>
                    <a:pt x="1098" y="748"/>
                  </a:lnTo>
                  <a:lnTo>
                    <a:pt x="1098" y="750"/>
                  </a:lnTo>
                  <a:lnTo>
                    <a:pt x="1097" y="750"/>
                  </a:lnTo>
                  <a:lnTo>
                    <a:pt x="1095" y="750"/>
                  </a:lnTo>
                  <a:lnTo>
                    <a:pt x="1093" y="747"/>
                  </a:lnTo>
                  <a:lnTo>
                    <a:pt x="1093" y="746"/>
                  </a:lnTo>
                  <a:lnTo>
                    <a:pt x="1091" y="746"/>
                  </a:lnTo>
                  <a:lnTo>
                    <a:pt x="1091" y="745"/>
                  </a:lnTo>
                  <a:lnTo>
                    <a:pt x="1090" y="745"/>
                  </a:lnTo>
                  <a:lnTo>
                    <a:pt x="1089" y="745"/>
                  </a:lnTo>
                  <a:lnTo>
                    <a:pt x="1089" y="743"/>
                  </a:lnTo>
                  <a:lnTo>
                    <a:pt x="1087" y="743"/>
                  </a:lnTo>
                  <a:lnTo>
                    <a:pt x="1087" y="742"/>
                  </a:lnTo>
                  <a:lnTo>
                    <a:pt x="1086" y="742"/>
                  </a:lnTo>
                  <a:lnTo>
                    <a:pt x="1085" y="741"/>
                  </a:lnTo>
                  <a:lnTo>
                    <a:pt x="1084" y="741"/>
                  </a:lnTo>
                  <a:lnTo>
                    <a:pt x="1084" y="739"/>
                  </a:lnTo>
                  <a:lnTo>
                    <a:pt x="1082" y="739"/>
                  </a:lnTo>
                  <a:lnTo>
                    <a:pt x="1081" y="739"/>
                  </a:lnTo>
                  <a:lnTo>
                    <a:pt x="1080" y="738"/>
                  </a:lnTo>
                  <a:lnTo>
                    <a:pt x="1080" y="737"/>
                  </a:lnTo>
                  <a:lnTo>
                    <a:pt x="1078" y="735"/>
                  </a:lnTo>
                  <a:lnTo>
                    <a:pt x="1078" y="734"/>
                  </a:lnTo>
                  <a:lnTo>
                    <a:pt x="1078" y="733"/>
                  </a:lnTo>
                  <a:lnTo>
                    <a:pt x="1078" y="730"/>
                  </a:lnTo>
                  <a:lnTo>
                    <a:pt x="1078" y="729"/>
                  </a:lnTo>
                  <a:lnTo>
                    <a:pt x="1080" y="729"/>
                  </a:lnTo>
                  <a:lnTo>
                    <a:pt x="1078" y="729"/>
                  </a:lnTo>
                  <a:lnTo>
                    <a:pt x="1078" y="728"/>
                  </a:lnTo>
                  <a:lnTo>
                    <a:pt x="1078" y="726"/>
                  </a:lnTo>
                  <a:lnTo>
                    <a:pt x="1078" y="725"/>
                  </a:lnTo>
                  <a:lnTo>
                    <a:pt x="1078" y="724"/>
                  </a:lnTo>
                  <a:lnTo>
                    <a:pt x="1077" y="724"/>
                  </a:lnTo>
                  <a:lnTo>
                    <a:pt x="1077" y="722"/>
                  </a:lnTo>
                  <a:lnTo>
                    <a:pt x="1076" y="722"/>
                  </a:lnTo>
                  <a:lnTo>
                    <a:pt x="1076" y="721"/>
                  </a:lnTo>
                  <a:lnTo>
                    <a:pt x="1076" y="720"/>
                  </a:lnTo>
                  <a:lnTo>
                    <a:pt x="1076" y="718"/>
                  </a:lnTo>
                  <a:lnTo>
                    <a:pt x="1074" y="717"/>
                  </a:lnTo>
                  <a:lnTo>
                    <a:pt x="1073" y="717"/>
                  </a:lnTo>
                  <a:lnTo>
                    <a:pt x="1072" y="717"/>
                  </a:lnTo>
                  <a:lnTo>
                    <a:pt x="1072" y="716"/>
                  </a:lnTo>
                  <a:lnTo>
                    <a:pt x="1070" y="716"/>
                  </a:lnTo>
                  <a:lnTo>
                    <a:pt x="1069" y="716"/>
                  </a:lnTo>
                  <a:lnTo>
                    <a:pt x="1068" y="714"/>
                  </a:lnTo>
                  <a:lnTo>
                    <a:pt x="1066" y="713"/>
                  </a:lnTo>
                  <a:lnTo>
                    <a:pt x="1068" y="712"/>
                  </a:lnTo>
                  <a:lnTo>
                    <a:pt x="1068" y="711"/>
                  </a:lnTo>
                  <a:lnTo>
                    <a:pt x="1068" y="709"/>
                  </a:lnTo>
                  <a:lnTo>
                    <a:pt x="1068" y="708"/>
                  </a:lnTo>
                  <a:lnTo>
                    <a:pt x="1066" y="707"/>
                  </a:lnTo>
                  <a:lnTo>
                    <a:pt x="1066" y="705"/>
                  </a:lnTo>
                  <a:lnTo>
                    <a:pt x="1066" y="704"/>
                  </a:lnTo>
                  <a:lnTo>
                    <a:pt x="1068" y="704"/>
                  </a:lnTo>
                  <a:lnTo>
                    <a:pt x="1068" y="703"/>
                  </a:lnTo>
                  <a:lnTo>
                    <a:pt x="1068" y="701"/>
                  </a:lnTo>
                  <a:lnTo>
                    <a:pt x="1068" y="700"/>
                  </a:lnTo>
                  <a:lnTo>
                    <a:pt x="1068" y="699"/>
                  </a:lnTo>
                  <a:lnTo>
                    <a:pt x="1066" y="699"/>
                  </a:lnTo>
                  <a:lnTo>
                    <a:pt x="1066" y="697"/>
                  </a:lnTo>
                  <a:lnTo>
                    <a:pt x="1065" y="696"/>
                  </a:lnTo>
                  <a:lnTo>
                    <a:pt x="1065" y="695"/>
                  </a:lnTo>
                  <a:lnTo>
                    <a:pt x="1065" y="694"/>
                  </a:lnTo>
                  <a:lnTo>
                    <a:pt x="1066" y="692"/>
                  </a:lnTo>
                  <a:lnTo>
                    <a:pt x="1068" y="692"/>
                  </a:lnTo>
                  <a:lnTo>
                    <a:pt x="1069" y="692"/>
                  </a:lnTo>
                  <a:lnTo>
                    <a:pt x="1069" y="691"/>
                  </a:lnTo>
                  <a:lnTo>
                    <a:pt x="1069" y="690"/>
                  </a:lnTo>
                  <a:lnTo>
                    <a:pt x="1069" y="688"/>
                  </a:lnTo>
                  <a:lnTo>
                    <a:pt x="1070" y="688"/>
                  </a:lnTo>
                  <a:lnTo>
                    <a:pt x="1069" y="688"/>
                  </a:lnTo>
                  <a:lnTo>
                    <a:pt x="1068" y="688"/>
                  </a:lnTo>
                  <a:lnTo>
                    <a:pt x="1068" y="687"/>
                  </a:lnTo>
                  <a:lnTo>
                    <a:pt x="1066" y="687"/>
                  </a:lnTo>
                  <a:lnTo>
                    <a:pt x="1065" y="687"/>
                  </a:lnTo>
                  <a:lnTo>
                    <a:pt x="1064" y="687"/>
                  </a:lnTo>
                  <a:lnTo>
                    <a:pt x="1063" y="687"/>
                  </a:lnTo>
                  <a:lnTo>
                    <a:pt x="1061" y="688"/>
                  </a:lnTo>
                  <a:lnTo>
                    <a:pt x="1060" y="688"/>
                  </a:lnTo>
                  <a:lnTo>
                    <a:pt x="1059" y="688"/>
                  </a:lnTo>
                  <a:lnTo>
                    <a:pt x="1057" y="688"/>
                  </a:lnTo>
                  <a:lnTo>
                    <a:pt x="1056" y="688"/>
                  </a:lnTo>
                  <a:lnTo>
                    <a:pt x="1055" y="688"/>
                  </a:lnTo>
                  <a:lnTo>
                    <a:pt x="1053" y="688"/>
                  </a:lnTo>
                  <a:lnTo>
                    <a:pt x="1053" y="690"/>
                  </a:lnTo>
                  <a:lnTo>
                    <a:pt x="1052" y="690"/>
                  </a:lnTo>
                  <a:lnTo>
                    <a:pt x="1051" y="690"/>
                  </a:lnTo>
                  <a:lnTo>
                    <a:pt x="1051" y="691"/>
                  </a:lnTo>
                  <a:lnTo>
                    <a:pt x="1051" y="690"/>
                  </a:lnTo>
                  <a:lnTo>
                    <a:pt x="1049" y="690"/>
                  </a:lnTo>
                  <a:lnTo>
                    <a:pt x="1048" y="691"/>
                  </a:lnTo>
                  <a:lnTo>
                    <a:pt x="1047" y="691"/>
                  </a:lnTo>
                  <a:lnTo>
                    <a:pt x="1047" y="692"/>
                  </a:lnTo>
                  <a:lnTo>
                    <a:pt x="1046" y="692"/>
                  </a:lnTo>
                  <a:lnTo>
                    <a:pt x="1046" y="694"/>
                  </a:lnTo>
                  <a:lnTo>
                    <a:pt x="1044" y="694"/>
                  </a:lnTo>
                  <a:lnTo>
                    <a:pt x="1044" y="695"/>
                  </a:lnTo>
                  <a:lnTo>
                    <a:pt x="1044" y="696"/>
                  </a:lnTo>
                  <a:lnTo>
                    <a:pt x="1043" y="696"/>
                  </a:lnTo>
                  <a:lnTo>
                    <a:pt x="1042" y="696"/>
                  </a:lnTo>
                  <a:lnTo>
                    <a:pt x="1040" y="696"/>
                  </a:lnTo>
                  <a:lnTo>
                    <a:pt x="1039" y="696"/>
                  </a:lnTo>
                  <a:lnTo>
                    <a:pt x="1038" y="696"/>
                  </a:lnTo>
                  <a:lnTo>
                    <a:pt x="1036" y="696"/>
                  </a:lnTo>
                  <a:lnTo>
                    <a:pt x="1036" y="697"/>
                  </a:lnTo>
                  <a:lnTo>
                    <a:pt x="1035" y="697"/>
                  </a:lnTo>
                  <a:lnTo>
                    <a:pt x="1035" y="699"/>
                  </a:lnTo>
                  <a:lnTo>
                    <a:pt x="1035" y="700"/>
                  </a:lnTo>
                  <a:lnTo>
                    <a:pt x="1034" y="700"/>
                  </a:lnTo>
                  <a:lnTo>
                    <a:pt x="1032" y="699"/>
                  </a:lnTo>
                  <a:lnTo>
                    <a:pt x="1028" y="699"/>
                  </a:lnTo>
                  <a:lnTo>
                    <a:pt x="1027" y="699"/>
                  </a:lnTo>
                  <a:lnTo>
                    <a:pt x="1026" y="699"/>
                  </a:lnTo>
                  <a:lnTo>
                    <a:pt x="1026" y="697"/>
                  </a:lnTo>
                  <a:lnTo>
                    <a:pt x="1025" y="699"/>
                  </a:lnTo>
                  <a:lnTo>
                    <a:pt x="1023" y="699"/>
                  </a:lnTo>
                  <a:lnTo>
                    <a:pt x="1023" y="700"/>
                  </a:lnTo>
                  <a:lnTo>
                    <a:pt x="1022" y="700"/>
                  </a:lnTo>
                  <a:lnTo>
                    <a:pt x="1021" y="700"/>
                  </a:lnTo>
                  <a:lnTo>
                    <a:pt x="1019" y="701"/>
                  </a:lnTo>
                  <a:lnTo>
                    <a:pt x="1018" y="701"/>
                  </a:lnTo>
                  <a:lnTo>
                    <a:pt x="1017" y="701"/>
                  </a:lnTo>
                  <a:lnTo>
                    <a:pt x="1015" y="703"/>
                  </a:lnTo>
                  <a:lnTo>
                    <a:pt x="1015" y="704"/>
                  </a:lnTo>
                  <a:lnTo>
                    <a:pt x="1014" y="704"/>
                  </a:lnTo>
                  <a:lnTo>
                    <a:pt x="1014" y="705"/>
                  </a:lnTo>
                  <a:lnTo>
                    <a:pt x="1013" y="705"/>
                  </a:lnTo>
                  <a:lnTo>
                    <a:pt x="1013" y="707"/>
                  </a:lnTo>
                  <a:lnTo>
                    <a:pt x="1013" y="708"/>
                  </a:lnTo>
                  <a:lnTo>
                    <a:pt x="1011" y="708"/>
                  </a:lnTo>
                  <a:lnTo>
                    <a:pt x="1011" y="709"/>
                  </a:lnTo>
                  <a:lnTo>
                    <a:pt x="1010" y="709"/>
                  </a:lnTo>
                  <a:lnTo>
                    <a:pt x="1009" y="709"/>
                  </a:lnTo>
                  <a:lnTo>
                    <a:pt x="1008" y="711"/>
                  </a:lnTo>
                  <a:lnTo>
                    <a:pt x="1006" y="711"/>
                  </a:lnTo>
                  <a:lnTo>
                    <a:pt x="1005" y="712"/>
                  </a:lnTo>
                  <a:lnTo>
                    <a:pt x="1004" y="713"/>
                  </a:lnTo>
                  <a:lnTo>
                    <a:pt x="1002" y="713"/>
                  </a:lnTo>
                  <a:lnTo>
                    <a:pt x="1002" y="714"/>
                  </a:lnTo>
                  <a:lnTo>
                    <a:pt x="1001" y="716"/>
                  </a:lnTo>
                  <a:lnTo>
                    <a:pt x="1000" y="716"/>
                  </a:lnTo>
                  <a:lnTo>
                    <a:pt x="1000" y="717"/>
                  </a:lnTo>
                  <a:lnTo>
                    <a:pt x="998" y="717"/>
                  </a:lnTo>
                  <a:lnTo>
                    <a:pt x="997" y="717"/>
                  </a:lnTo>
                  <a:lnTo>
                    <a:pt x="996" y="717"/>
                  </a:lnTo>
                  <a:lnTo>
                    <a:pt x="994" y="717"/>
                  </a:lnTo>
                  <a:lnTo>
                    <a:pt x="994" y="718"/>
                  </a:lnTo>
                  <a:lnTo>
                    <a:pt x="996" y="720"/>
                  </a:lnTo>
                  <a:lnTo>
                    <a:pt x="996" y="724"/>
                  </a:lnTo>
                  <a:lnTo>
                    <a:pt x="994" y="725"/>
                  </a:lnTo>
                  <a:lnTo>
                    <a:pt x="994" y="726"/>
                  </a:lnTo>
                  <a:lnTo>
                    <a:pt x="993" y="728"/>
                  </a:lnTo>
                  <a:lnTo>
                    <a:pt x="993" y="729"/>
                  </a:lnTo>
                  <a:lnTo>
                    <a:pt x="992" y="730"/>
                  </a:lnTo>
                  <a:lnTo>
                    <a:pt x="990" y="730"/>
                  </a:lnTo>
                  <a:lnTo>
                    <a:pt x="990" y="731"/>
                  </a:lnTo>
                  <a:lnTo>
                    <a:pt x="989" y="733"/>
                  </a:lnTo>
                  <a:lnTo>
                    <a:pt x="989" y="734"/>
                  </a:lnTo>
                  <a:lnTo>
                    <a:pt x="988" y="734"/>
                  </a:lnTo>
                  <a:lnTo>
                    <a:pt x="988" y="735"/>
                  </a:lnTo>
                  <a:lnTo>
                    <a:pt x="987" y="735"/>
                  </a:lnTo>
                  <a:lnTo>
                    <a:pt x="985" y="735"/>
                  </a:lnTo>
                  <a:lnTo>
                    <a:pt x="984" y="737"/>
                  </a:lnTo>
                  <a:lnTo>
                    <a:pt x="983" y="741"/>
                  </a:lnTo>
                  <a:lnTo>
                    <a:pt x="983" y="742"/>
                  </a:lnTo>
                  <a:lnTo>
                    <a:pt x="983" y="743"/>
                  </a:lnTo>
                  <a:lnTo>
                    <a:pt x="981" y="743"/>
                  </a:lnTo>
                  <a:lnTo>
                    <a:pt x="981" y="745"/>
                  </a:lnTo>
                  <a:lnTo>
                    <a:pt x="980" y="745"/>
                  </a:lnTo>
                  <a:lnTo>
                    <a:pt x="979" y="746"/>
                  </a:lnTo>
                  <a:lnTo>
                    <a:pt x="979" y="747"/>
                  </a:lnTo>
                  <a:lnTo>
                    <a:pt x="980" y="748"/>
                  </a:lnTo>
                  <a:lnTo>
                    <a:pt x="979" y="750"/>
                  </a:lnTo>
                  <a:lnTo>
                    <a:pt x="977" y="751"/>
                  </a:lnTo>
                  <a:lnTo>
                    <a:pt x="977" y="752"/>
                  </a:lnTo>
                  <a:lnTo>
                    <a:pt x="977" y="754"/>
                  </a:lnTo>
                  <a:lnTo>
                    <a:pt x="976" y="755"/>
                  </a:lnTo>
                  <a:lnTo>
                    <a:pt x="976" y="756"/>
                  </a:lnTo>
                  <a:lnTo>
                    <a:pt x="975" y="758"/>
                  </a:lnTo>
                  <a:lnTo>
                    <a:pt x="975" y="759"/>
                  </a:lnTo>
                  <a:lnTo>
                    <a:pt x="973" y="760"/>
                  </a:lnTo>
                  <a:lnTo>
                    <a:pt x="973" y="762"/>
                  </a:lnTo>
                  <a:lnTo>
                    <a:pt x="973" y="763"/>
                  </a:lnTo>
                  <a:lnTo>
                    <a:pt x="972" y="764"/>
                  </a:lnTo>
                  <a:lnTo>
                    <a:pt x="970" y="759"/>
                  </a:lnTo>
                  <a:lnTo>
                    <a:pt x="956" y="759"/>
                  </a:lnTo>
                  <a:lnTo>
                    <a:pt x="962" y="771"/>
                  </a:lnTo>
                  <a:lnTo>
                    <a:pt x="960" y="771"/>
                  </a:lnTo>
                  <a:lnTo>
                    <a:pt x="959" y="772"/>
                  </a:lnTo>
                  <a:lnTo>
                    <a:pt x="959" y="773"/>
                  </a:lnTo>
                  <a:lnTo>
                    <a:pt x="958" y="773"/>
                  </a:lnTo>
                  <a:lnTo>
                    <a:pt x="958" y="775"/>
                  </a:lnTo>
                  <a:lnTo>
                    <a:pt x="956" y="775"/>
                  </a:lnTo>
                  <a:lnTo>
                    <a:pt x="951" y="783"/>
                  </a:lnTo>
                  <a:lnTo>
                    <a:pt x="949" y="785"/>
                  </a:lnTo>
                  <a:lnTo>
                    <a:pt x="947" y="785"/>
                  </a:lnTo>
                  <a:lnTo>
                    <a:pt x="947" y="786"/>
                  </a:lnTo>
                  <a:lnTo>
                    <a:pt x="946" y="786"/>
                  </a:lnTo>
                  <a:lnTo>
                    <a:pt x="945" y="786"/>
                  </a:lnTo>
                  <a:lnTo>
                    <a:pt x="945" y="788"/>
                  </a:lnTo>
                  <a:lnTo>
                    <a:pt x="943" y="788"/>
                  </a:lnTo>
                  <a:lnTo>
                    <a:pt x="943" y="789"/>
                  </a:lnTo>
                  <a:lnTo>
                    <a:pt x="942" y="789"/>
                  </a:lnTo>
                  <a:lnTo>
                    <a:pt x="941" y="789"/>
                  </a:lnTo>
                  <a:lnTo>
                    <a:pt x="939" y="790"/>
                  </a:lnTo>
                  <a:lnTo>
                    <a:pt x="939" y="792"/>
                  </a:lnTo>
                  <a:lnTo>
                    <a:pt x="941" y="792"/>
                  </a:lnTo>
                  <a:lnTo>
                    <a:pt x="939" y="793"/>
                  </a:lnTo>
                  <a:lnTo>
                    <a:pt x="938" y="796"/>
                  </a:lnTo>
                  <a:lnTo>
                    <a:pt x="937" y="797"/>
                  </a:lnTo>
                  <a:lnTo>
                    <a:pt x="937" y="798"/>
                  </a:lnTo>
                  <a:lnTo>
                    <a:pt x="935" y="801"/>
                  </a:lnTo>
                  <a:lnTo>
                    <a:pt x="935" y="802"/>
                  </a:lnTo>
                  <a:lnTo>
                    <a:pt x="935" y="803"/>
                  </a:lnTo>
                  <a:lnTo>
                    <a:pt x="935" y="805"/>
                  </a:lnTo>
                  <a:lnTo>
                    <a:pt x="935" y="806"/>
                  </a:lnTo>
                  <a:lnTo>
                    <a:pt x="938" y="809"/>
                  </a:lnTo>
                  <a:lnTo>
                    <a:pt x="939" y="810"/>
                  </a:lnTo>
                  <a:lnTo>
                    <a:pt x="939" y="811"/>
                  </a:lnTo>
                  <a:lnTo>
                    <a:pt x="941" y="811"/>
                  </a:lnTo>
                  <a:lnTo>
                    <a:pt x="941" y="813"/>
                  </a:lnTo>
                  <a:lnTo>
                    <a:pt x="942" y="815"/>
                  </a:lnTo>
                  <a:lnTo>
                    <a:pt x="942" y="817"/>
                  </a:lnTo>
                  <a:lnTo>
                    <a:pt x="941" y="818"/>
                  </a:lnTo>
                  <a:lnTo>
                    <a:pt x="939" y="819"/>
                  </a:lnTo>
                  <a:lnTo>
                    <a:pt x="941" y="820"/>
                  </a:lnTo>
                  <a:lnTo>
                    <a:pt x="939" y="820"/>
                  </a:lnTo>
                  <a:lnTo>
                    <a:pt x="938" y="820"/>
                  </a:lnTo>
                  <a:lnTo>
                    <a:pt x="937" y="820"/>
                  </a:lnTo>
                  <a:lnTo>
                    <a:pt x="935" y="820"/>
                  </a:lnTo>
                  <a:lnTo>
                    <a:pt x="934" y="822"/>
                  </a:lnTo>
                  <a:lnTo>
                    <a:pt x="933" y="822"/>
                  </a:lnTo>
                  <a:lnTo>
                    <a:pt x="932" y="822"/>
                  </a:lnTo>
                  <a:lnTo>
                    <a:pt x="930" y="820"/>
                  </a:lnTo>
                  <a:lnTo>
                    <a:pt x="929" y="820"/>
                  </a:lnTo>
                  <a:lnTo>
                    <a:pt x="928" y="819"/>
                  </a:lnTo>
                  <a:lnTo>
                    <a:pt x="926" y="819"/>
                  </a:lnTo>
                  <a:lnTo>
                    <a:pt x="926" y="818"/>
                  </a:lnTo>
                  <a:lnTo>
                    <a:pt x="925" y="818"/>
                  </a:lnTo>
                  <a:lnTo>
                    <a:pt x="924" y="818"/>
                  </a:lnTo>
                  <a:lnTo>
                    <a:pt x="922" y="818"/>
                  </a:lnTo>
                  <a:lnTo>
                    <a:pt x="921" y="818"/>
                  </a:lnTo>
                  <a:lnTo>
                    <a:pt x="921" y="817"/>
                  </a:lnTo>
                  <a:lnTo>
                    <a:pt x="920" y="817"/>
                  </a:lnTo>
                  <a:lnTo>
                    <a:pt x="918" y="817"/>
                  </a:lnTo>
                  <a:lnTo>
                    <a:pt x="917" y="817"/>
                  </a:lnTo>
                  <a:lnTo>
                    <a:pt x="916" y="817"/>
                  </a:lnTo>
                  <a:lnTo>
                    <a:pt x="915" y="817"/>
                  </a:lnTo>
                  <a:lnTo>
                    <a:pt x="913" y="818"/>
                  </a:lnTo>
                  <a:lnTo>
                    <a:pt x="912" y="818"/>
                  </a:lnTo>
                  <a:lnTo>
                    <a:pt x="911" y="818"/>
                  </a:lnTo>
                  <a:lnTo>
                    <a:pt x="911" y="819"/>
                  </a:lnTo>
                  <a:lnTo>
                    <a:pt x="909" y="819"/>
                  </a:lnTo>
                  <a:lnTo>
                    <a:pt x="911" y="820"/>
                  </a:lnTo>
                  <a:lnTo>
                    <a:pt x="909" y="820"/>
                  </a:lnTo>
                  <a:lnTo>
                    <a:pt x="908" y="820"/>
                  </a:lnTo>
                  <a:lnTo>
                    <a:pt x="908" y="822"/>
                  </a:lnTo>
                  <a:lnTo>
                    <a:pt x="907" y="822"/>
                  </a:lnTo>
                  <a:lnTo>
                    <a:pt x="907" y="823"/>
                  </a:lnTo>
                  <a:lnTo>
                    <a:pt x="907" y="824"/>
                  </a:lnTo>
                  <a:lnTo>
                    <a:pt x="905" y="824"/>
                  </a:lnTo>
                  <a:lnTo>
                    <a:pt x="905" y="826"/>
                  </a:lnTo>
                  <a:lnTo>
                    <a:pt x="904" y="827"/>
                  </a:lnTo>
                  <a:lnTo>
                    <a:pt x="903" y="827"/>
                  </a:lnTo>
                  <a:lnTo>
                    <a:pt x="901" y="828"/>
                  </a:lnTo>
                  <a:lnTo>
                    <a:pt x="901" y="830"/>
                  </a:lnTo>
                  <a:lnTo>
                    <a:pt x="901" y="831"/>
                  </a:lnTo>
                  <a:lnTo>
                    <a:pt x="900" y="832"/>
                  </a:lnTo>
                  <a:lnTo>
                    <a:pt x="900" y="834"/>
                  </a:lnTo>
                  <a:lnTo>
                    <a:pt x="899" y="835"/>
                  </a:lnTo>
                  <a:lnTo>
                    <a:pt x="897" y="836"/>
                  </a:lnTo>
                  <a:lnTo>
                    <a:pt x="897" y="838"/>
                  </a:lnTo>
                  <a:lnTo>
                    <a:pt x="896" y="839"/>
                  </a:lnTo>
                  <a:lnTo>
                    <a:pt x="896" y="840"/>
                  </a:lnTo>
                  <a:lnTo>
                    <a:pt x="895" y="840"/>
                  </a:lnTo>
                  <a:lnTo>
                    <a:pt x="895" y="841"/>
                  </a:lnTo>
                  <a:lnTo>
                    <a:pt x="894" y="841"/>
                  </a:lnTo>
                  <a:lnTo>
                    <a:pt x="894" y="843"/>
                  </a:lnTo>
                  <a:lnTo>
                    <a:pt x="894" y="844"/>
                  </a:lnTo>
                  <a:lnTo>
                    <a:pt x="892" y="844"/>
                  </a:lnTo>
                  <a:lnTo>
                    <a:pt x="891" y="845"/>
                  </a:lnTo>
                  <a:lnTo>
                    <a:pt x="890" y="845"/>
                  </a:lnTo>
                  <a:lnTo>
                    <a:pt x="890" y="847"/>
                  </a:lnTo>
                  <a:lnTo>
                    <a:pt x="888" y="847"/>
                  </a:lnTo>
                  <a:lnTo>
                    <a:pt x="887" y="848"/>
                  </a:lnTo>
                  <a:lnTo>
                    <a:pt x="887" y="849"/>
                  </a:lnTo>
                  <a:lnTo>
                    <a:pt x="886" y="849"/>
                  </a:lnTo>
                  <a:lnTo>
                    <a:pt x="886" y="851"/>
                  </a:lnTo>
                  <a:lnTo>
                    <a:pt x="884" y="851"/>
                  </a:lnTo>
                  <a:lnTo>
                    <a:pt x="884" y="852"/>
                  </a:lnTo>
                  <a:lnTo>
                    <a:pt x="883" y="853"/>
                  </a:lnTo>
                  <a:lnTo>
                    <a:pt x="883" y="855"/>
                  </a:lnTo>
                  <a:lnTo>
                    <a:pt x="883" y="856"/>
                  </a:lnTo>
                  <a:lnTo>
                    <a:pt x="882" y="856"/>
                  </a:lnTo>
                  <a:lnTo>
                    <a:pt x="880" y="856"/>
                  </a:lnTo>
                  <a:lnTo>
                    <a:pt x="879" y="856"/>
                  </a:lnTo>
                  <a:lnTo>
                    <a:pt x="878" y="856"/>
                  </a:lnTo>
                  <a:lnTo>
                    <a:pt x="877" y="856"/>
                  </a:lnTo>
                  <a:lnTo>
                    <a:pt x="875" y="856"/>
                  </a:lnTo>
                  <a:lnTo>
                    <a:pt x="875" y="857"/>
                  </a:lnTo>
                  <a:lnTo>
                    <a:pt x="874" y="857"/>
                  </a:lnTo>
                  <a:lnTo>
                    <a:pt x="873" y="858"/>
                  </a:lnTo>
                  <a:lnTo>
                    <a:pt x="873" y="860"/>
                  </a:lnTo>
                  <a:lnTo>
                    <a:pt x="873" y="861"/>
                  </a:lnTo>
                  <a:lnTo>
                    <a:pt x="869" y="861"/>
                  </a:lnTo>
                  <a:lnTo>
                    <a:pt x="867" y="861"/>
                  </a:lnTo>
                  <a:lnTo>
                    <a:pt x="866" y="861"/>
                  </a:lnTo>
                  <a:lnTo>
                    <a:pt x="863" y="861"/>
                  </a:lnTo>
                  <a:lnTo>
                    <a:pt x="862" y="861"/>
                  </a:lnTo>
                  <a:lnTo>
                    <a:pt x="861" y="861"/>
                  </a:lnTo>
                  <a:lnTo>
                    <a:pt x="861" y="862"/>
                  </a:lnTo>
                  <a:lnTo>
                    <a:pt x="858" y="862"/>
                  </a:lnTo>
                  <a:lnTo>
                    <a:pt x="857" y="862"/>
                  </a:lnTo>
                  <a:lnTo>
                    <a:pt x="856" y="862"/>
                  </a:lnTo>
                  <a:lnTo>
                    <a:pt x="856" y="864"/>
                  </a:lnTo>
                  <a:lnTo>
                    <a:pt x="854" y="864"/>
                  </a:lnTo>
                  <a:lnTo>
                    <a:pt x="854" y="865"/>
                  </a:lnTo>
                  <a:lnTo>
                    <a:pt x="853" y="866"/>
                  </a:lnTo>
                  <a:lnTo>
                    <a:pt x="852" y="866"/>
                  </a:lnTo>
                  <a:lnTo>
                    <a:pt x="850" y="866"/>
                  </a:lnTo>
                  <a:lnTo>
                    <a:pt x="849" y="866"/>
                  </a:lnTo>
                  <a:lnTo>
                    <a:pt x="848" y="866"/>
                  </a:lnTo>
                  <a:lnTo>
                    <a:pt x="846" y="866"/>
                  </a:lnTo>
                  <a:lnTo>
                    <a:pt x="844" y="866"/>
                  </a:lnTo>
                  <a:lnTo>
                    <a:pt x="842" y="868"/>
                  </a:lnTo>
                  <a:lnTo>
                    <a:pt x="841" y="868"/>
                  </a:lnTo>
                  <a:lnTo>
                    <a:pt x="840" y="868"/>
                  </a:lnTo>
                  <a:lnTo>
                    <a:pt x="839" y="866"/>
                  </a:lnTo>
                  <a:lnTo>
                    <a:pt x="837" y="866"/>
                  </a:lnTo>
                  <a:lnTo>
                    <a:pt x="836" y="866"/>
                  </a:lnTo>
                  <a:lnTo>
                    <a:pt x="835" y="866"/>
                  </a:lnTo>
                  <a:lnTo>
                    <a:pt x="833" y="866"/>
                  </a:lnTo>
                  <a:lnTo>
                    <a:pt x="833" y="868"/>
                  </a:lnTo>
                  <a:lnTo>
                    <a:pt x="832" y="868"/>
                  </a:lnTo>
                  <a:lnTo>
                    <a:pt x="831" y="869"/>
                  </a:lnTo>
                  <a:lnTo>
                    <a:pt x="829" y="870"/>
                  </a:lnTo>
                  <a:lnTo>
                    <a:pt x="828" y="872"/>
                  </a:lnTo>
                  <a:lnTo>
                    <a:pt x="827" y="872"/>
                  </a:lnTo>
                  <a:lnTo>
                    <a:pt x="825" y="872"/>
                  </a:lnTo>
                  <a:lnTo>
                    <a:pt x="824" y="873"/>
                  </a:lnTo>
                  <a:lnTo>
                    <a:pt x="823" y="873"/>
                  </a:lnTo>
                  <a:lnTo>
                    <a:pt x="823" y="874"/>
                  </a:lnTo>
                  <a:lnTo>
                    <a:pt x="822" y="875"/>
                  </a:lnTo>
                  <a:lnTo>
                    <a:pt x="822" y="878"/>
                  </a:lnTo>
                  <a:lnTo>
                    <a:pt x="820" y="879"/>
                  </a:lnTo>
                  <a:lnTo>
                    <a:pt x="820" y="881"/>
                  </a:lnTo>
                  <a:lnTo>
                    <a:pt x="819" y="881"/>
                  </a:lnTo>
                  <a:lnTo>
                    <a:pt x="819" y="882"/>
                  </a:lnTo>
                  <a:lnTo>
                    <a:pt x="818" y="883"/>
                  </a:lnTo>
                  <a:lnTo>
                    <a:pt x="816" y="885"/>
                  </a:lnTo>
                  <a:lnTo>
                    <a:pt x="816" y="886"/>
                  </a:lnTo>
                  <a:lnTo>
                    <a:pt x="815" y="886"/>
                  </a:lnTo>
                  <a:lnTo>
                    <a:pt x="814" y="886"/>
                  </a:lnTo>
                  <a:lnTo>
                    <a:pt x="812" y="886"/>
                  </a:lnTo>
                  <a:lnTo>
                    <a:pt x="811" y="886"/>
                  </a:lnTo>
                  <a:lnTo>
                    <a:pt x="810" y="885"/>
                  </a:lnTo>
                  <a:lnTo>
                    <a:pt x="808" y="885"/>
                  </a:lnTo>
                  <a:lnTo>
                    <a:pt x="808" y="882"/>
                  </a:lnTo>
                  <a:lnTo>
                    <a:pt x="808" y="881"/>
                  </a:lnTo>
                  <a:lnTo>
                    <a:pt x="807" y="879"/>
                  </a:lnTo>
                  <a:lnTo>
                    <a:pt x="808" y="878"/>
                  </a:lnTo>
                  <a:lnTo>
                    <a:pt x="808" y="877"/>
                  </a:lnTo>
                  <a:lnTo>
                    <a:pt x="808" y="875"/>
                  </a:lnTo>
                  <a:lnTo>
                    <a:pt x="810" y="875"/>
                  </a:lnTo>
                  <a:lnTo>
                    <a:pt x="810" y="874"/>
                  </a:lnTo>
                  <a:lnTo>
                    <a:pt x="811" y="874"/>
                  </a:lnTo>
                  <a:lnTo>
                    <a:pt x="811" y="873"/>
                  </a:lnTo>
                  <a:lnTo>
                    <a:pt x="811" y="872"/>
                  </a:lnTo>
                  <a:lnTo>
                    <a:pt x="811" y="870"/>
                  </a:lnTo>
                  <a:lnTo>
                    <a:pt x="810" y="869"/>
                  </a:lnTo>
                  <a:lnTo>
                    <a:pt x="810" y="868"/>
                  </a:lnTo>
                  <a:lnTo>
                    <a:pt x="810" y="866"/>
                  </a:lnTo>
                  <a:lnTo>
                    <a:pt x="810" y="865"/>
                  </a:lnTo>
                  <a:lnTo>
                    <a:pt x="811" y="865"/>
                  </a:lnTo>
                  <a:lnTo>
                    <a:pt x="811" y="864"/>
                  </a:lnTo>
                  <a:lnTo>
                    <a:pt x="812" y="864"/>
                  </a:lnTo>
                  <a:lnTo>
                    <a:pt x="812" y="862"/>
                  </a:lnTo>
                  <a:lnTo>
                    <a:pt x="812" y="861"/>
                  </a:lnTo>
                  <a:lnTo>
                    <a:pt x="811" y="861"/>
                  </a:lnTo>
                  <a:lnTo>
                    <a:pt x="810" y="861"/>
                  </a:lnTo>
                  <a:lnTo>
                    <a:pt x="808" y="861"/>
                  </a:lnTo>
                  <a:lnTo>
                    <a:pt x="807" y="861"/>
                  </a:lnTo>
                  <a:lnTo>
                    <a:pt x="806" y="861"/>
                  </a:lnTo>
                  <a:lnTo>
                    <a:pt x="804" y="862"/>
                  </a:lnTo>
                  <a:lnTo>
                    <a:pt x="803" y="862"/>
                  </a:lnTo>
                  <a:lnTo>
                    <a:pt x="802" y="861"/>
                  </a:lnTo>
                  <a:lnTo>
                    <a:pt x="801" y="861"/>
                  </a:lnTo>
                  <a:lnTo>
                    <a:pt x="799" y="861"/>
                  </a:lnTo>
                  <a:lnTo>
                    <a:pt x="799" y="860"/>
                  </a:lnTo>
                  <a:lnTo>
                    <a:pt x="799" y="858"/>
                  </a:lnTo>
                  <a:lnTo>
                    <a:pt x="798" y="858"/>
                  </a:lnTo>
                  <a:lnTo>
                    <a:pt x="798" y="857"/>
                  </a:lnTo>
                  <a:lnTo>
                    <a:pt x="798" y="856"/>
                  </a:lnTo>
                  <a:lnTo>
                    <a:pt x="798" y="855"/>
                  </a:lnTo>
                  <a:lnTo>
                    <a:pt x="797" y="855"/>
                  </a:lnTo>
                  <a:lnTo>
                    <a:pt x="797" y="853"/>
                  </a:lnTo>
                  <a:lnTo>
                    <a:pt x="795" y="852"/>
                  </a:lnTo>
                  <a:lnTo>
                    <a:pt x="794" y="852"/>
                  </a:lnTo>
                  <a:lnTo>
                    <a:pt x="793" y="852"/>
                  </a:lnTo>
                  <a:lnTo>
                    <a:pt x="791" y="852"/>
                  </a:lnTo>
                  <a:lnTo>
                    <a:pt x="790" y="852"/>
                  </a:lnTo>
                  <a:lnTo>
                    <a:pt x="789" y="851"/>
                  </a:lnTo>
                  <a:lnTo>
                    <a:pt x="787" y="851"/>
                  </a:lnTo>
                  <a:lnTo>
                    <a:pt x="786" y="851"/>
                  </a:lnTo>
                  <a:lnTo>
                    <a:pt x="785" y="851"/>
                  </a:lnTo>
                  <a:lnTo>
                    <a:pt x="785" y="849"/>
                  </a:lnTo>
                  <a:lnTo>
                    <a:pt x="786" y="848"/>
                  </a:lnTo>
                  <a:lnTo>
                    <a:pt x="787" y="847"/>
                  </a:lnTo>
                  <a:lnTo>
                    <a:pt x="787" y="845"/>
                  </a:lnTo>
                  <a:lnTo>
                    <a:pt x="789" y="843"/>
                  </a:lnTo>
                  <a:lnTo>
                    <a:pt x="790" y="841"/>
                  </a:lnTo>
                  <a:lnTo>
                    <a:pt x="790" y="840"/>
                  </a:lnTo>
                  <a:lnTo>
                    <a:pt x="791" y="839"/>
                  </a:lnTo>
                  <a:lnTo>
                    <a:pt x="791" y="838"/>
                  </a:lnTo>
                  <a:lnTo>
                    <a:pt x="793" y="838"/>
                  </a:lnTo>
                  <a:lnTo>
                    <a:pt x="793" y="836"/>
                  </a:lnTo>
                  <a:lnTo>
                    <a:pt x="794" y="836"/>
                  </a:lnTo>
                  <a:lnTo>
                    <a:pt x="794" y="835"/>
                  </a:lnTo>
                  <a:lnTo>
                    <a:pt x="795" y="835"/>
                  </a:lnTo>
                  <a:lnTo>
                    <a:pt x="797" y="834"/>
                  </a:lnTo>
                  <a:lnTo>
                    <a:pt x="797" y="832"/>
                  </a:lnTo>
                  <a:lnTo>
                    <a:pt x="795" y="832"/>
                  </a:lnTo>
                  <a:lnTo>
                    <a:pt x="794" y="834"/>
                  </a:lnTo>
                  <a:lnTo>
                    <a:pt x="793" y="834"/>
                  </a:lnTo>
                  <a:lnTo>
                    <a:pt x="793" y="832"/>
                  </a:lnTo>
                  <a:lnTo>
                    <a:pt x="791" y="834"/>
                  </a:lnTo>
                  <a:lnTo>
                    <a:pt x="789" y="834"/>
                  </a:lnTo>
                  <a:lnTo>
                    <a:pt x="787" y="834"/>
                  </a:lnTo>
                  <a:lnTo>
                    <a:pt x="786" y="832"/>
                  </a:lnTo>
                  <a:lnTo>
                    <a:pt x="785" y="832"/>
                  </a:lnTo>
                  <a:lnTo>
                    <a:pt x="784" y="832"/>
                  </a:lnTo>
                  <a:lnTo>
                    <a:pt x="782" y="831"/>
                  </a:lnTo>
                  <a:lnTo>
                    <a:pt x="781" y="831"/>
                  </a:lnTo>
                  <a:lnTo>
                    <a:pt x="780" y="831"/>
                  </a:lnTo>
                  <a:lnTo>
                    <a:pt x="778" y="831"/>
                  </a:lnTo>
                  <a:lnTo>
                    <a:pt x="777" y="831"/>
                  </a:lnTo>
                  <a:lnTo>
                    <a:pt x="776" y="830"/>
                  </a:lnTo>
                  <a:lnTo>
                    <a:pt x="776" y="828"/>
                  </a:lnTo>
                  <a:lnTo>
                    <a:pt x="777" y="828"/>
                  </a:lnTo>
                  <a:lnTo>
                    <a:pt x="777" y="827"/>
                  </a:lnTo>
                  <a:lnTo>
                    <a:pt x="777" y="826"/>
                  </a:lnTo>
                  <a:lnTo>
                    <a:pt x="776" y="826"/>
                  </a:lnTo>
                  <a:lnTo>
                    <a:pt x="774" y="827"/>
                  </a:lnTo>
                  <a:lnTo>
                    <a:pt x="773" y="827"/>
                  </a:lnTo>
                  <a:lnTo>
                    <a:pt x="772" y="827"/>
                  </a:lnTo>
                  <a:lnTo>
                    <a:pt x="770" y="827"/>
                  </a:lnTo>
                  <a:lnTo>
                    <a:pt x="769" y="827"/>
                  </a:lnTo>
                  <a:lnTo>
                    <a:pt x="768" y="827"/>
                  </a:lnTo>
                  <a:lnTo>
                    <a:pt x="765" y="827"/>
                  </a:lnTo>
                  <a:lnTo>
                    <a:pt x="764" y="827"/>
                  </a:lnTo>
                  <a:lnTo>
                    <a:pt x="764" y="826"/>
                  </a:lnTo>
                  <a:lnTo>
                    <a:pt x="764" y="824"/>
                  </a:lnTo>
                  <a:lnTo>
                    <a:pt x="763" y="823"/>
                  </a:lnTo>
                  <a:lnTo>
                    <a:pt x="763" y="822"/>
                  </a:lnTo>
                  <a:lnTo>
                    <a:pt x="763" y="820"/>
                  </a:lnTo>
                  <a:lnTo>
                    <a:pt x="763" y="819"/>
                  </a:lnTo>
                  <a:lnTo>
                    <a:pt x="763" y="818"/>
                  </a:lnTo>
                  <a:lnTo>
                    <a:pt x="761" y="818"/>
                  </a:lnTo>
                  <a:lnTo>
                    <a:pt x="763" y="817"/>
                  </a:lnTo>
                  <a:lnTo>
                    <a:pt x="763" y="815"/>
                  </a:lnTo>
                  <a:lnTo>
                    <a:pt x="763" y="814"/>
                  </a:lnTo>
                  <a:lnTo>
                    <a:pt x="763" y="813"/>
                  </a:lnTo>
                  <a:lnTo>
                    <a:pt x="763" y="811"/>
                  </a:lnTo>
                  <a:lnTo>
                    <a:pt x="763" y="810"/>
                  </a:lnTo>
                  <a:lnTo>
                    <a:pt x="763" y="809"/>
                  </a:lnTo>
                  <a:lnTo>
                    <a:pt x="763" y="807"/>
                  </a:lnTo>
                  <a:lnTo>
                    <a:pt x="764" y="806"/>
                  </a:lnTo>
                  <a:lnTo>
                    <a:pt x="764" y="805"/>
                  </a:lnTo>
                  <a:lnTo>
                    <a:pt x="764" y="803"/>
                  </a:lnTo>
                  <a:lnTo>
                    <a:pt x="765" y="803"/>
                  </a:lnTo>
                  <a:lnTo>
                    <a:pt x="765" y="802"/>
                  </a:lnTo>
                  <a:lnTo>
                    <a:pt x="765" y="801"/>
                  </a:lnTo>
                  <a:lnTo>
                    <a:pt x="767" y="801"/>
                  </a:lnTo>
                  <a:lnTo>
                    <a:pt x="767" y="800"/>
                  </a:lnTo>
                  <a:lnTo>
                    <a:pt x="767" y="798"/>
                  </a:lnTo>
                  <a:lnTo>
                    <a:pt x="767" y="797"/>
                  </a:lnTo>
                  <a:lnTo>
                    <a:pt x="767" y="796"/>
                  </a:lnTo>
                  <a:lnTo>
                    <a:pt x="767" y="794"/>
                  </a:lnTo>
                  <a:lnTo>
                    <a:pt x="767" y="793"/>
                  </a:lnTo>
                  <a:lnTo>
                    <a:pt x="767" y="792"/>
                  </a:lnTo>
                  <a:lnTo>
                    <a:pt x="767" y="790"/>
                  </a:lnTo>
                  <a:lnTo>
                    <a:pt x="767" y="789"/>
                  </a:lnTo>
                  <a:lnTo>
                    <a:pt x="767" y="788"/>
                  </a:lnTo>
                  <a:lnTo>
                    <a:pt x="768" y="786"/>
                  </a:lnTo>
                  <a:lnTo>
                    <a:pt x="768" y="785"/>
                  </a:lnTo>
                  <a:lnTo>
                    <a:pt x="769" y="784"/>
                  </a:lnTo>
                  <a:lnTo>
                    <a:pt x="769" y="783"/>
                  </a:lnTo>
                  <a:lnTo>
                    <a:pt x="770" y="783"/>
                  </a:lnTo>
                  <a:lnTo>
                    <a:pt x="770" y="781"/>
                  </a:lnTo>
                  <a:lnTo>
                    <a:pt x="770" y="780"/>
                  </a:lnTo>
                  <a:lnTo>
                    <a:pt x="772" y="780"/>
                  </a:lnTo>
                  <a:lnTo>
                    <a:pt x="772" y="779"/>
                  </a:lnTo>
                  <a:lnTo>
                    <a:pt x="770" y="779"/>
                  </a:lnTo>
                  <a:lnTo>
                    <a:pt x="770" y="777"/>
                  </a:lnTo>
                  <a:lnTo>
                    <a:pt x="770" y="776"/>
                  </a:lnTo>
                  <a:lnTo>
                    <a:pt x="770" y="775"/>
                  </a:lnTo>
                  <a:lnTo>
                    <a:pt x="769" y="775"/>
                  </a:lnTo>
                  <a:lnTo>
                    <a:pt x="768" y="775"/>
                  </a:lnTo>
                  <a:lnTo>
                    <a:pt x="767" y="775"/>
                  </a:lnTo>
                  <a:lnTo>
                    <a:pt x="765" y="775"/>
                  </a:lnTo>
                  <a:lnTo>
                    <a:pt x="765" y="773"/>
                  </a:lnTo>
                  <a:lnTo>
                    <a:pt x="764" y="772"/>
                  </a:lnTo>
                  <a:lnTo>
                    <a:pt x="763" y="772"/>
                  </a:lnTo>
                  <a:lnTo>
                    <a:pt x="763" y="771"/>
                  </a:lnTo>
                  <a:lnTo>
                    <a:pt x="763" y="769"/>
                  </a:lnTo>
                  <a:lnTo>
                    <a:pt x="761" y="768"/>
                  </a:lnTo>
                  <a:lnTo>
                    <a:pt x="761" y="769"/>
                  </a:lnTo>
                  <a:lnTo>
                    <a:pt x="761" y="771"/>
                  </a:lnTo>
                  <a:lnTo>
                    <a:pt x="760" y="771"/>
                  </a:lnTo>
                  <a:lnTo>
                    <a:pt x="760" y="772"/>
                  </a:lnTo>
                  <a:lnTo>
                    <a:pt x="759" y="772"/>
                  </a:lnTo>
                  <a:lnTo>
                    <a:pt x="759" y="773"/>
                  </a:lnTo>
                  <a:lnTo>
                    <a:pt x="757" y="775"/>
                  </a:lnTo>
                  <a:lnTo>
                    <a:pt x="757" y="776"/>
                  </a:lnTo>
                  <a:lnTo>
                    <a:pt x="756" y="776"/>
                  </a:lnTo>
                  <a:lnTo>
                    <a:pt x="756" y="777"/>
                  </a:lnTo>
                  <a:lnTo>
                    <a:pt x="753" y="779"/>
                  </a:lnTo>
                  <a:lnTo>
                    <a:pt x="752" y="779"/>
                  </a:lnTo>
                  <a:lnTo>
                    <a:pt x="749" y="780"/>
                  </a:lnTo>
                  <a:lnTo>
                    <a:pt x="747" y="780"/>
                  </a:lnTo>
                  <a:lnTo>
                    <a:pt x="746" y="781"/>
                  </a:lnTo>
                  <a:lnTo>
                    <a:pt x="744" y="781"/>
                  </a:lnTo>
                  <a:lnTo>
                    <a:pt x="743" y="783"/>
                  </a:lnTo>
                  <a:lnTo>
                    <a:pt x="742" y="783"/>
                  </a:lnTo>
                  <a:lnTo>
                    <a:pt x="738" y="784"/>
                  </a:lnTo>
                  <a:lnTo>
                    <a:pt x="735" y="786"/>
                  </a:lnTo>
                  <a:lnTo>
                    <a:pt x="734" y="786"/>
                  </a:lnTo>
                  <a:lnTo>
                    <a:pt x="732" y="788"/>
                  </a:lnTo>
                  <a:lnTo>
                    <a:pt x="731" y="789"/>
                  </a:lnTo>
                  <a:lnTo>
                    <a:pt x="730" y="790"/>
                  </a:lnTo>
                  <a:lnTo>
                    <a:pt x="730" y="792"/>
                  </a:lnTo>
                  <a:lnTo>
                    <a:pt x="729" y="793"/>
                  </a:lnTo>
                  <a:lnTo>
                    <a:pt x="727" y="793"/>
                  </a:lnTo>
                  <a:lnTo>
                    <a:pt x="726" y="794"/>
                  </a:lnTo>
                  <a:lnTo>
                    <a:pt x="725" y="796"/>
                  </a:lnTo>
                  <a:lnTo>
                    <a:pt x="723" y="796"/>
                  </a:lnTo>
                  <a:lnTo>
                    <a:pt x="722" y="796"/>
                  </a:lnTo>
                  <a:lnTo>
                    <a:pt x="719" y="794"/>
                  </a:lnTo>
                  <a:lnTo>
                    <a:pt x="717" y="793"/>
                  </a:lnTo>
                  <a:lnTo>
                    <a:pt x="713" y="793"/>
                  </a:lnTo>
                  <a:lnTo>
                    <a:pt x="710" y="793"/>
                  </a:lnTo>
                  <a:lnTo>
                    <a:pt x="709" y="793"/>
                  </a:lnTo>
                  <a:lnTo>
                    <a:pt x="708" y="793"/>
                  </a:lnTo>
                  <a:lnTo>
                    <a:pt x="705" y="793"/>
                  </a:lnTo>
                  <a:lnTo>
                    <a:pt x="704" y="793"/>
                  </a:lnTo>
                  <a:lnTo>
                    <a:pt x="702" y="793"/>
                  </a:lnTo>
                  <a:lnTo>
                    <a:pt x="701" y="794"/>
                  </a:lnTo>
                  <a:lnTo>
                    <a:pt x="700" y="796"/>
                  </a:lnTo>
                  <a:lnTo>
                    <a:pt x="700" y="797"/>
                  </a:lnTo>
                  <a:lnTo>
                    <a:pt x="698" y="797"/>
                  </a:lnTo>
                  <a:lnTo>
                    <a:pt x="697" y="796"/>
                  </a:lnTo>
                  <a:lnTo>
                    <a:pt x="697" y="794"/>
                  </a:lnTo>
                  <a:lnTo>
                    <a:pt x="697" y="793"/>
                  </a:lnTo>
                  <a:lnTo>
                    <a:pt x="696" y="793"/>
                  </a:lnTo>
                  <a:lnTo>
                    <a:pt x="694" y="796"/>
                  </a:lnTo>
                  <a:lnTo>
                    <a:pt x="693" y="798"/>
                  </a:lnTo>
                  <a:lnTo>
                    <a:pt x="691" y="800"/>
                  </a:lnTo>
                  <a:lnTo>
                    <a:pt x="689" y="802"/>
                  </a:lnTo>
                  <a:lnTo>
                    <a:pt x="687" y="803"/>
                  </a:lnTo>
                  <a:lnTo>
                    <a:pt x="685" y="805"/>
                  </a:lnTo>
                  <a:lnTo>
                    <a:pt x="684" y="805"/>
                  </a:lnTo>
                  <a:lnTo>
                    <a:pt x="681" y="805"/>
                  </a:lnTo>
                  <a:lnTo>
                    <a:pt x="679" y="805"/>
                  </a:lnTo>
                  <a:lnTo>
                    <a:pt x="676" y="805"/>
                  </a:lnTo>
                  <a:lnTo>
                    <a:pt x="675" y="805"/>
                  </a:lnTo>
                  <a:lnTo>
                    <a:pt x="674" y="805"/>
                  </a:lnTo>
                  <a:lnTo>
                    <a:pt x="671" y="805"/>
                  </a:lnTo>
                  <a:lnTo>
                    <a:pt x="670" y="805"/>
                  </a:lnTo>
                  <a:lnTo>
                    <a:pt x="668" y="806"/>
                  </a:lnTo>
                  <a:lnTo>
                    <a:pt x="666" y="806"/>
                  </a:lnTo>
                  <a:lnTo>
                    <a:pt x="663" y="806"/>
                  </a:lnTo>
                  <a:lnTo>
                    <a:pt x="662" y="806"/>
                  </a:lnTo>
                  <a:lnTo>
                    <a:pt x="659" y="805"/>
                  </a:lnTo>
                  <a:lnTo>
                    <a:pt x="658" y="805"/>
                  </a:lnTo>
                  <a:lnTo>
                    <a:pt x="655" y="805"/>
                  </a:lnTo>
                  <a:lnTo>
                    <a:pt x="654" y="805"/>
                  </a:lnTo>
                  <a:lnTo>
                    <a:pt x="653" y="803"/>
                  </a:lnTo>
                  <a:lnTo>
                    <a:pt x="651" y="803"/>
                  </a:lnTo>
                  <a:lnTo>
                    <a:pt x="650" y="803"/>
                  </a:lnTo>
                  <a:lnTo>
                    <a:pt x="649" y="805"/>
                  </a:lnTo>
                  <a:lnTo>
                    <a:pt x="649" y="802"/>
                  </a:lnTo>
                  <a:lnTo>
                    <a:pt x="649" y="801"/>
                  </a:lnTo>
                  <a:lnTo>
                    <a:pt x="647" y="801"/>
                  </a:lnTo>
                  <a:lnTo>
                    <a:pt x="647" y="800"/>
                  </a:lnTo>
                  <a:lnTo>
                    <a:pt x="646" y="798"/>
                  </a:lnTo>
                  <a:lnTo>
                    <a:pt x="646" y="796"/>
                  </a:lnTo>
                  <a:lnTo>
                    <a:pt x="645" y="794"/>
                  </a:lnTo>
                  <a:lnTo>
                    <a:pt x="643" y="793"/>
                  </a:lnTo>
                  <a:lnTo>
                    <a:pt x="642" y="792"/>
                  </a:lnTo>
                  <a:lnTo>
                    <a:pt x="642" y="790"/>
                  </a:lnTo>
                  <a:lnTo>
                    <a:pt x="641" y="789"/>
                  </a:lnTo>
                  <a:lnTo>
                    <a:pt x="639" y="789"/>
                  </a:lnTo>
                  <a:lnTo>
                    <a:pt x="639" y="788"/>
                  </a:lnTo>
                  <a:lnTo>
                    <a:pt x="639" y="786"/>
                  </a:lnTo>
                  <a:lnTo>
                    <a:pt x="638" y="786"/>
                  </a:lnTo>
                  <a:lnTo>
                    <a:pt x="638" y="785"/>
                  </a:lnTo>
                  <a:lnTo>
                    <a:pt x="637" y="785"/>
                  </a:lnTo>
                  <a:lnTo>
                    <a:pt x="636" y="785"/>
                  </a:lnTo>
                  <a:lnTo>
                    <a:pt x="634" y="785"/>
                  </a:lnTo>
                  <a:lnTo>
                    <a:pt x="633" y="785"/>
                  </a:lnTo>
                  <a:lnTo>
                    <a:pt x="633" y="786"/>
                  </a:lnTo>
                  <a:lnTo>
                    <a:pt x="632" y="786"/>
                  </a:lnTo>
                  <a:lnTo>
                    <a:pt x="630" y="786"/>
                  </a:lnTo>
                  <a:lnTo>
                    <a:pt x="629" y="786"/>
                  </a:lnTo>
                  <a:lnTo>
                    <a:pt x="628" y="786"/>
                  </a:lnTo>
                  <a:lnTo>
                    <a:pt x="628" y="788"/>
                  </a:lnTo>
                  <a:lnTo>
                    <a:pt x="626" y="788"/>
                  </a:lnTo>
                  <a:lnTo>
                    <a:pt x="625" y="788"/>
                  </a:lnTo>
                  <a:lnTo>
                    <a:pt x="624" y="788"/>
                  </a:lnTo>
                  <a:lnTo>
                    <a:pt x="624" y="786"/>
                  </a:lnTo>
                  <a:lnTo>
                    <a:pt x="622" y="786"/>
                  </a:lnTo>
                  <a:lnTo>
                    <a:pt x="621" y="786"/>
                  </a:lnTo>
                  <a:lnTo>
                    <a:pt x="620" y="786"/>
                  </a:lnTo>
                  <a:lnTo>
                    <a:pt x="618" y="786"/>
                  </a:lnTo>
                  <a:lnTo>
                    <a:pt x="617" y="786"/>
                  </a:lnTo>
                  <a:lnTo>
                    <a:pt x="616" y="786"/>
                  </a:lnTo>
                  <a:lnTo>
                    <a:pt x="615" y="786"/>
                  </a:lnTo>
                  <a:lnTo>
                    <a:pt x="615" y="785"/>
                  </a:lnTo>
                  <a:lnTo>
                    <a:pt x="613" y="785"/>
                  </a:lnTo>
                  <a:lnTo>
                    <a:pt x="613" y="786"/>
                  </a:lnTo>
                  <a:lnTo>
                    <a:pt x="612" y="786"/>
                  </a:lnTo>
                  <a:lnTo>
                    <a:pt x="612" y="785"/>
                  </a:lnTo>
                  <a:lnTo>
                    <a:pt x="611" y="785"/>
                  </a:lnTo>
                  <a:lnTo>
                    <a:pt x="609" y="785"/>
                  </a:lnTo>
                  <a:lnTo>
                    <a:pt x="608" y="785"/>
                  </a:lnTo>
                  <a:lnTo>
                    <a:pt x="607" y="785"/>
                  </a:lnTo>
                  <a:lnTo>
                    <a:pt x="607" y="784"/>
                  </a:lnTo>
                  <a:lnTo>
                    <a:pt x="605" y="784"/>
                  </a:lnTo>
                  <a:lnTo>
                    <a:pt x="604" y="784"/>
                  </a:lnTo>
                  <a:lnTo>
                    <a:pt x="603" y="784"/>
                  </a:lnTo>
                  <a:lnTo>
                    <a:pt x="603" y="783"/>
                  </a:lnTo>
                  <a:lnTo>
                    <a:pt x="601" y="783"/>
                  </a:lnTo>
                  <a:lnTo>
                    <a:pt x="600" y="783"/>
                  </a:lnTo>
                  <a:lnTo>
                    <a:pt x="599" y="783"/>
                  </a:lnTo>
                  <a:lnTo>
                    <a:pt x="599" y="781"/>
                  </a:lnTo>
                  <a:lnTo>
                    <a:pt x="598" y="781"/>
                  </a:lnTo>
                  <a:lnTo>
                    <a:pt x="596" y="781"/>
                  </a:lnTo>
                  <a:lnTo>
                    <a:pt x="596" y="783"/>
                  </a:lnTo>
                  <a:lnTo>
                    <a:pt x="595" y="783"/>
                  </a:lnTo>
                  <a:lnTo>
                    <a:pt x="594" y="784"/>
                  </a:lnTo>
                  <a:lnTo>
                    <a:pt x="594" y="785"/>
                  </a:lnTo>
                  <a:lnTo>
                    <a:pt x="594" y="786"/>
                  </a:lnTo>
                  <a:lnTo>
                    <a:pt x="595" y="786"/>
                  </a:lnTo>
                  <a:lnTo>
                    <a:pt x="595" y="788"/>
                  </a:lnTo>
                  <a:lnTo>
                    <a:pt x="594" y="788"/>
                  </a:lnTo>
                  <a:lnTo>
                    <a:pt x="594" y="789"/>
                  </a:lnTo>
                  <a:lnTo>
                    <a:pt x="594" y="790"/>
                  </a:lnTo>
                  <a:lnTo>
                    <a:pt x="594" y="792"/>
                  </a:lnTo>
                  <a:lnTo>
                    <a:pt x="594" y="793"/>
                  </a:lnTo>
                  <a:lnTo>
                    <a:pt x="594" y="794"/>
                  </a:lnTo>
                  <a:lnTo>
                    <a:pt x="594" y="796"/>
                  </a:lnTo>
                  <a:lnTo>
                    <a:pt x="592" y="796"/>
                  </a:lnTo>
                  <a:lnTo>
                    <a:pt x="591" y="796"/>
                  </a:lnTo>
                  <a:lnTo>
                    <a:pt x="591" y="797"/>
                  </a:lnTo>
                  <a:lnTo>
                    <a:pt x="590" y="797"/>
                  </a:lnTo>
                  <a:lnTo>
                    <a:pt x="590" y="798"/>
                  </a:lnTo>
                  <a:lnTo>
                    <a:pt x="590" y="800"/>
                  </a:lnTo>
                  <a:lnTo>
                    <a:pt x="588" y="800"/>
                  </a:lnTo>
                  <a:lnTo>
                    <a:pt x="587" y="800"/>
                  </a:lnTo>
                  <a:lnTo>
                    <a:pt x="586" y="801"/>
                  </a:lnTo>
                  <a:lnTo>
                    <a:pt x="586" y="802"/>
                  </a:lnTo>
                  <a:lnTo>
                    <a:pt x="586" y="803"/>
                  </a:lnTo>
                  <a:lnTo>
                    <a:pt x="587" y="803"/>
                  </a:lnTo>
                  <a:lnTo>
                    <a:pt x="587" y="805"/>
                  </a:lnTo>
                  <a:lnTo>
                    <a:pt x="587" y="806"/>
                  </a:lnTo>
                  <a:lnTo>
                    <a:pt x="586" y="806"/>
                  </a:lnTo>
                  <a:lnTo>
                    <a:pt x="586" y="807"/>
                  </a:lnTo>
                  <a:lnTo>
                    <a:pt x="587" y="809"/>
                  </a:lnTo>
                  <a:lnTo>
                    <a:pt x="586" y="809"/>
                  </a:lnTo>
                  <a:lnTo>
                    <a:pt x="584" y="809"/>
                  </a:lnTo>
                  <a:lnTo>
                    <a:pt x="584" y="810"/>
                  </a:lnTo>
                  <a:lnTo>
                    <a:pt x="583" y="810"/>
                  </a:lnTo>
                  <a:lnTo>
                    <a:pt x="583" y="811"/>
                  </a:lnTo>
                  <a:lnTo>
                    <a:pt x="582" y="811"/>
                  </a:lnTo>
                  <a:lnTo>
                    <a:pt x="582" y="813"/>
                  </a:lnTo>
                  <a:lnTo>
                    <a:pt x="581" y="813"/>
                  </a:lnTo>
                  <a:lnTo>
                    <a:pt x="579" y="813"/>
                  </a:lnTo>
                  <a:lnTo>
                    <a:pt x="579" y="814"/>
                  </a:lnTo>
                  <a:lnTo>
                    <a:pt x="578" y="814"/>
                  </a:lnTo>
                  <a:lnTo>
                    <a:pt x="578" y="815"/>
                  </a:lnTo>
                  <a:lnTo>
                    <a:pt x="578" y="817"/>
                  </a:lnTo>
                  <a:lnTo>
                    <a:pt x="578" y="818"/>
                  </a:lnTo>
                  <a:lnTo>
                    <a:pt x="579" y="818"/>
                  </a:lnTo>
                  <a:lnTo>
                    <a:pt x="579" y="819"/>
                  </a:lnTo>
                  <a:lnTo>
                    <a:pt x="579" y="820"/>
                  </a:lnTo>
                  <a:lnTo>
                    <a:pt x="581" y="820"/>
                  </a:lnTo>
                  <a:lnTo>
                    <a:pt x="581" y="822"/>
                  </a:lnTo>
                  <a:lnTo>
                    <a:pt x="586" y="828"/>
                  </a:lnTo>
                  <a:lnTo>
                    <a:pt x="590" y="832"/>
                  </a:lnTo>
                  <a:lnTo>
                    <a:pt x="592" y="836"/>
                  </a:lnTo>
                  <a:lnTo>
                    <a:pt x="596" y="841"/>
                  </a:lnTo>
                  <a:lnTo>
                    <a:pt x="599" y="843"/>
                  </a:lnTo>
                  <a:lnTo>
                    <a:pt x="600" y="845"/>
                  </a:lnTo>
                  <a:lnTo>
                    <a:pt x="604" y="851"/>
                  </a:lnTo>
                  <a:lnTo>
                    <a:pt x="607" y="853"/>
                  </a:lnTo>
                  <a:lnTo>
                    <a:pt x="611" y="858"/>
                  </a:lnTo>
                  <a:lnTo>
                    <a:pt x="615" y="862"/>
                  </a:lnTo>
                  <a:lnTo>
                    <a:pt x="616" y="864"/>
                  </a:lnTo>
                  <a:lnTo>
                    <a:pt x="617" y="865"/>
                  </a:lnTo>
                  <a:lnTo>
                    <a:pt x="617" y="866"/>
                  </a:lnTo>
                  <a:lnTo>
                    <a:pt x="618" y="866"/>
                  </a:lnTo>
                  <a:lnTo>
                    <a:pt x="620" y="866"/>
                  </a:lnTo>
                  <a:lnTo>
                    <a:pt x="621" y="866"/>
                  </a:lnTo>
                  <a:lnTo>
                    <a:pt x="622" y="868"/>
                  </a:lnTo>
                  <a:lnTo>
                    <a:pt x="624" y="868"/>
                  </a:lnTo>
                  <a:lnTo>
                    <a:pt x="625" y="869"/>
                  </a:lnTo>
                  <a:lnTo>
                    <a:pt x="626" y="869"/>
                  </a:lnTo>
                  <a:lnTo>
                    <a:pt x="626" y="870"/>
                  </a:lnTo>
                  <a:lnTo>
                    <a:pt x="628" y="872"/>
                  </a:lnTo>
                  <a:lnTo>
                    <a:pt x="628" y="873"/>
                  </a:lnTo>
                  <a:lnTo>
                    <a:pt x="629" y="874"/>
                  </a:lnTo>
                  <a:lnTo>
                    <a:pt x="630" y="874"/>
                  </a:lnTo>
                  <a:lnTo>
                    <a:pt x="632" y="875"/>
                  </a:lnTo>
                  <a:lnTo>
                    <a:pt x="633" y="875"/>
                  </a:lnTo>
                  <a:lnTo>
                    <a:pt x="634" y="875"/>
                  </a:lnTo>
                  <a:lnTo>
                    <a:pt x="636" y="874"/>
                  </a:lnTo>
                  <a:lnTo>
                    <a:pt x="637" y="874"/>
                  </a:lnTo>
                  <a:lnTo>
                    <a:pt x="638" y="874"/>
                  </a:lnTo>
                  <a:lnTo>
                    <a:pt x="639" y="874"/>
                  </a:lnTo>
                  <a:lnTo>
                    <a:pt x="650" y="872"/>
                  </a:lnTo>
                  <a:lnTo>
                    <a:pt x="651" y="872"/>
                  </a:lnTo>
                  <a:lnTo>
                    <a:pt x="653" y="870"/>
                  </a:lnTo>
                  <a:lnTo>
                    <a:pt x="654" y="870"/>
                  </a:lnTo>
                  <a:lnTo>
                    <a:pt x="656" y="870"/>
                  </a:lnTo>
                  <a:lnTo>
                    <a:pt x="658" y="870"/>
                  </a:lnTo>
                  <a:lnTo>
                    <a:pt x="660" y="870"/>
                  </a:lnTo>
                  <a:lnTo>
                    <a:pt x="660" y="872"/>
                  </a:lnTo>
                  <a:lnTo>
                    <a:pt x="662" y="872"/>
                  </a:lnTo>
                  <a:lnTo>
                    <a:pt x="663" y="873"/>
                  </a:lnTo>
                  <a:lnTo>
                    <a:pt x="664" y="874"/>
                  </a:lnTo>
                  <a:lnTo>
                    <a:pt x="666" y="875"/>
                  </a:lnTo>
                  <a:lnTo>
                    <a:pt x="667" y="877"/>
                  </a:lnTo>
                  <a:lnTo>
                    <a:pt x="668" y="878"/>
                  </a:lnTo>
                  <a:lnTo>
                    <a:pt x="668" y="879"/>
                  </a:lnTo>
                  <a:lnTo>
                    <a:pt x="670" y="881"/>
                  </a:lnTo>
                  <a:lnTo>
                    <a:pt x="671" y="881"/>
                  </a:lnTo>
                  <a:lnTo>
                    <a:pt x="672" y="881"/>
                  </a:lnTo>
                  <a:lnTo>
                    <a:pt x="674" y="881"/>
                  </a:lnTo>
                  <a:lnTo>
                    <a:pt x="676" y="882"/>
                  </a:lnTo>
                  <a:lnTo>
                    <a:pt x="677" y="882"/>
                  </a:lnTo>
                  <a:lnTo>
                    <a:pt x="679" y="883"/>
                  </a:lnTo>
                  <a:lnTo>
                    <a:pt x="680" y="885"/>
                  </a:lnTo>
                  <a:lnTo>
                    <a:pt x="680" y="886"/>
                  </a:lnTo>
                  <a:lnTo>
                    <a:pt x="681" y="887"/>
                  </a:lnTo>
                  <a:lnTo>
                    <a:pt x="683" y="889"/>
                  </a:lnTo>
                  <a:lnTo>
                    <a:pt x="683" y="890"/>
                  </a:lnTo>
                  <a:lnTo>
                    <a:pt x="683" y="891"/>
                  </a:lnTo>
                  <a:lnTo>
                    <a:pt x="684" y="892"/>
                  </a:lnTo>
                  <a:lnTo>
                    <a:pt x="685" y="895"/>
                  </a:lnTo>
                  <a:lnTo>
                    <a:pt x="687" y="896"/>
                  </a:lnTo>
                  <a:lnTo>
                    <a:pt x="687" y="898"/>
                  </a:lnTo>
                  <a:lnTo>
                    <a:pt x="688" y="899"/>
                  </a:lnTo>
                  <a:lnTo>
                    <a:pt x="689" y="900"/>
                  </a:lnTo>
                  <a:lnTo>
                    <a:pt x="691" y="902"/>
                  </a:lnTo>
                  <a:lnTo>
                    <a:pt x="692" y="903"/>
                  </a:lnTo>
                  <a:lnTo>
                    <a:pt x="693" y="903"/>
                  </a:lnTo>
                  <a:lnTo>
                    <a:pt x="696" y="902"/>
                  </a:lnTo>
                  <a:lnTo>
                    <a:pt x="697" y="902"/>
                  </a:lnTo>
                  <a:lnTo>
                    <a:pt x="700" y="902"/>
                  </a:lnTo>
                  <a:lnTo>
                    <a:pt x="701" y="902"/>
                  </a:lnTo>
                  <a:lnTo>
                    <a:pt x="701" y="903"/>
                  </a:lnTo>
                  <a:lnTo>
                    <a:pt x="702" y="903"/>
                  </a:lnTo>
                  <a:lnTo>
                    <a:pt x="704" y="903"/>
                  </a:lnTo>
                  <a:lnTo>
                    <a:pt x="705" y="904"/>
                  </a:lnTo>
                  <a:lnTo>
                    <a:pt x="706" y="906"/>
                  </a:lnTo>
                  <a:lnTo>
                    <a:pt x="706" y="907"/>
                  </a:lnTo>
                  <a:lnTo>
                    <a:pt x="708" y="908"/>
                  </a:lnTo>
                  <a:lnTo>
                    <a:pt x="709" y="908"/>
                  </a:lnTo>
                  <a:lnTo>
                    <a:pt x="710" y="908"/>
                  </a:lnTo>
                  <a:lnTo>
                    <a:pt x="711" y="907"/>
                  </a:lnTo>
                  <a:lnTo>
                    <a:pt x="713" y="906"/>
                  </a:lnTo>
                  <a:lnTo>
                    <a:pt x="714" y="906"/>
                  </a:lnTo>
                  <a:lnTo>
                    <a:pt x="715" y="904"/>
                  </a:lnTo>
                  <a:lnTo>
                    <a:pt x="718" y="903"/>
                  </a:lnTo>
                  <a:lnTo>
                    <a:pt x="719" y="903"/>
                  </a:lnTo>
                  <a:lnTo>
                    <a:pt x="721" y="902"/>
                  </a:lnTo>
                  <a:lnTo>
                    <a:pt x="722" y="902"/>
                  </a:lnTo>
                  <a:lnTo>
                    <a:pt x="722" y="900"/>
                  </a:lnTo>
                  <a:lnTo>
                    <a:pt x="723" y="900"/>
                  </a:lnTo>
                  <a:lnTo>
                    <a:pt x="725" y="900"/>
                  </a:lnTo>
                  <a:lnTo>
                    <a:pt x="726" y="900"/>
                  </a:lnTo>
                  <a:lnTo>
                    <a:pt x="727" y="899"/>
                  </a:lnTo>
                  <a:lnTo>
                    <a:pt x="729" y="899"/>
                  </a:lnTo>
                  <a:lnTo>
                    <a:pt x="730" y="899"/>
                  </a:lnTo>
                  <a:lnTo>
                    <a:pt x="730" y="898"/>
                  </a:lnTo>
                  <a:lnTo>
                    <a:pt x="731" y="898"/>
                  </a:lnTo>
                  <a:lnTo>
                    <a:pt x="734" y="896"/>
                  </a:lnTo>
                  <a:lnTo>
                    <a:pt x="735" y="895"/>
                  </a:lnTo>
                  <a:lnTo>
                    <a:pt x="736" y="895"/>
                  </a:lnTo>
                  <a:lnTo>
                    <a:pt x="738" y="894"/>
                  </a:lnTo>
                  <a:lnTo>
                    <a:pt x="739" y="894"/>
                  </a:lnTo>
                  <a:lnTo>
                    <a:pt x="740" y="894"/>
                  </a:lnTo>
                  <a:lnTo>
                    <a:pt x="742" y="894"/>
                  </a:lnTo>
                  <a:lnTo>
                    <a:pt x="743" y="894"/>
                  </a:lnTo>
                  <a:lnTo>
                    <a:pt x="744" y="894"/>
                  </a:lnTo>
                  <a:lnTo>
                    <a:pt x="746" y="894"/>
                  </a:lnTo>
                  <a:lnTo>
                    <a:pt x="747" y="894"/>
                  </a:lnTo>
                  <a:lnTo>
                    <a:pt x="748" y="895"/>
                  </a:lnTo>
                  <a:lnTo>
                    <a:pt x="748" y="896"/>
                  </a:lnTo>
                  <a:lnTo>
                    <a:pt x="751" y="898"/>
                  </a:lnTo>
                  <a:lnTo>
                    <a:pt x="752" y="899"/>
                  </a:lnTo>
                  <a:lnTo>
                    <a:pt x="755" y="902"/>
                  </a:lnTo>
                  <a:lnTo>
                    <a:pt x="756" y="903"/>
                  </a:lnTo>
                  <a:lnTo>
                    <a:pt x="757" y="904"/>
                  </a:lnTo>
                  <a:lnTo>
                    <a:pt x="759" y="904"/>
                  </a:lnTo>
                  <a:lnTo>
                    <a:pt x="760" y="904"/>
                  </a:lnTo>
                  <a:lnTo>
                    <a:pt x="761" y="906"/>
                  </a:lnTo>
                  <a:lnTo>
                    <a:pt x="761" y="907"/>
                  </a:lnTo>
                  <a:lnTo>
                    <a:pt x="761" y="908"/>
                  </a:lnTo>
                  <a:lnTo>
                    <a:pt x="761" y="910"/>
                  </a:lnTo>
                  <a:lnTo>
                    <a:pt x="760" y="911"/>
                  </a:lnTo>
                  <a:lnTo>
                    <a:pt x="760" y="915"/>
                  </a:lnTo>
                  <a:lnTo>
                    <a:pt x="747" y="925"/>
                  </a:lnTo>
                  <a:lnTo>
                    <a:pt x="743" y="928"/>
                  </a:lnTo>
                  <a:lnTo>
                    <a:pt x="739" y="934"/>
                  </a:lnTo>
                  <a:lnTo>
                    <a:pt x="739" y="936"/>
                  </a:lnTo>
                  <a:lnTo>
                    <a:pt x="738" y="974"/>
                  </a:lnTo>
                  <a:lnTo>
                    <a:pt x="738" y="975"/>
                  </a:lnTo>
                  <a:lnTo>
                    <a:pt x="743" y="984"/>
                  </a:lnTo>
                  <a:lnTo>
                    <a:pt x="744" y="984"/>
                  </a:lnTo>
                  <a:lnTo>
                    <a:pt x="746" y="985"/>
                  </a:lnTo>
                  <a:lnTo>
                    <a:pt x="746" y="987"/>
                  </a:lnTo>
                  <a:lnTo>
                    <a:pt x="746" y="988"/>
                  </a:lnTo>
                  <a:lnTo>
                    <a:pt x="746" y="989"/>
                  </a:lnTo>
                  <a:lnTo>
                    <a:pt x="744" y="991"/>
                  </a:lnTo>
                  <a:lnTo>
                    <a:pt x="744" y="992"/>
                  </a:lnTo>
                  <a:lnTo>
                    <a:pt x="746" y="993"/>
                  </a:lnTo>
                  <a:lnTo>
                    <a:pt x="738" y="995"/>
                  </a:lnTo>
                  <a:lnTo>
                    <a:pt x="730" y="996"/>
                  </a:lnTo>
                  <a:lnTo>
                    <a:pt x="725" y="996"/>
                  </a:lnTo>
                  <a:lnTo>
                    <a:pt x="718" y="1005"/>
                  </a:lnTo>
                  <a:lnTo>
                    <a:pt x="713" y="1004"/>
                  </a:lnTo>
                  <a:lnTo>
                    <a:pt x="710" y="1008"/>
                  </a:lnTo>
                  <a:lnTo>
                    <a:pt x="706" y="1004"/>
                  </a:lnTo>
                  <a:lnTo>
                    <a:pt x="702" y="1008"/>
                  </a:lnTo>
                  <a:lnTo>
                    <a:pt x="698" y="1006"/>
                  </a:lnTo>
                  <a:lnTo>
                    <a:pt x="691" y="1006"/>
                  </a:lnTo>
                  <a:lnTo>
                    <a:pt x="689" y="1005"/>
                  </a:lnTo>
                  <a:lnTo>
                    <a:pt x="688" y="1005"/>
                  </a:lnTo>
                  <a:lnTo>
                    <a:pt x="687" y="1005"/>
                  </a:lnTo>
                  <a:lnTo>
                    <a:pt x="685" y="1005"/>
                  </a:lnTo>
                  <a:lnTo>
                    <a:pt x="684" y="1005"/>
                  </a:lnTo>
                  <a:lnTo>
                    <a:pt x="681" y="1005"/>
                  </a:lnTo>
                  <a:lnTo>
                    <a:pt x="680" y="1005"/>
                  </a:lnTo>
                  <a:lnTo>
                    <a:pt x="679" y="1005"/>
                  </a:lnTo>
                  <a:lnTo>
                    <a:pt x="677" y="1005"/>
                  </a:lnTo>
                  <a:lnTo>
                    <a:pt x="676" y="1005"/>
                  </a:lnTo>
                  <a:lnTo>
                    <a:pt x="675" y="1006"/>
                  </a:lnTo>
                  <a:lnTo>
                    <a:pt x="674" y="1006"/>
                  </a:lnTo>
                  <a:lnTo>
                    <a:pt x="671" y="1006"/>
                  </a:lnTo>
                  <a:lnTo>
                    <a:pt x="670" y="1008"/>
                  </a:lnTo>
                  <a:lnTo>
                    <a:pt x="668" y="1008"/>
                  </a:lnTo>
                  <a:lnTo>
                    <a:pt x="667" y="1009"/>
                  </a:lnTo>
                  <a:lnTo>
                    <a:pt x="666" y="1010"/>
                  </a:lnTo>
                  <a:lnTo>
                    <a:pt x="663" y="1010"/>
                  </a:lnTo>
                  <a:lnTo>
                    <a:pt x="662" y="1010"/>
                  </a:lnTo>
                  <a:lnTo>
                    <a:pt x="660" y="1012"/>
                  </a:lnTo>
                  <a:lnTo>
                    <a:pt x="659" y="1012"/>
                  </a:lnTo>
                  <a:lnTo>
                    <a:pt x="658" y="1012"/>
                  </a:lnTo>
                  <a:lnTo>
                    <a:pt x="656" y="1013"/>
                  </a:lnTo>
                  <a:lnTo>
                    <a:pt x="654" y="1016"/>
                  </a:lnTo>
                  <a:lnTo>
                    <a:pt x="651" y="1017"/>
                  </a:lnTo>
                  <a:lnTo>
                    <a:pt x="650" y="1019"/>
                  </a:lnTo>
                  <a:lnTo>
                    <a:pt x="647" y="1021"/>
                  </a:lnTo>
                  <a:lnTo>
                    <a:pt x="647" y="1023"/>
                  </a:lnTo>
                  <a:lnTo>
                    <a:pt x="646" y="1025"/>
                  </a:lnTo>
                  <a:lnTo>
                    <a:pt x="645" y="1026"/>
                  </a:lnTo>
                  <a:lnTo>
                    <a:pt x="643" y="1027"/>
                  </a:lnTo>
                  <a:lnTo>
                    <a:pt x="642" y="1029"/>
                  </a:lnTo>
                  <a:lnTo>
                    <a:pt x="639" y="1030"/>
                  </a:lnTo>
                  <a:lnTo>
                    <a:pt x="638" y="1031"/>
                  </a:lnTo>
                  <a:lnTo>
                    <a:pt x="636" y="1033"/>
                  </a:lnTo>
                  <a:lnTo>
                    <a:pt x="632" y="1033"/>
                  </a:lnTo>
                  <a:lnTo>
                    <a:pt x="630" y="1033"/>
                  </a:lnTo>
                  <a:lnTo>
                    <a:pt x="629" y="1034"/>
                  </a:lnTo>
                  <a:lnTo>
                    <a:pt x="628" y="1034"/>
                  </a:lnTo>
                  <a:lnTo>
                    <a:pt x="626" y="1034"/>
                  </a:lnTo>
                  <a:lnTo>
                    <a:pt x="625" y="1034"/>
                  </a:lnTo>
                  <a:lnTo>
                    <a:pt x="624" y="1034"/>
                  </a:lnTo>
                  <a:lnTo>
                    <a:pt x="622" y="1034"/>
                  </a:lnTo>
                  <a:lnTo>
                    <a:pt x="622" y="1035"/>
                  </a:lnTo>
                  <a:lnTo>
                    <a:pt x="618" y="1036"/>
                  </a:lnTo>
                  <a:lnTo>
                    <a:pt x="617" y="1038"/>
                  </a:lnTo>
                  <a:lnTo>
                    <a:pt x="615" y="1038"/>
                  </a:lnTo>
                  <a:lnTo>
                    <a:pt x="613" y="1039"/>
                  </a:lnTo>
                  <a:lnTo>
                    <a:pt x="612" y="1039"/>
                  </a:lnTo>
                  <a:lnTo>
                    <a:pt x="611" y="1040"/>
                  </a:lnTo>
                  <a:lnTo>
                    <a:pt x="609" y="1042"/>
                  </a:lnTo>
                  <a:lnTo>
                    <a:pt x="608" y="1042"/>
                  </a:lnTo>
                  <a:lnTo>
                    <a:pt x="607" y="1043"/>
                  </a:lnTo>
                  <a:lnTo>
                    <a:pt x="605" y="1044"/>
                  </a:lnTo>
                  <a:lnTo>
                    <a:pt x="604" y="1047"/>
                  </a:lnTo>
                  <a:lnTo>
                    <a:pt x="603" y="1050"/>
                  </a:lnTo>
                  <a:lnTo>
                    <a:pt x="601" y="1051"/>
                  </a:lnTo>
                  <a:lnTo>
                    <a:pt x="600" y="1051"/>
                  </a:lnTo>
                  <a:lnTo>
                    <a:pt x="599" y="1051"/>
                  </a:lnTo>
                  <a:lnTo>
                    <a:pt x="598" y="1050"/>
                  </a:lnTo>
                  <a:lnTo>
                    <a:pt x="596" y="1050"/>
                  </a:lnTo>
                  <a:lnTo>
                    <a:pt x="595" y="1050"/>
                  </a:lnTo>
                  <a:lnTo>
                    <a:pt x="594" y="1051"/>
                  </a:lnTo>
                  <a:lnTo>
                    <a:pt x="592" y="1051"/>
                  </a:lnTo>
                  <a:lnTo>
                    <a:pt x="591" y="1051"/>
                  </a:lnTo>
                  <a:lnTo>
                    <a:pt x="590" y="1050"/>
                  </a:lnTo>
                  <a:lnTo>
                    <a:pt x="587" y="1050"/>
                  </a:lnTo>
                  <a:lnTo>
                    <a:pt x="586" y="1048"/>
                  </a:lnTo>
                  <a:lnTo>
                    <a:pt x="584" y="1047"/>
                  </a:lnTo>
                  <a:lnTo>
                    <a:pt x="583" y="1046"/>
                  </a:lnTo>
                  <a:lnTo>
                    <a:pt x="582" y="1046"/>
                  </a:lnTo>
                  <a:lnTo>
                    <a:pt x="582" y="1044"/>
                  </a:lnTo>
                  <a:lnTo>
                    <a:pt x="579" y="1044"/>
                  </a:lnTo>
                  <a:lnTo>
                    <a:pt x="579" y="1043"/>
                  </a:lnTo>
                  <a:lnTo>
                    <a:pt x="578" y="1043"/>
                  </a:lnTo>
                  <a:lnTo>
                    <a:pt x="577" y="1043"/>
                  </a:lnTo>
                  <a:lnTo>
                    <a:pt x="575" y="1043"/>
                  </a:lnTo>
                  <a:lnTo>
                    <a:pt x="574" y="1043"/>
                  </a:lnTo>
                  <a:lnTo>
                    <a:pt x="573" y="1043"/>
                  </a:lnTo>
                  <a:lnTo>
                    <a:pt x="571" y="1044"/>
                  </a:lnTo>
                  <a:lnTo>
                    <a:pt x="570" y="1044"/>
                  </a:lnTo>
                  <a:lnTo>
                    <a:pt x="569" y="1044"/>
                  </a:lnTo>
                  <a:lnTo>
                    <a:pt x="569" y="1046"/>
                  </a:lnTo>
                  <a:lnTo>
                    <a:pt x="567" y="1047"/>
                  </a:lnTo>
                  <a:lnTo>
                    <a:pt x="566" y="1048"/>
                  </a:lnTo>
                  <a:lnTo>
                    <a:pt x="565" y="1050"/>
                  </a:lnTo>
                  <a:lnTo>
                    <a:pt x="563" y="1050"/>
                  </a:lnTo>
                  <a:lnTo>
                    <a:pt x="563" y="1051"/>
                  </a:lnTo>
                  <a:lnTo>
                    <a:pt x="562" y="1051"/>
                  </a:lnTo>
                  <a:lnTo>
                    <a:pt x="561" y="1051"/>
                  </a:lnTo>
                  <a:lnTo>
                    <a:pt x="560" y="1050"/>
                  </a:lnTo>
                  <a:lnTo>
                    <a:pt x="558" y="1050"/>
                  </a:lnTo>
                  <a:lnTo>
                    <a:pt x="558" y="1048"/>
                  </a:lnTo>
                  <a:lnTo>
                    <a:pt x="556" y="1047"/>
                  </a:lnTo>
                  <a:lnTo>
                    <a:pt x="554" y="1047"/>
                  </a:lnTo>
                  <a:lnTo>
                    <a:pt x="554" y="1048"/>
                  </a:lnTo>
                  <a:lnTo>
                    <a:pt x="553" y="1048"/>
                  </a:lnTo>
                  <a:lnTo>
                    <a:pt x="550" y="1048"/>
                  </a:lnTo>
                  <a:lnTo>
                    <a:pt x="548" y="1048"/>
                  </a:lnTo>
                  <a:lnTo>
                    <a:pt x="545" y="1048"/>
                  </a:lnTo>
                  <a:lnTo>
                    <a:pt x="544" y="1047"/>
                  </a:lnTo>
                  <a:lnTo>
                    <a:pt x="543" y="1047"/>
                  </a:lnTo>
                  <a:lnTo>
                    <a:pt x="540" y="1046"/>
                  </a:lnTo>
                  <a:lnTo>
                    <a:pt x="539" y="1044"/>
                  </a:lnTo>
                  <a:lnTo>
                    <a:pt x="537" y="1044"/>
                  </a:lnTo>
                  <a:lnTo>
                    <a:pt x="536" y="1044"/>
                  </a:lnTo>
                  <a:lnTo>
                    <a:pt x="535" y="1044"/>
                  </a:lnTo>
                  <a:lnTo>
                    <a:pt x="533" y="1044"/>
                  </a:lnTo>
                  <a:lnTo>
                    <a:pt x="532" y="1044"/>
                  </a:lnTo>
                  <a:lnTo>
                    <a:pt x="532" y="1043"/>
                  </a:lnTo>
                  <a:lnTo>
                    <a:pt x="531" y="1043"/>
                  </a:lnTo>
                  <a:lnTo>
                    <a:pt x="529" y="1042"/>
                  </a:lnTo>
                  <a:lnTo>
                    <a:pt x="528" y="1040"/>
                  </a:lnTo>
                  <a:lnTo>
                    <a:pt x="527" y="1039"/>
                  </a:lnTo>
                  <a:lnTo>
                    <a:pt x="525" y="1040"/>
                  </a:lnTo>
                  <a:lnTo>
                    <a:pt x="525" y="1042"/>
                  </a:lnTo>
                  <a:lnTo>
                    <a:pt x="525" y="1043"/>
                  </a:lnTo>
                  <a:lnTo>
                    <a:pt x="525" y="1044"/>
                  </a:lnTo>
                  <a:lnTo>
                    <a:pt x="525" y="1046"/>
                  </a:lnTo>
                  <a:lnTo>
                    <a:pt x="525" y="1047"/>
                  </a:lnTo>
                  <a:lnTo>
                    <a:pt x="527" y="1047"/>
                  </a:lnTo>
                  <a:lnTo>
                    <a:pt x="527" y="1048"/>
                  </a:lnTo>
                  <a:lnTo>
                    <a:pt x="525" y="1048"/>
                  </a:lnTo>
                  <a:lnTo>
                    <a:pt x="525" y="1050"/>
                  </a:lnTo>
                  <a:lnTo>
                    <a:pt x="527" y="1050"/>
                  </a:lnTo>
                  <a:lnTo>
                    <a:pt x="527"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3" y="1053"/>
                  </a:lnTo>
                  <a:lnTo>
                    <a:pt x="522" y="1053"/>
                  </a:lnTo>
                  <a:lnTo>
                    <a:pt x="522" y="1055"/>
                  </a:lnTo>
                  <a:lnTo>
                    <a:pt x="520" y="1055"/>
                  </a:lnTo>
                  <a:lnTo>
                    <a:pt x="520" y="1056"/>
                  </a:lnTo>
                  <a:lnTo>
                    <a:pt x="519" y="1056"/>
                  </a:lnTo>
                  <a:lnTo>
                    <a:pt x="519" y="1057"/>
                  </a:lnTo>
                  <a:lnTo>
                    <a:pt x="518" y="1057"/>
                  </a:lnTo>
                  <a:lnTo>
                    <a:pt x="519" y="1059"/>
                  </a:lnTo>
                  <a:lnTo>
                    <a:pt x="518" y="1059"/>
                  </a:lnTo>
                  <a:lnTo>
                    <a:pt x="518" y="1060"/>
                  </a:lnTo>
                  <a:lnTo>
                    <a:pt x="518" y="1059"/>
                  </a:lnTo>
                  <a:lnTo>
                    <a:pt x="518" y="1060"/>
                  </a:lnTo>
                  <a:lnTo>
                    <a:pt x="516" y="1060"/>
                  </a:lnTo>
                  <a:lnTo>
                    <a:pt x="518" y="1060"/>
                  </a:lnTo>
                  <a:lnTo>
                    <a:pt x="516" y="1060"/>
                  </a:lnTo>
                  <a:lnTo>
                    <a:pt x="516" y="1061"/>
                  </a:lnTo>
                  <a:lnTo>
                    <a:pt x="515" y="1061"/>
                  </a:lnTo>
                  <a:lnTo>
                    <a:pt x="515" y="1063"/>
                  </a:lnTo>
                  <a:lnTo>
                    <a:pt x="515" y="1064"/>
                  </a:lnTo>
                  <a:lnTo>
                    <a:pt x="515" y="1065"/>
                  </a:lnTo>
                  <a:lnTo>
                    <a:pt x="515" y="1067"/>
                  </a:lnTo>
                  <a:lnTo>
                    <a:pt x="514" y="1067"/>
                  </a:lnTo>
                  <a:lnTo>
                    <a:pt x="514" y="1068"/>
                  </a:lnTo>
                  <a:lnTo>
                    <a:pt x="512" y="1068"/>
                  </a:lnTo>
                  <a:lnTo>
                    <a:pt x="512" y="1069"/>
                  </a:lnTo>
                  <a:lnTo>
                    <a:pt x="511" y="1069"/>
                  </a:lnTo>
                  <a:lnTo>
                    <a:pt x="511" y="1071"/>
                  </a:lnTo>
                  <a:lnTo>
                    <a:pt x="510" y="1071"/>
                  </a:lnTo>
                  <a:lnTo>
                    <a:pt x="508" y="1071"/>
                  </a:lnTo>
                  <a:lnTo>
                    <a:pt x="508" y="1072"/>
                  </a:lnTo>
                  <a:lnTo>
                    <a:pt x="507" y="1072"/>
                  </a:lnTo>
                  <a:lnTo>
                    <a:pt x="507" y="1073"/>
                  </a:lnTo>
                  <a:lnTo>
                    <a:pt x="506" y="1073"/>
                  </a:lnTo>
                  <a:lnTo>
                    <a:pt x="506" y="1074"/>
                  </a:lnTo>
                  <a:lnTo>
                    <a:pt x="506" y="1076"/>
                  </a:lnTo>
                  <a:lnTo>
                    <a:pt x="505" y="1076"/>
                  </a:lnTo>
                  <a:lnTo>
                    <a:pt x="505" y="1077"/>
                  </a:lnTo>
                  <a:lnTo>
                    <a:pt x="503" y="1077"/>
                  </a:lnTo>
                  <a:lnTo>
                    <a:pt x="502" y="1077"/>
                  </a:lnTo>
                  <a:lnTo>
                    <a:pt x="502" y="1078"/>
                  </a:lnTo>
                  <a:lnTo>
                    <a:pt x="501" y="1078"/>
                  </a:lnTo>
                  <a:lnTo>
                    <a:pt x="501" y="1080"/>
                  </a:lnTo>
                  <a:lnTo>
                    <a:pt x="501" y="1078"/>
                  </a:lnTo>
                  <a:lnTo>
                    <a:pt x="501" y="1080"/>
                  </a:lnTo>
                  <a:lnTo>
                    <a:pt x="499" y="1080"/>
                  </a:lnTo>
                  <a:lnTo>
                    <a:pt x="498" y="1080"/>
                  </a:lnTo>
                  <a:lnTo>
                    <a:pt x="498" y="1081"/>
                  </a:lnTo>
                  <a:lnTo>
                    <a:pt x="497" y="1081"/>
                  </a:lnTo>
                  <a:lnTo>
                    <a:pt x="497" y="1082"/>
                  </a:lnTo>
                  <a:lnTo>
                    <a:pt x="497" y="1084"/>
                  </a:lnTo>
                  <a:lnTo>
                    <a:pt x="495" y="1084"/>
                  </a:lnTo>
                  <a:lnTo>
                    <a:pt x="494" y="1084"/>
                  </a:lnTo>
                  <a:lnTo>
                    <a:pt x="493" y="1084"/>
                  </a:lnTo>
                  <a:lnTo>
                    <a:pt x="493" y="1085"/>
                  </a:lnTo>
                  <a:lnTo>
                    <a:pt x="493" y="1086"/>
                  </a:lnTo>
                  <a:lnTo>
                    <a:pt x="491" y="1086"/>
                  </a:lnTo>
                  <a:lnTo>
                    <a:pt x="490" y="1088"/>
                  </a:lnTo>
                  <a:lnTo>
                    <a:pt x="489" y="1088"/>
                  </a:lnTo>
                  <a:lnTo>
                    <a:pt x="489" y="1089"/>
                  </a:lnTo>
                  <a:lnTo>
                    <a:pt x="488" y="1089"/>
                  </a:lnTo>
                  <a:lnTo>
                    <a:pt x="488" y="1090"/>
                  </a:lnTo>
                  <a:lnTo>
                    <a:pt x="486" y="1090"/>
                  </a:lnTo>
                  <a:lnTo>
                    <a:pt x="485" y="1090"/>
                  </a:lnTo>
                  <a:lnTo>
                    <a:pt x="484" y="1090"/>
                  </a:lnTo>
                  <a:lnTo>
                    <a:pt x="482" y="1090"/>
                  </a:lnTo>
                  <a:lnTo>
                    <a:pt x="482" y="1091"/>
                  </a:lnTo>
                  <a:lnTo>
                    <a:pt x="481" y="1091"/>
                  </a:lnTo>
                  <a:lnTo>
                    <a:pt x="481" y="1090"/>
                  </a:lnTo>
                  <a:lnTo>
                    <a:pt x="480" y="1090"/>
                  </a:lnTo>
                  <a:lnTo>
                    <a:pt x="478" y="1090"/>
                  </a:lnTo>
                  <a:lnTo>
                    <a:pt x="477" y="1090"/>
                  </a:lnTo>
                  <a:lnTo>
                    <a:pt x="477" y="1091"/>
                  </a:lnTo>
                  <a:lnTo>
                    <a:pt x="476" y="1091"/>
                  </a:lnTo>
                  <a:lnTo>
                    <a:pt x="474" y="1091"/>
                  </a:lnTo>
                  <a:lnTo>
                    <a:pt x="474" y="1093"/>
                  </a:lnTo>
                  <a:lnTo>
                    <a:pt x="473" y="1093"/>
                  </a:lnTo>
                  <a:lnTo>
                    <a:pt x="473" y="1094"/>
                  </a:lnTo>
                  <a:lnTo>
                    <a:pt x="473" y="1093"/>
                  </a:lnTo>
                  <a:lnTo>
                    <a:pt x="473" y="1094"/>
                  </a:lnTo>
                  <a:lnTo>
                    <a:pt x="472" y="1094"/>
                  </a:lnTo>
                  <a:lnTo>
                    <a:pt x="472" y="1095"/>
                  </a:lnTo>
                  <a:lnTo>
                    <a:pt x="470" y="1095"/>
                  </a:lnTo>
                  <a:lnTo>
                    <a:pt x="470" y="1094"/>
                  </a:lnTo>
                  <a:lnTo>
                    <a:pt x="470" y="1095"/>
                  </a:lnTo>
                  <a:lnTo>
                    <a:pt x="469" y="1095"/>
                  </a:lnTo>
                  <a:lnTo>
                    <a:pt x="468" y="1097"/>
                  </a:lnTo>
                  <a:lnTo>
                    <a:pt x="468" y="1098"/>
                  </a:lnTo>
                  <a:lnTo>
                    <a:pt x="467" y="1098"/>
                  </a:lnTo>
                  <a:lnTo>
                    <a:pt x="465" y="1098"/>
                  </a:lnTo>
                  <a:lnTo>
                    <a:pt x="465" y="1099"/>
                  </a:lnTo>
                  <a:lnTo>
                    <a:pt x="464" y="1099"/>
                  </a:lnTo>
                  <a:lnTo>
                    <a:pt x="465" y="1099"/>
                  </a:lnTo>
                  <a:lnTo>
                    <a:pt x="465" y="1101"/>
                  </a:lnTo>
                  <a:lnTo>
                    <a:pt x="464" y="1101"/>
                  </a:lnTo>
                  <a:lnTo>
                    <a:pt x="464" y="1102"/>
                  </a:lnTo>
                  <a:lnTo>
                    <a:pt x="465" y="1102"/>
                  </a:lnTo>
                  <a:lnTo>
                    <a:pt x="464" y="1103"/>
                  </a:lnTo>
                  <a:lnTo>
                    <a:pt x="464" y="1102"/>
                  </a:lnTo>
                  <a:lnTo>
                    <a:pt x="464" y="1103"/>
                  </a:lnTo>
                  <a:lnTo>
                    <a:pt x="463" y="1103"/>
                  </a:lnTo>
                  <a:lnTo>
                    <a:pt x="464" y="1102"/>
                  </a:lnTo>
                  <a:lnTo>
                    <a:pt x="463" y="1102"/>
                  </a:lnTo>
                  <a:lnTo>
                    <a:pt x="463" y="1103"/>
                  </a:lnTo>
                  <a:lnTo>
                    <a:pt x="461" y="1103"/>
                  </a:lnTo>
                  <a:lnTo>
                    <a:pt x="461" y="1105"/>
                  </a:lnTo>
                  <a:lnTo>
                    <a:pt x="461" y="1106"/>
                  </a:lnTo>
                  <a:lnTo>
                    <a:pt x="463" y="1106"/>
                  </a:lnTo>
                  <a:lnTo>
                    <a:pt x="463" y="1107"/>
                  </a:lnTo>
                  <a:lnTo>
                    <a:pt x="461" y="1107"/>
                  </a:lnTo>
                  <a:lnTo>
                    <a:pt x="461" y="1108"/>
                  </a:lnTo>
                  <a:lnTo>
                    <a:pt x="461" y="1110"/>
                  </a:lnTo>
                  <a:lnTo>
                    <a:pt x="460" y="1110"/>
                  </a:lnTo>
                  <a:lnTo>
                    <a:pt x="459" y="1110"/>
                  </a:lnTo>
                  <a:lnTo>
                    <a:pt x="457" y="1110"/>
                  </a:lnTo>
                  <a:lnTo>
                    <a:pt x="457" y="1108"/>
                  </a:lnTo>
                  <a:lnTo>
                    <a:pt x="457" y="1110"/>
                  </a:lnTo>
                  <a:lnTo>
                    <a:pt x="456" y="1110"/>
                  </a:lnTo>
                  <a:lnTo>
                    <a:pt x="456" y="1108"/>
                  </a:lnTo>
                  <a:lnTo>
                    <a:pt x="456" y="1110"/>
                  </a:lnTo>
                  <a:lnTo>
                    <a:pt x="455" y="1110"/>
                  </a:lnTo>
                  <a:lnTo>
                    <a:pt x="455" y="1111"/>
                  </a:lnTo>
                  <a:lnTo>
                    <a:pt x="455" y="1112"/>
                  </a:lnTo>
                  <a:lnTo>
                    <a:pt x="456" y="1112"/>
                  </a:lnTo>
                  <a:lnTo>
                    <a:pt x="456" y="1114"/>
                  </a:lnTo>
                  <a:lnTo>
                    <a:pt x="455" y="1114"/>
                  </a:lnTo>
                  <a:lnTo>
                    <a:pt x="456" y="1114"/>
                  </a:lnTo>
                  <a:lnTo>
                    <a:pt x="455" y="1114"/>
                  </a:lnTo>
                  <a:lnTo>
                    <a:pt x="455" y="1115"/>
                  </a:lnTo>
                  <a:lnTo>
                    <a:pt x="453" y="1115"/>
                  </a:lnTo>
                  <a:lnTo>
                    <a:pt x="453" y="1114"/>
                  </a:lnTo>
                  <a:lnTo>
                    <a:pt x="453" y="1115"/>
                  </a:lnTo>
                  <a:lnTo>
                    <a:pt x="453" y="1116"/>
                  </a:lnTo>
                  <a:lnTo>
                    <a:pt x="453" y="1115"/>
                  </a:lnTo>
                  <a:lnTo>
                    <a:pt x="452" y="1115"/>
                  </a:lnTo>
                  <a:lnTo>
                    <a:pt x="452" y="1116"/>
                  </a:lnTo>
                  <a:lnTo>
                    <a:pt x="452" y="1118"/>
                  </a:lnTo>
                  <a:lnTo>
                    <a:pt x="451" y="1118"/>
                  </a:lnTo>
                  <a:lnTo>
                    <a:pt x="450" y="1118"/>
                  </a:lnTo>
                  <a:lnTo>
                    <a:pt x="450" y="1116"/>
                  </a:lnTo>
                  <a:lnTo>
                    <a:pt x="450" y="1118"/>
                  </a:lnTo>
                  <a:lnTo>
                    <a:pt x="448" y="1118"/>
                  </a:lnTo>
                  <a:lnTo>
                    <a:pt x="447" y="1118"/>
                  </a:lnTo>
                  <a:lnTo>
                    <a:pt x="447" y="1119"/>
                  </a:lnTo>
                  <a:lnTo>
                    <a:pt x="446" y="1119"/>
                  </a:lnTo>
                  <a:lnTo>
                    <a:pt x="447" y="1119"/>
                  </a:lnTo>
                  <a:lnTo>
                    <a:pt x="446" y="1119"/>
                  </a:lnTo>
                  <a:lnTo>
                    <a:pt x="446" y="1120"/>
                  </a:lnTo>
                  <a:lnTo>
                    <a:pt x="444" y="1120"/>
                  </a:lnTo>
                  <a:lnTo>
                    <a:pt x="444" y="1122"/>
                  </a:lnTo>
                  <a:lnTo>
                    <a:pt x="444" y="1123"/>
                  </a:lnTo>
                  <a:lnTo>
                    <a:pt x="446" y="1123"/>
                  </a:lnTo>
                  <a:lnTo>
                    <a:pt x="446" y="1124"/>
                  </a:lnTo>
                  <a:lnTo>
                    <a:pt x="447" y="1124"/>
                  </a:lnTo>
                  <a:lnTo>
                    <a:pt x="446" y="1124"/>
                  </a:lnTo>
                  <a:lnTo>
                    <a:pt x="446" y="1125"/>
                  </a:lnTo>
                  <a:lnTo>
                    <a:pt x="446" y="1124"/>
                  </a:lnTo>
                  <a:lnTo>
                    <a:pt x="446" y="1125"/>
                  </a:lnTo>
                  <a:lnTo>
                    <a:pt x="444" y="1125"/>
                  </a:lnTo>
                  <a:lnTo>
                    <a:pt x="443" y="1125"/>
                  </a:lnTo>
                  <a:lnTo>
                    <a:pt x="443" y="1127"/>
                  </a:lnTo>
                  <a:lnTo>
                    <a:pt x="444" y="1127"/>
                  </a:lnTo>
                  <a:lnTo>
                    <a:pt x="443" y="1127"/>
                  </a:lnTo>
                  <a:lnTo>
                    <a:pt x="442" y="1128"/>
                  </a:lnTo>
                  <a:lnTo>
                    <a:pt x="442" y="1127"/>
                  </a:lnTo>
                  <a:lnTo>
                    <a:pt x="442" y="1128"/>
                  </a:lnTo>
                  <a:lnTo>
                    <a:pt x="442" y="1127"/>
                  </a:lnTo>
                  <a:lnTo>
                    <a:pt x="440" y="1128"/>
                  </a:lnTo>
                  <a:lnTo>
                    <a:pt x="439" y="1127"/>
                  </a:lnTo>
                  <a:lnTo>
                    <a:pt x="439" y="1128"/>
                  </a:lnTo>
                  <a:lnTo>
                    <a:pt x="439" y="1127"/>
                  </a:lnTo>
                  <a:lnTo>
                    <a:pt x="438" y="1128"/>
                  </a:lnTo>
                  <a:lnTo>
                    <a:pt x="436" y="1128"/>
                  </a:lnTo>
                  <a:lnTo>
                    <a:pt x="438" y="1128"/>
                  </a:lnTo>
                  <a:lnTo>
                    <a:pt x="436" y="1128"/>
                  </a:lnTo>
                  <a:lnTo>
                    <a:pt x="436" y="1127"/>
                  </a:lnTo>
                  <a:lnTo>
                    <a:pt x="435" y="1128"/>
                  </a:lnTo>
                  <a:lnTo>
                    <a:pt x="435" y="1129"/>
                  </a:lnTo>
                  <a:lnTo>
                    <a:pt x="434" y="1129"/>
                  </a:lnTo>
                  <a:lnTo>
                    <a:pt x="435" y="1131"/>
                  </a:lnTo>
                  <a:lnTo>
                    <a:pt x="434" y="1131"/>
                  </a:lnTo>
                  <a:lnTo>
                    <a:pt x="434"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4" y="1140"/>
                  </a:lnTo>
                  <a:lnTo>
                    <a:pt x="432" y="1140"/>
                  </a:lnTo>
                  <a:lnTo>
                    <a:pt x="432" y="1141"/>
                  </a:lnTo>
                  <a:lnTo>
                    <a:pt x="431" y="1141"/>
                  </a:lnTo>
                  <a:lnTo>
                    <a:pt x="431" y="1140"/>
                  </a:lnTo>
                  <a:lnTo>
                    <a:pt x="431" y="1141"/>
                  </a:lnTo>
                  <a:lnTo>
                    <a:pt x="430" y="1141"/>
                  </a:lnTo>
                  <a:lnTo>
                    <a:pt x="430" y="1140"/>
                  </a:lnTo>
                  <a:lnTo>
                    <a:pt x="429" y="1140"/>
                  </a:lnTo>
                  <a:lnTo>
                    <a:pt x="430" y="1140"/>
                  </a:lnTo>
                  <a:lnTo>
                    <a:pt x="429" y="1140"/>
                  </a:lnTo>
                  <a:lnTo>
                    <a:pt x="427" y="1140"/>
                  </a:lnTo>
                  <a:lnTo>
                    <a:pt x="427" y="1141"/>
                  </a:lnTo>
                  <a:lnTo>
                    <a:pt x="426" y="1141"/>
                  </a:lnTo>
                  <a:lnTo>
                    <a:pt x="426" y="1143"/>
                  </a:lnTo>
                  <a:lnTo>
                    <a:pt x="426" y="1141"/>
                  </a:lnTo>
                  <a:lnTo>
                    <a:pt x="426" y="1143"/>
                  </a:lnTo>
                  <a:lnTo>
                    <a:pt x="426" y="1144"/>
                  </a:lnTo>
                  <a:lnTo>
                    <a:pt x="425" y="1144"/>
                  </a:lnTo>
                  <a:lnTo>
                    <a:pt x="425" y="1145"/>
                  </a:lnTo>
                  <a:lnTo>
                    <a:pt x="425" y="1146"/>
                  </a:lnTo>
                  <a:lnTo>
                    <a:pt x="426" y="1146"/>
                  </a:lnTo>
                  <a:lnTo>
                    <a:pt x="425" y="1146"/>
                  </a:lnTo>
                  <a:lnTo>
                    <a:pt x="425" y="1148"/>
                  </a:lnTo>
                  <a:lnTo>
                    <a:pt x="426" y="1148"/>
                  </a:lnTo>
                  <a:lnTo>
                    <a:pt x="425" y="1148"/>
                  </a:lnTo>
                  <a:lnTo>
                    <a:pt x="425" y="1149"/>
                  </a:lnTo>
                  <a:lnTo>
                    <a:pt x="426" y="1149"/>
                  </a:lnTo>
                  <a:lnTo>
                    <a:pt x="425" y="1149"/>
                  </a:lnTo>
                  <a:lnTo>
                    <a:pt x="426" y="1149"/>
                  </a:lnTo>
                  <a:lnTo>
                    <a:pt x="426" y="1150"/>
                  </a:lnTo>
                  <a:lnTo>
                    <a:pt x="426" y="1152"/>
                  </a:lnTo>
                  <a:lnTo>
                    <a:pt x="427" y="1153"/>
                  </a:lnTo>
                  <a:lnTo>
                    <a:pt x="427" y="1154"/>
                  </a:lnTo>
                  <a:lnTo>
                    <a:pt x="429" y="1154"/>
                  </a:lnTo>
                  <a:lnTo>
                    <a:pt x="429" y="1156"/>
                  </a:lnTo>
                  <a:lnTo>
                    <a:pt x="431" y="1156"/>
                  </a:lnTo>
                  <a:lnTo>
                    <a:pt x="432" y="1157"/>
                  </a:lnTo>
                  <a:lnTo>
                    <a:pt x="434" y="1156"/>
                  </a:lnTo>
                  <a:lnTo>
                    <a:pt x="435" y="1156"/>
                  </a:lnTo>
                  <a:lnTo>
                    <a:pt x="435" y="1154"/>
                  </a:lnTo>
                  <a:lnTo>
                    <a:pt x="436" y="1154"/>
                  </a:lnTo>
                  <a:lnTo>
                    <a:pt x="436" y="1153"/>
                  </a:lnTo>
                  <a:lnTo>
                    <a:pt x="438" y="1153"/>
                  </a:lnTo>
                  <a:lnTo>
                    <a:pt x="438" y="1152"/>
                  </a:lnTo>
                  <a:lnTo>
                    <a:pt x="439" y="1152"/>
                  </a:lnTo>
                  <a:lnTo>
                    <a:pt x="439" y="1150"/>
                  </a:lnTo>
                  <a:lnTo>
                    <a:pt x="439" y="1152"/>
                  </a:lnTo>
                  <a:lnTo>
                    <a:pt x="440" y="1152"/>
                  </a:lnTo>
                  <a:lnTo>
                    <a:pt x="442" y="1152"/>
                  </a:lnTo>
                  <a:lnTo>
                    <a:pt x="442" y="1150"/>
                  </a:lnTo>
                  <a:lnTo>
                    <a:pt x="443" y="1150"/>
                  </a:lnTo>
                  <a:lnTo>
                    <a:pt x="443" y="1152"/>
                  </a:lnTo>
                  <a:lnTo>
                    <a:pt x="443" y="1150"/>
                  </a:lnTo>
                  <a:lnTo>
                    <a:pt x="444" y="1150"/>
                  </a:lnTo>
                  <a:lnTo>
                    <a:pt x="444" y="1149"/>
                  </a:lnTo>
                  <a:lnTo>
                    <a:pt x="446" y="1149"/>
                  </a:lnTo>
                  <a:lnTo>
                    <a:pt x="446" y="1148"/>
                  </a:lnTo>
                  <a:lnTo>
                    <a:pt x="447" y="1148"/>
                  </a:lnTo>
                  <a:lnTo>
                    <a:pt x="447" y="1149"/>
                  </a:lnTo>
                  <a:lnTo>
                    <a:pt x="447" y="1148"/>
                  </a:lnTo>
                  <a:lnTo>
                    <a:pt x="447" y="1149"/>
                  </a:lnTo>
                  <a:lnTo>
                    <a:pt x="447" y="1148"/>
                  </a:lnTo>
                  <a:lnTo>
                    <a:pt x="448" y="1148"/>
                  </a:lnTo>
                  <a:lnTo>
                    <a:pt x="450" y="1148"/>
                  </a:lnTo>
                  <a:lnTo>
                    <a:pt x="451" y="1148"/>
                  </a:lnTo>
                  <a:lnTo>
                    <a:pt x="452" y="1148"/>
                  </a:lnTo>
                  <a:lnTo>
                    <a:pt x="452" y="1149"/>
                  </a:lnTo>
                  <a:lnTo>
                    <a:pt x="452" y="1148"/>
                  </a:lnTo>
                  <a:lnTo>
                    <a:pt x="453" y="1148"/>
                  </a:lnTo>
                  <a:lnTo>
                    <a:pt x="453" y="1149"/>
                  </a:lnTo>
                  <a:lnTo>
                    <a:pt x="453" y="1148"/>
                  </a:lnTo>
                  <a:lnTo>
                    <a:pt x="455" y="1148"/>
                  </a:lnTo>
                  <a:lnTo>
                    <a:pt x="456" y="1148"/>
                  </a:lnTo>
                  <a:lnTo>
                    <a:pt x="457" y="1148"/>
                  </a:lnTo>
                  <a:lnTo>
                    <a:pt x="456" y="1149"/>
                  </a:lnTo>
                  <a:lnTo>
                    <a:pt x="457" y="1149"/>
                  </a:lnTo>
                  <a:lnTo>
                    <a:pt x="457" y="1150"/>
                  </a:lnTo>
                  <a:lnTo>
                    <a:pt x="459" y="1152"/>
                  </a:lnTo>
                  <a:lnTo>
                    <a:pt x="460" y="1153"/>
                  </a:lnTo>
                  <a:lnTo>
                    <a:pt x="460" y="1154"/>
                  </a:lnTo>
                  <a:lnTo>
                    <a:pt x="461" y="1154"/>
                  </a:lnTo>
                  <a:lnTo>
                    <a:pt x="461" y="1156"/>
                  </a:lnTo>
                  <a:lnTo>
                    <a:pt x="463" y="1156"/>
                  </a:lnTo>
                  <a:lnTo>
                    <a:pt x="464" y="1156"/>
                  </a:lnTo>
                  <a:lnTo>
                    <a:pt x="464" y="1157"/>
                  </a:lnTo>
                  <a:lnTo>
                    <a:pt x="463" y="1157"/>
                  </a:lnTo>
                  <a:lnTo>
                    <a:pt x="463" y="1158"/>
                  </a:lnTo>
                  <a:lnTo>
                    <a:pt x="463" y="1160"/>
                  </a:lnTo>
                  <a:lnTo>
                    <a:pt x="463" y="1161"/>
                  </a:lnTo>
                  <a:lnTo>
                    <a:pt x="461" y="1162"/>
                  </a:lnTo>
                  <a:lnTo>
                    <a:pt x="460" y="1162"/>
                  </a:lnTo>
                  <a:lnTo>
                    <a:pt x="460" y="1163"/>
                  </a:lnTo>
                  <a:lnTo>
                    <a:pt x="459" y="1163"/>
                  </a:lnTo>
                  <a:lnTo>
                    <a:pt x="457" y="1165"/>
                  </a:lnTo>
                  <a:lnTo>
                    <a:pt x="459" y="1165"/>
                  </a:lnTo>
                  <a:lnTo>
                    <a:pt x="459" y="1166"/>
                  </a:lnTo>
                  <a:lnTo>
                    <a:pt x="460" y="1169"/>
                  </a:lnTo>
                  <a:lnTo>
                    <a:pt x="461" y="1167"/>
                  </a:lnTo>
                  <a:lnTo>
                    <a:pt x="464" y="1171"/>
                  </a:lnTo>
                  <a:lnTo>
                    <a:pt x="467" y="1173"/>
                  </a:lnTo>
                  <a:lnTo>
                    <a:pt x="472" y="1173"/>
                  </a:lnTo>
                  <a:lnTo>
                    <a:pt x="481" y="1167"/>
                  </a:lnTo>
                  <a:lnTo>
                    <a:pt x="484" y="1174"/>
                  </a:lnTo>
                  <a:lnTo>
                    <a:pt x="486" y="1175"/>
                  </a:lnTo>
                  <a:lnTo>
                    <a:pt x="485" y="1175"/>
                  </a:lnTo>
                  <a:lnTo>
                    <a:pt x="488" y="1177"/>
                  </a:lnTo>
                  <a:lnTo>
                    <a:pt x="490" y="1174"/>
                  </a:lnTo>
                  <a:lnTo>
                    <a:pt x="491" y="1174"/>
                  </a:lnTo>
                  <a:lnTo>
                    <a:pt x="493" y="1174"/>
                  </a:lnTo>
                  <a:lnTo>
                    <a:pt x="494" y="1174"/>
                  </a:lnTo>
                  <a:lnTo>
                    <a:pt x="495" y="1173"/>
                  </a:lnTo>
                  <a:lnTo>
                    <a:pt x="497" y="1174"/>
                  </a:lnTo>
                  <a:lnTo>
                    <a:pt x="498" y="1174"/>
                  </a:lnTo>
                  <a:lnTo>
                    <a:pt x="498" y="1175"/>
                  </a:lnTo>
                  <a:lnTo>
                    <a:pt x="499" y="1175"/>
                  </a:lnTo>
                  <a:lnTo>
                    <a:pt x="501" y="1175"/>
                  </a:lnTo>
                  <a:lnTo>
                    <a:pt x="502" y="1175"/>
                  </a:lnTo>
                  <a:lnTo>
                    <a:pt x="503" y="1175"/>
                  </a:lnTo>
                  <a:lnTo>
                    <a:pt x="505" y="1175"/>
                  </a:lnTo>
                  <a:lnTo>
                    <a:pt x="506" y="1177"/>
                  </a:lnTo>
                  <a:lnTo>
                    <a:pt x="507" y="1177"/>
                  </a:lnTo>
                  <a:lnTo>
                    <a:pt x="507" y="1178"/>
                  </a:lnTo>
                  <a:lnTo>
                    <a:pt x="508" y="1179"/>
                  </a:lnTo>
                  <a:lnTo>
                    <a:pt x="508" y="1180"/>
                  </a:lnTo>
                  <a:lnTo>
                    <a:pt x="507" y="1180"/>
                  </a:lnTo>
                  <a:lnTo>
                    <a:pt x="507" y="1182"/>
                  </a:lnTo>
                  <a:lnTo>
                    <a:pt x="507" y="1183"/>
                  </a:lnTo>
                  <a:lnTo>
                    <a:pt x="506" y="1184"/>
                  </a:lnTo>
                  <a:lnTo>
                    <a:pt x="506" y="1186"/>
                  </a:lnTo>
                  <a:lnTo>
                    <a:pt x="505" y="1186"/>
                  </a:lnTo>
                  <a:lnTo>
                    <a:pt x="505" y="1187"/>
                  </a:lnTo>
                  <a:lnTo>
                    <a:pt x="503" y="1187"/>
                  </a:lnTo>
                  <a:lnTo>
                    <a:pt x="503" y="1188"/>
                  </a:lnTo>
                  <a:lnTo>
                    <a:pt x="503" y="1190"/>
                  </a:lnTo>
                  <a:lnTo>
                    <a:pt x="502" y="1190"/>
                  </a:lnTo>
                  <a:lnTo>
                    <a:pt x="502" y="1191"/>
                  </a:lnTo>
                  <a:lnTo>
                    <a:pt x="502" y="1192"/>
                  </a:lnTo>
                  <a:lnTo>
                    <a:pt x="502" y="1194"/>
                  </a:lnTo>
                  <a:lnTo>
                    <a:pt x="502" y="1195"/>
                  </a:lnTo>
                  <a:lnTo>
                    <a:pt x="503" y="1195"/>
                  </a:lnTo>
                  <a:lnTo>
                    <a:pt x="503" y="1196"/>
                  </a:lnTo>
                  <a:lnTo>
                    <a:pt x="502" y="1196"/>
                  </a:lnTo>
                  <a:lnTo>
                    <a:pt x="501" y="1196"/>
                  </a:lnTo>
                  <a:lnTo>
                    <a:pt x="501" y="1197"/>
                  </a:lnTo>
                  <a:lnTo>
                    <a:pt x="501" y="1199"/>
                  </a:lnTo>
                  <a:lnTo>
                    <a:pt x="499" y="1199"/>
                  </a:lnTo>
                  <a:lnTo>
                    <a:pt x="499" y="1200"/>
                  </a:lnTo>
                  <a:lnTo>
                    <a:pt x="499" y="1201"/>
                  </a:lnTo>
                  <a:lnTo>
                    <a:pt x="499" y="1203"/>
                  </a:lnTo>
                  <a:lnTo>
                    <a:pt x="499" y="1204"/>
                  </a:lnTo>
                  <a:lnTo>
                    <a:pt x="499" y="1205"/>
                  </a:lnTo>
                  <a:lnTo>
                    <a:pt x="498" y="1205"/>
                  </a:lnTo>
                  <a:lnTo>
                    <a:pt x="498" y="1207"/>
                  </a:lnTo>
                  <a:lnTo>
                    <a:pt x="498" y="1208"/>
                  </a:lnTo>
                  <a:lnTo>
                    <a:pt x="498" y="1209"/>
                  </a:lnTo>
                  <a:lnTo>
                    <a:pt x="498" y="1211"/>
                  </a:lnTo>
                  <a:lnTo>
                    <a:pt x="498" y="1212"/>
                  </a:lnTo>
                  <a:lnTo>
                    <a:pt x="498" y="1213"/>
                  </a:lnTo>
                  <a:lnTo>
                    <a:pt x="497" y="1213"/>
                  </a:lnTo>
                  <a:lnTo>
                    <a:pt x="498" y="1213"/>
                  </a:lnTo>
                  <a:lnTo>
                    <a:pt x="497" y="1213"/>
                  </a:lnTo>
                  <a:lnTo>
                    <a:pt x="497" y="1215"/>
                  </a:lnTo>
                  <a:lnTo>
                    <a:pt x="497" y="1216"/>
                  </a:lnTo>
                  <a:lnTo>
                    <a:pt x="497" y="1217"/>
                  </a:lnTo>
                  <a:lnTo>
                    <a:pt x="495" y="1217"/>
                  </a:lnTo>
                  <a:lnTo>
                    <a:pt x="495" y="1218"/>
                  </a:lnTo>
                  <a:lnTo>
                    <a:pt x="494" y="1218"/>
                  </a:lnTo>
                  <a:lnTo>
                    <a:pt x="494" y="1220"/>
                  </a:lnTo>
                  <a:lnTo>
                    <a:pt x="494" y="1221"/>
                  </a:lnTo>
                  <a:lnTo>
                    <a:pt x="493" y="1221"/>
                  </a:lnTo>
                  <a:lnTo>
                    <a:pt x="493" y="1222"/>
                  </a:lnTo>
                  <a:lnTo>
                    <a:pt x="493" y="1224"/>
                  </a:lnTo>
                  <a:lnTo>
                    <a:pt x="491" y="1224"/>
                  </a:lnTo>
                  <a:lnTo>
                    <a:pt x="490" y="1224"/>
                  </a:lnTo>
                  <a:lnTo>
                    <a:pt x="490" y="1225"/>
                  </a:lnTo>
                  <a:lnTo>
                    <a:pt x="490" y="1226"/>
                  </a:lnTo>
                  <a:lnTo>
                    <a:pt x="491" y="1226"/>
                  </a:lnTo>
                  <a:lnTo>
                    <a:pt x="490" y="1226"/>
                  </a:lnTo>
                  <a:lnTo>
                    <a:pt x="490" y="1228"/>
                  </a:lnTo>
                  <a:lnTo>
                    <a:pt x="491" y="1228"/>
                  </a:lnTo>
                  <a:lnTo>
                    <a:pt x="491" y="1229"/>
                  </a:lnTo>
                  <a:lnTo>
                    <a:pt x="493" y="1229"/>
                  </a:lnTo>
                  <a:lnTo>
                    <a:pt x="491" y="1229"/>
                  </a:lnTo>
                  <a:lnTo>
                    <a:pt x="491" y="1230"/>
                  </a:lnTo>
                  <a:lnTo>
                    <a:pt x="490" y="1229"/>
                  </a:lnTo>
                  <a:lnTo>
                    <a:pt x="490" y="1230"/>
                  </a:lnTo>
                  <a:lnTo>
                    <a:pt x="489" y="1230"/>
                  </a:lnTo>
                  <a:lnTo>
                    <a:pt x="489" y="1229"/>
                  </a:lnTo>
                  <a:lnTo>
                    <a:pt x="489" y="1230"/>
                  </a:lnTo>
                  <a:lnTo>
                    <a:pt x="488" y="1230"/>
                  </a:lnTo>
                  <a:lnTo>
                    <a:pt x="488" y="1232"/>
                  </a:lnTo>
                  <a:lnTo>
                    <a:pt x="486" y="1232"/>
                  </a:lnTo>
                  <a:lnTo>
                    <a:pt x="485" y="1232"/>
                  </a:lnTo>
                  <a:lnTo>
                    <a:pt x="485" y="1233"/>
                  </a:lnTo>
                  <a:lnTo>
                    <a:pt x="485" y="1234"/>
                  </a:lnTo>
                  <a:lnTo>
                    <a:pt x="485" y="1233"/>
                  </a:lnTo>
                  <a:lnTo>
                    <a:pt x="484" y="1233"/>
                  </a:lnTo>
                  <a:lnTo>
                    <a:pt x="484" y="1234"/>
                  </a:lnTo>
                  <a:lnTo>
                    <a:pt x="484" y="1235"/>
                  </a:lnTo>
                  <a:lnTo>
                    <a:pt x="482" y="1235"/>
                  </a:lnTo>
                  <a:lnTo>
                    <a:pt x="482" y="1237"/>
                  </a:lnTo>
                  <a:lnTo>
                    <a:pt x="484" y="1237"/>
                  </a:lnTo>
                  <a:lnTo>
                    <a:pt x="484" y="1238"/>
                  </a:lnTo>
                  <a:lnTo>
                    <a:pt x="484" y="1239"/>
                  </a:lnTo>
                  <a:lnTo>
                    <a:pt x="482" y="1239"/>
                  </a:lnTo>
                  <a:lnTo>
                    <a:pt x="481" y="1239"/>
                  </a:lnTo>
                  <a:lnTo>
                    <a:pt x="482" y="1239"/>
                  </a:lnTo>
                  <a:lnTo>
                    <a:pt x="481" y="1239"/>
                  </a:lnTo>
                  <a:lnTo>
                    <a:pt x="481" y="1241"/>
                  </a:lnTo>
                  <a:lnTo>
                    <a:pt x="480" y="1241"/>
                  </a:lnTo>
                  <a:lnTo>
                    <a:pt x="480" y="1239"/>
                  </a:lnTo>
                  <a:lnTo>
                    <a:pt x="480" y="1241"/>
                  </a:lnTo>
                  <a:lnTo>
                    <a:pt x="480" y="1239"/>
                  </a:lnTo>
                  <a:lnTo>
                    <a:pt x="478" y="1239"/>
                  </a:lnTo>
                  <a:lnTo>
                    <a:pt x="477" y="1239"/>
                  </a:lnTo>
                  <a:lnTo>
                    <a:pt x="477" y="1238"/>
                  </a:lnTo>
                  <a:lnTo>
                    <a:pt x="476" y="1238"/>
                  </a:lnTo>
                  <a:lnTo>
                    <a:pt x="474" y="1238"/>
                  </a:lnTo>
                  <a:lnTo>
                    <a:pt x="474" y="1237"/>
                  </a:lnTo>
                  <a:lnTo>
                    <a:pt x="473" y="1237"/>
                  </a:lnTo>
                  <a:lnTo>
                    <a:pt x="472" y="1237"/>
                  </a:lnTo>
                  <a:lnTo>
                    <a:pt x="472" y="1238"/>
                  </a:lnTo>
                  <a:lnTo>
                    <a:pt x="470" y="1238"/>
                  </a:lnTo>
                  <a:lnTo>
                    <a:pt x="472" y="1238"/>
                  </a:lnTo>
                  <a:lnTo>
                    <a:pt x="470" y="1238"/>
                  </a:lnTo>
                  <a:lnTo>
                    <a:pt x="469" y="1238"/>
                  </a:lnTo>
                  <a:lnTo>
                    <a:pt x="469" y="1237"/>
                  </a:lnTo>
                  <a:lnTo>
                    <a:pt x="469" y="1238"/>
                  </a:lnTo>
                  <a:lnTo>
                    <a:pt x="468" y="1238"/>
                  </a:lnTo>
                  <a:lnTo>
                    <a:pt x="468" y="1237"/>
                  </a:lnTo>
                  <a:lnTo>
                    <a:pt x="468" y="1235"/>
                  </a:lnTo>
                  <a:lnTo>
                    <a:pt x="467" y="1235"/>
                  </a:lnTo>
                  <a:lnTo>
                    <a:pt x="465" y="1235"/>
                  </a:lnTo>
                  <a:lnTo>
                    <a:pt x="465" y="1234"/>
                  </a:lnTo>
                  <a:lnTo>
                    <a:pt x="465" y="1235"/>
                  </a:lnTo>
                  <a:lnTo>
                    <a:pt x="464" y="1235"/>
                  </a:lnTo>
                  <a:lnTo>
                    <a:pt x="463" y="1235"/>
                  </a:lnTo>
                  <a:lnTo>
                    <a:pt x="461" y="1235"/>
                  </a:lnTo>
                  <a:lnTo>
                    <a:pt x="461" y="1234"/>
                  </a:lnTo>
                  <a:lnTo>
                    <a:pt x="460" y="1234"/>
                  </a:lnTo>
                  <a:lnTo>
                    <a:pt x="461" y="1234"/>
                  </a:lnTo>
                  <a:lnTo>
                    <a:pt x="460" y="1234"/>
                  </a:lnTo>
                  <a:lnTo>
                    <a:pt x="459" y="1234"/>
                  </a:lnTo>
                  <a:lnTo>
                    <a:pt x="457" y="1234"/>
                  </a:lnTo>
                  <a:lnTo>
                    <a:pt x="457" y="1233"/>
                  </a:lnTo>
                  <a:lnTo>
                    <a:pt x="456" y="1233"/>
                  </a:lnTo>
                  <a:lnTo>
                    <a:pt x="456" y="1234"/>
                  </a:lnTo>
                  <a:lnTo>
                    <a:pt x="456" y="1233"/>
                  </a:lnTo>
                  <a:lnTo>
                    <a:pt x="456" y="1234"/>
                  </a:lnTo>
                  <a:lnTo>
                    <a:pt x="455" y="1234"/>
                  </a:lnTo>
                  <a:lnTo>
                    <a:pt x="456" y="1234"/>
                  </a:lnTo>
                  <a:lnTo>
                    <a:pt x="455" y="1234"/>
                  </a:lnTo>
                  <a:lnTo>
                    <a:pt x="453" y="1234"/>
                  </a:lnTo>
                  <a:lnTo>
                    <a:pt x="453" y="1235"/>
                  </a:lnTo>
                  <a:lnTo>
                    <a:pt x="453" y="1234"/>
                  </a:lnTo>
                  <a:lnTo>
                    <a:pt x="453" y="1235"/>
                  </a:lnTo>
                  <a:lnTo>
                    <a:pt x="453" y="1237"/>
                  </a:lnTo>
                  <a:lnTo>
                    <a:pt x="452" y="1237"/>
                  </a:lnTo>
                  <a:lnTo>
                    <a:pt x="453" y="1237"/>
                  </a:lnTo>
                  <a:lnTo>
                    <a:pt x="452" y="1237"/>
                  </a:lnTo>
                  <a:lnTo>
                    <a:pt x="451" y="1237"/>
                  </a:lnTo>
                  <a:lnTo>
                    <a:pt x="451" y="1238"/>
                  </a:lnTo>
                  <a:lnTo>
                    <a:pt x="450" y="1238"/>
                  </a:lnTo>
                  <a:lnTo>
                    <a:pt x="450" y="1239"/>
                  </a:lnTo>
                  <a:lnTo>
                    <a:pt x="448" y="1239"/>
                  </a:lnTo>
                  <a:lnTo>
                    <a:pt x="448" y="1241"/>
                  </a:lnTo>
                  <a:lnTo>
                    <a:pt x="447" y="1241"/>
                  </a:lnTo>
                  <a:lnTo>
                    <a:pt x="447" y="1239"/>
                  </a:lnTo>
                  <a:lnTo>
                    <a:pt x="446" y="1239"/>
                  </a:lnTo>
                  <a:lnTo>
                    <a:pt x="446" y="1241"/>
                  </a:lnTo>
                  <a:lnTo>
                    <a:pt x="446" y="1242"/>
                  </a:lnTo>
                  <a:lnTo>
                    <a:pt x="444" y="1242"/>
                  </a:lnTo>
                  <a:lnTo>
                    <a:pt x="444" y="1243"/>
                  </a:lnTo>
                  <a:lnTo>
                    <a:pt x="444" y="1242"/>
                  </a:lnTo>
                  <a:lnTo>
                    <a:pt x="446" y="1242"/>
                  </a:lnTo>
                  <a:lnTo>
                    <a:pt x="446" y="1243"/>
                  </a:lnTo>
                  <a:lnTo>
                    <a:pt x="444" y="1243"/>
                  </a:lnTo>
                  <a:lnTo>
                    <a:pt x="444" y="1245"/>
                  </a:lnTo>
                  <a:lnTo>
                    <a:pt x="446" y="1245"/>
                  </a:lnTo>
                  <a:lnTo>
                    <a:pt x="446" y="1246"/>
                  </a:lnTo>
                  <a:lnTo>
                    <a:pt x="444" y="1246"/>
                  </a:lnTo>
                  <a:lnTo>
                    <a:pt x="444" y="1247"/>
                  </a:lnTo>
                  <a:lnTo>
                    <a:pt x="443" y="1247"/>
                  </a:lnTo>
                  <a:lnTo>
                    <a:pt x="444" y="1247"/>
                  </a:lnTo>
                  <a:lnTo>
                    <a:pt x="443" y="1247"/>
                  </a:lnTo>
                  <a:lnTo>
                    <a:pt x="442" y="1247"/>
                  </a:lnTo>
                  <a:lnTo>
                    <a:pt x="442" y="1249"/>
                  </a:lnTo>
                  <a:lnTo>
                    <a:pt x="440" y="1249"/>
                  </a:lnTo>
                  <a:lnTo>
                    <a:pt x="442" y="1249"/>
                  </a:lnTo>
                  <a:lnTo>
                    <a:pt x="440" y="1249"/>
                  </a:lnTo>
                  <a:lnTo>
                    <a:pt x="440" y="1250"/>
                  </a:lnTo>
                  <a:lnTo>
                    <a:pt x="442" y="1250"/>
                  </a:lnTo>
                  <a:lnTo>
                    <a:pt x="440" y="1250"/>
                  </a:lnTo>
                  <a:lnTo>
                    <a:pt x="439" y="1250"/>
                  </a:lnTo>
                  <a:lnTo>
                    <a:pt x="438" y="1250"/>
                  </a:lnTo>
                  <a:lnTo>
                    <a:pt x="438" y="1249"/>
                  </a:lnTo>
                  <a:lnTo>
                    <a:pt x="436" y="1249"/>
                  </a:lnTo>
                  <a:lnTo>
                    <a:pt x="436" y="1250"/>
                  </a:lnTo>
                  <a:lnTo>
                    <a:pt x="435" y="1250"/>
                  </a:lnTo>
                  <a:lnTo>
                    <a:pt x="434" y="1250"/>
                  </a:lnTo>
                  <a:lnTo>
                    <a:pt x="432" y="1250"/>
                  </a:lnTo>
                  <a:lnTo>
                    <a:pt x="432" y="1251"/>
                  </a:lnTo>
                  <a:lnTo>
                    <a:pt x="431" y="1251"/>
                  </a:lnTo>
                  <a:lnTo>
                    <a:pt x="432" y="1251"/>
                  </a:lnTo>
                  <a:lnTo>
                    <a:pt x="432" y="1252"/>
                  </a:lnTo>
                  <a:lnTo>
                    <a:pt x="431" y="1252"/>
                  </a:lnTo>
                  <a:lnTo>
                    <a:pt x="431" y="1254"/>
                  </a:lnTo>
                  <a:lnTo>
                    <a:pt x="431" y="1252"/>
                  </a:lnTo>
                  <a:lnTo>
                    <a:pt x="430" y="1252"/>
                  </a:lnTo>
                  <a:lnTo>
                    <a:pt x="429" y="1252"/>
                  </a:lnTo>
                  <a:lnTo>
                    <a:pt x="427" y="1252"/>
                  </a:lnTo>
                  <a:lnTo>
                    <a:pt x="426" y="1252"/>
                  </a:lnTo>
                  <a:lnTo>
                    <a:pt x="426" y="1254"/>
                  </a:lnTo>
                  <a:lnTo>
                    <a:pt x="427" y="1254"/>
                  </a:lnTo>
                  <a:lnTo>
                    <a:pt x="426" y="1254"/>
                  </a:lnTo>
                  <a:lnTo>
                    <a:pt x="425" y="1254"/>
                  </a:lnTo>
                  <a:lnTo>
                    <a:pt x="425" y="1252"/>
                  </a:lnTo>
                  <a:lnTo>
                    <a:pt x="423" y="1252"/>
                  </a:lnTo>
                  <a:lnTo>
                    <a:pt x="423" y="1254"/>
                  </a:lnTo>
                  <a:lnTo>
                    <a:pt x="422" y="1254"/>
                  </a:lnTo>
                  <a:lnTo>
                    <a:pt x="422" y="1255"/>
                  </a:lnTo>
                  <a:lnTo>
                    <a:pt x="422" y="1256"/>
                  </a:lnTo>
                  <a:lnTo>
                    <a:pt x="422" y="1255"/>
                  </a:lnTo>
                  <a:lnTo>
                    <a:pt x="422" y="1256"/>
                  </a:lnTo>
                  <a:lnTo>
                    <a:pt x="421" y="1256"/>
                  </a:lnTo>
                  <a:lnTo>
                    <a:pt x="421" y="1255"/>
                  </a:lnTo>
                  <a:lnTo>
                    <a:pt x="419" y="1255"/>
                  </a:lnTo>
                  <a:lnTo>
                    <a:pt x="419" y="1256"/>
                  </a:lnTo>
                  <a:lnTo>
                    <a:pt x="418" y="1256"/>
                  </a:lnTo>
                  <a:lnTo>
                    <a:pt x="417" y="1256"/>
                  </a:lnTo>
                  <a:lnTo>
                    <a:pt x="417" y="1258"/>
                  </a:lnTo>
                  <a:lnTo>
                    <a:pt x="415" y="1258"/>
                  </a:lnTo>
                  <a:lnTo>
                    <a:pt x="417" y="1258"/>
                  </a:lnTo>
                  <a:lnTo>
                    <a:pt x="417" y="1256"/>
                  </a:lnTo>
                  <a:lnTo>
                    <a:pt x="415" y="1256"/>
                  </a:lnTo>
                  <a:lnTo>
                    <a:pt x="415" y="1258"/>
                  </a:lnTo>
                  <a:lnTo>
                    <a:pt x="414" y="1258"/>
                  </a:lnTo>
                  <a:lnTo>
                    <a:pt x="414" y="1259"/>
                  </a:lnTo>
                  <a:lnTo>
                    <a:pt x="415" y="1259"/>
                  </a:lnTo>
                  <a:lnTo>
                    <a:pt x="415" y="1260"/>
                  </a:lnTo>
                  <a:lnTo>
                    <a:pt x="417" y="1260"/>
                  </a:lnTo>
                  <a:lnTo>
                    <a:pt x="415" y="1262"/>
                  </a:lnTo>
                  <a:lnTo>
                    <a:pt x="417" y="1262"/>
                  </a:lnTo>
                  <a:lnTo>
                    <a:pt x="418" y="1262"/>
                  </a:lnTo>
                  <a:lnTo>
                    <a:pt x="418" y="1263"/>
                  </a:lnTo>
                  <a:lnTo>
                    <a:pt x="418" y="1262"/>
                  </a:lnTo>
                  <a:lnTo>
                    <a:pt x="419" y="1262"/>
                  </a:lnTo>
                  <a:lnTo>
                    <a:pt x="421" y="1262"/>
                  </a:lnTo>
                  <a:lnTo>
                    <a:pt x="421" y="1263"/>
                  </a:lnTo>
                  <a:lnTo>
                    <a:pt x="421" y="1264"/>
                  </a:lnTo>
                  <a:lnTo>
                    <a:pt x="421" y="1263"/>
                  </a:lnTo>
                  <a:lnTo>
                    <a:pt x="422" y="1263"/>
                  </a:lnTo>
                  <a:lnTo>
                    <a:pt x="423" y="1263"/>
                  </a:lnTo>
                  <a:lnTo>
                    <a:pt x="425" y="1263"/>
                  </a:lnTo>
                  <a:lnTo>
                    <a:pt x="425" y="1262"/>
                  </a:lnTo>
                  <a:lnTo>
                    <a:pt x="426" y="1263"/>
                  </a:lnTo>
                  <a:lnTo>
                    <a:pt x="427" y="1263"/>
                  </a:lnTo>
                  <a:lnTo>
                    <a:pt x="427" y="1264"/>
                  </a:lnTo>
                  <a:lnTo>
                    <a:pt x="427" y="1263"/>
                  </a:lnTo>
                  <a:lnTo>
                    <a:pt x="427" y="1264"/>
                  </a:lnTo>
                  <a:lnTo>
                    <a:pt x="427" y="1266"/>
                  </a:lnTo>
                  <a:lnTo>
                    <a:pt x="426" y="1266"/>
                  </a:lnTo>
                  <a:lnTo>
                    <a:pt x="426" y="1267"/>
                  </a:lnTo>
                  <a:lnTo>
                    <a:pt x="427" y="1267"/>
                  </a:lnTo>
                  <a:lnTo>
                    <a:pt x="427" y="1268"/>
                  </a:lnTo>
                  <a:lnTo>
                    <a:pt x="426" y="1268"/>
                  </a:lnTo>
                  <a:lnTo>
                    <a:pt x="427" y="1268"/>
                  </a:lnTo>
                  <a:lnTo>
                    <a:pt x="427" y="1269"/>
                  </a:lnTo>
                  <a:lnTo>
                    <a:pt x="426" y="1269"/>
                  </a:lnTo>
                  <a:lnTo>
                    <a:pt x="425" y="1269"/>
                  </a:lnTo>
                  <a:lnTo>
                    <a:pt x="425" y="1268"/>
                  </a:lnTo>
                  <a:lnTo>
                    <a:pt x="425" y="1269"/>
                  </a:lnTo>
                  <a:lnTo>
                    <a:pt x="425" y="1271"/>
                  </a:lnTo>
                  <a:lnTo>
                    <a:pt x="423" y="1271"/>
                  </a:lnTo>
                  <a:lnTo>
                    <a:pt x="423" y="1269"/>
                  </a:lnTo>
                  <a:lnTo>
                    <a:pt x="423" y="1271"/>
                  </a:lnTo>
                  <a:lnTo>
                    <a:pt x="423" y="1272"/>
                  </a:lnTo>
                  <a:lnTo>
                    <a:pt x="425" y="1272"/>
                  </a:lnTo>
                  <a:lnTo>
                    <a:pt x="423" y="1272"/>
                  </a:lnTo>
                  <a:lnTo>
                    <a:pt x="423" y="1273"/>
                  </a:lnTo>
                  <a:lnTo>
                    <a:pt x="425" y="1273"/>
                  </a:lnTo>
                  <a:lnTo>
                    <a:pt x="425" y="1275"/>
                  </a:lnTo>
                  <a:lnTo>
                    <a:pt x="425" y="1276"/>
                  </a:lnTo>
                  <a:lnTo>
                    <a:pt x="426" y="1276"/>
                  </a:lnTo>
                  <a:lnTo>
                    <a:pt x="426" y="1277"/>
                  </a:lnTo>
                  <a:lnTo>
                    <a:pt x="427" y="1277"/>
                  </a:lnTo>
                  <a:lnTo>
                    <a:pt x="427" y="1276"/>
                  </a:lnTo>
                  <a:lnTo>
                    <a:pt x="427" y="1277"/>
                  </a:lnTo>
                  <a:lnTo>
                    <a:pt x="429" y="1277"/>
                  </a:lnTo>
                  <a:lnTo>
                    <a:pt x="430" y="1279"/>
                  </a:lnTo>
                  <a:lnTo>
                    <a:pt x="429" y="1279"/>
                  </a:lnTo>
                  <a:lnTo>
                    <a:pt x="429" y="1280"/>
                  </a:lnTo>
                  <a:lnTo>
                    <a:pt x="429" y="1281"/>
                  </a:lnTo>
                  <a:lnTo>
                    <a:pt x="429" y="1280"/>
                  </a:lnTo>
                  <a:lnTo>
                    <a:pt x="427" y="1280"/>
                  </a:lnTo>
                  <a:lnTo>
                    <a:pt x="427" y="1281"/>
                  </a:lnTo>
                  <a:lnTo>
                    <a:pt x="429" y="1281"/>
                  </a:lnTo>
                  <a:lnTo>
                    <a:pt x="429" y="1283"/>
                  </a:lnTo>
                  <a:lnTo>
                    <a:pt x="427" y="1283"/>
                  </a:lnTo>
                  <a:lnTo>
                    <a:pt x="427" y="1281"/>
                  </a:lnTo>
                  <a:lnTo>
                    <a:pt x="427" y="1283"/>
                  </a:lnTo>
                  <a:lnTo>
                    <a:pt x="429" y="1283"/>
                  </a:lnTo>
                  <a:lnTo>
                    <a:pt x="429" y="1284"/>
                  </a:lnTo>
                  <a:lnTo>
                    <a:pt x="430" y="1284"/>
                  </a:lnTo>
                  <a:lnTo>
                    <a:pt x="429" y="1284"/>
                  </a:lnTo>
                  <a:lnTo>
                    <a:pt x="427" y="1284"/>
                  </a:lnTo>
                  <a:lnTo>
                    <a:pt x="427" y="1285"/>
                  </a:lnTo>
                  <a:lnTo>
                    <a:pt x="429" y="1285"/>
                  </a:lnTo>
                  <a:lnTo>
                    <a:pt x="430" y="1285"/>
                  </a:lnTo>
                  <a:lnTo>
                    <a:pt x="430" y="1286"/>
                  </a:lnTo>
                  <a:lnTo>
                    <a:pt x="431" y="1286"/>
                  </a:lnTo>
                  <a:lnTo>
                    <a:pt x="432" y="1286"/>
                  </a:lnTo>
                  <a:lnTo>
                    <a:pt x="432" y="1285"/>
                  </a:lnTo>
                  <a:lnTo>
                    <a:pt x="432" y="1286"/>
                  </a:lnTo>
                  <a:lnTo>
                    <a:pt x="432" y="1285"/>
                  </a:lnTo>
                  <a:lnTo>
                    <a:pt x="434" y="1285"/>
                  </a:lnTo>
                  <a:lnTo>
                    <a:pt x="434" y="1286"/>
                  </a:lnTo>
                  <a:lnTo>
                    <a:pt x="434" y="1288"/>
                  </a:lnTo>
                  <a:lnTo>
                    <a:pt x="434" y="1289"/>
                  </a:lnTo>
                  <a:lnTo>
                    <a:pt x="434" y="1290"/>
                  </a:lnTo>
                  <a:lnTo>
                    <a:pt x="434" y="1289"/>
                  </a:lnTo>
                  <a:lnTo>
                    <a:pt x="435" y="1289"/>
                  </a:lnTo>
                  <a:lnTo>
                    <a:pt x="435" y="1290"/>
                  </a:lnTo>
                  <a:lnTo>
                    <a:pt x="435" y="1292"/>
                  </a:lnTo>
                  <a:lnTo>
                    <a:pt x="434" y="1292"/>
                  </a:lnTo>
                  <a:lnTo>
                    <a:pt x="435" y="1292"/>
                  </a:lnTo>
                  <a:lnTo>
                    <a:pt x="434" y="1293"/>
                  </a:lnTo>
                  <a:lnTo>
                    <a:pt x="435" y="1293"/>
                  </a:lnTo>
                  <a:lnTo>
                    <a:pt x="435" y="1294"/>
                  </a:lnTo>
                  <a:lnTo>
                    <a:pt x="435" y="1293"/>
                  </a:lnTo>
                  <a:lnTo>
                    <a:pt x="436" y="1293"/>
                  </a:lnTo>
                  <a:lnTo>
                    <a:pt x="436" y="1294"/>
                  </a:lnTo>
                  <a:lnTo>
                    <a:pt x="436" y="1293"/>
                  </a:lnTo>
                  <a:lnTo>
                    <a:pt x="436" y="1292"/>
                  </a:lnTo>
                  <a:lnTo>
                    <a:pt x="438" y="1292"/>
                  </a:lnTo>
                  <a:lnTo>
                    <a:pt x="438" y="1293"/>
                  </a:lnTo>
                  <a:lnTo>
                    <a:pt x="438" y="1294"/>
                  </a:lnTo>
                  <a:lnTo>
                    <a:pt x="439" y="1294"/>
                  </a:lnTo>
                  <a:lnTo>
                    <a:pt x="440" y="1294"/>
                  </a:lnTo>
                  <a:lnTo>
                    <a:pt x="442" y="1294"/>
                  </a:lnTo>
                  <a:lnTo>
                    <a:pt x="442" y="1296"/>
                  </a:lnTo>
                  <a:lnTo>
                    <a:pt x="442" y="1297"/>
                  </a:lnTo>
                  <a:lnTo>
                    <a:pt x="440" y="1298"/>
                  </a:lnTo>
                  <a:lnTo>
                    <a:pt x="440" y="1300"/>
                  </a:lnTo>
                  <a:lnTo>
                    <a:pt x="439" y="1300"/>
                  </a:lnTo>
                  <a:lnTo>
                    <a:pt x="438" y="1300"/>
                  </a:lnTo>
                  <a:lnTo>
                    <a:pt x="438" y="1301"/>
                  </a:lnTo>
                  <a:lnTo>
                    <a:pt x="436" y="1301"/>
                  </a:lnTo>
                  <a:lnTo>
                    <a:pt x="436" y="1302"/>
                  </a:lnTo>
                  <a:lnTo>
                    <a:pt x="436" y="1304"/>
                  </a:lnTo>
                  <a:lnTo>
                    <a:pt x="436" y="1305"/>
                  </a:lnTo>
                  <a:lnTo>
                    <a:pt x="436" y="1306"/>
                  </a:lnTo>
                  <a:lnTo>
                    <a:pt x="436" y="1307"/>
                  </a:lnTo>
                  <a:lnTo>
                    <a:pt x="436" y="1309"/>
                  </a:lnTo>
                  <a:lnTo>
                    <a:pt x="435" y="1309"/>
                  </a:lnTo>
                  <a:lnTo>
                    <a:pt x="435" y="1310"/>
                  </a:lnTo>
                  <a:lnTo>
                    <a:pt x="434" y="1310"/>
                  </a:lnTo>
                  <a:lnTo>
                    <a:pt x="434" y="1311"/>
                  </a:lnTo>
                  <a:lnTo>
                    <a:pt x="432" y="1311"/>
                  </a:lnTo>
                  <a:lnTo>
                    <a:pt x="434" y="1311"/>
                  </a:lnTo>
                  <a:lnTo>
                    <a:pt x="434" y="1313"/>
                  </a:lnTo>
                  <a:lnTo>
                    <a:pt x="434" y="1314"/>
                  </a:lnTo>
                  <a:lnTo>
                    <a:pt x="434" y="1315"/>
                  </a:lnTo>
                  <a:lnTo>
                    <a:pt x="434" y="1317"/>
                  </a:lnTo>
                  <a:lnTo>
                    <a:pt x="434" y="1318"/>
                  </a:lnTo>
                  <a:lnTo>
                    <a:pt x="434" y="1321"/>
                  </a:lnTo>
                  <a:lnTo>
                    <a:pt x="435" y="1321"/>
                  </a:lnTo>
                  <a:lnTo>
                    <a:pt x="435" y="1322"/>
                  </a:lnTo>
                  <a:lnTo>
                    <a:pt x="436" y="1322"/>
                  </a:lnTo>
                  <a:lnTo>
                    <a:pt x="438" y="1322"/>
                  </a:lnTo>
                  <a:lnTo>
                    <a:pt x="438" y="1323"/>
                  </a:lnTo>
                  <a:lnTo>
                    <a:pt x="439" y="1323"/>
                  </a:lnTo>
                  <a:lnTo>
                    <a:pt x="439" y="1324"/>
                  </a:lnTo>
                  <a:lnTo>
                    <a:pt x="438" y="1324"/>
                  </a:lnTo>
                  <a:lnTo>
                    <a:pt x="439" y="1324"/>
                  </a:lnTo>
                  <a:lnTo>
                    <a:pt x="438" y="1324"/>
                  </a:lnTo>
                  <a:lnTo>
                    <a:pt x="438" y="1326"/>
                  </a:lnTo>
                  <a:lnTo>
                    <a:pt x="438" y="1327"/>
                  </a:lnTo>
                  <a:lnTo>
                    <a:pt x="439" y="1327"/>
                  </a:lnTo>
                  <a:lnTo>
                    <a:pt x="439" y="1328"/>
                  </a:lnTo>
                  <a:lnTo>
                    <a:pt x="439" y="1330"/>
                  </a:lnTo>
                  <a:lnTo>
                    <a:pt x="438" y="1330"/>
                  </a:lnTo>
                  <a:lnTo>
                    <a:pt x="438" y="1328"/>
                  </a:lnTo>
                  <a:lnTo>
                    <a:pt x="436" y="1328"/>
                  </a:lnTo>
                  <a:lnTo>
                    <a:pt x="436" y="1330"/>
                  </a:lnTo>
                  <a:lnTo>
                    <a:pt x="436" y="1328"/>
                  </a:lnTo>
                  <a:lnTo>
                    <a:pt x="436" y="1330"/>
                  </a:lnTo>
                  <a:lnTo>
                    <a:pt x="435" y="1330"/>
                  </a:lnTo>
                  <a:lnTo>
                    <a:pt x="435" y="1331"/>
                  </a:lnTo>
                  <a:lnTo>
                    <a:pt x="435" y="1332"/>
                  </a:lnTo>
                  <a:lnTo>
                    <a:pt x="434" y="1332"/>
                  </a:lnTo>
                  <a:lnTo>
                    <a:pt x="435" y="1332"/>
                  </a:lnTo>
                  <a:lnTo>
                    <a:pt x="435" y="1334"/>
                  </a:lnTo>
                  <a:lnTo>
                    <a:pt x="435" y="1335"/>
                  </a:lnTo>
                  <a:lnTo>
                    <a:pt x="435" y="1336"/>
                  </a:lnTo>
                  <a:lnTo>
                    <a:pt x="434" y="1336"/>
                  </a:lnTo>
                  <a:lnTo>
                    <a:pt x="432" y="1338"/>
                  </a:lnTo>
                  <a:lnTo>
                    <a:pt x="431" y="1338"/>
                  </a:lnTo>
                  <a:lnTo>
                    <a:pt x="430" y="1338"/>
                  </a:lnTo>
                  <a:lnTo>
                    <a:pt x="430" y="1336"/>
                  </a:lnTo>
                  <a:lnTo>
                    <a:pt x="429" y="1338"/>
                  </a:lnTo>
                  <a:lnTo>
                    <a:pt x="427" y="1338"/>
                  </a:lnTo>
                  <a:lnTo>
                    <a:pt x="427" y="1339"/>
                  </a:lnTo>
                  <a:lnTo>
                    <a:pt x="426" y="1339"/>
                  </a:lnTo>
                  <a:lnTo>
                    <a:pt x="426" y="1340"/>
                  </a:lnTo>
                  <a:lnTo>
                    <a:pt x="426" y="1341"/>
                  </a:lnTo>
                  <a:lnTo>
                    <a:pt x="426" y="1343"/>
                  </a:lnTo>
                  <a:lnTo>
                    <a:pt x="426" y="1344"/>
                  </a:lnTo>
                  <a:lnTo>
                    <a:pt x="426" y="1345"/>
                  </a:lnTo>
                  <a:lnTo>
                    <a:pt x="427" y="1347"/>
                  </a:lnTo>
                  <a:lnTo>
                    <a:pt x="427" y="1348"/>
                  </a:lnTo>
                  <a:lnTo>
                    <a:pt x="427" y="1349"/>
                  </a:lnTo>
                  <a:lnTo>
                    <a:pt x="426" y="1348"/>
                  </a:lnTo>
                  <a:lnTo>
                    <a:pt x="426" y="1349"/>
                  </a:lnTo>
                  <a:lnTo>
                    <a:pt x="425" y="1349"/>
                  </a:lnTo>
                  <a:lnTo>
                    <a:pt x="425" y="1348"/>
                  </a:lnTo>
                  <a:lnTo>
                    <a:pt x="423" y="1347"/>
                  </a:lnTo>
                  <a:lnTo>
                    <a:pt x="422" y="1347"/>
                  </a:lnTo>
                  <a:lnTo>
                    <a:pt x="422" y="1348"/>
                  </a:lnTo>
                  <a:lnTo>
                    <a:pt x="423" y="1348"/>
                  </a:lnTo>
                  <a:lnTo>
                    <a:pt x="422" y="1348"/>
                  </a:lnTo>
                  <a:lnTo>
                    <a:pt x="422" y="1349"/>
                  </a:lnTo>
                  <a:lnTo>
                    <a:pt x="421"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7" y="1353"/>
                  </a:lnTo>
                  <a:lnTo>
                    <a:pt x="417" y="1352"/>
                  </a:lnTo>
                  <a:lnTo>
                    <a:pt x="417" y="1353"/>
                  </a:lnTo>
                  <a:lnTo>
                    <a:pt x="415" y="1353"/>
                  </a:lnTo>
                  <a:lnTo>
                    <a:pt x="415" y="1355"/>
                  </a:lnTo>
                  <a:lnTo>
                    <a:pt x="414" y="1355"/>
                  </a:lnTo>
                  <a:lnTo>
                    <a:pt x="415" y="1356"/>
                  </a:lnTo>
                  <a:lnTo>
                    <a:pt x="417" y="1357"/>
                  </a:lnTo>
                  <a:lnTo>
                    <a:pt x="415" y="1357"/>
                  </a:lnTo>
                  <a:lnTo>
                    <a:pt x="415" y="1358"/>
                  </a:lnTo>
                  <a:lnTo>
                    <a:pt x="414" y="1358"/>
                  </a:lnTo>
                  <a:lnTo>
                    <a:pt x="414" y="1357"/>
                  </a:lnTo>
                  <a:lnTo>
                    <a:pt x="413" y="1358"/>
                  </a:lnTo>
                  <a:lnTo>
                    <a:pt x="413" y="1357"/>
                  </a:lnTo>
                  <a:lnTo>
                    <a:pt x="414" y="1357"/>
                  </a:lnTo>
                  <a:lnTo>
                    <a:pt x="413" y="1357"/>
                  </a:lnTo>
                  <a:lnTo>
                    <a:pt x="412" y="1357"/>
                  </a:lnTo>
                  <a:lnTo>
                    <a:pt x="412" y="1356"/>
                  </a:lnTo>
                  <a:lnTo>
                    <a:pt x="410" y="1356"/>
                  </a:lnTo>
                  <a:lnTo>
                    <a:pt x="410" y="1357"/>
                  </a:lnTo>
                  <a:lnTo>
                    <a:pt x="410" y="1358"/>
                  </a:lnTo>
                  <a:lnTo>
                    <a:pt x="412" y="1358"/>
                  </a:lnTo>
                  <a:lnTo>
                    <a:pt x="410" y="1358"/>
                  </a:lnTo>
                  <a:lnTo>
                    <a:pt x="410" y="1360"/>
                  </a:lnTo>
                  <a:lnTo>
                    <a:pt x="409" y="1360"/>
                  </a:lnTo>
                  <a:lnTo>
                    <a:pt x="410" y="1360"/>
                  </a:lnTo>
                  <a:lnTo>
                    <a:pt x="409" y="1360"/>
                  </a:lnTo>
                  <a:lnTo>
                    <a:pt x="409" y="1361"/>
                  </a:lnTo>
                  <a:lnTo>
                    <a:pt x="410" y="1361"/>
                  </a:lnTo>
                  <a:lnTo>
                    <a:pt x="410" y="1362"/>
                  </a:lnTo>
                  <a:lnTo>
                    <a:pt x="409" y="1362"/>
                  </a:lnTo>
                  <a:lnTo>
                    <a:pt x="409" y="1364"/>
                  </a:lnTo>
                  <a:lnTo>
                    <a:pt x="410" y="1364"/>
                  </a:lnTo>
                  <a:lnTo>
                    <a:pt x="410" y="1362"/>
                  </a:lnTo>
                  <a:lnTo>
                    <a:pt x="412" y="1364"/>
                  </a:lnTo>
                  <a:lnTo>
                    <a:pt x="412" y="1365"/>
                  </a:lnTo>
                  <a:lnTo>
                    <a:pt x="410" y="1365"/>
                  </a:lnTo>
                  <a:lnTo>
                    <a:pt x="412" y="1365"/>
                  </a:lnTo>
                  <a:lnTo>
                    <a:pt x="412" y="1364"/>
                  </a:lnTo>
                  <a:lnTo>
                    <a:pt x="413" y="1364"/>
                  </a:lnTo>
                  <a:lnTo>
                    <a:pt x="413" y="1365"/>
                  </a:lnTo>
                  <a:lnTo>
                    <a:pt x="412" y="1365"/>
                  </a:lnTo>
                  <a:lnTo>
                    <a:pt x="412" y="1366"/>
                  </a:lnTo>
                  <a:lnTo>
                    <a:pt x="412" y="1365"/>
                  </a:lnTo>
                  <a:lnTo>
                    <a:pt x="410" y="1365"/>
                  </a:lnTo>
                  <a:lnTo>
                    <a:pt x="410" y="1366"/>
                  </a:lnTo>
                  <a:lnTo>
                    <a:pt x="412" y="1366"/>
                  </a:lnTo>
                  <a:lnTo>
                    <a:pt x="412" y="1368"/>
                  </a:lnTo>
                  <a:lnTo>
                    <a:pt x="410" y="1368"/>
                  </a:lnTo>
                  <a:lnTo>
                    <a:pt x="410" y="1366"/>
                  </a:lnTo>
                  <a:lnTo>
                    <a:pt x="410" y="1368"/>
                  </a:lnTo>
                  <a:lnTo>
                    <a:pt x="410" y="1366"/>
                  </a:lnTo>
                  <a:lnTo>
                    <a:pt x="409" y="1366"/>
                  </a:lnTo>
                  <a:lnTo>
                    <a:pt x="409" y="1368"/>
                  </a:lnTo>
                  <a:lnTo>
                    <a:pt x="408" y="1368"/>
                  </a:lnTo>
                  <a:lnTo>
                    <a:pt x="406" y="1368"/>
                  </a:lnTo>
                  <a:lnTo>
                    <a:pt x="406" y="1366"/>
                  </a:lnTo>
                  <a:lnTo>
                    <a:pt x="406" y="1368"/>
                  </a:lnTo>
                  <a:lnTo>
                    <a:pt x="408" y="1368"/>
                  </a:lnTo>
                  <a:lnTo>
                    <a:pt x="408" y="1369"/>
                  </a:lnTo>
                  <a:lnTo>
                    <a:pt x="406" y="1369"/>
                  </a:lnTo>
                  <a:lnTo>
                    <a:pt x="406" y="1368"/>
                  </a:lnTo>
                  <a:lnTo>
                    <a:pt x="406" y="1369"/>
                  </a:lnTo>
                  <a:lnTo>
                    <a:pt x="405" y="1369"/>
                  </a:lnTo>
                  <a:lnTo>
                    <a:pt x="405" y="1370"/>
                  </a:lnTo>
                  <a:lnTo>
                    <a:pt x="405" y="1372"/>
                  </a:lnTo>
                  <a:lnTo>
                    <a:pt x="404" y="1372"/>
                  </a:lnTo>
                  <a:lnTo>
                    <a:pt x="404" y="1373"/>
                  </a:lnTo>
                  <a:lnTo>
                    <a:pt x="404" y="1374"/>
                  </a:lnTo>
                  <a:lnTo>
                    <a:pt x="404" y="1376"/>
                  </a:lnTo>
                  <a:lnTo>
                    <a:pt x="402" y="1376"/>
                  </a:lnTo>
                  <a:lnTo>
                    <a:pt x="402" y="1374"/>
                  </a:lnTo>
                  <a:lnTo>
                    <a:pt x="401" y="1374"/>
                  </a:lnTo>
                  <a:lnTo>
                    <a:pt x="401" y="1376"/>
                  </a:lnTo>
                  <a:lnTo>
                    <a:pt x="402" y="1376"/>
                  </a:lnTo>
                  <a:lnTo>
                    <a:pt x="401" y="1376"/>
                  </a:lnTo>
                  <a:lnTo>
                    <a:pt x="401" y="1377"/>
                  </a:lnTo>
                  <a:lnTo>
                    <a:pt x="401" y="1376"/>
                  </a:lnTo>
                  <a:lnTo>
                    <a:pt x="400" y="1376"/>
                  </a:lnTo>
                  <a:lnTo>
                    <a:pt x="400" y="1377"/>
                  </a:lnTo>
                  <a:lnTo>
                    <a:pt x="398" y="1378"/>
                  </a:lnTo>
                  <a:lnTo>
                    <a:pt x="400" y="1379"/>
                  </a:lnTo>
                  <a:lnTo>
                    <a:pt x="400" y="1381"/>
                  </a:lnTo>
                  <a:lnTo>
                    <a:pt x="398" y="1381"/>
                  </a:lnTo>
                  <a:lnTo>
                    <a:pt x="398" y="1382"/>
                  </a:lnTo>
                  <a:lnTo>
                    <a:pt x="398" y="1383"/>
                  </a:lnTo>
                  <a:lnTo>
                    <a:pt x="398" y="1385"/>
                  </a:lnTo>
                  <a:lnTo>
                    <a:pt x="397" y="1385"/>
                  </a:lnTo>
                  <a:lnTo>
                    <a:pt x="398" y="1385"/>
                  </a:lnTo>
                  <a:lnTo>
                    <a:pt x="398" y="1386"/>
                  </a:lnTo>
                  <a:lnTo>
                    <a:pt x="400" y="1386"/>
                  </a:lnTo>
                  <a:lnTo>
                    <a:pt x="400" y="1385"/>
                  </a:lnTo>
                  <a:lnTo>
                    <a:pt x="401" y="1385"/>
                  </a:lnTo>
                  <a:lnTo>
                    <a:pt x="402" y="1385"/>
                  </a:lnTo>
                  <a:lnTo>
                    <a:pt x="402" y="1386"/>
                  </a:lnTo>
                  <a:lnTo>
                    <a:pt x="402" y="1387"/>
                  </a:lnTo>
                  <a:lnTo>
                    <a:pt x="401" y="1387"/>
                  </a:lnTo>
                  <a:lnTo>
                    <a:pt x="400" y="1387"/>
                  </a:lnTo>
                  <a:lnTo>
                    <a:pt x="400" y="1389"/>
                  </a:lnTo>
                  <a:lnTo>
                    <a:pt x="398" y="1389"/>
                  </a:lnTo>
                  <a:lnTo>
                    <a:pt x="397" y="1389"/>
                  </a:lnTo>
                  <a:lnTo>
                    <a:pt x="397" y="1390"/>
                  </a:lnTo>
                  <a:lnTo>
                    <a:pt x="396" y="1390"/>
                  </a:lnTo>
                  <a:lnTo>
                    <a:pt x="396" y="1391"/>
                  </a:lnTo>
                  <a:lnTo>
                    <a:pt x="397" y="1391"/>
                  </a:lnTo>
                  <a:lnTo>
                    <a:pt x="397" y="1393"/>
                  </a:lnTo>
                  <a:lnTo>
                    <a:pt x="396" y="1393"/>
                  </a:lnTo>
                  <a:lnTo>
                    <a:pt x="396" y="1391"/>
                  </a:lnTo>
                  <a:lnTo>
                    <a:pt x="394" y="1391"/>
                  </a:lnTo>
                  <a:lnTo>
                    <a:pt x="394" y="1393"/>
                  </a:lnTo>
                  <a:lnTo>
                    <a:pt x="396" y="1393"/>
                  </a:lnTo>
                  <a:lnTo>
                    <a:pt x="397" y="1393"/>
                  </a:lnTo>
                  <a:lnTo>
                    <a:pt x="397" y="1394"/>
                  </a:lnTo>
                  <a:lnTo>
                    <a:pt x="397" y="1393"/>
                  </a:lnTo>
                  <a:lnTo>
                    <a:pt x="398" y="1393"/>
                  </a:lnTo>
                  <a:lnTo>
                    <a:pt x="398" y="1391"/>
                  </a:lnTo>
                  <a:lnTo>
                    <a:pt x="398" y="1393"/>
                  </a:lnTo>
                  <a:lnTo>
                    <a:pt x="398" y="1394"/>
                  </a:lnTo>
                  <a:lnTo>
                    <a:pt x="400"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4" y="1398"/>
                  </a:lnTo>
                  <a:lnTo>
                    <a:pt x="404" y="1399"/>
                  </a:lnTo>
                  <a:lnTo>
                    <a:pt x="404" y="1400"/>
                  </a:lnTo>
                  <a:lnTo>
                    <a:pt x="405" y="1400"/>
                  </a:lnTo>
                  <a:lnTo>
                    <a:pt x="405" y="1399"/>
                  </a:lnTo>
                  <a:lnTo>
                    <a:pt x="406" y="1399"/>
                  </a:lnTo>
                  <a:lnTo>
                    <a:pt x="406" y="1400"/>
                  </a:lnTo>
                  <a:lnTo>
                    <a:pt x="408" y="1400"/>
                  </a:lnTo>
                  <a:lnTo>
                    <a:pt x="408" y="1402"/>
                  </a:lnTo>
                  <a:lnTo>
                    <a:pt x="409" y="1402"/>
                  </a:lnTo>
                  <a:lnTo>
                    <a:pt x="409" y="1403"/>
                  </a:lnTo>
                  <a:lnTo>
                    <a:pt x="410" y="1403"/>
                  </a:lnTo>
                  <a:lnTo>
                    <a:pt x="410" y="1404"/>
                  </a:lnTo>
                  <a:lnTo>
                    <a:pt x="410" y="1406"/>
                  </a:lnTo>
                  <a:lnTo>
                    <a:pt x="412" y="1406"/>
                  </a:lnTo>
                  <a:lnTo>
                    <a:pt x="412" y="1407"/>
                  </a:lnTo>
                  <a:lnTo>
                    <a:pt x="413" y="1407"/>
                  </a:lnTo>
                  <a:lnTo>
                    <a:pt x="413" y="1408"/>
                  </a:lnTo>
                  <a:lnTo>
                    <a:pt x="412" y="1408"/>
                  </a:lnTo>
                  <a:lnTo>
                    <a:pt x="410" y="1408"/>
                  </a:lnTo>
                  <a:lnTo>
                    <a:pt x="410" y="1410"/>
                  </a:lnTo>
                  <a:lnTo>
                    <a:pt x="409" y="1410"/>
                  </a:lnTo>
                  <a:lnTo>
                    <a:pt x="410" y="1410"/>
                  </a:lnTo>
                  <a:lnTo>
                    <a:pt x="410" y="1411"/>
                  </a:lnTo>
                  <a:lnTo>
                    <a:pt x="410" y="1412"/>
                  </a:lnTo>
                  <a:lnTo>
                    <a:pt x="412" y="1412"/>
                  </a:lnTo>
                  <a:lnTo>
                    <a:pt x="412" y="1413"/>
                  </a:lnTo>
                  <a:lnTo>
                    <a:pt x="410" y="1413"/>
                  </a:lnTo>
                  <a:lnTo>
                    <a:pt x="410" y="1415"/>
                  </a:lnTo>
                  <a:lnTo>
                    <a:pt x="410" y="1416"/>
                  </a:lnTo>
                  <a:lnTo>
                    <a:pt x="412" y="1416"/>
                  </a:lnTo>
                  <a:lnTo>
                    <a:pt x="412" y="1417"/>
                  </a:lnTo>
                  <a:lnTo>
                    <a:pt x="410" y="1417"/>
                  </a:lnTo>
                  <a:lnTo>
                    <a:pt x="410" y="1419"/>
                  </a:lnTo>
                  <a:lnTo>
                    <a:pt x="410" y="1420"/>
                  </a:lnTo>
                  <a:lnTo>
                    <a:pt x="409" y="1420"/>
                  </a:lnTo>
                  <a:lnTo>
                    <a:pt x="409" y="1421"/>
                  </a:lnTo>
                  <a:lnTo>
                    <a:pt x="410" y="1421"/>
                  </a:lnTo>
                  <a:lnTo>
                    <a:pt x="410" y="1423"/>
                  </a:lnTo>
                  <a:lnTo>
                    <a:pt x="410" y="1424"/>
                  </a:lnTo>
                  <a:lnTo>
                    <a:pt x="409" y="1424"/>
                  </a:lnTo>
                  <a:lnTo>
                    <a:pt x="410" y="1425"/>
                  </a:lnTo>
                  <a:lnTo>
                    <a:pt x="409" y="1425"/>
                  </a:lnTo>
                  <a:lnTo>
                    <a:pt x="408" y="1425"/>
                  </a:lnTo>
                  <a:lnTo>
                    <a:pt x="408" y="1427"/>
                  </a:lnTo>
                  <a:lnTo>
                    <a:pt x="409" y="1427"/>
                  </a:lnTo>
                  <a:lnTo>
                    <a:pt x="408" y="1427"/>
                  </a:lnTo>
                  <a:lnTo>
                    <a:pt x="408" y="1428"/>
                  </a:lnTo>
                  <a:lnTo>
                    <a:pt x="408" y="1429"/>
                  </a:lnTo>
                  <a:lnTo>
                    <a:pt x="408" y="1430"/>
                  </a:lnTo>
                  <a:lnTo>
                    <a:pt x="409" y="1430"/>
                  </a:lnTo>
                  <a:lnTo>
                    <a:pt x="409" y="1432"/>
                  </a:lnTo>
                  <a:lnTo>
                    <a:pt x="408" y="1433"/>
                  </a:lnTo>
                  <a:lnTo>
                    <a:pt x="408" y="1434"/>
                  </a:lnTo>
                  <a:lnTo>
                    <a:pt x="408" y="1436"/>
                  </a:lnTo>
                  <a:lnTo>
                    <a:pt x="406" y="1437"/>
                  </a:lnTo>
                  <a:lnTo>
                    <a:pt x="405" y="1437"/>
                  </a:lnTo>
                  <a:lnTo>
                    <a:pt x="404" y="1437"/>
                  </a:lnTo>
                  <a:lnTo>
                    <a:pt x="404" y="1436"/>
                  </a:lnTo>
                  <a:lnTo>
                    <a:pt x="402" y="1436"/>
                  </a:lnTo>
                  <a:lnTo>
                    <a:pt x="402" y="1434"/>
                  </a:lnTo>
                  <a:lnTo>
                    <a:pt x="401" y="1433"/>
                  </a:lnTo>
                  <a:lnTo>
                    <a:pt x="401" y="1432"/>
                  </a:lnTo>
                  <a:lnTo>
                    <a:pt x="400" y="1432"/>
                  </a:lnTo>
                  <a:lnTo>
                    <a:pt x="400" y="1430"/>
                  </a:lnTo>
                  <a:lnTo>
                    <a:pt x="398" y="1430"/>
                  </a:lnTo>
                  <a:lnTo>
                    <a:pt x="398" y="1429"/>
                  </a:lnTo>
                  <a:lnTo>
                    <a:pt x="397" y="1429"/>
                  </a:lnTo>
                  <a:lnTo>
                    <a:pt x="397" y="1428"/>
                  </a:lnTo>
                  <a:lnTo>
                    <a:pt x="396" y="1428"/>
                  </a:lnTo>
                  <a:lnTo>
                    <a:pt x="396" y="1427"/>
                  </a:lnTo>
                  <a:lnTo>
                    <a:pt x="394" y="1427"/>
                  </a:lnTo>
                  <a:lnTo>
                    <a:pt x="394" y="1425"/>
                  </a:lnTo>
                  <a:lnTo>
                    <a:pt x="393" y="1425"/>
                  </a:lnTo>
                  <a:lnTo>
                    <a:pt x="392" y="1425"/>
                  </a:lnTo>
                  <a:lnTo>
                    <a:pt x="392" y="1424"/>
                  </a:lnTo>
                  <a:lnTo>
                    <a:pt x="391" y="1424"/>
                  </a:lnTo>
                  <a:lnTo>
                    <a:pt x="391" y="1423"/>
                  </a:lnTo>
                  <a:lnTo>
                    <a:pt x="391" y="1424"/>
                  </a:lnTo>
                  <a:lnTo>
                    <a:pt x="389" y="1424"/>
                  </a:lnTo>
                  <a:lnTo>
                    <a:pt x="389" y="1423"/>
                  </a:lnTo>
                  <a:lnTo>
                    <a:pt x="388" y="1423"/>
                  </a:lnTo>
                  <a:lnTo>
                    <a:pt x="387" y="1423"/>
                  </a:lnTo>
                  <a:lnTo>
                    <a:pt x="385" y="1423"/>
                  </a:lnTo>
                  <a:lnTo>
                    <a:pt x="384" y="1423"/>
                  </a:lnTo>
                  <a:lnTo>
                    <a:pt x="384" y="1421"/>
                  </a:lnTo>
                  <a:lnTo>
                    <a:pt x="384" y="1420"/>
                  </a:lnTo>
                  <a:lnTo>
                    <a:pt x="383" y="1420"/>
                  </a:lnTo>
                  <a:lnTo>
                    <a:pt x="383" y="1419"/>
                  </a:lnTo>
                  <a:lnTo>
                    <a:pt x="383" y="1417"/>
                  </a:lnTo>
                  <a:lnTo>
                    <a:pt x="384" y="1417"/>
                  </a:lnTo>
                  <a:lnTo>
                    <a:pt x="384" y="1416"/>
                  </a:lnTo>
                  <a:lnTo>
                    <a:pt x="384" y="1415"/>
                  </a:lnTo>
                  <a:lnTo>
                    <a:pt x="383" y="1415"/>
                  </a:lnTo>
                  <a:lnTo>
                    <a:pt x="383" y="1413"/>
                  </a:lnTo>
                  <a:lnTo>
                    <a:pt x="383" y="1412"/>
                  </a:lnTo>
                  <a:lnTo>
                    <a:pt x="381" y="1412"/>
                  </a:lnTo>
                  <a:lnTo>
                    <a:pt x="381" y="1411"/>
                  </a:lnTo>
                  <a:lnTo>
                    <a:pt x="380" y="1411"/>
                  </a:lnTo>
                  <a:lnTo>
                    <a:pt x="380" y="1410"/>
                  </a:lnTo>
                  <a:lnTo>
                    <a:pt x="379" y="1410"/>
                  </a:lnTo>
                  <a:lnTo>
                    <a:pt x="379" y="1408"/>
                  </a:lnTo>
                  <a:lnTo>
                    <a:pt x="377" y="1408"/>
                  </a:lnTo>
                  <a:lnTo>
                    <a:pt x="376" y="1408"/>
                  </a:lnTo>
                  <a:lnTo>
                    <a:pt x="376" y="1407"/>
                  </a:lnTo>
                  <a:lnTo>
                    <a:pt x="375" y="1407"/>
                  </a:lnTo>
                  <a:lnTo>
                    <a:pt x="375" y="1406"/>
                  </a:lnTo>
                  <a:lnTo>
                    <a:pt x="374" y="1406"/>
                  </a:lnTo>
                  <a:lnTo>
                    <a:pt x="372" y="1406"/>
                  </a:lnTo>
                  <a:lnTo>
                    <a:pt x="371" y="1406"/>
                  </a:lnTo>
                  <a:lnTo>
                    <a:pt x="371" y="1404"/>
                  </a:lnTo>
                  <a:lnTo>
                    <a:pt x="370" y="1406"/>
                  </a:lnTo>
                  <a:lnTo>
                    <a:pt x="370" y="1404"/>
                  </a:lnTo>
                  <a:lnTo>
                    <a:pt x="368" y="1404"/>
                  </a:lnTo>
                  <a:lnTo>
                    <a:pt x="367" y="1404"/>
                  </a:lnTo>
                  <a:lnTo>
                    <a:pt x="366" y="1404"/>
                  </a:lnTo>
                  <a:lnTo>
                    <a:pt x="366" y="1403"/>
                  </a:lnTo>
                  <a:lnTo>
                    <a:pt x="364" y="1403"/>
                  </a:lnTo>
                  <a:lnTo>
                    <a:pt x="363" y="1402"/>
                  </a:lnTo>
                  <a:lnTo>
                    <a:pt x="362" y="1402"/>
                  </a:lnTo>
                  <a:lnTo>
                    <a:pt x="360" y="1402"/>
                  </a:lnTo>
                  <a:lnTo>
                    <a:pt x="359" y="1402"/>
                  </a:lnTo>
                  <a:lnTo>
                    <a:pt x="359" y="1403"/>
                  </a:lnTo>
                  <a:lnTo>
                    <a:pt x="358" y="1403"/>
                  </a:lnTo>
                  <a:lnTo>
                    <a:pt x="357" y="1403"/>
                  </a:lnTo>
                  <a:lnTo>
                    <a:pt x="337" y="1411"/>
                  </a:lnTo>
                  <a:lnTo>
                    <a:pt x="336" y="1410"/>
                  </a:lnTo>
                  <a:lnTo>
                    <a:pt x="334" y="1410"/>
                  </a:lnTo>
                  <a:lnTo>
                    <a:pt x="334" y="1408"/>
                  </a:lnTo>
                  <a:lnTo>
                    <a:pt x="333" y="1407"/>
                  </a:lnTo>
                  <a:lnTo>
                    <a:pt x="332" y="1407"/>
                  </a:lnTo>
                  <a:lnTo>
                    <a:pt x="332" y="1406"/>
                  </a:lnTo>
                  <a:lnTo>
                    <a:pt x="332" y="1404"/>
                  </a:lnTo>
                  <a:lnTo>
                    <a:pt x="330" y="1403"/>
                  </a:lnTo>
                  <a:lnTo>
                    <a:pt x="329" y="1402"/>
                  </a:lnTo>
                  <a:lnTo>
                    <a:pt x="328" y="1400"/>
                  </a:lnTo>
                  <a:lnTo>
                    <a:pt x="326" y="1400"/>
                  </a:lnTo>
                  <a:lnTo>
                    <a:pt x="326" y="1399"/>
                  </a:lnTo>
                  <a:lnTo>
                    <a:pt x="328" y="1398"/>
                  </a:lnTo>
                  <a:lnTo>
                    <a:pt x="329" y="1396"/>
                  </a:lnTo>
                  <a:lnTo>
                    <a:pt x="329" y="1395"/>
                  </a:lnTo>
                  <a:lnTo>
                    <a:pt x="330" y="1394"/>
                  </a:lnTo>
                  <a:lnTo>
                    <a:pt x="330" y="1393"/>
                  </a:lnTo>
                  <a:lnTo>
                    <a:pt x="330" y="1391"/>
                  </a:lnTo>
                  <a:lnTo>
                    <a:pt x="330" y="1390"/>
                  </a:lnTo>
                  <a:lnTo>
                    <a:pt x="332" y="1390"/>
                  </a:lnTo>
                  <a:lnTo>
                    <a:pt x="332" y="1389"/>
                  </a:lnTo>
                  <a:lnTo>
                    <a:pt x="332" y="1387"/>
                  </a:lnTo>
                  <a:lnTo>
                    <a:pt x="333" y="1386"/>
                  </a:lnTo>
                  <a:lnTo>
                    <a:pt x="334" y="1386"/>
                  </a:lnTo>
                  <a:lnTo>
                    <a:pt x="336" y="1385"/>
                  </a:lnTo>
                  <a:lnTo>
                    <a:pt x="336" y="1383"/>
                  </a:lnTo>
                  <a:lnTo>
                    <a:pt x="336" y="1382"/>
                  </a:lnTo>
                  <a:lnTo>
                    <a:pt x="337" y="1382"/>
                  </a:lnTo>
                  <a:lnTo>
                    <a:pt x="338" y="1382"/>
                  </a:lnTo>
                  <a:lnTo>
                    <a:pt x="338" y="1381"/>
                  </a:lnTo>
                  <a:lnTo>
                    <a:pt x="339" y="1381"/>
                  </a:lnTo>
                  <a:lnTo>
                    <a:pt x="341" y="1381"/>
                  </a:lnTo>
                  <a:lnTo>
                    <a:pt x="342" y="1381"/>
                  </a:lnTo>
                  <a:lnTo>
                    <a:pt x="343" y="1381"/>
                  </a:lnTo>
                  <a:lnTo>
                    <a:pt x="343" y="1379"/>
                  </a:lnTo>
                  <a:lnTo>
                    <a:pt x="345" y="1379"/>
                  </a:lnTo>
                  <a:lnTo>
                    <a:pt x="345" y="1378"/>
                  </a:lnTo>
                  <a:lnTo>
                    <a:pt x="346" y="1378"/>
                  </a:lnTo>
                  <a:lnTo>
                    <a:pt x="346" y="1377"/>
                  </a:lnTo>
                  <a:lnTo>
                    <a:pt x="347" y="1377"/>
                  </a:lnTo>
                  <a:lnTo>
                    <a:pt x="347" y="1376"/>
                  </a:lnTo>
                  <a:lnTo>
                    <a:pt x="349" y="1376"/>
                  </a:lnTo>
                  <a:lnTo>
                    <a:pt x="349" y="1374"/>
                  </a:lnTo>
                  <a:lnTo>
                    <a:pt x="347" y="1374"/>
                  </a:lnTo>
                  <a:lnTo>
                    <a:pt x="346" y="1376"/>
                  </a:lnTo>
                  <a:lnTo>
                    <a:pt x="346" y="1374"/>
                  </a:lnTo>
                  <a:lnTo>
                    <a:pt x="345" y="1374"/>
                  </a:lnTo>
                  <a:lnTo>
                    <a:pt x="345" y="1373"/>
                  </a:lnTo>
                  <a:lnTo>
                    <a:pt x="343" y="1373"/>
                  </a:lnTo>
                  <a:lnTo>
                    <a:pt x="342" y="1373"/>
                  </a:lnTo>
                  <a:lnTo>
                    <a:pt x="341" y="1373"/>
                  </a:lnTo>
                  <a:lnTo>
                    <a:pt x="339" y="1373"/>
                  </a:lnTo>
                  <a:lnTo>
                    <a:pt x="339" y="1372"/>
                  </a:lnTo>
                  <a:lnTo>
                    <a:pt x="338" y="1372"/>
                  </a:lnTo>
                  <a:lnTo>
                    <a:pt x="338" y="1370"/>
                  </a:lnTo>
                  <a:lnTo>
                    <a:pt x="337" y="1370"/>
                  </a:lnTo>
                  <a:lnTo>
                    <a:pt x="336" y="1370"/>
                  </a:lnTo>
                  <a:lnTo>
                    <a:pt x="336" y="1369"/>
                  </a:lnTo>
                  <a:lnTo>
                    <a:pt x="336" y="1368"/>
                  </a:lnTo>
                  <a:lnTo>
                    <a:pt x="334" y="1368"/>
                  </a:lnTo>
                  <a:lnTo>
                    <a:pt x="333" y="1366"/>
                  </a:lnTo>
                  <a:lnTo>
                    <a:pt x="333" y="1365"/>
                  </a:lnTo>
                  <a:lnTo>
                    <a:pt x="332" y="1365"/>
                  </a:lnTo>
                  <a:lnTo>
                    <a:pt x="332" y="1366"/>
                  </a:lnTo>
                  <a:lnTo>
                    <a:pt x="332" y="1365"/>
                  </a:lnTo>
                  <a:lnTo>
                    <a:pt x="330" y="1365"/>
                  </a:lnTo>
                  <a:lnTo>
                    <a:pt x="329" y="1365"/>
                  </a:lnTo>
                  <a:lnTo>
                    <a:pt x="329" y="1364"/>
                  </a:lnTo>
                  <a:lnTo>
                    <a:pt x="329" y="1362"/>
                  </a:lnTo>
                  <a:lnTo>
                    <a:pt x="328" y="1362"/>
                  </a:lnTo>
                  <a:lnTo>
                    <a:pt x="326" y="1362"/>
                  </a:lnTo>
                  <a:lnTo>
                    <a:pt x="326" y="1361"/>
                  </a:lnTo>
                  <a:lnTo>
                    <a:pt x="325" y="1361"/>
                  </a:lnTo>
                  <a:lnTo>
                    <a:pt x="324" y="1361"/>
                  </a:lnTo>
                  <a:lnTo>
                    <a:pt x="324" y="1360"/>
                  </a:lnTo>
                  <a:lnTo>
                    <a:pt x="322" y="1360"/>
                  </a:lnTo>
                  <a:lnTo>
                    <a:pt x="321" y="1360"/>
                  </a:lnTo>
                  <a:lnTo>
                    <a:pt x="320" y="1358"/>
                  </a:lnTo>
                  <a:lnTo>
                    <a:pt x="319" y="1358"/>
                  </a:lnTo>
                  <a:lnTo>
                    <a:pt x="317" y="1358"/>
                  </a:lnTo>
                  <a:lnTo>
                    <a:pt x="317" y="1357"/>
                  </a:lnTo>
                  <a:lnTo>
                    <a:pt x="316" y="1357"/>
                  </a:lnTo>
                  <a:lnTo>
                    <a:pt x="315" y="1357"/>
                  </a:lnTo>
                  <a:lnTo>
                    <a:pt x="313" y="1356"/>
                  </a:lnTo>
                  <a:lnTo>
                    <a:pt x="313" y="1355"/>
                  </a:lnTo>
                  <a:lnTo>
                    <a:pt x="307" y="1349"/>
                  </a:lnTo>
                  <a:lnTo>
                    <a:pt x="305" y="1349"/>
                  </a:lnTo>
                  <a:lnTo>
                    <a:pt x="300" y="1345"/>
                  </a:lnTo>
                  <a:lnTo>
                    <a:pt x="296" y="1341"/>
                  </a:lnTo>
                  <a:lnTo>
                    <a:pt x="295" y="1341"/>
                  </a:lnTo>
                  <a:lnTo>
                    <a:pt x="292" y="1339"/>
                  </a:lnTo>
                  <a:lnTo>
                    <a:pt x="288" y="1336"/>
                  </a:lnTo>
                  <a:lnTo>
                    <a:pt x="286" y="1334"/>
                  </a:lnTo>
                  <a:lnTo>
                    <a:pt x="283" y="1336"/>
                  </a:lnTo>
                  <a:lnTo>
                    <a:pt x="277" y="1340"/>
                  </a:lnTo>
                  <a:lnTo>
                    <a:pt x="270" y="1344"/>
                  </a:lnTo>
                  <a:lnTo>
                    <a:pt x="265" y="1348"/>
                  </a:lnTo>
                  <a:lnTo>
                    <a:pt x="264" y="1349"/>
                  </a:lnTo>
                  <a:lnTo>
                    <a:pt x="264" y="1347"/>
                  </a:lnTo>
                  <a:lnTo>
                    <a:pt x="262" y="1343"/>
                  </a:lnTo>
                  <a:lnTo>
                    <a:pt x="262" y="1341"/>
                  </a:lnTo>
                  <a:lnTo>
                    <a:pt x="262" y="1340"/>
                  </a:lnTo>
                  <a:lnTo>
                    <a:pt x="262" y="1336"/>
                  </a:lnTo>
                  <a:lnTo>
                    <a:pt x="261" y="1334"/>
                  </a:lnTo>
                  <a:lnTo>
                    <a:pt x="260" y="1324"/>
                  </a:lnTo>
                  <a:lnTo>
                    <a:pt x="258" y="1313"/>
                  </a:lnTo>
                  <a:lnTo>
                    <a:pt x="258" y="1311"/>
                  </a:lnTo>
                  <a:lnTo>
                    <a:pt x="258" y="1309"/>
                  </a:lnTo>
                  <a:lnTo>
                    <a:pt x="256" y="1307"/>
                  </a:lnTo>
                  <a:lnTo>
                    <a:pt x="252" y="1306"/>
                  </a:lnTo>
                  <a:lnTo>
                    <a:pt x="250" y="1305"/>
                  </a:lnTo>
                  <a:lnTo>
                    <a:pt x="249" y="1305"/>
                  </a:lnTo>
                  <a:lnTo>
                    <a:pt x="249" y="1304"/>
                  </a:lnTo>
                  <a:lnTo>
                    <a:pt x="248" y="1302"/>
                  </a:lnTo>
                  <a:lnTo>
                    <a:pt x="246" y="1301"/>
                  </a:lnTo>
                  <a:lnTo>
                    <a:pt x="245" y="1301"/>
                  </a:lnTo>
                  <a:lnTo>
                    <a:pt x="244" y="1301"/>
                  </a:lnTo>
                  <a:lnTo>
                    <a:pt x="237" y="1300"/>
                  </a:lnTo>
                  <a:lnTo>
                    <a:pt x="231" y="1298"/>
                  </a:lnTo>
                  <a:lnTo>
                    <a:pt x="228" y="1300"/>
                  </a:lnTo>
                  <a:lnTo>
                    <a:pt x="223" y="1302"/>
                  </a:lnTo>
                  <a:lnTo>
                    <a:pt x="220" y="1304"/>
                  </a:lnTo>
                  <a:lnTo>
                    <a:pt x="219" y="1304"/>
                  </a:lnTo>
                  <a:lnTo>
                    <a:pt x="218" y="1304"/>
                  </a:lnTo>
                  <a:lnTo>
                    <a:pt x="218" y="1305"/>
                  </a:lnTo>
                  <a:lnTo>
                    <a:pt x="216" y="1305"/>
                  </a:lnTo>
                  <a:lnTo>
                    <a:pt x="216" y="1304"/>
                  </a:lnTo>
                  <a:lnTo>
                    <a:pt x="215" y="1304"/>
                  </a:lnTo>
                  <a:lnTo>
                    <a:pt x="212" y="1304"/>
                  </a:lnTo>
                  <a:lnTo>
                    <a:pt x="211" y="1304"/>
                  </a:lnTo>
                  <a:lnTo>
                    <a:pt x="207" y="1304"/>
                  </a:lnTo>
                  <a:lnTo>
                    <a:pt x="206" y="1304"/>
                  </a:lnTo>
                  <a:lnTo>
                    <a:pt x="206" y="1305"/>
                  </a:lnTo>
                  <a:lnTo>
                    <a:pt x="205" y="1305"/>
                  </a:lnTo>
                  <a:lnTo>
                    <a:pt x="203" y="1305"/>
                  </a:lnTo>
                  <a:lnTo>
                    <a:pt x="203" y="1306"/>
                  </a:lnTo>
                  <a:lnTo>
                    <a:pt x="202" y="1306"/>
                  </a:lnTo>
                  <a:lnTo>
                    <a:pt x="201" y="1306"/>
                  </a:lnTo>
                  <a:lnTo>
                    <a:pt x="199" y="1306"/>
                  </a:lnTo>
                  <a:lnTo>
                    <a:pt x="199" y="1305"/>
                  </a:lnTo>
                  <a:lnTo>
                    <a:pt x="199" y="1304"/>
                  </a:lnTo>
                  <a:lnTo>
                    <a:pt x="199" y="1302"/>
                  </a:lnTo>
                  <a:lnTo>
                    <a:pt x="198" y="1302"/>
                  </a:lnTo>
                  <a:lnTo>
                    <a:pt x="198" y="1301"/>
                  </a:lnTo>
                  <a:lnTo>
                    <a:pt x="198" y="1300"/>
                  </a:lnTo>
                  <a:lnTo>
                    <a:pt x="198" y="1298"/>
                  </a:lnTo>
                  <a:lnTo>
                    <a:pt x="198" y="1297"/>
                  </a:lnTo>
                  <a:lnTo>
                    <a:pt x="197" y="1297"/>
                  </a:lnTo>
                  <a:lnTo>
                    <a:pt x="198" y="1297"/>
                  </a:lnTo>
                  <a:lnTo>
                    <a:pt x="197" y="1297"/>
                  </a:lnTo>
                  <a:lnTo>
                    <a:pt x="197" y="1296"/>
                  </a:lnTo>
                  <a:lnTo>
                    <a:pt x="197" y="1294"/>
                  </a:lnTo>
                  <a:lnTo>
                    <a:pt x="195" y="1294"/>
                  </a:lnTo>
                  <a:lnTo>
                    <a:pt x="195" y="1293"/>
                  </a:lnTo>
                  <a:lnTo>
                    <a:pt x="195" y="1292"/>
                  </a:lnTo>
                  <a:lnTo>
                    <a:pt x="194" y="1292"/>
                  </a:lnTo>
                  <a:lnTo>
                    <a:pt x="194" y="1290"/>
                  </a:lnTo>
                  <a:lnTo>
                    <a:pt x="193" y="1290"/>
                  </a:lnTo>
                  <a:lnTo>
                    <a:pt x="193" y="1292"/>
                  </a:lnTo>
                  <a:lnTo>
                    <a:pt x="191" y="1292"/>
                  </a:lnTo>
                  <a:lnTo>
                    <a:pt x="191" y="1290"/>
                  </a:lnTo>
                  <a:lnTo>
                    <a:pt x="190" y="1290"/>
                  </a:lnTo>
                  <a:lnTo>
                    <a:pt x="190" y="1289"/>
                  </a:lnTo>
                  <a:lnTo>
                    <a:pt x="189" y="1289"/>
                  </a:lnTo>
                  <a:lnTo>
                    <a:pt x="189" y="1288"/>
                  </a:lnTo>
                  <a:lnTo>
                    <a:pt x="188" y="1288"/>
                  </a:lnTo>
                  <a:lnTo>
                    <a:pt x="188" y="1286"/>
                  </a:lnTo>
                  <a:lnTo>
                    <a:pt x="188" y="1285"/>
                  </a:lnTo>
                  <a:lnTo>
                    <a:pt x="188" y="1284"/>
                  </a:lnTo>
                  <a:lnTo>
                    <a:pt x="186" y="1284"/>
                  </a:lnTo>
                  <a:lnTo>
                    <a:pt x="186" y="1283"/>
                  </a:lnTo>
                  <a:lnTo>
                    <a:pt x="185" y="1283"/>
                  </a:lnTo>
                  <a:lnTo>
                    <a:pt x="184" y="1283"/>
                  </a:lnTo>
                  <a:lnTo>
                    <a:pt x="184" y="1284"/>
                  </a:lnTo>
                  <a:lnTo>
                    <a:pt x="184" y="1283"/>
                  </a:lnTo>
                  <a:lnTo>
                    <a:pt x="182" y="1283"/>
                  </a:lnTo>
                  <a:lnTo>
                    <a:pt x="181" y="1283"/>
                  </a:lnTo>
                  <a:lnTo>
                    <a:pt x="180" y="1283"/>
                  </a:lnTo>
                  <a:lnTo>
                    <a:pt x="178" y="1283"/>
                  </a:lnTo>
                  <a:lnTo>
                    <a:pt x="178" y="1281"/>
                  </a:lnTo>
                  <a:lnTo>
                    <a:pt x="177" y="1281"/>
                  </a:lnTo>
                  <a:lnTo>
                    <a:pt x="177" y="1280"/>
                  </a:lnTo>
                  <a:lnTo>
                    <a:pt x="176" y="1280"/>
                  </a:lnTo>
                  <a:lnTo>
                    <a:pt x="176" y="1279"/>
                  </a:lnTo>
                  <a:lnTo>
                    <a:pt x="174" y="1279"/>
                  </a:lnTo>
                  <a:lnTo>
                    <a:pt x="173" y="1279"/>
                  </a:lnTo>
                  <a:lnTo>
                    <a:pt x="173" y="1277"/>
                  </a:lnTo>
                  <a:lnTo>
                    <a:pt x="174" y="1277"/>
                  </a:lnTo>
                  <a:lnTo>
                    <a:pt x="173" y="1277"/>
                  </a:lnTo>
                  <a:lnTo>
                    <a:pt x="173" y="1276"/>
                  </a:lnTo>
                  <a:lnTo>
                    <a:pt x="172" y="1276"/>
                  </a:lnTo>
                  <a:lnTo>
                    <a:pt x="171" y="1276"/>
                  </a:lnTo>
                  <a:lnTo>
                    <a:pt x="171" y="1277"/>
                  </a:lnTo>
                  <a:lnTo>
                    <a:pt x="171" y="1276"/>
                  </a:lnTo>
                  <a:lnTo>
                    <a:pt x="169" y="1276"/>
                  </a:lnTo>
                  <a:lnTo>
                    <a:pt x="171" y="1276"/>
                  </a:lnTo>
                  <a:lnTo>
                    <a:pt x="169" y="1276"/>
                  </a:lnTo>
                  <a:lnTo>
                    <a:pt x="169" y="1275"/>
                  </a:lnTo>
                  <a:lnTo>
                    <a:pt x="169" y="1273"/>
                  </a:lnTo>
                  <a:lnTo>
                    <a:pt x="169" y="1272"/>
                  </a:lnTo>
                  <a:lnTo>
                    <a:pt x="168" y="1272"/>
                  </a:lnTo>
                  <a:lnTo>
                    <a:pt x="168" y="1271"/>
                  </a:lnTo>
                  <a:lnTo>
                    <a:pt x="168" y="1272"/>
                  </a:lnTo>
                  <a:lnTo>
                    <a:pt x="167" y="1272"/>
                  </a:lnTo>
                  <a:lnTo>
                    <a:pt x="165" y="1272"/>
                  </a:lnTo>
                  <a:lnTo>
                    <a:pt x="165" y="1271"/>
                  </a:lnTo>
                  <a:lnTo>
                    <a:pt x="164" y="1271"/>
                  </a:lnTo>
                  <a:lnTo>
                    <a:pt x="164" y="1269"/>
                  </a:lnTo>
                  <a:lnTo>
                    <a:pt x="163" y="1271"/>
                  </a:lnTo>
                  <a:lnTo>
                    <a:pt x="163" y="1269"/>
                  </a:lnTo>
                  <a:lnTo>
                    <a:pt x="163" y="1271"/>
                  </a:lnTo>
                  <a:lnTo>
                    <a:pt x="161" y="1271"/>
                  </a:lnTo>
                  <a:lnTo>
                    <a:pt x="163" y="1271"/>
                  </a:lnTo>
                  <a:lnTo>
                    <a:pt x="163" y="1269"/>
                  </a:lnTo>
                  <a:lnTo>
                    <a:pt x="161" y="1269"/>
                  </a:lnTo>
                  <a:lnTo>
                    <a:pt x="160" y="1269"/>
                  </a:lnTo>
                  <a:lnTo>
                    <a:pt x="160" y="1268"/>
                  </a:lnTo>
                  <a:lnTo>
                    <a:pt x="159" y="1268"/>
                  </a:lnTo>
                  <a:lnTo>
                    <a:pt x="159" y="1267"/>
                  </a:lnTo>
                  <a:lnTo>
                    <a:pt x="157" y="1267"/>
                  </a:lnTo>
                  <a:lnTo>
                    <a:pt x="156" y="1267"/>
                  </a:lnTo>
                  <a:lnTo>
                    <a:pt x="155" y="1267"/>
                  </a:lnTo>
                  <a:lnTo>
                    <a:pt x="153" y="1267"/>
                  </a:lnTo>
                  <a:lnTo>
                    <a:pt x="152" y="1267"/>
                  </a:lnTo>
                  <a:lnTo>
                    <a:pt x="152" y="1268"/>
                  </a:lnTo>
                  <a:lnTo>
                    <a:pt x="151" y="1268"/>
                  </a:lnTo>
                  <a:lnTo>
                    <a:pt x="150" y="1268"/>
                  </a:lnTo>
                  <a:lnTo>
                    <a:pt x="150" y="1269"/>
                  </a:lnTo>
                  <a:lnTo>
                    <a:pt x="148" y="1269"/>
                  </a:lnTo>
                  <a:lnTo>
                    <a:pt x="147" y="1269"/>
                  </a:lnTo>
                  <a:lnTo>
                    <a:pt x="147" y="1268"/>
                  </a:lnTo>
                  <a:lnTo>
                    <a:pt x="146" y="1268"/>
                  </a:lnTo>
                  <a:lnTo>
                    <a:pt x="146" y="1267"/>
                  </a:lnTo>
                  <a:lnTo>
                    <a:pt x="147" y="1267"/>
                  </a:lnTo>
                  <a:lnTo>
                    <a:pt x="147" y="1266"/>
                  </a:lnTo>
                  <a:lnTo>
                    <a:pt x="148" y="1266"/>
                  </a:lnTo>
                  <a:lnTo>
                    <a:pt x="147" y="1266"/>
                  </a:lnTo>
                  <a:lnTo>
                    <a:pt x="148" y="1266"/>
                  </a:lnTo>
                  <a:lnTo>
                    <a:pt x="147" y="1266"/>
                  </a:lnTo>
                  <a:lnTo>
                    <a:pt x="147" y="1264"/>
                  </a:lnTo>
                  <a:lnTo>
                    <a:pt x="148" y="1264"/>
                  </a:lnTo>
                  <a:lnTo>
                    <a:pt x="148" y="1263"/>
                  </a:lnTo>
                  <a:lnTo>
                    <a:pt x="150" y="1263"/>
                  </a:lnTo>
                  <a:lnTo>
                    <a:pt x="148" y="1263"/>
                  </a:lnTo>
                  <a:lnTo>
                    <a:pt x="148" y="1262"/>
                  </a:lnTo>
                  <a:lnTo>
                    <a:pt x="147" y="1262"/>
                  </a:lnTo>
                  <a:lnTo>
                    <a:pt x="146" y="1262"/>
                  </a:lnTo>
                  <a:lnTo>
                    <a:pt x="147" y="1262"/>
                  </a:lnTo>
                  <a:lnTo>
                    <a:pt x="146" y="1262"/>
                  </a:lnTo>
                  <a:lnTo>
                    <a:pt x="146" y="1260"/>
                  </a:lnTo>
                  <a:lnTo>
                    <a:pt x="146" y="1262"/>
                  </a:lnTo>
                  <a:lnTo>
                    <a:pt x="146" y="1260"/>
                  </a:lnTo>
                  <a:lnTo>
                    <a:pt x="144" y="1260"/>
                  </a:lnTo>
                  <a:lnTo>
                    <a:pt x="143" y="1260"/>
                  </a:lnTo>
                  <a:lnTo>
                    <a:pt x="143" y="1262"/>
                  </a:lnTo>
                  <a:lnTo>
                    <a:pt x="143" y="1260"/>
                  </a:lnTo>
                  <a:lnTo>
                    <a:pt x="142" y="1260"/>
                  </a:lnTo>
                  <a:lnTo>
                    <a:pt x="143" y="1260"/>
                  </a:lnTo>
                  <a:lnTo>
                    <a:pt x="143" y="1259"/>
                  </a:lnTo>
                  <a:lnTo>
                    <a:pt x="144" y="1259"/>
                  </a:lnTo>
                  <a:lnTo>
                    <a:pt x="144" y="1258"/>
                  </a:lnTo>
                  <a:lnTo>
                    <a:pt x="146" y="1258"/>
                  </a:lnTo>
                  <a:lnTo>
                    <a:pt x="147" y="1258"/>
                  </a:lnTo>
                  <a:lnTo>
                    <a:pt x="148" y="1258"/>
                  </a:lnTo>
                  <a:lnTo>
                    <a:pt x="150" y="1256"/>
                  </a:lnTo>
                  <a:lnTo>
                    <a:pt x="150" y="1258"/>
                  </a:lnTo>
                  <a:lnTo>
                    <a:pt x="150" y="1256"/>
                  </a:lnTo>
                  <a:lnTo>
                    <a:pt x="151" y="1256"/>
                  </a:lnTo>
                  <a:lnTo>
                    <a:pt x="152" y="1256"/>
                  </a:lnTo>
                  <a:lnTo>
                    <a:pt x="153" y="1256"/>
                  </a:lnTo>
                  <a:lnTo>
                    <a:pt x="155" y="1256"/>
                  </a:lnTo>
                  <a:lnTo>
                    <a:pt x="153" y="1256"/>
                  </a:lnTo>
                  <a:lnTo>
                    <a:pt x="155" y="1256"/>
                  </a:lnTo>
                  <a:lnTo>
                    <a:pt x="155" y="1255"/>
                  </a:lnTo>
                  <a:lnTo>
                    <a:pt x="155" y="1256"/>
                  </a:lnTo>
                  <a:lnTo>
                    <a:pt x="155" y="1255"/>
                  </a:lnTo>
                  <a:lnTo>
                    <a:pt x="156" y="1255"/>
                  </a:lnTo>
                  <a:lnTo>
                    <a:pt x="157" y="1255"/>
                  </a:lnTo>
                  <a:lnTo>
                    <a:pt x="157" y="1254"/>
                  </a:lnTo>
                  <a:lnTo>
                    <a:pt x="157" y="1252"/>
                  </a:lnTo>
                  <a:lnTo>
                    <a:pt x="159" y="1252"/>
                  </a:lnTo>
                  <a:lnTo>
                    <a:pt x="157" y="1252"/>
                  </a:lnTo>
                  <a:lnTo>
                    <a:pt x="159" y="1252"/>
                  </a:lnTo>
                  <a:lnTo>
                    <a:pt x="159" y="1251"/>
                  </a:lnTo>
                  <a:lnTo>
                    <a:pt x="159" y="1252"/>
                  </a:lnTo>
                  <a:lnTo>
                    <a:pt x="160" y="1252"/>
                  </a:lnTo>
                  <a:lnTo>
                    <a:pt x="160" y="1251"/>
                  </a:lnTo>
                  <a:lnTo>
                    <a:pt x="159" y="1251"/>
                  </a:lnTo>
                  <a:lnTo>
                    <a:pt x="159" y="1250"/>
                  </a:lnTo>
                  <a:lnTo>
                    <a:pt x="160" y="1250"/>
                  </a:lnTo>
                  <a:lnTo>
                    <a:pt x="160" y="1249"/>
                  </a:lnTo>
                  <a:lnTo>
                    <a:pt x="159" y="1249"/>
                  </a:lnTo>
                  <a:lnTo>
                    <a:pt x="159" y="1247"/>
                  </a:lnTo>
                  <a:lnTo>
                    <a:pt x="159" y="1246"/>
                  </a:lnTo>
                  <a:lnTo>
                    <a:pt x="159" y="1245"/>
                  </a:lnTo>
                  <a:lnTo>
                    <a:pt x="157" y="1245"/>
                  </a:lnTo>
                  <a:lnTo>
                    <a:pt x="156" y="1245"/>
                  </a:lnTo>
                  <a:lnTo>
                    <a:pt x="156" y="1243"/>
                  </a:lnTo>
                  <a:lnTo>
                    <a:pt x="155" y="1243"/>
                  </a:lnTo>
                  <a:lnTo>
                    <a:pt x="156" y="1243"/>
                  </a:lnTo>
                  <a:lnTo>
                    <a:pt x="156" y="1242"/>
                  </a:lnTo>
                  <a:lnTo>
                    <a:pt x="155" y="1242"/>
                  </a:lnTo>
                  <a:lnTo>
                    <a:pt x="153" y="1242"/>
                  </a:lnTo>
                  <a:lnTo>
                    <a:pt x="155" y="1242"/>
                  </a:lnTo>
                  <a:lnTo>
                    <a:pt x="153" y="1242"/>
                  </a:lnTo>
                  <a:lnTo>
                    <a:pt x="153" y="1241"/>
                  </a:lnTo>
                  <a:lnTo>
                    <a:pt x="153" y="1239"/>
                  </a:lnTo>
                  <a:lnTo>
                    <a:pt x="155" y="1239"/>
                  </a:lnTo>
                  <a:lnTo>
                    <a:pt x="153" y="1239"/>
                  </a:lnTo>
                  <a:lnTo>
                    <a:pt x="153" y="1238"/>
                  </a:lnTo>
                  <a:lnTo>
                    <a:pt x="152" y="1238"/>
                  </a:lnTo>
                  <a:lnTo>
                    <a:pt x="152" y="1237"/>
                  </a:lnTo>
                  <a:lnTo>
                    <a:pt x="151" y="1237"/>
                  </a:lnTo>
                  <a:lnTo>
                    <a:pt x="151" y="1235"/>
                  </a:lnTo>
                  <a:lnTo>
                    <a:pt x="151" y="1234"/>
                  </a:lnTo>
                  <a:lnTo>
                    <a:pt x="152" y="1234"/>
                  </a:lnTo>
                  <a:lnTo>
                    <a:pt x="153" y="1234"/>
                  </a:lnTo>
                  <a:lnTo>
                    <a:pt x="153" y="1233"/>
                  </a:lnTo>
                  <a:lnTo>
                    <a:pt x="152" y="1232"/>
                  </a:lnTo>
                  <a:lnTo>
                    <a:pt x="152" y="1230"/>
                  </a:lnTo>
                  <a:lnTo>
                    <a:pt x="151" y="1230"/>
                  </a:lnTo>
                  <a:lnTo>
                    <a:pt x="152" y="1229"/>
                  </a:lnTo>
                  <a:lnTo>
                    <a:pt x="152" y="1228"/>
                  </a:lnTo>
                  <a:lnTo>
                    <a:pt x="153" y="1226"/>
                  </a:lnTo>
                  <a:lnTo>
                    <a:pt x="152" y="1226"/>
                  </a:lnTo>
                  <a:lnTo>
                    <a:pt x="152" y="1225"/>
                  </a:lnTo>
                  <a:lnTo>
                    <a:pt x="152" y="1226"/>
                  </a:lnTo>
                  <a:lnTo>
                    <a:pt x="152" y="1225"/>
                  </a:lnTo>
                  <a:lnTo>
                    <a:pt x="151" y="1225"/>
                  </a:lnTo>
                  <a:lnTo>
                    <a:pt x="151" y="1226"/>
                  </a:lnTo>
                  <a:lnTo>
                    <a:pt x="151" y="1225"/>
                  </a:lnTo>
                  <a:lnTo>
                    <a:pt x="150" y="1225"/>
                  </a:lnTo>
                  <a:lnTo>
                    <a:pt x="150" y="1224"/>
                  </a:lnTo>
                  <a:lnTo>
                    <a:pt x="150" y="1222"/>
                  </a:lnTo>
                  <a:lnTo>
                    <a:pt x="150" y="1221"/>
                  </a:lnTo>
                  <a:lnTo>
                    <a:pt x="151" y="1221"/>
                  </a:lnTo>
                  <a:lnTo>
                    <a:pt x="151" y="1220"/>
                  </a:lnTo>
                  <a:lnTo>
                    <a:pt x="152" y="1220"/>
                  </a:lnTo>
                  <a:lnTo>
                    <a:pt x="152" y="1218"/>
                  </a:lnTo>
                  <a:lnTo>
                    <a:pt x="152" y="1217"/>
                  </a:lnTo>
                  <a:lnTo>
                    <a:pt x="153" y="1217"/>
                  </a:lnTo>
                  <a:lnTo>
                    <a:pt x="153" y="1216"/>
                  </a:lnTo>
                  <a:lnTo>
                    <a:pt x="153" y="1215"/>
                  </a:lnTo>
                  <a:lnTo>
                    <a:pt x="153" y="1213"/>
                  </a:lnTo>
                  <a:lnTo>
                    <a:pt x="155" y="1213"/>
                  </a:lnTo>
                  <a:lnTo>
                    <a:pt x="155" y="1212"/>
                  </a:lnTo>
                  <a:lnTo>
                    <a:pt x="156" y="1212"/>
                  </a:lnTo>
                  <a:lnTo>
                    <a:pt x="157" y="1212"/>
                  </a:lnTo>
                  <a:lnTo>
                    <a:pt x="157" y="1211"/>
                  </a:lnTo>
                  <a:lnTo>
                    <a:pt x="159" y="1211"/>
                  </a:lnTo>
                  <a:lnTo>
                    <a:pt x="160" y="1211"/>
                  </a:lnTo>
                  <a:lnTo>
                    <a:pt x="160" y="1209"/>
                  </a:lnTo>
                  <a:lnTo>
                    <a:pt x="161" y="1209"/>
                  </a:lnTo>
                  <a:lnTo>
                    <a:pt x="161" y="1208"/>
                  </a:lnTo>
                  <a:lnTo>
                    <a:pt x="161" y="1207"/>
                  </a:lnTo>
                  <a:lnTo>
                    <a:pt x="161" y="1205"/>
                  </a:lnTo>
                  <a:lnTo>
                    <a:pt x="161" y="1207"/>
                  </a:lnTo>
                  <a:lnTo>
                    <a:pt x="161" y="1205"/>
                  </a:lnTo>
                  <a:lnTo>
                    <a:pt x="163" y="1204"/>
                  </a:lnTo>
                  <a:lnTo>
                    <a:pt x="163" y="1203"/>
                  </a:lnTo>
                  <a:lnTo>
                    <a:pt x="164" y="1203"/>
                  </a:lnTo>
                  <a:lnTo>
                    <a:pt x="164" y="1201"/>
                  </a:lnTo>
                  <a:lnTo>
                    <a:pt x="164" y="1200"/>
                  </a:lnTo>
                  <a:lnTo>
                    <a:pt x="164" y="1199"/>
                  </a:lnTo>
                  <a:lnTo>
                    <a:pt x="164" y="1197"/>
                  </a:lnTo>
                  <a:lnTo>
                    <a:pt x="163" y="1197"/>
                  </a:lnTo>
                  <a:lnTo>
                    <a:pt x="163" y="1196"/>
                  </a:lnTo>
                  <a:lnTo>
                    <a:pt x="161" y="1196"/>
                  </a:lnTo>
                  <a:lnTo>
                    <a:pt x="161" y="1195"/>
                  </a:lnTo>
                  <a:lnTo>
                    <a:pt x="161" y="1194"/>
                  </a:lnTo>
                  <a:lnTo>
                    <a:pt x="160" y="1194"/>
                  </a:lnTo>
                  <a:lnTo>
                    <a:pt x="160" y="1192"/>
                  </a:lnTo>
                  <a:lnTo>
                    <a:pt x="159" y="1192"/>
                  </a:lnTo>
                  <a:lnTo>
                    <a:pt x="159" y="1191"/>
                  </a:lnTo>
                  <a:lnTo>
                    <a:pt x="159" y="1190"/>
                  </a:lnTo>
                  <a:lnTo>
                    <a:pt x="159" y="1188"/>
                  </a:lnTo>
                  <a:lnTo>
                    <a:pt x="160" y="1188"/>
                  </a:lnTo>
                  <a:lnTo>
                    <a:pt x="161" y="1188"/>
                  </a:lnTo>
                  <a:lnTo>
                    <a:pt x="163" y="1188"/>
                  </a:lnTo>
                  <a:lnTo>
                    <a:pt x="163" y="1187"/>
                  </a:lnTo>
                  <a:lnTo>
                    <a:pt x="163" y="1186"/>
                  </a:lnTo>
                  <a:lnTo>
                    <a:pt x="161" y="1186"/>
                  </a:lnTo>
                  <a:lnTo>
                    <a:pt x="163" y="1186"/>
                  </a:lnTo>
                  <a:lnTo>
                    <a:pt x="163" y="1184"/>
                  </a:lnTo>
                  <a:lnTo>
                    <a:pt x="163" y="1183"/>
                  </a:lnTo>
                  <a:lnTo>
                    <a:pt x="164" y="1183"/>
                  </a:lnTo>
                  <a:lnTo>
                    <a:pt x="164" y="1182"/>
                  </a:lnTo>
                  <a:lnTo>
                    <a:pt x="165" y="1182"/>
                  </a:lnTo>
                  <a:lnTo>
                    <a:pt x="165" y="1180"/>
                  </a:lnTo>
                  <a:lnTo>
                    <a:pt x="167" y="1180"/>
                  </a:lnTo>
                  <a:lnTo>
                    <a:pt x="165" y="1180"/>
                  </a:lnTo>
                  <a:lnTo>
                    <a:pt x="165" y="1179"/>
                  </a:lnTo>
                  <a:lnTo>
                    <a:pt x="165" y="1178"/>
                  </a:lnTo>
                  <a:lnTo>
                    <a:pt x="164" y="1178"/>
                  </a:lnTo>
                  <a:lnTo>
                    <a:pt x="165" y="1178"/>
                  </a:lnTo>
                  <a:lnTo>
                    <a:pt x="164" y="1178"/>
                  </a:lnTo>
                  <a:lnTo>
                    <a:pt x="164" y="1177"/>
                  </a:lnTo>
                  <a:lnTo>
                    <a:pt x="163" y="1177"/>
                  </a:lnTo>
                  <a:lnTo>
                    <a:pt x="161" y="1177"/>
                  </a:lnTo>
                  <a:lnTo>
                    <a:pt x="161" y="1175"/>
                  </a:lnTo>
                  <a:lnTo>
                    <a:pt x="160" y="1175"/>
                  </a:lnTo>
                  <a:lnTo>
                    <a:pt x="160" y="1174"/>
                  </a:lnTo>
                  <a:lnTo>
                    <a:pt x="159" y="1174"/>
                  </a:lnTo>
                  <a:lnTo>
                    <a:pt x="160" y="1174"/>
                  </a:lnTo>
                  <a:lnTo>
                    <a:pt x="159" y="1174"/>
                  </a:lnTo>
                  <a:lnTo>
                    <a:pt x="160" y="1173"/>
                  </a:lnTo>
                  <a:lnTo>
                    <a:pt x="160" y="1174"/>
                  </a:lnTo>
                  <a:lnTo>
                    <a:pt x="160" y="1173"/>
                  </a:lnTo>
                  <a:lnTo>
                    <a:pt x="159" y="1173"/>
                  </a:lnTo>
                  <a:lnTo>
                    <a:pt x="160" y="1173"/>
                  </a:lnTo>
                  <a:lnTo>
                    <a:pt x="160" y="1171"/>
                  </a:lnTo>
                  <a:lnTo>
                    <a:pt x="160" y="1173"/>
                  </a:lnTo>
                  <a:lnTo>
                    <a:pt x="160" y="1171"/>
                  </a:lnTo>
                  <a:lnTo>
                    <a:pt x="161" y="1171"/>
                  </a:lnTo>
                  <a:lnTo>
                    <a:pt x="163" y="1171"/>
                  </a:lnTo>
                  <a:lnTo>
                    <a:pt x="163" y="1170"/>
                  </a:lnTo>
                  <a:lnTo>
                    <a:pt x="163" y="1169"/>
                  </a:lnTo>
                  <a:lnTo>
                    <a:pt x="161" y="1169"/>
                  </a:lnTo>
                  <a:lnTo>
                    <a:pt x="161" y="1167"/>
                  </a:lnTo>
                  <a:lnTo>
                    <a:pt x="160" y="1167"/>
                  </a:lnTo>
                  <a:lnTo>
                    <a:pt x="160" y="1169"/>
                  </a:lnTo>
                  <a:lnTo>
                    <a:pt x="160" y="1167"/>
                  </a:lnTo>
                  <a:lnTo>
                    <a:pt x="159" y="1167"/>
                  </a:lnTo>
                  <a:lnTo>
                    <a:pt x="159" y="1166"/>
                  </a:lnTo>
                  <a:lnTo>
                    <a:pt x="160" y="1166"/>
                  </a:lnTo>
                  <a:lnTo>
                    <a:pt x="160" y="1165"/>
                  </a:lnTo>
                  <a:lnTo>
                    <a:pt x="159" y="1165"/>
                  </a:lnTo>
                  <a:lnTo>
                    <a:pt x="159" y="1163"/>
                  </a:lnTo>
                  <a:lnTo>
                    <a:pt x="157" y="1163"/>
                  </a:lnTo>
                  <a:lnTo>
                    <a:pt x="156" y="1163"/>
                  </a:lnTo>
                  <a:lnTo>
                    <a:pt x="155" y="1163"/>
                  </a:lnTo>
                  <a:lnTo>
                    <a:pt x="155" y="1162"/>
                  </a:lnTo>
                  <a:lnTo>
                    <a:pt x="153" y="1162"/>
                  </a:lnTo>
                  <a:lnTo>
                    <a:pt x="153" y="1161"/>
                  </a:lnTo>
                  <a:lnTo>
                    <a:pt x="153" y="1160"/>
                  </a:lnTo>
                  <a:lnTo>
                    <a:pt x="155" y="1160"/>
                  </a:lnTo>
                  <a:lnTo>
                    <a:pt x="155" y="1158"/>
                  </a:lnTo>
                  <a:lnTo>
                    <a:pt x="153" y="1158"/>
                  </a:lnTo>
                  <a:lnTo>
                    <a:pt x="155" y="1158"/>
                  </a:lnTo>
                  <a:lnTo>
                    <a:pt x="155" y="1157"/>
                  </a:lnTo>
                  <a:lnTo>
                    <a:pt x="155" y="1156"/>
                  </a:lnTo>
                  <a:lnTo>
                    <a:pt x="156" y="1156"/>
                  </a:lnTo>
                  <a:lnTo>
                    <a:pt x="156" y="1154"/>
                  </a:lnTo>
                  <a:lnTo>
                    <a:pt x="155" y="1154"/>
                  </a:lnTo>
                  <a:lnTo>
                    <a:pt x="156" y="1154"/>
                  </a:lnTo>
                  <a:lnTo>
                    <a:pt x="156" y="1153"/>
                  </a:lnTo>
                  <a:lnTo>
                    <a:pt x="155" y="1153"/>
                  </a:lnTo>
                  <a:lnTo>
                    <a:pt x="155" y="1152"/>
                  </a:lnTo>
                  <a:lnTo>
                    <a:pt x="155" y="1150"/>
                  </a:lnTo>
                  <a:lnTo>
                    <a:pt x="153" y="1150"/>
                  </a:lnTo>
                  <a:lnTo>
                    <a:pt x="153" y="1149"/>
                  </a:lnTo>
                  <a:lnTo>
                    <a:pt x="152" y="1149"/>
                  </a:lnTo>
                  <a:lnTo>
                    <a:pt x="151" y="1149"/>
                  </a:lnTo>
                  <a:lnTo>
                    <a:pt x="151" y="1148"/>
                  </a:lnTo>
                  <a:lnTo>
                    <a:pt x="151" y="1146"/>
                  </a:lnTo>
                  <a:lnTo>
                    <a:pt x="151" y="1145"/>
                  </a:lnTo>
                  <a:lnTo>
                    <a:pt x="150" y="1145"/>
                  </a:lnTo>
                  <a:lnTo>
                    <a:pt x="150" y="1144"/>
                  </a:lnTo>
                  <a:lnTo>
                    <a:pt x="150" y="1145"/>
                  </a:lnTo>
                  <a:lnTo>
                    <a:pt x="150" y="1144"/>
                  </a:lnTo>
                  <a:lnTo>
                    <a:pt x="150" y="1143"/>
                  </a:lnTo>
                  <a:lnTo>
                    <a:pt x="148" y="1143"/>
                  </a:lnTo>
                  <a:lnTo>
                    <a:pt x="148" y="1144"/>
                  </a:lnTo>
                  <a:lnTo>
                    <a:pt x="148" y="1143"/>
                  </a:lnTo>
                  <a:lnTo>
                    <a:pt x="147" y="1143"/>
                  </a:lnTo>
                  <a:lnTo>
                    <a:pt x="146" y="1143"/>
                  </a:lnTo>
                  <a:lnTo>
                    <a:pt x="146" y="1141"/>
                  </a:lnTo>
                  <a:lnTo>
                    <a:pt x="144" y="1141"/>
                  </a:lnTo>
                  <a:lnTo>
                    <a:pt x="146" y="1141"/>
                  </a:lnTo>
                  <a:lnTo>
                    <a:pt x="146" y="1140"/>
                  </a:lnTo>
                  <a:lnTo>
                    <a:pt x="144" y="1140"/>
                  </a:lnTo>
                  <a:lnTo>
                    <a:pt x="144" y="1139"/>
                  </a:lnTo>
                  <a:lnTo>
                    <a:pt x="143" y="1139"/>
                  </a:lnTo>
                  <a:lnTo>
                    <a:pt x="143" y="1137"/>
                  </a:lnTo>
                  <a:lnTo>
                    <a:pt x="143" y="1136"/>
                  </a:lnTo>
                  <a:lnTo>
                    <a:pt x="142" y="1136"/>
                  </a:lnTo>
                  <a:lnTo>
                    <a:pt x="142" y="1135"/>
                  </a:lnTo>
                  <a:lnTo>
                    <a:pt x="142" y="1133"/>
                  </a:lnTo>
                  <a:lnTo>
                    <a:pt x="140" y="1133"/>
                  </a:lnTo>
                  <a:lnTo>
                    <a:pt x="142" y="1133"/>
                  </a:lnTo>
                  <a:lnTo>
                    <a:pt x="140" y="1133"/>
                  </a:lnTo>
                  <a:lnTo>
                    <a:pt x="140" y="1132"/>
                  </a:lnTo>
                  <a:lnTo>
                    <a:pt x="140" y="1133"/>
                  </a:lnTo>
                  <a:lnTo>
                    <a:pt x="140" y="1132"/>
                  </a:lnTo>
                  <a:lnTo>
                    <a:pt x="139" y="1132"/>
                  </a:lnTo>
                  <a:lnTo>
                    <a:pt x="139" y="1131"/>
                  </a:lnTo>
                  <a:lnTo>
                    <a:pt x="138" y="1131"/>
                  </a:lnTo>
                  <a:lnTo>
                    <a:pt x="139" y="1131"/>
                  </a:lnTo>
                  <a:lnTo>
                    <a:pt x="138" y="1129"/>
                  </a:lnTo>
                  <a:lnTo>
                    <a:pt x="138" y="1131"/>
                  </a:lnTo>
                  <a:lnTo>
                    <a:pt x="138" y="1129"/>
                  </a:lnTo>
                  <a:lnTo>
                    <a:pt x="136" y="1129"/>
                  </a:lnTo>
                  <a:lnTo>
                    <a:pt x="138" y="1129"/>
                  </a:lnTo>
                  <a:lnTo>
                    <a:pt x="138" y="1128"/>
                  </a:lnTo>
                  <a:lnTo>
                    <a:pt x="138" y="1127"/>
                  </a:lnTo>
                  <a:lnTo>
                    <a:pt x="136" y="1127"/>
                  </a:lnTo>
                  <a:lnTo>
                    <a:pt x="135" y="1127"/>
                  </a:lnTo>
                  <a:lnTo>
                    <a:pt x="135" y="1125"/>
                  </a:lnTo>
                  <a:lnTo>
                    <a:pt x="134" y="1125"/>
                  </a:lnTo>
                  <a:lnTo>
                    <a:pt x="134" y="1124"/>
                  </a:lnTo>
                  <a:lnTo>
                    <a:pt x="133" y="1124"/>
                  </a:lnTo>
                  <a:lnTo>
                    <a:pt x="134" y="1124"/>
                  </a:lnTo>
                  <a:lnTo>
                    <a:pt x="133" y="1124"/>
                  </a:lnTo>
                  <a:lnTo>
                    <a:pt x="133" y="1123"/>
                  </a:lnTo>
                  <a:lnTo>
                    <a:pt x="131" y="1123"/>
                  </a:lnTo>
                  <a:lnTo>
                    <a:pt x="131" y="1122"/>
                  </a:lnTo>
                  <a:lnTo>
                    <a:pt x="131" y="1120"/>
                  </a:lnTo>
                  <a:lnTo>
                    <a:pt x="131" y="1119"/>
                  </a:lnTo>
                  <a:lnTo>
                    <a:pt x="130" y="1119"/>
                  </a:lnTo>
                  <a:lnTo>
                    <a:pt x="130" y="1118"/>
                  </a:lnTo>
                  <a:lnTo>
                    <a:pt x="130" y="1116"/>
                  </a:lnTo>
                  <a:lnTo>
                    <a:pt x="129" y="1116"/>
                  </a:lnTo>
                  <a:lnTo>
                    <a:pt x="129" y="1115"/>
                  </a:lnTo>
                  <a:lnTo>
                    <a:pt x="127" y="1115"/>
                  </a:lnTo>
                  <a:lnTo>
                    <a:pt x="127" y="1114"/>
                  </a:lnTo>
                  <a:lnTo>
                    <a:pt x="126" y="1114"/>
                  </a:lnTo>
                  <a:lnTo>
                    <a:pt x="126" y="1112"/>
                  </a:lnTo>
                  <a:lnTo>
                    <a:pt x="126" y="1111"/>
                  </a:lnTo>
                  <a:lnTo>
                    <a:pt x="125" y="1111"/>
                  </a:lnTo>
                  <a:lnTo>
                    <a:pt x="125" y="1110"/>
                  </a:lnTo>
                  <a:lnTo>
                    <a:pt x="123" y="1110"/>
                  </a:lnTo>
                  <a:lnTo>
                    <a:pt x="123" y="1108"/>
                  </a:lnTo>
                  <a:lnTo>
                    <a:pt x="122" y="1108"/>
                  </a:lnTo>
                  <a:lnTo>
                    <a:pt x="122" y="1107"/>
                  </a:lnTo>
                  <a:lnTo>
                    <a:pt x="122" y="1106"/>
                  </a:lnTo>
                  <a:lnTo>
                    <a:pt x="121" y="1106"/>
                  </a:lnTo>
                  <a:lnTo>
                    <a:pt x="121" y="1105"/>
                  </a:lnTo>
                  <a:lnTo>
                    <a:pt x="119" y="1105"/>
                  </a:lnTo>
                  <a:lnTo>
                    <a:pt x="118" y="1105"/>
                  </a:lnTo>
                  <a:lnTo>
                    <a:pt x="118" y="1103"/>
                  </a:lnTo>
                  <a:lnTo>
                    <a:pt x="118" y="1102"/>
                  </a:lnTo>
                  <a:lnTo>
                    <a:pt x="117" y="1102"/>
                  </a:lnTo>
                  <a:lnTo>
                    <a:pt x="117" y="1101"/>
                  </a:lnTo>
                  <a:lnTo>
                    <a:pt x="117" y="1099"/>
                  </a:lnTo>
                  <a:lnTo>
                    <a:pt x="115" y="1099"/>
                  </a:lnTo>
                  <a:lnTo>
                    <a:pt x="114" y="1099"/>
                  </a:lnTo>
                  <a:lnTo>
                    <a:pt x="114" y="1098"/>
                  </a:lnTo>
                  <a:lnTo>
                    <a:pt x="113" y="1098"/>
                  </a:lnTo>
                  <a:lnTo>
                    <a:pt x="112" y="1098"/>
                  </a:lnTo>
                  <a:lnTo>
                    <a:pt x="112" y="1097"/>
                  </a:lnTo>
                  <a:lnTo>
                    <a:pt x="112" y="1095"/>
                  </a:lnTo>
                  <a:lnTo>
                    <a:pt x="110" y="1095"/>
                  </a:lnTo>
                  <a:lnTo>
                    <a:pt x="110" y="1094"/>
                  </a:lnTo>
                  <a:lnTo>
                    <a:pt x="109" y="1094"/>
                  </a:lnTo>
                  <a:lnTo>
                    <a:pt x="109" y="1093"/>
                  </a:lnTo>
                  <a:lnTo>
                    <a:pt x="108" y="1093"/>
                  </a:lnTo>
                  <a:lnTo>
                    <a:pt x="108" y="1091"/>
                  </a:lnTo>
                  <a:lnTo>
                    <a:pt x="106" y="1091"/>
                  </a:lnTo>
                  <a:lnTo>
                    <a:pt x="106" y="1090"/>
                  </a:lnTo>
                  <a:lnTo>
                    <a:pt x="105" y="1090"/>
                  </a:lnTo>
                  <a:lnTo>
                    <a:pt x="104" y="1090"/>
                  </a:lnTo>
                  <a:lnTo>
                    <a:pt x="104" y="1091"/>
                  </a:lnTo>
                  <a:lnTo>
                    <a:pt x="102" y="1091"/>
                  </a:lnTo>
                  <a:lnTo>
                    <a:pt x="101" y="1091"/>
                  </a:lnTo>
                  <a:lnTo>
                    <a:pt x="100" y="1091"/>
                  </a:lnTo>
                  <a:lnTo>
                    <a:pt x="98" y="1091"/>
                  </a:lnTo>
                  <a:lnTo>
                    <a:pt x="97" y="1091"/>
                  </a:lnTo>
                  <a:lnTo>
                    <a:pt x="96" y="1091"/>
                  </a:lnTo>
                  <a:lnTo>
                    <a:pt x="95" y="1091"/>
                  </a:lnTo>
                  <a:lnTo>
                    <a:pt x="95" y="1093"/>
                  </a:lnTo>
                  <a:lnTo>
                    <a:pt x="93" y="1093"/>
                  </a:lnTo>
                  <a:lnTo>
                    <a:pt x="92" y="1093"/>
                  </a:lnTo>
                  <a:lnTo>
                    <a:pt x="91" y="1093"/>
                  </a:lnTo>
                  <a:lnTo>
                    <a:pt x="89" y="1093"/>
                  </a:lnTo>
                  <a:lnTo>
                    <a:pt x="88" y="1093"/>
                  </a:lnTo>
                  <a:lnTo>
                    <a:pt x="87" y="1093"/>
                  </a:lnTo>
                  <a:lnTo>
                    <a:pt x="87" y="1091"/>
                  </a:lnTo>
                  <a:lnTo>
                    <a:pt x="85" y="1091"/>
                  </a:lnTo>
                  <a:lnTo>
                    <a:pt x="84" y="1091"/>
                  </a:lnTo>
                  <a:lnTo>
                    <a:pt x="84" y="1090"/>
                  </a:lnTo>
                  <a:lnTo>
                    <a:pt x="83" y="1090"/>
                  </a:lnTo>
                  <a:lnTo>
                    <a:pt x="83" y="1089"/>
                  </a:lnTo>
                  <a:lnTo>
                    <a:pt x="81" y="1089"/>
                  </a:lnTo>
                  <a:lnTo>
                    <a:pt x="80" y="1088"/>
                  </a:lnTo>
                  <a:lnTo>
                    <a:pt x="79" y="1088"/>
                  </a:lnTo>
                  <a:lnTo>
                    <a:pt x="78" y="1088"/>
                  </a:lnTo>
                  <a:lnTo>
                    <a:pt x="76" y="1088"/>
                  </a:lnTo>
                  <a:lnTo>
                    <a:pt x="75" y="1089"/>
                  </a:lnTo>
                  <a:lnTo>
                    <a:pt x="74" y="1089"/>
                  </a:lnTo>
                  <a:lnTo>
                    <a:pt x="74" y="1090"/>
                  </a:lnTo>
                  <a:lnTo>
                    <a:pt x="72" y="1090"/>
                  </a:lnTo>
                  <a:lnTo>
                    <a:pt x="72" y="1091"/>
                  </a:lnTo>
                  <a:lnTo>
                    <a:pt x="71" y="1091"/>
                  </a:lnTo>
                  <a:lnTo>
                    <a:pt x="70" y="1091"/>
                  </a:lnTo>
                  <a:lnTo>
                    <a:pt x="68" y="1091"/>
                  </a:lnTo>
                  <a:lnTo>
                    <a:pt x="67" y="1091"/>
                  </a:lnTo>
                  <a:lnTo>
                    <a:pt x="66" y="1091"/>
                  </a:lnTo>
                  <a:lnTo>
                    <a:pt x="64" y="1091"/>
                  </a:lnTo>
                  <a:lnTo>
                    <a:pt x="64" y="1093"/>
                  </a:lnTo>
                  <a:lnTo>
                    <a:pt x="63" y="1093"/>
                  </a:lnTo>
                  <a:lnTo>
                    <a:pt x="62" y="1093"/>
                  </a:lnTo>
                  <a:lnTo>
                    <a:pt x="62" y="1094"/>
                  </a:lnTo>
                  <a:lnTo>
                    <a:pt x="60" y="1095"/>
                  </a:lnTo>
                  <a:lnTo>
                    <a:pt x="60" y="1097"/>
                  </a:lnTo>
                  <a:lnTo>
                    <a:pt x="59" y="1097"/>
                  </a:lnTo>
                  <a:lnTo>
                    <a:pt x="58" y="1097"/>
                  </a:lnTo>
                  <a:lnTo>
                    <a:pt x="57" y="1097"/>
                  </a:lnTo>
                  <a:lnTo>
                    <a:pt x="57" y="1098"/>
                  </a:lnTo>
                  <a:lnTo>
                    <a:pt x="55" y="1098"/>
                  </a:lnTo>
                  <a:lnTo>
                    <a:pt x="54" y="1098"/>
                  </a:lnTo>
                  <a:lnTo>
                    <a:pt x="54" y="1099"/>
                  </a:lnTo>
                  <a:lnTo>
                    <a:pt x="53" y="1099"/>
                  </a:lnTo>
                  <a:lnTo>
                    <a:pt x="51" y="1099"/>
                  </a:lnTo>
                  <a:lnTo>
                    <a:pt x="50" y="1099"/>
                  </a:lnTo>
                  <a:lnTo>
                    <a:pt x="50" y="1098"/>
                  </a:lnTo>
                  <a:lnTo>
                    <a:pt x="49" y="1098"/>
                  </a:lnTo>
                  <a:lnTo>
                    <a:pt x="49" y="1097"/>
                  </a:lnTo>
                  <a:lnTo>
                    <a:pt x="47" y="1097"/>
                  </a:lnTo>
                  <a:lnTo>
                    <a:pt x="47" y="1095"/>
                  </a:lnTo>
                  <a:lnTo>
                    <a:pt x="46" y="1095"/>
                  </a:lnTo>
                  <a:lnTo>
                    <a:pt x="43" y="1093"/>
                  </a:lnTo>
                  <a:lnTo>
                    <a:pt x="42" y="1093"/>
                  </a:lnTo>
                  <a:lnTo>
                    <a:pt x="41" y="1093"/>
                  </a:lnTo>
                  <a:lnTo>
                    <a:pt x="40" y="1091"/>
                  </a:lnTo>
                  <a:lnTo>
                    <a:pt x="38" y="1093"/>
                  </a:lnTo>
                  <a:lnTo>
                    <a:pt x="37" y="1091"/>
                  </a:lnTo>
                  <a:lnTo>
                    <a:pt x="36" y="1093"/>
                  </a:lnTo>
                  <a:lnTo>
                    <a:pt x="34" y="1091"/>
                  </a:lnTo>
                  <a:lnTo>
                    <a:pt x="33" y="1091"/>
                  </a:lnTo>
                  <a:lnTo>
                    <a:pt x="32" y="1091"/>
                  </a:lnTo>
                  <a:lnTo>
                    <a:pt x="30" y="1093"/>
                  </a:lnTo>
                  <a:lnTo>
                    <a:pt x="29" y="1093"/>
                  </a:lnTo>
                  <a:lnTo>
                    <a:pt x="26" y="1091"/>
                  </a:lnTo>
                  <a:lnTo>
                    <a:pt x="26" y="1089"/>
                  </a:lnTo>
                  <a:lnTo>
                    <a:pt x="28" y="1088"/>
                  </a:lnTo>
                  <a:lnTo>
                    <a:pt x="28" y="1086"/>
                  </a:lnTo>
                  <a:lnTo>
                    <a:pt x="28" y="1084"/>
                  </a:lnTo>
                  <a:lnTo>
                    <a:pt x="26" y="1084"/>
                  </a:lnTo>
                  <a:lnTo>
                    <a:pt x="26" y="1082"/>
                  </a:lnTo>
                  <a:lnTo>
                    <a:pt x="26" y="1081"/>
                  </a:lnTo>
                  <a:lnTo>
                    <a:pt x="28" y="1080"/>
                  </a:lnTo>
                  <a:lnTo>
                    <a:pt x="28" y="1078"/>
                  </a:lnTo>
                  <a:lnTo>
                    <a:pt x="28" y="1077"/>
                  </a:lnTo>
                  <a:lnTo>
                    <a:pt x="26" y="1077"/>
                  </a:lnTo>
                  <a:lnTo>
                    <a:pt x="26" y="1076"/>
                  </a:lnTo>
                  <a:lnTo>
                    <a:pt x="26" y="1074"/>
                  </a:lnTo>
                  <a:lnTo>
                    <a:pt x="25" y="1073"/>
                  </a:lnTo>
                  <a:lnTo>
                    <a:pt x="25" y="1072"/>
                  </a:lnTo>
                  <a:lnTo>
                    <a:pt x="24" y="1072"/>
                  </a:lnTo>
                  <a:lnTo>
                    <a:pt x="24" y="1071"/>
                  </a:lnTo>
                  <a:lnTo>
                    <a:pt x="22" y="1071"/>
                  </a:lnTo>
                  <a:lnTo>
                    <a:pt x="21" y="1071"/>
                  </a:lnTo>
                  <a:lnTo>
                    <a:pt x="20" y="1071"/>
                  </a:lnTo>
                  <a:lnTo>
                    <a:pt x="20" y="1069"/>
                  </a:lnTo>
                  <a:lnTo>
                    <a:pt x="19" y="1069"/>
                  </a:lnTo>
                  <a:lnTo>
                    <a:pt x="17" y="1069"/>
                  </a:lnTo>
                  <a:lnTo>
                    <a:pt x="17" y="1068"/>
                  </a:lnTo>
                  <a:lnTo>
                    <a:pt x="16" y="1068"/>
                  </a:lnTo>
                  <a:lnTo>
                    <a:pt x="15" y="1068"/>
                  </a:lnTo>
                  <a:lnTo>
                    <a:pt x="15" y="1067"/>
                  </a:lnTo>
                  <a:lnTo>
                    <a:pt x="15" y="1065"/>
                  </a:lnTo>
                  <a:lnTo>
                    <a:pt x="15" y="1064"/>
                  </a:lnTo>
                  <a:lnTo>
                    <a:pt x="13" y="1063"/>
                  </a:lnTo>
                  <a:lnTo>
                    <a:pt x="13" y="1061"/>
                  </a:lnTo>
                  <a:lnTo>
                    <a:pt x="12" y="1060"/>
                  </a:lnTo>
                  <a:lnTo>
                    <a:pt x="12" y="1059"/>
                  </a:lnTo>
                  <a:lnTo>
                    <a:pt x="11" y="1057"/>
                  </a:lnTo>
                  <a:lnTo>
                    <a:pt x="9" y="1057"/>
                  </a:lnTo>
                  <a:lnTo>
                    <a:pt x="8" y="1057"/>
                  </a:lnTo>
                  <a:lnTo>
                    <a:pt x="7" y="1056"/>
                  </a:lnTo>
                  <a:lnTo>
                    <a:pt x="7" y="1057"/>
                  </a:lnTo>
                  <a:lnTo>
                    <a:pt x="5" y="1056"/>
                  </a:lnTo>
                  <a:lnTo>
                    <a:pt x="4" y="1056"/>
                  </a:lnTo>
                  <a:lnTo>
                    <a:pt x="4" y="1055"/>
                  </a:lnTo>
                  <a:lnTo>
                    <a:pt x="3" y="1053"/>
                  </a:lnTo>
                  <a:lnTo>
                    <a:pt x="2" y="1053"/>
                  </a:lnTo>
                  <a:lnTo>
                    <a:pt x="2"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7" y="1001"/>
                  </a:lnTo>
                  <a:lnTo>
                    <a:pt x="58" y="991"/>
                  </a:lnTo>
                  <a:lnTo>
                    <a:pt x="59" y="981"/>
                  </a:lnTo>
                  <a:lnTo>
                    <a:pt x="59" y="976"/>
                  </a:lnTo>
                  <a:lnTo>
                    <a:pt x="67" y="966"/>
                  </a:lnTo>
                  <a:lnTo>
                    <a:pt x="70" y="962"/>
                  </a:lnTo>
                  <a:lnTo>
                    <a:pt x="74" y="955"/>
                  </a:lnTo>
                  <a:lnTo>
                    <a:pt x="81" y="946"/>
                  </a:lnTo>
                  <a:lnTo>
                    <a:pt x="88" y="936"/>
                  </a:lnTo>
                  <a:lnTo>
                    <a:pt x="96" y="925"/>
                  </a:lnTo>
                  <a:lnTo>
                    <a:pt x="100" y="920"/>
                  </a:lnTo>
                  <a:lnTo>
                    <a:pt x="92" y="908"/>
                  </a:lnTo>
                  <a:lnTo>
                    <a:pt x="85" y="899"/>
                  </a:lnTo>
                  <a:lnTo>
                    <a:pt x="87" y="890"/>
                  </a:lnTo>
                  <a:lnTo>
                    <a:pt x="87" y="879"/>
                  </a:lnTo>
                  <a:lnTo>
                    <a:pt x="88" y="869"/>
                  </a:lnTo>
                  <a:lnTo>
                    <a:pt x="89" y="858"/>
                  </a:lnTo>
                  <a:lnTo>
                    <a:pt x="91" y="849"/>
                  </a:lnTo>
                  <a:lnTo>
                    <a:pt x="92" y="843"/>
                  </a:lnTo>
                  <a:lnTo>
                    <a:pt x="93" y="840"/>
                  </a:lnTo>
                  <a:lnTo>
                    <a:pt x="93" y="838"/>
                  </a:lnTo>
                  <a:lnTo>
                    <a:pt x="95" y="834"/>
                  </a:lnTo>
                  <a:lnTo>
                    <a:pt x="95" y="830"/>
                  </a:lnTo>
                  <a:lnTo>
                    <a:pt x="96" y="826"/>
                  </a:lnTo>
                  <a:lnTo>
                    <a:pt x="96" y="823"/>
                  </a:lnTo>
                  <a:lnTo>
                    <a:pt x="97" y="819"/>
                  </a:lnTo>
                  <a:lnTo>
                    <a:pt x="98" y="817"/>
                  </a:lnTo>
                  <a:lnTo>
                    <a:pt x="98" y="814"/>
                  </a:lnTo>
                  <a:lnTo>
                    <a:pt x="100" y="810"/>
                  </a:lnTo>
                  <a:lnTo>
                    <a:pt x="100" y="806"/>
                  </a:lnTo>
                  <a:lnTo>
                    <a:pt x="101" y="803"/>
                  </a:lnTo>
                  <a:lnTo>
                    <a:pt x="100" y="800"/>
                  </a:lnTo>
                  <a:lnTo>
                    <a:pt x="100" y="796"/>
                  </a:lnTo>
                  <a:lnTo>
                    <a:pt x="101" y="792"/>
                  </a:lnTo>
                  <a:lnTo>
                    <a:pt x="102" y="789"/>
                  </a:lnTo>
                  <a:lnTo>
                    <a:pt x="104" y="786"/>
                  </a:lnTo>
                  <a:lnTo>
                    <a:pt x="104" y="783"/>
                  </a:lnTo>
                  <a:lnTo>
                    <a:pt x="105" y="780"/>
                  </a:lnTo>
                  <a:lnTo>
                    <a:pt x="106" y="777"/>
                  </a:lnTo>
                  <a:lnTo>
                    <a:pt x="108" y="775"/>
                  </a:lnTo>
                  <a:lnTo>
                    <a:pt x="109" y="771"/>
                  </a:lnTo>
                  <a:lnTo>
                    <a:pt x="109" y="762"/>
                  </a:lnTo>
                  <a:lnTo>
                    <a:pt x="110" y="751"/>
                  </a:lnTo>
                  <a:lnTo>
                    <a:pt x="112" y="741"/>
                  </a:lnTo>
                  <a:lnTo>
                    <a:pt x="112" y="731"/>
                  </a:lnTo>
                  <a:lnTo>
                    <a:pt x="113" y="721"/>
                  </a:lnTo>
                  <a:lnTo>
                    <a:pt x="114" y="711"/>
                  </a:lnTo>
                  <a:lnTo>
                    <a:pt x="114" y="703"/>
                  </a:lnTo>
                  <a:lnTo>
                    <a:pt x="119" y="692"/>
                  </a:lnTo>
                  <a:lnTo>
                    <a:pt x="123" y="683"/>
                  </a:lnTo>
                  <a:lnTo>
                    <a:pt x="129" y="673"/>
                  </a:lnTo>
                  <a:lnTo>
                    <a:pt x="134" y="662"/>
                  </a:lnTo>
                  <a:lnTo>
                    <a:pt x="138" y="652"/>
                  </a:lnTo>
                  <a:lnTo>
                    <a:pt x="143" y="642"/>
                  </a:lnTo>
                  <a:lnTo>
                    <a:pt x="148" y="632"/>
                  </a:lnTo>
                  <a:lnTo>
                    <a:pt x="152" y="622"/>
                  </a:lnTo>
                  <a:lnTo>
                    <a:pt x="155" y="616"/>
                  </a:lnTo>
                  <a:lnTo>
                    <a:pt x="164" y="607"/>
                  </a:lnTo>
                  <a:lnTo>
                    <a:pt x="164" y="597"/>
                  </a:lnTo>
                  <a:lnTo>
                    <a:pt x="174" y="582"/>
                  </a:lnTo>
                  <a:lnTo>
                    <a:pt x="173" y="568"/>
                  </a:lnTo>
                  <a:lnTo>
                    <a:pt x="184" y="560"/>
                  </a:lnTo>
                  <a:lnTo>
                    <a:pt x="194" y="552"/>
                  </a:lnTo>
                  <a:lnTo>
                    <a:pt x="197" y="550"/>
                  </a:lnTo>
                  <a:lnTo>
                    <a:pt x="198" y="540"/>
                  </a:lnTo>
                  <a:lnTo>
                    <a:pt x="199" y="530"/>
                  </a:lnTo>
                  <a:lnTo>
                    <a:pt x="201" y="519"/>
                  </a:lnTo>
                  <a:lnTo>
                    <a:pt x="202" y="510"/>
                  </a:lnTo>
                  <a:lnTo>
                    <a:pt x="202" y="500"/>
                  </a:lnTo>
                  <a:lnTo>
                    <a:pt x="203" y="495"/>
                  </a:lnTo>
                  <a:lnTo>
                    <a:pt x="206" y="495"/>
                  </a:lnTo>
                  <a:lnTo>
                    <a:pt x="210" y="496"/>
                  </a:lnTo>
                  <a:lnTo>
                    <a:pt x="211" y="497"/>
                  </a:lnTo>
                  <a:lnTo>
                    <a:pt x="214" y="500"/>
                  </a:lnTo>
                  <a:lnTo>
                    <a:pt x="215" y="502"/>
                  </a:lnTo>
                  <a:lnTo>
                    <a:pt x="216" y="502"/>
                  </a:lnTo>
                  <a:lnTo>
                    <a:pt x="219" y="501"/>
                  </a:lnTo>
                  <a:lnTo>
                    <a:pt x="222" y="500"/>
                  </a:lnTo>
                  <a:lnTo>
                    <a:pt x="223" y="497"/>
                  </a:lnTo>
                  <a:lnTo>
                    <a:pt x="224" y="496"/>
                  </a:lnTo>
                  <a:lnTo>
                    <a:pt x="226" y="493"/>
                  </a:lnTo>
                  <a:lnTo>
                    <a:pt x="228" y="491"/>
                  </a:lnTo>
                  <a:lnTo>
                    <a:pt x="229" y="488"/>
                  </a:lnTo>
                  <a:lnTo>
                    <a:pt x="231" y="487"/>
                  </a:lnTo>
                  <a:lnTo>
                    <a:pt x="233" y="484"/>
                  </a:lnTo>
                  <a:lnTo>
                    <a:pt x="235" y="481"/>
                  </a:lnTo>
                  <a:lnTo>
                    <a:pt x="237" y="480"/>
                  </a:lnTo>
                  <a:lnTo>
                    <a:pt x="239" y="478"/>
                  </a:lnTo>
                  <a:lnTo>
                    <a:pt x="241" y="475"/>
                  </a:lnTo>
                  <a:lnTo>
                    <a:pt x="243" y="474"/>
                  </a:lnTo>
                  <a:lnTo>
                    <a:pt x="243" y="472"/>
                  </a:lnTo>
                  <a:lnTo>
                    <a:pt x="245" y="471"/>
                  </a:lnTo>
                  <a:lnTo>
                    <a:pt x="246" y="468"/>
                  </a:lnTo>
                  <a:lnTo>
                    <a:pt x="249" y="467"/>
                  </a:lnTo>
                  <a:lnTo>
                    <a:pt x="250" y="464"/>
                  </a:lnTo>
                  <a:lnTo>
                    <a:pt x="252" y="463"/>
                  </a:lnTo>
                  <a:lnTo>
                    <a:pt x="253" y="462"/>
                  </a:lnTo>
                  <a:lnTo>
                    <a:pt x="254" y="461"/>
                  </a:lnTo>
                  <a:lnTo>
                    <a:pt x="256" y="457"/>
                  </a:lnTo>
                  <a:lnTo>
                    <a:pt x="260" y="455"/>
                  </a:lnTo>
                  <a:lnTo>
                    <a:pt x="262" y="454"/>
                  </a:lnTo>
                  <a:lnTo>
                    <a:pt x="265" y="453"/>
                  </a:lnTo>
                  <a:lnTo>
                    <a:pt x="267" y="451"/>
                  </a:lnTo>
                  <a:lnTo>
                    <a:pt x="270" y="450"/>
                  </a:lnTo>
                  <a:lnTo>
                    <a:pt x="274" y="449"/>
                  </a:lnTo>
                  <a:lnTo>
                    <a:pt x="277" y="449"/>
                  </a:lnTo>
                  <a:lnTo>
                    <a:pt x="281" y="447"/>
                  </a:lnTo>
                  <a:lnTo>
                    <a:pt x="283" y="446"/>
                  </a:lnTo>
                  <a:lnTo>
                    <a:pt x="287" y="446"/>
                  </a:lnTo>
                  <a:lnTo>
                    <a:pt x="291" y="445"/>
                  </a:lnTo>
                  <a:lnTo>
                    <a:pt x="294" y="445"/>
                  </a:lnTo>
                  <a:lnTo>
                    <a:pt x="298" y="443"/>
                  </a:lnTo>
                  <a:lnTo>
                    <a:pt x="301" y="443"/>
                  </a:lnTo>
                  <a:lnTo>
                    <a:pt x="304" y="443"/>
                  </a:lnTo>
                  <a:lnTo>
                    <a:pt x="308" y="442"/>
                  </a:lnTo>
                  <a:lnTo>
                    <a:pt x="311" y="441"/>
                  </a:lnTo>
                  <a:lnTo>
                    <a:pt x="313" y="440"/>
                  </a:lnTo>
                  <a:lnTo>
                    <a:pt x="315" y="437"/>
                  </a:lnTo>
                  <a:lnTo>
                    <a:pt x="316" y="434"/>
                  </a:lnTo>
                  <a:lnTo>
                    <a:pt x="317" y="430"/>
                  </a:lnTo>
                  <a:lnTo>
                    <a:pt x="317" y="428"/>
                  </a:lnTo>
                  <a:lnTo>
                    <a:pt x="317" y="424"/>
                  </a:lnTo>
                  <a:lnTo>
                    <a:pt x="316" y="421"/>
                  </a:lnTo>
                  <a:lnTo>
                    <a:pt x="316" y="419"/>
                  </a:lnTo>
                  <a:lnTo>
                    <a:pt x="315" y="415"/>
                  </a:lnTo>
                  <a:lnTo>
                    <a:pt x="315" y="412"/>
                  </a:lnTo>
                  <a:lnTo>
                    <a:pt x="313" y="408"/>
                  </a:lnTo>
                  <a:lnTo>
                    <a:pt x="312" y="406"/>
                  </a:lnTo>
                  <a:lnTo>
                    <a:pt x="311" y="403"/>
                  </a:lnTo>
                  <a:lnTo>
                    <a:pt x="309" y="400"/>
                  </a:lnTo>
                  <a:lnTo>
                    <a:pt x="308" y="398"/>
                  </a:lnTo>
                  <a:lnTo>
                    <a:pt x="307" y="394"/>
                  </a:lnTo>
                  <a:lnTo>
                    <a:pt x="305" y="391"/>
                  </a:lnTo>
                  <a:lnTo>
                    <a:pt x="304" y="389"/>
                  </a:lnTo>
                  <a:lnTo>
                    <a:pt x="303" y="387"/>
                  </a:lnTo>
                  <a:lnTo>
                    <a:pt x="301" y="385"/>
                  </a:lnTo>
                  <a:lnTo>
                    <a:pt x="300" y="382"/>
                  </a:lnTo>
                  <a:lnTo>
                    <a:pt x="305" y="371"/>
                  </a:lnTo>
                  <a:lnTo>
                    <a:pt x="312" y="362"/>
                  </a:lnTo>
                  <a:lnTo>
                    <a:pt x="315" y="358"/>
                  </a:lnTo>
                  <a:lnTo>
                    <a:pt x="329" y="366"/>
                  </a:lnTo>
                  <a:lnTo>
                    <a:pt x="339" y="362"/>
                  </a:lnTo>
                  <a:lnTo>
                    <a:pt x="350" y="357"/>
                  </a:lnTo>
                  <a:lnTo>
                    <a:pt x="360" y="352"/>
                  </a:lnTo>
                  <a:lnTo>
                    <a:pt x="366" y="351"/>
                  </a:lnTo>
                  <a:lnTo>
                    <a:pt x="371" y="348"/>
                  </a:lnTo>
                  <a:lnTo>
                    <a:pt x="372" y="347"/>
                  </a:lnTo>
                  <a:lnTo>
                    <a:pt x="371" y="336"/>
                  </a:lnTo>
                  <a:lnTo>
                    <a:pt x="370" y="327"/>
                  </a:lnTo>
                  <a:lnTo>
                    <a:pt x="368" y="317"/>
                  </a:lnTo>
                  <a:lnTo>
                    <a:pt x="366" y="306"/>
                  </a:lnTo>
                  <a:lnTo>
                    <a:pt x="366" y="302"/>
                  </a:lnTo>
                  <a:lnTo>
                    <a:pt x="364" y="296"/>
                  </a:lnTo>
                  <a:lnTo>
                    <a:pt x="363" y="286"/>
                  </a:lnTo>
                  <a:lnTo>
                    <a:pt x="362" y="276"/>
                  </a:lnTo>
                  <a:lnTo>
                    <a:pt x="359" y="265"/>
                  </a:lnTo>
                  <a:lnTo>
                    <a:pt x="358" y="255"/>
                  </a:lnTo>
                  <a:lnTo>
                    <a:pt x="357" y="246"/>
                  </a:lnTo>
                  <a:lnTo>
                    <a:pt x="355" y="235"/>
                  </a:lnTo>
                  <a:lnTo>
                    <a:pt x="353" y="225"/>
                  </a:lnTo>
                  <a:lnTo>
                    <a:pt x="351" y="214"/>
                  </a:lnTo>
                  <a:lnTo>
                    <a:pt x="350" y="205"/>
                  </a:lnTo>
                  <a:lnTo>
                    <a:pt x="349" y="195"/>
                  </a:lnTo>
                  <a:lnTo>
                    <a:pt x="346" y="184"/>
                  </a:lnTo>
                  <a:lnTo>
                    <a:pt x="345" y="174"/>
                  </a:lnTo>
                  <a:lnTo>
                    <a:pt x="343" y="163"/>
                  </a:lnTo>
                  <a:lnTo>
                    <a:pt x="341" y="154"/>
                  </a:lnTo>
                  <a:lnTo>
                    <a:pt x="339" y="144"/>
                  </a:lnTo>
                  <a:lnTo>
                    <a:pt x="338" y="133"/>
                  </a:lnTo>
                  <a:lnTo>
                    <a:pt x="337" y="124"/>
                  </a:lnTo>
                  <a:lnTo>
                    <a:pt x="334" y="114"/>
                  </a:lnTo>
                  <a:lnTo>
                    <a:pt x="333" y="103"/>
                  </a:lnTo>
                  <a:lnTo>
                    <a:pt x="332" y="93"/>
                  </a:lnTo>
                  <a:lnTo>
                    <a:pt x="330" y="82"/>
                  </a:lnTo>
                  <a:lnTo>
                    <a:pt x="328" y="73"/>
                  </a:lnTo>
                  <a:lnTo>
                    <a:pt x="326" y="63"/>
                  </a:lnTo>
                  <a:lnTo>
                    <a:pt x="325" y="52"/>
                  </a:lnTo>
                  <a:lnTo>
                    <a:pt x="324" y="42"/>
                  </a:lnTo>
                  <a:lnTo>
                    <a:pt x="321" y="32"/>
                  </a:lnTo>
                  <a:lnTo>
                    <a:pt x="320" y="22"/>
                  </a:lnTo>
                  <a:lnTo>
                    <a:pt x="319" y="12"/>
                  </a:lnTo>
                  <a:lnTo>
                    <a:pt x="315" y="2"/>
                  </a:lnTo>
                  <a:lnTo>
                    <a:pt x="316" y="0"/>
                  </a:lnTo>
                  <a:lnTo>
                    <a:pt x="322" y="5"/>
                  </a:lnTo>
                  <a:lnTo>
                    <a:pt x="325" y="6"/>
                  </a:lnTo>
                  <a:lnTo>
                    <a:pt x="329" y="9"/>
                  </a:lnTo>
                  <a:lnTo>
                    <a:pt x="332" y="10"/>
                  </a:lnTo>
                  <a:lnTo>
                    <a:pt x="336" y="13"/>
                  </a:lnTo>
                  <a:lnTo>
                    <a:pt x="338" y="13"/>
                  </a:lnTo>
                  <a:lnTo>
                    <a:pt x="339" y="12"/>
                  </a:lnTo>
                  <a:lnTo>
                    <a:pt x="341" y="13"/>
                  </a:lnTo>
                  <a:lnTo>
                    <a:pt x="342" y="13"/>
                  </a:lnTo>
                  <a:lnTo>
                    <a:pt x="342" y="14"/>
                  </a:lnTo>
                  <a:lnTo>
                    <a:pt x="342" y="15"/>
                  </a:lnTo>
                  <a:lnTo>
                    <a:pt x="342" y="19"/>
                  </a:lnTo>
                  <a:lnTo>
                    <a:pt x="343" y="21"/>
                  </a:lnTo>
                  <a:lnTo>
                    <a:pt x="345" y="22"/>
                  </a:lnTo>
                  <a:lnTo>
                    <a:pt x="345" y="23"/>
                  </a:lnTo>
                  <a:lnTo>
                    <a:pt x="345" y="26"/>
                  </a:lnTo>
                  <a:lnTo>
                    <a:pt x="347" y="29"/>
                  </a:lnTo>
                  <a:lnTo>
                    <a:pt x="350" y="30"/>
                  </a:lnTo>
                  <a:lnTo>
                    <a:pt x="353" y="30"/>
                  </a:lnTo>
                  <a:lnTo>
                    <a:pt x="357" y="31"/>
                  </a:lnTo>
                  <a:lnTo>
                    <a:pt x="360" y="32"/>
                  </a:lnTo>
                  <a:lnTo>
                    <a:pt x="360" y="34"/>
                  </a:lnTo>
                  <a:lnTo>
                    <a:pt x="363" y="35"/>
                  </a:lnTo>
                  <a:lnTo>
                    <a:pt x="366" y="38"/>
                  </a:lnTo>
                  <a:lnTo>
                    <a:pt x="366" y="39"/>
                  </a:lnTo>
                  <a:lnTo>
                    <a:pt x="367" y="40"/>
                  </a:lnTo>
                  <a:lnTo>
                    <a:pt x="370" y="46"/>
                  </a:lnTo>
                  <a:lnTo>
                    <a:pt x="371" y="48"/>
                  </a:lnTo>
                  <a:lnTo>
                    <a:pt x="371" y="49"/>
                  </a:lnTo>
                  <a:lnTo>
                    <a:pt x="372" y="52"/>
                  </a:lnTo>
                  <a:lnTo>
                    <a:pt x="374" y="55"/>
                  </a:lnTo>
                  <a:lnTo>
                    <a:pt x="374" y="56"/>
                  </a:lnTo>
                  <a:lnTo>
                    <a:pt x="372" y="56"/>
                  </a:lnTo>
                  <a:lnTo>
                    <a:pt x="372" y="57"/>
                  </a:lnTo>
                  <a:lnTo>
                    <a:pt x="374" y="60"/>
                  </a:lnTo>
                  <a:lnTo>
                    <a:pt x="375" y="59"/>
                  </a:lnTo>
                  <a:lnTo>
                    <a:pt x="376" y="60"/>
                  </a:lnTo>
                  <a:lnTo>
                    <a:pt x="377" y="63"/>
                  </a:lnTo>
                  <a:lnTo>
                    <a:pt x="379" y="65"/>
                  </a:lnTo>
                  <a:lnTo>
                    <a:pt x="380" y="65"/>
                  </a:lnTo>
                  <a:lnTo>
                    <a:pt x="380" y="68"/>
                  </a:lnTo>
                  <a:lnTo>
                    <a:pt x="380" y="69"/>
                  </a:lnTo>
                  <a:lnTo>
                    <a:pt x="381" y="70"/>
                  </a:lnTo>
                  <a:lnTo>
                    <a:pt x="383" y="72"/>
                  </a:lnTo>
                  <a:lnTo>
                    <a:pt x="385" y="74"/>
                  </a:lnTo>
                  <a:lnTo>
                    <a:pt x="387" y="76"/>
                  </a:lnTo>
                  <a:lnTo>
                    <a:pt x="388" y="76"/>
                  </a:lnTo>
                  <a:lnTo>
                    <a:pt x="389" y="77"/>
                  </a:lnTo>
                  <a:lnTo>
                    <a:pt x="391" y="78"/>
                  </a:lnTo>
                  <a:lnTo>
                    <a:pt x="392" y="80"/>
                  </a:lnTo>
                  <a:lnTo>
                    <a:pt x="393" y="80"/>
                  </a:lnTo>
                  <a:lnTo>
                    <a:pt x="394" y="81"/>
                  </a:lnTo>
                  <a:lnTo>
                    <a:pt x="397" y="81"/>
                  </a:lnTo>
                  <a:lnTo>
                    <a:pt x="398" y="80"/>
                  </a:lnTo>
                  <a:lnTo>
                    <a:pt x="400" y="81"/>
                  </a:lnTo>
                  <a:lnTo>
                    <a:pt x="401" y="81"/>
                  </a:lnTo>
                  <a:lnTo>
                    <a:pt x="402" y="81"/>
                  </a:lnTo>
                  <a:lnTo>
                    <a:pt x="402" y="82"/>
                  </a:lnTo>
                  <a:lnTo>
                    <a:pt x="404" y="84"/>
                  </a:lnTo>
                  <a:lnTo>
                    <a:pt x="405" y="85"/>
                  </a:lnTo>
                  <a:lnTo>
                    <a:pt x="406" y="86"/>
                  </a:lnTo>
                  <a:lnTo>
                    <a:pt x="406" y="87"/>
                  </a:lnTo>
                  <a:lnTo>
                    <a:pt x="408" y="89"/>
                  </a:lnTo>
                  <a:lnTo>
                    <a:pt x="408" y="90"/>
                  </a:lnTo>
                  <a:lnTo>
                    <a:pt x="409" y="90"/>
                  </a:lnTo>
                  <a:lnTo>
                    <a:pt x="409" y="91"/>
                  </a:lnTo>
                  <a:lnTo>
                    <a:pt x="412" y="94"/>
                  </a:lnTo>
                  <a:lnTo>
                    <a:pt x="414" y="94"/>
                  </a:lnTo>
                  <a:lnTo>
                    <a:pt x="414" y="95"/>
                  </a:lnTo>
                  <a:lnTo>
                    <a:pt x="415" y="97"/>
                  </a:lnTo>
                  <a:lnTo>
                    <a:pt x="414" y="98"/>
                  </a:lnTo>
                  <a:lnTo>
                    <a:pt x="415" y="101"/>
                  </a:lnTo>
                  <a:lnTo>
                    <a:pt x="419" y="103"/>
                  </a:lnTo>
                  <a:lnTo>
                    <a:pt x="421" y="104"/>
                  </a:lnTo>
                  <a:lnTo>
                    <a:pt x="422" y="106"/>
                  </a:lnTo>
                  <a:lnTo>
                    <a:pt x="422" y="108"/>
                  </a:lnTo>
                  <a:lnTo>
                    <a:pt x="423" y="108"/>
                  </a:lnTo>
                  <a:lnTo>
                    <a:pt x="423" y="111"/>
                  </a:lnTo>
                  <a:lnTo>
                    <a:pt x="423" y="112"/>
                  </a:lnTo>
                  <a:lnTo>
                    <a:pt x="422" y="114"/>
                  </a:lnTo>
                  <a:lnTo>
                    <a:pt x="422" y="116"/>
                  </a:lnTo>
                  <a:lnTo>
                    <a:pt x="423" y="118"/>
                  </a:lnTo>
                  <a:lnTo>
                    <a:pt x="425" y="120"/>
                  </a:lnTo>
                  <a:lnTo>
                    <a:pt x="425" y="121"/>
                  </a:lnTo>
                  <a:lnTo>
                    <a:pt x="423" y="123"/>
                  </a:lnTo>
                  <a:lnTo>
                    <a:pt x="423" y="124"/>
                  </a:lnTo>
                  <a:lnTo>
                    <a:pt x="422" y="124"/>
                  </a:lnTo>
                  <a:lnTo>
                    <a:pt x="425" y="125"/>
                  </a:lnTo>
                  <a:lnTo>
                    <a:pt x="426" y="127"/>
                  </a:lnTo>
                  <a:lnTo>
                    <a:pt x="429" y="128"/>
                  </a:lnTo>
                  <a:lnTo>
                    <a:pt x="430" y="128"/>
                  </a:lnTo>
                  <a:lnTo>
                    <a:pt x="431" y="131"/>
                  </a:lnTo>
                  <a:lnTo>
                    <a:pt x="432" y="131"/>
                  </a:lnTo>
                  <a:lnTo>
                    <a:pt x="432" y="132"/>
                  </a:lnTo>
                  <a:lnTo>
                    <a:pt x="434" y="132"/>
                  </a:lnTo>
                  <a:lnTo>
                    <a:pt x="435" y="133"/>
                  </a:lnTo>
                  <a:lnTo>
                    <a:pt x="438" y="135"/>
                  </a:lnTo>
                  <a:lnTo>
                    <a:pt x="440" y="137"/>
                  </a:lnTo>
                  <a:lnTo>
                    <a:pt x="440" y="138"/>
                  </a:lnTo>
                  <a:lnTo>
                    <a:pt x="442" y="140"/>
                  </a:lnTo>
                  <a:lnTo>
                    <a:pt x="443" y="142"/>
                  </a:lnTo>
                  <a:lnTo>
                    <a:pt x="443" y="144"/>
                  </a:lnTo>
                  <a:lnTo>
                    <a:pt x="444" y="145"/>
                  </a:lnTo>
                  <a:lnTo>
                    <a:pt x="444" y="146"/>
                  </a:lnTo>
                  <a:lnTo>
                    <a:pt x="444" y="148"/>
                  </a:lnTo>
                  <a:lnTo>
                    <a:pt x="447" y="152"/>
                  </a:lnTo>
                  <a:lnTo>
                    <a:pt x="447" y="153"/>
                  </a:lnTo>
                  <a:lnTo>
                    <a:pt x="448" y="154"/>
                  </a:lnTo>
                  <a:lnTo>
                    <a:pt x="450" y="156"/>
                  </a:lnTo>
                  <a:lnTo>
                    <a:pt x="450" y="158"/>
                  </a:lnTo>
                  <a:lnTo>
                    <a:pt x="447" y="159"/>
                  </a:lnTo>
                  <a:lnTo>
                    <a:pt x="447" y="161"/>
                  </a:lnTo>
                  <a:lnTo>
                    <a:pt x="446" y="162"/>
                  </a:lnTo>
                  <a:lnTo>
                    <a:pt x="444" y="162"/>
                  </a:lnTo>
                  <a:lnTo>
                    <a:pt x="444" y="163"/>
                  </a:lnTo>
                  <a:lnTo>
                    <a:pt x="443" y="166"/>
                  </a:lnTo>
                  <a:lnTo>
                    <a:pt x="443" y="169"/>
                  </a:lnTo>
                  <a:lnTo>
                    <a:pt x="443" y="174"/>
                  </a:lnTo>
                  <a:lnTo>
                    <a:pt x="444" y="176"/>
                  </a:lnTo>
                  <a:lnTo>
                    <a:pt x="444" y="180"/>
                  </a:lnTo>
                  <a:lnTo>
                    <a:pt x="446" y="183"/>
                  </a:lnTo>
                  <a:lnTo>
                    <a:pt x="448" y="184"/>
                  </a:lnTo>
                  <a:lnTo>
                    <a:pt x="451" y="187"/>
                  </a:lnTo>
                  <a:lnTo>
                    <a:pt x="452" y="188"/>
                  </a:lnTo>
                  <a:lnTo>
                    <a:pt x="455" y="192"/>
                  </a:lnTo>
                  <a:lnTo>
                    <a:pt x="457" y="193"/>
                  </a:lnTo>
                  <a:lnTo>
                    <a:pt x="459" y="195"/>
                  </a:lnTo>
                  <a:lnTo>
                    <a:pt x="461" y="195"/>
                  </a:lnTo>
                  <a:lnTo>
                    <a:pt x="461" y="196"/>
                  </a:lnTo>
                  <a:lnTo>
                    <a:pt x="463" y="197"/>
                  </a:lnTo>
                  <a:lnTo>
                    <a:pt x="464" y="200"/>
                  </a:lnTo>
                  <a:lnTo>
                    <a:pt x="464" y="201"/>
                  </a:lnTo>
                  <a:lnTo>
                    <a:pt x="465" y="203"/>
                  </a:lnTo>
                  <a:lnTo>
                    <a:pt x="465" y="207"/>
                  </a:lnTo>
                  <a:lnTo>
                    <a:pt x="467" y="212"/>
                  </a:lnTo>
                  <a:lnTo>
                    <a:pt x="467" y="213"/>
                  </a:lnTo>
                  <a:lnTo>
                    <a:pt x="468" y="213"/>
                  </a:lnTo>
                  <a:lnTo>
                    <a:pt x="468" y="214"/>
                  </a:lnTo>
                  <a:lnTo>
                    <a:pt x="468" y="216"/>
                  </a:lnTo>
                  <a:lnTo>
                    <a:pt x="469" y="218"/>
                  </a:lnTo>
                  <a:lnTo>
                    <a:pt x="472" y="220"/>
                  </a:lnTo>
                  <a:lnTo>
                    <a:pt x="476" y="224"/>
                  </a:lnTo>
                  <a:lnTo>
                    <a:pt x="477" y="226"/>
                  </a:lnTo>
                  <a:lnTo>
                    <a:pt x="478" y="228"/>
                  </a:lnTo>
                  <a:lnTo>
                    <a:pt x="480" y="230"/>
                  </a:lnTo>
                  <a:lnTo>
                    <a:pt x="481" y="234"/>
                  </a:lnTo>
                  <a:lnTo>
                    <a:pt x="481" y="235"/>
                  </a:lnTo>
                  <a:lnTo>
                    <a:pt x="484" y="235"/>
                  </a:lnTo>
                  <a:lnTo>
                    <a:pt x="484" y="237"/>
                  </a:lnTo>
                  <a:lnTo>
                    <a:pt x="485" y="238"/>
                  </a:lnTo>
                  <a:lnTo>
                    <a:pt x="484" y="242"/>
                  </a:lnTo>
                  <a:lnTo>
                    <a:pt x="482" y="245"/>
                  </a:lnTo>
                  <a:lnTo>
                    <a:pt x="484" y="247"/>
                  </a:lnTo>
                  <a:lnTo>
                    <a:pt x="484" y="248"/>
                  </a:lnTo>
                  <a:lnTo>
                    <a:pt x="484" y="250"/>
                  </a:lnTo>
                  <a:lnTo>
                    <a:pt x="482" y="251"/>
                  </a:lnTo>
                  <a:lnTo>
                    <a:pt x="481" y="254"/>
                  </a:lnTo>
                  <a:lnTo>
                    <a:pt x="482" y="255"/>
                  </a:lnTo>
                  <a:lnTo>
                    <a:pt x="485" y="260"/>
                  </a:lnTo>
                  <a:lnTo>
                    <a:pt x="486" y="264"/>
                  </a:lnTo>
                  <a:lnTo>
                    <a:pt x="486" y="265"/>
                  </a:lnTo>
                  <a:lnTo>
                    <a:pt x="486" y="267"/>
                  </a:lnTo>
                  <a:lnTo>
                    <a:pt x="486" y="268"/>
                  </a:lnTo>
                  <a:lnTo>
                    <a:pt x="488" y="271"/>
                  </a:lnTo>
                  <a:lnTo>
                    <a:pt x="489" y="272"/>
                  </a:lnTo>
                  <a:lnTo>
                    <a:pt x="490" y="272"/>
                  </a:lnTo>
                  <a:lnTo>
                    <a:pt x="491" y="272"/>
                  </a:lnTo>
                  <a:lnTo>
                    <a:pt x="491" y="273"/>
                  </a:lnTo>
                  <a:lnTo>
                    <a:pt x="493" y="276"/>
                  </a:lnTo>
                  <a:lnTo>
                    <a:pt x="491" y="277"/>
                  </a:lnTo>
                  <a:lnTo>
                    <a:pt x="493" y="279"/>
                  </a:lnTo>
                  <a:lnTo>
                    <a:pt x="493" y="281"/>
                  </a:lnTo>
                  <a:lnTo>
                    <a:pt x="494" y="282"/>
                  </a:lnTo>
                  <a:lnTo>
                    <a:pt x="493" y="284"/>
                  </a:lnTo>
                  <a:lnTo>
                    <a:pt x="491" y="285"/>
                  </a:lnTo>
                  <a:lnTo>
                    <a:pt x="491" y="286"/>
                  </a:lnTo>
                  <a:lnTo>
                    <a:pt x="491" y="288"/>
                  </a:lnTo>
                  <a:lnTo>
                    <a:pt x="493" y="289"/>
                  </a:lnTo>
                  <a:lnTo>
                    <a:pt x="499" y="290"/>
                  </a:lnTo>
                  <a:lnTo>
                    <a:pt x="501" y="292"/>
                  </a:lnTo>
                  <a:lnTo>
                    <a:pt x="503" y="293"/>
                  </a:lnTo>
                  <a:lnTo>
                    <a:pt x="506" y="294"/>
                  </a:lnTo>
                  <a:lnTo>
                    <a:pt x="506" y="296"/>
                  </a:lnTo>
                  <a:lnTo>
                    <a:pt x="507" y="296"/>
                  </a:lnTo>
                  <a:lnTo>
                    <a:pt x="511" y="298"/>
                  </a:lnTo>
                  <a:lnTo>
                    <a:pt x="512" y="299"/>
                  </a:lnTo>
                  <a:lnTo>
                    <a:pt x="514" y="299"/>
                  </a:lnTo>
                  <a:lnTo>
                    <a:pt x="515" y="298"/>
                  </a:lnTo>
                  <a:lnTo>
                    <a:pt x="515" y="297"/>
                  </a:lnTo>
                  <a:lnTo>
                    <a:pt x="518" y="296"/>
                  </a:lnTo>
                  <a:lnTo>
                    <a:pt x="519" y="296"/>
                  </a:lnTo>
                  <a:lnTo>
                    <a:pt x="519" y="297"/>
                  </a:lnTo>
                  <a:lnTo>
                    <a:pt x="522" y="298"/>
                  </a:lnTo>
                  <a:lnTo>
                    <a:pt x="524" y="303"/>
                  </a:lnTo>
                  <a:lnTo>
                    <a:pt x="525" y="305"/>
                  </a:lnTo>
                  <a:lnTo>
                    <a:pt x="527" y="307"/>
                  </a:lnTo>
                  <a:lnTo>
                    <a:pt x="528" y="309"/>
                  </a:lnTo>
                  <a:lnTo>
                    <a:pt x="532" y="307"/>
                  </a:lnTo>
                  <a:lnTo>
                    <a:pt x="533" y="309"/>
                  </a:lnTo>
                  <a:lnTo>
                    <a:pt x="535" y="309"/>
                  </a:lnTo>
                  <a:lnTo>
                    <a:pt x="536" y="310"/>
                  </a:lnTo>
                  <a:lnTo>
                    <a:pt x="537" y="310"/>
                  </a:lnTo>
                  <a:lnTo>
                    <a:pt x="539" y="311"/>
                  </a:lnTo>
                  <a:lnTo>
                    <a:pt x="539" y="313"/>
                  </a:lnTo>
                  <a:lnTo>
                    <a:pt x="539" y="314"/>
                  </a:lnTo>
                  <a:lnTo>
                    <a:pt x="539" y="317"/>
                  </a:lnTo>
                  <a:lnTo>
                    <a:pt x="539" y="318"/>
                  </a:lnTo>
                  <a:lnTo>
                    <a:pt x="539" y="319"/>
                  </a:lnTo>
                  <a:lnTo>
                    <a:pt x="537" y="319"/>
                  </a:lnTo>
                  <a:lnTo>
                    <a:pt x="537" y="320"/>
                  </a:lnTo>
                  <a:lnTo>
                    <a:pt x="539" y="323"/>
                  </a:lnTo>
                  <a:lnTo>
                    <a:pt x="541" y="326"/>
                  </a:lnTo>
                  <a:lnTo>
                    <a:pt x="544" y="328"/>
                  </a:lnTo>
                  <a:lnTo>
                    <a:pt x="546" y="331"/>
                  </a:lnTo>
                  <a:lnTo>
                    <a:pt x="549" y="332"/>
                  </a:lnTo>
                  <a:lnTo>
                    <a:pt x="550" y="332"/>
                  </a:lnTo>
                  <a:lnTo>
                    <a:pt x="553" y="334"/>
                  </a:lnTo>
                  <a:lnTo>
                    <a:pt x="556" y="334"/>
                  </a:lnTo>
                  <a:lnTo>
                    <a:pt x="557" y="334"/>
                  </a:lnTo>
                  <a:lnTo>
                    <a:pt x="561" y="337"/>
                  </a:lnTo>
                  <a:lnTo>
                    <a:pt x="562" y="339"/>
                  </a:lnTo>
                  <a:lnTo>
                    <a:pt x="562" y="340"/>
                  </a:lnTo>
                  <a:lnTo>
                    <a:pt x="562" y="343"/>
                  </a:lnTo>
                  <a:lnTo>
                    <a:pt x="563" y="344"/>
                  </a:lnTo>
                  <a:lnTo>
                    <a:pt x="565" y="349"/>
                  </a:lnTo>
                  <a:lnTo>
                    <a:pt x="565" y="351"/>
                  </a:lnTo>
                  <a:lnTo>
                    <a:pt x="565" y="353"/>
                  </a:lnTo>
                  <a:lnTo>
                    <a:pt x="565" y="354"/>
                  </a:lnTo>
                  <a:lnTo>
                    <a:pt x="565" y="357"/>
                  </a:lnTo>
                  <a:lnTo>
                    <a:pt x="565" y="358"/>
                  </a:lnTo>
                  <a:lnTo>
                    <a:pt x="566" y="360"/>
                  </a:lnTo>
                  <a:lnTo>
                    <a:pt x="567" y="360"/>
                  </a:lnTo>
                  <a:lnTo>
                    <a:pt x="569" y="361"/>
                  </a:lnTo>
                  <a:lnTo>
                    <a:pt x="570" y="361"/>
                  </a:lnTo>
                  <a:lnTo>
                    <a:pt x="571" y="362"/>
                  </a:lnTo>
                  <a:lnTo>
                    <a:pt x="575" y="368"/>
                  </a:lnTo>
                  <a:lnTo>
                    <a:pt x="577" y="368"/>
                  </a:lnTo>
                  <a:lnTo>
                    <a:pt x="578" y="366"/>
                  </a:lnTo>
                  <a:lnTo>
                    <a:pt x="579" y="368"/>
                  </a:lnTo>
                  <a:lnTo>
                    <a:pt x="581" y="369"/>
                  </a:lnTo>
                  <a:lnTo>
                    <a:pt x="582" y="373"/>
                  </a:lnTo>
                  <a:lnTo>
                    <a:pt x="583" y="374"/>
                  </a:lnTo>
                  <a:lnTo>
                    <a:pt x="586" y="375"/>
                  </a:lnTo>
                  <a:lnTo>
                    <a:pt x="587" y="377"/>
                  </a:lnTo>
                  <a:lnTo>
                    <a:pt x="588" y="377"/>
                  </a:lnTo>
                  <a:lnTo>
                    <a:pt x="588" y="375"/>
                  </a:lnTo>
                  <a:lnTo>
                    <a:pt x="590" y="373"/>
                  </a:lnTo>
                  <a:lnTo>
                    <a:pt x="591" y="371"/>
                  </a:lnTo>
                  <a:lnTo>
                    <a:pt x="594" y="371"/>
                  </a:lnTo>
                  <a:lnTo>
                    <a:pt x="595" y="371"/>
                  </a:lnTo>
                  <a:lnTo>
                    <a:pt x="596" y="371"/>
                  </a:lnTo>
                  <a:lnTo>
                    <a:pt x="599" y="371"/>
                  </a:lnTo>
                  <a:lnTo>
                    <a:pt x="601" y="371"/>
                  </a:lnTo>
                  <a:lnTo>
                    <a:pt x="603" y="373"/>
                  </a:lnTo>
                  <a:lnTo>
                    <a:pt x="604" y="373"/>
                  </a:lnTo>
                  <a:lnTo>
                    <a:pt x="605" y="373"/>
                  </a:lnTo>
                  <a:lnTo>
                    <a:pt x="607" y="373"/>
                  </a:lnTo>
                  <a:lnTo>
                    <a:pt x="608" y="373"/>
                  </a:lnTo>
                  <a:lnTo>
                    <a:pt x="609" y="373"/>
                  </a:lnTo>
                  <a:lnTo>
                    <a:pt x="611" y="374"/>
                  </a:lnTo>
                  <a:lnTo>
                    <a:pt x="612" y="374"/>
                  </a:lnTo>
                  <a:lnTo>
                    <a:pt x="613" y="374"/>
                  </a:lnTo>
                  <a:lnTo>
                    <a:pt x="615" y="374"/>
                  </a:lnTo>
                  <a:lnTo>
                    <a:pt x="616" y="375"/>
                  </a:lnTo>
                  <a:lnTo>
                    <a:pt x="617" y="375"/>
                  </a:lnTo>
                  <a:lnTo>
                    <a:pt x="618" y="377"/>
                  </a:lnTo>
                  <a:lnTo>
                    <a:pt x="620" y="377"/>
                  </a:lnTo>
                  <a:lnTo>
                    <a:pt x="621" y="378"/>
                  </a:lnTo>
                  <a:lnTo>
                    <a:pt x="624" y="378"/>
                  </a:lnTo>
                  <a:lnTo>
                    <a:pt x="626" y="377"/>
                  </a:lnTo>
                  <a:lnTo>
                    <a:pt x="628" y="377"/>
                  </a:lnTo>
                  <a:lnTo>
                    <a:pt x="629" y="377"/>
                  </a:lnTo>
                  <a:lnTo>
                    <a:pt x="630" y="377"/>
                  </a:lnTo>
                  <a:lnTo>
                    <a:pt x="632" y="377"/>
                  </a:lnTo>
                  <a:lnTo>
                    <a:pt x="633" y="377"/>
                  </a:lnTo>
                  <a:lnTo>
                    <a:pt x="636" y="377"/>
                  </a:lnTo>
                  <a:lnTo>
                    <a:pt x="637" y="377"/>
                  </a:lnTo>
                  <a:lnTo>
                    <a:pt x="638" y="377"/>
                  </a:lnTo>
                  <a:lnTo>
                    <a:pt x="639" y="375"/>
                  </a:lnTo>
                  <a:lnTo>
                    <a:pt x="641" y="374"/>
                  </a:lnTo>
                  <a:lnTo>
                    <a:pt x="642" y="374"/>
                  </a:lnTo>
                  <a:lnTo>
                    <a:pt x="643" y="373"/>
                  </a:lnTo>
                  <a:lnTo>
                    <a:pt x="645" y="373"/>
                  </a:lnTo>
                  <a:lnTo>
                    <a:pt x="647" y="371"/>
                  </a:lnTo>
                  <a:lnTo>
                    <a:pt x="649" y="373"/>
                  </a:lnTo>
                  <a:lnTo>
                    <a:pt x="651" y="373"/>
                  </a:lnTo>
                  <a:lnTo>
                    <a:pt x="653" y="373"/>
                  </a:lnTo>
                  <a:lnTo>
                    <a:pt x="655" y="373"/>
                  </a:lnTo>
                  <a:lnTo>
                    <a:pt x="656" y="373"/>
                  </a:lnTo>
                  <a:lnTo>
                    <a:pt x="658" y="373"/>
                  </a:lnTo>
                  <a:lnTo>
                    <a:pt x="659" y="373"/>
                  </a:lnTo>
                  <a:lnTo>
                    <a:pt x="660" y="371"/>
                  </a:lnTo>
                  <a:lnTo>
                    <a:pt x="663" y="371"/>
                  </a:lnTo>
                  <a:lnTo>
                    <a:pt x="664" y="371"/>
                  </a:lnTo>
                  <a:lnTo>
                    <a:pt x="666" y="370"/>
                  </a:lnTo>
                  <a:lnTo>
                    <a:pt x="667" y="370"/>
                  </a:lnTo>
                  <a:lnTo>
                    <a:pt x="668" y="369"/>
                  </a:lnTo>
                  <a:lnTo>
                    <a:pt x="670" y="369"/>
                  </a:lnTo>
                  <a:lnTo>
                    <a:pt x="671" y="368"/>
                  </a:lnTo>
                  <a:lnTo>
                    <a:pt x="674" y="368"/>
                  </a:lnTo>
                  <a:lnTo>
                    <a:pt x="675" y="366"/>
                  </a:lnTo>
                  <a:lnTo>
                    <a:pt x="676" y="366"/>
                  </a:lnTo>
                  <a:lnTo>
                    <a:pt x="677" y="366"/>
                  </a:lnTo>
                  <a:lnTo>
                    <a:pt x="679" y="366"/>
                  </a:lnTo>
                  <a:lnTo>
                    <a:pt x="680" y="366"/>
                  </a:lnTo>
                  <a:lnTo>
                    <a:pt x="683" y="365"/>
                  </a:lnTo>
                  <a:lnTo>
                    <a:pt x="684" y="365"/>
                  </a:lnTo>
                  <a:lnTo>
                    <a:pt x="685" y="364"/>
                  </a:lnTo>
                  <a:lnTo>
                    <a:pt x="688" y="362"/>
                  </a:lnTo>
                  <a:lnTo>
                    <a:pt x="689" y="361"/>
                  </a:lnTo>
                  <a:lnTo>
                    <a:pt x="692" y="358"/>
                  </a:lnTo>
                  <a:lnTo>
                    <a:pt x="692" y="357"/>
                  </a:lnTo>
                  <a:lnTo>
                    <a:pt x="694" y="356"/>
                  </a:lnTo>
                  <a:lnTo>
                    <a:pt x="697" y="352"/>
                  </a:lnTo>
                  <a:lnTo>
                    <a:pt x="697" y="351"/>
                  </a:lnTo>
                  <a:lnTo>
                    <a:pt x="698" y="349"/>
                  </a:lnTo>
                  <a:lnTo>
                    <a:pt x="700" y="348"/>
                  </a:lnTo>
                  <a:lnTo>
                    <a:pt x="700" y="347"/>
                  </a:lnTo>
                  <a:lnTo>
                    <a:pt x="701" y="344"/>
                  </a:lnTo>
                  <a:lnTo>
                    <a:pt x="701" y="341"/>
                  </a:lnTo>
                  <a:lnTo>
                    <a:pt x="702" y="339"/>
                  </a:lnTo>
                  <a:lnTo>
                    <a:pt x="705" y="336"/>
                  </a:lnTo>
                  <a:lnTo>
                    <a:pt x="709" y="334"/>
                  </a:lnTo>
                  <a:lnTo>
                    <a:pt x="710" y="331"/>
                  </a:lnTo>
                  <a:lnTo>
                    <a:pt x="711" y="330"/>
                  </a:lnTo>
                  <a:lnTo>
                    <a:pt x="713" y="327"/>
                  </a:lnTo>
                  <a:lnTo>
                    <a:pt x="714" y="323"/>
                  </a:lnTo>
                  <a:lnTo>
                    <a:pt x="715" y="320"/>
                  </a:lnTo>
                  <a:lnTo>
                    <a:pt x="717" y="318"/>
                  </a:lnTo>
                  <a:lnTo>
                    <a:pt x="717" y="317"/>
                  </a:lnTo>
                  <a:lnTo>
                    <a:pt x="718" y="314"/>
                  </a:lnTo>
                  <a:lnTo>
                    <a:pt x="721" y="311"/>
                  </a:lnTo>
                  <a:lnTo>
                    <a:pt x="723" y="310"/>
                  </a:lnTo>
                  <a:lnTo>
                    <a:pt x="725" y="310"/>
                  </a:lnTo>
                  <a:lnTo>
                    <a:pt x="729" y="310"/>
                  </a:lnTo>
                  <a:lnTo>
                    <a:pt x="731" y="310"/>
                  </a:lnTo>
                  <a:lnTo>
                    <a:pt x="734" y="311"/>
                  </a:lnTo>
                  <a:lnTo>
                    <a:pt x="739" y="311"/>
                  </a:lnTo>
                  <a:lnTo>
                    <a:pt x="740" y="311"/>
                  </a:lnTo>
                  <a:lnTo>
                    <a:pt x="743" y="313"/>
                  </a:lnTo>
                  <a:lnTo>
                    <a:pt x="749" y="314"/>
                  </a:lnTo>
                  <a:lnTo>
                    <a:pt x="751" y="314"/>
                  </a:lnTo>
                  <a:lnTo>
                    <a:pt x="755" y="315"/>
                  </a:lnTo>
                  <a:lnTo>
                    <a:pt x="756" y="315"/>
                  </a:lnTo>
                  <a:lnTo>
                    <a:pt x="759" y="318"/>
                  </a:lnTo>
                  <a:lnTo>
                    <a:pt x="763" y="319"/>
                  </a:lnTo>
                  <a:lnTo>
                    <a:pt x="765" y="322"/>
                  </a:lnTo>
                  <a:lnTo>
                    <a:pt x="770" y="323"/>
                  </a:lnTo>
                  <a:lnTo>
                    <a:pt x="776" y="328"/>
                  </a:lnTo>
                  <a:lnTo>
                    <a:pt x="777" y="330"/>
                  </a:lnTo>
                  <a:lnTo>
                    <a:pt x="778" y="331"/>
                  </a:lnTo>
                  <a:lnTo>
                    <a:pt x="784" y="331"/>
                  </a:lnTo>
                  <a:lnTo>
                    <a:pt x="787" y="331"/>
                  </a:lnTo>
                  <a:lnTo>
                    <a:pt x="789" y="331"/>
                  </a:lnTo>
                  <a:lnTo>
                    <a:pt x="789" y="330"/>
                  </a:lnTo>
                  <a:lnTo>
                    <a:pt x="793" y="328"/>
                  </a:lnTo>
                  <a:lnTo>
                    <a:pt x="795" y="327"/>
                  </a:lnTo>
                  <a:lnTo>
                    <a:pt x="798" y="324"/>
                  </a:lnTo>
                  <a:lnTo>
                    <a:pt x="801" y="320"/>
                  </a:lnTo>
                  <a:lnTo>
                    <a:pt x="803" y="319"/>
                  </a:lnTo>
                  <a:lnTo>
                    <a:pt x="806" y="317"/>
                  </a:lnTo>
                  <a:lnTo>
                    <a:pt x="806" y="315"/>
                  </a:lnTo>
                  <a:lnTo>
                    <a:pt x="807" y="315"/>
                  </a:lnTo>
                  <a:lnTo>
                    <a:pt x="807" y="314"/>
                  </a:lnTo>
                  <a:lnTo>
                    <a:pt x="808" y="313"/>
                  </a:lnTo>
                  <a:lnTo>
                    <a:pt x="811" y="309"/>
                  </a:lnTo>
                  <a:lnTo>
                    <a:pt x="811" y="303"/>
                  </a:lnTo>
                  <a:lnTo>
                    <a:pt x="811" y="298"/>
                  </a:lnTo>
                  <a:lnTo>
                    <a:pt x="806" y="292"/>
                  </a:lnTo>
                  <a:lnTo>
                    <a:pt x="799" y="281"/>
                  </a:lnTo>
                  <a:lnTo>
                    <a:pt x="799" y="277"/>
                  </a:lnTo>
                  <a:lnTo>
                    <a:pt x="798" y="275"/>
                  </a:lnTo>
                  <a:lnTo>
                    <a:pt x="797" y="272"/>
                  </a:lnTo>
                  <a:lnTo>
                    <a:pt x="790" y="269"/>
                  </a:lnTo>
                  <a:lnTo>
                    <a:pt x="789" y="268"/>
                  </a:lnTo>
                  <a:lnTo>
                    <a:pt x="787" y="268"/>
                  </a:lnTo>
                  <a:lnTo>
                    <a:pt x="782" y="265"/>
                  </a:lnTo>
                  <a:lnTo>
                    <a:pt x="781" y="264"/>
                  </a:lnTo>
                  <a:lnTo>
                    <a:pt x="777" y="264"/>
                  </a:lnTo>
                  <a:lnTo>
                    <a:pt x="774" y="263"/>
                  </a:lnTo>
                  <a:lnTo>
                    <a:pt x="772" y="264"/>
                  </a:lnTo>
                  <a:lnTo>
                    <a:pt x="770" y="264"/>
                  </a:lnTo>
                  <a:lnTo>
                    <a:pt x="767" y="265"/>
                  </a:lnTo>
                  <a:lnTo>
                    <a:pt x="763" y="267"/>
                  </a:lnTo>
                  <a:lnTo>
                    <a:pt x="761" y="267"/>
                  </a:lnTo>
                  <a:lnTo>
                    <a:pt x="760" y="267"/>
                  </a:lnTo>
                  <a:lnTo>
                    <a:pt x="759" y="267"/>
                  </a:lnTo>
                  <a:lnTo>
                    <a:pt x="752" y="271"/>
                  </a:lnTo>
                  <a:lnTo>
                    <a:pt x="752" y="269"/>
                  </a:lnTo>
                  <a:lnTo>
                    <a:pt x="749" y="269"/>
                  </a:lnTo>
                  <a:lnTo>
                    <a:pt x="739" y="267"/>
                  </a:lnTo>
                  <a:lnTo>
                    <a:pt x="736" y="267"/>
                  </a:lnTo>
                  <a:lnTo>
                    <a:pt x="731" y="260"/>
                  </a:lnTo>
                  <a:lnTo>
                    <a:pt x="730" y="258"/>
                  </a:lnTo>
                  <a:lnTo>
                    <a:pt x="729" y="256"/>
                  </a:lnTo>
                  <a:lnTo>
                    <a:pt x="726" y="252"/>
                  </a:lnTo>
                  <a:lnTo>
                    <a:pt x="726" y="250"/>
                  </a:lnTo>
                  <a:lnTo>
                    <a:pt x="726" y="248"/>
                  </a:lnTo>
                  <a:lnTo>
                    <a:pt x="722" y="243"/>
                  </a:lnTo>
                  <a:lnTo>
                    <a:pt x="721" y="241"/>
                  </a:lnTo>
                  <a:lnTo>
                    <a:pt x="718" y="238"/>
                  </a:lnTo>
                  <a:lnTo>
                    <a:pt x="718" y="237"/>
                  </a:lnTo>
                  <a:lnTo>
                    <a:pt x="717" y="235"/>
                  </a:lnTo>
                  <a:lnTo>
                    <a:pt x="715" y="230"/>
                  </a:lnTo>
                  <a:lnTo>
                    <a:pt x="713" y="226"/>
                  </a:lnTo>
                  <a:lnTo>
                    <a:pt x="713" y="224"/>
                  </a:lnTo>
                  <a:lnTo>
                    <a:pt x="713" y="221"/>
                  </a:lnTo>
                  <a:lnTo>
                    <a:pt x="711" y="216"/>
                  </a:lnTo>
                  <a:lnTo>
                    <a:pt x="713" y="209"/>
                  </a:lnTo>
                  <a:lnTo>
                    <a:pt x="713" y="207"/>
                  </a:lnTo>
                  <a:lnTo>
                    <a:pt x="714" y="204"/>
                  </a:lnTo>
                  <a:lnTo>
                    <a:pt x="717" y="201"/>
                  </a:lnTo>
                  <a:lnTo>
                    <a:pt x="717" y="200"/>
                  </a:lnTo>
                  <a:lnTo>
                    <a:pt x="718" y="199"/>
                  </a:lnTo>
                  <a:lnTo>
                    <a:pt x="719" y="197"/>
                  </a:lnTo>
                  <a:lnTo>
                    <a:pt x="721" y="197"/>
                  </a:lnTo>
                  <a:lnTo>
                    <a:pt x="722" y="197"/>
                  </a:lnTo>
                  <a:lnTo>
                    <a:pt x="722" y="196"/>
                  </a:lnTo>
                  <a:lnTo>
                    <a:pt x="726" y="193"/>
                  </a:lnTo>
                  <a:lnTo>
                    <a:pt x="726" y="192"/>
                  </a:lnTo>
                  <a:lnTo>
                    <a:pt x="727" y="190"/>
                  </a:lnTo>
                  <a:lnTo>
                    <a:pt x="729" y="190"/>
                  </a:lnTo>
                  <a:lnTo>
                    <a:pt x="729" y="186"/>
                  </a:lnTo>
                  <a:lnTo>
                    <a:pt x="730" y="186"/>
                  </a:lnTo>
                  <a:lnTo>
                    <a:pt x="730" y="183"/>
                  </a:lnTo>
                  <a:lnTo>
                    <a:pt x="730" y="182"/>
                  </a:lnTo>
                  <a:lnTo>
                    <a:pt x="730" y="179"/>
                  </a:lnTo>
                  <a:lnTo>
                    <a:pt x="730" y="176"/>
                  </a:lnTo>
                  <a:lnTo>
                    <a:pt x="727" y="173"/>
                  </a:lnTo>
                  <a:lnTo>
                    <a:pt x="727" y="171"/>
                  </a:lnTo>
                  <a:lnTo>
                    <a:pt x="727" y="170"/>
                  </a:lnTo>
                  <a:lnTo>
                    <a:pt x="727" y="169"/>
                  </a:lnTo>
                  <a:lnTo>
                    <a:pt x="726" y="166"/>
                  </a:lnTo>
                  <a:lnTo>
                    <a:pt x="725" y="162"/>
                  </a:lnTo>
                  <a:lnTo>
                    <a:pt x="725" y="159"/>
                  </a:lnTo>
                  <a:lnTo>
                    <a:pt x="722" y="154"/>
                  </a:lnTo>
                  <a:lnTo>
                    <a:pt x="722" y="149"/>
                  </a:lnTo>
                  <a:lnTo>
                    <a:pt x="722" y="146"/>
                  </a:lnTo>
                  <a:lnTo>
                    <a:pt x="722" y="138"/>
                  </a:lnTo>
                  <a:lnTo>
                    <a:pt x="725" y="135"/>
                  </a:lnTo>
                  <a:lnTo>
                    <a:pt x="726" y="121"/>
                  </a:lnTo>
                  <a:lnTo>
                    <a:pt x="726" y="119"/>
                  </a:lnTo>
                  <a:lnTo>
                    <a:pt x="726" y="116"/>
                  </a:lnTo>
                  <a:lnTo>
                    <a:pt x="727" y="115"/>
                  </a:lnTo>
                  <a:lnTo>
                    <a:pt x="727" y="114"/>
                  </a:lnTo>
                  <a:lnTo>
                    <a:pt x="729" y="112"/>
                  </a:lnTo>
                  <a:lnTo>
                    <a:pt x="730" y="107"/>
                  </a:lnTo>
                  <a:lnTo>
                    <a:pt x="731" y="104"/>
                  </a:lnTo>
                  <a:lnTo>
                    <a:pt x="732" y="99"/>
                  </a:lnTo>
                  <a:lnTo>
                    <a:pt x="735" y="95"/>
                  </a:lnTo>
                  <a:lnTo>
                    <a:pt x="736" y="89"/>
                  </a:lnTo>
                  <a:lnTo>
                    <a:pt x="738" y="86"/>
                  </a:lnTo>
                  <a:lnTo>
                    <a:pt x="740" y="82"/>
                  </a:lnTo>
                  <a:lnTo>
                    <a:pt x="742" y="81"/>
                  </a:lnTo>
                  <a:lnTo>
                    <a:pt x="744" y="80"/>
                  </a:lnTo>
                  <a:lnTo>
                    <a:pt x="746" y="78"/>
                  </a:lnTo>
                  <a:lnTo>
                    <a:pt x="747" y="77"/>
                  </a:lnTo>
                  <a:lnTo>
                    <a:pt x="748" y="77"/>
                  </a:lnTo>
                  <a:lnTo>
                    <a:pt x="751" y="76"/>
                  </a:lnTo>
                  <a:lnTo>
                    <a:pt x="752" y="74"/>
                  </a:lnTo>
                  <a:lnTo>
                    <a:pt x="755" y="74"/>
                  </a:lnTo>
                  <a:lnTo>
                    <a:pt x="757" y="73"/>
                  </a:lnTo>
                  <a:lnTo>
                    <a:pt x="760" y="73"/>
                  </a:lnTo>
                  <a:lnTo>
                    <a:pt x="761" y="74"/>
                  </a:lnTo>
                  <a:lnTo>
                    <a:pt x="763" y="74"/>
                  </a:lnTo>
                  <a:lnTo>
                    <a:pt x="765" y="74"/>
                  </a:lnTo>
                  <a:lnTo>
                    <a:pt x="767" y="73"/>
                  </a:lnTo>
                  <a:lnTo>
                    <a:pt x="770" y="73"/>
                  </a:lnTo>
                  <a:lnTo>
                    <a:pt x="773" y="74"/>
                  </a:lnTo>
                  <a:lnTo>
                    <a:pt x="776" y="74"/>
                  </a:lnTo>
                  <a:lnTo>
                    <a:pt x="777" y="76"/>
                  </a:lnTo>
                  <a:lnTo>
                    <a:pt x="782" y="77"/>
                  </a:lnTo>
                  <a:lnTo>
                    <a:pt x="784" y="78"/>
                  </a:lnTo>
                  <a:lnTo>
                    <a:pt x="785" y="78"/>
                  </a:lnTo>
                  <a:lnTo>
                    <a:pt x="789" y="80"/>
                  </a:lnTo>
                  <a:lnTo>
                    <a:pt x="790" y="81"/>
                  </a:lnTo>
                  <a:lnTo>
                    <a:pt x="793" y="82"/>
                  </a:lnTo>
                  <a:lnTo>
                    <a:pt x="795" y="84"/>
                  </a:lnTo>
                  <a:lnTo>
                    <a:pt x="799" y="86"/>
                  </a:lnTo>
                  <a:lnTo>
                    <a:pt x="799" y="87"/>
                  </a:lnTo>
                  <a:lnTo>
                    <a:pt x="801" y="89"/>
                  </a:lnTo>
                  <a:lnTo>
                    <a:pt x="803" y="90"/>
                  </a:lnTo>
                  <a:lnTo>
                    <a:pt x="804" y="91"/>
                  </a:lnTo>
                  <a:lnTo>
                    <a:pt x="807" y="93"/>
                  </a:lnTo>
                  <a:lnTo>
                    <a:pt x="808" y="93"/>
                  </a:lnTo>
                  <a:lnTo>
                    <a:pt x="811" y="93"/>
                  </a:lnTo>
                  <a:lnTo>
                    <a:pt x="812" y="94"/>
                  </a:lnTo>
                  <a:lnTo>
                    <a:pt x="814" y="94"/>
                  </a:lnTo>
                  <a:lnTo>
                    <a:pt x="815" y="94"/>
                  </a:lnTo>
                  <a:lnTo>
                    <a:pt x="819" y="94"/>
                  </a:lnTo>
                  <a:lnTo>
                    <a:pt x="820" y="94"/>
                  </a:lnTo>
                  <a:lnTo>
                    <a:pt x="823" y="93"/>
                  </a:lnTo>
                  <a:lnTo>
                    <a:pt x="824" y="91"/>
                  </a:lnTo>
                  <a:lnTo>
                    <a:pt x="827" y="91"/>
                  </a:lnTo>
                  <a:lnTo>
                    <a:pt x="828" y="90"/>
                  </a:lnTo>
                  <a:lnTo>
                    <a:pt x="829" y="89"/>
                  </a:lnTo>
                  <a:lnTo>
                    <a:pt x="832" y="89"/>
                  </a:lnTo>
                  <a:lnTo>
                    <a:pt x="833" y="87"/>
                  </a:lnTo>
                  <a:lnTo>
                    <a:pt x="835" y="87"/>
                  </a:lnTo>
                  <a:lnTo>
                    <a:pt x="837" y="87"/>
                  </a:lnTo>
                  <a:lnTo>
                    <a:pt x="840" y="86"/>
                  </a:lnTo>
                  <a:lnTo>
                    <a:pt x="841" y="85"/>
                  </a:lnTo>
                  <a:lnTo>
                    <a:pt x="842" y="85"/>
                  </a:lnTo>
                  <a:lnTo>
                    <a:pt x="846" y="81"/>
                  </a:lnTo>
                  <a:lnTo>
                    <a:pt x="848" y="80"/>
                  </a:lnTo>
                  <a:lnTo>
                    <a:pt x="848" y="77"/>
                  </a:lnTo>
                  <a:lnTo>
                    <a:pt x="849" y="74"/>
                  </a:lnTo>
                  <a:lnTo>
                    <a:pt x="849" y="73"/>
                  </a:lnTo>
                  <a:lnTo>
                    <a:pt x="849" y="70"/>
                  </a:lnTo>
                  <a:lnTo>
                    <a:pt x="848" y="69"/>
                  </a:lnTo>
                  <a:lnTo>
                    <a:pt x="848" y="66"/>
                  </a:lnTo>
                  <a:lnTo>
                    <a:pt x="849" y="65"/>
                  </a:lnTo>
                  <a:lnTo>
                    <a:pt x="849" y="63"/>
                  </a:lnTo>
                  <a:lnTo>
                    <a:pt x="850" y="61"/>
                  </a:lnTo>
                  <a:lnTo>
                    <a:pt x="852" y="60"/>
                  </a:lnTo>
                  <a:lnTo>
                    <a:pt x="853" y="59"/>
                  </a:lnTo>
                  <a:lnTo>
                    <a:pt x="854" y="59"/>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4">
              <a:extLst>
                <a:ext uri="{FF2B5EF4-FFF2-40B4-BE49-F238E27FC236}">
                  <a16:creationId xmlns:a16="http://schemas.microsoft.com/office/drawing/2014/main" id="{6BFD8523-0A7B-4AAE-B3DB-C4436CD86B5B}"/>
                </a:ext>
              </a:extLst>
            </p:cNvPr>
            <p:cNvSpPr>
              <a:spLocks/>
            </p:cNvSpPr>
            <p:nvPr/>
          </p:nvSpPr>
          <p:spPr bwMode="auto">
            <a:xfrm>
              <a:off x="3259" y="1693"/>
              <a:ext cx="939" cy="1777"/>
            </a:xfrm>
            <a:custGeom>
              <a:avLst/>
              <a:gdLst>
                <a:gd name="T0" fmla="*/ 364 w 939"/>
                <a:gd name="T1" fmla="*/ 14 h 1777"/>
                <a:gd name="T2" fmla="*/ 399 w 939"/>
                <a:gd name="T3" fmla="*/ 28 h 1777"/>
                <a:gd name="T4" fmla="*/ 432 w 939"/>
                <a:gd name="T5" fmla="*/ 26 h 1777"/>
                <a:gd name="T6" fmla="*/ 466 w 939"/>
                <a:gd name="T7" fmla="*/ 31 h 1777"/>
                <a:gd name="T8" fmla="*/ 535 w 939"/>
                <a:gd name="T9" fmla="*/ 124 h 1777"/>
                <a:gd name="T10" fmla="*/ 619 w 939"/>
                <a:gd name="T11" fmla="*/ 205 h 1777"/>
                <a:gd name="T12" fmla="*/ 635 w 939"/>
                <a:gd name="T13" fmla="*/ 298 h 1777"/>
                <a:gd name="T14" fmla="*/ 577 w 939"/>
                <a:gd name="T15" fmla="*/ 381 h 1777"/>
                <a:gd name="T16" fmla="*/ 598 w 939"/>
                <a:gd name="T17" fmla="*/ 513 h 1777"/>
                <a:gd name="T18" fmla="*/ 585 w 939"/>
                <a:gd name="T19" fmla="*/ 629 h 1777"/>
                <a:gd name="T20" fmla="*/ 534 w 939"/>
                <a:gd name="T21" fmla="*/ 737 h 1777"/>
                <a:gd name="T22" fmla="*/ 601 w 939"/>
                <a:gd name="T23" fmla="*/ 812 h 1777"/>
                <a:gd name="T24" fmla="*/ 607 w 939"/>
                <a:gd name="T25" fmla="*/ 932 h 1777"/>
                <a:gd name="T26" fmla="*/ 571 w 939"/>
                <a:gd name="T27" fmla="*/ 1052 h 1777"/>
                <a:gd name="T28" fmla="*/ 549 w 939"/>
                <a:gd name="T29" fmla="*/ 1129 h 1777"/>
                <a:gd name="T30" fmla="*/ 614 w 939"/>
                <a:gd name="T31" fmla="*/ 1212 h 1777"/>
                <a:gd name="T32" fmla="*/ 670 w 939"/>
                <a:gd name="T33" fmla="*/ 1298 h 1777"/>
                <a:gd name="T34" fmla="*/ 708 w 939"/>
                <a:gd name="T35" fmla="*/ 1396 h 1777"/>
                <a:gd name="T36" fmla="*/ 829 w 939"/>
                <a:gd name="T37" fmla="*/ 1466 h 1777"/>
                <a:gd name="T38" fmla="*/ 886 w 939"/>
                <a:gd name="T39" fmla="*/ 1599 h 1777"/>
                <a:gd name="T40" fmla="*/ 818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7 w 939"/>
                <a:gd name="T53" fmla="*/ 1650 h 1777"/>
                <a:gd name="T54" fmla="*/ 501 w 939"/>
                <a:gd name="T55" fmla="*/ 1637 h 1777"/>
                <a:gd name="T56" fmla="*/ 471 w 939"/>
                <a:gd name="T57" fmla="*/ 1659 h 1777"/>
                <a:gd name="T58" fmla="*/ 425 w 939"/>
                <a:gd name="T59" fmla="*/ 1663 h 1777"/>
                <a:gd name="T60" fmla="*/ 428 w 939"/>
                <a:gd name="T61" fmla="*/ 1631 h 1777"/>
                <a:gd name="T62" fmla="*/ 416 w 939"/>
                <a:gd name="T63" fmla="*/ 1607 h 1777"/>
                <a:gd name="T64" fmla="*/ 383 w 939"/>
                <a:gd name="T65" fmla="*/ 1581 h 1777"/>
                <a:gd name="T66" fmla="*/ 355 w 939"/>
                <a:gd name="T67" fmla="*/ 1577 h 1777"/>
                <a:gd name="T68" fmla="*/ 313 w 939"/>
                <a:gd name="T69" fmla="*/ 1572 h 1777"/>
                <a:gd name="T70" fmla="*/ 287 w 939"/>
                <a:gd name="T71" fmla="*/ 1539 h 1777"/>
                <a:gd name="T72" fmla="*/ 306 w 939"/>
                <a:gd name="T73" fmla="*/ 1491 h 1777"/>
                <a:gd name="T74" fmla="*/ 330 w 939"/>
                <a:gd name="T75" fmla="*/ 1446 h 1777"/>
                <a:gd name="T76" fmla="*/ 349 w 939"/>
                <a:gd name="T77" fmla="*/ 1421 h 1777"/>
                <a:gd name="T78" fmla="*/ 355 w 939"/>
                <a:gd name="T79" fmla="*/ 1392 h 1777"/>
                <a:gd name="T80" fmla="*/ 342 w 939"/>
                <a:gd name="T81" fmla="*/ 1357 h 1777"/>
                <a:gd name="T82" fmla="*/ 348 w 939"/>
                <a:gd name="T83" fmla="*/ 1315 h 1777"/>
                <a:gd name="T84" fmla="*/ 313 w 939"/>
                <a:gd name="T85" fmla="*/ 1305 h 1777"/>
                <a:gd name="T86" fmla="*/ 300 w 939"/>
                <a:gd name="T87" fmla="*/ 1258 h 1777"/>
                <a:gd name="T88" fmla="*/ 335 w 939"/>
                <a:gd name="T89" fmla="*/ 1165 h 1777"/>
                <a:gd name="T90" fmla="*/ 315 w 939"/>
                <a:gd name="T91" fmla="*/ 1097 h 1777"/>
                <a:gd name="T92" fmla="*/ 348 w 939"/>
                <a:gd name="T93" fmla="*/ 1006 h 1777"/>
                <a:gd name="T94" fmla="*/ 351 w 939"/>
                <a:gd name="T95" fmla="*/ 943 h 1777"/>
                <a:gd name="T96" fmla="*/ 293 w 939"/>
                <a:gd name="T97" fmla="*/ 794 h 1777"/>
                <a:gd name="T98" fmla="*/ 104 w 939"/>
                <a:gd name="T99" fmla="*/ 433 h 1777"/>
                <a:gd name="T100" fmla="*/ 11 w 939"/>
                <a:gd name="T101" fmla="*/ 339 h 1777"/>
                <a:gd name="T102" fmla="*/ 81 w 939"/>
                <a:gd name="T103" fmla="*/ 329 h 1777"/>
                <a:gd name="T104" fmla="*/ 132 w 939"/>
                <a:gd name="T105" fmla="*/ 315 h 1777"/>
                <a:gd name="T106" fmla="*/ 162 w 939"/>
                <a:gd name="T107" fmla="*/ 281 h 1777"/>
                <a:gd name="T108" fmla="*/ 191 w 939"/>
                <a:gd name="T109" fmla="*/ 254 h 1777"/>
                <a:gd name="T110" fmla="*/ 235 w 939"/>
                <a:gd name="T111" fmla="*/ 288 h 1777"/>
                <a:gd name="T112" fmla="*/ 304 w 939"/>
                <a:gd name="T113" fmla="*/ 323 h 1777"/>
                <a:gd name="T114" fmla="*/ 336 w 939"/>
                <a:gd name="T115" fmla="*/ 221 h 1777"/>
                <a:gd name="T116" fmla="*/ 280 w 939"/>
                <a:gd name="T117" fmla="*/ 145 h 1777"/>
                <a:gd name="T118" fmla="*/ 305 w 939"/>
                <a:gd name="T119" fmla="*/ 100 h 1777"/>
                <a:gd name="T120" fmla="*/ 321 w 939"/>
                <a:gd name="T121" fmla="*/ 86 h 1777"/>
                <a:gd name="T122" fmla="*/ 332 w 939"/>
                <a:gd name="T123" fmla="*/ 41 h 1777"/>
                <a:gd name="T124" fmla="*/ 332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5" y="6"/>
                  </a:moveTo>
                  <a:lnTo>
                    <a:pt x="336" y="6"/>
                  </a:lnTo>
                  <a:lnTo>
                    <a:pt x="336"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0" y="19"/>
                  </a:lnTo>
                  <a:lnTo>
                    <a:pt x="342" y="19"/>
                  </a:lnTo>
                  <a:lnTo>
                    <a:pt x="342" y="18"/>
                  </a:lnTo>
                  <a:lnTo>
                    <a:pt x="342" y="17"/>
                  </a:lnTo>
                  <a:lnTo>
                    <a:pt x="342" y="15"/>
                  </a:lnTo>
                  <a:lnTo>
                    <a:pt x="343" y="17"/>
                  </a:lnTo>
                  <a:lnTo>
                    <a:pt x="343" y="18"/>
                  </a:lnTo>
                  <a:lnTo>
                    <a:pt x="344" y="18"/>
                  </a:lnTo>
                  <a:lnTo>
                    <a:pt x="344" y="17"/>
                  </a:lnTo>
                  <a:lnTo>
                    <a:pt x="346" y="17"/>
                  </a:lnTo>
                  <a:lnTo>
                    <a:pt x="347" y="17"/>
                  </a:lnTo>
                  <a:lnTo>
                    <a:pt x="348" y="17"/>
                  </a:lnTo>
                  <a:lnTo>
                    <a:pt x="349" y="17"/>
                  </a:lnTo>
                  <a:lnTo>
                    <a:pt x="351" y="15"/>
                  </a:lnTo>
                  <a:lnTo>
                    <a:pt x="351" y="14"/>
                  </a:lnTo>
                  <a:lnTo>
                    <a:pt x="352" y="14"/>
                  </a:lnTo>
                  <a:lnTo>
                    <a:pt x="352" y="13"/>
                  </a:lnTo>
                  <a:lnTo>
                    <a:pt x="353" y="13"/>
                  </a:lnTo>
                  <a:lnTo>
                    <a:pt x="355" y="13"/>
                  </a:lnTo>
                  <a:lnTo>
                    <a:pt x="355" y="11"/>
                  </a:lnTo>
                  <a:lnTo>
                    <a:pt x="356" y="11"/>
                  </a:lnTo>
                  <a:lnTo>
                    <a:pt x="357" y="10"/>
                  </a:lnTo>
                  <a:lnTo>
                    <a:pt x="359" y="11"/>
                  </a:lnTo>
                  <a:lnTo>
                    <a:pt x="360" y="13"/>
                  </a:lnTo>
                  <a:lnTo>
                    <a:pt x="361" y="14"/>
                  </a:lnTo>
                  <a:lnTo>
                    <a:pt x="363" y="14"/>
                  </a:lnTo>
                  <a:lnTo>
                    <a:pt x="364" y="14"/>
                  </a:lnTo>
                  <a:lnTo>
                    <a:pt x="364" y="13"/>
                  </a:lnTo>
                  <a:lnTo>
                    <a:pt x="365" y="13"/>
                  </a:lnTo>
                  <a:lnTo>
                    <a:pt x="366" y="11"/>
                  </a:lnTo>
                  <a:lnTo>
                    <a:pt x="368" y="11"/>
                  </a:lnTo>
                  <a:lnTo>
                    <a:pt x="369" y="11"/>
                  </a:lnTo>
                  <a:lnTo>
                    <a:pt x="370" y="13"/>
                  </a:lnTo>
                  <a:lnTo>
                    <a:pt x="372" y="13"/>
                  </a:lnTo>
                  <a:lnTo>
                    <a:pt x="373" y="14"/>
                  </a:lnTo>
                  <a:lnTo>
                    <a:pt x="373" y="15"/>
                  </a:lnTo>
                  <a:lnTo>
                    <a:pt x="373" y="17"/>
                  </a:lnTo>
                  <a:lnTo>
                    <a:pt x="373" y="18"/>
                  </a:lnTo>
                  <a:lnTo>
                    <a:pt x="374" y="19"/>
                  </a:lnTo>
                  <a:lnTo>
                    <a:pt x="376" y="19"/>
                  </a:lnTo>
                  <a:lnTo>
                    <a:pt x="377" y="19"/>
                  </a:lnTo>
                  <a:lnTo>
                    <a:pt x="377" y="18"/>
                  </a:lnTo>
                  <a:lnTo>
                    <a:pt x="378" y="17"/>
                  </a:lnTo>
                  <a:lnTo>
                    <a:pt x="380" y="17"/>
                  </a:lnTo>
                  <a:lnTo>
                    <a:pt x="380" y="15"/>
                  </a:lnTo>
                  <a:lnTo>
                    <a:pt x="381" y="15"/>
                  </a:lnTo>
                  <a:lnTo>
                    <a:pt x="383" y="15"/>
                  </a:lnTo>
                  <a:lnTo>
                    <a:pt x="385" y="17"/>
                  </a:lnTo>
                  <a:lnTo>
                    <a:pt x="385" y="18"/>
                  </a:lnTo>
                  <a:lnTo>
                    <a:pt x="386" y="18"/>
                  </a:lnTo>
                  <a:lnTo>
                    <a:pt x="386" y="19"/>
                  </a:lnTo>
                  <a:lnTo>
                    <a:pt x="387" y="19"/>
                  </a:lnTo>
                  <a:lnTo>
                    <a:pt x="389" y="19"/>
                  </a:lnTo>
                  <a:lnTo>
                    <a:pt x="390" y="21"/>
                  </a:lnTo>
                  <a:lnTo>
                    <a:pt x="389" y="22"/>
                  </a:lnTo>
                  <a:lnTo>
                    <a:pt x="389" y="23"/>
                  </a:lnTo>
                  <a:lnTo>
                    <a:pt x="390" y="24"/>
                  </a:lnTo>
                  <a:lnTo>
                    <a:pt x="390" y="26"/>
                  </a:lnTo>
                  <a:lnTo>
                    <a:pt x="391" y="26"/>
                  </a:lnTo>
                  <a:lnTo>
                    <a:pt x="393" y="26"/>
                  </a:lnTo>
                  <a:lnTo>
                    <a:pt x="393" y="27"/>
                  </a:lnTo>
                  <a:lnTo>
                    <a:pt x="394" y="27"/>
                  </a:lnTo>
                  <a:lnTo>
                    <a:pt x="395" y="28"/>
                  </a:lnTo>
                  <a:lnTo>
                    <a:pt x="397" y="28"/>
                  </a:lnTo>
                  <a:lnTo>
                    <a:pt x="397" y="30"/>
                  </a:lnTo>
                  <a:lnTo>
                    <a:pt x="398" y="30"/>
                  </a:lnTo>
                  <a:lnTo>
                    <a:pt x="398" y="28"/>
                  </a:lnTo>
                  <a:lnTo>
                    <a:pt x="399" y="28"/>
                  </a:lnTo>
                  <a:lnTo>
                    <a:pt x="399" y="27"/>
                  </a:lnTo>
                  <a:lnTo>
                    <a:pt x="399" y="26"/>
                  </a:lnTo>
                  <a:lnTo>
                    <a:pt x="399" y="24"/>
                  </a:lnTo>
                  <a:lnTo>
                    <a:pt x="401" y="23"/>
                  </a:lnTo>
                  <a:lnTo>
                    <a:pt x="402" y="24"/>
                  </a:lnTo>
                  <a:lnTo>
                    <a:pt x="403" y="24"/>
                  </a:lnTo>
                  <a:lnTo>
                    <a:pt x="403" y="23"/>
                  </a:lnTo>
                  <a:lnTo>
                    <a:pt x="403" y="22"/>
                  </a:lnTo>
                  <a:lnTo>
                    <a:pt x="403" y="21"/>
                  </a:lnTo>
                  <a:lnTo>
                    <a:pt x="404" y="19"/>
                  </a:lnTo>
                  <a:lnTo>
                    <a:pt x="406" y="18"/>
                  </a:lnTo>
                  <a:lnTo>
                    <a:pt x="407" y="18"/>
                  </a:lnTo>
                  <a:lnTo>
                    <a:pt x="407" y="19"/>
                  </a:lnTo>
                  <a:lnTo>
                    <a:pt x="407" y="21"/>
                  </a:lnTo>
                  <a:lnTo>
                    <a:pt x="407" y="22"/>
                  </a:lnTo>
                  <a:lnTo>
                    <a:pt x="407" y="23"/>
                  </a:lnTo>
                  <a:lnTo>
                    <a:pt x="408" y="24"/>
                  </a:lnTo>
                  <a:lnTo>
                    <a:pt x="408" y="26"/>
                  </a:lnTo>
                  <a:lnTo>
                    <a:pt x="408" y="27"/>
                  </a:lnTo>
                  <a:lnTo>
                    <a:pt x="408" y="28"/>
                  </a:lnTo>
                  <a:lnTo>
                    <a:pt x="410" y="28"/>
                  </a:lnTo>
                  <a:lnTo>
                    <a:pt x="411" y="27"/>
                  </a:lnTo>
                  <a:lnTo>
                    <a:pt x="412" y="27"/>
                  </a:lnTo>
                  <a:lnTo>
                    <a:pt x="412" y="26"/>
                  </a:lnTo>
                  <a:lnTo>
                    <a:pt x="414" y="26"/>
                  </a:lnTo>
                  <a:lnTo>
                    <a:pt x="415" y="24"/>
                  </a:lnTo>
                  <a:lnTo>
                    <a:pt x="415" y="23"/>
                  </a:lnTo>
                  <a:lnTo>
                    <a:pt x="416" y="23"/>
                  </a:lnTo>
                  <a:lnTo>
                    <a:pt x="418" y="23"/>
                  </a:lnTo>
                  <a:lnTo>
                    <a:pt x="419" y="23"/>
                  </a:lnTo>
                  <a:lnTo>
                    <a:pt x="420" y="24"/>
                  </a:lnTo>
                  <a:lnTo>
                    <a:pt x="421" y="26"/>
                  </a:lnTo>
                  <a:lnTo>
                    <a:pt x="421" y="27"/>
                  </a:lnTo>
                  <a:lnTo>
                    <a:pt x="423" y="27"/>
                  </a:lnTo>
                  <a:lnTo>
                    <a:pt x="424" y="26"/>
                  </a:lnTo>
                  <a:lnTo>
                    <a:pt x="425" y="26"/>
                  </a:lnTo>
                  <a:lnTo>
                    <a:pt x="427" y="26"/>
                  </a:lnTo>
                  <a:lnTo>
                    <a:pt x="428" y="26"/>
                  </a:lnTo>
                  <a:lnTo>
                    <a:pt x="429" y="26"/>
                  </a:lnTo>
                  <a:lnTo>
                    <a:pt x="431" y="26"/>
                  </a:lnTo>
                  <a:lnTo>
                    <a:pt x="432" y="26"/>
                  </a:lnTo>
                  <a:lnTo>
                    <a:pt x="433" y="27"/>
                  </a:lnTo>
                  <a:lnTo>
                    <a:pt x="433" y="28"/>
                  </a:lnTo>
                  <a:lnTo>
                    <a:pt x="433" y="30"/>
                  </a:lnTo>
                  <a:lnTo>
                    <a:pt x="433" y="31"/>
                  </a:lnTo>
                  <a:lnTo>
                    <a:pt x="433" y="32"/>
                  </a:lnTo>
                  <a:lnTo>
                    <a:pt x="436" y="32"/>
                  </a:lnTo>
                  <a:lnTo>
                    <a:pt x="437" y="32"/>
                  </a:lnTo>
                  <a:lnTo>
                    <a:pt x="439" y="32"/>
                  </a:lnTo>
                  <a:lnTo>
                    <a:pt x="440" y="32"/>
                  </a:lnTo>
                  <a:lnTo>
                    <a:pt x="441" y="32"/>
                  </a:lnTo>
                  <a:lnTo>
                    <a:pt x="442" y="32"/>
                  </a:lnTo>
                  <a:lnTo>
                    <a:pt x="444" y="31"/>
                  </a:lnTo>
                  <a:lnTo>
                    <a:pt x="444" y="30"/>
                  </a:lnTo>
                  <a:lnTo>
                    <a:pt x="444" y="28"/>
                  </a:lnTo>
                  <a:lnTo>
                    <a:pt x="442" y="28"/>
                  </a:lnTo>
                  <a:lnTo>
                    <a:pt x="441" y="27"/>
                  </a:lnTo>
                  <a:lnTo>
                    <a:pt x="440" y="26"/>
                  </a:lnTo>
                  <a:lnTo>
                    <a:pt x="440" y="24"/>
                  </a:lnTo>
                  <a:lnTo>
                    <a:pt x="439" y="23"/>
                  </a:lnTo>
                  <a:lnTo>
                    <a:pt x="437" y="22"/>
                  </a:lnTo>
                  <a:lnTo>
                    <a:pt x="436" y="22"/>
                  </a:lnTo>
                  <a:lnTo>
                    <a:pt x="435" y="21"/>
                  </a:lnTo>
                  <a:lnTo>
                    <a:pt x="436" y="19"/>
                  </a:lnTo>
                  <a:lnTo>
                    <a:pt x="439" y="18"/>
                  </a:lnTo>
                  <a:lnTo>
                    <a:pt x="440" y="19"/>
                  </a:lnTo>
                  <a:lnTo>
                    <a:pt x="441" y="19"/>
                  </a:lnTo>
                  <a:lnTo>
                    <a:pt x="442" y="19"/>
                  </a:lnTo>
                  <a:lnTo>
                    <a:pt x="444" y="21"/>
                  </a:lnTo>
                  <a:lnTo>
                    <a:pt x="446" y="21"/>
                  </a:lnTo>
                  <a:lnTo>
                    <a:pt x="446" y="22"/>
                  </a:lnTo>
                  <a:lnTo>
                    <a:pt x="448" y="22"/>
                  </a:lnTo>
                  <a:lnTo>
                    <a:pt x="449" y="22"/>
                  </a:lnTo>
                  <a:lnTo>
                    <a:pt x="452" y="22"/>
                  </a:lnTo>
                  <a:lnTo>
                    <a:pt x="453" y="22"/>
                  </a:lnTo>
                  <a:lnTo>
                    <a:pt x="454" y="22"/>
                  </a:lnTo>
                  <a:lnTo>
                    <a:pt x="459" y="18"/>
                  </a:lnTo>
                  <a:lnTo>
                    <a:pt x="461" y="21"/>
                  </a:lnTo>
                  <a:lnTo>
                    <a:pt x="462" y="23"/>
                  </a:lnTo>
                  <a:lnTo>
                    <a:pt x="463" y="26"/>
                  </a:lnTo>
                  <a:lnTo>
                    <a:pt x="465" y="28"/>
                  </a:lnTo>
                  <a:lnTo>
                    <a:pt x="466" y="31"/>
                  </a:lnTo>
                  <a:lnTo>
                    <a:pt x="467" y="34"/>
                  </a:lnTo>
                  <a:lnTo>
                    <a:pt x="469" y="36"/>
                  </a:lnTo>
                  <a:lnTo>
                    <a:pt x="470" y="39"/>
                  </a:lnTo>
                  <a:lnTo>
                    <a:pt x="471" y="41"/>
                  </a:lnTo>
                  <a:lnTo>
                    <a:pt x="473" y="45"/>
                  </a:lnTo>
                  <a:lnTo>
                    <a:pt x="474" y="48"/>
                  </a:lnTo>
                  <a:lnTo>
                    <a:pt x="475" y="51"/>
                  </a:lnTo>
                  <a:lnTo>
                    <a:pt x="476" y="53"/>
                  </a:lnTo>
                  <a:lnTo>
                    <a:pt x="479" y="55"/>
                  </a:lnTo>
                  <a:lnTo>
                    <a:pt x="480" y="57"/>
                  </a:lnTo>
                  <a:lnTo>
                    <a:pt x="482" y="60"/>
                  </a:lnTo>
                  <a:lnTo>
                    <a:pt x="483" y="62"/>
                  </a:lnTo>
                  <a:lnTo>
                    <a:pt x="484" y="65"/>
                  </a:lnTo>
                  <a:lnTo>
                    <a:pt x="487" y="68"/>
                  </a:lnTo>
                  <a:lnTo>
                    <a:pt x="488" y="70"/>
                  </a:lnTo>
                  <a:lnTo>
                    <a:pt x="490" y="73"/>
                  </a:lnTo>
                  <a:lnTo>
                    <a:pt x="491" y="76"/>
                  </a:lnTo>
                  <a:lnTo>
                    <a:pt x="492" y="78"/>
                  </a:lnTo>
                  <a:lnTo>
                    <a:pt x="494" y="81"/>
                  </a:lnTo>
                  <a:lnTo>
                    <a:pt x="496" y="83"/>
                  </a:lnTo>
                  <a:lnTo>
                    <a:pt x="497" y="85"/>
                  </a:lnTo>
                  <a:lnTo>
                    <a:pt x="499" y="87"/>
                  </a:lnTo>
                  <a:lnTo>
                    <a:pt x="500" y="91"/>
                  </a:lnTo>
                  <a:lnTo>
                    <a:pt x="501" y="93"/>
                  </a:lnTo>
                  <a:lnTo>
                    <a:pt x="503" y="96"/>
                  </a:lnTo>
                  <a:lnTo>
                    <a:pt x="504" y="98"/>
                  </a:lnTo>
                  <a:lnTo>
                    <a:pt x="505" y="102"/>
                  </a:lnTo>
                  <a:lnTo>
                    <a:pt x="508" y="103"/>
                  </a:lnTo>
                  <a:lnTo>
                    <a:pt x="509" y="106"/>
                  </a:lnTo>
                  <a:lnTo>
                    <a:pt x="512" y="107"/>
                  </a:lnTo>
                  <a:lnTo>
                    <a:pt x="516" y="108"/>
                  </a:lnTo>
                  <a:lnTo>
                    <a:pt x="518" y="108"/>
                  </a:lnTo>
                  <a:lnTo>
                    <a:pt x="522" y="110"/>
                  </a:lnTo>
                  <a:lnTo>
                    <a:pt x="525" y="111"/>
                  </a:lnTo>
                  <a:lnTo>
                    <a:pt x="526" y="111"/>
                  </a:lnTo>
                  <a:lnTo>
                    <a:pt x="528" y="112"/>
                  </a:lnTo>
                  <a:lnTo>
                    <a:pt x="530" y="113"/>
                  </a:lnTo>
                  <a:lnTo>
                    <a:pt x="532" y="115"/>
                  </a:lnTo>
                  <a:lnTo>
                    <a:pt x="533" y="119"/>
                  </a:lnTo>
                  <a:lnTo>
                    <a:pt x="534" y="121"/>
                  </a:lnTo>
                  <a:lnTo>
                    <a:pt x="535" y="124"/>
                  </a:lnTo>
                  <a:lnTo>
                    <a:pt x="538" y="125"/>
                  </a:lnTo>
                  <a:lnTo>
                    <a:pt x="542" y="125"/>
                  </a:lnTo>
                  <a:lnTo>
                    <a:pt x="546" y="127"/>
                  </a:lnTo>
                  <a:lnTo>
                    <a:pt x="549" y="128"/>
                  </a:lnTo>
                  <a:lnTo>
                    <a:pt x="551" y="129"/>
                  </a:lnTo>
                  <a:lnTo>
                    <a:pt x="552" y="132"/>
                  </a:lnTo>
                  <a:lnTo>
                    <a:pt x="555" y="133"/>
                  </a:lnTo>
                  <a:lnTo>
                    <a:pt x="556" y="136"/>
                  </a:lnTo>
                  <a:lnTo>
                    <a:pt x="559" y="137"/>
                  </a:lnTo>
                  <a:lnTo>
                    <a:pt x="560" y="140"/>
                  </a:lnTo>
                  <a:lnTo>
                    <a:pt x="563" y="142"/>
                  </a:lnTo>
                  <a:lnTo>
                    <a:pt x="563" y="145"/>
                  </a:lnTo>
                  <a:lnTo>
                    <a:pt x="564" y="149"/>
                  </a:lnTo>
                  <a:lnTo>
                    <a:pt x="566" y="150"/>
                  </a:lnTo>
                  <a:lnTo>
                    <a:pt x="569" y="151"/>
                  </a:lnTo>
                  <a:lnTo>
                    <a:pt x="573" y="151"/>
                  </a:lnTo>
                  <a:lnTo>
                    <a:pt x="577" y="151"/>
                  </a:lnTo>
                  <a:lnTo>
                    <a:pt x="581" y="153"/>
                  </a:lnTo>
                  <a:lnTo>
                    <a:pt x="584" y="153"/>
                  </a:lnTo>
                  <a:lnTo>
                    <a:pt x="587" y="154"/>
                  </a:lnTo>
                  <a:lnTo>
                    <a:pt x="589" y="157"/>
                  </a:lnTo>
                  <a:lnTo>
                    <a:pt x="593" y="157"/>
                  </a:lnTo>
                  <a:lnTo>
                    <a:pt x="596" y="158"/>
                  </a:lnTo>
                  <a:lnTo>
                    <a:pt x="598" y="161"/>
                  </a:lnTo>
                  <a:lnTo>
                    <a:pt x="601" y="162"/>
                  </a:lnTo>
                  <a:lnTo>
                    <a:pt x="604" y="163"/>
                  </a:lnTo>
                  <a:lnTo>
                    <a:pt x="605" y="165"/>
                  </a:lnTo>
                  <a:lnTo>
                    <a:pt x="606" y="167"/>
                  </a:lnTo>
                  <a:lnTo>
                    <a:pt x="609" y="170"/>
                  </a:lnTo>
                  <a:lnTo>
                    <a:pt x="610" y="172"/>
                  </a:lnTo>
                  <a:lnTo>
                    <a:pt x="613" y="174"/>
                  </a:lnTo>
                  <a:lnTo>
                    <a:pt x="615" y="176"/>
                  </a:lnTo>
                  <a:lnTo>
                    <a:pt x="617" y="179"/>
                  </a:lnTo>
                  <a:lnTo>
                    <a:pt x="617" y="182"/>
                  </a:lnTo>
                  <a:lnTo>
                    <a:pt x="618" y="185"/>
                  </a:lnTo>
                  <a:lnTo>
                    <a:pt x="618" y="188"/>
                  </a:lnTo>
                  <a:lnTo>
                    <a:pt x="619" y="192"/>
                  </a:lnTo>
                  <a:lnTo>
                    <a:pt x="619" y="196"/>
                  </a:lnTo>
                  <a:lnTo>
                    <a:pt x="619" y="199"/>
                  </a:lnTo>
                  <a:lnTo>
                    <a:pt x="619" y="204"/>
                  </a:lnTo>
                  <a:lnTo>
                    <a:pt x="619" y="205"/>
                  </a:lnTo>
                  <a:lnTo>
                    <a:pt x="619" y="206"/>
                  </a:lnTo>
                  <a:lnTo>
                    <a:pt x="618" y="210"/>
                  </a:lnTo>
                  <a:lnTo>
                    <a:pt x="622" y="212"/>
                  </a:lnTo>
                  <a:lnTo>
                    <a:pt x="625" y="212"/>
                  </a:lnTo>
                  <a:lnTo>
                    <a:pt x="627" y="213"/>
                  </a:lnTo>
                  <a:lnTo>
                    <a:pt x="628" y="216"/>
                  </a:lnTo>
                  <a:lnTo>
                    <a:pt x="630" y="218"/>
                  </a:lnTo>
                  <a:lnTo>
                    <a:pt x="631" y="221"/>
                  </a:lnTo>
                  <a:lnTo>
                    <a:pt x="635" y="222"/>
                  </a:lnTo>
                  <a:lnTo>
                    <a:pt x="638" y="223"/>
                  </a:lnTo>
                  <a:lnTo>
                    <a:pt x="642" y="223"/>
                  </a:lnTo>
                  <a:lnTo>
                    <a:pt x="643" y="226"/>
                  </a:lnTo>
                  <a:lnTo>
                    <a:pt x="645" y="229"/>
                  </a:lnTo>
                  <a:lnTo>
                    <a:pt x="645" y="231"/>
                  </a:lnTo>
                  <a:lnTo>
                    <a:pt x="647" y="235"/>
                  </a:lnTo>
                  <a:lnTo>
                    <a:pt x="647" y="238"/>
                  </a:lnTo>
                  <a:lnTo>
                    <a:pt x="647" y="243"/>
                  </a:lnTo>
                  <a:lnTo>
                    <a:pt x="647" y="247"/>
                  </a:lnTo>
                  <a:lnTo>
                    <a:pt x="647" y="250"/>
                  </a:lnTo>
                  <a:lnTo>
                    <a:pt x="647" y="254"/>
                  </a:lnTo>
                  <a:lnTo>
                    <a:pt x="648" y="257"/>
                  </a:lnTo>
                  <a:lnTo>
                    <a:pt x="649" y="260"/>
                  </a:lnTo>
                  <a:lnTo>
                    <a:pt x="653" y="260"/>
                  </a:lnTo>
                  <a:lnTo>
                    <a:pt x="657" y="261"/>
                  </a:lnTo>
                  <a:lnTo>
                    <a:pt x="659" y="263"/>
                  </a:lnTo>
                  <a:lnTo>
                    <a:pt x="660" y="265"/>
                  </a:lnTo>
                  <a:lnTo>
                    <a:pt x="661" y="269"/>
                  </a:lnTo>
                  <a:lnTo>
                    <a:pt x="661" y="273"/>
                  </a:lnTo>
                  <a:lnTo>
                    <a:pt x="661" y="277"/>
                  </a:lnTo>
                  <a:lnTo>
                    <a:pt x="661" y="281"/>
                  </a:lnTo>
                  <a:lnTo>
                    <a:pt x="661" y="285"/>
                  </a:lnTo>
                  <a:lnTo>
                    <a:pt x="660" y="288"/>
                  </a:lnTo>
                  <a:lnTo>
                    <a:pt x="657" y="289"/>
                  </a:lnTo>
                  <a:lnTo>
                    <a:pt x="655" y="290"/>
                  </a:lnTo>
                  <a:lnTo>
                    <a:pt x="652" y="291"/>
                  </a:lnTo>
                  <a:lnTo>
                    <a:pt x="649" y="293"/>
                  </a:lnTo>
                  <a:lnTo>
                    <a:pt x="647" y="294"/>
                  </a:lnTo>
                  <a:lnTo>
                    <a:pt x="644" y="295"/>
                  </a:lnTo>
                  <a:lnTo>
                    <a:pt x="640" y="295"/>
                  </a:lnTo>
                  <a:lnTo>
                    <a:pt x="638" y="297"/>
                  </a:lnTo>
                  <a:lnTo>
                    <a:pt x="635" y="298"/>
                  </a:lnTo>
                  <a:lnTo>
                    <a:pt x="632" y="299"/>
                  </a:lnTo>
                  <a:lnTo>
                    <a:pt x="630" y="301"/>
                  </a:lnTo>
                  <a:lnTo>
                    <a:pt x="628" y="303"/>
                  </a:lnTo>
                  <a:lnTo>
                    <a:pt x="626" y="305"/>
                  </a:lnTo>
                  <a:lnTo>
                    <a:pt x="623" y="306"/>
                  </a:lnTo>
                  <a:lnTo>
                    <a:pt x="619" y="307"/>
                  </a:lnTo>
                  <a:lnTo>
                    <a:pt x="615" y="306"/>
                  </a:lnTo>
                  <a:lnTo>
                    <a:pt x="611" y="306"/>
                  </a:lnTo>
                  <a:lnTo>
                    <a:pt x="607" y="307"/>
                  </a:lnTo>
                  <a:lnTo>
                    <a:pt x="607" y="311"/>
                  </a:lnTo>
                  <a:lnTo>
                    <a:pt x="607" y="315"/>
                  </a:lnTo>
                  <a:lnTo>
                    <a:pt x="606" y="318"/>
                  </a:lnTo>
                  <a:lnTo>
                    <a:pt x="604" y="319"/>
                  </a:lnTo>
                  <a:lnTo>
                    <a:pt x="601" y="320"/>
                  </a:lnTo>
                  <a:lnTo>
                    <a:pt x="598" y="323"/>
                  </a:lnTo>
                  <a:lnTo>
                    <a:pt x="597" y="324"/>
                  </a:lnTo>
                  <a:lnTo>
                    <a:pt x="594" y="327"/>
                  </a:lnTo>
                  <a:lnTo>
                    <a:pt x="592" y="328"/>
                  </a:lnTo>
                  <a:lnTo>
                    <a:pt x="588" y="328"/>
                  </a:lnTo>
                  <a:lnTo>
                    <a:pt x="584" y="328"/>
                  </a:lnTo>
                  <a:lnTo>
                    <a:pt x="581" y="329"/>
                  </a:lnTo>
                  <a:lnTo>
                    <a:pt x="580" y="332"/>
                  </a:lnTo>
                  <a:lnTo>
                    <a:pt x="579" y="336"/>
                  </a:lnTo>
                  <a:lnTo>
                    <a:pt x="579" y="339"/>
                  </a:lnTo>
                  <a:lnTo>
                    <a:pt x="579" y="343"/>
                  </a:lnTo>
                  <a:lnTo>
                    <a:pt x="581" y="345"/>
                  </a:lnTo>
                  <a:lnTo>
                    <a:pt x="583" y="346"/>
                  </a:lnTo>
                  <a:lnTo>
                    <a:pt x="585" y="349"/>
                  </a:lnTo>
                  <a:lnTo>
                    <a:pt x="588" y="350"/>
                  </a:lnTo>
                  <a:lnTo>
                    <a:pt x="590" y="352"/>
                  </a:lnTo>
                  <a:lnTo>
                    <a:pt x="592" y="354"/>
                  </a:lnTo>
                  <a:lnTo>
                    <a:pt x="590" y="358"/>
                  </a:lnTo>
                  <a:lnTo>
                    <a:pt x="590" y="362"/>
                  </a:lnTo>
                  <a:lnTo>
                    <a:pt x="590" y="366"/>
                  </a:lnTo>
                  <a:lnTo>
                    <a:pt x="589" y="370"/>
                  </a:lnTo>
                  <a:lnTo>
                    <a:pt x="587" y="371"/>
                  </a:lnTo>
                  <a:lnTo>
                    <a:pt x="585" y="373"/>
                  </a:lnTo>
                  <a:lnTo>
                    <a:pt x="583" y="374"/>
                  </a:lnTo>
                  <a:lnTo>
                    <a:pt x="580" y="375"/>
                  </a:lnTo>
                  <a:lnTo>
                    <a:pt x="577" y="378"/>
                  </a:lnTo>
                  <a:lnTo>
                    <a:pt x="577" y="381"/>
                  </a:lnTo>
                  <a:lnTo>
                    <a:pt x="577" y="383"/>
                  </a:lnTo>
                  <a:lnTo>
                    <a:pt x="580" y="386"/>
                  </a:lnTo>
                  <a:lnTo>
                    <a:pt x="581" y="388"/>
                  </a:lnTo>
                  <a:lnTo>
                    <a:pt x="583" y="391"/>
                  </a:lnTo>
                  <a:lnTo>
                    <a:pt x="583" y="395"/>
                  </a:lnTo>
                  <a:lnTo>
                    <a:pt x="584" y="398"/>
                  </a:lnTo>
                  <a:lnTo>
                    <a:pt x="583" y="401"/>
                  </a:lnTo>
                  <a:lnTo>
                    <a:pt x="584" y="405"/>
                  </a:lnTo>
                  <a:lnTo>
                    <a:pt x="584" y="409"/>
                  </a:lnTo>
                  <a:lnTo>
                    <a:pt x="584" y="413"/>
                  </a:lnTo>
                  <a:lnTo>
                    <a:pt x="584" y="417"/>
                  </a:lnTo>
                  <a:lnTo>
                    <a:pt x="585" y="420"/>
                  </a:lnTo>
                  <a:lnTo>
                    <a:pt x="585" y="424"/>
                  </a:lnTo>
                  <a:lnTo>
                    <a:pt x="585" y="428"/>
                  </a:lnTo>
                  <a:lnTo>
                    <a:pt x="587" y="430"/>
                  </a:lnTo>
                  <a:lnTo>
                    <a:pt x="588" y="434"/>
                  </a:lnTo>
                  <a:lnTo>
                    <a:pt x="589" y="437"/>
                  </a:lnTo>
                  <a:lnTo>
                    <a:pt x="589" y="439"/>
                  </a:lnTo>
                  <a:lnTo>
                    <a:pt x="590" y="442"/>
                  </a:lnTo>
                  <a:lnTo>
                    <a:pt x="592" y="446"/>
                  </a:lnTo>
                  <a:lnTo>
                    <a:pt x="590" y="450"/>
                  </a:lnTo>
                  <a:lnTo>
                    <a:pt x="590" y="454"/>
                  </a:lnTo>
                  <a:lnTo>
                    <a:pt x="590" y="455"/>
                  </a:lnTo>
                  <a:lnTo>
                    <a:pt x="590" y="458"/>
                  </a:lnTo>
                  <a:lnTo>
                    <a:pt x="590" y="462"/>
                  </a:lnTo>
                  <a:lnTo>
                    <a:pt x="589" y="464"/>
                  </a:lnTo>
                  <a:lnTo>
                    <a:pt x="589" y="468"/>
                  </a:lnTo>
                  <a:lnTo>
                    <a:pt x="588" y="472"/>
                  </a:lnTo>
                  <a:lnTo>
                    <a:pt x="588" y="476"/>
                  </a:lnTo>
                  <a:lnTo>
                    <a:pt x="588" y="480"/>
                  </a:lnTo>
                  <a:lnTo>
                    <a:pt x="588" y="483"/>
                  </a:lnTo>
                  <a:lnTo>
                    <a:pt x="589" y="485"/>
                  </a:lnTo>
                  <a:lnTo>
                    <a:pt x="590" y="488"/>
                  </a:lnTo>
                  <a:lnTo>
                    <a:pt x="592" y="490"/>
                  </a:lnTo>
                  <a:lnTo>
                    <a:pt x="593" y="493"/>
                  </a:lnTo>
                  <a:lnTo>
                    <a:pt x="594" y="497"/>
                  </a:lnTo>
                  <a:lnTo>
                    <a:pt x="596" y="500"/>
                  </a:lnTo>
                  <a:lnTo>
                    <a:pt x="597" y="502"/>
                  </a:lnTo>
                  <a:lnTo>
                    <a:pt x="598" y="506"/>
                  </a:lnTo>
                  <a:lnTo>
                    <a:pt x="598" y="509"/>
                  </a:lnTo>
                  <a:lnTo>
                    <a:pt x="598" y="513"/>
                  </a:lnTo>
                  <a:lnTo>
                    <a:pt x="598" y="517"/>
                  </a:lnTo>
                  <a:lnTo>
                    <a:pt x="598" y="521"/>
                  </a:lnTo>
                  <a:lnTo>
                    <a:pt x="597" y="525"/>
                  </a:lnTo>
                  <a:lnTo>
                    <a:pt x="597" y="528"/>
                  </a:lnTo>
                  <a:lnTo>
                    <a:pt x="597" y="532"/>
                  </a:lnTo>
                  <a:lnTo>
                    <a:pt x="597" y="536"/>
                  </a:lnTo>
                  <a:lnTo>
                    <a:pt x="597" y="540"/>
                  </a:lnTo>
                  <a:lnTo>
                    <a:pt x="596" y="544"/>
                  </a:lnTo>
                  <a:lnTo>
                    <a:pt x="596" y="548"/>
                  </a:lnTo>
                  <a:lnTo>
                    <a:pt x="596" y="551"/>
                  </a:lnTo>
                  <a:lnTo>
                    <a:pt x="594" y="555"/>
                  </a:lnTo>
                  <a:lnTo>
                    <a:pt x="596" y="557"/>
                  </a:lnTo>
                  <a:lnTo>
                    <a:pt x="594" y="562"/>
                  </a:lnTo>
                  <a:lnTo>
                    <a:pt x="594" y="566"/>
                  </a:lnTo>
                  <a:lnTo>
                    <a:pt x="596" y="569"/>
                  </a:lnTo>
                  <a:lnTo>
                    <a:pt x="597" y="573"/>
                  </a:lnTo>
                  <a:lnTo>
                    <a:pt x="598" y="576"/>
                  </a:lnTo>
                  <a:lnTo>
                    <a:pt x="600" y="577"/>
                  </a:lnTo>
                  <a:lnTo>
                    <a:pt x="601" y="579"/>
                  </a:lnTo>
                  <a:lnTo>
                    <a:pt x="602" y="582"/>
                  </a:lnTo>
                  <a:lnTo>
                    <a:pt x="602" y="586"/>
                  </a:lnTo>
                  <a:lnTo>
                    <a:pt x="602" y="589"/>
                  </a:lnTo>
                  <a:lnTo>
                    <a:pt x="601" y="593"/>
                  </a:lnTo>
                  <a:lnTo>
                    <a:pt x="600" y="594"/>
                  </a:lnTo>
                  <a:lnTo>
                    <a:pt x="598" y="597"/>
                  </a:lnTo>
                  <a:lnTo>
                    <a:pt x="597" y="600"/>
                  </a:lnTo>
                  <a:lnTo>
                    <a:pt x="597" y="603"/>
                  </a:lnTo>
                  <a:lnTo>
                    <a:pt x="597" y="607"/>
                  </a:lnTo>
                  <a:lnTo>
                    <a:pt x="597" y="611"/>
                  </a:lnTo>
                  <a:lnTo>
                    <a:pt x="598" y="614"/>
                  </a:lnTo>
                  <a:lnTo>
                    <a:pt x="598" y="617"/>
                  </a:lnTo>
                  <a:lnTo>
                    <a:pt x="600" y="620"/>
                  </a:lnTo>
                  <a:lnTo>
                    <a:pt x="600" y="624"/>
                  </a:lnTo>
                  <a:lnTo>
                    <a:pt x="601" y="627"/>
                  </a:lnTo>
                  <a:lnTo>
                    <a:pt x="602" y="629"/>
                  </a:lnTo>
                  <a:lnTo>
                    <a:pt x="602" y="632"/>
                  </a:lnTo>
                  <a:lnTo>
                    <a:pt x="600" y="631"/>
                  </a:lnTo>
                  <a:lnTo>
                    <a:pt x="596" y="629"/>
                  </a:lnTo>
                  <a:lnTo>
                    <a:pt x="593" y="628"/>
                  </a:lnTo>
                  <a:lnTo>
                    <a:pt x="589" y="628"/>
                  </a:lnTo>
                  <a:lnTo>
                    <a:pt x="585" y="629"/>
                  </a:lnTo>
                  <a:lnTo>
                    <a:pt x="583" y="629"/>
                  </a:lnTo>
                  <a:lnTo>
                    <a:pt x="581" y="632"/>
                  </a:lnTo>
                  <a:lnTo>
                    <a:pt x="579" y="634"/>
                  </a:lnTo>
                  <a:lnTo>
                    <a:pt x="577"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2" y="682"/>
                  </a:lnTo>
                  <a:lnTo>
                    <a:pt x="571" y="684"/>
                  </a:lnTo>
                  <a:lnTo>
                    <a:pt x="568" y="686"/>
                  </a:lnTo>
                  <a:lnTo>
                    <a:pt x="566" y="687"/>
                  </a:lnTo>
                  <a:lnTo>
                    <a:pt x="562" y="688"/>
                  </a:lnTo>
                  <a:lnTo>
                    <a:pt x="558" y="688"/>
                  </a:lnTo>
                  <a:lnTo>
                    <a:pt x="555" y="688"/>
                  </a:lnTo>
                  <a:lnTo>
                    <a:pt x="551" y="689"/>
                  </a:lnTo>
                  <a:lnTo>
                    <a:pt x="550" y="691"/>
                  </a:lnTo>
                  <a:lnTo>
                    <a:pt x="547" y="693"/>
                  </a:lnTo>
                  <a:lnTo>
                    <a:pt x="545" y="695"/>
                  </a:lnTo>
                  <a:lnTo>
                    <a:pt x="542" y="696"/>
                  </a:lnTo>
                  <a:lnTo>
                    <a:pt x="539" y="697"/>
                  </a:lnTo>
                  <a:lnTo>
                    <a:pt x="538" y="700"/>
                  </a:lnTo>
                  <a:lnTo>
                    <a:pt x="538" y="701"/>
                  </a:lnTo>
                  <a:lnTo>
                    <a:pt x="537" y="704"/>
                  </a:lnTo>
                  <a:lnTo>
                    <a:pt x="537" y="706"/>
                  </a:lnTo>
                  <a:lnTo>
                    <a:pt x="535" y="710"/>
                  </a:lnTo>
                  <a:lnTo>
                    <a:pt x="535" y="713"/>
                  </a:lnTo>
                  <a:lnTo>
                    <a:pt x="534" y="717"/>
                  </a:lnTo>
                  <a:lnTo>
                    <a:pt x="534" y="721"/>
                  </a:lnTo>
                  <a:lnTo>
                    <a:pt x="534" y="725"/>
                  </a:lnTo>
                  <a:lnTo>
                    <a:pt x="534" y="729"/>
                  </a:lnTo>
                  <a:lnTo>
                    <a:pt x="533" y="733"/>
                  </a:lnTo>
                  <a:lnTo>
                    <a:pt x="534" y="737"/>
                  </a:lnTo>
                  <a:lnTo>
                    <a:pt x="534" y="740"/>
                  </a:lnTo>
                  <a:lnTo>
                    <a:pt x="534" y="743"/>
                  </a:lnTo>
                  <a:lnTo>
                    <a:pt x="534" y="747"/>
                  </a:lnTo>
                  <a:lnTo>
                    <a:pt x="535" y="751"/>
                  </a:lnTo>
                  <a:lnTo>
                    <a:pt x="535" y="754"/>
                  </a:lnTo>
                  <a:lnTo>
                    <a:pt x="537" y="758"/>
                  </a:lnTo>
                  <a:lnTo>
                    <a:pt x="535" y="761"/>
                  </a:lnTo>
                  <a:lnTo>
                    <a:pt x="535" y="765"/>
                  </a:lnTo>
                  <a:lnTo>
                    <a:pt x="534" y="769"/>
                  </a:lnTo>
                  <a:lnTo>
                    <a:pt x="533" y="772"/>
                  </a:lnTo>
                  <a:lnTo>
                    <a:pt x="532" y="775"/>
                  </a:lnTo>
                  <a:lnTo>
                    <a:pt x="533" y="776"/>
                  </a:lnTo>
                  <a:lnTo>
                    <a:pt x="535" y="778"/>
                  </a:lnTo>
                  <a:lnTo>
                    <a:pt x="538" y="780"/>
                  </a:lnTo>
                  <a:lnTo>
                    <a:pt x="539" y="781"/>
                  </a:lnTo>
                  <a:lnTo>
                    <a:pt x="542" y="784"/>
                  </a:lnTo>
                  <a:lnTo>
                    <a:pt x="543" y="786"/>
                  </a:lnTo>
                  <a:lnTo>
                    <a:pt x="543" y="790"/>
                  </a:lnTo>
                  <a:lnTo>
                    <a:pt x="543" y="794"/>
                  </a:lnTo>
                  <a:lnTo>
                    <a:pt x="545" y="797"/>
                  </a:lnTo>
                  <a:lnTo>
                    <a:pt x="546" y="799"/>
                  </a:lnTo>
                  <a:lnTo>
                    <a:pt x="549" y="802"/>
                  </a:lnTo>
                  <a:lnTo>
                    <a:pt x="550" y="803"/>
                  </a:lnTo>
                  <a:lnTo>
                    <a:pt x="551" y="806"/>
                  </a:lnTo>
                  <a:lnTo>
                    <a:pt x="554" y="807"/>
                  </a:lnTo>
                  <a:lnTo>
                    <a:pt x="556" y="810"/>
                  </a:lnTo>
                  <a:lnTo>
                    <a:pt x="558" y="811"/>
                  </a:lnTo>
                  <a:lnTo>
                    <a:pt x="560" y="814"/>
                  </a:lnTo>
                  <a:lnTo>
                    <a:pt x="562" y="816"/>
                  </a:lnTo>
                  <a:lnTo>
                    <a:pt x="564" y="818"/>
                  </a:lnTo>
                  <a:lnTo>
                    <a:pt x="567" y="819"/>
                  </a:lnTo>
                  <a:lnTo>
                    <a:pt x="572" y="819"/>
                  </a:lnTo>
                  <a:lnTo>
                    <a:pt x="575" y="819"/>
                  </a:lnTo>
                  <a:lnTo>
                    <a:pt x="579" y="818"/>
                  </a:lnTo>
                  <a:lnTo>
                    <a:pt x="583" y="818"/>
                  </a:lnTo>
                  <a:lnTo>
                    <a:pt x="585" y="818"/>
                  </a:lnTo>
                  <a:lnTo>
                    <a:pt x="589" y="816"/>
                  </a:lnTo>
                  <a:lnTo>
                    <a:pt x="592" y="815"/>
                  </a:lnTo>
                  <a:lnTo>
                    <a:pt x="594" y="814"/>
                  </a:lnTo>
                  <a:lnTo>
                    <a:pt x="598" y="812"/>
                  </a:lnTo>
                  <a:lnTo>
                    <a:pt x="601" y="812"/>
                  </a:lnTo>
                  <a:lnTo>
                    <a:pt x="604" y="811"/>
                  </a:lnTo>
                  <a:lnTo>
                    <a:pt x="607" y="810"/>
                  </a:lnTo>
                  <a:lnTo>
                    <a:pt x="610" y="809"/>
                  </a:lnTo>
                  <a:lnTo>
                    <a:pt x="613" y="810"/>
                  </a:lnTo>
                  <a:lnTo>
                    <a:pt x="614" y="812"/>
                  </a:lnTo>
                  <a:lnTo>
                    <a:pt x="615" y="816"/>
                  </a:lnTo>
                  <a:lnTo>
                    <a:pt x="615" y="819"/>
                  </a:lnTo>
                  <a:lnTo>
                    <a:pt x="615" y="823"/>
                  </a:lnTo>
                  <a:lnTo>
                    <a:pt x="617" y="828"/>
                  </a:lnTo>
                  <a:lnTo>
                    <a:pt x="615" y="831"/>
                  </a:lnTo>
                  <a:lnTo>
                    <a:pt x="617" y="835"/>
                  </a:lnTo>
                  <a:lnTo>
                    <a:pt x="617" y="839"/>
                  </a:lnTo>
                  <a:lnTo>
                    <a:pt x="617" y="841"/>
                  </a:lnTo>
                  <a:lnTo>
                    <a:pt x="618" y="845"/>
                  </a:lnTo>
                  <a:lnTo>
                    <a:pt x="619" y="848"/>
                  </a:lnTo>
                  <a:lnTo>
                    <a:pt x="621" y="850"/>
                  </a:lnTo>
                  <a:lnTo>
                    <a:pt x="622" y="853"/>
                  </a:lnTo>
                  <a:lnTo>
                    <a:pt x="623" y="857"/>
                  </a:lnTo>
                  <a:lnTo>
                    <a:pt x="623" y="860"/>
                  </a:lnTo>
                  <a:lnTo>
                    <a:pt x="625" y="864"/>
                  </a:lnTo>
                  <a:lnTo>
                    <a:pt x="625" y="867"/>
                  </a:lnTo>
                  <a:lnTo>
                    <a:pt x="623" y="870"/>
                  </a:lnTo>
                  <a:lnTo>
                    <a:pt x="622" y="873"/>
                  </a:lnTo>
                  <a:lnTo>
                    <a:pt x="621" y="875"/>
                  </a:lnTo>
                  <a:lnTo>
                    <a:pt x="618" y="878"/>
                  </a:lnTo>
                  <a:lnTo>
                    <a:pt x="615" y="879"/>
                  </a:lnTo>
                  <a:lnTo>
                    <a:pt x="614" y="882"/>
                  </a:lnTo>
                  <a:lnTo>
                    <a:pt x="613" y="886"/>
                  </a:lnTo>
                  <a:lnTo>
                    <a:pt x="613" y="888"/>
                  </a:lnTo>
                  <a:lnTo>
                    <a:pt x="611" y="892"/>
                  </a:lnTo>
                  <a:lnTo>
                    <a:pt x="611" y="895"/>
                  </a:lnTo>
                  <a:lnTo>
                    <a:pt x="610" y="899"/>
                  </a:lnTo>
                  <a:lnTo>
                    <a:pt x="610" y="903"/>
                  </a:lnTo>
                  <a:lnTo>
                    <a:pt x="610" y="907"/>
                  </a:lnTo>
                  <a:lnTo>
                    <a:pt x="610" y="911"/>
                  </a:lnTo>
                  <a:lnTo>
                    <a:pt x="609" y="915"/>
                  </a:lnTo>
                  <a:lnTo>
                    <a:pt x="609" y="919"/>
                  </a:lnTo>
                  <a:lnTo>
                    <a:pt x="609" y="921"/>
                  </a:lnTo>
                  <a:lnTo>
                    <a:pt x="609" y="925"/>
                  </a:lnTo>
                  <a:lnTo>
                    <a:pt x="607" y="928"/>
                  </a:lnTo>
                  <a:lnTo>
                    <a:pt x="607" y="932"/>
                  </a:lnTo>
                  <a:lnTo>
                    <a:pt x="606" y="934"/>
                  </a:lnTo>
                  <a:lnTo>
                    <a:pt x="605" y="937"/>
                  </a:lnTo>
                  <a:lnTo>
                    <a:pt x="602" y="939"/>
                  </a:lnTo>
                  <a:lnTo>
                    <a:pt x="600" y="941"/>
                  </a:lnTo>
                  <a:lnTo>
                    <a:pt x="598" y="943"/>
                  </a:lnTo>
                  <a:lnTo>
                    <a:pt x="596" y="945"/>
                  </a:lnTo>
                  <a:lnTo>
                    <a:pt x="594" y="947"/>
                  </a:lnTo>
                  <a:lnTo>
                    <a:pt x="593" y="951"/>
                  </a:lnTo>
                  <a:lnTo>
                    <a:pt x="593" y="954"/>
                  </a:lnTo>
                  <a:lnTo>
                    <a:pt x="592" y="958"/>
                  </a:lnTo>
                  <a:lnTo>
                    <a:pt x="592" y="962"/>
                  </a:lnTo>
                  <a:lnTo>
                    <a:pt x="592" y="966"/>
                  </a:lnTo>
                  <a:lnTo>
                    <a:pt x="592" y="970"/>
                  </a:lnTo>
                  <a:lnTo>
                    <a:pt x="592" y="972"/>
                  </a:lnTo>
                  <a:lnTo>
                    <a:pt x="592" y="976"/>
                  </a:lnTo>
                  <a:lnTo>
                    <a:pt x="594" y="979"/>
                  </a:lnTo>
                  <a:lnTo>
                    <a:pt x="596" y="981"/>
                  </a:lnTo>
                  <a:lnTo>
                    <a:pt x="596" y="984"/>
                  </a:lnTo>
                  <a:lnTo>
                    <a:pt x="597" y="988"/>
                  </a:lnTo>
                  <a:lnTo>
                    <a:pt x="597" y="992"/>
                  </a:lnTo>
                  <a:lnTo>
                    <a:pt x="596" y="996"/>
                  </a:lnTo>
                  <a:lnTo>
                    <a:pt x="596" y="998"/>
                  </a:lnTo>
                  <a:lnTo>
                    <a:pt x="594" y="1002"/>
                  </a:lnTo>
                  <a:lnTo>
                    <a:pt x="593" y="1005"/>
                  </a:lnTo>
                  <a:lnTo>
                    <a:pt x="592" y="1008"/>
                  </a:lnTo>
                  <a:lnTo>
                    <a:pt x="592" y="1011"/>
                  </a:lnTo>
                  <a:lnTo>
                    <a:pt x="590" y="1015"/>
                  </a:lnTo>
                  <a:lnTo>
                    <a:pt x="590" y="1019"/>
                  </a:lnTo>
                  <a:lnTo>
                    <a:pt x="590" y="1022"/>
                  </a:lnTo>
                  <a:lnTo>
                    <a:pt x="590" y="1027"/>
                  </a:lnTo>
                  <a:lnTo>
                    <a:pt x="590" y="1031"/>
                  </a:lnTo>
                  <a:lnTo>
                    <a:pt x="590" y="1035"/>
                  </a:lnTo>
                  <a:lnTo>
                    <a:pt x="589" y="1038"/>
                  </a:lnTo>
                  <a:lnTo>
                    <a:pt x="588" y="1040"/>
                  </a:lnTo>
                  <a:lnTo>
                    <a:pt x="585" y="1042"/>
                  </a:lnTo>
                  <a:lnTo>
                    <a:pt x="584" y="1044"/>
                  </a:lnTo>
                  <a:lnTo>
                    <a:pt x="583" y="1047"/>
                  </a:lnTo>
                  <a:lnTo>
                    <a:pt x="580" y="1049"/>
                  </a:lnTo>
                  <a:lnTo>
                    <a:pt x="579" y="1051"/>
                  </a:lnTo>
                  <a:lnTo>
                    <a:pt x="575" y="1052"/>
                  </a:lnTo>
                  <a:lnTo>
                    <a:pt x="571" y="1052"/>
                  </a:lnTo>
                  <a:lnTo>
                    <a:pt x="567" y="1052"/>
                  </a:lnTo>
                  <a:lnTo>
                    <a:pt x="563" y="1052"/>
                  </a:lnTo>
                  <a:lnTo>
                    <a:pt x="559" y="1052"/>
                  </a:lnTo>
                  <a:lnTo>
                    <a:pt x="556" y="1052"/>
                  </a:lnTo>
                  <a:lnTo>
                    <a:pt x="554" y="1055"/>
                  </a:lnTo>
                  <a:lnTo>
                    <a:pt x="551" y="1056"/>
                  </a:lnTo>
                  <a:lnTo>
                    <a:pt x="549" y="1057"/>
                  </a:lnTo>
                  <a:lnTo>
                    <a:pt x="546" y="1059"/>
                  </a:lnTo>
                  <a:lnTo>
                    <a:pt x="543" y="1059"/>
                  </a:lnTo>
                  <a:lnTo>
                    <a:pt x="539" y="1057"/>
                  </a:lnTo>
                  <a:lnTo>
                    <a:pt x="537" y="1059"/>
                  </a:lnTo>
                  <a:lnTo>
                    <a:pt x="535" y="1061"/>
                  </a:lnTo>
                  <a:lnTo>
                    <a:pt x="534" y="1064"/>
                  </a:lnTo>
                  <a:lnTo>
                    <a:pt x="535" y="1066"/>
                  </a:lnTo>
                  <a:lnTo>
                    <a:pt x="535" y="1068"/>
                  </a:lnTo>
                  <a:lnTo>
                    <a:pt x="535" y="1070"/>
                  </a:lnTo>
                  <a:lnTo>
                    <a:pt x="537" y="1073"/>
                  </a:lnTo>
                  <a:lnTo>
                    <a:pt x="538" y="1076"/>
                  </a:lnTo>
                  <a:lnTo>
                    <a:pt x="541" y="1077"/>
                  </a:lnTo>
                  <a:lnTo>
                    <a:pt x="543" y="1078"/>
                  </a:lnTo>
                  <a:lnTo>
                    <a:pt x="547" y="1080"/>
                  </a:lnTo>
                  <a:lnTo>
                    <a:pt x="550" y="1081"/>
                  </a:lnTo>
                  <a:lnTo>
                    <a:pt x="554" y="1081"/>
                  </a:lnTo>
                  <a:lnTo>
                    <a:pt x="556" y="1082"/>
                  </a:lnTo>
                  <a:lnTo>
                    <a:pt x="559" y="1085"/>
                  </a:lnTo>
                  <a:lnTo>
                    <a:pt x="560" y="1086"/>
                  </a:lnTo>
                  <a:lnTo>
                    <a:pt x="562" y="1089"/>
                  </a:lnTo>
                  <a:lnTo>
                    <a:pt x="563" y="1091"/>
                  </a:lnTo>
                  <a:lnTo>
                    <a:pt x="564" y="1095"/>
                  </a:lnTo>
                  <a:lnTo>
                    <a:pt x="563" y="1099"/>
                  </a:lnTo>
                  <a:lnTo>
                    <a:pt x="563" y="1103"/>
                  </a:lnTo>
                  <a:lnTo>
                    <a:pt x="563" y="1107"/>
                  </a:lnTo>
                  <a:lnTo>
                    <a:pt x="562" y="1110"/>
                  </a:lnTo>
                  <a:lnTo>
                    <a:pt x="560" y="1114"/>
                  </a:lnTo>
                  <a:lnTo>
                    <a:pt x="559" y="1116"/>
                  </a:lnTo>
                  <a:lnTo>
                    <a:pt x="558" y="1117"/>
                  </a:lnTo>
                  <a:lnTo>
                    <a:pt x="555" y="1120"/>
                  </a:lnTo>
                  <a:lnTo>
                    <a:pt x="554" y="1121"/>
                  </a:lnTo>
                  <a:lnTo>
                    <a:pt x="551" y="1123"/>
                  </a:lnTo>
                  <a:lnTo>
                    <a:pt x="549" y="1125"/>
                  </a:lnTo>
                  <a:lnTo>
                    <a:pt x="549" y="1129"/>
                  </a:lnTo>
                  <a:lnTo>
                    <a:pt x="549" y="1133"/>
                  </a:lnTo>
                  <a:lnTo>
                    <a:pt x="546" y="1136"/>
                  </a:lnTo>
                  <a:lnTo>
                    <a:pt x="546" y="1138"/>
                  </a:lnTo>
                  <a:lnTo>
                    <a:pt x="546" y="1141"/>
                  </a:lnTo>
                  <a:lnTo>
                    <a:pt x="546" y="1145"/>
                  </a:lnTo>
                  <a:lnTo>
                    <a:pt x="545" y="1148"/>
                  </a:lnTo>
                  <a:lnTo>
                    <a:pt x="547" y="1150"/>
                  </a:lnTo>
                  <a:lnTo>
                    <a:pt x="550" y="1150"/>
                  </a:lnTo>
                  <a:lnTo>
                    <a:pt x="554" y="1150"/>
                  </a:lnTo>
                  <a:lnTo>
                    <a:pt x="556" y="1152"/>
                  </a:lnTo>
                  <a:lnTo>
                    <a:pt x="560" y="1153"/>
                  </a:lnTo>
                  <a:lnTo>
                    <a:pt x="563" y="1154"/>
                  </a:lnTo>
                  <a:lnTo>
                    <a:pt x="566" y="1155"/>
                  </a:lnTo>
                  <a:lnTo>
                    <a:pt x="568" y="1157"/>
                  </a:lnTo>
                  <a:lnTo>
                    <a:pt x="569" y="1159"/>
                  </a:lnTo>
                  <a:lnTo>
                    <a:pt x="569" y="1163"/>
                  </a:lnTo>
                  <a:lnTo>
                    <a:pt x="569" y="1166"/>
                  </a:lnTo>
                  <a:lnTo>
                    <a:pt x="571" y="1170"/>
                  </a:lnTo>
                  <a:lnTo>
                    <a:pt x="573" y="1172"/>
                  </a:lnTo>
                  <a:lnTo>
                    <a:pt x="573" y="1175"/>
                  </a:lnTo>
                  <a:lnTo>
                    <a:pt x="575" y="1178"/>
                  </a:lnTo>
                  <a:lnTo>
                    <a:pt x="576" y="1182"/>
                  </a:lnTo>
                  <a:lnTo>
                    <a:pt x="576" y="1184"/>
                  </a:lnTo>
                  <a:lnTo>
                    <a:pt x="576" y="1187"/>
                  </a:lnTo>
                  <a:lnTo>
                    <a:pt x="576" y="1188"/>
                  </a:lnTo>
                  <a:lnTo>
                    <a:pt x="580" y="1189"/>
                  </a:lnTo>
                  <a:lnTo>
                    <a:pt x="583" y="1189"/>
                  </a:lnTo>
                  <a:lnTo>
                    <a:pt x="585" y="1191"/>
                  </a:lnTo>
                  <a:lnTo>
                    <a:pt x="587" y="1193"/>
                  </a:lnTo>
                  <a:lnTo>
                    <a:pt x="589" y="1195"/>
                  </a:lnTo>
                  <a:lnTo>
                    <a:pt x="592" y="1196"/>
                  </a:lnTo>
                  <a:lnTo>
                    <a:pt x="594" y="1196"/>
                  </a:lnTo>
                  <a:lnTo>
                    <a:pt x="598" y="1195"/>
                  </a:lnTo>
                  <a:lnTo>
                    <a:pt x="601" y="1197"/>
                  </a:lnTo>
                  <a:lnTo>
                    <a:pt x="604" y="1199"/>
                  </a:lnTo>
                  <a:lnTo>
                    <a:pt x="606" y="1200"/>
                  </a:lnTo>
                  <a:lnTo>
                    <a:pt x="609" y="1201"/>
                  </a:lnTo>
                  <a:lnTo>
                    <a:pt x="611" y="1203"/>
                  </a:lnTo>
                  <a:lnTo>
                    <a:pt x="613" y="1205"/>
                  </a:lnTo>
                  <a:lnTo>
                    <a:pt x="614" y="1208"/>
                  </a:lnTo>
                  <a:lnTo>
                    <a:pt x="614" y="1212"/>
                  </a:lnTo>
                  <a:lnTo>
                    <a:pt x="615" y="1214"/>
                  </a:lnTo>
                  <a:lnTo>
                    <a:pt x="615" y="1220"/>
                  </a:lnTo>
                  <a:lnTo>
                    <a:pt x="615" y="1224"/>
                  </a:lnTo>
                  <a:lnTo>
                    <a:pt x="614" y="1226"/>
                  </a:lnTo>
                  <a:lnTo>
                    <a:pt x="614" y="1230"/>
                  </a:lnTo>
                  <a:lnTo>
                    <a:pt x="614" y="1234"/>
                  </a:lnTo>
                  <a:lnTo>
                    <a:pt x="613" y="1238"/>
                  </a:lnTo>
                  <a:lnTo>
                    <a:pt x="613" y="1242"/>
                  </a:lnTo>
                  <a:lnTo>
                    <a:pt x="613" y="1243"/>
                  </a:lnTo>
                  <a:lnTo>
                    <a:pt x="613" y="1246"/>
                  </a:lnTo>
                  <a:lnTo>
                    <a:pt x="611" y="1250"/>
                  </a:lnTo>
                  <a:lnTo>
                    <a:pt x="610" y="1252"/>
                  </a:lnTo>
                  <a:lnTo>
                    <a:pt x="610" y="1256"/>
                  </a:lnTo>
                  <a:lnTo>
                    <a:pt x="611" y="1260"/>
                  </a:lnTo>
                  <a:lnTo>
                    <a:pt x="613" y="1263"/>
                  </a:lnTo>
                  <a:lnTo>
                    <a:pt x="614" y="1265"/>
                  </a:lnTo>
                  <a:lnTo>
                    <a:pt x="615" y="1267"/>
                  </a:lnTo>
                  <a:lnTo>
                    <a:pt x="618" y="1269"/>
                  </a:lnTo>
                  <a:lnTo>
                    <a:pt x="618" y="1272"/>
                  </a:lnTo>
                  <a:lnTo>
                    <a:pt x="619" y="1276"/>
                  </a:lnTo>
                  <a:lnTo>
                    <a:pt x="622" y="1277"/>
                  </a:lnTo>
                  <a:lnTo>
                    <a:pt x="625" y="1277"/>
                  </a:lnTo>
                  <a:lnTo>
                    <a:pt x="628" y="1276"/>
                  </a:lnTo>
                  <a:lnTo>
                    <a:pt x="630" y="1278"/>
                  </a:lnTo>
                  <a:lnTo>
                    <a:pt x="632" y="1280"/>
                  </a:lnTo>
                  <a:lnTo>
                    <a:pt x="634" y="1282"/>
                  </a:lnTo>
                  <a:lnTo>
                    <a:pt x="635" y="1285"/>
                  </a:lnTo>
                  <a:lnTo>
                    <a:pt x="635" y="1289"/>
                  </a:lnTo>
                  <a:lnTo>
                    <a:pt x="636" y="1288"/>
                  </a:lnTo>
                  <a:lnTo>
                    <a:pt x="639" y="1289"/>
                  </a:lnTo>
                  <a:lnTo>
                    <a:pt x="642" y="1290"/>
                  </a:lnTo>
                  <a:lnTo>
                    <a:pt x="644" y="1292"/>
                  </a:lnTo>
                  <a:lnTo>
                    <a:pt x="648" y="1292"/>
                  </a:lnTo>
                  <a:lnTo>
                    <a:pt x="652" y="1292"/>
                  </a:lnTo>
                  <a:lnTo>
                    <a:pt x="655" y="1292"/>
                  </a:lnTo>
                  <a:lnTo>
                    <a:pt x="659" y="1290"/>
                  </a:lnTo>
                  <a:lnTo>
                    <a:pt x="662" y="1290"/>
                  </a:lnTo>
                  <a:lnTo>
                    <a:pt x="666" y="1292"/>
                  </a:lnTo>
                  <a:lnTo>
                    <a:pt x="668" y="1293"/>
                  </a:lnTo>
                  <a:lnTo>
                    <a:pt x="669" y="1296"/>
                  </a:lnTo>
                  <a:lnTo>
                    <a:pt x="670" y="1298"/>
                  </a:lnTo>
                  <a:lnTo>
                    <a:pt x="672" y="1302"/>
                  </a:lnTo>
                  <a:lnTo>
                    <a:pt x="672" y="1306"/>
                  </a:lnTo>
                  <a:lnTo>
                    <a:pt x="670" y="1309"/>
                  </a:lnTo>
                  <a:lnTo>
                    <a:pt x="669" y="1311"/>
                  </a:lnTo>
                  <a:lnTo>
                    <a:pt x="666" y="1313"/>
                  </a:lnTo>
                  <a:lnTo>
                    <a:pt x="664" y="1314"/>
                  </a:lnTo>
                  <a:lnTo>
                    <a:pt x="662" y="1316"/>
                  </a:lnTo>
                  <a:lnTo>
                    <a:pt x="660" y="1318"/>
                  </a:lnTo>
                  <a:lnTo>
                    <a:pt x="659" y="1320"/>
                  </a:lnTo>
                  <a:lnTo>
                    <a:pt x="657" y="1324"/>
                  </a:lnTo>
                  <a:lnTo>
                    <a:pt x="657" y="1327"/>
                  </a:lnTo>
                  <a:lnTo>
                    <a:pt x="659" y="1331"/>
                  </a:lnTo>
                  <a:lnTo>
                    <a:pt x="659" y="1333"/>
                  </a:lnTo>
                  <a:lnTo>
                    <a:pt x="659" y="1336"/>
                  </a:lnTo>
                  <a:lnTo>
                    <a:pt x="660" y="1340"/>
                  </a:lnTo>
                  <a:lnTo>
                    <a:pt x="661" y="1343"/>
                  </a:lnTo>
                  <a:lnTo>
                    <a:pt x="662" y="1345"/>
                  </a:lnTo>
                  <a:lnTo>
                    <a:pt x="664" y="1348"/>
                  </a:lnTo>
                  <a:lnTo>
                    <a:pt x="666" y="1349"/>
                  </a:lnTo>
                  <a:lnTo>
                    <a:pt x="668" y="1352"/>
                  </a:lnTo>
                  <a:lnTo>
                    <a:pt x="670" y="1353"/>
                  </a:lnTo>
                  <a:lnTo>
                    <a:pt x="672" y="1356"/>
                  </a:lnTo>
                  <a:lnTo>
                    <a:pt x="673" y="1358"/>
                  </a:lnTo>
                  <a:lnTo>
                    <a:pt x="674" y="1361"/>
                  </a:lnTo>
                  <a:lnTo>
                    <a:pt x="676" y="1364"/>
                  </a:lnTo>
                  <a:lnTo>
                    <a:pt x="677" y="1366"/>
                  </a:lnTo>
                  <a:lnTo>
                    <a:pt x="678" y="1370"/>
                  </a:lnTo>
                  <a:lnTo>
                    <a:pt x="680" y="1373"/>
                  </a:lnTo>
                  <a:lnTo>
                    <a:pt x="681" y="1375"/>
                  </a:lnTo>
                  <a:lnTo>
                    <a:pt x="683" y="1377"/>
                  </a:lnTo>
                  <a:lnTo>
                    <a:pt x="685" y="1379"/>
                  </a:lnTo>
                  <a:lnTo>
                    <a:pt x="687" y="1381"/>
                  </a:lnTo>
                  <a:lnTo>
                    <a:pt x="689" y="1383"/>
                  </a:lnTo>
                  <a:lnTo>
                    <a:pt x="691" y="1385"/>
                  </a:lnTo>
                  <a:lnTo>
                    <a:pt x="693" y="1387"/>
                  </a:lnTo>
                  <a:lnTo>
                    <a:pt x="694" y="1390"/>
                  </a:lnTo>
                  <a:lnTo>
                    <a:pt x="697" y="1392"/>
                  </a:lnTo>
                  <a:lnTo>
                    <a:pt x="698" y="1394"/>
                  </a:lnTo>
                  <a:lnTo>
                    <a:pt x="702" y="1395"/>
                  </a:lnTo>
                  <a:lnTo>
                    <a:pt x="704" y="1396"/>
                  </a:lnTo>
                  <a:lnTo>
                    <a:pt x="708" y="1396"/>
                  </a:lnTo>
                  <a:lnTo>
                    <a:pt x="711" y="1398"/>
                  </a:lnTo>
                  <a:lnTo>
                    <a:pt x="714" y="1399"/>
                  </a:lnTo>
                  <a:lnTo>
                    <a:pt x="718" y="1400"/>
                  </a:lnTo>
                  <a:lnTo>
                    <a:pt x="720" y="1402"/>
                  </a:lnTo>
                  <a:lnTo>
                    <a:pt x="723" y="1403"/>
                  </a:lnTo>
                  <a:lnTo>
                    <a:pt x="724" y="1404"/>
                  </a:lnTo>
                  <a:lnTo>
                    <a:pt x="727" y="1405"/>
                  </a:lnTo>
                  <a:lnTo>
                    <a:pt x="729" y="1407"/>
                  </a:lnTo>
                  <a:lnTo>
                    <a:pt x="732" y="1408"/>
                  </a:lnTo>
                  <a:lnTo>
                    <a:pt x="735" y="1409"/>
                  </a:lnTo>
                  <a:lnTo>
                    <a:pt x="737" y="1411"/>
                  </a:lnTo>
                  <a:lnTo>
                    <a:pt x="740" y="1413"/>
                  </a:lnTo>
                  <a:lnTo>
                    <a:pt x="741" y="1416"/>
                  </a:lnTo>
                  <a:lnTo>
                    <a:pt x="744" y="1417"/>
                  </a:lnTo>
                  <a:lnTo>
                    <a:pt x="745" y="1420"/>
                  </a:lnTo>
                  <a:lnTo>
                    <a:pt x="746" y="1422"/>
                  </a:lnTo>
                  <a:lnTo>
                    <a:pt x="749" y="1425"/>
                  </a:lnTo>
                  <a:lnTo>
                    <a:pt x="750" y="1426"/>
                  </a:lnTo>
                  <a:lnTo>
                    <a:pt x="752" y="1429"/>
                  </a:lnTo>
                  <a:lnTo>
                    <a:pt x="754" y="1430"/>
                  </a:lnTo>
                  <a:lnTo>
                    <a:pt x="757" y="1433"/>
                  </a:lnTo>
                  <a:lnTo>
                    <a:pt x="758" y="1434"/>
                  </a:lnTo>
                  <a:lnTo>
                    <a:pt x="761" y="1436"/>
                  </a:lnTo>
                  <a:lnTo>
                    <a:pt x="763" y="1438"/>
                  </a:lnTo>
                  <a:lnTo>
                    <a:pt x="765" y="1441"/>
                  </a:lnTo>
                  <a:lnTo>
                    <a:pt x="765" y="1442"/>
                  </a:lnTo>
                  <a:lnTo>
                    <a:pt x="771" y="1442"/>
                  </a:lnTo>
                  <a:lnTo>
                    <a:pt x="780" y="1442"/>
                  </a:lnTo>
                  <a:lnTo>
                    <a:pt x="791" y="1443"/>
                  </a:lnTo>
                  <a:lnTo>
                    <a:pt x="801" y="1443"/>
                  </a:lnTo>
                  <a:lnTo>
                    <a:pt x="812" y="1443"/>
                  </a:lnTo>
                  <a:lnTo>
                    <a:pt x="821" y="1443"/>
                  </a:lnTo>
                  <a:lnTo>
                    <a:pt x="822" y="1443"/>
                  </a:lnTo>
                  <a:lnTo>
                    <a:pt x="822" y="1445"/>
                  </a:lnTo>
                  <a:lnTo>
                    <a:pt x="824" y="1446"/>
                  </a:lnTo>
                  <a:lnTo>
                    <a:pt x="824" y="1450"/>
                  </a:lnTo>
                  <a:lnTo>
                    <a:pt x="825" y="1453"/>
                  </a:lnTo>
                  <a:lnTo>
                    <a:pt x="826" y="1457"/>
                  </a:lnTo>
                  <a:lnTo>
                    <a:pt x="826" y="1459"/>
                  </a:lnTo>
                  <a:lnTo>
                    <a:pt x="828" y="1462"/>
                  </a:lnTo>
                  <a:lnTo>
                    <a:pt x="829" y="1466"/>
                  </a:lnTo>
                  <a:lnTo>
                    <a:pt x="830" y="1468"/>
                  </a:lnTo>
                  <a:lnTo>
                    <a:pt x="830" y="1471"/>
                  </a:lnTo>
                  <a:lnTo>
                    <a:pt x="831" y="1475"/>
                  </a:lnTo>
                  <a:lnTo>
                    <a:pt x="833" y="1477"/>
                  </a:lnTo>
                  <a:lnTo>
                    <a:pt x="833" y="1481"/>
                  </a:lnTo>
                  <a:lnTo>
                    <a:pt x="834" y="1484"/>
                  </a:lnTo>
                  <a:lnTo>
                    <a:pt x="834" y="1488"/>
                  </a:lnTo>
                  <a:lnTo>
                    <a:pt x="835" y="1491"/>
                  </a:lnTo>
                  <a:lnTo>
                    <a:pt x="837" y="1493"/>
                  </a:lnTo>
                  <a:lnTo>
                    <a:pt x="838" y="1497"/>
                  </a:lnTo>
                  <a:lnTo>
                    <a:pt x="839" y="1498"/>
                  </a:lnTo>
                  <a:lnTo>
                    <a:pt x="842" y="1501"/>
                  </a:lnTo>
                  <a:lnTo>
                    <a:pt x="843" y="1502"/>
                  </a:lnTo>
                  <a:lnTo>
                    <a:pt x="846" y="1504"/>
                  </a:lnTo>
                  <a:lnTo>
                    <a:pt x="849" y="1505"/>
                  </a:lnTo>
                  <a:lnTo>
                    <a:pt x="852" y="1506"/>
                  </a:lnTo>
                  <a:lnTo>
                    <a:pt x="855" y="1508"/>
                  </a:lnTo>
                  <a:lnTo>
                    <a:pt x="858" y="1508"/>
                  </a:lnTo>
                  <a:lnTo>
                    <a:pt x="862" y="1512"/>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1" y="1586"/>
                  </a:lnTo>
                  <a:lnTo>
                    <a:pt x="910" y="1586"/>
                  </a:lnTo>
                  <a:lnTo>
                    <a:pt x="907" y="1587"/>
                  </a:lnTo>
                  <a:lnTo>
                    <a:pt x="906" y="1587"/>
                  </a:lnTo>
                  <a:lnTo>
                    <a:pt x="901" y="1591"/>
                  </a:lnTo>
                  <a:lnTo>
                    <a:pt x="900" y="1593"/>
                  </a:lnTo>
                  <a:lnTo>
                    <a:pt x="897" y="1593"/>
                  </a:lnTo>
                  <a:lnTo>
                    <a:pt x="894" y="1595"/>
                  </a:lnTo>
                  <a:lnTo>
                    <a:pt x="893" y="1597"/>
                  </a:lnTo>
                  <a:lnTo>
                    <a:pt x="892" y="1597"/>
                  </a:lnTo>
                  <a:lnTo>
                    <a:pt x="889" y="1598"/>
                  </a:lnTo>
                  <a:lnTo>
                    <a:pt x="886" y="1599"/>
                  </a:lnTo>
                  <a:lnTo>
                    <a:pt x="885" y="1601"/>
                  </a:lnTo>
                  <a:lnTo>
                    <a:pt x="881" y="1603"/>
                  </a:lnTo>
                  <a:lnTo>
                    <a:pt x="876" y="1608"/>
                  </a:lnTo>
                  <a:lnTo>
                    <a:pt x="875" y="1608"/>
                  </a:lnTo>
                  <a:lnTo>
                    <a:pt x="873" y="1608"/>
                  </a:lnTo>
                  <a:lnTo>
                    <a:pt x="871" y="1611"/>
                  </a:lnTo>
                  <a:lnTo>
                    <a:pt x="869" y="1611"/>
                  </a:lnTo>
                  <a:lnTo>
                    <a:pt x="869"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39" y="1652"/>
                  </a:lnTo>
                  <a:lnTo>
                    <a:pt x="839" y="1653"/>
                  </a:lnTo>
                  <a:lnTo>
                    <a:pt x="838" y="1654"/>
                  </a:lnTo>
                  <a:lnTo>
                    <a:pt x="835" y="1661"/>
                  </a:lnTo>
                  <a:lnTo>
                    <a:pt x="833" y="1663"/>
                  </a:lnTo>
                  <a:lnTo>
                    <a:pt x="833" y="1665"/>
                  </a:lnTo>
                  <a:lnTo>
                    <a:pt x="831" y="1666"/>
                  </a:lnTo>
                  <a:lnTo>
                    <a:pt x="831" y="1667"/>
                  </a:lnTo>
                  <a:lnTo>
                    <a:pt x="830" y="1669"/>
                  </a:lnTo>
                  <a:lnTo>
                    <a:pt x="828" y="1671"/>
                  </a:lnTo>
                  <a:lnTo>
                    <a:pt x="828" y="1673"/>
                  </a:lnTo>
                  <a:lnTo>
                    <a:pt x="825" y="1676"/>
                  </a:lnTo>
                  <a:lnTo>
                    <a:pt x="821" y="1683"/>
                  </a:lnTo>
                  <a:lnTo>
                    <a:pt x="820" y="1686"/>
                  </a:lnTo>
                  <a:lnTo>
                    <a:pt x="818" y="1687"/>
                  </a:lnTo>
                  <a:lnTo>
                    <a:pt x="818" y="1690"/>
                  </a:lnTo>
                  <a:lnTo>
                    <a:pt x="818" y="1691"/>
                  </a:lnTo>
                  <a:lnTo>
                    <a:pt x="818" y="1704"/>
                  </a:lnTo>
                  <a:lnTo>
                    <a:pt x="818" y="1705"/>
                  </a:lnTo>
                  <a:lnTo>
                    <a:pt x="818" y="1709"/>
                  </a:lnTo>
                  <a:lnTo>
                    <a:pt x="818" y="1710"/>
                  </a:lnTo>
                  <a:lnTo>
                    <a:pt x="818" y="1712"/>
                  </a:lnTo>
                  <a:lnTo>
                    <a:pt x="818" y="1717"/>
                  </a:lnTo>
                  <a:lnTo>
                    <a:pt x="817" y="1720"/>
                  </a:lnTo>
                  <a:lnTo>
                    <a:pt x="816" y="1720"/>
                  </a:lnTo>
                  <a:lnTo>
                    <a:pt x="816" y="1721"/>
                  </a:lnTo>
                  <a:lnTo>
                    <a:pt x="814" y="1722"/>
                  </a:lnTo>
                  <a:lnTo>
                    <a:pt x="814" y="1725"/>
                  </a:lnTo>
                  <a:lnTo>
                    <a:pt x="814" y="1727"/>
                  </a:lnTo>
                  <a:lnTo>
                    <a:pt x="812" y="1733"/>
                  </a:lnTo>
                  <a:lnTo>
                    <a:pt x="809" y="1735"/>
                  </a:lnTo>
                  <a:lnTo>
                    <a:pt x="808" y="1737"/>
                  </a:lnTo>
                  <a:lnTo>
                    <a:pt x="807" y="1741"/>
                  </a:lnTo>
                  <a:lnTo>
                    <a:pt x="804" y="1743"/>
                  </a:lnTo>
                  <a:lnTo>
                    <a:pt x="800" y="1747"/>
                  </a:lnTo>
                  <a:lnTo>
                    <a:pt x="788" y="1759"/>
                  </a:lnTo>
                  <a:lnTo>
                    <a:pt x="784" y="1762"/>
                  </a:lnTo>
                  <a:lnTo>
                    <a:pt x="783" y="1763"/>
                  </a:lnTo>
                  <a:lnTo>
                    <a:pt x="782" y="1764"/>
                  </a:lnTo>
                  <a:lnTo>
                    <a:pt x="780" y="1764"/>
                  </a:lnTo>
                  <a:lnTo>
                    <a:pt x="779" y="1765"/>
                  </a:lnTo>
                  <a:lnTo>
                    <a:pt x="776" y="1765"/>
                  </a:lnTo>
                  <a:lnTo>
                    <a:pt x="775" y="1767"/>
                  </a:lnTo>
                  <a:lnTo>
                    <a:pt x="774" y="1767"/>
                  </a:lnTo>
                  <a:lnTo>
                    <a:pt x="771" y="1767"/>
                  </a:lnTo>
                  <a:lnTo>
                    <a:pt x="771" y="1768"/>
                  </a:lnTo>
                  <a:lnTo>
                    <a:pt x="766" y="1768"/>
                  </a:lnTo>
                  <a:lnTo>
                    <a:pt x="765" y="1768"/>
                  </a:lnTo>
                  <a:lnTo>
                    <a:pt x="762" y="1768"/>
                  </a:lnTo>
                  <a:lnTo>
                    <a:pt x="761" y="1768"/>
                  </a:lnTo>
                  <a:lnTo>
                    <a:pt x="759" y="1768"/>
                  </a:lnTo>
                  <a:lnTo>
                    <a:pt x="758" y="1769"/>
                  </a:lnTo>
                  <a:lnTo>
                    <a:pt x="755" y="1769"/>
                  </a:lnTo>
                  <a:lnTo>
                    <a:pt x="749" y="1769"/>
                  </a:lnTo>
                  <a:lnTo>
                    <a:pt x="746" y="1769"/>
                  </a:lnTo>
                  <a:lnTo>
                    <a:pt x="746" y="1771"/>
                  </a:lnTo>
                  <a:lnTo>
                    <a:pt x="742" y="1771"/>
                  </a:lnTo>
                  <a:lnTo>
                    <a:pt x="741" y="1771"/>
                  </a:lnTo>
                  <a:lnTo>
                    <a:pt x="740" y="1771"/>
                  </a:lnTo>
                  <a:lnTo>
                    <a:pt x="738" y="1771"/>
                  </a:lnTo>
                  <a:lnTo>
                    <a:pt x="737" y="1771"/>
                  </a:lnTo>
                  <a:lnTo>
                    <a:pt x="733" y="1771"/>
                  </a:lnTo>
                  <a:lnTo>
                    <a:pt x="732" y="1772"/>
                  </a:lnTo>
                  <a:lnTo>
                    <a:pt x="731" y="1772"/>
                  </a:lnTo>
                  <a:lnTo>
                    <a:pt x="725" y="1772"/>
                  </a:lnTo>
                  <a:lnTo>
                    <a:pt x="725" y="1773"/>
                  </a:lnTo>
                  <a:lnTo>
                    <a:pt x="724" y="1773"/>
                  </a:lnTo>
                  <a:lnTo>
                    <a:pt x="721" y="1773"/>
                  </a:lnTo>
                  <a:lnTo>
                    <a:pt x="718" y="1775"/>
                  </a:lnTo>
                  <a:lnTo>
                    <a:pt x="716" y="1775"/>
                  </a:lnTo>
                  <a:lnTo>
                    <a:pt x="715" y="1776"/>
                  </a:lnTo>
                  <a:lnTo>
                    <a:pt x="714" y="1776"/>
                  </a:lnTo>
                  <a:lnTo>
                    <a:pt x="710" y="1776"/>
                  </a:lnTo>
                  <a:lnTo>
                    <a:pt x="707" y="1776"/>
                  </a:lnTo>
                  <a:lnTo>
                    <a:pt x="707" y="1777"/>
                  </a:lnTo>
                  <a:lnTo>
                    <a:pt x="704" y="1777"/>
                  </a:lnTo>
                  <a:lnTo>
                    <a:pt x="703" y="1777"/>
                  </a:lnTo>
                  <a:lnTo>
                    <a:pt x="698" y="1777"/>
                  </a:lnTo>
                  <a:lnTo>
                    <a:pt x="685" y="1777"/>
                  </a:lnTo>
                  <a:lnTo>
                    <a:pt x="674" y="1777"/>
                  </a:lnTo>
                  <a:lnTo>
                    <a:pt x="672" y="1777"/>
                  </a:lnTo>
                  <a:lnTo>
                    <a:pt x="669" y="1777"/>
                  </a:lnTo>
                  <a:lnTo>
                    <a:pt x="668" y="1777"/>
                  </a:lnTo>
                  <a:lnTo>
                    <a:pt x="666" y="1777"/>
                  </a:lnTo>
                  <a:lnTo>
                    <a:pt x="665" y="1776"/>
                  </a:lnTo>
                  <a:lnTo>
                    <a:pt x="664" y="1776"/>
                  </a:lnTo>
                  <a:lnTo>
                    <a:pt x="660" y="1776"/>
                  </a:lnTo>
                  <a:lnTo>
                    <a:pt x="648" y="1776"/>
                  </a:lnTo>
                  <a:lnTo>
                    <a:pt x="647" y="1776"/>
                  </a:lnTo>
                  <a:lnTo>
                    <a:pt x="644" y="1776"/>
                  </a:lnTo>
                  <a:lnTo>
                    <a:pt x="640" y="1776"/>
                  </a:lnTo>
                  <a:lnTo>
                    <a:pt x="639" y="1776"/>
                  </a:lnTo>
                  <a:lnTo>
                    <a:pt x="634" y="1776"/>
                  </a:lnTo>
                  <a:lnTo>
                    <a:pt x="634" y="1777"/>
                  </a:lnTo>
                  <a:lnTo>
                    <a:pt x="632" y="1777"/>
                  </a:lnTo>
                  <a:lnTo>
                    <a:pt x="631" y="1777"/>
                  </a:lnTo>
                  <a:lnTo>
                    <a:pt x="631" y="1773"/>
                  </a:lnTo>
                  <a:lnTo>
                    <a:pt x="628" y="1771"/>
                  </a:lnTo>
                  <a:lnTo>
                    <a:pt x="627" y="1771"/>
                  </a:lnTo>
                  <a:lnTo>
                    <a:pt x="628" y="1769"/>
                  </a:lnTo>
                  <a:lnTo>
                    <a:pt x="630" y="1769"/>
                  </a:lnTo>
                  <a:lnTo>
                    <a:pt x="632" y="1772"/>
                  </a:lnTo>
                  <a:lnTo>
                    <a:pt x="635" y="1771"/>
                  </a:lnTo>
                  <a:lnTo>
                    <a:pt x="636" y="1771"/>
                  </a:lnTo>
                  <a:lnTo>
                    <a:pt x="638" y="1771"/>
                  </a:lnTo>
                  <a:lnTo>
                    <a:pt x="640" y="1772"/>
                  </a:lnTo>
                  <a:lnTo>
                    <a:pt x="640" y="1771"/>
                  </a:lnTo>
                  <a:lnTo>
                    <a:pt x="639" y="1769"/>
                  </a:lnTo>
                  <a:lnTo>
                    <a:pt x="638" y="1769"/>
                  </a:lnTo>
                  <a:lnTo>
                    <a:pt x="636" y="1769"/>
                  </a:lnTo>
                  <a:lnTo>
                    <a:pt x="635" y="1768"/>
                  </a:lnTo>
                  <a:lnTo>
                    <a:pt x="635" y="1767"/>
                  </a:lnTo>
                  <a:lnTo>
                    <a:pt x="634" y="1765"/>
                  </a:lnTo>
                  <a:lnTo>
                    <a:pt x="634" y="1764"/>
                  </a:lnTo>
                  <a:lnTo>
                    <a:pt x="632" y="1763"/>
                  </a:lnTo>
                  <a:lnTo>
                    <a:pt x="632" y="1762"/>
                  </a:lnTo>
                  <a:lnTo>
                    <a:pt x="631" y="1762"/>
                  </a:lnTo>
                  <a:lnTo>
                    <a:pt x="628" y="1759"/>
                  </a:lnTo>
                  <a:lnTo>
                    <a:pt x="626" y="1759"/>
                  </a:lnTo>
                  <a:lnTo>
                    <a:pt x="623" y="1756"/>
                  </a:lnTo>
                  <a:lnTo>
                    <a:pt x="623" y="1755"/>
                  </a:lnTo>
                  <a:lnTo>
                    <a:pt x="622" y="1751"/>
                  </a:lnTo>
                  <a:lnTo>
                    <a:pt x="619" y="1748"/>
                  </a:lnTo>
                  <a:lnTo>
                    <a:pt x="619" y="1745"/>
                  </a:lnTo>
                  <a:lnTo>
                    <a:pt x="619" y="1743"/>
                  </a:lnTo>
                  <a:lnTo>
                    <a:pt x="617" y="1738"/>
                  </a:lnTo>
                  <a:lnTo>
                    <a:pt x="614" y="1737"/>
                  </a:lnTo>
                  <a:lnTo>
                    <a:pt x="613" y="1735"/>
                  </a:lnTo>
                  <a:lnTo>
                    <a:pt x="609" y="1733"/>
                  </a:lnTo>
                  <a:lnTo>
                    <a:pt x="609" y="1730"/>
                  </a:lnTo>
                  <a:lnTo>
                    <a:pt x="611" y="1727"/>
                  </a:lnTo>
                  <a:lnTo>
                    <a:pt x="614" y="1724"/>
                  </a:lnTo>
                  <a:lnTo>
                    <a:pt x="614" y="1720"/>
                  </a:lnTo>
                  <a:lnTo>
                    <a:pt x="614" y="1718"/>
                  </a:lnTo>
                  <a:lnTo>
                    <a:pt x="614" y="1716"/>
                  </a:lnTo>
                  <a:lnTo>
                    <a:pt x="614" y="1714"/>
                  </a:lnTo>
                  <a:lnTo>
                    <a:pt x="613" y="1714"/>
                  </a:lnTo>
                  <a:lnTo>
                    <a:pt x="611" y="1714"/>
                  </a:lnTo>
                  <a:lnTo>
                    <a:pt x="610" y="1713"/>
                  </a:lnTo>
                  <a:lnTo>
                    <a:pt x="609" y="1714"/>
                  </a:lnTo>
                  <a:lnTo>
                    <a:pt x="609" y="1716"/>
                  </a:lnTo>
                  <a:lnTo>
                    <a:pt x="609" y="1717"/>
                  </a:lnTo>
                  <a:lnTo>
                    <a:pt x="601" y="1717"/>
                  </a:lnTo>
                  <a:lnTo>
                    <a:pt x="600" y="1718"/>
                  </a:lnTo>
                  <a:lnTo>
                    <a:pt x="598" y="1718"/>
                  </a:lnTo>
                  <a:lnTo>
                    <a:pt x="597" y="1718"/>
                  </a:lnTo>
                  <a:lnTo>
                    <a:pt x="596" y="1720"/>
                  </a:lnTo>
                  <a:lnTo>
                    <a:pt x="594" y="1718"/>
                  </a:lnTo>
                  <a:lnTo>
                    <a:pt x="593" y="1718"/>
                  </a:lnTo>
                  <a:lnTo>
                    <a:pt x="593" y="1717"/>
                  </a:lnTo>
                  <a:lnTo>
                    <a:pt x="593" y="1716"/>
                  </a:lnTo>
                  <a:lnTo>
                    <a:pt x="593" y="1714"/>
                  </a:lnTo>
                  <a:lnTo>
                    <a:pt x="594" y="1714"/>
                  </a:lnTo>
                  <a:lnTo>
                    <a:pt x="596" y="1714"/>
                  </a:lnTo>
                  <a:lnTo>
                    <a:pt x="597" y="1714"/>
                  </a:lnTo>
                  <a:lnTo>
                    <a:pt x="597" y="1713"/>
                  </a:lnTo>
                  <a:lnTo>
                    <a:pt x="596" y="1713"/>
                  </a:lnTo>
                  <a:lnTo>
                    <a:pt x="594" y="1712"/>
                  </a:lnTo>
                  <a:lnTo>
                    <a:pt x="594" y="1713"/>
                  </a:lnTo>
                  <a:lnTo>
                    <a:pt x="593" y="1713"/>
                  </a:lnTo>
                  <a:lnTo>
                    <a:pt x="592" y="1713"/>
                  </a:lnTo>
                  <a:lnTo>
                    <a:pt x="592" y="1712"/>
                  </a:lnTo>
                  <a:lnTo>
                    <a:pt x="592" y="1710"/>
                  </a:lnTo>
                  <a:lnTo>
                    <a:pt x="590" y="1708"/>
                  </a:lnTo>
                  <a:lnTo>
                    <a:pt x="588" y="1707"/>
                  </a:lnTo>
                  <a:lnTo>
                    <a:pt x="589" y="1705"/>
                  </a:lnTo>
                  <a:lnTo>
                    <a:pt x="589" y="1704"/>
                  </a:lnTo>
                  <a:lnTo>
                    <a:pt x="590" y="1704"/>
                  </a:lnTo>
                  <a:lnTo>
                    <a:pt x="592" y="1704"/>
                  </a:lnTo>
                  <a:lnTo>
                    <a:pt x="593" y="1703"/>
                  </a:lnTo>
                  <a:lnTo>
                    <a:pt x="593" y="1701"/>
                  </a:lnTo>
                  <a:lnTo>
                    <a:pt x="590" y="1700"/>
                  </a:lnTo>
                  <a:lnTo>
                    <a:pt x="589" y="1699"/>
                  </a:lnTo>
                  <a:lnTo>
                    <a:pt x="588" y="1699"/>
                  </a:lnTo>
                  <a:lnTo>
                    <a:pt x="587" y="1697"/>
                  </a:lnTo>
                  <a:lnTo>
                    <a:pt x="585" y="1696"/>
                  </a:lnTo>
                  <a:lnTo>
                    <a:pt x="584" y="1695"/>
                  </a:lnTo>
                  <a:lnTo>
                    <a:pt x="583" y="1695"/>
                  </a:lnTo>
                  <a:lnTo>
                    <a:pt x="581" y="1693"/>
                  </a:lnTo>
                  <a:lnTo>
                    <a:pt x="580" y="1692"/>
                  </a:lnTo>
                  <a:lnTo>
                    <a:pt x="579" y="1692"/>
                  </a:lnTo>
                  <a:lnTo>
                    <a:pt x="579" y="1691"/>
                  </a:lnTo>
                  <a:lnTo>
                    <a:pt x="579" y="1690"/>
                  </a:lnTo>
                  <a:lnTo>
                    <a:pt x="579" y="1688"/>
                  </a:lnTo>
                  <a:lnTo>
                    <a:pt x="577" y="1687"/>
                  </a:lnTo>
                  <a:lnTo>
                    <a:pt x="577" y="1686"/>
                  </a:lnTo>
                  <a:lnTo>
                    <a:pt x="576" y="1686"/>
                  </a:lnTo>
                  <a:lnTo>
                    <a:pt x="576" y="1684"/>
                  </a:lnTo>
                  <a:lnTo>
                    <a:pt x="573" y="1683"/>
                  </a:lnTo>
                  <a:lnTo>
                    <a:pt x="572" y="1682"/>
                  </a:lnTo>
                  <a:lnTo>
                    <a:pt x="571" y="1680"/>
                  </a:lnTo>
                  <a:lnTo>
                    <a:pt x="569" y="1682"/>
                  </a:lnTo>
                  <a:lnTo>
                    <a:pt x="567" y="1680"/>
                  </a:lnTo>
                  <a:lnTo>
                    <a:pt x="567" y="1679"/>
                  </a:lnTo>
                  <a:lnTo>
                    <a:pt x="566" y="1679"/>
                  </a:lnTo>
                  <a:lnTo>
                    <a:pt x="566" y="1678"/>
                  </a:lnTo>
                  <a:lnTo>
                    <a:pt x="564" y="1678"/>
                  </a:lnTo>
                  <a:lnTo>
                    <a:pt x="564" y="1676"/>
                  </a:lnTo>
                  <a:lnTo>
                    <a:pt x="563" y="1676"/>
                  </a:lnTo>
                  <a:lnTo>
                    <a:pt x="562" y="1676"/>
                  </a:lnTo>
                  <a:lnTo>
                    <a:pt x="560" y="1678"/>
                  </a:lnTo>
                  <a:lnTo>
                    <a:pt x="559" y="1678"/>
                  </a:lnTo>
                  <a:lnTo>
                    <a:pt x="558" y="1678"/>
                  </a:lnTo>
                  <a:lnTo>
                    <a:pt x="558" y="1676"/>
                  </a:lnTo>
                  <a:lnTo>
                    <a:pt x="556" y="1676"/>
                  </a:lnTo>
                  <a:lnTo>
                    <a:pt x="556" y="1675"/>
                  </a:lnTo>
                  <a:lnTo>
                    <a:pt x="555" y="1674"/>
                  </a:lnTo>
                  <a:lnTo>
                    <a:pt x="554" y="1673"/>
                  </a:lnTo>
                  <a:lnTo>
                    <a:pt x="552" y="1671"/>
                  </a:lnTo>
                  <a:lnTo>
                    <a:pt x="552" y="1670"/>
                  </a:lnTo>
                  <a:lnTo>
                    <a:pt x="551" y="1670"/>
                  </a:lnTo>
                  <a:lnTo>
                    <a:pt x="551" y="1669"/>
                  </a:lnTo>
                  <a:lnTo>
                    <a:pt x="550" y="1669"/>
                  </a:lnTo>
                  <a:lnTo>
                    <a:pt x="550" y="1667"/>
                  </a:lnTo>
                  <a:lnTo>
                    <a:pt x="549" y="1667"/>
                  </a:lnTo>
                  <a:lnTo>
                    <a:pt x="549" y="1666"/>
                  </a:lnTo>
                  <a:lnTo>
                    <a:pt x="547" y="1666"/>
                  </a:lnTo>
                  <a:lnTo>
                    <a:pt x="546" y="1666"/>
                  </a:lnTo>
                  <a:lnTo>
                    <a:pt x="545" y="1666"/>
                  </a:lnTo>
                  <a:lnTo>
                    <a:pt x="543" y="1666"/>
                  </a:lnTo>
                  <a:lnTo>
                    <a:pt x="542" y="1667"/>
                  </a:lnTo>
                  <a:lnTo>
                    <a:pt x="542" y="1666"/>
                  </a:lnTo>
                  <a:lnTo>
                    <a:pt x="541" y="1666"/>
                  </a:lnTo>
                  <a:lnTo>
                    <a:pt x="541" y="1665"/>
                  </a:lnTo>
                  <a:lnTo>
                    <a:pt x="541" y="1663"/>
                  </a:lnTo>
                  <a:lnTo>
                    <a:pt x="541" y="1661"/>
                  </a:lnTo>
                  <a:lnTo>
                    <a:pt x="541" y="1659"/>
                  </a:lnTo>
                  <a:lnTo>
                    <a:pt x="541" y="1655"/>
                  </a:lnTo>
                  <a:lnTo>
                    <a:pt x="539" y="1654"/>
                  </a:lnTo>
                  <a:lnTo>
                    <a:pt x="538" y="1653"/>
                  </a:lnTo>
                  <a:lnTo>
                    <a:pt x="537" y="1652"/>
                  </a:lnTo>
                  <a:lnTo>
                    <a:pt x="535" y="1650"/>
                  </a:lnTo>
                  <a:lnTo>
                    <a:pt x="534" y="1650"/>
                  </a:lnTo>
                  <a:lnTo>
                    <a:pt x="533" y="1650"/>
                  </a:lnTo>
                  <a:lnTo>
                    <a:pt x="532" y="1650"/>
                  </a:lnTo>
                  <a:lnTo>
                    <a:pt x="530" y="1650"/>
                  </a:lnTo>
                  <a:lnTo>
                    <a:pt x="529" y="1650"/>
                  </a:lnTo>
                  <a:lnTo>
                    <a:pt x="525" y="1649"/>
                  </a:lnTo>
                  <a:lnTo>
                    <a:pt x="524" y="1649"/>
                  </a:lnTo>
                  <a:lnTo>
                    <a:pt x="524" y="1648"/>
                  </a:lnTo>
                  <a:lnTo>
                    <a:pt x="522" y="1646"/>
                  </a:lnTo>
                  <a:lnTo>
                    <a:pt x="522" y="1645"/>
                  </a:lnTo>
                  <a:lnTo>
                    <a:pt x="522" y="1644"/>
                  </a:lnTo>
                  <a:lnTo>
                    <a:pt x="522"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8" y="1652"/>
                  </a:lnTo>
                  <a:lnTo>
                    <a:pt x="518" y="1653"/>
                  </a:lnTo>
                  <a:lnTo>
                    <a:pt x="517" y="1653"/>
                  </a:lnTo>
                  <a:lnTo>
                    <a:pt x="517" y="1652"/>
                  </a:lnTo>
                  <a:lnTo>
                    <a:pt x="517" y="1650"/>
                  </a:lnTo>
                  <a:lnTo>
                    <a:pt x="517" y="1649"/>
                  </a:lnTo>
                  <a:lnTo>
                    <a:pt x="517" y="1648"/>
                  </a:lnTo>
                  <a:lnTo>
                    <a:pt x="517" y="1646"/>
                  </a:lnTo>
                  <a:lnTo>
                    <a:pt x="517" y="1648"/>
                  </a:lnTo>
                  <a:lnTo>
                    <a:pt x="516" y="1648"/>
                  </a:lnTo>
                  <a:lnTo>
                    <a:pt x="516" y="1649"/>
                  </a:lnTo>
                  <a:lnTo>
                    <a:pt x="514" y="1649"/>
                  </a:lnTo>
                  <a:lnTo>
                    <a:pt x="513" y="1649"/>
                  </a:lnTo>
                  <a:lnTo>
                    <a:pt x="512" y="1649"/>
                  </a:lnTo>
                  <a:lnTo>
                    <a:pt x="512" y="1650"/>
                  </a:lnTo>
                  <a:lnTo>
                    <a:pt x="511" y="1650"/>
                  </a:lnTo>
                  <a:lnTo>
                    <a:pt x="511" y="1652"/>
                  </a:lnTo>
                  <a:lnTo>
                    <a:pt x="509" y="1653"/>
                  </a:lnTo>
                  <a:lnTo>
                    <a:pt x="509" y="1654"/>
                  </a:lnTo>
                  <a:lnTo>
                    <a:pt x="511" y="1655"/>
                  </a:lnTo>
                  <a:lnTo>
                    <a:pt x="509" y="1657"/>
                  </a:lnTo>
                  <a:lnTo>
                    <a:pt x="509" y="1655"/>
                  </a:lnTo>
                  <a:lnTo>
                    <a:pt x="508" y="1655"/>
                  </a:lnTo>
                  <a:lnTo>
                    <a:pt x="507" y="1654"/>
                  </a:lnTo>
                  <a:lnTo>
                    <a:pt x="505" y="1653"/>
                  </a:lnTo>
                  <a:lnTo>
                    <a:pt x="504" y="1652"/>
                  </a:lnTo>
                  <a:lnTo>
                    <a:pt x="504" y="1650"/>
                  </a:lnTo>
                  <a:lnTo>
                    <a:pt x="503" y="1650"/>
                  </a:lnTo>
                  <a:lnTo>
                    <a:pt x="503" y="1649"/>
                  </a:lnTo>
                  <a:lnTo>
                    <a:pt x="503" y="1648"/>
                  </a:lnTo>
                  <a:lnTo>
                    <a:pt x="501" y="1648"/>
                  </a:lnTo>
                  <a:lnTo>
                    <a:pt x="503" y="1648"/>
                  </a:lnTo>
                  <a:lnTo>
                    <a:pt x="501" y="1646"/>
                  </a:lnTo>
                  <a:lnTo>
                    <a:pt x="501" y="1645"/>
                  </a:lnTo>
                  <a:lnTo>
                    <a:pt x="500" y="1645"/>
                  </a:lnTo>
                  <a:lnTo>
                    <a:pt x="501" y="1645"/>
                  </a:lnTo>
                  <a:lnTo>
                    <a:pt x="501" y="1644"/>
                  </a:lnTo>
                  <a:lnTo>
                    <a:pt x="501" y="1642"/>
                  </a:lnTo>
                  <a:lnTo>
                    <a:pt x="500" y="1642"/>
                  </a:lnTo>
                  <a:lnTo>
                    <a:pt x="501" y="1642"/>
                  </a:lnTo>
                  <a:lnTo>
                    <a:pt x="501" y="1641"/>
                  </a:lnTo>
                  <a:lnTo>
                    <a:pt x="503" y="1641"/>
                  </a:lnTo>
                  <a:lnTo>
                    <a:pt x="503" y="1640"/>
                  </a:lnTo>
                  <a:lnTo>
                    <a:pt x="503" y="1638"/>
                  </a:lnTo>
                  <a:lnTo>
                    <a:pt x="501" y="1638"/>
                  </a:lnTo>
                  <a:lnTo>
                    <a:pt x="501" y="1637"/>
                  </a:lnTo>
                  <a:lnTo>
                    <a:pt x="501" y="1636"/>
                  </a:lnTo>
                  <a:lnTo>
                    <a:pt x="500" y="1636"/>
                  </a:lnTo>
                  <a:lnTo>
                    <a:pt x="500" y="1637"/>
                  </a:lnTo>
                  <a:lnTo>
                    <a:pt x="499" y="1637"/>
                  </a:lnTo>
                  <a:lnTo>
                    <a:pt x="497" y="1637"/>
                  </a:lnTo>
                  <a:lnTo>
                    <a:pt x="496" y="1637"/>
                  </a:lnTo>
                  <a:lnTo>
                    <a:pt x="496" y="1638"/>
                  </a:lnTo>
                  <a:lnTo>
                    <a:pt x="495" y="1640"/>
                  </a:lnTo>
                  <a:lnTo>
                    <a:pt x="495" y="1641"/>
                  </a:lnTo>
                  <a:lnTo>
                    <a:pt x="494" y="1641"/>
                  </a:lnTo>
                  <a:lnTo>
                    <a:pt x="494" y="1640"/>
                  </a:lnTo>
                  <a:lnTo>
                    <a:pt x="494" y="1641"/>
                  </a:lnTo>
                  <a:lnTo>
                    <a:pt x="492" y="1641"/>
                  </a:lnTo>
                  <a:lnTo>
                    <a:pt x="491" y="1641"/>
                  </a:lnTo>
                  <a:lnTo>
                    <a:pt x="491" y="1642"/>
                  </a:lnTo>
                  <a:lnTo>
                    <a:pt x="491" y="1644"/>
                  </a:lnTo>
                  <a:lnTo>
                    <a:pt x="491" y="1645"/>
                  </a:lnTo>
                  <a:lnTo>
                    <a:pt x="492" y="1645"/>
                  </a:lnTo>
                  <a:lnTo>
                    <a:pt x="492" y="1646"/>
                  </a:lnTo>
                  <a:lnTo>
                    <a:pt x="492" y="1648"/>
                  </a:lnTo>
                  <a:lnTo>
                    <a:pt x="491" y="1648"/>
                  </a:lnTo>
                  <a:lnTo>
                    <a:pt x="491" y="1649"/>
                  </a:lnTo>
                  <a:lnTo>
                    <a:pt x="490" y="1649"/>
                  </a:lnTo>
                  <a:lnTo>
                    <a:pt x="490" y="1650"/>
                  </a:lnTo>
                  <a:lnTo>
                    <a:pt x="490" y="1652"/>
                  </a:lnTo>
                  <a:lnTo>
                    <a:pt x="488" y="1652"/>
                  </a:lnTo>
                  <a:lnTo>
                    <a:pt x="488" y="1653"/>
                  </a:lnTo>
                  <a:lnTo>
                    <a:pt x="487" y="1654"/>
                  </a:lnTo>
                  <a:lnTo>
                    <a:pt x="486" y="1654"/>
                  </a:lnTo>
                  <a:lnTo>
                    <a:pt x="484" y="1654"/>
                  </a:lnTo>
                  <a:lnTo>
                    <a:pt x="484" y="1655"/>
                  </a:lnTo>
                  <a:lnTo>
                    <a:pt x="483" y="1655"/>
                  </a:lnTo>
                  <a:lnTo>
                    <a:pt x="482" y="1655"/>
                  </a:lnTo>
                  <a:lnTo>
                    <a:pt x="480" y="1657"/>
                  </a:lnTo>
                  <a:lnTo>
                    <a:pt x="479" y="1657"/>
                  </a:lnTo>
                  <a:lnTo>
                    <a:pt x="478" y="1657"/>
                  </a:lnTo>
                  <a:lnTo>
                    <a:pt x="476" y="1658"/>
                  </a:lnTo>
                  <a:lnTo>
                    <a:pt x="475" y="1658"/>
                  </a:lnTo>
                  <a:lnTo>
                    <a:pt x="474" y="1658"/>
                  </a:lnTo>
                  <a:lnTo>
                    <a:pt x="473" y="1659"/>
                  </a:lnTo>
                  <a:lnTo>
                    <a:pt x="471" y="1659"/>
                  </a:lnTo>
                  <a:lnTo>
                    <a:pt x="470" y="1659"/>
                  </a:lnTo>
                  <a:lnTo>
                    <a:pt x="469" y="1661"/>
                  </a:lnTo>
                  <a:lnTo>
                    <a:pt x="467" y="1661"/>
                  </a:lnTo>
                  <a:lnTo>
                    <a:pt x="467" y="1662"/>
                  </a:lnTo>
                  <a:lnTo>
                    <a:pt x="466" y="1662"/>
                  </a:lnTo>
                  <a:lnTo>
                    <a:pt x="465" y="1662"/>
                  </a:lnTo>
                  <a:lnTo>
                    <a:pt x="465" y="1661"/>
                  </a:lnTo>
                  <a:lnTo>
                    <a:pt x="463" y="1661"/>
                  </a:lnTo>
                  <a:lnTo>
                    <a:pt x="463" y="1659"/>
                  </a:lnTo>
                  <a:lnTo>
                    <a:pt x="462" y="1659"/>
                  </a:lnTo>
                  <a:lnTo>
                    <a:pt x="461" y="1661"/>
                  </a:lnTo>
                  <a:lnTo>
                    <a:pt x="459" y="1661"/>
                  </a:lnTo>
                  <a:lnTo>
                    <a:pt x="458" y="1661"/>
                  </a:lnTo>
                  <a:lnTo>
                    <a:pt x="458" y="1662"/>
                  </a:lnTo>
                  <a:lnTo>
                    <a:pt x="457" y="1662"/>
                  </a:lnTo>
                  <a:lnTo>
                    <a:pt x="456" y="1662"/>
                  </a:lnTo>
                  <a:lnTo>
                    <a:pt x="454" y="1663"/>
                  </a:lnTo>
                  <a:lnTo>
                    <a:pt x="453" y="1663"/>
                  </a:lnTo>
                  <a:lnTo>
                    <a:pt x="452" y="1662"/>
                  </a:lnTo>
                  <a:lnTo>
                    <a:pt x="450" y="1662"/>
                  </a:lnTo>
                  <a:lnTo>
                    <a:pt x="449" y="1662"/>
                  </a:lnTo>
                  <a:lnTo>
                    <a:pt x="448" y="1662"/>
                  </a:lnTo>
                  <a:lnTo>
                    <a:pt x="446" y="1662"/>
                  </a:lnTo>
                  <a:lnTo>
                    <a:pt x="446" y="1663"/>
                  </a:lnTo>
                  <a:lnTo>
                    <a:pt x="445" y="1663"/>
                  </a:lnTo>
                  <a:lnTo>
                    <a:pt x="445" y="1665"/>
                  </a:lnTo>
                  <a:lnTo>
                    <a:pt x="444" y="1666"/>
                  </a:lnTo>
                  <a:lnTo>
                    <a:pt x="442" y="1666"/>
                  </a:lnTo>
                  <a:lnTo>
                    <a:pt x="440" y="1666"/>
                  </a:lnTo>
                  <a:lnTo>
                    <a:pt x="439" y="1666"/>
                  </a:lnTo>
                  <a:lnTo>
                    <a:pt x="437" y="1666"/>
                  </a:lnTo>
                  <a:lnTo>
                    <a:pt x="436" y="1666"/>
                  </a:lnTo>
                  <a:lnTo>
                    <a:pt x="435" y="1666"/>
                  </a:lnTo>
                  <a:lnTo>
                    <a:pt x="433" y="1666"/>
                  </a:lnTo>
                  <a:lnTo>
                    <a:pt x="432" y="1667"/>
                  </a:lnTo>
                  <a:lnTo>
                    <a:pt x="431" y="1667"/>
                  </a:lnTo>
                  <a:lnTo>
                    <a:pt x="429" y="1666"/>
                  </a:lnTo>
                  <a:lnTo>
                    <a:pt x="428" y="1666"/>
                  </a:lnTo>
                  <a:lnTo>
                    <a:pt x="428" y="1665"/>
                  </a:lnTo>
                  <a:lnTo>
                    <a:pt x="427" y="1665"/>
                  </a:lnTo>
                  <a:lnTo>
                    <a:pt x="425" y="1663"/>
                  </a:lnTo>
                  <a:lnTo>
                    <a:pt x="425" y="1662"/>
                  </a:lnTo>
                  <a:lnTo>
                    <a:pt x="424" y="1662"/>
                  </a:lnTo>
                  <a:lnTo>
                    <a:pt x="424" y="1661"/>
                  </a:lnTo>
                  <a:lnTo>
                    <a:pt x="423" y="1659"/>
                  </a:lnTo>
                  <a:lnTo>
                    <a:pt x="423" y="1658"/>
                  </a:lnTo>
                  <a:lnTo>
                    <a:pt x="421" y="1657"/>
                  </a:lnTo>
                  <a:lnTo>
                    <a:pt x="420" y="1655"/>
                  </a:lnTo>
                  <a:lnTo>
                    <a:pt x="420" y="1654"/>
                  </a:lnTo>
                  <a:lnTo>
                    <a:pt x="419" y="1653"/>
                  </a:lnTo>
                  <a:lnTo>
                    <a:pt x="419" y="1652"/>
                  </a:lnTo>
                  <a:lnTo>
                    <a:pt x="418" y="1650"/>
                  </a:lnTo>
                  <a:lnTo>
                    <a:pt x="418" y="1649"/>
                  </a:lnTo>
                  <a:lnTo>
                    <a:pt x="416" y="1649"/>
                  </a:lnTo>
                  <a:lnTo>
                    <a:pt x="415" y="1649"/>
                  </a:lnTo>
                  <a:lnTo>
                    <a:pt x="415" y="1648"/>
                  </a:lnTo>
                  <a:lnTo>
                    <a:pt x="414" y="1648"/>
                  </a:lnTo>
                  <a:lnTo>
                    <a:pt x="412" y="1648"/>
                  </a:lnTo>
                  <a:lnTo>
                    <a:pt x="412" y="1646"/>
                  </a:lnTo>
                  <a:lnTo>
                    <a:pt x="412" y="1645"/>
                  </a:lnTo>
                  <a:lnTo>
                    <a:pt x="414" y="1644"/>
                  </a:lnTo>
                  <a:lnTo>
                    <a:pt x="415" y="1644"/>
                  </a:lnTo>
                  <a:lnTo>
                    <a:pt x="416" y="1644"/>
                  </a:lnTo>
                  <a:lnTo>
                    <a:pt x="418" y="1644"/>
                  </a:lnTo>
                  <a:lnTo>
                    <a:pt x="418" y="1645"/>
                  </a:lnTo>
                  <a:lnTo>
                    <a:pt x="419" y="1645"/>
                  </a:lnTo>
                  <a:lnTo>
                    <a:pt x="419" y="1646"/>
                  </a:lnTo>
                  <a:lnTo>
                    <a:pt x="420" y="1646"/>
                  </a:lnTo>
                  <a:lnTo>
                    <a:pt x="421" y="1646"/>
                  </a:lnTo>
                  <a:lnTo>
                    <a:pt x="423" y="1645"/>
                  </a:lnTo>
                  <a:lnTo>
                    <a:pt x="424" y="1645"/>
                  </a:lnTo>
                  <a:lnTo>
                    <a:pt x="424" y="1644"/>
                  </a:lnTo>
                  <a:lnTo>
                    <a:pt x="424" y="1642"/>
                  </a:lnTo>
                  <a:lnTo>
                    <a:pt x="424" y="1641"/>
                  </a:lnTo>
                  <a:lnTo>
                    <a:pt x="425" y="1640"/>
                  </a:lnTo>
                  <a:lnTo>
                    <a:pt x="425" y="1638"/>
                  </a:lnTo>
                  <a:lnTo>
                    <a:pt x="425" y="1637"/>
                  </a:lnTo>
                  <a:lnTo>
                    <a:pt x="425" y="1636"/>
                  </a:lnTo>
                  <a:lnTo>
                    <a:pt x="425" y="1635"/>
                  </a:lnTo>
                  <a:lnTo>
                    <a:pt x="427" y="1633"/>
                  </a:lnTo>
                  <a:lnTo>
                    <a:pt x="427" y="1632"/>
                  </a:lnTo>
                  <a:lnTo>
                    <a:pt x="428" y="1631"/>
                  </a:lnTo>
                  <a:lnTo>
                    <a:pt x="429" y="1629"/>
                  </a:lnTo>
                  <a:lnTo>
                    <a:pt x="431" y="1628"/>
                  </a:lnTo>
                  <a:lnTo>
                    <a:pt x="431" y="1627"/>
                  </a:lnTo>
                  <a:lnTo>
                    <a:pt x="432" y="1627"/>
                  </a:lnTo>
                  <a:lnTo>
                    <a:pt x="433" y="1625"/>
                  </a:lnTo>
                  <a:lnTo>
                    <a:pt x="435" y="1624"/>
                  </a:lnTo>
                  <a:lnTo>
                    <a:pt x="433" y="1623"/>
                  </a:lnTo>
                  <a:lnTo>
                    <a:pt x="432" y="1623"/>
                  </a:lnTo>
                  <a:lnTo>
                    <a:pt x="432" y="1621"/>
                  </a:lnTo>
                  <a:lnTo>
                    <a:pt x="431" y="1620"/>
                  </a:lnTo>
                  <a:lnTo>
                    <a:pt x="431" y="1619"/>
                  </a:lnTo>
                  <a:lnTo>
                    <a:pt x="431" y="1618"/>
                  </a:lnTo>
                  <a:lnTo>
                    <a:pt x="432" y="1618"/>
                  </a:lnTo>
                  <a:lnTo>
                    <a:pt x="432" y="1616"/>
                  </a:lnTo>
                  <a:lnTo>
                    <a:pt x="433" y="1615"/>
                  </a:lnTo>
                  <a:lnTo>
                    <a:pt x="435" y="1614"/>
                  </a:lnTo>
                  <a:lnTo>
                    <a:pt x="433" y="1612"/>
                  </a:lnTo>
                  <a:lnTo>
                    <a:pt x="432" y="1611"/>
                  </a:lnTo>
                  <a:lnTo>
                    <a:pt x="431" y="1611"/>
                  </a:lnTo>
                  <a:lnTo>
                    <a:pt x="429" y="1611"/>
                  </a:lnTo>
                  <a:lnTo>
                    <a:pt x="429" y="1610"/>
                  </a:lnTo>
                  <a:lnTo>
                    <a:pt x="428" y="1610"/>
                  </a:lnTo>
                  <a:lnTo>
                    <a:pt x="427" y="1610"/>
                  </a:lnTo>
                  <a:lnTo>
                    <a:pt x="425" y="1610"/>
                  </a:lnTo>
                  <a:lnTo>
                    <a:pt x="425" y="1608"/>
                  </a:lnTo>
                  <a:lnTo>
                    <a:pt x="424" y="1608"/>
                  </a:lnTo>
                  <a:lnTo>
                    <a:pt x="423" y="1608"/>
                  </a:lnTo>
                  <a:lnTo>
                    <a:pt x="421" y="1607"/>
                  </a:lnTo>
                  <a:lnTo>
                    <a:pt x="420" y="1607"/>
                  </a:lnTo>
                  <a:lnTo>
                    <a:pt x="419" y="1607"/>
                  </a:lnTo>
                  <a:lnTo>
                    <a:pt x="418" y="1608"/>
                  </a:lnTo>
                  <a:lnTo>
                    <a:pt x="416" y="1608"/>
                  </a:lnTo>
                  <a:lnTo>
                    <a:pt x="416" y="1610"/>
                  </a:lnTo>
                  <a:lnTo>
                    <a:pt x="415" y="1610"/>
                  </a:lnTo>
                  <a:lnTo>
                    <a:pt x="416" y="1610"/>
                  </a:lnTo>
                  <a:lnTo>
                    <a:pt x="416" y="1608"/>
                  </a:lnTo>
                  <a:lnTo>
                    <a:pt x="418" y="1608"/>
                  </a:lnTo>
                  <a:lnTo>
                    <a:pt x="418" y="1607"/>
                  </a:lnTo>
                  <a:lnTo>
                    <a:pt x="419" y="1607"/>
                  </a:lnTo>
                  <a:lnTo>
                    <a:pt x="418" y="1607"/>
                  </a:lnTo>
                  <a:lnTo>
                    <a:pt x="416" y="1607"/>
                  </a:lnTo>
                  <a:lnTo>
                    <a:pt x="415" y="1607"/>
                  </a:lnTo>
                  <a:lnTo>
                    <a:pt x="414" y="1607"/>
                  </a:lnTo>
                  <a:lnTo>
                    <a:pt x="412" y="1607"/>
                  </a:lnTo>
                  <a:lnTo>
                    <a:pt x="411" y="1607"/>
                  </a:lnTo>
                  <a:lnTo>
                    <a:pt x="410" y="1607"/>
                  </a:lnTo>
                  <a:lnTo>
                    <a:pt x="408" y="1607"/>
                  </a:lnTo>
                  <a:lnTo>
                    <a:pt x="408" y="1606"/>
                  </a:lnTo>
                  <a:lnTo>
                    <a:pt x="407" y="1606"/>
                  </a:lnTo>
                  <a:lnTo>
                    <a:pt x="406" y="1606"/>
                  </a:lnTo>
                  <a:lnTo>
                    <a:pt x="406" y="1604"/>
                  </a:lnTo>
                  <a:lnTo>
                    <a:pt x="404" y="1604"/>
                  </a:lnTo>
                  <a:lnTo>
                    <a:pt x="404" y="1603"/>
                  </a:lnTo>
                  <a:lnTo>
                    <a:pt x="403" y="1603"/>
                  </a:lnTo>
                  <a:lnTo>
                    <a:pt x="403" y="1602"/>
                  </a:lnTo>
                  <a:lnTo>
                    <a:pt x="402" y="1602"/>
                  </a:lnTo>
                  <a:lnTo>
                    <a:pt x="402" y="1601"/>
                  </a:lnTo>
                  <a:lnTo>
                    <a:pt x="402" y="1599"/>
                  </a:lnTo>
                  <a:lnTo>
                    <a:pt x="402" y="1598"/>
                  </a:lnTo>
                  <a:lnTo>
                    <a:pt x="401" y="1597"/>
                  </a:lnTo>
                  <a:lnTo>
                    <a:pt x="401" y="1595"/>
                  </a:lnTo>
                  <a:lnTo>
                    <a:pt x="401" y="1594"/>
                  </a:lnTo>
                  <a:lnTo>
                    <a:pt x="401" y="1593"/>
                  </a:lnTo>
                  <a:lnTo>
                    <a:pt x="399" y="1593"/>
                  </a:lnTo>
                  <a:lnTo>
                    <a:pt x="399" y="1591"/>
                  </a:lnTo>
                  <a:lnTo>
                    <a:pt x="399" y="1590"/>
                  </a:lnTo>
                  <a:lnTo>
                    <a:pt x="398" y="1590"/>
                  </a:lnTo>
                  <a:lnTo>
                    <a:pt x="397" y="1589"/>
                  </a:lnTo>
                  <a:lnTo>
                    <a:pt x="395" y="1589"/>
                  </a:lnTo>
                  <a:lnTo>
                    <a:pt x="395" y="1587"/>
                  </a:lnTo>
                  <a:lnTo>
                    <a:pt x="394" y="1587"/>
                  </a:lnTo>
                  <a:lnTo>
                    <a:pt x="393" y="1586"/>
                  </a:lnTo>
                  <a:lnTo>
                    <a:pt x="393" y="1585"/>
                  </a:lnTo>
                  <a:lnTo>
                    <a:pt x="391" y="1585"/>
                  </a:lnTo>
                  <a:lnTo>
                    <a:pt x="390" y="1583"/>
                  </a:lnTo>
                  <a:lnTo>
                    <a:pt x="389" y="1583"/>
                  </a:lnTo>
                  <a:lnTo>
                    <a:pt x="389" y="1582"/>
                  </a:lnTo>
                  <a:lnTo>
                    <a:pt x="387" y="1582"/>
                  </a:lnTo>
                  <a:lnTo>
                    <a:pt x="386" y="1582"/>
                  </a:lnTo>
                  <a:lnTo>
                    <a:pt x="385" y="1582"/>
                  </a:lnTo>
                  <a:lnTo>
                    <a:pt x="385" y="1581"/>
                  </a:lnTo>
                  <a:lnTo>
                    <a:pt x="383" y="1581"/>
                  </a:lnTo>
                  <a:lnTo>
                    <a:pt x="382" y="1580"/>
                  </a:lnTo>
                  <a:lnTo>
                    <a:pt x="381" y="1580"/>
                  </a:lnTo>
                  <a:lnTo>
                    <a:pt x="380" y="1580"/>
                  </a:lnTo>
                  <a:lnTo>
                    <a:pt x="378" y="1580"/>
                  </a:lnTo>
                  <a:lnTo>
                    <a:pt x="380" y="1578"/>
                  </a:lnTo>
                  <a:lnTo>
                    <a:pt x="378" y="1577"/>
                  </a:lnTo>
                  <a:lnTo>
                    <a:pt x="378" y="1576"/>
                  </a:lnTo>
                  <a:lnTo>
                    <a:pt x="377" y="1576"/>
                  </a:lnTo>
                  <a:lnTo>
                    <a:pt x="376" y="1576"/>
                  </a:lnTo>
                  <a:lnTo>
                    <a:pt x="374" y="1576"/>
                  </a:lnTo>
                  <a:lnTo>
                    <a:pt x="373" y="1576"/>
                  </a:lnTo>
                  <a:lnTo>
                    <a:pt x="372" y="1576"/>
                  </a:lnTo>
                  <a:lnTo>
                    <a:pt x="372" y="1574"/>
                  </a:lnTo>
                  <a:lnTo>
                    <a:pt x="370" y="1574"/>
                  </a:lnTo>
                  <a:lnTo>
                    <a:pt x="369" y="1574"/>
                  </a:lnTo>
                  <a:lnTo>
                    <a:pt x="369" y="1573"/>
                  </a:lnTo>
                  <a:lnTo>
                    <a:pt x="368" y="1573"/>
                  </a:lnTo>
                  <a:lnTo>
                    <a:pt x="368" y="1574"/>
                  </a:lnTo>
                  <a:lnTo>
                    <a:pt x="366" y="1574"/>
                  </a:lnTo>
                  <a:lnTo>
                    <a:pt x="366" y="1573"/>
                  </a:lnTo>
                  <a:lnTo>
                    <a:pt x="366" y="1574"/>
                  </a:lnTo>
                  <a:lnTo>
                    <a:pt x="368" y="1574"/>
                  </a:lnTo>
                  <a:lnTo>
                    <a:pt x="369" y="1576"/>
                  </a:lnTo>
                  <a:lnTo>
                    <a:pt x="368" y="1576"/>
                  </a:lnTo>
                  <a:lnTo>
                    <a:pt x="366" y="1576"/>
                  </a:lnTo>
                  <a:lnTo>
                    <a:pt x="365" y="1576"/>
                  </a:lnTo>
                  <a:lnTo>
                    <a:pt x="364" y="1576"/>
                  </a:lnTo>
                  <a:lnTo>
                    <a:pt x="364" y="1577"/>
                  </a:lnTo>
                  <a:lnTo>
                    <a:pt x="363" y="1577"/>
                  </a:lnTo>
                  <a:lnTo>
                    <a:pt x="361" y="1577"/>
                  </a:lnTo>
                  <a:lnTo>
                    <a:pt x="360" y="1577"/>
                  </a:lnTo>
                  <a:lnTo>
                    <a:pt x="359" y="1577"/>
                  </a:lnTo>
                  <a:lnTo>
                    <a:pt x="357" y="1577"/>
                  </a:lnTo>
                  <a:lnTo>
                    <a:pt x="356" y="1577"/>
                  </a:lnTo>
                  <a:lnTo>
                    <a:pt x="357" y="1577"/>
                  </a:lnTo>
                  <a:lnTo>
                    <a:pt x="357" y="1578"/>
                  </a:lnTo>
                  <a:lnTo>
                    <a:pt x="356" y="1578"/>
                  </a:lnTo>
                  <a:lnTo>
                    <a:pt x="356" y="1577"/>
                  </a:lnTo>
                  <a:lnTo>
                    <a:pt x="356" y="1578"/>
                  </a:lnTo>
                  <a:lnTo>
                    <a:pt x="355" y="1578"/>
                  </a:lnTo>
                  <a:lnTo>
                    <a:pt x="355" y="1577"/>
                  </a:lnTo>
                  <a:lnTo>
                    <a:pt x="353" y="1577"/>
                  </a:lnTo>
                  <a:lnTo>
                    <a:pt x="352" y="1577"/>
                  </a:lnTo>
                  <a:lnTo>
                    <a:pt x="352" y="1578"/>
                  </a:lnTo>
                  <a:lnTo>
                    <a:pt x="351" y="1578"/>
                  </a:lnTo>
                  <a:lnTo>
                    <a:pt x="349" y="1578"/>
                  </a:lnTo>
                  <a:lnTo>
                    <a:pt x="349" y="1580"/>
                  </a:lnTo>
                  <a:lnTo>
                    <a:pt x="348" y="1580"/>
                  </a:lnTo>
                  <a:lnTo>
                    <a:pt x="347" y="1580"/>
                  </a:lnTo>
                  <a:lnTo>
                    <a:pt x="347" y="1581"/>
                  </a:lnTo>
                  <a:lnTo>
                    <a:pt x="346" y="1581"/>
                  </a:lnTo>
                  <a:lnTo>
                    <a:pt x="344" y="1581"/>
                  </a:lnTo>
                  <a:lnTo>
                    <a:pt x="343" y="1581"/>
                  </a:lnTo>
                  <a:lnTo>
                    <a:pt x="342" y="1581"/>
                  </a:lnTo>
                  <a:lnTo>
                    <a:pt x="340" y="1581"/>
                  </a:lnTo>
                  <a:lnTo>
                    <a:pt x="339" y="1581"/>
                  </a:lnTo>
                  <a:lnTo>
                    <a:pt x="339" y="1580"/>
                  </a:lnTo>
                  <a:lnTo>
                    <a:pt x="338" y="1580"/>
                  </a:lnTo>
                  <a:lnTo>
                    <a:pt x="336" y="1580"/>
                  </a:lnTo>
                  <a:lnTo>
                    <a:pt x="335" y="1580"/>
                  </a:lnTo>
                  <a:lnTo>
                    <a:pt x="334" y="1580"/>
                  </a:lnTo>
                  <a:lnTo>
                    <a:pt x="332" y="1578"/>
                  </a:lnTo>
                  <a:lnTo>
                    <a:pt x="331" y="1578"/>
                  </a:lnTo>
                  <a:lnTo>
                    <a:pt x="330" y="1578"/>
                  </a:lnTo>
                  <a:lnTo>
                    <a:pt x="328" y="1578"/>
                  </a:lnTo>
                  <a:lnTo>
                    <a:pt x="327" y="1577"/>
                  </a:lnTo>
                  <a:lnTo>
                    <a:pt x="326" y="1577"/>
                  </a:lnTo>
                  <a:lnTo>
                    <a:pt x="325" y="1577"/>
                  </a:lnTo>
                  <a:lnTo>
                    <a:pt x="325" y="1576"/>
                  </a:lnTo>
                  <a:lnTo>
                    <a:pt x="323" y="1576"/>
                  </a:lnTo>
                  <a:lnTo>
                    <a:pt x="322" y="1576"/>
                  </a:lnTo>
                  <a:lnTo>
                    <a:pt x="321" y="1576"/>
                  </a:lnTo>
                  <a:lnTo>
                    <a:pt x="319" y="1574"/>
                  </a:lnTo>
                  <a:lnTo>
                    <a:pt x="318" y="1574"/>
                  </a:lnTo>
                  <a:lnTo>
                    <a:pt x="317" y="1574"/>
                  </a:lnTo>
                  <a:lnTo>
                    <a:pt x="315" y="1574"/>
                  </a:lnTo>
                  <a:lnTo>
                    <a:pt x="315" y="1573"/>
                  </a:lnTo>
                  <a:lnTo>
                    <a:pt x="315" y="1574"/>
                  </a:lnTo>
                  <a:lnTo>
                    <a:pt x="314" y="1574"/>
                  </a:lnTo>
                  <a:lnTo>
                    <a:pt x="314" y="1573"/>
                  </a:lnTo>
                  <a:lnTo>
                    <a:pt x="313" y="1573"/>
                  </a:lnTo>
                  <a:lnTo>
                    <a:pt x="313" y="1572"/>
                  </a:lnTo>
                  <a:lnTo>
                    <a:pt x="311" y="1572"/>
                  </a:lnTo>
                  <a:lnTo>
                    <a:pt x="311" y="1570"/>
                  </a:lnTo>
                  <a:lnTo>
                    <a:pt x="310" y="1570"/>
                  </a:lnTo>
                  <a:lnTo>
                    <a:pt x="310" y="1569"/>
                  </a:lnTo>
                  <a:lnTo>
                    <a:pt x="309" y="1569"/>
                  </a:lnTo>
                  <a:lnTo>
                    <a:pt x="309" y="1568"/>
                  </a:lnTo>
                  <a:lnTo>
                    <a:pt x="308" y="1568"/>
                  </a:lnTo>
                  <a:lnTo>
                    <a:pt x="308" y="1566"/>
                  </a:lnTo>
                  <a:lnTo>
                    <a:pt x="306" y="1566"/>
                  </a:lnTo>
                  <a:lnTo>
                    <a:pt x="305" y="1565"/>
                  </a:lnTo>
                  <a:lnTo>
                    <a:pt x="305" y="1564"/>
                  </a:lnTo>
                  <a:lnTo>
                    <a:pt x="304" y="1564"/>
                  </a:lnTo>
                  <a:lnTo>
                    <a:pt x="302" y="1564"/>
                  </a:lnTo>
                  <a:lnTo>
                    <a:pt x="302" y="1563"/>
                  </a:lnTo>
                  <a:lnTo>
                    <a:pt x="302" y="1561"/>
                  </a:lnTo>
                  <a:lnTo>
                    <a:pt x="302" y="1560"/>
                  </a:lnTo>
                  <a:lnTo>
                    <a:pt x="301" y="1560"/>
                  </a:lnTo>
                  <a:lnTo>
                    <a:pt x="301" y="1559"/>
                  </a:lnTo>
                  <a:lnTo>
                    <a:pt x="301" y="1557"/>
                  </a:lnTo>
                  <a:lnTo>
                    <a:pt x="300" y="1557"/>
                  </a:lnTo>
                  <a:lnTo>
                    <a:pt x="298" y="1557"/>
                  </a:lnTo>
                  <a:lnTo>
                    <a:pt x="297" y="1557"/>
                  </a:lnTo>
                  <a:lnTo>
                    <a:pt x="296" y="1557"/>
                  </a:lnTo>
                  <a:lnTo>
                    <a:pt x="294" y="1557"/>
                  </a:lnTo>
                  <a:lnTo>
                    <a:pt x="294" y="1556"/>
                  </a:lnTo>
                  <a:lnTo>
                    <a:pt x="293" y="1556"/>
                  </a:lnTo>
                  <a:lnTo>
                    <a:pt x="292" y="1556"/>
                  </a:lnTo>
                  <a:lnTo>
                    <a:pt x="292" y="1555"/>
                  </a:lnTo>
                  <a:lnTo>
                    <a:pt x="290" y="1555"/>
                  </a:lnTo>
                  <a:lnTo>
                    <a:pt x="290" y="1553"/>
                  </a:lnTo>
                  <a:lnTo>
                    <a:pt x="289" y="1553"/>
                  </a:lnTo>
                  <a:lnTo>
                    <a:pt x="289" y="1552"/>
                  </a:lnTo>
                  <a:lnTo>
                    <a:pt x="288" y="1551"/>
                  </a:lnTo>
                  <a:lnTo>
                    <a:pt x="288" y="1549"/>
                  </a:lnTo>
                  <a:lnTo>
                    <a:pt x="287" y="1549"/>
                  </a:lnTo>
                  <a:lnTo>
                    <a:pt x="287" y="1548"/>
                  </a:lnTo>
                  <a:lnTo>
                    <a:pt x="285" y="1548"/>
                  </a:lnTo>
                  <a:lnTo>
                    <a:pt x="285" y="1547"/>
                  </a:lnTo>
                  <a:lnTo>
                    <a:pt x="287" y="1542"/>
                  </a:lnTo>
                  <a:lnTo>
                    <a:pt x="287" y="1540"/>
                  </a:lnTo>
                  <a:lnTo>
                    <a:pt x="287" y="1539"/>
                  </a:lnTo>
                  <a:lnTo>
                    <a:pt x="287" y="1538"/>
                  </a:lnTo>
                  <a:lnTo>
                    <a:pt x="287" y="1536"/>
                  </a:lnTo>
                  <a:lnTo>
                    <a:pt x="288" y="1535"/>
                  </a:lnTo>
                  <a:lnTo>
                    <a:pt x="288" y="1534"/>
                  </a:lnTo>
                  <a:lnTo>
                    <a:pt x="289" y="1534"/>
                  </a:lnTo>
                  <a:lnTo>
                    <a:pt x="290" y="1532"/>
                  </a:lnTo>
                  <a:lnTo>
                    <a:pt x="290" y="1531"/>
                  </a:lnTo>
                  <a:lnTo>
                    <a:pt x="292" y="1531"/>
                  </a:lnTo>
                  <a:lnTo>
                    <a:pt x="292" y="1530"/>
                  </a:lnTo>
                  <a:lnTo>
                    <a:pt x="293" y="1530"/>
                  </a:lnTo>
                  <a:lnTo>
                    <a:pt x="293" y="1529"/>
                  </a:lnTo>
                  <a:lnTo>
                    <a:pt x="293" y="1527"/>
                  </a:lnTo>
                  <a:lnTo>
                    <a:pt x="294" y="1526"/>
                  </a:lnTo>
                  <a:lnTo>
                    <a:pt x="294" y="1525"/>
                  </a:lnTo>
                  <a:lnTo>
                    <a:pt x="296" y="1523"/>
                  </a:lnTo>
                  <a:lnTo>
                    <a:pt x="296" y="1522"/>
                  </a:lnTo>
                  <a:lnTo>
                    <a:pt x="296" y="1521"/>
                  </a:lnTo>
                  <a:lnTo>
                    <a:pt x="297" y="1519"/>
                  </a:lnTo>
                  <a:lnTo>
                    <a:pt x="297" y="1518"/>
                  </a:lnTo>
                  <a:lnTo>
                    <a:pt x="297" y="1517"/>
                  </a:lnTo>
                  <a:lnTo>
                    <a:pt x="298" y="1515"/>
                  </a:lnTo>
                  <a:lnTo>
                    <a:pt x="298" y="1514"/>
                  </a:lnTo>
                  <a:lnTo>
                    <a:pt x="298" y="1513"/>
                  </a:lnTo>
                  <a:lnTo>
                    <a:pt x="298" y="1512"/>
                  </a:lnTo>
                  <a:lnTo>
                    <a:pt x="300" y="1510"/>
                  </a:lnTo>
                  <a:lnTo>
                    <a:pt x="302" y="1508"/>
                  </a:lnTo>
                  <a:lnTo>
                    <a:pt x="302" y="1506"/>
                  </a:lnTo>
                  <a:lnTo>
                    <a:pt x="302"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6" y="1491"/>
                  </a:lnTo>
                  <a:lnTo>
                    <a:pt x="306" y="1489"/>
                  </a:lnTo>
                  <a:lnTo>
                    <a:pt x="308" y="1488"/>
                  </a:lnTo>
                  <a:lnTo>
                    <a:pt x="309" y="1487"/>
                  </a:lnTo>
                  <a:lnTo>
                    <a:pt x="309" y="1485"/>
                  </a:lnTo>
                  <a:lnTo>
                    <a:pt x="310" y="1484"/>
                  </a:lnTo>
                  <a:lnTo>
                    <a:pt x="311" y="1484"/>
                  </a:lnTo>
                  <a:lnTo>
                    <a:pt x="311" y="1483"/>
                  </a:lnTo>
                  <a:lnTo>
                    <a:pt x="313" y="1483"/>
                  </a:lnTo>
                  <a:lnTo>
                    <a:pt x="313" y="1481"/>
                  </a:lnTo>
                  <a:lnTo>
                    <a:pt x="314" y="1481"/>
                  </a:lnTo>
                  <a:lnTo>
                    <a:pt x="314" y="1480"/>
                  </a:lnTo>
                  <a:lnTo>
                    <a:pt x="315" y="1479"/>
                  </a:lnTo>
                  <a:lnTo>
                    <a:pt x="317" y="1477"/>
                  </a:lnTo>
                  <a:lnTo>
                    <a:pt x="317" y="1476"/>
                  </a:lnTo>
                  <a:lnTo>
                    <a:pt x="318" y="1475"/>
                  </a:lnTo>
                  <a:lnTo>
                    <a:pt x="319" y="1475"/>
                  </a:lnTo>
                  <a:lnTo>
                    <a:pt x="319" y="1474"/>
                  </a:lnTo>
                  <a:lnTo>
                    <a:pt x="321" y="1472"/>
                  </a:lnTo>
                  <a:lnTo>
                    <a:pt x="321" y="1471"/>
                  </a:lnTo>
                  <a:lnTo>
                    <a:pt x="322" y="1466"/>
                  </a:lnTo>
                  <a:lnTo>
                    <a:pt x="322" y="1464"/>
                  </a:lnTo>
                  <a:lnTo>
                    <a:pt x="323" y="1464"/>
                  </a:lnTo>
                  <a:lnTo>
                    <a:pt x="323" y="1463"/>
                  </a:lnTo>
                  <a:lnTo>
                    <a:pt x="325" y="1463"/>
                  </a:lnTo>
                  <a:lnTo>
                    <a:pt x="325" y="1462"/>
                  </a:lnTo>
                  <a:lnTo>
                    <a:pt x="325" y="1460"/>
                  </a:lnTo>
                  <a:lnTo>
                    <a:pt x="326" y="1460"/>
                  </a:lnTo>
                  <a:lnTo>
                    <a:pt x="327" y="1460"/>
                  </a:lnTo>
                  <a:lnTo>
                    <a:pt x="328" y="1460"/>
                  </a:lnTo>
                  <a:lnTo>
                    <a:pt x="330" y="1460"/>
                  </a:lnTo>
                  <a:lnTo>
                    <a:pt x="331" y="1460"/>
                  </a:lnTo>
                  <a:lnTo>
                    <a:pt x="331" y="1459"/>
                  </a:lnTo>
                  <a:lnTo>
                    <a:pt x="331" y="1458"/>
                  </a:lnTo>
                  <a:lnTo>
                    <a:pt x="331" y="1457"/>
                  </a:lnTo>
                  <a:lnTo>
                    <a:pt x="330" y="1455"/>
                  </a:lnTo>
                  <a:lnTo>
                    <a:pt x="328" y="1454"/>
                  </a:lnTo>
                  <a:lnTo>
                    <a:pt x="328" y="1453"/>
                  </a:lnTo>
                  <a:lnTo>
                    <a:pt x="328" y="1451"/>
                  </a:lnTo>
                  <a:lnTo>
                    <a:pt x="328" y="1450"/>
                  </a:lnTo>
                  <a:lnTo>
                    <a:pt x="328" y="1447"/>
                  </a:lnTo>
                  <a:lnTo>
                    <a:pt x="330" y="1446"/>
                  </a:lnTo>
                  <a:lnTo>
                    <a:pt x="331" y="1445"/>
                  </a:lnTo>
                  <a:lnTo>
                    <a:pt x="332" y="1445"/>
                  </a:lnTo>
                  <a:lnTo>
                    <a:pt x="332" y="1443"/>
                  </a:lnTo>
                  <a:lnTo>
                    <a:pt x="334" y="1443"/>
                  </a:lnTo>
                  <a:lnTo>
                    <a:pt x="335" y="1443"/>
                  </a:lnTo>
                  <a:lnTo>
                    <a:pt x="336" y="1442"/>
                  </a:lnTo>
                  <a:lnTo>
                    <a:pt x="335" y="1442"/>
                  </a:lnTo>
                  <a:lnTo>
                    <a:pt x="335" y="1441"/>
                  </a:lnTo>
                  <a:lnTo>
                    <a:pt x="335" y="1440"/>
                  </a:lnTo>
                  <a:lnTo>
                    <a:pt x="336" y="1440"/>
                  </a:lnTo>
                  <a:lnTo>
                    <a:pt x="338" y="1438"/>
                  </a:lnTo>
                  <a:lnTo>
                    <a:pt x="339" y="1440"/>
                  </a:lnTo>
                  <a:lnTo>
                    <a:pt x="340" y="1440"/>
                  </a:lnTo>
                  <a:lnTo>
                    <a:pt x="340" y="1438"/>
                  </a:lnTo>
                  <a:lnTo>
                    <a:pt x="340" y="1437"/>
                  </a:lnTo>
                  <a:lnTo>
                    <a:pt x="342" y="1436"/>
                  </a:lnTo>
                  <a:lnTo>
                    <a:pt x="343" y="1436"/>
                  </a:lnTo>
                  <a:lnTo>
                    <a:pt x="344" y="1434"/>
                  </a:lnTo>
                  <a:lnTo>
                    <a:pt x="344" y="1433"/>
                  </a:lnTo>
                  <a:lnTo>
                    <a:pt x="346" y="1433"/>
                  </a:lnTo>
                  <a:lnTo>
                    <a:pt x="346" y="1432"/>
                  </a:lnTo>
                  <a:lnTo>
                    <a:pt x="346" y="1430"/>
                  </a:lnTo>
                  <a:lnTo>
                    <a:pt x="347" y="1430"/>
                  </a:lnTo>
                  <a:lnTo>
                    <a:pt x="347" y="1429"/>
                  </a:lnTo>
                  <a:lnTo>
                    <a:pt x="348" y="1429"/>
                  </a:lnTo>
                  <a:lnTo>
                    <a:pt x="348" y="1430"/>
                  </a:lnTo>
                  <a:lnTo>
                    <a:pt x="349" y="1430"/>
                  </a:lnTo>
                  <a:lnTo>
                    <a:pt x="349" y="1429"/>
                  </a:lnTo>
                  <a:lnTo>
                    <a:pt x="349" y="1428"/>
                  </a:lnTo>
                  <a:lnTo>
                    <a:pt x="351" y="1428"/>
                  </a:lnTo>
                  <a:lnTo>
                    <a:pt x="352" y="1428"/>
                  </a:lnTo>
                  <a:lnTo>
                    <a:pt x="352" y="1426"/>
                  </a:lnTo>
                  <a:lnTo>
                    <a:pt x="351" y="1426"/>
                  </a:lnTo>
                  <a:lnTo>
                    <a:pt x="349" y="1426"/>
                  </a:lnTo>
                  <a:lnTo>
                    <a:pt x="349" y="1425"/>
                  </a:lnTo>
                  <a:lnTo>
                    <a:pt x="351" y="1426"/>
                  </a:lnTo>
                  <a:lnTo>
                    <a:pt x="351" y="1425"/>
                  </a:lnTo>
                  <a:lnTo>
                    <a:pt x="349" y="1425"/>
                  </a:lnTo>
                  <a:lnTo>
                    <a:pt x="351" y="1424"/>
                  </a:lnTo>
                  <a:lnTo>
                    <a:pt x="349" y="1422"/>
                  </a:lnTo>
                  <a:lnTo>
                    <a:pt x="349" y="1421"/>
                  </a:lnTo>
                  <a:lnTo>
                    <a:pt x="349" y="1420"/>
                  </a:lnTo>
                  <a:lnTo>
                    <a:pt x="348" y="1420"/>
                  </a:lnTo>
                  <a:lnTo>
                    <a:pt x="349" y="1420"/>
                  </a:lnTo>
                  <a:lnTo>
                    <a:pt x="351" y="1420"/>
                  </a:lnTo>
                  <a:lnTo>
                    <a:pt x="351" y="1419"/>
                  </a:lnTo>
                  <a:lnTo>
                    <a:pt x="351" y="1420"/>
                  </a:lnTo>
                  <a:lnTo>
                    <a:pt x="352" y="1420"/>
                  </a:lnTo>
                  <a:lnTo>
                    <a:pt x="352" y="1419"/>
                  </a:lnTo>
                  <a:lnTo>
                    <a:pt x="352" y="1417"/>
                  </a:lnTo>
                  <a:lnTo>
                    <a:pt x="353" y="1417"/>
                  </a:lnTo>
                  <a:lnTo>
                    <a:pt x="353" y="1416"/>
                  </a:lnTo>
                  <a:lnTo>
                    <a:pt x="355" y="1416"/>
                  </a:lnTo>
                  <a:lnTo>
                    <a:pt x="356" y="1416"/>
                  </a:lnTo>
                  <a:lnTo>
                    <a:pt x="356" y="1415"/>
                  </a:lnTo>
                  <a:lnTo>
                    <a:pt x="357" y="1415"/>
                  </a:lnTo>
                  <a:lnTo>
                    <a:pt x="356" y="1415"/>
                  </a:lnTo>
                  <a:lnTo>
                    <a:pt x="356" y="1413"/>
                  </a:lnTo>
                  <a:lnTo>
                    <a:pt x="357" y="1413"/>
                  </a:lnTo>
                  <a:lnTo>
                    <a:pt x="357" y="1412"/>
                  </a:lnTo>
                  <a:lnTo>
                    <a:pt x="359" y="1412"/>
                  </a:lnTo>
                  <a:lnTo>
                    <a:pt x="359" y="1411"/>
                  </a:lnTo>
                  <a:lnTo>
                    <a:pt x="359" y="1409"/>
                  </a:lnTo>
                  <a:lnTo>
                    <a:pt x="357" y="1408"/>
                  </a:lnTo>
                  <a:lnTo>
                    <a:pt x="356" y="1407"/>
                  </a:lnTo>
                  <a:lnTo>
                    <a:pt x="355" y="1405"/>
                  </a:lnTo>
                  <a:lnTo>
                    <a:pt x="355" y="1404"/>
                  </a:lnTo>
                  <a:lnTo>
                    <a:pt x="353" y="1404"/>
                  </a:lnTo>
                  <a:lnTo>
                    <a:pt x="355" y="1404"/>
                  </a:lnTo>
                  <a:lnTo>
                    <a:pt x="355" y="1403"/>
                  </a:lnTo>
                  <a:lnTo>
                    <a:pt x="353" y="1403"/>
                  </a:lnTo>
                  <a:lnTo>
                    <a:pt x="355" y="1403"/>
                  </a:lnTo>
                  <a:lnTo>
                    <a:pt x="355" y="1402"/>
                  </a:lnTo>
                  <a:lnTo>
                    <a:pt x="355" y="1400"/>
                  </a:lnTo>
                  <a:lnTo>
                    <a:pt x="355" y="1399"/>
                  </a:lnTo>
                  <a:lnTo>
                    <a:pt x="355" y="1398"/>
                  </a:lnTo>
                  <a:lnTo>
                    <a:pt x="355" y="1396"/>
                  </a:lnTo>
                  <a:lnTo>
                    <a:pt x="356" y="1396"/>
                  </a:lnTo>
                  <a:lnTo>
                    <a:pt x="356" y="1395"/>
                  </a:lnTo>
                  <a:lnTo>
                    <a:pt x="356" y="1394"/>
                  </a:lnTo>
                  <a:lnTo>
                    <a:pt x="355" y="1394"/>
                  </a:lnTo>
                  <a:lnTo>
                    <a:pt x="355" y="1392"/>
                  </a:lnTo>
                  <a:lnTo>
                    <a:pt x="355" y="1391"/>
                  </a:lnTo>
                  <a:lnTo>
                    <a:pt x="353" y="1390"/>
                  </a:lnTo>
                  <a:lnTo>
                    <a:pt x="353" y="1388"/>
                  </a:lnTo>
                  <a:lnTo>
                    <a:pt x="352" y="1388"/>
                  </a:lnTo>
                  <a:lnTo>
                    <a:pt x="351" y="1388"/>
                  </a:lnTo>
                  <a:lnTo>
                    <a:pt x="349" y="1388"/>
                  </a:lnTo>
                  <a:lnTo>
                    <a:pt x="348" y="1388"/>
                  </a:lnTo>
                  <a:lnTo>
                    <a:pt x="347" y="1388"/>
                  </a:lnTo>
                  <a:lnTo>
                    <a:pt x="346" y="1388"/>
                  </a:lnTo>
                  <a:lnTo>
                    <a:pt x="344" y="1388"/>
                  </a:lnTo>
                  <a:lnTo>
                    <a:pt x="343" y="1388"/>
                  </a:lnTo>
                  <a:lnTo>
                    <a:pt x="342" y="1388"/>
                  </a:lnTo>
                  <a:lnTo>
                    <a:pt x="340" y="1387"/>
                  </a:lnTo>
                  <a:lnTo>
                    <a:pt x="339" y="1386"/>
                  </a:lnTo>
                  <a:lnTo>
                    <a:pt x="338" y="1386"/>
                  </a:lnTo>
                  <a:lnTo>
                    <a:pt x="338" y="1385"/>
                  </a:lnTo>
                  <a:lnTo>
                    <a:pt x="336" y="1385"/>
                  </a:lnTo>
                  <a:lnTo>
                    <a:pt x="335" y="1385"/>
                  </a:lnTo>
                  <a:lnTo>
                    <a:pt x="334" y="1383"/>
                  </a:lnTo>
                  <a:lnTo>
                    <a:pt x="334" y="1382"/>
                  </a:lnTo>
                  <a:lnTo>
                    <a:pt x="332" y="1382"/>
                  </a:lnTo>
                  <a:lnTo>
                    <a:pt x="332" y="1381"/>
                  </a:lnTo>
                  <a:lnTo>
                    <a:pt x="334" y="1381"/>
                  </a:lnTo>
                  <a:lnTo>
                    <a:pt x="334" y="1379"/>
                  </a:lnTo>
                  <a:lnTo>
                    <a:pt x="335" y="1378"/>
                  </a:lnTo>
                  <a:lnTo>
                    <a:pt x="335" y="1377"/>
                  </a:lnTo>
                  <a:lnTo>
                    <a:pt x="335" y="1375"/>
                  </a:lnTo>
                  <a:lnTo>
                    <a:pt x="336" y="1374"/>
                  </a:lnTo>
                  <a:lnTo>
                    <a:pt x="338" y="1373"/>
                  </a:lnTo>
                  <a:lnTo>
                    <a:pt x="338" y="1371"/>
                  </a:lnTo>
                  <a:lnTo>
                    <a:pt x="338" y="1370"/>
                  </a:lnTo>
                  <a:lnTo>
                    <a:pt x="339" y="1369"/>
                  </a:lnTo>
                  <a:lnTo>
                    <a:pt x="339" y="1368"/>
                  </a:lnTo>
                  <a:lnTo>
                    <a:pt x="340" y="1368"/>
                  </a:lnTo>
                  <a:lnTo>
                    <a:pt x="340" y="1366"/>
                  </a:lnTo>
                  <a:lnTo>
                    <a:pt x="342" y="1365"/>
                  </a:lnTo>
                  <a:lnTo>
                    <a:pt x="342" y="1364"/>
                  </a:lnTo>
                  <a:lnTo>
                    <a:pt x="342" y="1362"/>
                  </a:lnTo>
                  <a:lnTo>
                    <a:pt x="342" y="1361"/>
                  </a:lnTo>
                  <a:lnTo>
                    <a:pt x="342" y="1360"/>
                  </a:lnTo>
                  <a:lnTo>
                    <a:pt x="342" y="1357"/>
                  </a:lnTo>
                  <a:lnTo>
                    <a:pt x="340" y="1356"/>
                  </a:lnTo>
                  <a:lnTo>
                    <a:pt x="340" y="1354"/>
                  </a:lnTo>
                  <a:lnTo>
                    <a:pt x="340" y="1352"/>
                  </a:lnTo>
                  <a:lnTo>
                    <a:pt x="339" y="1350"/>
                  </a:lnTo>
                  <a:lnTo>
                    <a:pt x="339" y="1349"/>
                  </a:lnTo>
                  <a:lnTo>
                    <a:pt x="338" y="1345"/>
                  </a:lnTo>
                  <a:lnTo>
                    <a:pt x="338" y="1344"/>
                  </a:lnTo>
                  <a:lnTo>
                    <a:pt x="338" y="1343"/>
                  </a:lnTo>
                  <a:lnTo>
                    <a:pt x="338" y="1341"/>
                  </a:lnTo>
                  <a:lnTo>
                    <a:pt x="336" y="1341"/>
                  </a:lnTo>
                  <a:lnTo>
                    <a:pt x="336" y="1340"/>
                  </a:lnTo>
                  <a:lnTo>
                    <a:pt x="336" y="1339"/>
                  </a:lnTo>
                  <a:lnTo>
                    <a:pt x="336" y="1337"/>
                  </a:lnTo>
                  <a:lnTo>
                    <a:pt x="336" y="1336"/>
                  </a:lnTo>
                  <a:lnTo>
                    <a:pt x="335" y="1336"/>
                  </a:lnTo>
                  <a:lnTo>
                    <a:pt x="336" y="1336"/>
                  </a:lnTo>
                  <a:lnTo>
                    <a:pt x="336" y="1335"/>
                  </a:lnTo>
                  <a:lnTo>
                    <a:pt x="338" y="1335"/>
                  </a:lnTo>
                  <a:lnTo>
                    <a:pt x="338" y="1333"/>
                  </a:lnTo>
                  <a:lnTo>
                    <a:pt x="338" y="1332"/>
                  </a:lnTo>
                  <a:lnTo>
                    <a:pt x="339" y="1331"/>
                  </a:lnTo>
                  <a:lnTo>
                    <a:pt x="339" y="1330"/>
                  </a:lnTo>
                  <a:lnTo>
                    <a:pt x="340" y="1330"/>
                  </a:lnTo>
                  <a:lnTo>
                    <a:pt x="340" y="1328"/>
                  </a:lnTo>
                  <a:lnTo>
                    <a:pt x="342" y="1328"/>
                  </a:lnTo>
                  <a:lnTo>
                    <a:pt x="342" y="1327"/>
                  </a:lnTo>
                  <a:lnTo>
                    <a:pt x="343" y="1327"/>
                  </a:lnTo>
                  <a:lnTo>
                    <a:pt x="343" y="1326"/>
                  </a:lnTo>
                  <a:lnTo>
                    <a:pt x="343" y="1324"/>
                  </a:lnTo>
                  <a:lnTo>
                    <a:pt x="344" y="1324"/>
                  </a:lnTo>
                  <a:lnTo>
                    <a:pt x="344" y="1323"/>
                  </a:lnTo>
                  <a:lnTo>
                    <a:pt x="346" y="1323"/>
                  </a:lnTo>
                  <a:lnTo>
                    <a:pt x="346" y="1322"/>
                  </a:lnTo>
                  <a:lnTo>
                    <a:pt x="346" y="1320"/>
                  </a:lnTo>
                  <a:lnTo>
                    <a:pt x="347" y="1320"/>
                  </a:lnTo>
                  <a:lnTo>
                    <a:pt x="347" y="1319"/>
                  </a:lnTo>
                  <a:lnTo>
                    <a:pt x="347" y="1318"/>
                  </a:lnTo>
                  <a:lnTo>
                    <a:pt x="348" y="1318"/>
                  </a:lnTo>
                  <a:lnTo>
                    <a:pt x="347" y="1318"/>
                  </a:lnTo>
                  <a:lnTo>
                    <a:pt x="347" y="1316"/>
                  </a:lnTo>
                  <a:lnTo>
                    <a:pt x="348" y="1315"/>
                  </a:lnTo>
                  <a:lnTo>
                    <a:pt x="348" y="1314"/>
                  </a:lnTo>
                  <a:lnTo>
                    <a:pt x="348" y="1313"/>
                  </a:lnTo>
                  <a:lnTo>
                    <a:pt x="348" y="1311"/>
                  </a:lnTo>
                  <a:lnTo>
                    <a:pt x="347" y="1311"/>
                  </a:lnTo>
                  <a:lnTo>
                    <a:pt x="347" y="1310"/>
                  </a:lnTo>
                  <a:lnTo>
                    <a:pt x="346" y="1310"/>
                  </a:lnTo>
                  <a:lnTo>
                    <a:pt x="347" y="1310"/>
                  </a:lnTo>
                  <a:lnTo>
                    <a:pt x="347" y="1309"/>
                  </a:lnTo>
                  <a:lnTo>
                    <a:pt x="346" y="1309"/>
                  </a:lnTo>
                  <a:lnTo>
                    <a:pt x="344" y="1309"/>
                  </a:lnTo>
                  <a:lnTo>
                    <a:pt x="343" y="1309"/>
                  </a:lnTo>
                  <a:lnTo>
                    <a:pt x="342" y="1309"/>
                  </a:lnTo>
                  <a:lnTo>
                    <a:pt x="340" y="1309"/>
                  </a:lnTo>
                  <a:lnTo>
                    <a:pt x="339" y="1309"/>
                  </a:lnTo>
                  <a:lnTo>
                    <a:pt x="336" y="1309"/>
                  </a:lnTo>
                  <a:lnTo>
                    <a:pt x="335" y="1307"/>
                  </a:lnTo>
                  <a:lnTo>
                    <a:pt x="334" y="1307"/>
                  </a:lnTo>
                  <a:lnTo>
                    <a:pt x="334" y="1306"/>
                  </a:lnTo>
                  <a:lnTo>
                    <a:pt x="332" y="1305"/>
                  </a:lnTo>
                  <a:lnTo>
                    <a:pt x="331" y="1305"/>
                  </a:lnTo>
                  <a:lnTo>
                    <a:pt x="330" y="1303"/>
                  </a:lnTo>
                  <a:lnTo>
                    <a:pt x="328" y="1303"/>
                  </a:lnTo>
                  <a:lnTo>
                    <a:pt x="328" y="1302"/>
                  </a:lnTo>
                  <a:lnTo>
                    <a:pt x="327" y="1302"/>
                  </a:lnTo>
                  <a:lnTo>
                    <a:pt x="327" y="1301"/>
                  </a:lnTo>
                  <a:lnTo>
                    <a:pt x="326" y="1299"/>
                  </a:lnTo>
                  <a:lnTo>
                    <a:pt x="325" y="1298"/>
                  </a:lnTo>
                  <a:lnTo>
                    <a:pt x="323" y="1298"/>
                  </a:lnTo>
                  <a:lnTo>
                    <a:pt x="322" y="1298"/>
                  </a:lnTo>
                  <a:lnTo>
                    <a:pt x="322" y="1299"/>
                  </a:lnTo>
                  <a:lnTo>
                    <a:pt x="321" y="1299"/>
                  </a:lnTo>
                  <a:lnTo>
                    <a:pt x="319" y="1299"/>
                  </a:lnTo>
                  <a:lnTo>
                    <a:pt x="319" y="1301"/>
                  </a:lnTo>
                  <a:lnTo>
                    <a:pt x="318" y="1301"/>
                  </a:lnTo>
                  <a:lnTo>
                    <a:pt x="318" y="1302"/>
                  </a:lnTo>
                  <a:lnTo>
                    <a:pt x="318" y="1303"/>
                  </a:lnTo>
                  <a:lnTo>
                    <a:pt x="317" y="1303"/>
                  </a:lnTo>
                  <a:lnTo>
                    <a:pt x="315" y="1303"/>
                  </a:lnTo>
                  <a:lnTo>
                    <a:pt x="314" y="1303"/>
                  </a:lnTo>
                  <a:lnTo>
                    <a:pt x="314" y="1305"/>
                  </a:lnTo>
                  <a:lnTo>
                    <a:pt x="313" y="1305"/>
                  </a:lnTo>
                  <a:lnTo>
                    <a:pt x="313" y="1306"/>
                  </a:lnTo>
                  <a:lnTo>
                    <a:pt x="313" y="1307"/>
                  </a:lnTo>
                  <a:lnTo>
                    <a:pt x="313" y="1309"/>
                  </a:lnTo>
                  <a:lnTo>
                    <a:pt x="313" y="1310"/>
                  </a:lnTo>
                  <a:lnTo>
                    <a:pt x="313" y="1311"/>
                  </a:lnTo>
                  <a:lnTo>
                    <a:pt x="313" y="1313"/>
                  </a:lnTo>
                  <a:lnTo>
                    <a:pt x="311" y="1314"/>
                  </a:lnTo>
                  <a:lnTo>
                    <a:pt x="310" y="1315"/>
                  </a:lnTo>
                  <a:lnTo>
                    <a:pt x="309" y="1316"/>
                  </a:lnTo>
                  <a:lnTo>
                    <a:pt x="306" y="1319"/>
                  </a:lnTo>
                  <a:lnTo>
                    <a:pt x="305" y="1320"/>
                  </a:lnTo>
                  <a:lnTo>
                    <a:pt x="304" y="1322"/>
                  </a:lnTo>
                  <a:lnTo>
                    <a:pt x="301" y="1324"/>
                  </a:lnTo>
                  <a:lnTo>
                    <a:pt x="294" y="1327"/>
                  </a:lnTo>
                  <a:lnTo>
                    <a:pt x="293" y="1328"/>
                  </a:lnTo>
                  <a:lnTo>
                    <a:pt x="288" y="1327"/>
                  </a:lnTo>
                  <a:lnTo>
                    <a:pt x="285" y="1324"/>
                  </a:lnTo>
                  <a:lnTo>
                    <a:pt x="284" y="1323"/>
                  </a:lnTo>
                  <a:lnTo>
                    <a:pt x="283" y="1322"/>
                  </a:lnTo>
                  <a:lnTo>
                    <a:pt x="281" y="1318"/>
                  </a:lnTo>
                  <a:lnTo>
                    <a:pt x="281" y="1316"/>
                  </a:lnTo>
                  <a:lnTo>
                    <a:pt x="283" y="1315"/>
                  </a:lnTo>
                  <a:lnTo>
                    <a:pt x="284" y="1313"/>
                  </a:lnTo>
                  <a:lnTo>
                    <a:pt x="284" y="1311"/>
                  </a:lnTo>
                  <a:lnTo>
                    <a:pt x="285" y="1309"/>
                  </a:lnTo>
                  <a:lnTo>
                    <a:pt x="287" y="1306"/>
                  </a:lnTo>
                  <a:lnTo>
                    <a:pt x="287" y="1305"/>
                  </a:lnTo>
                  <a:lnTo>
                    <a:pt x="287" y="1303"/>
                  </a:lnTo>
                  <a:lnTo>
                    <a:pt x="288" y="1301"/>
                  </a:lnTo>
                  <a:lnTo>
                    <a:pt x="289" y="1299"/>
                  </a:lnTo>
                  <a:lnTo>
                    <a:pt x="292" y="1297"/>
                  </a:lnTo>
                  <a:lnTo>
                    <a:pt x="293" y="1294"/>
                  </a:lnTo>
                  <a:lnTo>
                    <a:pt x="293" y="1290"/>
                  </a:lnTo>
                  <a:lnTo>
                    <a:pt x="294" y="1282"/>
                  </a:lnTo>
                  <a:lnTo>
                    <a:pt x="294" y="1278"/>
                  </a:lnTo>
                  <a:lnTo>
                    <a:pt x="296" y="1276"/>
                  </a:lnTo>
                  <a:lnTo>
                    <a:pt x="296" y="1272"/>
                  </a:lnTo>
                  <a:lnTo>
                    <a:pt x="297" y="1268"/>
                  </a:lnTo>
                  <a:lnTo>
                    <a:pt x="298" y="1264"/>
                  </a:lnTo>
                  <a:lnTo>
                    <a:pt x="300" y="1260"/>
                  </a:lnTo>
                  <a:lnTo>
                    <a:pt x="300" y="1258"/>
                  </a:lnTo>
                  <a:lnTo>
                    <a:pt x="301" y="1254"/>
                  </a:lnTo>
                  <a:lnTo>
                    <a:pt x="301" y="1251"/>
                  </a:lnTo>
                  <a:lnTo>
                    <a:pt x="302" y="1248"/>
                  </a:lnTo>
                  <a:lnTo>
                    <a:pt x="304" y="1246"/>
                  </a:lnTo>
                  <a:lnTo>
                    <a:pt x="308" y="1242"/>
                  </a:lnTo>
                  <a:lnTo>
                    <a:pt x="309" y="1242"/>
                  </a:lnTo>
                  <a:lnTo>
                    <a:pt x="310" y="1242"/>
                  </a:lnTo>
                  <a:lnTo>
                    <a:pt x="315" y="1239"/>
                  </a:lnTo>
                  <a:lnTo>
                    <a:pt x="317" y="1239"/>
                  </a:lnTo>
                  <a:lnTo>
                    <a:pt x="319" y="1238"/>
                  </a:lnTo>
                  <a:lnTo>
                    <a:pt x="322" y="1237"/>
                  </a:lnTo>
                  <a:lnTo>
                    <a:pt x="323" y="1235"/>
                  </a:lnTo>
                  <a:lnTo>
                    <a:pt x="330" y="1231"/>
                  </a:lnTo>
                  <a:lnTo>
                    <a:pt x="332" y="1231"/>
                  </a:lnTo>
                  <a:lnTo>
                    <a:pt x="335" y="1230"/>
                  </a:lnTo>
                  <a:lnTo>
                    <a:pt x="336" y="1230"/>
                  </a:lnTo>
                  <a:lnTo>
                    <a:pt x="338" y="1230"/>
                  </a:lnTo>
                  <a:lnTo>
                    <a:pt x="344" y="1227"/>
                  </a:lnTo>
                  <a:lnTo>
                    <a:pt x="346" y="1227"/>
                  </a:lnTo>
                  <a:lnTo>
                    <a:pt x="348" y="1227"/>
                  </a:lnTo>
                  <a:lnTo>
                    <a:pt x="349" y="1225"/>
                  </a:lnTo>
                  <a:lnTo>
                    <a:pt x="351" y="1224"/>
                  </a:lnTo>
                  <a:lnTo>
                    <a:pt x="352" y="1220"/>
                  </a:lnTo>
                  <a:lnTo>
                    <a:pt x="352" y="1217"/>
                  </a:lnTo>
                  <a:lnTo>
                    <a:pt x="355" y="1199"/>
                  </a:lnTo>
                  <a:lnTo>
                    <a:pt x="353" y="1197"/>
                  </a:lnTo>
                  <a:lnTo>
                    <a:pt x="353" y="1196"/>
                  </a:lnTo>
                  <a:lnTo>
                    <a:pt x="353" y="1192"/>
                  </a:lnTo>
                  <a:lnTo>
                    <a:pt x="353" y="1191"/>
                  </a:lnTo>
                  <a:lnTo>
                    <a:pt x="352" y="1188"/>
                  </a:lnTo>
                  <a:lnTo>
                    <a:pt x="352" y="1186"/>
                  </a:lnTo>
                  <a:lnTo>
                    <a:pt x="351" y="1184"/>
                  </a:lnTo>
                  <a:lnTo>
                    <a:pt x="351" y="1182"/>
                  </a:lnTo>
                  <a:lnTo>
                    <a:pt x="349" y="1179"/>
                  </a:lnTo>
                  <a:lnTo>
                    <a:pt x="347" y="1176"/>
                  </a:lnTo>
                  <a:lnTo>
                    <a:pt x="346" y="1175"/>
                  </a:lnTo>
                  <a:lnTo>
                    <a:pt x="344" y="1172"/>
                  </a:lnTo>
                  <a:lnTo>
                    <a:pt x="342" y="1170"/>
                  </a:lnTo>
                  <a:lnTo>
                    <a:pt x="340" y="1170"/>
                  </a:lnTo>
                  <a:lnTo>
                    <a:pt x="338" y="1167"/>
                  </a:lnTo>
                  <a:lnTo>
                    <a:pt x="335" y="1165"/>
                  </a:lnTo>
                  <a:lnTo>
                    <a:pt x="334" y="1165"/>
                  </a:lnTo>
                  <a:lnTo>
                    <a:pt x="332" y="1163"/>
                  </a:lnTo>
                  <a:lnTo>
                    <a:pt x="330" y="1161"/>
                  </a:lnTo>
                  <a:lnTo>
                    <a:pt x="328" y="1159"/>
                  </a:lnTo>
                  <a:lnTo>
                    <a:pt x="327" y="1159"/>
                  </a:lnTo>
                  <a:lnTo>
                    <a:pt x="327" y="1158"/>
                  </a:lnTo>
                  <a:lnTo>
                    <a:pt x="325" y="1157"/>
                  </a:lnTo>
                  <a:lnTo>
                    <a:pt x="321" y="1155"/>
                  </a:lnTo>
                  <a:lnTo>
                    <a:pt x="319" y="1155"/>
                  </a:lnTo>
                  <a:lnTo>
                    <a:pt x="317" y="1155"/>
                  </a:lnTo>
                  <a:lnTo>
                    <a:pt x="314" y="1153"/>
                  </a:lnTo>
                  <a:lnTo>
                    <a:pt x="311" y="1152"/>
                  </a:lnTo>
                  <a:lnTo>
                    <a:pt x="311" y="1150"/>
                  </a:lnTo>
                  <a:lnTo>
                    <a:pt x="309" y="1148"/>
                  </a:lnTo>
                  <a:lnTo>
                    <a:pt x="308" y="1146"/>
                  </a:lnTo>
                  <a:lnTo>
                    <a:pt x="308" y="1145"/>
                  </a:lnTo>
                  <a:lnTo>
                    <a:pt x="306" y="1144"/>
                  </a:lnTo>
                  <a:lnTo>
                    <a:pt x="305" y="1142"/>
                  </a:lnTo>
                  <a:lnTo>
                    <a:pt x="304" y="1140"/>
                  </a:lnTo>
                  <a:lnTo>
                    <a:pt x="304" y="1136"/>
                  </a:lnTo>
                  <a:lnTo>
                    <a:pt x="302" y="1132"/>
                  </a:lnTo>
                  <a:lnTo>
                    <a:pt x="302" y="1129"/>
                  </a:lnTo>
                  <a:lnTo>
                    <a:pt x="302" y="1128"/>
                  </a:lnTo>
                  <a:lnTo>
                    <a:pt x="302" y="1127"/>
                  </a:lnTo>
                  <a:lnTo>
                    <a:pt x="301" y="1124"/>
                  </a:lnTo>
                  <a:lnTo>
                    <a:pt x="302" y="1121"/>
                  </a:lnTo>
                  <a:lnTo>
                    <a:pt x="302" y="1120"/>
                  </a:lnTo>
                  <a:lnTo>
                    <a:pt x="302" y="1116"/>
                  </a:lnTo>
                  <a:lnTo>
                    <a:pt x="302" y="1115"/>
                  </a:lnTo>
                  <a:lnTo>
                    <a:pt x="304" y="1112"/>
                  </a:lnTo>
                  <a:lnTo>
                    <a:pt x="305" y="1111"/>
                  </a:lnTo>
                  <a:lnTo>
                    <a:pt x="306" y="1110"/>
                  </a:lnTo>
                  <a:lnTo>
                    <a:pt x="306" y="1108"/>
                  </a:lnTo>
                  <a:lnTo>
                    <a:pt x="308" y="1107"/>
                  </a:lnTo>
                  <a:lnTo>
                    <a:pt x="309" y="1104"/>
                  </a:lnTo>
                  <a:lnTo>
                    <a:pt x="309" y="1103"/>
                  </a:lnTo>
                  <a:lnTo>
                    <a:pt x="310" y="1103"/>
                  </a:lnTo>
                  <a:lnTo>
                    <a:pt x="310" y="1100"/>
                  </a:lnTo>
                  <a:lnTo>
                    <a:pt x="313" y="1099"/>
                  </a:lnTo>
                  <a:lnTo>
                    <a:pt x="314" y="1098"/>
                  </a:lnTo>
                  <a:lnTo>
                    <a:pt x="315" y="1097"/>
                  </a:lnTo>
                  <a:lnTo>
                    <a:pt x="318" y="1094"/>
                  </a:lnTo>
                  <a:lnTo>
                    <a:pt x="322" y="1093"/>
                  </a:lnTo>
                  <a:lnTo>
                    <a:pt x="326" y="1091"/>
                  </a:lnTo>
                  <a:lnTo>
                    <a:pt x="328" y="1090"/>
                  </a:lnTo>
                  <a:lnTo>
                    <a:pt x="332" y="1089"/>
                  </a:lnTo>
                  <a:lnTo>
                    <a:pt x="336" y="1089"/>
                  </a:lnTo>
                  <a:lnTo>
                    <a:pt x="340" y="1087"/>
                  </a:lnTo>
                  <a:lnTo>
                    <a:pt x="343" y="1086"/>
                  </a:lnTo>
                  <a:lnTo>
                    <a:pt x="344" y="1086"/>
                  </a:lnTo>
                  <a:lnTo>
                    <a:pt x="348" y="1085"/>
                  </a:lnTo>
                  <a:lnTo>
                    <a:pt x="351" y="1083"/>
                  </a:lnTo>
                  <a:lnTo>
                    <a:pt x="352" y="1082"/>
                  </a:lnTo>
                  <a:lnTo>
                    <a:pt x="355" y="1078"/>
                  </a:lnTo>
                  <a:lnTo>
                    <a:pt x="356" y="1078"/>
                  </a:lnTo>
                  <a:lnTo>
                    <a:pt x="357" y="1076"/>
                  </a:lnTo>
                  <a:lnTo>
                    <a:pt x="360" y="1072"/>
                  </a:lnTo>
                  <a:lnTo>
                    <a:pt x="363" y="1068"/>
                  </a:lnTo>
                  <a:lnTo>
                    <a:pt x="363" y="1066"/>
                  </a:lnTo>
                  <a:lnTo>
                    <a:pt x="364" y="1065"/>
                  </a:lnTo>
                  <a:lnTo>
                    <a:pt x="364" y="1064"/>
                  </a:lnTo>
                  <a:lnTo>
                    <a:pt x="365" y="1063"/>
                  </a:lnTo>
                  <a:lnTo>
                    <a:pt x="365" y="1061"/>
                  </a:lnTo>
                  <a:lnTo>
                    <a:pt x="364" y="1057"/>
                  </a:lnTo>
                  <a:lnTo>
                    <a:pt x="364" y="1055"/>
                  </a:lnTo>
                  <a:lnTo>
                    <a:pt x="364" y="1051"/>
                  </a:lnTo>
                  <a:lnTo>
                    <a:pt x="363" y="1045"/>
                  </a:lnTo>
                  <a:lnTo>
                    <a:pt x="361" y="1044"/>
                  </a:lnTo>
                  <a:lnTo>
                    <a:pt x="361" y="1042"/>
                  </a:lnTo>
                  <a:lnTo>
                    <a:pt x="359" y="1038"/>
                  </a:lnTo>
                  <a:lnTo>
                    <a:pt x="357" y="1035"/>
                  </a:lnTo>
                  <a:lnTo>
                    <a:pt x="356" y="1031"/>
                  </a:lnTo>
                  <a:lnTo>
                    <a:pt x="355" y="1028"/>
                  </a:lnTo>
                  <a:lnTo>
                    <a:pt x="353" y="1027"/>
                  </a:lnTo>
                  <a:lnTo>
                    <a:pt x="352" y="1025"/>
                  </a:lnTo>
                  <a:lnTo>
                    <a:pt x="351" y="1021"/>
                  </a:lnTo>
                  <a:lnTo>
                    <a:pt x="349" y="1021"/>
                  </a:lnTo>
                  <a:lnTo>
                    <a:pt x="348" y="1017"/>
                  </a:lnTo>
                  <a:lnTo>
                    <a:pt x="348" y="1014"/>
                  </a:lnTo>
                  <a:lnTo>
                    <a:pt x="348" y="1013"/>
                  </a:lnTo>
                  <a:lnTo>
                    <a:pt x="347" y="1008"/>
                  </a:lnTo>
                  <a:lnTo>
                    <a:pt x="348" y="1006"/>
                  </a:lnTo>
                  <a:lnTo>
                    <a:pt x="348" y="1004"/>
                  </a:lnTo>
                  <a:lnTo>
                    <a:pt x="349" y="1004"/>
                  </a:lnTo>
                  <a:lnTo>
                    <a:pt x="349" y="1002"/>
                  </a:lnTo>
                  <a:lnTo>
                    <a:pt x="351" y="1000"/>
                  </a:lnTo>
                  <a:lnTo>
                    <a:pt x="353" y="998"/>
                  </a:lnTo>
                  <a:lnTo>
                    <a:pt x="353" y="997"/>
                  </a:lnTo>
                  <a:lnTo>
                    <a:pt x="355" y="996"/>
                  </a:lnTo>
                  <a:lnTo>
                    <a:pt x="357" y="993"/>
                  </a:lnTo>
                  <a:lnTo>
                    <a:pt x="360" y="991"/>
                  </a:lnTo>
                  <a:lnTo>
                    <a:pt x="361" y="991"/>
                  </a:lnTo>
                  <a:lnTo>
                    <a:pt x="363" y="989"/>
                  </a:lnTo>
                  <a:lnTo>
                    <a:pt x="365" y="988"/>
                  </a:lnTo>
                  <a:lnTo>
                    <a:pt x="368" y="983"/>
                  </a:lnTo>
                  <a:lnTo>
                    <a:pt x="368" y="981"/>
                  </a:lnTo>
                  <a:lnTo>
                    <a:pt x="369" y="980"/>
                  </a:lnTo>
                  <a:lnTo>
                    <a:pt x="369" y="979"/>
                  </a:lnTo>
                  <a:lnTo>
                    <a:pt x="370" y="976"/>
                  </a:lnTo>
                  <a:lnTo>
                    <a:pt x="372" y="975"/>
                  </a:lnTo>
                  <a:lnTo>
                    <a:pt x="373" y="973"/>
                  </a:lnTo>
                  <a:lnTo>
                    <a:pt x="373" y="972"/>
                  </a:lnTo>
                  <a:lnTo>
                    <a:pt x="374" y="971"/>
                  </a:lnTo>
                  <a:lnTo>
                    <a:pt x="374" y="970"/>
                  </a:lnTo>
                  <a:lnTo>
                    <a:pt x="374" y="967"/>
                  </a:lnTo>
                  <a:lnTo>
                    <a:pt x="374" y="966"/>
                  </a:lnTo>
                  <a:lnTo>
                    <a:pt x="374" y="963"/>
                  </a:lnTo>
                  <a:lnTo>
                    <a:pt x="374" y="959"/>
                  </a:lnTo>
                  <a:lnTo>
                    <a:pt x="373" y="958"/>
                  </a:lnTo>
                  <a:lnTo>
                    <a:pt x="373" y="956"/>
                  </a:lnTo>
                  <a:lnTo>
                    <a:pt x="372" y="956"/>
                  </a:lnTo>
                  <a:lnTo>
                    <a:pt x="372" y="954"/>
                  </a:lnTo>
                  <a:lnTo>
                    <a:pt x="370" y="953"/>
                  </a:lnTo>
                  <a:lnTo>
                    <a:pt x="370" y="951"/>
                  </a:lnTo>
                  <a:lnTo>
                    <a:pt x="369" y="949"/>
                  </a:lnTo>
                  <a:lnTo>
                    <a:pt x="366" y="947"/>
                  </a:lnTo>
                  <a:lnTo>
                    <a:pt x="365" y="947"/>
                  </a:lnTo>
                  <a:lnTo>
                    <a:pt x="364" y="947"/>
                  </a:lnTo>
                  <a:lnTo>
                    <a:pt x="361" y="946"/>
                  </a:lnTo>
                  <a:lnTo>
                    <a:pt x="359" y="945"/>
                  </a:lnTo>
                  <a:lnTo>
                    <a:pt x="356" y="945"/>
                  </a:lnTo>
                  <a:lnTo>
                    <a:pt x="352" y="945"/>
                  </a:lnTo>
                  <a:lnTo>
                    <a:pt x="351" y="943"/>
                  </a:lnTo>
                  <a:lnTo>
                    <a:pt x="349" y="943"/>
                  </a:lnTo>
                  <a:lnTo>
                    <a:pt x="348" y="943"/>
                  </a:lnTo>
                  <a:lnTo>
                    <a:pt x="346" y="943"/>
                  </a:lnTo>
                  <a:lnTo>
                    <a:pt x="343" y="942"/>
                  </a:lnTo>
                  <a:lnTo>
                    <a:pt x="342" y="942"/>
                  </a:lnTo>
                  <a:lnTo>
                    <a:pt x="338" y="942"/>
                  </a:lnTo>
                  <a:lnTo>
                    <a:pt x="338" y="938"/>
                  </a:lnTo>
                  <a:lnTo>
                    <a:pt x="339" y="937"/>
                  </a:lnTo>
                  <a:lnTo>
                    <a:pt x="339" y="934"/>
                  </a:lnTo>
                  <a:lnTo>
                    <a:pt x="339" y="932"/>
                  </a:lnTo>
                  <a:lnTo>
                    <a:pt x="340" y="929"/>
                  </a:lnTo>
                  <a:lnTo>
                    <a:pt x="342" y="926"/>
                  </a:lnTo>
                  <a:lnTo>
                    <a:pt x="342" y="924"/>
                  </a:lnTo>
                  <a:lnTo>
                    <a:pt x="343" y="921"/>
                  </a:lnTo>
                  <a:lnTo>
                    <a:pt x="343" y="920"/>
                  </a:lnTo>
                  <a:lnTo>
                    <a:pt x="344" y="917"/>
                  </a:lnTo>
                  <a:lnTo>
                    <a:pt x="344" y="916"/>
                  </a:lnTo>
                  <a:lnTo>
                    <a:pt x="346" y="915"/>
                  </a:lnTo>
                  <a:lnTo>
                    <a:pt x="346" y="911"/>
                  </a:lnTo>
                  <a:lnTo>
                    <a:pt x="347" y="908"/>
                  </a:lnTo>
                  <a:lnTo>
                    <a:pt x="347" y="907"/>
                  </a:lnTo>
                  <a:lnTo>
                    <a:pt x="347" y="904"/>
                  </a:lnTo>
                  <a:lnTo>
                    <a:pt x="348" y="902"/>
                  </a:lnTo>
                  <a:lnTo>
                    <a:pt x="348" y="896"/>
                  </a:lnTo>
                  <a:lnTo>
                    <a:pt x="349" y="892"/>
                  </a:lnTo>
                  <a:lnTo>
                    <a:pt x="351" y="886"/>
                  </a:lnTo>
                  <a:lnTo>
                    <a:pt x="352" y="882"/>
                  </a:lnTo>
                  <a:lnTo>
                    <a:pt x="355" y="875"/>
                  </a:lnTo>
                  <a:lnTo>
                    <a:pt x="357" y="865"/>
                  </a:lnTo>
                  <a:lnTo>
                    <a:pt x="357" y="864"/>
                  </a:lnTo>
                  <a:lnTo>
                    <a:pt x="356" y="852"/>
                  </a:lnTo>
                  <a:lnTo>
                    <a:pt x="355" y="845"/>
                  </a:lnTo>
                  <a:lnTo>
                    <a:pt x="352" y="839"/>
                  </a:lnTo>
                  <a:lnTo>
                    <a:pt x="349" y="833"/>
                  </a:lnTo>
                  <a:lnTo>
                    <a:pt x="351" y="827"/>
                  </a:lnTo>
                  <a:lnTo>
                    <a:pt x="351" y="826"/>
                  </a:lnTo>
                  <a:lnTo>
                    <a:pt x="342" y="819"/>
                  </a:lnTo>
                  <a:lnTo>
                    <a:pt x="331" y="811"/>
                  </a:lnTo>
                  <a:lnTo>
                    <a:pt x="314" y="803"/>
                  </a:lnTo>
                  <a:lnTo>
                    <a:pt x="310" y="802"/>
                  </a:lnTo>
                  <a:lnTo>
                    <a:pt x="293" y="794"/>
                  </a:lnTo>
                  <a:lnTo>
                    <a:pt x="280" y="785"/>
                  </a:lnTo>
                  <a:lnTo>
                    <a:pt x="280" y="782"/>
                  </a:lnTo>
                  <a:lnTo>
                    <a:pt x="277" y="771"/>
                  </a:lnTo>
                  <a:lnTo>
                    <a:pt x="276" y="763"/>
                  </a:lnTo>
                  <a:lnTo>
                    <a:pt x="271" y="755"/>
                  </a:lnTo>
                  <a:lnTo>
                    <a:pt x="267" y="740"/>
                  </a:lnTo>
                  <a:lnTo>
                    <a:pt x="266" y="733"/>
                  </a:lnTo>
                  <a:lnTo>
                    <a:pt x="262" y="722"/>
                  </a:lnTo>
                  <a:lnTo>
                    <a:pt x="254" y="713"/>
                  </a:lnTo>
                  <a:lnTo>
                    <a:pt x="246" y="703"/>
                  </a:lnTo>
                  <a:lnTo>
                    <a:pt x="250" y="666"/>
                  </a:lnTo>
                  <a:lnTo>
                    <a:pt x="246" y="651"/>
                  </a:lnTo>
                  <a:lnTo>
                    <a:pt x="251" y="640"/>
                  </a:lnTo>
                  <a:lnTo>
                    <a:pt x="253" y="623"/>
                  </a:lnTo>
                  <a:lnTo>
                    <a:pt x="250" y="612"/>
                  </a:lnTo>
                  <a:lnTo>
                    <a:pt x="239" y="600"/>
                  </a:lnTo>
                  <a:lnTo>
                    <a:pt x="229" y="594"/>
                  </a:lnTo>
                  <a:lnTo>
                    <a:pt x="200" y="595"/>
                  </a:lnTo>
                  <a:lnTo>
                    <a:pt x="182" y="586"/>
                  </a:lnTo>
                  <a:lnTo>
                    <a:pt x="175" y="577"/>
                  </a:lnTo>
                  <a:lnTo>
                    <a:pt x="173" y="568"/>
                  </a:lnTo>
                  <a:lnTo>
                    <a:pt x="170" y="562"/>
                  </a:lnTo>
                  <a:lnTo>
                    <a:pt x="170" y="548"/>
                  </a:lnTo>
                  <a:lnTo>
                    <a:pt x="170" y="536"/>
                  </a:lnTo>
                  <a:lnTo>
                    <a:pt x="161" y="519"/>
                  </a:lnTo>
                  <a:lnTo>
                    <a:pt x="154" y="505"/>
                  </a:lnTo>
                  <a:lnTo>
                    <a:pt x="149" y="479"/>
                  </a:lnTo>
                  <a:lnTo>
                    <a:pt x="142" y="459"/>
                  </a:lnTo>
                  <a:lnTo>
                    <a:pt x="137" y="450"/>
                  </a:lnTo>
                  <a:lnTo>
                    <a:pt x="139" y="450"/>
                  </a:lnTo>
                  <a:lnTo>
                    <a:pt x="139" y="449"/>
                  </a:lnTo>
                  <a:lnTo>
                    <a:pt x="140" y="449"/>
                  </a:lnTo>
                  <a:lnTo>
                    <a:pt x="140" y="447"/>
                  </a:lnTo>
                  <a:lnTo>
                    <a:pt x="139" y="447"/>
                  </a:lnTo>
                  <a:lnTo>
                    <a:pt x="137" y="447"/>
                  </a:lnTo>
                  <a:lnTo>
                    <a:pt x="136" y="447"/>
                  </a:lnTo>
                  <a:lnTo>
                    <a:pt x="135" y="445"/>
                  </a:lnTo>
                  <a:lnTo>
                    <a:pt x="125" y="441"/>
                  </a:lnTo>
                  <a:lnTo>
                    <a:pt x="123" y="439"/>
                  </a:lnTo>
                  <a:lnTo>
                    <a:pt x="114" y="438"/>
                  </a:lnTo>
                  <a:lnTo>
                    <a:pt x="104" y="433"/>
                  </a:lnTo>
                  <a:lnTo>
                    <a:pt x="97" y="430"/>
                  </a:lnTo>
                  <a:lnTo>
                    <a:pt x="86" y="424"/>
                  </a:lnTo>
                  <a:lnTo>
                    <a:pt x="81" y="412"/>
                  </a:lnTo>
                  <a:lnTo>
                    <a:pt x="80" y="404"/>
                  </a:lnTo>
                  <a:lnTo>
                    <a:pt x="69" y="398"/>
                  </a:lnTo>
                  <a:lnTo>
                    <a:pt x="57" y="390"/>
                  </a:lnTo>
                  <a:lnTo>
                    <a:pt x="38" y="394"/>
                  </a:lnTo>
                  <a:lnTo>
                    <a:pt x="38" y="392"/>
                  </a:lnTo>
                  <a:lnTo>
                    <a:pt x="36" y="391"/>
                  </a:lnTo>
                  <a:lnTo>
                    <a:pt x="35" y="391"/>
                  </a:lnTo>
                  <a:lnTo>
                    <a:pt x="30" y="388"/>
                  </a:lnTo>
                  <a:lnTo>
                    <a:pt x="29" y="388"/>
                  </a:lnTo>
                  <a:lnTo>
                    <a:pt x="15" y="378"/>
                  </a:lnTo>
                  <a:lnTo>
                    <a:pt x="11" y="375"/>
                  </a:lnTo>
                  <a:lnTo>
                    <a:pt x="10" y="373"/>
                  </a:lnTo>
                  <a:lnTo>
                    <a:pt x="8" y="371"/>
                  </a:lnTo>
                  <a:lnTo>
                    <a:pt x="6" y="370"/>
                  </a:lnTo>
                  <a:lnTo>
                    <a:pt x="5" y="367"/>
                  </a:lnTo>
                  <a:lnTo>
                    <a:pt x="6" y="365"/>
                  </a:lnTo>
                  <a:lnTo>
                    <a:pt x="8" y="363"/>
                  </a:lnTo>
                  <a:lnTo>
                    <a:pt x="10" y="362"/>
                  </a:lnTo>
                  <a:lnTo>
                    <a:pt x="11" y="361"/>
                  </a:lnTo>
                  <a:lnTo>
                    <a:pt x="15" y="361"/>
                  </a:lnTo>
                  <a:lnTo>
                    <a:pt x="18" y="360"/>
                  </a:lnTo>
                  <a:lnTo>
                    <a:pt x="21" y="360"/>
                  </a:lnTo>
                  <a:lnTo>
                    <a:pt x="22" y="357"/>
                  </a:lnTo>
                  <a:lnTo>
                    <a:pt x="23" y="354"/>
                  </a:lnTo>
                  <a:lnTo>
                    <a:pt x="22" y="353"/>
                  </a:lnTo>
                  <a:lnTo>
                    <a:pt x="19" y="352"/>
                  </a:lnTo>
                  <a:lnTo>
                    <a:pt x="19" y="349"/>
                  </a:lnTo>
                  <a:lnTo>
                    <a:pt x="18" y="348"/>
                  </a:lnTo>
                  <a:lnTo>
                    <a:pt x="18" y="346"/>
                  </a:lnTo>
                  <a:lnTo>
                    <a:pt x="21" y="345"/>
                  </a:lnTo>
                  <a:lnTo>
                    <a:pt x="22" y="343"/>
                  </a:lnTo>
                  <a:lnTo>
                    <a:pt x="25" y="341"/>
                  </a:lnTo>
                  <a:lnTo>
                    <a:pt x="26" y="340"/>
                  </a:lnTo>
                  <a:lnTo>
                    <a:pt x="23" y="337"/>
                  </a:lnTo>
                  <a:lnTo>
                    <a:pt x="21" y="337"/>
                  </a:lnTo>
                  <a:lnTo>
                    <a:pt x="18" y="337"/>
                  </a:lnTo>
                  <a:lnTo>
                    <a:pt x="14" y="337"/>
                  </a:lnTo>
                  <a:lnTo>
                    <a:pt x="11" y="339"/>
                  </a:lnTo>
                  <a:lnTo>
                    <a:pt x="10" y="340"/>
                  </a:lnTo>
                  <a:lnTo>
                    <a:pt x="8" y="341"/>
                  </a:lnTo>
                  <a:lnTo>
                    <a:pt x="5" y="341"/>
                  </a:lnTo>
                  <a:lnTo>
                    <a:pt x="2" y="343"/>
                  </a:lnTo>
                  <a:lnTo>
                    <a:pt x="1" y="341"/>
                  </a:lnTo>
                  <a:lnTo>
                    <a:pt x="0" y="339"/>
                  </a:lnTo>
                  <a:lnTo>
                    <a:pt x="0" y="336"/>
                  </a:lnTo>
                  <a:lnTo>
                    <a:pt x="0" y="335"/>
                  </a:lnTo>
                  <a:lnTo>
                    <a:pt x="0" y="331"/>
                  </a:lnTo>
                  <a:lnTo>
                    <a:pt x="0" y="328"/>
                  </a:lnTo>
                  <a:lnTo>
                    <a:pt x="1" y="324"/>
                  </a:lnTo>
                  <a:lnTo>
                    <a:pt x="4" y="323"/>
                  </a:lnTo>
                  <a:lnTo>
                    <a:pt x="6" y="322"/>
                  </a:lnTo>
                  <a:lnTo>
                    <a:pt x="9" y="322"/>
                  </a:lnTo>
                  <a:lnTo>
                    <a:pt x="11" y="320"/>
                  </a:lnTo>
                  <a:lnTo>
                    <a:pt x="17" y="320"/>
                  </a:lnTo>
                  <a:lnTo>
                    <a:pt x="21" y="320"/>
                  </a:lnTo>
                  <a:lnTo>
                    <a:pt x="22" y="322"/>
                  </a:lnTo>
                  <a:lnTo>
                    <a:pt x="26" y="322"/>
                  </a:lnTo>
                  <a:lnTo>
                    <a:pt x="31" y="323"/>
                  </a:lnTo>
                  <a:lnTo>
                    <a:pt x="35" y="323"/>
                  </a:lnTo>
                  <a:lnTo>
                    <a:pt x="38" y="323"/>
                  </a:lnTo>
                  <a:lnTo>
                    <a:pt x="42" y="323"/>
                  </a:lnTo>
                  <a:lnTo>
                    <a:pt x="46" y="322"/>
                  </a:lnTo>
                  <a:lnTo>
                    <a:pt x="48" y="320"/>
                  </a:lnTo>
                  <a:lnTo>
                    <a:pt x="51" y="319"/>
                  </a:lnTo>
                  <a:lnTo>
                    <a:pt x="53" y="316"/>
                  </a:lnTo>
                  <a:lnTo>
                    <a:pt x="56" y="315"/>
                  </a:lnTo>
                  <a:lnTo>
                    <a:pt x="59" y="314"/>
                  </a:lnTo>
                  <a:lnTo>
                    <a:pt x="61" y="312"/>
                  </a:lnTo>
                  <a:lnTo>
                    <a:pt x="64" y="312"/>
                  </a:lnTo>
                  <a:lnTo>
                    <a:pt x="65" y="314"/>
                  </a:lnTo>
                  <a:lnTo>
                    <a:pt x="66" y="316"/>
                  </a:lnTo>
                  <a:lnTo>
                    <a:pt x="68" y="319"/>
                  </a:lnTo>
                  <a:lnTo>
                    <a:pt x="68" y="322"/>
                  </a:lnTo>
                  <a:lnTo>
                    <a:pt x="69" y="323"/>
                  </a:lnTo>
                  <a:lnTo>
                    <a:pt x="70" y="326"/>
                  </a:lnTo>
                  <a:lnTo>
                    <a:pt x="73" y="327"/>
                  </a:lnTo>
                  <a:lnTo>
                    <a:pt x="74" y="328"/>
                  </a:lnTo>
                  <a:lnTo>
                    <a:pt x="77" y="329"/>
                  </a:lnTo>
                  <a:lnTo>
                    <a:pt x="81" y="329"/>
                  </a:lnTo>
                  <a:lnTo>
                    <a:pt x="82" y="329"/>
                  </a:lnTo>
                  <a:lnTo>
                    <a:pt x="86" y="328"/>
                  </a:lnTo>
                  <a:lnTo>
                    <a:pt x="90" y="328"/>
                  </a:lnTo>
                  <a:lnTo>
                    <a:pt x="93" y="328"/>
                  </a:lnTo>
                  <a:lnTo>
                    <a:pt x="93" y="329"/>
                  </a:lnTo>
                  <a:lnTo>
                    <a:pt x="91" y="329"/>
                  </a:lnTo>
                  <a:lnTo>
                    <a:pt x="93" y="331"/>
                  </a:lnTo>
                  <a:lnTo>
                    <a:pt x="94" y="331"/>
                  </a:lnTo>
                  <a:lnTo>
                    <a:pt x="95" y="331"/>
                  </a:lnTo>
                  <a:lnTo>
                    <a:pt x="97" y="331"/>
                  </a:lnTo>
                  <a:lnTo>
                    <a:pt x="98" y="331"/>
                  </a:lnTo>
                  <a:lnTo>
                    <a:pt x="99" y="331"/>
                  </a:lnTo>
                  <a:lnTo>
                    <a:pt x="99" y="329"/>
                  </a:lnTo>
                  <a:lnTo>
                    <a:pt x="101" y="329"/>
                  </a:lnTo>
                  <a:lnTo>
                    <a:pt x="102" y="328"/>
                  </a:lnTo>
                  <a:lnTo>
                    <a:pt x="103" y="328"/>
                  </a:lnTo>
                  <a:lnTo>
                    <a:pt x="104" y="328"/>
                  </a:lnTo>
                  <a:lnTo>
                    <a:pt x="106" y="328"/>
                  </a:lnTo>
                  <a:lnTo>
                    <a:pt x="107" y="327"/>
                  </a:lnTo>
                  <a:lnTo>
                    <a:pt x="108" y="328"/>
                  </a:lnTo>
                  <a:lnTo>
                    <a:pt x="110" y="328"/>
                  </a:lnTo>
                  <a:lnTo>
                    <a:pt x="110" y="327"/>
                  </a:lnTo>
                  <a:lnTo>
                    <a:pt x="114" y="327"/>
                  </a:lnTo>
                  <a:lnTo>
                    <a:pt x="115" y="326"/>
                  </a:lnTo>
                  <a:lnTo>
                    <a:pt x="116" y="322"/>
                  </a:lnTo>
                  <a:lnTo>
                    <a:pt x="118" y="320"/>
                  </a:lnTo>
                  <a:lnTo>
                    <a:pt x="119" y="320"/>
                  </a:lnTo>
                  <a:lnTo>
                    <a:pt x="120" y="320"/>
                  </a:lnTo>
                  <a:lnTo>
                    <a:pt x="122" y="319"/>
                  </a:lnTo>
                  <a:lnTo>
                    <a:pt x="123" y="319"/>
                  </a:lnTo>
                  <a:lnTo>
                    <a:pt x="123" y="320"/>
                  </a:lnTo>
                  <a:lnTo>
                    <a:pt x="124" y="320"/>
                  </a:lnTo>
                  <a:lnTo>
                    <a:pt x="125" y="322"/>
                  </a:lnTo>
                  <a:lnTo>
                    <a:pt x="127" y="322"/>
                  </a:lnTo>
                  <a:lnTo>
                    <a:pt x="128" y="322"/>
                  </a:lnTo>
                  <a:lnTo>
                    <a:pt x="129" y="320"/>
                  </a:lnTo>
                  <a:lnTo>
                    <a:pt x="131" y="320"/>
                  </a:lnTo>
                  <a:lnTo>
                    <a:pt x="131" y="319"/>
                  </a:lnTo>
                  <a:lnTo>
                    <a:pt x="132" y="318"/>
                  </a:lnTo>
                  <a:lnTo>
                    <a:pt x="132" y="316"/>
                  </a:lnTo>
                  <a:lnTo>
                    <a:pt x="132" y="315"/>
                  </a:lnTo>
                  <a:lnTo>
                    <a:pt x="132" y="314"/>
                  </a:lnTo>
                  <a:lnTo>
                    <a:pt x="131" y="312"/>
                  </a:lnTo>
                  <a:lnTo>
                    <a:pt x="131" y="311"/>
                  </a:lnTo>
                  <a:lnTo>
                    <a:pt x="131" y="310"/>
                  </a:lnTo>
                  <a:lnTo>
                    <a:pt x="131" y="309"/>
                  </a:lnTo>
                  <a:lnTo>
                    <a:pt x="131" y="307"/>
                  </a:lnTo>
                  <a:lnTo>
                    <a:pt x="132" y="307"/>
                  </a:lnTo>
                  <a:lnTo>
                    <a:pt x="133" y="306"/>
                  </a:lnTo>
                  <a:lnTo>
                    <a:pt x="135" y="305"/>
                  </a:lnTo>
                  <a:lnTo>
                    <a:pt x="136" y="305"/>
                  </a:lnTo>
                  <a:lnTo>
                    <a:pt x="136" y="303"/>
                  </a:lnTo>
                  <a:lnTo>
                    <a:pt x="137" y="303"/>
                  </a:lnTo>
                  <a:lnTo>
                    <a:pt x="139" y="302"/>
                  </a:lnTo>
                  <a:lnTo>
                    <a:pt x="140" y="302"/>
                  </a:lnTo>
                  <a:lnTo>
                    <a:pt x="141" y="301"/>
                  </a:lnTo>
                  <a:lnTo>
                    <a:pt x="142" y="299"/>
                  </a:lnTo>
                  <a:lnTo>
                    <a:pt x="142" y="298"/>
                  </a:lnTo>
                  <a:lnTo>
                    <a:pt x="144" y="298"/>
                  </a:lnTo>
                  <a:lnTo>
                    <a:pt x="144" y="297"/>
                  </a:lnTo>
                  <a:lnTo>
                    <a:pt x="145" y="295"/>
                  </a:lnTo>
                  <a:lnTo>
                    <a:pt x="146" y="297"/>
                  </a:lnTo>
                  <a:lnTo>
                    <a:pt x="148" y="295"/>
                  </a:lnTo>
                  <a:lnTo>
                    <a:pt x="149" y="295"/>
                  </a:lnTo>
                  <a:lnTo>
                    <a:pt x="150" y="295"/>
                  </a:lnTo>
                  <a:lnTo>
                    <a:pt x="152" y="295"/>
                  </a:lnTo>
                  <a:lnTo>
                    <a:pt x="153" y="295"/>
                  </a:lnTo>
                  <a:lnTo>
                    <a:pt x="156" y="295"/>
                  </a:lnTo>
                  <a:lnTo>
                    <a:pt x="157" y="295"/>
                  </a:lnTo>
                  <a:lnTo>
                    <a:pt x="158" y="294"/>
                  </a:lnTo>
                  <a:lnTo>
                    <a:pt x="158" y="293"/>
                  </a:lnTo>
                  <a:lnTo>
                    <a:pt x="158" y="291"/>
                  </a:lnTo>
                  <a:lnTo>
                    <a:pt x="158" y="290"/>
                  </a:lnTo>
                  <a:lnTo>
                    <a:pt x="160" y="290"/>
                  </a:lnTo>
                  <a:lnTo>
                    <a:pt x="160" y="289"/>
                  </a:lnTo>
                  <a:lnTo>
                    <a:pt x="160" y="288"/>
                  </a:lnTo>
                  <a:lnTo>
                    <a:pt x="161" y="286"/>
                  </a:lnTo>
                  <a:lnTo>
                    <a:pt x="161" y="285"/>
                  </a:lnTo>
                  <a:lnTo>
                    <a:pt x="162" y="284"/>
                  </a:lnTo>
                  <a:lnTo>
                    <a:pt x="162" y="282"/>
                  </a:lnTo>
                  <a:lnTo>
                    <a:pt x="163" y="281"/>
                  </a:lnTo>
                  <a:lnTo>
                    <a:pt x="162" y="281"/>
                  </a:lnTo>
                  <a:lnTo>
                    <a:pt x="162" y="280"/>
                  </a:lnTo>
                  <a:lnTo>
                    <a:pt x="163" y="278"/>
                  </a:lnTo>
                  <a:lnTo>
                    <a:pt x="163" y="277"/>
                  </a:lnTo>
                  <a:lnTo>
                    <a:pt x="163" y="276"/>
                  </a:lnTo>
                  <a:lnTo>
                    <a:pt x="163" y="274"/>
                  </a:lnTo>
                  <a:lnTo>
                    <a:pt x="163" y="273"/>
                  </a:lnTo>
                  <a:lnTo>
                    <a:pt x="163" y="272"/>
                  </a:lnTo>
                  <a:lnTo>
                    <a:pt x="163" y="271"/>
                  </a:lnTo>
                  <a:lnTo>
                    <a:pt x="163" y="269"/>
                  </a:lnTo>
                  <a:lnTo>
                    <a:pt x="163" y="268"/>
                  </a:lnTo>
                  <a:lnTo>
                    <a:pt x="163" y="267"/>
                  </a:lnTo>
                  <a:lnTo>
                    <a:pt x="163" y="265"/>
                  </a:lnTo>
                  <a:lnTo>
                    <a:pt x="165" y="264"/>
                  </a:lnTo>
                  <a:lnTo>
                    <a:pt x="165" y="263"/>
                  </a:lnTo>
                  <a:lnTo>
                    <a:pt x="165" y="261"/>
                  </a:lnTo>
                  <a:lnTo>
                    <a:pt x="165" y="260"/>
                  </a:lnTo>
                  <a:lnTo>
                    <a:pt x="166" y="259"/>
                  </a:lnTo>
                  <a:lnTo>
                    <a:pt x="167" y="259"/>
                  </a:lnTo>
                  <a:lnTo>
                    <a:pt x="170" y="257"/>
                  </a:lnTo>
                  <a:lnTo>
                    <a:pt x="170" y="259"/>
                  </a:lnTo>
                  <a:lnTo>
                    <a:pt x="171" y="259"/>
                  </a:lnTo>
                  <a:lnTo>
                    <a:pt x="171" y="260"/>
                  </a:lnTo>
                  <a:lnTo>
                    <a:pt x="173" y="260"/>
                  </a:lnTo>
                  <a:lnTo>
                    <a:pt x="174" y="260"/>
                  </a:lnTo>
                  <a:lnTo>
                    <a:pt x="175" y="260"/>
                  </a:lnTo>
                  <a:lnTo>
                    <a:pt x="177" y="260"/>
                  </a:lnTo>
                  <a:lnTo>
                    <a:pt x="178" y="260"/>
                  </a:lnTo>
                  <a:lnTo>
                    <a:pt x="179" y="260"/>
                  </a:lnTo>
                  <a:lnTo>
                    <a:pt x="179" y="259"/>
                  </a:lnTo>
                  <a:lnTo>
                    <a:pt x="180" y="259"/>
                  </a:lnTo>
                  <a:lnTo>
                    <a:pt x="180" y="257"/>
                  </a:lnTo>
                  <a:lnTo>
                    <a:pt x="182" y="257"/>
                  </a:lnTo>
                  <a:lnTo>
                    <a:pt x="183" y="257"/>
                  </a:lnTo>
                  <a:lnTo>
                    <a:pt x="184" y="257"/>
                  </a:lnTo>
                  <a:lnTo>
                    <a:pt x="184" y="256"/>
                  </a:lnTo>
                  <a:lnTo>
                    <a:pt x="186" y="256"/>
                  </a:lnTo>
                  <a:lnTo>
                    <a:pt x="187" y="256"/>
                  </a:lnTo>
                  <a:lnTo>
                    <a:pt x="190" y="256"/>
                  </a:lnTo>
                  <a:lnTo>
                    <a:pt x="191" y="256"/>
                  </a:lnTo>
                  <a:lnTo>
                    <a:pt x="191" y="255"/>
                  </a:lnTo>
                  <a:lnTo>
                    <a:pt x="191" y="254"/>
                  </a:lnTo>
                  <a:lnTo>
                    <a:pt x="191" y="252"/>
                  </a:lnTo>
                  <a:lnTo>
                    <a:pt x="191" y="251"/>
                  </a:lnTo>
                  <a:lnTo>
                    <a:pt x="192" y="250"/>
                  </a:lnTo>
                  <a:lnTo>
                    <a:pt x="194" y="250"/>
                  </a:lnTo>
                  <a:lnTo>
                    <a:pt x="195" y="250"/>
                  </a:lnTo>
                  <a:lnTo>
                    <a:pt x="196" y="248"/>
                  </a:lnTo>
                  <a:lnTo>
                    <a:pt x="197" y="248"/>
                  </a:lnTo>
                  <a:lnTo>
                    <a:pt x="200" y="250"/>
                  </a:lnTo>
                  <a:lnTo>
                    <a:pt x="201" y="250"/>
                  </a:lnTo>
                  <a:lnTo>
                    <a:pt x="201" y="248"/>
                  </a:lnTo>
                  <a:lnTo>
                    <a:pt x="203" y="248"/>
                  </a:lnTo>
                  <a:lnTo>
                    <a:pt x="204" y="250"/>
                  </a:lnTo>
                  <a:lnTo>
                    <a:pt x="205" y="251"/>
                  </a:lnTo>
                  <a:lnTo>
                    <a:pt x="207" y="254"/>
                  </a:lnTo>
                  <a:lnTo>
                    <a:pt x="205" y="254"/>
                  </a:lnTo>
                  <a:lnTo>
                    <a:pt x="205" y="255"/>
                  </a:lnTo>
                  <a:lnTo>
                    <a:pt x="205" y="256"/>
                  </a:lnTo>
                  <a:lnTo>
                    <a:pt x="207" y="259"/>
                  </a:lnTo>
                  <a:lnTo>
                    <a:pt x="208" y="260"/>
                  </a:lnTo>
                  <a:lnTo>
                    <a:pt x="209" y="261"/>
                  </a:lnTo>
                  <a:lnTo>
                    <a:pt x="211" y="263"/>
                  </a:lnTo>
                  <a:lnTo>
                    <a:pt x="212" y="263"/>
                  </a:lnTo>
                  <a:lnTo>
                    <a:pt x="215" y="263"/>
                  </a:lnTo>
                  <a:lnTo>
                    <a:pt x="216" y="263"/>
                  </a:lnTo>
                  <a:lnTo>
                    <a:pt x="217" y="263"/>
                  </a:lnTo>
                  <a:lnTo>
                    <a:pt x="218" y="264"/>
                  </a:lnTo>
                  <a:lnTo>
                    <a:pt x="218" y="265"/>
                  </a:lnTo>
                  <a:lnTo>
                    <a:pt x="220" y="264"/>
                  </a:lnTo>
                  <a:lnTo>
                    <a:pt x="221" y="265"/>
                  </a:lnTo>
                  <a:lnTo>
                    <a:pt x="224" y="265"/>
                  </a:lnTo>
                  <a:lnTo>
                    <a:pt x="228" y="268"/>
                  </a:lnTo>
                  <a:lnTo>
                    <a:pt x="229" y="271"/>
                  </a:lnTo>
                  <a:lnTo>
                    <a:pt x="230" y="274"/>
                  </a:lnTo>
                  <a:lnTo>
                    <a:pt x="232" y="274"/>
                  </a:lnTo>
                  <a:lnTo>
                    <a:pt x="232" y="278"/>
                  </a:lnTo>
                  <a:lnTo>
                    <a:pt x="233" y="281"/>
                  </a:lnTo>
                  <a:lnTo>
                    <a:pt x="233" y="282"/>
                  </a:lnTo>
                  <a:lnTo>
                    <a:pt x="233" y="284"/>
                  </a:lnTo>
                  <a:lnTo>
                    <a:pt x="233" y="285"/>
                  </a:lnTo>
                  <a:lnTo>
                    <a:pt x="234" y="288"/>
                  </a:lnTo>
                  <a:lnTo>
                    <a:pt x="235" y="288"/>
                  </a:lnTo>
                  <a:lnTo>
                    <a:pt x="235" y="289"/>
                  </a:lnTo>
                  <a:lnTo>
                    <a:pt x="237" y="290"/>
                  </a:lnTo>
                  <a:lnTo>
                    <a:pt x="242" y="294"/>
                  </a:lnTo>
                  <a:lnTo>
                    <a:pt x="243" y="295"/>
                  </a:lnTo>
                  <a:lnTo>
                    <a:pt x="245" y="295"/>
                  </a:lnTo>
                  <a:lnTo>
                    <a:pt x="245" y="297"/>
                  </a:lnTo>
                  <a:lnTo>
                    <a:pt x="245" y="299"/>
                  </a:lnTo>
                  <a:lnTo>
                    <a:pt x="245" y="301"/>
                  </a:lnTo>
                  <a:lnTo>
                    <a:pt x="245" y="303"/>
                  </a:lnTo>
                  <a:lnTo>
                    <a:pt x="245" y="305"/>
                  </a:lnTo>
                  <a:lnTo>
                    <a:pt x="246" y="306"/>
                  </a:lnTo>
                  <a:lnTo>
                    <a:pt x="246" y="309"/>
                  </a:lnTo>
                  <a:lnTo>
                    <a:pt x="249" y="311"/>
                  </a:lnTo>
                  <a:lnTo>
                    <a:pt x="250" y="312"/>
                  </a:lnTo>
                  <a:lnTo>
                    <a:pt x="253" y="316"/>
                  </a:lnTo>
                  <a:lnTo>
                    <a:pt x="256" y="320"/>
                  </a:lnTo>
                  <a:lnTo>
                    <a:pt x="260" y="323"/>
                  </a:lnTo>
                  <a:lnTo>
                    <a:pt x="262" y="324"/>
                  </a:lnTo>
                  <a:lnTo>
                    <a:pt x="263" y="324"/>
                  </a:lnTo>
                  <a:lnTo>
                    <a:pt x="264" y="326"/>
                  </a:lnTo>
                  <a:lnTo>
                    <a:pt x="266" y="328"/>
                  </a:lnTo>
                  <a:lnTo>
                    <a:pt x="268" y="329"/>
                  </a:lnTo>
                  <a:lnTo>
                    <a:pt x="270" y="331"/>
                  </a:lnTo>
                  <a:lnTo>
                    <a:pt x="271" y="332"/>
                  </a:lnTo>
                  <a:lnTo>
                    <a:pt x="272" y="332"/>
                  </a:lnTo>
                  <a:lnTo>
                    <a:pt x="272" y="333"/>
                  </a:lnTo>
                  <a:lnTo>
                    <a:pt x="273" y="333"/>
                  </a:lnTo>
                  <a:lnTo>
                    <a:pt x="275" y="333"/>
                  </a:lnTo>
                  <a:lnTo>
                    <a:pt x="275" y="335"/>
                  </a:lnTo>
                  <a:lnTo>
                    <a:pt x="279" y="336"/>
                  </a:lnTo>
                  <a:lnTo>
                    <a:pt x="281" y="336"/>
                  </a:lnTo>
                  <a:lnTo>
                    <a:pt x="284" y="336"/>
                  </a:lnTo>
                  <a:lnTo>
                    <a:pt x="285" y="336"/>
                  </a:lnTo>
                  <a:lnTo>
                    <a:pt x="287" y="335"/>
                  </a:lnTo>
                  <a:lnTo>
                    <a:pt x="290" y="335"/>
                  </a:lnTo>
                  <a:lnTo>
                    <a:pt x="297" y="332"/>
                  </a:lnTo>
                  <a:lnTo>
                    <a:pt x="297" y="331"/>
                  </a:lnTo>
                  <a:lnTo>
                    <a:pt x="297" y="329"/>
                  </a:lnTo>
                  <a:lnTo>
                    <a:pt x="298" y="329"/>
                  </a:lnTo>
                  <a:lnTo>
                    <a:pt x="300" y="328"/>
                  </a:lnTo>
                  <a:lnTo>
                    <a:pt x="304" y="323"/>
                  </a:lnTo>
                  <a:lnTo>
                    <a:pt x="311" y="319"/>
                  </a:lnTo>
                  <a:lnTo>
                    <a:pt x="318" y="315"/>
                  </a:lnTo>
                  <a:lnTo>
                    <a:pt x="327" y="312"/>
                  </a:lnTo>
                  <a:lnTo>
                    <a:pt x="331" y="312"/>
                  </a:lnTo>
                  <a:lnTo>
                    <a:pt x="332" y="312"/>
                  </a:lnTo>
                  <a:lnTo>
                    <a:pt x="336" y="312"/>
                  </a:lnTo>
                  <a:lnTo>
                    <a:pt x="339" y="311"/>
                  </a:lnTo>
                  <a:lnTo>
                    <a:pt x="340" y="310"/>
                  </a:lnTo>
                  <a:lnTo>
                    <a:pt x="346" y="290"/>
                  </a:lnTo>
                  <a:lnTo>
                    <a:pt x="347" y="286"/>
                  </a:lnTo>
                  <a:lnTo>
                    <a:pt x="346" y="280"/>
                  </a:lnTo>
                  <a:lnTo>
                    <a:pt x="351" y="268"/>
                  </a:lnTo>
                  <a:lnTo>
                    <a:pt x="351" y="267"/>
                  </a:lnTo>
                  <a:lnTo>
                    <a:pt x="349" y="265"/>
                  </a:lnTo>
                  <a:lnTo>
                    <a:pt x="349" y="263"/>
                  </a:lnTo>
                  <a:lnTo>
                    <a:pt x="351" y="261"/>
                  </a:lnTo>
                  <a:lnTo>
                    <a:pt x="353" y="260"/>
                  </a:lnTo>
                  <a:lnTo>
                    <a:pt x="353" y="261"/>
                  </a:lnTo>
                  <a:lnTo>
                    <a:pt x="355" y="261"/>
                  </a:lnTo>
                  <a:lnTo>
                    <a:pt x="357" y="259"/>
                  </a:lnTo>
                  <a:lnTo>
                    <a:pt x="360" y="257"/>
                  </a:lnTo>
                  <a:lnTo>
                    <a:pt x="364" y="256"/>
                  </a:lnTo>
                  <a:lnTo>
                    <a:pt x="366" y="255"/>
                  </a:lnTo>
                  <a:lnTo>
                    <a:pt x="369" y="252"/>
                  </a:lnTo>
                  <a:lnTo>
                    <a:pt x="372" y="251"/>
                  </a:lnTo>
                  <a:lnTo>
                    <a:pt x="374" y="248"/>
                  </a:lnTo>
                  <a:lnTo>
                    <a:pt x="374" y="244"/>
                  </a:lnTo>
                  <a:lnTo>
                    <a:pt x="374" y="240"/>
                  </a:lnTo>
                  <a:lnTo>
                    <a:pt x="376" y="237"/>
                  </a:lnTo>
                  <a:lnTo>
                    <a:pt x="376" y="234"/>
                  </a:lnTo>
                  <a:lnTo>
                    <a:pt x="374" y="229"/>
                  </a:lnTo>
                  <a:lnTo>
                    <a:pt x="373" y="226"/>
                  </a:lnTo>
                  <a:lnTo>
                    <a:pt x="370" y="222"/>
                  </a:lnTo>
                  <a:lnTo>
                    <a:pt x="368" y="220"/>
                  </a:lnTo>
                  <a:lnTo>
                    <a:pt x="365" y="218"/>
                  </a:lnTo>
                  <a:lnTo>
                    <a:pt x="361" y="217"/>
                  </a:lnTo>
                  <a:lnTo>
                    <a:pt x="357" y="216"/>
                  </a:lnTo>
                  <a:lnTo>
                    <a:pt x="352" y="216"/>
                  </a:lnTo>
                  <a:lnTo>
                    <a:pt x="348" y="217"/>
                  </a:lnTo>
                  <a:lnTo>
                    <a:pt x="343" y="218"/>
                  </a:lnTo>
                  <a:lnTo>
                    <a:pt x="336" y="221"/>
                  </a:lnTo>
                  <a:lnTo>
                    <a:pt x="332" y="222"/>
                  </a:lnTo>
                  <a:lnTo>
                    <a:pt x="327" y="226"/>
                  </a:lnTo>
                  <a:lnTo>
                    <a:pt x="322" y="227"/>
                  </a:lnTo>
                  <a:lnTo>
                    <a:pt x="317" y="230"/>
                  </a:lnTo>
                  <a:lnTo>
                    <a:pt x="313" y="229"/>
                  </a:lnTo>
                  <a:lnTo>
                    <a:pt x="306" y="230"/>
                  </a:lnTo>
                  <a:lnTo>
                    <a:pt x="301" y="229"/>
                  </a:lnTo>
                  <a:lnTo>
                    <a:pt x="298" y="229"/>
                  </a:lnTo>
                  <a:lnTo>
                    <a:pt x="294" y="227"/>
                  </a:lnTo>
                  <a:lnTo>
                    <a:pt x="290" y="226"/>
                  </a:lnTo>
                  <a:lnTo>
                    <a:pt x="289" y="225"/>
                  </a:lnTo>
                  <a:lnTo>
                    <a:pt x="287" y="222"/>
                  </a:lnTo>
                  <a:lnTo>
                    <a:pt x="284" y="221"/>
                  </a:lnTo>
                  <a:lnTo>
                    <a:pt x="284" y="217"/>
                  </a:lnTo>
                  <a:lnTo>
                    <a:pt x="284" y="209"/>
                  </a:lnTo>
                  <a:lnTo>
                    <a:pt x="283" y="202"/>
                  </a:lnTo>
                  <a:lnTo>
                    <a:pt x="281" y="195"/>
                  </a:lnTo>
                  <a:lnTo>
                    <a:pt x="281" y="192"/>
                  </a:lnTo>
                  <a:lnTo>
                    <a:pt x="280" y="188"/>
                  </a:lnTo>
                  <a:lnTo>
                    <a:pt x="283" y="184"/>
                  </a:lnTo>
                  <a:lnTo>
                    <a:pt x="285" y="179"/>
                  </a:lnTo>
                  <a:lnTo>
                    <a:pt x="290" y="176"/>
                  </a:lnTo>
                  <a:lnTo>
                    <a:pt x="296" y="174"/>
                  </a:lnTo>
                  <a:lnTo>
                    <a:pt x="298" y="167"/>
                  </a:lnTo>
                  <a:lnTo>
                    <a:pt x="297" y="166"/>
                  </a:lnTo>
                  <a:lnTo>
                    <a:pt x="290" y="163"/>
                  </a:lnTo>
                  <a:lnTo>
                    <a:pt x="288" y="162"/>
                  </a:lnTo>
                  <a:lnTo>
                    <a:pt x="287" y="161"/>
                  </a:lnTo>
                  <a:lnTo>
                    <a:pt x="285" y="161"/>
                  </a:lnTo>
                  <a:lnTo>
                    <a:pt x="283" y="161"/>
                  </a:lnTo>
                  <a:lnTo>
                    <a:pt x="283" y="159"/>
                  </a:lnTo>
                  <a:lnTo>
                    <a:pt x="281" y="158"/>
                  </a:lnTo>
                  <a:lnTo>
                    <a:pt x="280" y="157"/>
                  </a:lnTo>
                  <a:lnTo>
                    <a:pt x="279" y="155"/>
                  </a:lnTo>
                  <a:lnTo>
                    <a:pt x="279" y="154"/>
                  </a:lnTo>
                  <a:lnTo>
                    <a:pt x="279" y="151"/>
                  </a:lnTo>
                  <a:lnTo>
                    <a:pt x="279" y="149"/>
                  </a:lnTo>
                  <a:lnTo>
                    <a:pt x="275" y="145"/>
                  </a:lnTo>
                  <a:lnTo>
                    <a:pt x="276" y="145"/>
                  </a:lnTo>
                  <a:lnTo>
                    <a:pt x="277" y="145"/>
                  </a:lnTo>
                  <a:lnTo>
                    <a:pt x="280" y="145"/>
                  </a:lnTo>
                  <a:lnTo>
                    <a:pt x="280" y="144"/>
                  </a:lnTo>
                  <a:lnTo>
                    <a:pt x="280" y="142"/>
                  </a:lnTo>
                  <a:lnTo>
                    <a:pt x="281" y="141"/>
                  </a:lnTo>
                  <a:lnTo>
                    <a:pt x="281" y="140"/>
                  </a:lnTo>
                  <a:lnTo>
                    <a:pt x="283" y="138"/>
                  </a:lnTo>
                  <a:lnTo>
                    <a:pt x="283" y="137"/>
                  </a:lnTo>
                  <a:lnTo>
                    <a:pt x="284" y="136"/>
                  </a:lnTo>
                  <a:lnTo>
                    <a:pt x="284" y="134"/>
                  </a:lnTo>
                  <a:lnTo>
                    <a:pt x="285" y="134"/>
                  </a:lnTo>
                  <a:lnTo>
                    <a:pt x="287" y="132"/>
                  </a:lnTo>
                  <a:lnTo>
                    <a:pt x="287" y="130"/>
                  </a:lnTo>
                  <a:lnTo>
                    <a:pt x="287" y="129"/>
                  </a:lnTo>
                  <a:lnTo>
                    <a:pt x="287" y="128"/>
                  </a:lnTo>
                  <a:lnTo>
                    <a:pt x="288" y="128"/>
                  </a:lnTo>
                  <a:lnTo>
                    <a:pt x="288" y="127"/>
                  </a:lnTo>
                  <a:lnTo>
                    <a:pt x="288" y="125"/>
                  </a:lnTo>
                  <a:lnTo>
                    <a:pt x="288" y="124"/>
                  </a:lnTo>
                  <a:lnTo>
                    <a:pt x="288" y="123"/>
                  </a:lnTo>
                  <a:lnTo>
                    <a:pt x="289" y="121"/>
                  </a:lnTo>
                  <a:lnTo>
                    <a:pt x="289" y="120"/>
                  </a:lnTo>
                  <a:lnTo>
                    <a:pt x="290" y="119"/>
                  </a:lnTo>
                  <a:lnTo>
                    <a:pt x="290" y="117"/>
                  </a:lnTo>
                  <a:lnTo>
                    <a:pt x="292" y="116"/>
                  </a:lnTo>
                  <a:lnTo>
                    <a:pt x="292" y="115"/>
                  </a:lnTo>
                  <a:lnTo>
                    <a:pt x="292" y="113"/>
                  </a:lnTo>
                  <a:lnTo>
                    <a:pt x="293" y="112"/>
                  </a:lnTo>
                  <a:lnTo>
                    <a:pt x="293" y="111"/>
                  </a:lnTo>
                  <a:lnTo>
                    <a:pt x="294" y="110"/>
                  </a:lnTo>
                  <a:lnTo>
                    <a:pt x="294" y="108"/>
                  </a:lnTo>
                  <a:lnTo>
                    <a:pt x="294" y="107"/>
                  </a:lnTo>
                  <a:lnTo>
                    <a:pt x="296" y="107"/>
                  </a:lnTo>
                  <a:lnTo>
                    <a:pt x="296" y="106"/>
                  </a:lnTo>
                  <a:lnTo>
                    <a:pt x="296" y="104"/>
                  </a:lnTo>
                  <a:lnTo>
                    <a:pt x="297" y="104"/>
                  </a:lnTo>
                  <a:lnTo>
                    <a:pt x="298" y="103"/>
                  </a:lnTo>
                  <a:lnTo>
                    <a:pt x="300" y="103"/>
                  </a:lnTo>
                  <a:lnTo>
                    <a:pt x="301" y="103"/>
                  </a:lnTo>
                  <a:lnTo>
                    <a:pt x="302" y="102"/>
                  </a:lnTo>
                  <a:lnTo>
                    <a:pt x="304" y="102"/>
                  </a:lnTo>
                  <a:lnTo>
                    <a:pt x="304" y="100"/>
                  </a:lnTo>
                  <a:lnTo>
                    <a:pt x="305" y="100"/>
                  </a:lnTo>
                  <a:lnTo>
                    <a:pt x="306" y="99"/>
                  </a:lnTo>
                  <a:lnTo>
                    <a:pt x="308" y="99"/>
                  </a:lnTo>
                  <a:lnTo>
                    <a:pt x="309" y="100"/>
                  </a:lnTo>
                  <a:lnTo>
                    <a:pt x="310" y="102"/>
                  </a:lnTo>
                  <a:lnTo>
                    <a:pt x="311" y="103"/>
                  </a:lnTo>
                  <a:lnTo>
                    <a:pt x="313" y="104"/>
                  </a:lnTo>
                  <a:lnTo>
                    <a:pt x="314" y="104"/>
                  </a:lnTo>
                  <a:lnTo>
                    <a:pt x="314" y="106"/>
                  </a:lnTo>
                  <a:lnTo>
                    <a:pt x="315" y="107"/>
                  </a:lnTo>
                  <a:lnTo>
                    <a:pt x="317" y="108"/>
                  </a:lnTo>
                  <a:lnTo>
                    <a:pt x="318" y="110"/>
                  </a:lnTo>
                  <a:lnTo>
                    <a:pt x="319" y="110"/>
                  </a:lnTo>
                  <a:lnTo>
                    <a:pt x="322" y="108"/>
                  </a:lnTo>
                  <a:lnTo>
                    <a:pt x="323" y="108"/>
                  </a:lnTo>
                  <a:lnTo>
                    <a:pt x="325" y="108"/>
                  </a:lnTo>
                  <a:lnTo>
                    <a:pt x="326" y="107"/>
                  </a:lnTo>
                  <a:lnTo>
                    <a:pt x="327" y="107"/>
                  </a:lnTo>
                  <a:lnTo>
                    <a:pt x="328" y="106"/>
                  </a:lnTo>
                  <a:lnTo>
                    <a:pt x="330" y="106"/>
                  </a:lnTo>
                  <a:lnTo>
                    <a:pt x="331" y="106"/>
                  </a:lnTo>
                  <a:lnTo>
                    <a:pt x="334" y="104"/>
                  </a:lnTo>
                  <a:lnTo>
                    <a:pt x="334" y="103"/>
                  </a:lnTo>
                  <a:lnTo>
                    <a:pt x="334" y="102"/>
                  </a:lnTo>
                  <a:lnTo>
                    <a:pt x="334" y="100"/>
                  </a:lnTo>
                  <a:lnTo>
                    <a:pt x="334" y="99"/>
                  </a:lnTo>
                  <a:lnTo>
                    <a:pt x="334" y="98"/>
                  </a:lnTo>
                  <a:lnTo>
                    <a:pt x="332" y="95"/>
                  </a:lnTo>
                  <a:lnTo>
                    <a:pt x="332" y="94"/>
                  </a:lnTo>
                  <a:lnTo>
                    <a:pt x="332" y="93"/>
                  </a:lnTo>
                  <a:lnTo>
                    <a:pt x="331" y="93"/>
                  </a:lnTo>
                  <a:lnTo>
                    <a:pt x="331" y="91"/>
                  </a:lnTo>
                  <a:lnTo>
                    <a:pt x="330" y="91"/>
                  </a:lnTo>
                  <a:lnTo>
                    <a:pt x="328" y="91"/>
                  </a:lnTo>
                  <a:lnTo>
                    <a:pt x="327" y="91"/>
                  </a:lnTo>
                  <a:lnTo>
                    <a:pt x="327" y="90"/>
                  </a:lnTo>
                  <a:lnTo>
                    <a:pt x="326" y="90"/>
                  </a:lnTo>
                  <a:lnTo>
                    <a:pt x="325" y="90"/>
                  </a:lnTo>
                  <a:lnTo>
                    <a:pt x="323" y="89"/>
                  </a:lnTo>
                  <a:lnTo>
                    <a:pt x="322" y="89"/>
                  </a:lnTo>
                  <a:lnTo>
                    <a:pt x="321" y="87"/>
                  </a:lnTo>
                  <a:lnTo>
                    <a:pt x="321" y="86"/>
                  </a:lnTo>
                  <a:lnTo>
                    <a:pt x="319" y="86"/>
                  </a:lnTo>
                  <a:lnTo>
                    <a:pt x="319" y="85"/>
                  </a:lnTo>
                  <a:lnTo>
                    <a:pt x="318" y="83"/>
                  </a:lnTo>
                  <a:lnTo>
                    <a:pt x="317" y="83"/>
                  </a:lnTo>
                  <a:lnTo>
                    <a:pt x="315" y="82"/>
                  </a:lnTo>
                  <a:lnTo>
                    <a:pt x="315" y="81"/>
                  </a:lnTo>
                  <a:lnTo>
                    <a:pt x="314" y="79"/>
                  </a:lnTo>
                  <a:lnTo>
                    <a:pt x="313" y="78"/>
                  </a:lnTo>
                  <a:lnTo>
                    <a:pt x="313" y="77"/>
                  </a:lnTo>
                  <a:lnTo>
                    <a:pt x="313" y="76"/>
                  </a:lnTo>
                  <a:lnTo>
                    <a:pt x="313" y="74"/>
                  </a:lnTo>
                  <a:lnTo>
                    <a:pt x="313" y="73"/>
                  </a:lnTo>
                  <a:lnTo>
                    <a:pt x="311" y="73"/>
                  </a:lnTo>
                  <a:lnTo>
                    <a:pt x="311" y="72"/>
                  </a:lnTo>
                  <a:lnTo>
                    <a:pt x="311" y="70"/>
                  </a:lnTo>
                  <a:lnTo>
                    <a:pt x="311" y="69"/>
                  </a:lnTo>
                  <a:lnTo>
                    <a:pt x="311" y="68"/>
                  </a:lnTo>
                  <a:lnTo>
                    <a:pt x="313" y="65"/>
                  </a:lnTo>
                  <a:lnTo>
                    <a:pt x="313" y="64"/>
                  </a:lnTo>
                  <a:lnTo>
                    <a:pt x="313" y="62"/>
                  </a:lnTo>
                  <a:lnTo>
                    <a:pt x="314" y="61"/>
                  </a:lnTo>
                  <a:lnTo>
                    <a:pt x="315" y="60"/>
                  </a:lnTo>
                  <a:lnTo>
                    <a:pt x="317" y="58"/>
                  </a:lnTo>
                  <a:lnTo>
                    <a:pt x="318" y="57"/>
                  </a:lnTo>
                  <a:lnTo>
                    <a:pt x="318" y="56"/>
                  </a:lnTo>
                  <a:lnTo>
                    <a:pt x="319" y="55"/>
                  </a:lnTo>
                  <a:lnTo>
                    <a:pt x="321" y="53"/>
                  </a:lnTo>
                  <a:lnTo>
                    <a:pt x="322" y="52"/>
                  </a:lnTo>
                  <a:lnTo>
                    <a:pt x="323" y="51"/>
                  </a:lnTo>
                  <a:lnTo>
                    <a:pt x="325" y="51"/>
                  </a:lnTo>
                  <a:lnTo>
                    <a:pt x="325" y="49"/>
                  </a:lnTo>
                  <a:lnTo>
                    <a:pt x="326" y="49"/>
                  </a:lnTo>
                  <a:lnTo>
                    <a:pt x="326" y="48"/>
                  </a:lnTo>
                  <a:lnTo>
                    <a:pt x="327" y="47"/>
                  </a:lnTo>
                  <a:lnTo>
                    <a:pt x="328" y="45"/>
                  </a:lnTo>
                  <a:lnTo>
                    <a:pt x="328" y="44"/>
                  </a:lnTo>
                  <a:lnTo>
                    <a:pt x="330" y="44"/>
                  </a:lnTo>
                  <a:lnTo>
                    <a:pt x="330" y="43"/>
                  </a:lnTo>
                  <a:lnTo>
                    <a:pt x="331" y="43"/>
                  </a:lnTo>
                  <a:lnTo>
                    <a:pt x="331" y="41"/>
                  </a:lnTo>
                  <a:lnTo>
                    <a:pt x="332" y="41"/>
                  </a:lnTo>
                  <a:lnTo>
                    <a:pt x="334" y="40"/>
                  </a:lnTo>
                  <a:lnTo>
                    <a:pt x="335" y="40"/>
                  </a:lnTo>
                  <a:lnTo>
                    <a:pt x="336" y="40"/>
                  </a:lnTo>
                  <a:lnTo>
                    <a:pt x="336" y="39"/>
                  </a:lnTo>
                  <a:lnTo>
                    <a:pt x="338" y="39"/>
                  </a:lnTo>
                  <a:lnTo>
                    <a:pt x="338" y="38"/>
                  </a:lnTo>
                  <a:lnTo>
                    <a:pt x="338" y="36"/>
                  </a:lnTo>
                  <a:lnTo>
                    <a:pt x="339" y="35"/>
                  </a:lnTo>
                  <a:lnTo>
                    <a:pt x="339" y="34"/>
                  </a:lnTo>
                  <a:lnTo>
                    <a:pt x="339" y="32"/>
                  </a:lnTo>
                  <a:lnTo>
                    <a:pt x="339" y="31"/>
                  </a:lnTo>
                  <a:lnTo>
                    <a:pt x="339" y="30"/>
                  </a:lnTo>
                  <a:lnTo>
                    <a:pt x="338" y="28"/>
                  </a:lnTo>
                  <a:lnTo>
                    <a:pt x="338" y="27"/>
                  </a:lnTo>
                  <a:lnTo>
                    <a:pt x="336" y="24"/>
                  </a:lnTo>
                  <a:lnTo>
                    <a:pt x="335" y="23"/>
                  </a:lnTo>
                  <a:lnTo>
                    <a:pt x="335" y="22"/>
                  </a:lnTo>
                  <a:lnTo>
                    <a:pt x="334" y="21"/>
                  </a:lnTo>
                  <a:lnTo>
                    <a:pt x="334" y="19"/>
                  </a:lnTo>
                  <a:lnTo>
                    <a:pt x="332" y="18"/>
                  </a:lnTo>
                  <a:lnTo>
                    <a:pt x="332" y="17"/>
                  </a:lnTo>
                  <a:lnTo>
                    <a:pt x="331" y="15"/>
                  </a:lnTo>
                  <a:lnTo>
                    <a:pt x="331" y="14"/>
                  </a:lnTo>
                  <a:lnTo>
                    <a:pt x="330" y="13"/>
                  </a:lnTo>
                  <a:lnTo>
                    <a:pt x="330" y="11"/>
                  </a:lnTo>
                  <a:lnTo>
                    <a:pt x="330" y="10"/>
                  </a:lnTo>
                  <a:lnTo>
                    <a:pt x="328" y="10"/>
                  </a:lnTo>
                  <a:lnTo>
                    <a:pt x="328" y="9"/>
                  </a:lnTo>
                  <a:lnTo>
                    <a:pt x="328" y="7"/>
                  </a:lnTo>
                  <a:lnTo>
                    <a:pt x="328" y="6"/>
                  </a:lnTo>
                  <a:lnTo>
                    <a:pt x="328" y="5"/>
                  </a:lnTo>
                  <a:lnTo>
                    <a:pt x="328" y="4"/>
                  </a:lnTo>
                  <a:lnTo>
                    <a:pt x="328" y="2"/>
                  </a:lnTo>
                  <a:lnTo>
                    <a:pt x="330" y="1"/>
                  </a:lnTo>
                  <a:lnTo>
                    <a:pt x="330" y="0"/>
                  </a:lnTo>
                  <a:lnTo>
                    <a:pt x="331" y="0"/>
                  </a:lnTo>
                  <a:lnTo>
                    <a:pt x="332" y="0"/>
                  </a:lnTo>
                  <a:lnTo>
                    <a:pt x="332" y="1"/>
                  </a:lnTo>
                  <a:lnTo>
                    <a:pt x="334" y="1"/>
                  </a:lnTo>
                  <a:lnTo>
                    <a:pt x="334" y="2"/>
                  </a:lnTo>
                  <a:lnTo>
                    <a:pt x="332" y="2"/>
                  </a:lnTo>
                  <a:lnTo>
                    <a:pt x="331" y="4"/>
                  </a:lnTo>
                  <a:lnTo>
                    <a:pt x="331" y="5"/>
                  </a:lnTo>
                  <a:lnTo>
                    <a:pt x="332" y="5"/>
                  </a:lnTo>
                  <a:lnTo>
                    <a:pt x="334" y="5"/>
                  </a:lnTo>
                  <a:lnTo>
                    <a:pt x="335" y="6"/>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25">
              <a:extLst>
                <a:ext uri="{FF2B5EF4-FFF2-40B4-BE49-F238E27FC236}">
                  <a16:creationId xmlns:a16="http://schemas.microsoft.com/office/drawing/2014/main" id="{0018E36B-B5AE-494D-9F1D-221EB19D232A}"/>
                </a:ext>
              </a:extLst>
            </p:cNvPr>
            <p:cNvSpPr>
              <a:spLocks/>
            </p:cNvSpPr>
            <p:nvPr/>
          </p:nvSpPr>
          <p:spPr bwMode="auto">
            <a:xfrm>
              <a:off x="2186" y="3156"/>
              <a:ext cx="1067" cy="748"/>
            </a:xfrm>
            <a:custGeom>
              <a:avLst/>
              <a:gdLst>
                <a:gd name="T0" fmla="*/ 361 w 1067"/>
                <a:gd name="T1" fmla="*/ 690 h 748"/>
                <a:gd name="T2" fmla="*/ 395 w 1067"/>
                <a:gd name="T3" fmla="*/ 665 h 748"/>
                <a:gd name="T4" fmla="*/ 418 w 1067"/>
                <a:gd name="T5" fmla="*/ 634 h 748"/>
                <a:gd name="T6" fmla="*/ 456 w 1067"/>
                <a:gd name="T7" fmla="*/ 607 h 748"/>
                <a:gd name="T8" fmla="*/ 440 w 1067"/>
                <a:gd name="T9" fmla="*/ 567 h 748"/>
                <a:gd name="T10" fmla="*/ 403 w 1067"/>
                <a:gd name="T11" fmla="*/ 530 h 748"/>
                <a:gd name="T12" fmla="*/ 355 w 1067"/>
                <a:gd name="T13" fmla="*/ 520 h 748"/>
                <a:gd name="T14" fmla="*/ 356 w 1067"/>
                <a:gd name="T15" fmla="*/ 500 h 748"/>
                <a:gd name="T16" fmla="*/ 355 w 1067"/>
                <a:gd name="T17" fmla="*/ 453 h 748"/>
                <a:gd name="T18" fmla="*/ 347 w 1067"/>
                <a:gd name="T19" fmla="*/ 418 h 748"/>
                <a:gd name="T20" fmla="*/ 322 w 1067"/>
                <a:gd name="T21" fmla="*/ 385 h 748"/>
                <a:gd name="T22" fmla="*/ 270 w 1067"/>
                <a:gd name="T23" fmla="*/ 397 h 748"/>
                <a:gd name="T24" fmla="*/ 228 w 1067"/>
                <a:gd name="T25" fmla="*/ 369 h 748"/>
                <a:gd name="T26" fmla="*/ 241 w 1067"/>
                <a:gd name="T27" fmla="*/ 322 h 748"/>
                <a:gd name="T28" fmla="*/ 221 w 1067"/>
                <a:gd name="T29" fmla="*/ 282 h 748"/>
                <a:gd name="T30" fmla="*/ 221 w 1067"/>
                <a:gd name="T31" fmla="*/ 234 h 748"/>
                <a:gd name="T32" fmla="*/ 179 w 1067"/>
                <a:gd name="T33" fmla="*/ 219 h 748"/>
                <a:gd name="T34" fmla="*/ 147 w 1067"/>
                <a:gd name="T35" fmla="*/ 182 h 748"/>
                <a:gd name="T36" fmla="*/ 76 w 1067"/>
                <a:gd name="T37" fmla="*/ 130 h 748"/>
                <a:gd name="T38" fmla="*/ 14 w 1067"/>
                <a:gd name="T39" fmla="*/ 102 h 748"/>
                <a:gd name="T40" fmla="*/ 55 w 1067"/>
                <a:gd name="T41" fmla="*/ 29 h 748"/>
                <a:gd name="T42" fmla="*/ 93 w 1067"/>
                <a:gd name="T43" fmla="*/ 7 h 748"/>
                <a:gd name="T44" fmla="*/ 113 w 1067"/>
                <a:gd name="T45" fmla="*/ 14 h 748"/>
                <a:gd name="T46" fmla="*/ 98 w 1067"/>
                <a:gd name="T47" fmla="*/ 59 h 748"/>
                <a:gd name="T48" fmla="*/ 106 w 1067"/>
                <a:gd name="T49" fmla="*/ 93 h 748"/>
                <a:gd name="T50" fmla="*/ 134 w 1067"/>
                <a:gd name="T51" fmla="*/ 106 h 748"/>
                <a:gd name="T52" fmla="*/ 137 w 1067"/>
                <a:gd name="T53" fmla="*/ 140 h 748"/>
                <a:gd name="T54" fmla="*/ 164 w 1067"/>
                <a:gd name="T55" fmla="*/ 157 h 748"/>
                <a:gd name="T56" fmla="*/ 192 w 1067"/>
                <a:gd name="T57" fmla="*/ 160 h 748"/>
                <a:gd name="T58" fmla="*/ 215 w 1067"/>
                <a:gd name="T59" fmla="*/ 156 h 748"/>
                <a:gd name="T60" fmla="*/ 237 w 1067"/>
                <a:gd name="T61" fmla="*/ 178 h 748"/>
                <a:gd name="T62" fmla="*/ 263 w 1067"/>
                <a:gd name="T63" fmla="*/ 196 h 748"/>
                <a:gd name="T64" fmla="*/ 291 w 1067"/>
                <a:gd name="T65" fmla="*/ 208 h 748"/>
                <a:gd name="T66" fmla="*/ 313 w 1067"/>
                <a:gd name="T67" fmla="*/ 221 h 748"/>
                <a:gd name="T68" fmla="*/ 346 w 1067"/>
                <a:gd name="T69" fmla="*/ 219 h 748"/>
                <a:gd name="T70" fmla="*/ 377 w 1067"/>
                <a:gd name="T71" fmla="*/ 216 h 748"/>
                <a:gd name="T72" fmla="*/ 402 w 1067"/>
                <a:gd name="T73" fmla="*/ 221 h 748"/>
                <a:gd name="T74" fmla="*/ 406 w 1067"/>
                <a:gd name="T75" fmla="*/ 246 h 748"/>
                <a:gd name="T76" fmla="*/ 435 w 1067"/>
                <a:gd name="T77" fmla="*/ 258 h 748"/>
                <a:gd name="T78" fmla="*/ 452 w 1067"/>
                <a:gd name="T79" fmla="*/ 233 h 748"/>
                <a:gd name="T80" fmla="*/ 488 w 1067"/>
                <a:gd name="T81" fmla="*/ 224 h 748"/>
                <a:gd name="T82" fmla="*/ 509 w 1067"/>
                <a:gd name="T83" fmla="*/ 228 h 748"/>
                <a:gd name="T84" fmla="*/ 537 w 1067"/>
                <a:gd name="T85" fmla="*/ 244 h 748"/>
                <a:gd name="T86" fmla="*/ 567 w 1067"/>
                <a:gd name="T87" fmla="*/ 227 h 748"/>
                <a:gd name="T88" fmla="*/ 602 w 1067"/>
                <a:gd name="T89" fmla="*/ 228 h 748"/>
                <a:gd name="T90" fmla="*/ 602 w 1067"/>
                <a:gd name="T91" fmla="*/ 257 h 748"/>
                <a:gd name="T92" fmla="*/ 614 w 1067"/>
                <a:gd name="T93" fmla="*/ 301 h 748"/>
                <a:gd name="T94" fmla="*/ 640 w 1067"/>
                <a:gd name="T95" fmla="*/ 340 h 748"/>
                <a:gd name="T96" fmla="*/ 727 w 1067"/>
                <a:gd name="T97" fmla="*/ 321 h 748"/>
                <a:gd name="T98" fmla="*/ 783 w 1067"/>
                <a:gd name="T99" fmla="*/ 317 h 748"/>
                <a:gd name="T100" fmla="*/ 834 w 1067"/>
                <a:gd name="T101" fmla="*/ 336 h 748"/>
                <a:gd name="T102" fmla="*/ 891 w 1067"/>
                <a:gd name="T103" fmla="*/ 339 h 748"/>
                <a:gd name="T104" fmla="*/ 917 w 1067"/>
                <a:gd name="T105" fmla="*/ 336 h 748"/>
                <a:gd name="T106" fmla="*/ 989 w 1067"/>
                <a:gd name="T107" fmla="*/ 335 h 748"/>
                <a:gd name="T108" fmla="*/ 1067 w 1067"/>
                <a:gd name="T109" fmla="*/ 484 h 748"/>
                <a:gd name="T110" fmla="*/ 988 w 1067"/>
                <a:gd name="T111" fmla="*/ 549 h 748"/>
                <a:gd name="T112" fmla="*/ 921 w 1067"/>
                <a:gd name="T113" fmla="*/ 568 h 748"/>
                <a:gd name="T114" fmla="*/ 862 w 1067"/>
                <a:gd name="T115" fmla="*/ 604 h 748"/>
                <a:gd name="T116" fmla="*/ 769 w 1067"/>
                <a:gd name="T117" fmla="*/ 640 h 748"/>
                <a:gd name="T118" fmla="*/ 655 w 1067"/>
                <a:gd name="T119" fmla="*/ 655 h 748"/>
                <a:gd name="T120" fmla="*/ 574 w 1067"/>
                <a:gd name="T121" fmla="*/ 702 h 748"/>
                <a:gd name="T122" fmla="*/ 475 w 1067"/>
                <a:gd name="T123" fmla="*/ 725 h 748"/>
                <a:gd name="T124" fmla="*/ 413 w 1067"/>
                <a:gd name="T125" fmla="*/ 74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8">
                  <a:moveTo>
                    <a:pt x="373" y="748"/>
                  </a:moveTo>
                  <a:lnTo>
                    <a:pt x="372" y="748"/>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1"/>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5" y="698"/>
                  </a:lnTo>
                  <a:lnTo>
                    <a:pt x="364" y="698"/>
                  </a:lnTo>
                  <a:lnTo>
                    <a:pt x="363" y="698"/>
                  </a:lnTo>
                  <a:lnTo>
                    <a:pt x="363" y="696"/>
                  </a:lnTo>
                  <a:lnTo>
                    <a:pt x="361" y="696"/>
                  </a:lnTo>
                  <a:lnTo>
                    <a:pt x="360" y="695"/>
                  </a:lnTo>
                  <a:lnTo>
                    <a:pt x="360" y="694"/>
                  </a:lnTo>
                  <a:lnTo>
                    <a:pt x="360" y="693"/>
                  </a:lnTo>
                  <a:lnTo>
                    <a:pt x="361" y="691"/>
                  </a:lnTo>
                  <a:lnTo>
                    <a:pt x="361" y="690"/>
                  </a:lnTo>
                  <a:lnTo>
                    <a:pt x="363" y="689"/>
                  </a:lnTo>
                  <a:lnTo>
                    <a:pt x="361" y="689"/>
                  </a:lnTo>
                  <a:lnTo>
                    <a:pt x="361" y="687"/>
                  </a:lnTo>
                  <a:lnTo>
                    <a:pt x="360" y="686"/>
                  </a:lnTo>
                  <a:lnTo>
                    <a:pt x="359" y="686"/>
                  </a:lnTo>
                  <a:lnTo>
                    <a:pt x="357" y="686"/>
                  </a:lnTo>
                  <a:lnTo>
                    <a:pt x="357" y="685"/>
                  </a:lnTo>
                  <a:lnTo>
                    <a:pt x="356" y="685"/>
                  </a:lnTo>
                  <a:lnTo>
                    <a:pt x="356" y="683"/>
                  </a:lnTo>
                  <a:lnTo>
                    <a:pt x="355" y="683"/>
                  </a:lnTo>
                  <a:lnTo>
                    <a:pt x="355" y="682"/>
                  </a:lnTo>
                  <a:lnTo>
                    <a:pt x="354" y="681"/>
                  </a:lnTo>
                  <a:lnTo>
                    <a:pt x="352" y="679"/>
                  </a:lnTo>
                  <a:lnTo>
                    <a:pt x="352" y="678"/>
                  </a:lnTo>
                  <a:lnTo>
                    <a:pt x="354" y="678"/>
                  </a:lnTo>
                  <a:lnTo>
                    <a:pt x="354" y="677"/>
                  </a:lnTo>
                  <a:lnTo>
                    <a:pt x="354" y="676"/>
                  </a:lnTo>
                  <a:lnTo>
                    <a:pt x="354" y="674"/>
                  </a:lnTo>
                  <a:lnTo>
                    <a:pt x="352" y="673"/>
                  </a:lnTo>
                  <a:lnTo>
                    <a:pt x="352" y="672"/>
                  </a:lnTo>
                  <a:lnTo>
                    <a:pt x="354" y="672"/>
                  </a:lnTo>
                  <a:lnTo>
                    <a:pt x="355" y="672"/>
                  </a:lnTo>
                  <a:lnTo>
                    <a:pt x="356" y="672"/>
                  </a:lnTo>
                  <a:lnTo>
                    <a:pt x="357" y="673"/>
                  </a:lnTo>
                  <a:lnTo>
                    <a:pt x="359" y="673"/>
                  </a:lnTo>
                  <a:lnTo>
                    <a:pt x="360" y="673"/>
                  </a:lnTo>
                  <a:lnTo>
                    <a:pt x="360" y="674"/>
                  </a:lnTo>
                  <a:lnTo>
                    <a:pt x="364" y="674"/>
                  </a:lnTo>
                  <a:lnTo>
                    <a:pt x="365" y="674"/>
                  </a:lnTo>
                  <a:lnTo>
                    <a:pt x="367" y="674"/>
                  </a:lnTo>
                  <a:lnTo>
                    <a:pt x="368" y="674"/>
                  </a:lnTo>
                  <a:lnTo>
                    <a:pt x="369" y="674"/>
                  </a:lnTo>
                  <a:lnTo>
                    <a:pt x="371" y="676"/>
                  </a:lnTo>
                  <a:lnTo>
                    <a:pt x="372" y="674"/>
                  </a:lnTo>
                  <a:lnTo>
                    <a:pt x="373" y="674"/>
                  </a:lnTo>
                  <a:lnTo>
                    <a:pt x="376" y="674"/>
                  </a:lnTo>
                  <a:lnTo>
                    <a:pt x="376" y="673"/>
                  </a:lnTo>
                  <a:lnTo>
                    <a:pt x="377" y="673"/>
                  </a:lnTo>
                  <a:lnTo>
                    <a:pt x="378"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5" y="670"/>
                  </a:lnTo>
                  <a:lnTo>
                    <a:pt x="395" y="669"/>
                  </a:lnTo>
                  <a:lnTo>
                    <a:pt x="395" y="668"/>
                  </a:lnTo>
                  <a:lnTo>
                    <a:pt x="395" y="665"/>
                  </a:lnTo>
                  <a:lnTo>
                    <a:pt x="398" y="665"/>
                  </a:lnTo>
                  <a:lnTo>
                    <a:pt x="399" y="665"/>
                  </a:lnTo>
                  <a:lnTo>
                    <a:pt x="399"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9"/>
                  </a:lnTo>
                  <a:lnTo>
                    <a:pt x="410" y="659"/>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6" y="634"/>
                  </a:lnTo>
                  <a:lnTo>
                    <a:pt x="418" y="634"/>
                  </a:lnTo>
                  <a:lnTo>
                    <a:pt x="419" y="634"/>
                  </a:lnTo>
                  <a:lnTo>
                    <a:pt x="420" y="634"/>
                  </a:lnTo>
                  <a:lnTo>
                    <a:pt x="422" y="634"/>
                  </a:lnTo>
                  <a:lnTo>
                    <a:pt x="424" y="634"/>
                  </a:lnTo>
                  <a:lnTo>
                    <a:pt x="426" y="634"/>
                  </a:lnTo>
                  <a:lnTo>
                    <a:pt x="430" y="634"/>
                  </a:lnTo>
                  <a:lnTo>
                    <a:pt x="431" y="632"/>
                  </a:lnTo>
                  <a:lnTo>
                    <a:pt x="432" y="632"/>
                  </a:lnTo>
                  <a:lnTo>
                    <a:pt x="433" y="632"/>
                  </a:lnTo>
                  <a:lnTo>
                    <a:pt x="435" y="632"/>
                  </a:lnTo>
                  <a:lnTo>
                    <a:pt x="435" y="631"/>
                  </a:lnTo>
                  <a:lnTo>
                    <a:pt x="436" y="631"/>
                  </a:lnTo>
                  <a:lnTo>
                    <a:pt x="437" y="631"/>
                  </a:lnTo>
                  <a:lnTo>
                    <a:pt x="439" y="631"/>
                  </a:lnTo>
                  <a:lnTo>
                    <a:pt x="441" y="631"/>
                  </a:lnTo>
                  <a:lnTo>
                    <a:pt x="444" y="632"/>
                  </a:lnTo>
                  <a:lnTo>
                    <a:pt x="444" y="634"/>
                  </a:lnTo>
                  <a:lnTo>
                    <a:pt x="445" y="632"/>
                  </a:lnTo>
                  <a:lnTo>
                    <a:pt x="447" y="631"/>
                  </a:lnTo>
                  <a:lnTo>
                    <a:pt x="448" y="631"/>
                  </a:lnTo>
                  <a:lnTo>
                    <a:pt x="449" y="631"/>
                  </a:lnTo>
                  <a:lnTo>
                    <a:pt x="450" y="631"/>
                  </a:lnTo>
                  <a:lnTo>
                    <a:pt x="452" y="630"/>
                  </a:lnTo>
                  <a:lnTo>
                    <a:pt x="453" y="631"/>
                  </a:lnTo>
                  <a:lnTo>
                    <a:pt x="454"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4"/>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1" y="593"/>
                  </a:lnTo>
                  <a:lnTo>
                    <a:pt x="473" y="593"/>
                  </a:lnTo>
                  <a:lnTo>
                    <a:pt x="474" y="593"/>
                  </a:lnTo>
                  <a:lnTo>
                    <a:pt x="475" y="592"/>
                  </a:lnTo>
                  <a:lnTo>
                    <a:pt x="475" y="590"/>
                  </a:lnTo>
                  <a:lnTo>
                    <a:pt x="474" y="589"/>
                  </a:lnTo>
                  <a:lnTo>
                    <a:pt x="474" y="588"/>
                  </a:lnTo>
                  <a:lnTo>
                    <a:pt x="473" y="587"/>
                  </a:lnTo>
                  <a:lnTo>
                    <a:pt x="473" y="585"/>
                  </a:lnTo>
                  <a:lnTo>
                    <a:pt x="471" y="585"/>
                  </a:lnTo>
                  <a:lnTo>
                    <a:pt x="471"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4" y="573"/>
                  </a:lnTo>
                  <a:lnTo>
                    <a:pt x="453" y="573"/>
                  </a:lnTo>
                  <a:lnTo>
                    <a:pt x="453" y="572"/>
                  </a:lnTo>
                  <a:lnTo>
                    <a:pt x="452" y="571"/>
                  </a:lnTo>
                  <a:lnTo>
                    <a:pt x="450"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7"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3"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2"/>
                  </a:lnTo>
                  <a:lnTo>
                    <a:pt x="423" y="530"/>
                  </a:lnTo>
                  <a:lnTo>
                    <a:pt x="422" y="530"/>
                  </a:lnTo>
                  <a:lnTo>
                    <a:pt x="420" y="530"/>
                  </a:lnTo>
                  <a:lnTo>
                    <a:pt x="419" y="530"/>
                  </a:lnTo>
                  <a:lnTo>
                    <a:pt x="418" y="530"/>
                  </a:lnTo>
                  <a:lnTo>
                    <a:pt x="416" y="530"/>
                  </a:lnTo>
                  <a:lnTo>
                    <a:pt x="415" y="530"/>
                  </a:lnTo>
                  <a:lnTo>
                    <a:pt x="415" y="529"/>
                  </a:lnTo>
                  <a:lnTo>
                    <a:pt x="415" y="530"/>
                  </a:lnTo>
                  <a:lnTo>
                    <a:pt x="414" y="530"/>
                  </a:lnTo>
                  <a:lnTo>
                    <a:pt x="413" y="530"/>
                  </a:lnTo>
                  <a:lnTo>
                    <a:pt x="413" y="532"/>
                  </a:lnTo>
                  <a:lnTo>
                    <a:pt x="411" y="532"/>
                  </a:lnTo>
                  <a:lnTo>
                    <a:pt x="410" y="532"/>
                  </a:lnTo>
                  <a:lnTo>
                    <a:pt x="409" y="532"/>
                  </a:lnTo>
                  <a:lnTo>
                    <a:pt x="407" y="532"/>
                  </a:lnTo>
                  <a:lnTo>
                    <a:pt x="406" y="532"/>
                  </a:lnTo>
                  <a:lnTo>
                    <a:pt x="405" y="532"/>
                  </a:lnTo>
                  <a:lnTo>
                    <a:pt x="403" y="532"/>
                  </a:lnTo>
                  <a:lnTo>
                    <a:pt x="403" y="530"/>
                  </a:lnTo>
                  <a:lnTo>
                    <a:pt x="403" y="529"/>
                  </a:lnTo>
                  <a:lnTo>
                    <a:pt x="402" y="529"/>
                  </a:lnTo>
                  <a:lnTo>
                    <a:pt x="401" y="529"/>
                  </a:lnTo>
                  <a:lnTo>
                    <a:pt x="399" y="528"/>
                  </a:lnTo>
                  <a:lnTo>
                    <a:pt x="398" y="528"/>
                  </a:lnTo>
                  <a:lnTo>
                    <a:pt x="398" y="529"/>
                  </a:lnTo>
                  <a:lnTo>
                    <a:pt x="397" y="529"/>
                  </a:lnTo>
                  <a:lnTo>
                    <a:pt x="395" y="529"/>
                  </a:lnTo>
                  <a:lnTo>
                    <a:pt x="395"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2" y="524"/>
                  </a:lnTo>
                  <a:lnTo>
                    <a:pt x="382" y="522"/>
                  </a:lnTo>
                  <a:lnTo>
                    <a:pt x="381" y="524"/>
                  </a:lnTo>
                  <a:lnTo>
                    <a:pt x="381" y="522"/>
                  </a:lnTo>
                  <a:lnTo>
                    <a:pt x="381" y="521"/>
                  </a:lnTo>
                  <a:lnTo>
                    <a:pt x="380" y="521"/>
                  </a:lnTo>
                  <a:lnTo>
                    <a:pt x="378"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5" y="524"/>
                  </a:lnTo>
                  <a:lnTo>
                    <a:pt x="364" y="524"/>
                  </a:lnTo>
                  <a:lnTo>
                    <a:pt x="363" y="524"/>
                  </a:lnTo>
                  <a:lnTo>
                    <a:pt x="361" y="524"/>
                  </a:lnTo>
                  <a:lnTo>
                    <a:pt x="360" y="524"/>
                  </a:lnTo>
                  <a:lnTo>
                    <a:pt x="359" y="524"/>
                  </a:lnTo>
                  <a:lnTo>
                    <a:pt x="357" y="524"/>
                  </a:lnTo>
                  <a:lnTo>
                    <a:pt x="357"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8" y="516"/>
                  </a:lnTo>
                  <a:lnTo>
                    <a:pt x="347" y="516"/>
                  </a:lnTo>
                  <a:lnTo>
                    <a:pt x="346" y="515"/>
                  </a:lnTo>
                  <a:lnTo>
                    <a:pt x="344" y="515"/>
                  </a:lnTo>
                  <a:lnTo>
                    <a:pt x="344" y="516"/>
                  </a:lnTo>
                  <a:lnTo>
                    <a:pt x="344" y="517"/>
                  </a:lnTo>
                  <a:lnTo>
                    <a:pt x="344" y="518"/>
                  </a:lnTo>
                  <a:lnTo>
                    <a:pt x="343" y="518"/>
                  </a:lnTo>
                  <a:lnTo>
                    <a:pt x="342" y="518"/>
                  </a:lnTo>
                  <a:lnTo>
                    <a:pt x="342" y="517"/>
                  </a:lnTo>
                  <a:lnTo>
                    <a:pt x="342" y="518"/>
                  </a:lnTo>
                  <a:lnTo>
                    <a:pt x="342" y="517"/>
                  </a:lnTo>
                  <a:lnTo>
                    <a:pt x="340" y="517"/>
                  </a:lnTo>
                  <a:lnTo>
                    <a:pt x="340" y="518"/>
                  </a:lnTo>
                  <a:lnTo>
                    <a:pt x="340" y="517"/>
                  </a:lnTo>
                  <a:lnTo>
                    <a:pt x="339" y="517"/>
                  </a:lnTo>
                  <a:lnTo>
                    <a:pt x="340" y="517"/>
                  </a:lnTo>
                  <a:lnTo>
                    <a:pt x="340" y="516"/>
                  </a:lnTo>
                  <a:lnTo>
                    <a:pt x="340" y="515"/>
                  </a:lnTo>
                  <a:lnTo>
                    <a:pt x="340" y="513"/>
                  </a:lnTo>
                  <a:lnTo>
                    <a:pt x="342" y="513"/>
                  </a:lnTo>
                  <a:lnTo>
                    <a:pt x="340" y="513"/>
                  </a:lnTo>
                  <a:lnTo>
                    <a:pt x="340" y="512"/>
                  </a:lnTo>
                  <a:lnTo>
                    <a:pt x="340" y="511"/>
                  </a:lnTo>
                  <a:lnTo>
                    <a:pt x="342" y="511"/>
                  </a:lnTo>
                  <a:lnTo>
                    <a:pt x="342" y="509"/>
                  </a:lnTo>
                  <a:lnTo>
                    <a:pt x="342" y="508"/>
                  </a:lnTo>
                  <a:lnTo>
                    <a:pt x="343" y="508"/>
                  </a:lnTo>
                  <a:lnTo>
                    <a:pt x="343" y="507"/>
                  </a:lnTo>
                  <a:lnTo>
                    <a:pt x="344" y="507"/>
                  </a:lnTo>
                  <a:lnTo>
                    <a:pt x="344" y="505"/>
                  </a:lnTo>
                  <a:lnTo>
                    <a:pt x="346" y="505"/>
                  </a:lnTo>
                  <a:lnTo>
                    <a:pt x="347" y="505"/>
                  </a:lnTo>
                  <a:lnTo>
                    <a:pt x="347" y="504"/>
                  </a:lnTo>
                  <a:lnTo>
                    <a:pt x="348" y="504"/>
                  </a:lnTo>
                  <a:lnTo>
                    <a:pt x="348"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8" y="483"/>
                  </a:lnTo>
                  <a:lnTo>
                    <a:pt x="348" y="482"/>
                  </a:lnTo>
                  <a:lnTo>
                    <a:pt x="348" y="480"/>
                  </a:lnTo>
                  <a:lnTo>
                    <a:pt x="347" y="480"/>
                  </a:lnTo>
                  <a:lnTo>
                    <a:pt x="347" y="479"/>
                  </a:lnTo>
                  <a:lnTo>
                    <a:pt x="347" y="478"/>
                  </a:lnTo>
                  <a:lnTo>
                    <a:pt x="347" y="477"/>
                  </a:lnTo>
                  <a:lnTo>
                    <a:pt x="350" y="477"/>
                  </a:lnTo>
                  <a:lnTo>
                    <a:pt x="348" y="477"/>
                  </a:lnTo>
                  <a:lnTo>
                    <a:pt x="348" y="475"/>
                  </a:lnTo>
                  <a:lnTo>
                    <a:pt x="348" y="474"/>
                  </a:lnTo>
                  <a:lnTo>
                    <a:pt x="348" y="473"/>
                  </a:lnTo>
                  <a:lnTo>
                    <a:pt x="348" y="471"/>
                  </a:lnTo>
                  <a:lnTo>
                    <a:pt x="347" y="471"/>
                  </a:lnTo>
                  <a:lnTo>
                    <a:pt x="347" y="470"/>
                  </a:lnTo>
                  <a:lnTo>
                    <a:pt x="348" y="470"/>
                  </a:lnTo>
                  <a:lnTo>
                    <a:pt x="347" y="469"/>
                  </a:lnTo>
                  <a:lnTo>
                    <a:pt x="348" y="469"/>
                  </a:lnTo>
                  <a:lnTo>
                    <a:pt x="348" y="467"/>
                  </a:lnTo>
                  <a:lnTo>
                    <a:pt x="348" y="466"/>
                  </a:lnTo>
                  <a:lnTo>
                    <a:pt x="347" y="466"/>
                  </a:lnTo>
                  <a:lnTo>
                    <a:pt x="348" y="465"/>
                  </a:lnTo>
                  <a:lnTo>
                    <a:pt x="348" y="463"/>
                  </a:lnTo>
                  <a:lnTo>
                    <a:pt x="348" y="462"/>
                  </a:lnTo>
                  <a:lnTo>
                    <a:pt x="348" y="461"/>
                  </a:lnTo>
                  <a:lnTo>
                    <a:pt x="348" y="460"/>
                  </a:lnTo>
                  <a:lnTo>
                    <a:pt x="348"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7" y="453"/>
                  </a:lnTo>
                  <a:lnTo>
                    <a:pt x="359" y="453"/>
                  </a:lnTo>
                  <a:lnTo>
                    <a:pt x="359" y="454"/>
                  </a:lnTo>
                  <a:lnTo>
                    <a:pt x="360" y="454"/>
                  </a:lnTo>
                  <a:lnTo>
                    <a:pt x="361" y="454"/>
                  </a:lnTo>
                  <a:lnTo>
                    <a:pt x="361" y="453"/>
                  </a:lnTo>
                  <a:lnTo>
                    <a:pt x="361" y="452"/>
                  </a:lnTo>
                  <a:lnTo>
                    <a:pt x="361" y="450"/>
                  </a:lnTo>
                  <a:lnTo>
                    <a:pt x="361" y="449"/>
                  </a:lnTo>
                  <a:lnTo>
                    <a:pt x="361" y="448"/>
                  </a:lnTo>
                  <a:lnTo>
                    <a:pt x="361" y="446"/>
                  </a:lnTo>
                  <a:lnTo>
                    <a:pt x="361" y="445"/>
                  </a:lnTo>
                  <a:lnTo>
                    <a:pt x="361" y="444"/>
                  </a:lnTo>
                  <a:lnTo>
                    <a:pt x="363" y="444"/>
                  </a:lnTo>
                  <a:lnTo>
                    <a:pt x="363" y="443"/>
                  </a:lnTo>
                  <a:lnTo>
                    <a:pt x="364" y="441"/>
                  </a:lnTo>
                  <a:lnTo>
                    <a:pt x="364" y="440"/>
                  </a:lnTo>
                  <a:lnTo>
                    <a:pt x="364" y="439"/>
                  </a:lnTo>
                  <a:lnTo>
                    <a:pt x="363" y="439"/>
                  </a:lnTo>
                  <a:lnTo>
                    <a:pt x="363" y="437"/>
                  </a:lnTo>
                  <a:lnTo>
                    <a:pt x="361" y="437"/>
                  </a:lnTo>
                  <a:lnTo>
                    <a:pt x="363" y="437"/>
                  </a:lnTo>
                  <a:lnTo>
                    <a:pt x="363" y="436"/>
                  </a:lnTo>
                  <a:lnTo>
                    <a:pt x="361" y="436"/>
                  </a:lnTo>
                  <a:lnTo>
                    <a:pt x="361" y="435"/>
                  </a:lnTo>
                  <a:lnTo>
                    <a:pt x="363" y="435"/>
                  </a:lnTo>
                  <a:lnTo>
                    <a:pt x="363" y="433"/>
                  </a:lnTo>
                  <a:lnTo>
                    <a:pt x="361" y="433"/>
                  </a:lnTo>
                  <a:lnTo>
                    <a:pt x="360" y="433"/>
                  </a:lnTo>
                  <a:lnTo>
                    <a:pt x="360" y="432"/>
                  </a:lnTo>
                  <a:lnTo>
                    <a:pt x="359" y="432"/>
                  </a:lnTo>
                  <a:lnTo>
                    <a:pt x="357"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8" y="424"/>
                  </a:lnTo>
                  <a:lnTo>
                    <a:pt x="348" y="423"/>
                  </a:lnTo>
                  <a:lnTo>
                    <a:pt x="350" y="423"/>
                  </a:lnTo>
                  <a:lnTo>
                    <a:pt x="348" y="423"/>
                  </a:lnTo>
                  <a:lnTo>
                    <a:pt x="348"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4" y="412"/>
                  </a:lnTo>
                  <a:lnTo>
                    <a:pt x="344" y="411"/>
                  </a:lnTo>
                  <a:lnTo>
                    <a:pt x="346" y="411"/>
                  </a:lnTo>
                  <a:lnTo>
                    <a:pt x="344" y="411"/>
                  </a:lnTo>
                  <a:lnTo>
                    <a:pt x="344" y="410"/>
                  </a:lnTo>
                  <a:lnTo>
                    <a:pt x="343" y="408"/>
                  </a:lnTo>
                  <a:lnTo>
                    <a:pt x="343" y="407"/>
                  </a:lnTo>
                  <a:lnTo>
                    <a:pt x="343" y="406"/>
                  </a:lnTo>
                  <a:lnTo>
                    <a:pt x="343" y="405"/>
                  </a:lnTo>
                  <a:lnTo>
                    <a:pt x="342" y="405"/>
                  </a:lnTo>
                  <a:lnTo>
                    <a:pt x="342" y="403"/>
                  </a:lnTo>
                  <a:lnTo>
                    <a:pt x="340" y="403"/>
                  </a:lnTo>
                  <a:lnTo>
                    <a:pt x="339" y="403"/>
                  </a:lnTo>
                  <a:lnTo>
                    <a:pt x="340"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7" y="389"/>
                  </a:lnTo>
                  <a:lnTo>
                    <a:pt x="327" y="388"/>
                  </a:lnTo>
                  <a:lnTo>
                    <a:pt x="326" y="388"/>
                  </a:lnTo>
                  <a:lnTo>
                    <a:pt x="326" y="386"/>
                  </a:lnTo>
                  <a:lnTo>
                    <a:pt x="325" y="386"/>
                  </a:lnTo>
                  <a:lnTo>
                    <a:pt x="323"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0" y="390"/>
                  </a:lnTo>
                  <a:lnTo>
                    <a:pt x="309" y="390"/>
                  </a:lnTo>
                  <a:lnTo>
                    <a:pt x="309" y="389"/>
                  </a:lnTo>
                  <a:lnTo>
                    <a:pt x="308" y="389"/>
                  </a:lnTo>
                  <a:lnTo>
                    <a:pt x="308" y="388"/>
                  </a:lnTo>
                  <a:lnTo>
                    <a:pt x="306" y="388"/>
                  </a:lnTo>
                  <a:lnTo>
                    <a:pt x="306" y="386"/>
                  </a:lnTo>
                  <a:lnTo>
                    <a:pt x="305" y="388"/>
                  </a:lnTo>
                  <a:lnTo>
                    <a:pt x="304" y="388"/>
                  </a:lnTo>
                  <a:lnTo>
                    <a:pt x="302" y="388"/>
                  </a:lnTo>
                  <a:lnTo>
                    <a:pt x="301" y="389"/>
                  </a:lnTo>
                  <a:lnTo>
                    <a:pt x="300" y="389"/>
                  </a:lnTo>
                  <a:lnTo>
                    <a:pt x="299" y="389"/>
                  </a:lnTo>
                  <a:lnTo>
                    <a:pt x="297" y="389"/>
                  </a:lnTo>
                  <a:lnTo>
                    <a:pt x="297" y="390"/>
                  </a:lnTo>
                  <a:lnTo>
                    <a:pt x="296" y="390"/>
                  </a:lnTo>
                  <a:lnTo>
                    <a:pt x="295" y="390"/>
                  </a:lnTo>
                  <a:lnTo>
                    <a:pt x="293" y="390"/>
                  </a:lnTo>
                  <a:lnTo>
                    <a:pt x="292" y="390"/>
                  </a:lnTo>
                  <a:lnTo>
                    <a:pt x="291" y="390"/>
                  </a:lnTo>
                  <a:lnTo>
                    <a:pt x="289" y="390"/>
                  </a:lnTo>
                  <a:lnTo>
                    <a:pt x="289" y="391"/>
                  </a:lnTo>
                  <a:lnTo>
                    <a:pt x="288" y="391"/>
                  </a:lnTo>
                  <a:lnTo>
                    <a:pt x="288" y="393"/>
                  </a:lnTo>
                  <a:lnTo>
                    <a:pt x="288" y="394"/>
                  </a:lnTo>
                  <a:lnTo>
                    <a:pt x="287" y="394"/>
                  </a:lnTo>
                  <a:lnTo>
                    <a:pt x="285" y="394"/>
                  </a:lnTo>
                  <a:lnTo>
                    <a:pt x="284" y="395"/>
                  </a:lnTo>
                  <a:lnTo>
                    <a:pt x="283" y="395"/>
                  </a:lnTo>
                  <a:lnTo>
                    <a:pt x="282" y="395"/>
                  </a:lnTo>
                  <a:lnTo>
                    <a:pt x="280" y="395"/>
                  </a:lnTo>
                  <a:lnTo>
                    <a:pt x="279" y="395"/>
                  </a:lnTo>
                  <a:lnTo>
                    <a:pt x="278" y="397"/>
                  </a:lnTo>
                  <a:lnTo>
                    <a:pt x="276" y="397"/>
                  </a:lnTo>
                  <a:lnTo>
                    <a:pt x="276" y="398"/>
                  </a:lnTo>
                  <a:lnTo>
                    <a:pt x="275" y="398"/>
                  </a:lnTo>
                  <a:lnTo>
                    <a:pt x="274" y="398"/>
                  </a:lnTo>
                  <a:lnTo>
                    <a:pt x="272" y="398"/>
                  </a:lnTo>
                  <a:lnTo>
                    <a:pt x="271" y="398"/>
                  </a:lnTo>
                  <a:lnTo>
                    <a:pt x="271" y="397"/>
                  </a:lnTo>
                  <a:lnTo>
                    <a:pt x="270" y="397"/>
                  </a:lnTo>
                  <a:lnTo>
                    <a:pt x="268" y="397"/>
                  </a:lnTo>
                  <a:lnTo>
                    <a:pt x="268" y="395"/>
                  </a:lnTo>
                  <a:lnTo>
                    <a:pt x="267" y="395"/>
                  </a:lnTo>
                  <a:lnTo>
                    <a:pt x="266" y="397"/>
                  </a:lnTo>
                  <a:lnTo>
                    <a:pt x="264" y="397"/>
                  </a:lnTo>
                  <a:lnTo>
                    <a:pt x="263" y="398"/>
                  </a:lnTo>
                  <a:lnTo>
                    <a:pt x="262" y="398"/>
                  </a:lnTo>
                  <a:lnTo>
                    <a:pt x="261" y="399"/>
                  </a:lnTo>
                  <a:lnTo>
                    <a:pt x="258" y="401"/>
                  </a:lnTo>
                  <a:lnTo>
                    <a:pt x="257" y="401"/>
                  </a:lnTo>
                  <a:lnTo>
                    <a:pt x="255" y="401"/>
                  </a:lnTo>
                  <a:lnTo>
                    <a:pt x="253" y="402"/>
                  </a:lnTo>
                  <a:lnTo>
                    <a:pt x="250" y="403"/>
                  </a:lnTo>
                  <a:lnTo>
                    <a:pt x="247" y="405"/>
                  </a:lnTo>
                  <a:lnTo>
                    <a:pt x="246" y="406"/>
                  </a:lnTo>
                  <a:lnTo>
                    <a:pt x="245" y="406"/>
                  </a:lnTo>
                  <a:lnTo>
                    <a:pt x="244" y="407"/>
                  </a:lnTo>
                  <a:lnTo>
                    <a:pt x="242" y="407"/>
                  </a:lnTo>
                  <a:lnTo>
                    <a:pt x="241" y="407"/>
                  </a:lnTo>
                  <a:lnTo>
                    <a:pt x="241" y="408"/>
                  </a:lnTo>
                  <a:lnTo>
                    <a:pt x="240" y="408"/>
                  </a:lnTo>
                  <a:lnTo>
                    <a:pt x="238" y="408"/>
                  </a:lnTo>
                  <a:lnTo>
                    <a:pt x="237" y="410"/>
                  </a:lnTo>
                  <a:lnTo>
                    <a:pt x="236" y="410"/>
                  </a:lnTo>
                  <a:lnTo>
                    <a:pt x="234" y="411"/>
                  </a:lnTo>
                  <a:lnTo>
                    <a:pt x="234" y="412"/>
                  </a:lnTo>
                  <a:lnTo>
                    <a:pt x="234" y="411"/>
                  </a:lnTo>
                  <a:lnTo>
                    <a:pt x="234" y="410"/>
                  </a:lnTo>
                  <a:lnTo>
                    <a:pt x="233" y="410"/>
                  </a:lnTo>
                  <a:lnTo>
                    <a:pt x="233" y="411"/>
                  </a:lnTo>
                  <a:lnTo>
                    <a:pt x="232" y="411"/>
                  </a:lnTo>
                  <a:lnTo>
                    <a:pt x="230" y="411"/>
                  </a:lnTo>
                  <a:lnTo>
                    <a:pt x="229" y="412"/>
                  </a:lnTo>
                  <a:lnTo>
                    <a:pt x="228" y="412"/>
                  </a:lnTo>
                  <a:lnTo>
                    <a:pt x="227" y="414"/>
                  </a:lnTo>
                  <a:lnTo>
                    <a:pt x="225" y="414"/>
                  </a:lnTo>
                  <a:lnTo>
                    <a:pt x="224" y="414"/>
                  </a:lnTo>
                  <a:lnTo>
                    <a:pt x="223" y="415"/>
                  </a:lnTo>
                  <a:lnTo>
                    <a:pt x="221" y="415"/>
                  </a:lnTo>
                  <a:lnTo>
                    <a:pt x="221" y="416"/>
                  </a:lnTo>
                  <a:lnTo>
                    <a:pt x="227" y="394"/>
                  </a:lnTo>
                  <a:lnTo>
                    <a:pt x="227" y="393"/>
                  </a:lnTo>
                  <a:lnTo>
                    <a:pt x="230" y="380"/>
                  </a:lnTo>
                  <a:lnTo>
                    <a:pt x="230" y="378"/>
                  </a:lnTo>
                  <a:lnTo>
                    <a:pt x="232" y="377"/>
                  </a:lnTo>
                  <a:lnTo>
                    <a:pt x="232" y="376"/>
                  </a:lnTo>
                  <a:lnTo>
                    <a:pt x="232" y="374"/>
                  </a:lnTo>
                  <a:lnTo>
                    <a:pt x="232" y="373"/>
                  </a:lnTo>
                  <a:lnTo>
                    <a:pt x="232" y="372"/>
                  </a:lnTo>
                  <a:lnTo>
                    <a:pt x="230" y="372"/>
                  </a:lnTo>
                  <a:lnTo>
                    <a:pt x="229" y="372"/>
                  </a:lnTo>
                  <a:lnTo>
                    <a:pt x="229" y="371"/>
                  </a:lnTo>
                  <a:lnTo>
                    <a:pt x="228" y="369"/>
                  </a:lnTo>
                  <a:lnTo>
                    <a:pt x="227" y="369"/>
                  </a:lnTo>
                  <a:lnTo>
                    <a:pt x="225" y="369"/>
                  </a:lnTo>
                  <a:lnTo>
                    <a:pt x="225" y="368"/>
                  </a:lnTo>
                  <a:lnTo>
                    <a:pt x="224" y="368"/>
                  </a:lnTo>
                  <a:lnTo>
                    <a:pt x="228" y="368"/>
                  </a:lnTo>
                  <a:lnTo>
                    <a:pt x="229" y="368"/>
                  </a:lnTo>
                  <a:lnTo>
                    <a:pt x="232" y="365"/>
                  </a:lnTo>
                  <a:lnTo>
                    <a:pt x="233" y="364"/>
                  </a:lnTo>
                  <a:lnTo>
                    <a:pt x="234" y="364"/>
                  </a:lnTo>
                  <a:lnTo>
                    <a:pt x="234" y="357"/>
                  </a:lnTo>
                  <a:lnTo>
                    <a:pt x="236" y="357"/>
                  </a:lnTo>
                  <a:lnTo>
                    <a:pt x="242" y="356"/>
                  </a:lnTo>
                  <a:lnTo>
                    <a:pt x="244" y="355"/>
                  </a:lnTo>
                  <a:lnTo>
                    <a:pt x="245" y="354"/>
                  </a:lnTo>
                  <a:lnTo>
                    <a:pt x="246" y="352"/>
                  </a:lnTo>
                  <a:lnTo>
                    <a:pt x="247" y="350"/>
                  </a:lnTo>
                  <a:lnTo>
                    <a:pt x="247" y="348"/>
                  </a:lnTo>
                  <a:lnTo>
                    <a:pt x="250" y="344"/>
                  </a:lnTo>
                  <a:lnTo>
                    <a:pt x="250" y="343"/>
                  </a:lnTo>
                  <a:lnTo>
                    <a:pt x="251" y="342"/>
                  </a:lnTo>
                  <a:lnTo>
                    <a:pt x="251" y="339"/>
                  </a:lnTo>
                  <a:lnTo>
                    <a:pt x="253" y="335"/>
                  </a:lnTo>
                  <a:lnTo>
                    <a:pt x="251" y="334"/>
                  </a:lnTo>
                  <a:lnTo>
                    <a:pt x="250" y="333"/>
                  </a:lnTo>
                  <a:lnTo>
                    <a:pt x="249" y="333"/>
                  </a:lnTo>
                  <a:lnTo>
                    <a:pt x="247" y="333"/>
                  </a:lnTo>
                  <a:lnTo>
                    <a:pt x="245" y="333"/>
                  </a:lnTo>
                  <a:lnTo>
                    <a:pt x="244" y="333"/>
                  </a:lnTo>
                  <a:lnTo>
                    <a:pt x="242" y="333"/>
                  </a:lnTo>
                  <a:lnTo>
                    <a:pt x="241" y="334"/>
                  </a:lnTo>
                  <a:lnTo>
                    <a:pt x="240" y="334"/>
                  </a:lnTo>
                  <a:lnTo>
                    <a:pt x="238" y="335"/>
                  </a:lnTo>
                  <a:lnTo>
                    <a:pt x="237" y="335"/>
                  </a:lnTo>
                  <a:lnTo>
                    <a:pt x="236" y="336"/>
                  </a:lnTo>
                  <a:lnTo>
                    <a:pt x="234" y="336"/>
                  </a:lnTo>
                  <a:lnTo>
                    <a:pt x="233" y="336"/>
                  </a:lnTo>
                  <a:lnTo>
                    <a:pt x="232" y="336"/>
                  </a:lnTo>
                  <a:lnTo>
                    <a:pt x="232" y="335"/>
                  </a:lnTo>
                  <a:lnTo>
                    <a:pt x="232" y="334"/>
                  </a:lnTo>
                  <a:lnTo>
                    <a:pt x="232" y="333"/>
                  </a:lnTo>
                  <a:lnTo>
                    <a:pt x="233" y="333"/>
                  </a:lnTo>
                  <a:lnTo>
                    <a:pt x="234" y="331"/>
                  </a:lnTo>
                  <a:lnTo>
                    <a:pt x="234" y="330"/>
                  </a:lnTo>
                  <a:lnTo>
                    <a:pt x="236" y="330"/>
                  </a:lnTo>
                  <a:lnTo>
                    <a:pt x="236" y="329"/>
                  </a:lnTo>
                  <a:lnTo>
                    <a:pt x="237" y="329"/>
                  </a:lnTo>
                  <a:lnTo>
                    <a:pt x="237" y="327"/>
                  </a:lnTo>
                  <a:lnTo>
                    <a:pt x="238" y="327"/>
                  </a:lnTo>
                  <a:lnTo>
                    <a:pt x="240" y="326"/>
                  </a:lnTo>
                  <a:lnTo>
                    <a:pt x="240" y="325"/>
                  </a:lnTo>
                  <a:lnTo>
                    <a:pt x="240" y="323"/>
                  </a:lnTo>
                  <a:lnTo>
                    <a:pt x="241" y="323"/>
                  </a:lnTo>
                  <a:lnTo>
                    <a:pt x="241" y="322"/>
                  </a:lnTo>
                  <a:lnTo>
                    <a:pt x="242" y="322"/>
                  </a:lnTo>
                  <a:lnTo>
                    <a:pt x="241" y="321"/>
                  </a:lnTo>
                  <a:lnTo>
                    <a:pt x="240" y="321"/>
                  </a:lnTo>
                  <a:lnTo>
                    <a:pt x="238" y="319"/>
                  </a:lnTo>
                  <a:lnTo>
                    <a:pt x="237" y="319"/>
                  </a:lnTo>
                  <a:lnTo>
                    <a:pt x="236" y="318"/>
                  </a:lnTo>
                  <a:lnTo>
                    <a:pt x="234" y="318"/>
                  </a:lnTo>
                  <a:lnTo>
                    <a:pt x="233" y="318"/>
                  </a:lnTo>
                  <a:lnTo>
                    <a:pt x="232" y="317"/>
                  </a:lnTo>
                  <a:lnTo>
                    <a:pt x="230" y="317"/>
                  </a:lnTo>
                  <a:lnTo>
                    <a:pt x="228" y="317"/>
                  </a:lnTo>
                  <a:lnTo>
                    <a:pt x="227" y="316"/>
                  </a:lnTo>
                  <a:lnTo>
                    <a:pt x="223" y="316"/>
                  </a:lnTo>
                  <a:lnTo>
                    <a:pt x="220" y="316"/>
                  </a:lnTo>
                  <a:lnTo>
                    <a:pt x="219" y="316"/>
                  </a:lnTo>
                  <a:lnTo>
                    <a:pt x="216" y="316"/>
                  </a:lnTo>
                  <a:lnTo>
                    <a:pt x="215" y="316"/>
                  </a:lnTo>
                  <a:lnTo>
                    <a:pt x="213" y="316"/>
                  </a:lnTo>
                  <a:lnTo>
                    <a:pt x="211" y="316"/>
                  </a:lnTo>
                  <a:lnTo>
                    <a:pt x="209" y="316"/>
                  </a:lnTo>
                  <a:lnTo>
                    <a:pt x="208" y="316"/>
                  </a:lnTo>
                  <a:lnTo>
                    <a:pt x="208" y="314"/>
                  </a:lnTo>
                  <a:lnTo>
                    <a:pt x="209" y="313"/>
                  </a:lnTo>
                  <a:lnTo>
                    <a:pt x="211" y="313"/>
                  </a:lnTo>
                  <a:lnTo>
                    <a:pt x="211" y="312"/>
                  </a:lnTo>
                  <a:lnTo>
                    <a:pt x="211" y="309"/>
                  </a:lnTo>
                  <a:lnTo>
                    <a:pt x="211" y="308"/>
                  </a:lnTo>
                  <a:lnTo>
                    <a:pt x="211" y="306"/>
                  </a:lnTo>
                  <a:lnTo>
                    <a:pt x="212" y="305"/>
                  </a:lnTo>
                  <a:lnTo>
                    <a:pt x="212" y="302"/>
                  </a:lnTo>
                  <a:lnTo>
                    <a:pt x="212" y="301"/>
                  </a:lnTo>
                  <a:lnTo>
                    <a:pt x="212" y="300"/>
                  </a:lnTo>
                  <a:lnTo>
                    <a:pt x="212" y="299"/>
                  </a:lnTo>
                  <a:lnTo>
                    <a:pt x="212" y="297"/>
                  </a:lnTo>
                  <a:lnTo>
                    <a:pt x="213" y="296"/>
                  </a:lnTo>
                  <a:lnTo>
                    <a:pt x="213" y="295"/>
                  </a:lnTo>
                  <a:lnTo>
                    <a:pt x="213" y="293"/>
                  </a:lnTo>
                  <a:lnTo>
                    <a:pt x="215" y="293"/>
                  </a:lnTo>
                  <a:lnTo>
                    <a:pt x="215" y="292"/>
                  </a:lnTo>
                  <a:lnTo>
                    <a:pt x="215" y="291"/>
                  </a:lnTo>
                  <a:lnTo>
                    <a:pt x="215" y="289"/>
                  </a:lnTo>
                  <a:lnTo>
                    <a:pt x="216" y="288"/>
                  </a:lnTo>
                  <a:lnTo>
                    <a:pt x="216" y="287"/>
                  </a:lnTo>
                  <a:lnTo>
                    <a:pt x="216" y="288"/>
                  </a:lnTo>
                  <a:lnTo>
                    <a:pt x="217" y="288"/>
                  </a:lnTo>
                  <a:lnTo>
                    <a:pt x="217" y="287"/>
                  </a:lnTo>
                  <a:lnTo>
                    <a:pt x="217" y="285"/>
                  </a:lnTo>
                  <a:lnTo>
                    <a:pt x="217" y="284"/>
                  </a:lnTo>
                  <a:lnTo>
                    <a:pt x="219" y="284"/>
                  </a:lnTo>
                  <a:lnTo>
                    <a:pt x="219" y="283"/>
                  </a:lnTo>
                  <a:lnTo>
                    <a:pt x="220" y="283"/>
                  </a:lnTo>
                  <a:lnTo>
                    <a:pt x="220" y="282"/>
                  </a:lnTo>
                  <a:lnTo>
                    <a:pt x="221" y="282"/>
                  </a:lnTo>
                  <a:lnTo>
                    <a:pt x="221" y="280"/>
                  </a:lnTo>
                  <a:lnTo>
                    <a:pt x="220" y="279"/>
                  </a:lnTo>
                  <a:lnTo>
                    <a:pt x="220" y="278"/>
                  </a:lnTo>
                  <a:lnTo>
                    <a:pt x="220" y="276"/>
                  </a:lnTo>
                  <a:lnTo>
                    <a:pt x="221" y="276"/>
                  </a:lnTo>
                  <a:lnTo>
                    <a:pt x="221"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0" y="255"/>
                  </a:lnTo>
                  <a:lnTo>
                    <a:pt x="230" y="254"/>
                  </a:lnTo>
                  <a:lnTo>
                    <a:pt x="232" y="254"/>
                  </a:lnTo>
                  <a:lnTo>
                    <a:pt x="230" y="254"/>
                  </a:lnTo>
                  <a:lnTo>
                    <a:pt x="230" y="253"/>
                  </a:lnTo>
                  <a:lnTo>
                    <a:pt x="230" y="251"/>
                  </a:lnTo>
                  <a:lnTo>
                    <a:pt x="230" y="250"/>
                  </a:lnTo>
                  <a:lnTo>
                    <a:pt x="230" y="249"/>
                  </a:lnTo>
                  <a:lnTo>
                    <a:pt x="232" y="249"/>
                  </a:lnTo>
                  <a:lnTo>
                    <a:pt x="232" y="247"/>
                  </a:lnTo>
                  <a:lnTo>
                    <a:pt x="230" y="247"/>
                  </a:lnTo>
                  <a:lnTo>
                    <a:pt x="230" y="246"/>
                  </a:lnTo>
                  <a:lnTo>
                    <a:pt x="230" y="245"/>
                  </a:lnTo>
                  <a:lnTo>
                    <a:pt x="230" y="244"/>
                  </a:lnTo>
                  <a:lnTo>
                    <a:pt x="230" y="242"/>
                  </a:lnTo>
                  <a:lnTo>
                    <a:pt x="230" y="241"/>
                  </a:lnTo>
                  <a:lnTo>
                    <a:pt x="230" y="240"/>
                  </a:lnTo>
                  <a:lnTo>
                    <a:pt x="229" y="240"/>
                  </a:lnTo>
                  <a:lnTo>
                    <a:pt x="228" y="238"/>
                  </a:lnTo>
                  <a:lnTo>
                    <a:pt x="227" y="238"/>
                  </a:lnTo>
                  <a:lnTo>
                    <a:pt x="225" y="237"/>
                  </a:lnTo>
                  <a:lnTo>
                    <a:pt x="225" y="236"/>
                  </a:lnTo>
                  <a:lnTo>
                    <a:pt x="224" y="236"/>
                  </a:lnTo>
                  <a:lnTo>
                    <a:pt x="224" y="234"/>
                  </a:lnTo>
                  <a:lnTo>
                    <a:pt x="223" y="234"/>
                  </a:lnTo>
                  <a:lnTo>
                    <a:pt x="223" y="236"/>
                  </a:lnTo>
                  <a:lnTo>
                    <a:pt x="221" y="234"/>
                  </a:lnTo>
                  <a:lnTo>
                    <a:pt x="220" y="234"/>
                  </a:lnTo>
                  <a:lnTo>
                    <a:pt x="219" y="234"/>
                  </a:lnTo>
                  <a:lnTo>
                    <a:pt x="217" y="234"/>
                  </a:lnTo>
                  <a:lnTo>
                    <a:pt x="216" y="234"/>
                  </a:lnTo>
                  <a:lnTo>
                    <a:pt x="215" y="234"/>
                  </a:lnTo>
                  <a:lnTo>
                    <a:pt x="213" y="234"/>
                  </a:lnTo>
                  <a:lnTo>
                    <a:pt x="212" y="236"/>
                  </a:lnTo>
                  <a:lnTo>
                    <a:pt x="209" y="236"/>
                  </a:lnTo>
                  <a:lnTo>
                    <a:pt x="209" y="237"/>
                  </a:lnTo>
                  <a:lnTo>
                    <a:pt x="208" y="237"/>
                  </a:lnTo>
                  <a:lnTo>
                    <a:pt x="207" y="237"/>
                  </a:lnTo>
                  <a:lnTo>
                    <a:pt x="207" y="238"/>
                  </a:lnTo>
                  <a:lnTo>
                    <a:pt x="207" y="240"/>
                  </a:lnTo>
                  <a:lnTo>
                    <a:pt x="207" y="241"/>
                  </a:lnTo>
                  <a:lnTo>
                    <a:pt x="206" y="241"/>
                  </a:lnTo>
                  <a:lnTo>
                    <a:pt x="206" y="242"/>
                  </a:lnTo>
                  <a:lnTo>
                    <a:pt x="204" y="242"/>
                  </a:lnTo>
                  <a:lnTo>
                    <a:pt x="203" y="242"/>
                  </a:lnTo>
                  <a:lnTo>
                    <a:pt x="202" y="242"/>
                  </a:lnTo>
                  <a:lnTo>
                    <a:pt x="200" y="244"/>
                  </a:lnTo>
                  <a:lnTo>
                    <a:pt x="199" y="244"/>
                  </a:lnTo>
                  <a:lnTo>
                    <a:pt x="198" y="245"/>
                  </a:lnTo>
                  <a:lnTo>
                    <a:pt x="196" y="244"/>
                  </a:lnTo>
                  <a:lnTo>
                    <a:pt x="195" y="244"/>
                  </a:lnTo>
                  <a:lnTo>
                    <a:pt x="195" y="242"/>
                  </a:lnTo>
                  <a:lnTo>
                    <a:pt x="194" y="242"/>
                  </a:lnTo>
                  <a:lnTo>
                    <a:pt x="194" y="241"/>
                  </a:lnTo>
                  <a:lnTo>
                    <a:pt x="192"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7"/>
                  </a:lnTo>
                  <a:lnTo>
                    <a:pt x="185" y="227"/>
                  </a:lnTo>
                  <a:lnTo>
                    <a:pt x="185" y="225"/>
                  </a:lnTo>
                  <a:lnTo>
                    <a:pt x="183" y="225"/>
                  </a:lnTo>
                  <a:lnTo>
                    <a:pt x="183" y="224"/>
                  </a:lnTo>
                  <a:lnTo>
                    <a:pt x="182" y="224"/>
                  </a:lnTo>
                  <a:lnTo>
                    <a:pt x="182" y="223"/>
                  </a:lnTo>
                  <a:lnTo>
                    <a:pt x="182" y="221"/>
                  </a:lnTo>
                  <a:lnTo>
                    <a:pt x="181" y="221"/>
                  </a:lnTo>
                  <a:lnTo>
                    <a:pt x="181" y="220"/>
                  </a:lnTo>
                  <a:lnTo>
                    <a:pt x="179" y="219"/>
                  </a:lnTo>
                  <a:lnTo>
                    <a:pt x="179" y="217"/>
                  </a:lnTo>
                  <a:lnTo>
                    <a:pt x="178" y="216"/>
                  </a:lnTo>
                  <a:lnTo>
                    <a:pt x="178" y="215"/>
                  </a:lnTo>
                  <a:lnTo>
                    <a:pt x="177" y="213"/>
                  </a:lnTo>
                  <a:lnTo>
                    <a:pt x="175" y="212"/>
                  </a:lnTo>
                  <a:lnTo>
                    <a:pt x="175" y="211"/>
                  </a:lnTo>
                  <a:lnTo>
                    <a:pt x="174" y="211"/>
                  </a:lnTo>
                  <a:lnTo>
                    <a:pt x="174" y="210"/>
                  </a:lnTo>
                  <a:lnTo>
                    <a:pt x="173" y="210"/>
                  </a:lnTo>
                  <a:lnTo>
                    <a:pt x="171" y="210"/>
                  </a:lnTo>
                  <a:lnTo>
                    <a:pt x="170" y="210"/>
                  </a:lnTo>
                  <a:lnTo>
                    <a:pt x="170" y="211"/>
                  </a:lnTo>
                  <a:lnTo>
                    <a:pt x="169" y="211"/>
                  </a:lnTo>
                  <a:lnTo>
                    <a:pt x="168" y="211"/>
                  </a:lnTo>
                  <a:lnTo>
                    <a:pt x="166" y="211"/>
                  </a:lnTo>
                  <a:lnTo>
                    <a:pt x="165" y="211"/>
                  </a:lnTo>
                  <a:lnTo>
                    <a:pt x="165" y="210"/>
                  </a:lnTo>
                  <a:lnTo>
                    <a:pt x="164" y="210"/>
                  </a:lnTo>
                  <a:lnTo>
                    <a:pt x="164" y="208"/>
                  </a:lnTo>
                  <a:lnTo>
                    <a:pt x="162" y="208"/>
                  </a:lnTo>
                  <a:lnTo>
                    <a:pt x="162" y="207"/>
                  </a:lnTo>
                  <a:lnTo>
                    <a:pt x="161" y="207"/>
                  </a:lnTo>
                  <a:lnTo>
                    <a:pt x="160" y="206"/>
                  </a:lnTo>
                  <a:lnTo>
                    <a:pt x="160" y="204"/>
                  </a:lnTo>
                  <a:lnTo>
                    <a:pt x="160" y="203"/>
                  </a:lnTo>
                  <a:lnTo>
                    <a:pt x="158" y="203"/>
                  </a:lnTo>
                  <a:lnTo>
                    <a:pt x="158"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4" y="190"/>
                  </a:lnTo>
                  <a:lnTo>
                    <a:pt x="154" y="189"/>
                  </a:lnTo>
                  <a:lnTo>
                    <a:pt x="154" y="187"/>
                  </a:lnTo>
                  <a:lnTo>
                    <a:pt x="154" y="186"/>
                  </a:lnTo>
                  <a:lnTo>
                    <a:pt x="153" y="186"/>
                  </a:lnTo>
                  <a:lnTo>
                    <a:pt x="152" y="186"/>
                  </a:lnTo>
                  <a:lnTo>
                    <a:pt x="151" y="186"/>
                  </a:lnTo>
                  <a:lnTo>
                    <a:pt x="149" y="186"/>
                  </a:lnTo>
                  <a:lnTo>
                    <a:pt x="149" y="185"/>
                  </a:lnTo>
                  <a:lnTo>
                    <a:pt x="148" y="185"/>
                  </a:lnTo>
                  <a:lnTo>
                    <a:pt x="148" y="183"/>
                  </a:lnTo>
                  <a:lnTo>
                    <a:pt x="147" y="183"/>
                  </a:lnTo>
                  <a:lnTo>
                    <a:pt x="147" y="182"/>
                  </a:lnTo>
                  <a:lnTo>
                    <a:pt x="145" y="181"/>
                  </a:lnTo>
                  <a:lnTo>
                    <a:pt x="144" y="179"/>
                  </a:lnTo>
                  <a:lnTo>
                    <a:pt x="143" y="179"/>
                  </a:lnTo>
                  <a:lnTo>
                    <a:pt x="143" y="178"/>
                  </a:lnTo>
                  <a:lnTo>
                    <a:pt x="141" y="178"/>
                  </a:lnTo>
                  <a:lnTo>
                    <a:pt x="141" y="177"/>
                  </a:lnTo>
                  <a:lnTo>
                    <a:pt x="140" y="177"/>
                  </a:lnTo>
                  <a:lnTo>
                    <a:pt x="140" y="175"/>
                  </a:lnTo>
                  <a:lnTo>
                    <a:pt x="139" y="174"/>
                  </a:lnTo>
                  <a:lnTo>
                    <a:pt x="137" y="174"/>
                  </a:lnTo>
                  <a:lnTo>
                    <a:pt x="136" y="173"/>
                  </a:lnTo>
                  <a:lnTo>
                    <a:pt x="135" y="173"/>
                  </a:lnTo>
                  <a:lnTo>
                    <a:pt x="134" y="173"/>
                  </a:lnTo>
                  <a:lnTo>
                    <a:pt x="132" y="172"/>
                  </a:lnTo>
                  <a:lnTo>
                    <a:pt x="130" y="170"/>
                  </a:lnTo>
                  <a:lnTo>
                    <a:pt x="130" y="169"/>
                  </a:lnTo>
                  <a:lnTo>
                    <a:pt x="128" y="168"/>
                  </a:lnTo>
                  <a:lnTo>
                    <a:pt x="127" y="166"/>
                  </a:lnTo>
                  <a:lnTo>
                    <a:pt x="127" y="165"/>
                  </a:lnTo>
                  <a:lnTo>
                    <a:pt x="127" y="164"/>
                  </a:lnTo>
                  <a:lnTo>
                    <a:pt x="126" y="162"/>
                  </a:lnTo>
                  <a:lnTo>
                    <a:pt x="124"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1" y="155"/>
                  </a:lnTo>
                  <a:lnTo>
                    <a:pt x="111" y="153"/>
                  </a:lnTo>
                  <a:lnTo>
                    <a:pt x="110" y="153"/>
                  </a:lnTo>
                  <a:lnTo>
                    <a:pt x="109" y="153"/>
                  </a:lnTo>
                  <a:lnTo>
                    <a:pt x="107" y="152"/>
                  </a:lnTo>
                  <a:lnTo>
                    <a:pt x="106" y="151"/>
                  </a:lnTo>
                  <a:lnTo>
                    <a:pt x="105" y="151"/>
                  </a:lnTo>
                  <a:lnTo>
                    <a:pt x="101" y="149"/>
                  </a:lnTo>
                  <a:lnTo>
                    <a:pt x="99" y="148"/>
                  </a:lnTo>
                  <a:lnTo>
                    <a:pt x="97" y="148"/>
                  </a:lnTo>
                  <a:lnTo>
                    <a:pt x="96" y="148"/>
                  </a:lnTo>
                  <a:lnTo>
                    <a:pt x="93" y="147"/>
                  </a:lnTo>
                  <a:lnTo>
                    <a:pt x="92" y="145"/>
                  </a:lnTo>
                  <a:lnTo>
                    <a:pt x="88" y="140"/>
                  </a:lnTo>
                  <a:lnTo>
                    <a:pt x="88" y="139"/>
                  </a:lnTo>
                  <a:lnTo>
                    <a:pt x="85" y="136"/>
                  </a:lnTo>
                  <a:lnTo>
                    <a:pt x="81" y="132"/>
                  </a:lnTo>
                  <a:lnTo>
                    <a:pt x="78" y="131"/>
                  </a:lnTo>
                  <a:lnTo>
                    <a:pt x="77" y="131"/>
                  </a:lnTo>
                  <a:lnTo>
                    <a:pt x="76" y="130"/>
                  </a:lnTo>
                  <a:lnTo>
                    <a:pt x="75" y="130"/>
                  </a:lnTo>
                  <a:lnTo>
                    <a:pt x="69" y="128"/>
                  </a:lnTo>
                  <a:lnTo>
                    <a:pt x="67" y="127"/>
                  </a:lnTo>
                  <a:lnTo>
                    <a:pt x="64" y="127"/>
                  </a:lnTo>
                  <a:lnTo>
                    <a:pt x="63" y="126"/>
                  </a:lnTo>
                  <a:lnTo>
                    <a:pt x="60" y="126"/>
                  </a:lnTo>
                  <a:lnTo>
                    <a:pt x="58" y="124"/>
                  </a:lnTo>
                  <a:lnTo>
                    <a:pt x="54" y="123"/>
                  </a:lnTo>
                  <a:lnTo>
                    <a:pt x="50" y="122"/>
                  </a:lnTo>
                  <a:lnTo>
                    <a:pt x="44" y="120"/>
                  </a:lnTo>
                  <a:lnTo>
                    <a:pt x="44" y="122"/>
                  </a:lnTo>
                  <a:lnTo>
                    <a:pt x="43" y="122"/>
                  </a:lnTo>
                  <a:lnTo>
                    <a:pt x="41" y="122"/>
                  </a:lnTo>
                  <a:lnTo>
                    <a:pt x="39" y="122"/>
                  </a:lnTo>
                  <a:lnTo>
                    <a:pt x="38" y="122"/>
                  </a:lnTo>
                  <a:lnTo>
                    <a:pt x="38" y="120"/>
                  </a:lnTo>
                  <a:lnTo>
                    <a:pt x="38" y="119"/>
                  </a:lnTo>
                  <a:lnTo>
                    <a:pt x="38" y="118"/>
                  </a:lnTo>
                  <a:lnTo>
                    <a:pt x="38" y="117"/>
                  </a:lnTo>
                  <a:lnTo>
                    <a:pt x="37" y="117"/>
                  </a:lnTo>
                  <a:lnTo>
                    <a:pt x="37" y="115"/>
                  </a:lnTo>
                  <a:lnTo>
                    <a:pt x="35" y="115"/>
                  </a:lnTo>
                  <a:lnTo>
                    <a:pt x="35" y="117"/>
                  </a:lnTo>
                  <a:lnTo>
                    <a:pt x="34" y="117"/>
                  </a:lnTo>
                  <a:lnTo>
                    <a:pt x="34" y="115"/>
                  </a:lnTo>
                  <a:lnTo>
                    <a:pt x="33" y="115"/>
                  </a:lnTo>
                  <a:lnTo>
                    <a:pt x="33" y="114"/>
                  </a:lnTo>
                  <a:lnTo>
                    <a:pt x="31" y="114"/>
                  </a:lnTo>
                  <a:lnTo>
                    <a:pt x="30" y="114"/>
                  </a:lnTo>
                  <a:lnTo>
                    <a:pt x="30" y="113"/>
                  </a:lnTo>
                  <a:lnTo>
                    <a:pt x="29" y="111"/>
                  </a:lnTo>
                  <a:lnTo>
                    <a:pt x="29" y="110"/>
                  </a:lnTo>
                  <a:lnTo>
                    <a:pt x="27" y="110"/>
                  </a:lnTo>
                  <a:lnTo>
                    <a:pt x="27" y="109"/>
                  </a:lnTo>
                  <a:lnTo>
                    <a:pt x="26" y="109"/>
                  </a:lnTo>
                  <a:lnTo>
                    <a:pt x="26" y="107"/>
                  </a:lnTo>
                  <a:lnTo>
                    <a:pt x="26" y="106"/>
                  </a:lnTo>
                  <a:lnTo>
                    <a:pt x="25" y="106"/>
                  </a:lnTo>
                  <a:lnTo>
                    <a:pt x="25" y="105"/>
                  </a:lnTo>
                  <a:lnTo>
                    <a:pt x="23" y="105"/>
                  </a:lnTo>
                  <a:lnTo>
                    <a:pt x="23" y="103"/>
                  </a:lnTo>
                  <a:lnTo>
                    <a:pt x="22" y="103"/>
                  </a:lnTo>
                  <a:lnTo>
                    <a:pt x="21" y="103"/>
                  </a:lnTo>
                  <a:lnTo>
                    <a:pt x="21" y="102"/>
                  </a:lnTo>
                  <a:lnTo>
                    <a:pt x="20" y="102"/>
                  </a:lnTo>
                  <a:lnTo>
                    <a:pt x="18" y="102"/>
                  </a:lnTo>
                  <a:lnTo>
                    <a:pt x="18" y="103"/>
                  </a:lnTo>
                  <a:lnTo>
                    <a:pt x="17" y="103"/>
                  </a:lnTo>
                  <a:lnTo>
                    <a:pt x="17" y="105"/>
                  </a:lnTo>
                  <a:lnTo>
                    <a:pt x="16" y="105"/>
                  </a:lnTo>
                  <a:lnTo>
                    <a:pt x="14" y="105"/>
                  </a:lnTo>
                  <a:lnTo>
                    <a:pt x="14" y="103"/>
                  </a:lnTo>
                  <a:lnTo>
                    <a:pt x="14" y="102"/>
                  </a:lnTo>
                  <a:lnTo>
                    <a:pt x="14" y="101"/>
                  </a:lnTo>
                  <a:lnTo>
                    <a:pt x="14" y="100"/>
                  </a:lnTo>
                  <a:lnTo>
                    <a:pt x="13" y="97"/>
                  </a:lnTo>
                  <a:lnTo>
                    <a:pt x="12" y="96"/>
                  </a:lnTo>
                  <a:lnTo>
                    <a:pt x="12" y="94"/>
                  </a:lnTo>
                  <a:lnTo>
                    <a:pt x="12" y="92"/>
                  </a:lnTo>
                  <a:lnTo>
                    <a:pt x="10" y="90"/>
                  </a:lnTo>
                  <a:lnTo>
                    <a:pt x="10" y="89"/>
                  </a:lnTo>
                  <a:lnTo>
                    <a:pt x="9" y="88"/>
                  </a:lnTo>
                  <a:lnTo>
                    <a:pt x="9" y="86"/>
                  </a:lnTo>
                  <a:lnTo>
                    <a:pt x="9" y="85"/>
                  </a:lnTo>
                  <a:lnTo>
                    <a:pt x="8" y="85"/>
                  </a:lnTo>
                  <a:lnTo>
                    <a:pt x="3" y="69"/>
                  </a:lnTo>
                  <a:lnTo>
                    <a:pt x="0" y="59"/>
                  </a:lnTo>
                  <a:lnTo>
                    <a:pt x="1" y="58"/>
                  </a:lnTo>
                  <a:lnTo>
                    <a:pt x="4" y="58"/>
                  </a:lnTo>
                  <a:lnTo>
                    <a:pt x="5" y="58"/>
                  </a:lnTo>
                  <a:lnTo>
                    <a:pt x="6" y="56"/>
                  </a:lnTo>
                  <a:lnTo>
                    <a:pt x="8" y="55"/>
                  </a:lnTo>
                  <a:lnTo>
                    <a:pt x="12" y="55"/>
                  </a:lnTo>
                  <a:lnTo>
                    <a:pt x="12" y="54"/>
                  </a:lnTo>
                  <a:lnTo>
                    <a:pt x="13" y="54"/>
                  </a:lnTo>
                  <a:lnTo>
                    <a:pt x="13" y="52"/>
                  </a:lnTo>
                  <a:lnTo>
                    <a:pt x="20" y="46"/>
                  </a:lnTo>
                  <a:lnTo>
                    <a:pt x="22" y="43"/>
                  </a:lnTo>
                  <a:lnTo>
                    <a:pt x="26" y="41"/>
                  </a:lnTo>
                  <a:lnTo>
                    <a:pt x="27" y="39"/>
                  </a:lnTo>
                  <a:lnTo>
                    <a:pt x="29" y="38"/>
                  </a:lnTo>
                  <a:lnTo>
                    <a:pt x="30" y="37"/>
                  </a:lnTo>
                  <a:lnTo>
                    <a:pt x="31" y="37"/>
                  </a:lnTo>
                  <a:lnTo>
                    <a:pt x="31" y="35"/>
                  </a:lnTo>
                  <a:lnTo>
                    <a:pt x="34" y="34"/>
                  </a:lnTo>
                  <a:lnTo>
                    <a:pt x="35" y="31"/>
                  </a:lnTo>
                  <a:lnTo>
                    <a:pt x="37" y="29"/>
                  </a:lnTo>
                  <a:lnTo>
                    <a:pt x="38" y="28"/>
                  </a:lnTo>
                  <a:lnTo>
                    <a:pt x="39" y="26"/>
                  </a:lnTo>
                  <a:lnTo>
                    <a:pt x="43" y="24"/>
                  </a:lnTo>
                  <a:lnTo>
                    <a:pt x="43" y="22"/>
                  </a:lnTo>
                  <a:lnTo>
                    <a:pt x="43" y="24"/>
                  </a:lnTo>
                  <a:lnTo>
                    <a:pt x="44" y="24"/>
                  </a:lnTo>
                  <a:lnTo>
                    <a:pt x="43" y="24"/>
                  </a:lnTo>
                  <a:lnTo>
                    <a:pt x="44" y="25"/>
                  </a:lnTo>
                  <a:lnTo>
                    <a:pt x="44" y="26"/>
                  </a:lnTo>
                  <a:lnTo>
                    <a:pt x="46" y="26"/>
                  </a:lnTo>
                  <a:lnTo>
                    <a:pt x="46" y="28"/>
                  </a:lnTo>
                  <a:lnTo>
                    <a:pt x="47" y="28"/>
                  </a:lnTo>
                  <a:lnTo>
                    <a:pt x="48" y="28"/>
                  </a:lnTo>
                  <a:lnTo>
                    <a:pt x="50" y="28"/>
                  </a:lnTo>
                  <a:lnTo>
                    <a:pt x="50" y="29"/>
                  </a:lnTo>
                  <a:lnTo>
                    <a:pt x="51" y="29"/>
                  </a:lnTo>
                  <a:lnTo>
                    <a:pt x="52" y="29"/>
                  </a:lnTo>
                  <a:lnTo>
                    <a:pt x="54" y="29"/>
                  </a:lnTo>
                  <a:lnTo>
                    <a:pt x="55" y="29"/>
                  </a:lnTo>
                  <a:lnTo>
                    <a:pt x="55" y="30"/>
                  </a:lnTo>
                  <a:lnTo>
                    <a:pt x="56" y="30"/>
                  </a:lnTo>
                  <a:lnTo>
                    <a:pt x="58" y="30"/>
                  </a:lnTo>
                  <a:lnTo>
                    <a:pt x="59" y="30"/>
                  </a:lnTo>
                  <a:lnTo>
                    <a:pt x="60" y="30"/>
                  </a:lnTo>
                  <a:lnTo>
                    <a:pt x="61" y="29"/>
                  </a:lnTo>
                  <a:lnTo>
                    <a:pt x="63" y="29"/>
                  </a:lnTo>
                  <a:lnTo>
                    <a:pt x="63" y="28"/>
                  </a:lnTo>
                  <a:lnTo>
                    <a:pt x="64" y="28"/>
                  </a:lnTo>
                  <a:lnTo>
                    <a:pt x="64" y="26"/>
                  </a:lnTo>
                  <a:lnTo>
                    <a:pt x="65" y="26"/>
                  </a:lnTo>
                  <a:lnTo>
                    <a:pt x="68" y="25"/>
                  </a:lnTo>
                  <a:lnTo>
                    <a:pt x="68" y="24"/>
                  </a:lnTo>
                  <a:lnTo>
                    <a:pt x="68" y="22"/>
                  </a:lnTo>
                  <a:lnTo>
                    <a:pt x="69" y="21"/>
                  </a:lnTo>
                  <a:lnTo>
                    <a:pt x="71" y="20"/>
                  </a:lnTo>
                  <a:lnTo>
                    <a:pt x="71" y="18"/>
                  </a:lnTo>
                  <a:lnTo>
                    <a:pt x="71" y="17"/>
                  </a:lnTo>
                  <a:lnTo>
                    <a:pt x="72" y="17"/>
                  </a:lnTo>
                  <a:lnTo>
                    <a:pt x="72" y="16"/>
                  </a:lnTo>
                  <a:lnTo>
                    <a:pt x="72" y="14"/>
                  </a:lnTo>
                  <a:lnTo>
                    <a:pt x="73" y="14"/>
                  </a:lnTo>
                  <a:lnTo>
                    <a:pt x="73" y="13"/>
                  </a:lnTo>
                  <a:lnTo>
                    <a:pt x="73" y="12"/>
                  </a:lnTo>
                  <a:lnTo>
                    <a:pt x="75" y="12"/>
                  </a:lnTo>
                  <a:lnTo>
                    <a:pt x="75" y="11"/>
                  </a:lnTo>
                  <a:lnTo>
                    <a:pt x="73" y="11"/>
                  </a:lnTo>
                  <a:lnTo>
                    <a:pt x="75" y="9"/>
                  </a:lnTo>
                  <a:lnTo>
                    <a:pt x="75" y="8"/>
                  </a:lnTo>
                  <a:lnTo>
                    <a:pt x="75" y="7"/>
                  </a:lnTo>
                  <a:lnTo>
                    <a:pt x="76" y="7"/>
                  </a:lnTo>
                  <a:lnTo>
                    <a:pt x="76" y="5"/>
                  </a:lnTo>
                  <a:lnTo>
                    <a:pt x="77" y="4"/>
                  </a:lnTo>
                  <a:lnTo>
                    <a:pt x="77" y="3"/>
                  </a:lnTo>
                  <a:lnTo>
                    <a:pt x="77" y="1"/>
                  </a:lnTo>
                  <a:lnTo>
                    <a:pt x="78" y="1"/>
                  </a:lnTo>
                  <a:lnTo>
                    <a:pt x="80" y="1"/>
                  </a:lnTo>
                  <a:lnTo>
                    <a:pt x="81" y="1"/>
                  </a:lnTo>
                  <a:lnTo>
                    <a:pt x="82" y="1"/>
                  </a:lnTo>
                  <a:lnTo>
                    <a:pt x="82" y="3"/>
                  </a:lnTo>
                  <a:lnTo>
                    <a:pt x="84" y="3"/>
                  </a:lnTo>
                  <a:lnTo>
                    <a:pt x="85" y="3"/>
                  </a:lnTo>
                  <a:lnTo>
                    <a:pt x="85" y="4"/>
                  </a:lnTo>
                  <a:lnTo>
                    <a:pt x="86" y="4"/>
                  </a:lnTo>
                  <a:lnTo>
                    <a:pt x="88" y="4"/>
                  </a:lnTo>
                  <a:lnTo>
                    <a:pt x="89" y="4"/>
                  </a:lnTo>
                  <a:lnTo>
                    <a:pt x="89" y="5"/>
                  </a:lnTo>
                  <a:lnTo>
                    <a:pt x="89" y="4"/>
                  </a:lnTo>
                  <a:lnTo>
                    <a:pt x="89" y="5"/>
                  </a:lnTo>
                  <a:lnTo>
                    <a:pt x="90" y="5"/>
                  </a:lnTo>
                  <a:lnTo>
                    <a:pt x="92" y="5"/>
                  </a:lnTo>
                  <a:lnTo>
                    <a:pt x="93" y="5"/>
                  </a:lnTo>
                  <a:lnTo>
                    <a:pt x="93" y="7"/>
                  </a:lnTo>
                  <a:lnTo>
                    <a:pt x="94" y="7"/>
                  </a:lnTo>
                  <a:lnTo>
                    <a:pt x="94" y="8"/>
                  </a:lnTo>
                  <a:lnTo>
                    <a:pt x="96" y="8"/>
                  </a:lnTo>
                  <a:lnTo>
                    <a:pt x="96" y="7"/>
                  </a:lnTo>
                  <a:lnTo>
                    <a:pt x="97" y="7"/>
                  </a:lnTo>
                  <a:lnTo>
                    <a:pt x="98" y="7"/>
                  </a:lnTo>
                  <a:lnTo>
                    <a:pt x="99" y="5"/>
                  </a:lnTo>
                  <a:lnTo>
                    <a:pt x="101" y="5"/>
                  </a:lnTo>
                  <a:lnTo>
                    <a:pt x="102" y="5"/>
                  </a:lnTo>
                  <a:lnTo>
                    <a:pt x="102" y="7"/>
                  </a:lnTo>
                  <a:lnTo>
                    <a:pt x="102" y="5"/>
                  </a:lnTo>
                  <a:lnTo>
                    <a:pt x="102" y="7"/>
                  </a:lnTo>
                  <a:lnTo>
                    <a:pt x="103" y="7"/>
                  </a:lnTo>
                  <a:lnTo>
                    <a:pt x="103" y="5"/>
                  </a:lnTo>
                  <a:lnTo>
                    <a:pt x="103" y="7"/>
                  </a:lnTo>
                  <a:lnTo>
                    <a:pt x="105" y="7"/>
                  </a:lnTo>
                  <a:lnTo>
                    <a:pt x="105" y="5"/>
                  </a:lnTo>
                  <a:lnTo>
                    <a:pt x="106" y="5"/>
                  </a:lnTo>
                  <a:lnTo>
                    <a:pt x="106" y="4"/>
                  </a:lnTo>
                  <a:lnTo>
                    <a:pt x="107" y="4"/>
                  </a:lnTo>
                  <a:lnTo>
                    <a:pt x="109" y="4"/>
                  </a:lnTo>
                  <a:lnTo>
                    <a:pt x="109" y="3"/>
                  </a:lnTo>
                  <a:lnTo>
                    <a:pt x="110" y="3"/>
                  </a:lnTo>
                  <a:lnTo>
                    <a:pt x="109" y="3"/>
                  </a:lnTo>
                  <a:lnTo>
                    <a:pt x="109" y="1"/>
                  </a:lnTo>
                  <a:lnTo>
                    <a:pt x="110" y="1"/>
                  </a:lnTo>
                  <a:lnTo>
                    <a:pt x="111" y="1"/>
                  </a:lnTo>
                  <a:lnTo>
                    <a:pt x="111" y="0"/>
                  </a:lnTo>
                  <a:lnTo>
                    <a:pt x="111"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1" y="18"/>
                  </a:lnTo>
                  <a:lnTo>
                    <a:pt x="110" y="18"/>
                  </a:lnTo>
                  <a:lnTo>
                    <a:pt x="110" y="20"/>
                  </a:lnTo>
                  <a:lnTo>
                    <a:pt x="109" y="20"/>
                  </a:lnTo>
                  <a:lnTo>
                    <a:pt x="109" y="21"/>
                  </a:lnTo>
                  <a:lnTo>
                    <a:pt x="109" y="22"/>
                  </a:lnTo>
                  <a:lnTo>
                    <a:pt x="107" y="22"/>
                  </a:lnTo>
                  <a:lnTo>
                    <a:pt x="109" y="24"/>
                  </a:lnTo>
                  <a:lnTo>
                    <a:pt x="109" y="25"/>
                  </a:lnTo>
                  <a:lnTo>
                    <a:pt x="107" y="25"/>
                  </a:lnTo>
                  <a:lnTo>
                    <a:pt x="107" y="26"/>
                  </a:lnTo>
                  <a:lnTo>
                    <a:pt x="109" y="26"/>
                  </a:lnTo>
                  <a:lnTo>
                    <a:pt x="109" y="28"/>
                  </a:lnTo>
                  <a:lnTo>
                    <a:pt x="109" y="29"/>
                  </a:lnTo>
                  <a:lnTo>
                    <a:pt x="107" y="29"/>
                  </a:lnTo>
                  <a:lnTo>
                    <a:pt x="107" y="30"/>
                  </a:lnTo>
                  <a:lnTo>
                    <a:pt x="109" y="31"/>
                  </a:lnTo>
                  <a:lnTo>
                    <a:pt x="107" y="31"/>
                  </a:lnTo>
                  <a:lnTo>
                    <a:pt x="107"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7" y="45"/>
                  </a:lnTo>
                  <a:lnTo>
                    <a:pt x="106" y="45"/>
                  </a:lnTo>
                  <a:lnTo>
                    <a:pt x="106" y="46"/>
                  </a:lnTo>
                  <a:lnTo>
                    <a:pt x="106" y="47"/>
                  </a:lnTo>
                  <a:lnTo>
                    <a:pt x="105" y="47"/>
                  </a:lnTo>
                  <a:lnTo>
                    <a:pt x="105" y="49"/>
                  </a:lnTo>
                  <a:lnTo>
                    <a:pt x="103" y="50"/>
                  </a:lnTo>
                  <a:lnTo>
                    <a:pt x="103" y="51"/>
                  </a:lnTo>
                  <a:lnTo>
                    <a:pt x="102" y="51"/>
                  </a:lnTo>
                  <a:lnTo>
                    <a:pt x="102" y="52"/>
                  </a:lnTo>
                  <a:lnTo>
                    <a:pt x="101" y="52"/>
                  </a:lnTo>
                  <a:lnTo>
                    <a:pt x="99" y="54"/>
                  </a:lnTo>
                  <a:lnTo>
                    <a:pt x="98" y="54"/>
                  </a:lnTo>
                  <a:lnTo>
                    <a:pt x="98" y="55"/>
                  </a:lnTo>
                  <a:lnTo>
                    <a:pt x="98" y="56"/>
                  </a:lnTo>
                  <a:lnTo>
                    <a:pt x="98" y="58"/>
                  </a:lnTo>
                  <a:lnTo>
                    <a:pt x="97" y="58"/>
                  </a:lnTo>
                  <a:lnTo>
                    <a:pt x="97" y="59"/>
                  </a:lnTo>
                  <a:lnTo>
                    <a:pt x="98" y="59"/>
                  </a:lnTo>
                  <a:lnTo>
                    <a:pt x="98" y="60"/>
                  </a:lnTo>
                  <a:lnTo>
                    <a:pt x="99" y="62"/>
                  </a:lnTo>
                  <a:lnTo>
                    <a:pt x="99" y="63"/>
                  </a:lnTo>
                  <a:lnTo>
                    <a:pt x="101" y="63"/>
                  </a:lnTo>
                  <a:lnTo>
                    <a:pt x="101" y="64"/>
                  </a:lnTo>
                  <a:lnTo>
                    <a:pt x="102" y="66"/>
                  </a:lnTo>
                  <a:lnTo>
                    <a:pt x="103" y="66"/>
                  </a:lnTo>
                  <a:lnTo>
                    <a:pt x="103" y="67"/>
                  </a:lnTo>
                  <a:lnTo>
                    <a:pt x="102" y="67"/>
                  </a:lnTo>
                  <a:lnTo>
                    <a:pt x="103" y="67"/>
                  </a:lnTo>
                  <a:lnTo>
                    <a:pt x="103" y="68"/>
                  </a:lnTo>
                  <a:lnTo>
                    <a:pt x="103" y="69"/>
                  </a:lnTo>
                  <a:lnTo>
                    <a:pt x="105" y="69"/>
                  </a:lnTo>
                  <a:lnTo>
                    <a:pt x="105" y="71"/>
                  </a:lnTo>
                  <a:lnTo>
                    <a:pt x="106" y="71"/>
                  </a:lnTo>
                  <a:lnTo>
                    <a:pt x="105" y="71"/>
                  </a:lnTo>
                  <a:lnTo>
                    <a:pt x="105" y="72"/>
                  </a:lnTo>
                  <a:lnTo>
                    <a:pt x="106" y="72"/>
                  </a:lnTo>
                  <a:lnTo>
                    <a:pt x="107" y="72"/>
                  </a:lnTo>
                  <a:lnTo>
                    <a:pt x="107" y="73"/>
                  </a:lnTo>
                  <a:lnTo>
                    <a:pt x="109" y="73"/>
                  </a:lnTo>
                  <a:lnTo>
                    <a:pt x="107" y="73"/>
                  </a:lnTo>
                  <a:lnTo>
                    <a:pt x="107" y="75"/>
                  </a:lnTo>
                  <a:lnTo>
                    <a:pt x="109" y="75"/>
                  </a:lnTo>
                  <a:lnTo>
                    <a:pt x="107" y="75"/>
                  </a:lnTo>
                  <a:lnTo>
                    <a:pt x="109" y="75"/>
                  </a:lnTo>
                  <a:lnTo>
                    <a:pt x="109" y="76"/>
                  </a:lnTo>
                  <a:lnTo>
                    <a:pt x="109" y="77"/>
                  </a:lnTo>
                  <a:lnTo>
                    <a:pt x="109" y="79"/>
                  </a:lnTo>
                  <a:lnTo>
                    <a:pt x="107" y="79"/>
                  </a:lnTo>
                  <a:lnTo>
                    <a:pt x="107" y="80"/>
                  </a:lnTo>
                  <a:lnTo>
                    <a:pt x="107" y="81"/>
                  </a:lnTo>
                  <a:lnTo>
                    <a:pt x="107" y="83"/>
                  </a:lnTo>
                  <a:lnTo>
                    <a:pt x="109" y="83"/>
                  </a:lnTo>
                  <a:lnTo>
                    <a:pt x="109" y="84"/>
                  </a:lnTo>
                  <a:lnTo>
                    <a:pt x="109" y="85"/>
                  </a:lnTo>
                  <a:lnTo>
                    <a:pt x="110" y="85"/>
                  </a:lnTo>
                  <a:lnTo>
                    <a:pt x="110" y="86"/>
                  </a:lnTo>
                  <a:lnTo>
                    <a:pt x="109" y="86"/>
                  </a:lnTo>
                  <a:lnTo>
                    <a:pt x="109" y="88"/>
                  </a:lnTo>
                  <a:lnTo>
                    <a:pt x="109" y="86"/>
                  </a:lnTo>
                  <a:lnTo>
                    <a:pt x="109" y="88"/>
                  </a:lnTo>
                  <a:lnTo>
                    <a:pt x="109" y="86"/>
                  </a:lnTo>
                  <a:lnTo>
                    <a:pt x="107" y="88"/>
                  </a:lnTo>
                  <a:lnTo>
                    <a:pt x="107" y="89"/>
                  </a:lnTo>
                  <a:lnTo>
                    <a:pt x="106" y="89"/>
                  </a:lnTo>
                  <a:lnTo>
                    <a:pt x="106" y="90"/>
                  </a:lnTo>
                  <a:lnTo>
                    <a:pt x="106" y="92"/>
                  </a:lnTo>
                  <a:lnTo>
                    <a:pt x="106" y="93"/>
                  </a:lnTo>
                  <a:lnTo>
                    <a:pt x="106" y="92"/>
                  </a:lnTo>
                  <a:lnTo>
                    <a:pt x="107" y="92"/>
                  </a:lnTo>
                  <a:lnTo>
                    <a:pt x="107" y="93"/>
                  </a:lnTo>
                  <a:lnTo>
                    <a:pt x="106" y="93"/>
                  </a:lnTo>
                  <a:lnTo>
                    <a:pt x="107" y="94"/>
                  </a:lnTo>
                  <a:lnTo>
                    <a:pt x="106" y="94"/>
                  </a:lnTo>
                  <a:lnTo>
                    <a:pt x="106" y="96"/>
                  </a:lnTo>
                  <a:lnTo>
                    <a:pt x="107" y="96"/>
                  </a:lnTo>
                  <a:lnTo>
                    <a:pt x="107" y="97"/>
                  </a:lnTo>
                  <a:lnTo>
                    <a:pt x="109" y="97"/>
                  </a:lnTo>
                  <a:lnTo>
                    <a:pt x="109" y="98"/>
                  </a:lnTo>
                  <a:lnTo>
                    <a:pt x="109" y="100"/>
                  </a:lnTo>
                  <a:lnTo>
                    <a:pt x="110" y="100"/>
                  </a:lnTo>
                  <a:lnTo>
                    <a:pt x="111" y="100"/>
                  </a:lnTo>
                  <a:lnTo>
                    <a:pt x="111" y="101"/>
                  </a:lnTo>
                  <a:lnTo>
                    <a:pt x="113" y="101"/>
                  </a:lnTo>
                  <a:lnTo>
                    <a:pt x="113" y="100"/>
                  </a:lnTo>
                  <a:lnTo>
                    <a:pt x="113" y="101"/>
                  </a:lnTo>
                  <a:lnTo>
                    <a:pt x="113" y="102"/>
                  </a:lnTo>
                  <a:lnTo>
                    <a:pt x="113" y="103"/>
                  </a:lnTo>
                  <a:lnTo>
                    <a:pt x="111" y="103"/>
                  </a:lnTo>
                  <a:lnTo>
                    <a:pt x="111" y="105"/>
                  </a:lnTo>
                  <a:lnTo>
                    <a:pt x="111" y="106"/>
                  </a:lnTo>
                  <a:lnTo>
                    <a:pt x="113" y="106"/>
                  </a:lnTo>
                  <a:lnTo>
                    <a:pt x="113" y="107"/>
                  </a:lnTo>
                  <a:lnTo>
                    <a:pt x="113" y="109"/>
                  </a:lnTo>
                  <a:lnTo>
                    <a:pt x="113" y="110"/>
                  </a:lnTo>
                  <a:lnTo>
                    <a:pt x="114" y="110"/>
                  </a:lnTo>
                  <a:lnTo>
                    <a:pt x="115" y="110"/>
                  </a:lnTo>
                  <a:lnTo>
                    <a:pt x="116" y="110"/>
                  </a:lnTo>
                  <a:lnTo>
                    <a:pt x="118" y="110"/>
                  </a:lnTo>
                  <a:lnTo>
                    <a:pt x="118" y="109"/>
                  </a:lnTo>
                  <a:lnTo>
                    <a:pt x="116" y="109"/>
                  </a:lnTo>
                  <a:lnTo>
                    <a:pt x="116" y="107"/>
                  </a:lnTo>
                  <a:lnTo>
                    <a:pt x="116" y="106"/>
                  </a:lnTo>
                  <a:lnTo>
                    <a:pt x="118" y="106"/>
                  </a:lnTo>
                  <a:lnTo>
                    <a:pt x="119" y="106"/>
                  </a:lnTo>
                  <a:lnTo>
                    <a:pt x="120" y="106"/>
                  </a:lnTo>
                  <a:lnTo>
                    <a:pt x="120" y="107"/>
                  </a:lnTo>
                  <a:lnTo>
                    <a:pt x="120" y="106"/>
                  </a:lnTo>
                  <a:lnTo>
                    <a:pt x="122" y="107"/>
                  </a:lnTo>
                  <a:lnTo>
                    <a:pt x="123" y="107"/>
                  </a:lnTo>
                  <a:lnTo>
                    <a:pt x="123" y="106"/>
                  </a:lnTo>
                  <a:lnTo>
                    <a:pt x="124" y="106"/>
                  </a:lnTo>
                  <a:lnTo>
                    <a:pt x="124" y="105"/>
                  </a:lnTo>
                  <a:lnTo>
                    <a:pt x="126" y="105"/>
                  </a:lnTo>
                  <a:lnTo>
                    <a:pt x="126" y="103"/>
                  </a:lnTo>
                  <a:lnTo>
                    <a:pt x="126" y="102"/>
                  </a:lnTo>
                  <a:lnTo>
                    <a:pt x="127" y="102"/>
                  </a:lnTo>
                  <a:lnTo>
                    <a:pt x="127" y="103"/>
                  </a:lnTo>
                  <a:lnTo>
                    <a:pt x="128" y="103"/>
                  </a:lnTo>
                  <a:lnTo>
                    <a:pt x="130" y="103"/>
                  </a:lnTo>
                  <a:lnTo>
                    <a:pt x="130" y="105"/>
                  </a:lnTo>
                  <a:lnTo>
                    <a:pt x="131" y="105"/>
                  </a:lnTo>
                  <a:lnTo>
                    <a:pt x="132" y="105"/>
                  </a:lnTo>
                  <a:lnTo>
                    <a:pt x="132" y="106"/>
                  </a:lnTo>
                  <a:lnTo>
                    <a:pt x="134" y="106"/>
                  </a:lnTo>
                  <a:lnTo>
                    <a:pt x="134" y="107"/>
                  </a:lnTo>
                  <a:lnTo>
                    <a:pt x="134" y="109"/>
                  </a:lnTo>
                  <a:lnTo>
                    <a:pt x="134" y="110"/>
                  </a:lnTo>
                  <a:lnTo>
                    <a:pt x="134" y="109"/>
                  </a:lnTo>
                  <a:lnTo>
                    <a:pt x="132" y="109"/>
                  </a:lnTo>
                  <a:lnTo>
                    <a:pt x="131" y="107"/>
                  </a:lnTo>
                  <a:lnTo>
                    <a:pt x="130" y="107"/>
                  </a:lnTo>
                  <a:lnTo>
                    <a:pt x="130" y="109"/>
                  </a:lnTo>
                  <a:lnTo>
                    <a:pt x="128" y="109"/>
                  </a:lnTo>
                  <a:lnTo>
                    <a:pt x="128" y="110"/>
                  </a:lnTo>
                  <a:lnTo>
                    <a:pt x="128" y="111"/>
                  </a:lnTo>
                  <a:lnTo>
                    <a:pt x="128" y="113"/>
                  </a:lnTo>
                  <a:lnTo>
                    <a:pt x="128" y="114"/>
                  </a:lnTo>
                  <a:lnTo>
                    <a:pt x="128" y="115"/>
                  </a:lnTo>
                  <a:lnTo>
                    <a:pt x="130" y="117"/>
                  </a:lnTo>
                  <a:lnTo>
                    <a:pt x="130" y="118"/>
                  </a:lnTo>
                  <a:lnTo>
                    <a:pt x="131" y="118"/>
                  </a:lnTo>
                  <a:lnTo>
                    <a:pt x="132" y="119"/>
                  </a:lnTo>
                  <a:lnTo>
                    <a:pt x="132"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7" y="132"/>
                  </a:lnTo>
                  <a:lnTo>
                    <a:pt x="136" y="134"/>
                  </a:lnTo>
                  <a:lnTo>
                    <a:pt x="137" y="134"/>
                  </a:lnTo>
                  <a:lnTo>
                    <a:pt x="139" y="134"/>
                  </a:lnTo>
                  <a:lnTo>
                    <a:pt x="139" y="135"/>
                  </a:lnTo>
                  <a:lnTo>
                    <a:pt x="139" y="136"/>
                  </a:lnTo>
                  <a:lnTo>
                    <a:pt x="137" y="136"/>
                  </a:lnTo>
                  <a:lnTo>
                    <a:pt x="136" y="135"/>
                  </a:lnTo>
                  <a:lnTo>
                    <a:pt x="135" y="135"/>
                  </a:lnTo>
                  <a:lnTo>
                    <a:pt x="135" y="136"/>
                  </a:lnTo>
                  <a:lnTo>
                    <a:pt x="136" y="136"/>
                  </a:lnTo>
                  <a:lnTo>
                    <a:pt x="136" y="138"/>
                  </a:lnTo>
                  <a:lnTo>
                    <a:pt x="137" y="138"/>
                  </a:lnTo>
                  <a:lnTo>
                    <a:pt x="137" y="139"/>
                  </a:lnTo>
                  <a:lnTo>
                    <a:pt x="137" y="140"/>
                  </a:lnTo>
                  <a:lnTo>
                    <a:pt x="139" y="140"/>
                  </a:lnTo>
                  <a:lnTo>
                    <a:pt x="139" y="141"/>
                  </a:lnTo>
                  <a:lnTo>
                    <a:pt x="139" y="143"/>
                  </a:lnTo>
                  <a:lnTo>
                    <a:pt x="140" y="143"/>
                  </a:lnTo>
                  <a:lnTo>
                    <a:pt x="140" y="144"/>
                  </a:lnTo>
                  <a:lnTo>
                    <a:pt x="140" y="145"/>
                  </a:lnTo>
                  <a:lnTo>
                    <a:pt x="141" y="145"/>
                  </a:lnTo>
                  <a:lnTo>
                    <a:pt x="141" y="144"/>
                  </a:lnTo>
                  <a:lnTo>
                    <a:pt x="143" y="144"/>
                  </a:lnTo>
                  <a:lnTo>
                    <a:pt x="143" y="143"/>
                  </a:lnTo>
                  <a:lnTo>
                    <a:pt x="141" y="143"/>
                  </a:lnTo>
                  <a:lnTo>
                    <a:pt x="141" y="141"/>
                  </a:lnTo>
                  <a:lnTo>
                    <a:pt x="143" y="141"/>
                  </a:lnTo>
                  <a:lnTo>
                    <a:pt x="144" y="141"/>
                  </a:lnTo>
                  <a:lnTo>
                    <a:pt x="145" y="141"/>
                  </a:lnTo>
                  <a:lnTo>
                    <a:pt x="145" y="143"/>
                  </a:lnTo>
                  <a:lnTo>
                    <a:pt x="145" y="144"/>
                  </a:lnTo>
                  <a:lnTo>
                    <a:pt x="145" y="145"/>
                  </a:lnTo>
                  <a:lnTo>
                    <a:pt x="147" y="145"/>
                  </a:lnTo>
                  <a:lnTo>
                    <a:pt x="148" y="145"/>
                  </a:lnTo>
                  <a:lnTo>
                    <a:pt x="148" y="147"/>
                  </a:lnTo>
                  <a:lnTo>
                    <a:pt x="149" y="147"/>
                  </a:lnTo>
                  <a:lnTo>
                    <a:pt x="151" y="147"/>
                  </a:lnTo>
                  <a:lnTo>
                    <a:pt x="151" y="145"/>
                  </a:lnTo>
                  <a:lnTo>
                    <a:pt x="149" y="144"/>
                  </a:lnTo>
                  <a:lnTo>
                    <a:pt x="149" y="143"/>
                  </a:lnTo>
                  <a:lnTo>
                    <a:pt x="149" y="141"/>
                  </a:lnTo>
                  <a:lnTo>
                    <a:pt x="151" y="141"/>
                  </a:lnTo>
                  <a:lnTo>
                    <a:pt x="151" y="143"/>
                  </a:lnTo>
                  <a:lnTo>
                    <a:pt x="152" y="143"/>
                  </a:lnTo>
                  <a:lnTo>
                    <a:pt x="152" y="144"/>
                  </a:lnTo>
                  <a:lnTo>
                    <a:pt x="151" y="144"/>
                  </a:lnTo>
                  <a:lnTo>
                    <a:pt x="152" y="144"/>
                  </a:lnTo>
                  <a:lnTo>
                    <a:pt x="152" y="145"/>
                  </a:lnTo>
                  <a:lnTo>
                    <a:pt x="152" y="147"/>
                  </a:lnTo>
                  <a:lnTo>
                    <a:pt x="153" y="148"/>
                  </a:lnTo>
                  <a:lnTo>
                    <a:pt x="154" y="148"/>
                  </a:lnTo>
                  <a:lnTo>
                    <a:pt x="154" y="149"/>
                  </a:lnTo>
                  <a:lnTo>
                    <a:pt x="156" y="149"/>
                  </a:lnTo>
                  <a:lnTo>
                    <a:pt x="157" y="151"/>
                  </a:lnTo>
                  <a:lnTo>
                    <a:pt x="157" y="152"/>
                  </a:lnTo>
                  <a:lnTo>
                    <a:pt x="158" y="152"/>
                  </a:lnTo>
                  <a:lnTo>
                    <a:pt x="158" y="153"/>
                  </a:lnTo>
                  <a:lnTo>
                    <a:pt x="160" y="153"/>
                  </a:lnTo>
                  <a:lnTo>
                    <a:pt x="160" y="155"/>
                  </a:lnTo>
                  <a:lnTo>
                    <a:pt x="161" y="155"/>
                  </a:lnTo>
                  <a:lnTo>
                    <a:pt x="161" y="156"/>
                  </a:lnTo>
                  <a:lnTo>
                    <a:pt x="162" y="155"/>
                  </a:lnTo>
                  <a:lnTo>
                    <a:pt x="164" y="155"/>
                  </a:lnTo>
                  <a:lnTo>
                    <a:pt x="165" y="155"/>
                  </a:lnTo>
                  <a:lnTo>
                    <a:pt x="165" y="156"/>
                  </a:lnTo>
                  <a:lnTo>
                    <a:pt x="165" y="157"/>
                  </a:lnTo>
                  <a:lnTo>
                    <a:pt x="164" y="157"/>
                  </a:lnTo>
                  <a:lnTo>
                    <a:pt x="164" y="158"/>
                  </a:lnTo>
                  <a:lnTo>
                    <a:pt x="165" y="158"/>
                  </a:lnTo>
                  <a:lnTo>
                    <a:pt x="165" y="160"/>
                  </a:lnTo>
                  <a:lnTo>
                    <a:pt x="166" y="161"/>
                  </a:lnTo>
                  <a:lnTo>
                    <a:pt x="166" y="162"/>
                  </a:lnTo>
                  <a:lnTo>
                    <a:pt x="168" y="162"/>
                  </a:lnTo>
                  <a:lnTo>
                    <a:pt x="168" y="164"/>
                  </a:lnTo>
                  <a:lnTo>
                    <a:pt x="168" y="165"/>
                  </a:lnTo>
                  <a:lnTo>
                    <a:pt x="169" y="165"/>
                  </a:lnTo>
                  <a:lnTo>
                    <a:pt x="169" y="166"/>
                  </a:lnTo>
                  <a:lnTo>
                    <a:pt x="170" y="168"/>
                  </a:lnTo>
                  <a:lnTo>
                    <a:pt x="171" y="168"/>
                  </a:lnTo>
                  <a:lnTo>
                    <a:pt x="171" y="169"/>
                  </a:lnTo>
                  <a:lnTo>
                    <a:pt x="173" y="169"/>
                  </a:lnTo>
                  <a:lnTo>
                    <a:pt x="174" y="169"/>
                  </a:lnTo>
                  <a:lnTo>
                    <a:pt x="174" y="168"/>
                  </a:lnTo>
                  <a:lnTo>
                    <a:pt x="175" y="168"/>
                  </a:lnTo>
                  <a:lnTo>
                    <a:pt x="175" y="169"/>
                  </a:lnTo>
                  <a:lnTo>
                    <a:pt x="177" y="169"/>
                  </a:lnTo>
                  <a:lnTo>
                    <a:pt x="177" y="168"/>
                  </a:lnTo>
                  <a:lnTo>
                    <a:pt x="177" y="169"/>
                  </a:lnTo>
                  <a:lnTo>
                    <a:pt x="178" y="169"/>
                  </a:lnTo>
                  <a:lnTo>
                    <a:pt x="179" y="169"/>
                  </a:lnTo>
                  <a:lnTo>
                    <a:pt x="179" y="168"/>
                  </a:lnTo>
                  <a:lnTo>
                    <a:pt x="181" y="168"/>
                  </a:lnTo>
                  <a:lnTo>
                    <a:pt x="182" y="168"/>
                  </a:lnTo>
                  <a:lnTo>
                    <a:pt x="181" y="168"/>
                  </a:lnTo>
                  <a:lnTo>
                    <a:pt x="181" y="166"/>
                  </a:lnTo>
                  <a:lnTo>
                    <a:pt x="182" y="166"/>
                  </a:lnTo>
                  <a:lnTo>
                    <a:pt x="183"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2" y="158"/>
                  </a:lnTo>
                  <a:lnTo>
                    <a:pt x="192" y="160"/>
                  </a:lnTo>
                  <a:lnTo>
                    <a:pt x="194" y="160"/>
                  </a:lnTo>
                  <a:lnTo>
                    <a:pt x="194" y="161"/>
                  </a:lnTo>
                  <a:lnTo>
                    <a:pt x="195" y="161"/>
                  </a:lnTo>
                  <a:lnTo>
                    <a:pt x="196" y="162"/>
                  </a:lnTo>
                  <a:lnTo>
                    <a:pt x="196" y="164"/>
                  </a:lnTo>
                  <a:lnTo>
                    <a:pt x="196" y="165"/>
                  </a:lnTo>
                  <a:lnTo>
                    <a:pt x="196" y="166"/>
                  </a:lnTo>
                  <a:lnTo>
                    <a:pt x="198" y="166"/>
                  </a:lnTo>
                  <a:lnTo>
                    <a:pt x="198" y="168"/>
                  </a:lnTo>
                  <a:lnTo>
                    <a:pt x="198" y="169"/>
                  </a:lnTo>
                  <a:lnTo>
                    <a:pt x="199" y="169"/>
                  </a:lnTo>
                  <a:lnTo>
                    <a:pt x="199" y="170"/>
                  </a:lnTo>
                  <a:lnTo>
                    <a:pt x="200" y="170"/>
                  </a:lnTo>
                  <a:lnTo>
                    <a:pt x="202" y="170"/>
                  </a:lnTo>
                  <a:lnTo>
                    <a:pt x="200" y="170"/>
                  </a:lnTo>
                  <a:lnTo>
                    <a:pt x="200" y="172"/>
                  </a:lnTo>
                  <a:lnTo>
                    <a:pt x="200" y="170"/>
                  </a:lnTo>
                  <a:lnTo>
                    <a:pt x="200"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4" y="169"/>
                  </a:lnTo>
                  <a:lnTo>
                    <a:pt x="206" y="169"/>
                  </a:lnTo>
                  <a:lnTo>
                    <a:pt x="206" y="168"/>
                  </a:lnTo>
                  <a:lnTo>
                    <a:pt x="204" y="168"/>
                  </a:lnTo>
                  <a:lnTo>
                    <a:pt x="206" y="168"/>
                  </a:lnTo>
                  <a:lnTo>
                    <a:pt x="207" y="169"/>
                  </a:lnTo>
                  <a:lnTo>
                    <a:pt x="207" y="168"/>
                  </a:lnTo>
                  <a:lnTo>
                    <a:pt x="208" y="168"/>
                  </a:lnTo>
                  <a:lnTo>
                    <a:pt x="209" y="168"/>
                  </a:lnTo>
                  <a:lnTo>
                    <a:pt x="209" y="166"/>
                  </a:lnTo>
                  <a:lnTo>
                    <a:pt x="209" y="165"/>
                  </a:lnTo>
                  <a:lnTo>
                    <a:pt x="208" y="164"/>
                  </a:lnTo>
                  <a:lnTo>
                    <a:pt x="209" y="164"/>
                  </a:lnTo>
                  <a:lnTo>
                    <a:pt x="211" y="162"/>
                  </a:lnTo>
                  <a:lnTo>
                    <a:pt x="211" y="164"/>
                  </a:lnTo>
                  <a:lnTo>
                    <a:pt x="211" y="162"/>
                  </a:lnTo>
                  <a:lnTo>
                    <a:pt x="212" y="162"/>
                  </a:lnTo>
                  <a:lnTo>
                    <a:pt x="211" y="161"/>
                  </a:lnTo>
                  <a:lnTo>
                    <a:pt x="212" y="161"/>
                  </a:lnTo>
                  <a:lnTo>
                    <a:pt x="213" y="160"/>
                  </a:lnTo>
                  <a:lnTo>
                    <a:pt x="213" y="158"/>
                  </a:lnTo>
                  <a:lnTo>
                    <a:pt x="213" y="157"/>
                  </a:lnTo>
                  <a:lnTo>
                    <a:pt x="213" y="156"/>
                  </a:lnTo>
                  <a:lnTo>
                    <a:pt x="215" y="156"/>
                  </a:lnTo>
                  <a:lnTo>
                    <a:pt x="216" y="157"/>
                  </a:lnTo>
                  <a:lnTo>
                    <a:pt x="216" y="156"/>
                  </a:lnTo>
                  <a:lnTo>
                    <a:pt x="217" y="156"/>
                  </a:lnTo>
                  <a:lnTo>
                    <a:pt x="219" y="156"/>
                  </a:lnTo>
                  <a:lnTo>
                    <a:pt x="220" y="156"/>
                  </a:lnTo>
                  <a:lnTo>
                    <a:pt x="221"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0" y="160"/>
                  </a:lnTo>
                  <a:lnTo>
                    <a:pt x="230" y="158"/>
                  </a:lnTo>
                  <a:lnTo>
                    <a:pt x="232" y="158"/>
                  </a:lnTo>
                  <a:lnTo>
                    <a:pt x="233" y="158"/>
                  </a:lnTo>
                  <a:lnTo>
                    <a:pt x="234" y="158"/>
                  </a:lnTo>
                  <a:lnTo>
                    <a:pt x="234" y="157"/>
                  </a:lnTo>
                  <a:lnTo>
                    <a:pt x="236" y="157"/>
                  </a:lnTo>
                  <a:lnTo>
                    <a:pt x="237" y="158"/>
                  </a:lnTo>
                  <a:lnTo>
                    <a:pt x="237" y="160"/>
                  </a:lnTo>
                  <a:lnTo>
                    <a:pt x="238" y="160"/>
                  </a:lnTo>
                  <a:lnTo>
                    <a:pt x="238" y="161"/>
                  </a:lnTo>
                  <a:lnTo>
                    <a:pt x="237" y="161"/>
                  </a:lnTo>
                  <a:lnTo>
                    <a:pt x="237" y="162"/>
                  </a:lnTo>
                  <a:lnTo>
                    <a:pt x="236" y="162"/>
                  </a:lnTo>
                  <a:lnTo>
                    <a:pt x="236" y="164"/>
                  </a:lnTo>
                  <a:lnTo>
                    <a:pt x="236" y="165"/>
                  </a:lnTo>
                  <a:lnTo>
                    <a:pt x="234" y="165"/>
                  </a:lnTo>
                  <a:lnTo>
                    <a:pt x="234" y="166"/>
                  </a:lnTo>
                  <a:lnTo>
                    <a:pt x="234" y="168"/>
                  </a:lnTo>
                  <a:lnTo>
                    <a:pt x="233" y="168"/>
                  </a:lnTo>
                  <a:lnTo>
                    <a:pt x="233" y="169"/>
                  </a:lnTo>
                  <a:lnTo>
                    <a:pt x="232" y="169"/>
                  </a:lnTo>
                  <a:lnTo>
                    <a:pt x="233" y="169"/>
                  </a:lnTo>
                  <a:lnTo>
                    <a:pt x="233" y="170"/>
                  </a:lnTo>
                  <a:lnTo>
                    <a:pt x="233" y="172"/>
                  </a:lnTo>
                  <a:lnTo>
                    <a:pt x="234" y="172"/>
                  </a:lnTo>
                  <a:lnTo>
                    <a:pt x="233" y="172"/>
                  </a:lnTo>
                  <a:lnTo>
                    <a:pt x="234" y="173"/>
                  </a:lnTo>
                  <a:lnTo>
                    <a:pt x="234" y="174"/>
                  </a:lnTo>
                  <a:lnTo>
                    <a:pt x="236" y="174"/>
                  </a:lnTo>
                  <a:lnTo>
                    <a:pt x="236" y="175"/>
                  </a:lnTo>
                  <a:lnTo>
                    <a:pt x="236" y="177"/>
                  </a:lnTo>
                  <a:lnTo>
                    <a:pt x="237" y="177"/>
                  </a:lnTo>
                  <a:lnTo>
                    <a:pt x="237" y="178"/>
                  </a:lnTo>
                  <a:lnTo>
                    <a:pt x="237" y="179"/>
                  </a:lnTo>
                  <a:lnTo>
                    <a:pt x="238" y="179"/>
                  </a:lnTo>
                  <a:lnTo>
                    <a:pt x="238" y="178"/>
                  </a:lnTo>
                  <a:lnTo>
                    <a:pt x="238"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7" y="185"/>
                  </a:lnTo>
                  <a:lnTo>
                    <a:pt x="247" y="183"/>
                  </a:lnTo>
                  <a:lnTo>
                    <a:pt x="249" y="185"/>
                  </a:lnTo>
                  <a:lnTo>
                    <a:pt x="249" y="183"/>
                  </a:lnTo>
                  <a:lnTo>
                    <a:pt x="250" y="183"/>
                  </a:lnTo>
                  <a:lnTo>
                    <a:pt x="250" y="185"/>
                  </a:lnTo>
                  <a:lnTo>
                    <a:pt x="251" y="185"/>
                  </a:lnTo>
                  <a:lnTo>
                    <a:pt x="253" y="185"/>
                  </a:lnTo>
                  <a:lnTo>
                    <a:pt x="253" y="186"/>
                  </a:lnTo>
                  <a:lnTo>
                    <a:pt x="254" y="186"/>
                  </a:lnTo>
                  <a:lnTo>
                    <a:pt x="254" y="187"/>
                  </a:lnTo>
                  <a:lnTo>
                    <a:pt x="255" y="187"/>
                  </a:lnTo>
                  <a:lnTo>
                    <a:pt x="255" y="189"/>
                  </a:lnTo>
                  <a:lnTo>
                    <a:pt x="254" y="189"/>
                  </a:lnTo>
                  <a:lnTo>
                    <a:pt x="254" y="190"/>
                  </a:lnTo>
                  <a:lnTo>
                    <a:pt x="253" y="190"/>
                  </a:lnTo>
                  <a:lnTo>
                    <a:pt x="253" y="191"/>
                  </a:lnTo>
                  <a:lnTo>
                    <a:pt x="253" y="192"/>
                  </a:lnTo>
                  <a:lnTo>
                    <a:pt x="254" y="192"/>
                  </a:lnTo>
                  <a:lnTo>
                    <a:pt x="254" y="194"/>
                  </a:lnTo>
                  <a:lnTo>
                    <a:pt x="254" y="195"/>
                  </a:lnTo>
                  <a:lnTo>
                    <a:pt x="255" y="196"/>
                  </a:lnTo>
                  <a:lnTo>
                    <a:pt x="255"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4" y="196"/>
                  </a:lnTo>
                  <a:lnTo>
                    <a:pt x="266" y="196"/>
                  </a:lnTo>
                  <a:lnTo>
                    <a:pt x="266" y="198"/>
                  </a:lnTo>
                  <a:lnTo>
                    <a:pt x="266" y="196"/>
                  </a:lnTo>
                  <a:lnTo>
                    <a:pt x="266" y="198"/>
                  </a:lnTo>
                  <a:lnTo>
                    <a:pt x="267" y="198"/>
                  </a:lnTo>
                  <a:lnTo>
                    <a:pt x="268" y="198"/>
                  </a:lnTo>
                  <a:lnTo>
                    <a:pt x="268" y="199"/>
                  </a:lnTo>
                  <a:lnTo>
                    <a:pt x="270" y="199"/>
                  </a:lnTo>
                  <a:lnTo>
                    <a:pt x="271" y="199"/>
                  </a:lnTo>
                  <a:lnTo>
                    <a:pt x="271" y="198"/>
                  </a:lnTo>
                  <a:lnTo>
                    <a:pt x="270" y="198"/>
                  </a:lnTo>
                  <a:lnTo>
                    <a:pt x="270" y="196"/>
                  </a:lnTo>
                  <a:lnTo>
                    <a:pt x="268" y="196"/>
                  </a:lnTo>
                  <a:lnTo>
                    <a:pt x="268" y="195"/>
                  </a:lnTo>
                  <a:lnTo>
                    <a:pt x="268" y="194"/>
                  </a:lnTo>
                  <a:lnTo>
                    <a:pt x="270" y="194"/>
                  </a:lnTo>
                  <a:lnTo>
                    <a:pt x="270" y="195"/>
                  </a:lnTo>
                  <a:lnTo>
                    <a:pt x="271" y="195"/>
                  </a:lnTo>
                  <a:lnTo>
                    <a:pt x="272" y="195"/>
                  </a:lnTo>
                  <a:lnTo>
                    <a:pt x="274" y="195"/>
                  </a:lnTo>
                  <a:lnTo>
                    <a:pt x="274" y="194"/>
                  </a:lnTo>
                  <a:lnTo>
                    <a:pt x="275" y="194"/>
                  </a:lnTo>
                  <a:lnTo>
                    <a:pt x="275" y="192"/>
                  </a:lnTo>
                  <a:lnTo>
                    <a:pt x="276" y="192"/>
                  </a:lnTo>
                  <a:lnTo>
                    <a:pt x="276"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5" y="203"/>
                  </a:lnTo>
                  <a:lnTo>
                    <a:pt x="285" y="202"/>
                  </a:lnTo>
                  <a:lnTo>
                    <a:pt x="287" y="202"/>
                  </a:lnTo>
                  <a:lnTo>
                    <a:pt x="288" y="202"/>
                  </a:lnTo>
                  <a:lnTo>
                    <a:pt x="289" y="200"/>
                  </a:lnTo>
                  <a:lnTo>
                    <a:pt x="291" y="200"/>
                  </a:lnTo>
                  <a:lnTo>
                    <a:pt x="291" y="202"/>
                  </a:lnTo>
                  <a:lnTo>
                    <a:pt x="292" y="202"/>
                  </a:lnTo>
                  <a:lnTo>
                    <a:pt x="292" y="203"/>
                  </a:lnTo>
                  <a:lnTo>
                    <a:pt x="293" y="203"/>
                  </a:lnTo>
                  <a:lnTo>
                    <a:pt x="292" y="203"/>
                  </a:lnTo>
                  <a:lnTo>
                    <a:pt x="292" y="204"/>
                  </a:lnTo>
                  <a:lnTo>
                    <a:pt x="292" y="206"/>
                  </a:lnTo>
                  <a:lnTo>
                    <a:pt x="292" y="207"/>
                  </a:lnTo>
                  <a:lnTo>
                    <a:pt x="291" y="207"/>
                  </a:lnTo>
                  <a:lnTo>
                    <a:pt x="291" y="208"/>
                  </a:lnTo>
                  <a:lnTo>
                    <a:pt x="289" y="208"/>
                  </a:lnTo>
                  <a:lnTo>
                    <a:pt x="291" y="208"/>
                  </a:lnTo>
                  <a:lnTo>
                    <a:pt x="292" y="208"/>
                  </a:lnTo>
                  <a:lnTo>
                    <a:pt x="292" y="210"/>
                  </a:lnTo>
                  <a:lnTo>
                    <a:pt x="291" y="210"/>
                  </a:lnTo>
                  <a:lnTo>
                    <a:pt x="291" y="211"/>
                  </a:lnTo>
                  <a:lnTo>
                    <a:pt x="291" y="212"/>
                  </a:lnTo>
                  <a:lnTo>
                    <a:pt x="291" y="213"/>
                  </a:lnTo>
                  <a:lnTo>
                    <a:pt x="292" y="213"/>
                  </a:lnTo>
                  <a:lnTo>
                    <a:pt x="292" y="215"/>
                  </a:lnTo>
                  <a:lnTo>
                    <a:pt x="293" y="215"/>
                  </a:lnTo>
                  <a:lnTo>
                    <a:pt x="293"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10"/>
                  </a:lnTo>
                  <a:lnTo>
                    <a:pt x="302" y="210"/>
                  </a:lnTo>
                  <a:lnTo>
                    <a:pt x="302" y="208"/>
                  </a:lnTo>
                  <a:lnTo>
                    <a:pt x="302" y="210"/>
                  </a:lnTo>
                  <a:lnTo>
                    <a:pt x="304" y="210"/>
                  </a:lnTo>
                  <a:lnTo>
                    <a:pt x="304" y="211"/>
                  </a:lnTo>
                  <a:lnTo>
                    <a:pt x="305" y="211"/>
                  </a:lnTo>
                  <a:lnTo>
                    <a:pt x="304" y="211"/>
                  </a:lnTo>
                  <a:lnTo>
                    <a:pt x="304" y="212"/>
                  </a:lnTo>
                  <a:lnTo>
                    <a:pt x="304" y="213"/>
                  </a:lnTo>
                  <a:lnTo>
                    <a:pt x="302" y="213"/>
                  </a:lnTo>
                  <a:lnTo>
                    <a:pt x="302" y="215"/>
                  </a:lnTo>
                  <a:lnTo>
                    <a:pt x="304" y="215"/>
                  </a:lnTo>
                  <a:lnTo>
                    <a:pt x="305" y="215"/>
                  </a:lnTo>
                  <a:lnTo>
                    <a:pt x="306" y="215"/>
                  </a:lnTo>
                  <a:lnTo>
                    <a:pt x="305" y="216"/>
                  </a:lnTo>
                  <a:lnTo>
                    <a:pt x="306" y="216"/>
                  </a:lnTo>
                  <a:lnTo>
                    <a:pt x="308" y="216"/>
                  </a:lnTo>
                  <a:lnTo>
                    <a:pt x="308" y="217"/>
                  </a:lnTo>
                  <a:lnTo>
                    <a:pt x="309" y="217"/>
                  </a:lnTo>
                  <a:lnTo>
                    <a:pt x="309" y="219"/>
                  </a:lnTo>
                  <a:lnTo>
                    <a:pt x="310"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3" y="221"/>
                  </a:lnTo>
                  <a:lnTo>
                    <a:pt x="325" y="221"/>
                  </a:lnTo>
                  <a:lnTo>
                    <a:pt x="326" y="221"/>
                  </a:lnTo>
                  <a:lnTo>
                    <a:pt x="326" y="220"/>
                  </a:lnTo>
                  <a:lnTo>
                    <a:pt x="327"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0" y="217"/>
                  </a:lnTo>
                  <a:lnTo>
                    <a:pt x="342" y="217"/>
                  </a:lnTo>
                  <a:lnTo>
                    <a:pt x="342" y="219"/>
                  </a:lnTo>
                  <a:lnTo>
                    <a:pt x="343" y="219"/>
                  </a:lnTo>
                  <a:lnTo>
                    <a:pt x="343" y="217"/>
                  </a:lnTo>
                  <a:lnTo>
                    <a:pt x="344" y="217"/>
                  </a:lnTo>
                  <a:lnTo>
                    <a:pt x="344" y="216"/>
                  </a:lnTo>
                  <a:lnTo>
                    <a:pt x="346" y="216"/>
                  </a:lnTo>
                  <a:lnTo>
                    <a:pt x="347" y="216"/>
                  </a:lnTo>
                  <a:lnTo>
                    <a:pt x="347" y="217"/>
                  </a:lnTo>
                  <a:lnTo>
                    <a:pt x="346" y="217"/>
                  </a:lnTo>
                  <a:lnTo>
                    <a:pt x="346" y="219"/>
                  </a:lnTo>
                  <a:lnTo>
                    <a:pt x="347" y="219"/>
                  </a:lnTo>
                  <a:lnTo>
                    <a:pt x="347" y="217"/>
                  </a:lnTo>
                  <a:lnTo>
                    <a:pt x="348" y="217"/>
                  </a:lnTo>
                  <a:lnTo>
                    <a:pt x="350" y="217"/>
                  </a:lnTo>
                  <a:lnTo>
                    <a:pt x="351" y="217"/>
                  </a:lnTo>
                  <a:lnTo>
                    <a:pt x="351" y="219"/>
                  </a:lnTo>
                  <a:lnTo>
                    <a:pt x="352" y="219"/>
                  </a:lnTo>
                  <a:lnTo>
                    <a:pt x="352" y="220"/>
                  </a:lnTo>
                  <a:lnTo>
                    <a:pt x="354" y="219"/>
                  </a:lnTo>
                  <a:lnTo>
                    <a:pt x="355" y="219"/>
                  </a:lnTo>
                  <a:lnTo>
                    <a:pt x="355" y="217"/>
                  </a:lnTo>
                  <a:lnTo>
                    <a:pt x="356" y="217"/>
                  </a:lnTo>
                  <a:lnTo>
                    <a:pt x="357" y="217"/>
                  </a:lnTo>
                  <a:lnTo>
                    <a:pt x="359" y="217"/>
                  </a:lnTo>
                  <a:lnTo>
                    <a:pt x="359" y="219"/>
                  </a:lnTo>
                  <a:lnTo>
                    <a:pt x="360" y="219"/>
                  </a:lnTo>
                  <a:lnTo>
                    <a:pt x="360" y="220"/>
                  </a:lnTo>
                  <a:lnTo>
                    <a:pt x="361" y="220"/>
                  </a:lnTo>
                  <a:lnTo>
                    <a:pt x="361" y="219"/>
                  </a:lnTo>
                  <a:lnTo>
                    <a:pt x="363" y="219"/>
                  </a:lnTo>
                  <a:lnTo>
                    <a:pt x="363" y="217"/>
                  </a:lnTo>
                  <a:lnTo>
                    <a:pt x="363" y="216"/>
                  </a:lnTo>
                  <a:lnTo>
                    <a:pt x="363" y="215"/>
                  </a:lnTo>
                  <a:lnTo>
                    <a:pt x="364" y="213"/>
                  </a:lnTo>
                  <a:lnTo>
                    <a:pt x="364" y="215"/>
                  </a:lnTo>
                  <a:lnTo>
                    <a:pt x="365" y="215"/>
                  </a:lnTo>
                  <a:lnTo>
                    <a:pt x="365"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8" y="219"/>
                  </a:lnTo>
                  <a:lnTo>
                    <a:pt x="380" y="219"/>
                  </a:lnTo>
                  <a:lnTo>
                    <a:pt x="381" y="219"/>
                  </a:lnTo>
                  <a:lnTo>
                    <a:pt x="381" y="220"/>
                  </a:lnTo>
                  <a:lnTo>
                    <a:pt x="381" y="221"/>
                  </a:lnTo>
                  <a:lnTo>
                    <a:pt x="382" y="221"/>
                  </a:lnTo>
                  <a:lnTo>
                    <a:pt x="382"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5" y="212"/>
                  </a:lnTo>
                  <a:lnTo>
                    <a:pt x="397" y="212"/>
                  </a:lnTo>
                  <a:lnTo>
                    <a:pt x="398" y="212"/>
                  </a:lnTo>
                  <a:lnTo>
                    <a:pt x="399" y="212"/>
                  </a:lnTo>
                  <a:lnTo>
                    <a:pt x="399" y="213"/>
                  </a:lnTo>
                  <a:lnTo>
                    <a:pt x="401" y="213"/>
                  </a:lnTo>
                  <a:lnTo>
                    <a:pt x="401" y="215"/>
                  </a:lnTo>
                  <a:lnTo>
                    <a:pt x="399" y="215"/>
                  </a:lnTo>
                  <a:lnTo>
                    <a:pt x="399" y="216"/>
                  </a:lnTo>
                  <a:lnTo>
                    <a:pt x="398" y="216"/>
                  </a:lnTo>
                  <a:lnTo>
                    <a:pt x="398" y="217"/>
                  </a:lnTo>
                  <a:lnTo>
                    <a:pt x="399" y="219"/>
                  </a:lnTo>
                  <a:lnTo>
                    <a:pt x="398" y="219"/>
                  </a:lnTo>
                  <a:lnTo>
                    <a:pt x="398" y="220"/>
                  </a:lnTo>
                  <a:lnTo>
                    <a:pt x="398" y="221"/>
                  </a:lnTo>
                  <a:lnTo>
                    <a:pt x="399"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7"/>
                  </a:lnTo>
                  <a:lnTo>
                    <a:pt x="409" y="227"/>
                  </a:lnTo>
                  <a:lnTo>
                    <a:pt x="409" y="228"/>
                  </a:lnTo>
                  <a:lnTo>
                    <a:pt x="410" y="228"/>
                  </a:lnTo>
                  <a:lnTo>
                    <a:pt x="411" y="228"/>
                  </a:lnTo>
                  <a:lnTo>
                    <a:pt x="411" y="229"/>
                  </a:lnTo>
                  <a:lnTo>
                    <a:pt x="413" y="229"/>
                  </a:lnTo>
                  <a:lnTo>
                    <a:pt x="414" y="229"/>
                  </a:lnTo>
                  <a:lnTo>
                    <a:pt x="414" y="230"/>
                  </a:lnTo>
                  <a:lnTo>
                    <a:pt x="415" y="230"/>
                  </a:lnTo>
                  <a:lnTo>
                    <a:pt x="416" y="230"/>
                  </a:lnTo>
                  <a:lnTo>
                    <a:pt x="416" y="232"/>
                  </a:lnTo>
                  <a:lnTo>
                    <a:pt x="416" y="233"/>
                  </a:lnTo>
                  <a:lnTo>
                    <a:pt x="416" y="234"/>
                  </a:lnTo>
                  <a:lnTo>
                    <a:pt x="415" y="234"/>
                  </a:lnTo>
                  <a:lnTo>
                    <a:pt x="415" y="236"/>
                  </a:lnTo>
                  <a:lnTo>
                    <a:pt x="414" y="236"/>
                  </a:lnTo>
                  <a:lnTo>
                    <a:pt x="414" y="237"/>
                  </a:lnTo>
                  <a:lnTo>
                    <a:pt x="415" y="237"/>
                  </a:lnTo>
                  <a:lnTo>
                    <a:pt x="416" y="237"/>
                  </a:lnTo>
                  <a:lnTo>
                    <a:pt x="416" y="238"/>
                  </a:lnTo>
                  <a:lnTo>
                    <a:pt x="418" y="238"/>
                  </a:lnTo>
                  <a:lnTo>
                    <a:pt x="418" y="240"/>
                  </a:lnTo>
                  <a:lnTo>
                    <a:pt x="418" y="241"/>
                  </a:lnTo>
                  <a:lnTo>
                    <a:pt x="416"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6" y="249"/>
                  </a:lnTo>
                  <a:lnTo>
                    <a:pt x="418" y="249"/>
                  </a:lnTo>
                  <a:lnTo>
                    <a:pt x="418" y="250"/>
                  </a:lnTo>
                  <a:lnTo>
                    <a:pt x="418" y="251"/>
                  </a:lnTo>
                  <a:lnTo>
                    <a:pt x="416" y="251"/>
                  </a:lnTo>
                  <a:lnTo>
                    <a:pt x="416" y="253"/>
                  </a:lnTo>
                  <a:lnTo>
                    <a:pt x="416" y="254"/>
                  </a:lnTo>
                  <a:lnTo>
                    <a:pt x="418" y="254"/>
                  </a:lnTo>
                  <a:lnTo>
                    <a:pt x="418" y="253"/>
                  </a:lnTo>
                  <a:lnTo>
                    <a:pt x="419" y="253"/>
                  </a:lnTo>
                  <a:lnTo>
                    <a:pt x="419" y="254"/>
                  </a:lnTo>
                  <a:lnTo>
                    <a:pt x="420" y="254"/>
                  </a:lnTo>
                  <a:lnTo>
                    <a:pt x="420"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3" y="259"/>
                  </a:lnTo>
                  <a:lnTo>
                    <a:pt x="433" y="258"/>
                  </a:lnTo>
                  <a:lnTo>
                    <a:pt x="435" y="258"/>
                  </a:lnTo>
                  <a:lnTo>
                    <a:pt x="435" y="257"/>
                  </a:lnTo>
                  <a:lnTo>
                    <a:pt x="436" y="257"/>
                  </a:lnTo>
                  <a:lnTo>
                    <a:pt x="437" y="257"/>
                  </a:lnTo>
                  <a:lnTo>
                    <a:pt x="437"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7" y="238"/>
                  </a:lnTo>
                  <a:lnTo>
                    <a:pt x="437" y="237"/>
                  </a:lnTo>
                  <a:lnTo>
                    <a:pt x="437" y="236"/>
                  </a:lnTo>
                  <a:lnTo>
                    <a:pt x="436" y="234"/>
                  </a:lnTo>
                  <a:lnTo>
                    <a:pt x="436" y="233"/>
                  </a:lnTo>
                  <a:lnTo>
                    <a:pt x="436" y="232"/>
                  </a:lnTo>
                  <a:lnTo>
                    <a:pt x="437"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0" y="233"/>
                  </a:lnTo>
                  <a:lnTo>
                    <a:pt x="452" y="233"/>
                  </a:lnTo>
                  <a:lnTo>
                    <a:pt x="452" y="234"/>
                  </a:lnTo>
                  <a:lnTo>
                    <a:pt x="453" y="234"/>
                  </a:lnTo>
                  <a:lnTo>
                    <a:pt x="454" y="234"/>
                  </a:lnTo>
                  <a:lnTo>
                    <a:pt x="454"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7"/>
                  </a:lnTo>
                  <a:lnTo>
                    <a:pt x="466" y="227"/>
                  </a:lnTo>
                  <a:lnTo>
                    <a:pt x="466" y="225"/>
                  </a:lnTo>
                  <a:lnTo>
                    <a:pt x="466" y="224"/>
                  </a:lnTo>
                  <a:lnTo>
                    <a:pt x="465" y="224"/>
                  </a:lnTo>
                  <a:lnTo>
                    <a:pt x="465" y="223"/>
                  </a:lnTo>
                  <a:lnTo>
                    <a:pt x="465" y="221"/>
                  </a:lnTo>
                  <a:lnTo>
                    <a:pt x="466" y="221"/>
                  </a:lnTo>
                  <a:lnTo>
                    <a:pt x="468" y="221"/>
                  </a:lnTo>
                  <a:lnTo>
                    <a:pt x="469" y="221"/>
                  </a:lnTo>
                  <a:lnTo>
                    <a:pt x="470" y="223"/>
                  </a:lnTo>
                  <a:lnTo>
                    <a:pt x="471" y="223"/>
                  </a:lnTo>
                  <a:lnTo>
                    <a:pt x="471"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8" y="225"/>
                  </a:lnTo>
                  <a:lnTo>
                    <a:pt x="488" y="224"/>
                  </a:lnTo>
                  <a:lnTo>
                    <a:pt x="488" y="223"/>
                  </a:lnTo>
                  <a:lnTo>
                    <a:pt x="490" y="223"/>
                  </a:lnTo>
                  <a:lnTo>
                    <a:pt x="491" y="223"/>
                  </a:lnTo>
                  <a:lnTo>
                    <a:pt x="491" y="221"/>
                  </a:lnTo>
                  <a:lnTo>
                    <a:pt x="491" y="220"/>
                  </a:lnTo>
                  <a:lnTo>
                    <a:pt x="491" y="219"/>
                  </a:lnTo>
                  <a:lnTo>
                    <a:pt x="491" y="217"/>
                  </a:lnTo>
                  <a:lnTo>
                    <a:pt x="490" y="217"/>
                  </a:lnTo>
                  <a:lnTo>
                    <a:pt x="488" y="217"/>
                  </a:lnTo>
                  <a:lnTo>
                    <a:pt x="488" y="216"/>
                  </a:lnTo>
                  <a:lnTo>
                    <a:pt x="488" y="215"/>
                  </a:lnTo>
                  <a:lnTo>
                    <a:pt x="490" y="215"/>
                  </a:lnTo>
                  <a:lnTo>
                    <a:pt x="491" y="215"/>
                  </a:lnTo>
                  <a:lnTo>
                    <a:pt x="492"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09" y="221"/>
                  </a:lnTo>
                  <a:lnTo>
                    <a:pt x="509" y="223"/>
                  </a:lnTo>
                  <a:lnTo>
                    <a:pt x="511" y="223"/>
                  </a:lnTo>
                  <a:lnTo>
                    <a:pt x="511" y="221"/>
                  </a:lnTo>
                  <a:lnTo>
                    <a:pt x="509" y="221"/>
                  </a:lnTo>
                  <a:lnTo>
                    <a:pt x="509" y="220"/>
                  </a:lnTo>
                  <a:lnTo>
                    <a:pt x="511" y="220"/>
                  </a:lnTo>
                  <a:lnTo>
                    <a:pt x="512" y="219"/>
                  </a:lnTo>
                  <a:lnTo>
                    <a:pt x="513" y="219"/>
                  </a:lnTo>
                  <a:lnTo>
                    <a:pt x="515" y="220"/>
                  </a:lnTo>
                  <a:lnTo>
                    <a:pt x="513" y="221"/>
                  </a:lnTo>
                  <a:lnTo>
                    <a:pt x="512" y="223"/>
                  </a:lnTo>
                  <a:lnTo>
                    <a:pt x="512" y="224"/>
                  </a:lnTo>
                  <a:lnTo>
                    <a:pt x="511" y="225"/>
                  </a:lnTo>
                  <a:lnTo>
                    <a:pt x="509" y="227"/>
                  </a:lnTo>
                  <a:lnTo>
                    <a:pt x="508" y="227"/>
                  </a:lnTo>
                  <a:lnTo>
                    <a:pt x="509" y="227"/>
                  </a:lnTo>
                  <a:lnTo>
                    <a:pt x="509" y="228"/>
                  </a:lnTo>
                  <a:lnTo>
                    <a:pt x="511" y="228"/>
                  </a:lnTo>
                  <a:lnTo>
                    <a:pt x="512" y="228"/>
                  </a:lnTo>
                  <a:lnTo>
                    <a:pt x="512" y="227"/>
                  </a:lnTo>
                  <a:lnTo>
                    <a:pt x="512" y="225"/>
                  </a:lnTo>
                  <a:lnTo>
                    <a:pt x="513" y="225"/>
                  </a:lnTo>
                  <a:lnTo>
                    <a:pt x="515" y="225"/>
                  </a:lnTo>
                  <a:lnTo>
                    <a:pt x="516" y="225"/>
                  </a:lnTo>
                  <a:lnTo>
                    <a:pt x="517" y="225"/>
                  </a:lnTo>
                  <a:lnTo>
                    <a:pt x="517" y="227"/>
                  </a:lnTo>
                  <a:lnTo>
                    <a:pt x="519" y="227"/>
                  </a:lnTo>
                  <a:lnTo>
                    <a:pt x="520" y="227"/>
                  </a:lnTo>
                  <a:lnTo>
                    <a:pt x="521" y="227"/>
                  </a:lnTo>
                  <a:lnTo>
                    <a:pt x="523" y="225"/>
                  </a:lnTo>
                  <a:lnTo>
                    <a:pt x="524" y="225"/>
                  </a:lnTo>
                  <a:lnTo>
                    <a:pt x="524" y="224"/>
                  </a:lnTo>
                  <a:lnTo>
                    <a:pt x="524" y="223"/>
                  </a:lnTo>
                  <a:lnTo>
                    <a:pt x="524" y="221"/>
                  </a:lnTo>
                  <a:lnTo>
                    <a:pt x="524" y="220"/>
                  </a:lnTo>
                  <a:lnTo>
                    <a:pt x="525" y="220"/>
                  </a:lnTo>
                  <a:lnTo>
                    <a:pt x="526"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7"/>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7"/>
                  </a:lnTo>
                  <a:lnTo>
                    <a:pt x="558" y="225"/>
                  </a:lnTo>
                  <a:lnTo>
                    <a:pt x="559" y="225"/>
                  </a:lnTo>
                  <a:lnTo>
                    <a:pt x="561" y="225"/>
                  </a:lnTo>
                  <a:lnTo>
                    <a:pt x="562" y="225"/>
                  </a:lnTo>
                  <a:lnTo>
                    <a:pt x="562" y="227"/>
                  </a:lnTo>
                  <a:lnTo>
                    <a:pt x="561" y="227"/>
                  </a:lnTo>
                  <a:lnTo>
                    <a:pt x="561" y="228"/>
                  </a:lnTo>
                  <a:lnTo>
                    <a:pt x="562" y="228"/>
                  </a:lnTo>
                  <a:lnTo>
                    <a:pt x="562" y="227"/>
                  </a:lnTo>
                  <a:lnTo>
                    <a:pt x="563" y="227"/>
                  </a:lnTo>
                  <a:lnTo>
                    <a:pt x="564" y="227"/>
                  </a:lnTo>
                  <a:lnTo>
                    <a:pt x="566" y="227"/>
                  </a:lnTo>
                  <a:lnTo>
                    <a:pt x="567" y="227"/>
                  </a:lnTo>
                  <a:lnTo>
                    <a:pt x="568" y="227"/>
                  </a:lnTo>
                  <a:lnTo>
                    <a:pt x="567" y="227"/>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1"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7"/>
                  </a:lnTo>
                  <a:lnTo>
                    <a:pt x="600" y="227"/>
                  </a:lnTo>
                  <a:lnTo>
                    <a:pt x="601" y="227"/>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2"/>
                  </a:lnTo>
                  <a:lnTo>
                    <a:pt x="619" y="282"/>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9"/>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2"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30"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7"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4" y="319"/>
                  </a:lnTo>
                  <a:lnTo>
                    <a:pt x="764"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5" y="321"/>
                  </a:lnTo>
                  <a:lnTo>
                    <a:pt x="783" y="322"/>
                  </a:lnTo>
                  <a:lnTo>
                    <a:pt x="783" y="323"/>
                  </a:lnTo>
                  <a:lnTo>
                    <a:pt x="785" y="323"/>
                  </a:lnTo>
                  <a:lnTo>
                    <a:pt x="785" y="325"/>
                  </a:lnTo>
                  <a:lnTo>
                    <a:pt x="786" y="326"/>
                  </a:lnTo>
                  <a:lnTo>
                    <a:pt x="786" y="327"/>
                  </a:lnTo>
                  <a:lnTo>
                    <a:pt x="786" y="329"/>
                  </a:lnTo>
                  <a:lnTo>
                    <a:pt x="785" y="329"/>
                  </a:lnTo>
                  <a:lnTo>
                    <a:pt x="785" y="330"/>
                  </a:lnTo>
                  <a:lnTo>
                    <a:pt x="785"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9" y="335"/>
                  </a:lnTo>
                  <a:lnTo>
                    <a:pt x="820" y="336"/>
                  </a:lnTo>
                  <a:lnTo>
                    <a:pt x="821" y="336"/>
                  </a:lnTo>
                  <a:lnTo>
                    <a:pt x="824" y="335"/>
                  </a:lnTo>
                  <a:lnTo>
                    <a:pt x="826" y="335"/>
                  </a:lnTo>
                  <a:lnTo>
                    <a:pt x="828" y="335"/>
                  </a:lnTo>
                  <a:lnTo>
                    <a:pt x="829" y="335"/>
                  </a:lnTo>
                  <a:lnTo>
                    <a:pt x="830" y="335"/>
                  </a:lnTo>
                  <a:lnTo>
                    <a:pt x="833" y="335"/>
                  </a:lnTo>
                  <a:lnTo>
                    <a:pt x="834" y="336"/>
                  </a:lnTo>
                  <a:lnTo>
                    <a:pt x="836" y="336"/>
                  </a:lnTo>
                  <a:lnTo>
                    <a:pt x="837" y="336"/>
                  </a:lnTo>
                  <a:lnTo>
                    <a:pt x="838" y="338"/>
                  </a:lnTo>
                  <a:lnTo>
                    <a:pt x="838" y="339"/>
                  </a:lnTo>
                  <a:lnTo>
                    <a:pt x="840"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4" y="338"/>
                  </a:lnTo>
                  <a:lnTo>
                    <a:pt x="875" y="338"/>
                  </a:lnTo>
                  <a:lnTo>
                    <a:pt x="876" y="338"/>
                  </a:lnTo>
                  <a:lnTo>
                    <a:pt x="876" y="339"/>
                  </a:lnTo>
                  <a:lnTo>
                    <a:pt x="878"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1" y="338"/>
                  </a:lnTo>
                  <a:lnTo>
                    <a:pt x="891" y="339"/>
                  </a:lnTo>
                  <a:lnTo>
                    <a:pt x="892" y="339"/>
                  </a:lnTo>
                  <a:lnTo>
                    <a:pt x="893" y="339"/>
                  </a:lnTo>
                  <a:lnTo>
                    <a:pt x="895" y="339"/>
                  </a:lnTo>
                  <a:lnTo>
                    <a:pt x="895" y="340"/>
                  </a:lnTo>
                  <a:lnTo>
                    <a:pt x="896" y="340"/>
                  </a:lnTo>
                  <a:lnTo>
                    <a:pt x="897" y="340"/>
                  </a:lnTo>
                  <a:lnTo>
                    <a:pt x="897" y="342"/>
                  </a:lnTo>
                  <a:lnTo>
                    <a:pt x="897" y="340"/>
                  </a:lnTo>
                  <a:lnTo>
                    <a:pt x="897" y="339"/>
                  </a:lnTo>
                  <a:lnTo>
                    <a:pt x="896" y="338"/>
                  </a:lnTo>
                  <a:lnTo>
                    <a:pt x="896" y="336"/>
                  </a:lnTo>
                  <a:lnTo>
                    <a:pt x="895" y="335"/>
                  </a:lnTo>
                  <a:lnTo>
                    <a:pt x="893" y="335"/>
                  </a:lnTo>
                  <a:lnTo>
                    <a:pt x="893" y="334"/>
                  </a:lnTo>
                  <a:lnTo>
                    <a:pt x="892" y="334"/>
                  </a:lnTo>
                  <a:lnTo>
                    <a:pt x="891" y="334"/>
                  </a:lnTo>
                  <a:lnTo>
                    <a:pt x="889" y="334"/>
                  </a:lnTo>
                  <a:lnTo>
                    <a:pt x="888" y="334"/>
                  </a:lnTo>
                  <a:lnTo>
                    <a:pt x="888" y="333"/>
                  </a:lnTo>
                  <a:lnTo>
                    <a:pt x="888" y="331"/>
                  </a:lnTo>
                  <a:lnTo>
                    <a:pt x="888" y="330"/>
                  </a:lnTo>
                  <a:lnTo>
                    <a:pt x="888" y="329"/>
                  </a:lnTo>
                  <a:lnTo>
                    <a:pt x="888" y="327"/>
                  </a:lnTo>
                  <a:lnTo>
                    <a:pt x="889" y="327"/>
                  </a:lnTo>
                  <a:lnTo>
                    <a:pt x="889" y="326"/>
                  </a:lnTo>
                  <a:lnTo>
                    <a:pt x="891" y="326"/>
                  </a:lnTo>
                  <a:lnTo>
                    <a:pt x="892" y="325"/>
                  </a:lnTo>
                  <a:lnTo>
                    <a:pt x="892" y="323"/>
                  </a:lnTo>
                  <a:lnTo>
                    <a:pt x="893" y="323"/>
                  </a:lnTo>
                  <a:lnTo>
                    <a:pt x="895"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8" y="331"/>
                  </a:lnTo>
                  <a:lnTo>
                    <a:pt x="909" y="333"/>
                  </a:lnTo>
                  <a:lnTo>
                    <a:pt x="909" y="334"/>
                  </a:lnTo>
                  <a:lnTo>
                    <a:pt x="910" y="334"/>
                  </a:lnTo>
                  <a:lnTo>
                    <a:pt x="912" y="334"/>
                  </a:lnTo>
                  <a:lnTo>
                    <a:pt x="912" y="335"/>
                  </a:lnTo>
                  <a:lnTo>
                    <a:pt x="913" y="335"/>
                  </a:lnTo>
                  <a:lnTo>
                    <a:pt x="914" y="335"/>
                  </a:lnTo>
                  <a:lnTo>
                    <a:pt x="914" y="336"/>
                  </a:lnTo>
                  <a:lnTo>
                    <a:pt x="916"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9"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6" y="336"/>
                  </a:lnTo>
                  <a:lnTo>
                    <a:pt x="947" y="336"/>
                  </a:lnTo>
                  <a:lnTo>
                    <a:pt x="947" y="335"/>
                  </a:lnTo>
                  <a:lnTo>
                    <a:pt x="948" y="335"/>
                  </a:lnTo>
                  <a:lnTo>
                    <a:pt x="950" y="334"/>
                  </a:lnTo>
                  <a:lnTo>
                    <a:pt x="951" y="334"/>
                  </a:lnTo>
                  <a:lnTo>
                    <a:pt x="953" y="334"/>
                  </a:lnTo>
                  <a:lnTo>
                    <a:pt x="955" y="334"/>
                  </a:lnTo>
                  <a:lnTo>
                    <a:pt x="956" y="334"/>
                  </a:lnTo>
                  <a:lnTo>
                    <a:pt x="957" y="335"/>
                  </a:lnTo>
                  <a:lnTo>
                    <a:pt x="959" y="335"/>
                  </a:lnTo>
                  <a:lnTo>
                    <a:pt x="960" y="334"/>
                  </a:lnTo>
                  <a:lnTo>
                    <a:pt x="961" y="334"/>
                  </a:lnTo>
                  <a:lnTo>
                    <a:pt x="963" y="334"/>
                  </a:lnTo>
                  <a:lnTo>
                    <a:pt x="965" y="333"/>
                  </a:lnTo>
                  <a:lnTo>
                    <a:pt x="967" y="333"/>
                  </a:lnTo>
                  <a:lnTo>
                    <a:pt x="968" y="334"/>
                  </a:lnTo>
                  <a:lnTo>
                    <a:pt x="969" y="334"/>
                  </a:lnTo>
                  <a:lnTo>
                    <a:pt x="972" y="335"/>
                  </a:lnTo>
                  <a:lnTo>
                    <a:pt x="973" y="335"/>
                  </a:lnTo>
                  <a:lnTo>
                    <a:pt x="974" y="334"/>
                  </a:lnTo>
                  <a:lnTo>
                    <a:pt x="976" y="334"/>
                  </a:lnTo>
                  <a:lnTo>
                    <a:pt x="977" y="334"/>
                  </a:lnTo>
                  <a:lnTo>
                    <a:pt x="978" y="334"/>
                  </a:lnTo>
                  <a:lnTo>
                    <a:pt x="980" y="334"/>
                  </a:lnTo>
                  <a:lnTo>
                    <a:pt x="981" y="334"/>
                  </a:lnTo>
                  <a:lnTo>
                    <a:pt x="984" y="334"/>
                  </a:lnTo>
                  <a:lnTo>
                    <a:pt x="985" y="334"/>
                  </a:lnTo>
                  <a:lnTo>
                    <a:pt x="988" y="335"/>
                  </a:lnTo>
                  <a:lnTo>
                    <a:pt x="989" y="335"/>
                  </a:lnTo>
                  <a:lnTo>
                    <a:pt x="991" y="335"/>
                  </a:lnTo>
                  <a:lnTo>
                    <a:pt x="994" y="335"/>
                  </a:lnTo>
                  <a:lnTo>
                    <a:pt x="995" y="335"/>
                  </a:lnTo>
                  <a:lnTo>
                    <a:pt x="997" y="335"/>
                  </a:lnTo>
                  <a:lnTo>
                    <a:pt x="998" y="334"/>
                  </a:lnTo>
                  <a:lnTo>
                    <a:pt x="999" y="334"/>
                  </a:lnTo>
                  <a:lnTo>
                    <a:pt x="1001" y="335"/>
                  </a:lnTo>
                  <a:lnTo>
                    <a:pt x="999" y="339"/>
                  </a:lnTo>
                  <a:lnTo>
                    <a:pt x="998" y="350"/>
                  </a:lnTo>
                  <a:lnTo>
                    <a:pt x="997" y="355"/>
                  </a:lnTo>
                  <a:lnTo>
                    <a:pt x="997" y="368"/>
                  </a:lnTo>
                  <a:lnTo>
                    <a:pt x="998" y="371"/>
                  </a:lnTo>
                  <a:lnTo>
                    <a:pt x="1002" y="377"/>
                  </a:lnTo>
                  <a:lnTo>
                    <a:pt x="1009" y="381"/>
                  </a:lnTo>
                  <a:lnTo>
                    <a:pt x="1010" y="382"/>
                  </a:lnTo>
                  <a:lnTo>
                    <a:pt x="1015" y="385"/>
                  </a:lnTo>
                  <a:lnTo>
                    <a:pt x="1019" y="389"/>
                  </a:lnTo>
                  <a:lnTo>
                    <a:pt x="1024" y="394"/>
                  </a:lnTo>
                  <a:lnTo>
                    <a:pt x="1029" y="403"/>
                  </a:lnTo>
                  <a:lnTo>
                    <a:pt x="1033" y="408"/>
                  </a:lnTo>
                  <a:lnTo>
                    <a:pt x="1035" y="408"/>
                  </a:lnTo>
                  <a:lnTo>
                    <a:pt x="1037" y="416"/>
                  </a:lnTo>
                  <a:lnTo>
                    <a:pt x="1039"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60" y="457"/>
                  </a:lnTo>
                  <a:lnTo>
                    <a:pt x="1061" y="458"/>
                  </a:lnTo>
                  <a:lnTo>
                    <a:pt x="1061" y="460"/>
                  </a:lnTo>
                  <a:lnTo>
                    <a:pt x="1062" y="461"/>
                  </a:lnTo>
                  <a:lnTo>
                    <a:pt x="1064" y="461"/>
                  </a:lnTo>
                  <a:lnTo>
                    <a:pt x="1064"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4" y="486"/>
                  </a:lnTo>
                  <a:lnTo>
                    <a:pt x="1064" y="487"/>
                  </a:lnTo>
                  <a:lnTo>
                    <a:pt x="1062" y="488"/>
                  </a:lnTo>
                  <a:lnTo>
                    <a:pt x="1064" y="491"/>
                  </a:lnTo>
                  <a:lnTo>
                    <a:pt x="1062" y="491"/>
                  </a:lnTo>
                  <a:lnTo>
                    <a:pt x="1060" y="495"/>
                  </a:lnTo>
                  <a:lnTo>
                    <a:pt x="1058" y="495"/>
                  </a:lnTo>
                  <a:lnTo>
                    <a:pt x="1056" y="497"/>
                  </a:lnTo>
                  <a:lnTo>
                    <a:pt x="1054" y="499"/>
                  </a:lnTo>
                  <a:lnTo>
                    <a:pt x="1053" y="500"/>
                  </a:lnTo>
                  <a:lnTo>
                    <a:pt x="1050" y="501"/>
                  </a:lnTo>
                  <a:lnTo>
                    <a:pt x="1048" y="501"/>
                  </a:lnTo>
                  <a:lnTo>
                    <a:pt x="1045" y="503"/>
                  </a:lnTo>
                  <a:lnTo>
                    <a:pt x="1043" y="504"/>
                  </a:lnTo>
                  <a:lnTo>
                    <a:pt x="1040" y="505"/>
                  </a:lnTo>
                  <a:lnTo>
                    <a:pt x="1039" y="505"/>
                  </a:lnTo>
                  <a:lnTo>
                    <a:pt x="1037" y="507"/>
                  </a:lnTo>
                  <a:lnTo>
                    <a:pt x="1032" y="508"/>
                  </a:lnTo>
                  <a:lnTo>
                    <a:pt x="1029" y="512"/>
                  </a:lnTo>
                  <a:lnTo>
                    <a:pt x="1028" y="515"/>
                  </a:lnTo>
                  <a:lnTo>
                    <a:pt x="1029" y="517"/>
                  </a:lnTo>
                  <a:lnTo>
                    <a:pt x="1029" y="518"/>
                  </a:lnTo>
                  <a:lnTo>
                    <a:pt x="1027" y="521"/>
                  </a:lnTo>
                  <a:lnTo>
                    <a:pt x="1026" y="521"/>
                  </a:lnTo>
                  <a:lnTo>
                    <a:pt x="1023" y="525"/>
                  </a:lnTo>
                  <a:lnTo>
                    <a:pt x="1023" y="526"/>
                  </a:lnTo>
                  <a:lnTo>
                    <a:pt x="1022" y="528"/>
                  </a:lnTo>
                  <a:lnTo>
                    <a:pt x="1019" y="528"/>
                  </a:lnTo>
                  <a:lnTo>
                    <a:pt x="1018" y="529"/>
                  </a:lnTo>
                  <a:lnTo>
                    <a:pt x="1018" y="530"/>
                  </a:lnTo>
                  <a:lnTo>
                    <a:pt x="1018" y="532"/>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5" y="545"/>
                  </a:lnTo>
                  <a:lnTo>
                    <a:pt x="1003" y="545"/>
                  </a:lnTo>
                  <a:lnTo>
                    <a:pt x="1001" y="545"/>
                  </a:lnTo>
                  <a:lnTo>
                    <a:pt x="1001" y="546"/>
                  </a:lnTo>
                  <a:lnTo>
                    <a:pt x="999" y="546"/>
                  </a:lnTo>
                  <a:lnTo>
                    <a:pt x="998" y="546"/>
                  </a:lnTo>
                  <a:lnTo>
                    <a:pt x="995" y="546"/>
                  </a:lnTo>
                  <a:lnTo>
                    <a:pt x="994" y="547"/>
                  </a:lnTo>
                  <a:lnTo>
                    <a:pt x="990" y="547"/>
                  </a:lnTo>
                  <a:lnTo>
                    <a:pt x="988" y="547"/>
                  </a:lnTo>
                  <a:lnTo>
                    <a:pt x="988" y="549"/>
                  </a:lnTo>
                  <a:lnTo>
                    <a:pt x="984"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3" y="552"/>
                  </a:lnTo>
                  <a:lnTo>
                    <a:pt x="963" y="554"/>
                  </a:lnTo>
                  <a:lnTo>
                    <a:pt x="959" y="554"/>
                  </a:lnTo>
                  <a:lnTo>
                    <a:pt x="951" y="556"/>
                  </a:lnTo>
                  <a:lnTo>
                    <a:pt x="950" y="556"/>
                  </a:lnTo>
                  <a:lnTo>
                    <a:pt x="948" y="556"/>
                  </a:lnTo>
                  <a:lnTo>
                    <a:pt x="946" y="559"/>
                  </a:lnTo>
                  <a:lnTo>
                    <a:pt x="944" y="559"/>
                  </a:lnTo>
                  <a:lnTo>
                    <a:pt x="944" y="558"/>
                  </a:lnTo>
                  <a:lnTo>
                    <a:pt x="946"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9" y="572"/>
                  </a:lnTo>
                  <a:lnTo>
                    <a:pt x="926" y="572"/>
                  </a:lnTo>
                  <a:lnTo>
                    <a:pt x="926" y="573"/>
                  </a:lnTo>
                  <a:lnTo>
                    <a:pt x="925" y="573"/>
                  </a:lnTo>
                  <a:lnTo>
                    <a:pt x="923" y="573"/>
                  </a:lnTo>
                  <a:lnTo>
                    <a:pt x="922" y="573"/>
                  </a:lnTo>
                  <a:lnTo>
                    <a:pt x="918" y="575"/>
                  </a:lnTo>
                  <a:lnTo>
                    <a:pt x="916" y="575"/>
                  </a:lnTo>
                  <a:lnTo>
                    <a:pt x="914" y="575"/>
                  </a:lnTo>
                  <a:lnTo>
                    <a:pt x="916"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6" y="572"/>
                  </a:lnTo>
                  <a:lnTo>
                    <a:pt x="913" y="573"/>
                  </a:lnTo>
                  <a:lnTo>
                    <a:pt x="914" y="575"/>
                  </a:lnTo>
                  <a:lnTo>
                    <a:pt x="912" y="575"/>
                  </a:lnTo>
                  <a:lnTo>
                    <a:pt x="912" y="576"/>
                  </a:lnTo>
                  <a:lnTo>
                    <a:pt x="908" y="576"/>
                  </a:lnTo>
                  <a:lnTo>
                    <a:pt x="906" y="577"/>
                  </a:lnTo>
                  <a:lnTo>
                    <a:pt x="902" y="579"/>
                  </a:lnTo>
                  <a:lnTo>
                    <a:pt x="901" y="579"/>
                  </a:lnTo>
                  <a:lnTo>
                    <a:pt x="900" y="579"/>
                  </a:lnTo>
                  <a:lnTo>
                    <a:pt x="900" y="580"/>
                  </a:lnTo>
                  <a:lnTo>
                    <a:pt x="897" y="580"/>
                  </a:lnTo>
                  <a:lnTo>
                    <a:pt x="897" y="581"/>
                  </a:lnTo>
                  <a:lnTo>
                    <a:pt x="896" y="581"/>
                  </a:lnTo>
                  <a:lnTo>
                    <a:pt x="893" y="579"/>
                  </a:lnTo>
                  <a:lnTo>
                    <a:pt x="895" y="581"/>
                  </a:lnTo>
                  <a:lnTo>
                    <a:pt x="892" y="583"/>
                  </a:lnTo>
                  <a:lnTo>
                    <a:pt x="888" y="584"/>
                  </a:lnTo>
                  <a:lnTo>
                    <a:pt x="885" y="585"/>
                  </a:lnTo>
                  <a:lnTo>
                    <a:pt x="884" y="584"/>
                  </a:lnTo>
                  <a:lnTo>
                    <a:pt x="884" y="585"/>
                  </a:lnTo>
                  <a:lnTo>
                    <a:pt x="881" y="585"/>
                  </a:lnTo>
                  <a:lnTo>
                    <a:pt x="881" y="587"/>
                  </a:lnTo>
                  <a:lnTo>
                    <a:pt x="880" y="587"/>
                  </a:lnTo>
                  <a:lnTo>
                    <a:pt x="880" y="585"/>
                  </a:lnTo>
                  <a:lnTo>
                    <a:pt x="879" y="587"/>
                  </a:lnTo>
                  <a:lnTo>
                    <a:pt x="876" y="588"/>
                  </a:lnTo>
                  <a:lnTo>
                    <a:pt x="874" y="589"/>
                  </a:lnTo>
                  <a:lnTo>
                    <a:pt x="871" y="592"/>
                  </a:lnTo>
                  <a:lnTo>
                    <a:pt x="870" y="592"/>
                  </a:lnTo>
                  <a:lnTo>
                    <a:pt x="871" y="589"/>
                  </a:lnTo>
                  <a:lnTo>
                    <a:pt x="872" y="588"/>
                  </a:lnTo>
                  <a:lnTo>
                    <a:pt x="872" y="587"/>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4"/>
                  </a:lnTo>
                  <a:lnTo>
                    <a:pt x="859" y="605"/>
                  </a:lnTo>
                  <a:lnTo>
                    <a:pt x="859" y="606"/>
                  </a:lnTo>
                  <a:lnTo>
                    <a:pt x="857"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40" y="627"/>
                  </a:lnTo>
                  <a:lnTo>
                    <a:pt x="838" y="627"/>
                  </a:lnTo>
                  <a:lnTo>
                    <a:pt x="836" y="630"/>
                  </a:lnTo>
                  <a:lnTo>
                    <a:pt x="836" y="631"/>
                  </a:lnTo>
                  <a:lnTo>
                    <a:pt x="836" y="632"/>
                  </a:lnTo>
                  <a:lnTo>
                    <a:pt x="830" y="634"/>
                  </a:lnTo>
                  <a:lnTo>
                    <a:pt x="829" y="634"/>
                  </a:lnTo>
                  <a:lnTo>
                    <a:pt x="826" y="636"/>
                  </a:lnTo>
                  <a:lnTo>
                    <a:pt x="826" y="638"/>
                  </a:lnTo>
                  <a:lnTo>
                    <a:pt x="825" y="639"/>
                  </a:lnTo>
                  <a:lnTo>
                    <a:pt x="824" y="639"/>
                  </a:lnTo>
                  <a:lnTo>
                    <a:pt x="823" y="639"/>
                  </a:lnTo>
                  <a:lnTo>
                    <a:pt x="819" y="639"/>
                  </a:lnTo>
                  <a:lnTo>
                    <a:pt x="819"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4"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30"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6"/>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1"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09"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2" y="721"/>
                  </a:lnTo>
                  <a:lnTo>
                    <a:pt x="491" y="721"/>
                  </a:lnTo>
                  <a:lnTo>
                    <a:pt x="490" y="721"/>
                  </a:lnTo>
                  <a:lnTo>
                    <a:pt x="488"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4" y="721"/>
                  </a:lnTo>
                  <a:lnTo>
                    <a:pt x="453" y="721"/>
                  </a:lnTo>
                  <a:lnTo>
                    <a:pt x="453" y="723"/>
                  </a:lnTo>
                  <a:lnTo>
                    <a:pt x="454" y="723"/>
                  </a:lnTo>
                  <a:lnTo>
                    <a:pt x="456" y="724"/>
                  </a:lnTo>
                  <a:lnTo>
                    <a:pt x="456" y="725"/>
                  </a:lnTo>
                  <a:lnTo>
                    <a:pt x="457" y="725"/>
                  </a:lnTo>
                  <a:lnTo>
                    <a:pt x="457" y="727"/>
                  </a:lnTo>
                  <a:lnTo>
                    <a:pt x="456" y="728"/>
                  </a:lnTo>
                  <a:lnTo>
                    <a:pt x="454" y="729"/>
                  </a:lnTo>
                  <a:lnTo>
                    <a:pt x="453" y="729"/>
                  </a:lnTo>
                  <a:lnTo>
                    <a:pt x="449" y="732"/>
                  </a:lnTo>
                  <a:lnTo>
                    <a:pt x="448" y="732"/>
                  </a:lnTo>
                  <a:lnTo>
                    <a:pt x="447" y="732"/>
                  </a:lnTo>
                  <a:lnTo>
                    <a:pt x="445" y="733"/>
                  </a:lnTo>
                  <a:lnTo>
                    <a:pt x="436" y="733"/>
                  </a:lnTo>
                  <a:lnTo>
                    <a:pt x="436" y="732"/>
                  </a:lnTo>
                  <a:lnTo>
                    <a:pt x="435" y="732"/>
                  </a:lnTo>
                  <a:lnTo>
                    <a:pt x="433" y="733"/>
                  </a:lnTo>
                  <a:lnTo>
                    <a:pt x="432" y="733"/>
                  </a:lnTo>
                  <a:lnTo>
                    <a:pt x="431" y="734"/>
                  </a:lnTo>
                  <a:lnTo>
                    <a:pt x="428" y="734"/>
                  </a:lnTo>
                  <a:lnTo>
                    <a:pt x="423" y="737"/>
                  </a:lnTo>
                  <a:lnTo>
                    <a:pt x="423" y="738"/>
                  </a:lnTo>
                  <a:lnTo>
                    <a:pt x="420" y="738"/>
                  </a:lnTo>
                  <a:lnTo>
                    <a:pt x="419" y="738"/>
                  </a:lnTo>
                  <a:lnTo>
                    <a:pt x="414" y="740"/>
                  </a:lnTo>
                  <a:lnTo>
                    <a:pt x="413" y="741"/>
                  </a:lnTo>
                  <a:lnTo>
                    <a:pt x="411" y="742"/>
                  </a:lnTo>
                  <a:lnTo>
                    <a:pt x="406" y="742"/>
                  </a:lnTo>
                  <a:lnTo>
                    <a:pt x="403" y="742"/>
                  </a:lnTo>
                  <a:lnTo>
                    <a:pt x="398" y="744"/>
                  </a:lnTo>
                  <a:lnTo>
                    <a:pt x="397" y="742"/>
                  </a:lnTo>
                  <a:lnTo>
                    <a:pt x="395" y="744"/>
                  </a:lnTo>
                  <a:lnTo>
                    <a:pt x="394" y="744"/>
                  </a:lnTo>
                  <a:lnTo>
                    <a:pt x="394" y="745"/>
                  </a:lnTo>
                  <a:lnTo>
                    <a:pt x="390" y="745"/>
                  </a:lnTo>
                  <a:lnTo>
                    <a:pt x="388" y="745"/>
                  </a:lnTo>
                  <a:lnTo>
                    <a:pt x="385" y="746"/>
                  </a:lnTo>
                  <a:lnTo>
                    <a:pt x="382" y="746"/>
                  </a:lnTo>
                  <a:lnTo>
                    <a:pt x="382" y="748"/>
                  </a:lnTo>
                  <a:lnTo>
                    <a:pt x="380" y="748"/>
                  </a:lnTo>
                  <a:lnTo>
                    <a:pt x="375" y="748"/>
                  </a:lnTo>
                  <a:lnTo>
                    <a:pt x="373" y="74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26">
              <a:extLst>
                <a:ext uri="{FF2B5EF4-FFF2-40B4-BE49-F238E27FC236}">
                  <a16:creationId xmlns:a16="http://schemas.microsoft.com/office/drawing/2014/main" id="{A66AD276-C303-4FAF-9168-6EC28B759A4E}"/>
                </a:ext>
              </a:extLst>
            </p:cNvPr>
            <p:cNvSpPr>
              <a:spLocks noEditPoints="1"/>
            </p:cNvSpPr>
            <p:nvPr/>
          </p:nvSpPr>
          <p:spPr bwMode="auto">
            <a:xfrm>
              <a:off x="3183" y="3266"/>
              <a:ext cx="711" cy="374"/>
            </a:xfrm>
            <a:custGeom>
              <a:avLst/>
              <a:gdLst>
                <a:gd name="T0" fmla="*/ 710 w 711"/>
                <a:gd name="T1" fmla="*/ 192 h 374"/>
                <a:gd name="T2" fmla="*/ 678 w 711"/>
                <a:gd name="T3" fmla="*/ 185 h 374"/>
                <a:gd name="T4" fmla="*/ 672 w 711"/>
                <a:gd name="T5" fmla="*/ 182 h 374"/>
                <a:gd name="T6" fmla="*/ 690 w 711"/>
                <a:gd name="T7" fmla="*/ 177 h 374"/>
                <a:gd name="T8" fmla="*/ 685 w 711"/>
                <a:gd name="T9" fmla="*/ 173 h 374"/>
                <a:gd name="T10" fmla="*/ 673 w 711"/>
                <a:gd name="T11" fmla="*/ 178 h 374"/>
                <a:gd name="T12" fmla="*/ 685 w 711"/>
                <a:gd name="T13" fmla="*/ 182 h 374"/>
                <a:gd name="T14" fmla="*/ 677 w 711"/>
                <a:gd name="T15" fmla="*/ 165 h 374"/>
                <a:gd name="T16" fmla="*/ 448 w 711"/>
                <a:gd name="T17" fmla="*/ 1 h 374"/>
                <a:gd name="T18" fmla="*/ 469 w 711"/>
                <a:gd name="T19" fmla="*/ 13 h 374"/>
                <a:gd name="T20" fmla="*/ 483 w 711"/>
                <a:gd name="T21" fmla="*/ 33 h 374"/>
                <a:gd name="T22" fmla="*/ 500 w 711"/>
                <a:gd name="T23" fmla="*/ 35 h 374"/>
                <a:gd name="T24" fmla="*/ 507 w 711"/>
                <a:gd name="T25" fmla="*/ 54 h 374"/>
                <a:gd name="T26" fmla="*/ 491 w 711"/>
                <a:gd name="T27" fmla="*/ 71 h 374"/>
                <a:gd name="T28" fmla="*/ 504 w 711"/>
                <a:gd name="T29" fmla="*/ 92 h 374"/>
                <a:gd name="T30" fmla="*/ 532 w 711"/>
                <a:gd name="T31" fmla="*/ 89 h 374"/>
                <a:gd name="T32" fmla="*/ 556 w 711"/>
                <a:gd name="T33" fmla="*/ 84 h 374"/>
                <a:gd name="T34" fmla="*/ 570 w 711"/>
                <a:gd name="T35" fmla="*/ 67 h 374"/>
                <a:gd name="T36" fmla="*/ 577 w 711"/>
                <a:gd name="T37" fmla="*/ 72 h 374"/>
                <a:gd name="T38" fmla="*/ 592 w 711"/>
                <a:gd name="T39" fmla="*/ 76 h 374"/>
                <a:gd name="T40" fmla="*/ 597 w 711"/>
                <a:gd name="T41" fmla="*/ 68 h 374"/>
                <a:gd name="T42" fmla="*/ 617 w 711"/>
                <a:gd name="T43" fmla="*/ 93 h 374"/>
                <a:gd name="T44" fmla="*/ 638 w 711"/>
                <a:gd name="T45" fmla="*/ 103 h 374"/>
                <a:gd name="T46" fmla="*/ 660 w 711"/>
                <a:gd name="T47" fmla="*/ 122 h 374"/>
                <a:gd name="T48" fmla="*/ 672 w 711"/>
                <a:gd name="T49" fmla="*/ 141 h 374"/>
                <a:gd name="T50" fmla="*/ 676 w 711"/>
                <a:gd name="T51" fmla="*/ 165 h 374"/>
                <a:gd name="T52" fmla="*/ 695 w 711"/>
                <a:gd name="T53" fmla="*/ 202 h 374"/>
                <a:gd name="T54" fmla="*/ 674 w 711"/>
                <a:gd name="T55" fmla="*/ 200 h 374"/>
                <a:gd name="T56" fmla="*/ 585 w 711"/>
                <a:gd name="T57" fmla="*/ 194 h 374"/>
                <a:gd name="T58" fmla="*/ 501 w 711"/>
                <a:gd name="T59" fmla="*/ 195 h 374"/>
                <a:gd name="T60" fmla="*/ 462 w 711"/>
                <a:gd name="T61" fmla="*/ 203 h 374"/>
                <a:gd name="T62" fmla="*/ 415 w 711"/>
                <a:gd name="T63" fmla="*/ 219 h 374"/>
                <a:gd name="T64" fmla="*/ 377 w 711"/>
                <a:gd name="T65" fmla="*/ 241 h 374"/>
                <a:gd name="T66" fmla="*/ 334 w 711"/>
                <a:gd name="T67" fmla="*/ 262 h 374"/>
                <a:gd name="T68" fmla="*/ 293 w 711"/>
                <a:gd name="T69" fmla="*/ 295 h 374"/>
                <a:gd name="T70" fmla="*/ 243 w 711"/>
                <a:gd name="T71" fmla="*/ 318 h 374"/>
                <a:gd name="T72" fmla="*/ 187 w 711"/>
                <a:gd name="T73" fmla="*/ 336 h 374"/>
                <a:gd name="T74" fmla="*/ 141 w 711"/>
                <a:gd name="T75" fmla="*/ 350 h 374"/>
                <a:gd name="T76" fmla="*/ 106 w 711"/>
                <a:gd name="T77" fmla="*/ 357 h 374"/>
                <a:gd name="T78" fmla="*/ 69 w 711"/>
                <a:gd name="T79" fmla="*/ 364 h 374"/>
                <a:gd name="T80" fmla="*/ 48 w 711"/>
                <a:gd name="T81" fmla="*/ 321 h 374"/>
                <a:gd name="T82" fmla="*/ 8 w 711"/>
                <a:gd name="T83" fmla="*/ 219 h 374"/>
                <a:gd name="T84" fmla="*/ 70 w 711"/>
                <a:gd name="T85" fmla="*/ 186 h 374"/>
                <a:gd name="T86" fmla="*/ 105 w 711"/>
                <a:gd name="T87" fmla="*/ 204 h 374"/>
                <a:gd name="T88" fmla="*/ 124 w 711"/>
                <a:gd name="T89" fmla="*/ 189 h 374"/>
                <a:gd name="T90" fmla="*/ 148 w 711"/>
                <a:gd name="T91" fmla="*/ 199 h 374"/>
                <a:gd name="T92" fmla="*/ 163 w 711"/>
                <a:gd name="T93" fmla="*/ 208 h 374"/>
                <a:gd name="T94" fmla="*/ 182 w 711"/>
                <a:gd name="T95" fmla="*/ 211 h 374"/>
                <a:gd name="T96" fmla="*/ 192 w 711"/>
                <a:gd name="T97" fmla="*/ 191 h 374"/>
                <a:gd name="T98" fmla="*/ 213 w 711"/>
                <a:gd name="T99" fmla="*/ 173 h 374"/>
                <a:gd name="T100" fmla="*/ 220 w 711"/>
                <a:gd name="T101" fmla="*/ 153 h 374"/>
                <a:gd name="T102" fmla="*/ 236 w 711"/>
                <a:gd name="T103" fmla="*/ 132 h 374"/>
                <a:gd name="T104" fmla="*/ 259 w 711"/>
                <a:gd name="T105" fmla="*/ 115 h 374"/>
                <a:gd name="T106" fmla="*/ 280 w 711"/>
                <a:gd name="T107" fmla="*/ 100 h 374"/>
                <a:gd name="T108" fmla="*/ 305 w 711"/>
                <a:gd name="T109" fmla="*/ 81 h 374"/>
                <a:gd name="T110" fmla="*/ 311 w 711"/>
                <a:gd name="T111" fmla="*/ 54 h 374"/>
                <a:gd name="T112" fmla="*/ 335 w 711"/>
                <a:gd name="T113" fmla="*/ 39 h 374"/>
                <a:gd name="T114" fmla="*/ 363 w 711"/>
                <a:gd name="T115" fmla="*/ 34 h 374"/>
                <a:gd name="T116" fmla="*/ 390 w 711"/>
                <a:gd name="T117" fmla="*/ 18 h 374"/>
                <a:gd name="T118" fmla="*/ 404 w 711"/>
                <a:gd name="T119" fmla="*/ 5 h 374"/>
                <a:gd name="T120" fmla="*/ 429 w 711"/>
                <a:gd name="T121" fmla="*/ 4 h 374"/>
                <a:gd name="T122" fmla="*/ 442 w 711"/>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1" h="374">
                  <a:moveTo>
                    <a:pt x="708" y="196"/>
                  </a:moveTo>
                  <a:lnTo>
                    <a:pt x="707" y="196"/>
                  </a:lnTo>
                  <a:lnTo>
                    <a:pt x="707" y="195"/>
                  </a:lnTo>
                  <a:lnTo>
                    <a:pt x="708" y="195"/>
                  </a:lnTo>
                  <a:lnTo>
                    <a:pt x="708" y="196"/>
                  </a:lnTo>
                  <a:close/>
                  <a:moveTo>
                    <a:pt x="711" y="196"/>
                  </a:moveTo>
                  <a:lnTo>
                    <a:pt x="710" y="196"/>
                  </a:lnTo>
                  <a:lnTo>
                    <a:pt x="710" y="195"/>
                  </a:lnTo>
                  <a:lnTo>
                    <a:pt x="710" y="194"/>
                  </a:lnTo>
                  <a:lnTo>
                    <a:pt x="711" y="195"/>
                  </a:lnTo>
                  <a:lnTo>
                    <a:pt x="711" y="196"/>
                  </a:lnTo>
                  <a:close/>
                  <a:moveTo>
                    <a:pt x="699" y="199"/>
                  </a:moveTo>
                  <a:lnTo>
                    <a:pt x="698" y="199"/>
                  </a:lnTo>
                  <a:lnTo>
                    <a:pt x="697" y="198"/>
                  </a:lnTo>
                  <a:lnTo>
                    <a:pt x="695" y="195"/>
                  </a:lnTo>
                  <a:lnTo>
                    <a:pt x="695" y="194"/>
                  </a:lnTo>
                  <a:lnTo>
                    <a:pt x="697" y="192"/>
                  </a:lnTo>
                  <a:lnTo>
                    <a:pt x="697" y="194"/>
                  </a:lnTo>
                  <a:lnTo>
                    <a:pt x="699" y="196"/>
                  </a:lnTo>
                  <a:lnTo>
                    <a:pt x="701" y="196"/>
                  </a:lnTo>
                  <a:lnTo>
                    <a:pt x="701" y="198"/>
                  </a:lnTo>
                  <a:lnTo>
                    <a:pt x="699" y="199"/>
                  </a:lnTo>
                  <a:close/>
                  <a:moveTo>
                    <a:pt x="710" y="192"/>
                  </a:moveTo>
                  <a:lnTo>
                    <a:pt x="708" y="194"/>
                  </a:lnTo>
                  <a:lnTo>
                    <a:pt x="707" y="194"/>
                  </a:lnTo>
                  <a:lnTo>
                    <a:pt x="707" y="192"/>
                  </a:lnTo>
                  <a:lnTo>
                    <a:pt x="707" y="190"/>
                  </a:lnTo>
                  <a:lnTo>
                    <a:pt x="710" y="192"/>
                  </a:lnTo>
                  <a:close/>
                  <a:moveTo>
                    <a:pt x="681" y="189"/>
                  </a:moveTo>
                  <a:lnTo>
                    <a:pt x="682" y="189"/>
                  </a:lnTo>
                  <a:lnTo>
                    <a:pt x="683" y="190"/>
                  </a:lnTo>
                  <a:lnTo>
                    <a:pt x="683" y="192"/>
                  </a:lnTo>
                  <a:lnTo>
                    <a:pt x="681" y="190"/>
                  </a:lnTo>
                  <a:lnTo>
                    <a:pt x="680" y="189"/>
                  </a:lnTo>
                  <a:lnTo>
                    <a:pt x="681" y="187"/>
                  </a:lnTo>
                  <a:lnTo>
                    <a:pt x="681" y="189"/>
                  </a:lnTo>
                  <a:close/>
                  <a:moveTo>
                    <a:pt x="677" y="187"/>
                  </a:moveTo>
                  <a:lnTo>
                    <a:pt x="676" y="187"/>
                  </a:lnTo>
                  <a:lnTo>
                    <a:pt x="676" y="186"/>
                  </a:lnTo>
                  <a:lnTo>
                    <a:pt x="676" y="185"/>
                  </a:lnTo>
                  <a:lnTo>
                    <a:pt x="677" y="186"/>
                  </a:lnTo>
                  <a:lnTo>
                    <a:pt x="677" y="187"/>
                  </a:lnTo>
                  <a:close/>
                  <a:moveTo>
                    <a:pt x="680" y="189"/>
                  </a:moveTo>
                  <a:lnTo>
                    <a:pt x="678" y="189"/>
                  </a:lnTo>
                  <a:lnTo>
                    <a:pt x="678" y="186"/>
                  </a:lnTo>
                  <a:lnTo>
                    <a:pt x="678" y="185"/>
                  </a:lnTo>
                  <a:lnTo>
                    <a:pt x="680" y="186"/>
                  </a:lnTo>
                  <a:lnTo>
                    <a:pt x="680" y="187"/>
                  </a:lnTo>
                  <a:lnTo>
                    <a:pt x="680" y="189"/>
                  </a:lnTo>
                  <a:close/>
                  <a:moveTo>
                    <a:pt x="694" y="185"/>
                  </a:moveTo>
                  <a:lnTo>
                    <a:pt x="697" y="187"/>
                  </a:lnTo>
                  <a:lnTo>
                    <a:pt x="697" y="189"/>
                  </a:lnTo>
                  <a:lnTo>
                    <a:pt x="699" y="191"/>
                  </a:lnTo>
                  <a:lnTo>
                    <a:pt x="699" y="192"/>
                  </a:lnTo>
                  <a:lnTo>
                    <a:pt x="698" y="194"/>
                  </a:lnTo>
                  <a:lnTo>
                    <a:pt x="693" y="190"/>
                  </a:lnTo>
                  <a:lnTo>
                    <a:pt x="693" y="186"/>
                  </a:lnTo>
                  <a:lnTo>
                    <a:pt x="691" y="185"/>
                  </a:lnTo>
                  <a:lnTo>
                    <a:pt x="691" y="186"/>
                  </a:lnTo>
                  <a:lnTo>
                    <a:pt x="690" y="186"/>
                  </a:lnTo>
                  <a:lnTo>
                    <a:pt x="689" y="183"/>
                  </a:lnTo>
                  <a:lnTo>
                    <a:pt x="690" y="182"/>
                  </a:lnTo>
                  <a:lnTo>
                    <a:pt x="693" y="182"/>
                  </a:lnTo>
                  <a:lnTo>
                    <a:pt x="694" y="183"/>
                  </a:lnTo>
                  <a:lnTo>
                    <a:pt x="694" y="185"/>
                  </a:lnTo>
                  <a:close/>
                  <a:moveTo>
                    <a:pt x="674" y="182"/>
                  </a:moveTo>
                  <a:lnTo>
                    <a:pt x="674" y="185"/>
                  </a:lnTo>
                  <a:lnTo>
                    <a:pt x="673" y="183"/>
                  </a:lnTo>
                  <a:lnTo>
                    <a:pt x="672" y="182"/>
                  </a:lnTo>
                  <a:lnTo>
                    <a:pt x="672" y="181"/>
                  </a:lnTo>
                  <a:lnTo>
                    <a:pt x="672" y="179"/>
                  </a:lnTo>
                  <a:lnTo>
                    <a:pt x="673" y="181"/>
                  </a:lnTo>
                  <a:lnTo>
                    <a:pt x="674" y="182"/>
                  </a:lnTo>
                  <a:close/>
                  <a:moveTo>
                    <a:pt x="686" y="183"/>
                  </a:moveTo>
                  <a:lnTo>
                    <a:pt x="685" y="181"/>
                  </a:lnTo>
                  <a:lnTo>
                    <a:pt x="685" y="179"/>
                  </a:lnTo>
                  <a:lnTo>
                    <a:pt x="687" y="182"/>
                  </a:lnTo>
                  <a:lnTo>
                    <a:pt x="686" y="183"/>
                  </a:lnTo>
                  <a:close/>
                  <a:moveTo>
                    <a:pt x="690" y="179"/>
                  </a:moveTo>
                  <a:lnTo>
                    <a:pt x="690" y="178"/>
                  </a:lnTo>
                  <a:lnTo>
                    <a:pt x="691" y="178"/>
                  </a:lnTo>
                  <a:lnTo>
                    <a:pt x="691" y="179"/>
                  </a:lnTo>
                  <a:lnTo>
                    <a:pt x="690" y="179"/>
                  </a:lnTo>
                  <a:close/>
                  <a:moveTo>
                    <a:pt x="687" y="179"/>
                  </a:moveTo>
                  <a:lnTo>
                    <a:pt x="686" y="179"/>
                  </a:lnTo>
                  <a:lnTo>
                    <a:pt x="686" y="178"/>
                  </a:lnTo>
                  <a:lnTo>
                    <a:pt x="687" y="178"/>
                  </a:lnTo>
                  <a:lnTo>
                    <a:pt x="687" y="179"/>
                  </a:lnTo>
                  <a:close/>
                  <a:moveTo>
                    <a:pt x="685" y="177"/>
                  </a:moveTo>
                  <a:lnTo>
                    <a:pt x="685" y="175"/>
                  </a:lnTo>
                  <a:lnTo>
                    <a:pt x="685" y="177"/>
                  </a:lnTo>
                  <a:close/>
                  <a:moveTo>
                    <a:pt x="690" y="177"/>
                  </a:moveTo>
                  <a:lnTo>
                    <a:pt x="689" y="177"/>
                  </a:lnTo>
                  <a:lnTo>
                    <a:pt x="689" y="175"/>
                  </a:lnTo>
                  <a:lnTo>
                    <a:pt x="690" y="175"/>
                  </a:lnTo>
                  <a:lnTo>
                    <a:pt x="691" y="177"/>
                  </a:lnTo>
                  <a:lnTo>
                    <a:pt x="690" y="177"/>
                  </a:lnTo>
                  <a:close/>
                  <a:moveTo>
                    <a:pt x="697" y="178"/>
                  </a:moveTo>
                  <a:lnTo>
                    <a:pt x="697" y="179"/>
                  </a:lnTo>
                  <a:lnTo>
                    <a:pt x="695" y="179"/>
                  </a:lnTo>
                  <a:lnTo>
                    <a:pt x="694" y="177"/>
                  </a:lnTo>
                  <a:lnTo>
                    <a:pt x="693" y="175"/>
                  </a:lnTo>
                  <a:lnTo>
                    <a:pt x="694" y="175"/>
                  </a:lnTo>
                  <a:lnTo>
                    <a:pt x="695" y="177"/>
                  </a:lnTo>
                  <a:lnTo>
                    <a:pt x="695" y="178"/>
                  </a:lnTo>
                  <a:lnTo>
                    <a:pt x="697" y="178"/>
                  </a:lnTo>
                  <a:close/>
                  <a:moveTo>
                    <a:pt x="687" y="177"/>
                  </a:moveTo>
                  <a:lnTo>
                    <a:pt x="686" y="177"/>
                  </a:lnTo>
                  <a:lnTo>
                    <a:pt x="686" y="175"/>
                  </a:lnTo>
                  <a:lnTo>
                    <a:pt x="687" y="175"/>
                  </a:lnTo>
                  <a:lnTo>
                    <a:pt x="687" y="177"/>
                  </a:lnTo>
                  <a:close/>
                  <a:moveTo>
                    <a:pt x="686" y="175"/>
                  </a:moveTo>
                  <a:lnTo>
                    <a:pt x="685" y="175"/>
                  </a:lnTo>
                  <a:lnTo>
                    <a:pt x="685" y="174"/>
                  </a:lnTo>
                  <a:lnTo>
                    <a:pt x="685" y="173"/>
                  </a:lnTo>
                  <a:lnTo>
                    <a:pt x="686" y="173"/>
                  </a:lnTo>
                  <a:lnTo>
                    <a:pt x="686" y="174"/>
                  </a:lnTo>
                  <a:lnTo>
                    <a:pt x="686" y="175"/>
                  </a:lnTo>
                  <a:close/>
                  <a:moveTo>
                    <a:pt x="695" y="172"/>
                  </a:moveTo>
                  <a:lnTo>
                    <a:pt x="695" y="174"/>
                  </a:lnTo>
                  <a:lnTo>
                    <a:pt x="694" y="174"/>
                  </a:lnTo>
                  <a:lnTo>
                    <a:pt x="694" y="173"/>
                  </a:lnTo>
                  <a:lnTo>
                    <a:pt x="693" y="173"/>
                  </a:lnTo>
                  <a:lnTo>
                    <a:pt x="693" y="172"/>
                  </a:lnTo>
                  <a:lnTo>
                    <a:pt x="694" y="172"/>
                  </a:lnTo>
                  <a:lnTo>
                    <a:pt x="695" y="172"/>
                  </a:lnTo>
                  <a:close/>
                  <a:moveTo>
                    <a:pt x="672" y="179"/>
                  </a:moveTo>
                  <a:lnTo>
                    <a:pt x="672" y="178"/>
                  </a:lnTo>
                  <a:lnTo>
                    <a:pt x="672" y="177"/>
                  </a:lnTo>
                  <a:lnTo>
                    <a:pt x="672" y="175"/>
                  </a:lnTo>
                  <a:lnTo>
                    <a:pt x="672" y="174"/>
                  </a:lnTo>
                  <a:lnTo>
                    <a:pt x="673" y="172"/>
                  </a:lnTo>
                  <a:lnTo>
                    <a:pt x="673" y="170"/>
                  </a:lnTo>
                  <a:lnTo>
                    <a:pt x="673" y="172"/>
                  </a:lnTo>
                  <a:lnTo>
                    <a:pt x="673" y="174"/>
                  </a:lnTo>
                  <a:lnTo>
                    <a:pt x="673" y="175"/>
                  </a:lnTo>
                  <a:lnTo>
                    <a:pt x="673" y="177"/>
                  </a:lnTo>
                  <a:lnTo>
                    <a:pt x="673" y="178"/>
                  </a:lnTo>
                  <a:lnTo>
                    <a:pt x="672" y="179"/>
                  </a:lnTo>
                  <a:close/>
                  <a:moveTo>
                    <a:pt x="687" y="164"/>
                  </a:moveTo>
                  <a:lnTo>
                    <a:pt x="689" y="165"/>
                  </a:lnTo>
                  <a:lnTo>
                    <a:pt x="690" y="165"/>
                  </a:lnTo>
                  <a:lnTo>
                    <a:pt x="690" y="166"/>
                  </a:lnTo>
                  <a:lnTo>
                    <a:pt x="691" y="166"/>
                  </a:lnTo>
                  <a:lnTo>
                    <a:pt x="693" y="168"/>
                  </a:lnTo>
                  <a:lnTo>
                    <a:pt x="693" y="169"/>
                  </a:lnTo>
                  <a:lnTo>
                    <a:pt x="693" y="170"/>
                  </a:lnTo>
                  <a:lnTo>
                    <a:pt x="693" y="172"/>
                  </a:lnTo>
                  <a:lnTo>
                    <a:pt x="691" y="172"/>
                  </a:lnTo>
                  <a:lnTo>
                    <a:pt x="690" y="170"/>
                  </a:lnTo>
                  <a:lnTo>
                    <a:pt x="689" y="168"/>
                  </a:lnTo>
                  <a:lnTo>
                    <a:pt x="687" y="165"/>
                  </a:lnTo>
                  <a:lnTo>
                    <a:pt x="687" y="164"/>
                  </a:lnTo>
                  <a:close/>
                  <a:moveTo>
                    <a:pt x="683" y="174"/>
                  </a:moveTo>
                  <a:lnTo>
                    <a:pt x="683" y="175"/>
                  </a:lnTo>
                  <a:lnTo>
                    <a:pt x="682" y="175"/>
                  </a:lnTo>
                  <a:lnTo>
                    <a:pt x="682" y="174"/>
                  </a:lnTo>
                  <a:lnTo>
                    <a:pt x="681" y="175"/>
                  </a:lnTo>
                  <a:lnTo>
                    <a:pt x="683" y="177"/>
                  </a:lnTo>
                  <a:lnTo>
                    <a:pt x="683" y="178"/>
                  </a:lnTo>
                  <a:lnTo>
                    <a:pt x="685" y="182"/>
                  </a:lnTo>
                  <a:lnTo>
                    <a:pt x="690" y="189"/>
                  </a:lnTo>
                  <a:lnTo>
                    <a:pt x="690" y="190"/>
                  </a:lnTo>
                  <a:lnTo>
                    <a:pt x="691" y="190"/>
                  </a:lnTo>
                  <a:lnTo>
                    <a:pt x="693" y="192"/>
                  </a:lnTo>
                  <a:lnTo>
                    <a:pt x="693" y="194"/>
                  </a:lnTo>
                  <a:lnTo>
                    <a:pt x="691" y="195"/>
                  </a:lnTo>
                  <a:lnTo>
                    <a:pt x="689" y="195"/>
                  </a:lnTo>
                  <a:lnTo>
                    <a:pt x="687" y="195"/>
                  </a:lnTo>
                  <a:lnTo>
                    <a:pt x="685" y="192"/>
                  </a:lnTo>
                  <a:lnTo>
                    <a:pt x="685" y="190"/>
                  </a:lnTo>
                  <a:lnTo>
                    <a:pt x="683" y="190"/>
                  </a:lnTo>
                  <a:lnTo>
                    <a:pt x="680" y="185"/>
                  </a:lnTo>
                  <a:lnTo>
                    <a:pt x="678" y="185"/>
                  </a:lnTo>
                  <a:lnTo>
                    <a:pt x="677" y="183"/>
                  </a:lnTo>
                  <a:lnTo>
                    <a:pt x="677" y="181"/>
                  </a:lnTo>
                  <a:lnTo>
                    <a:pt x="676" y="178"/>
                  </a:lnTo>
                  <a:lnTo>
                    <a:pt x="676" y="175"/>
                  </a:lnTo>
                  <a:lnTo>
                    <a:pt x="676" y="174"/>
                  </a:lnTo>
                  <a:lnTo>
                    <a:pt x="676" y="173"/>
                  </a:lnTo>
                  <a:lnTo>
                    <a:pt x="677" y="170"/>
                  </a:lnTo>
                  <a:lnTo>
                    <a:pt x="677" y="168"/>
                  </a:lnTo>
                  <a:lnTo>
                    <a:pt x="677" y="166"/>
                  </a:lnTo>
                  <a:lnTo>
                    <a:pt x="677" y="165"/>
                  </a:lnTo>
                  <a:lnTo>
                    <a:pt x="678" y="164"/>
                  </a:lnTo>
                  <a:lnTo>
                    <a:pt x="681" y="164"/>
                  </a:lnTo>
                  <a:lnTo>
                    <a:pt x="681" y="165"/>
                  </a:lnTo>
                  <a:lnTo>
                    <a:pt x="680" y="166"/>
                  </a:lnTo>
                  <a:lnTo>
                    <a:pt x="681" y="166"/>
                  </a:lnTo>
                  <a:lnTo>
                    <a:pt x="682" y="166"/>
                  </a:lnTo>
                  <a:lnTo>
                    <a:pt x="682" y="168"/>
                  </a:lnTo>
                  <a:lnTo>
                    <a:pt x="681" y="168"/>
                  </a:lnTo>
                  <a:lnTo>
                    <a:pt x="680" y="169"/>
                  </a:lnTo>
                  <a:lnTo>
                    <a:pt x="682" y="169"/>
                  </a:lnTo>
                  <a:lnTo>
                    <a:pt x="682" y="170"/>
                  </a:lnTo>
                  <a:lnTo>
                    <a:pt x="682" y="172"/>
                  </a:lnTo>
                  <a:lnTo>
                    <a:pt x="682" y="173"/>
                  </a:lnTo>
                  <a:lnTo>
                    <a:pt x="683" y="174"/>
                  </a:lnTo>
                  <a:close/>
                  <a:moveTo>
                    <a:pt x="686" y="164"/>
                  </a:moveTo>
                  <a:lnTo>
                    <a:pt x="685" y="162"/>
                  </a:lnTo>
                  <a:lnTo>
                    <a:pt x="686" y="161"/>
                  </a:lnTo>
                  <a:lnTo>
                    <a:pt x="687" y="162"/>
                  </a:lnTo>
                  <a:lnTo>
                    <a:pt x="686" y="164"/>
                  </a:lnTo>
                  <a:close/>
                  <a:moveTo>
                    <a:pt x="445" y="0"/>
                  </a:moveTo>
                  <a:lnTo>
                    <a:pt x="445" y="1"/>
                  </a:lnTo>
                  <a:lnTo>
                    <a:pt x="446" y="1"/>
                  </a:lnTo>
                  <a:lnTo>
                    <a:pt x="448" y="1"/>
                  </a:lnTo>
                  <a:lnTo>
                    <a:pt x="448" y="3"/>
                  </a:lnTo>
                  <a:lnTo>
                    <a:pt x="449" y="3"/>
                  </a:lnTo>
                  <a:lnTo>
                    <a:pt x="450" y="3"/>
                  </a:lnTo>
                  <a:lnTo>
                    <a:pt x="452" y="3"/>
                  </a:lnTo>
                  <a:lnTo>
                    <a:pt x="453" y="3"/>
                  </a:lnTo>
                  <a:lnTo>
                    <a:pt x="454" y="3"/>
                  </a:lnTo>
                  <a:lnTo>
                    <a:pt x="454" y="4"/>
                  </a:lnTo>
                  <a:lnTo>
                    <a:pt x="456" y="5"/>
                  </a:lnTo>
                  <a:lnTo>
                    <a:pt x="454" y="7"/>
                  </a:lnTo>
                  <a:lnTo>
                    <a:pt x="456" y="7"/>
                  </a:lnTo>
                  <a:lnTo>
                    <a:pt x="457" y="7"/>
                  </a:lnTo>
                  <a:lnTo>
                    <a:pt x="458" y="7"/>
                  </a:lnTo>
                  <a:lnTo>
                    <a:pt x="459" y="8"/>
                  </a:lnTo>
                  <a:lnTo>
                    <a:pt x="461" y="8"/>
                  </a:lnTo>
                  <a:lnTo>
                    <a:pt x="461" y="9"/>
                  </a:lnTo>
                  <a:lnTo>
                    <a:pt x="462" y="9"/>
                  </a:lnTo>
                  <a:lnTo>
                    <a:pt x="463" y="9"/>
                  </a:lnTo>
                  <a:lnTo>
                    <a:pt x="465" y="9"/>
                  </a:lnTo>
                  <a:lnTo>
                    <a:pt x="465" y="10"/>
                  </a:lnTo>
                  <a:lnTo>
                    <a:pt x="466" y="10"/>
                  </a:lnTo>
                  <a:lnTo>
                    <a:pt x="467" y="12"/>
                  </a:lnTo>
                  <a:lnTo>
                    <a:pt x="469" y="12"/>
                  </a:lnTo>
                  <a:lnTo>
                    <a:pt x="469" y="13"/>
                  </a:lnTo>
                  <a:lnTo>
                    <a:pt x="470" y="14"/>
                  </a:lnTo>
                  <a:lnTo>
                    <a:pt x="471" y="14"/>
                  </a:lnTo>
                  <a:lnTo>
                    <a:pt x="471" y="16"/>
                  </a:lnTo>
                  <a:lnTo>
                    <a:pt x="473" y="16"/>
                  </a:lnTo>
                  <a:lnTo>
                    <a:pt x="474" y="17"/>
                  </a:lnTo>
                  <a:lnTo>
                    <a:pt x="475" y="17"/>
                  </a:lnTo>
                  <a:lnTo>
                    <a:pt x="475" y="18"/>
                  </a:lnTo>
                  <a:lnTo>
                    <a:pt x="475" y="20"/>
                  </a:lnTo>
                  <a:lnTo>
                    <a:pt x="477" y="20"/>
                  </a:lnTo>
                  <a:lnTo>
                    <a:pt x="477" y="21"/>
                  </a:lnTo>
                  <a:lnTo>
                    <a:pt x="477" y="22"/>
                  </a:lnTo>
                  <a:lnTo>
                    <a:pt x="477" y="24"/>
                  </a:lnTo>
                  <a:lnTo>
                    <a:pt x="478" y="25"/>
                  </a:lnTo>
                  <a:lnTo>
                    <a:pt x="478" y="26"/>
                  </a:lnTo>
                  <a:lnTo>
                    <a:pt x="478" y="28"/>
                  </a:lnTo>
                  <a:lnTo>
                    <a:pt x="478" y="29"/>
                  </a:lnTo>
                  <a:lnTo>
                    <a:pt x="479" y="29"/>
                  </a:lnTo>
                  <a:lnTo>
                    <a:pt x="479" y="30"/>
                  </a:lnTo>
                  <a:lnTo>
                    <a:pt x="480" y="30"/>
                  </a:lnTo>
                  <a:lnTo>
                    <a:pt x="480" y="31"/>
                  </a:lnTo>
                  <a:lnTo>
                    <a:pt x="482" y="31"/>
                  </a:lnTo>
                  <a:lnTo>
                    <a:pt x="482" y="33"/>
                  </a:lnTo>
                  <a:lnTo>
                    <a:pt x="483" y="33"/>
                  </a:lnTo>
                  <a:lnTo>
                    <a:pt x="484" y="33"/>
                  </a:lnTo>
                  <a:lnTo>
                    <a:pt x="484" y="34"/>
                  </a:lnTo>
                  <a:lnTo>
                    <a:pt x="486" y="34"/>
                  </a:lnTo>
                  <a:lnTo>
                    <a:pt x="487" y="34"/>
                  </a:lnTo>
                  <a:lnTo>
                    <a:pt x="488" y="34"/>
                  </a:lnTo>
                  <a:lnTo>
                    <a:pt x="490" y="34"/>
                  </a:lnTo>
                  <a:lnTo>
                    <a:pt x="491" y="34"/>
                  </a:lnTo>
                  <a:lnTo>
                    <a:pt x="492" y="34"/>
                  </a:lnTo>
                  <a:lnTo>
                    <a:pt x="494" y="34"/>
                  </a:lnTo>
                  <a:lnTo>
                    <a:pt x="495" y="34"/>
                  </a:lnTo>
                  <a:lnTo>
                    <a:pt x="494" y="34"/>
                  </a:lnTo>
                  <a:lnTo>
                    <a:pt x="494" y="35"/>
                  </a:lnTo>
                  <a:lnTo>
                    <a:pt x="492" y="35"/>
                  </a:lnTo>
                  <a:lnTo>
                    <a:pt x="492" y="37"/>
                  </a:lnTo>
                  <a:lnTo>
                    <a:pt x="491" y="37"/>
                  </a:lnTo>
                  <a:lnTo>
                    <a:pt x="492" y="37"/>
                  </a:lnTo>
                  <a:lnTo>
                    <a:pt x="492" y="35"/>
                  </a:lnTo>
                  <a:lnTo>
                    <a:pt x="494" y="35"/>
                  </a:lnTo>
                  <a:lnTo>
                    <a:pt x="495" y="34"/>
                  </a:lnTo>
                  <a:lnTo>
                    <a:pt x="496" y="34"/>
                  </a:lnTo>
                  <a:lnTo>
                    <a:pt x="497" y="34"/>
                  </a:lnTo>
                  <a:lnTo>
                    <a:pt x="499" y="35"/>
                  </a:lnTo>
                  <a:lnTo>
                    <a:pt x="500" y="35"/>
                  </a:lnTo>
                  <a:lnTo>
                    <a:pt x="501" y="35"/>
                  </a:lnTo>
                  <a:lnTo>
                    <a:pt x="501" y="37"/>
                  </a:lnTo>
                  <a:lnTo>
                    <a:pt x="503" y="37"/>
                  </a:lnTo>
                  <a:lnTo>
                    <a:pt x="504" y="37"/>
                  </a:lnTo>
                  <a:lnTo>
                    <a:pt x="505" y="37"/>
                  </a:lnTo>
                  <a:lnTo>
                    <a:pt x="505" y="38"/>
                  </a:lnTo>
                  <a:lnTo>
                    <a:pt x="507" y="38"/>
                  </a:lnTo>
                  <a:lnTo>
                    <a:pt x="508" y="38"/>
                  </a:lnTo>
                  <a:lnTo>
                    <a:pt x="509" y="39"/>
                  </a:lnTo>
                  <a:lnTo>
                    <a:pt x="511" y="41"/>
                  </a:lnTo>
                  <a:lnTo>
                    <a:pt x="509" y="42"/>
                  </a:lnTo>
                  <a:lnTo>
                    <a:pt x="508" y="43"/>
                  </a:lnTo>
                  <a:lnTo>
                    <a:pt x="508" y="45"/>
                  </a:lnTo>
                  <a:lnTo>
                    <a:pt x="507" y="45"/>
                  </a:lnTo>
                  <a:lnTo>
                    <a:pt x="507" y="46"/>
                  </a:lnTo>
                  <a:lnTo>
                    <a:pt x="507" y="47"/>
                  </a:lnTo>
                  <a:lnTo>
                    <a:pt x="508" y="48"/>
                  </a:lnTo>
                  <a:lnTo>
                    <a:pt x="508" y="50"/>
                  </a:lnTo>
                  <a:lnTo>
                    <a:pt x="509" y="50"/>
                  </a:lnTo>
                  <a:lnTo>
                    <a:pt x="511" y="51"/>
                  </a:lnTo>
                  <a:lnTo>
                    <a:pt x="509" y="52"/>
                  </a:lnTo>
                  <a:lnTo>
                    <a:pt x="508" y="54"/>
                  </a:lnTo>
                  <a:lnTo>
                    <a:pt x="507" y="54"/>
                  </a:lnTo>
                  <a:lnTo>
                    <a:pt x="507" y="55"/>
                  </a:lnTo>
                  <a:lnTo>
                    <a:pt x="505" y="56"/>
                  </a:lnTo>
                  <a:lnTo>
                    <a:pt x="504" y="58"/>
                  </a:lnTo>
                  <a:lnTo>
                    <a:pt x="503" y="59"/>
                  </a:lnTo>
                  <a:lnTo>
                    <a:pt x="503" y="60"/>
                  </a:lnTo>
                  <a:lnTo>
                    <a:pt x="501" y="62"/>
                  </a:lnTo>
                  <a:lnTo>
                    <a:pt x="501" y="63"/>
                  </a:lnTo>
                  <a:lnTo>
                    <a:pt x="501" y="64"/>
                  </a:lnTo>
                  <a:lnTo>
                    <a:pt x="501" y="65"/>
                  </a:lnTo>
                  <a:lnTo>
                    <a:pt x="501" y="67"/>
                  </a:lnTo>
                  <a:lnTo>
                    <a:pt x="500" y="68"/>
                  </a:lnTo>
                  <a:lnTo>
                    <a:pt x="500" y="69"/>
                  </a:lnTo>
                  <a:lnTo>
                    <a:pt x="500" y="71"/>
                  </a:lnTo>
                  <a:lnTo>
                    <a:pt x="500" y="72"/>
                  </a:lnTo>
                  <a:lnTo>
                    <a:pt x="499" y="72"/>
                  </a:lnTo>
                  <a:lnTo>
                    <a:pt x="497" y="73"/>
                  </a:lnTo>
                  <a:lnTo>
                    <a:pt x="496" y="73"/>
                  </a:lnTo>
                  <a:lnTo>
                    <a:pt x="495" y="73"/>
                  </a:lnTo>
                  <a:lnTo>
                    <a:pt x="495" y="72"/>
                  </a:lnTo>
                  <a:lnTo>
                    <a:pt x="494" y="72"/>
                  </a:lnTo>
                  <a:lnTo>
                    <a:pt x="494" y="71"/>
                  </a:lnTo>
                  <a:lnTo>
                    <a:pt x="492" y="71"/>
                  </a:lnTo>
                  <a:lnTo>
                    <a:pt x="491" y="71"/>
                  </a:lnTo>
                  <a:lnTo>
                    <a:pt x="490" y="71"/>
                  </a:lnTo>
                  <a:lnTo>
                    <a:pt x="488" y="72"/>
                  </a:lnTo>
                  <a:lnTo>
                    <a:pt x="488" y="73"/>
                  </a:lnTo>
                  <a:lnTo>
                    <a:pt x="488" y="75"/>
                  </a:lnTo>
                  <a:lnTo>
                    <a:pt x="490" y="75"/>
                  </a:lnTo>
                  <a:lnTo>
                    <a:pt x="491" y="75"/>
                  </a:lnTo>
                  <a:lnTo>
                    <a:pt x="491" y="76"/>
                  </a:lnTo>
                  <a:lnTo>
                    <a:pt x="492" y="76"/>
                  </a:lnTo>
                  <a:lnTo>
                    <a:pt x="494" y="76"/>
                  </a:lnTo>
                  <a:lnTo>
                    <a:pt x="494" y="77"/>
                  </a:lnTo>
                  <a:lnTo>
                    <a:pt x="495" y="79"/>
                  </a:lnTo>
                  <a:lnTo>
                    <a:pt x="495" y="80"/>
                  </a:lnTo>
                  <a:lnTo>
                    <a:pt x="496" y="81"/>
                  </a:lnTo>
                  <a:lnTo>
                    <a:pt x="496" y="82"/>
                  </a:lnTo>
                  <a:lnTo>
                    <a:pt x="497" y="84"/>
                  </a:lnTo>
                  <a:lnTo>
                    <a:pt x="499" y="85"/>
                  </a:lnTo>
                  <a:lnTo>
                    <a:pt x="499" y="86"/>
                  </a:lnTo>
                  <a:lnTo>
                    <a:pt x="500" y="88"/>
                  </a:lnTo>
                  <a:lnTo>
                    <a:pt x="500" y="89"/>
                  </a:lnTo>
                  <a:lnTo>
                    <a:pt x="501" y="89"/>
                  </a:lnTo>
                  <a:lnTo>
                    <a:pt x="501" y="90"/>
                  </a:lnTo>
                  <a:lnTo>
                    <a:pt x="503" y="92"/>
                  </a:lnTo>
                  <a:lnTo>
                    <a:pt x="504" y="92"/>
                  </a:lnTo>
                  <a:lnTo>
                    <a:pt x="504" y="93"/>
                  </a:lnTo>
                  <a:lnTo>
                    <a:pt x="505" y="93"/>
                  </a:lnTo>
                  <a:lnTo>
                    <a:pt x="507" y="94"/>
                  </a:lnTo>
                  <a:lnTo>
                    <a:pt x="508" y="94"/>
                  </a:lnTo>
                  <a:lnTo>
                    <a:pt x="509" y="93"/>
                  </a:lnTo>
                  <a:lnTo>
                    <a:pt x="511" y="93"/>
                  </a:lnTo>
                  <a:lnTo>
                    <a:pt x="512" y="93"/>
                  </a:lnTo>
                  <a:lnTo>
                    <a:pt x="513" y="93"/>
                  </a:lnTo>
                  <a:lnTo>
                    <a:pt x="515" y="93"/>
                  </a:lnTo>
                  <a:lnTo>
                    <a:pt x="516" y="93"/>
                  </a:lnTo>
                  <a:lnTo>
                    <a:pt x="518" y="93"/>
                  </a:lnTo>
                  <a:lnTo>
                    <a:pt x="520" y="93"/>
                  </a:lnTo>
                  <a:lnTo>
                    <a:pt x="521" y="92"/>
                  </a:lnTo>
                  <a:lnTo>
                    <a:pt x="521" y="90"/>
                  </a:lnTo>
                  <a:lnTo>
                    <a:pt x="522" y="90"/>
                  </a:lnTo>
                  <a:lnTo>
                    <a:pt x="522" y="89"/>
                  </a:lnTo>
                  <a:lnTo>
                    <a:pt x="524" y="89"/>
                  </a:lnTo>
                  <a:lnTo>
                    <a:pt x="525" y="89"/>
                  </a:lnTo>
                  <a:lnTo>
                    <a:pt x="526" y="89"/>
                  </a:lnTo>
                  <a:lnTo>
                    <a:pt x="528" y="89"/>
                  </a:lnTo>
                  <a:lnTo>
                    <a:pt x="529" y="90"/>
                  </a:lnTo>
                  <a:lnTo>
                    <a:pt x="530" y="90"/>
                  </a:lnTo>
                  <a:lnTo>
                    <a:pt x="532" y="89"/>
                  </a:lnTo>
                  <a:lnTo>
                    <a:pt x="533" y="89"/>
                  </a:lnTo>
                  <a:lnTo>
                    <a:pt x="534" y="89"/>
                  </a:lnTo>
                  <a:lnTo>
                    <a:pt x="534" y="88"/>
                  </a:lnTo>
                  <a:lnTo>
                    <a:pt x="535" y="88"/>
                  </a:lnTo>
                  <a:lnTo>
                    <a:pt x="537" y="88"/>
                  </a:lnTo>
                  <a:lnTo>
                    <a:pt x="538" y="86"/>
                  </a:lnTo>
                  <a:lnTo>
                    <a:pt x="539" y="86"/>
                  </a:lnTo>
                  <a:lnTo>
                    <a:pt x="539" y="88"/>
                  </a:lnTo>
                  <a:lnTo>
                    <a:pt x="541" y="88"/>
                  </a:lnTo>
                  <a:lnTo>
                    <a:pt x="541" y="89"/>
                  </a:lnTo>
                  <a:lnTo>
                    <a:pt x="542" y="89"/>
                  </a:lnTo>
                  <a:lnTo>
                    <a:pt x="543" y="89"/>
                  </a:lnTo>
                  <a:lnTo>
                    <a:pt x="543" y="88"/>
                  </a:lnTo>
                  <a:lnTo>
                    <a:pt x="545" y="88"/>
                  </a:lnTo>
                  <a:lnTo>
                    <a:pt x="546" y="86"/>
                  </a:lnTo>
                  <a:lnTo>
                    <a:pt x="547" y="86"/>
                  </a:lnTo>
                  <a:lnTo>
                    <a:pt x="549" y="86"/>
                  </a:lnTo>
                  <a:lnTo>
                    <a:pt x="550" y="85"/>
                  </a:lnTo>
                  <a:lnTo>
                    <a:pt x="551" y="85"/>
                  </a:lnTo>
                  <a:lnTo>
                    <a:pt x="552" y="85"/>
                  </a:lnTo>
                  <a:lnTo>
                    <a:pt x="554" y="84"/>
                  </a:lnTo>
                  <a:lnTo>
                    <a:pt x="555" y="84"/>
                  </a:lnTo>
                  <a:lnTo>
                    <a:pt x="556" y="84"/>
                  </a:lnTo>
                  <a:lnTo>
                    <a:pt x="558" y="82"/>
                  </a:lnTo>
                  <a:lnTo>
                    <a:pt x="559" y="82"/>
                  </a:lnTo>
                  <a:lnTo>
                    <a:pt x="560" y="82"/>
                  </a:lnTo>
                  <a:lnTo>
                    <a:pt x="560" y="81"/>
                  </a:lnTo>
                  <a:lnTo>
                    <a:pt x="562" y="81"/>
                  </a:lnTo>
                  <a:lnTo>
                    <a:pt x="563" y="81"/>
                  </a:lnTo>
                  <a:lnTo>
                    <a:pt x="564" y="80"/>
                  </a:lnTo>
                  <a:lnTo>
                    <a:pt x="564" y="79"/>
                  </a:lnTo>
                  <a:lnTo>
                    <a:pt x="566" y="79"/>
                  </a:lnTo>
                  <a:lnTo>
                    <a:pt x="566" y="77"/>
                  </a:lnTo>
                  <a:lnTo>
                    <a:pt x="566" y="76"/>
                  </a:lnTo>
                  <a:lnTo>
                    <a:pt x="567" y="76"/>
                  </a:lnTo>
                  <a:lnTo>
                    <a:pt x="567" y="75"/>
                  </a:lnTo>
                  <a:lnTo>
                    <a:pt x="568" y="75"/>
                  </a:lnTo>
                  <a:lnTo>
                    <a:pt x="568" y="73"/>
                  </a:lnTo>
                  <a:lnTo>
                    <a:pt x="568" y="72"/>
                  </a:lnTo>
                  <a:lnTo>
                    <a:pt x="567" y="72"/>
                  </a:lnTo>
                  <a:lnTo>
                    <a:pt x="567" y="71"/>
                  </a:lnTo>
                  <a:lnTo>
                    <a:pt x="567" y="69"/>
                  </a:lnTo>
                  <a:lnTo>
                    <a:pt x="567" y="68"/>
                  </a:lnTo>
                  <a:lnTo>
                    <a:pt x="568" y="68"/>
                  </a:lnTo>
                  <a:lnTo>
                    <a:pt x="570" y="68"/>
                  </a:lnTo>
                  <a:lnTo>
                    <a:pt x="570" y="67"/>
                  </a:lnTo>
                  <a:lnTo>
                    <a:pt x="570" y="68"/>
                  </a:lnTo>
                  <a:lnTo>
                    <a:pt x="571" y="68"/>
                  </a:lnTo>
                  <a:lnTo>
                    <a:pt x="571" y="67"/>
                  </a:lnTo>
                  <a:lnTo>
                    <a:pt x="572" y="65"/>
                  </a:lnTo>
                  <a:lnTo>
                    <a:pt x="572" y="64"/>
                  </a:lnTo>
                  <a:lnTo>
                    <a:pt x="573" y="64"/>
                  </a:lnTo>
                  <a:lnTo>
                    <a:pt x="575" y="64"/>
                  </a:lnTo>
                  <a:lnTo>
                    <a:pt x="576" y="64"/>
                  </a:lnTo>
                  <a:lnTo>
                    <a:pt x="576" y="63"/>
                  </a:lnTo>
                  <a:lnTo>
                    <a:pt x="577" y="63"/>
                  </a:lnTo>
                  <a:lnTo>
                    <a:pt x="577" y="64"/>
                  </a:lnTo>
                  <a:lnTo>
                    <a:pt x="577" y="65"/>
                  </a:lnTo>
                  <a:lnTo>
                    <a:pt x="579" y="65"/>
                  </a:lnTo>
                  <a:lnTo>
                    <a:pt x="579" y="67"/>
                  </a:lnTo>
                  <a:lnTo>
                    <a:pt x="579" y="68"/>
                  </a:lnTo>
                  <a:lnTo>
                    <a:pt x="577" y="68"/>
                  </a:lnTo>
                  <a:lnTo>
                    <a:pt x="577" y="69"/>
                  </a:lnTo>
                  <a:lnTo>
                    <a:pt x="576" y="69"/>
                  </a:lnTo>
                  <a:lnTo>
                    <a:pt x="577" y="69"/>
                  </a:lnTo>
                  <a:lnTo>
                    <a:pt x="577" y="71"/>
                  </a:lnTo>
                  <a:lnTo>
                    <a:pt x="577" y="72"/>
                  </a:lnTo>
                  <a:lnTo>
                    <a:pt x="576" y="72"/>
                  </a:lnTo>
                  <a:lnTo>
                    <a:pt x="577" y="72"/>
                  </a:lnTo>
                  <a:lnTo>
                    <a:pt x="577" y="73"/>
                  </a:lnTo>
                  <a:lnTo>
                    <a:pt x="579" y="75"/>
                  </a:lnTo>
                  <a:lnTo>
                    <a:pt x="577" y="75"/>
                  </a:lnTo>
                  <a:lnTo>
                    <a:pt x="579" y="75"/>
                  </a:lnTo>
                  <a:lnTo>
                    <a:pt x="579" y="76"/>
                  </a:lnTo>
                  <a:lnTo>
                    <a:pt x="579" y="77"/>
                  </a:lnTo>
                  <a:lnTo>
                    <a:pt x="580" y="77"/>
                  </a:lnTo>
                  <a:lnTo>
                    <a:pt x="580" y="79"/>
                  </a:lnTo>
                  <a:lnTo>
                    <a:pt x="581" y="80"/>
                  </a:lnTo>
                  <a:lnTo>
                    <a:pt x="583" y="81"/>
                  </a:lnTo>
                  <a:lnTo>
                    <a:pt x="584" y="82"/>
                  </a:lnTo>
                  <a:lnTo>
                    <a:pt x="585" y="82"/>
                  </a:lnTo>
                  <a:lnTo>
                    <a:pt x="585" y="84"/>
                  </a:lnTo>
                  <a:lnTo>
                    <a:pt x="587" y="82"/>
                  </a:lnTo>
                  <a:lnTo>
                    <a:pt x="585" y="81"/>
                  </a:lnTo>
                  <a:lnTo>
                    <a:pt x="585" y="80"/>
                  </a:lnTo>
                  <a:lnTo>
                    <a:pt x="587" y="79"/>
                  </a:lnTo>
                  <a:lnTo>
                    <a:pt x="587" y="77"/>
                  </a:lnTo>
                  <a:lnTo>
                    <a:pt x="588" y="77"/>
                  </a:lnTo>
                  <a:lnTo>
                    <a:pt x="588" y="76"/>
                  </a:lnTo>
                  <a:lnTo>
                    <a:pt x="589" y="76"/>
                  </a:lnTo>
                  <a:lnTo>
                    <a:pt x="590" y="76"/>
                  </a:lnTo>
                  <a:lnTo>
                    <a:pt x="592" y="76"/>
                  </a:lnTo>
                  <a:lnTo>
                    <a:pt x="592" y="75"/>
                  </a:lnTo>
                  <a:lnTo>
                    <a:pt x="593" y="75"/>
                  </a:lnTo>
                  <a:lnTo>
                    <a:pt x="593" y="73"/>
                  </a:lnTo>
                  <a:lnTo>
                    <a:pt x="593" y="75"/>
                  </a:lnTo>
                  <a:lnTo>
                    <a:pt x="593" y="76"/>
                  </a:lnTo>
                  <a:lnTo>
                    <a:pt x="593" y="77"/>
                  </a:lnTo>
                  <a:lnTo>
                    <a:pt x="593" y="79"/>
                  </a:lnTo>
                  <a:lnTo>
                    <a:pt x="593" y="80"/>
                  </a:lnTo>
                  <a:lnTo>
                    <a:pt x="594" y="80"/>
                  </a:lnTo>
                  <a:lnTo>
                    <a:pt x="594" y="79"/>
                  </a:lnTo>
                  <a:lnTo>
                    <a:pt x="596" y="79"/>
                  </a:lnTo>
                  <a:lnTo>
                    <a:pt x="597" y="79"/>
                  </a:lnTo>
                  <a:lnTo>
                    <a:pt x="597" y="77"/>
                  </a:lnTo>
                  <a:lnTo>
                    <a:pt x="597" y="76"/>
                  </a:lnTo>
                  <a:lnTo>
                    <a:pt x="596" y="76"/>
                  </a:lnTo>
                  <a:lnTo>
                    <a:pt x="596" y="75"/>
                  </a:lnTo>
                  <a:lnTo>
                    <a:pt x="596" y="73"/>
                  </a:lnTo>
                  <a:lnTo>
                    <a:pt x="597" y="73"/>
                  </a:lnTo>
                  <a:lnTo>
                    <a:pt x="597" y="72"/>
                  </a:lnTo>
                  <a:lnTo>
                    <a:pt x="597" y="71"/>
                  </a:lnTo>
                  <a:lnTo>
                    <a:pt x="597" y="69"/>
                  </a:lnTo>
                  <a:lnTo>
                    <a:pt x="596" y="68"/>
                  </a:lnTo>
                  <a:lnTo>
                    <a:pt x="597" y="68"/>
                  </a:lnTo>
                  <a:lnTo>
                    <a:pt x="597" y="69"/>
                  </a:lnTo>
                  <a:lnTo>
                    <a:pt x="598" y="69"/>
                  </a:lnTo>
                  <a:lnTo>
                    <a:pt x="598" y="71"/>
                  </a:lnTo>
                  <a:lnTo>
                    <a:pt x="598" y="72"/>
                  </a:lnTo>
                  <a:lnTo>
                    <a:pt x="598" y="73"/>
                  </a:lnTo>
                  <a:lnTo>
                    <a:pt x="600" y="75"/>
                  </a:lnTo>
                  <a:lnTo>
                    <a:pt x="600" y="76"/>
                  </a:lnTo>
                  <a:lnTo>
                    <a:pt x="601" y="76"/>
                  </a:lnTo>
                  <a:lnTo>
                    <a:pt x="605" y="77"/>
                  </a:lnTo>
                  <a:lnTo>
                    <a:pt x="606" y="77"/>
                  </a:lnTo>
                  <a:lnTo>
                    <a:pt x="608" y="77"/>
                  </a:lnTo>
                  <a:lnTo>
                    <a:pt x="609" y="77"/>
                  </a:lnTo>
                  <a:lnTo>
                    <a:pt x="610" y="77"/>
                  </a:lnTo>
                  <a:lnTo>
                    <a:pt x="611" y="77"/>
                  </a:lnTo>
                  <a:lnTo>
                    <a:pt x="613" y="79"/>
                  </a:lnTo>
                  <a:lnTo>
                    <a:pt x="614" y="80"/>
                  </a:lnTo>
                  <a:lnTo>
                    <a:pt x="615" y="81"/>
                  </a:lnTo>
                  <a:lnTo>
                    <a:pt x="617" y="82"/>
                  </a:lnTo>
                  <a:lnTo>
                    <a:pt x="617" y="86"/>
                  </a:lnTo>
                  <a:lnTo>
                    <a:pt x="617" y="88"/>
                  </a:lnTo>
                  <a:lnTo>
                    <a:pt x="617" y="90"/>
                  </a:lnTo>
                  <a:lnTo>
                    <a:pt x="617" y="92"/>
                  </a:lnTo>
                  <a:lnTo>
                    <a:pt x="617" y="93"/>
                  </a:lnTo>
                  <a:lnTo>
                    <a:pt x="618" y="93"/>
                  </a:lnTo>
                  <a:lnTo>
                    <a:pt x="618" y="94"/>
                  </a:lnTo>
                  <a:lnTo>
                    <a:pt x="619" y="93"/>
                  </a:lnTo>
                  <a:lnTo>
                    <a:pt x="621" y="93"/>
                  </a:lnTo>
                  <a:lnTo>
                    <a:pt x="622" y="93"/>
                  </a:lnTo>
                  <a:lnTo>
                    <a:pt x="623" y="93"/>
                  </a:lnTo>
                  <a:lnTo>
                    <a:pt x="625" y="93"/>
                  </a:lnTo>
                  <a:lnTo>
                    <a:pt x="625" y="94"/>
                  </a:lnTo>
                  <a:lnTo>
                    <a:pt x="626" y="94"/>
                  </a:lnTo>
                  <a:lnTo>
                    <a:pt x="626" y="96"/>
                  </a:lnTo>
                  <a:lnTo>
                    <a:pt x="627" y="96"/>
                  </a:lnTo>
                  <a:lnTo>
                    <a:pt x="627" y="97"/>
                  </a:lnTo>
                  <a:lnTo>
                    <a:pt x="628" y="97"/>
                  </a:lnTo>
                  <a:lnTo>
                    <a:pt x="628" y="98"/>
                  </a:lnTo>
                  <a:lnTo>
                    <a:pt x="630" y="100"/>
                  </a:lnTo>
                  <a:lnTo>
                    <a:pt x="631" y="101"/>
                  </a:lnTo>
                  <a:lnTo>
                    <a:pt x="632" y="102"/>
                  </a:lnTo>
                  <a:lnTo>
                    <a:pt x="632" y="103"/>
                  </a:lnTo>
                  <a:lnTo>
                    <a:pt x="634" y="103"/>
                  </a:lnTo>
                  <a:lnTo>
                    <a:pt x="634" y="105"/>
                  </a:lnTo>
                  <a:lnTo>
                    <a:pt x="635" y="105"/>
                  </a:lnTo>
                  <a:lnTo>
                    <a:pt x="636" y="105"/>
                  </a:lnTo>
                  <a:lnTo>
                    <a:pt x="638" y="103"/>
                  </a:lnTo>
                  <a:lnTo>
                    <a:pt x="639" y="103"/>
                  </a:lnTo>
                  <a:lnTo>
                    <a:pt x="640" y="103"/>
                  </a:lnTo>
                  <a:lnTo>
                    <a:pt x="640" y="105"/>
                  </a:lnTo>
                  <a:lnTo>
                    <a:pt x="642" y="105"/>
                  </a:lnTo>
                  <a:lnTo>
                    <a:pt x="642" y="106"/>
                  </a:lnTo>
                  <a:lnTo>
                    <a:pt x="643" y="106"/>
                  </a:lnTo>
                  <a:lnTo>
                    <a:pt x="643" y="107"/>
                  </a:lnTo>
                  <a:lnTo>
                    <a:pt x="645" y="109"/>
                  </a:lnTo>
                  <a:lnTo>
                    <a:pt x="647" y="107"/>
                  </a:lnTo>
                  <a:lnTo>
                    <a:pt x="648" y="109"/>
                  </a:lnTo>
                  <a:lnTo>
                    <a:pt x="649" y="110"/>
                  </a:lnTo>
                  <a:lnTo>
                    <a:pt x="652" y="111"/>
                  </a:lnTo>
                  <a:lnTo>
                    <a:pt x="652" y="113"/>
                  </a:lnTo>
                  <a:lnTo>
                    <a:pt x="653" y="113"/>
                  </a:lnTo>
                  <a:lnTo>
                    <a:pt x="653" y="114"/>
                  </a:lnTo>
                  <a:lnTo>
                    <a:pt x="655" y="115"/>
                  </a:lnTo>
                  <a:lnTo>
                    <a:pt x="655" y="117"/>
                  </a:lnTo>
                  <a:lnTo>
                    <a:pt x="655" y="118"/>
                  </a:lnTo>
                  <a:lnTo>
                    <a:pt x="655" y="119"/>
                  </a:lnTo>
                  <a:lnTo>
                    <a:pt x="656" y="119"/>
                  </a:lnTo>
                  <a:lnTo>
                    <a:pt x="657" y="120"/>
                  </a:lnTo>
                  <a:lnTo>
                    <a:pt x="659" y="122"/>
                  </a:lnTo>
                  <a:lnTo>
                    <a:pt x="660" y="122"/>
                  </a:lnTo>
                  <a:lnTo>
                    <a:pt x="661" y="123"/>
                  </a:lnTo>
                  <a:lnTo>
                    <a:pt x="663" y="124"/>
                  </a:lnTo>
                  <a:lnTo>
                    <a:pt x="664" y="126"/>
                  </a:lnTo>
                  <a:lnTo>
                    <a:pt x="665" y="126"/>
                  </a:lnTo>
                  <a:lnTo>
                    <a:pt x="666" y="127"/>
                  </a:lnTo>
                  <a:lnTo>
                    <a:pt x="669" y="128"/>
                  </a:lnTo>
                  <a:lnTo>
                    <a:pt x="669" y="130"/>
                  </a:lnTo>
                  <a:lnTo>
                    <a:pt x="668" y="131"/>
                  </a:lnTo>
                  <a:lnTo>
                    <a:pt x="666" y="131"/>
                  </a:lnTo>
                  <a:lnTo>
                    <a:pt x="665" y="131"/>
                  </a:lnTo>
                  <a:lnTo>
                    <a:pt x="665" y="132"/>
                  </a:lnTo>
                  <a:lnTo>
                    <a:pt x="664" y="134"/>
                  </a:lnTo>
                  <a:lnTo>
                    <a:pt x="666" y="135"/>
                  </a:lnTo>
                  <a:lnTo>
                    <a:pt x="668" y="137"/>
                  </a:lnTo>
                  <a:lnTo>
                    <a:pt x="668" y="139"/>
                  </a:lnTo>
                  <a:lnTo>
                    <a:pt x="668" y="140"/>
                  </a:lnTo>
                  <a:lnTo>
                    <a:pt x="669" y="140"/>
                  </a:lnTo>
                  <a:lnTo>
                    <a:pt x="670" y="140"/>
                  </a:lnTo>
                  <a:lnTo>
                    <a:pt x="670" y="139"/>
                  </a:lnTo>
                  <a:lnTo>
                    <a:pt x="672" y="140"/>
                  </a:lnTo>
                  <a:lnTo>
                    <a:pt x="673" y="140"/>
                  </a:lnTo>
                  <a:lnTo>
                    <a:pt x="673" y="141"/>
                  </a:lnTo>
                  <a:lnTo>
                    <a:pt x="672" y="141"/>
                  </a:lnTo>
                  <a:lnTo>
                    <a:pt x="670" y="141"/>
                  </a:lnTo>
                  <a:lnTo>
                    <a:pt x="669" y="141"/>
                  </a:lnTo>
                  <a:lnTo>
                    <a:pt x="669" y="143"/>
                  </a:lnTo>
                  <a:lnTo>
                    <a:pt x="669" y="144"/>
                  </a:lnTo>
                  <a:lnTo>
                    <a:pt x="669" y="145"/>
                  </a:lnTo>
                  <a:lnTo>
                    <a:pt x="670" y="145"/>
                  </a:lnTo>
                  <a:lnTo>
                    <a:pt x="672" y="147"/>
                  </a:lnTo>
                  <a:lnTo>
                    <a:pt x="673" y="145"/>
                  </a:lnTo>
                  <a:lnTo>
                    <a:pt x="674" y="145"/>
                  </a:lnTo>
                  <a:lnTo>
                    <a:pt x="676" y="145"/>
                  </a:lnTo>
                  <a:lnTo>
                    <a:pt x="677" y="144"/>
                  </a:lnTo>
                  <a:lnTo>
                    <a:pt x="685" y="144"/>
                  </a:lnTo>
                  <a:lnTo>
                    <a:pt x="685" y="148"/>
                  </a:lnTo>
                  <a:lnTo>
                    <a:pt x="683" y="148"/>
                  </a:lnTo>
                  <a:lnTo>
                    <a:pt x="683" y="151"/>
                  </a:lnTo>
                  <a:lnTo>
                    <a:pt x="681" y="153"/>
                  </a:lnTo>
                  <a:lnTo>
                    <a:pt x="681" y="154"/>
                  </a:lnTo>
                  <a:lnTo>
                    <a:pt x="681" y="157"/>
                  </a:lnTo>
                  <a:lnTo>
                    <a:pt x="680" y="161"/>
                  </a:lnTo>
                  <a:lnTo>
                    <a:pt x="677" y="162"/>
                  </a:lnTo>
                  <a:lnTo>
                    <a:pt x="674" y="164"/>
                  </a:lnTo>
                  <a:lnTo>
                    <a:pt x="674" y="165"/>
                  </a:lnTo>
                  <a:lnTo>
                    <a:pt x="676" y="165"/>
                  </a:lnTo>
                  <a:lnTo>
                    <a:pt x="676" y="166"/>
                  </a:lnTo>
                  <a:lnTo>
                    <a:pt x="672" y="170"/>
                  </a:lnTo>
                  <a:lnTo>
                    <a:pt x="670" y="174"/>
                  </a:lnTo>
                  <a:lnTo>
                    <a:pt x="670" y="177"/>
                  </a:lnTo>
                  <a:lnTo>
                    <a:pt x="670" y="178"/>
                  </a:lnTo>
                  <a:lnTo>
                    <a:pt x="670" y="179"/>
                  </a:lnTo>
                  <a:lnTo>
                    <a:pt x="672" y="182"/>
                  </a:lnTo>
                  <a:lnTo>
                    <a:pt x="672" y="185"/>
                  </a:lnTo>
                  <a:lnTo>
                    <a:pt x="674" y="186"/>
                  </a:lnTo>
                  <a:lnTo>
                    <a:pt x="677" y="190"/>
                  </a:lnTo>
                  <a:lnTo>
                    <a:pt x="678" y="191"/>
                  </a:lnTo>
                  <a:lnTo>
                    <a:pt x="680" y="191"/>
                  </a:lnTo>
                  <a:lnTo>
                    <a:pt x="682" y="192"/>
                  </a:lnTo>
                  <a:lnTo>
                    <a:pt x="685" y="195"/>
                  </a:lnTo>
                  <a:lnTo>
                    <a:pt x="687" y="196"/>
                  </a:lnTo>
                  <a:lnTo>
                    <a:pt x="687" y="198"/>
                  </a:lnTo>
                  <a:lnTo>
                    <a:pt x="689" y="198"/>
                  </a:lnTo>
                  <a:lnTo>
                    <a:pt x="690" y="199"/>
                  </a:lnTo>
                  <a:lnTo>
                    <a:pt x="691" y="199"/>
                  </a:lnTo>
                  <a:lnTo>
                    <a:pt x="693" y="199"/>
                  </a:lnTo>
                  <a:lnTo>
                    <a:pt x="694" y="200"/>
                  </a:lnTo>
                  <a:lnTo>
                    <a:pt x="693" y="202"/>
                  </a:lnTo>
                  <a:lnTo>
                    <a:pt x="695" y="202"/>
                  </a:lnTo>
                  <a:lnTo>
                    <a:pt x="697" y="203"/>
                  </a:lnTo>
                  <a:lnTo>
                    <a:pt x="699" y="203"/>
                  </a:lnTo>
                  <a:lnTo>
                    <a:pt x="699" y="204"/>
                  </a:lnTo>
                  <a:lnTo>
                    <a:pt x="701" y="204"/>
                  </a:lnTo>
                  <a:lnTo>
                    <a:pt x="702" y="204"/>
                  </a:lnTo>
                  <a:lnTo>
                    <a:pt x="704" y="204"/>
                  </a:lnTo>
                  <a:lnTo>
                    <a:pt x="706" y="206"/>
                  </a:lnTo>
                  <a:lnTo>
                    <a:pt x="704" y="207"/>
                  </a:lnTo>
                  <a:lnTo>
                    <a:pt x="702" y="207"/>
                  </a:lnTo>
                  <a:lnTo>
                    <a:pt x="699" y="207"/>
                  </a:lnTo>
                  <a:lnTo>
                    <a:pt x="698" y="206"/>
                  </a:lnTo>
                  <a:lnTo>
                    <a:pt x="695" y="204"/>
                  </a:lnTo>
                  <a:lnTo>
                    <a:pt x="694" y="204"/>
                  </a:lnTo>
                  <a:lnTo>
                    <a:pt x="693" y="204"/>
                  </a:lnTo>
                  <a:lnTo>
                    <a:pt x="690" y="204"/>
                  </a:lnTo>
                  <a:lnTo>
                    <a:pt x="689" y="203"/>
                  </a:lnTo>
                  <a:lnTo>
                    <a:pt x="687" y="203"/>
                  </a:lnTo>
                  <a:lnTo>
                    <a:pt x="685" y="203"/>
                  </a:lnTo>
                  <a:lnTo>
                    <a:pt x="685" y="202"/>
                  </a:lnTo>
                  <a:lnTo>
                    <a:pt x="680" y="202"/>
                  </a:lnTo>
                  <a:lnTo>
                    <a:pt x="678" y="200"/>
                  </a:lnTo>
                  <a:lnTo>
                    <a:pt x="676" y="200"/>
                  </a:lnTo>
                  <a:lnTo>
                    <a:pt x="674" y="200"/>
                  </a:lnTo>
                  <a:lnTo>
                    <a:pt x="672" y="200"/>
                  </a:lnTo>
                  <a:lnTo>
                    <a:pt x="668" y="200"/>
                  </a:lnTo>
                  <a:lnTo>
                    <a:pt x="668" y="199"/>
                  </a:lnTo>
                  <a:lnTo>
                    <a:pt x="661" y="199"/>
                  </a:lnTo>
                  <a:lnTo>
                    <a:pt x="657" y="199"/>
                  </a:lnTo>
                  <a:lnTo>
                    <a:pt x="656" y="199"/>
                  </a:lnTo>
                  <a:lnTo>
                    <a:pt x="653" y="199"/>
                  </a:lnTo>
                  <a:lnTo>
                    <a:pt x="653" y="198"/>
                  </a:lnTo>
                  <a:lnTo>
                    <a:pt x="647" y="198"/>
                  </a:lnTo>
                  <a:lnTo>
                    <a:pt x="647" y="196"/>
                  </a:lnTo>
                  <a:lnTo>
                    <a:pt x="640" y="196"/>
                  </a:lnTo>
                  <a:lnTo>
                    <a:pt x="639" y="196"/>
                  </a:lnTo>
                  <a:lnTo>
                    <a:pt x="631" y="196"/>
                  </a:lnTo>
                  <a:lnTo>
                    <a:pt x="628" y="196"/>
                  </a:lnTo>
                  <a:lnTo>
                    <a:pt x="628" y="195"/>
                  </a:lnTo>
                  <a:lnTo>
                    <a:pt x="623" y="195"/>
                  </a:lnTo>
                  <a:lnTo>
                    <a:pt x="622" y="195"/>
                  </a:lnTo>
                  <a:lnTo>
                    <a:pt x="615" y="195"/>
                  </a:lnTo>
                  <a:lnTo>
                    <a:pt x="614" y="195"/>
                  </a:lnTo>
                  <a:lnTo>
                    <a:pt x="606" y="195"/>
                  </a:lnTo>
                  <a:lnTo>
                    <a:pt x="605" y="194"/>
                  </a:lnTo>
                  <a:lnTo>
                    <a:pt x="588" y="194"/>
                  </a:lnTo>
                  <a:lnTo>
                    <a:pt x="585" y="194"/>
                  </a:lnTo>
                  <a:lnTo>
                    <a:pt x="585" y="192"/>
                  </a:lnTo>
                  <a:lnTo>
                    <a:pt x="579" y="192"/>
                  </a:lnTo>
                  <a:lnTo>
                    <a:pt x="572" y="192"/>
                  </a:lnTo>
                  <a:lnTo>
                    <a:pt x="571" y="192"/>
                  </a:lnTo>
                  <a:lnTo>
                    <a:pt x="567" y="192"/>
                  </a:lnTo>
                  <a:lnTo>
                    <a:pt x="566" y="191"/>
                  </a:lnTo>
                  <a:lnTo>
                    <a:pt x="564" y="191"/>
                  </a:lnTo>
                  <a:lnTo>
                    <a:pt x="563" y="192"/>
                  </a:lnTo>
                  <a:lnTo>
                    <a:pt x="562" y="191"/>
                  </a:lnTo>
                  <a:lnTo>
                    <a:pt x="559" y="191"/>
                  </a:lnTo>
                  <a:lnTo>
                    <a:pt x="559" y="192"/>
                  </a:lnTo>
                  <a:lnTo>
                    <a:pt x="537" y="192"/>
                  </a:lnTo>
                  <a:lnTo>
                    <a:pt x="535" y="191"/>
                  </a:lnTo>
                  <a:lnTo>
                    <a:pt x="530" y="191"/>
                  </a:lnTo>
                  <a:lnTo>
                    <a:pt x="529" y="192"/>
                  </a:lnTo>
                  <a:lnTo>
                    <a:pt x="528" y="192"/>
                  </a:lnTo>
                  <a:lnTo>
                    <a:pt x="522" y="192"/>
                  </a:lnTo>
                  <a:lnTo>
                    <a:pt x="516" y="192"/>
                  </a:lnTo>
                  <a:lnTo>
                    <a:pt x="516" y="194"/>
                  </a:lnTo>
                  <a:lnTo>
                    <a:pt x="513" y="194"/>
                  </a:lnTo>
                  <a:lnTo>
                    <a:pt x="512" y="194"/>
                  </a:lnTo>
                  <a:lnTo>
                    <a:pt x="501" y="194"/>
                  </a:lnTo>
                  <a:lnTo>
                    <a:pt x="501" y="195"/>
                  </a:lnTo>
                  <a:lnTo>
                    <a:pt x="495" y="195"/>
                  </a:lnTo>
                  <a:lnTo>
                    <a:pt x="494" y="195"/>
                  </a:lnTo>
                  <a:lnTo>
                    <a:pt x="492" y="196"/>
                  </a:lnTo>
                  <a:lnTo>
                    <a:pt x="491" y="196"/>
                  </a:lnTo>
                  <a:lnTo>
                    <a:pt x="488" y="196"/>
                  </a:lnTo>
                  <a:lnTo>
                    <a:pt x="487" y="196"/>
                  </a:lnTo>
                  <a:lnTo>
                    <a:pt x="486" y="198"/>
                  </a:lnTo>
                  <a:lnTo>
                    <a:pt x="483" y="198"/>
                  </a:lnTo>
                  <a:lnTo>
                    <a:pt x="482" y="198"/>
                  </a:lnTo>
                  <a:lnTo>
                    <a:pt x="482" y="199"/>
                  </a:lnTo>
                  <a:lnTo>
                    <a:pt x="477" y="199"/>
                  </a:lnTo>
                  <a:lnTo>
                    <a:pt x="475" y="199"/>
                  </a:lnTo>
                  <a:lnTo>
                    <a:pt x="474" y="199"/>
                  </a:lnTo>
                  <a:lnTo>
                    <a:pt x="474" y="200"/>
                  </a:lnTo>
                  <a:lnTo>
                    <a:pt x="473" y="200"/>
                  </a:lnTo>
                  <a:lnTo>
                    <a:pt x="471" y="200"/>
                  </a:lnTo>
                  <a:lnTo>
                    <a:pt x="470" y="200"/>
                  </a:lnTo>
                  <a:lnTo>
                    <a:pt x="467" y="200"/>
                  </a:lnTo>
                  <a:lnTo>
                    <a:pt x="467" y="202"/>
                  </a:lnTo>
                  <a:lnTo>
                    <a:pt x="466" y="202"/>
                  </a:lnTo>
                  <a:lnTo>
                    <a:pt x="463" y="202"/>
                  </a:lnTo>
                  <a:lnTo>
                    <a:pt x="463" y="203"/>
                  </a:lnTo>
                  <a:lnTo>
                    <a:pt x="462" y="203"/>
                  </a:lnTo>
                  <a:lnTo>
                    <a:pt x="459" y="203"/>
                  </a:lnTo>
                  <a:lnTo>
                    <a:pt x="457" y="203"/>
                  </a:lnTo>
                  <a:lnTo>
                    <a:pt x="456" y="204"/>
                  </a:lnTo>
                  <a:lnTo>
                    <a:pt x="449" y="211"/>
                  </a:lnTo>
                  <a:lnTo>
                    <a:pt x="448" y="211"/>
                  </a:lnTo>
                  <a:lnTo>
                    <a:pt x="446" y="212"/>
                  </a:lnTo>
                  <a:lnTo>
                    <a:pt x="444" y="213"/>
                  </a:lnTo>
                  <a:lnTo>
                    <a:pt x="440" y="215"/>
                  </a:lnTo>
                  <a:lnTo>
                    <a:pt x="439" y="215"/>
                  </a:lnTo>
                  <a:lnTo>
                    <a:pt x="437" y="215"/>
                  </a:lnTo>
                  <a:lnTo>
                    <a:pt x="437" y="216"/>
                  </a:lnTo>
                  <a:lnTo>
                    <a:pt x="435" y="216"/>
                  </a:lnTo>
                  <a:lnTo>
                    <a:pt x="435" y="215"/>
                  </a:lnTo>
                  <a:lnTo>
                    <a:pt x="432" y="215"/>
                  </a:lnTo>
                  <a:lnTo>
                    <a:pt x="432" y="216"/>
                  </a:lnTo>
                  <a:lnTo>
                    <a:pt x="429" y="216"/>
                  </a:lnTo>
                  <a:lnTo>
                    <a:pt x="425" y="216"/>
                  </a:lnTo>
                  <a:lnTo>
                    <a:pt x="425" y="217"/>
                  </a:lnTo>
                  <a:lnTo>
                    <a:pt x="423" y="217"/>
                  </a:lnTo>
                  <a:lnTo>
                    <a:pt x="422" y="217"/>
                  </a:lnTo>
                  <a:lnTo>
                    <a:pt x="416" y="217"/>
                  </a:lnTo>
                  <a:lnTo>
                    <a:pt x="416" y="219"/>
                  </a:lnTo>
                  <a:lnTo>
                    <a:pt x="415" y="219"/>
                  </a:lnTo>
                  <a:lnTo>
                    <a:pt x="412" y="216"/>
                  </a:lnTo>
                  <a:lnTo>
                    <a:pt x="412" y="213"/>
                  </a:lnTo>
                  <a:lnTo>
                    <a:pt x="412" y="217"/>
                  </a:lnTo>
                  <a:lnTo>
                    <a:pt x="412" y="219"/>
                  </a:lnTo>
                  <a:lnTo>
                    <a:pt x="412" y="220"/>
                  </a:lnTo>
                  <a:lnTo>
                    <a:pt x="410" y="220"/>
                  </a:lnTo>
                  <a:lnTo>
                    <a:pt x="408" y="223"/>
                  </a:lnTo>
                  <a:lnTo>
                    <a:pt x="404" y="224"/>
                  </a:lnTo>
                  <a:lnTo>
                    <a:pt x="402" y="225"/>
                  </a:lnTo>
                  <a:lnTo>
                    <a:pt x="399" y="226"/>
                  </a:lnTo>
                  <a:lnTo>
                    <a:pt x="398" y="226"/>
                  </a:lnTo>
                  <a:lnTo>
                    <a:pt x="397" y="228"/>
                  </a:lnTo>
                  <a:lnTo>
                    <a:pt x="395" y="228"/>
                  </a:lnTo>
                  <a:lnTo>
                    <a:pt x="394" y="229"/>
                  </a:lnTo>
                  <a:lnTo>
                    <a:pt x="390" y="229"/>
                  </a:lnTo>
                  <a:lnTo>
                    <a:pt x="387" y="232"/>
                  </a:lnTo>
                  <a:lnTo>
                    <a:pt x="385" y="236"/>
                  </a:lnTo>
                  <a:lnTo>
                    <a:pt x="384" y="238"/>
                  </a:lnTo>
                  <a:lnTo>
                    <a:pt x="382" y="238"/>
                  </a:lnTo>
                  <a:lnTo>
                    <a:pt x="381" y="240"/>
                  </a:lnTo>
                  <a:lnTo>
                    <a:pt x="380" y="240"/>
                  </a:lnTo>
                  <a:lnTo>
                    <a:pt x="378" y="240"/>
                  </a:lnTo>
                  <a:lnTo>
                    <a:pt x="377" y="241"/>
                  </a:lnTo>
                  <a:lnTo>
                    <a:pt x="376" y="241"/>
                  </a:lnTo>
                  <a:lnTo>
                    <a:pt x="372" y="242"/>
                  </a:lnTo>
                  <a:lnTo>
                    <a:pt x="370" y="242"/>
                  </a:lnTo>
                  <a:lnTo>
                    <a:pt x="369" y="244"/>
                  </a:lnTo>
                  <a:lnTo>
                    <a:pt x="368" y="244"/>
                  </a:lnTo>
                  <a:lnTo>
                    <a:pt x="366" y="245"/>
                  </a:lnTo>
                  <a:lnTo>
                    <a:pt x="364" y="245"/>
                  </a:lnTo>
                  <a:lnTo>
                    <a:pt x="363" y="245"/>
                  </a:lnTo>
                  <a:lnTo>
                    <a:pt x="361" y="245"/>
                  </a:lnTo>
                  <a:lnTo>
                    <a:pt x="360" y="245"/>
                  </a:lnTo>
                  <a:lnTo>
                    <a:pt x="360" y="246"/>
                  </a:lnTo>
                  <a:lnTo>
                    <a:pt x="357" y="246"/>
                  </a:lnTo>
                  <a:lnTo>
                    <a:pt x="355" y="246"/>
                  </a:lnTo>
                  <a:lnTo>
                    <a:pt x="353" y="246"/>
                  </a:lnTo>
                  <a:lnTo>
                    <a:pt x="352" y="246"/>
                  </a:lnTo>
                  <a:lnTo>
                    <a:pt x="349" y="247"/>
                  </a:lnTo>
                  <a:lnTo>
                    <a:pt x="348" y="249"/>
                  </a:lnTo>
                  <a:lnTo>
                    <a:pt x="342" y="254"/>
                  </a:lnTo>
                  <a:lnTo>
                    <a:pt x="340" y="257"/>
                  </a:lnTo>
                  <a:lnTo>
                    <a:pt x="336" y="258"/>
                  </a:lnTo>
                  <a:lnTo>
                    <a:pt x="335" y="259"/>
                  </a:lnTo>
                  <a:lnTo>
                    <a:pt x="335" y="261"/>
                  </a:lnTo>
                  <a:lnTo>
                    <a:pt x="334" y="262"/>
                  </a:lnTo>
                  <a:lnTo>
                    <a:pt x="334" y="263"/>
                  </a:lnTo>
                  <a:lnTo>
                    <a:pt x="334" y="267"/>
                  </a:lnTo>
                  <a:lnTo>
                    <a:pt x="331" y="268"/>
                  </a:lnTo>
                  <a:lnTo>
                    <a:pt x="329" y="268"/>
                  </a:lnTo>
                  <a:lnTo>
                    <a:pt x="329" y="270"/>
                  </a:lnTo>
                  <a:lnTo>
                    <a:pt x="325" y="274"/>
                  </a:lnTo>
                  <a:lnTo>
                    <a:pt x="325" y="275"/>
                  </a:lnTo>
                  <a:lnTo>
                    <a:pt x="323" y="276"/>
                  </a:lnTo>
                  <a:lnTo>
                    <a:pt x="322" y="276"/>
                  </a:lnTo>
                  <a:lnTo>
                    <a:pt x="322" y="278"/>
                  </a:lnTo>
                  <a:lnTo>
                    <a:pt x="321" y="278"/>
                  </a:lnTo>
                  <a:lnTo>
                    <a:pt x="318" y="279"/>
                  </a:lnTo>
                  <a:lnTo>
                    <a:pt x="314" y="280"/>
                  </a:lnTo>
                  <a:lnTo>
                    <a:pt x="313" y="281"/>
                  </a:lnTo>
                  <a:lnTo>
                    <a:pt x="311" y="284"/>
                  </a:lnTo>
                  <a:lnTo>
                    <a:pt x="309" y="287"/>
                  </a:lnTo>
                  <a:lnTo>
                    <a:pt x="309" y="288"/>
                  </a:lnTo>
                  <a:lnTo>
                    <a:pt x="306" y="288"/>
                  </a:lnTo>
                  <a:lnTo>
                    <a:pt x="304" y="288"/>
                  </a:lnTo>
                  <a:lnTo>
                    <a:pt x="300" y="291"/>
                  </a:lnTo>
                  <a:lnTo>
                    <a:pt x="297" y="292"/>
                  </a:lnTo>
                  <a:lnTo>
                    <a:pt x="294" y="293"/>
                  </a:lnTo>
                  <a:lnTo>
                    <a:pt x="293" y="295"/>
                  </a:lnTo>
                  <a:lnTo>
                    <a:pt x="289" y="295"/>
                  </a:lnTo>
                  <a:lnTo>
                    <a:pt x="288" y="295"/>
                  </a:lnTo>
                  <a:lnTo>
                    <a:pt x="287" y="295"/>
                  </a:lnTo>
                  <a:lnTo>
                    <a:pt x="285" y="295"/>
                  </a:lnTo>
                  <a:lnTo>
                    <a:pt x="283" y="295"/>
                  </a:lnTo>
                  <a:lnTo>
                    <a:pt x="283" y="296"/>
                  </a:lnTo>
                  <a:lnTo>
                    <a:pt x="279" y="296"/>
                  </a:lnTo>
                  <a:lnTo>
                    <a:pt x="277" y="296"/>
                  </a:lnTo>
                  <a:lnTo>
                    <a:pt x="276" y="297"/>
                  </a:lnTo>
                  <a:lnTo>
                    <a:pt x="275" y="297"/>
                  </a:lnTo>
                  <a:lnTo>
                    <a:pt x="275" y="298"/>
                  </a:lnTo>
                  <a:lnTo>
                    <a:pt x="273" y="298"/>
                  </a:lnTo>
                  <a:lnTo>
                    <a:pt x="271" y="298"/>
                  </a:lnTo>
                  <a:lnTo>
                    <a:pt x="270" y="301"/>
                  </a:lnTo>
                  <a:lnTo>
                    <a:pt x="267" y="304"/>
                  </a:lnTo>
                  <a:lnTo>
                    <a:pt x="266" y="304"/>
                  </a:lnTo>
                  <a:lnTo>
                    <a:pt x="260" y="308"/>
                  </a:lnTo>
                  <a:lnTo>
                    <a:pt x="259" y="309"/>
                  </a:lnTo>
                  <a:lnTo>
                    <a:pt x="258" y="309"/>
                  </a:lnTo>
                  <a:lnTo>
                    <a:pt x="253" y="313"/>
                  </a:lnTo>
                  <a:lnTo>
                    <a:pt x="251" y="313"/>
                  </a:lnTo>
                  <a:lnTo>
                    <a:pt x="249" y="314"/>
                  </a:lnTo>
                  <a:lnTo>
                    <a:pt x="243" y="318"/>
                  </a:lnTo>
                  <a:lnTo>
                    <a:pt x="241" y="319"/>
                  </a:lnTo>
                  <a:lnTo>
                    <a:pt x="238" y="319"/>
                  </a:lnTo>
                  <a:lnTo>
                    <a:pt x="236" y="322"/>
                  </a:lnTo>
                  <a:lnTo>
                    <a:pt x="229" y="325"/>
                  </a:lnTo>
                  <a:lnTo>
                    <a:pt x="228" y="325"/>
                  </a:lnTo>
                  <a:lnTo>
                    <a:pt x="226" y="325"/>
                  </a:lnTo>
                  <a:lnTo>
                    <a:pt x="225" y="325"/>
                  </a:lnTo>
                  <a:lnTo>
                    <a:pt x="220" y="326"/>
                  </a:lnTo>
                  <a:lnTo>
                    <a:pt x="218" y="326"/>
                  </a:lnTo>
                  <a:lnTo>
                    <a:pt x="217" y="326"/>
                  </a:lnTo>
                  <a:lnTo>
                    <a:pt x="212" y="329"/>
                  </a:lnTo>
                  <a:lnTo>
                    <a:pt x="211" y="330"/>
                  </a:lnTo>
                  <a:lnTo>
                    <a:pt x="209" y="330"/>
                  </a:lnTo>
                  <a:lnTo>
                    <a:pt x="207" y="331"/>
                  </a:lnTo>
                  <a:lnTo>
                    <a:pt x="204" y="331"/>
                  </a:lnTo>
                  <a:lnTo>
                    <a:pt x="201" y="331"/>
                  </a:lnTo>
                  <a:lnTo>
                    <a:pt x="199" y="333"/>
                  </a:lnTo>
                  <a:lnTo>
                    <a:pt x="198" y="334"/>
                  </a:lnTo>
                  <a:lnTo>
                    <a:pt x="194" y="334"/>
                  </a:lnTo>
                  <a:lnTo>
                    <a:pt x="192" y="334"/>
                  </a:lnTo>
                  <a:lnTo>
                    <a:pt x="190" y="334"/>
                  </a:lnTo>
                  <a:lnTo>
                    <a:pt x="188" y="336"/>
                  </a:lnTo>
                  <a:lnTo>
                    <a:pt x="187" y="336"/>
                  </a:lnTo>
                  <a:lnTo>
                    <a:pt x="186" y="336"/>
                  </a:lnTo>
                  <a:lnTo>
                    <a:pt x="183" y="339"/>
                  </a:lnTo>
                  <a:lnTo>
                    <a:pt x="182" y="339"/>
                  </a:lnTo>
                  <a:lnTo>
                    <a:pt x="182" y="340"/>
                  </a:lnTo>
                  <a:lnTo>
                    <a:pt x="180" y="343"/>
                  </a:lnTo>
                  <a:lnTo>
                    <a:pt x="179" y="344"/>
                  </a:lnTo>
                  <a:lnTo>
                    <a:pt x="175" y="344"/>
                  </a:lnTo>
                  <a:lnTo>
                    <a:pt x="175" y="343"/>
                  </a:lnTo>
                  <a:lnTo>
                    <a:pt x="174" y="343"/>
                  </a:lnTo>
                  <a:lnTo>
                    <a:pt x="173" y="344"/>
                  </a:lnTo>
                  <a:lnTo>
                    <a:pt x="170" y="344"/>
                  </a:lnTo>
                  <a:lnTo>
                    <a:pt x="169" y="344"/>
                  </a:lnTo>
                  <a:lnTo>
                    <a:pt x="166" y="346"/>
                  </a:lnTo>
                  <a:lnTo>
                    <a:pt x="163" y="346"/>
                  </a:lnTo>
                  <a:lnTo>
                    <a:pt x="161" y="346"/>
                  </a:lnTo>
                  <a:lnTo>
                    <a:pt x="161" y="347"/>
                  </a:lnTo>
                  <a:lnTo>
                    <a:pt x="156" y="347"/>
                  </a:lnTo>
                  <a:lnTo>
                    <a:pt x="156" y="348"/>
                  </a:lnTo>
                  <a:lnTo>
                    <a:pt x="152" y="348"/>
                  </a:lnTo>
                  <a:lnTo>
                    <a:pt x="150" y="350"/>
                  </a:lnTo>
                  <a:lnTo>
                    <a:pt x="149" y="350"/>
                  </a:lnTo>
                  <a:lnTo>
                    <a:pt x="148" y="350"/>
                  </a:lnTo>
                  <a:lnTo>
                    <a:pt x="141" y="350"/>
                  </a:lnTo>
                  <a:lnTo>
                    <a:pt x="141" y="351"/>
                  </a:lnTo>
                  <a:lnTo>
                    <a:pt x="139" y="351"/>
                  </a:lnTo>
                  <a:lnTo>
                    <a:pt x="137" y="351"/>
                  </a:lnTo>
                  <a:lnTo>
                    <a:pt x="136" y="351"/>
                  </a:lnTo>
                  <a:lnTo>
                    <a:pt x="136" y="352"/>
                  </a:lnTo>
                  <a:lnTo>
                    <a:pt x="133" y="352"/>
                  </a:lnTo>
                  <a:lnTo>
                    <a:pt x="132" y="352"/>
                  </a:lnTo>
                  <a:lnTo>
                    <a:pt x="131" y="352"/>
                  </a:lnTo>
                  <a:lnTo>
                    <a:pt x="129" y="353"/>
                  </a:lnTo>
                  <a:lnTo>
                    <a:pt x="125" y="353"/>
                  </a:lnTo>
                  <a:lnTo>
                    <a:pt x="123" y="353"/>
                  </a:lnTo>
                  <a:lnTo>
                    <a:pt x="123" y="355"/>
                  </a:lnTo>
                  <a:lnTo>
                    <a:pt x="122" y="355"/>
                  </a:lnTo>
                  <a:lnTo>
                    <a:pt x="120" y="355"/>
                  </a:lnTo>
                  <a:lnTo>
                    <a:pt x="119" y="355"/>
                  </a:lnTo>
                  <a:lnTo>
                    <a:pt x="118" y="356"/>
                  </a:lnTo>
                  <a:lnTo>
                    <a:pt x="115" y="356"/>
                  </a:lnTo>
                  <a:lnTo>
                    <a:pt x="112" y="356"/>
                  </a:lnTo>
                  <a:lnTo>
                    <a:pt x="111" y="357"/>
                  </a:lnTo>
                  <a:lnTo>
                    <a:pt x="110" y="357"/>
                  </a:lnTo>
                  <a:lnTo>
                    <a:pt x="108" y="357"/>
                  </a:lnTo>
                  <a:lnTo>
                    <a:pt x="107" y="357"/>
                  </a:lnTo>
                  <a:lnTo>
                    <a:pt x="106" y="357"/>
                  </a:lnTo>
                  <a:lnTo>
                    <a:pt x="106" y="359"/>
                  </a:lnTo>
                  <a:lnTo>
                    <a:pt x="103" y="359"/>
                  </a:lnTo>
                  <a:lnTo>
                    <a:pt x="102" y="360"/>
                  </a:lnTo>
                  <a:lnTo>
                    <a:pt x="101" y="360"/>
                  </a:lnTo>
                  <a:lnTo>
                    <a:pt x="98" y="360"/>
                  </a:lnTo>
                  <a:lnTo>
                    <a:pt x="97" y="360"/>
                  </a:lnTo>
                  <a:lnTo>
                    <a:pt x="97" y="361"/>
                  </a:lnTo>
                  <a:lnTo>
                    <a:pt x="93" y="361"/>
                  </a:lnTo>
                  <a:lnTo>
                    <a:pt x="91" y="363"/>
                  </a:lnTo>
                  <a:lnTo>
                    <a:pt x="89" y="364"/>
                  </a:lnTo>
                  <a:lnTo>
                    <a:pt x="84"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7" y="352"/>
                  </a:lnTo>
                  <a:lnTo>
                    <a:pt x="67" y="351"/>
                  </a:lnTo>
                  <a:lnTo>
                    <a:pt x="65" y="351"/>
                  </a:lnTo>
                  <a:lnTo>
                    <a:pt x="64" y="350"/>
                  </a:lnTo>
                  <a:lnTo>
                    <a:pt x="64" y="348"/>
                  </a:lnTo>
                  <a:lnTo>
                    <a:pt x="63"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2" y="313"/>
                  </a:lnTo>
                  <a:lnTo>
                    <a:pt x="40" y="306"/>
                  </a:lnTo>
                  <a:lnTo>
                    <a:pt x="38" y="298"/>
                  </a:lnTo>
                  <a:lnTo>
                    <a:pt x="36" y="298"/>
                  </a:lnTo>
                  <a:lnTo>
                    <a:pt x="32" y="293"/>
                  </a:lnTo>
                  <a:lnTo>
                    <a:pt x="27" y="284"/>
                  </a:lnTo>
                  <a:lnTo>
                    <a:pt x="22" y="279"/>
                  </a:lnTo>
                  <a:lnTo>
                    <a:pt x="18" y="275"/>
                  </a:lnTo>
                  <a:lnTo>
                    <a:pt x="13" y="272"/>
                  </a:lnTo>
                  <a:lnTo>
                    <a:pt x="12" y="271"/>
                  </a:lnTo>
                  <a:lnTo>
                    <a:pt x="5" y="267"/>
                  </a:lnTo>
                  <a:lnTo>
                    <a:pt x="1" y="261"/>
                  </a:lnTo>
                  <a:lnTo>
                    <a:pt x="0" y="258"/>
                  </a:lnTo>
                  <a:lnTo>
                    <a:pt x="0" y="245"/>
                  </a:lnTo>
                  <a:lnTo>
                    <a:pt x="1" y="240"/>
                  </a:lnTo>
                  <a:lnTo>
                    <a:pt x="2" y="229"/>
                  </a:lnTo>
                  <a:lnTo>
                    <a:pt x="4" y="225"/>
                  </a:lnTo>
                  <a:lnTo>
                    <a:pt x="5" y="223"/>
                  </a:lnTo>
                  <a:lnTo>
                    <a:pt x="5" y="221"/>
                  </a:lnTo>
                  <a:lnTo>
                    <a:pt x="6" y="221"/>
                  </a:lnTo>
                  <a:lnTo>
                    <a:pt x="6" y="220"/>
                  </a:lnTo>
                  <a:lnTo>
                    <a:pt x="8" y="219"/>
                  </a:lnTo>
                  <a:lnTo>
                    <a:pt x="8" y="217"/>
                  </a:lnTo>
                  <a:lnTo>
                    <a:pt x="8"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2" y="179"/>
                  </a:lnTo>
                  <a:lnTo>
                    <a:pt x="49" y="178"/>
                  </a:lnTo>
                  <a:lnTo>
                    <a:pt x="55" y="178"/>
                  </a:lnTo>
                  <a:lnTo>
                    <a:pt x="56" y="178"/>
                  </a:lnTo>
                  <a:lnTo>
                    <a:pt x="57" y="178"/>
                  </a:lnTo>
                  <a:lnTo>
                    <a:pt x="64" y="178"/>
                  </a:lnTo>
                  <a:lnTo>
                    <a:pt x="68" y="175"/>
                  </a:lnTo>
                  <a:lnTo>
                    <a:pt x="68" y="177"/>
                  </a:lnTo>
                  <a:lnTo>
                    <a:pt x="69" y="179"/>
                  </a:lnTo>
                  <a:lnTo>
                    <a:pt x="70" y="186"/>
                  </a:lnTo>
                  <a:lnTo>
                    <a:pt x="70" y="187"/>
                  </a:lnTo>
                  <a:lnTo>
                    <a:pt x="73" y="191"/>
                  </a:lnTo>
                  <a:lnTo>
                    <a:pt x="78" y="194"/>
                  </a:lnTo>
                  <a:lnTo>
                    <a:pt x="84" y="198"/>
                  </a:lnTo>
                  <a:lnTo>
                    <a:pt x="82" y="200"/>
                  </a:lnTo>
                  <a:lnTo>
                    <a:pt x="84" y="200"/>
                  </a:lnTo>
                  <a:lnTo>
                    <a:pt x="84" y="202"/>
                  </a:lnTo>
                  <a:lnTo>
                    <a:pt x="85" y="202"/>
                  </a:lnTo>
                  <a:lnTo>
                    <a:pt x="86" y="203"/>
                  </a:lnTo>
                  <a:lnTo>
                    <a:pt x="87" y="204"/>
                  </a:lnTo>
                  <a:lnTo>
                    <a:pt x="87" y="206"/>
                  </a:lnTo>
                  <a:lnTo>
                    <a:pt x="90" y="207"/>
                  </a:lnTo>
                  <a:lnTo>
                    <a:pt x="91" y="207"/>
                  </a:lnTo>
                  <a:lnTo>
                    <a:pt x="93" y="207"/>
                  </a:lnTo>
                  <a:lnTo>
                    <a:pt x="93" y="206"/>
                  </a:lnTo>
                  <a:lnTo>
                    <a:pt x="94" y="206"/>
                  </a:lnTo>
                  <a:lnTo>
                    <a:pt x="95" y="206"/>
                  </a:lnTo>
                  <a:lnTo>
                    <a:pt x="98" y="206"/>
                  </a:lnTo>
                  <a:lnTo>
                    <a:pt x="99" y="206"/>
                  </a:lnTo>
                  <a:lnTo>
                    <a:pt x="101" y="206"/>
                  </a:lnTo>
                  <a:lnTo>
                    <a:pt x="102" y="206"/>
                  </a:lnTo>
                  <a:lnTo>
                    <a:pt x="103" y="206"/>
                  </a:lnTo>
                  <a:lnTo>
                    <a:pt x="105" y="204"/>
                  </a:lnTo>
                  <a:lnTo>
                    <a:pt x="106" y="204"/>
                  </a:lnTo>
                  <a:lnTo>
                    <a:pt x="107" y="204"/>
                  </a:lnTo>
                  <a:lnTo>
                    <a:pt x="108" y="203"/>
                  </a:lnTo>
                  <a:lnTo>
                    <a:pt x="110" y="203"/>
                  </a:lnTo>
                  <a:lnTo>
                    <a:pt x="110" y="202"/>
                  </a:lnTo>
                  <a:lnTo>
                    <a:pt x="111" y="202"/>
                  </a:lnTo>
                  <a:lnTo>
                    <a:pt x="111" y="200"/>
                  </a:lnTo>
                  <a:lnTo>
                    <a:pt x="112" y="200"/>
                  </a:lnTo>
                  <a:lnTo>
                    <a:pt x="114" y="200"/>
                  </a:lnTo>
                  <a:lnTo>
                    <a:pt x="115" y="199"/>
                  </a:lnTo>
                  <a:lnTo>
                    <a:pt x="115" y="198"/>
                  </a:lnTo>
                  <a:lnTo>
                    <a:pt x="116" y="198"/>
                  </a:lnTo>
                  <a:lnTo>
                    <a:pt x="116" y="196"/>
                  </a:lnTo>
                  <a:lnTo>
                    <a:pt x="118" y="195"/>
                  </a:lnTo>
                  <a:lnTo>
                    <a:pt x="119" y="195"/>
                  </a:lnTo>
                  <a:lnTo>
                    <a:pt x="120" y="194"/>
                  </a:lnTo>
                  <a:lnTo>
                    <a:pt x="120" y="192"/>
                  </a:lnTo>
                  <a:lnTo>
                    <a:pt x="122" y="192"/>
                  </a:lnTo>
                  <a:lnTo>
                    <a:pt x="122" y="191"/>
                  </a:lnTo>
                  <a:lnTo>
                    <a:pt x="123" y="191"/>
                  </a:lnTo>
                  <a:lnTo>
                    <a:pt x="123" y="190"/>
                  </a:lnTo>
                  <a:lnTo>
                    <a:pt x="124" y="190"/>
                  </a:lnTo>
                  <a:lnTo>
                    <a:pt x="124" y="189"/>
                  </a:lnTo>
                  <a:lnTo>
                    <a:pt x="125" y="189"/>
                  </a:lnTo>
                  <a:lnTo>
                    <a:pt x="125" y="187"/>
                  </a:lnTo>
                  <a:lnTo>
                    <a:pt x="127" y="187"/>
                  </a:lnTo>
                  <a:lnTo>
                    <a:pt x="128" y="187"/>
                  </a:lnTo>
                  <a:lnTo>
                    <a:pt x="129" y="187"/>
                  </a:lnTo>
                  <a:lnTo>
                    <a:pt x="131" y="187"/>
                  </a:lnTo>
                  <a:lnTo>
                    <a:pt x="132" y="187"/>
                  </a:lnTo>
                  <a:lnTo>
                    <a:pt x="135" y="189"/>
                  </a:lnTo>
                  <a:lnTo>
                    <a:pt x="136" y="189"/>
                  </a:lnTo>
                  <a:lnTo>
                    <a:pt x="137" y="190"/>
                  </a:lnTo>
                  <a:lnTo>
                    <a:pt x="139" y="190"/>
                  </a:lnTo>
                  <a:lnTo>
                    <a:pt x="139" y="191"/>
                  </a:lnTo>
                  <a:lnTo>
                    <a:pt x="140" y="191"/>
                  </a:lnTo>
                  <a:lnTo>
                    <a:pt x="141" y="192"/>
                  </a:lnTo>
                  <a:lnTo>
                    <a:pt x="142" y="192"/>
                  </a:lnTo>
                  <a:lnTo>
                    <a:pt x="142" y="194"/>
                  </a:lnTo>
                  <a:lnTo>
                    <a:pt x="144" y="194"/>
                  </a:lnTo>
                  <a:lnTo>
                    <a:pt x="144" y="195"/>
                  </a:lnTo>
                  <a:lnTo>
                    <a:pt x="145" y="195"/>
                  </a:lnTo>
                  <a:lnTo>
                    <a:pt x="145" y="196"/>
                  </a:lnTo>
                  <a:lnTo>
                    <a:pt x="146" y="196"/>
                  </a:lnTo>
                  <a:lnTo>
                    <a:pt x="148" y="198"/>
                  </a:lnTo>
                  <a:lnTo>
                    <a:pt x="148" y="199"/>
                  </a:lnTo>
                  <a:lnTo>
                    <a:pt x="148" y="200"/>
                  </a:lnTo>
                  <a:lnTo>
                    <a:pt x="149" y="200"/>
                  </a:lnTo>
                  <a:lnTo>
                    <a:pt x="150" y="200"/>
                  </a:lnTo>
                  <a:lnTo>
                    <a:pt x="150" y="199"/>
                  </a:lnTo>
                  <a:lnTo>
                    <a:pt x="152" y="199"/>
                  </a:lnTo>
                  <a:lnTo>
                    <a:pt x="152" y="198"/>
                  </a:lnTo>
                  <a:lnTo>
                    <a:pt x="153" y="198"/>
                  </a:lnTo>
                  <a:lnTo>
                    <a:pt x="154" y="196"/>
                  </a:lnTo>
                  <a:lnTo>
                    <a:pt x="156" y="196"/>
                  </a:lnTo>
                  <a:lnTo>
                    <a:pt x="157" y="196"/>
                  </a:lnTo>
                  <a:lnTo>
                    <a:pt x="158" y="196"/>
                  </a:lnTo>
                  <a:lnTo>
                    <a:pt x="160"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5" y="208"/>
                  </a:lnTo>
                  <a:lnTo>
                    <a:pt x="166" y="208"/>
                  </a:lnTo>
                  <a:lnTo>
                    <a:pt x="167" y="209"/>
                  </a:lnTo>
                  <a:lnTo>
                    <a:pt x="169" y="209"/>
                  </a:lnTo>
                  <a:lnTo>
                    <a:pt x="170" y="211"/>
                  </a:lnTo>
                  <a:lnTo>
                    <a:pt x="171" y="211"/>
                  </a:lnTo>
                  <a:lnTo>
                    <a:pt x="173" y="211"/>
                  </a:lnTo>
                  <a:lnTo>
                    <a:pt x="174" y="211"/>
                  </a:lnTo>
                  <a:lnTo>
                    <a:pt x="173" y="212"/>
                  </a:lnTo>
                  <a:lnTo>
                    <a:pt x="174" y="213"/>
                  </a:lnTo>
                  <a:lnTo>
                    <a:pt x="173" y="215"/>
                  </a:lnTo>
                  <a:lnTo>
                    <a:pt x="171" y="217"/>
                  </a:lnTo>
                  <a:lnTo>
                    <a:pt x="173" y="219"/>
                  </a:lnTo>
                  <a:lnTo>
                    <a:pt x="174" y="219"/>
                  </a:lnTo>
                  <a:lnTo>
                    <a:pt x="175" y="217"/>
                  </a:lnTo>
                  <a:lnTo>
                    <a:pt x="175" y="216"/>
                  </a:lnTo>
                  <a:lnTo>
                    <a:pt x="177" y="216"/>
                  </a:lnTo>
                  <a:lnTo>
                    <a:pt x="177" y="215"/>
                  </a:lnTo>
                  <a:lnTo>
                    <a:pt x="178" y="213"/>
                  </a:lnTo>
                  <a:lnTo>
                    <a:pt x="179" y="213"/>
                  </a:lnTo>
                  <a:lnTo>
                    <a:pt x="179" y="212"/>
                  </a:lnTo>
                  <a:lnTo>
                    <a:pt x="180" y="211"/>
                  </a:lnTo>
                  <a:lnTo>
                    <a:pt x="182" y="211"/>
                  </a:lnTo>
                  <a:lnTo>
                    <a:pt x="183" y="209"/>
                  </a:lnTo>
                  <a:lnTo>
                    <a:pt x="184" y="209"/>
                  </a:lnTo>
                  <a:lnTo>
                    <a:pt x="184" y="208"/>
                  </a:lnTo>
                  <a:lnTo>
                    <a:pt x="186" y="208"/>
                  </a:lnTo>
                  <a:lnTo>
                    <a:pt x="186" y="207"/>
                  </a:lnTo>
                  <a:lnTo>
                    <a:pt x="186" y="206"/>
                  </a:lnTo>
                  <a:lnTo>
                    <a:pt x="184" y="204"/>
                  </a:lnTo>
                  <a:lnTo>
                    <a:pt x="183" y="203"/>
                  </a:lnTo>
                  <a:lnTo>
                    <a:pt x="183" y="202"/>
                  </a:lnTo>
                  <a:lnTo>
                    <a:pt x="183" y="200"/>
                  </a:lnTo>
                  <a:lnTo>
                    <a:pt x="183" y="199"/>
                  </a:lnTo>
                  <a:lnTo>
                    <a:pt x="183" y="196"/>
                  </a:lnTo>
                  <a:lnTo>
                    <a:pt x="182" y="196"/>
                  </a:lnTo>
                  <a:lnTo>
                    <a:pt x="182" y="195"/>
                  </a:lnTo>
                  <a:lnTo>
                    <a:pt x="183" y="194"/>
                  </a:lnTo>
                  <a:lnTo>
                    <a:pt x="184" y="194"/>
                  </a:lnTo>
                  <a:lnTo>
                    <a:pt x="186" y="192"/>
                  </a:lnTo>
                  <a:lnTo>
                    <a:pt x="187" y="192"/>
                  </a:lnTo>
                  <a:lnTo>
                    <a:pt x="188" y="192"/>
                  </a:lnTo>
                  <a:lnTo>
                    <a:pt x="190" y="192"/>
                  </a:lnTo>
                  <a:lnTo>
                    <a:pt x="191" y="192"/>
                  </a:lnTo>
                  <a:lnTo>
                    <a:pt x="192" y="192"/>
                  </a:lnTo>
                  <a:lnTo>
                    <a:pt x="192" y="191"/>
                  </a:lnTo>
                  <a:lnTo>
                    <a:pt x="195" y="190"/>
                  </a:lnTo>
                  <a:lnTo>
                    <a:pt x="196" y="190"/>
                  </a:lnTo>
                  <a:lnTo>
                    <a:pt x="198" y="190"/>
                  </a:lnTo>
                  <a:lnTo>
                    <a:pt x="198" y="191"/>
                  </a:lnTo>
                  <a:lnTo>
                    <a:pt x="200" y="190"/>
                  </a:lnTo>
                  <a:lnTo>
                    <a:pt x="200" y="189"/>
                  </a:lnTo>
                  <a:lnTo>
                    <a:pt x="201" y="189"/>
                  </a:lnTo>
                  <a:lnTo>
                    <a:pt x="201" y="187"/>
                  </a:lnTo>
                  <a:lnTo>
                    <a:pt x="201" y="186"/>
                  </a:lnTo>
                  <a:lnTo>
                    <a:pt x="203" y="185"/>
                  </a:lnTo>
                  <a:lnTo>
                    <a:pt x="203" y="183"/>
                  </a:lnTo>
                  <a:lnTo>
                    <a:pt x="204" y="183"/>
                  </a:lnTo>
                  <a:lnTo>
                    <a:pt x="204" y="182"/>
                  </a:lnTo>
                  <a:lnTo>
                    <a:pt x="205" y="182"/>
                  </a:lnTo>
                  <a:lnTo>
                    <a:pt x="207" y="181"/>
                  </a:lnTo>
                  <a:lnTo>
                    <a:pt x="208" y="179"/>
                  </a:lnTo>
                  <a:lnTo>
                    <a:pt x="208" y="178"/>
                  </a:lnTo>
                  <a:lnTo>
                    <a:pt x="209" y="178"/>
                  </a:lnTo>
                  <a:lnTo>
                    <a:pt x="211" y="177"/>
                  </a:lnTo>
                  <a:lnTo>
                    <a:pt x="212" y="177"/>
                  </a:lnTo>
                  <a:lnTo>
                    <a:pt x="212" y="175"/>
                  </a:lnTo>
                  <a:lnTo>
                    <a:pt x="213" y="174"/>
                  </a:lnTo>
                  <a:lnTo>
                    <a:pt x="213" y="173"/>
                  </a:lnTo>
                  <a:lnTo>
                    <a:pt x="215" y="172"/>
                  </a:lnTo>
                  <a:lnTo>
                    <a:pt x="215" y="170"/>
                  </a:lnTo>
                  <a:lnTo>
                    <a:pt x="216" y="169"/>
                  </a:lnTo>
                  <a:lnTo>
                    <a:pt x="225" y="169"/>
                  </a:lnTo>
                  <a:lnTo>
                    <a:pt x="225" y="168"/>
                  </a:lnTo>
                  <a:lnTo>
                    <a:pt x="224" y="168"/>
                  </a:lnTo>
                  <a:lnTo>
                    <a:pt x="222" y="166"/>
                  </a:lnTo>
                  <a:lnTo>
                    <a:pt x="221" y="166"/>
                  </a:lnTo>
                  <a:lnTo>
                    <a:pt x="221" y="165"/>
                  </a:lnTo>
                  <a:lnTo>
                    <a:pt x="220" y="165"/>
                  </a:lnTo>
                  <a:lnTo>
                    <a:pt x="221" y="165"/>
                  </a:lnTo>
                  <a:lnTo>
                    <a:pt x="221" y="164"/>
                  </a:lnTo>
                  <a:lnTo>
                    <a:pt x="222" y="164"/>
                  </a:lnTo>
                  <a:lnTo>
                    <a:pt x="224" y="162"/>
                  </a:lnTo>
                  <a:lnTo>
                    <a:pt x="225" y="161"/>
                  </a:lnTo>
                  <a:lnTo>
                    <a:pt x="225" y="160"/>
                  </a:lnTo>
                  <a:lnTo>
                    <a:pt x="224" y="160"/>
                  </a:lnTo>
                  <a:lnTo>
                    <a:pt x="224" y="158"/>
                  </a:lnTo>
                  <a:lnTo>
                    <a:pt x="222" y="157"/>
                  </a:lnTo>
                  <a:lnTo>
                    <a:pt x="222" y="156"/>
                  </a:lnTo>
                  <a:lnTo>
                    <a:pt x="222" y="154"/>
                  </a:lnTo>
                  <a:lnTo>
                    <a:pt x="221" y="154"/>
                  </a:lnTo>
                  <a:lnTo>
                    <a:pt x="220" y="153"/>
                  </a:lnTo>
                  <a:lnTo>
                    <a:pt x="220" y="152"/>
                  </a:lnTo>
                  <a:lnTo>
                    <a:pt x="220" y="151"/>
                  </a:lnTo>
                  <a:lnTo>
                    <a:pt x="220" y="149"/>
                  </a:lnTo>
                  <a:lnTo>
                    <a:pt x="221" y="149"/>
                  </a:lnTo>
                  <a:lnTo>
                    <a:pt x="221" y="148"/>
                  </a:lnTo>
                  <a:lnTo>
                    <a:pt x="221" y="147"/>
                  </a:lnTo>
                  <a:lnTo>
                    <a:pt x="222" y="147"/>
                  </a:lnTo>
                  <a:lnTo>
                    <a:pt x="222" y="145"/>
                  </a:lnTo>
                  <a:lnTo>
                    <a:pt x="224" y="145"/>
                  </a:lnTo>
                  <a:lnTo>
                    <a:pt x="225" y="144"/>
                  </a:lnTo>
                  <a:lnTo>
                    <a:pt x="225" y="143"/>
                  </a:lnTo>
                  <a:lnTo>
                    <a:pt x="226" y="143"/>
                  </a:lnTo>
                  <a:lnTo>
                    <a:pt x="228" y="141"/>
                  </a:lnTo>
                  <a:lnTo>
                    <a:pt x="229" y="140"/>
                  </a:lnTo>
                  <a:lnTo>
                    <a:pt x="228" y="139"/>
                  </a:lnTo>
                  <a:lnTo>
                    <a:pt x="228" y="137"/>
                  </a:lnTo>
                  <a:lnTo>
                    <a:pt x="229" y="137"/>
                  </a:lnTo>
                  <a:lnTo>
                    <a:pt x="229" y="136"/>
                  </a:lnTo>
                  <a:lnTo>
                    <a:pt x="230" y="136"/>
                  </a:lnTo>
                  <a:lnTo>
                    <a:pt x="232" y="135"/>
                  </a:lnTo>
                  <a:lnTo>
                    <a:pt x="232" y="134"/>
                  </a:lnTo>
                  <a:lnTo>
                    <a:pt x="234" y="132"/>
                  </a:lnTo>
                  <a:lnTo>
                    <a:pt x="236" y="132"/>
                  </a:lnTo>
                  <a:lnTo>
                    <a:pt x="237" y="131"/>
                  </a:lnTo>
                  <a:lnTo>
                    <a:pt x="238" y="131"/>
                  </a:lnTo>
                  <a:lnTo>
                    <a:pt x="238" y="130"/>
                  </a:lnTo>
                  <a:lnTo>
                    <a:pt x="239" y="130"/>
                  </a:lnTo>
                  <a:lnTo>
                    <a:pt x="241" y="130"/>
                  </a:lnTo>
                  <a:lnTo>
                    <a:pt x="242" y="128"/>
                  </a:lnTo>
                  <a:lnTo>
                    <a:pt x="242" y="127"/>
                  </a:lnTo>
                  <a:lnTo>
                    <a:pt x="243" y="127"/>
                  </a:lnTo>
                  <a:lnTo>
                    <a:pt x="245" y="126"/>
                  </a:lnTo>
                  <a:lnTo>
                    <a:pt x="246" y="126"/>
                  </a:lnTo>
                  <a:lnTo>
                    <a:pt x="247" y="124"/>
                  </a:lnTo>
                  <a:lnTo>
                    <a:pt x="249" y="123"/>
                  </a:lnTo>
                  <a:lnTo>
                    <a:pt x="250" y="123"/>
                  </a:lnTo>
                  <a:lnTo>
                    <a:pt x="251" y="122"/>
                  </a:lnTo>
                  <a:lnTo>
                    <a:pt x="251" y="120"/>
                  </a:lnTo>
                  <a:lnTo>
                    <a:pt x="253" y="120"/>
                  </a:lnTo>
                  <a:lnTo>
                    <a:pt x="254" y="119"/>
                  </a:lnTo>
                  <a:lnTo>
                    <a:pt x="255" y="119"/>
                  </a:lnTo>
                  <a:lnTo>
                    <a:pt x="255" y="118"/>
                  </a:lnTo>
                  <a:lnTo>
                    <a:pt x="256" y="118"/>
                  </a:lnTo>
                  <a:lnTo>
                    <a:pt x="256" y="117"/>
                  </a:lnTo>
                  <a:lnTo>
                    <a:pt x="258" y="117"/>
                  </a:lnTo>
                  <a:lnTo>
                    <a:pt x="259" y="115"/>
                  </a:lnTo>
                  <a:lnTo>
                    <a:pt x="260" y="114"/>
                  </a:lnTo>
                  <a:lnTo>
                    <a:pt x="262" y="114"/>
                  </a:lnTo>
                  <a:lnTo>
                    <a:pt x="262" y="113"/>
                  </a:lnTo>
                  <a:lnTo>
                    <a:pt x="263" y="113"/>
                  </a:lnTo>
                  <a:lnTo>
                    <a:pt x="263" y="111"/>
                  </a:lnTo>
                  <a:lnTo>
                    <a:pt x="264" y="111"/>
                  </a:lnTo>
                  <a:lnTo>
                    <a:pt x="266" y="111"/>
                  </a:lnTo>
                  <a:lnTo>
                    <a:pt x="267" y="110"/>
                  </a:lnTo>
                  <a:lnTo>
                    <a:pt x="268" y="110"/>
                  </a:lnTo>
                  <a:lnTo>
                    <a:pt x="268" y="109"/>
                  </a:lnTo>
                  <a:lnTo>
                    <a:pt x="270" y="109"/>
                  </a:lnTo>
                  <a:lnTo>
                    <a:pt x="270" y="107"/>
                  </a:lnTo>
                  <a:lnTo>
                    <a:pt x="271" y="107"/>
                  </a:lnTo>
                  <a:lnTo>
                    <a:pt x="271" y="106"/>
                  </a:lnTo>
                  <a:lnTo>
                    <a:pt x="272" y="105"/>
                  </a:lnTo>
                  <a:lnTo>
                    <a:pt x="273" y="105"/>
                  </a:lnTo>
                  <a:lnTo>
                    <a:pt x="275" y="103"/>
                  </a:lnTo>
                  <a:lnTo>
                    <a:pt x="275" y="102"/>
                  </a:lnTo>
                  <a:lnTo>
                    <a:pt x="276" y="102"/>
                  </a:lnTo>
                  <a:lnTo>
                    <a:pt x="277" y="101"/>
                  </a:lnTo>
                  <a:lnTo>
                    <a:pt x="279" y="101"/>
                  </a:lnTo>
                  <a:lnTo>
                    <a:pt x="279" y="100"/>
                  </a:lnTo>
                  <a:lnTo>
                    <a:pt x="280" y="100"/>
                  </a:lnTo>
                  <a:lnTo>
                    <a:pt x="281" y="98"/>
                  </a:lnTo>
                  <a:lnTo>
                    <a:pt x="283" y="98"/>
                  </a:lnTo>
                  <a:lnTo>
                    <a:pt x="284" y="97"/>
                  </a:lnTo>
                  <a:lnTo>
                    <a:pt x="285" y="96"/>
                  </a:lnTo>
                  <a:lnTo>
                    <a:pt x="287" y="94"/>
                  </a:lnTo>
                  <a:lnTo>
                    <a:pt x="288" y="94"/>
                  </a:lnTo>
                  <a:lnTo>
                    <a:pt x="288" y="93"/>
                  </a:lnTo>
                  <a:lnTo>
                    <a:pt x="289" y="93"/>
                  </a:lnTo>
                  <a:lnTo>
                    <a:pt x="289" y="92"/>
                  </a:lnTo>
                  <a:lnTo>
                    <a:pt x="291" y="92"/>
                  </a:lnTo>
                  <a:lnTo>
                    <a:pt x="292" y="90"/>
                  </a:lnTo>
                  <a:lnTo>
                    <a:pt x="293" y="89"/>
                  </a:lnTo>
                  <a:lnTo>
                    <a:pt x="294" y="88"/>
                  </a:lnTo>
                  <a:lnTo>
                    <a:pt x="296" y="88"/>
                  </a:lnTo>
                  <a:lnTo>
                    <a:pt x="297" y="86"/>
                  </a:lnTo>
                  <a:lnTo>
                    <a:pt x="298" y="86"/>
                  </a:lnTo>
                  <a:lnTo>
                    <a:pt x="298" y="85"/>
                  </a:lnTo>
                  <a:lnTo>
                    <a:pt x="300" y="85"/>
                  </a:lnTo>
                  <a:lnTo>
                    <a:pt x="300" y="84"/>
                  </a:lnTo>
                  <a:lnTo>
                    <a:pt x="301" y="82"/>
                  </a:lnTo>
                  <a:lnTo>
                    <a:pt x="302" y="82"/>
                  </a:lnTo>
                  <a:lnTo>
                    <a:pt x="304" y="82"/>
                  </a:lnTo>
                  <a:lnTo>
                    <a:pt x="305" y="81"/>
                  </a:lnTo>
                  <a:lnTo>
                    <a:pt x="306" y="81"/>
                  </a:lnTo>
                  <a:lnTo>
                    <a:pt x="306" y="80"/>
                  </a:lnTo>
                  <a:lnTo>
                    <a:pt x="308" y="80"/>
                  </a:lnTo>
                  <a:lnTo>
                    <a:pt x="308" y="79"/>
                  </a:lnTo>
                  <a:lnTo>
                    <a:pt x="308" y="77"/>
                  </a:lnTo>
                  <a:lnTo>
                    <a:pt x="308" y="76"/>
                  </a:lnTo>
                  <a:lnTo>
                    <a:pt x="308" y="75"/>
                  </a:lnTo>
                  <a:lnTo>
                    <a:pt x="308" y="73"/>
                  </a:lnTo>
                  <a:lnTo>
                    <a:pt x="308" y="72"/>
                  </a:lnTo>
                  <a:lnTo>
                    <a:pt x="308" y="71"/>
                  </a:lnTo>
                  <a:lnTo>
                    <a:pt x="308" y="69"/>
                  </a:lnTo>
                  <a:lnTo>
                    <a:pt x="308" y="68"/>
                  </a:lnTo>
                  <a:lnTo>
                    <a:pt x="308" y="65"/>
                  </a:lnTo>
                  <a:lnTo>
                    <a:pt x="309" y="65"/>
                  </a:lnTo>
                  <a:lnTo>
                    <a:pt x="309" y="64"/>
                  </a:lnTo>
                  <a:lnTo>
                    <a:pt x="309" y="63"/>
                  </a:lnTo>
                  <a:lnTo>
                    <a:pt x="309" y="60"/>
                  </a:lnTo>
                  <a:lnTo>
                    <a:pt x="310" y="59"/>
                  </a:lnTo>
                  <a:lnTo>
                    <a:pt x="310" y="58"/>
                  </a:lnTo>
                  <a:lnTo>
                    <a:pt x="310" y="56"/>
                  </a:lnTo>
                  <a:lnTo>
                    <a:pt x="311" y="56"/>
                  </a:lnTo>
                  <a:lnTo>
                    <a:pt x="311" y="55"/>
                  </a:lnTo>
                  <a:lnTo>
                    <a:pt x="311" y="54"/>
                  </a:lnTo>
                  <a:lnTo>
                    <a:pt x="313" y="52"/>
                  </a:lnTo>
                  <a:lnTo>
                    <a:pt x="313" y="51"/>
                  </a:lnTo>
                  <a:lnTo>
                    <a:pt x="314" y="51"/>
                  </a:lnTo>
                  <a:lnTo>
                    <a:pt x="315" y="50"/>
                  </a:lnTo>
                  <a:lnTo>
                    <a:pt x="317" y="50"/>
                  </a:lnTo>
                  <a:lnTo>
                    <a:pt x="317" y="48"/>
                  </a:lnTo>
                  <a:lnTo>
                    <a:pt x="318" y="48"/>
                  </a:lnTo>
                  <a:lnTo>
                    <a:pt x="319" y="48"/>
                  </a:lnTo>
                  <a:lnTo>
                    <a:pt x="321" y="47"/>
                  </a:lnTo>
                  <a:lnTo>
                    <a:pt x="322" y="47"/>
                  </a:lnTo>
                  <a:lnTo>
                    <a:pt x="323" y="47"/>
                  </a:lnTo>
                  <a:lnTo>
                    <a:pt x="325" y="46"/>
                  </a:lnTo>
                  <a:lnTo>
                    <a:pt x="326" y="46"/>
                  </a:lnTo>
                  <a:lnTo>
                    <a:pt x="327" y="45"/>
                  </a:lnTo>
                  <a:lnTo>
                    <a:pt x="329" y="45"/>
                  </a:lnTo>
                  <a:lnTo>
                    <a:pt x="330" y="45"/>
                  </a:lnTo>
                  <a:lnTo>
                    <a:pt x="330" y="43"/>
                  </a:lnTo>
                  <a:lnTo>
                    <a:pt x="331" y="43"/>
                  </a:lnTo>
                  <a:lnTo>
                    <a:pt x="331" y="42"/>
                  </a:lnTo>
                  <a:lnTo>
                    <a:pt x="332" y="42"/>
                  </a:lnTo>
                  <a:lnTo>
                    <a:pt x="334" y="41"/>
                  </a:lnTo>
                  <a:lnTo>
                    <a:pt x="335" y="41"/>
                  </a:lnTo>
                  <a:lnTo>
                    <a:pt x="335" y="39"/>
                  </a:lnTo>
                  <a:lnTo>
                    <a:pt x="336" y="39"/>
                  </a:lnTo>
                  <a:lnTo>
                    <a:pt x="338" y="38"/>
                  </a:lnTo>
                  <a:lnTo>
                    <a:pt x="339" y="37"/>
                  </a:lnTo>
                  <a:lnTo>
                    <a:pt x="340" y="35"/>
                  </a:lnTo>
                  <a:lnTo>
                    <a:pt x="342" y="35"/>
                  </a:lnTo>
                  <a:lnTo>
                    <a:pt x="343" y="35"/>
                  </a:lnTo>
                  <a:lnTo>
                    <a:pt x="344" y="35"/>
                  </a:lnTo>
                  <a:lnTo>
                    <a:pt x="346" y="35"/>
                  </a:lnTo>
                  <a:lnTo>
                    <a:pt x="347" y="35"/>
                  </a:lnTo>
                  <a:lnTo>
                    <a:pt x="348" y="35"/>
                  </a:lnTo>
                  <a:lnTo>
                    <a:pt x="349" y="35"/>
                  </a:lnTo>
                  <a:lnTo>
                    <a:pt x="349" y="37"/>
                  </a:lnTo>
                  <a:lnTo>
                    <a:pt x="351" y="37"/>
                  </a:lnTo>
                  <a:lnTo>
                    <a:pt x="352" y="37"/>
                  </a:lnTo>
                  <a:lnTo>
                    <a:pt x="353" y="38"/>
                  </a:lnTo>
                  <a:lnTo>
                    <a:pt x="355" y="38"/>
                  </a:lnTo>
                  <a:lnTo>
                    <a:pt x="357" y="38"/>
                  </a:lnTo>
                  <a:lnTo>
                    <a:pt x="359" y="38"/>
                  </a:lnTo>
                  <a:lnTo>
                    <a:pt x="360" y="37"/>
                  </a:lnTo>
                  <a:lnTo>
                    <a:pt x="361" y="37"/>
                  </a:lnTo>
                  <a:lnTo>
                    <a:pt x="361" y="35"/>
                  </a:lnTo>
                  <a:lnTo>
                    <a:pt x="363" y="35"/>
                  </a:lnTo>
                  <a:lnTo>
                    <a:pt x="363" y="34"/>
                  </a:lnTo>
                  <a:lnTo>
                    <a:pt x="364" y="33"/>
                  </a:lnTo>
                  <a:lnTo>
                    <a:pt x="365" y="33"/>
                  </a:lnTo>
                  <a:lnTo>
                    <a:pt x="365" y="31"/>
                  </a:lnTo>
                  <a:lnTo>
                    <a:pt x="366" y="31"/>
                  </a:lnTo>
                  <a:lnTo>
                    <a:pt x="366" y="30"/>
                  </a:lnTo>
                  <a:lnTo>
                    <a:pt x="368" y="30"/>
                  </a:lnTo>
                  <a:lnTo>
                    <a:pt x="369" y="30"/>
                  </a:lnTo>
                  <a:lnTo>
                    <a:pt x="372" y="30"/>
                  </a:lnTo>
                  <a:lnTo>
                    <a:pt x="372" y="29"/>
                  </a:lnTo>
                  <a:lnTo>
                    <a:pt x="376" y="26"/>
                  </a:lnTo>
                  <a:lnTo>
                    <a:pt x="377" y="25"/>
                  </a:lnTo>
                  <a:lnTo>
                    <a:pt x="377" y="24"/>
                  </a:lnTo>
                  <a:lnTo>
                    <a:pt x="378" y="24"/>
                  </a:lnTo>
                  <a:lnTo>
                    <a:pt x="380" y="22"/>
                  </a:lnTo>
                  <a:lnTo>
                    <a:pt x="381" y="22"/>
                  </a:lnTo>
                  <a:lnTo>
                    <a:pt x="382" y="21"/>
                  </a:lnTo>
                  <a:lnTo>
                    <a:pt x="384" y="21"/>
                  </a:lnTo>
                  <a:lnTo>
                    <a:pt x="385" y="21"/>
                  </a:lnTo>
                  <a:lnTo>
                    <a:pt x="386" y="21"/>
                  </a:lnTo>
                  <a:lnTo>
                    <a:pt x="387" y="21"/>
                  </a:lnTo>
                  <a:lnTo>
                    <a:pt x="387" y="20"/>
                  </a:lnTo>
                  <a:lnTo>
                    <a:pt x="389" y="20"/>
                  </a:lnTo>
                  <a:lnTo>
                    <a:pt x="390" y="18"/>
                  </a:lnTo>
                  <a:lnTo>
                    <a:pt x="391" y="17"/>
                  </a:lnTo>
                  <a:lnTo>
                    <a:pt x="393" y="16"/>
                  </a:lnTo>
                  <a:lnTo>
                    <a:pt x="394" y="16"/>
                  </a:lnTo>
                  <a:lnTo>
                    <a:pt x="393" y="14"/>
                  </a:lnTo>
                  <a:lnTo>
                    <a:pt x="393" y="13"/>
                  </a:lnTo>
                  <a:lnTo>
                    <a:pt x="391" y="13"/>
                  </a:lnTo>
                  <a:lnTo>
                    <a:pt x="391" y="12"/>
                  </a:lnTo>
                  <a:lnTo>
                    <a:pt x="391" y="10"/>
                  </a:lnTo>
                  <a:lnTo>
                    <a:pt x="391" y="9"/>
                  </a:lnTo>
                  <a:lnTo>
                    <a:pt x="390" y="8"/>
                  </a:lnTo>
                  <a:lnTo>
                    <a:pt x="390" y="7"/>
                  </a:lnTo>
                  <a:lnTo>
                    <a:pt x="390" y="5"/>
                  </a:lnTo>
                  <a:lnTo>
                    <a:pt x="393" y="1"/>
                  </a:lnTo>
                  <a:lnTo>
                    <a:pt x="394" y="1"/>
                  </a:lnTo>
                  <a:lnTo>
                    <a:pt x="395" y="1"/>
                  </a:lnTo>
                  <a:lnTo>
                    <a:pt x="397" y="3"/>
                  </a:lnTo>
                  <a:lnTo>
                    <a:pt x="398" y="3"/>
                  </a:lnTo>
                  <a:lnTo>
                    <a:pt x="399" y="3"/>
                  </a:lnTo>
                  <a:lnTo>
                    <a:pt x="401" y="3"/>
                  </a:lnTo>
                  <a:lnTo>
                    <a:pt x="401" y="4"/>
                  </a:lnTo>
                  <a:lnTo>
                    <a:pt x="402" y="4"/>
                  </a:lnTo>
                  <a:lnTo>
                    <a:pt x="403" y="4"/>
                  </a:lnTo>
                  <a:lnTo>
                    <a:pt x="404" y="5"/>
                  </a:lnTo>
                  <a:lnTo>
                    <a:pt x="406" y="5"/>
                  </a:lnTo>
                  <a:lnTo>
                    <a:pt x="407" y="5"/>
                  </a:lnTo>
                  <a:lnTo>
                    <a:pt x="408" y="5"/>
                  </a:lnTo>
                  <a:lnTo>
                    <a:pt x="410" y="7"/>
                  </a:lnTo>
                  <a:lnTo>
                    <a:pt x="411" y="7"/>
                  </a:lnTo>
                  <a:lnTo>
                    <a:pt x="412" y="7"/>
                  </a:lnTo>
                  <a:lnTo>
                    <a:pt x="414" y="7"/>
                  </a:lnTo>
                  <a:lnTo>
                    <a:pt x="415" y="7"/>
                  </a:lnTo>
                  <a:lnTo>
                    <a:pt x="415" y="8"/>
                  </a:lnTo>
                  <a:lnTo>
                    <a:pt x="416" y="8"/>
                  </a:lnTo>
                  <a:lnTo>
                    <a:pt x="418" y="8"/>
                  </a:lnTo>
                  <a:lnTo>
                    <a:pt x="419" y="8"/>
                  </a:lnTo>
                  <a:lnTo>
                    <a:pt x="420" y="8"/>
                  </a:lnTo>
                  <a:lnTo>
                    <a:pt x="422" y="8"/>
                  </a:lnTo>
                  <a:lnTo>
                    <a:pt x="423" y="8"/>
                  </a:lnTo>
                  <a:lnTo>
                    <a:pt x="423" y="7"/>
                  </a:lnTo>
                  <a:lnTo>
                    <a:pt x="424" y="7"/>
                  </a:lnTo>
                  <a:lnTo>
                    <a:pt x="425" y="7"/>
                  </a:lnTo>
                  <a:lnTo>
                    <a:pt x="425" y="5"/>
                  </a:lnTo>
                  <a:lnTo>
                    <a:pt x="427" y="5"/>
                  </a:lnTo>
                  <a:lnTo>
                    <a:pt x="428" y="5"/>
                  </a:lnTo>
                  <a:lnTo>
                    <a:pt x="428" y="4"/>
                  </a:lnTo>
                  <a:lnTo>
                    <a:pt x="429" y="4"/>
                  </a:lnTo>
                  <a:lnTo>
                    <a:pt x="431" y="4"/>
                  </a:lnTo>
                  <a:lnTo>
                    <a:pt x="431" y="5"/>
                  </a:lnTo>
                  <a:lnTo>
                    <a:pt x="432" y="5"/>
                  </a:lnTo>
                  <a:lnTo>
                    <a:pt x="432" y="4"/>
                  </a:lnTo>
                  <a:lnTo>
                    <a:pt x="432" y="5"/>
                  </a:lnTo>
                  <a:lnTo>
                    <a:pt x="433" y="5"/>
                  </a:lnTo>
                  <a:lnTo>
                    <a:pt x="433" y="4"/>
                  </a:lnTo>
                  <a:lnTo>
                    <a:pt x="432" y="4"/>
                  </a:lnTo>
                  <a:lnTo>
                    <a:pt x="433" y="4"/>
                  </a:lnTo>
                  <a:lnTo>
                    <a:pt x="435" y="4"/>
                  </a:lnTo>
                  <a:lnTo>
                    <a:pt x="436" y="4"/>
                  </a:lnTo>
                  <a:lnTo>
                    <a:pt x="437" y="4"/>
                  </a:lnTo>
                  <a:lnTo>
                    <a:pt x="439" y="4"/>
                  </a:lnTo>
                  <a:lnTo>
                    <a:pt x="440" y="4"/>
                  </a:lnTo>
                  <a:lnTo>
                    <a:pt x="440" y="3"/>
                  </a:lnTo>
                  <a:lnTo>
                    <a:pt x="441" y="3"/>
                  </a:lnTo>
                  <a:lnTo>
                    <a:pt x="442" y="3"/>
                  </a:lnTo>
                  <a:lnTo>
                    <a:pt x="444" y="3"/>
                  </a:lnTo>
                  <a:lnTo>
                    <a:pt x="445" y="3"/>
                  </a:lnTo>
                  <a:lnTo>
                    <a:pt x="444" y="1"/>
                  </a:lnTo>
                  <a:lnTo>
                    <a:pt x="442" y="1"/>
                  </a:lnTo>
                  <a:lnTo>
                    <a:pt x="442" y="0"/>
                  </a:lnTo>
                  <a:lnTo>
                    <a:pt x="442" y="1"/>
                  </a:lnTo>
                  <a:lnTo>
                    <a:pt x="444" y="1"/>
                  </a:lnTo>
                  <a:lnTo>
                    <a:pt x="444" y="0"/>
                  </a:lnTo>
                  <a:lnTo>
                    <a:pt x="445" y="0"/>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27">
              <a:extLst>
                <a:ext uri="{FF2B5EF4-FFF2-40B4-BE49-F238E27FC236}">
                  <a16:creationId xmlns:a16="http://schemas.microsoft.com/office/drawing/2014/main" id="{FBF142C7-5B6A-4079-9A74-19166AB8C965}"/>
                </a:ext>
              </a:extLst>
            </p:cNvPr>
            <p:cNvSpPr>
              <a:spLocks/>
            </p:cNvSpPr>
            <p:nvPr/>
          </p:nvSpPr>
          <p:spPr bwMode="auto">
            <a:xfrm>
              <a:off x="2040" y="2372"/>
              <a:ext cx="1308" cy="1046"/>
            </a:xfrm>
            <a:custGeom>
              <a:avLst/>
              <a:gdLst>
                <a:gd name="T0" fmla="*/ 1161 w 1308"/>
                <a:gd name="T1" fmla="*/ 325 h 1046"/>
                <a:gd name="T2" fmla="*/ 1048 w 1308"/>
                <a:gd name="T3" fmla="*/ 363 h 1046"/>
                <a:gd name="T4" fmla="*/ 1003 w 1308"/>
                <a:gd name="T5" fmla="*/ 449 h 1046"/>
                <a:gd name="T6" fmla="*/ 951 w 1308"/>
                <a:gd name="T7" fmla="*/ 499 h 1046"/>
                <a:gd name="T8" fmla="*/ 882 w 1308"/>
                <a:gd name="T9" fmla="*/ 517 h 1046"/>
                <a:gd name="T10" fmla="*/ 872 w 1308"/>
                <a:gd name="T11" fmla="*/ 585 h 1046"/>
                <a:gd name="T12" fmla="*/ 898 w 1308"/>
                <a:gd name="T13" fmla="*/ 615 h 1046"/>
                <a:gd name="T14" fmla="*/ 858 w 1308"/>
                <a:gd name="T15" fmla="*/ 665 h 1046"/>
                <a:gd name="T16" fmla="*/ 840 w 1308"/>
                <a:gd name="T17" fmla="*/ 719 h 1046"/>
                <a:gd name="T18" fmla="*/ 790 w 1308"/>
                <a:gd name="T19" fmla="*/ 770 h 1046"/>
                <a:gd name="T20" fmla="*/ 785 w 1308"/>
                <a:gd name="T21" fmla="*/ 821 h 1046"/>
                <a:gd name="T22" fmla="*/ 751 w 1308"/>
                <a:gd name="T23" fmla="*/ 839 h 1046"/>
                <a:gd name="T24" fmla="*/ 745 w 1308"/>
                <a:gd name="T25" fmla="*/ 886 h 1046"/>
                <a:gd name="T26" fmla="*/ 725 w 1308"/>
                <a:gd name="T27" fmla="*/ 936 h 1046"/>
                <a:gd name="T28" fmla="*/ 725 w 1308"/>
                <a:gd name="T29" fmla="*/ 991 h 1046"/>
                <a:gd name="T30" fmla="*/ 680 w 1308"/>
                <a:gd name="T31" fmla="*/ 1026 h 1046"/>
                <a:gd name="T32" fmla="*/ 642 w 1308"/>
                <a:gd name="T33" fmla="*/ 999 h 1046"/>
                <a:gd name="T34" fmla="*/ 586 w 1308"/>
                <a:gd name="T35" fmla="*/ 1021 h 1046"/>
                <a:gd name="T36" fmla="*/ 551 w 1308"/>
                <a:gd name="T37" fmla="*/ 1031 h 1046"/>
                <a:gd name="T38" fmla="*/ 539 w 1308"/>
                <a:gd name="T39" fmla="*/ 1001 h 1046"/>
                <a:gd name="T40" fmla="*/ 484 w 1308"/>
                <a:gd name="T41" fmla="*/ 1001 h 1046"/>
                <a:gd name="T42" fmla="*/ 437 w 1308"/>
                <a:gd name="T43" fmla="*/ 995 h 1046"/>
                <a:gd name="T44" fmla="*/ 399 w 1308"/>
                <a:gd name="T45" fmla="*/ 969 h 1046"/>
                <a:gd name="T46" fmla="*/ 357 w 1308"/>
                <a:gd name="T47" fmla="*/ 948 h 1046"/>
                <a:gd name="T48" fmla="*/ 315 w 1308"/>
                <a:gd name="T49" fmla="*/ 950 h 1046"/>
                <a:gd name="T50" fmla="*/ 280 w 1308"/>
                <a:gd name="T51" fmla="*/ 910 h 1046"/>
                <a:gd name="T52" fmla="*/ 252 w 1308"/>
                <a:gd name="T53" fmla="*/ 876 h 1046"/>
                <a:gd name="T54" fmla="*/ 253 w 1308"/>
                <a:gd name="T55" fmla="*/ 809 h 1046"/>
                <a:gd name="T56" fmla="*/ 223 w 1308"/>
                <a:gd name="T57" fmla="*/ 788 h 1046"/>
                <a:gd name="T58" fmla="*/ 142 w 1308"/>
                <a:gd name="T59" fmla="*/ 761 h 1046"/>
                <a:gd name="T60" fmla="*/ 131 w 1308"/>
                <a:gd name="T61" fmla="*/ 704 h 1046"/>
                <a:gd name="T62" fmla="*/ 96 w 1308"/>
                <a:gd name="T63" fmla="*/ 687 h 1046"/>
                <a:gd name="T64" fmla="*/ 56 w 1308"/>
                <a:gd name="T65" fmla="*/ 712 h 1046"/>
                <a:gd name="T66" fmla="*/ 16 w 1308"/>
                <a:gd name="T67" fmla="*/ 729 h 1046"/>
                <a:gd name="T68" fmla="*/ 8 w 1308"/>
                <a:gd name="T69" fmla="*/ 687 h 1046"/>
                <a:gd name="T70" fmla="*/ 29 w 1308"/>
                <a:gd name="T71" fmla="*/ 661 h 1046"/>
                <a:gd name="T72" fmla="*/ 42 w 1308"/>
                <a:gd name="T73" fmla="*/ 606 h 1046"/>
                <a:gd name="T74" fmla="*/ 24 w 1308"/>
                <a:gd name="T75" fmla="*/ 575 h 1046"/>
                <a:gd name="T76" fmla="*/ 59 w 1308"/>
                <a:gd name="T77" fmla="*/ 550 h 1046"/>
                <a:gd name="T78" fmla="*/ 99 w 1308"/>
                <a:gd name="T79" fmla="*/ 537 h 1046"/>
                <a:gd name="T80" fmla="*/ 70 w 1308"/>
                <a:gd name="T81" fmla="*/ 470 h 1046"/>
                <a:gd name="T82" fmla="*/ 38 w 1308"/>
                <a:gd name="T83" fmla="*/ 452 h 1046"/>
                <a:gd name="T84" fmla="*/ 69 w 1308"/>
                <a:gd name="T85" fmla="*/ 419 h 1046"/>
                <a:gd name="T86" fmla="*/ 121 w 1308"/>
                <a:gd name="T87" fmla="*/ 378 h 1046"/>
                <a:gd name="T88" fmla="*/ 189 w 1308"/>
                <a:gd name="T89" fmla="*/ 359 h 1046"/>
                <a:gd name="T90" fmla="*/ 350 w 1308"/>
                <a:gd name="T91" fmla="*/ 297 h 1046"/>
                <a:gd name="T92" fmla="*/ 274 w 1308"/>
                <a:gd name="T93" fmla="*/ 191 h 1046"/>
                <a:gd name="T94" fmla="*/ 200 w 1308"/>
                <a:gd name="T95" fmla="*/ 102 h 1046"/>
                <a:gd name="T96" fmla="*/ 293 w 1308"/>
                <a:gd name="T97" fmla="*/ 116 h 1046"/>
                <a:gd name="T98" fmla="*/ 371 w 1308"/>
                <a:gd name="T99" fmla="*/ 114 h 1046"/>
                <a:gd name="T100" fmla="*/ 409 w 1308"/>
                <a:gd name="T101" fmla="*/ 175 h 1046"/>
                <a:gd name="T102" fmla="*/ 483 w 1308"/>
                <a:gd name="T103" fmla="*/ 169 h 1046"/>
                <a:gd name="T104" fmla="*/ 543 w 1308"/>
                <a:gd name="T105" fmla="*/ 111 h 1046"/>
                <a:gd name="T106" fmla="*/ 621 w 1308"/>
                <a:gd name="T107" fmla="*/ 17 h 1046"/>
                <a:gd name="T108" fmla="*/ 682 w 1308"/>
                <a:gd name="T109" fmla="*/ 33 h 1046"/>
                <a:gd name="T110" fmla="*/ 738 w 1308"/>
                <a:gd name="T111" fmla="*/ 76 h 1046"/>
                <a:gd name="T112" fmla="*/ 815 w 1308"/>
                <a:gd name="T113" fmla="*/ 81 h 1046"/>
                <a:gd name="T114" fmla="*/ 873 w 1308"/>
                <a:gd name="T115" fmla="*/ 60 h 1046"/>
                <a:gd name="T116" fmla="*/ 924 w 1308"/>
                <a:gd name="T117" fmla="*/ 64 h 1046"/>
                <a:gd name="T118" fmla="*/ 976 w 1308"/>
                <a:gd name="T119" fmla="*/ 72 h 1046"/>
                <a:gd name="T120" fmla="*/ 1046 w 1308"/>
                <a:gd name="T121" fmla="*/ 56 h 1046"/>
                <a:gd name="T122" fmla="*/ 1079 w 1308"/>
                <a:gd name="T123" fmla="*/ 92 h 1046"/>
                <a:gd name="T124" fmla="*/ 1204 w 1308"/>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046">
                  <a:moveTo>
                    <a:pt x="1301" y="233"/>
                  </a:moveTo>
                  <a:lnTo>
                    <a:pt x="1304" y="238"/>
                  </a:lnTo>
                  <a:lnTo>
                    <a:pt x="1304" y="240"/>
                  </a:lnTo>
                  <a:lnTo>
                    <a:pt x="1305" y="241"/>
                  </a:lnTo>
                  <a:lnTo>
                    <a:pt x="1305" y="242"/>
                  </a:lnTo>
                  <a:lnTo>
                    <a:pt x="1305" y="243"/>
                  </a:lnTo>
                  <a:lnTo>
                    <a:pt x="1306" y="245"/>
                  </a:lnTo>
                  <a:lnTo>
                    <a:pt x="1308" y="249"/>
                  </a:lnTo>
                  <a:lnTo>
                    <a:pt x="1306" y="250"/>
                  </a:lnTo>
                  <a:lnTo>
                    <a:pt x="1305" y="250"/>
                  </a:lnTo>
                  <a:lnTo>
                    <a:pt x="1304" y="250"/>
                  </a:lnTo>
                  <a:lnTo>
                    <a:pt x="1299" y="251"/>
                  </a:lnTo>
                  <a:lnTo>
                    <a:pt x="1295" y="253"/>
                  </a:lnTo>
                  <a:lnTo>
                    <a:pt x="1292" y="253"/>
                  </a:lnTo>
                  <a:lnTo>
                    <a:pt x="1291" y="253"/>
                  </a:lnTo>
                  <a:lnTo>
                    <a:pt x="1289" y="253"/>
                  </a:lnTo>
                  <a:lnTo>
                    <a:pt x="1288" y="253"/>
                  </a:lnTo>
                  <a:lnTo>
                    <a:pt x="1287" y="253"/>
                  </a:lnTo>
                  <a:lnTo>
                    <a:pt x="1285" y="251"/>
                  </a:lnTo>
                  <a:lnTo>
                    <a:pt x="1284" y="251"/>
                  </a:lnTo>
                  <a:lnTo>
                    <a:pt x="1283" y="251"/>
                  </a:lnTo>
                  <a:lnTo>
                    <a:pt x="1282" y="251"/>
                  </a:lnTo>
                  <a:lnTo>
                    <a:pt x="1280" y="253"/>
                  </a:lnTo>
                  <a:lnTo>
                    <a:pt x="1278" y="254"/>
                  </a:lnTo>
                  <a:lnTo>
                    <a:pt x="1276" y="254"/>
                  </a:lnTo>
                  <a:lnTo>
                    <a:pt x="1275" y="255"/>
                  </a:lnTo>
                  <a:lnTo>
                    <a:pt x="1272" y="257"/>
                  </a:lnTo>
                  <a:lnTo>
                    <a:pt x="1271" y="257"/>
                  </a:lnTo>
                  <a:lnTo>
                    <a:pt x="1270" y="258"/>
                  </a:lnTo>
                  <a:lnTo>
                    <a:pt x="1270" y="260"/>
                  </a:lnTo>
                  <a:lnTo>
                    <a:pt x="1267" y="264"/>
                  </a:lnTo>
                  <a:lnTo>
                    <a:pt x="1267" y="266"/>
                  </a:lnTo>
                  <a:lnTo>
                    <a:pt x="1265" y="270"/>
                  </a:lnTo>
                  <a:lnTo>
                    <a:pt x="1263" y="272"/>
                  </a:lnTo>
                  <a:lnTo>
                    <a:pt x="1262" y="274"/>
                  </a:lnTo>
                  <a:lnTo>
                    <a:pt x="1261" y="275"/>
                  </a:lnTo>
                  <a:lnTo>
                    <a:pt x="1261" y="276"/>
                  </a:lnTo>
                  <a:lnTo>
                    <a:pt x="1259" y="277"/>
                  </a:lnTo>
                  <a:lnTo>
                    <a:pt x="1258" y="279"/>
                  </a:lnTo>
                  <a:lnTo>
                    <a:pt x="1258" y="281"/>
                  </a:lnTo>
                  <a:lnTo>
                    <a:pt x="1253" y="287"/>
                  </a:lnTo>
                  <a:lnTo>
                    <a:pt x="1251" y="287"/>
                  </a:lnTo>
                  <a:lnTo>
                    <a:pt x="1250" y="287"/>
                  </a:lnTo>
                  <a:lnTo>
                    <a:pt x="1249" y="287"/>
                  </a:lnTo>
                  <a:lnTo>
                    <a:pt x="1248" y="287"/>
                  </a:lnTo>
                  <a:lnTo>
                    <a:pt x="1244" y="288"/>
                  </a:lnTo>
                  <a:lnTo>
                    <a:pt x="1240" y="291"/>
                  </a:lnTo>
                  <a:lnTo>
                    <a:pt x="1238" y="292"/>
                  </a:lnTo>
                  <a:lnTo>
                    <a:pt x="1234" y="294"/>
                  </a:lnTo>
                  <a:lnTo>
                    <a:pt x="1227" y="298"/>
                  </a:lnTo>
                  <a:lnTo>
                    <a:pt x="1223" y="300"/>
                  </a:lnTo>
                  <a:lnTo>
                    <a:pt x="1221" y="301"/>
                  </a:lnTo>
                  <a:lnTo>
                    <a:pt x="1220" y="301"/>
                  </a:lnTo>
                  <a:lnTo>
                    <a:pt x="1217" y="301"/>
                  </a:lnTo>
                  <a:lnTo>
                    <a:pt x="1216" y="301"/>
                  </a:lnTo>
                  <a:lnTo>
                    <a:pt x="1215" y="301"/>
                  </a:lnTo>
                  <a:lnTo>
                    <a:pt x="1212" y="302"/>
                  </a:lnTo>
                  <a:lnTo>
                    <a:pt x="1210" y="302"/>
                  </a:lnTo>
                  <a:lnTo>
                    <a:pt x="1208" y="302"/>
                  </a:lnTo>
                  <a:lnTo>
                    <a:pt x="1207" y="302"/>
                  </a:lnTo>
                  <a:lnTo>
                    <a:pt x="1200" y="304"/>
                  </a:lnTo>
                  <a:lnTo>
                    <a:pt x="1198" y="304"/>
                  </a:lnTo>
                  <a:lnTo>
                    <a:pt x="1198" y="305"/>
                  </a:lnTo>
                  <a:lnTo>
                    <a:pt x="1196" y="306"/>
                  </a:lnTo>
                  <a:lnTo>
                    <a:pt x="1196" y="308"/>
                  </a:lnTo>
                  <a:lnTo>
                    <a:pt x="1195" y="308"/>
                  </a:lnTo>
                  <a:lnTo>
                    <a:pt x="1195" y="309"/>
                  </a:lnTo>
                  <a:lnTo>
                    <a:pt x="1190" y="309"/>
                  </a:lnTo>
                  <a:lnTo>
                    <a:pt x="1189" y="309"/>
                  </a:lnTo>
                  <a:lnTo>
                    <a:pt x="1187" y="309"/>
                  </a:lnTo>
                  <a:lnTo>
                    <a:pt x="1186" y="310"/>
                  </a:lnTo>
                  <a:lnTo>
                    <a:pt x="1185" y="312"/>
                  </a:lnTo>
                  <a:lnTo>
                    <a:pt x="1182" y="313"/>
                  </a:lnTo>
                  <a:lnTo>
                    <a:pt x="1181" y="314"/>
                  </a:lnTo>
                  <a:lnTo>
                    <a:pt x="1179" y="315"/>
                  </a:lnTo>
                  <a:lnTo>
                    <a:pt x="1178" y="315"/>
                  </a:lnTo>
                  <a:lnTo>
                    <a:pt x="1178" y="317"/>
                  </a:lnTo>
                  <a:lnTo>
                    <a:pt x="1177" y="317"/>
                  </a:lnTo>
                  <a:lnTo>
                    <a:pt x="1175" y="318"/>
                  </a:lnTo>
                  <a:lnTo>
                    <a:pt x="1174" y="319"/>
                  </a:lnTo>
                  <a:lnTo>
                    <a:pt x="1172" y="321"/>
                  </a:lnTo>
                  <a:lnTo>
                    <a:pt x="1170" y="322"/>
                  </a:lnTo>
                  <a:lnTo>
                    <a:pt x="1169" y="322"/>
                  </a:lnTo>
                  <a:lnTo>
                    <a:pt x="1166" y="323"/>
                  </a:lnTo>
                  <a:lnTo>
                    <a:pt x="1164" y="325"/>
                  </a:lnTo>
                  <a:lnTo>
                    <a:pt x="1162" y="325"/>
                  </a:lnTo>
                  <a:lnTo>
                    <a:pt x="1161" y="325"/>
                  </a:lnTo>
                  <a:lnTo>
                    <a:pt x="1160" y="326"/>
                  </a:lnTo>
                  <a:lnTo>
                    <a:pt x="1156" y="326"/>
                  </a:lnTo>
                  <a:lnTo>
                    <a:pt x="1152" y="330"/>
                  </a:lnTo>
                  <a:lnTo>
                    <a:pt x="1151" y="331"/>
                  </a:lnTo>
                  <a:lnTo>
                    <a:pt x="1149" y="331"/>
                  </a:lnTo>
                  <a:lnTo>
                    <a:pt x="1144" y="330"/>
                  </a:lnTo>
                  <a:lnTo>
                    <a:pt x="1141" y="330"/>
                  </a:lnTo>
                  <a:lnTo>
                    <a:pt x="1140" y="330"/>
                  </a:lnTo>
                  <a:lnTo>
                    <a:pt x="1139" y="329"/>
                  </a:lnTo>
                  <a:lnTo>
                    <a:pt x="1136" y="329"/>
                  </a:lnTo>
                  <a:lnTo>
                    <a:pt x="1132" y="329"/>
                  </a:lnTo>
                  <a:lnTo>
                    <a:pt x="1127" y="329"/>
                  </a:lnTo>
                  <a:lnTo>
                    <a:pt x="1126" y="329"/>
                  </a:lnTo>
                  <a:lnTo>
                    <a:pt x="1124" y="329"/>
                  </a:lnTo>
                  <a:lnTo>
                    <a:pt x="1120" y="329"/>
                  </a:lnTo>
                  <a:lnTo>
                    <a:pt x="1114" y="329"/>
                  </a:lnTo>
                  <a:lnTo>
                    <a:pt x="1113" y="327"/>
                  </a:lnTo>
                  <a:lnTo>
                    <a:pt x="1109" y="326"/>
                  </a:lnTo>
                  <a:lnTo>
                    <a:pt x="1107" y="326"/>
                  </a:lnTo>
                  <a:lnTo>
                    <a:pt x="1105" y="327"/>
                  </a:lnTo>
                  <a:lnTo>
                    <a:pt x="1102" y="329"/>
                  </a:lnTo>
                  <a:lnTo>
                    <a:pt x="1099" y="330"/>
                  </a:lnTo>
                  <a:lnTo>
                    <a:pt x="1097" y="331"/>
                  </a:lnTo>
                  <a:lnTo>
                    <a:pt x="1096" y="331"/>
                  </a:lnTo>
                  <a:lnTo>
                    <a:pt x="1096" y="332"/>
                  </a:lnTo>
                  <a:lnTo>
                    <a:pt x="1096" y="334"/>
                  </a:lnTo>
                  <a:lnTo>
                    <a:pt x="1096" y="336"/>
                  </a:lnTo>
                  <a:lnTo>
                    <a:pt x="1094" y="335"/>
                  </a:lnTo>
                  <a:lnTo>
                    <a:pt x="1094" y="336"/>
                  </a:lnTo>
                  <a:lnTo>
                    <a:pt x="1093" y="338"/>
                  </a:lnTo>
                  <a:lnTo>
                    <a:pt x="1093" y="339"/>
                  </a:lnTo>
                  <a:lnTo>
                    <a:pt x="1092" y="339"/>
                  </a:lnTo>
                  <a:lnTo>
                    <a:pt x="1090" y="339"/>
                  </a:lnTo>
                  <a:lnTo>
                    <a:pt x="1090" y="340"/>
                  </a:lnTo>
                  <a:lnTo>
                    <a:pt x="1089" y="340"/>
                  </a:lnTo>
                  <a:lnTo>
                    <a:pt x="1088" y="340"/>
                  </a:lnTo>
                  <a:lnTo>
                    <a:pt x="1088" y="342"/>
                  </a:lnTo>
                  <a:lnTo>
                    <a:pt x="1086" y="342"/>
                  </a:lnTo>
                  <a:lnTo>
                    <a:pt x="1086" y="343"/>
                  </a:lnTo>
                  <a:lnTo>
                    <a:pt x="1085" y="343"/>
                  </a:lnTo>
                  <a:lnTo>
                    <a:pt x="1084" y="343"/>
                  </a:lnTo>
                  <a:lnTo>
                    <a:pt x="1082" y="343"/>
                  </a:lnTo>
                  <a:lnTo>
                    <a:pt x="1082" y="344"/>
                  </a:lnTo>
                  <a:lnTo>
                    <a:pt x="1081" y="344"/>
                  </a:lnTo>
                  <a:lnTo>
                    <a:pt x="1081" y="346"/>
                  </a:lnTo>
                  <a:lnTo>
                    <a:pt x="1081" y="347"/>
                  </a:lnTo>
                  <a:lnTo>
                    <a:pt x="1080" y="348"/>
                  </a:lnTo>
                  <a:lnTo>
                    <a:pt x="1080" y="349"/>
                  </a:lnTo>
                  <a:lnTo>
                    <a:pt x="1079" y="349"/>
                  </a:lnTo>
                  <a:lnTo>
                    <a:pt x="1079" y="351"/>
                  </a:lnTo>
                  <a:lnTo>
                    <a:pt x="1077" y="352"/>
                  </a:lnTo>
                  <a:lnTo>
                    <a:pt x="1077" y="353"/>
                  </a:lnTo>
                  <a:lnTo>
                    <a:pt x="1077" y="355"/>
                  </a:lnTo>
                  <a:lnTo>
                    <a:pt x="1076" y="355"/>
                  </a:lnTo>
                  <a:lnTo>
                    <a:pt x="1076" y="356"/>
                  </a:lnTo>
                  <a:lnTo>
                    <a:pt x="1075" y="356"/>
                  </a:lnTo>
                  <a:lnTo>
                    <a:pt x="1075" y="357"/>
                  </a:lnTo>
                  <a:lnTo>
                    <a:pt x="1073" y="357"/>
                  </a:lnTo>
                  <a:lnTo>
                    <a:pt x="1073" y="359"/>
                  </a:lnTo>
                  <a:lnTo>
                    <a:pt x="1073" y="357"/>
                  </a:lnTo>
                  <a:lnTo>
                    <a:pt x="1073" y="359"/>
                  </a:lnTo>
                  <a:lnTo>
                    <a:pt x="1072" y="359"/>
                  </a:lnTo>
                  <a:lnTo>
                    <a:pt x="1071" y="359"/>
                  </a:lnTo>
                  <a:lnTo>
                    <a:pt x="1069" y="359"/>
                  </a:lnTo>
                  <a:lnTo>
                    <a:pt x="1068" y="359"/>
                  </a:lnTo>
                  <a:lnTo>
                    <a:pt x="1067" y="359"/>
                  </a:lnTo>
                  <a:lnTo>
                    <a:pt x="1065" y="359"/>
                  </a:lnTo>
                  <a:lnTo>
                    <a:pt x="1065" y="357"/>
                  </a:lnTo>
                  <a:lnTo>
                    <a:pt x="1064" y="357"/>
                  </a:lnTo>
                  <a:lnTo>
                    <a:pt x="1064" y="359"/>
                  </a:lnTo>
                  <a:lnTo>
                    <a:pt x="1063" y="359"/>
                  </a:lnTo>
                  <a:lnTo>
                    <a:pt x="1062" y="359"/>
                  </a:lnTo>
                  <a:lnTo>
                    <a:pt x="1060" y="359"/>
                  </a:lnTo>
                  <a:lnTo>
                    <a:pt x="1060" y="357"/>
                  </a:lnTo>
                  <a:lnTo>
                    <a:pt x="1059" y="357"/>
                  </a:lnTo>
                  <a:lnTo>
                    <a:pt x="1058" y="357"/>
                  </a:lnTo>
                  <a:lnTo>
                    <a:pt x="1058" y="359"/>
                  </a:lnTo>
                  <a:lnTo>
                    <a:pt x="1056" y="359"/>
                  </a:lnTo>
                  <a:lnTo>
                    <a:pt x="1055" y="359"/>
                  </a:lnTo>
                  <a:lnTo>
                    <a:pt x="1055" y="360"/>
                  </a:lnTo>
                  <a:lnTo>
                    <a:pt x="1054" y="360"/>
                  </a:lnTo>
                  <a:lnTo>
                    <a:pt x="1052" y="360"/>
                  </a:lnTo>
                  <a:lnTo>
                    <a:pt x="1051" y="360"/>
                  </a:lnTo>
                  <a:lnTo>
                    <a:pt x="1051" y="361"/>
                  </a:lnTo>
                  <a:lnTo>
                    <a:pt x="1050" y="361"/>
                  </a:lnTo>
                  <a:lnTo>
                    <a:pt x="1050" y="363"/>
                  </a:lnTo>
                  <a:lnTo>
                    <a:pt x="1048" y="363"/>
                  </a:lnTo>
                  <a:lnTo>
                    <a:pt x="1048" y="364"/>
                  </a:lnTo>
                  <a:lnTo>
                    <a:pt x="1048" y="365"/>
                  </a:lnTo>
                  <a:lnTo>
                    <a:pt x="1048" y="366"/>
                  </a:lnTo>
                  <a:lnTo>
                    <a:pt x="1048" y="368"/>
                  </a:lnTo>
                  <a:lnTo>
                    <a:pt x="1048" y="369"/>
                  </a:lnTo>
                  <a:lnTo>
                    <a:pt x="1050" y="374"/>
                  </a:lnTo>
                  <a:lnTo>
                    <a:pt x="1048" y="376"/>
                  </a:lnTo>
                  <a:lnTo>
                    <a:pt x="1047" y="377"/>
                  </a:lnTo>
                  <a:lnTo>
                    <a:pt x="1047" y="378"/>
                  </a:lnTo>
                  <a:lnTo>
                    <a:pt x="1047" y="380"/>
                  </a:lnTo>
                  <a:lnTo>
                    <a:pt x="1047" y="381"/>
                  </a:lnTo>
                  <a:lnTo>
                    <a:pt x="1046" y="382"/>
                  </a:lnTo>
                  <a:lnTo>
                    <a:pt x="1046" y="384"/>
                  </a:lnTo>
                  <a:lnTo>
                    <a:pt x="1044" y="385"/>
                  </a:lnTo>
                  <a:lnTo>
                    <a:pt x="1044" y="386"/>
                  </a:lnTo>
                  <a:lnTo>
                    <a:pt x="1043" y="386"/>
                  </a:lnTo>
                  <a:lnTo>
                    <a:pt x="1043" y="387"/>
                  </a:lnTo>
                  <a:lnTo>
                    <a:pt x="1042" y="387"/>
                  </a:lnTo>
                  <a:lnTo>
                    <a:pt x="1042" y="389"/>
                  </a:lnTo>
                  <a:lnTo>
                    <a:pt x="1041" y="389"/>
                  </a:lnTo>
                  <a:lnTo>
                    <a:pt x="1039" y="389"/>
                  </a:lnTo>
                  <a:lnTo>
                    <a:pt x="1038" y="389"/>
                  </a:lnTo>
                  <a:lnTo>
                    <a:pt x="1037" y="387"/>
                  </a:lnTo>
                  <a:lnTo>
                    <a:pt x="1035" y="387"/>
                  </a:lnTo>
                  <a:lnTo>
                    <a:pt x="1035" y="389"/>
                  </a:lnTo>
                  <a:lnTo>
                    <a:pt x="1034" y="390"/>
                  </a:lnTo>
                  <a:lnTo>
                    <a:pt x="1033" y="390"/>
                  </a:lnTo>
                  <a:lnTo>
                    <a:pt x="1031" y="391"/>
                  </a:lnTo>
                  <a:lnTo>
                    <a:pt x="1030" y="391"/>
                  </a:lnTo>
                  <a:lnTo>
                    <a:pt x="1029" y="391"/>
                  </a:lnTo>
                  <a:lnTo>
                    <a:pt x="1029" y="393"/>
                  </a:lnTo>
                  <a:lnTo>
                    <a:pt x="1027" y="393"/>
                  </a:lnTo>
                  <a:lnTo>
                    <a:pt x="1026" y="393"/>
                  </a:lnTo>
                  <a:lnTo>
                    <a:pt x="1025" y="393"/>
                  </a:lnTo>
                  <a:lnTo>
                    <a:pt x="1025" y="394"/>
                  </a:lnTo>
                  <a:lnTo>
                    <a:pt x="1024" y="395"/>
                  </a:lnTo>
                  <a:lnTo>
                    <a:pt x="1022" y="397"/>
                  </a:lnTo>
                  <a:lnTo>
                    <a:pt x="1021" y="398"/>
                  </a:lnTo>
                  <a:lnTo>
                    <a:pt x="1020" y="398"/>
                  </a:lnTo>
                  <a:lnTo>
                    <a:pt x="1018" y="398"/>
                  </a:lnTo>
                  <a:lnTo>
                    <a:pt x="1017" y="398"/>
                  </a:lnTo>
                  <a:lnTo>
                    <a:pt x="1016" y="399"/>
                  </a:lnTo>
                  <a:lnTo>
                    <a:pt x="1014" y="399"/>
                  </a:lnTo>
                  <a:lnTo>
                    <a:pt x="1013" y="399"/>
                  </a:lnTo>
                  <a:lnTo>
                    <a:pt x="1012" y="399"/>
                  </a:lnTo>
                  <a:lnTo>
                    <a:pt x="1010" y="399"/>
                  </a:lnTo>
                  <a:lnTo>
                    <a:pt x="1010" y="401"/>
                  </a:lnTo>
                  <a:lnTo>
                    <a:pt x="1009" y="402"/>
                  </a:lnTo>
                  <a:lnTo>
                    <a:pt x="1008" y="403"/>
                  </a:lnTo>
                  <a:lnTo>
                    <a:pt x="1006" y="403"/>
                  </a:lnTo>
                  <a:lnTo>
                    <a:pt x="1006" y="404"/>
                  </a:lnTo>
                  <a:lnTo>
                    <a:pt x="1005" y="404"/>
                  </a:lnTo>
                  <a:lnTo>
                    <a:pt x="1005" y="406"/>
                  </a:lnTo>
                  <a:lnTo>
                    <a:pt x="1004" y="406"/>
                  </a:lnTo>
                  <a:lnTo>
                    <a:pt x="1004" y="407"/>
                  </a:lnTo>
                  <a:lnTo>
                    <a:pt x="1004" y="408"/>
                  </a:lnTo>
                  <a:lnTo>
                    <a:pt x="1003" y="408"/>
                  </a:lnTo>
                  <a:lnTo>
                    <a:pt x="1003" y="410"/>
                  </a:lnTo>
                  <a:lnTo>
                    <a:pt x="1003" y="411"/>
                  </a:lnTo>
                  <a:lnTo>
                    <a:pt x="1003" y="412"/>
                  </a:lnTo>
                  <a:lnTo>
                    <a:pt x="1001" y="412"/>
                  </a:lnTo>
                  <a:lnTo>
                    <a:pt x="1003" y="412"/>
                  </a:lnTo>
                  <a:lnTo>
                    <a:pt x="1001" y="412"/>
                  </a:lnTo>
                  <a:lnTo>
                    <a:pt x="1001" y="414"/>
                  </a:lnTo>
                  <a:lnTo>
                    <a:pt x="1003" y="415"/>
                  </a:lnTo>
                  <a:lnTo>
                    <a:pt x="1003" y="416"/>
                  </a:lnTo>
                  <a:lnTo>
                    <a:pt x="1003" y="419"/>
                  </a:lnTo>
                  <a:lnTo>
                    <a:pt x="1003" y="420"/>
                  </a:lnTo>
                  <a:lnTo>
                    <a:pt x="1001" y="420"/>
                  </a:lnTo>
                  <a:lnTo>
                    <a:pt x="1001" y="421"/>
                  </a:lnTo>
                  <a:lnTo>
                    <a:pt x="1003" y="421"/>
                  </a:lnTo>
                  <a:lnTo>
                    <a:pt x="1003" y="423"/>
                  </a:lnTo>
                  <a:lnTo>
                    <a:pt x="1003" y="424"/>
                  </a:lnTo>
                  <a:lnTo>
                    <a:pt x="1003" y="423"/>
                  </a:lnTo>
                  <a:lnTo>
                    <a:pt x="1001" y="423"/>
                  </a:lnTo>
                  <a:lnTo>
                    <a:pt x="1001" y="424"/>
                  </a:lnTo>
                  <a:lnTo>
                    <a:pt x="1001" y="425"/>
                  </a:lnTo>
                  <a:lnTo>
                    <a:pt x="1003" y="425"/>
                  </a:lnTo>
                  <a:lnTo>
                    <a:pt x="1004" y="425"/>
                  </a:lnTo>
                  <a:lnTo>
                    <a:pt x="1004" y="427"/>
                  </a:lnTo>
                  <a:lnTo>
                    <a:pt x="1003" y="428"/>
                  </a:lnTo>
                  <a:lnTo>
                    <a:pt x="1003" y="429"/>
                  </a:lnTo>
                  <a:lnTo>
                    <a:pt x="1003" y="433"/>
                  </a:lnTo>
                  <a:lnTo>
                    <a:pt x="1003" y="436"/>
                  </a:lnTo>
                  <a:lnTo>
                    <a:pt x="1003" y="441"/>
                  </a:lnTo>
                  <a:lnTo>
                    <a:pt x="1003" y="448"/>
                  </a:lnTo>
                  <a:lnTo>
                    <a:pt x="1003" y="449"/>
                  </a:lnTo>
                  <a:lnTo>
                    <a:pt x="1003" y="450"/>
                  </a:lnTo>
                  <a:lnTo>
                    <a:pt x="1003" y="452"/>
                  </a:lnTo>
                  <a:lnTo>
                    <a:pt x="1003" y="453"/>
                  </a:lnTo>
                  <a:lnTo>
                    <a:pt x="1003" y="454"/>
                  </a:lnTo>
                  <a:lnTo>
                    <a:pt x="1003" y="456"/>
                  </a:lnTo>
                  <a:lnTo>
                    <a:pt x="1003" y="457"/>
                  </a:lnTo>
                  <a:lnTo>
                    <a:pt x="1003" y="458"/>
                  </a:lnTo>
                  <a:lnTo>
                    <a:pt x="1001" y="458"/>
                  </a:lnTo>
                  <a:lnTo>
                    <a:pt x="1003" y="458"/>
                  </a:lnTo>
                  <a:lnTo>
                    <a:pt x="1003" y="459"/>
                  </a:lnTo>
                  <a:lnTo>
                    <a:pt x="1003" y="461"/>
                  </a:lnTo>
                  <a:lnTo>
                    <a:pt x="1001" y="461"/>
                  </a:lnTo>
                  <a:lnTo>
                    <a:pt x="1000" y="461"/>
                  </a:lnTo>
                  <a:lnTo>
                    <a:pt x="1000" y="462"/>
                  </a:lnTo>
                  <a:lnTo>
                    <a:pt x="999" y="462"/>
                  </a:lnTo>
                  <a:lnTo>
                    <a:pt x="999" y="463"/>
                  </a:lnTo>
                  <a:lnTo>
                    <a:pt x="999" y="465"/>
                  </a:lnTo>
                  <a:lnTo>
                    <a:pt x="997" y="465"/>
                  </a:lnTo>
                  <a:lnTo>
                    <a:pt x="997" y="466"/>
                  </a:lnTo>
                  <a:lnTo>
                    <a:pt x="997" y="465"/>
                  </a:lnTo>
                  <a:lnTo>
                    <a:pt x="996" y="465"/>
                  </a:lnTo>
                  <a:lnTo>
                    <a:pt x="996" y="466"/>
                  </a:lnTo>
                  <a:lnTo>
                    <a:pt x="996" y="467"/>
                  </a:lnTo>
                  <a:lnTo>
                    <a:pt x="996" y="469"/>
                  </a:lnTo>
                  <a:lnTo>
                    <a:pt x="995" y="469"/>
                  </a:lnTo>
                  <a:lnTo>
                    <a:pt x="995" y="470"/>
                  </a:lnTo>
                  <a:lnTo>
                    <a:pt x="995" y="471"/>
                  </a:lnTo>
                  <a:lnTo>
                    <a:pt x="993" y="471"/>
                  </a:lnTo>
                  <a:lnTo>
                    <a:pt x="993" y="473"/>
                  </a:lnTo>
                  <a:lnTo>
                    <a:pt x="992" y="473"/>
                  </a:lnTo>
                  <a:lnTo>
                    <a:pt x="992" y="474"/>
                  </a:lnTo>
                  <a:lnTo>
                    <a:pt x="992" y="475"/>
                  </a:lnTo>
                  <a:lnTo>
                    <a:pt x="991" y="475"/>
                  </a:lnTo>
                  <a:lnTo>
                    <a:pt x="991" y="476"/>
                  </a:lnTo>
                  <a:lnTo>
                    <a:pt x="989" y="476"/>
                  </a:lnTo>
                  <a:lnTo>
                    <a:pt x="989" y="478"/>
                  </a:lnTo>
                  <a:lnTo>
                    <a:pt x="989" y="479"/>
                  </a:lnTo>
                  <a:lnTo>
                    <a:pt x="989" y="480"/>
                  </a:lnTo>
                  <a:lnTo>
                    <a:pt x="988" y="480"/>
                  </a:lnTo>
                  <a:lnTo>
                    <a:pt x="988" y="482"/>
                  </a:lnTo>
                  <a:lnTo>
                    <a:pt x="987" y="483"/>
                  </a:lnTo>
                  <a:lnTo>
                    <a:pt x="987" y="484"/>
                  </a:lnTo>
                  <a:lnTo>
                    <a:pt x="987" y="486"/>
                  </a:lnTo>
                  <a:lnTo>
                    <a:pt x="986" y="486"/>
                  </a:lnTo>
                  <a:lnTo>
                    <a:pt x="984" y="487"/>
                  </a:lnTo>
                  <a:lnTo>
                    <a:pt x="984" y="488"/>
                  </a:lnTo>
                  <a:lnTo>
                    <a:pt x="984" y="490"/>
                  </a:lnTo>
                  <a:lnTo>
                    <a:pt x="984" y="491"/>
                  </a:lnTo>
                  <a:lnTo>
                    <a:pt x="983" y="491"/>
                  </a:lnTo>
                  <a:lnTo>
                    <a:pt x="983" y="492"/>
                  </a:lnTo>
                  <a:lnTo>
                    <a:pt x="982" y="492"/>
                  </a:lnTo>
                  <a:lnTo>
                    <a:pt x="980" y="493"/>
                  </a:lnTo>
                  <a:lnTo>
                    <a:pt x="979" y="493"/>
                  </a:lnTo>
                  <a:lnTo>
                    <a:pt x="979" y="492"/>
                  </a:lnTo>
                  <a:lnTo>
                    <a:pt x="978" y="492"/>
                  </a:lnTo>
                  <a:lnTo>
                    <a:pt x="978" y="493"/>
                  </a:lnTo>
                  <a:lnTo>
                    <a:pt x="976" y="493"/>
                  </a:lnTo>
                  <a:lnTo>
                    <a:pt x="978" y="493"/>
                  </a:lnTo>
                  <a:lnTo>
                    <a:pt x="976" y="493"/>
                  </a:lnTo>
                  <a:lnTo>
                    <a:pt x="975" y="493"/>
                  </a:lnTo>
                  <a:lnTo>
                    <a:pt x="974" y="493"/>
                  </a:lnTo>
                  <a:lnTo>
                    <a:pt x="972" y="493"/>
                  </a:lnTo>
                  <a:lnTo>
                    <a:pt x="971" y="493"/>
                  </a:lnTo>
                  <a:lnTo>
                    <a:pt x="971" y="492"/>
                  </a:lnTo>
                  <a:lnTo>
                    <a:pt x="970" y="492"/>
                  </a:lnTo>
                  <a:lnTo>
                    <a:pt x="969" y="492"/>
                  </a:lnTo>
                  <a:lnTo>
                    <a:pt x="967" y="492"/>
                  </a:lnTo>
                  <a:lnTo>
                    <a:pt x="966" y="493"/>
                  </a:lnTo>
                  <a:lnTo>
                    <a:pt x="965" y="493"/>
                  </a:lnTo>
                  <a:lnTo>
                    <a:pt x="963" y="493"/>
                  </a:lnTo>
                  <a:lnTo>
                    <a:pt x="963" y="492"/>
                  </a:lnTo>
                  <a:lnTo>
                    <a:pt x="962" y="492"/>
                  </a:lnTo>
                  <a:lnTo>
                    <a:pt x="961" y="492"/>
                  </a:lnTo>
                  <a:lnTo>
                    <a:pt x="959" y="492"/>
                  </a:lnTo>
                  <a:lnTo>
                    <a:pt x="958" y="492"/>
                  </a:lnTo>
                  <a:lnTo>
                    <a:pt x="958" y="491"/>
                  </a:lnTo>
                  <a:lnTo>
                    <a:pt x="957" y="491"/>
                  </a:lnTo>
                  <a:lnTo>
                    <a:pt x="957" y="492"/>
                  </a:lnTo>
                  <a:lnTo>
                    <a:pt x="955" y="492"/>
                  </a:lnTo>
                  <a:lnTo>
                    <a:pt x="954" y="493"/>
                  </a:lnTo>
                  <a:lnTo>
                    <a:pt x="955" y="493"/>
                  </a:lnTo>
                  <a:lnTo>
                    <a:pt x="954" y="493"/>
                  </a:lnTo>
                  <a:lnTo>
                    <a:pt x="954" y="495"/>
                  </a:lnTo>
                  <a:lnTo>
                    <a:pt x="953" y="496"/>
                  </a:lnTo>
                  <a:lnTo>
                    <a:pt x="953" y="497"/>
                  </a:lnTo>
                  <a:lnTo>
                    <a:pt x="951" y="497"/>
                  </a:lnTo>
                  <a:lnTo>
                    <a:pt x="951" y="499"/>
                  </a:lnTo>
                  <a:lnTo>
                    <a:pt x="950" y="499"/>
                  </a:lnTo>
                  <a:lnTo>
                    <a:pt x="950" y="500"/>
                  </a:lnTo>
                  <a:lnTo>
                    <a:pt x="949" y="499"/>
                  </a:lnTo>
                  <a:lnTo>
                    <a:pt x="949" y="500"/>
                  </a:lnTo>
                  <a:lnTo>
                    <a:pt x="948" y="500"/>
                  </a:lnTo>
                  <a:lnTo>
                    <a:pt x="946" y="500"/>
                  </a:lnTo>
                  <a:lnTo>
                    <a:pt x="945" y="500"/>
                  </a:lnTo>
                  <a:lnTo>
                    <a:pt x="945" y="499"/>
                  </a:lnTo>
                  <a:lnTo>
                    <a:pt x="944" y="499"/>
                  </a:lnTo>
                  <a:lnTo>
                    <a:pt x="942" y="499"/>
                  </a:lnTo>
                  <a:lnTo>
                    <a:pt x="941" y="499"/>
                  </a:lnTo>
                  <a:lnTo>
                    <a:pt x="941" y="497"/>
                  </a:lnTo>
                  <a:lnTo>
                    <a:pt x="940" y="497"/>
                  </a:lnTo>
                  <a:lnTo>
                    <a:pt x="940" y="499"/>
                  </a:lnTo>
                  <a:lnTo>
                    <a:pt x="938" y="499"/>
                  </a:lnTo>
                  <a:lnTo>
                    <a:pt x="938" y="497"/>
                  </a:lnTo>
                  <a:lnTo>
                    <a:pt x="937" y="497"/>
                  </a:lnTo>
                  <a:lnTo>
                    <a:pt x="937" y="499"/>
                  </a:lnTo>
                  <a:lnTo>
                    <a:pt x="936" y="499"/>
                  </a:lnTo>
                  <a:lnTo>
                    <a:pt x="934" y="499"/>
                  </a:lnTo>
                  <a:lnTo>
                    <a:pt x="933" y="499"/>
                  </a:lnTo>
                  <a:lnTo>
                    <a:pt x="932" y="499"/>
                  </a:lnTo>
                  <a:lnTo>
                    <a:pt x="931" y="499"/>
                  </a:lnTo>
                  <a:lnTo>
                    <a:pt x="931" y="500"/>
                  </a:lnTo>
                  <a:lnTo>
                    <a:pt x="929" y="500"/>
                  </a:lnTo>
                  <a:lnTo>
                    <a:pt x="928" y="500"/>
                  </a:lnTo>
                  <a:lnTo>
                    <a:pt x="927" y="500"/>
                  </a:lnTo>
                  <a:lnTo>
                    <a:pt x="927" y="499"/>
                  </a:lnTo>
                  <a:lnTo>
                    <a:pt x="925" y="499"/>
                  </a:lnTo>
                  <a:lnTo>
                    <a:pt x="924" y="499"/>
                  </a:lnTo>
                  <a:lnTo>
                    <a:pt x="924" y="497"/>
                  </a:lnTo>
                  <a:lnTo>
                    <a:pt x="924" y="499"/>
                  </a:lnTo>
                  <a:lnTo>
                    <a:pt x="924" y="497"/>
                  </a:lnTo>
                  <a:lnTo>
                    <a:pt x="923" y="499"/>
                  </a:lnTo>
                  <a:lnTo>
                    <a:pt x="923" y="500"/>
                  </a:lnTo>
                  <a:lnTo>
                    <a:pt x="924" y="500"/>
                  </a:lnTo>
                  <a:lnTo>
                    <a:pt x="924" y="501"/>
                  </a:lnTo>
                  <a:lnTo>
                    <a:pt x="923" y="501"/>
                  </a:lnTo>
                  <a:lnTo>
                    <a:pt x="923" y="503"/>
                  </a:lnTo>
                  <a:lnTo>
                    <a:pt x="921" y="504"/>
                  </a:lnTo>
                  <a:lnTo>
                    <a:pt x="921" y="505"/>
                  </a:lnTo>
                  <a:lnTo>
                    <a:pt x="920" y="505"/>
                  </a:lnTo>
                  <a:lnTo>
                    <a:pt x="917" y="507"/>
                  </a:lnTo>
                  <a:lnTo>
                    <a:pt x="915" y="505"/>
                  </a:lnTo>
                  <a:lnTo>
                    <a:pt x="915" y="504"/>
                  </a:lnTo>
                  <a:lnTo>
                    <a:pt x="913" y="504"/>
                  </a:lnTo>
                  <a:lnTo>
                    <a:pt x="913" y="503"/>
                  </a:lnTo>
                  <a:lnTo>
                    <a:pt x="913" y="501"/>
                  </a:lnTo>
                  <a:lnTo>
                    <a:pt x="912" y="501"/>
                  </a:lnTo>
                  <a:lnTo>
                    <a:pt x="911" y="500"/>
                  </a:lnTo>
                  <a:lnTo>
                    <a:pt x="910" y="500"/>
                  </a:lnTo>
                  <a:lnTo>
                    <a:pt x="908" y="500"/>
                  </a:lnTo>
                  <a:lnTo>
                    <a:pt x="908" y="501"/>
                  </a:lnTo>
                  <a:lnTo>
                    <a:pt x="908" y="503"/>
                  </a:lnTo>
                  <a:lnTo>
                    <a:pt x="908" y="504"/>
                  </a:lnTo>
                  <a:lnTo>
                    <a:pt x="908" y="505"/>
                  </a:lnTo>
                  <a:lnTo>
                    <a:pt x="908" y="507"/>
                  </a:lnTo>
                  <a:lnTo>
                    <a:pt x="907" y="507"/>
                  </a:lnTo>
                  <a:lnTo>
                    <a:pt x="906" y="507"/>
                  </a:lnTo>
                  <a:lnTo>
                    <a:pt x="904" y="507"/>
                  </a:lnTo>
                  <a:lnTo>
                    <a:pt x="904" y="508"/>
                  </a:lnTo>
                  <a:lnTo>
                    <a:pt x="903" y="508"/>
                  </a:lnTo>
                  <a:lnTo>
                    <a:pt x="903" y="509"/>
                  </a:lnTo>
                  <a:lnTo>
                    <a:pt x="902" y="509"/>
                  </a:lnTo>
                  <a:lnTo>
                    <a:pt x="900" y="509"/>
                  </a:lnTo>
                  <a:lnTo>
                    <a:pt x="900" y="510"/>
                  </a:lnTo>
                  <a:lnTo>
                    <a:pt x="899" y="510"/>
                  </a:lnTo>
                  <a:lnTo>
                    <a:pt x="899" y="512"/>
                  </a:lnTo>
                  <a:lnTo>
                    <a:pt x="898" y="513"/>
                  </a:lnTo>
                  <a:lnTo>
                    <a:pt x="896" y="513"/>
                  </a:lnTo>
                  <a:lnTo>
                    <a:pt x="896" y="512"/>
                  </a:lnTo>
                  <a:lnTo>
                    <a:pt x="895" y="512"/>
                  </a:lnTo>
                  <a:lnTo>
                    <a:pt x="894" y="512"/>
                  </a:lnTo>
                  <a:lnTo>
                    <a:pt x="894" y="513"/>
                  </a:lnTo>
                  <a:lnTo>
                    <a:pt x="893" y="512"/>
                  </a:lnTo>
                  <a:lnTo>
                    <a:pt x="891" y="512"/>
                  </a:lnTo>
                  <a:lnTo>
                    <a:pt x="891" y="513"/>
                  </a:lnTo>
                  <a:lnTo>
                    <a:pt x="890" y="513"/>
                  </a:lnTo>
                  <a:lnTo>
                    <a:pt x="889" y="513"/>
                  </a:lnTo>
                  <a:lnTo>
                    <a:pt x="889" y="514"/>
                  </a:lnTo>
                  <a:lnTo>
                    <a:pt x="887" y="514"/>
                  </a:lnTo>
                  <a:lnTo>
                    <a:pt x="887" y="513"/>
                  </a:lnTo>
                  <a:lnTo>
                    <a:pt x="886" y="514"/>
                  </a:lnTo>
                  <a:lnTo>
                    <a:pt x="885" y="514"/>
                  </a:lnTo>
                  <a:lnTo>
                    <a:pt x="883" y="514"/>
                  </a:lnTo>
                  <a:lnTo>
                    <a:pt x="883" y="516"/>
                  </a:lnTo>
                  <a:lnTo>
                    <a:pt x="882" y="517"/>
                  </a:lnTo>
                  <a:lnTo>
                    <a:pt x="882" y="518"/>
                  </a:lnTo>
                  <a:lnTo>
                    <a:pt x="881" y="518"/>
                  </a:lnTo>
                  <a:lnTo>
                    <a:pt x="879" y="518"/>
                  </a:lnTo>
                  <a:lnTo>
                    <a:pt x="878" y="518"/>
                  </a:lnTo>
                  <a:lnTo>
                    <a:pt x="877" y="518"/>
                  </a:lnTo>
                  <a:lnTo>
                    <a:pt x="877" y="517"/>
                  </a:lnTo>
                  <a:lnTo>
                    <a:pt x="876" y="517"/>
                  </a:lnTo>
                  <a:lnTo>
                    <a:pt x="876" y="516"/>
                  </a:lnTo>
                  <a:lnTo>
                    <a:pt x="874" y="516"/>
                  </a:lnTo>
                  <a:lnTo>
                    <a:pt x="873" y="516"/>
                  </a:lnTo>
                  <a:lnTo>
                    <a:pt x="873" y="517"/>
                  </a:lnTo>
                  <a:lnTo>
                    <a:pt x="872" y="517"/>
                  </a:lnTo>
                  <a:lnTo>
                    <a:pt x="870" y="517"/>
                  </a:lnTo>
                  <a:lnTo>
                    <a:pt x="869" y="521"/>
                  </a:lnTo>
                  <a:lnTo>
                    <a:pt x="870" y="522"/>
                  </a:lnTo>
                  <a:lnTo>
                    <a:pt x="872" y="522"/>
                  </a:lnTo>
                  <a:lnTo>
                    <a:pt x="873" y="524"/>
                  </a:lnTo>
                  <a:lnTo>
                    <a:pt x="876" y="524"/>
                  </a:lnTo>
                  <a:lnTo>
                    <a:pt x="877" y="522"/>
                  </a:lnTo>
                  <a:lnTo>
                    <a:pt x="879" y="522"/>
                  </a:lnTo>
                  <a:lnTo>
                    <a:pt x="881" y="522"/>
                  </a:lnTo>
                  <a:lnTo>
                    <a:pt x="883" y="522"/>
                  </a:lnTo>
                  <a:lnTo>
                    <a:pt x="886" y="522"/>
                  </a:lnTo>
                  <a:lnTo>
                    <a:pt x="886" y="524"/>
                  </a:lnTo>
                  <a:lnTo>
                    <a:pt x="887" y="524"/>
                  </a:lnTo>
                  <a:lnTo>
                    <a:pt x="889" y="524"/>
                  </a:lnTo>
                  <a:lnTo>
                    <a:pt x="889" y="525"/>
                  </a:lnTo>
                  <a:lnTo>
                    <a:pt x="890" y="525"/>
                  </a:lnTo>
                  <a:lnTo>
                    <a:pt x="890" y="526"/>
                  </a:lnTo>
                  <a:lnTo>
                    <a:pt x="890" y="528"/>
                  </a:lnTo>
                  <a:lnTo>
                    <a:pt x="890" y="529"/>
                  </a:lnTo>
                  <a:lnTo>
                    <a:pt x="891" y="530"/>
                  </a:lnTo>
                  <a:lnTo>
                    <a:pt x="890" y="530"/>
                  </a:lnTo>
                  <a:lnTo>
                    <a:pt x="890" y="531"/>
                  </a:lnTo>
                  <a:lnTo>
                    <a:pt x="890" y="533"/>
                  </a:lnTo>
                  <a:lnTo>
                    <a:pt x="890" y="534"/>
                  </a:lnTo>
                  <a:lnTo>
                    <a:pt x="890" y="535"/>
                  </a:lnTo>
                  <a:lnTo>
                    <a:pt x="889" y="535"/>
                  </a:lnTo>
                  <a:lnTo>
                    <a:pt x="889" y="537"/>
                  </a:lnTo>
                  <a:lnTo>
                    <a:pt x="889" y="538"/>
                  </a:lnTo>
                  <a:lnTo>
                    <a:pt x="889" y="539"/>
                  </a:lnTo>
                  <a:lnTo>
                    <a:pt x="887" y="539"/>
                  </a:lnTo>
                  <a:lnTo>
                    <a:pt x="889" y="541"/>
                  </a:lnTo>
                  <a:lnTo>
                    <a:pt x="889" y="542"/>
                  </a:lnTo>
                  <a:lnTo>
                    <a:pt x="887" y="542"/>
                  </a:lnTo>
                  <a:lnTo>
                    <a:pt x="886" y="542"/>
                  </a:lnTo>
                  <a:lnTo>
                    <a:pt x="886" y="543"/>
                  </a:lnTo>
                  <a:lnTo>
                    <a:pt x="886" y="545"/>
                  </a:lnTo>
                  <a:lnTo>
                    <a:pt x="885" y="545"/>
                  </a:lnTo>
                  <a:lnTo>
                    <a:pt x="885" y="546"/>
                  </a:lnTo>
                  <a:lnTo>
                    <a:pt x="883" y="547"/>
                  </a:lnTo>
                  <a:lnTo>
                    <a:pt x="883" y="548"/>
                  </a:lnTo>
                  <a:lnTo>
                    <a:pt x="883" y="550"/>
                  </a:lnTo>
                  <a:lnTo>
                    <a:pt x="882" y="550"/>
                  </a:lnTo>
                  <a:lnTo>
                    <a:pt x="882" y="551"/>
                  </a:lnTo>
                  <a:lnTo>
                    <a:pt x="881" y="552"/>
                  </a:lnTo>
                  <a:lnTo>
                    <a:pt x="879" y="554"/>
                  </a:lnTo>
                  <a:lnTo>
                    <a:pt x="878" y="554"/>
                  </a:lnTo>
                  <a:lnTo>
                    <a:pt x="877" y="555"/>
                  </a:lnTo>
                  <a:lnTo>
                    <a:pt x="876" y="556"/>
                  </a:lnTo>
                  <a:lnTo>
                    <a:pt x="874" y="556"/>
                  </a:lnTo>
                  <a:lnTo>
                    <a:pt x="874" y="558"/>
                  </a:lnTo>
                  <a:lnTo>
                    <a:pt x="874" y="559"/>
                  </a:lnTo>
                  <a:lnTo>
                    <a:pt x="873" y="560"/>
                  </a:lnTo>
                  <a:lnTo>
                    <a:pt x="873" y="562"/>
                  </a:lnTo>
                  <a:lnTo>
                    <a:pt x="873" y="563"/>
                  </a:lnTo>
                  <a:lnTo>
                    <a:pt x="873" y="564"/>
                  </a:lnTo>
                  <a:lnTo>
                    <a:pt x="873" y="565"/>
                  </a:lnTo>
                  <a:lnTo>
                    <a:pt x="873" y="567"/>
                  </a:lnTo>
                  <a:lnTo>
                    <a:pt x="873" y="568"/>
                  </a:lnTo>
                  <a:lnTo>
                    <a:pt x="873" y="569"/>
                  </a:lnTo>
                  <a:lnTo>
                    <a:pt x="872" y="571"/>
                  </a:lnTo>
                  <a:lnTo>
                    <a:pt x="872" y="572"/>
                  </a:lnTo>
                  <a:lnTo>
                    <a:pt x="872" y="573"/>
                  </a:lnTo>
                  <a:lnTo>
                    <a:pt x="873" y="573"/>
                  </a:lnTo>
                  <a:lnTo>
                    <a:pt x="873" y="575"/>
                  </a:lnTo>
                  <a:lnTo>
                    <a:pt x="874" y="575"/>
                  </a:lnTo>
                  <a:lnTo>
                    <a:pt x="874" y="576"/>
                  </a:lnTo>
                  <a:lnTo>
                    <a:pt x="874" y="577"/>
                  </a:lnTo>
                  <a:lnTo>
                    <a:pt x="874" y="579"/>
                  </a:lnTo>
                  <a:lnTo>
                    <a:pt x="874" y="580"/>
                  </a:lnTo>
                  <a:lnTo>
                    <a:pt x="873" y="580"/>
                  </a:lnTo>
                  <a:lnTo>
                    <a:pt x="873" y="581"/>
                  </a:lnTo>
                  <a:lnTo>
                    <a:pt x="872" y="581"/>
                  </a:lnTo>
                  <a:lnTo>
                    <a:pt x="872" y="582"/>
                  </a:lnTo>
                  <a:lnTo>
                    <a:pt x="872" y="584"/>
                  </a:lnTo>
                  <a:lnTo>
                    <a:pt x="872" y="585"/>
                  </a:lnTo>
                  <a:lnTo>
                    <a:pt x="872" y="586"/>
                  </a:lnTo>
                  <a:lnTo>
                    <a:pt x="872" y="588"/>
                  </a:lnTo>
                  <a:lnTo>
                    <a:pt x="873" y="589"/>
                  </a:lnTo>
                  <a:lnTo>
                    <a:pt x="872" y="589"/>
                  </a:lnTo>
                  <a:lnTo>
                    <a:pt x="872" y="590"/>
                  </a:lnTo>
                  <a:lnTo>
                    <a:pt x="872" y="592"/>
                  </a:lnTo>
                  <a:lnTo>
                    <a:pt x="872" y="593"/>
                  </a:lnTo>
                  <a:lnTo>
                    <a:pt x="872" y="594"/>
                  </a:lnTo>
                  <a:lnTo>
                    <a:pt x="872" y="596"/>
                  </a:lnTo>
                  <a:lnTo>
                    <a:pt x="873" y="596"/>
                  </a:lnTo>
                  <a:lnTo>
                    <a:pt x="873" y="597"/>
                  </a:lnTo>
                  <a:lnTo>
                    <a:pt x="873" y="596"/>
                  </a:lnTo>
                  <a:lnTo>
                    <a:pt x="874" y="598"/>
                  </a:lnTo>
                  <a:lnTo>
                    <a:pt x="876" y="598"/>
                  </a:lnTo>
                  <a:lnTo>
                    <a:pt x="876" y="597"/>
                  </a:lnTo>
                  <a:lnTo>
                    <a:pt x="877" y="597"/>
                  </a:lnTo>
                  <a:lnTo>
                    <a:pt x="878" y="597"/>
                  </a:lnTo>
                  <a:lnTo>
                    <a:pt x="878" y="596"/>
                  </a:lnTo>
                  <a:lnTo>
                    <a:pt x="879" y="596"/>
                  </a:lnTo>
                  <a:lnTo>
                    <a:pt x="881" y="594"/>
                  </a:lnTo>
                  <a:lnTo>
                    <a:pt x="882" y="594"/>
                  </a:lnTo>
                  <a:lnTo>
                    <a:pt x="883" y="594"/>
                  </a:lnTo>
                  <a:lnTo>
                    <a:pt x="883" y="593"/>
                  </a:lnTo>
                  <a:lnTo>
                    <a:pt x="885" y="593"/>
                  </a:lnTo>
                  <a:lnTo>
                    <a:pt x="886" y="592"/>
                  </a:lnTo>
                  <a:lnTo>
                    <a:pt x="887" y="592"/>
                  </a:lnTo>
                  <a:lnTo>
                    <a:pt x="887" y="590"/>
                  </a:lnTo>
                  <a:lnTo>
                    <a:pt x="889" y="590"/>
                  </a:lnTo>
                  <a:lnTo>
                    <a:pt x="889" y="589"/>
                  </a:lnTo>
                  <a:lnTo>
                    <a:pt x="890" y="589"/>
                  </a:lnTo>
                  <a:lnTo>
                    <a:pt x="891" y="589"/>
                  </a:lnTo>
                  <a:lnTo>
                    <a:pt x="891" y="588"/>
                  </a:lnTo>
                  <a:lnTo>
                    <a:pt x="891" y="586"/>
                  </a:lnTo>
                  <a:lnTo>
                    <a:pt x="893" y="586"/>
                  </a:lnTo>
                  <a:lnTo>
                    <a:pt x="893" y="585"/>
                  </a:lnTo>
                  <a:lnTo>
                    <a:pt x="894" y="585"/>
                  </a:lnTo>
                  <a:lnTo>
                    <a:pt x="894" y="584"/>
                  </a:lnTo>
                  <a:lnTo>
                    <a:pt x="895" y="584"/>
                  </a:lnTo>
                  <a:lnTo>
                    <a:pt x="896" y="584"/>
                  </a:lnTo>
                  <a:lnTo>
                    <a:pt x="898" y="582"/>
                  </a:lnTo>
                  <a:lnTo>
                    <a:pt x="898" y="581"/>
                  </a:lnTo>
                  <a:lnTo>
                    <a:pt x="899" y="581"/>
                  </a:lnTo>
                  <a:lnTo>
                    <a:pt x="899" y="582"/>
                  </a:lnTo>
                  <a:lnTo>
                    <a:pt x="900" y="582"/>
                  </a:lnTo>
                  <a:lnTo>
                    <a:pt x="902" y="581"/>
                  </a:lnTo>
                  <a:lnTo>
                    <a:pt x="902" y="582"/>
                  </a:lnTo>
                  <a:lnTo>
                    <a:pt x="903" y="582"/>
                  </a:lnTo>
                  <a:lnTo>
                    <a:pt x="904" y="582"/>
                  </a:lnTo>
                  <a:lnTo>
                    <a:pt x="904" y="584"/>
                  </a:lnTo>
                  <a:lnTo>
                    <a:pt x="906" y="584"/>
                  </a:lnTo>
                  <a:lnTo>
                    <a:pt x="906" y="585"/>
                  </a:lnTo>
                  <a:lnTo>
                    <a:pt x="907" y="586"/>
                  </a:lnTo>
                  <a:lnTo>
                    <a:pt x="908" y="586"/>
                  </a:lnTo>
                  <a:lnTo>
                    <a:pt x="908" y="588"/>
                  </a:lnTo>
                  <a:lnTo>
                    <a:pt x="908" y="589"/>
                  </a:lnTo>
                  <a:lnTo>
                    <a:pt x="908" y="590"/>
                  </a:lnTo>
                  <a:lnTo>
                    <a:pt x="908" y="593"/>
                  </a:lnTo>
                  <a:lnTo>
                    <a:pt x="910" y="594"/>
                  </a:lnTo>
                  <a:lnTo>
                    <a:pt x="910" y="596"/>
                  </a:lnTo>
                  <a:lnTo>
                    <a:pt x="910" y="597"/>
                  </a:lnTo>
                  <a:lnTo>
                    <a:pt x="910" y="598"/>
                  </a:lnTo>
                  <a:lnTo>
                    <a:pt x="911" y="598"/>
                  </a:lnTo>
                  <a:lnTo>
                    <a:pt x="911" y="599"/>
                  </a:lnTo>
                  <a:lnTo>
                    <a:pt x="912" y="598"/>
                  </a:lnTo>
                  <a:lnTo>
                    <a:pt x="911" y="599"/>
                  </a:lnTo>
                  <a:lnTo>
                    <a:pt x="911" y="601"/>
                  </a:lnTo>
                  <a:lnTo>
                    <a:pt x="910" y="601"/>
                  </a:lnTo>
                  <a:lnTo>
                    <a:pt x="910" y="602"/>
                  </a:lnTo>
                  <a:lnTo>
                    <a:pt x="910" y="603"/>
                  </a:lnTo>
                  <a:lnTo>
                    <a:pt x="908" y="603"/>
                  </a:lnTo>
                  <a:lnTo>
                    <a:pt x="908" y="605"/>
                  </a:lnTo>
                  <a:lnTo>
                    <a:pt x="907" y="605"/>
                  </a:lnTo>
                  <a:lnTo>
                    <a:pt x="907" y="606"/>
                  </a:lnTo>
                  <a:lnTo>
                    <a:pt x="907" y="607"/>
                  </a:lnTo>
                  <a:lnTo>
                    <a:pt x="906" y="607"/>
                  </a:lnTo>
                  <a:lnTo>
                    <a:pt x="906" y="609"/>
                  </a:lnTo>
                  <a:lnTo>
                    <a:pt x="904" y="609"/>
                  </a:lnTo>
                  <a:lnTo>
                    <a:pt x="904" y="610"/>
                  </a:lnTo>
                  <a:lnTo>
                    <a:pt x="903" y="610"/>
                  </a:lnTo>
                  <a:lnTo>
                    <a:pt x="903" y="611"/>
                  </a:lnTo>
                  <a:lnTo>
                    <a:pt x="902" y="611"/>
                  </a:lnTo>
                  <a:lnTo>
                    <a:pt x="902" y="613"/>
                  </a:lnTo>
                  <a:lnTo>
                    <a:pt x="900" y="613"/>
                  </a:lnTo>
                  <a:lnTo>
                    <a:pt x="900" y="614"/>
                  </a:lnTo>
                  <a:lnTo>
                    <a:pt x="899" y="614"/>
                  </a:lnTo>
                  <a:lnTo>
                    <a:pt x="899" y="615"/>
                  </a:lnTo>
                  <a:lnTo>
                    <a:pt x="898" y="615"/>
                  </a:lnTo>
                  <a:lnTo>
                    <a:pt x="898" y="617"/>
                  </a:lnTo>
                  <a:lnTo>
                    <a:pt x="898" y="618"/>
                  </a:lnTo>
                  <a:lnTo>
                    <a:pt x="899" y="618"/>
                  </a:lnTo>
                  <a:lnTo>
                    <a:pt x="898" y="618"/>
                  </a:lnTo>
                  <a:lnTo>
                    <a:pt x="898" y="619"/>
                  </a:lnTo>
                  <a:lnTo>
                    <a:pt x="898" y="620"/>
                  </a:lnTo>
                  <a:lnTo>
                    <a:pt x="898" y="619"/>
                  </a:lnTo>
                  <a:lnTo>
                    <a:pt x="896" y="620"/>
                  </a:lnTo>
                  <a:lnTo>
                    <a:pt x="896" y="622"/>
                  </a:lnTo>
                  <a:lnTo>
                    <a:pt x="895" y="622"/>
                  </a:lnTo>
                  <a:lnTo>
                    <a:pt x="895" y="623"/>
                  </a:lnTo>
                  <a:lnTo>
                    <a:pt x="894" y="623"/>
                  </a:lnTo>
                  <a:lnTo>
                    <a:pt x="893" y="623"/>
                  </a:lnTo>
                  <a:lnTo>
                    <a:pt x="893" y="622"/>
                  </a:lnTo>
                  <a:lnTo>
                    <a:pt x="893" y="623"/>
                  </a:lnTo>
                  <a:lnTo>
                    <a:pt x="893" y="624"/>
                  </a:lnTo>
                  <a:lnTo>
                    <a:pt x="891" y="626"/>
                  </a:lnTo>
                  <a:lnTo>
                    <a:pt x="891" y="627"/>
                  </a:lnTo>
                  <a:lnTo>
                    <a:pt x="890" y="627"/>
                  </a:lnTo>
                  <a:lnTo>
                    <a:pt x="890" y="626"/>
                  </a:lnTo>
                  <a:lnTo>
                    <a:pt x="889" y="624"/>
                  </a:lnTo>
                  <a:lnTo>
                    <a:pt x="887" y="624"/>
                  </a:lnTo>
                  <a:lnTo>
                    <a:pt x="886" y="624"/>
                  </a:lnTo>
                  <a:lnTo>
                    <a:pt x="885" y="624"/>
                  </a:lnTo>
                  <a:lnTo>
                    <a:pt x="885" y="626"/>
                  </a:lnTo>
                  <a:lnTo>
                    <a:pt x="883" y="627"/>
                  </a:lnTo>
                  <a:lnTo>
                    <a:pt x="883" y="630"/>
                  </a:lnTo>
                  <a:lnTo>
                    <a:pt x="883" y="631"/>
                  </a:lnTo>
                  <a:lnTo>
                    <a:pt x="882" y="631"/>
                  </a:lnTo>
                  <a:lnTo>
                    <a:pt x="882" y="632"/>
                  </a:lnTo>
                  <a:lnTo>
                    <a:pt x="881" y="634"/>
                  </a:lnTo>
                  <a:lnTo>
                    <a:pt x="881" y="635"/>
                  </a:lnTo>
                  <a:lnTo>
                    <a:pt x="879" y="636"/>
                  </a:lnTo>
                  <a:lnTo>
                    <a:pt x="879" y="637"/>
                  </a:lnTo>
                  <a:lnTo>
                    <a:pt x="879" y="639"/>
                  </a:lnTo>
                  <a:lnTo>
                    <a:pt x="879" y="640"/>
                  </a:lnTo>
                  <a:lnTo>
                    <a:pt x="878" y="640"/>
                  </a:lnTo>
                  <a:lnTo>
                    <a:pt x="878" y="641"/>
                  </a:lnTo>
                  <a:lnTo>
                    <a:pt x="877" y="641"/>
                  </a:lnTo>
                  <a:lnTo>
                    <a:pt x="877" y="643"/>
                  </a:lnTo>
                  <a:lnTo>
                    <a:pt x="876" y="643"/>
                  </a:lnTo>
                  <a:lnTo>
                    <a:pt x="876" y="644"/>
                  </a:lnTo>
                  <a:lnTo>
                    <a:pt x="874" y="644"/>
                  </a:lnTo>
                  <a:lnTo>
                    <a:pt x="876" y="644"/>
                  </a:lnTo>
                  <a:lnTo>
                    <a:pt x="876" y="645"/>
                  </a:lnTo>
                  <a:lnTo>
                    <a:pt x="874" y="645"/>
                  </a:lnTo>
                  <a:lnTo>
                    <a:pt x="874" y="647"/>
                  </a:lnTo>
                  <a:lnTo>
                    <a:pt x="876" y="647"/>
                  </a:lnTo>
                  <a:lnTo>
                    <a:pt x="874" y="647"/>
                  </a:lnTo>
                  <a:lnTo>
                    <a:pt x="874" y="648"/>
                  </a:lnTo>
                  <a:lnTo>
                    <a:pt x="876" y="648"/>
                  </a:lnTo>
                  <a:lnTo>
                    <a:pt x="874" y="648"/>
                  </a:lnTo>
                  <a:lnTo>
                    <a:pt x="876" y="648"/>
                  </a:lnTo>
                  <a:lnTo>
                    <a:pt x="874" y="649"/>
                  </a:lnTo>
                  <a:lnTo>
                    <a:pt x="873" y="649"/>
                  </a:lnTo>
                  <a:lnTo>
                    <a:pt x="873" y="651"/>
                  </a:lnTo>
                  <a:lnTo>
                    <a:pt x="872" y="651"/>
                  </a:lnTo>
                  <a:lnTo>
                    <a:pt x="873" y="651"/>
                  </a:lnTo>
                  <a:lnTo>
                    <a:pt x="872" y="651"/>
                  </a:lnTo>
                  <a:lnTo>
                    <a:pt x="872" y="652"/>
                  </a:lnTo>
                  <a:lnTo>
                    <a:pt x="872" y="653"/>
                  </a:lnTo>
                  <a:lnTo>
                    <a:pt x="870" y="653"/>
                  </a:lnTo>
                  <a:lnTo>
                    <a:pt x="870" y="652"/>
                  </a:lnTo>
                  <a:lnTo>
                    <a:pt x="869" y="652"/>
                  </a:lnTo>
                  <a:lnTo>
                    <a:pt x="868" y="652"/>
                  </a:lnTo>
                  <a:lnTo>
                    <a:pt x="868" y="653"/>
                  </a:lnTo>
                  <a:lnTo>
                    <a:pt x="866" y="653"/>
                  </a:lnTo>
                  <a:lnTo>
                    <a:pt x="866" y="654"/>
                  </a:lnTo>
                  <a:lnTo>
                    <a:pt x="865" y="654"/>
                  </a:lnTo>
                  <a:lnTo>
                    <a:pt x="865" y="656"/>
                  </a:lnTo>
                  <a:lnTo>
                    <a:pt x="865" y="657"/>
                  </a:lnTo>
                  <a:lnTo>
                    <a:pt x="864" y="657"/>
                  </a:lnTo>
                  <a:lnTo>
                    <a:pt x="862" y="657"/>
                  </a:lnTo>
                  <a:lnTo>
                    <a:pt x="862" y="658"/>
                  </a:lnTo>
                  <a:lnTo>
                    <a:pt x="862" y="657"/>
                  </a:lnTo>
                  <a:lnTo>
                    <a:pt x="862" y="658"/>
                  </a:lnTo>
                  <a:lnTo>
                    <a:pt x="862" y="660"/>
                  </a:lnTo>
                  <a:lnTo>
                    <a:pt x="861" y="660"/>
                  </a:lnTo>
                  <a:lnTo>
                    <a:pt x="862" y="661"/>
                  </a:lnTo>
                  <a:lnTo>
                    <a:pt x="862" y="662"/>
                  </a:lnTo>
                  <a:lnTo>
                    <a:pt x="862" y="661"/>
                  </a:lnTo>
                  <a:lnTo>
                    <a:pt x="861" y="661"/>
                  </a:lnTo>
                  <a:lnTo>
                    <a:pt x="861" y="662"/>
                  </a:lnTo>
                  <a:lnTo>
                    <a:pt x="860" y="662"/>
                  </a:lnTo>
                  <a:lnTo>
                    <a:pt x="860" y="664"/>
                  </a:lnTo>
                  <a:lnTo>
                    <a:pt x="858" y="664"/>
                  </a:lnTo>
                  <a:lnTo>
                    <a:pt x="858" y="665"/>
                  </a:lnTo>
                  <a:lnTo>
                    <a:pt x="857" y="665"/>
                  </a:lnTo>
                  <a:lnTo>
                    <a:pt x="858" y="665"/>
                  </a:lnTo>
                  <a:lnTo>
                    <a:pt x="857" y="665"/>
                  </a:lnTo>
                  <a:lnTo>
                    <a:pt x="858" y="665"/>
                  </a:lnTo>
                  <a:lnTo>
                    <a:pt x="857" y="666"/>
                  </a:lnTo>
                  <a:lnTo>
                    <a:pt x="858" y="666"/>
                  </a:lnTo>
                  <a:lnTo>
                    <a:pt x="857" y="666"/>
                  </a:lnTo>
                  <a:lnTo>
                    <a:pt x="857" y="668"/>
                  </a:lnTo>
                  <a:lnTo>
                    <a:pt x="857" y="666"/>
                  </a:lnTo>
                  <a:lnTo>
                    <a:pt x="857" y="668"/>
                  </a:lnTo>
                  <a:lnTo>
                    <a:pt x="856" y="668"/>
                  </a:lnTo>
                  <a:lnTo>
                    <a:pt x="856" y="669"/>
                  </a:lnTo>
                  <a:lnTo>
                    <a:pt x="856" y="670"/>
                  </a:lnTo>
                  <a:lnTo>
                    <a:pt x="856" y="671"/>
                  </a:lnTo>
                  <a:lnTo>
                    <a:pt x="855" y="671"/>
                  </a:lnTo>
                  <a:lnTo>
                    <a:pt x="855" y="673"/>
                  </a:lnTo>
                  <a:lnTo>
                    <a:pt x="856" y="674"/>
                  </a:lnTo>
                  <a:lnTo>
                    <a:pt x="856" y="675"/>
                  </a:lnTo>
                  <a:lnTo>
                    <a:pt x="855" y="675"/>
                  </a:lnTo>
                  <a:lnTo>
                    <a:pt x="855" y="677"/>
                  </a:lnTo>
                  <a:lnTo>
                    <a:pt x="855" y="678"/>
                  </a:lnTo>
                  <a:lnTo>
                    <a:pt x="855" y="679"/>
                  </a:lnTo>
                  <a:lnTo>
                    <a:pt x="855" y="681"/>
                  </a:lnTo>
                  <a:lnTo>
                    <a:pt x="853" y="681"/>
                  </a:lnTo>
                  <a:lnTo>
                    <a:pt x="853" y="682"/>
                  </a:lnTo>
                  <a:lnTo>
                    <a:pt x="852" y="682"/>
                  </a:lnTo>
                  <a:lnTo>
                    <a:pt x="852" y="683"/>
                  </a:lnTo>
                  <a:lnTo>
                    <a:pt x="852" y="682"/>
                  </a:lnTo>
                  <a:lnTo>
                    <a:pt x="851" y="683"/>
                  </a:lnTo>
                  <a:lnTo>
                    <a:pt x="852" y="683"/>
                  </a:lnTo>
                  <a:lnTo>
                    <a:pt x="851" y="683"/>
                  </a:lnTo>
                  <a:lnTo>
                    <a:pt x="852" y="683"/>
                  </a:lnTo>
                  <a:lnTo>
                    <a:pt x="852" y="685"/>
                  </a:lnTo>
                  <a:lnTo>
                    <a:pt x="852" y="686"/>
                  </a:lnTo>
                  <a:lnTo>
                    <a:pt x="852" y="687"/>
                  </a:lnTo>
                  <a:lnTo>
                    <a:pt x="853" y="687"/>
                  </a:lnTo>
                  <a:lnTo>
                    <a:pt x="853" y="689"/>
                  </a:lnTo>
                  <a:lnTo>
                    <a:pt x="853" y="690"/>
                  </a:lnTo>
                  <a:lnTo>
                    <a:pt x="853" y="691"/>
                  </a:lnTo>
                  <a:lnTo>
                    <a:pt x="855" y="691"/>
                  </a:lnTo>
                  <a:lnTo>
                    <a:pt x="855" y="692"/>
                  </a:lnTo>
                  <a:lnTo>
                    <a:pt x="856" y="692"/>
                  </a:lnTo>
                  <a:lnTo>
                    <a:pt x="856" y="694"/>
                  </a:lnTo>
                  <a:lnTo>
                    <a:pt x="855" y="694"/>
                  </a:lnTo>
                  <a:lnTo>
                    <a:pt x="853" y="694"/>
                  </a:lnTo>
                  <a:lnTo>
                    <a:pt x="853" y="695"/>
                  </a:lnTo>
                  <a:lnTo>
                    <a:pt x="853" y="696"/>
                  </a:lnTo>
                  <a:lnTo>
                    <a:pt x="855" y="696"/>
                  </a:lnTo>
                  <a:lnTo>
                    <a:pt x="855" y="698"/>
                  </a:lnTo>
                  <a:lnTo>
                    <a:pt x="855" y="699"/>
                  </a:lnTo>
                  <a:lnTo>
                    <a:pt x="853" y="700"/>
                  </a:lnTo>
                  <a:lnTo>
                    <a:pt x="852" y="700"/>
                  </a:lnTo>
                  <a:lnTo>
                    <a:pt x="851" y="700"/>
                  </a:lnTo>
                  <a:lnTo>
                    <a:pt x="849" y="700"/>
                  </a:lnTo>
                  <a:lnTo>
                    <a:pt x="849" y="702"/>
                  </a:lnTo>
                  <a:lnTo>
                    <a:pt x="848" y="702"/>
                  </a:lnTo>
                  <a:lnTo>
                    <a:pt x="848" y="703"/>
                  </a:lnTo>
                  <a:lnTo>
                    <a:pt x="848" y="704"/>
                  </a:lnTo>
                  <a:lnTo>
                    <a:pt x="848" y="706"/>
                  </a:lnTo>
                  <a:lnTo>
                    <a:pt x="849" y="706"/>
                  </a:lnTo>
                  <a:lnTo>
                    <a:pt x="848" y="706"/>
                  </a:lnTo>
                  <a:lnTo>
                    <a:pt x="848" y="707"/>
                  </a:lnTo>
                  <a:lnTo>
                    <a:pt x="849" y="707"/>
                  </a:lnTo>
                  <a:lnTo>
                    <a:pt x="851" y="708"/>
                  </a:lnTo>
                  <a:lnTo>
                    <a:pt x="849" y="708"/>
                  </a:lnTo>
                  <a:lnTo>
                    <a:pt x="849" y="709"/>
                  </a:lnTo>
                  <a:lnTo>
                    <a:pt x="849" y="711"/>
                  </a:lnTo>
                  <a:lnTo>
                    <a:pt x="848" y="711"/>
                  </a:lnTo>
                  <a:lnTo>
                    <a:pt x="849" y="711"/>
                  </a:lnTo>
                  <a:lnTo>
                    <a:pt x="849" y="712"/>
                  </a:lnTo>
                  <a:lnTo>
                    <a:pt x="849" y="711"/>
                  </a:lnTo>
                  <a:lnTo>
                    <a:pt x="851" y="712"/>
                  </a:lnTo>
                  <a:lnTo>
                    <a:pt x="851" y="713"/>
                  </a:lnTo>
                  <a:lnTo>
                    <a:pt x="852" y="713"/>
                  </a:lnTo>
                  <a:lnTo>
                    <a:pt x="852" y="715"/>
                  </a:lnTo>
                  <a:lnTo>
                    <a:pt x="851" y="715"/>
                  </a:lnTo>
                  <a:lnTo>
                    <a:pt x="849" y="715"/>
                  </a:lnTo>
                  <a:lnTo>
                    <a:pt x="848" y="715"/>
                  </a:lnTo>
                  <a:lnTo>
                    <a:pt x="847" y="715"/>
                  </a:lnTo>
                  <a:lnTo>
                    <a:pt x="847" y="716"/>
                  </a:lnTo>
                  <a:lnTo>
                    <a:pt x="847" y="717"/>
                  </a:lnTo>
                  <a:lnTo>
                    <a:pt x="847" y="719"/>
                  </a:lnTo>
                  <a:lnTo>
                    <a:pt x="845" y="719"/>
                  </a:lnTo>
                  <a:lnTo>
                    <a:pt x="844" y="719"/>
                  </a:lnTo>
                  <a:lnTo>
                    <a:pt x="843" y="719"/>
                  </a:lnTo>
                  <a:lnTo>
                    <a:pt x="841" y="719"/>
                  </a:lnTo>
                  <a:lnTo>
                    <a:pt x="840" y="719"/>
                  </a:lnTo>
                  <a:lnTo>
                    <a:pt x="839" y="717"/>
                  </a:lnTo>
                  <a:lnTo>
                    <a:pt x="839" y="716"/>
                  </a:lnTo>
                  <a:lnTo>
                    <a:pt x="838" y="716"/>
                  </a:lnTo>
                  <a:lnTo>
                    <a:pt x="838" y="717"/>
                  </a:lnTo>
                  <a:lnTo>
                    <a:pt x="836" y="717"/>
                  </a:lnTo>
                  <a:lnTo>
                    <a:pt x="836" y="719"/>
                  </a:lnTo>
                  <a:lnTo>
                    <a:pt x="835" y="719"/>
                  </a:lnTo>
                  <a:lnTo>
                    <a:pt x="834" y="719"/>
                  </a:lnTo>
                  <a:lnTo>
                    <a:pt x="835" y="719"/>
                  </a:lnTo>
                  <a:lnTo>
                    <a:pt x="836" y="720"/>
                  </a:lnTo>
                  <a:lnTo>
                    <a:pt x="836" y="721"/>
                  </a:lnTo>
                  <a:lnTo>
                    <a:pt x="835" y="721"/>
                  </a:lnTo>
                  <a:lnTo>
                    <a:pt x="834" y="723"/>
                  </a:lnTo>
                  <a:lnTo>
                    <a:pt x="832" y="723"/>
                  </a:lnTo>
                  <a:lnTo>
                    <a:pt x="831" y="723"/>
                  </a:lnTo>
                  <a:lnTo>
                    <a:pt x="831" y="724"/>
                  </a:lnTo>
                  <a:lnTo>
                    <a:pt x="830" y="724"/>
                  </a:lnTo>
                  <a:lnTo>
                    <a:pt x="828" y="724"/>
                  </a:lnTo>
                  <a:lnTo>
                    <a:pt x="827" y="725"/>
                  </a:lnTo>
                  <a:lnTo>
                    <a:pt x="826" y="725"/>
                  </a:lnTo>
                  <a:lnTo>
                    <a:pt x="826" y="726"/>
                  </a:lnTo>
                  <a:lnTo>
                    <a:pt x="824" y="726"/>
                  </a:lnTo>
                  <a:lnTo>
                    <a:pt x="823" y="726"/>
                  </a:lnTo>
                  <a:lnTo>
                    <a:pt x="822" y="728"/>
                  </a:lnTo>
                  <a:lnTo>
                    <a:pt x="820" y="728"/>
                  </a:lnTo>
                  <a:lnTo>
                    <a:pt x="820" y="729"/>
                  </a:lnTo>
                  <a:lnTo>
                    <a:pt x="819" y="729"/>
                  </a:lnTo>
                  <a:lnTo>
                    <a:pt x="818" y="729"/>
                  </a:lnTo>
                  <a:lnTo>
                    <a:pt x="818" y="730"/>
                  </a:lnTo>
                  <a:lnTo>
                    <a:pt x="818" y="732"/>
                  </a:lnTo>
                  <a:lnTo>
                    <a:pt x="818" y="733"/>
                  </a:lnTo>
                  <a:lnTo>
                    <a:pt x="817" y="733"/>
                  </a:lnTo>
                  <a:lnTo>
                    <a:pt x="817" y="734"/>
                  </a:lnTo>
                  <a:lnTo>
                    <a:pt x="815" y="734"/>
                  </a:lnTo>
                  <a:lnTo>
                    <a:pt x="815" y="736"/>
                  </a:lnTo>
                  <a:lnTo>
                    <a:pt x="814" y="736"/>
                  </a:lnTo>
                  <a:lnTo>
                    <a:pt x="814" y="734"/>
                  </a:lnTo>
                  <a:lnTo>
                    <a:pt x="813" y="734"/>
                  </a:lnTo>
                  <a:lnTo>
                    <a:pt x="813" y="736"/>
                  </a:lnTo>
                  <a:lnTo>
                    <a:pt x="811" y="737"/>
                  </a:lnTo>
                  <a:lnTo>
                    <a:pt x="810" y="737"/>
                  </a:lnTo>
                  <a:lnTo>
                    <a:pt x="809" y="738"/>
                  </a:lnTo>
                  <a:lnTo>
                    <a:pt x="807" y="738"/>
                  </a:lnTo>
                  <a:lnTo>
                    <a:pt x="807" y="740"/>
                  </a:lnTo>
                  <a:lnTo>
                    <a:pt x="806" y="740"/>
                  </a:lnTo>
                  <a:lnTo>
                    <a:pt x="805" y="740"/>
                  </a:lnTo>
                  <a:lnTo>
                    <a:pt x="805" y="741"/>
                  </a:lnTo>
                  <a:lnTo>
                    <a:pt x="803" y="741"/>
                  </a:lnTo>
                  <a:lnTo>
                    <a:pt x="802" y="742"/>
                  </a:lnTo>
                  <a:lnTo>
                    <a:pt x="801" y="742"/>
                  </a:lnTo>
                  <a:lnTo>
                    <a:pt x="800" y="743"/>
                  </a:lnTo>
                  <a:lnTo>
                    <a:pt x="798" y="745"/>
                  </a:lnTo>
                  <a:lnTo>
                    <a:pt x="797" y="745"/>
                  </a:lnTo>
                  <a:lnTo>
                    <a:pt x="796" y="746"/>
                  </a:lnTo>
                  <a:lnTo>
                    <a:pt x="796" y="747"/>
                  </a:lnTo>
                  <a:lnTo>
                    <a:pt x="796" y="749"/>
                  </a:lnTo>
                  <a:lnTo>
                    <a:pt x="794" y="750"/>
                  </a:lnTo>
                  <a:lnTo>
                    <a:pt x="794" y="749"/>
                  </a:lnTo>
                  <a:lnTo>
                    <a:pt x="793" y="749"/>
                  </a:lnTo>
                  <a:lnTo>
                    <a:pt x="793" y="750"/>
                  </a:lnTo>
                  <a:lnTo>
                    <a:pt x="792" y="750"/>
                  </a:lnTo>
                  <a:lnTo>
                    <a:pt x="792" y="751"/>
                  </a:lnTo>
                  <a:lnTo>
                    <a:pt x="790" y="751"/>
                  </a:lnTo>
                  <a:lnTo>
                    <a:pt x="792" y="751"/>
                  </a:lnTo>
                  <a:lnTo>
                    <a:pt x="792" y="753"/>
                  </a:lnTo>
                  <a:lnTo>
                    <a:pt x="792" y="754"/>
                  </a:lnTo>
                  <a:lnTo>
                    <a:pt x="792" y="755"/>
                  </a:lnTo>
                  <a:lnTo>
                    <a:pt x="792" y="757"/>
                  </a:lnTo>
                  <a:lnTo>
                    <a:pt x="793" y="757"/>
                  </a:lnTo>
                  <a:lnTo>
                    <a:pt x="792" y="758"/>
                  </a:lnTo>
                  <a:lnTo>
                    <a:pt x="792" y="759"/>
                  </a:lnTo>
                  <a:lnTo>
                    <a:pt x="792" y="761"/>
                  </a:lnTo>
                  <a:lnTo>
                    <a:pt x="790" y="762"/>
                  </a:lnTo>
                  <a:lnTo>
                    <a:pt x="790" y="763"/>
                  </a:lnTo>
                  <a:lnTo>
                    <a:pt x="789" y="763"/>
                  </a:lnTo>
                  <a:lnTo>
                    <a:pt x="788" y="763"/>
                  </a:lnTo>
                  <a:lnTo>
                    <a:pt x="788" y="764"/>
                  </a:lnTo>
                  <a:lnTo>
                    <a:pt x="788" y="766"/>
                  </a:lnTo>
                  <a:lnTo>
                    <a:pt x="788" y="767"/>
                  </a:lnTo>
                  <a:lnTo>
                    <a:pt x="788" y="768"/>
                  </a:lnTo>
                  <a:lnTo>
                    <a:pt x="789" y="768"/>
                  </a:lnTo>
                  <a:lnTo>
                    <a:pt x="789" y="767"/>
                  </a:lnTo>
                  <a:lnTo>
                    <a:pt x="790" y="767"/>
                  </a:lnTo>
                  <a:lnTo>
                    <a:pt x="790" y="768"/>
                  </a:lnTo>
                  <a:lnTo>
                    <a:pt x="792" y="768"/>
                  </a:lnTo>
                  <a:lnTo>
                    <a:pt x="792" y="770"/>
                  </a:lnTo>
                  <a:lnTo>
                    <a:pt x="790" y="770"/>
                  </a:lnTo>
                  <a:lnTo>
                    <a:pt x="789" y="770"/>
                  </a:lnTo>
                  <a:lnTo>
                    <a:pt x="788" y="770"/>
                  </a:lnTo>
                  <a:lnTo>
                    <a:pt x="788" y="771"/>
                  </a:lnTo>
                  <a:lnTo>
                    <a:pt x="786" y="771"/>
                  </a:lnTo>
                  <a:lnTo>
                    <a:pt x="786" y="770"/>
                  </a:lnTo>
                  <a:lnTo>
                    <a:pt x="785" y="771"/>
                  </a:lnTo>
                  <a:lnTo>
                    <a:pt x="784" y="771"/>
                  </a:lnTo>
                  <a:lnTo>
                    <a:pt x="783" y="771"/>
                  </a:lnTo>
                  <a:lnTo>
                    <a:pt x="784" y="771"/>
                  </a:lnTo>
                  <a:lnTo>
                    <a:pt x="783" y="772"/>
                  </a:lnTo>
                  <a:lnTo>
                    <a:pt x="781" y="772"/>
                  </a:lnTo>
                  <a:lnTo>
                    <a:pt x="781" y="774"/>
                  </a:lnTo>
                  <a:lnTo>
                    <a:pt x="780" y="774"/>
                  </a:lnTo>
                  <a:lnTo>
                    <a:pt x="780" y="775"/>
                  </a:lnTo>
                  <a:lnTo>
                    <a:pt x="781" y="775"/>
                  </a:lnTo>
                  <a:lnTo>
                    <a:pt x="781" y="776"/>
                  </a:lnTo>
                  <a:lnTo>
                    <a:pt x="781" y="778"/>
                  </a:lnTo>
                  <a:lnTo>
                    <a:pt x="781" y="779"/>
                  </a:lnTo>
                  <a:lnTo>
                    <a:pt x="781" y="780"/>
                  </a:lnTo>
                  <a:lnTo>
                    <a:pt x="783" y="780"/>
                  </a:lnTo>
                  <a:lnTo>
                    <a:pt x="783" y="781"/>
                  </a:lnTo>
                  <a:lnTo>
                    <a:pt x="781" y="781"/>
                  </a:lnTo>
                  <a:lnTo>
                    <a:pt x="781" y="783"/>
                  </a:lnTo>
                  <a:lnTo>
                    <a:pt x="780" y="783"/>
                  </a:lnTo>
                  <a:lnTo>
                    <a:pt x="781" y="783"/>
                  </a:lnTo>
                  <a:lnTo>
                    <a:pt x="780" y="783"/>
                  </a:lnTo>
                  <a:lnTo>
                    <a:pt x="779" y="783"/>
                  </a:lnTo>
                  <a:lnTo>
                    <a:pt x="777" y="783"/>
                  </a:lnTo>
                  <a:lnTo>
                    <a:pt x="777" y="784"/>
                  </a:lnTo>
                  <a:lnTo>
                    <a:pt x="776" y="784"/>
                  </a:lnTo>
                  <a:lnTo>
                    <a:pt x="776" y="785"/>
                  </a:lnTo>
                  <a:lnTo>
                    <a:pt x="777" y="785"/>
                  </a:lnTo>
                  <a:lnTo>
                    <a:pt x="777" y="787"/>
                  </a:lnTo>
                  <a:lnTo>
                    <a:pt x="779" y="787"/>
                  </a:lnTo>
                  <a:lnTo>
                    <a:pt x="779" y="788"/>
                  </a:lnTo>
                  <a:lnTo>
                    <a:pt x="780" y="788"/>
                  </a:lnTo>
                  <a:lnTo>
                    <a:pt x="781" y="788"/>
                  </a:lnTo>
                  <a:lnTo>
                    <a:pt x="780" y="788"/>
                  </a:lnTo>
                  <a:lnTo>
                    <a:pt x="781" y="788"/>
                  </a:lnTo>
                  <a:lnTo>
                    <a:pt x="781" y="789"/>
                  </a:lnTo>
                  <a:lnTo>
                    <a:pt x="783" y="789"/>
                  </a:lnTo>
                  <a:lnTo>
                    <a:pt x="783" y="791"/>
                  </a:lnTo>
                  <a:lnTo>
                    <a:pt x="784" y="791"/>
                  </a:lnTo>
                  <a:lnTo>
                    <a:pt x="783" y="791"/>
                  </a:lnTo>
                  <a:lnTo>
                    <a:pt x="783" y="792"/>
                  </a:lnTo>
                  <a:lnTo>
                    <a:pt x="783" y="793"/>
                  </a:lnTo>
                  <a:lnTo>
                    <a:pt x="781" y="793"/>
                  </a:lnTo>
                  <a:lnTo>
                    <a:pt x="781" y="795"/>
                  </a:lnTo>
                  <a:lnTo>
                    <a:pt x="781" y="796"/>
                  </a:lnTo>
                  <a:lnTo>
                    <a:pt x="783" y="796"/>
                  </a:lnTo>
                  <a:lnTo>
                    <a:pt x="781" y="796"/>
                  </a:lnTo>
                  <a:lnTo>
                    <a:pt x="781" y="797"/>
                  </a:lnTo>
                  <a:lnTo>
                    <a:pt x="783" y="797"/>
                  </a:lnTo>
                  <a:lnTo>
                    <a:pt x="783" y="798"/>
                  </a:lnTo>
                  <a:lnTo>
                    <a:pt x="783" y="800"/>
                  </a:lnTo>
                  <a:lnTo>
                    <a:pt x="784" y="800"/>
                  </a:lnTo>
                  <a:lnTo>
                    <a:pt x="785" y="800"/>
                  </a:lnTo>
                  <a:lnTo>
                    <a:pt x="786" y="800"/>
                  </a:lnTo>
                  <a:lnTo>
                    <a:pt x="788" y="800"/>
                  </a:lnTo>
                  <a:lnTo>
                    <a:pt x="789" y="800"/>
                  </a:lnTo>
                  <a:lnTo>
                    <a:pt x="789" y="801"/>
                  </a:lnTo>
                  <a:lnTo>
                    <a:pt x="789" y="802"/>
                  </a:lnTo>
                  <a:lnTo>
                    <a:pt x="789" y="804"/>
                  </a:lnTo>
                  <a:lnTo>
                    <a:pt x="788" y="804"/>
                  </a:lnTo>
                  <a:lnTo>
                    <a:pt x="788" y="805"/>
                  </a:lnTo>
                  <a:lnTo>
                    <a:pt x="786" y="805"/>
                  </a:lnTo>
                  <a:lnTo>
                    <a:pt x="786" y="806"/>
                  </a:lnTo>
                  <a:lnTo>
                    <a:pt x="786" y="808"/>
                  </a:lnTo>
                  <a:lnTo>
                    <a:pt x="788" y="808"/>
                  </a:lnTo>
                  <a:lnTo>
                    <a:pt x="786" y="808"/>
                  </a:lnTo>
                  <a:lnTo>
                    <a:pt x="786" y="809"/>
                  </a:lnTo>
                  <a:lnTo>
                    <a:pt x="785" y="809"/>
                  </a:lnTo>
                  <a:lnTo>
                    <a:pt x="785" y="810"/>
                  </a:lnTo>
                  <a:lnTo>
                    <a:pt x="785" y="812"/>
                  </a:lnTo>
                  <a:lnTo>
                    <a:pt x="786" y="812"/>
                  </a:lnTo>
                  <a:lnTo>
                    <a:pt x="785" y="813"/>
                  </a:lnTo>
                  <a:lnTo>
                    <a:pt x="785" y="814"/>
                  </a:lnTo>
                  <a:lnTo>
                    <a:pt x="785" y="815"/>
                  </a:lnTo>
                  <a:lnTo>
                    <a:pt x="784" y="815"/>
                  </a:lnTo>
                  <a:lnTo>
                    <a:pt x="784" y="817"/>
                  </a:lnTo>
                  <a:lnTo>
                    <a:pt x="785" y="817"/>
                  </a:lnTo>
                  <a:lnTo>
                    <a:pt x="785" y="818"/>
                  </a:lnTo>
                  <a:lnTo>
                    <a:pt x="786" y="818"/>
                  </a:lnTo>
                  <a:lnTo>
                    <a:pt x="786" y="819"/>
                  </a:lnTo>
                  <a:lnTo>
                    <a:pt x="785" y="819"/>
                  </a:lnTo>
                  <a:lnTo>
                    <a:pt x="786" y="821"/>
                  </a:lnTo>
                  <a:lnTo>
                    <a:pt x="785" y="821"/>
                  </a:lnTo>
                  <a:lnTo>
                    <a:pt x="784" y="821"/>
                  </a:lnTo>
                  <a:lnTo>
                    <a:pt x="784" y="822"/>
                  </a:lnTo>
                  <a:lnTo>
                    <a:pt x="785" y="822"/>
                  </a:lnTo>
                  <a:lnTo>
                    <a:pt x="785" y="823"/>
                  </a:lnTo>
                  <a:lnTo>
                    <a:pt x="785" y="825"/>
                  </a:lnTo>
                  <a:lnTo>
                    <a:pt x="786" y="825"/>
                  </a:lnTo>
                  <a:lnTo>
                    <a:pt x="788" y="825"/>
                  </a:lnTo>
                  <a:lnTo>
                    <a:pt x="786" y="826"/>
                  </a:lnTo>
                  <a:lnTo>
                    <a:pt x="786" y="827"/>
                  </a:lnTo>
                  <a:lnTo>
                    <a:pt x="785" y="827"/>
                  </a:lnTo>
                  <a:lnTo>
                    <a:pt x="786" y="827"/>
                  </a:lnTo>
                  <a:lnTo>
                    <a:pt x="786" y="829"/>
                  </a:lnTo>
                  <a:lnTo>
                    <a:pt x="785" y="829"/>
                  </a:lnTo>
                  <a:lnTo>
                    <a:pt x="786" y="829"/>
                  </a:lnTo>
                  <a:lnTo>
                    <a:pt x="786" y="830"/>
                  </a:lnTo>
                  <a:lnTo>
                    <a:pt x="786" y="831"/>
                  </a:lnTo>
                  <a:lnTo>
                    <a:pt x="785" y="831"/>
                  </a:lnTo>
                  <a:lnTo>
                    <a:pt x="786" y="831"/>
                  </a:lnTo>
                  <a:lnTo>
                    <a:pt x="786" y="833"/>
                  </a:lnTo>
                  <a:lnTo>
                    <a:pt x="786" y="834"/>
                  </a:lnTo>
                  <a:lnTo>
                    <a:pt x="786" y="835"/>
                  </a:lnTo>
                  <a:lnTo>
                    <a:pt x="788" y="835"/>
                  </a:lnTo>
                  <a:lnTo>
                    <a:pt x="788" y="836"/>
                  </a:lnTo>
                  <a:lnTo>
                    <a:pt x="786" y="836"/>
                  </a:lnTo>
                  <a:lnTo>
                    <a:pt x="785" y="836"/>
                  </a:lnTo>
                  <a:lnTo>
                    <a:pt x="785" y="838"/>
                  </a:lnTo>
                  <a:lnTo>
                    <a:pt x="785" y="836"/>
                  </a:lnTo>
                  <a:lnTo>
                    <a:pt x="784" y="836"/>
                  </a:lnTo>
                  <a:lnTo>
                    <a:pt x="784" y="838"/>
                  </a:lnTo>
                  <a:lnTo>
                    <a:pt x="784" y="839"/>
                  </a:lnTo>
                  <a:lnTo>
                    <a:pt x="783" y="839"/>
                  </a:lnTo>
                  <a:lnTo>
                    <a:pt x="783" y="840"/>
                  </a:lnTo>
                  <a:lnTo>
                    <a:pt x="781" y="840"/>
                  </a:lnTo>
                  <a:lnTo>
                    <a:pt x="781" y="842"/>
                  </a:lnTo>
                  <a:lnTo>
                    <a:pt x="780" y="842"/>
                  </a:lnTo>
                  <a:lnTo>
                    <a:pt x="780" y="840"/>
                  </a:lnTo>
                  <a:lnTo>
                    <a:pt x="780" y="842"/>
                  </a:lnTo>
                  <a:lnTo>
                    <a:pt x="779" y="842"/>
                  </a:lnTo>
                  <a:lnTo>
                    <a:pt x="779" y="843"/>
                  </a:lnTo>
                  <a:lnTo>
                    <a:pt x="777" y="843"/>
                  </a:lnTo>
                  <a:lnTo>
                    <a:pt x="777" y="842"/>
                  </a:lnTo>
                  <a:lnTo>
                    <a:pt x="776" y="842"/>
                  </a:lnTo>
                  <a:lnTo>
                    <a:pt x="775" y="842"/>
                  </a:lnTo>
                  <a:lnTo>
                    <a:pt x="776" y="843"/>
                  </a:lnTo>
                  <a:lnTo>
                    <a:pt x="775" y="843"/>
                  </a:lnTo>
                  <a:lnTo>
                    <a:pt x="775" y="842"/>
                  </a:lnTo>
                  <a:lnTo>
                    <a:pt x="773" y="842"/>
                  </a:lnTo>
                  <a:lnTo>
                    <a:pt x="772" y="842"/>
                  </a:lnTo>
                  <a:lnTo>
                    <a:pt x="772" y="843"/>
                  </a:lnTo>
                  <a:lnTo>
                    <a:pt x="771" y="843"/>
                  </a:lnTo>
                  <a:lnTo>
                    <a:pt x="771" y="842"/>
                  </a:lnTo>
                  <a:lnTo>
                    <a:pt x="769" y="840"/>
                  </a:lnTo>
                  <a:lnTo>
                    <a:pt x="769" y="842"/>
                  </a:lnTo>
                  <a:lnTo>
                    <a:pt x="768" y="842"/>
                  </a:lnTo>
                  <a:lnTo>
                    <a:pt x="768" y="843"/>
                  </a:lnTo>
                  <a:lnTo>
                    <a:pt x="767" y="842"/>
                  </a:lnTo>
                  <a:lnTo>
                    <a:pt x="765" y="842"/>
                  </a:lnTo>
                  <a:lnTo>
                    <a:pt x="767" y="840"/>
                  </a:lnTo>
                  <a:lnTo>
                    <a:pt x="765" y="840"/>
                  </a:lnTo>
                  <a:lnTo>
                    <a:pt x="767" y="840"/>
                  </a:lnTo>
                  <a:lnTo>
                    <a:pt x="767" y="839"/>
                  </a:lnTo>
                  <a:lnTo>
                    <a:pt x="765" y="839"/>
                  </a:lnTo>
                  <a:lnTo>
                    <a:pt x="765" y="840"/>
                  </a:lnTo>
                  <a:lnTo>
                    <a:pt x="764" y="840"/>
                  </a:lnTo>
                  <a:lnTo>
                    <a:pt x="764" y="842"/>
                  </a:lnTo>
                  <a:lnTo>
                    <a:pt x="763" y="840"/>
                  </a:lnTo>
                  <a:lnTo>
                    <a:pt x="762" y="839"/>
                  </a:lnTo>
                  <a:lnTo>
                    <a:pt x="762" y="838"/>
                  </a:lnTo>
                  <a:lnTo>
                    <a:pt x="760" y="838"/>
                  </a:lnTo>
                  <a:lnTo>
                    <a:pt x="760" y="839"/>
                  </a:lnTo>
                  <a:lnTo>
                    <a:pt x="759" y="839"/>
                  </a:lnTo>
                  <a:lnTo>
                    <a:pt x="760" y="839"/>
                  </a:lnTo>
                  <a:lnTo>
                    <a:pt x="759" y="840"/>
                  </a:lnTo>
                  <a:lnTo>
                    <a:pt x="759" y="839"/>
                  </a:lnTo>
                  <a:lnTo>
                    <a:pt x="759" y="840"/>
                  </a:lnTo>
                  <a:lnTo>
                    <a:pt x="758" y="840"/>
                  </a:lnTo>
                  <a:lnTo>
                    <a:pt x="756" y="840"/>
                  </a:lnTo>
                  <a:lnTo>
                    <a:pt x="756" y="839"/>
                  </a:lnTo>
                  <a:lnTo>
                    <a:pt x="756" y="840"/>
                  </a:lnTo>
                  <a:lnTo>
                    <a:pt x="755" y="840"/>
                  </a:lnTo>
                  <a:lnTo>
                    <a:pt x="755" y="839"/>
                  </a:lnTo>
                  <a:lnTo>
                    <a:pt x="754" y="839"/>
                  </a:lnTo>
                  <a:lnTo>
                    <a:pt x="754" y="840"/>
                  </a:lnTo>
                  <a:lnTo>
                    <a:pt x="752" y="840"/>
                  </a:lnTo>
                  <a:lnTo>
                    <a:pt x="751" y="840"/>
                  </a:lnTo>
                  <a:lnTo>
                    <a:pt x="752" y="839"/>
                  </a:lnTo>
                  <a:lnTo>
                    <a:pt x="751" y="839"/>
                  </a:lnTo>
                  <a:lnTo>
                    <a:pt x="751" y="838"/>
                  </a:lnTo>
                  <a:lnTo>
                    <a:pt x="750" y="838"/>
                  </a:lnTo>
                  <a:lnTo>
                    <a:pt x="750" y="839"/>
                  </a:lnTo>
                  <a:lnTo>
                    <a:pt x="748" y="839"/>
                  </a:lnTo>
                  <a:lnTo>
                    <a:pt x="748" y="840"/>
                  </a:lnTo>
                  <a:lnTo>
                    <a:pt x="750" y="840"/>
                  </a:lnTo>
                  <a:lnTo>
                    <a:pt x="748" y="840"/>
                  </a:lnTo>
                  <a:lnTo>
                    <a:pt x="747" y="840"/>
                  </a:lnTo>
                  <a:lnTo>
                    <a:pt x="746" y="840"/>
                  </a:lnTo>
                  <a:lnTo>
                    <a:pt x="746" y="842"/>
                  </a:lnTo>
                  <a:lnTo>
                    <a:pt x="745" y="842"/>
                  </a:lnTo>
                  <a:lnTo>
                    <a:pt x="745" y="843"/>
                  </a:lnTo>
                  <a:lnTo>
                    <a:pt x="745" y="844"/>
                  </a:lnTo>
                  <a:lnTo>
                    <a:pt x="746" y="844"/>
                  </a:lnTo>
                  <a:lnTo>
                    <a:pt x="747" y="844"/>
                  </a:lnTo>
                  <a:lnTo>
                    <a:pt x="748" y="846"/>
                  </a:lnTo>
                  <a:lnTo>
                    <a:pt x="747" y="846"/>
                  </a:lnTo>
                  <a:lnTo>
                    <a:pt x="746" y="846"/>
                  </a:lnTo>
                  <a:lnTo>
                    <a:pt x="747" y="847"/>
                  </a:lnTo>
                  <a:lnTo>
                    <a:pt x="746" y="848"/>
                  </a:lnTo>
                  <a:lnTo>
                    <a:pt x="746" y="850"/>
                  </a:lnTo>
                  <a:lnTo>
                    <a:pt x="746" y="851"/>
                  </a:lnTo>
                  <a:lnTo>
                    <a:pt x="747" y="851"/>
                  </a:lnTo>
                  <a:lnTo>
                    <a:pt x="748" y="851"/>
                  </a:lnTo>
                  <a:lnTo>
                    <a:pt x="750" y="851"/>
                  </a:lnTo>
                  <a:lnTo>
                    <a:pt x="750" y="852"/>
                  </a:lnTo>
                  <a:lnTo>
                    <a:pt x="751" y="852"/>
                  </a:lnTo>
                  <a:lnTo>
                    <a:pt x="752" y="853"/>
                  </a:lnTo>
                  <a:lnTo>
                    <a:pt x="752" y="855"/>
                  </a:lnTo>
                  <a:lnTo>
                    <a:pt x="752" y="856"/>
                  </a:lnTo>
                  <a:lnTo>
                    <a:pt x="752" y="857"/>
                  </a:lnTo>
                  <a:lnTo>
                    <a:pt x="752" y="859"/>
                  </a:lnTo>
                  <a:lnTo>
                    <a:pt x="751" y="857"/>
                  </a:lnTo>
                  <a:lnTo>
                    <a:pt x="750" y="857"/>
                  </a:lnTo>
                  <a:lnTo>
                    <a:pt x="750" y="859"/>
                  </a:lnTo>
                  <a:lnTo>
                    <a:pt x="751" y="859"/>
                  </a:lnTo>
                  <a:lnTo>
                    <a:pt x="751" y="860"/>
                  </a:lnTo>
                  <a:lnTo>
                    <a:pt x="751" y="861"/>
                  </a:lnTo>
                  <a:lnTo>
                    <a:pt x="750" y="861"/>
                  </a:lnTo>
                  <a:lnTo>
                    <a:pt x="750" y="860"/>
                  </a:lnTo>
                  <a:lnTo>
                    <a:pt x="748" y="859"/>
                  </a:lnTo>
                  <a:lnTo>
                    <a:pt x="748" y="860"/>
                  </a:lnTo>
                  <a:lnTo>
                    <a:pt x="748" y="861"/>
                  </a:lnTo>
                  <a:lnTo>
                    <a:pt x="748" y="863"/>
                  </a:lnTo>
                  <a:lnTo>
                    <a:pt x="750" y="863"/>
                  </a:lnTo>
                  <a:lnTo>
                    <a:pt x="750" y="864"/>
                  </a:lnTo>
                  <a:lnTo>
                    <a:pt x="750" y="863"/>
                  </a:lnTo>
                  <a:lnTo>
                    <a:pt x="750" y="864"/>
                  </a:lnTo>
                  <a:lnTo>
                    <a:pt x="751" y="864"/>
                  </a:lnTo>
                  <a:lnTo>
                    <a:pt x="751" y="865"/>
                  </a:lnTo>
                  <a:lnTo>
                    <a:pt x="752" y="867"/>
                  </a:lnTo>
                  <a:lnTo>
                    <a:pt x="754" y="867"/>
                  </a:lnTo>
                  <a:lnTo>
                    <a:pt x="752" y="867"/>
                  </a:lnTo>
                  <a:lnTo>
                    <a:pt x="752" y="868"/>
                  </a:lnTo>
                  <a:lnTo>
                    <a:pt x="751" y="867"/>
                  </a:lnTo>
                  <a:lnTo>
                    <a:pt x="751" y="868"/>
                  </a:lnTo>
                  <a:lnTo>
                    <a:pt x="752" y="868"/>
                  </a:lnTo>
                  <a:lnTo>
                    <a:pt x="751" y="869"/>
                  </a:lnTo>
                  <a:lnTo>
                    <a:pt x="751" y="870"/>
                  </a:lnTo>
                  <a:lnTo>
                    <a:pt x="751" y="872"/>
                  </a:lnTo>
                  <a:lnTo>
                    <a:pt x="752" y="872"/>
                  </a:lnTo>
                  <a:lnTo>
                    <a:pt x="752" y="873"/>
                  </a:lnTo>
                  <a:lnTo>
                    <a:pt x="751" y="873"/>
                  </a:lnTo>
                  <a:lnTo>
                    <a:pt x="751" y="872"/>
                  </a:lnTo>
                  <a:lnTo>
                    <a:pt x="750" y="872"/>
                  </a:lnTo>
                  <a:lnTo>
                    <a:pt x="750" y="873"/>
                  </a:lnTo>
                  <a:lnTo>
                    <a:pt x="750" y="874"/>
                  </a:lnTo>
                  <a:lnTo>
                    <a:pt x="748" y="876"/>
                  </a:lnTo>
                  <a:lnTo>
                    <a:pt x="748" y="874"/>
                  </a:lnTo>
                  <a:lnTo>
                    <a:pt x="747" y="874"/>
                  </a:lnTo>
                  <a:lnTo>
                    <a:pt x="746" y="874"/>
                  </a:lnTo>
                  <a:lnTo>
                    <a:pt x="746" y="876"/>
                  </a:lnTo>
                  <a:lnTo>
                    <a:pt x="745" y="877"/>
                  </a:lnTo>
                  <a:lnTo>
                    <a:pt x="745" y="878"/>
                  </a:lnTo>
                  <a:lnTo>
                    <a:pt x="745" y="880"/>
                  </a:lnTo>
                  <a:lnTo>
                    <a:pt x="743" y="880"/>
                  </a:lnTo>
                  <a:lnTo>
                    <a:pt x="742" y="880"/>
                  </a:lnTo>
                  <a:lnTo>
                    <a:pt x="742" y="881"/>
                  </a:lnTo>
                  <a:lnTo>
                    <a:pt x="741" y="881"/>
                  </a:lnTo>
                  <a:lnTo>
                    <a:pt x="739" y="881"/>
                  </a:lnTo>
                  <a:lnTo>
                    <a:pt x="738" y="881"/>
                  </a:lnTo>
                  <a:lnTo>
                    <a:pt x="739" y="882"/>
                  </a:lnTo>
                  <a:lnTo>
                    <a:pt x="741" y="882"/>
                  </a:lnTo>
                  <a:lnTo>
                    <a:pt x="741" y="884"/>
                  </a:lnTo>
                  <a:lnTo>
                    <a:pt x="741" y="885"/>
                  </a:lnTo>
                  <a:lnTo>
                    <a:pt x="742" y="886"/>
                  </a:lnTo>
                  <a:lnTo>
                    <a:pt x="745" y="886"/>
                  </a:lnTo>
                  <a:lnTo>
                    <a:pt x="745" y="887"/>
                  </a:lnTo>
                  <a:lnTo>
                    <a:pt x="743" y="887"/>
                  </a:lnTo>
                  <a:lnTo>
                    <a:pt x="742" y="887"/>
                  </a:lnTo>
                  <a:lnTo>
                    <a:pt x="741" y="889"/>
                  </a:lnTo>
                  <a:lnTo>
                    <a:pt x="739" y="890"/>
                  </a:lnTo>
                  <a:lnTo>
                    <a:pt x="738" y="890"/>
                  </a:lnTo>
                  <a:lnTo>
                    <a:pt x="737" y="891"/>
                  </a:lnTo>
                  <a:lnTo>
                    <a:pt x="737" y="893"/>
                  </a:lnTo>
                  <a:lnTo>
                    <a:pt x="735" y="893"/>
                  </a:lnTo>
                  <a:lnTo>
                    <a:pt x="737" y="893"/>
                  </a:lnTo>
                  <a:lnTo>
                    <a:pt x="737" y="894"/>
                  </a:lnTo>
                  <a:lnTo>
                    <a:pt x="738" y="894"/>
                  </a:lnTo>
                  <a:lnTo>
                    <a:pt x="739" y="895"/>
                  </a:lnTo>
                  <a:lnTo>
                    <a:pt x="739" y="894"/>
                  </a:lnTo>
                  <a:lnTo>
                    <a:pt x="739" y="893"/>
                  </a:lnTo>
                  <a:lnTo>
                    <a:pt x="742" y="893"/>
                  </a:lnTo>
                  <a:lnTo>
                    <a:pt x="743" y="893"/>
                  </a:lnTo>
                  <a:lnTo>
                    <a:pt x="745" y="893"/>
                  </a:lnTo>
                  <a:lnTo>
                    <a:pt x="745" y="894"/>
                  </a:lnTo>
                  <a:lnTo>
                    <a:pt x="746" y="894"/>
                  </a:lnTo>
                  <a:lnTo>
                    <a:pt x="746" y="895"/>
                  </a:lnTo>
                  <a:lnTo>
                    <a:pt x="746" y="897"/>
                  </a:lnTo>
                  <a:lnTo>
                    <a:pt x="746" y="898"/>
                  </a:lnTo>
                  <a:lnTo>
                    <a:pt x="745" y="898"/>
                  </a:lnTo>
                  <a:lnTo>
                    <a:pt x="745" y="899"/>
                  </a:lnTo>
                  <a:lnTo>
                    <a:pt x="746" y="899"/>
                  </a:lnTo>
                  <a:lnTo>
                    <a:pt x="747" y="901"/>
                  </a:lnTo>
                  <a:lnTo>
                    <a:pt x="747" y="902"/>
                  </a:lnTo>
                  <a:lnTo>
                    <a:pt x="747" y="903"/>
                  </a:lnTo>
                  <a:lnTo>
                    <a:pt x="747" y="904"/>
                  </a:lnTo>
                  <a:lnTo>
                    <a:pt x="746" y="904"/>
                  </a:lnTo>
                  <a:lnTo>
                    <a:pt x="746" y="906"/>
                  </a:lnTo>
                  <a:lnTo>
                    <a:pt x="745" y="906"/>
                  </a:lnTo>
                  <a:lnTo>
                    <a:pt x="743" y="904"/>
                  </a:lnTo>
                  <a:lnTo>
                    <a:pt x="742" y="904"/>
                  </a:lnTo>
                  <a:lnTo>
                    <a:pt x="741" y="904"/>
                  </a:lnTo>
                  <a:lnTo>
                    <a:pt x="741" y="906"/>
                  </a:lnTo>
                  <a:lnTo>
                    <a:pt x="739" y="906"/>
                  </a:lnTo>
                  <a:lnTo>
                    <a:pt x="739" y="904"/>
                  </a:lnTo>
                  <a:lnTo>
                    <a:pt x="738" y="904"/>
                  </a:lnTo>
                  <a:lnTo>
                    <a:pt x="738" y="906"/>
                  </a:lnTo>
                  <a:lnTo>
                    <a:pt x="737" y="906"/>
                  </a:lnTo>
                  <a:lnTo>
                    <a:pt x="738" y="907"/>
                  </a:lnTo>
                  <a:lnTo>
                    <a:pt x="738" y="906"/>
                  </a:lnTo>
                  <a:lnTo>
                    <a:pt x="739" y="906"/>
                  </a:lnTo>
                  <a:lnTo>
                    <a:pt x="739" y="907"/>
                  </a:lnTo>
                  <a:lnTo>
                    <a:pt x="739" y="908"/>
                  </a:lnTo>
                  <a:lnTo>
                    <a:pt x="738" y="908"/>
                  </a:lnTo>
                  <a:lnTo>
                    <a:pt x="739" y="908"/>
                  </a:lnTo>
                  <a:lnTo>
                    <a:pt x="741" y="908"/>
                  </a:lnTo>
                  <a:lnTo>
                    <a:pt x="741" y="910"/>
                  </a:lnTo>
                  <a:lnTo>
                    <a:pt x="741" y="911"/>
                  </a:lnTo>
                  <a:lnTo>
                    <a:pt x="741" y="912"/>
                  </a:lnTo>
                  <a:lnTo>
                    <a:pt x="739" y="912"/>
                  </a:lnTo>
                  <a:lnTo>
                    <a:pt x="738" y="912"/>
                  </a:lnTo>
                  <a:lnTo>
                    <a:pt x="737" y="914"/>
                  </a:lnTo>
                  <a:lnTo>
                    <a:pt x="735" y="914"/>
                  </a:lnTo>
                  <a:lnTo>
                    <a:pt x="735" y="915"/>
                  </a:lnTo>
                  <a:lnTo>
                    <a:pt x="735" y="916"/>
                  </a:lnTo>
                  <a:lnTo>
                    <a:pt x="737" y="918"/>
                  </a:lnTo>
                  <a:lnTo>
                    <a:pt x="734" y="918"/>
                  </a:lnTo>
                  <a:lnTo>
                    <a:pt x="734" y="919"/>
                  </a:lnTo>
                  <a:lnTo>
                    <a:pt x="733" y="919"/>
                  </a:lnTo>
                  <a:lnTo>
                    <a:pt x="731" y="919"/>
                  </a:lnTo>
                  <a:lnTo>
                    <a:pt x="731" y="920"/>
                  </a:lnTo>
                  <a:lnTo>
                    <a:pt x="733" y="920"/>
                  </a:lnTo>
                  <a:lnTo>
                    <a:pt x="734" y="920"/>
                  </a:lnTo>
                  <a:lnTo>
                    <a:pt x="734" y="922"/>
                  </a:lnTo>
                  <a:lnTo>
                    <a:pt x="734" y="923"/>
                  </a:lnTo>
                  <a:lnTo>
                    <a:pt x="734" y="924"/>
                  </a:lnTo>
                  <a:lnTo>
                    <a:pt x="733" y="925"/>
                  </a:lnTo>
                  <a:lnTo>
                    <a:pt x="734" y="925"/>
                  </a:lnTo>
                  <a:lnTo>
                    <a:pt x="734" y="927"/>
                  </a:lnTo>
                  <a:lnTo>
                    <a:pt x="734" y="928"/>
                  </a:lnTo>
                  <a:lnTo>
                    <a:pt x="735" y="928"/>
                  </a:lnTo>
                  <a:lnTo>
                    <a:pt x="735" y="929"/>
                  </a:lnTo>
                  <a:lnTo>
                    <a:pt x="734" y="929"/>
                  </a:lnTo>
                  <a:lnTo>
                    <a:pt x="733" y="931"/>
                  </a:lnTo>
                  <a:lnTo>
                    <a:pt x="731" y="931"/>
                  </a:lnTo>
                  <a:lnTo>
                    <a:pt x="730" y="931"/>
                  </a:lnTo>
                  <a:lnTo>
                    <a:pt x="730" y="932"/>
                  </a:lnTo>
                  <a:lnTo>
                    <a:pt x="729" y="932"/>
                  </a:lnTo>
                  <a:lnTo>
                    <a:pt x="727" y="933"/>
                  </a:lnTo>
                  <a:lnTo>
                    <a:pt x="726" y="933"/>
                  </a:lnTo>
                  <a:lnTo>
                    <a:pt x="726" y="935"/>
                  </a:lnTo>
                  <a:lnTo>
                    <a:pt x="725" y="935"/>
                  </a:lnTo>
                  <a:lnTo>
                    <a:pt x="725" y="936"/>
                  </a:lnTo>
                  <a:lnTo>
                    <a:pt x="724" y="937"/>
                  </a:lnTo>
                  <a:lnTo>
                    <a:pt x="722" y="937"/>
                  </a:lnTo>
                  <a:lnTo>
                    <a:pt x="721" y="937"/>
                  </a:lnTo>
                  <a:lnTo>
                    <a:pt x="722" y="937"/>
                  </a:lnTo>
                  <a:lnTo>
                    <a:pt x="722" y="939"/>
                  </a:lnTo>
                  <a:lnTo>
                    <a:pt x="722" y="940"/>
                  </a:lnTo>
                  <a:lnTo>
                    <a:pt x="721" y="940"/>
                  </a:lnTo>
                  <a:lnTo>
                    <a:pt x="721" y="941"/>
                  </a:lnTo>
                  <a:lnTo>
                    <a:pt x="721" y="942"/>
                  </a:lnTo>
                  <a:lnTo>
                    <a:pt x="721" y="944"/>
                  </a:lnTo>
                  <a:lnTo>
                    <a:pt x="722" y="944"/>
                  </a:lnTo>
                  <a:lnTo>
                    <a:pt x="722" y="945"/>
                  </a:lnTo>
                  <a:lnTo>
                    <a:pt x="724" y="945"/>
                  </a:lnTo>
                  <a:lnTo>
                    <a:pt x="722" y="946"/>
                  </a:lnTo>
                  <a:lnTo>
                    <a:pt x="724" y="946"/>
                  </a:lnTo>
                  <a:lnTo>
                    <a:pt x="724" y="948"/>
                  </a:lnTo>
                  <a:lnTo>
                    <a:pt x="722" y="948"/>
                  </a:lnTo>
                  <a:lnTo>
                    <a:pt x="724" y="948"/>
                  </a:lnTo>
                  <a:lnTo>
                    <a:pt x="724" y="949"/>
                  </a:lnTo>
                  <a:lnTo>
                    <a:pt x="722" y="950"/>
                  </a:lnTo>
                  <a:lnTo>
                    <a:pt x="722" y="952"/>
                  </a:lnTo>
                  <a:lnTo>
                    <a:pt x="721" y="952"/>
                  </a:lnTo>
                  <a:lnTo>
                    <a:pt x="720" y="952"/>
                  </a:lnTo>
                  <a:lnTo>
                    <a:pt x="721" y="952"/>
                  </a:lnTo>
                  <a:lnTo>
                    <a:pt x="721" y="953"/>
                  </a:lnTo>
                  <a:lnTo>
                    <a:pt x="720" y="953"/>
                  </a:lnTo>
                  <a:lnTo>
                    <a:pt x="718" y="952"/>
                  </a:lnTo>
                  <a:lnTo>
                    <a:pt x="718" y="953"/>
                  </a:lnTo>
                  <a:lnTo>
                    <a:pt x="717" y="953"/>
                  </a:lnTo>
                  <a:lnTo>
                    <a:pt x="716" y="953"/>
                  </a:lnTo>
                  <a:lnTo>
                    <a:pt x="716" y="954"/>
                  </a:lnTo>
                  <a:lnTo>
                    <a:pt x="716" y="956"/>
                  </a:lnTo>
                  <a:lnTo>
                    <a:pt x="716" y="957"/>
                  </a:lnTo>
                  <a:lnTo>
                    <a:pt x="714" y="957"/>
                  </a:lnTo>
                  <a:lnTo>
                    <a:pt x="714" y="958"/>
                  </a:lnTo>
                  <a:lnTo>
                    <a:pt x="714" y="959"/>
                  </a:lnTo>
                  <a:lnTo>
                    <a:pt x="716" y="959"/>
                  </a:lnTo>
                  <a:lnTo>
                    <a:pt x="716" y="961"/>
                  </a:lnTo>
                  <a:lnTo>
                    <a:pt x="716" y="962"/>
                  </a:lnTo>
                  <a:lnTo>
                    <a:pt x="716" y="963"/>
                  </a:lnTo>
                  <a:lnTo>
                    <a:pt x="714" y="963"/>
                  </a:lnTo>
                  <a:lnTo>
                    <a:pt x="713" y="963"/>
                  </a:lnTo>
                  <a:lnTo>
                    <a:pt x="713" y="965"/>
                  </a:lnTo>
                  <a:lnTo>
                    <a:pt x="712" y="965"/>
                  </a:lnTo>
                  <a:lnTo>
                    <a:pt x="713" y="965"/>
                  </a:lnTo>
                  <a:lnTo>
                    <a:pt x="713" y="966"/>
                  </a:lnTo>
                  <a:lnTo>
                    <a:pt x="713" y="967"/>
                  </a:lnTo>
                  <a:lnTo>
                    <a:pt x="714" y="967"/>
                  </a:lnTo>
                  <a:lnTo>
                    <a:pt x="716" y="967"/>
                  </a:lnTo>
                  <a:lnTo>
                    <a:pt x="716" y="969"/>
                  </a:lnTo>
                  <a:lnTo>
                    <a:pt x="717" y="969"/>
                  </a:lnTo>
                  <a:lnTo>
                    <a:pt x="717" y="970"/>
                  </a:lnTo>
                  <a:lnTo>
                    <a:pt x="717" y="971"/>
                  </a:lnTo>
                  <a:lnTo>
                    <a:pt x="718" y="971"/>
                  </a:lnTo>
                  <a:lnTo>
                    <a:pt x="720" y="971"/>
                  </a:lnTo>
                  <a:lnTo>
                    <a:pt x="721" y="971"/>
                  </a:lnTo>
                  <a:lnTo>
                    <a:pt x="721" y="970"/>
                  </a:lnTo>
                  <a:lnTo>
                    <a:pt x="722" y="970"/>
                  </a:lnTo>
                  <a:lnTo>
                    <a:pt x="722" y="971"/>
                  </a:lnTo>
                  <a:lnTo>
                    <a:pt x="722" y="970"/>
                  </a:lnTo>
                  <a:lnTo>
                    <a:pt x="724" y="970"/>
                  </a:lnTo>
                  <a:lnTo>
                    <a:pt x="725" y="970"/>
                  </a:lnTo>
                  <a:lnTo>
                    <a:pt x="725" y="971"/>
                  </a:lnTo>
                  <a:lnTo>
                    <a:pt x="725" y="973"/>
                  </a:lnTo>
                  <a:lnTo>
                    <a:pt x="726" y="973"/>
                  </a:lnTo>
                  <a:lnTo>
                    <a:pt x="726" y="974"/>
                  </a:lnTo>
                  <a:lnTo>
                    <a:pt x="727" y="974"/>
                  </a:lnTo>
                  <a:lnTo>
                    <a:pt x="727" y="975"/>
                  </a:lnTo>
                  <a:lnTo>
                    <a:pt x="727" y="976"/>
                  </a:lnTo>
                  <a:lnTo>
                    <a:pt x="727" y="978"/>
                  </a:lnTo>
                  <a:lnTo>
                    <a:pt x="727" y="979"/>
                  </a:lnTo>
                  <a:lnTo>
                    <a:pt x="729" y="979"/>
                  </a:lnTo>
                  <a:lnTo>
                    <a:pt x="729" y="980"/>
                  </a:lnTo>
                  <a:lnTo>
                    <a:pt x="729" y="982"/>
                  </a:lnTo>
                  <a:lnTo>
                    <a:pt x="727" y="983"/>
                  </a:lnTo>
                  <a:lnTo>
                    <a:pt x="726" y="983"/>
                  </a:lnTo>
                  <a:lnTo>
                    <a:pt x="726" y="984"/>
                  </a:lnTo>
                  <a:lnTo>
                    <a:pt x="725" y="984"/>
                  </a:lnTo>
                  <a:lnTo>
                    <a:pt x="725" y="986"/>
                  </a:lnTo>
                  <a:lnTo>
                    <a:pt x="726" y="986"/>
                  </a:lnTo>
                  <a:lnTo>
                    <a:pt x="727" y="986"/>
                  </a:lnTo>
                  <a:lnTo>
                    <a:pt x="727" y="987"/>
                  </a:lnTo>
                  <a:lnTo>
                    <a:pt x="727" y="988"/>
                  </a:lnTo>
                  <a:lnTo>
                    <a:pt x="726" y="988"/>
                  </a:lnTo>
                  <a:lnTo>
                    <a:pt x="726" y="990"/>
                  </a:lnTo>
                  <a:lnTo>
                    <a:pt x="726" y="991"/>
                  </a:lnTo>
                  <a:lnTo>
                    <a:pt x="725" y="991"/>
                  </a:lnTo>
                  <a:lnTo>
                    <a:pt x="725" y="992"/>
                  </a:lnTo>
                  <a:lnTo>
                    <a:pt x="726" y="992"/>
                  </a:lnTo>
                  <a:lnTo>
                    <a:pt x="726" y="994"/>
                  </a:lnTo>
                  <a:lnTo>
                    <a:pt x="727" y="994"/>
                  </a:lnTo>
                  <a:lnTo>
                    <a:pt x="729" y="994"/>
                  </a:lnTo>
                  <a:lnTo>
                    <a:pt x="729" y="995"/>
                  </a:lnTo>
                  <a:lnTo>
                    <a:pt x="727" y="995"/>
                  </a:lnTo>
                  <a:lnTo>
                    <a:pt x="726" y="995"/>
                  </a:lnTo>
                  <a:lnTo>
                    <a:pt x="726" y="996"/>
                  </a:lnTo>
                  <a:lnTo>
                    <a:pt x="726" y="997"/>
                  </a:lnTo>
                  <a:lnTo>
                    <a:pt x="725" y="997"/>
                  </a:lnTo>
                  <a:lnTo>
                    <a:pt x="725" y="999"/>
                  </a:lnTo>
                  <a:lnTo>
                    <a:pt x="724" y="999"/>
                  </a:lnTo>
                  <a:lnTo>
                    <a:pt x="724" y="1000"/>
                  </a:lnTo>
                  <a:lnTo>
                    <a:pt x="724" y="999"/>
                  </a:lnTo>
                  <a:lnTo>
                    <a:pt x="722" y="999"/>
                  </a:lnTo>
                  <a:lnTo>
                    <a:pt x="721" y="999"/>
                  </a:lnTo>
                  <a:lnTo>
                    <a:pt x="720" y="999"/>
                  </a:lnTo>
                  <a:lnTo>
                    <a:pt x="718" y="999"/>
                  </a:lnTo>
                  <a:lnTo>
                    <a:pt x="718" y="1000"/>
                  </a:lnTo>
                  <a:lnTo>
                    <a:pt x="717" y="1000"/>
                  </a:lnTo>
                  <a:lnTo>
                    <a:pt x="716" y="1000"/>
                  </a:lnTo>
                  <a:lnTo>
                    <a:pt x="714" y="1000"/>
                  </a:lnTo>
                  <a:lnTo>
                    <a:pt x="714" y="1001"/>
                  </a:lnTo>
                  <a:lnTo>
                    <a:pt x="714" y="1003"/>
                  </a:lnTo>
                  <a:lnTo>
                    <a:pt x="714" y="1004"/>
                  </a:lnTo>
                  <a:lnTo>
                    <a:pt x="713" y="1004"/>
                  </a:lnTo>
                  <a:lnTo>
                    <a:pt x="713" y="1005"/>
                  </a:lnTo>
                  <a:lnTo>
                    <a:pt x="713" y="1007"/>
                  </a:lnTo>
                  <a:lnTo>
                    <a:pt x="713" y="1008"/>
                  </a:lnTo>
                  <a:lnTo>
                    <a:pt x="713" y="1009"/>
                  </a:lnTo>
                  <a:lnTo>
                    <a:pt x="713" y="1011"/>
                  </a:lnTo>
                  <a:lnTo>
                    <a:pt x="714" y="1011"/>
                  </a:lnTo>
                  <a:lnTo>
                    <a:pt x="713" y="1011"/>
                  </a:lnTo>
                  <a:lnTo>
                    <a:pt x="712" y="1011"/>
                  </a:lnTo>
                  <a:lnTo>
                    <a:pt x="710" y="1011"/>
                  </a:lnTo>
                  <a:lnTo>
                    <a:pt x="709" y="1011"/>
                  </a:lnTo>
                  <a:lnTo>
                    <a:pt x="708" y="1011"/>
                  </a:lnTo>
                  <a:lnTo>
                    <a:pt x="708" y="1012"/>
                  </a:lnTo>
                  <a:lnTo>
                    <a:pt x="707" y="1012"/>
                  </a:lnTo>
                  <a:lnTo>
                    <a:pt x="707" y="1011"/>
                  </a:lnTo>
                  <a:lnTo>
                    <a:pt x="708" y="1011"/>
                  </a:lnTo>
                  <a:lnTo>
                    <a:pt x="708" y="1009"/>
                  </a:lnTo>
                  <a:lnTo>
                    <a:pt x="707" y="1009"/>
                  </a:lnTo>
                  <a:lnTo>
                    <a:pt x="705" y="1009"/>
                  </a:lnTo>
                  <a:lnTo>
                    <a:pt x="704" y="1009"/>
                  </a:lnTo>
                  <a:lnTo>
                    <a:pt x="704" y="1011"/>
                  </a:lnTo>
                  <a:lnTo>
                    <a:pt x="703" y="1012"/>
                  </a:lnTo>
                  <a:lnTo>
                    <a:pt x="703" y="1013"/>
                  </a:lnTo>
                  <a:lnTo>
                    <a:pt x="703" y="1014"/>
                  </a:lnTo>
                  <a:lnTo>
                    <a:pt x="703" y="1016"/>
                  </a:lnTo>
                  <a:lnTo>
                    <a:pt x="704" y="1016"/>
                  </a:lnTo>
                  <a:lnTo>
                    <a:pt x="705" y="1016"/>
                  </a:lnTo>
                  <a:lnTo>
                    <a:pt x="705" y="1017"/>
                  </a:lnTo>
                  <a:lnTo>
                    <a:pt x="705" y="1018"/>
                  </a:lnTo>
                  <a:lnTo>
                    <a:pt x="704" y="1018"/>
                  </a:lnTo>
                  <a:lnTo>
                    <a:pt x="704" y="1020"/>
                  </a:lnTo>
                  <a:lnTo>
                    <a:pt x="704" y="1021"/>
                  </a:lnTo>
                  <a:lnTo>
                    <a:pt x="704" y="1022"/>
                  </a:lnTo>
                  <a:lnTo>
                    <a:pt x="704" y="1024"/>
                  </a:lnTo>
                  <a:lnTo>
                    <a:pt x="703" y="1024"/>
                  </a:lnTo>
                  <a:lnTo>
                    <a:pt x="701" y="1024"/>
                  </a:lnTo>
                  <a:lnTo>
                    <a:pt x="700" y="1024"/>
                  </a:lnTo>
                  <a:lnTo>
                    <a:pt x="700" y="1022"/>
                  </a:lnTo>
                  <a:lnTo>
                    <a:pt x="699" y="1022"/>
                  </a:lnTo>
                  <a:lnTo>
                    <a:pt x="699" y="1021"/>
                  </a:lnTo>
                  <a:lnTo>
                    <a:pt x="699" y="1020"/>
                  </a:lnTo>
                  <a:lnTo>
                    <a:pt x="697" y="1020"/>
                  </a:lnTo>
                  <a:lnTo>
                    <a:pt x="697" y="1018"/>
                  </a:lnTo>
                  <a:lnTo>
                    <a:pt x="697" y="1017"/>
                  </a:lnTo>
                  <a:lnTo>
                    <a:pt x="696" y="1017"/>
                  </a:lnTo>
                  <a:lnTo>
                    <a:pt x="695" y="1017"/>
                  </a:lnTo>
                  <a:lnTo>
                    <a:pt x="695" y="1018"/>
                  </a:lnTo>
                  <a:lnTo>
                    <a:pt x="693" y="1018"/>
                  </a:lnTo>
                  <a:lnTo>
                    <a:pt x="692" y="1018"/>
                  </a:lnTo>
                  <a:lnTo>
                    <a:pt x="691" y="1018"/>
                  </a:lnTo>
                  <a:lnTo>
                    <a:pt x="691" y="1020"/>
                  </a:lnTo>
                  <a:lnTo>
                    <a:pt x="690" y="1021"/>
                  </a:lnTo>
                  <a:lnTo>
                    <a:pt x="688" y="1021"/>
                  </a:lnTo>
                  <a:lnTo>
                    <a:pt x="688" y="1022"/>
                  </a:lnTo>
                  <a:lnTo>
                    <a:pt x="688" y="1024"/>
                  </a:lnTo>
                  <a:lnTo>
                    <a:pt x="687" y="1025"/>
                  </a:lnTo>
                  <a:lnTo>
                    <a:pt x="686" y="1026"/>
                  </a:lnTo>
                  <a:lnTo>
                    <a:pt x="684" y="1026"/>
                  </a:lnTo>
                  <a:lnTo>
                    <a:pt x="683" y="1028"/>
                  </a:lnTo>
                  <a:lnTo>
                    <a:pt x="682" y="1028"/>
                  </a:lnTo>
                  <a:lnTo>
                    <a:pt x="680" y="1026"/>
                  </a:lnTo>
                  <a:lnTo>
                    <a:pt x="679" y="1026"/>
                  </a:lnTo>
                  <a:lnTo>
                    <a:pt x="678" y="1026"/>
                  </a:lnTo>
                  <a:lnTo>
                    <a:pt x="676" y="1026"/>
                  </a:lnTo>
                  <a:lnTo>
                    <a:pt x="676" y="1025"/>
                  </a:lnTo>
                  <a:lnTo>
                    <a:pt x="676" y="1024"/>
                  </a:lnTo>
                  <a:lnTo>
                    <a:pt x="676" y="1022"/>
                  </a:lnTo>
                  <a:lnTo>
                    <a:pt x="678" y="1022"/>
                  </a:lnTo>
                  <a:lnTo>
                    <a:pt x="678" y="1021"/>
                  </a:lnTo>
                  <a:lnTo>
                    <a:pt x="678" y="1020"/>
                  </a:lnTo>
                  <a:lnTo>
                    <a:pt x="679" y="1020"/>
                  </a:lnTo>
                  <a:lnTo>
                    <a:pt x="679" y="1018"/>
                  </a:lnTo>
                  <a:lnTo>
                    <a:pt x="678" y="1018"/>
                  </a:lnTo>
                  <a:lnTo>
                    <a:pt x="678" y="1017"/>
                  </a:lnTo>
                  <a:lnTo>
                    <a:pt x="676" y="1017"/>
                  </a:lnTo>
                  <a:lnTo>
                    <a:pt x="675" y="1016"/>
                  </a:lnTo>
                  <a:lnTo>
                    <a:pt x="674" y="1016"/>
                  </a:lnTo>
                  <a:lnTo>
                    <a:pt x="674" y="1014"/>
                  </a:lnTo>
                  <a:lnTo>
                    <a:pt x="674" y="1013"/>
                  </a:lnTo>
                  <a:lnTo>
                    <a:pt x="674" y="1012"/>
                  </a:lnTo>
                  <a:lnTo>
                    <a:pt x="674" y="1011"/>
                  </a:lnTo>
                  <a:lnTo>
                    <a:pt x="674" y="1009"/>
                  </a:lnTo>
                  <a:lnTo>
                    <a:pt x="675" y="1008"/>
                  </a:lnTo>
                  <a:lnTo>
                    <a:pt x="675" y="1007"/>
                  </a:lnTo>
                  <a:lnTo>
                    <a:pt x="676" y="1007"/>
                  </a:lnTo>
                  <a:lnTo>
                    <a:pt x="676" y="1005"/>
                  </a:lnTo>
                  <a:lnTo>
                    <a:pt x="676" y="1004"/>
                  </a:lnTo>
                  <a:lnTo>
                    <a:pt x="676" y="1003"/>
                  </a:lnTo>
                  <a:lnTo>
                    <a:pt x="675" y="1003"/>
                  </a:lnTo>
                  <a:lnTo>
                    <a:pt x="675" y="1004"/>
                  </a:lnTo>
                  <a:lnTo>
                    <a:pt x="674" y="1004"/>
                  </a:lnTo>
                  <a:lnTo>
                    <a:pt x="672" y="1004"/>
                  </a:lnTo>
                  <a:lnTo>
                    <a:pt x="671" y="1004"/>
                  </a:lnTo>
                  <a:lnTo>
                    <a:pt x="670" y="1004"/>
                  </a:lnTo>
                  <a:lnTo>
                    <a:pt x="670" y="1005"/>
                  </a:lnTo>
                  <a:lnTo>
                    <a:pt x="670" y="1007"/>
                  </a:lnTo>
                  <a:lnTo>
                    <a:pt x="670" y="1008"/>
                  </a:lnTo>
                  <a:lnTo>
                    <a:pt x="670" y="1009"/>
                  </a:lnTo>
                  <a:lnTo>
                    <a:pt x="669" y="1009"/>
                  </a:lnTo>
                  <a:lnTo>
                    <a:pt x="667" y="1011"/>
                  </a:lnTo>
                  <a:lnTo>
                    <a:pt x="666" y="1011"/>
                  </a:lnTo>
                  <a:lnTo>
                    <a:pt x="665" y="1011"/>
                  </a:lnTo>
                  <a:lnTo>
                    <a:pt x="663" y="1011"/>
                  </a:lnTo>
                  <a:lnTo>
                    <a:pt x="663" y="1009"/>
                  </a:lnTo>
                  <a:lnTo>
                    <a:pt x="662" y="1009"/>
                  </a:lnTo>
                  <a:lnTo>
                    <a:pt x="661" y="1009"/>
                  </a:lnTo>
                  <a:lnTo>
                    <a:pt x="659" y="1009"/>
                  </a:lnTo>
                  <a:lnTo>
                    <a:pt x="658" y="1009"/>
                  </a:lnTo>
                  <a:lnTo>
                    <a:pt x="658" y="1011"/>
                  </a:lnTo>
                  <a:lnTo>
                    <a:pt x="658" y="1012"/>
                  </a:lnTo>
                  <a:lnTo>
                    <a:pt x="657" y="1012"/>
                  </a:lnTo>
                  <a:lnTo>
                    <a:pt x="655" y="1012"/>
                  </a:lnTo>
                  <a:lnTo>
                    <a:pt x="655" y="1011"/>
                  </a:lnTo>
                  <a:lnTo>
                    <a:pt x="654" y="1011"/>
                  </a:lnTo>
                  <a:lnTo>
                    <a:pt x="655" y="1011"/>
                  </a:lnTo>
                  <a:lnTo>
                    <a:pt x="657" y="1009"/>
                  </a:lnTo>
                  <a:lnTo>
                    <a:pt x="658" y="1008"/>
                  </a:lnTo>
                  <a:lnTo>
                    <a:pt x="658" y="1007"/>
                  </a:lnTo>
                  <a:lnTo>
                    <a:pt x="659" y="1005"/>
                  </a:lnTo>
                  <a:lnTo>
                    <a:pt x="661" y="1004"/>
                  </a:lnTo>
                  <a:lnTo>
                    <a:pt x="659" y="1003"/>
                  </a:lnTo>
                  <a:lnTo>
                    <a:pt x="658" y="1003"/>
                  </a:lnTo>
                  <a:lnTo>
                    <a:pt x="657" y="1004"/>
                  </a:lnTo>
                  <a:lnTo>
                    <a:pt x="655" y="1004"/>
                  </a:lnTo>
                  <a:lnTo>
                    <a:pt x="655" y="1005"/>
                  </a:lnTo>
                  <a:lnTo>
                    <a:pt x="657" y="1005"/>
                  </a:lnTo>
                  <a:lnTo>
                    <a:pt x="657" y="1007"/>
                  </a:lnTo>
                  <a:lnTo>
                    <a:pt x="655" y="1007"/>
                  </a:lnTo>
                  <a:lnTo>
                    <a:pt x="655" y="1005"/>
                  </a:lnTo>
                  <a:lnTo>
                    <a:pt x="654" y="1005"/>
                  </a:lnTo>
                  <a:lnTo>
                    <a:pt x="654" y="1007"/>
                  </a:lnTo>
                  <a:lnTo>
                    <a:pt x="654" y="1008"/>
                  </a:lnTo>
                  <a:lnTo>
                    <a:pt x="653" y="1008"/>
                  </a:lnTo>
                  <a:lnTo>
                    <a:pt x="653" y="1007"/>
                  </a:lnTo>
                  <a:lnTo>
                    <a:pt x="653" y="1005"/>
                  </a:lnTo>
                  <a:lnTo>
                    <a:pt x="653" y="1004"/>
                  </a:lnTo>
                  <a:lnTo>
                    <a:pt x="653" y="1003"/>
                  </a:lnTo>
                  <a:lnTo>
                    <a:pt x="653" y="1001"/>
                  </a:lnTo>
                  <a:lnTo>
                    <a:pt x="653" y="1000"/>
                  </a:lnTo>
                  <a:lnTo>
                    <a:pt x="652" y="1000"/>
                  </a:lnTo>
                  <a:lnTo>
                    <a:pt x="650" y="1000"/>
                  </a:lnTo>
                  <a:lnTo>
                    <a:pt x="650" y="999"/>
                  </a:lnTo>
                  <a:lnTo>
                    <a:pt x="649" y="999"/>
                  </a:lnTo>
                  <a:lnTo>
                    <a:pt x="648" y="999"/>
                  </a:lnTo>
                  <a:lnTo>
                    <a:pt x="646" y="999"/>
                  </a:lnTo>
                  <a:lnTo>
                    <a:pt x="645" y="999"/>
                  </a:lnTo>
                  <a:lnTo>
                    <a:pt x="644" y="999"/>
                  </a:lnTo>
                  <a:lnTo>
                    <a:pt x="642" y="999"/>
                  </a:lnTo>
                  <a:lnTo>
                    <a:pt x="641" y="999"/>
                  </a:lnTo>
                  <a:lnTo>
                    <a:pt x="640" y="999"/>
                  </a:lnTo>
                  <a:lnTo>
                    <a:pt x="638" y="999"/>
                  </a:lnTo>
                  <a:lnTo>
                    <a:pt x="637" y="999"/>
                  </a:lnTo>
                  <a:lnTo>
                    <a:pt x="636" y="999"/>
                  </a:lnTo>
                  <a:lnTo>
                    <a:pt x="634" y="999"/>
                  </a:lnTo>
                  <a:lnTo>
                    <a:pt x="634" y="1000"/>
                  </a:lnTo>
                  <a:lnTo>
                    <a:pt x="634" y="1001"/>
                  </a:lnTo>
                  <a:lnTo>
                    <a:pt x="636" y="1001"/>
                  </a:lnTo>
                  <a:lnTo>
                    <a:pt x="637" y="1001"/>
                  </a:lnTo>
                  <a:lnTo>
                    <a:pt x="637" y="1003"/>
                  </a:lnTo>
                  <a:lnTo>
                    <a:pt x="637" y="1004"/>
                  </a:lnTo>
                  <a:lnTo>
                    <a:pt x="637" y="1005"/>
                  </a:lnTo>
                  <a:lnTo>
                    <a:pt x="637" y="1007"/>
                  </a:lnTo>
                  <a:lnTo>
                    <a:pt x="636" y="1007"/>
                  </a:lnTo>
                  <a:lnTo>
                    <a:pt x="634" y="1007"/>
                  </a:lnTo>
                  <a:lnTo>
                    <a:pt x="634" y="1008"/>
                  </a:lnTo>
                  <a:lnTo>
                    <a:pt x="634" y="1009"/>
                  </a:lnTo>
                  <a:lnTo>
                    <a:pt x="633" y="1009"/>
                  </a:lnTo>
                  <a:lnTo>
                    <a:pt x="632" y="1009"/>
                  </a:lnTo>
                  <a:lnTo>
                    <a:pt x="631" y="1008"/>
                  </a:lnTo>
                  <a:lnTo>
                    <a:pt x="629" y="1008"/>
                  </a:lnTo>
                  <a:lnTo>
                    <a:pt x="628" y="1008"/>
                  </a:lnTo>
                  <a:lnTo>
                    <a:pt x="627" y="1008"/>
                  </a:lnTo>
                  <a:lnTo>
                    <a:pt x="625" y="1008"/>
                  </a:lnTo>
                  <a:lnTo>
                    <a:pt x="625" y="1007"/>
                  </a:lnTo>
                  <a:lnTo>
                    <a:pt x="624" y="1008"/>
                  </a:lnTo>
                  <a:lnTo>
                    <a:pt x="624" y="1009"/>
                  </a:lnTo>
                  <a:lnTo>
                    <a:pt x="623" y="1009"/>
                  </a:lnTo>
                  <a:lnTo>
                    <a:pt x="621" y="1009"/>
                  </a:lnTo>
                  <a:lnTo>
                    <a:pt x="621" y="1008"/>
                  </a:lnTo>
                  <a:lnTo>
                    <a:pt x="621" y="1007"/>
                  </a:lnTo>
                  <a:lnTo>
                    <a:pt x="620" y="1007"/>
                  </a:lnTo>
                  <a:lnTo>
                    <a:pt x="620" y="1005"/>
                  </a:lnTo>
                  <a:lnTo>
                    <a:pt x="619" y="1005"/>
                  </a:lnTo>
                  <a:lnTo>
                    <a:pt x="617" y="1005"/>
                  </a:lnTo>
                  <a:lnTo>
                    <a:pt x="617" y="1007"/>
                  </a:lnTo>
                  <a:lnTo>
                    <a:pt x="616" y="1007"/>
                  </a:lnTo>
                  <a:lnTo>
                    <a:pt x="615" y="1005"/>
                  </a:lnTo>
                  <a:lnTo>
                    <a:pt x="614" y="1005"/>
                  </a:lnTo>
                  <a:lnTo>
                    <a:pt x="612" y="1005"/>
                  </a:lnTo>
                  <a:lnTo>
                    <a:pt x="611" y="1005"/>
                  </a:lnTo>
                  <a:lnTo>
                    <a:pt x="611" y="1007"/>
                  </a:lnTo>
                  <a:lnTo>
                    <a:pt x="611" y="1008"/>
                  </a:lnTo>
                  <a:lnTo>
                    <a:pt x="612" y="1008"/>
                  </a:lnTo>
                  <a:lnTo>
                    <a:pt x="612" y="1009"/>
                  </a:lnTo>
                  <a:lnTo>
                    <a:pt x="612" y="1011"/>
                  </a:lnTo>
                  <a:lnTo>
                    <a:pt x="611" y="1011"/>
                  </a:lnTo>
                  <a:lnTo>
                    <a:pt x="611" y="1012"/>
                  </a:lnTo>
                  <a:lnTo>
                    <a:pt x="611" y="1013"/>
                  </a:lnTo>
                  <a:lnTo>
                    <a:pt x="610" y="1013"/>
                  </a:lnTo>
                  <a:lnTo>
                    <a:pt x="610" y="1014"/>
                  </a:lnTo>
                  <a:lnTo>
                    <a:pt x="610" y="1016"/>
                  </a:lnTo>
                  <a:lnTo>
                    <a:pt x="610" y="1017"/>
                  </a:lnTo>
                  <a:lnTo>
                    <a:pt x="608" y="1017"/>
                  </a:lnTo>
                  <a:lnTo>
                    <a:pt x="608" y="1016"/>
                  </a:lnTo>
                  <a:lnTo>
                    <a:pt x="607" y="1016"/>
                  </a:lnTo>
                  <a:lnTo>
                    <a:pt x="607" y="1014"/>
                  </a:lnTo>
                  <a:lnTo>
                    <a:pt x="606" y="1014"/>
                  </a:lnTo>
                  <a:lnTo>
                    <a:pt x="606" y="1013"/>
                  </a:lnTo>
                  <a:lnTo>
                    <a:pt x="604" y="1013"/>
                  </a:lnTo>
                  <a:lnTo>
                    <a:pt x="604" y="1014"/>
                  </a:lnTo>
                  <a:lnTo>
                    <a:pt x="603" y="1014"/>
                  </a:lnTo>
                  <a:lnTo>
                    <a:pt x="603" y="1016"/>
                  </a:lnTo>
                  <a:lnTo>
                    <a:pt x="602" y="1016"/>
                  </a:lnTo>
                  <a:lnTo>
                    <a:pt x="600" y="1017"/>
                  </a:lnTo>
                  <a:lnTo>
                    <a:pt x="600" y="1018"/>
                  </a:lnTo>
                  <a:lnTo>
                    <a:pt x="599" y="1018"/>
                  </a:lnTo>
                  <a:lnTo>
                    <a:pt x="598" y="1018"/>
                  </a:lnTo>
                  <a:lnTo>
                    <a:pt x="598" y="1017"/>
                  </a:lnTo>
                  <a:lnTo>
                    <a:pt x="596" y="1017"/>
                  </a:lnTo>
                  <a:lnTo>
                    <a:pt x="595" y="1017"/>
                  </a:lnTo>
                  <a:lnTo>
                    <a:pt x="595" y="1016"/>
                  </a:lnTo>
                  <a:lnTo>
                    <a:pt x="594" y="1016"/>
                  </a:lnTo>
                  <a:lnTo>
                    <a:pt x="593" y="1016"/>
                  </a:lnTo>
                  <a:lnTo>
                    <a:pt x="593" y="1014"/>
                  </a:lnTo>
                  <a:lnTo>
                    <a:pt x="591" y="1014"/>
                  </a:lnTo>
                  <a:lnTo>
                    <a:pt x="591" y="1016"/>
                  </a:lnTo>
                  <a:lnTo>
                    <a:pt x="590" y="1016"/>
                  </a:lnTo>
                  <a:lnTo>
                    <a:pt x="590" y="1017"/>
                  </a:lnTo>
                  <a:lnTo>
                    <a:pt x="590" y="1018"/>
                  </a:lnTo>
                  <a:lnTo>
                    <a:pt x="590" y="1020"/>
                  </a:lnTo>
                  <a:lnTo>
                    <a:pt x="590" y="1021"/>
                  </a:lnTo>
                  <a:lnTo>
                    <a:pt x="590" y="1022"/>
                  </a:lnTo>
                  <a:lnTo>
                    <a:pt x="589" y="1022"/>
                  </a:lnTo>
                  <a:lnTo>
                    <a:pt x="587" y="1022"/>
                  </a:lnTo>
                  <a:lnTo>
                    <a:pt x="586" y="1021"/>
                  </a:lnTo>
                  <a:lnTo>
                    <a:pt x="585" y="1021"/>
                  </a:lnTo>
                  <a:lnTo>
                    <a:pt x="585" y="1020"/>
                  </a:lnTo>
                  <a:lnTo>
                    <a:pt x="585" y="1018"/>
                  </a:lnTo>
                  <a:lnTo>
                    <a:pt x="585" y="1017"/>
                  </a:lnTo>
                  <a:lnTo>
                    <a:pt x="585" y="1016"/>
                  </a:lnTo>
                  <a:lnTo>
                    <a:pt x="583" y="1016"/>
                  </a:lnTo>
                  <a:lnTo>
                    <a:pt x="582" y="1016"/>
                  </a:lnTo>
                  <a:lnTo>
                    <a:pt x="582" y="1017"/>
                  </a:lnTo>
                  <a:lnTo>
                    <a:pt x="582" y="1018"/>
                  </a:lnTo>
                  <a:lnTo>
                    <a:pt x="583" y="1020"/>
                  </a:lnTo>
                  <a:lnTo>
                    <a:pt x="583" y="1021"/>
                  </a:lnTo>
                  <a:lnTo>
                    <a:pt x="583" y="1022"/>
                  </a:lnTo>
                  <a:lnTo>
                    <a:pt x="585" y="1024"/>
                  </a:lnTo>
                  <a:lnTo>
                    <a:pt x="585" y="1025"/>
                  </a:lnTo>
                  <a:lnTo>
                    <a:pt x="586" y="1025"/>
                  </a:lnTo>
                  <a:lnTo>
                    <a:pt x="586" y="1026"/>
                  </a:lnTo>
                  <a:lnTo>
                    <a:pt x="587" y="1026"/>
                  </a:lnTo>
                  <a:lnTo>
                    <a:pt x="587" y="1028"/>
                  </a:lnTo>
                  <a:lnTo>
                    <a:pt x="587" y="1029"/>
                  </a:lnTo>
                  <a:lnTo>
                    <a:pt x="586" y="1029"/>
                  </a:lnTo>
                  <a:lnTo>
                    <a:pt x="586" y="1030"/>
                  </a:lnTo>
                  <a:lnTo>
                    <a:pt x="586" y="1031"/>
                  </a:lnTo>
                  <a:lnTo>
                    <a:pt x="586" y="1033"/>
                  </a:lnTo>
                  <a:lnTo>
                    <a:pt x="586" y="1034"/>
                  </a:lnTo>
                  <a:lnTo>
                    <a:pt x="586" y="1035"/>
                  </a:lnTo>
                  <a:lnTo>
                    <a:pt x="586" y="1037"/>
                  </a:lnTo>
                  <a:lnTo>
                    <a:pt x="586" y="1038"/>
                  </a:lnTo>
                  <a:lnTo>
                    <a:pt x="586" y="1039"/>
                  </a:lnTo>
                  <a:lnTo>
                    <a:pt x="586" y="1041"/>
                  </a:lnTo>
                  <a:lnTo>
                    <a:pt x="585" y="1041"/>
                  </a:lnTo>
                  <a:lnTo>
                    <a:pt x="585" y="1042"/>
                  </a:lnTo>
                  <a:lnTo>
                    <a:pt x="583" y="1042"/>
                  </a:lnTo>
                  <a:lnTo>
                    <a:pt x="583" y="1041"/>
                  </a:lnTo>
                  <a:lnTo>
                    <a:pt x="582" y="1041"/>
                  </a:lnTo>
                  <a:lnTo>
                    <a:pt x="581" y="1041"/>
                  </a:lnTo>
                  <a:lnTo>
                    <a:pt x="581" y="1042"/>
                  </a:lnTo>
                  <a:lnTo>
                    <a:pt x="579" y="1042"/>
                  </a:lnTo>
                  <a:lnTo>
                    <a:pt x="579" y="1043"/>
                  </a:lnTo>
                  <a:lnTo>
                    <a:pt x="578" y="1045"/>
                  </a:lnTo>
                  <a:lnTo>
                    <a:pt x="577" y="1045"/>
                  </a:lnTo>
                  <a:lnTo>
                    <a:pt x="577" y="1046"/>
                  </a:lnTo>
                  <a:lnTo>
                    <a:pt x="577" y="1045"/>
                  </a:lnTo>
                  <a:lnTo>
                    <a:pt x="576" y="1045"/>
                  </a:lnTo>
                  <a:lnTo>
                    <a:pt x="576" y="1043"/>
                  </a:lnTo>
                  <a:lnTo>
                    <a:pt x="576" y="1042"/>
                  </a:lnTo>
                  <a:lnTo>
                    <a:pt x="576" y="1041"/>
                  </a:lnTo>
                  <a:lnTo>
                    <a:pt x="574" y="1039"/>
                  </a:lnTo>
                  <a:lnTo>
                    <a:pt x="573" y="1039"/>
                  </a:lnTo>
                  <a:lnTo>
                    <a:pt x="573" y="1038"/>
                  </a:lnTo>
                  <a:lnTo>
                    <a:pt x="572" y="1038"/>
                  </a:lnTo>
                  <a:lnTo>
                    <a:pt x="570" y="1037"/>
                  </a:lnTo>
                  <a:lnTo>
                    <a:pt x="569" y="1037"/>
                  </a:lnTo>
                  <a:lnTo>
                    <a:pt x="569" y="1038"/>
                  </a:lnTo>
                  <a:lnTo>
                    <a:pt x="570" y="1038"/>
                  </a:lnTo>
                  <a:lnTo>
                    <a:pt x="570" y="1039"/>
                  </a:lnTo>
                  <a:lnTo>
                    <a:pt x="570" y="1041"/>
                  </a:lnTo>
                  <a:lnTo>
                    <a:pt x="569" y="1041"/>
                  </a:lnTo>
                  <a:lnTo>
                    <a:pt x="568" y="1041"/>
                  </a:lnTo>
                  <a:lnTo>
                    <a:pt x="566" y="1039"/>
                  </a:lnTo>
                  <a:lnTo>
                    <a:pt x="566" y="1038"/>
                  </a:lnTo>
                  <a:lnTo>
                    <a:pt x="565" y="1038"/>
                  </a:lnTo>
                  <a:lnTo>
                    <a:pt x="565" y="1037"/>
                  </a:lnTo>
                  <a:lnTo>
                    <a:pt x="564" y="1037"/>
                  </a:lnTo>
                  <a:lnTo>
                    <a:pt x="564" y="1038"/>
                  </a:lnTo>
                  <a:lnTo>
                    <a:pt x="562" y="1038"/>
                  </a:lnTo>
                  <a:lnTo>
                    <a:pt x="562" y="1037"/>
                  </a:lnTo>
                  <a:lnTo>
                    <a:pt x="562" y="1035"/>
                  </a:lnTo>
                  <a:lnTo>
                    <a:pt x="564" y="1035"/>
                  </a:lnTo>
                  <a:lnTo>
                    <a:pt x="564" y="1034"/>
                  </a:lnTo>
                  <a:lnTo>
                    <a:pt x="564" y="1033"/>
                  </a:lnTo>
                  <a:lnTo>
                    <a:pt x="562" y="1033"/>
                  </a:lnTo>
                  <a:lnTo>
                    <a:pt x="561" y="1033"/>
                  </a:lnTo>
                  <a:lnTo>
                    <a:pt x="560" y="1033"/>
                  </a:lnTo>
                  <a:lnTo>
                    <a:pt x="559" y="1033"/>
                  </a:lnTo>
                  <a:lnTo>
                    <a:pt x="557" y="1033"/>
                  </a:lnTo>
                  <a:lnTo>
                    <a:pt x="556" y="1033"/>
                  </a:lnTo>
                  <a:lnTo>
                    <a:pt x="555" y="1033"/>
                  </a:lnTo>
                  <a:lnTo>
                    <a:pt x="555" y="1034"/>
                  </a:lnTo>
                  <a:lnTo>
                    <a:pt x="553" y="1034"/>
                  </a:lnTo>
                  <a:lnTo>
                    <a:pt x="553" y="1035"/>
                  </a:lnTo>
                  <a:lnTo>
                    <a:pt x="552" y="1035"/>
                  </a:lnTo>
                  <a:lnTo>
                    <a:pt x="552" y="1034"/>
                  </a:lnTo>
                  <a:lnTo>
                    <a:pt x="551" y="1034"/>
                  </a:lnTo>
                  <a:lnTo>
                    <a:pt x="549" y="1034"/>
                  </a:lnTo>
                  <a:lnTo>
                    <a:pt x="549" y="1033"/>
                  </a:lnTo>
                  <a:lnTo>
                    <a:pt x="551" y="1033"/>
                  </a:lnTo>
                  <a:lnTo>
                    <a:pt x="551" y="1031"/>
                  </a:lnTo>
                  <a:lnTo>
                    <a:pt x="552" y="1031"/>
                  </a:lnTo>
                  <a:lnTo>
                    <a:pt x="552" y="1030"/>
                  </a:lnTo>
                  <a:lnTo>
                    <a:pt x="552" y="1029"/>
                  </a:lnTo>
                  <a:lnTo>
                    <a:pt x="552" y="1028"/>
                  </a:lnTo>
                  <a:lnTo>
                    <a:pt x="553" y="1026"/>
                  </a:lnTo>
                  <a:lnTo>
                    <a:pt x="553" y="1025"/>
                  </a:lnTo>
                  <a:lnTo>
                    <a:pt x="553" y="1024"/>
                  </a:lnTo>
                  <a:lnTo>
                    <a:pt x="555" y="1024"/>
                  </a:lnTo>
                  <a:lnTo>
                    <a:pt x="556" y="1024"/>
                  </a:lnTo>
                  <a:lnTo>
                    <a:pt x="557" y="1024"/>
                  </a:lnTo>
                  <a:lnTo>
                    <a:pt x="559" y="1025"/>
                  </a:lnTo>
                  <a:lnTo>
                    <a:pt x="559" y="1026"/>
                  </a:lnTo>
                  <a:lnTo>
                    <a:pt x="560" y="1026"/>
                  </a:lnTo>
                  <a:lnTo>
                    <a:pt x="561" y="1026"/>
                  </a:lnTo>
                  <a:lnTo>
                    <a:pt x="561" y="1025"/>
                  </a:lnTo>
                  <a:lnTo>
                    <a:pt x="562" y="1025"/>
                  </a:lnTo>
                  <a:lnTo>
                    <a:pt x="564" y="1025"/>
                  </a:lnTo>
                  <a:lnTo>
                    <a:pt x="564" y="1024"/>
                  </a:lnTo>
                  <a:lnTo>
                    <a:pt x="564" y="1022"/>
                  </a:lnTo>
                  <a:lnTo>
                    <a:pt x="562" y="1022"/>
                  </a:lnTo>
                  <a:lnTo>
                    <a:pt x="562" y="1021"/>
                  </a:lnTo>
                  <a:lnTo>
                    <a:pt x="561" y="1021"/>
                  </a:lnTo>
                  <a:lnTo>
                    <a:pt x="560" y="1021"/>
                  </a:lnTo>
                  <a:lnTo>
                    <a:pt x="560" y="1020"/>
                  </a:lnTo>
                  <a:lnTo>
                    <a:pt x="561" y="1020"/>
                  </a:lnTo>
                  <a:lnTo>
                    <a:pt x="561" y="1018"/>
                  </a:lnTo>
                  <a:lnTo>
                    <a:pt x="562" y="1018"/>
                  </a:lnTo>
                  <a:lnTo>
                    <a:pt x="562" y="1017"/>
                  </a:lnTo>
                  <a:lnTo>
                    <a:pt x="562" y="1016"/>
                  </a:lnTo>
                  <a:lnTo>
                    <a:pt x="562" y="1014"/>
                  </a:lnTo>
                  <a:lnTo>
                    <a:pt x="561" y="1014"/>
                  </a:lnTo>
                  <a:lnTo>
                    <a:pt x="560" y="1014"/>
                  </a:lnTo>
                  <a:lnTo>
                    <a:pt x="560" y="1013"/>
                  </a:lnTo>
                  <a:lnTo>
                    <a:pt x="559" y="1013"/>
                  </a:lnTo>
                  <a:lnTo>
                    <a:pt x="557" y="1013"/>
                  </a:lnTo>
                  <a:lnTo>
                    <a:pt x="557" y="1012"/>
                  </a:lnTo>
                  <a:lnTo>
                    <a:pt x="556" y="1012"/>
                  </a:lnTo>
                  <a:lnTo>
                    <a:pt x="555" y="1012"/>
                  </a:lnTo>
                  <a:lnTo>
                    <a:pt x="555" y="1011"/>
                  </a:lnTo>
                  <a:lnTo>
                    <a:pt x="553" y="1011"/>
                  </a:lnTo>
                  <a:lnTo>
                    <a:pt x="553" y="1009"/>
                  </a:lnTo>
                  <a:lnTo>
                    <a:pt x="552" y="1009"/>
                  </a:lnTo>
                  <a:lnTo>
                    <a:pt x="552" y="1008"/>
                  </a:lnTo>
                  <a:lnTo>
                    <a:pt x="552" y="1007"/>
                  </a:lnTo>
                  <a:lnTo>
                    <a:pt x="551" y="1005"/>
                  </a:lnTo>
                  <a:lnTo>
                    <a:pt x="551" y="1004"/>
                  </a:lnTo>
                  <a:lnTo>
                    <a:pt x="552" y="1004"/>
                  </a:lnTo>
                  <a:lnTo>
                    <a:pt x="552" y="1003"/>
                  </a:lnTo>
                  <a:lnTo>
                    <a:pt x="551" y="1003"/>
                  </a:lnTo>
                  <a:lnTo>
                    <a:pt x="551" y="1001"/>
                  </a:lnTo>
                  <a:lnTo>
                    <a:pt x="549" y="1001"/>
                  </a:lnTo>
                  <a:lnTo>
                    <a:pt x="548" y="1001"/>
                  </a:lnTo>
                  <a:lnTo>
                    <a:pt x="548" y="1003"/>
                  </a:lnTo>
                  <a:lnTo>
                    <a:pt x="548" y="1004"/>
                  </a:lnTo>
                  <a:lnTo>
                    <a:pt x="548" y="1005"/>
                  </a:lnTo>
                  <a:lnTo>
                    <a:pt x="548" y="1007"/>
                  </a:lnTo>
                  <a:lnTo>
                    <a:pt x="547" y="1007"/>
                  </a:lnTo>
                  <a:lnTo>
                    <a:pt x="547" y="1005"/>
                  </a:lnTo>
                  <a:lnTo>
                    <a:pt x="545" y="1005"/>
                  </a:lnTo>
                  <a:lnTo>
                    <a:pt x="544" y="1005"/>
                  </a:lnTo>
                  <a:lnTo>
                    <a:pt x="544" y="1004"/>
                  </a:lnTo>
                  <a:lnTo>
                    <a:pt x="544" y="1003"/>
                  </a:lnTo>
                  <a:lnTo>
                    <a:pt x="545" y="1003"/>
                  </a:lnTo>
                  <a:lnTo>
                    <a:pt x="544" y="1001"/>
                  </a:lnTo>
                  <a:lnTo>
                    <a:pt x="544" y="1000"/>
                  </a:lnTo>
                  <a:lnTo>
                    <a:pt x="545" y="1000"/>
                  </a:lnTo>
                  <a:lnTo>
                    <a:pt x="545" y="999"/>
                  </a:lnTo>
                  <a:lnTo>
                    <a:pt x="547" y="999"/>
                  </a:lnTo>
                  <a:lnTo>
                    <a:pt x="547" y="997"/>
                  </a:lnTo>
                  <a:lnTo>
                    <a:pt x="545" y="997"/>
                  </a:lnTo>
                  <a:lnTo>
                    <a:pt x="545" y="996"/>
                  </a:lnTo>
                  <a:lnTo>
                    <a:pt x="544" y="996"/>
                  </a:lnTo>
                  <a:lnTo>
                    <a:pt x="543" y="996"/>
                  </a:lnTo>
                  <a:lnTo>
                    <a:pt x="541" y="996"/>
                  </a:lnTo>
                  <a:lnTo>
                    <a:pt x="540" y="995"/>
                  </a:lnTo>
                  <a:lnTo>
                    <a:pt x="539" y="995"/>
                  </a:lnTo>
                  <a:lnTo>
                    <a:pt x="538" y="995"/>
                  </a:lnTo>
                  <a:lnTo>
                    <a:pt x="538" y="996"/>
                  </a:lnTo>
                  <a:lnTo>
                    <a:pt x="536" y="996"/>
                  </a:lnTo>
                  <a:lnTo>
                    <a:pt x="535" y="996"/>
                  </a:lnTo>
                  <a:lnTo>
                    <a:pt x="535" y="997"/>
                  </a:lnTo>
                  <a:lnTo>
                    <a:pt x="535" y="999"/>
                  </a:lnTo>
                  <a:lnTo>
                    <a:pt x="536" y="999"/>
                  </a:lnTo>
                  <a:lnTo>
                    <a:pt x="538" y="999"/>
                  </a:lnTo>
                  <a:lnTo>
                    <a:pt x="538" y="1000"/>
                  </a:lnTo>
                  <a:lnTo>
                    <a:pt x="539" y="1000"/>
                  </a:lnTo>
                  <a:lnTo>
                    <a:pt x="539" y="1001"/>
                  </a:lnTo>
                  <a:lnTo>
                    <a:pt x="538" y="1001"/>
                  </a:lnTo>
                  <a:lnTo>
                    <a:pt x="536" y="1001"/>
                  </a:lnTo>
                  <a:lnTo>
                    <a:pt x="536" y="1003"/>
                  </a:lnTo>
                  <a:lnTo>
                    <a:pt x="535" y="1003"/>
                  </a:lnTo>
                  <a:lnTo>
                    <a:pt x="534" y="1003"/>
                  </a:lnTo>
                  <a:lnTo>
                    <a:pt x="532" y="1003"/>
                  </a:lnTo>
                  <a:lnTo>
                    <a:pt x="531" y="1001"/>
                  </a:lnTo>
                  <a:lnTo>
                    <a:pt x="530" y="1001"/>
                  </a:lnTo>
                  <a:lnTo>
                    <a:pt x="530" y="1003"/>
                  </a:lnTo>
                  <a:lnTo>
                    <a:pt x="528" y="1004"/>
                  </a:lnTo>
                  <a:lnTo>
                    <a:pt x="528" y="1005"/>
                  </a:lnTo>
                  <a:lnTo>
                    <a:pt x="527" y="1005"/>
                  </a:lnTo>
                  <a:lnTo>
                    <a:pt x="527" y="1004"/>
                  </a:lnTo>
                  <a:lnTo>
                    <a:pt x="527" y="1003"/>
                  </a:lnTo>
                  <a:lnTo>
                    <a:pt x="526" y="1003"/>
                  </a:lnTo>
                  <a:lnTo>
                    <a:pt x="524" y="1003"/>
                  </a:lnTo>
                  <a:lnTo>
                    <a:pt x="523" y="1003"/>
                  </a:lnTo>
                  <a:lnTo>
                    <a:pt x="523" y="1004"/>
                  </a:lnTo>
                  <a:lnTo>
                    <a:pt x="523" y="1003"/>
                  </a:lnTo>
                  <a:lnTo>
                    <a:pt x="523" y="1001"/>
                  </a:lnTo>
                  <a:lnTo>
                    <a:pt x="523" y="1000"/>
                  </a:lnTo>
                  <a:lnTo>
                    <a:pt x="522" y="1000"/>
                  </a:lnTo>
                  <a:lnTo>
                    <a:pt x="521" y="1000"/>
                  </a:lnTo>
                  <a:lnTo>
                    <a:pt x="521" y="999"/>
                  </a:lnTo>
                  <a:lnTo>
                    <a:pt x="519" y="999"/>
                  </a:lnTo>
                  <a:lnTo>
                    <a:pt x="519" y="1000"/>
                  </a:lnTo>
                  <a:lnTo>
                    <a:pt x="519" y="1001"/>
                  </a:lnTo>
                  <a:lnTo>
                    <a:pt x="519" y="1003"/>
                  </a:lnTo>
                  <a:lnTo>
                    <a:pt x="521" y="1003"/>
                  </a:lnTo>
                  <a:lnTo>
                    <a:pt x="521" y="1004"/>
                  </a:lnTo>
                  <a:lnTo>
                    <a:pt x="519" y="1004"/>
                  </a:lnTo>
                  <a:lnTo>
                    <a:pt x="518" y="1004"/>
                  </a:lnTo>
                  <a:lnTo>
                    <a:pt x="518" y="1005"/>
                  </a:lnTo>
                  <a:lnTo>
                    <a:pt x="517" y="1005"/>
                  </a:lnTo>
                  <a:lnTo>
                    <a:pt x="517" y="1007"/>
                  </a:lnTo>
                  <a:lnTo>
                    <a:pt x="515" y="1007"/>
                  </a:lnTo>
                  <a:lnTo>
                    <a:pt x="515" y="1008"/>
                  </a:lnTo>
                  <a:lnTo>
                    <a:pt x="514" y="1008"/>
                  </a:lnTo>
                  <a:lnTo>
                    <a:pt x="513" y="1007"/>
                  </a:lnTo>
                  <a:lnTo>
                    <a:pt x="513" y="1005"/>
                  </a:lnTo>
                  <a:lnTo>
                    <a:pt x="513" y="1004"/>
                  </a:lnTo>
                  <a:lnTo>
                    <a:pt x="514" y="1004"/>
                  </a:lnTo>
                  <a:lnTo>
                    <a:pt x="514" y="1003"/>
                  </a:lnTo>
                  <a:lnTo>
                    <a:pt x="514" y="1001"/>
                  </a:lnTo>
                  <a:lnTo>
                    <a:pt x="513" y="1001"/>
                  </a:lnTo>
                  <a:lnTo>
                    <a:pt x="513" y="1000"/>
                  </a:lnTo>
                  <a:lnTo>
                    <a:pt x="511" y="1000"/>
                  </a:lnTo>
                  <a:lnTo>
                    <a:pt x="511" y="999"/>
                  </a:lnTo>
                  <a:lnTo>
                    <a:pt x="510" y="999"/>
                  </a:lnTo>
                  <a:lnTo>
                    <a:pt x="510" y="997"/>
                  </a:lnTo>
                  <a:lnTo>
                    <a:pt x="509" y="999"/>
                  </a:lnTo>
                  <a:lnTo>
                    <a:pt x="509" y="1000"/>
                  </a:lnTo>
                  <a:lnTo>
                    <a:pt x="509" y="1001"/>
                  </a:lnTo>
                  <a:lnTo>
                    <a:pt x="509" y="1003"/>
                  </a:lnTo>
                  <a:lnTo>
                    <a:pt x="507" y="1003"/>
                  </a:lnTo>
                  <a:lnTo>
                    <a:pt x="507" y="1004"/>
                  </a:lnTo>
                  <a:lnTo>
                    <a:pt x="506" y="1004"/>
                  </a:lnTo>
                  <a:lnTo>
                    <a:pt x="506" y="1003"/>
                  </a:lnTo>
                  <a:lnTo>
                    <a:pt x="505" y="1003"/>
                  </a:lnTo>
                  <a:lnTo>
                    <a:pt x="505" y="1001"/>
                  </a:lnTo>
                  <a:lnTo>
                    <a:pt x="503" y="1001"/>
                  </a:lnTo>
                  <a:lnTo>
                    <a:pt x="502" y="1001"/>
                  </a:lnTo>
                  <a:lnTo>
                    <a:pt x="501" y="1001"/>
                  </a:lnTo>
                  <a:lnTo>
                    <a:pt x="501" y="1003"/>
                  </a:lnTo>
                  <a:lnTo>
                    <a:pt x="500" y="1003"/>
                  </a:lnTo>
                  <a:lnTo>
                    <a:pt x="498" y="1004"/>
                  </a:lnTo>
                  <a:lnTo>
                    <a:pt x="498" y="1003"/>
                  </a:lnTo>
                  <a:lnTo>
                    <a:pt x="497" y="1003"/>
                  </a:lnTo>
                  <a:lnTo>
                    <a:pt x="497" y="1001"/>
                  </a:lnTo>
                  <a:lnTo>
                    <a:pt x="496" y="1001"/>
                  </a:lnTo>
                  <a:lnTo>
                    <a:pt x="494" y="1001"/>
                  </a:lnTo>
                  <a:lnTo>
                    <a:pt x="493" y="1001"/>
                  </a:lnTo>
                  <a:lnTo>
                    <a:pt x="493" y="1003"/>
                  </a:lnTo>
                  <a:lnTo>
                    <a:pt x="492" y="1003"/>
                  </a:lnTo>
                  <a:lnTo>
                    <a:pt x="492" y="1001"/>
                  </a:lnTo>
                  <a:lnTo>
                    <a:pt x="493" y="1001"/>
                  </a:lnTo>
                  <a:lnTo>
                    <a:pt x="493" y="1000"/>
                  </a:lnTo>
                  <a:lnTo>
                    <a:pt x="492" y="1000"/>
                  </a:lnTo>
                  <a:lnTo>
                    <a:pt x="490" y="1000"/>
                  </a:lnTo>
                  <a:lnTo>
                    <a:pt x="490" y="1001"/>
                  </a:lnTo>
                  <a:lnTo>
                    <a:pt x="489" y="1001"/>
                  </a:lnTo>
                  <a:lnTo>
                    <a:pt x="489" y="1003"/>
                  </a:lnTo>
                  <a:lnTo>
                    <a:pt x="488" y="1003"/>
                  </a:lnTo>
                  <a:lnTo>
                    <a:pt x="488" y="1001"/>
                  </a:lnTo>
                  <a:lnTo>
                    <a:pt x="486" y="1001"/>
                  </a:lnTo>
                  <a:lnTo>
                    <a:pt x="485" y="1001"/>
                  </a:lnTo>
                  <a:lnTo>
                    <a:pt x="484" y="1001"/>
                  </a:lnTo>
                  <a:lnTo>
                    <a:pt x="484" y="1003"/>
                  </a:lnTo>
                  <a:lnTo>
                    <a:pt x="483" y="1003"/>
                  </a:lnTo>
                  <a:lnTo>
                    <a:pt x="483" y="1001"/>
                  </a:lnTo>
                  <a:lnTo>
                    <a:pt x="483" y="1000"/>
                  </a:lnTo>
                  <a:lnTo>
                    <a:pt x="481" y="1000"/>
                  </a:lnTo>
                  <a:lnTo>
                    <a:pt x="481" y="999"/>
                  </a:lnTo>
                  <a:lnTo>
                    <a:pt x="480" y="999"/>
                  </a:lnTo>
                  <a:lnTo>
                    <a:pt x="479" y="999"/>
                  </a:lnTo>
                  <a:lnTo>
                    <a:pt x="479" y="1000"/>
                  </a:lnTo>
                  <a:lnTo>
                    <a:pt x="477" y="1000"/>
                  </a:lnTo>
                  <a:lnTo>
                    <a:pt x="476" y="1000"/>
                  </a:lnTo>
                  <a:lnTo>
                    <a:pt x="476" y="1001"/>
                  </a:lnTo>
                  <a:lnTo>
                    <a:pt x="477" y="1001"/>
                  </a:lnTo>
                  <a:lnTo>
                    <a:pt x="477" y="1003"/>
                  </a:lnTo>
                  <a:lnTo>
                    <a:pt x="476" y="1003"/>
                  </a:lnTo>
                  <a:lnTo>
                    <a:pt x="476" y="1004"/>
                  </a:lnTo>
                  <a:lnTo>
                    <a:pt x="475" y="1004"/>
                  </a:lnTo>
                  <a:lnTo>
                    <a:pt x="473" y="1004"/>
                  </a:lnTo>
                  <a:lnTo>
                    <a:pt x="472" y="1004"/>
                  </a:lnTo>
                  <a:lnTo>
                    <a:pt x="472" y="1005"/>
                  </a:lnTo>
                  <a:lnTo>
                    <a:pt x="471" y="1005"/>
                  </a:lnTo>
                  <a:lnTo>
                    <a:pt x="469" y="1005"/>
                  </a:lnTo>
                  <a:lnTo>
                    <a:pt x="468" y="1005"/>
                  </a:lnTo>
                  <a:lnTo>
                    <a:pt x="468" y="1004"/>
                  </a:lnTo>
                  <a:lnTo>
                    <a:pt x="467" y="1004"/>
                  </a:lnTo>
                  <a:lnTo>
                    <a:pt x="467" y="1005"/>
                  </a:lnTo>
                  <a:lnTo>
                    <a:pt x="467" y="1007"/>
                  </a:lnTo>
                  <a:lnTo>
                    <a:pt x="466" y="1007"/>
                  </a:lnTo>
                  <a:lnTo>
                    <a:pt x="466" y="1008"/>
                  </a:lnTo>
                  <a:lnTo>
                    <a:pt x="464" y="1008"/>
                  </a:lnTo>
                  <a:lnTo>
                    <a:pt x="464" y="1007"/>
                  </a:lnTo>
                  <a:lnTo>
                    <a:pt x="463" y="1007"/>
                  </a:lnTo>
                  <a:lnTo>
                    <a:pt x="463" y="1008"/>
                  </a:lnTo>
                  <a:lnTo>
                    <a:pt x="463" y="1009"/>
                  </a:lnTo>
                  <a:lnTo>
                    <a:pt x="462" y="1009"/>
                  </a:lnTo>
                  <a:lnTo>
                    <a:pt x="460" y="1009"/>
                  </a:lnTo>
                  <a:lnTo>
                    <a:pt x="460" y="1008"/>
                  </a:lnTo>
                  <a:lnTo>
                    <a:pt x="459" y="1008"/>
                  </a:lnTo>
                  <a:lnTo>
                    <a:pt x="459" y="1007"/>
                  </a:lnTo>
                  <a:lnTo>
                    <a:pt x="459" y="1005"/>
                  </a:lnTo>
                  <a:lnTo>
                    <a:pt x="460" y="1005"/>
                  </a:lnTo>
                  <a:lnTo>
                    <a:pt x="460" y="1007"/>
                  </a:lnTo>
                  <a:lnTo>
                    <a:pt x="460" y="1005"/>
                  </a:lnTo>
                  <a:lnTo>
                    <a:pt x="459" y="1005"/>
                  </a:lnTo>
                  <a:lnTo>
                    <a:pt x="459" y="1004"/>
                  </a:lnTo>
                  <a:lnTo>
                    <a:pt x="458" y="1004"/>
                  </a:lnTo>
                  <a:lnTo>
                    <a:pt x="456" y="1004"/>
                  </a:lnTo>
                  <a:lnTo>
                    <a:pt x="455" y="1003"/>
                  </a:lnTo>
                  <a:lnTo>
                    <a:pt x="455" y="1001"/>
                  </a:lnTo>
                  <a:lnTo>
                    <a:pt x="454" y="1001"/>
                  </a:lnTo>
                  <a:lnTo>
                    <a:pt x="454" y="1000"/>
                  </a:lnTo>
                  <a:lnTo>
                    <a:pt x="452" y="1000"/>
                  </a:lnTo>
                  <a:lnTo>
                    <a:pt x="451" y="1000"/>
                  </a:lnTo>
                  <a:lnTo>
                    <a:pt x="452" y="999"/>
                  </a:lnTo>
                  <a:lnTo>
                    <a:pt x="451" y="999"/>
                  </a:lnTo>
                  <a:lnTo>
                    <a:pt x="450" y="999"/>
                  </a:lnTo>
                  <a:lnTo>
                    <a:pt x="448" y="999"/>
                  </a:lnTo>
                  <a:lnTo>
                    <a:pt x="448" y="997"/>
                  </a:lnTo>
                  <a:lnTo>
                    <a:pt x="450" y="997"/>
                  </a:lnTo>
                  <a:lnTo>
                    <a:pt x="450" y="996"/>
                  </a:lnTo>
                  <a:lnTo>
                    <a:pt x="450" y="995"/>
                  </a:lnTo>
                  <a:lnTo>
                    <a:pt x="451" y="995"/>
                  </a:lnTo>
                  <a:lnTo>
                    <a:pt x="450" y="995"/>
                  </a:lnTo>
                  <a:lnTo>
                    <a:pt x="450" y="994"/>
                  </a:lnTo>
                  <a:lnTo>
                    <a:pt x="448" y="994"/>
                  </a:lnTo>
                  <a:lnTo>
                    <a:pt x="448" y="992"/>
                  </a:lnTo>
                  <a:lnTo>
                    <a:pt x="448" y="994"/>
                  </a:lnTo>
                  <a:lnTo>
                    <a:pt x="447" y="994"/>
                  </a:lnTo>
                  <a:lnTo>
                    <a:pt x="447" y="995"/>
                  </a:lnTo>
                  <a:lnTo>
                    <a:pt x="446" y="996"/>
                  </a:lnTo>
                  <a:lnTo>
                    <a:pt x="446" y="997"/>
                  </a:lnTo>
                  <a:lnTo>
                    <a:pt x="446" y="999"/>
                  </a:lnTo>
                  <a:lnTo>
                    <a:pt x="445" y="999"/>
                  </a:lnTo>
                  <a:lnTo>
                    <a:pt x="445" y="1000"/>
                  </a:lnTo>
                  <a:lnTo>
                    <a:pt x="443" y="1000"/>
                  </a:lnTo>
                  <a:lnTo>
                    <a:pt x="443" y="1001"/>
                  </a:lnTo>
                  <a:lnTo>
                    <a:pt x="442" y="1001"/>
                  </a:lnTo>
                  <a:lnTo>
                    <a:pt x="442" y="1003"/>
                  </a:lnTo>
                  <a:lnTo>
                    <a:pt x="441" y="1001"/>
                  </a:lnTo>
                  <a:lnTo>
                    <a:pt x="441" y="1000"/>
                  </a:lnTo>
                  <a:lnTo>
                    <a:pt x="439" y="1000"/>
                  </a:lnTo>
                  <a:lnTo>
                    <a:pt x="439" y="999"/>
                  </a:lnTo>
                  <a:lnTo>
                    <a:pt x="438" y="999"/>
                  </a:lnTo>
                  <a:lnTo>
                    <a:pt x="438" y="997"/>
                  </a:lnTo>
                  <a:lnTo>
                    <a:pt x="437" y="997"/>
                  </a:lnTo>
                  <a:lnTo>
                    <a:pt x="437" y="996"/>
                  </a:lnTo>
                  <a:lnTo>
                    <a:pt x="437" y="995"/>
                  </a:lnTo>
                  <a:lnTo>
                    <a:pt x="437" y="994"/>
                  </a:lnTo>
                  <a:lnTo>
                    <a:pt x="438" y="994"/>
                  </a:lnTo>
                  <a:lnTo>
                    <a:pt x="438" y="992"/>
                  </a:lnTo>
                  <a:lnTo>
                    <a:pt x="437" y="992"/>
                  </a:lnTo>
                  <a:lnTo>
                    <a:pt x="435" y="992"/>
                  </a:lnTo>
                  <a:lnTo>
                    <a:pt x="437" y="992"/>
                  </a:lnTo>
                  <a:lnTo>
                    <a:pt x="437" y="991"/>
                  </a:lnTo>
                  <a:lnTo>
                    <a:pt x="438" y="991"/>
                  </a:lnTo>
                  <a:lnTo>
                    <a:pt x="438" y="990"/>
                  </a:lnTo>
                  <a:lnTo>
                    <a:pt x="438" y="988"/>
                  </a:lnTo>
                  <a:lnTo>
                    <a:pt x="438" y="987"/>
                  </a:lnTo>
                  <a:lnTo>
                    <a:pt x="439" y="987"/>
                  </a:lnTo>
                  <a:lnTo>
                    <a:pt x="438" y="987"/>
                  </a:lnTo>
                  <a:lnTo>
                    <a:pt x="438" y="986"/>
                  </a:lnTo>
                  <a:lnTo>
                    <a:pt x="437" y="986"/>
                  </a:lnTo>
                  <a:lnTo>
                    <a:pt x="437" y="984"/>
                  </a:lnTo>
                  <a:lnTo>
                    <a:pt x="435" y="984"/>
                  </a:lnTo>
                  <a:lnTo>
                    <a:pt x="434" y="986"/>
                  </a:lnTo>
                  <a:lnTo>
                    <a:pt x="433" y="986"/>
                  </a:lnTo>
                  <a:lnTo>
                    <a:pt x="431" y="986"/>
                  </a:lnTo>
                  <a:lnTo>
                    <a:pt x="431" y="987"/>
                  </a:lnTo>
                  <a:lnTo>
                    <a:pt x="430" y="987"/>
                  </a:lnTo>
                  <a:lnTo>
                    <a:pt x="429" y="987"/>
                  </a:lnTo>
                  <a:lnTo>
                    <a:pt x="429" y="986"/>
                  </a:lnTo>
                  <a:lnTo>
                    <a:pt x="429" y="984"/>
                  </a:lnTo>
                  <a:lnTo>
                    <a:pt x="428" y="984"/>
                  </a:lnTo>
                  <a:lnTo>
                    <a:pt x="428" y="983"/>
                  </a:lnTo>
                  <a:lnTo>
                    <a:pt x="428" y="982"/>
                  </a:lnTo>
                  <a:lnTo>
                    <a:pt x="426" y="982"/>
                  </a:lnTo>
                  <a:lnTo>
                    <a:pt x="426" y="980"/>
                  </a:lnTo>
                  <a:lnTo>
                    <a:pt x="425" y="979"/>
                  </a:lnTo>
                  <a:lnTo>
                    <a:pt x="424" y="978"/>
                  </a:lnTo>
                  <a:lnTo>
                    <a:pt x="422" y="978"/>
                  </a:lnTo>
                  <a:lnTo>
                    <a:pt x="422" y="976"/>
                  </a:lnTo>
                  <a:lnTo>
                    <a:pt x="421" y="976"/>
                  </a:lnTo>
                  <a:lnTo>
                    <a:pt x="421" y="978"/>
                  </a:lnTo>
                  <a:lnTo>
                    <a:pt x="420" y="978"/>
                  </a:lnTo>
                  <a:lnTo>
                    <a:pt x="420" y="979"/>
                  </a:lnTo>
                  <a:lnTo>
                    <a:pt x="418" y="979"/>
                  </a:lnTo>
                  <a:lnTo>
                    <a:pt x="417" y="979"/>
                  </a:lnTo>
                  <a:lnTo>
                    <a:pt x="416" y="979"/>
                  </a:lnTo>
                  <a:lnTo>
                    <a:pt x="416" y="978"/>
                  </a:lnTo>
                  <a:lnTo>
                    <a:pt x="414" y="978"/>
                  </a:lnTo>
                  <a:lnTo>
                    <a:pt x="414" y="979"/>
                  </a:lnTo>
                  <a:lnTo>
                    <a:pt x="414" y="980"/>
                  </a:lnTo>
                  <a:lnTo>
                    <a:pt x="416" y="980"/>
                  </a:lnTo>
                  <a:lnTo>
                    <a:pt x="416" y="982"/>
                  </a:lnTo>
                  <a:lnTo>
                    <a:pt x="417" y="982"/>
                  </a:lnTo>
                  <a:lnTo>
                    <a:pt x="417" y="983"/>
                  </a:lnTo>
                  <a:lnTo>
                    <a:pt x="416" y="983"/>
                  </a:lnTo>
                  <a:lnTo>
                    <a:pt x="414" y="983"/>
                  </a:lnTo>
                  <a:lnTo>
                    <a:pt x="414" y="982"/>
                  </a:lnTo>
                  <a:lnTo>
                    <a:pt x="413" y="982"/>
                  </a:lnTo>
                  <a:lnTo>
                    <a:pt x="412" y="982"/>
                  </a:lnTo>
                  <a:lnTo>
                    <a:pt x="412" y="980"/>
                  </a:lnTo>
                  <a:lnTo>
                    <a:pt x="412" y="982"/>
                  </a:lnTo>
                  <a:lnTo>
                    <a:pt x="412" y="980"/>
                  </a:lnTo>
                  <a:lnTo>
                    <a:pt x="410" y="980"/>
                  </a:lnTo>
                  <a:lnTo>
                    <a:pt x="409" y="980"/>
                  </a:lnTo>
                  <a:lnTo>
                    <a:pt x="409" y="979"/>
                  </a:lnTo>
                  <a:lnTo>
                    <a:pt x="408" y="979"/>
                  </a:lnTo>
                  <a:lnTo>
                    <a:pt x="408" y="978"/>
                  </a:lnTo>
                  <a:lnTo>
                    <a:pt x="407" y="978"/>
                  </a:lnTo>
                  <a:lnTo>
                    <a:pt x="405" y="978"/>
                  </a:lnTo>
                  <a:lnTo>
                    <a:pt x="405" y="979"/>
                  </a:lnTo>
                  <a:lnTo>
                    <a:pt x="405" y="980"/>
                  </a:lnTo>
                  <a:lnTo>
                    <a:pt x="404" y="980"/>
                  </a:lnTo>
                  <a:lnTo>
                    <a:pt x="404" y="982"/>
                  </a:lnTo>
                  <a:lnTo>
                    <a:pt x="404" y="983"/>
                  </a:lnTo>
                  <a:lnTo>
                    <a:pt x="403" y="983"/>
                  </a:lnTo>
                  <a:lnTo>
                    <a:pt x="403" y="982"/>
                  </a:lnTo>
                  <a:lnTo>
                    <a:pt x="401" y="982"/>
                  </a:lnTo>
                  <a:lnTo>
                    <a:pt x="401" y="980"/>
                  </a:lnTo>
                  <a:lnTo>
                    <a:pt x="400" y="979"/>
                  </a:lnTo>
                  <a:lnTo>
                    <a:pt x="400" y="978"/>
                  </a:lnTo>
                  <a:lnTo>
                    <a:pt x="400" y="976"/>
                  </a:lnTo>
                  <a:lnTo>
                    <a:pt x="399" y="976"/>
                  </a:lnTo>
                  <a:lnTo>
                    <a:pt x="399" y="975"/>
                  </a:lnTo>
                  <a:lnTo>
                    <a:pt x="399" y="974"/>
                  </a:lnTo>
                  <a:lnTo>
                    <a:pt x="400" y="974"/>
                  </a:lnTo>
                  <a:lnTo>
                    <a:pt x="400" y="973"/>
                  </a:lnTo>
                  <a:lnTo>
                    <a:pt x="401" y="973"/>
                  </a:lnTo>
                  <a:lnTo>
                    <a:pt x="401" y="971"/>
                  </a:lnTo>
                  <a:lnTo>
                    <a:pt x="400" y="971"/>
                  </a:lnTo>
                  <a:lnTo>
                    <a:pt x="400" y="970"/>
                  </a:lnTo>
                  <a:lnTo>
                    <a:pt x="399" y="970"/>
                  </a:lnTo>
                  <a:lnTo>
                    <a:pt x="399" y="969"/>
                  </a:lnTo>
                  <a:lnTo>
                    <a:pt x="397" y="969"/>
                  </a:lnTo>
                  <a:lnTo>
                    <a:pt x="396" y="969"/>
                  </a:lnTo>
                  <a:lnTo>
                    <a:pt x="396" y="967"/>
                  </a:lnTo>
                  <a:lnTo>
                    <a:pt x="395" y="967"/>
                  </a:lnTo>
                  <a:lnTo>
                    <a:pt x="395" y="969"/>
                  </a:lnTo>
                  <a:lnTo>
                    <a:pt x="393" y="967"/>
                  </a:lnTo>
                  <a:lnTo>
                    <a:pt x="393" y="969"/>
                  </a:lnTo>
                  <a:lnTo>
                    <a:pt x="392" y="967"/>
                  </a:lnTo>
                  <a:lnTo>
                    <a:pt x="391" y="967"/>
                  </a:lnTo>
                  <a:lnTo>
                    <a:pt x="391" y="966"/>
                  </a:lnTo>
                  <a:lnTo>
                    <a:pt x="390" y="966"/>
                  </a:lnTo>
                  <a:lnTo>
                    <a:pt x="390" y="965"/>
                  </a:lnTo>
                  <a:lnTo>
                    <a:pt x="388" y="965"/>
                  </a:lnTo>
                  <a:lnTo>
                    <a:pt x="388" y="963"/>
                  </a:lnTo>
                  <a:lnTo>
                    <a:pt x="387" y="963"/>
                  </a:lnTo>
                  <a:lnTo>
                    <a:pt x="387" y="962"/>
                  </a:lnTo>
                  <a:lnTo>
                    <a:pt x="387" y="961"/>
                  </a:lnTo>
                  <a:lnTo>
                    <a:pt x="387" y="959"/>
                  </a:lnTo>
                  <a:lnTo>
                    <a:pt x="386" y="959"/>
                  </a:lnTo>
                  <a:lnTo>
                    <a:pt x="386" y="961"/>
                  </a:lnTo>
                  <a:lnTo>
                    <a:pt x="384" y="961"/>
                  </a:lnTo>
                  <a:lnTo>
                    <a:pt x="384" y="962"/>
                  </a:lnTo>
                  <a:lnTo>
                    <a:pt x="384" y="963"/>
                  </a:lnTo>
                  <a:lnTo>
                    <a:pt x="383" y="963"/>
                  </a:lnTo>
                  <a:lnTo>
                    <a:pt x="383" y="962"/>
                  </a:lnTo>
                  <a:lnTo>
                    <a:pt x="383" y="961"/>
                  </a:lnTo>
                  <a:lnTo>
                    <a:pt x="382" y="961"/>
                  </a:lnTo>
                  <a:lnTo>
                    <a:pt x="382" y="959"/>
                  </a:lnTo>
                  <a:lnTo>
                    <a:pt x="382" y="958"/>
                  </a:lnTo>
                  <a:lnTo>
                    <a:pt x="380" y="958"/>
                  </a:lnTo>
                  <a:lnTo>
                    <a:pt x="380" y="957"/>
                  </a:lnTo>
                  <a:lnTo>
                    <a:pt x="379" y="956"/>
                  </a:lnTo>
                  <a:lnTo>
                    <a:pt x="380" y="956"/>
                  </a:lnTo>
                  <a:lnTo>
                    <a:pt x="379" y="956"/>
                  </a:lnTo>
                  <a:lnTo>
                    <a:pt x="379" y="954"/>
                  </a:lnTo>
                  <a:lnTo>
                    <a:pt x="379" y="953"/>
                  </a:lnTo>
                  <a:lnTo>
                    <a:pt x="378" y="953"/>
                  </a:lnTo>
                  <a:lnTo>
                    <a:pt x="379" y="953"/>
                  </a:lnTo>
                  <a:lnTo>
                    <a:pt x="379" y="952"/>
                  </a:lnTo>
                  <a:lnTo>
                    <a:pt x="380" y="952"/>
                  </a:lnTo>
                  <a:lnTo>
                    <a:pt x="380" y="950"/>
                  </a:lnTo>
                  <a:lnTo>
                    <a:pt x="380" y="949"/>
                  </a:lnTo>
                  <a:lnTo>
                    <a:pt x="382" y="949"/>
                  </a:lnTo>
                  <a:lnTo>
                    <a:pt x="382" y="948"/>
                  </a:lnTo>
                  <a:lnTo>
                    <a:pt x="382" y="946"/>
                  </a:lnTo>
                  <a:lnTo>
                    <a:pt x="383" y="946"/>
                  </a:lnTo>
                  <a:lnTo>
                    <a:pt x="383" y="945"/>
                  </a:lnTo>
                  <a:lnTo>
                    <a:pt x="384" y="945"/>
                  </a:lnTo>
                  <a:lnTo>
                    <a:pt x="384" y="944"/>
                  </a:lnTo>
                  <a:lnTo>
                    <a:pt x="383" y="944"/>
                  </a:lnTo>
                  <a:lnTo>
                    <a:pt x="383" y="942"/>
                  </a:lnTo>
                  <a:lnTo>
                    <a:pt x="382" y="941"/>
                  </a:lnTo>
                  <a:lnTo>
                    <a:pt x="380" y="941"/>
                  </a:lnTo>
                  <a:lnTo>
                    <a:pt x="380" y="942"/>
                  </a:lnTo>
                  <a:lnTo>
                    <a:pt x="379" y="942"/>
                  </a:lnTo>
                  <a:lnTo>
                    <a:pt x="378" y="942"/>
                  </a:lnTo>
                  <a:lnTo>
                    <a:pt x="376" y="942"/>
                  </a:lnTo>
                  <a:lnTo>
                    <a:pt x="376" y="944"/>
                  </a:lnTo>
                  <a:lnTo>
                    <a:pt x="375" y="944"/>
                  </a:lnTo>
                  <a:lnTo>
                    <a:pt x="375" y="942"/>
                  </a:lnTo>
                  <a:lnTo>
                    <a:pt x="375" y="944"/>
                  </a:lnTo>
                  <a:lnTo>
                    <a:pt x="374" y="944"/>
                  </a:lnTo>
                  <a:lnTo>
                    <a:pt x="373" y="944"/>
                  </a:lnTo>
                  <a:lnTo>
                    <a:pt x="371" y="944"/>
                  </a:lnTo>
                  <a:lnTo>
                    <a:pt x="371" y="942"/>
                  </a:lnTo>
                  <a:lnTo>
                    <a:pt x="371" y="941"/>
                  </a:lnTo>
                  <a:lnTo>
                    <a:pt x="371" y="940"/>
                  </a:lnTo>
                  <a:lnTo>
                    <a:pt x="371" y="939"/>
                  </a:lnTo>
                  <a:lnTo>
                    <a:pt x="370" y="939"/>
                  </a:lnTo>
                  <a:lnTo>
                    <a:pt x="370" y="940"/>
                  </a:lnTo>
                  <a:lnTo>
                    <a:pt x="369" y="940"/>
                  </a:lnTo>
                  <a:lnTo>
                    <a:pt x="367" y="940"/>
                  </a:lnTo>
                  <a:lnTo>
                    <a:pt x="366" y="940"/>
                  </a:lnTo>
                  <a:lnTo>
                    <a:pt x="365" y="940"/>
                  </a:lnTo>
                  <a:lnTo>
                    <a:pt x="363" y="940"/>
                  </a:lnTo>
                  <a:lnTo>
                    <a:pt x="362" y="940"/>
                  </a:lnTo>
                  <a:lnTo>
                    <a:pt x="362" y="941"/>
                  </a:lnTo>
                  <a:lnTo>
                    <a:pt x="361" y="940"/>
                  </a:lnTo>
                  <a:lnTo>
                    <a:pt x="359" y="940"/>
                  </a:lnTo>
                  <a:lnTo>
                    <a:pt x="359" y="941"/>
                  </a:lnTo>
                  <a:lnTo>
                    <a:pt x="359" y="942"/>
                  </a:lnTo>
                  <a:lnTo>
                    <a:pt x="359" y="944"/>
                  </a:lnTo>
                  <a:lnTo>
                    <a:pt x="358" y="945"/>
                  </a:lnTo>
                  <a:lnTo>
                    <a:pt x="357" y="945"/>
                  </a:lnTo>
                  <a:lnTo>
                    <a:pt x="358" y="946"/>
                  </a:lnTo>
                  <a:lnTo>
                    <a:pt x="357" y="946"/>
                  </a:lnTo>
                  <a:lnTo>
                    <a:pt x="357" y="948"/>
                  </a:lnTo>
                  <a:lnTo>
                    <a:pt x="357" y="946"/>
                  </a:lnTo>
                  <a:lnTo>
                    <a:pt x="355" y="948"/>
                  </a:lnTo>
                  <a:lnTo>
                    <a:pt x="354" y="948"/>
                  </a:lnTo>
                  <a:lnTo>
                    <a:pt x="355" y="949"/>
                  </a:lnTo>
                  <a:lnTo>
                    <a:pt x="355" y="950"/>
                  </a:lnTo>
                  <a:lnTo>
                    <a:pt x="355" y="952"/>
                  </a:lnTo>
                  <a:lnTo>
                    <a:pt x="354" y="952"/>
                  </a:lnTo>
                  <a:lnTo>
                    <a:pt x="353" y="952"/>
                  </a:lnTo>
                  <a:lnTo>
                    <a:pt x="353" y="953"/>
                  </a:lnTo>
                  <a:lnTo>
                    <a:pt x="352" y="952"/>
                  </a:lnTo>
                  <a:lnTo>
                    <a:pt x="350" y="952"/>
                  </a:lnTo>
                  <a:lnTo>
                    <a:pt x="352" y="952"/>
                  </a:lnTo>
                  <a:lnTo>
                    <a:pt x="352" y="953"/>
                  </a:lnTo>
                  <a:lnTo>
                    <a:pt x="350" y="953"/>
                  </a:lnTo>
                  <a:lnTo>
                    <a:pt x="349" y="953"/>
                  </a:lnTo>
                  <a:lnTo>
                    <a:pt x="349" y="954"/>
                  </a:lnTo>
                  <a:lnTo>
                    <a:pt x="348" y="954"/>
                  </a:lnTo>
                  <a:lnTo>
                    <a:pt x="348" y="953"/>
                  </a:lnTo>
                  <a:lnTo>
                    <a:pt x="349" y="953"/>
                  </a:lnTo>
                  <a:lnTo>
                    <a:pt x="348" y="953"/>
                  </a:lnTo>
                  <a:lnTo>
                    <a:pt x="348" y="954"/>
                  </a:lnTo>
                  <a:lnTo>
                    <a:pt x="348" y="956"/>
                  </a:lnTo>
                  <a:lnTo>
                    <a:pt x="348" y="954"/>
                  </a:lnTo>
                  <a:lnTo>
                    <a:pt x="349" y="954"/>
                  </a:lnTo>
                  <a:lnTo>
                    <a:pt x="348" y="956"/>
                  </a:lnTo>
                  <a:lnTo>
                    <a:pt x="346" y="956"/>
                  </a:lnTo>
                  <a:lnTo>
                    <a:pt x="346" y="954"/>
                  </a:lnTo>
                  <a:lnTo>
                    <a:pt x="346" y="956"/>
                  </a:lnTo>
                  <a:lnTo>
                    <a:pt x="346" y="954"/>
                  </a:lnTo>
                  <a:lnTo>
                    <a:pt x="348" y="954"/>
                  </a:lnTo>
                  <a:lnTo>
                    <a:pt x="346" y="954"/>
                  </a:lnTo>
                  <a:lnTo>
                    <a:pt x="345" y="954"/>
                  </a:lnTo>
                  <a:lnTo>
                    <a:pt x="345" y="953"/>
                  </a:lnTo>
                  <a:lnTo>
                    <a:pt x="344" y="953"/>
                  </a:lnTo>
                  <a:lnTo>
                    <a:pt x="344" y="952"/>
                  </a:lnTo>
                  <a:lnTo>
                    <a:pt x="344" y="950"/>
                  </a:lnTo>
                  <a:lnTo>
                    <a:pt x="342" y="950"/>
                  </a:lnTo>
                  <a:lnTo>
                    <a:pt x="342" y="949"/>
                  </a:lnTo>
                  <a:lnTo>
                    <a:pt x="342" y="948"/>
                  </a:lnTo>
                  <a:lnTo>
                    <a:pt x="342" y="946"/>
                  </a:lnTo>
                  <a:lnTo>
                    <a:pt x="341" y="945"/>
                  </a:lnTo>
                  <a:lnTo>
                    <a:pt x="340" y="945"/>
                  </a:lnTo>
                  <a:lnTo>
                    <a:pt x="340" y="944"/>
                  </a:lnTo>
                  <a:lnTo>
                    <a:pt x="338" y="944"/>
                  </a:lnTo>
                  <a:lnTo>
                    <a:pt x="338" y="942"/>
                  </a:lnTo>
                  <a:lnTo>
                    <a:pt x="337" y="942"/>
                  </a:lnTo>
                  <a:lnTo>
                    <a:pt x="337" y="941"/>
                  </a:lnTo>
                  <a:lnTo>
                    <a:pt x="337" y="940"/>
                  </a:lnTo>
                  <a:lnTo>
                    <a:pt x="336" y="940"/>
                  </a:lnTo>
                  <a:lnTo>
                    <a:pt x="336" y="941"/>
                  </a:lnTo>
                  <a:lnTo>
                    <a:pt x="335" y="941"/>
                  </a:lnTo>
                  <a:lnTo>
                    <a:pt x="336" y="941"/>
                  </a:lnTo>
                  <a:lnTo>
                    <a:pt x="336" y="942"/>
                  </a:lnTo>
                  <a:lnTo>
                    <a:pt x="335" y="942"/>
                  </a:lnTo>
                  <a:lnTo>
                    <a:pt x="333" y="942"/>
                  </a:lnTo>
                  <a:lnTo>
                    <a:pt x="333" y="944"/>
                  </a:lnTo>
                  <a:lnTo>
                    <a:pt x="333" y="945"/>
                  </a:lnTo>
                  <a:lnTo>
                    <a:pt x="332" y="945"/>
                  </a:lnTo>
                  <a:lnTo>
                    <a:pt x="332" y="946"/>
                  </a:lnTo>
                  <a:lnTo>
                    <a:pt x="331" y="946"/>
                  </a:lnTo>
                  <a:lnTo>
                    <a:pt x="332" y="948"/>
                  </a:lnTo>
                  <a:lnTo>
                    <a:pt x="332" y="949"/>
                  </a:lnTo>
                  <a:lnTo>
                    <a:pt x="331" y="949"/>
                  </a:lnTo>
                  <a:lnTo>
                    <a:pt x="332" y="950"/>
                  </a:lnTo>
                  <a:lnTo>
                    <a:pt x="331" y="952"/>
                  </a:lnTo>
                  <a:lnTo>
                    <a:pt x="331" y="950"/>
                  </a:lnTo>
                  <a:lnTo>
                    <a:pt x="329" y="950"/>
                  </a:lnTo>
                  <a:lnTo>
                    <a:pt x="328" y="950"/>
                  </a:lnTo>
                  <a:lnTo>
                    <a:pt x="327" y="950"/>
                  </a:lnTo>
                  <a:lnTo>
                    <a:pt x="327" y="952"/>
                  </a:lnTo>
                  <a:lnTo>
                    <a:pt x="328" y="952"/>
                  </a:lnTo>
                  <a:lnTo>
                    <a:pt x="327" y="952"/>
                  </a:lnTo>
                  <a:lnTo>
                    <a:pt x="325" y="952"/>
                  </a:lnTo>
                  <a:lnTo>
                    <a:pt x="325" y="953"/>
                  </a:lnTo>
                  <a:lnTo>
                    <a:pt x="324" y="953"/>
                  </a:lnTo>
                  <a:lnTo>
                    <a:pt x="323" y="953"/>
                  </a:lnTo>
                  <a:lnTo>
                    <a:pt x="323" y="952"/>
                  </a:lnTo>
                  <a:lnTo>
                    <a:pt x="323" y="953"/>
                  </a:lnTo>
                  <a:lnTo>
                    <a:pt x="321" y="953"/>
                  </a:lnTo>
                  <a:lnTo>
                    <a:pt x="321" y="952"/>
                  </a:lnTo>
                  <a:lnTo>
                    <a:pt x="320" y="952"/>
                  </a:lnTo>
                  <a:lnTo>
                    <a:pt x="320" y="953"/>
                  </a:lnTo>
                  <a:lnTo>
                    <a:pt x="319" y="953"/>
                  </a:lnTo>
                  <a:lnTo>
                    <a:pt x="317" y="953"/>
                  </a:lnTo>
                  <a:lnTo>
                    <a:pt x="317" y="952"/>
                  </a:lnTo>
                  <a:lnTo>
                    <a:pt x="316" y="952"/>
                  </a:lnTo>
                  <a:lnTo>
                    <a:pt x="315" y="950"/>
                  </a:lnTo>
                  <a:lnTo>
                    <a:pt x="315" y="949"/>
                  </a:lnTo>
                  <a:lnTo>
                    <a:pt x="314" y="949"/>
                  </a:lnTo>
                  <a:lnTo>
                    <a:pt x="314" y="948"/>
                  </a:lnTo>
                  <a:lnTo>
                    <a:pt x="314" y="946"/>
                  </a:lnTo>
                  <a:lnTo>
                    <a:pt x="312" y="946"/>
                  </a:lnTo>
                  <a:lnTo>
                    <a:pt x="312" y="945"/>
                  </a:lnTo>
                  <a:lnTo>
                    <a:pt x="311" y="944"/>
                  </a:lnTo>
                  <a:lnTo>
                    <a:pt x="311" y="942"/>
                  </a:lnTo>
                  <a:lnTo>
                    <a:pt x="310" y="942"/>
                  </a:lnTo>
                  <a:lnTo>
                    <a:pt x="310" y="941"/>
                  </a:lnTo>
                  <a:lnTo>
                    <a:pt x="311" y="941"/>
                  </a:lnTo>
                  <a:lnTo>
                    <a:pt x="311" y="940"/>
                  </a:lnTo>
                  <a:lnTo>
                    <a:pt x="311" y="939"/>
                  </a:lnTo>
                  <a:lnTo>
                    <a:pt x="310" y="939"/>
                  </a:lnTo>
                  <a:lnTo>
                    <a:pt x="308" y="939"/>
                  </a:lnTo>
                  <a:lnTo>
                    <a:pt x="307" y="940"/>
                  </a:lnTo>
                  <a:lnTo>
                    <a:pt x="307" y="939"/>
                  </a:lnTo>
                  <a:lnTo>
                    <a:pt x="306" y="939"/>
                  </a:lnTo>
                  <a:lnTo>
                    <a:pt x="306" y="937"/>
                  </a:lnTo>
                  <a:lnTo>
                    <a:pt x="304" y="937"/>
                  </a:lnTo>
                  <a:lnTo>
                    <a:pt x="304" y="936"/>
                  </a:lnTo>
                  <a:lnTo>
                    <a:pt x="303" y="936"/>
                  </a:lnTo>
                  <a:lnTo>
                    <a:pt x="303" y="935"/>
                  </a:lnTo>
                  <a:lnTo>
                    <a:pt x="302" y="933"/>
                  </a:lnTo>
                  <a:lnTo>
                    <a:pt x="300" y="933"/>
                  </a:lnTo>
                  <a:lnTo>
                    <a:pt x="300" y="932"/>
                  </a:lnTo>
                  <a:lnTo>
                    <a:pt x="299" y="932"/>
                  </a:lnTo>
                  <a:lnTo>
                    <a:pt x="298" y="931"/>
                  </a:lnTo>
                  <a:lnTo>
                    <a:pt x="298" y="929"/>
                  </a:lnTo>
                  <a:lnTo>
                    <a:pt x="298" y="928"/>
                  </a:lnTo>
                  <a:lnTo>
                    <a:pt x="297" y="928"/>
                  </a:lnTo>
                  <a:lnTo>
                    <a:pt x="298" y="928"/>
                  </a:lnTo>
                  <a:lnTo>
                    <a:pt x="298" y="927"/>
                  </a:lnTo>
                  <a:lnTo>
                    <a:pt x="297" y="927"/>
                  </a:lnTo>
                  <a:lnTo>
                    <a:pt x="297" y="925"/>
                  </a:lnTo>
                  <a:lnTo>
                    <a:pt x="295" y="925"/>
                  </a:lnTo>
                  <a:lnTo>
                    <a:pt x="295" y="927"/>
                  </a:lnTo>
                  <a:lnTo>
                    <a:pt x="295" y="928"/>
                  </a:lnTo>
                  <a:lnTo>
                    <a:pt x="297" y="929"/>
                  </a:lnTo>
                  <a:lnTo>
                    <a:pt x="297" y="931"/>
                  </a:lnTo>
                  <a:lnTo>
                    <a:pt x="295" y="931"/>
                  </a:lnTo>
                  <a:lnTo>
                    <a:pt x="294" y="931"/>
                  </a:lnTo>
                  <a:lnTo>
                    <a:pt x="294" y="929"/>
                  </a:lnTo>
                  <a:lnTo>
                    <a:pt x="293" y="929"/>
                  </a:lnTo>
                  <a:lnTo>
                    <a:pt x="291" y="929"/>
                  </a:lnTo>
                  <a:lnTo>
                    <a:pt x="291" y="928"/>
                  </a:lnTo>
                  <a:lnTo>
                    <a:pt x="291" y="927"/>
                  </a:lnTo>
                  <a:lnTo>
                    <a:pt x="291" y="925"/>
                  </a:lnTo>
                  <a:lnTo>
                    <a:pt x="290" y="925"/>
                  </a:lnTo>
                  <a:lnTo>
                    <a:pt x="289" y="925"/>
                  </a:lnTo>
                  <a:lnTo>
                    <a:pt x="287" y="925"/>
                  </a:lnTo>
                  <a:lnTo>
                    <a:pt x="287" y="927"/>
                  </a:lnTo>
                  <a:lnTo>
                    <a:pt x="289" y="927"/>
                  </a:lnTo>
                  <a:lnTo>
                    <a:pt x="289" y="928"/>
                  </a:lnTo>
                  <a:lnTo>
                    <a:pt x="287" y="928"/>
                  </a:lnTo>
                  <a:lnTo>
                    <a:pt x="287" y="929"/>
                  </a:lnTo>
                  <a:lnTo>
                    <a:pt x="286" y="929"/>
                  </a:lnTo>
                  <a:lnTo>
                    <a:pt x="286" y="928"/>
                  </a:lnTo>
                  <a:lnTo>
                    <a:pt x="286" y="927"/>
                  </a:lnTo>
                  <a:lnTo>
                    <a:pt x="285" y="927"/>
                  </a:lnTo>
                  <a:lnTo>
                    <a:pt x="285" y="925"/>
                  </a:lnTo>
                  <a:lnTo>
                    <a:pt x="285" y="924"/>
                  </a:lnTo>
                  <a:lnTo>
                    <a:pt x="283" y="924"/>
                  </a:lnTo>
                  <a:lnTo>
                    <a:pt x="283" y="923"/>
                  </a:lnTo>
                  <a:lnTo>
                    <a:pt x="283" y="922"/>
                  </a:lnTo>
                  <a:lnTo>
                    <a:pt x="282" y="922"/>
                  </a:lnTo>
                  <a:lnTo>
                    <a:pt x="282" y="920"/>
                  </a:lnTo>
                  <a:lnTo>
                    <a:pt x="281" y="920"/>
                  </a:lnTo>
                  <a:lnTo>
                    <a:pt x="281" y="919"/>
                  </a:lnTo>
                  <a:lnTo>
                    <a:pt x="282" y="919"/>
                  </a:lnTo>
                  <a:lnTo>
                    <a:pt x="283" y="920"/>
                  </a:lnTo>
                  <a:lnTo>
                    <a:pt x="285" y="920"/>
                  </a:lnTo>
                  <a:lnTo>
                    <a:pt x="285" y="919"/>
                  </a:lnTo>
                  <a:lnTo>
                    <a:pt x="285" y="918"/>
                  </a:lnTo>
                  <a:lnTo>
                    <a:pt x="283" y="918"/>
                  </a:lnTo>
                  <a:lnTo>
                    <a:pt x="282" y="918"/>
                  </a:lnTo>
                  <a:lnTo>
                    <a:pt x="283" y="916"/>
                  </a:lnTo>
                  <a:lnTo>
                    <a:pt x="282" y="916"/>
                  </a:lnTo>
                  <a:lnTo>
                    <a:pt x="282" y="915"/>
                  </a:lnTo>
                  <a:lnTo>
                    <a:pt x="281" y="915"/>
                  </a:lnTo>
                  <a:lnTo>
                    <a:pt x="281" y="914"/>
                  </a:lnTo>
                  <a:lnTo>
                    <a:pt x="282" y="914"/>
                  </a:lnTo>
                  <a:lnTo>
                    <a:pt x="282" y="912"/>
                  </a:lnTo>
                  <a:lnTo>
                    <a:pt x="281" y="912"/>
                  </a:lnTo>
                  <a:lnTo>
                    <a:pt x="281" y="911"/>
                  </a:lnTo>
                  <a:lnTo>
                    <a:pt x="281" y="910"/>
                  </a:lnTo>
                  <a:lnTo>
                    <a:pt x="280" y="910"/>
                  </a:lnTo>
                  <a:lnTo>
                    <a:pt x="280" y="908"/>
                  </a:lnTo>
                  <a:lnTo>
                    <a:pt x="281" y="908"/>
                  </a:lnTo>
                  <a:lnTo>
                    <a:pt x="280" y="907"/>
                  </a:lnTo>
                  <a:lnTo>
                    <a:pt x="281" y="907"/>
                  </a:lnTo>
                  <a:lnTo>
                    <a:pt x="281" y="906"/>
                  </a:lnTo>
                  <a:lnTo>
                    <a:pt x="282" y="906"/>
                  </a:lnTo>
                  <a:lnTo>
                    <a:pt x="282" y="904"/>
                  </a:lnTo>
                  <a:lnTo>
                    <a:pt x="281" y="904"/>
                  </a:lnTo>
                  <a:lnTo>
                    <a:pt x="280" y="904"/>
                  </a:lnTo>
                  <a:lnTo>
                    <a:pt x="278" y="904"/>
                  </a:lnTo>
                  <a:lnTo>
                    <a:pt x="278" y="903"/>
                  </a:lnTo>
                  <a:lnTo>
                    <a:pt x="277" y="902"/>
                  </a:lnTo>
                  <a:lnTo>
                    <a:pt x="276" y="902"/>
                  </a:lnTo>
                  <a:lnTo>
                    <a:pt x="276" y="901"/>
                  </a:lnTo>
                  <a:lnTo>
                    <a:pt x="274" y="899"/>
                  </a:lnTo>
                  <a:lnTo>
                    <a:pt x="274" y="898"/>
                  </a:lnTo>
                  <a:lnTo>
                    <a:pt x="274" y="897"/>
                  </a:lnTo>
                  <a:lnTo>
                    <a:pt x="274" y="895"/>
                  </a:lnTo>
                  <a:lnTo>
                    <a:pt x="274" y="894"/>
                  </a:lnTo>
                  <a:lnTo>
                    <a:pt x="274" y="893"/>
                  </a:lnTo>
                  <a:lnTo>
                    <a:pt x="276" y="893"/>
                  </a:lnTo>
                  <a:lnTo>
                    <a:pt x="276" y="891"/>
                  </a:lnTo>
                  <a:lnTo>
                    <a:pt x="277" y="891"/>
                  </a:lnTo>
                  <a:lnTo>
                    <a:pt x="278" y="893"/>
                  </a:lnTo>
                  <a:lnTo>
                    <a:pt x="280" y="893"/>
                  </a:lnTo>
                  <a:lnTo>
                    <a:pt x="280" y="894"/>
                  </a:lnTo>
                  <a:lnTo>
                    <a:pt x="280" y="893"/>
                  </a:lnTo>
                  <a:lnTo>
                    <a:pt x="280" y="891"/>
                  </a:lnTo>
                  <a:lnTo>
                    <a:pt x="280" y="890"/>
                  </a:lnTo>
                  <a:lnTo>
                    <a:pt x="278" y="890"/>
                  </a:lnTo>
                  <a:lnTo>
                    <a:pt x="278" y="889"/>
                  </a:lnTo>
                  <a:lnTo>
                    <a:pt x="277" y="889"/>
                  </a:lnTo>
                  <a:lnTo>
                    <a:pt x="276" y="889"/>
                  </a:lnTo>
                  <a:lnTo>
                    <a:pt x="276" y="887"/>
                  </a:lnTo>
                  <a:lnTo>
                    <a:pt x="274" y="887"/>
                  </a:lnTo>
                  <a:lnTo>
                    <a:pt x="273" y="887"/>
                  </a:lnTo>
                  <a:lnTo>
                    <a:pt x="273" y="886"/>
                  </a:lnTo>
                  <a:lnTo>
                    <a:pt x="272" y="886"/>
                  </a:lnTo>
                  <a:lnTo>
                    <a:pt x="272" y="887"/>
                  </a:lnTo>
                  <a:lnTo>
                    <a:pt x="272" y="889"/>
                  </a:lnTo>
                  <a:lnTo>
                    <a:pt x="270" y="889"/>
                  </a:lnTo>
                  <a:lnTo>
                    <a:pt x="270" y="890"/>
                  </a:lnTo>
                  <a:lnTo>
                    <a:pt x="269" y="890"/>
                  </a:lnTo>
                  <a:lnTo>
                    <a:pt x="269" y="891"/>
                  </a:lnTo>
                  <a:lnTo>
                    <a:pt x="268" y="891"/>
                  </a:lnTo>
                  <a:lnTo>
                    <a:pt x="266" y="890"/>
                  </a:lnTo>
                  <a:lnTo>
                    <a:pt x="266" y="891"/>
                  </a:lnTo>
                  <a:lnTo>
                    <a:pt x="266" y="890"/>
                  </a:lnTo>
                  <a:lnTo>
                    <a:pt x="265" y="890"/>
                  </a:lnTo>
                  <a:lnTo>
                    <a:pt x="264" y="890"/>
                  </a:lnTo>
                  <a:lnTo>
                    <a:pt x="262" y="890"/>
                  </a:lnTo>
                  <a:lnTo>
                    <a:pt x="262" y="891"/>
                  </a:lnTo>
                  <a:lnTo>
                    <a:pt x="262" y="893"/>
                  </a:lnTo>
                  <a:lnTo>
                    <a:pt x="264" y="893"/>
                  </a:lnTo>
                  <a:lnTo>
                    <a:pt x="264" y="894"/>
                  </a:lnTo>
                  <a:lnTo>
                    <a:pt x="262" y="894"/>
                  </a:lnTo>
                  <a:lnTo>
                    <a:pt x="261" y="894"/>
                  </a:lnTo>
                  <a:lnTo>
                    <a:pt x="260" y="894"/>
                  </a:lnTo>
                  <a:lnTo>
                    <a:pt x="259" y="894"/>
                  </a:lnTo>
                  <a:lnTo>
                    <a:pt x="259" y="893"/>
                  </a:lnTo>
                  <a:lnTo>
                    <a:pt x="259" y="891"/>
                  </a:lnTo>
                  <a:lnTo>
                    <a:pt x="259" y="890"/>
                  </a:lnTo>
                  <a:lnTo>
                    <a:pt x="257" y="890"/>
                  </a:lnTo>
                  <a:lnTo>
                    <a:pt x="257" y="889"/>
                  </a:lnTo>
                  <a:lnTo>
                    <a:pt x="257" y="887"/>
                  </a:lnTo>
                  <a:lnTo>
                    <a:pt x="259" y="887"/>
                  </a:lnTo>
                  <a:lnTo>
                    <a:pt x="259" y="886"/>
                  </a:lnTo>
                  <a:lnTo>
                    <a:pt x="259" y="885"/>
                  </a:lnTo>
                  <a:lnTo>
                    <a:pt x="259" y="884"/>
                  </a:lnTo>
                  <a:lnTo>
                    <a:pt x="259" y="885"/>
                  </a:lnTo>
                  <a:lnTo>
                    <a:pt x="257" y="885"/>
                  </a:lnTo>
                  <a:lnTo>
                    <a:pt x="257" y="884"/>
                  </a:lnTo>
                  <a:lnTo>
                    <a:pt x="256" y="884"/>
                  </a:lnTo>
                  <a:lnTo>
                    <a:pt x="255" y="884"/>
                  </a:lnTo>
                  <a:lnTo>
                    <a:pt x="255" y="882"/>
                  </a:lnTo>
                  <a:lnTo>
                    <a:pt x="255" y="881"/>
                  </a:lnTo>
                  <a:lnTo>
                    <a:pt x="253" y="881"/>
                  </a:lnTo>
                  <a:lnTo>
                    <a:pt x="253" y="880"/>
                  </a:lnTo>
                  <a:lnTo>
                    <a:pt x="252" y="880"/>
                  </a:lnTo>
                  <a:lnTo>
                    <a:pt x="252" y="878"/>
                  </a:lnTo>
                  <a:lnTo>
                    <a:pt x="253" y="878"/>
                  </a:lnTo>
                  <a:lnTo>
                    <a:pt x="252" y="877"/>
                  </a:lnTo>
                  <a:lnTo>
                    <a:pt x="253" y="877"/>
                  </a:lnTo>
                  <a:lnTo>
                    <a:pt x="253" y="876"/>
                  </a:lnTo>
                  <a:lnTo>
                    <a:pt x="252" y="876"/>
                  </a:lnTo>
                  <a:lnTo>
                    <a:pt x="252" y="877"/>
                  </a:lnTo>
                  <a:lnTo>
                    <a:pt x="252" y="876"/>
                  </a:lnTo>
                  <a:lnTo>
                    <a:pt x="252" y="874"/>
                  </a:lnTo>
                  <a:lnTo>
                    <a:pt x="252" y="873"/>
                  </a:lnTo>
                  <a:lnTo>
                    <a:pt x="253" y="873"/>
                  </a:lnTo>
                  <a:lnTo>
                    <a:pt x="253" y="872"/>
                  </a:lnTo>
                  <a:lnTo>
                    <a:pt x="255" y="870"/>
                  </a:lnTo>
                  <a:lnTo>
                    <a:pt x="255" y="872"/>
                  </a:lnTo>
                  <a:lnTo>
                    <a:pt x="255" y="870"/>
                  </a:lnTo>
                  <a:lnTo>
                    <a:pt x="255" y="872"/>
                  </a:lnTo>
                  <a:lnTo>
                    <a:pt x="255" y="870"/>
                  </a:lnTo>
                  <a:lnTo>
                    <a:pt x="256" y="870"/>
                  </a:lnTo>
                  <a:lnTo>
                    <a:pt x="256" y="869"/>
                  </a:lnTo>
                  <a:lnTo>
                    <a:pt x="255" y="869"/>
                  </a:lnTo>
                  <a:lnTo>
                    <a:pt x="255" y="868"/>
                  </a:lnTo>
                  <a:lnTo>
                    <a:pt x="255" y="867"/>
                  </a:lnTo>
                  <a:lnTo>
                    <a:pt x="253" y="867"/>
                  </a:lnTo>
                  <a:lnTo>
                    <a:pt x="253" y="865"/>
                  </a:lnTo>
                  <a:lnTo>
                    <a:pt x="253" y="864"/>
                  </a:lnTo>
                  <a:lnTo>
                    <a:pt x="253" y="863"/>
                  </a:lnTo>
                  <a:lnTo>
                    <a:pt x="255" y="863"/>
                  </a:lnTo>
                  <a:lnTo>
                    <a:pt x="255" y="861"/>
                  </a:lnTo>
                  <a:lnTo>
                    <a:pt x="255" y="860"/>
                  </a:lnTo>
                  <a:lnTo>
                    <a:pt x="255" y="859"/>
                  </a:lnTo>
                  <a:lnTo>
                    <a:pt x="253" y="859"/>
                  </a:lnTo>
                  <a:lnTo>
                    <a:pt x="255" y="859"/>
                  </a:lnTo>
                  <a:lnTo>
                    <a:pt x="253" y="859"/>
                  </a:lnTo>
                  <a:lnTo>
                    <a:pt x="253" y="857"/>
                  </a:lnTo>
                  <a:lnTo>
                    <a:pt x="255" y="857"/>
                  </a:lnTo>
                  <a:lnTo>
                    <a:pt x="253" y="857"/>
                  </a:lnTo>
                  <a:lnTo>
                    <a:pt x="253" y="856"/>
                  </a:lnTo>
                  <a:lnTo>
                    <a:pt x="252" y="856"/>
                  </a:lnTo>
                  <a:lnTo>
                    <a:pt x="251" y="856"/>
                  </a:lnTo>
                  <a:lnTo>
                    <a:pt x="251" y="855"/>
                  </a:lnTo>
                  <a:lnTo>
                    <a:pt x="252" y="855"/>
                  </a:lnTo>
                  <a:lnTo>
                    <a:pt x="251" y="855"/>
                  </a:lnTo>
                  <a:lnTo>
                    <a:pt x="251" y="853"/>
                  </a:lnTo>
                  <a:lnTo>
                    <a:pt x="249" y="853"/>
                  </a:lnTo>
                  <a:lnTo>
                    <a:pt x="249" y="852"/>
                  </a:lnTo>
                  <a:lnTo>
                    <a:pt x="249" y="851"/>
                  </a:lnTo>
                  <a:lnTo>
                    <a:pt x="248" y="851"/>
                  </a:lnTo>
                  <a:lnTo>
                    <a:pt x="249" y="851"/>
                  </a:lnTo>
                  <a:lnTo>
                    <a:pt x="249" y="850"/>
                  </a:lnTo>
                  <a:lnTo>
                    <a:pt x="248" y="850"/>
                  </a:lnTo>
                  <a:lnTo>
                    <a:pt x="247" y="848"/>
                  </a:lnTo>
                  <a:lnTo>
                    <a:pt x="247" y="847"/>
                  </a:lnTo>
                  <a:lnTo>
                    <a:pt x="245" y="847"/>
                  </a:lnTo>
                  <a:lnTo>
                    <a:pt x="245" y="846"/>
                  </a:lnTo>
                  <a:lnTo>
                    <a:pt x="244" y="844"/>
                  </a:lnTo>
                  <a:lnTo>
                    <a:pt x="244" y="843"/>
                  </a:lnTo>
                  <a:lnTo>
                    <a:pt x="243" y="843"/>
                  </a:lnTo>
                  <a:lnTo>
                    <a:pt x="243" y="842"/>
                  </a:lnTo>
                  <a:lnTo>
                    <a:pt x="244" y="842"/>
                  </a:lnTo>
                  <a:lnTo>
                    <a:pt x="244" y="840"/>
                  </a:lnTo>
                  <a:lnTo>
                    <a:pt x="244" y="839"/>
                  </a:lnTo>
                  <a:lnTo>
                    <a:pt x="244" y="838"/>
                  </a:lnTo>
                  <a:lnTo>
                    <a:pt x="245" y="838"/>
                  </a:lnTo>
                  <a:lnTo>
                    <a:pt x="247" y="836"/>
                  </a:lnTo>
                  <a:lnTo>
                    <a:pt x="248" y="836"/>
                  </a:lnTo>
                  <a:lnTo>
                    <a:pt x="248" y="835"/>
                  </a:lnTo>
                  <a:lnTo>
                    <a:pt x="249" y="835"/>
                  </a:lnTo>
                  <a:lnTo>
                    <a:pt x="249" y="834"/>
                  </a:lnTo>
                  <a:lnTo>
                    <a:pt x="251" y="833"/>
                  </a:lnTo>
                  <a:lnTo>
                    <a:pt x="251" y="831"/>
                  </a:lnTo>
                  <a:lnTo>
                    <a:pt x="252" y="831"/>
                  </a:lnTo>
                  <a:lnTo>
                    <a:pt x="252" y="830"/>
                  </a:lnTo>
                  <a:lnTo>
                    <a:pt x="252" y="829"/>
                  </a:lnTo>
                  <a:lnTo>
                    <a:pt x="253" y="829"/>
                  </a:lnTo>
                  <a:lnTo>
                    <a:pt x="255" y="829"/>
                  </a:lnTo>
                  <a:lnTo>
                    <a:pt x="255" y="827"/>
                  </a:lnTo>
                  <a:lnTo>
                    <a:pt x="255" y="826"/>
                  </a:lnTo>
                  <a:lnTo>
                    <a:pt x="255" y="825"/>
                  </a:lnTo>
                  <a:lnTo>
                    <a:pt x="255" y="823"/>
                  </a:lnTo>
                  <a:lnTo>
                    <a:pt x="255" y="822"/>
                  </a:lnTo>
                  <a:lnTo>
                    <a:pt x="255" y="821"/>
                  </a:lnTo>
                  <a:lnTo>
                    <a:pt x="256" y="821"/>
                  </a:lnTo>
                  <a:lnTo>
                    <a:pt x="256" y="819"/>
                  </a:lnTo>
                  <a:lnTo>
                    <a:pt x="255" y="819"/>
                  </a:lnTo>
                  <a:lnTo>
                    <a:pt x="255" y="818"/>
                  </a:lnTo>
                  <a:lnTo>
                    <a:pt x="253" y="817"/>
                  </a:lnTo>
                  <a:lnTo>
                    <a:pt x="253" y="815"/>
                  </a:lnTo>
                  <a:lnTo>
                    <a:pt x="255" y="815"/>
                  </a:lnTo>
                  <a:lnTo>
                    <a:pt x="253" y="814"/>
                  </a:lnTo>
                  <a:lnTo>
                    <a:pt x="253" y="813"/>
                  </a:lnTo>
                  <a:lnTo>
                    <a:pt x="255" y="813"/>
                  </a:lnTo>
                  <a:lnTo>
                    <a:pt x="255" y="812"/>
                  </a:lnTo>
                  <a:lnTo>
                    <a:pt x="255" y="810"/>
                  </a:lnTo>
                  <a:lnTo>
                    <a:pt x="253" y="810"/>
                  </a:lnTo>
                  <a:lnTo>
                    <a:pt x="253" y="809"/>
                  </a:lnTo>
                  <a:lnTo>
                    <a:pt x="255" y="809"/>
                  </a:lnTo>
                  <a:lnTo>
                    <a:pt x="255" y="808"/>
                  </a:lnTo>
                  <a:lnTo>
                    <a:pt x="253" y="806"/>
                  </a:lnTo>
                  <a:lnTo>
                    <a:pt x="255" y="806"/>
                  </a:lnTo>
                  <a:lnTo>
                    <a:pt x="255" y="805"/>
                  </a:lnTo>
                  <a:lnTo>
                    <a:pt x="255" y="804"/>
                  </a:lnTo>
                  <a:lnTo>
                    <a:pt x="256" y="804"/>
                  </a:lnTo>
                  <a:lnTo>
                    <a:pt x="256" y="802"/>
                  </a:lnTo>
                  <a:lnTo>
                    <a:pt x="257" y="802"/>
                  </a:lnTo>
                  <a:lnTo>
                    <a:pt x="259" y="801"/>
                  </a:lnTo>
                  <a:lnTo>
                    <a:pt x="260" y="801"/>
                  </a:lnTo>
                  <a:lnTo>
                    <a:pt x="260" y="800"/>
                  </a:lnTo>
                  <a:lnTo>
                    <a:pt x="259" y="800"/>
                  </a:lnTo>
                  <a:lnTo>
                    <a:pt x="259" y="798"/>
                  </a:lnTo>
                  <a:lnTo>
                    <a:pt x="260" y="798"/>
                  </a:lnTo>
                  <a:lnTo>
                    <a:pt x="260" y="797"/>
                  </a:lnTo>
                  <a:lnTo>
                    <a:pt x="259" y="797"/>
                  </a:lnTo>
                  <a:lnTo>
                    <a:pt x="260" y="797"/>
                  </a:lnTo>
                  <a:lnTo>
                    <a:pt x="260" y="796"/>
                  </a:lnTo>
                  <a:lnTo>
                    <a:pt x="260" y="795"/>
                  </a:lnTo>
                  <a:lnTo>
                    <a:pt x="261" y="793"/>
                  </a:lnTo>
                  <a:lnTo>
                    <a:pt x="261" y="792"/>
                  </a:lnTo>
                  <a:lnTo>
                    <a:pt x="261" y="791"/>
                  </a:lnTo>
                  <a:lnTo>
                    <a:pt x="260" y="791"/>
                  </a:lnTo>
                  <a:lnTo>
                    <a:pt x="261" y="791"/>
                  </a:lnTo>
                  <a:lnTo>
                    <a:pt x="261" y="789"/>
                  </a:lnTo>
                  <a:lnTo>
                    <a:pt x="261" y="788"/>
                  </a:lnTo>
                  <a:lnTo>
                    <a:pt x="261" y="787"/>
                  </a:lnTo>
                  <a:lnTo>
                    <a:pt x="261" y="788"/>
                  </a:lnTo>
                  <a:lnTo>
                    <a:pt x="261" y="787"/>
                  </a:lnTo>
                  <a:lnTo>
                    <a:pt x="260" y="787"/>
                  </a:lnTo>
                  <a:lnTo>
                    <a:pt x="261" y="787"/>
                  </a:lnTo>
                  <a:lnTo>
                    <a:pt x="261" y="785"/>
                  </a:lnTo>
                  <a:lnTo>
                    <a:pt x="260" y="785"/>
                  </a:lnTo>
                  <a:lnTo>
                    <a:pt x="259" y="785"/>
                  </a:lnTo>
                  <a:lnTo>
                    <a:pt x="259" y="784"/>
                  </a:lnTo>
                  <a:lnTo>
                    <a:pt x="259" y="785"/>
                  </a:lnTo>
                  <a:lnTo>
                    <a:pt x="257" y="785"/>
                  </a:lnTo>
                  <a:lnTo>
                    <a:pt x="257" y="784"/>
                  </a:lnTo>
                  <a:lnTo>
                    <a:pt x="257" y="785"/>
                  </a:lnTo>
                  <a:lnTo>
                    <a:pt x="256" y="785"/>
                  </a:lnTo>
                  <a:lnTo>
                    <a:pt x="255" y="785"/>
                  </a:lnTo>
                  <a:lnTo>
                    <a:pt x="255" y="787"/>
                  </a:lnTo>
                  <a:lnTo>
                    <a:pt x="256" y="787"/>
                  </a:lnTo>
                  <a:lnTo>
                    <a:pt x="255" y="787"/>
                  </a:lnTo>
                  <a:lnTo>
                    <a:pt x="255" y="788"/>
                  </a:lnTo>
                  <a:lnTo>
                    <a:pt x="253" y="788"/>
                  </a:lnTo>
                  <a:lnTo>
                    <a:pt x="252" y="788"/>
                  </a:lnTo>
                  <a:lnTo>
                    <a:pt x="252" y="789"/>
                  </a:lnTo>
                  <a:lnTo>
                    <a:pt x="251" y="789"/>
                  </a:lnTo>
                  <a:lnTo>
                    <a:pt x="251" y="791"/>
                  </a:lnTo>
                  <a:lnTo>
                    <a:pt x="249" y="791"/>
                  </a:lnTo>
                  <a:lnTo>
                    <a:pt x="249" y="789"/>
                  </a:lnTo>
                  <a:lnTo>
                    <a:pt x="249" y="791"/>
                  </a:lnTo>
                  <a:lnTo>
                    <a:pt x="248" y="791"/>
                  </a:lnTo>
                  <a:lnTo>
                    <a:pt x="248" y="789"/>
                  </a:lnTo>
                  <a:lnTo>
                    <a:pt x="248" y="791"/>
                  </a:lnTo>
                  <a:lnTo>
                    <a:pt x="248" y="789"/>
                  </a:lnTo>
                  <a:lnTo>
                    <a:pt x="247" y="789"/>
                  </a:lnTo>
                  <a:lnTo>
                    <a:pt x="245" y="789"/>
                  </a:lnTo>
                  <a:lnTo>
                    <a:pt x="244" y="791"/>
                  </a:lnTo>
                  <a:lnTo>
                    <a:pt x="243" y="791"/>
                  </a:lnTo>
                  <a:lnTo>
                    <a:pt x="242" y="791"/>
                  </a:lnTo>
                  <a:lnTo>
                    <a:pt x="242" y="792"/>
                  </a:lnTo>
                  <a:lnTo>
                    <a:pt x="240" y="792"/>
                  </a:lnTo>
                  <a:lnTo>
                    <a:pt x="240" y="791"/>
                  </a:lnTo>
                  <a:lnTo>
                    <a:pt x="239" y="791"/>
                  </a:lnTo>
                  <a:lnTo>
                    <a:pt x="239" y="789"/>
                  </a:lnTo>
                  <a:lnTo>
                    <a:pt x="238" y="789"/>
                  </a:lnTo>
                  <a:lnTo>
                    <a:pt x="236" y="789"/>
                  </a:lnTo>
                  <a:lnTo>
                    <a:pt x="235" y="789"/>
                  </a:lnTo>
                  <a:lnTo>
                    <a:pt x="235" y="788"/>
                  </a:lnTo>
                  <a:lnTo>
                    <a:pt x="235" y="789"/>
                  </a:lnTo>
                  <a:lnTo>
                    <a:pt x="235" y="788"/>
                  </a:lnTo>
                  <a:lnTo>
                    <a:pt x="234" y="788"/>
                  </a:lnTo>
                  <a:lnTo>
                    <a:pt x="232" y="788"/>
                  </a:lnTo>
                  <a:lnTo>
                    <a:pt x="231" y="788"/>
                  </a:lnTo>
                  <a:lnTo>
                    <a:pt x="231" y="787"/>
                  </a:lnTo>
                  <a:lnTo>
                    <a:pt x="230" y="787"/>
                  </a:lnTo>
                  <a:lnTo>
                    <a:pt x="228" y="787"/>
                  </a:lnTo>
                  <a:lnTo>
                    <a:pt x="228" y="785"/>
                  </a:lnTo>
                  <a:lnTo>
                    <a:pt x="227" y="785"/>
                  </a:lnTo>
                  <a:lnTo>
                    <a:pt x="226" y="785"/>
                  </a:lnTo>
                  <a:lnTo>
                    <a:pt x="224" y="785"/>
                  </a:lnTo>
                  <a:lnTo>
                    <a:pt x="223" y="785"/>
                  </a:lnTo>
                  <a:lnTo>
                    <a:pt x="223" y="787"/>
                  </a:lnTo>
                  <a:lnTo>
                    <a:pt x="223" y="788"/>
                  </a:lnTo>
                  <a:lnTo>
                    <a:pt x="222" y="788"/>
                  </a:lnTo>
                  <a:lnTo>
                    <a:pt x="221" y="788"/>
                  </a:lnTo>
                  <a:lnTo>
                    <a:pt x="218" y="787"/>
                  </a:lnTo>
                  <a:lnTo>
                    <a:pt x="215" y="785"/>
                  </a:lnTo>
                  <a:lnTo>
                    <a:pt x="213" y="784"/>
                  </a:lnTo>
                  <a:lnTo>
                    <a:pt x="210" y="783"/>
                  </a:lnTo>
                  <a:lnTo>
                    <a:pt x="209" y="781"/>
                  </a:lnTo>
                  <a:lnTo>
                    <a:pt x="207" y="780"/>
                  </a:lnTo>
                  <a:lnTo>
                    <a:pt x="205" y="779"/>
                  </a:lnTo>
                  <a:lnTo>
                    <a:pt x="202" y="779"/>
                  </a:lnTo>
                  <a:lnTo>
                    <a:pt x="200" y="779"/>
                  </a:lnTo>
                  <a:lnTo>
                    <a:pt x="196" y="781"/>
                  </a:lnTo>
                  <a:lnTo>
                    <a:pt x="192" y="784"/>
                  </a:lnTo>
                  <a:lnTo>
                    <a:pt x="190" y="784"/>
                  </a:lnTo>
                  <a:lnTo>
                    <a:pt x="189" y="783"/>
                  </a:lnTo>
                  <a:lnTo>
                    <a:pt x="189" y="780"/>
                  </a:lnTo>
                  <a:lnTo>
                    <a:pt x="189" y="779"/>
                  </a:lnTo>
                  <a:lnTo>
                    <a:pt x="188" y="776"/>
                  </a:lnTo>
                  <a:lnTo>
                    <a:pt x="188" y="775"/>
                  </a:lnTo>
                  <a:lnTo>
                    <a:pt x="188" y="774"/>
                  </a:lnTo>
                  <a:lnTo>
                    <a:pt x="188" y="772"/>
                  </a:lnTo>
                  <a:lnTo>
                    <a:pt x="188" y="771"/>
                  </a:lnTo>
                  <a:lnTo>
                    <a:pt x="189" y="768"/>
                  </a:lnTo>
                  <a:lnTo>
                    <a:pt x="189" y="767"/>
                  </a:lnTo>
                  <a:lnTo>
                    <a:pt x="189" y="766"/>
                  </a:lnTo>
                  <a:lnTo>
                    <a:pt x="189" y="764"/>
                  </a:lnTo>
                  <a:lnTo>
                    <a:pt x="189" y="763"/>
                  </a:lnTo>
                  <a:lnTo>
                    <a:pt x="189" y="762"/>
                  </a:lnTo>
                  <a:lnTo>
                    <a:pt x="188" y="762"/>
                  </a:lnTo>
                  <a:lnTo>
                    <a:pt x="188" y="761"/>
                  </a:lnTo>
                  <a:lnTo>
                    <a:pt x="187" y="759"/>
                  </a:lnTo>
                  <a:lnTo>
                    <a:pt x="185" y="759"/>
                  </a:lnTo>
                  <a:lnTo>
                    <a:pt x="184" y="758"/>
                  </a:lnTo>
                  <a:lnTo>
                    <a:pt x="183" y="758"/>
                  </a:lnTo>
                  <a:lnTo>
                    <a:pt x="181" y="758"/>
                  </a:lnTo>
                  <a:lnTo>
                    <a:pt x="180" y="757"/>
                  </a:lnTo>
                  <a:lnTo>
                    <a:pt x="179" y="757"/>
                  </a:lnTo>
                  <a:lnTo>
                    <a:pt x="176" y="757"/>
                  </a:lnTo>
                  <a:lnTo>
                    <a:pt x="176" y="755"/>
                  </a:lnTo>
                  <a:lnTo>
                    <a:pt x="175" y="754"/>
                  </a:lnTo>
                  <a:lnTo>
                    <a:pt x="173" y="754"/>
                  </a:lnTo>
                  <a:lnTo>
                    <a:pt x="173" y="753"/>
                  </a:lnTo>
                  <a:lnTo>
                    <a:pt x="172" y="753"/>
                  </a:lnTo>
                  <a:lnTo>
                    <a:pt x="171" y="751"/>
                  </a:lnTo>
                  <a:lnTo>
                    <a:pt x="169" y="751"/>
                  </a:lnTo>
                  <a:lnTo>
                    <a:pt x="168" y="750"/>
                  </a:lnTo>
                  <a:lnTo>
                    <a:pt x="167" y="750"/>
                  </a:lnTo>
                  <a:lnTo>
                    <a:pt x="167" y="749"/>
                  </a:lnTo>
                  <a:lnTo>
                    <a:pt x="166" y="749"/>
                  </a:lnTo>
                  <a:lnTo>
                    <a:pt x="164" y="749"/>
                  </a:lnTo>
                  <a:lnTo>
                    <a:pt x="164" y="747"/>
                  </a:lnTo>
                  <a:lnTo>
                    <a:pt x="163" y="747"/>
                  </a:lnTo>
                  <a:lnTo>
                    <a:pt x="163" y="746"/>
                  </a:lnTo>
                  <a:lnTo>
                    <a:pt x="163" y="745"/>
                  </a:lnTo>
                  <a:lnTo>
                    <a:pt x="164" y="745"/>
                  </a:lnTo>
                  <a:lnTo>
                    <a:pt x="166" y="745"/>
                  </a:lnTo>
                  <a:lnTo>
                    <a:pt x="166" y="743"/>
                  </a:lnTo>
                  <a:lnTo>
                    <a:pt x="164" y="743"/>
                  </a:lnTo>
                  <a:lnTo>
                    <a:pt x="164" y="745"/>
                  </a:lnTo>
                  <a:lnTo>
                    <a:pt x="163" y="745"/>
                  </a:lnTo>
                  <a:lnTo>
                    <a:pt x="162" y="745"/>
                  </a:lnTo>
                  <a:lnTo>
                    <a:pt x="162" y="746"/>
                  </a:lnTo>
                  <a:lnTo>
                    <a:pt x="160" y="746"/>
                  </a:lnTo>
                  <a:lnTo>
                    <a:pt x="159" y="746"/>
                  </a:lnTo>
                  <a:lnTo>
                    <a:pt x="159" y="747"/>
                  </a:lnTo>
                  <a:lnTo>
                    <a:pt x="158" y="747"/>
                  </a:lnTo>
                  <a:lnTo>
                    <a:pt x="156" y="747"/>
                  </a:lnTo>
                  <a:lnTo>
                    <a:pt x="155" y="747"/>
                  </a:lnTo>
                  <a:lnTo>
                    <a:pt x="155" y="749"/>
                  </a:lnTo>
                  <a:lnTo>
                    <a:pt x="154" y="749"/>
                  </a:lnTo>
                  <a:lnTo>
                    <a:pt x="152" y="749"/>
                  </a:lnTo>
                  <a:lnTo>
                    <a:pt x="151" y="749"/>
                  </a:lnTo>
                  <a:lnTo>
                    <a:pt x="151" y="750"/>
                  </a:lnTo>
                  <a:lnTo>
                    <a:pt x="150" y="750"/>
                  </a:lnTo>
                  <a:lnTo>
                    <a:pt x="149" y="750"/>
                  </a:lnTo>
                  <a:lnTo>
                    <a:pt x="149" y="751"/>
                  </a:lnTo>
                  <a:lnTo>
                    <a:pt x="147" y="753"/>
                  </a:lnTo>
                  <a:lnTo>
                    <a:pt x="147" y="754"/>
                  </a:lnTo>
                  <a:lnTo>
                    <a:pt x="146" y="754"/>
                  </a:lnTo>
                  <a:lnTo>
                    <a:pt x="146" y="755"/>
                  </a:lnTo>
                  <a:lnTo>
                    <a:pt x="146" y="757"/>
                  </a:lnTo>
                  <a:lnTo>
                    <a:pt x="145" y="757"/>
                  </a:lnTo>
                  <a:lnTo>
                    <a:pt x="145" y="758"/>
                  </a:lnTo>
                  <a:lnTo>
                    <a:pt x="143" y="758"/>
                  </a:lnTo>
                  <a:lnTo>
                    <a:pt x="142" y="758"/>
                  </a:lnTo>
                  <a:lnTo>
                    <a:pt x="142" y="759"/>
                  </a:lnTo>
                  <a:lnTo>
                    <a:pt x="142" y="761"/>
                  </a:lnTo>
                  <a:lnTo>
                    <a:pt x="142" y="762"/>
                  </a:lnTo>
                  <a:lnTo>
                    <a:pt x="141" y="762"/>
                  </a:lnTo>
                  <a:lnTo>
                    <a:pt x="139" y="763"/>
                  </a:lnTo>
                  <a:lnTo>
                    <a:pt x="138" y="763"/>
                  </a:lnTo>
                  <a:lnTo>
                    <a:pt x="138" y="764"/>
                  </a:lnTo>
                  <a:lnTo>
                    <a:pt x="137" y="764"/>
                  </a:lnTo>
                  <a:lnTo>
                    <a:pt x="137" y="766"/>
                  </a:lnTo>
                  <a:lnTo>
                    <a:pt x="135" y="766"/>
                  </a:lnTo>
                  <a:lnTo>
                    <a:pt x="135" y="767"/>
                  </a:lnTo>
                  <a:lnTo>
                    <a:pt x="134" y="768"/>
                  </a:lnTo>
                  <a:lnTo>
                    <a:pt x="134" y="770"/>
                  </a:lnTo>
                  <a:lnTo>
                    <a:pt x="133" y="770"/>
                  </a:lnTo>
                  <a:lnTo>
                    <a:pt x="133" y="771"/>
                  </a:lnTo>
                  <a:lnTo>
                    <a:pt x="133" y="770"/>
                  </a:lnTo>
                  <a:lnTo>
                    <a:pt x="133" y="768"/>
                  </a:lnTo>
                  <a:lnTo>
                    <a:pt x="133" y="767"/>
                  </a:lnTo>
                  <a:lnTo>
                    <a:pt x="134" y="767"/>
                  </a:lnTo>
                  <a:lnTo>
                    <a:pt x="134" y="766"/>
                  </a:lnTo>
                  <a:lnTo>
                    <a:pt x="134" y="764"/>
                  </a:lnTo>
                  <a:lnTo>
                    <a:pt x="134" y="763"/>
                  </a:lnTo>
                  <a:lnTo>
                    <a:pt x="134" y="762"/>
                  </a:lnTo>
                  <a:lnTo>
                    <a:pt x="135" y="762"/>
                  </a:lnTo>
                  <a:lnTo>
                    <a:pt x="135" y="761"/>
                  </a:lnTo>
                  <a:lnTo>
                    <a:pt x="135" y="759"/>
                  </a:lnTo>
                  <a:lnTo>
                    <a:pt x="137" y="758"/>
                  </a:lnTo>
                  <a:lnTo>
                    <a:pt x="138" y="758"/>
                  </a:lnTo>
                  <a:lnTo>
                    <a:pt x="138" y="757"/>
                  </a:lnTo>
                  <a:lnTo>
                    <a:pt x="139" y="757"/>
                  </a:lnTo>
                  <a:lnTo>
                    <a:pt x="139" y="755"/>
                  </a:lnTo>
                  <a:lnTo>
                    <a:pt x="139" y="754"/>
                  </a:lnTo>
                  <a:lnTo>
                    <a:pt x="138" y="754"/>
                  </a:lnTo>
                  <a:lnTo>
                    <a:pt x="138" y="753"/>
                  </a:lnTo>
                  <a:lnTo>
                    <a:pt x="138"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8" y="738"/>
                  </a:lnTo>
                  <a:lnTo>
                    <a:pt x="138" y="737"/>
                  </a:lnTo>
                  <a:lnTo>
                    <a:pt x="138" y="736"/>
                  </a:lnTo>
                  <a:lnTo>
                    <a:pt x="137" y="736"/>
                  </a:lnTo>
                  <a:lnTo>
                    <a:pt x="137" y="734"/>
                  </a:lnTo>
                  <a:lnTo>
                    <a:pt x="137" y="733"/>
                  </a:lnTo>
                  <a:lnTo>
                    <a:pt x="135" y="733"/>
                  </a:lnTo>
                  <a:lnTo>
                    <a:pt x="137" y="733"/>
                  </a:lnTo>
                  <a:lnTo>
                    <a:pt x="137" y="732"/>
                  </a:lnTo>
                  <a:lnTo>
                    <a:pt x="135" y="732"/>
                  </a:lnTo>
                  <a:lnTo>
                    <a:pt x="135" y="730"/>
                  </a:lnTo>
                  <a:lnTo>
                    <a:pt x="135" y="729"/>
                  </a:lnTo>
                  <a:lnTo>
                    <a:pt x="135" y="728"/>
                  </a:lnTo>
                  <a:lnTo>
                    <a:pt x="137" y="728"/>
                  </a:lnTo>
                  <a:lnTo>
                    <a:pt x="135" y="728"/>
                  </a:lnTo>
                  <a:lnTo>
                    <a:pt x="135" y="726"/>
                  </a:lnTo>
                  <a:lnTo>
                    <a:pt x="135" y="725"/>
                  </a:lnTo>
                  <a:lnTo>
                    <a:pt x="135" y="724"/>
                  </a:lnTo>
                  <a:lnTo>
                    <a:pt x="134" y="724"/>
                  </a:lnTo>
                  <a:lnTo>
                    <a:pt x="135" y="724"/>
                  </a:lnTo>
                  <a:lnTo>
                    <a:pt x="135" y="723"/>
                  </a:lnTo>
                  <a:lnTo>
                    <a:pt x="135" y="721"/>
                  </a:lnTo>
                  <a:lnTo>
                    <a:pt x="134" y="721"/>
                  </a:lnTo>
                  <a:lnTo>
                    <a:pt x="134" y="720"/>
                  </a:lnTo>
                  <a:lnTo>
                    <a:pt x="133" y="720"/>
                  </a:lnTo>
                  <a:lnTo>
                    <a:pt x="133" y="719"/>
                  </a:lnTo>
                  <a:lnTo>
                    <a:pt x="133" y="717"/>
                  </a:lnTo>
                  <a:lnTo>
                    <a:pt x="133" y="716"/>
                  </a:lnTo>
                  <a:lnTo>
                    <a:pt x="134" y="716"/>
                  </a:lnTo>
                  <a:lnTo>
                    <a:pt x="134" y="715"/>
                  </a:lnTo>
                  <a:lnTo>
                    <a:pt x="134" y="713"/>
                  </a:lnTo>
                  <a:lnTo>
                    <a:pt x="134" y="712"/>
                  </a:lnTo>
                  <a:lnTo>
                    <a:pt x="133" y="712"/>
                  </a:lnTo>
                  <a:lnTo>
                    <a:pt x="131" y="712"/>
                  </a:lnTo>
                  <a:lnTo>
                    <a:pt x="130" y="712"/>
                  </a:lnTo>
                  <a:lnTo>
                    <a:pt x="130" y="711"/>
                  </a:lnTo>
                  <a:lnTo>
                    <a:pt x="130" y="709"/>
                  </a:lnTo>
                  <a:lnTo>
                    <a:pt x="131" y="709"/>
                  </a:lnTo>
                  <a:lnTo>
                    <a:pt x="131" y="708"/>
                  </a:lnTo>
                  <a:lnTo>
                    <a:pt x="130" y="708"/>
                  </a:lnTo>
                  <a:lnTo>
                    <a:pt x="130" y="707"/>
                  </a:lnTo>
                  <a:lnTo>
                    <a:pt x="130" y="706"/>
                  </a:lnTo>
                  <a:lnTo>
                    <a:pt x="131" y="706"/>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9" y="692"/>
                  </a:lnTo>
                  <a:lnTo>
                    <a:pt x="129" y="691"/>
                  </a:lnTo>
                  <a:lnTo>
                    <a:pt x="129" y="690"/>
                  </a:lnTo>
                  <a:lnTo>
                    <a:pt x="128" y="690"/>
                  </a:lnTo>
                  <a:lnTo>
                    <a:pt x="128" y="689"/>
                  </a:lnTo>
                  <a:lnTo>
                    <a:pt x="128" y="687"/>
                  </a:lnTo>
                  <a:lnTo>
                    <a:pt x="128" y="686"/>
                  </a:lnTo>
                  <a:lnTo>
                    <a:pt x="126" y="686"/>
                  </a:lnTo>
                  <a:lnTo>
                    <a:pt x="126" y="685"/>
                  </a:lnTo>
                  <a:lnTo>
                    <a:pt x="125" y="685"/>
                  </a:lnTo>
                  <a:lnTo>
                    <a:pt x="125" y="683"/>
                  </a:lnTo>
                  <a:lnTo>
                    <a:pt x="126" y="683"/>
                  </a:lnTo>
                  <a:lnTo>
                    <a:pt x="126" y="682"/>
                  </a:lnTo>
                  <a:lnTo>
                    <a:pt x="125" y="682"/>
                  </a:lnTo>
                  <a:lnTo>
                    <a:pt x="125" y="681"/>
                  </a:lnTo>
                  <a:lnTo>
                    <a:pt x="124" y="681"/>
                  </a:lnTo>
                  <a:lnTo>
                    <a:pt x="124" y="679"/>
                  </a:lnTo>
                  <a:lnTo>
                    <a:pt x="122" y="679"/>
                  </a:lnTo>
                  <a:lnTo>
                    <a:pt x="121" y="679"/>
                  </a:lnTo>
                  <a:lnTo>
                    <a:pt x="121" y="678"/>
                  </a:lnTo>
                  <a:lnTo>
                    <a:pt x="120" y="678"/>
                  </a:lnTo>
                  <a:lnTo>
                    <a:pt x="120" y="677"/>
                  </a:lnTo>
                  <a:lnTo>
                    <a:pt x="120" y="675"/>
                  </a:lnTo>
                  <a:lnTo>
                    <a:pt x="118" y="675"/>
                  </a:lnTo>
                  <a:lnTo>
                    <a:pt x="118" y="674"/>
                  </a:lnTo>
                  <a:lnTo>
                    <a:pt x="117" y="674"/>
                  </a:lnTo>
                  <a:lnTo>
                    <a:pt x="117" y="673"/>
                  </a:lnTo>
                  <a:lnTo>
                    <a:pt x="116" y="673"/>
                  </a:lnTo>
                  <a:lnTo>
                    <a:pt x="116" y="671"/>
                  </a:lnTo>
                  <a:lnTo>
                    <a:pt x="114" y="671"/>
                  </a:lnTo>
                  <a:lnTo>
                    <a:pt x="114" y="670"/>
                  </a:lnTo>
                  <a:lnTo>
                    <a:pt x="113" y="670"/>
                  </a:lnTo>
                  <a:lnTo>
                    <a:pt x="112" y="670"/>
                  </a:lnTo>
                  <a:lnTo>
                    <a:pt x="112" y="669"/>
                  </a:lnTo>
                  <a:lnTo>
                    <a:pt x="112" y="670"/>
                  </a:lnTo>
                  <a:lnTo>
                    <a:pt x="111" y="670"/>
                  </a:lnTo>
                  <a:lnTo>
                    <a:pt x="109" y="670"/>
                  </a:lnTo>
                  <a:lnTo>
                    <a:pt x="108" y="670"/>
                  </a:lnTo>
                  <a:lnTo>
                    <a:pt x="107" y="670"/>
                  </a:lnTo>
                  <a:lnTo>
                    <a:pt x="105" y="670"/>
                  </a:lnTo>
                  <a:lnTo>
                    <a:pt x="105" y="671"/>
                  </a:lnTo>
                  <a:lnTo>
                    <a:pt x="104" y="671"/>
                  </a:lnTo>
                  <a:lnTo>
                    <a:pt x="103" y="671"/>
                  </a:lnTo>
                  <a:lnTo>
                    <a:pt x="101" y="671"/>
                  </a:lnTo>
                  <a:lnTo>
                    <a:pt x="100" y="671"/>
                  </a:lnTo>
                  <a:lnTo>
                    <a:pt x="100" y="670"/>
                  </a:lnTo>
                  <a:lnTo>
                    <a:pt x="99" y="670"/>
                  </a:lnTo>
                  <a:lnTo>
                    <a:pt x="97" y="670"/>
                  </a:lnTo>
                  <a:lnTo>
                    <a:pt x="96" y="670"/>
                  </a:lnTo>
                  <a:lnTo>
                    <a:pt x="96" y="669"/>
                  </a:lnTo>
                  <a:lnTo>
                    <a:pt x="96" y="670"/>
                  </a:lnTo>
                  <a:lnTo>
                    <a:pt x="97" y="670"/>
                  </a:lnTo>
                  <a:lnTo>
                    <a:pt x="96" y="670"/>
                  </a:lnTo>
                  <a:lnTo>
                    <a:pt x="96" y="671"/>
                  </a:lnTo>
                  <a:lnTo>
                    <a:pt x="96" y="673"/>
                  </a:lnTo>
                  <a:lnTo>
                    <a:pt x="95" y="673"/>
                  </a:lnTo>
                  <a:lnTo>
                    <a:pt x="95" y="674"/>
                  </a:lnTo>
                  <a:lnTo>
                    <a:pt x="96" y="674"/>
                  </a:lnTo>
                  <a:lnTo>
                    <a:pt x="96" y="675"/>
                  </a:lnTo>
                  <a:lnTo>
                    <a:pt x="96" y="677"/>
                  </a:lnTo>
                  <a:lnTo>
                    <a:pt x="97" y="677"/>
                  </a:lnTo>
                  <a:lnTo>
                    <a:pt x="97" y="678"/>
                  </a:lnTo>
                  <a:lnTo>
                    <a:pt x="99" y="678"/>
                  </a:lnTo>
                  <a:lnTo>
                    <a:pt x="100" y="678"/>
                  </a:lnTo>
                  <a:lnTo>
                    <a:pt x="100" y="679"/>
                  </a:lnTo>
                  <a:lnTo>
                    <a:pt x="101" y="679"/>
                  </a:lnTo>
                  <a:lnTo>
                    <a:pt x="101" y="681"/>
                  </a:lnTo>
                  <a:lnTo>
                    <a:pt x="100" y="681"/>
                  </a:lnTo>
                  <a:lnTo>
                    <a:pt x="100" y="682"/>
                  </a:lnTo>
                  <a:lnTo>
                    <a:pt x="100" y="683"/>
                  </a:lnTo>
                  <a:lnTo>
                    <a:pt x="100" y="685"/>
                  </a:lnTo>
                  <a:lnTo>
                    <a:pt x="99" y="685"/>
                  </a:lnTo>
                  <a:lnTo>
                    <a:pt x="99" y="686"/>
                  </a:lnTo>
                  <a:lnTo>
                    <a:pt x="97" y="686"/>
                  </a:lnTo>
                  <a:lnTo>
                    <a:pt x="96" y="686"/>
                  </a:lnTo>
                  <a:lnTo>
                    <a:pt x="96" y="687"/>
                  </a:lnTo>
                  <a:lnTo>
                    <a:pt x="95" y="687"/>
                  </a:lnTo>
                  <a:lnTo>
                    <a:pt x="95" y="686"/>
                  </a:lnTo>
                  <a:lnTo>
                    <a:pt x="94" y="686"/>
                  </a:lnTo>
                  <a:lnTo>
                    <a:pt x="92" y="686"/>
                  </a:lnTo>
                  <a:lnTo>
                    <a:pt x="91" y="686"/>
                  </a:lnTo>
                  <a:lnTo>
                    <a:pt x="91" y="685"/>
                  </a:lnTo>
                  <a:lnTo>
                    <a:pt x="90" y="685"/>
                  </a:lnTo>
                  <a:lnTo>
                    <a:pt x="90" y="683"/>
                  </a:lnTo>
                  <a:lnTo>
                    <a:pt x="88" y="683"/>
                  </a:lnTo>
                  <a:lnTo>
                    <a:pt x="88" y="682"/>
                  </a:lnTo>
                  <a:lnTo>
                    <a:pt x="87" y="682"/>
                  </a:lnTo>
                  <a:lnTo>
                    <a:pt x="86" y="682"/>
                  </a:lnTo>
                  <a:lnTo>
                    <a:pt x="86" y="681"/>
                  </a:lnTo>
                  <a:lnTo>
                    <a:pt x="84" y="681"/>
                  </a:lnTo>
                  <a:lnTo>
                    <a:pt x="83" y="681"/>
                  </a:lnTo>
                  <a:lnTo>
                    <a:pt x="82" y="679"/>
                  </a:lnTo>
                  <a:lnTo>
                    <a:pt x="82" y="678"/>
                  </a:lnTo>
                  <a:lnTo>
                    <a:pt x="82" y="677"/>
                  </a:lnTo>
                  <a:lnTo>
                    <a:pt x="82" y="675"/>
                  </a:lnTo>
                  <a:lnTo>
                    <a:pt x="82" y="674"/>
                  </a:lnTo>
                  <a:lnTo>
                    <a:pt x="82" y="673"/>
                  </a:lnTo>
                  <a:lnTo>
                    <a:pt x="82" y="671"/>
                  </a:lnTo>
                  <a:lnTo>
                    <a:pt x="80" y="670"/>
                  </a:lnTo>
                  <a:lnTo>
                    <a:pt x="80" y="669"/>
                  </a:lnTo>
                  <a:lnTo>
                    <a:pt x="79" y="669"/>
                  </a:lnTo>
                  <a:lnTo>
                    <a:pt x="78" y="669"/>
                  </a:lnTo>
                  <a:lnTo>
                    <a:pt x="76" y="669"/>
                  </a:lnTo>
                  <a:lnTo>
                    <a:pt x="75" y="669"/>
                  </a:lnTo>
                  <a:lnTo>
                    <a:pt x="74" y="669"/>
                  </a:lnTo>
                  <a:lnTo>
                    <a:pt x="73" y="669"/>
                  </a:lnTo>
                  <a:lnTo>
                    <a:pt x="71" y="669"/>
                  </a:lnTo>
                  <a:lnTo>
                    <a:pt x="70" y="669"/>
                  </a:lnTo>
                  <a:lnTo>
                    <a:pt x="69" y="669"/>
                  </a:lnTo>
                  <a:lnTo>
                    <a:pt x="67" y="669"/>
                  </a:lnTo>
                  <a:lnTo>
                    <a:pt x="66" y="669"/>
                  </a:lnTo>
                  <a:lnTo>
                    <a:pt x="65" y="669"/>
                  </a:lnTo>
                  <a:lnTo>
                    <a:pt x="63" y="669"/>
                  </a:lnTo>
                  <a:lnTo>
                    <a:pt x="62" y="670"/>
                  </a:lnTo>
                  <a:lnTo>
                    <a:pt x="61" y="670"/>
                  </a:lnTo>
                  <a:lnTo>
                    <a:pt x="59" y="669"/>
                  </a:lnTo>
                  <a:lnTo>
                    <a:pt x="58" y="669"/>
                  </a:lnTo>
                  <a:lnTo>
                    <a:pt x="58" y="670"/>
                  </a:lnTo>
                  <a:lnTo>
                    <a:pt x="57" y="670"/>
                  </a:lnTo>
                  <a:lnTo>
                    <a:pt x="56" y="670"/>
                  </a:lnTo>
                  <a:lnTo>
                    <a:pt x="54" y="670"/>
                  </a:lnTo>
                  <a:lnTo>
                    <a:pt x="54" y="669"/>
                  </a:lnTo>
                  <a:lnTo>
                    <a:pt x="53" y="670"/>
                  </a:lnTo>
                  <a:lnTo>
                    <a:pt x="53" y="671"/>
                  </a:lnTo>
                  <a:lnTo>
                    <a:pt x="53" y="673"/>
                  </a:lnTo>
                  <a:lnTo>
                    <a:pt x="53" y="674"/>
                  </a:lnTo>
                  <a:lnTo>
                    <a:pt x="52" y="675"/>
                  </a:lnTo>
                  <a:lnTo>
                    <a:pt x="52" y="677"/>
                  </a:lnTo>
                  <a:lnTo>
                    <a:pt x="52" y="678"/>
                  </a:lnTo>
                  <a:lnTo>
                    <a:pt x="52" y="679"/>
                  </a:lnTo>
                  <a:lnTo>
                    <a:pt x="52" y="681"/>
                  </a:lnTo>
                  <a:lnTo>
                    <a:pt x="52" y="682"/>
                  </a:lnTo>
                  <a:lnTo>
                    <a:pt x="52" y="683"/>
                  </a:lnTo>
                  <a:lnTo>
                    <a:pt x="52" y="685"/>
                  </a:lnTo>
                  <a:lnTo>
                    <a:pt x="52" y="686"/>
                  </a:lnTo>
                  <a:lnTo>
                    <a:pt x="52" y="687"/>
                  </a:lnTo>
                  <a:lnTo>
                    <a:pt x="52" y="689"/>
                  </a:lnTo>
                  <a:lnTo>
                    <a:pt x="52" y="690"/>
                  </a:lnTo>
                  <a:lnTo>
                    <a:pt x="52" y="691"/>
                  </a:lnTo>
                  <a:lnTo>
                    <a:pt x="52" y="692"/>
                  </a:lnTo>
                  <a:lnTo>
                    <a:pt x="52" y="694"/>
                  </a:lnTo>
                  <a:lnTo>
                    <a:pt x="53" y="694"/>
                  </a:lnTo>
                  <a:lnTo>
                    <a:pt x="54" y="694"/>
                  </a:lnTo>
                  <a:lnTo>
                    <a:pt x="56" y="694"/>
                  </a:lnTo>
                  <a:lnTo>
                    <a:pt x="57" y="695"/>
                  </a:lnTo>
                  <a:lnTo>
                    <a:pt x="58" y="695"/>
                  </a:lnTo>
                  <a:lnTo>
                    <a:pt x="58" y="696"/>
                  </a:lnTo>
                  <a:lnTo>
                    <a:pt x="58" y="698"/>
                  </a:lnTo>
                  <a:lnTo>
                    <a:pt x="58" y="699"/>
                  </a:lnTo>
                  <a:lnTo>
                    <a:pt x="58" y="700"/>
                  </a:lnTo>
                  <a:lnTo>
                    <a:pt x="58" y="702"/>
                  </a:lnTo>
                  <a:lnTo>
                    <a:pt x="58" y="703"/>
                  </a:lnTo>
                  <a:lnTo>
                    <a:pt x="59" y="703"/>
                  </a:lnTo>
                  <a:lnTo>
                    <a:pt x="59" y="704"/>
                  </a:lnTo>
                  <a:lnTo>
                    <a:pt x="59" y="706"/>
                  </a:lnTo>
                  <a:lnTo>
                    <a:pt x="58" y="706"/>
                  </a:lnTo>
                  <a:lnTo>
                    <a:pt x="58" y="707"/>
                  </a:lnTo>
                  <a:lnTo>
                    <a:pt x="58" y="708"/>
                  </a:lnTo>
                  <a:lnTo>
                    <a:pt x="57" y="708"/>
                  </a:lnTo>
                  <a:lnTo>
                    <a:pt x="57" y="709"/>
                  </a:lnTo>
                  <a:lnTo>
                    <a:pt x="57" y="711"/>
                  </a:lnTo>
                  <a:lnTo>
                    <a:pt x="57" y="712"/>
                  </a:lnTo>
                  <a:lnTo>
                    <a:pt x="56" y="712"/>
                  </a:lnTo>
                  <a:lnTo>
                    <a:pt x="56" y="713"/>
                  </a:lnTo>
                  <a:lnTo>
                    <a:pt x="56" y="715"/>
                  </a:lnTo>
                  <a:lnTo>
                    <a:pt x="56" y="716"/>
                  </a:lnTo>
                  <a:lnTo>
                    <a:pt x="56" y="717"/>
                  </a:lnTo>
                  <a:lnTo>
                    <a:pt x="54" y="719"/>
                  </a:lnTo>
                  <a:lnTo>
                    <a:pt x="54" y="720"/>
                  </a:lnTo>
                  <a:lnTo>
                    <a:pt x="53" y="720"/>
                  </a:lnTo>
                  <a:lnTo>
                    <a:pt x="53" y="721"/>
                  </a:lnTo>
                  <a:lnTo>
                    <a:pt x="52" y="723"/>
                  </a:lnTo>
                  <a:lnTo>
                    <a:pt x="50" y="724"/>
                  </a:lnTo>
                  <a:lnTo>
                    <a:pt x="50" y="725"/>
                  </a:lnTo>
                  <a:lnTo>
                    <a:pt x="50" y="726"/>
                  </a:lnTo>
                  <a:lnTo>
                    <a:pt x="49" y="726"/>
                  </a:lnTo>
                  <a:lnTo>
                    <a:pt x="49" y="728"/>
                  </a:lnTo>
                  <a:lnTo>
                    <a:pt x="49" y="729"/>
                  </a:lnTo>
                  <a:lnTo>
                    <a:pt x="50" y="730"/>
                  </a:lnTo>
                  <a:lnTo>
                    <a:pt x="50" y="732"/>
                  </a:lnTo>
                  <a:lnTo>
                    <a:pt x="50" y="733"/>
                  </a:lnTo>
                  <a:lnTo>
                    <a:pt x="50" y="734"/>
                  </a:lnTo>
                  <a:lnTo>
                    <a:pt x="50" y="736"/>
                  </a:lnTo>
                  <a:lnTo>
                    <a:pt x="50" y="737"/>
                  </a:lnTo>
                  <a:lnTo>
                    <a:pt x="49" y="737"/>
                  </a:lnTo>
                  <a:lnTo>
                    <a:pt x="49" y="738"/>
                  </a:lnTo>
                  <a:lnTo>
                    <a:pt x="49" y="740"/>
                  </a:lnTo>
                  <a:lnTo>
                    <a:pt x="48" y="743"/>
                  </a:lnTo>
                  <a:lnTo>
                    <a:pt x="46" y="745"/>
                  </a:lnTo>
                  <a:lnTo>
                    <a:pt x="45" y="747"/>
                  </a:lnTo>
                  <a:lnTo>
                    <a:pt x="45" y="749"/>
                  </a:lnTo>
                  <a:lnTo>
                    <a:pt x="45" y="750"/>
                  </a:lnTo>
                  <a:lnTo>
                    <a:pt x="44" y="751"/>
                  </a:lnTo>
                  <a:lnTo>
                    <a:pt x="44" y="753"/>
                  </a:lnTo>
                  <a:lnTo>
                    <a:pt x="42" y="753"/>
                  </a:lnTo>
                  <a:lnTo>
                    <a:pt x="41" y="754"/>
                  </a:lnTo>
                  <a:lnTo>
                    <a:pt x="38" y="754"/>
                  </a:lnTo>
                  <a:lnTo>
                    <a:pt x="38" y="755"/>
                  </a:lnTo>
                  <a:lnTo>
                    <a:pt x="37" y="755"/>
                  </a:lnTo>
                  <a:lnTo>
                    <a:pt x="35" y="755"/>
                  </a:lnTo>
                  <a:lnTo>
                    <a:pt x="33" y="754"/>
                  </a:lnTo>
                  <a:lnTo>
                    <a:pt x="32" y="754"/>
                  </a:lnTo>
                  <a:lnTo>
                    <a:pt x="32" y="753"/>
                  </a:lnTo>
                  <a:lnTo>
                    <a:pt x="31" y="751"/>
                  </a:lnTo>
                  <a:lnTo>
                    <a:pt x="29" y="750"/>
                  </a:lnTo>
                  <a:lnTo>
                    <a:pt x="28" y="751"/>
                  </a:lnTo>
                  <a:lnTo>
                    <a:pt x="27" y="751"/>
                  </a:lnTo>
                  <a:lnTo>
                    <a:pt x="25" y="751"/>
                  </a:lnTo>
                  <a:lnTo>
                    <a:pt x="25" y="753"/>
                  </a:lnTo>
                  <a:lnTo>
                    <a:pt x="24" y="753"/>
                  </a:lnTo>
                  <a:lnTo>
                    <a:pt x="24" y="754"/>
                  </a:lnTo>
                  <a:lnTo>
                    <a:pt x="23" y="754"/>
                  </a:lnTo>
                  <a:lnTo>
                    <a:pt x="21" y="754"/>
                  </a:lnTo>
                  <a:lnTo>
                    <a:pt x="20" y="754"/>
                  </a:lnTo>
                  <a:lnTo>
                    <a:pt x="19" y="754"/>
                  </a:lnTo>
                  <a:lnTo>
                    <a:pt x="18" y="754"/>
                  </a:lnTo>
                  <a:lnTo>
                    <a:pt x="16" y="754"/>
                  </a:lnTo>
                  <a:lnTo>
                    <a:pt x="16" y="753"/>
                  </a:lnTo>
                  <a:lnTo>
                    <a:pt x="16" y="754"/>
                  </a:lnTo>
                  <a:lnTo>
                    <a:pt x="15" y="754"/>
                  </a:lnTo>
                  <a:lnTo>
                    <a:pt x="15" y="753"/>
                  </a:lnTo>
                  <a:lnTo>
                    <a:pt x="14" y="753"/>
                  </a:lnTo>
                  <a:lnTo>
                    <a:pt x="14" y="751"/>
                  </a:lnTo>
                  <a:lnTo>
                    <a:pt x="12" y="750"/>
                  </a:lnTo>
                  <a:lnTo>
                    <a:pt x="14" y="749"/>
                  </a:lnTo>
                  <a:lnTo>
                    <a:pt x="14" y="747"/>
                  </a:lnTo>
                  <a:lnTo>
                    <a:pt x="14" y="746"/>
                  </a:lnTo>
                  <a:lnTo>
                    <a:pt x="15" y="745"/>
                  </a:lnTo>
                  <a:lnTo>
                    <a:pt x="15" y="743"/>
                  </a:lnTo>
                  <a:lnTo>
                    <a:pt x="14" y="743"/>
                  </a:lnTo>
                  <a:lnTo>
                    <a:pt x="14" y="742"/>
                  </a:lnTo>
                  <a:lnTo>
                    <a:pt x="14" y="741"/>
                  </a:lnTo>
                  <a:lnTo>
                    <a:pt x="14" y="740"/>
                  </a:lnTo>
                  <a:lnTo>
                    <a:pt x="15" y="740"/>
                  </a:lnTo>
                  <a:lnTo>
                    <a:pt x="14" y="740"/>
                  </a:lnTo>
                  <a:lnTo>
                    <a:pt x="14" y="738"/>
                  </a:lnTo>
                  <a:lnTo>
                    <a:pt x="15" y="738"/>
                  </a:lnTo>
                  <a:lnTo>
                    <a:pt x="16" y="738"/>
                  </a:lnTo>
                  <a:lnTo>
                    <a:pt x="15" y="737"/>
                  </a:lnTo>
                  <a:lnTo>
                    <a:pt x="16" y="737"/>
                  </a:lnTo>
                  <a:lnTo>
                    <a:pt x="16" y="736"/>
                  </a:lnTo>
                  <a:lnTo>
                    <a:pt x="16" y="734"/>
                  </a:lnTo>
                  <a:lnTo>
                    <a:pt x="15" y="734"/>
                  </a:lnTo>
                  <a:lnTo>
                    <a:pt x="15" y="733"/>
                  </a:lnTo>
                  <a:lnTo>
                    <a:pt x="16" y="733"/>
                  </a:lnTo>
                  <a:lnTo>
                    <a:pt x="16" y="732"/>
                  </a:lnTo>
                  <a:lnTo>
                    <a:pt x="16" y="730"/>
                  </a:lnTo>
                  <a:lnTo>
                    <a:pt x="18" y="730"/>
                  </a:lnTo>
                  <a:lnTo>
                    <a:pt x="18" y="729"/>
                  </a:lnTo>
                  <a:lnTo>
                    <a:pt x="16" y="729"/>
                  </a:lnTo>
                  <a:lnTo>
                    <a:pt x="16" y="728"/>
                  </a:lnTo>
                  <a:lnTo>
                    <a:pt x="16" y="726"/>
                  </a:lnTo>
                  <a:lnTo>
                    <a:pt x="18" y="726"/>
                  </a:lnTo>
                  <a:lnTo>
                    <a:pt x="18" y="725"/>
                  </a:lnTo>
                  <a:lnTo>
                    <a:pt x="16" y="725"/>
                  </a:lnTo>
                  <a:lnTo>
                    <a:pt x="16" y="724"/>
                  </a:lnTo>
                  <a:lnTo>
                    <a:pt x="16" y="723"/>
                  </a:lnTo>
                  <a:lnTo>
                    <a:pt x="15" y="723"/>
                  </a:lnTo>
                  <a:lnTo>
                    <a:pt x="16" y="723"/>
                  </a:lnTo>
                  <a:lnTo>
                    <a:pt x="16" y="721"/>
                  </a:lnTo>
                  <a:lnTo>
                    <a:pt x="18" y="721"/>
                  </a:lnTo>
                  <a:lnTo>
                    <a:pt x="19" y="721"/>
                  </a:lnTo>
                  <a:lnTo>
                    <a:pt x="19" y="720"/>
                  </a:lnTo>
                  <a:lnTo>
                    <a:pt x="18" y="720"/>
                  </a:lnTo>
                  <a:lnTo>
                    <a:pt x="18" y="719"/>
                  </a:lnTo>
                  <a:lnTo>
                    <a:pt x="16" y="719"/>
                  </a:lnTo>
                  <a:lnTo>
                    <a:pt x="16" y="717"/>
                  </a:lnTo>
                  <a:lnTo>
                    <a:pt x="16" y="716"/>
                  </a:lnTo>
                  <a:lnTo>
                    <a:pt x="15" y="716"/>
                  </a:lnTo>
                  <a:lnTo>
                    <a:pt x="15" y="715"/>
                  </a:lnTo>
                  <a:lnTo>
                    <a:pt x="14" y="715"/>
                  </a:lnTo>
                  <a:lnTo>
                    <a:pt x="14" y="713"/>
                  </a:lnTo>
                  <a:lnTo>
                    <a:pt x="12" y="713"/>
                  </a:lnTo>
                  <a:lnTo>
                    <a:pt x="12" y="712"/>
                  </a:lnTo>
                  <a:lnTo>
                    <a:pt x="11" y="712"/>
                  </a:lnTo>
                  <a:lnTo>
                    <a:pt x="11" y="713"/>
                  </a:lnTo>
                  <a:lnTo>
                    <a:pt x="10" y="713"/>
                  </a:lnTo>
                  <a:lnTo>
                    <a:pt x="10" y="712"/>
                  </a:lnTo>
                  <a:lnTo>
                    <a:pt x="10" y="711"/>
                  </a:lnTo>
                  <a:lnTo>
                    <a:pt x="8" y="711"/>
                  </a:lnTo>
                  <a:lnTo>
                    <a:pt x="7" y="712"/>
                  </a:lnTo>
                  <a:lnTo>
                    <a:pt x="8" y="712"/>
                  </a:lnTo>
                  <a:lnTo>
                    <a:pt x="8" y="713"/>
                  </a:lnTo>
                  <a:lnTo>
                    <a:pt x="7" y="713"/>
                  </a:lnTo>
                  <a:lnTo>
                    <a:pt x="7" y="712"/>
                  </a:lnTo>
                  <a:lnTo>
                    <a:pt x="7" y="711"/>
                  </a:lnTo>
                  <a:lnTo>
                    <a:pt x="7" y="709"/>
                  </a:lnTo>
                  <a:lnTo>
                    <a:pt x="7" y="708"/>
                  </a:lnTo>
                  <a:lnTo>
                    <a:pt x="7" y="707"/>
                  </a:lnTo>
                  <a:lnTo>
                    <a:pt x="6" y="707"/>
                  </a:lnTo>
                  <a:lnTo>
                    <a:pt x="4" y="707"/>
                  </a:lnTo>
                  <a:lnTo>
                    <a:pt x="4" y="706"/>
                  </a:lnTo>
                  <a:lnTo>
                    <a:pt x="4" y="704"/>
                  </a:lnTo>
                  <a:lnTo>
                    <a:pt x="4" y="706"/>
                  </a:lnTo>
                  <a:lnTo>
                    <a:pt x="3" y="706"/>
                  </a:lnTo>
                  <a:lnTo>
                    <a:pt x="3" y="707"/>
                  </a:lnTo>
                  <a:lnTo>
                    <a:pt x="3" y="706"/>
                  </a:lnTo>
                  <a:lnTo>
                    <a:pt x="2" y="706"/>
                  </a:lnTo>
                  <a:lnTo>
                    <a:pt x="0" y="706"/>
                  </a:lnTo>
                  <a:lnTo>
                    <a:pt x="0" y="704"/>
                  </a:lnTo>
                  <a:lnTo>
                    <a:pt x="2" y="704"/>
                  </a:lnTo>
                  <a:lnTo>
                    <a:pt x="2" y="706"/>
                  </a:lnTo>
                  <a:lnTo>
                    <a:pt x="3" y="706"/>
                  </a:lnTo>
                  <a:lnTo>
                    <a:pt x="3" y="704"/>
                  </a:lnTo>
                  <a:lnTo>
                    <a:pt x="2" y="704"/>
                  </a:lnTo>
                  <a:lnTo>
                    <a:pt x="2" y="703"/>
                  </a:lnTo>
                  <a:lnTo>
                    <a:pt x="3" y="703"/>
                  </a:lnTo>
                  <a:lnTo>
                    <a:pt x="3" y="702"/>
                  </a:lnTo>
                  <a:lnTo>
                    <a:pt x="4" y="702"/>
                  </a:lnTo>
                  <a:lnTo>
                    <a:pt x="6" y="702"/>
                  </a:lnTo>
                  <a:lnTo>
                    <a:pt x="6" y="700"/>
                  </a:lnTo>
                  <a:lnTo>
                    <a:pt x="7" y="700"/>
                  </a:lnTo>
                  <a:lnTo>
                    <a:pt x="8" y="700"/>
                  </a:lnTo>
                  <a:lnTo>
                    <a:pt x="8" y="699"/>
                  </a:lnTo>
                  <a:lnTo>
                    <a:pt x="8" y="698"/>
                  </a:lnTo>
                  <a:lnTo>
                    <a:pt x="7" y="698"/>
                  </a:lnTo>
                  <a:lnTo>
                    <a:pt x="6" y="698"/>
                  </a:lnTo>
                  <a:lnTo>
                    <a:pt x="6" y="699"/>
                  </a:lnTo>
                  <a:lnTo>
                    <a:pt x="4" y="699"/>
                  </a:lnTo>
                  <a:lnTo>
                    <a:pt x="4" y="698"/>
                  </a:lnTo>
                  <a:lnTo>
                    <a:pt x="3" y="698"/>
                  </a:lnTo>
                  <a:lnTo>
                    <a:pt x="4" y="698"/>
                  </a:lnTo>
                  <a:lnTo>
                    <a:pt x="4" y="696"/>
                  </a:lnTo>
                  <a:lnTo>
                    <a:pt x="4" y="695"/>
                  </a:lnTo>
                  <a:lnTo>
                    <a:pt x="4" y="694"/>
                  </a:lnTo>
                  <a:lnTo>
                    <a:pt x="6" y="694"/>
                  </a:lnTo>
                  <a:lnTo>
                    <a:pt x="6" y="692"/>
                  </a:lnTo>
                  <a:lnTo>
                    <a:pt x="4" y="691"/>
                  </a:lnTo>
                  <a:lnTo>
                    <a:pt x="6" y="690"/>
                  </a:lnTo>
                  <a:lnTo>
                    <a:pt x="6" y="689"/>
                  </a:lnTo>
                  <a:lnTo>
                    <a:pt x="7" y="689"/>
                  </a:lnTo>
                  <a:lnTo>
                    <a:pt x="7" y="690"/>
                  </a:lnTo>
                  <a:lnTo>
                    <a:pt x="7" y="689"/>
                  </a:lnTo>
                  <a:lnTo>
                    <a:pt x="8" y="689"/>
                  </a:lnTo>
                  <a:lnTo>
                    <a:pt x="7" y="689"/>
                  </a:lnTo>
                  <a:lnTo>
                    <a:pt x="7" y="687"/>
                  </a:lnTo>
                  <a:lnTo>
                    <a:pt x="8" y="687"/>
                  </a:lnTo>
                  <a:lnTo>
                    <a:pt x="8" y="689"/>
                  </a:lnTo>
                  <a:lnTo>
                    <a:pt x="10" y="689"/>
                  </a:lnTo>
                  <a:lnTo>
                    <a:pt x="10" y="687"/>
                  </a:lnTo>
                  <a:lnTo>
                    <a:pt x="10" y="686"/>
                  </a:lnTo>
                  <a:lnTo>
                    <a:pt x="10" y="685"/>
                  </a:lnTo>
                  <a:lnTo>
                    <a:pt x="11" y="685"/>
                  </a:lnTo>
                  <a:lnTo>
                    <a:pt x="11" y="683"/>
                  </a:lnTo>
                  <a:lnTo>
                    <a:pt x="11" y="682"/>
                  </a:lnTo>
                  <a:lnTo>
                    <a:pt x="12" y="682"/>
                  </a:lnTo>
                  <a:lnTo>
                    <a:pt x="12" y="681"/>
                  </a:lnTo>
                  <a:lnTo>
                    <a:pt x="12" y="682"/>
                  </a:lnTo>
                  <a:lnTo>
                    <a:pt x="14" y="682"/>
                  </a:lnTo>
                  <a:lnTo>
                    <a:pt x="14" y="681"/>
                  </a:lnTo>
                  <a:lnTo>
                    <a:pt x="12" y="681"/>
                  </a:lnTo>
                  <a:lnTo>
                    <a:pt x="12" y="679"/>
                  </a:lnTo>
                  <a:lnTo>
                    <a:pt x="12" y="681"/>
                  </a:lnTo>
                  <a:lnTo>
                    <a:pt x="14" y="681"/>
                  </a:lnTo>
                  <a:lnTo>
                    <a:pt x="15" y="681"/>
                  </a:lnTo>
                  <a:lnTo>
                    <a:pt x="15" y="679"/>
                  </a:lnTo>
                  <a:lnTo>
                    <a:pt x="16" y="679"/>
                  </a:lnTo>
                  <a:lnTo>
                    <a:pt x="16" y="681"/>
                  </a:lnTo>
                  <a:lnTo>
                    <a:pt x="16" y="679"/>
                  </a:lnTo>
                  <a:lnTo>
                    <a:pt x="16" y="681"/>
                  </a:lnTo>
                  <a:lnTo>
                    <a:pt x="18" y="681"/>
                  </a:lnTo>
                  <a:lnTo>
                    <a:pt x="18" y="679"/>
                  </a:lnTo>
                  <a:lnTo>
                    <a:pt x="16" y="679"/>
                  </a:lnTo>
                  <a:lnTo>
                    <a:pt x="16" y="678"/>
                  </a:lnTo>
                  <a:lnTo>
                    <a:pt x="18" y="678"/>
                  </a:lnTo>
                  <a:lnTo>
                    <a:pt x="18" y="679"/>
                  </a:lnTo>
                  <a:lnTo>
                    <a:pt x="18" y="678"/>
                  </a:lnTo>
                  <a:lnTo>
                    <a:pt x="19" y="678"/>
                  </a:lnTo>
                  <a:lnTo>
                    <a:pt x="19" y="677"/>
                  </a:lnTo>
                  <a:lnTo>
                    <a:pt x="18" y="677"/>
                  </a:lnTo>
                  <a:lnTo>
                    <a:pt x="18" y="678"/>
                  </a:lnTo>
                  <a:lnTo>
                    <a:pt x="16" y="678"/>
                  </a:lnTo>
                  <a:lnTo>
                    <a:pt x="18" y="678"/>
                  </a:lnTo>
                  <a:lnTo>
                    <a:pt x="18" y="677"/>
                  </a:lnTo>
                  <a:lnTo>
                    <a:pt x="16" y="675"/>
                  </a:lnTo>
                  <a:lnTo>
                    <a:pt x="16" y="677"/>
                  </a:lnTo>
                  <a:lnTo>
                    <a:pt x="15" y="677"/>
                  </a:lnTo>
                  <a:lnTo>
                    <a:pt x="15" y="675"/>
                  </a:lnTo>
                  <a:lnTo>
                    <a:pt x="16" y="675"/>
                  </a:lnTo>
                  <a:lnTo>
                    <a:pt x="16" y="674"/>
                  </a:lnTo>
                  <a:lnTo>
                    <a:pt x="15" y="674"/>
                  </a:lnTo>
                  <a:lnTo>
                    <a:pt x="15" y="673"/>
                  </a:lnTo>
                  <a:lnTo>
                    <a:pt x="16" y="673"/>
                  </a:lnTo>
                  <a:lnTo>
                    <a:pt x="15" y="673"/>
                  </a:lnTo>
                  <a:lnTo>
                    <a:pt x="16" y="673"/>
                  </a:lnTo>
                  <a:lnTo>
                    <a:pt x="16" y="671"/>
                  </a:lnTo>
                  <a:lnTo>
                    <a:pt x="18" y="671"/>
                  </a:lnTo>
                  <a:lnTo>
                    <a:pt x="16" y="671"/>
                  </a:lnTo>
                  <a:lnTo>
                    <a:pt x="16" y="670"/>
                  </a:lnTo>
                  <a:lnTo>
                    <a:pt x="16" y="669"/>
                  </a:lnTo>
                  <a:lnTo>
                    <a:pt x="18" y="669"/>
                  </a:lnTo>
                  <a:lnTo>
                    <a:pt x="18" y="670"/>
                  </a:lnTo>
                  <a:lnTo>
                    <a:pt x="19" y="670"/>
                  </a:lnTo>
                  <a:lnTo>
                    <a:pt x="20" y="670"/>
                  </a:lnTo>
                  <a:lnTo>
                    <a:pt x="19" y="670"/>
                  </a:lnTo>
                  <a:lnTo>
                    <a:pt x="19" y="671"/>
                  </a:lnTo>
                  <a:lnTo>
                    <a:pt x="20" y="670"/>
                  </a:lnTo>
                  <a:lnTo>
                    <a:pt x="20" y="671"/>
                  </a:lnTo>
                  <a:lnTo>
                    <a:pt x="21" y="671"/>
                  </a:lnTo>
                  <a:lnTo>
                    <a:pt x="21" y="670"/>
                  </a:lnTo>
                  <a:lnTo>
                    <a:pt x="23" y="670"/>
                  </a:lnTo>
                  <a:lnTo>
                    <a:pt x="21" y="669"/>
                  </a:lnTo>
                  <a:lnTo>
                    <a:pt x="20" y="668"/>
                  </a:lnTo>
                  <a:lnTo>
                    <a:pt x="21" y="668"/>
                  </a:lnTo>
                  <a:lnTo>
                    <a:pt x="21" y="666"/>
                  </a:lnTo>
                  <a:lnTo>
                    <a:pt x="23" y="666"/>
                  </a:lnTo>
                  <a:lnTo>
                    <a:pt x="23" y="665"/>
                  </a:lnTo>
                  <a:lnTo>
                    <a:pt x="23"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7" y="661"/>
                  </a:lnTo>
                  <a:lnTo>
                    <a:pt x="28" y="662"/>
                  </a:lnTo>
                  <a:lnTo>
                    <a:pt x="28" y="661"/>
                  </a:lnTo>
                  <a:lnTo>
                    <a:pt x="29" y="661"/>
                  </a:lnTo>
                  <a:lnTo>
                    <a:pt x="28" y="661"/>
                  </a:lnTo>
                  <a:lnTo>
                    <a:pt x="28" y="660"/>
                  </a:lnTo>
                  <a:lnTo>
                    <a:pt x="29" y="660"/>
                  </a:lnTo>
                  <a:lnTo>
                    <a:pt x="31" y="661"/>
                  </a:lnTo>
                  <a:lnTo>
                    <a:pt x="31" y="662"/>
                  </a:lnTo>
                  <a:lnTo>
                    <a:pt x="32" y="662"/>
                  </a:lnTo>
                  <a:lnTo>
                    <a:pt x="32" y="661"/>
                  </a:lnTo>
                  <a:lnTo>
                    <a:pt x="33" y="662"/>
                  </a:lnTo>
                  <a:lnTo>
                    <a:pt x="33" y="661"/>
                  </a:lnTo>
                  <a:lnTo>
                    <a:pt x="33" y="660"/>
                  </a:lnTo>
                  <a:lnTo>
                    <a:pt x="32" y="658"/>
                  </a:lnTo>
                  <a:lnTo>
                    <a:pt x="32" y="657"/>
                  </a:lnTo>
                  <a:lnTo>
                    <a:pt x="32" y="656"/>
                  </a:lnTo>
                  <a:lnTo>
                    <a:pt x="32" y="654"/>
                  </a:lnTo>
                  <a:lnTo>
                    <a:pt x="32" y="653"/>
                  </a:lnTo>
                  <a:lnTo>
                    <a:pt x="32" y="652"/>
                  </a:lnTo>
                  <a:lnTo>
                    <a:pt x="33" y="652"/>
                  </a:lnTo>
                  <a:lnTo>
                    <a:pt x="33" y="651"/>
                  </a:lnTo>
                  <a:lnTo>
                    <a:pt x="35" y="651"/>
                  </a:lnTo>
                  <a:lnTo>
                    <a:pt x="36" y="649"/>
                  </a:lnTo>
                  <a:lnTo>
                    <a:pt x="36" y="651"/>
                  </a:lnTo>
                  <a:lnTo>
                    <a:pt x="37" y="651"/>
                  </a:lnTo>
                  <a:lnTo>
                    <a:pt x="38" y="651"/>
                  </a:lnTo>
                  <a:lnTo>
                    <a:pt x="40" y="649"/>
                  </a:lnTo>
                  <a:lnTo>
                    <a:pt x="41" y="649"/>
                  </a:lnTo>
                  <a:lnTo>
                    <a:pt x="41" y="648"/>
                  </a:lnTo>
                  <a:lnTo>
                    <a:pt x="41" y="647"/>
                  </a:lnTo>
                  <a:lnTo>
                    <a:pt x="41" y="645"/>
                  </a:lnTo>
                  <a:lnTo>
                    <a:pt x="40" y="645"/>
                  </a:lnTo>
                  <a:lnTo>
                    <a:pt x="41" y="645"/>
                  </a:lnTo>
                  <a:lnTo>
                    <a:pt x="41" y="644"/>
                  </a:lnTo>
                  <a:lnTo>
                    <a:pt x="41" y="643"/>
                  </a:lnTo>
                  <a:lnTo>
                    <a:pt x="42" y="643"/>
                  </a:lnTo>
                  <a:lnTo>
                    <a:pt x="42" y="641"/>
                  </a:lnTo>
                  <a:lnTo>
                    <a:pt x="42" y="643"/>
                  </a:lnTo>
                  <a:lnTo>
                    <a:pt x="42" y="641"/>
                  </a:lnTo>
                  <a:lnTo>
                    <a:pt x="44" y="641"/>
                  </a:lnTo>
                  <a:lnTo>
                    <a:pt x="44" y="643"/>
                  </a:lnTo>
                  <a:lnTo>
                    <a:pt x="45" y="643"/>
                  </a:lnTo>
                  <a:lnTo>
                    <a:pt x="45" y="641"/>
                  </a:lnTo>
                  <a:lnTo>
                    <a:pt x="45" y="640"/>
                  </a:lnTo>
                  <a:lnTo>
                    <a:pt x="44" y="640"/>
                  </a:lnTo>
                  <a:lnTo>
                    <a:pt x="44" y="639"/>
                  </a:lnTo>
                  <a:lnTo>
                    <a:pt x="44" y="637"/>
                  </a:lnTo>
                  <a:lnTo>
                    <a:pt x="45" y="637"/>
                  </a:lnTo>
                  <a:lnTo>
                    <a:pt x="44" y="637"/>
                  </a:lnTo>
                  <a:lnTo>
                    <a:pt x="45" y="637"/>
                  </a:lnTo>
                  <a:lnTo>
                    <a:pt x="45" y="636"/>
                  </a:lnTo>
                  <a:lnTo>
                    <a:pt x="44" y="636"/>
                  </a:lnTo>
                  <a:lnTo>
                    <a:pt x="44" y="635"/>
                  </a:lnTo>
                  <a:lnTo>
                    <a:pt x="42" y="635"/>
                  </a:lnTo>
                  <a:lnTo>
                    <a:pt x="41" y="635"/>
                  </a:lnTo>
                  <a:lnTo>
                    <a:pt x="41" y="634"/>
                  </a:lnTo>
                  <a:lnTo>
                    <a:pt x="40" y="634"/>
                  </a:lnTo>
                  <a:lnTo>
                    <a:pt x="40" y="631"/>
                  </a:lnTo>
                  <a:lnTo>
                    <a:pt x="40" y="630"/>
                  </a:lnTo>
                  <a:lnTo>
                    <a:pt x="40" y="628"/>
                  </a:lnTo>
                  <a:lnTo>
                    <a:pt x="40" y="627"/>
                  </a:lnTo>
                  <a:lnTo>
                    <a:pt x="40" y="626"/>
                  </a:lnTo>
                  <a:lnTo>
                    <a:pt x="40" y="624"/>
                  </a:lnTo>
                  <a:lnTo>
                    <a:pt x="38" y="624"/>
                  </a:lnTo>
                  <a:lnTo>
                    <a:pt x="40" y="624"/>
                  </a:lnTo>
                  <a:lnTo>
                    <a:pt x="40" y="623"/>
                  </a:lnTo>
                  <a:lnTo>
                    <a:pt x="41" y="623"/>
                  </a:lnTo>
                  <a:lnTo>
                    <a:pt x="41" y="622"/>
                  </a:lnTo>
                  <a:lnTo>
                    <a:pt x="42" y="622"/>
                  </a:lnTo>
                  <a:lnTo>
                    <a:pt x="42" y="620"/>
                  </a:lnTo>
                  <a:lnTo>
                    <a:pt x="42" y="619"/>
                  </a:lnTo>
                  <a:lnTo>
                    <a:pt x="42" y="618"/>
                  </a:lnTo>
                  <a:lnTo>
                    <a:pt x="42" y="617"/>
                  </a:lnTo>
                  <a:lnTo>
                    <a:pt x="42" y="615"/>
                  </a:lnTo>
                  <a:lnTo>
                    <a:pt x="42" y="614"/>
                  </a:lnTo>
                  <a:lnTo>
                    <a:pt x="44" y="614"/>
                  </a:lnTo>
                  <a:lnTo>
                    <a:pt x="44" y="613"/>
                  </a:lnTo>
                  <a:lnTo>
                    <a:pt x="45" y="613"/>
                  </a:lnTo>
                  <a:lnTo>
                    <a:pt x="46" y="613"/>
                  </a:lnTo>
                  <a:lnTo>
                    <a:pt x="46" y="611"/>
                  </a:lnTo>
                  <a:lnTo>
                    <a:pt x="48" y="610"/>
                  </a:lnTo>
                  <a:lnTo>
                    <a:pt x="48" y="609"/>
                  </a:lnTo>
                  <a:lnTo>
                    <a:pt x="48" y="607"/>
                  </a:lnTo>
                  <a:lnTo>
                    <a:pt x="46" y="607"/>
                  </a:lnTo>
                  <a:lnTo>
                    <a:pt x="45" y="607"/>
                  </a:lnTo>
                  <a:lnTo>
                    <a:pt x="44" y="607"/>
                  </a:lnTo>
                  <a:lnTo>
                    <a:pt x="44" y="606"/>
                  </a:lnTo>
                  <a:lnTo>
                    <a:pt x="44" y="605"/>
                  </a:lnTo>
                  <a:lnTo>
                    <a:pt x="42" y="605"/>
                  </a:lnTo>
                  <a:lnTo>
                    <a:pt x="42" y="606"/>
                  </a:lnTo>
                  <a:lnTo>
                    <a:pt x="42" y="607"/>
                  </a:lnTo>
                  <a:lnTo>
                    <a:pt x="42" y="606"/>
                  </a:lnTo>
                  <a:lnTo>
                    <a:pt x="41" y="606"/>
                  </a:lnTo>
                  <a:lnTo>
                    <a:pt x="41" y="607"/>
                  </a:lnTo>
                  <a:lnTo>
                    <a:pt x="41" y="606"/>
                  </a:lnTo>
                  <a:lnTo>
                    <a:pt x="40" y="606"/>
                  </a:lnTo>
                  <a:lnTo>
                    <a:pt x="41" y="605"/>
                  </a:lnTo>
                  <a:lnTo>
                    <a:pt x="40" y="605"/>
                  </a:lnTo>
                  <a:lnTo>
                    <a:pt x="41" y="605"/>
                  </a:lnTo>
                  <a:lnTo>
                    <a:pt x="41" y="603"/>
                  </a:lnTo>
                  <a:lnTo>
                    <a:pt x="41" y="602"/>
                  </a:lnTo>
                  <a:lnTo>
                    <a:pt x="40" y="602"/>
                  </a:lnTo>
                  <a:lnTo>
                    <a:pt x="40" y="603"/>
                  </a:lnTo>
                  <a:lnTo>
                    <a:pt x="40" y="602"/>
                  </a:lnTo>
                  <a:lnTo>
                    <a:pt x="40" y="601"/>
                  </a:lnTo>
                  <a:lnTo>
                    <a:pt x="40" y="599"/>
                  </a:lnTo>
                  <a:lnTo>
                    <a:pt x="40" y="598"/>
                  </a:lnTo>
                  <a:lnTo>
                    <a:pt x="38" y="598"/>
                  </a:lnTo>
                  <a:lnTo>
                    <a:pt x="38" y="599"/>
                  </a:lnTo>
                  <a:lnTo>
                    <a:pt x="38" y="598"/>
                  </a:lnTo>
                  <a:lnTo>
                    <a:pt x="38" y="599"/>
                  </a:lnTo>
                  <a:lnTo>
                    <a:pt x="37" y="599"/>
                  </a:lnTo>
                  <a:lnTo>
                    <a:pt x="36" y="599"/>
                  </a:lnTo>
                  <a:lnTo>
                    <a:pt x="36" y="598"/>
                  </a:lnTo>
                  <a:lnTo>
                    <a:pt x="35" y="598"/>
                  </a:lnTo>
                  <a:lnTo>
                    <a:pt x="33" y="598"/>
                  </a:lnTo>
                  <a:lnTo>
                    <a:pt x="33" y="597"/>
                  </a:lnTo>
                  <a:lnTo>
                    <a:pt x="35" y="597"/>
                  </a:lnTo>
                  <a:lnTo>
                    <a:pt x="36" y="597"/>
                  </a:lnTo>
                  <a:lnTo>
                    <a:pt x="35" y="597"/>
                  </a:lnTo>
                  <a:lnTo>
                    <a:pt x="35" y="596"/>
                  </a:lnTo>
                  <a:lnTo>
                    <a:pt x="33" y="596"/>
                  </a:lnTo>
                  <a:lnTo>
                    <a:pt x="33" y="594"/>
                  </a:lnTo>
                  <a:lnTo>
                    <a:pt x="33" y="596"/>
                  </a:lnTo>
                  <a:lnTo>
                    <a:pt x="35" y="596"/>
                  </a:lnTo>
                  <a:lnTo>
                    <a:pt x="35" y="594"/>
                  </a:lnTo>
                  <a:lnTo>
                    <a:pt x="33" y="594"/>
                  </a:lnTo>
                  <a:lnTo>
                    <a:pt x="33" y="593"/>
                  </a:lnTo>
                  <a:lnTo>
                    <a:pt x="35" y="593"/>
                  </a:lnTo>
                  <a:lnTo>
                    <a:pt x="35" y="594"/>
                  </a:lnTo>
                  <a:lnTo>
                    <a:pt x="35" y="593"/>
                  </a:lnTo>
                  <a:lnTo>
                    <a:pt x="35" y="592"/>
                  </a:lnTo>
                  <a:lnTo>
                    <a:pt x="36" y="592"/>
                  </a:lnTo>
                  <a:lnTo>
                    <a:pt x="35" y="590"/>
                  </a:lnTo>
                  <a:lnTo>
                    <a:pt x="33" y="590"/>
                  </a:lnTo>
                  <a:lnTo>
                    <a:pt x="33" y="589"/>
                  </a:lnTo>
                  <a:lnTo>
                    <a:pt x="33" y="590"/>
                  </a:lnTo>
                  <a:lnTo>
                    <a:pt x="32" y="590"/>
                  </a:lnTo>
                  <a:lnTo>
                    <a:pt x="32" y="589"/>
                  </a:lnTo>
                  <a:lnTo>
                    <a:pt x="31" y="589"/>
                  </a:lnTo>
                  <a:lnTo>
                    <a:pt x="31" y="588"/>
                  </a:lnTo>
                  <a:lnTo>
                    <a:pt x="31" y="586"/>
                  </a:lnTo>
                  <a:lnTo>
                    <a:pt x="29" y="586"/>
                  </a:lnTo>
                  <a:lnTo>
                    <a:pt x="29" y="585"/>
                  </a:lnTo>
                  <a:lnTo>
                    <a:pt x="31" y="585"/>
                  </a:lnTo>
                  <a:lnTo>
                    <a:pt x="29" y="585"/>
                  </a:lnTo>
                  <a:lnTo>
                    <a:pt x="29" y="584"/>
                  </a:lnTo>
                  <a:lnTo>
                    <a:pt x="29" y="582"/>
                  </a:lnTo>
                  <a:lnTo>
                    <a:pt x="29" y="584"/>
                  </a:lnTo>
                  <a:lnTo>
                    <a:pt x="31" y="584"/>
                  </a:lnTo>
                  <a:lnTo>
                    <a:pt x="31" y="582"/>
                  </a:lnTo>
                  <a:lnTo>
                    <a:pt x="31" y="581"/>
                  </a:lnTo>
                  <a:lnTo>
                    <a:pt x="31" y="582"/>
                  </a:lnTo>
                  <a:lnTo>
                    <a:pt x="32" y="582"/>
                  </a:lnTo>
                  <a:lnTo>
                    <a:pt x="33" y="582"/>
                  </a:lnTo>
                  <a:lnTo>
                    <a:pt x="33" y="581"/>
                  </a:lnTo>
                  <a:lnTo>
                    <a:pt x="32" y="581"/>
                  </a:lnTo>
                  <a:lnTo>
                    <a:pt x="33" y="581"/>
                  </a:lnTo>
                  <a:lnTo>
                    <a:pt x="33" y="580"/>
                  </a:lnTo>
                  <a:lnTo>
                    <a:pt x="32" y="580"/>
                  </a:lnTo>
                  <a:lnTo>
                    <a:pt x="32" y="579"/>
                  </a:lnTo>
                  <a:lnTo>
                    <a:pt x="33" y="579"/>
                  </a:lnTo>
                  <a:lnTo>
                    <a:pt x="33" y="577"/>
                  </a:lnTo>
                  <a:lnTo>
                    <a:pt x="33" y="576"/>
                  </a:lnTo>
                  <a:lnTo>
                    <a:pt x="33" y="577"/>
                  </a:lnTo>
                  <a:lnTo>
                    <a:pt x="33" y="576"/>
                  </a:lnTo>
                  <a:lnTo>
                    <a:pt x="32" y="576"/>
                  </a:lnTo>
                  <a:lnTo>
                    <a:pt x="31" y="575"/>
                  </a:lnTo>
                  <a:lnTo>
                    <a:pt x="31" y="576"/>
                  </a:lnTo>
                  <a:lnTo>
                    <a:pt x="29" y="576"/>
                  </a:lnTo>
                  <a:lnTo>
                    <a:pt x="28" y="576"/>
                  </a:lnTo>
                  <a:lnTo>
                    <a:pt x="27" y="576"/>
                  </a:lnTo>
                  <a:lnTo>
                    <a:pt x="27" y="577"/>
                  </a:lnTo>
                  <a:lnTo>
                    <a:pt x="27" y="576"/>
                  </a:lnTo>
                  <a:lnTo>
                    <a:pt x="27" y="575"/>
                  </a:lnTo>
                  <a:lnTo>
                    <a:pt x="25" y="575"/>
                  </a:lnTo>
                  <a:lnTo>
                    <a:pt x="24" y="575"/>
                  </a:lnTo>
                  <a:lnTo>
                    <a:pt x="24" y="576"/>
                  </a:lnTo>
                  <a:lnTo>
                    <a:pt x="24" y="575"/>
                  </a:lnTo>
                  <a:lnTo>
                    <a:pt x="23" y="575"/>
                  </a:lnTo>
                  <a:lnTo>
                    <a:pt x="21" y="575"/>
                  </a:lnTo>
                  <a:lnTo>
                    <a:pt x="23" y="573"/>
                  </a:lnTo>
                  <a:lnTo>
                    <a:pt x="21" y="573"/>
                  </a:lnTo>
                  <a:lnTo>
                    <a:pt x="21" y="572"/>
                  </a:lnTo>
                  <a:lnTo>
                    <a:pt x="20" y="572"/>
                  </a:lnTo>
                  <a:lnTo>
                    <a:pt x="20" y="571"/>
                  </a:lnTo>
                  <a:lnTo>
                    <a:pt x="21" y="571"/>
                  </a:lnTo>
                  <a:lnTo>
                    <a:pt x="21" y="569"/>
                  </a:lnTo>
                  <a:lnTo>
                    <a:pt x="23" y="569"/>
                  </a:lnTo>
                  <a:lnTo>
                    <a:pt x="23" y="571"/>
                  </a:lnTo>
                  <a:lnTo>
                    <a:pt x="21" y="571"/>
                  </a:lnTo>
                  <a:lnTo>
                    <a:pt x="23" y="571"/>
                  </a:lnTo>
                  <a:lnTo>
                    <a:pt x="23" y="569"/>
                  </a:lnTo>
                  <a:lnTo>
                    <a:pt x="24" y="569"/>
                  </a:lnTo>
                  <a:lnTo>
                    <a:pt x="25" y="569"/>
                  </a:lnTo>
                  <a:lnTo>
                    <a:pt x="25" y="568"/>
                  </a:lnTo>
                  <a:lnTo>
                    <a:pt x="27" y="568"/>
                  </a:lnTo>
                  <a:lnTo>
                    <a:pt x="27" y="569"/>
                  </a:lnTo>
                  <a:lnTo>
                    <a:pt x="28" y="569"/>
                  </a:lnTo>
                  <a:lnTo>
                    <a:pt x="28" y="568"/>
                  </a:lnTo>
                  <a:lnTo>
                    <a:pt x="28" y="569"/>
                  </a:lnTo>
                  <a:lnTo>
                    <a:pt x="28" y="568"/>
                  </a:lnTo>
                  <a:lnTo>
                    <a:pt x="28" y="567"/>
                  </a:lnTo>
                  <a:lnTo>
                    <a:pt x="29" y="567"/>
                  </a:lnTo>
                  <a:lnTo>
                    <a:pt x="29" y="565"/>
                  </a:lnTo>
                  <a:lnTo>
                    <a:pt x="31" y="565"/>
                  </a:lnTo>
                  <a:lnTo>
                    <a:pt x="31" y="567"/>
                  </a:lnTo>
                  <a:lnTo>
                    <a:pt x="32" y="567"/>
                  </a:lnTo>
                  <a:lnTo>
                    <a:pt x="33" y="567"/>
                  </a:lnTo>
                  <a:lnTo>
                    <a:pt x="32" y="567"/>
                  </a:lnTo>
                  <a:lnTo>
                    <a:pt x="32" y="565"/>
                  </a:lnTo>
                  <a:lnTo>
                    <a:pt x="33" y="565"/>
                  </a:lnTo>
                  <a:lnTo>
                    <a:pt x="35" y="565"/>
                  </a:lnTo>
                  <a:lnTo>
                    <a:pt x="36" y="565"/>
                  </a:lnTo>
                  <a:lnTo>
                    <a:pt x="37" y="565"/>
                  </a:lnTo>
                  <a:lnTo>
                    <a:pt x="37" y="567"/>
                  </a:lnTo>
                  <a:lnTo>
                    <a:pt x="37" y="565"/>
                  </a:lnTo>
                  <a:lnTo>
                    <a:pt x="38" y="565"/>
                  </a:lnTo>
                  <a:lnTo>
                    <a:pt x="38" y="564"/>
                  </a:lnTo>
                  <a:lnTo>
                    <a:pt x="37" y="564"/>
                  </a:lnTo>
                  <a:lnTo>
                    <a:pt x="38" y="564"/>
                  </a:lnTo>
                  <a:lnTo>
                    <a:pt x="38" y="563"/>
                  </a:lnTo>
                  <a:lnTo>
                    <a:pt x="40" y="563"/>
                  </a:lnTo>
                  <a:lnTo>
                    <a:pt x="41" y="563"/>
                  </a:lnTo>
                  <a:lnTo>
                    <a:pt x="42" y="563"/>
                  </a:lnTo>
                  <a:lnTo>
                    <a:pt x="42" y="562"/>
                  </a:lnTo>
                  <a:lnTo>
                    <a:pt x="44" y="562"/>
                  </a:lnTo>
                  <a:lnTo>
                    <a:pt x="44" y="563"/>
                  </a:lnTo>
                  <a:lnTo>
                    <a:pt x="45" y="563"/>
                  </a:lnTo>
                  <a:lnTo>
                    <a:pt x="46" y="563"/>
                  </a:lnTo>
                  <a:lnTo>
                    <a:pt x="48" y="563"/>
                  </a:lnTo>
                  <a:lnTo>
                    <a:pt x="46" y="563"/>
                  </a:lnTo>
                  <a:lnTo>
                    <a:pt x="46" y="562"/>
                  </a:lnTo>
                  <a:lnTo>
                    <a:pt x="48" y="562"/>
                  </a:lnTo>
                  <a:lnTo>
                    <a:pt x="46" y="562"/>
                  </a:lnTo>
                  <a:lnTo>
                    <a:pt x="48" y="562"/>
                  </a:lnTo>
                  <a:lnTo>
                    <a:pt x="48" y="560"/>
                  </a:lnTo>
                  <a:lnTo>
                    <a:pt x="49" y="560"/>
                  </a:lnTo>
                  <a:lnTo>
                    <a:pt x="50" y="560"/>
                  </a:lnTo>
                  <a:lnTo>
                    <a:pt x="49" y="560"/>
                  </a:lnTo>
                  <a:lnTo>
                    <a:pt x="50" y="560"/>
                  </a:lnTo>
                  <a:lnTo>
                    <a:pt x="50" y="559"/>
                  </a:lnTo>
                  <a:lnTo>
                    <a:pt x="52" y="559"/>
                  </a:lnTo>
                  <a:lnTo>
                    <a:pt x="52" y="558"/>
                  </a:lnTo>
                  <a:lnTo>
                    <a:pt x="50" y="558"/>
                  </a:lnTo>
                  <a:lnTo>
                    <a:pt x="50" y="556"/>
                  </a:lnTo>
                  <a:lnTo>
                    <a:pt x="52" y="556"/>
                  </a:lnTo>
                  <a:lnTo>
                    <a:pt x="52" y="555"/>
                  </a:lnTo>
                  <a:lnTo>
                    <a:pt x="50" y="555"/>
                  </a:lnTo>
                  <a:lnTo>
                    <a:pt x="50" y="556"/>
                  </a:lnTo>
                  <a:lnTo>
                    <a:pt x="50" y="555"/>
                  </a:lnTo>
                  <a:lnTo>
                    <a:pt x="52" y="555"/>
                  </a:lnTo>
                  <a:lnTo>
                    <a:pt x="52" y="554"/>
                  </a:lnTo>
                  <a:lnTo>
                    <a:pt x="52" y="552"/>
                  </a:lnTo>
                  <a:lnTo>
                    <a:pt x="53" y="552"/>
                  </a:lnTo>
                  <a:lnTo>
                    <a:pt x="53" y="554"/>
                  </a:lnTo>
                  <a:lnTo>
                    <a:pt x="54" y="554"/>
                  </a:lnTo>
                  <a:lnTo>
                    <a:pt x="54" y="552"/>
                  </a:lnTo>
                  <a:lnTo>
                    <a:pt x="56" y="552"/>
                  </a:lnTo>
                  <a:lnTo>
                    <a:pt x="56" y="551"/>
                  </a:lnTo>
                  <a:lnTo>
                    <a:pt x="57" y="551"/>
                  </a:lnTo>
                  <a:lnTo>
                    <a:pt x="57" y="550"/>
                  </a:lnTo>
                  <a:lnTo>
                    <a:pt x="58" y="550"/>
                  </a:lnTo>
                  <a:lnTo>
                    <a:pt x="59" y="550"/>
                  </a:lnTo>
                  <a:lnTo>
                    <a:pt x="58" y="550"/>
                  </a:lnTo>
                  <a:lnTo>
                    <a:pt x="59" y="550"/>
                  </a:lnTo>
                  <a:lnTo>
                    <a:pt x="59" y="548"/>
                  </a:lnTo>
                  <a:lnTo>
                    <a:pt x="59" y="547"/>
                  </a:lnTo>
                  <a:lnTo>
                    <a:pt x="59" y="548"/>
                  </a:lnTo>
                  <a:lnTo>
                    <a:pt x="59" y="547"/>
                  </a:lnTo>
                  <a:lnTo>
                    <a:pt x="61" y="547"/>
                  </a:lnTo>
                  <a:lnTo>
                    <a:pt x="62" y="547"/>
                  </a:lnTo>
                  <a:lnTo>
                    <a:pt x="61" y="547"/>
                  </a:lnTo>
                  <a:lnTo>
                    <a:pt x="62" y="547"/>
                  </a:lnTo>
                  <a:lnTo>
                    <a:pt x="62" y="546"/>
                  </a:lnTo>
                  <a:lnTo>
                    <a:pt x="62" y="547"/>
                  </a:lnTo>
                  <a:lnTo>
                    <a:pt x="62" y="546"/>
                  </a:lnTo>
                  <a:lnTo>
                    <a:pt x="63" y="546"/>
                  </a:lnTo>
                  <a:lnTo>
                    <a:pt x="63" y="547"/>
                  </a:lnTo>
                  <a:lnTo>
                    <a:pt x="65" y="547"/>
                  </a:lnTo>
                  <a:lnTo>
                    <a:pt x="66" y="547"/>
                  </a:lnTo>
                  <a:lnTo>
                    <a:pt x="67" y="547"/>
                  </a:lnTo>
                  <a:lnTo>
                    <a:pt x="66" y="547"/>
                  </a:lnTo>
                  <a:lnTo>
                    <a:pt x="67" y="547"/>
                  </a:lnTo>
                  <a:lnTo>
                    <a:pt x="67" y="548"/>
                  </a:lnTo>
                  <a:lnTo>
                    <a:pt x="69" y="548"/>
                  </a:lnTo>
                  <a:lnTo>
                    <a:pt x="70" y="548"/>
                  </a:lnTo>
                  <a:lnTo>
                    <a:pt x="71" y="548"/>
                  </a:lnTo>
                  <a:lnTo>
                    <a:pt x="71" y="547"/>
                  </a:lnTo>
                  <a:lnTo>
                    <a:pt x="71" y="548"/>
                  </a:lnTo>
                  <a:lnTo>
                    <a:pt x="73" y="548"/>
                  </a:lnTo>
                  <a:lnTo>
                    <a:pt x="74" y="548"/>
                  </a:lnTo>
                  <a:lnTo>
                    <a:pt x="74" y="550"/>
                  </a:lnTo>
                  <a:lnTo>
                    <a:pt x="74" y="551"/>
                  </a:lnTo>
                  <a:lnTo>
                    <a:pt x="75" y="551"/>
                  </a:lnTo>
                  <a:lnTo>
                    <a:pt x="75" y="550"/>
                  </a:lnTo>
                  <a:lnTo>
                    <a:pt x="75" y="551"/>
                  </a:lnTo>
                  <a:lnTo>
                    <a:pt x="76" y="551"/>
                  </a:lnTo>
                  <a:lnTo>
                    <a:pt x="78" y="551"/>
                  </a:lnTo>
                  <a:lnTo>
                    <a:pt x="76" y="551"/>
                  </a:lnTo>
                  <a:lnTo>
                    <a:pt x="78" y="551"/>
                  </a:lnTo>
                  <a:lnTo>
                    <a:pt x="78" y="550"/>
                  </a:lnTo>
                  <a:lnTo>
                    <a:pt x="79" y="550"/>
                  </a:lnTo>
                  <a:lnTo>
                    <a:pt x="80" y="550"/>
                  </a:lnTo>
                  <a:lnTo>
                    <a:pt x="80" y="551"/>
                  </a:lnTo>
                  <a:lnTo>
                    <a:pt x="82" y="551"/>
                  </a:lnTo>
                  <a:lnTo>
                    <a:pt x="83" y="551"/>
                  </a:lnTo>
                  <a:lnTo>
                    <a:pt x="83" y="552"/>
                  </a:lnTo>
                  <a:lnTo>
                    <a:pt x="84" y="552"/>
                  </a:lnTo>
                  <a:lnTo>
                    <a:pt x="86" y="552"/>
                  </a:lnTo>
                  <a:lnTo>
                    <a:pt x="86" y="554"/>
                  </a:lnTo>
                  <a:lnTo>
                    <a:pt x="86" y="552"/>
                  </a:lnTo>
                  <a:lnTo>
                    <a:pt x="86" y="554"/>
                  </a:lnTo>
                  <a:lnTo>
                    <a:pt x="87" y="554"/>
                  </a:lnTo>
                  <a:lnTo>
                    <a:pt x="87" y="552"/>
                  </a:lnTo>
                  <a:lnTo>
                    <a:pt x="88" y="552"/>
                  </a:lnTo>
                  <a:lnTo>
                    <a:pt x="87" y="552"/>
                  </a:lnTo>
                  <a:lnTo>
                    <a:pt x="88" y="552"/>
                  </a:lnTo>
                  <a:lnTo>
                    <a:pt x="90" y="552"/>
                  </a:lnTo>
                  <a:lnTo>
                    <a:pt x="90" y="551"/>
                  </a:lnTo>
                  <a:lnTo>
                    <a:pt x="90" y="550"/>
                  </a:lnTo>
                  <a:lnTo>
                    <a:pt x="88" y="550"/>
                  </a:lnTo>
                  <a:lnTo>
                    <a:pt x="88" y="548"/>
                  </a:lnTo>
                  <a:lnTo>
                    <a:pt x="90" y="548"/>
                  </a:lnTo>
                  <a:lnTo>
                    <a:pt x="90" y="547"/>
                  </a:lnTo>
                  <a:lnTo>
                    <a:pt x="90" y="546"/>
                  </a:lnTo>
                  <a:lnTo>
                    <a:pt x="91" y="546"/>
                  </a:lnTo>
                  <a:lnTo>
                    <a:pt x="91" y="547"/>
                  </a:lnTo>
                  <a:lnTo>
                    <a:pt x="91" y="546"/>
                  </a:lnTo>
                  <a:lnTo>
                    <a:pt x="91" y="545"/>
                  </a:lnTo>
                  <a:lnTo>
                    <a:pt x="92" y="545"/>
                  </a:lnTo>
                  <a:lnTo>
                    <a:pt x="94" y="545"/>
                  </a:lnTo>
                  <a:lnTo>
                    <a:pt x="94" y="543"/>
                  </a:lnTo>
                  <a:lnTo>
                    <a:pt x="95" y="543"/>
                  </a:lnTo>
                  <a:lnTo>
                    <a:pt x="95" y="542"/>
                  </a:lnTo>
                  <a:lnTo>
                    <a:pt x="95" y="543"/>
                  </a:lnTo>
                  <a:lnTo>
                    <a:pt x="96" y="543"/>
                  </a:lnTo>
                  <a:lnTo>
                    <a:pt x="96" y="542"/>
                  </a:lnTo>
                  <a:lnTo>
                    <a:pt x="97" y="543"/>
                  </a:lnTo>
                  <a:lnTo>
                    <a:pt x="97" y="542"/>
                  </a:lnTo>
                  <a:lnTo>
                    <a:pt x="99" y="542"/>
                  </a:lnTo>
                  <a:lnTo>
                    <a:pt x="97" y="542"/>
                  </a:lnTo>
                  <a:lnTo>
                    <a:pt x="97" y="541"/>
                  </a:lnTo>
                  <a:lnTo>
                    <a:pt x="96" y="541"/>
                  </a:lnTo>
                  <a:lnTo>
                    <a:pt x="96" y="539"/>
                  </a:lnTo>
                  <a:lnTo>
                    <a:pt x="97" y="539"/>
                  </a:lnTo>
                  <a:lnTo>
                    <a:pt x="96" y="539"/>
                  </a:lnTo>
                  <a:lnTo>
                    <a:pt x="96" y="538"/>
                  </a:lnTo>
                  <a:lnTo>
                    <a:pt x="96" y="537"/>
                  </a:lnTo>
                  <a:lnTo>
                    <a:pt x="97" y="537"/>
                  </a:lnTo>
                  <a:lnTo>
                    <a:pt x="99" y="537"/>
                  </a:lnTo>
                  <a:lnTo>
                    <a:pt x="99" y="535"/>
                  </a:lnTo>
                  <a:lnTo>
                    <a:pt x="99" y="534"/>
                  </a:lnTo>
                  <a:lnTo>
                    <a:pt x="100" y="534"/>
                  </a:lnTo>
                  <a:lnTo>
                    <a:pt x="100" y="533"/>
                  </a:lnTo>
                  <a:lnTo>
                    <a:pt x="100" y="531"/>
                  </a:lnTo>
                  <a:lnTo>
                    <a:pt x="101" y="531"/>
                  </a:lnTo>
                  <a:lnTo>
                    <a:pt x="101" y="530"/>
                  </a:lnTo>
                  <a:lnTo>
                    <a:pt x="103" y="530"/>
                  </a:lnTo>
                  <a:lnTo>
                    <a:pt x="103" y="529"/>
                  </a:lnTo>
                  <a:lnTo>
                    <a:pt x="103" y="528"/>
                  </a:lnTo>
                  <a:lnTo>
                    <a:pt x="103" y="526"/>
                  </a:lnTo>
                  <a:lnTo>
                    <a:pt x="104" y="526"/>
                  </a:lnTo>
                  <a:lnTo>
                    <a:pt x="103" y="526"/>
                  </a:lnTo>
                  <a:lnTo>
                    <a:pt x="104" y="526"/>
                  </a:lnTo>
                  <a:lnTo>
                    <a:pt x="104" y="525"/>
                  </a:lnTo>
                  <a:lnTo>
                    <a:pt x="104" y="524"/>
                  </a:lnTo>
                  <a:lnTo>
                    <a:pt x="104" y="522"/>
                  </a:lnTo>
                  <a:lnTo>
                    <a:pt x="104" y="521"/>
                  </a:lnTo>
                  <a:lnTo>
                    <a:pt x="104" y="520"/>
                  </a:lnTo>
                  <a:lnTo>
                    <a:pt x="104" y="518"/>
                  </a:lnTo>
                  <a:lnTo>
                    <a:pt x="105" y="518"/>
                  </a:lnTo>
                  <a:lnTo>
                    <a:pt x="105" y="517"/>
                  </a:lnTo>
                  <a:lnTo>
                    <a:pt x="105" y="516"/>
                  </a:lnTo>
                  <a:lnTo>
                    <a:pt x="105" y="514"/>
                  </a:lnTo>
                  <a:lnTo>
                    <a:pt x="105" y="513"/>
                  </a:lnTo>
                  <a:lnTo>
                    <a:pt x="105" y="512"/>
                  </a:lnTo>
                  <a:lnTo>
                    <a:pt x="107" y="512"/>
                  </a:lnTo>
                  <a:lnTo>
                    <a:pt x="107" y="510"/>
                  </a:lnTo>
                  <a:lnTo>
                    <a:pt x="107" y="509"/>
                  </a:lnTo>
                  <a:lnTo>
                    <a:pt x="108" y="509"/>
                  </a:lnTo>
                  <a:lnTo>
                    <a:pt x="109" y="509"/>
                  </a:lnTo>
                  <a:lnTo>
                    <a:pt x="109" y="508"/>
                  </a:lnTo>
                  <a:lnTo>
                    <a:pt x="108" y="508"/>
                  </a:lnTo>
                  <a:lnTo>
                    <a:pt x="108" y="507"/>
                  </a:lnTo>
                  <a:lnTo>
                    <a:pt x="108" y="505"/>
                  </a:lnTo>
                  <a:lnTo>
                    <a:pt x="108" y="504"/>
                  </a:lnTo>
                  <a:lnTo>
                    <a:pt x="108" y="503"/>
                  </a:lnTo>
                  <a:lnTo>
                    <a:pt x="109" y="503"/>
                  </a:lnTo>
                  <a:lnTo>
                    <a:pt x="109" y="501"/>
                  </a:lnTo>
                  <a:lnTo>
                    <a:pt x="109" y="500"/>
                  </a:lnTo>
                  <a:lnTo>
                    <a:pt x="111" y="500"/>
                  </a:lnTo>
                  <a:lnTo>
                    <a:pt x="111" y="499"/>
                  </a:lnTo>
                  <a:lnTo>
                    <a:pt x="112" y="499"/>
                  </a:lnTo>
                  <a:lnTo>
                    <a:pt x="112" y="497"/>
                  </a:lnTo>
                  <a:lnTo>
                    <a:pt x="113" y="496"/>
                  </a:lnTo>
                  <a:lnTo>
                    <a:pt x="113" y="495"/>
                  </a:lnTo>
                  <a:lnTo>
                    <a:pt x="113" y="493"/>
                  </a:lnTo>
                  <a:lnTo>
                    <a:pt x="114" y="493"/>
                  </a:lnTo>
                  <a:lnTo>
                    <a:pt x="114" y="492"/>
                  </a:lnTo>
                  <a:lnTo>
                    <a:pt x="113" y="491"/>
                  </a:lnTo>
                  <a:lnTo>
                    <a:pt x="113" y="490"/>
                  </a:lnTo>
                  <a:lnTo>
                    <a:pt x="112" y="490"/>
                  </a:lnTo>
                  <a:lnTo>
                    <a:pt x="111" y="488"/>
                  </a:lnTo>
                  <a:lnTo>
                    <a:pt x="109" y="488"/>
                  </a:lnTo>
                  <a:lnTo>
                    <a:pt x="108" y="488"/>
                  </a:lnTo>
                  <a:lnTo>
                    <a:pt x="107" y="488"/>
                  </a:lnTo>
                  <a:lnTo>
                    <a:pt x="105" y="488"/>
                  </a:lnTo>
                  <a:lnTo>
                    <a:pt x="104" y="488"/>
                  </a:lnTo>
                  <a:lnTo>
                    <a:pt x="104" y="487"/>
                  </a:lnTo>
                  <a:lnTo>
                    <a:pt x="103" y="487"/>
                  </a:lnTo>
                  <a:lnTo>
                    <a:pt x="101" y="486"/>
                  </a:lnTo>
                  <a:lnTo>
                    <a:pt x="100" y="487"/>
                  </a:lnTo>
                  <a:lnTo>
                    <a:pt x="99" y="487"/>
                  </a:lnTo>
                  <a:lnTo>
                    <a:pt x="97" y="487"/>
                  </a:lnTo>
                  <a:lnTo>
                    <a:pt x="96" y="487"/>
                  </a:lnTo>
                  <a:lnTo>
                    <a:pt x="94" y="490"/>
                  </a:lnTo>
                  <a:lnTo>
                    <a:pt x="91" y="488"/>
                  </a:lnTo>
                  <a:lnTo>
                    <a:pt x="92" y="488"/>
                  </a:lnTo>
                  <a:lnTo>
                    <a:pt x="90" y="487"/>
                  </a:lnTo>
                  <a:lnTo>
                    <a:pt x="87" y="480"/>
                  </a:lnTo>
                  <a:lnTo>
                    <a:pt x="78" y="486"/>
                  </a:lnTo>
                  <a:lnTo>
                    <a:pt x="73" y="486"/>
                  </a:lnTo>
                  <a:lnTo>
                    <a:pt x="70" y="484"/>
                  </a:lnTo>
                  <a:lnTo>
                    <a:pt x="67" y="480"/>
                  </a:lnTo>
                  <a:lnTo>
                    <a:pt x="66" y="482"/>
                  </a:lnTo>
                  <a:lnTo>
                    <a:pt x="65" y="479"/>
                  </a:lnTo>
                  <a:lnTo>
                    <a:pt x="65" y="478"/>
                  </a:lnTo>
                  <a:lnTo>
                    <a:pt x="63" y="478"/>
                  </a:lnTo>
                  <a:lnTo>
                    <a:pt x="65" y="476"/>
                  </a:lnTo>
                  <a:lnTo>
                    <a:pt x="66" y="476"/>
                  </a:lnTo>
                  <a:lnTo>
                    <a:pt x="66" y="475"/>
                  </a:lnTo>
                  <a:lnTo>
                    <a:pt x="67" y="475"/>
                  </a:lnTo>
                  <a:lnTo>
                    <a:pt x="69" y="474"/>
                  </a:lnTo>
                  <a:lnTo>
                    <a:pt x="69" y="473"/>
                  </a:lnTo>
                  <a:lnTo>
                    <a:pt x="69" y="471"/>
                  </a:lnTo>
                  <a:lnTo>
                    <a:pt x="69" y="470"/>
                  </a:lnTo>
                  <a:lnTo>
                    <a:pt x="70" y="470"/>
                  </a:lnTo>
                  <a:lnTo>
                    <a:pt x="70" y="469"/>
                  </a:lnTo>
                  <a:lnTo>
                    <a:pt x="69" y="469"/>
                  </a:lnTo>
                  <a:lnTo>
                    <a:pt x="67" y="469"/>
                  </a:lnTo>
                  <a:lnTo>
                    <a:pt x="67" y="467"/>
                  </a:lnTo>
                  <a:lnTo>
                    <a:pt x="66" y="467"/>
                  </a:lnTo>
                  <a:lnTo>
                    <a:pt x="66" y="466"/>
                  </a:lnTo>
                  <a:lnTo>
                    <a:pt x="65" y="465"/>
                  </a:lnTo>
                  <a:lnTo>
                    <a:pt x="63" y="463"/>
                  </a:lnTo>
                  <a:lnTo>
                    <a:pt x="63" y="462"/>
                  </a:lnTo>
                  <a:lnTo>
                    <a:pt x="62" y="462"/>
                  </a:lnTo>
                  <a:lnTo>
                    <a:pt x="63" y="461"/>
                  </a:lnTo>
                  <a:lnTo>
                    <a:pt x="62" y="461"/>
                  </a:lnTo>
                  <a:lnTo>
                    <a:pt x="61" y="461"/>
                  </a:lnTo>
                  <a:lnTo>
                    <a:pt x="59" y="461"/>
                  </a:lnTo>
                  <a:lnTo>
                    <a:pt x="59" y="462"/>
                  </a:lnTo>
                  <a:lnTo>
                    <a:pt x="59" y="461"/>
                  </a:lnTo>
                  <a:lnTo>
                    <a:pt x="58" y="461"/>
                  </a:lnTo>
                  <a:lnTo>
                    <a:pt x="58" y="462"/>
                  </a:lnTo>
                  <a:lnTo>
                    <a:pt x="58" y="461"/>
                  </a:lnTo>
                  <a:lnTo>
                    <a:pt x="57" y="461"/>
                  </a:lnTo>
                  <a:lnTo>
                    <a:pt x="56" y="461"/>
                  </a:lnTo>
                  <a:lnTo>
                    <a:pt x="54" y="461"/>
                  </a:lnTo>
                  <a:lnTo>
                    <a:pt x="53" y="461"/>
                  </a:lnTo>
                  <a:lnTo>
                    <a:pt x="53" y="462"/>
                  </a:lnTo>
                  <a:lnTo>
                    <a:pt x="53" y="461"/>
                  </a:lnTo>
                  <a:lnTo>
                    <a:pt x="53" y="462"/>
                  </a:lnTo>
                  <a:lnTo>
                    <a:pt x="53" y="461"/>
                  </a:lnTo>
                  <a:lnTo>
                    <a:pt x="52" y="461"/>
                  </a:lnTo>
                  <a:lnTo>
                    <a:pt x="52" y="462"/>
                  </a:lnTo>
                  <a:lnTo>
                    <a:pt x="50" y="462"/>
                  </a:lnTo>
                  <a:lnTo>
                    <a:pt x="50" y="463"/>
                  </a:lnTo>
                  <a:lnTo>
                    <a:pt x="49" y="463"/>
                  </a:lnTo>
                  <a:lnTo>
                    <a:pt x="49" y="465"/>
                  </a:lnTo>
                  <a:lnTo>
                    <a:pt x="49" y="463"/>
                  </a:lnTo>
                  <a:lnTo>
                    <a:pt x="48" y="463"/>
                  </a:lnTo>
                  <a:lnTo>
                    <a:pt x="48" y="465"/>
                  </a:lnTo>
                  <a:lnTo>
                    <a:pt x="46" y="465"/>
                  </a:lnTo>
                  <a:lnTo>
                    <a:pt x="45" y="465"/>
                  </a:lnTo>
                  <a:lnTo>
                    <a:pt x="45" y="463"/>
                  </a:lnTo>
                  <a:lnTo>
                    <a:pt x="45" y="465"/>
                  </a:lnTo>
                  <a:lnTo>
                    <a:pt x="44" y="465"/>
                  </a:lnTo>
                  <a:lnTo>
                    <a:pt x="44" y="466"/>
                  </a:lnTo>
                  <a:lnTo>
                    <a:pt x="42" y="466"/>
                  </a:lnTo>
                  <a:lnTo>
                    <a:pt x="42" y="467"/>
                  </a:lnTo>
                  <a:lnTo>
                    <a:pt x="41" y="467"/>
                  </a:lnTo>
                  <a:lnTo>
                    <a:pt x="41" y="469"/>
                  </a:lnTo>
                  <a:lnTo>
                    <a:pt x="40" y="469"/>
                  </a:lnTo>
                  <a:lnTo>
                    <a:pt x="38" y="470"/>
                  </a:lnTo>
                  <a:lnTo>
                    <a:pt x="37" y="469"/>
                  </a:lnTo>
                  <a:lnTo>
                    <a:pt x="35" y="469"/>
                  </a:lnTo>
                  <a:lnTo>
                    <a:pt x="35" y="467"/>
                  </a:lnTo>
                  <a:lnTo>
                    <a:pt x="33" y="467"/>
                  </a:lnTo>
                  <a:lnTo>
                    <a:pt x="33" y="466"/>
                  </a:lnTo>
                  <a:lnTo>
                    <a:pt x="32" y="465"/>
                  </a:lnTo>
                  <a:lnTo>
                    <a:pt x="32" y="463"/>
                  </a:lnTo>
                  <a:lnTo>
                    <a:pt x="32" y="462"/>
                  </a:lnTo>
                  <a:lnTo>
                    <a:pt x="31" y="462"/>
                  </a:lnTo>
                  <a:lnTo>
                    <a:pt x="32" y="462"/>
                  </a:lnTo>
                  <a:lnTo>
                    <a:pt x="31" y="462"/>
                  </a:lnTo>
                  <a:lnTo>
                    <a:pt x="31" y="461"/>
                  </a:lnTo>
                  <a:lnTo>
                    <a:pt x="32" y="461"/>
                  </a:lnTo>
                  <a:lnTo>
                    <a:pt x="31" y="461"/>
                  </a:lnTo>
                  <a:lnTo>
                    <a:pt x="31" y="459"/>
                  </a:lnTo>
                  <a:lnTo>
                    <a:pt x="32" y="459"/>
                  </a:lnTo>
                  <a:lnTo>
                    <a:pt x="31" y="459"/>
                  </a:lnTo>
                  <a:lnTo>
                    <a:pt x="31" y="458"/>
                  </a:lnTo>
                  <a:lnTo>
                    <a:pt x="31" y="457"/>
                  </a:lnTo>
                  <a:lnTo>
                    <a:pt x="32" y="457"/>
                  </a:lnTo>
                  <a:lnTo>
                    <a:pt x="32" y="456"/>
                  </a:lnTo>
                  <a:lnTo>
                    <a:pt x="32" y="454"/>
                  </a:lnTo>
                  <a:lnTo>
                    <a:pt x="32" y="456"/>
                  </a:lnTo>
                  <a:lnTo>
                    <a:pt x="32" y="454"/>
                  </a:lnTo>
                  <a:lnTo>
                    <a:pt x="33" y="454"/>
                  </a:lnTo>
                  <a:lnTo>
                    <a:pt x="33" y="453"/>
                  </a:lnTo>
                  <a:lnTo>
                    <a:pt x="35" y="453"/>
                  </a:lnTo>
                  <a:lnTo>
                    <a:pt x="36" y="453"/>
                  </a:lnTo>
                  <a:lnTo>
                    <a:pt x="35" y="453"/>
                  </a:lnTo>
                  <a:lnTo>
                    <a:pt x="36" y="453"/>
                  </a:lnTo>
                  <a:lnTo>
                    <a:pt x="36" y="454"/>
                  </a:lnTo>
                  <a:lnTo>
                    <a:pt x="37" y="454"/>
                  </a:lnTo>
                  <a:lnTo>
                    <a:pt x="37" y="453"/>
                  </a:lnTo>
                  <a:lnTo>
                    <a:pt x="37" y="454"/>
                  </a:lnTo>
                  <a:lnTo>
                    <a:pt x="38" y="454"/>
                  </a:lnTo>
                  <a:lnTo>
                    <a:pt x="38" y="453"/>
                  </a:lnTo>
                  <a:lnTo>
                    <a:pt x="40"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40" y="445"/>
                  </a:lnTo>
                  <a:lnTo>
                    <a:pt x="40" y="444"/>
                  </a:lnTo>
                  <a:lnTo>
                    <a:pt x="41" y="444"/>
                  </a:lnTo>
                  <a:lnTo>
                    <a:pt x="40" y="442"/>
                  </a:lnTo>
                  <a:lnTo>
                    <a:pt x="41" y="442"/>
                  </a:lnTo>
                  <a:lnTo>
                    <a:pt x="41" y="441"/>
                  </a:lnTo>
                  <a:lnTo>
                    <a:pt x="42" y="440"/>
                  </a:lnTo>
                  <a:lnTo>
                    <a:pt x="42" y="441"/>
                  </a:lnTo>
                  <a:lnTo>
                    <a:pt x="44" y="441"/>
                  </a:lnTo>
                  <a:lnTo>
                    <a:pt x="42" y="441"/>
                  </a:lnTo>
                  <a:lnTo>
                    <a:pt x="44" y="441"/>
                  </a:lnTo>
                  <a:lnTo>
                    <a:pt x="45" y="440"/>
                  </a:lnTo>
                  <a:lnTo>
                    <a:pt x="45" y="441"/>
                  </a:lnTo>
                  <a:lnTo>
                    <a:pt x="45" y="440"/>
                  </a:lnTo>
                  <a:lnTo>
                    <a:pt x="46" y="441"/>
                  </a:lnTo>
                  <a:lnTo>
                    <a:pt x="48" y="440"/>
                  </a:lnTo>
                  <a:lnTo>
                    <a:pt x="48" y="441"/>
                  </a:lnTo>
                  <a:lnTo>
                    <a:pt x="48" y="440"/>
                  </a:lnTo>
                  <a:lnTo>
                    <a:pt x="48" y="441"/>
                  </a:lnTo>
                  <a:lnTo>
                    <a:pt x="49" y="440"/>
                  </a:lnTo>
                  <a:lnTo>
                    <a:pt x="50" y="440"/>
                  </a:lnTo>
                  <a:lnTo>
                    <a:pt x="49" y="440"/>
                  </a:lnTo>
                  <a:lnTo>
                    <a:pt x="49" y="438"/>
                  </a:lnTo>
                  <a:lnTo>
                    <a:pt x="50" y="438"/>
                  </a:lnTo>
                  <a:lnTo>
                    <a:pt x="52" y="438"/>
                  </a:lnTo>
                  <a:lnTo>
                    <a:pt x="52" y="437"/>
                  </a:lnTo>
                  <a:lnTo>
                    <a:pt x="52" y="438"/>
                  </a:lnTo>
                  <a:lnTo>
                    <a:pt x="52" y="437"/>
                  </a:lnTo>
                  <a:lnTo>
                    <a:pt x="53" y="437"/>
                  </a:lnTo>
                  <a:lnTo>
                    <a:pt x="52" y="437"/>
                  </a:lnTo>
                  <a:lnTo>
                    <a:pt x="52" y="436"/>
                  </a:lnTo>
                  <a:lnTo>
                    <a:pt x="50" y="436"/>
                  </a:lnTo>
                  <a:lnTo>
                    <a:pt x="50" y="435"/>
                  </a:lnTo>
                  <a:lnTo>
                    <a:pt x="50" y="433"/>
                  </a:lnTo>
                  <a:lnTo>
                    <a:pt x="52" y="433"/>
                  </a:lnTo>
                  <a:lnTo>
                    <a:pt x="52" y="432"/>
                  </a:lnTo>
                  <a:lnTo>
                    <a:pt x="53" y="432"/>
                  </a:lnTo>
                  <a:lnTo>
                    <a:pt x="52" y="432"/>
                  </a:lnTo>
                  <a:lnTo>
                    <a:pt x="53" y="432"/>
                  </a:lnTo>
                  <a:lnTo>
                    <a:pt x="53" y="431"/>
                  </a:lnTo>
                  <a:lnTo>
                    <a:pt x="54" y="431"/>
                  </a:lnTo>
                  <a:lnTo>
                    <a:pt x="56" y="431"/>
                  </a:lnTo>
                  <a:lnTo>
                    <a:pt x="56" y="429"/>
                  </a:lnTo>
                  <a:lnTo>
                    <a:pt x="56" y="431"/>
                  </a:lnTo>
                  <a:lnTo>
                    <a:pt x="57" y="431"/>
                  </a:lnTo>
                  <a:lnTo>
                    <a:pt x="58" y="431"/>
                  </a:lnTo>
                  <a:lnTo>
                    <a:pt x="58" y="429"/>
                  </a:lnTo>
                  <a:lnTo>
                    <a:pt x="58" y="428"/>
                  </a:lnTo>
                  <a:lnTo>
                    <a:pt x="59" y="428"/>
                  </a:lnTo>
                  <a:lnTo>
                    <a:pt x="59" y="429"/>
                  </a:lnTo>
                  <a:lnTo>
                    <a:pt x="59" y="428"/>
                  </a:lnTo>
                  <a:lnTo>
                    <a:pt x="59" y="427"/>
                  </a:lnTo>
                  <a:lnTo>
                    <a:pt x="59" y="428"/>
                  </a:lnTo>
                  <a:lnTo>
                    <a:pt x="61" y="428"/>
                  </a:lnTo>
                  <a:lnTo>
                    <a:pt x="61" y="427"/>
                  </a:lnTo>
                  <a:lnTo>
                    <a:pt x="62" y="427"/>
                  </a:lnTo>
                  <a:lnTo>
                    <a:pt x="61" y="427"/>
                  </a:lnTo>
                  <a:lnTo>
                    <a:pt x="62" y="427"/>
                  </a:lnTo>
                  <a:lnTo>
                    <a:pt x="62" y="425"/>
                  </a:lnTo>
                  <a:lnTo>
                    <a:pt x="61" y="425"/>
                  </a:lnTo>
                  <a:lnTo>
                    <a:pt x="61" y="424"/>
                  </a:lnTo>
                  <a:lnTo>
                    <a:pt x="61" y="423"/>
                  </a:lnTo>
                  <a:lnTo>
                    <a:pt x="62" y="423"/>
                  </a:lnTo>
                  <a:lnTo>
                    <a:pt x="62" y="421"/>
                  </a:lnTo>
                  <a:lnTo>
                    <a:pt x="62" y="423"/>
                  </a:lnTo>
                  <a:lnTo>
                    <a:pt x="63" y="423"/>
                  </a:lnTo>
                  <a:lnTo>
                    <a:pt x="63" y="421"/>
                  </a:lnTo>
                  <a:lnTo>
                    <a:pt x="63" y="423"/>
                  </a:lnTo>
                  <a:lnTo>
                    <a:pt x="65" y="423"/>
                  </a:lnTo>
                  <a:lnTo>
                    <a:pt x="66" y="423"/>
                  </a:lnTo>
                  <a:lnTo>
                    <a:pt x="67" y="423"/>
                  </a:lnTo>
                  <a:lnTo>
                    <a:pt x="67" y="421"/>
                  </a:lnTo>
                  <a:lnTo>
                    <a:pt x="67" y="420"/>
                  </a:lnTo>
                  <a:lnTo>
                    <a:pt x="69" y="420"/>
                  </a:lnTo>
                  <a:lnTo>
                    <a:pt x="69" y="419"/>
                  </a:lnTo>
                  <a:lnTo>
                    <a:pt x="67" y="419"/>
                  </a:lnTo>
                  <a:lnTo>
                    <a:pt x="67" y="418"/>
                  </a:lnTo>
                  <a:lnTo>
                    <a:pt x="67" y="416"/>
                  </a:lnTo>
                  <a:lnTo>
                    <a:pt x="69" y="416"/>
                  </a:lnTo>
                  <a:lnTo>
                    <a:pt x="69" y="415"/>
                  </a:lnTo>
                  <a:lnTo>
                    <a:pt x="70" y="415"/>
                  </a:lnTo>
                  <a:lnTo>
                    <a:pt x="69" y="416"/>
                  </a:lnTo>
                  <a:lnTo>
                    <a:pt x="70" y="416"/>
                  </a:lnTo>
                  <a:lnTo>
                    <a:pt x="70" y="415"/>
                  </a:lnTo>
                  <a:lnTo>
                    <a:pt x="70" y="416"/>
                  </a:lnTo>
                  <a:lnTo>
                    <a:pt x="71" y="415"/>
                  </a:lnTo>
                  <a:lnTo>
                    <a:pt x="70" y="415"/>
                  </a:lnTo>
                  <a:lnTo>
                    <a:pt x="70" y="414"/>
                  </a:lnTo>
                  <a:lnTo>
                    <a:pt x="71" y="414"/>
                  </a:lnTo>
                  <a:lnTo>
                    <a:pt x="71" y="412"/>
                  </a:lnTo>
                  <a:lnTo>
                    <a:pt x="70" y="412"/>
                  </a:lnTo>
                  <a:lnTo>
                    <a:pt x="71" y="412"/>
                  </a:lnTo>
                  <a:lnTo>
                    <a:pt x="71" y="411"/>
                  </a:lnTo>
                  <a:lnTo>
                    <a:pt x="73" y="411"/>
                  </a:lnTo>
                  <a:lnTo>
                    <a:pt x="74" y="411"/>
                  </a:lnTo>
                  <a:lnTo>
                    <a:pt x="74" y="410"/>
                  </a:lnTo>
                  <a:lnTo>
                    <a:pt x="75" y="408"/>
                  </a:lnTo>
                  <a:lnTo>
                    <a:pt x="76" y="408"/>
                  </a:lnTo>
                  <a:lnTo>
                    <a:pt x="76" y="407"/>
                  </a:lnTo>
                  <a:lnTo>
                    <a:pt x="76" y="408"/>
                  </a:lnTo>
                  <a:lnTo>
                    <a:pt x="78" y="408"/>
                  </a:lnTo>
                  <a:lnTo>
                    <a:pt x="78" y="407"/>
                  </a:lnTo>
                  <a:lnTo>
                    <a:pt x="79" y="407"/>
                  </a:lnTo>
                  <a:lnTo>
                    <a:pt x="79" y="406"/>
                  </a:lnTo>
                  <a:lnTo>
                    <a:pt x="79" y="407"/>
                  </a:lnTo>
                  <a:lnTo>
                    <a:pt x="79" y="406"/>
                  </a:lnTo>
                  <a:lnTo>
                    <a:pt x="80" y="406"/>
                  </a:lnTo>
                  <a:lnTo>
                    <a:pt x="80" y="404"/>
                  </a:lnTo>
                  <a:lnTo>
                    <a:pt x="82" y="404"/>
                  </a:lnTo>
                  <a:lnTo>
                    <a:pt x="83" y="404"/>
                  </a:lnTo>
                  <a:lnTo>
                    <a:pt x="83" y="403"/>
                  </a:lnTo>
                  <a:lnTo>
                    <a:pt x="84" y="403"/>
                  </a:lnTo>
                  <a:lnTo>
                    <a:pt x="86" y="403"/>
                  </a:lnTo>
                  <a:lnTo>
                    <a:pt x="87" y="403"/>
                  </a:lnTo>
                  <a:lnTo>
                    <a:pt x="87" y="404"/>
                  </a:lnTo>
                  <a:lnTo>
                    <a:pt x="88" y="404"/>
                  </a:lnTo>
                  <a:lnTo>
                    <a:pt x="88" y="403"/>
                  </a:lnTo>
                  <a:lnTo>
                    <a:pt x="90" y="403"/>
                  </a:lnTo>
                  <a:lnTo>
                    <a:pt x="91" y="403"/>
                  </a:lnTo>
                  <a:lnTo>
                    <a:pt x="92" y="403"/>
                  </a:lnTo>
                  <a:lnTo>
                    <a:pt x="94" y="403"/>
                  </a:lnTo>
                  <a:lnTo>
                    <a:pt x="94" y="402"/>
                  </a:lnTo>
                  <a:lnTo>
                    <a:pt x="95" y="402"/>
                  </a:lnTo>
                  <a:lnTo>
                    <a:pt x="95" y="401"/>
                  </a:lnTo>
                  <a:lnTo>
                    <a:pt x="96" y="401"/>
                  </a:lnTo>
                  <a:lnTo>
                    <a:pt x="97" y="399"/>
                  </a:lnTo>
                  <a:lnTo>
                    <a:pt x="99" y="399"/>
                  </a:lnTo>
                  <a:lnTo>
                    <a:pt x="99" y="398"/>
                  </a:lnTo>
                  <a:lnTo>
                    <a:pt x="99" y="397"/>
                  </a:lnTo>
                  <a:lnTo>
                    <a:pt x="100" y="397"/>
                  </a:lnTo>
                  <a:lnTo>
                    <a:pt x="101" y="397"/>
                  </a:lnTo>
                  <a:lnTo>
                    <a:pt x="103" y="397"/>
                  </a:lnTo>
                  <a:lnTo>
                    <a:pt x="103" y="395"/>
                  </a:lnTo>
                  <a:lnTo>
                    <a:pt x="103" y="394"/>
                  </a:lnTo>
                  <a:lnTo>
                    <a:pt x="104" y="394"/>
                  </a:lnTo>
                  <a:lnTo>
                    <a:pt x="104" y="393"/>
                  </a:lnTo>
                  <a:lnTo>
                    <a:pt x="105" y="393"/>
                  </a:lnTo>
                  <a:lnTo>
                    <a:pt x="107" y="393"/>
                  </a:lnTo>
                  <a:lnTo>
                    <a:pt x="107" y="391"/>
                  </a:lnTo>
                  <a:lnTo>
                    <a:pt x="107" y="393"/>
                  </a:lnTo>
                  <a:lnTo>
                    <a:pt x="107" y="391"/>
                  </a:lnTo>
                  <a:lnTo>
                    <a:pt x="108" y="391"/>
                  </a:lnTo>
                  <a:lnTo>
                    <a:pt x="108" y="390"/>
                  </a:lnTo>
                  <a:lnTo>
                    <a:pt x="109" y="390"/>
                  </a:lnTo>
                  <a:lnTo>
                    <a:pt x="111" y="390"/>
                  </a:lnTo>
                  <a:lnTo>
                    <a:pt x="111" y="389"/>
                  </a:lnTo>
                  <a:lnTo>
                    <a:pt x="112" y="389"/>
                  </a:lnTo>
                  <a:lnTo>
                    <a:pt x="112" y="387"/>
                  </a:lnTo>
                  <a:lnTo>
                    <a:pt x="112" y="386"/>
                  </a:lnTo>
                  <a:lnTo>
                    <a:pt x="113" y="386"/>
                  </a:lnTo>
                  <a:lnTo>
                    <a:pt x="113" y="385"/>
                  </a:lnTo>
                  <a:lnTo>
                    <a:pt x="114" y="385"/>
                  </a:lnTo>
                  <a:lnTo>
                    <a:pt x="114" y="384"/>
                  </a:lnTo>
                  <a:lnTo>
                    <a:pt x="116" y="384"/>
                  </a:lnTo>
                  <a:lnTo>
                    <a:pt x="117" y="384"/>
                  </a:lnTo>
                  <a:lnTo>
                    <a:pt x="117" y="382"/>
                  </a:lnTo>
                  <a:lnTo>
                    <a:pt x="118" y="382"/>
                  </a:lnTo>
                  <a:lnTo>
                    <a:pt x="118" y="381"/>
                  </a:lnTo>
                  <a:lnTo>
                    <a:pt x="120" y="381"/>
                  </a:lnTo>
                  <a:lnTo>
                    <a:pt x="120" y="380"/>
                  </a:lnTo>
                  <a:lnTo>
                    <a:pt x="121" y="380"/>
                  </a:lnTo>
                  <a:lnTo>
                    <a:pt x="121" y="378"/>
                  </a:lnTo>
                  <a:lnTo>
                    <a:pt x="121" y="377"/>
                  </a:lnTo>
                  <a:lnTo>
                    <a:pt x="121" y="376"/>
                  </a:lnTo>
                  <a:lnTo>
                    <a:pt x="121" y="374"/>
                  </a:lnTo>
                  <a:lnTo>
                    <a:pt x="122" y="374"/>
                  </a:lnTo>
                  <a:lnTo>
                    <a:pt x="122" y="373"/>
                  </a:lnTo>
                  <a:lnTo>
                    <a:pt x="124" y="373"/>
                  </a:lnTo>
                  <a:lnTo>
                    <a:pt x="122" y="373"/>
                  </a:lnTo>
                  <a:lnTo>
                    <a:pt x="124" y="373"/>
                  </a:lnTo>
                  <a:lnTo>
                    <a:pt x="124" y="372"/>
                  </a:lnTo>
                  <a:lnTo>
                    <a:pt x="124" y="373"/>
                  </a:lnTo>
                  <a:lnTo>
                    <a:pt x="124" y="372"/>
                  </a:lnTo>
                  <a:lnTo>
                    <a:pt x="125" y="372"/>
                  </a:lnTo>
                  <a:lnTo>
                    <a:pt x="124" y="370"/>
                  </a:lnTo>
                  <a:lnTo>
                    <a:pt x="125" y="370"/>
                  </a:lnTo>
                  <a:lnTo>
                    <a:pt x="125" y="369"/>
                  </a:lnTo>
                  <a:lnTo>
                    <a:pt x="126" y="369"/>
                  </a:lnTo>
                  <a:lnTo>
                    <a:pt x="126" y="368"/>
                  </a:lnTo>
                  <a:lnTo>
                    <a:pt x="128" y="368"/>
                  </a:lnTo>
                  <a:lnTo>
                    <a:pt x="128" y="366"/>
                  </a:lnTo>
                  <a:lnTo>
                    <a:pt x="129"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3" y="364"/>
                  </a:lnTo>
                  <a:lnTo>
                    <a:pt x="133" y="363"/>
                  </a:lnTo>
                  <a:lnTo>
                    <a:pt x="131" y="363"/>
                  </a:lnTo>
                  <a:lnTo>
                    <a:pt x="131" y="361"/>
                  </a:lnTo>
                  <a:lnTo>
                    <a:pt x="133" y="361"/>
                  </a:lnTo>
                  <a:lnTo>
                    <a:pt x="133" y="360"/>
                  </a:lnTo>
                  <a:lnTo>
                    <a:pt x="131" y="360"/>
                  </a:lnTo>
                  <a:lnTo>
                    <a:pt x="131" y="359"/>
                  </a:lnTo>
                  <a:lnTo>
                    <a:pt x="131" y="357"/>
                  </a:lnTo>
                  <a:lnTo>
                    <a:pt x="131" y="356"/>
                  </a:lnTo>
                  <a:lnTo>
                    <a:pt x="131" y="355"/>
                  </a:lnTo>
                  <a:lnTo>
                    <a:pt x="131" y="353"/>
                  </a:lnTo>
                  <a:lnTo>
                    <a:pt x="133" y="352"/>
                  </a:lnTo>
                  <a:lnTo>
                    <a:pt x="134" y="353"/>
                  </a:lnTo>
                  <a:lnTo>
                    <a:pt x="135" y="355"/>
                  </a:lnTo>
                  <a:lnTo>
                    <a:pt x="137" y="356"/>
                  </a:lnTo>
                  <a:lnTo>
                    <a:pt x="138" y="356"/>
                  </a:lnTo>
                  <a:lnTo>
                    <a:pt x="138" y="357"/>
                  </a:lnTo>
                  <a:lnTo>
                    <a:pt x="139" y="357"/>
                  </a:lnTo>
                  <a:lnTo>
                    <a:pt x="141" y="357"/>
                  </a:lnTo>
                  <a:lnTo>
                    <a:pt x="142" y="357"/>
                  </a:lnTo>
                  <a:lnTo>
                    <a:pt x="143" y="357"/>
                  </a:lnTo>
                  <a:lnTo>
                    <a:pt x="145" y="357"/>
                  </a:lnTo>
                  <a:lnTo>
                    <a:pt x="146" y="359"/>
                  </a:lnTo>
                  <a:lnTo>
                    <a:pt x="149" y="360"/>
                  </a:lnTo>
                  <a:lnTo>
                    <a:pt x="150" y="360"/>
                  </a:lnTo>
                  <a:lnTo>
                    <a:pt x="151" y="361"/>
                  </a:lnTo>
                  <a:lnTo>
                    <a:pt x="154" y="361"/>
                  </a:lnTo>
                  <a:lnTo>
                    <a:pt x="156" y="361"/>
                  </a:lnTo>
                  <a:lnTo>
                    <a:pt x="159" y="361"/>
                  </a:lnTo>
                  <a:lnTo>
                    <a:pt x="160" y="361"/>
                  </a:lnTo>
                  <a:lnTo>
                    <a:pt x="160" y="360"/>
                  </a:lnTo>
                  <a:lnTo>
                    <a:pt x="162" y="360"/>
                  </a:lnTo>
                  <a:lnTo>
                    <a:pt x="164" y="361"/>
                  </a:lnTo>
                  <a:lnTo>
                    <a:pt x="164" y="363"/>
                  </a:lnTo>
                  <a:lnTo>
                    <a:pt x="166" y="363"/>
                  </a:lnTo>
                  <a:lnTo>
                    <a:pt x="167" y="364"/>
                  </a:lnTo>
                  <a:lnTo>
                    <a:pt x="168" y="364"/>
                  </a:lnTo>
                  <a:lnTo>
                    <a:pt x="169" y="364"/>
                  </a:lnTo>
                  <a:lnTo>
                    <a:pt x="169" y="363"/>
                  </a:lnTo>
                  <a:lnTo>
                    <a:pt x="171" y="363"/>
                  </a:lnTo>
                  <a:lnTo>
                    <a:pt x="172" y="361"/>
                  </a:lnTo>
                  <a:lnTo>
                    <a:pt x="173" y="360"/>
                  </a:lnTo>
                  <a:lnTo>
                    <a:pt x="175" y="359"/>
                  </a:lnTo>
                  <a:lnTo>
                    <a:pt x="175" y="357"/>
                  </a:lnTo>
                  <a:lnTo>
                    <a:pt x="176" y="357"/>
                  </a:lnTo>
                  <a:lnTo>
                    <a:pt x="177" y="357"/>
                  </a:lnTo>
                  <a:lnTo>
                    <a:pt x="179" y="356"/>
                  </a:lnTo>
                  <a:lnTo>
                    <a:pt x="180" y="356"/>
                  </a:lnTo>
                  <a:lnTo>
                    <a:pt x="181" y="356"/>
                  </a:lnTo>
                  <a:lnTo>
                    <a:pt x="183" y="356"/>
                  </a:lnTo>
                  <a:lnTo>
                    <a:pt x="184" y="356"/>
                  </a:lnTo>
                  <a:lnTo>
                    <a:pt x="185" y="356"/>
                  </a:lnTo>
                  <a:lnTo>
                    <a:pt x="185" y="357"/>
                  </a:lnTo>
                  <a:lnTo>
                    <a:pt x="188" y="357"/>
                  </a:lnTo>
                  <a:lnTo>
                    <a:pt x="188" y="359"/>
                  </a:lnTo>
                  <a:lnTo>
                    <a:pt x="189" y="359"/>
                  </a:lnTo>
                  <a:lnTo>
                    <a:pt x="190" y="360"/>
                  </a:lnTo>
                  <a:lnTo>
                    <a:pt x="192" y="361"/>
                  </a:lnTo>
                  <a:lnTo>
                    <a:pt x="193" y="363"/>
                  </a:lnTo>
                  <a:lnTo>
                    <a:pt x="196" y="363"/>
                  </a:lnTo>
                  <a:lnTo>
                    <a:pt x="197" y="364"/>
                  </a:lnTo>
                  <a:lnTo>
                    <a:pt x="198" y="364"/>
                  </a:lnTo>
                  <a:lnTo>
                    <a:pt x="200" y="364"/>
                  </a:lnTo>
                  <a:lnTo>
                    <a:pt x="201" y="363"/>
                  </a:lnTo>
                  <a:lnTo>
                    <a:pt x="202" y="363"/>
                  </a:lnTo>
                  <a:lnTo>
                    <a:pt x="204" y="363"/>
                  </a:lnTo>
                  <a:lnTo>
                    <a:pt x="205" y="364"/>
                  </a:lnTo>
                  <a:lnTo>
                    <a:pt x="206" y="364"/>
                  </a:lnTo>
                  <a:lnTo>
                    <a:pt x="207" y="364"/>
                  </a:lnTo>
                  <a:lnTo>
                    <a:pt x="209" y="363"/>
                  </a:lnTo>
                  <a:lnTo>
                    <a:pt x="210" y="360"/>
                  </a:lnTo>
                  <a:lnTo>
                    <a:pt x="211" y="357"/>
                  </a:lnTo>
                  <a:lnTo>
                    <a:pt x="213" y="356"/>
                  </a:lnTo>
                  <a:lnTo>
                    <a:pt x="214" y="355"/>
                  </a:lnTo>
                  <a:lnTo>
                    <a:pt x="215" y="355"/>
                  </a:lnTo>
                  <a:lnTo>
                    <a:pt x="217" y="353"/>
                  </a:lnTo>
                  <a:lnTo>
                    <a:pt x="218" y="352"/>
                  </a:lnTo>
                  <a:lnTo>
                    <a:pt x="219" y="352"/>
                  </a:lnTo>
                  <a:lnTo>
                    <a:pt x="221" y="351"/>
                  </a:lnTo>
                  <a:lnTo>
                    <a:pt x="223" y="351"/>
                  </a:lnTo>
                  <a:lnTo>
                    <a:pt x="224" y="349"/>
                  </a:lnTo>
                  <a:lnTo>
                    <a:pt x="228" y="348"/>
                  </a:lnTo>
                  <a:lnTo>
                    <a:pt x="228" y="347"/>
                  </a:lnTo>
                  <a:lnTo>
                    <a:pt x="230" y="347"/>
                  </a:lnTo>
                  <a:lnTo>
                    <a:pt x="231" y="347"/>
                  </a:lnTo>
                  <a:lnTo>
                    <a:pt x="232" y="347"/>
                  </a:lnTo>
                  <a:lnTo>
                    <a:pt x="234" y="347"/>
                  </a:lnTo>
                  <a:lnTo>
                    <a:pt x="235" y="347"/>
                  </a:lnTo>
                  <a:lnTo>
                    <a:pt x="236" y="346"/>
                  </a:lnTo>
                  <a:lnTo>
                    <a:pt x="238" y="346"/>
                  </a:lnTo>
                  <a:lnTo>
                    <a:pt x="242" y="346"/>
                  </a:lnTo>
                  <a:lnTo>
                    <a:pt x="244" y="344"/>
                  </a:lnTo>
                  <a:lnTo>
                    <a:pt x="245" y="343"/>
                  </a:lnTo>
                  <a:lnTo>
                    <a:pt x="248" y="342"/>
                  </a:lnTo>
                  <a:lnTo>
                    <a:pt x="249" y="340"/>
                  </a:lnTo>
                  <a:lnTo>
                    <a:pt x="251" y="339"/>
                  </a:lnTo>
                  <a:lnTo>
                    <a:pt x="252" y="338"/>
                  </a:lnTo>
                  <a:lnTo>
                    <a:pt x="253" y="336"/>
                  </a:lnTo>
                  <a:lnTo>
                    <a:pt x="253" y="334"/>
                  </a:lnTo>
                  <a:lnTo>
                    <a:pt x="256" y="332"/>
                  </a:lnTo>
                  <a:lnTo>
                    <a:pt x="257" y="330"/>
                  </a:lnTo>
                  <a:lnTo>
                    <a:pt x="260" y="329"/>
                  </a:lnTo>
                  <a:lnTo>
                    <a:pt x="262" y="326"/>
                  </a:lnTo>
                  <a:lnTo>
                    <a:pt x="264" y="325"/>
                  </a:lnTo>
                  <a:lnTo>
                    <a:pt x="265" y="325"/>
                  </a:lnTo>
                  <a:lnTo>
                    <a:pt x="266" y="325"/>
                  </a:lnTo>
                  <a:lnTo>
                    <a:pt x="268" y="323"/>
                  </a:lnTo>
                  <a:lnTo>
                    <a:pt x="269" y="323"/>
                  </a:lnTo>
                  <a:lnTo>
                    <a:pt x="272" y="323"/>
                  </a:lnTo>
                  <a:lnTo>
                    <a:pt x="273" y="322"/>
                  </a:lnTo>
                  <a:lnTo>
                    <a:pt x="274" y="321"/>
                  </a:lnTo>
                  <a:lnTo>
                    <a:pt x="276" y="321"/>
                  </a:lnTo>
                  <a:lnTo>
                    <a:pt x="277" y="319"/>
                  </a:lnTo>
                  <a:lnTo>
                    <a:pt x="280" y="319"/>
                  </a:lnTo>
                  <a:lnTo>
                    <a:pt x="281" y="319"/>
                  </a:lnTo>
                  <a:lnTo>
                    <a:pt x="282" y="318"/>
                  </a:lnTo>
                  <a:lnTo>
                    <a:pt x="283" y="318"/>
                  </a:lnTo>
                  <a:lnTo>
                    <a:pt x="285" y="318"/>
                  </a:lnTo>
                  <a:lnTo>
                    <a:pt x="286" y="318"/>
                  </a:lnTo>
                  <a:lnTo>
                    <a:pt x="287" y="318"/>
                  </a:lnTo>
                  <a:lnTo>
                    <a:pt x="290" y="318"/>
                  </a:lnTo>
                  <a:lnTo>
                    <a:pt x="291" y="318"/>
                  </a:lnTo>
                  <a:lnTo>
                    <a:pt x="293" y="318"/>
                  </a:lnTo>
                  <a:lnTo>
                    <a:pt x="294" y="318"/>
                  </a:lnTo>
                  <a:lnTo>
                    <a:pt x="295" y="318"/>
                  </a:lnTo>
                  <a:lnTo>
                    <a:pt x="297" y="319"/>
                  </a:lnTo>
                  <a:lnTo>
                    <a:pt x="304" y="319"/>
                  </a:lnTo>
                  <a:lnTo>
                    <a:pt x="308" y="321"/>
                  </a:lnTo>
                  <a:lnTo>
                    <a:pt x="312" y="317"/>
                  </a:lnTo>
                  <a:lnTo>
                    <a:pt x="316" y="321"/>
                  </a:lnTo>
                  <a:lnTo>
                    <a:pt x="319" y="317"/>
                  </a:lnTo>
                  <a:lnTo>
                    <a:pt x="324" y="318"/>
                  </a:lnTo>
                  <a:lnTo>
                    <a:pt x="331" y="309"/>
                  </a:lnTo>
                  <a:lnTo>
                    <a:pt x="336" y="309"/>
                  </a:lnTo>
                  <a:lnTo>
                    <a:pt x="344" y="308"/>
                  </a:lnTo>
                  <a:lnTo>
                    <a:pt x="352" y="306"/>
                  </a:lnTo>
                  <a:lnTo>
                    <a:pt x="350" y="305"/>
                  </a:lnTo>
                  <a:lnTo>
                    <a:pt x="350" y="304"/>
                  </a:lnTo>
                  <a:lnTo>
                    <a:pt x="352" y="302"/>
                  </a:lnTo>
                  <a:lnTo>
                    <a:pt x="352" y="301"/>
                  </a:lnTo>
                  <a:lnTo>
                    <a:pt x="352" y="300"/>
                  </a:lnTo>
                  <a:lnTo>
                    <a:pt x="352" y="298"/>
                  </a:lnTo>
                  <a:lnTo>
                    <a:pt x="350" y="297"/>
                  </a:lnTo>
                  <a:lnTo>
                    <a:pt x="349" y="297"/>
                  </a:lnTo>
                  <a:lnTo>
                    <a:pt x="344" y="288"/>
                  </a:lnTo>
                  <a:lnTo>
                    <a:pt x="344" y="287"/>
                  </a:lnTo>
                  <a:lnTo>
                    <a:pt x="345" y="249"/>
                  </a:lnTo>
                  <a:lnTo>
                    <a:pt x="345" y="247"/>
                  </a:lnTo>
                  <a:lnTo>
                    <a:pt x="349" y="241"/>
                  </a:lnTo>
                  <a:lnTo>
                    <a:pt x="353" y="238"/>
                  </a:lnTo>
                  <a:lnTo>
                    <a:pt x="366" y="228"/>
                  </a:lnTo>
                  <a:lnTo>
                    <a:pt x="366" y="224"/>
                  </a:lnTo>
                  <a:lnTo>
                    <a:pt x="367" y="223"/>
                  </a:lnTo>
                  <a:lnTo>
                    <a:pt x="367" y="221"/>
                  </a:lnTo>
                  <a:lnTo>
                    <a:pt x="367" y="220"/>
                  </a:lnTo>
                  <a:lnTo>
                    <a:pt x="367" y="219"/>
                  </a:lnTo>
                  <a:lnTo>
                    <a:pt x="366" y="217"/>
                  </a:lnTo>
                  <a:lnTo>
                    <a:pt x="365" y="217"/>
                  </a:lnTo>
                  <a:lnTo>
                    <a:pt x="363" y="217"/>
                  </a:lnTo>
                  <a:lnTo>
                    <a:pt x="362" y="216"/>
                  </a:lnTo>
                  <a:lnTo>
                    <a:pt x="361" y="215"/>
                  </a:lnTo>
                  <a:lnTo>
                    <a:pt x="358" y="212"/>
                  </a:lnTo>
                  <a:lnTo>
                    <a:pt x="357" y="211"/>
                  </a:lnTo>
                  <a:lnTo>
                    <a:pt x="354" y="209"/>
                  </a:lnTo>
                  <a:lnTo>
                    <a:pt x="354" y="208"/>
                  </a:lnTo>
                  <a:lnTo>
                    <a:pt x="353" y="207"/>
                  </a:lnTo>
                  <a:lnTo>
                    <a:pt x="352" y="207"/>
                  </a:lnTo>
                  <a:lnTo>
                    <a:pt x="350" y="207"/>
                  </a:lnTo>
                  <a:lnTo>
                    <a:pt x="349" y="207"/>
                  </a:lnTo>
                  <a:lnTo>
                    <a:pt x="348" y="207"/>
                  </a:lnTo>
                  <a:lnTo>
                    <a:pt x="346" y="207"/>
                  </a:lnTo>
                  <a:lnTo>
                    <a:pt x="345" y="207"/>
                  </a:lnTo>
                  <a:lnTo>
                    <a:pt x="344" y="207"/>
                  </a:lnTo>
                  <a:lnTo>
                    <a:pt x="342" y="208"/>
                  </a:lnTo>
                  <a:lnTo>
                    <a:pt x="341" y="208"/>
                  </a:lnTo>
                  <a:lnTo>
                    <a:pt x="340" y="209"/>
                  </a:lnTo>
                  <a:lnTo>
                    <a:pt x="337" y="211"/>
                  </a:lnTo>
                  <a:lnTo>
                    <a:pt x="336" y="211"/>
                  </a:lnTo>
                  <a:lnTo>
                    <a:pt x="336" y="212"/>
                  </a:lnTo>
                  <a:lnTo>
                    <a:pt x="335" y="212"/>
                  </a:lnTo>
                  <a:lnTo>
                    <a:pt x="333" y="212"/>
                  </a:lnTo>
                  <a:lnTo>
                    <a:pt x="332" y="213"/>
                  </a:lnTo>
                  <a:lnTo>
                    <a:pt x="331" y="213"/>
                  </a:lnTo>
                  <a:lnTo>
                    <a:pt x="329" y="213"/>
                  </a:lnTo>
                  <a:lnTo>
                    <a:pt x="328" y="213"/>
                  </a:lnTo>
                  <a:lnTo>
                    <a:pt x="328" y="215"/>
                  </a:lnTo>
                  <a:lnTo>
                    <a:pt x="327" y="215"/>
                  </a:lnTo>
                  <a:lnTo>
                    <a:pt x="325" y="216"/>
                  </a:lnTo>
                  <a:lnTo>
                    <a:pt x="324" y="216"/>
                  </a:lnTo>
                  <a:lnTo>
                    <a:pt x="321" y="217"/>
                  </a:lnTo>
                  <a:lnTo>
                    <a:pt x="320" y="219"/>
                  </a:lnTo>
                  <a:lnTo>
                    <a:pt x="319" y="219"/>
                  </a:lnTo>
                  <a:lnTo>
                    <a:pt x="317" y="220"/>
                  </a:lnTo>
                  <a:lnTo>
                    <a:pt x="316" y="221"/>
                  </a:lnTo>
                  <a:lnTo>
                    <a:pt x="315" y="221"/>
                  </a:lnTo>
                  <a:lnTo>
                    <a:pt x="314" y="221"/>
                  </a:lnTo>
                  <a:lnTo>
                    <a:pt x="312" y="220"/>
                  </a:lnTo>
                  <a:lnTo>
                    <a:pt x="312" y="219"/>
                  </a:lnTo>
                  <a:lnTo>
                    <a:pt x="311" y="217"/>
                  </a:lnTo>
                  <a:lnTo>
                    <a:pt x="310" y="216"/>
                  </a:lnTo>
                  <a:lnTo>
                    <a:pt x="308" y="216"/>
                  </a:lnTo>
                  <a:lnTo>
                    <a:pt x="307" y="216"/>
                  </a:lnTo>
                  <a:lnTo>
                    <a:pt x="307" y="215"/>
                  </a:lnTo>
                  <a:lnTo>
                    <a:pt x="306" y="215"/>
                  </a:lnTo>
                  <a:lnTo>
                    <a:pt x="303" y="215"/>
                  </a:lnTo>
                  <a:lnTo>
                    <a:pt x="302" y="215"/>
                  </a:lnTo>
                  <a:lnTo>
                    <a:pt x="299" y="216"/>
                  </a:lnTo>
                  <a:lnTo>
                    <a:pt x="298" y="216"/>
                  </a:lnTo>
                  <a:lnTo>
                    <a:pt x="297" y="215"/>
                  </a:lnTo>
                  <a:lnTo>
                    <a:pt x="295" y="213"/>
                  </a:lnTo>
                  <a:lnTo>
                    <a:pt x="294" y="212"/>
                  </a:lnTo>
                  <a:lnTo>
                    <a:pt x="293" y="211"/>
                  </a:lnTo>
                  <a:lnTo>
                    <a:pt x="293" y="209"/>
                  </a:lnTo>
                  <a:lnTo>
                    <a:pt x="291" y="208"/>
                  </a:lnTo>
                  <a:lnTo>
                    <a:pt x="290" y="205"/>
                  </a:lnTo>
                  <a:lnTo>
                    <a:pt x="289" y="204"/>
                  </a:lnTo>
                  <a:lnTo>
                    <a:pt x="289" y="203"/>
                  </a:lnTo>
                  <a:lnTo>
                    <a:pt x="289" y="202"/>
                  </a:lnTo>
                  <a:lnTo>
                    <a:pt x="287" y="200"/>
                  </a:lnTo>
                  <a:lnTo>
                    <a:pt x="286" y="199"/>
                  </a:lnTo>
                  <a:lnTo>
                    <a:pt x="286" y="198"/>
                  </a:lnTo>
                  <a:lnTo>
                    <a:pt x="285" y="196"/>
                  </a:lnTo>
                  <a:lnTo>
                    <a:pt x="283" y="195"/>
                  </a:lnTo>
                  <a:lnTo>
                    <a:pt x="282" y="195"/>
                  </a:lnTo>
                  <a:lnTo>
                    <a:pt x="280" y="194"/>
                  </a:lnTo>
                  <a:lnTo>
                    <a:pt x="278" y="194"/>
                  </a:lnTo>
                  <a:lnTo>
                    <a:pt x="277" y="194"/>
                  </a:lnTo>
                  <a:lnTo>
                    <a:pt x="276" y="194"/>
                  </a:lnTo>
                  <a:lnTo>
                    <a:pt x="274" y="192"/>
                  </a:lnTo>
                  <a:lnTo>
                    <a:pt x="274" y="191"/>
                  </a:lnTo>
                  <a:lnTo>
                    <a:pt x="273" y="190"/>
                  </a:lnTo>
                  <a:lnTo>
                    <a:pt x="272" y="188"/>
                  </a:lnTo>
                  <a:lnTo>
                    <a:pt x="270" y="187"/>
                  </a:lnTo>
                  <a:lnTo>
                    <a:pt x="269" y="186"/>
                  </a:lnTo>
                  <a:lnTo>
                    <a:pt x="268" y="185"/>
                  </a:lnTo>
                  <a:lnTo>
                    <a:pt x="266" y="185"/>
                  </a:lnTo>
                  <a:lnTo>
                    <a:pt x="266" y="183"/>
                  </a:lnTo>
                  <a:lnTo>
                    <a:pt x="264" y="183"/>
                  </a:lnTo>
                  <a:lnTo>
                    <a:pt x="262" y="183"/>
                  </a:lnTo>
                  <a:lnTo>
                    <a:pt x="260" y="183"/>
                  </a:lnTo>
                  <a:lnTo>
                    <a:pt x="259" y="183"/>
                  </a:lnTo>
                  <a:lnTo>
                    <a:pt x="257" y="185"/>
                  </a:lnTo>
                  <a:lnTo>
                    <a:pt x="256" y="185"/>
                  </a:lnTo>
                  <a:lnTo>
                    <a:pt x="245" y="187"/>
                  </a:lnTo>
                  <a:lnTo>
                    <a:pt x="244" y="187"/>
                  </a:lnTo>
                  <a:lnTo>
                    <a:pt x="243" y="187"/>
                  </a:lnTo>
                  <a:lnTo>
                    <a:pt x="242" y="187"/>
                  </a:lnTo>
                  <a:lnTo>
                    <a:pt x="240" y="188"/>
                  </a:lnTo>
                  <a:lnTo>
                    <a:pt x="239" y="188"/>
                  </a:lnTo>
                  <a:lnTo>
                    <a:pt x="238" y="188"/>
                  </a:lnTo>
                  <a:lnTo>
                    <a:pt x="236" y="187"/>
                  </a:lnTo>
                  <a:lnTo>
                    <a:pt x="235" y="187"/>
                  </a:lnTo>
                  <a:lnTo>
                    <a:pt x="234" y="186"/>
                  </a:lnTo>
                  <a:lnTo>
                    <a:pt x="234" y="185"/>
                  </a:lnTo>
                  <a:lnTo>
                    <a:pt x="232" y="183"/>
                  </a:lnTo>
                  <a:lnTo>
                    <a:pt x="232" y="182"/>
                  </a:lnTo>
                  <a:lnTo>
                    <a:pt x="231" y="182"/>
                  </a:lnTo>
                  <a:lnTo>
                    <a:pt x="230" y="181"/>
                  </a:lnTo>
                  <a:lnTo>
                    <a:pt x="228" y="181"/>
                  </a:lnTo>
                  <a:lnTo>
                    <a:pt x="227" y="179"/>
                  </a:lnTo>
                  <a:lnTo>
                    <a:pt x="226" y="179"/>
                  </a:lnTo>
                  <a:lnTo>
                    <a:pt x="224" y="179"/>
                  </a:lnTo>
                  <a:lnTo>
                    <a:pt x="223" y="179"/>
                  </a:lnTo>
                  <a:lnTo>
                    <a:pt x="223" y="178"/>
                  </a:lnTo>
                  <a:lnTo>
                    <a:pt x="222" y="177"/>
                  </a:lnTo>
                  <a:lnTo>
                    <a:pt x="221" y="175"/>
                  </a:lnTo>
                  <a:lnTo>
                    <a:pt x="217" y="171"/>
                  </a:lnTo>
                  <a:lnTo>
                    <a:pt x="213" y="166"/>
                  </a:lnTo>
                  <a:lnTo>
                    <a:pt x="210" y="164"/>
                  </a:lnTo>
                  <a:lnTo>
                    <a:pt x="206" y="158"/>
                  </a:lnTo>
                  <a:lnTo>
                    <a:pt x="205" y="156"/>
                  </a:lnTo>
                  <a:lnTo>
                    <a:pt x="202" y="154"/>
                  </a:lnTo>
                  <a:lnTo>
                    <a:pt x="198" y="149"/>
                  </a:lnTo>
                  <a:lnTo>
                    <a:pt x="196" y="145"/>
                  </a:lnTo>
                  <a:lnTo>
                    <a:pt x="192" y="141"/>
                  </a:lnTo>
                  <a:lnTo>
                    <a:pt x="187" y="135"/>
                  </a:lnTo>
                  <a:lnTo>
                    <a:pt x="187" y="133"/>
                  </a:lnTo>
                  <a:lnTo>
                    <a:pt x="185" y="133"/>
                  </a:lnTo>
                  <a:lnTo>
                    <a:pt x="185" y="132"/>
                  </a:lnTo>
                  <a:lnTo>
                    <a:pt x="185" y="131"/>
                  </a:lnTo>
                  <a:lnTo>
                    <a:pt x="184" y="131"/>
                  </a:lnTo>
                  <a:lnTo>
                    <a:pt x="184" y="130"/>
                  </a:lnTo>
                  <a:lnTo>
                    <a:pt x="184" y="128"/>
                  </a:lnTo>
                  <a:lnTo>
                    <a:pt x="184" y="127"/>
                  </a:lnTo>
                  <a:lnTo>
                    <a:pt x="185" y="127"/>
                  </a:lnTo>
                  <a:lnTo>
                    <a:pt x="185" y="126"/>
                  </a:lnTo>
                  <a:lnTo>
                    <a:pt x="187" y="126"/>
                  </a:lnTo>
                  <a:lnTo>
                    <a:pt x="188" y="126"/>
                  </a:lnTo>
                  <a:lnTo>
                    <a:pt x="188" y="124"/>
                  </a:lnTo>
                  <a:lnTo>
                    <a:pt x="189" y="124"/>
                  </a:lnTo>
                  <a:lnTo>
                    <a:pt x="189" y="123"/>
                  </a:lnTo>
                  <a:lnTo>
                    <a:pt x="190" y="123"/>
                  </a:lnTo>
                  <a:lnTo>
                    <a:pt x="190" y="122"/>
                  </a:lnTo>
                  <a:lnTo>
                    <a:pt x="192" y="122"/>
                  </a:lnTo>
                  <a:lnTo>
                    <a:pt x="193" y="122"/>
                  </a:lnTo>
                  <a:lnTo>
                    <a:pt x="192" y="120"/>
                  </a:lnTo>
                  <a:lnTo>
                    <a:pt x="192" y="119"/>
                  </a:lnTo>
                  <a:lnTo>
                    <a:pt x="193" y="119"/>
                  </a:lnTo>
                  <a:lnTo>
                    <a:pt x="193" y="118"/>
                  </a:lnTo>
                  <a:lnTo>
                    <a:pt x="193" y="116"/>
                  </a:lnTo>
                  <a:lnTo>
                    <a:pt x="192" y="116"/>
                  </a:lnTo>
                  <a:lnTo>
                    <a:pt x="192" y="115"/>
                  </a:lnTo>
                  <a:lnTo>
                    <a:pt x="192" y="114"/>
                  </a:lnTo>
                  <a:lnTo>
                    <a:pt x="193" y="113"/>
                  </a:lnTo>
                  <a:lnTo>
                    <a:pt x="194" y="113"/>
                  </a:lnTo>
                  <a:lnTo>
                    <a:pt x="196" y="113"/>
                  </a:lnTo>
                  <a:lnTo>
                    <a:pt x="196" y="111"/>
                  </a:lnTo>
                  <a:lnTo>
                    <a:pt x="196" y="110"/>
                  </a:lnTo>
                  <a:lnTo>
                    <a:pt x="197" y="110"/>
                  </a:lnTo>
                  <a:lnTo>
                    <a:pt x="197" y="109"/>
                  </a:lnTo>
                  <a:lnTo>
                    <a:pt x="198" y="109"/>
                  </a:lnTo>
                  <a:lnTo>
                    <a:pt x="200" y="109"/>
                  </a:lnTo>
                  <a:lnTo>
                    <a:pt x="200" y="107"/>
                  </a:lnTo>
                  <a:lnTo>
                    <a:pt x="200" y="106"/>
                  </a:lnTo>
                  <a:lnTo>
                    <a:pt x="200" y="105"/>
                  </a:lnTo>
                  <a:lnTo>
                    <a:pt x="200" y="103"/>
                  </a:lnTo>
                  <a:lnTo>
                    <a:pt x="200" y="102"/>
                  </a:lnTo>
                  <a:lnTo>
                    <a:pt x="200" y="101"/>
                  </a:lnTo>
                  <a:lnTo>
                    <a:pt x="201" y="101"/>
                  </a:lnTo>
                  <a:lnTo>
                    <a:pt x="201" y="99"/>
                  </a:lnTo>
                  <a:lnTo>
                    <a:pt x="200" y="99"/>
                  </a:lnTo>
                  <a:lnTo>
                    <a:pt x="200" y="98"/>
                  </a:lnTo>
                  <a:lnTo>
                    <a:pt x="200" y="97"/>
                  </a:lnTo>
                  <a:lnTo>
                    <a:pt x="201" y="96"/>
                  </a:lnTo>
                  <a:lnTo>
                    <a:pt x="202" y="96"/>
                  </a:lnTo>
                  <a:lnTo>
                    <a:pt x="202" y="94"/>
                  </a:lnTo>
                  <a:lnTo>
                    <a:pt x="204" y="94"/>
                  </a:lnTo>
                  <a:lnTo>
                    <a:pt x="205" y="94"/>
                  </a:lnTo>
                  <a:lnTo>
                    <a:pt x="205" y="96"/>
                  </a:lnTo>
                  <a:lnTo>
                    <a:pt x="206" y="96"/>
                  </a:lnTo>
                  <a:lnTo>
                    <a:pt x="207" y="96"/>
                  </a:lnTo>
                  <a:lnTo>
                    <a:pt x="209" y="96"/>
                  </a:lnTo>
                  <a:lnTo>
                    <a:pt x="209" y="97"/>
                  </a:lnTo>
                  <a:lnTo>
                    <a:pt x="210" y="97"/>
                  </a:lnTo>
                  <a:lnTo>
                    <a:pt x="211" y="97"/>
                  </a:lnTo>
                  <a:lnTo>
                    <a:pt x="213" y="97"/>
                  </a:lnTo>
                  <a:lnTo>
                    <a:pt x="213" y="98"/>
                  </a:lnTo>
                  <a:lnTo>
                    <a:pt x="214" y="98"/>
                  </a:lnTo>
                  <a:lnTo>
                    <a:pt x="215" y="98"/>
                  </a:lnTo>
                  <a:lnTo>
                    <a:pt x="217" y="98"/>
                  </a:lnTo>
                  <a:lnTo>
                    <a:pt x="218" y="98"/>
                  </a:lnTo>
                  <a:lnTo>
                    <a:pt x="218" y="99"/>
                  </a:lnTo>
                  <a:lnTo>
                    <a:pt x="219" y="99"/>
                  </a:lnTo>
                  <a:lnTo>
                    <a:pt x="219" y="98"/>
                  </a:lnTo>
                  <a:lnTo>
                    <a:pt x="221" y="98"/>
                  </a:lnTo>
                  <a:lnTo>
                    <a:pt x="221" y="99"/>
                  </a:lnTo>
                  <a:lnTo>
                    <a:pt x="222" y="99"/>
                  </a:lnTo>
                  <a:lnTo>
                    <a:pt x="223" y="99"/>
                  </a:lnTo>
                  <a:lnTo>
                    <a:pt x="224" y="99"/>
                  </a:lnTo>
                  <a:lnTo>
                    <a:pt x="226" y="99"/>
                  </a:lnTo>
                  <a:lnTo>
                    <a:pt x="227" y="99"/>
                  </a:lnTo>
                  <a:lnTo>
                    <a:pt x="228" y="99"/>
                  </a:lnTo>
                  <a:lnTo>
                    <a:pt x="230" y="99"/>
                  </a:lnTo>
                  <a:lnTo>
                    <a:pt x="230" y="101"/>
                  </a:lnTo>
                  <a:lnTo>
                    <a:pt x="231" y="101"/>
                  </a:lnTo>
                  <a:lnTo>
                    <a:pt x="232" y="101"/>
                  </a:lnTo>
                  <a:lnTo>
                    <a:pt x="234" y="101"/>
                  </a:lnTo>
                  <a:lnTo>
                    <a:pt x="234" y="99"/>
                  </a:lnTo>
                  <a:lnTo>
                    <a:pt x="235" y="99"/>
                  </a:lnTo>
                  <a:lnTo>
                    <a:pt x="236" y="99"/>
                  </a:lnTo>
                  <a:lnTo>
                    <a:pt x="238" y="99"/>
                  </a:lnTo>
                  <a:lnTo>
                    <a:pt x="239" y="99"/>
                  </a:lnTo>
                  <a:lnTo>
                    <a:pt x="239" y="98"/>
                  </a:lnTo>
                  <a:lnTo>
                    <a:pt x="240" y="98"/>
                  </a:lnTo>
                  <a:lnTo>
                    <a:pt x="242" y="98"/>
                  </a:lnTo>
                  <a:lnTo>
                    <a:pt x="243" y="98"/>
                  </a:lnTo>
                  <a:lnTo>
                    <a:pt x="244" y="98"/>
                  </a:lnTo>
                  <a:lnTo>
                    <a:pt x="244" y="99"/>
                  </a:lnTo>
                  <a:lnTo>
                    <a:pt x="245" y="99"/>
                  </a:lnTo>
                  <a:lnTo>
                    <a:pt x="245" y="101"/>
                  </a:lnTo>
                  <a:lnTo>
                    <a:pt x="245" y="102"/>
                  </a:lnTo>
                  <a:lnTo>
                    <a:pt x="247" y="102"/>
                  </a:lnTo>
                  <a:lnTo>
                    <a:pt x="248" y="103"/>
                  </a:lnTo>
                  <a:lnTo>
                    <a:pt x="248" y="105"/>
                  </a:lnTo>
                  <a:lnTo>
                    <a:pt x="249" y="106"/>
                  </a:lnTo>
                  <a:lnTo>
                    <a:pt x="251" y="107"/>
                  </a:lnTo>
                  <a:lnTo>
                    <a:pt x="252" y="109"/>
                  </a:lnTo>
                  <a:lnTo>
                    <a:pt x="252" y="111"/>
                  </a:lnTo>
                  <a:lnTo>
                    <a:pt x="253" y="113"/>
                  </a:lnTo>
                  <a:lnTo>
                    <a:pt x="253" y="114"/>
                  </a:lnTo>
                  <a:lnTo>
                    <a:pt x="255" y="114"/>
                  </a:lnTo>
                  <a:lnTo>
                    <a:pt x="255" y="115"/>
                  </a:lnTo>
                  <a:lnTo>
                    <a:pt x="255" y="118"/>
                  </a:lnTo>
                  <a:lnTo>
                    <a:pt x="256" y="116"/>
                  </a:lnTo>
                  <a:lnTo>
                    <a:pt x="257" y="116"/>
                  </a:lnTo>
                  <a:lnTo>
                    <a:pt x="259" y="116"/>
                  </a:lnTo>
                  <a:lnTo>
                    <a:pt x="260" y="118"/>
                  </a:lnTo>
                  <a:lnTo>
                    <a:pt x="261" y="118"/>
                  </a:lnTo>
                  <a:lnTo>
                    <a:pt x="264" y="118"/>
                  </a:lnTo>
                  <a:lnTo>
                    <a:pt x="265" y="118"/>
                  </a:lnTo>
                  <a:lnTo>
                    <a:pt x="268" y="119"/>
                  </a:lnTo>
                  <a:lnTo>
                    <a:pt x="269" y="119"/>
                  </a:lnTo>
                  <a:lnTo>
                    <a:pt x="272" y="119"/>
                  </a:lnTo>
                  <a:lnTo>
                    <a:pt x="274" y="119"/>
                  </a:lnTo>
                  <a:lnTo>
                    <a:pt x="276" y="118"/>
                  </a:lnTo>
                  <a:lnTo>
                    <a:pt x="277" y="118"/>
                  </a:lnTo>
                  <a:lnTo>
                    <a:pt x="280" y="118"/>
                  </a:lnTo>
                  <a:lnTo>
                    <a:pt x="281" y="118"/>
                  </a:lnTo>
                  <a:lnTo>
                    <a:pt x="282" y="118"/>
                  </a:lnTo>
                  <a:lnTo>
                    <a:pt x="285" y="118"/>
                  </a:lnTo>
                  <a:lnTo>
                    <a:pt x="287" y="118"/>
                  </a:lnTo>
                  <a:lnTo>
                    <a:pt x="290" y="118"/>
                  </a:lnTo>
                  <a:lnTo>
                    <a:pt x="291" y="118"/>
                  </a:lnTo>
                  <a:lnTo>
                    <a:pt x="293" y="116"/>
                  </a:lnTo>
                  <a:lnTo>
                    <a:pt x="295" y="115"/>
                  </a:lnTo>
                  <a:lnTo>
                    <a:pt x="297" y="113"/>
                  </a:lnTo>
                  <a:lnTo>
                    <a:pt x="299" y="111"/>
                  </a:lnTo>
                  <a:lnTo>
                    <a:pt x="300" y="109"/>
                  </a:lnTo>
                  <a:lnTo>
                    <a:pt x="302" y="106"/>
                  </a:lnTo>
                  <a:lnTo>
                    <a:pt x="303" y="106"/>
                  </a:lnTo>
                  <a:lnTo>
                    <a:pt x="303" y="107"/>
                  </a:lnTo>
                  <a:lnTo>
                    <a:pt x="303" y="109"/>
                  </a:lnTo>
                  <a:lnTo>
                    <a:pt x="304" y="110"/>
                  </a:lnTo>
                  <a:lnTo>
                    <a:pt x="306" y="110"/>
                  </a:lnTo>
                  <a:lnTo>
                    <a:pt x="306" y="109"/>
                  </a:lnTo>
                  <a:lnTo>
                    <a:pt x="307" y="107"/>
                  </a:lnTo>
                  <a:lnTo>
                    <a:pt x="308" y="106"/>
                  </a:lnTo>
                  <a:lnTo>
                    <a:pt x="310" y="106"/>
                  </a:lnTo>
                  <a:lnTo>
                    <a:pt x="311" y="106"/>
                  </a:lnTo>
                  <a:lnTo>
                    <a:pt x="314" y="106"/>
                  </a:lnTo>
                  <a:lnTo>
                    <a:pt x="315" y="106"/>
                  </a:lnTo>
                  <a:lnTo>
                    <a:pt x="316" y="106"/>
                  </a:lnTo>
                  <a:lnTo>
                    <a:pt x="319" y="106"/>
                  </a:lnTo>
                  <a:lnTo>
                    <a:pt x="323" y="106"/>
                  </a:lnTo>
                  <a:lnTo>
                    <a:pt x="325" y="107"/>
                  </a:lnTo>
                  <a:lnTo>
                    <a:pt x="328" y="109"/>
                  </a:lnTo>
                  <a:lnTo>
                    <a:pt x="329" y="109"/>
                  </a:lnTo>
                  <a:lnTo>
                    <a:pt x="331" y="109"/>
                  </a:lnTo>
                  <a:lnTo>
                    <a:pt x="332" y="107"/>
                  </a:lnTo>
                  <a:lnTo>
                    <a:pt x="333" y="106"/>
                  </a:lnTo>
                  <a:lnTo>
                    <a:pt x="335" y="106"/>
                  </a:lnTo>
                  <a:lnTo>
                    <a:pt x="336" y="105"/>
                  </a:lnTo>
                  <a:lnTo>
                    <a:pt x="336" y="103"/>
                  </a:lnTo>
                  <a:lnTo>
                    <a:pt x="337" y="102"/>
                  </a:lnTo>
                  <a:lnTo>
                    <a:pt x="338" y="101"/>
                  </a:lnTo>
                  <a:lnTo>
                    <a:pt x="340" y="99"/>
                  </a:lnTo>
                  <a:lnTo>
                    <a:pt x="341" y="99"/>
                  </a:lnTo>
                  <a:lnTo>
                    <a:pt x="344" y="97"/>
                  </a:lnTo>
                  <a:lnTo>
                    <a:pt x="348" y="96"/>
                  </a:lnTo>
                  <a:lnTo>
                    <a:pt x="349" y="96"/>
                  </a:lnTo>
                  <a:lnTo>
                    <a:pt x="350" y="94"/>
                  </a:lnTo>
                  <a:lnTo>
                    <a:pt x="352" y="94"/>
                  </a:lnTo>
                  <a:lnTo>
                    <a:pt x="353" y="93"/>
                  </a:lnTo>
                  <a:lnTo>
                    <a:pt x="355" y="93"/>
                  </a:lnTo>
                  <a:lnTo>
                    <a:pt x="358" y="92"/>
                  </a:lnTo>
                  <a:lnTo>
                    <a:pt x="359" y="92"/>
                  </a:lnTo>
                  <a:lnTo>
                    <a:pt x="362" y="90"/>
                  </a:lnTo>
                  <a:lnTo>
                    <a:pt x="362" y="89"/>
                  </a:lnTo>
                  <a:lnTo>
                    <a:pt x="363" y="89"/>
                  </a:lnTo>
                  <a:lnTo>
                    <a:pt x="363" y="88"/>
                  </a:lnTo>
                  <a:lnTo>
                    <a:pt x="365" y="86"/>
                  </a:lnTo>
                  <a:lnTo>
                    <a:pt x="365" y="85"/>
                  </a:lnTo>
                  <a:lnTo>
                    <a:pt x="366" y="85"/>
                  </a:lnTo>
                  <a:lnTo>
                    <a:pt x="366" y="84"/>
                  </a:lnTo>
                  <a:lnTo>
                    <a:pt x="367" y="84"/>
                  </a:lnTo>
                  <a:lnTo>
                    <a:pt x="367" y="82"/>
                  </a:lnTo>
                  <a:lnTo>
                    <a:pt x="367" y="81"/>
                  </a:lnTo>
                  <a:lnTo>
                    <a:pt x="369" y="82"/>
                  </a:lnTo>
                  <a:lnTo>
                    <a:pt x="369" y="84"/>
                  </a:lnTo>
                  <a:lnTo>
                    <a:pt x="369" y="85"/>
                  </a:lnTo>
                  <a:lnTo>
                    <a:pt x="370" y="85"/>
                  </a:lnTo>
                  <a:lnTo>
                    <a:pt x="371" y="86"/>
                  </a:lnTo>
                  <a:lnTo>
                    <a:pt x="371" y="88"/>
                  </a:lnTo>
                  <a:lnTo>
                    <a:pt x="373" y="88"/>
                  </a:lnTo>
                  <a:lnTo>
                    <a:pt x="374" y="88"/>
                  </a:lnTo>
                  <a:lnTo>
                    <a:pt x="375" y="88"/>
                  </a:lnTo>
                  <a:lnTo>
                    <a:pt x="376" y="88"/>
                  </a:lnTo>
                  <a:lnTo>
                    <a:pt x="376" y="89"/>
                  </a:lnTo>
                  <a:lnTo>
                    <a:pt x="376" y="90"/>
                  </a:lnTo>
                  <a:lnTo>
                    <a:pt x="376" y="92"/>
                  </a:lnTo>
                  <a:lnTo>
                    <a:pt x="378" y="92"/>
                  </a:lnTo>
                  <a:lnTo>
                    <a:pt x="378" y="93"/>
                  </a:lnTo>
                  <a:lnTo>
                    <a:pt x="376" y="93"/>
                  </a:lnTo>
                  <a:lnTo>
                    <a:pt x="376" y="94"/>
                  </a:lnTo>
                  <a:lnTo>
                    <a:pt x="376" y="96"/>
                  </a:lnTo>
                  <a:lnTo>
                    <a:pt x="375" y="96"/>
                  </a:lnTo>
                  <a:lnTo>
                    <a:pt x="375" y="97"/>
                  </a:lnTo>
                  <a:lnTo>
                    <a:pt x="374" y="98"/>
                  </a:lnTo>
                  <a:lnTo>
                    <a:pt x="374" y="99"/>
                  </a:lnTo>
                  <a:lnTo>
                    <a:pt x="373" y="101"/>
                  </a:lnTo>
                  <a:lnTo>
                    <a:pt x="373" y="102"/>
                  </a:lnTo>
                  <a:lnTo>
                    <a:pt x="373" y="103"/>
                  </a:lnTo>
                  <a:lnTo>
                    <a:pt x="373" y="105"/>
                  </a:lnTo>
                  <a:lnTo>
                    <a:pt x="373" y="106"/>
                  </a:lnTo>
                  <a:lnTo>
                    <a:pt x="373" y="107"/>
                  </a:lnTo>
                  <a:lnTo>
                    <a:pt x="373" y="109"/>
                  </a:lnTo>
                  <a:lnTo>
                    <a:pt x="373" y="110"/>
                  </a:lnTo>
                  <a:lnTo>
                    <a:pt x="373" y="111"/>
                  </a:lnTo>
                  <a:lnTo>
                    <a:pt x="373" y="113"/>
                  </a:lnTo>
                  <a:lnTo>
                    <a:pt x="373" y="114"/>
                  </a:lnTo>
                  <a:lnTo>
                    <a:pt x="371" y="114"/>
                  </a:lnTo>
                  <a:lnTo>
                    <a:pt x="371" y="115"/>
                  </a:lnTo>
                  <a:lnTo>
                    <a:pt x="371" y="116"/>
                  </a:lnTo>
                  <a:lnTo>
                    <a:pt x="370" y="116"/>
                  </a:lnTo>
                  <a:lnTo>
                    <a:pt x="370" y="118"/>
                  </a:lnTo>
                  <a:lnTo>
                    <a:pt x="370" y="119"/>
                  </a:lnTo>
                  <a:lnTo>
                    <a:pt x="369" y="120"/>
                  </a:lnTo>
                  <a:lnTo>
                    <a:pt x="369" y="122"/>
                  </a:lnTo>
                  <a:lnTo>
                    <a:pt x="369" y="123"/>
                  </a:lnTo>
                  <a:lnTo>
                    <a:pt x="369" y="124"/>
                  </a:lnTo>
                  <a:lnTo>
                    <a:pt x="369" y="126"/>
                  </a:lnTo>
                  <a:lnTo>
                    <a:pt x="369" y="127"/>
                  </a:lnTo>
                  <a:lnTo>
                    <a:pt x="369" y="128"/>
                  </a:lnTo>
                  <a:lnTo>
                    <a:pt x="369" y="130"/>
                  </a:lnTo>
                  <a:lnTo>
                    <a:pt x="367" y="131"/>
                  </a:lnTo>
                  <a:lnTo>
                    <a:pt x="369" y="131"/>
                  </a:lnTo>
                  <a:lnTo>
                    <a:pt x="369" y="132"/>
                  </a:lnTo>
                  <a:lnTo>
                    <a:pt x="369" y="133"/>
                  </a:lnTo>
                  <a:lnTo>
                    <a:pt x="369" y="135"/>
                  </a:lnTo>
                  <a:lnTo>
                    <a:pt x="369" y="136"/>
                  </a:lnTo>
                  <a:lnTo>
                    <a:pt x="370" y="137"/>
                  </a:lnTo>
                  <a:lnTo>
                    <a:pt x="370" y="139"/>
                  </a:lnTo>
                  <a:lnTo>
                    <a:pt x="370" y="140"/>
                  </a:lnTo>
                  <a:lnTo>
                    <a:pt x="371" y="140"/>
                  </a:lnTo>
                  <a:lnTo>
                    <a:pt x="374" y="140"/>
                  </a:lnTo>
                  <a:lnTo>
                    <a:pt x="375" y="140"/>
                  </a:lnTo>
                  <a:lnTo>
                    <a:pt x="376" y="140"/>
                  </a:lnTo>
                  <a:lnTo>
                    <a:pt x="378" y="140"/>
                  </a:lnTo>
                  <a:lnTo>
                    <a:pt x="379" y="140"/>
                  </a:lnTo>
                  <a:lnTo>
                    <a:pt x="380" y="140"/>
                  </a:lnTo>
                  <a:lnTo>
                    <a:pt x="382" y="139"/>
                  </a:lnTo>
                  <a:lnTo>
                    <a:pt x="383" y="139"/>
                  </a:lnTo>
                  <a:lnTo>
                    <a:pt x="383" y="140"/>
                  </a:lnTo>
                  <a:lnTo>
                    <a:pt x="383" y="141"/>
                  </a:lnTo>
                  <a:lnTo>
                    <a:pt x="382" y="141"/>
                  </a:lnTo>
                  <a:lnTo>
                    <a:pt x="382" y="143"/>
                  </a:lnTo>
                  <a:lnTo>
                    <a:pt x="383" y="144"/>
                  </a:lnTo>
                  <a:lnTo>
                    <a:pt x="384" y="144"/>
                  </a:lnTo>
                  <a:lnTo>
                    <a:pt x="386" y="144"/>
                  </a:lnTo>
                  <a:lnTo>
                    <a:pt x="387" y="144"/>
                  </a:lnTo>
                  <a:lnTo>
                    <a:pt x="388" y="144"/>
                  </a:lnTo>
                  <a:lnTo>
                    <a:pt x="390" y="145"/>
                  </a:lnTo>
                  <a:lnTo>
                    <a:pt x="391" y="145"/>
                  </a:lnTo>
                  <a:lnTo>
                    <a:pt x="392" y="145"/>
                  </a:lnTo>
                  <a:lnTo>
                    <a:pt x="393" y="147"/>
                  </a:lnTo>
                  <a:lnTo>
                    <a:pt x="395" y="147"/>
                  </a:lnTo>
                  <a:lnTo>
                    <a:pt x="397" y="147"/>
                  </a:lnTo>
                  <a:lnTo>
                    <a:pt x="399" y="145"/>
                  </a:lnTo>
                  <a:lnTo>
                    <a:pt x="399" y="147"/>
                  </a:lnTo>
                  <a:lnTo>
                    <a:pt x="400" y="147"/>
                  </a:lnTo>
                  <a:lnTo>
                    <a:pt x="401" y="145"/>
                  </a:lnTo>
                  <a:lnTo>
                    <a:pt x="403" y="145"/>
                  </a:lnTo>
                  <a:lnTo>
                    <a:pt x="403" y="147"/>
                  </a:lnTo>
                  <a:lnTo>
                    <a:pt x="401" y="148"/>
                  </a:lnTo>
                  <a:lnTo>
                    <a:pt x="400" y="148"/>
                  </a:lnTo>
                  <a:lnTo>
                    <a:pt x="400" y="149"/>
                  </a:lnTo>
                  <a:lnTo>
                    <a:pt x="399" y="149"/>
                  </a:lnTo>
                  <a:lnTo>
                    <a:pt x="399" y="151"/>
                  </a:lnTo>
                  <a:lnTo>
                    <a:pt x="397" y="151"/>
                  </a:lnTo>
                  <a:lnTo>
                    <a:pt x="397" y="152"/>
                  </a:lnTo>
                  <a:lnTo>
                    <a:pt x="396" y="153"/>
                  </a:lnTo>
                  <a:lnTo>
                    <a:pt x="396" y="154"/>
                  </a:lnTo>
                  <a:lnTo>
                    <a:pt x="395" y="156"/>
                  </a:lnTo>
                  <a:lnTo>
                    <a:pt x="393" y="158"/>
                  </a:lnTo>
                  <a:lnTo>
                    <a:pt x="393" y="160"/>
                  </a:lnTo>
                  <a:lnTo>
                    <a:pt x="392" y="161"/>
                  </a:lnTo>
                  <a:lnTo>
                    <a:pt x="391" y="162"/>
                  </a:lnTo>
                  <a:lnTo>
                    <a:pt x="391" y="164"/>
                  </a:lnTo>
                  <a:lnTo>
                    <a:pt x="392" y="164"/>
                  </a:lnTo>
                  <a:lnTo>
                    <a:pt x="393" y="164"/>
                  </a:lnTo>
                  <a:lnTo>
                    <a:pt x="395" y="164"/>
                  </a:lnTo>
                  <a:lnTo>
                    <a:pt x="396" y="165"/>
                  </a:lnTo>
                  <a:lnTo>
                    <a:pt x="397" y="165"/>
                  </a:lnTo>
                  <a:lnTo>
                    <a:pt x="399" y="165"/>
                  </a:lnTo>
                  <a:lnTo>
                    <a:pt x="400" y="165"/>
                  </a:lnTo>
                  <a:lnTo>
                    <a:pt x="401" y="165"/>
                  </a:lnTo>
                  <a:lnTo>
                    <a:pt x="403" y="166"/>
                  </a:lnTo>
                  <a:lnTo>
                    <a:pt x="403" y="168"/>
                  </a:lnTo>
                  <a:lnTo>
                    <a:pt x="404" y="168"/>
                  </a:lnTo>
                  <a:lnTo>
                    <a:pt x="404" y="169"/>
                  </a:lnTo>
                  <a:lnTo>
                    <a:pt x="404" y="170"/>
                  </a:lnTo>
                  <a:lnTo>
                    <a:pt x="404" y="171"/>
                  </a:lnTo>
                  <a:lnTo>
                    <a:pt x="405" y="171"/>
                  </a:lnTo>
                  <a:lnTo>
                    <a:pt x="405" y="173"/>
                  </a:lnTo>
                  <a:lnTo>
                    <a:pt x="405" y="174"/>
                  </a:lnTo>
                  <a:lnTo>
                    <a:pt x="407" y="174"/>
                  </a:lnTo>
                  <a:lnTo>
                    <a:pt x="408" y="174"/>
                  </a:lnTo>
                  <a:lnTo>
                    <a:pt x="409" y="175"/>
                  </a:lnTo>
                  <a:lnTo>
                    <a:pt x="410" y="175"/>
                  </a:lnTo>
                  <a:lnTo>
                    <a:pt x="412" y="174"/>
                  </a:lnTo>
                  <a:lnTo>
                    <a:pt x="413" y="174"/>
                  </a:lnTo>
                  <a:lnTo>
                    <a:pt x="414" y="174"/>
                  </a:lnTo>
                  <a:lnTo>
                    <a:pt x="416" y="174"/>
                  </a:lnTo>
                  <a:lnTo>
                    <a:pt x="417" y="174"/>
                  </a:lnTo>
                  <a:lnTo>
                    <a:pt x="418" y="174"/>
                  </a:lnTo>
                  <a:lnTo>
                    <a:pt x="418" y="175"/>
                  </a:lnTo>
                  <a:lnTo>
                    <a:pt x="418" y="177"/>
                  </a:lnTo>
                  <a:lnTo>
                    <a:pt x="417" y="177"/>
                  </a:lnTo>
                  <a:lnTo>
                    <a:pt x="417" y="178"/>
                  </a:lnTo>
                  <a:lnTo>
                    <a:pt x="416" y="178"/>
                  </a:lnTo>
                  <a:lnTo>
                    <a:pt x="416" y="179"/>
                  </a:lnTo>
                  <a:lnTo>
                    <a:pt x="416" y="181"/>
                  </a:lnTo>
                  <a:lnTo>
                    <a:pt x="416" y="182"/>
                  </a:lnTo>
                  <a:lnTo>
                    <a:pt x="417" y="183"/>
                  </a:lnTo>
                  <a:lnTo>
                    <a:pt x="417" y="185"/>
                  </a:lnTo>
                  <a:lnTo>
                    <a:pt x="417" y="186"/>
                  </a:lnTo>
                  <a:lnTo>
                    <a:pt x="417" y="187"/>
                  </a:lnTo>
                  <a:lnTo>
                    <a:pt x="416" y="187"/>
                  </a:lnTo>
                  <a:lnTo>
                    <a:pt x="416" y="188"/>
                  </a:lnTo>
                  <a:lnTo>
                    <a:pt x="414" y="188"/>
                  </a:lnTo>
                  <a:lnTo>
                    <a:pt x="414" y="190"/>
                  </a:lnTo>
                  <a:lnTo>
                    <a:pt x="414" y="191"/>
                  </a:lnTo>
                  <a:lnTo>
                    <a:pt x="413" y="192"/>
                  </a:lnTo>
                  <a:lnTo>
                    <a:pt x="414" y="194"/>
                  </a:lnTo>
                  <a:lnTo>
                    <a:pt x="414" y="195"/>
                  </a:lnTo>
                  <a:lnTo>
                    <a:pt x="414" y="198"/>
                  </a:lnTo>
                  <a:lnTo>
                    <a:pt x="416" y="198"/>
                  </a:lnTo>
                  <a:lnTo>
                    <a:pt x="417" y="199"/>
                  </a:lnTo>
                  <a:lnTo>
                    <a:pt x="418" y="199"/>
                  </a:lnTo>
                  <a:lnTo>
                    <a:pt x="420" y="199"/>
                  </a:lnTo>
                  <a:lnTo>
                    <a:pt x="421" y="199"/>
                  </a:lnTo>
                  <a:lnTo>
                    <a:pt x="422" y="199"/>
                  </a:lnTo>
                  <a:lnTo>
                    <a:pt x="422" y="198"/>
                  </a:lnTo>
                  <a:lnTo>
                    <a:pt x="424" y="196"/>
                  </a:lnTo>
                  <a:lnTo>
                    <a:pt x="425" y="195"/>
                  </a:lnTo>
                  <a:lnTo>
                    <a:pt x="425" y="194"/>
                  </a:lnTo>
                  <a:lnTo>
                    <a:pt x="426" y="194"/>
                  </a:lnTo>
                  <a:lnTo>
                    <a:pt x="426" y="192"/>
                  </a:lnTo>
                  <a:lnTo>
                    <a:pt x="428" y="191"/>
                  </a:lnTo>
                  <a:lnTo>
                    <a:pt x="428" y="188"/>
                  </a:lnTo>
                  <a:lnTo>
                    <a:pt x="429" y="187"/>
                  </a:lnTo>
                  <a:lnTo>
                    <a:pt x="429" y="186"/>
                  </a:lnTo>
                  <a:lnTo>
                    <a:pt x="430" y="186"/>
                  </a:lnTo>
                  <a:lnTo>
                    <a:pt x="431" y="185"/>
                  </a:lnTo>
                  <a:lnTo>
                    <a:pt x="433" y="185"/>
                  </a:lnTo>
                  <a:lnTo>
                    <a:pt x="434" y="185"/>
                  </a:lnTo>
                  <a:lnTo>
                    <a:pt x="435" y="183"/>
                  </a:lnTo>
                  <a:lnTo>
                    <a:pt x="437" y="182"/>
                  </a:lnTo>
                  <a:lnTo>
                    <a:pt x="438" y="181"/>
                  </a:lnTo>
                  <a:lnTo>
                    <a:pt x="439" y="181"/>
                  </a:lnTo>
                  <a:lnTo>
                    <a:pt x="439" y="179"/>
                  </a:lnTo>
                  <a:lnTo>
                    <a:pt x="441" y="179"/>
                  </a:lnTo>
                  <a:lnTo>
                    <a:pt x="442" y="179"/>
                  </a:lnTo>
                  <a:lnTo>
                    <a:pt x="443" y="179"/>
                  </a:lnTo>
                  <a:lnTo>
                    <a:pt x="445" y="179"/>
                  </a:lnTo>
                  <a:lnTo>
                    <a:pt x="446" y="181"/>
                  </a:lnTo>
                  <a:lnTo>
                    <a:pt x="447" y="181"/>
                  </a:lnTo>
                  <a:lnTo>
                    <a:pt x="448" y="181"/>
                  </a:lnTo>
                  <a:lnTo>
                    <a:pt x="450" y="179"/>
                  </a:lnTo>
                  <a:lnTo>
                    <a:pt x="452" y="179"/>
                  </a:lnTo>
                  <a:lnTo>
                    <a:pt x="454" y="179"/>
                  </a:lnTo>
                  <a:lnTo>
                    <a:pt x="455" y="179"/>
                  </a:lnTo>
                  <a:lnTo>
                    <a:pt x="456" y="179"/>
                  </a:lnTo>
                  <a:lnTo>
                    <a:pt x="458" y="179"/>
                  </a:lnTo>
                  <a:lnTo>
                    <a:pt x="459" y="179"/>
                  </a:lnTo>
                  <a:lnTo>
                    <a:pt x="460" y="178"/>
                  </a:lnTo>
                  <a:lnTo>
                    <a:pt x="460" y="177"/>
                  </a:lnTo>
                  <a:lnTo>
                    <a:pt x="462" y="177"/>
                  </a:lnTo>
                  <a:lnTo>
                    <a:pt x="462" y="175"/>
                  </a:lnTo>
                  <a:lnTo>
                    <a:pt x="463" y="175"/>
                  </a:lnTo>
                  <a:lnTo>
                    <a:pt x="464" y="175"/>
                  </a:lnTo>
                  <a:lnTo>
                    <a:pt x="467" y="175"/>
                  </a:lnTo>
                  <a:lnTo>
                    <a:pt x="467" y="174"/>
                  </a:lnTo>
                  <a:lnTo>
                    <a:pt x="468" y="174"/>
                  </a:lnTo>
                  <a:lnTo>
                    <a:pt x="469" y="174"/>
                  </a:lnTo>
                  <a:lnTo>
                    <a:pt x="472" y="174"/>
                  </a:lnTo>
                  <a:lnTo>
                    <a:pt x="473" y="174"/>
                  </a:lnTo>
                  <a:lnTo>
                    <a:pt x="475" y="174"/>
                  </a:lnTo>
                  <a:lnTo>
                    <a:pt x="479" y="174"/>
                  </a:lnTo>
                  <a:lnTo>
                    <a:pt x="479" y="173"/>
                  </a:lnTo>
                  <a:lnTo>
                    <a:pt x="479" y="171"/>
                  </a:lnTo>
                  <a:lnTo>
                    <a:pt x="480" y="170"/>
                  </a:lnTo>
                  <a:lnTo>
                    <a:pt x="481" y="170"/>
                  </a:lnTo>
                  <a:lnTo>
                    <a:pt x="481" y="169"/>
                  </a:lnTo>
                  <a:lnTo>
                    <a:pt x="483" y="169"/>
                  </a:lnTo>
                  <a:lnTo>
                    <a:pt x="484" y="169"/>
                  </a:lnTo>
                  <a:lnTo>
                    <a:pt x="485" y="169"/>
                  </a:lnTo>
                  <a:lnTo>
                    <a:pt x="486" y="169"/>
                  </a:lnTo>
                  <a:lnTo>
                    <a:pt x="488" y="169"/>
                  </a:lnTo>
                  <a:lnTo>
                    <a:pt x="489" y="169"/>
                  </a:lnTo>
                  <a:lnTo>
                    <a:pt x="489" y="168"/>
                  </a:lnTo>
                  <a:lnTo>
                    <a:pt x="489" y="166"/>
                  </a:lnTo>
                  <a:lnTo>
                    <a:pt x="490" y="165"/>
                  </a:lnTo>
                  <a:lnTo>
                    <a:pt x="490" y="164"/>
                  </a:lnTo>
                  <a:lnTo>
                    <a:pt x="492" y="164"/>
                  </a:lnTo>
                  <a:lnTo>
                    <a:pt x="492" y="162"/>
                  </a:lnTo>
                  <a:lnTo>
                    <a:pt x="493" y="162"/>
                  </a:lnTo>
                  <a:lnTo>
                    <a:pt x="493" y="161"/>
                  </a:lnTo>
                  <a:lnTo>
                    <a:pt x="494" y="160"/>
                  </a:lnTo>
                  <a:lnTo>
                    <a:pt x="496" y="160"/>
                  </a:lnTo>
                  <a:lnTo>
                    <a:pt x="496" y="158"/>
                  </a:lnTo>
                  <a:lnTo>
                    <a:pt x="497" y="158"/>
                  </a:lnTo>
                  <a:lnTo>
                    <a:pt x="498" y="157"/>
                  </a:lnTo>
                  <a:lnTo>
                    <a:pt x="500" y="157"/>
                  </a:lnTo>
                  <a:lnTo>
                    <a:pt x="500" y="156"/>
                  </a:lnTo>
                  <a:lnTo>
                    <a:pt x="500" y="154"/>
                  </a:lnTo>
                  <a:lnTo>
                    <a:pt x="501" y="154"/>
                  </a:lnTo>
                  <a:lnTo>
                    <a:pt x="501" y="153"/>
                  </a:lnTo>
                  <a:lnTo>
                    <a:pt x="502" y="153"/>
                  </a:lnTo>
                  <a:lnTo>
                    <a:pt x="502" y="152"/>
                  </a:lnTo>
                  <a:lnTo>
                    <a:pt x="503" y="151"/>
                  </a:lnTo>
                  <a:lnTo>
                    <a:pt x="503" y="149"/>
                  </a:lnTo>
                  <a:lnTo>
                    <a:pt x="505" y="148"/>
                  </a:lnTo>
                  <a:lnTo>
                    <a:pt x="506" y="147"/>
                  </a:lnTo>
                  <a:lnTo>
                    <a:pt x="506" y="145"/>
                  </a:lnTo>
                  <a:lnTo>
                    <a:pt x="507" y="144"/>
                  </a:lnTo>
                  <a:lnTo>
                    <a:pt x="507" y="143"/>
                  </a:lnTo>
                  <a:lnTo>
                    <a:pt x="507" y="141"/>
                  </a:lnTo>
                  <a:lnTo>
                    <a:pt x="509" y="140"/>
                  </a:lnTo>
                  <a:lnTo>
                    <a:pt x="510" y="140"/>
                  </a:lnTo>
                  <a:lnTo>
                    <a:pt x="511" y="139"/>
                  </a:lnTo>
                  <a:lnTo>
                    <a:pt x="511" y="137"/>
                  </a:lnTo>
                  <a:lnTo>
                    <a:pt x="513" y="137"/>
                  </a:lnTo>
                  <a:lnTo>
                    <a:pt x="513" y="136"/>
                  </a:lnTo>
                  <a:lnTo>
                    <a:pt x="513" y="135"/>
                  </a:lnTo>
                  <a:lnTo>
                    <a:pt x="514" y="135"/>
                  </a:lnTo>
                  <a:lnTo>
                    <a:pt x="514" y="133"/>
                  </a:lnTo>
                  <a:lnTo>
                    <a:pt x="515" y="133"/>
                  </a:lnTo>
                  <a:lnTo>
                    <a:pt x="517" y="133"/>
                  </a:lnTo>
                  <a:lnTo>
                    <a:pt x="515" y="132"/>
                  </a:lnTo>
                  <a:lnTo>
                    <a:pt x="517" y="132"/>
                  </a:lnTo>
                  <a:lnTo>
                    <a:pt x="517" y="131"/>
                  </a:lnTo>
                  <a:lnTo>
                    <a:pt x="518" y="131"/>
                  </a:lnTo>
                  <a:lnTo>
                    <a:pt x="519" y="131"/>
                  </a:lnTo>
                  <a:lnTo>
                    <a:pt x="521" y="130"/>
                  </a:lnTo>
                  <a:lnTo>
                    <a:pt x="522" y="130"/>
                  </a:lnTo>
                  <a:lnTo>
                    <a:pt x="523" y="130"/>
                  </a:lnTo>
                  <a:lnTo>
                    <a:pt x="524" y="130"/>
                  </a:lnTo>
                  <a:lnTo>
                    <a:pt x="526" y="130"/>
                  </a:lnTo>
                  <a:lnTo>
                    <a:pt x="527" y="130"/>
                  </a:lnTo>
                  <a:lnTo>
                    <a:pt x="527" y="131"/>
                  </a:lnTo>
                  <a:lnTo>
                    <a:pt x="528" y="131"/>
                  </a:lnTo>
                  <a:lnTo>
                    <a:pt x="530" y="131"/>
                  </a:lnTo>
                  <a:lnTo>
                    <a:pt x="531" y="131"/>
                  </a:lnTo>
                  <a:lnTo>
                    <a:pt x="532" y="131"/>
                  </a:lnTo>
                  <a:lnTo>
                    <a:pt x="532" y="132"/>
                  </a:lnTo>
                  <a:lnTo>
                    <a:pt x="534" y="132"/>
                  </a:lnTo>
                  <a:lnTo>
                    <a:pt x="535" y="133"/>
                  </a:lnTo>
                  <a:lnTo>
                    <a:pt x="536" y="133"/>
                  </a:lnTo>
                  <a:lnTo>
                    <a:pt x="538" y="135"/>
                  </a:lnTo>
                  <a:lnTo>
                    <a:pt x="539" y="135"/>
                  </a:lnTo>
                  <a:lnTo>
                    <a:pt x="540" y="135"/>
                  </a:lnTo>
                  <a:lnTo>
                    <a:pt x="541" y="133"/>
                  </a:lnTo>
                  <a:lnTo>
                    <a:pt x="543" y="133"/>
                  </a:lnTo>
                  <a:lnTo>
                    <a:pt x="544" y="133"/>
                  </a:lnTo>
                  <a:lnTo>
                    <a:pt x="545" y="133"/>
                  </a:lnTo>
                  <a:lnTo>
                    <a:pt x="547" y="133"/>
                  </a:lnTo>
                  <a:lnTo>
                    <a:pt x="545" y="132"/>
                  </a:lnTo>
                  <a:lnTo>
                    <a:pt x="547" y="131"/>
                  </a:lnTo>
                  <a:lnTo>
                    <a:pt x="548" y="130"/>
                  </a:lnTo>
                  <a:lnTo>
                    <a:pt x="548" y="128"/>
                  </a:lnTo>
                  <a:lnTo>
                    <a:pt x="547" y="126"/>
                  </a:lnTo>
                  <a:lnTo>
                    <a:pt x="547" y="124"/>
                  </a:lnTo>
                  <a:lnTo>
                    <a:pt x="545" y="124"/>
                  </a:lnTo>
                  <a:lnTo>
                    <a:pt x="545" y="123"/>
                  </a:lnTo>
                  <a:lnTo>
                    <a:pt x="544" y="122"/>
                  </a:lnTo>
                  <a:lnTo>
                    <a:pt x="541" y="119"/>
                  </a:lnTo>
                  <a:lnTo>
                    <a:pt x="541" y="118"/>
                  </a:lnTo>
                  <a:lnTo>
                    <a:pt x="541" y="116"/>
                  </a:lnTo>
                  <a:lnTo>
                    <a:pt x="541" y="115"/>
                  </a:lnTo>
                  <a:lnTo>
                    <a:pt x="541" y="114"/>
                  </a:lnTo>
                  <a:lnTo>
                    <a:pt x="543" y="111"/>
                  </a:lnTo>
                  <a:lnTo>
                    <a:pt x="543" y="110"/>
                  </a:lnTo>
                  <a:lnTo>
                    <a:pt x="544" y="109"/>
                  </a:lnTo>
                  <a:lnTo>
                    <a:pt x="545" y="106"/>
                  </a:lnTo>
                  <a:lnTo>
                    <a:pt x="547" y="105"/>
                  </a:lnTo>
                  <a:lnTo>
                    <a:pt x="545" y="105"/>
                  </a:lnTo>
                  <a:lnTo>
                    <a:pt x="545" y="103"/>
                  </a:lnTo>
                  <a:lnTo>
                    <a:pt x="547" y="102"/>
                  </a:lnTo>
                  <a:lnTo>
                    <a:pt x="548" y="102"/>
                  </a:lnTo>
                  <a:lnTo>
                    <a:pt x="549" y="102"/>
                  </a:lnTo>
                  <a:lnTo>
                    <a:pt x="549" y="101"/>
                  </a:lnTo>
                  <a:lnTo>
                    <a:pt x="551" y="101"/>
                  </a:lnTo>
                  <a:lnTo>
                    <a:pt x="551" y="99"/>
                  </a:lnTo>
                  <a:lnTo>
                    <a:pt x="552" y="99"/>
                  </a:lnTo>
                  <a:lnTo>
                    <a:pt x="553" y="99"/>
                  </a:lnTo>
                  <a:lnTo>
                    <a:pt x="553" y="98"/>
                  </a:lnTo>
                  <a:lnTo>
                    <a:pt x="555" y="98"/>
                  </a:lnTo>
                  <a:lnTo>
                    <a:pt x="557" y="96"/>
                  </a:lnTo>
                  <a:lnTo>
                    <a:pt x="562" y="88"/>
                  </a:lnTo>
                  <a:lnTo>
                    <a:pt x="564" y="88"/>
                  </a:lnTo>
                  <a:lnTo>
                    <a:pt x="564" y="86"/>
                  </a:lnTo>
                  <a:lnTo>
                    <a:pt x="565" y="86"/>
                  </a:lnTo>
                  <a:lnTo>
                    <a:pt x="565" y="85"/>
                  </a:lnTo>
                  <a:lnTo>
                    <a:pt x="566" y="84"/>
                  </a:lnTo>
                  <a:lnTo>
                    <a:pt x="568" y="84"/>
                  </a:lnTo>
                  <a:lnTo>
                    <a:pt x="562" y="72"/>
                  </a:lnTo>
                  <a:lnTo>
                    <a:pt x="576" y="72"/>
                  </a:lnTo>
                  <a:lnTo>
                    <a:pt x="578" y="77"/>
                  </a:lnTo>
                  <a:lnTo>
                    <a:pt x="579" y="76"/>
                  </a:lnTo>
                  <a:lnTo>
                    <a:pt x="579" y="75"/>
                  </a:lnTo>
                  <a:lnTo>
                    <a:pt x="579" y="73"/>
                  </a:lnTo>
                  <a:lnTo>
                    <a:pt x="581" y="72"/>
                  </a:lnTo>
                  <a:lnTo>
                    <a:pt x="581" y="71"/>
                  </a:lnTo>
                  <a:lnTo>
                    <a:pt x="582" y="69"/>
                  </a:lnTo>
                  <a:lnTo>
                    <a:pt x="582" y="68"/>
                  </a:lnTo>
                  <a:lnTo>
                    <a:pt x="583" y="67"/>
                  </a:lnTo>
                  <a:lnTo>
                    <a:pt x="583" y="65"/>
                  </a:lnTo>
                  <a:lnTo>
                    <a:pt x="583" y="64"/>
                  </a:lnTo>
                  <a:lnTo>
                    <a:pt x="585" y="63"/>
                  </a:lnTo>
                  <a:lnTo>
                    <a:pt x="586" y="61"/>
                  </a:lnTo>
                  <a:lnTo>
                    <a:pt x="585" y="60"/>
                  </a:lnTo>
                  <a:lnTo>
                    <a:pt x="585" y="59"/>
                  </a:lnTo>
                  <a:lnTo>
                    <a:pt x="586" y="58"/>
                  </a:lnTo>
                  <a:lnTo>
                    <a:pt x="587" y="58"/>
                  </a:lnTo>
                  <a:lnTo>
                    <a:pt x="587" y="56"/>
                  </a:lnTo>
                  <a:lnTo>
                    <a:pt x="589" y="56"/>
                  </a:lnTo>
                  <a:lnTo>
                    <a:pt x="589" y="55"/>
                  </a:lnTo>
                  <a:lnTo>
                    <a:pt x="589" y="54"/>
                  </a:lnTo>
                  <a:lnTo>
                    <a:pt x="590" y="50"/>
                  </a:lnTo>
                  <a:lnTo>
                    <a:pt x="591" y="48"/>
                  </a:lnTo>
                  <a:lnTo>
                    <a:pt x="593" y="48"/>
                  </a:lnTo>
                  <a:lnTo>
                    <a:pt x="594" y="48"/>
                  </a:lnTo>
                  <a:lnTo>
                    <a:pt x="594" y="47"/>
                  </a:lnTo>
                  <a:lnTo>
                    <a:pt x="595" y="47"/>
                  </a:lnTo>
                  <a:lnTo>
                    <a:pt x="595" y="46"/>
                  </a:lnTo>
                  <a:lnTo>
                    <a:pt x="596" y="44"/>
                  </a:lnTo>
                  <a:lnTo>
                    <a:pt x="596" y="43"/>
                  </a:lnTo>
                  <a:lnTo>
                    <a:pt x="598" y="43"/>
                  </a:lnTo>
                  <a:lnTo>
                    <a:pt x="599" y="42"/>
                  </a:lnTo>
                  <a:lnTo>
                    <a:pt x="599" y="41"/>
                  </a:lnTo>
                  <a:lnTo>
                    <a:pt x="600" y="39"/>
                  </a:lnTo>
                  <a:lnTo>
                    <a:pt x="600" y="38"/>
                  </a:lnTo>
                  <a:lnTo>
                    <a:pt x="602" y="37"/>
                  </a:lnTo>
                  <a:lnTo>
                    <a:pt x="602" y="33"/>
                  </a:lnTo>
                  <a:lnTo>
                    <a:pt x="600" y="31"/>
                  </a:lnTo>
                  <a:lnTo>
                    <a:pt x="600" y="30"/>
                  </a:lnTo>
                  <a:lnTo>
                    <a:pt x="602" y="30"/>
                  </a:lnTo>
                  <a:lnTo>
                    <a:pt x="603" y="30"/>
                  </a:lnTo>
                  <a:lnTo>
                    <a:pt x="604" y="30"/>
                  </a:lnTo>
                  <a:lnTo>
                    <a:pt x="606" y="30"/>
                  </a:lnTo>
                  <a:lnTo>
                    <a:pt x="606" y="29"/>
                  </a:lnTo>
                  <a:lnTo>
                    <a:pt x="607" y="29"/>
                  </a:lnTo>
                  <a:lnTo>
                    <a:pt x="608" y="27"/>
                  </a:lnTo>
                  <a:lnTo>
                    <a:pt x="608" y="26"/>
                  </a:lnTo>
                  <a:lnTo>
                    <a:pt x="610" y="26"/>
                  </a:lnTo>
                  <a:lnTo>
                    <a:pt x="611" y="25"/>
                  </a:lnTo>
                  <a:lnTo>
                    <a:pt x="612" y="24"/>
                  </a:lnTo>
                  <a:lnTo>
                    <a:pt x="614" y="24"/>
                  </a:lnTo>
                  <a:lnTo>
                    <a:pt x="615" y="22"/>
                  </a:lnTo>
                  <a:lnTo>
                    <a:pt x="616" y="22"/>
                  </a:lnTo>
                  <a:lnTo>
                    <a:pt x="617" y="22"/>
                  </a:lnTo>
                  <a:lnTo>
                    <a:pt x="617" y="21"/>
                  </a:lnTo>
                  <a:lnTo>
                    <a:pt x="619" y="21"/>
                  </a:lnTo>
                  <a:lnTo>
                    <a:pt x="619" y="20"/>
                  </a:lnTo>
                  <a:lnTo>
                    <a:pt x="619" y="18"/>
                  </a:lnTo>
                  <a:lnTo>
                    <a:pt x="620" y="18"/>
                  </a:lnTo>
                  <a:lnTo>
                    <a:pt x="620" y="17"/>
                  </a:lnTo>
                  <a:lnTo>
                    <a:pt x="621" y="17"/>
                  </a:lnTo>
                  <a:lnTo>
                    <a:pt x="621" y="16"/>
                  </a:lnTo>
                  <a:lnTo>
                    <a:pt x="623" y="14"/>
                  </a:lnTo>
                  <a:lnTo>
                    <a:pt x="624" y="14"/>
                  </a:lnTo>
                  <a:lnTo>
                    <a:pt x="625" y="14"/>
                  </a:lnTo>
                  <a:lnTo>
                    <a:pt x="627" y="13"/>
                  </a:lnTo>
                  <a:lnTo>
                    <a:pt x="628" y="13"/>
                  </a:lnTo>
                  <a:lnTo>
                    <a:pt x="629" y="13"/>
                  </a:lnTo>
                  <a:lnTo>
                    <a:pt x="629" y="12"/>
                  </a:lnTo>
                  <a:lnTo>
                    <a:pt x="631" y="12"/>
                  </a:lnTo>
                  <a:lnTo>
                    <a:pt x="632" y="10"/>
                  </a:lnTo>
                  <a:lnTo>
                    <a:pt x="632" y="12"/>
                  </a:lnTo>
                  <a:lnTo>
                    <a:pt x="633" y="12"/>
                  </a:lnTo>
                  <a:lnTo>
                    <a:pt x="634" y="12"/>
                  </a:lnTo>
                  <a:lnTo>
                    <a:pt x="638" y="12"/>
                  </a:lnTo>
                  <a:lnTo>
                    <a:pt x="640" y="13"/>
                  </a:lnTo>
                  <a:lnTo>
                    <a:pt x="641" y="13"/>
                  </a:lnTo>
                  <a:lnTo>
                    <a:pt x="641" y="12"/>
                  </a:lnTo>
                  <a:lnTo>
                    <a:pt x="641" y="10"/>
                  </a:lnTo>
                  <a:lnTo>
                    <a:pt x="642" y="10"/>
                  </a:lnTo>
                  <a:lnTo>
                    <a:pt x="642" y="9"/>
                  </a:lnTo>
                  <a:lnTo>
                    <a:pt x="644" y="9"/>
                  </a:lnTo>
                  <a:lnTo>
                    <a:pt x="645" y="9"/>
                  </a:lnTo>
                  <a:lnTo>
                    <a:pt x="646" y="9"/>
                  </a:lnTo>
                  <a:lnTo>
                    <a:pt x="648" y="9"/>
                  </a:lnTo>
                  <a:lnTo>
                    <a:pt x="649" y="9"/>
                  </a:lnTo>
                  <a:lnTo>
                    <a:pt x="650" y="9"/>
                  </a:lnTo>
                  <a:lnTo>
                    <a:pt x="650" y="8"/>
                  </a:lnTo>
                  <a:lnTo>
                    <a:pt x="650" y="7"/>
                  </a:lnTo>
                  <a:lnTo>
                    <a:pt x="652" y="7"/>
                  </a:lnTo>
                  <a:lnTo>
                    <a:pt x="652" y="5"/>
                  </a:lnTo>
                  <a:lnTo>
                    <a:pt x="653" y="5"/>
                  </a:lnTo>
                  <a:lnTo>
                    <a:pt x="653" y="4"/>
                  </a:lnTo>
                  <a:lnTo>
                    <a:pt x="654" y="4"/>
                  </a:lnTo>
                  <a:lnTo>
                    <a:pt x="655" y="3"/>
                  </a:lnTo>
                  <a:lnTo>
                    <a:pt x="657" y="3"/>
                  </a:lnTo>
                  <a:lnTo>
                    <a:pt x="657" y="4"/>
                  </a:lnTo>
                  <a:lnTo>
                    <a:pt x="657" y="3"/>
                  </a:lnTo>
                  <a:lnTo>
                    <a:pt x="658" y="3"/>
                  </a:lnTo>
                  <a:lnTo>
                    <a:pt x="659" y="3"/>
                  </a:lnTo>
                  <a:lnTo>
                    <a:pt x="659" y="1"/>
                  </a:lnTo>
                  <a:lnTo>
                    <a:pt x="661" y="1"/>
                  </a:lnTo>
                  <a:lnTo>
                    <a:pt x="662" y="1"/>
                  </a:lnTo>
                  <a:lnTo>
                    <a:pt x="663" y="1"/>
                  </a:lnTo>
                  <a:lnTo>
                    <a:pt x="665" y="1"/>
                  </a:lnTo>
                  <a:lnTo>
                    <a:pt x="666" y="1"/>
                  </a:lnTo>
                  <a:lnTo>
                    <a:pt x="667" y="1"/>
                  </a:lnTo>
                  <a:lnTo>
                    <a:pt x="669" y="0"/>
                  </a:lnTo>
                  <a:lnTo>
                    <a:pt x="670" y="0"/>
                  </a:lnTo>
                  <a:lnTo>
                    <a:pt x="671" y="0"/>
                  </a:lnTo>
                  <a:lnTo>
                    <a:pt x="672" y="0"/>
                  </a:lnTo>
                  <a:lnTo>
                    <a:pt x="674" y="0"/>
                  </a:lnTo>
                  <a:lnTo>
                    <a:pt x="674" y="1"/>
                  </a:lnTo>
                  <a:lnTo>
                    <a:pt x="675" y="1"/>
                  </a:lnTo>
                  <a:lnTo>
                    <a:pt x="676" y="1"/>
                  </a:lnTo>
                  <a:lnTo>
                    <a:pt x="675" y="1"/>
                  </a:lnTo>
                  <a:lnTo>
                    <a:pt x="675" y="3"/>
                  </a:lnTo>
                  <a:lnTo>
                    <a:pt x="675" y="4"/>
                  </a:lnTo>
                  <a:lnTo>
                    <a:pt x="675" y="5"/>
                  </a:lnTo>
                  <a:lnTo>
                    <a:pt x="674" y="5"/>
                  </a:lnTo>
                  <a:lnTo>
                    <a:pt x="672" y="5"/>
                  </a:lnTo>
                  <a:lnTo>
                    <a:pt x="671" y="7"/>
                  </a:lnTo>
                  <a:lnTo>
                    <a:pt x="671" y="8"/>
                  </a:lnTo>
                  <a:lnTo>
                    <a:pt x="671" y="9"/>
                  </a:lnTo>
                  <a:lnTo>
                    <a:pt x="672" y="10"/>
                  </a:lnTo>
                  <a:lnTo>
                    <a:pt x="672" y="12"/>
                  </a:lnTo>
                  <a:lnTo>
                    <a:pt x="674" y="12"/>
                  </a:lnTo>
                  <a:lnTo>
                    <a:pt x="674" y="13"/>
                  </a:lnTo>
                  <a:lnTo>
                    <a:pt x="674" y="14"/>
                  </a:lnTo>
                  <a:lnTo>
                    <a:pt x="674" y="16"/>
                  </a:lnTo>
                  <a:lnTo>
                    <a:pt x="674" y="17"/>
                  </a:lnTo>
                  <a:lnTo>
                    <a:pt x="672" y="17"/>
                  </a:lnTo>
                  <a:lnTo>
                    <a:pt x="672" y="18"/>
                  </a:lnTo>
                  <a:lnTo>
                    <a:pt x="672" y="20"/>
                  </a:lnTo>
                  <a:lnTo>
                    <a:pt x="674" y="21"/>
                  </a:lnTo>
                  <a:lnTo>
                    <a:pt x="674" y="22"/>
                  </a:lnTo>
                  <a:lnTo>
                    <a:pt x="674" y="24"/>
                  </a:lnTo>
                  <a:lnTo>
                    <a:pt x="674" y="25"/>
                  </a:lnTo>
                  <a:lnTo>
                    <a:pt x="672" y="26"/>
                  </a:lnTo>
                  <a:lnTo>
                    <a:pt x="674" y="27"/>
                  </a:lnTo>
                  <a:lnTo>
                    <a:pt x="675" y="29"/>
                  </a:lnTo>
                  <a:lnTo>
                    <a:pt x="676" y="29"/>
                  </a:lnTo>
                  <a:lnTo>
                    <a:pt x="678" y="29"/>
                  </a:lnTo>
                  <a:lnTo>
                    <a:pt x="678" y="30"/>
                  </a:lnTo>
                  <a:lnTo>
                    <a:pt x="679" y="30"/>
                  </a:lnTo>
                  <a:lnTo>
                    <a:pt x="680" y="30"/>
                  </a:lnTo>
                  <a:lnTo>
                    <a:pt x="682" y="31"/>
                  </a:lnTo>
                  <a:lnTo>
                    <a:pt x="682" y="33"/>
                  </a:lnTo>
                  <a:lnTo>
                    <a:pt x="682" y="34"/>
                  </a:lnTo>
                  <a:lnTo>
                    <a:pt x="682" y="35"/>
                  </a:lnTo>
                  <a:lnTo>
                    <a:pt x="683" y="35"/>
                  </a:lnTo>
                  <a:lnTo>
                    <a:pt x="683" y="37"/>
                  </a:lnTo>
                  <a:lnTo>
                    <a:pt x="684" y="37"/>
                  </a:lnTo>
                  <a:lnTo>
                    <a:pt x="684" y="38"/>
                  </a:lnTo>
                  <a:lnTo>
                    <a:pt x="684" y="39"/>
                  </a:lnTo>
                  <a:lnTo>
                    <a:pt x="684" y="41"/>
                  </a:lnTo>
                  <a:lnTo>
                    <a:pt x="684" y="42"/>
                  </a:lnTo>
                  <a:lnTo>
                    <a:pt x="686" y="42"/>
                  </a:lnTo>
                  <a:lnTo>
                    <a:pt x="684" y="42"/>
                  </a:lnTo>
                  <a:lnTo>
                    <a:pt x="684" y="43"/>
                  </a:lnTo>
                  <a:lnTo>
                    <a:pt x="684" y="46"/>
                  </a:lnTo>
                  <a:lnTo>
                    <a:pt x="684" y="47"/>
                  </a:lnTo>
                  <a:lnTo>
                    <a:pt x="684" y="48"/>
                  </a:lnTo>
                  <a:lnTo>
                    <a:pt x="686" y="50"/>
                  </a:lnTo>
                  <a:lnTo>
                    <a:pt x="686" y="51"/>
                  </a:lnTo>
                  <a:lnTo>
                    <a:pt x="687" y="52"/>
                  </a:lnTo>
                  <a:lnTo>
                    <a:pt x="688" y="52"/>
                  </a:lnTo>
                  <a:lnTo>
                    <a:pt x="690" y="52"/>
                  </a:lnTo>
                  <a:lnTo>
                    <a:pt x="690" y="54"/>
                  </a:lnTo>
                  <a:lnTo>
                    <a:pt x="691" y="54"/>
                  </a:lnTo>
                  <a:lnTo>
                    <a:pt x="692" y="55"/>
                  </a:lnTo>
                  <a:lnTo>
                    <a:pt x="693" y="55"/>
                  </a:lnTo>
                  <a:lnTo>
                    <a:pt x="693" y="56"/>
                  </a:lnTo>
                  <a:lnTo>
                    <a:pt x="695" y="56"/>
                  </a:lnTo>
                  <a:lnTo>
                    <a:pt x="695" y="58"/>
                  </a:lnTo>
                  <a:lnTo>
                    <a:pt x="696" y="58"/>
                  </a:lnTo>
                  <a:lnTo>
                    <a:pt x="697" y="58"/>
                  </a:lnTo>
                  <a:lnTo>
                    <a:pt x="697" y="59"/>
                  </a:lnTo>
                  <a:lnTo>
                    <a:pt x="699" y="59"/>
                  </a:lnTo>
                  <a:lnTo>
                    <a:pt x="699" y="60"/>
                  </a:lnTo>
                  <a:lnTo>
                    <a:pt x="701" y="63"/>
                  </a:lnTo>
                  <a:lnTo>
                    <a:pt x="703" y="63"/>
                  </a:lnTo>
                  <a:lnTo>
                    <a:pt x="704" y="63"/>
                  </a:lnTo>
                  <a:lnTo>
                    <a:pt x="704" y="61"/>
                  </a:lnTo>
                  <a:lnTo>
                    <a:pt x="705" y="61"/>
                  </a:lnTo>
                  <a:lnTo>
                    <a:pt x="707" y="61"/>
                  </a:lnTo>
                  <a:lnTo>
                    <a:pt x="707" y="60"/>
                  </a:lnTo>
                  <a:lnTo>
                    <a:pt x="708" y="60"/>
                  </a:lnTo>
                  <a:lnTo>
                    <a:pt x="708" y="59"/>
                  </a:lnTo>
                  <a:lnTo>
                    <a:pt x="709" y="59"/>
                  </a:lnTo>
                  <a:lnTo>
                    <a:pt x="709" y="58"/>
                  </a:lnTo>
                  <a:lnTo>
                    <a:pt x="710" y="58"/>
                  </a:lnTo>
                  <a:lnTo>
                    <a:pt x="712" y="58"/>
                  </a:lnTo>
                  <a:lnTo>
                    <a:pt x="713" y="58"/>
                  </a:lnTo>
                  <a:lnTo>
                    <a:pt x="714" y="56"/>
                  </a:lnTo>
                  <a:lnTo>
                    <a:pt x="716" y="56"/>
                  </a:lnTo>
                  <a:lnTo>
                    <a:pt x="716" y="55"/>
                  </a:lnTo>
                  <a:lnTo>
                    <a:pt x="717" y="55"/>
                  </a:lnTo>
                  <a:lnTo>
                    <a:pt x="717" y="56"/>
                  </a:lnTo>
                  <a:lnTo>
                    <a:pt x="718" y="56"/>
                  </a:lnTo>
                  <a:lnTo>
                    <a:pt x="720" y="56"/>
                  </a:lnTo>
                  <a:lnTo>
                    <a:pt x="720" y="58"/>
                  </a:lnTo>
                  <a:lnTo>
                    <a:pt x="720" y="59"/>
                  </a:lnTo>
                  <a:lnTo>
                    <a:pt x="720" y="60"/>
                  </a:lnTo>
                  <a:lnTo>
                    <a:pt x="720" y="61"/>
                  </a:lnTo>
                  <a:lnTo>
                    <a:pt x="720" y="63"/>
                  </a:lnTo>
                  <a:lnTo>
                    <a:pt x="720" y="64"/>
                  </a:lnTo>
                  <a:lnTo>
                    <a:pt x="720" y="65"/>
                  </a:lnTo>
                  <a:lnTo>
                    <a:pt x="720" y="67"/>
                  </a:lnTo>
                  <a:lnTo>
                    <a:pt x="720" y="68"/>
                  </a:lnTo>
                  <a:lnTo>
                    <a:pt x="721" y="68"/>
                  </a:lnTo>
                  <a:lnTo>
                    <a:pt x="720" y="69"/>
                  </a:lnTo>
                  <a:lnTo>
                    <a:pt x="721" y="69"/>
                  </a:lnTo>
                  <a:lnTo>
                    <a:pt x="720" y="71"/>
                  </a:lnTo>
                  <a:lnTo>
                    <a:pt x="720" y="72"/>
                  </a:lnTo>
                  <a:lnTo>
                    <a:pt x="721" y="72"/>
                  </a:lnTo>
                  <a:lnTo>
                    <a:pt x="721" y="73"/>
                  </a:lnTo>
                  <a:lnTo>
                    <a:pt x="722" y="73"/>
                  </a:lnTo>
                  <a:lnTo>
                    <a:pt x="724" y="73"/>
                  </a:lnTo>
                  <a:lnTo>
                    <a:pt x="724" y="75"/>
                  </a:lnTo>
                  <a:lnTo>
                    <a:pt x="725" y="75"/>
                  </a:lnTo>
                  <a:lnTo>
                    <a:pt x="725" y="76"/>
                  </a:lnTo>
                  <a:lnTo>
                    <a:pt x="726" y="76"/>
                  </a:lnTo>
                  <a:lnTo>
                    <a:pt x="727" y="76"/>
                  </a:lnTo>
                  <a:lnTo>
                    <a:pt x="727" y="77"/>
                  </a:lnTo>
                  <a:lnTo>
                    <a:pt x="729" y="77"/>
                  </a:lnTo>
                  <a:lnTo>
                    <a:pt x="730" y="77"/>
                  </a:lnTo>
                  <a:lnTo>
                    <a:pt x="731" y="77"/>
                  </a:lnTo>
                  <a:lnTo>
                    <a:pt x="733" y="77"/>
                  </a:lnTo>
                  <a:lnTo>
                    <a:pt x="733" y="76"/>
                  </a:lnTo>
                  <a:lnTo>
                    <a:pt x="733" y="77"/>
                  </a:lnTo>
                  <a:lnTo>
                    <a:pt x="734" y="77"/>
                  </a:lnTo>
                  <a:lnTo>
                    <a:pt x="735" y="77"/>
                  </a:lnTo>
                  <a:lnTo>
                    <a:pt x="737" y="77"/>
                  </a:lnTo>
                  <a:lnTo>
                    <a:pt x="738" y="76"/>
                  </a:lnTo>
                  <a:lnTo>
                    <a:pt x="739" y="76"/>
                  </a:lnTo>
                  <a:lnTo>
                    <a:pt x="739" y="77"/>
                  </a:lnTo>
                  <a:lnTo>
                    <a:pt x="741" y="77"/>
                  </a:lnTo>
                  <a:lnTo>
                    <a:pt x="742" y="79"/>
                  </a:lnTo>
                  <a:lnTo>
                    <a:pt x="743" y="79"/>
                  </a:lnTo>
                  <a:lnTo>
                    <a:pt x="745" y="80"/>
                  </a:lnTo>
                  <a:lnTo>
                    <a:pt x="745" y="81"/>
                  </a:lnTo>
                  <a:lnTo>
                    <a:pt x="746" y="81"/>
                  </a:lnTo>
                  <a:lnTo>
                    <a:pt x="747" y="82"/>
                  </a:lnTo>
                  <a:lnTo>
                    <a:pt x="748" y="82"/>
                  </a:lnTo>
                  <a:lnTo>
                    <a:pt x="750" y="82"/>
                  </a:lnTo>
                  <a:lnTo>
                    <a:pt x="751" y="82"/>
                  </a:lnTo>
                  <a:lnTo>
                    <a:pt x="751" y="84"/>
                  </a:lnTo>
                  <a:lnTo>
                    <a:pt x="751" y="85"/>
                  </a:lnTo>
                  <a:lnTo>
                    <a:pt x="752" y="84"/>
                  </a:lnTo>
                  <a:lnTo>
                    <a:pt x="754" y="84"/>
                  </a:lnTo>
                  <a:lnTo>
                    <a:pt x="754" y="85"/>
                  </a:lnTo>
                  <a:lnTo>
                    <a:pt x="755" y="84"/>
                  </a:lnTo>
                  <a:lnTo>
                    <a:pt x="755" y="85"/>
                  </a:lnTo>
                  <a:lnTo>
                    <a:pt x="756" y="85"/>
                  </a:lnTo>
                  <a:lnTo>
                    <a:pt x="758" y="85"/>
                  </a:lnTo>
                  <a:lnTo>
                    <a:pt x="759" y="85"/>
                  </a:lnTo>
                  <a:lnTo>
                    <a:pt x="760" y="85"/>
                  </a:lnTo>
                  <a:lnTo>
                    <a:pt x="762" y="85"/>
                  </a:lnTo>
                  <a:lnTo>
                    <a:pt x="763" y="85"/>
                  </a:lnTo>
                  <a:lnTo>
                    <a:pt x="764" y="85"/>
                  </a:lnTo>
                  <a:lnTo>
                    <a:pt x="765" y="85"/>
                  </a:lnTo>
                  <a:lnTo>
                    <a:pt x="765" y="86"/>
                  </a:lnTo>
                  <a:lnTo>
                    <a:pt x="765" y="88"/>
                  </a:lnTo>
                  <a:lnTo>
                    <a:pt x="767" y="88"/>
                  </a:lnTo>
                  <a:lnTo>
                    <a:pt x="767" y="89"/>
                  </a:lnTo>
                  <a:lnTo>
                    <a:pt x="767" y="92"/>
                  </a:lnTo>
                  <a:lnTo>
                    <a:pt x="768" y="92"/>
                  </a:lnTo>
                  <a:lnTo>
                    <a:pt x="771" y="92"/>
                  </a:lnTo>
                  <a:lnTo>
                    <a:pt x="772" y="92"/>
                  </a:lnTo>
                  <a:lnTo>
                    <a:pt x="773" y="90"/>
                  </a:lnTo>
                  <a:lnTo>
                    <a:pt x="775" y="90"/>
                  </a:lnTo>
                  <a:lnTo>
                    <a:pt x="775" y="89"/>
                  </a:lnTo>
                  <a:lnTo>
                    <a:pt x="776" y="89"/>
                  </a:lnTo>
                  <a:lnTo>
                    <a:pt x="777" y="90"/>
                  </a:lnTo>
                  <a:lnTo>
                    <a:pt x="779" y="90"/>
                  </a:lnTo>
                  <a:lnTo>
                    <a:pt x="780" y="90"/>
                  </a:lnTo>
                  <a:lnTo>
                    <a:pt x="781" y="90"/>
                  </a:lnTo>
                  <a:lnTo>
                    <a:pt x="783" y="89"/>
                  </a:lnTo>
                  <a:lnTo>
                    <a:pt x="784" y="88"/>
                  </a:lnTo>
                  <a:lnTo>
                    <a:pt x="784" y="86"/>
                  </a:lnTo>
                  <a:lnTo>
                    <a:pt x="785" y="88"/>
                  </a:lnTo>
                  <a:lnTo>
                    <a:pt x="786" y="88"/>
                  </a:lnTo>
                  <a:lnTo>
                    <a:pt x="786" y="89"/>
                  </a:lnTo>
                  <a:lnTo>
                    <a:pt x="786" y="90"/>
                  </a:lnTo>
                  <a:lnTo>
                    <a:pt x="788" y="90"/>
                  </a:lnTo>
                  <a:lnTo>
                    <a:pt x="788" y="89"/>
                  </a:lnTo>
                  <a:lnTo>
                    <a:pt x="788" y="90"/>
                  </a:lnTo>
                  <a:lnTo>
                    <a:pt x="789" y="90"/>
                  </a:lnTo>
                  <a:lnTo>
                    <a:pt x="789" y="89"/>
                  </a:lnTo>
                  <a:lnTo>
                    <a:pt x="790" y="90"/>
                  </a:lnTo>
                  <a:lnTo>
                    <a:pt x="792" y="89"/>
                  </a:lnTo>
                  <a:lnTo>
                    <a:pt x="792" y="90"/>
                  </a:lnTo>
                  <a:lnTo>
                    <a:pt x="793" y="90"/>
                  </a:lnTo>
                  <a:lnTo>
                    <a:pt x="793" y="92"/>
                  </a:lnTo>
                  <a:lnTo>
                    <a:pt x="794" y="93"/>
                  </a:lnTo>
                  <a:lnTo>
                    <a:pt x="794" y="94"/>
                  </a:lnTo>
                  <a:lnTo>
                    <a:pt x="796" y="94"/>
                  </a:lnTo>
                  <a:lnTo>
                    <a:pt x="797" y="94"/>
                  </a:lnTo>
                  <a:lnTo>
                    <a:pt x="797" y="93"/>
                  </a:lnTo>
                  <a:lnTo>
                    <a:pt x="798" y="93"/>
                  </a:lnTo>
                  <a:lnTo>
                    <a:pt x="800" y="93"/>
                  </a:lnTo>
                  <a:lnTo>
                    <a:pt x="800" y="92"/>
                  </a:lnTo>
                  <a:lnTo>
                    <a:pt x="801" y="90"/>
                  </a:lnTo>
                  <a:lnTo>
                    <a:pt x="801" y="89"/>
                  </a:lnTo>
                  <a:lnTo>
                    <a:pt x="802" y="89"/>
                  </a:lnTo>
                  <a:lnTo>
                    <a:pt x="802" y="88"/>
                  </a:lnTo>
                  <a:lnTo>
                    <a:pt x="803" y="88"/>
                  </a:lnTo>
                  <a:lnTo>
                    <a:pt x="803" y="86"/>
                  </a:lnTo>
                  <a:lnTo>
                    <a:pt x="805" y="86"/>
                  </a:lnTo>
                  <a:lnTo>
                    <a:pt x="805" y="85"/>
                  </a:lnTo>
                  <a:lnTo>
                    <a:pt x="806" y="85"/>
                  </a:lnTo>
                  <a:lnTo>
                    <a:pt x="806" y="84"/>
                  </a:lnTo>
                  <a:lnTo>
                    <a:pt x="807" y="84"/>
                  </a:lnTo>
                  <a:lnTo>
                    <a:pt x="807" y="82"/>
                  </a:lnTo>
                  <a:lnTo>
                    <a:pt x="809" y="82"/>
                  </a:lnTo>
                  <a:lnTo>
                    <a:pt x="809" y="81"/>
                  </a:lnTo>
                  <a:lnTo>
                    <a:pt x="810" y="81"/>
                  </a:lnTo>
                  <a:lnTo>
                    <a:pt x="811" y="80"/>
                  </a:lnTo>
                  <a:lnTo>
                    <a:pt x="813" y="81"/>
                  </a:lnTo>
                  <a:lnTo>
                    <a:pt x="814" y="81"/>
                  </a:lnTo>
                  <a:lnTo>
                    <a:pt x="815" y="81"/>
                  </a:lnTo>
                  <a:lnTo>
                    <a:pt x="817" y="81"/>
                  </a:lnTo>
                  <a:lnTo>
                    <a:pt x="817" y="80"/>
                  </a:lnTo>
                  <a:lnTo>
                    <a:pt x="817" y="79"/>
                  </a:lnTo>
                  <a:lnTo>
                    <a:pt x="817" y="77"/>
                  </a:lnTo>
                  <a:lnTo>
                    <a:pt x="818" y="77"/>
                  </a:lnTo>
                  <a:lnTo>
                    <a:pt x="819" y="76"/>
                  </a:lnTo>
                  <a:lnTo>
                    <a:pt x="818" y="75"/>
                  </a:lnTo>
                  <a:lnTo>
                    <a:pt x="818" y="73"/>
                  </a:lnTo>
                  <a:lnTo>
                    <a:pt x="818" y="72"/>
                  </a:lnTo>
                  <a:lnTo>
                    <a:pt x="819" y="72"/>
                  </a:lnTo>
                  <a:lnTo>
                    <a:pt x="819" y="71"/>
                  </a:lnTo>
                  <a:lnTo>
                    <a:pt x="820" y="71"/>
                  </a:lnTo>
                  <a:lnTo>
                    <a:pt x="822" y="71"/>
                  </a:lnTo>
                  <a:lnTo>
                    <a:pt x="823" y="71"/>
                  </a:lnTo>
                  <a:lnTo>
                    <a:pt x="823" y="69"/>
                  </a:lnTo>
                  <a:lnTo>
                    <a:pt x="824" y="69"/>
                  </a:lnTo>
                  <a:lnTo>
                    <a:pt x="826" y="69"/>
                  </a:lnTo>
                  <a:lnTo>
                    <a:pt x="826" y="68"/>
                  </a:lnTo>
                  <a:lnTo>
                    <a:pt x="827" y="68"/>
                  </a:lnTo>
                  <a:lnTo>
                    <a:pt x="828" y="67"/>
                  </a:lnTo>
                  <a:lnTo>
                    <a:pt x="828" y="65"/>
                  </a:lnTo>
                  <a:lnTo>
                    <a:pt x="830" y="65"/>
                  </a:lnTo>
                  <a:lnTo>
                    <a:pt x="830" y="64"/>
                  </a:lnTo>
                  <a:lnTo>
                    <a:pt x="831" y="65"/>
                  </a:lnTo>
                  <a:lnTo>
                    <a:pt x="831" y="64"/>
                  </a:lnTo>
                  <a:lnTo>
                    <a:pt x="832" y="63"/>
                  </a:lnTo>
                  <a:lnTo>
                    <a:pt x="832" y="61"/>
                  </a:lnTo>
                  <a:lnTo>
                    <a:pt x="831" y="61"/>
                  </a:lnTo>
                  <a:lnTo>
                    <a:pt x="832" y="60"/>
                  </a:lnTo>
                  <a:lnTo>
                    <a:pt x="832" y="59"/>
                  </a:lnTo>
                  <a:lnTo>
                    <a:pt x="834" y="59"/>
                  </a:lnTo>
                  <a:lnTo>
                    <a:pt x="832" y="59"/>
                  </a:lnTo>
                  <a:lnTo>
                    <a:pt x="834" y="59"/>
                  </a:lnTo>
                  <a:lnTo>
                    <a:pt x="834" y="58"/>
                  </a:lnTo>
                  <a:lnTo>
                    <a:pt x="835" y="58"/>
                  </a:lnTo>
                  <a:lnTo>
                    <a:pt x="836" y="58"/>
                  </a:lnTo>
                  <a:lnTo>
                    <a:pt x="838" y="58"/>
                  </a:lnTo>
                  <a:lnTo>
                    <a:pt x="839" y="56"/>
                  </a:lnTo>
                  <a:lnTo>
                    <a:pt x="840" y="56"/>
                  </a:lnTo>
                  <a:lnTo>
                    <a:pt x="840" y="55"/>
                  </a:lnTo>
                  <a:lnTo>
                    <a:pt x="841" y="55"/>
                  </a:lnTo>
                  <a:lnTo>
                    <a:pt x="841" y="54"/>
                  </a:lnTo>
                  <a:lnTo>
                    <a:pt x="841" y="55"/>
                  </a:lnTo>
                  <a:lnTo>
                    <a:pt x="841" y="54"/>
                  </a:lnTo>
                  <a:lnTo>
                    <a:pt x="843" y="54"/>
                  </a:lnTo>
                  <a:lnTo>
                    <a:pt x="844" y="54"/>
                  </a:lnTo>
                  <a:lnTo>
                    <a:pt x="845" y="54"/>
                  </a:lnTo>
                  <a:lnTo>
                    <a:pt x="847" y="54"/>
                  </a:lnTo>
                  <a:lnTo>
                    <a:pt x="848" y="54"/>
                  </a:lnTo>
                  <a:lnTo>
                    <a:pt x="848" y="55"/>
                  </a:lnTo>
                  <a:lnTo>
                    <a:pt x="848" y="54"/>
                  </a:lnTo>
                  <a:lnTo>
                    <a:pt x="849" y="54"/>
                  </a:lnTo>
                  <a:lnTo>
                    <a:pt x="849" y="52"/>
                  </a:lnTo>
                  <a:lnTo>
                    <a:pt x="851" y="52"/>
                  </a:lnTo>
                  <a:lnTo>
                    <a:pt x="851" y="54"/>
                  </a:lnTo>
                  <a:lnTo>
                    <a:pt x="852" y="54"/>
                  </a:lnTo>
                  <a:lnTo>
                    <a:pt x="852" y="55"/>
                  </a:lnTo>
                  <a:lnTo>
                    <a:pt x="853" y="55"/>
                  </a:lnTo>
                  <a:lnTo>
                    <a:pt x="855" y="55"/>
                  </a:lnTo>
                  <a:lnTo>
                    <a:pt x="853" y="55"/>
                  </a:lnTo>
                  <a:lnTo>
                    <a:pt x="855" y="56"/>
                  </a:lnTo>
                  <a:lnTo>
                    <a:pt x="856" y="56"/>
                  </a:lnTo>
                  <a:lnTo>
                    <a:pt x="857" y="56"/>
                  </a:lnTo>
                  <a:lnTo>
                    <a:pt x="858" y="56"/>
                  </a:lnTo>
                  <a:lnTo>
                    <a:pt x="860" y="56"/>
                  </a:lnTo>
                  <a:lnTo>
                    <a:pt x="861" y="56"/>
                  </a:lnTo>
                  <a:lnTo>
                    <a:pt x="862" y="56"/>
                  </a:lnTo>
                  <a:lnTo>
                    <a:pt x="864" y="56"/>
                  </a:lnTo>
                  <a:lnTo>
                    <a:pt x="864" y="55"/>
                  </a:lnTo>
                  <a:lnTo>
                    <a:pt x="864" y="54"/>
                  </a:lnTo>
                  <a:lnTo>
                    <a:pt x="865" y="54"/>
                  </a:lnTo>
                  <a:lnTo>
                    <a:pt x="866" y="54"/>
                  </a:lnTo>
                  <a:lnTo>
                    <a:pt x="868" y="54"/>
                  </a:lnTo>
                  <a:lnTo>
                    <a:pt x="868" y="52"/>
                  </a:lnTo>
                  <a:lnTo>
                    <a:pt x="868" y="54"/>
                  </a:lnTo>
                  <a:lnTo>
                    <a:pt x="869" y="54"/>
                  </a:lnTo>
                  <a:lnTo>
                    <a:pt x="870" y="54"/>
                  </a:lnTo>
                  <a:lnTo>
                    <a:pt x="870" y="55"/>
                  </a:lnTo>
                  <a:lnTo>
                    <a:pt x="870" y="56"/>
                  </a:lnTo>
                  <a:lnTo>
                    <a:pt x="872" y="56"/>
                  </a:lnTo>
                  <a:lnTo>
                    <a:pt x="873" y="56"/>
                  </a:lnTo>
                  <a:lnTo>
                    <a:pt x="873" y="58"/>
                  </a:lnTo>
                  <a:lnTo>
                    <a:pt x="872" y="58"/>
                  </a:lnTo>
                  <a:lnTo>
                    <a:pt x="873" y="59"/>
                  </a:lnTo>
                  <a:lnTo>
                    <a:pt x="872" y="59"/>
                  </a:lnTo>
                  <a:lnTo>
                    <a:pt x="873" y="59"/>
                  </a:lnTo>
                  <a:lnTo>
                    <a:pt x="873" y="60"/>
                  </a:lnTo>
                  <a:lnTo>
                    <a:pt x="874" y="60"/>
                  </a:lnTo>
                  <a:lnTo>
                    <a:pt x="874" y="61"/>
                  </a:lnTo>
                  <a:lnTo>
                    <a:pt x="876" y="61"/>
                  </a:lnTo>
                  <a:lnTo>
                    <a:pt x="874" y="61"/>
                  </a:lnTo>
                  <a:lnTo>
                    <a:pt x="876" y="61"/>
                  </a:lnTo>
                  <a:lnTo>
                    <a:pt x="877" y="61"/>
                  </a:lnTo>
                  <a:lnTo>
                    <a:pt x="878" y="63"/>
                  </a:lnTo>
                  <a:lnTo>
                    <a:pt x="878" y="61"/>
                  </a:lnTo>
                  <a:lnTo>
                    <a:pt x="879" y="61"/>
                  </a:lnTo>
                  <a:lnTo>
                    <a:pt x="879" y="60"/>
                  </a:lnTo>
                  <a:lnTo>
                    <a:pt x="879" y="61"/>
                  </a:lnTo>
                  <a:lnTo>
                    <a:pt x="879" y="60"/>
                  </a:lnTo>
                  <a:lnTo>
                    <a:pt x="879" y="61"/>
                  </a:lnTo>
                  <a:lnTo>
                    <a:pt x="881" y="61"/>
                  </a:lnTo>
                  <a:lnTo>
                    <a:pt x="881" y="60"/>
                  </a:lnTo>
                  <a:lnTo>
                    <a:pt x="881" y="61"/>
                  </a:lnTo>
                  <a:lnTo>
                    <a:pt x="881" y="60"/>
                  </a:lnTo>
                  <a:lnTo>
                    <a:pt x="882" y="60"/>
                  </a:lnTo>
                  <a:lnTo>
                    <a:pt x="882" y="59"/>
                  </a:lnTo>
                  <a:lnTo>
                    <a:pt x="883" y="59"/>
                  </a:lnTo>
                  <a:lnTo>
                    <a:pt x="883" y="60"/>
                  </a:lnTo>
                  <a:lnTo>
                    <a:pt x="885" y="60"/>
                  </a:lnTo>
                  <a:lnTo>
                    <a:pt x="885" y="59"/>
                  </a:lnTo>
                  <a:lnTo>
                    <a:pt x="885" y="60"/>
                  </a:lnTo>
                  <a:lnTo>
                    <a:pt x="886" y="60"/>
                  </a:lnTo>
                  <a:lnTo>
                    <a:pt x="886" y="59"/>
                  </a:lnTo>
                  <a:lnTo>
                    <a:pt x="886" y="60"/>
                  </a:lnTo>
                  <a:lnTo>
                    <a:pt x="887" y="60"/>
                  </a:lnTo>
                  <a:lnTo>
                    <a:pt x="887" y="61"/>
                  </a:lnTo>
                  <a:lnTo>
                    <a:pt x="889" y="61"/>
                  </a:lnTo>
                  <a:lnTo>
                    <a:pt x="889" y="63"/>
                  </a:lnTo>
                  <a:lnTo>
                    <a:pt x="890" y="63"/>
                  </a:lnTo>
                  <a:lnTo>
                    <a:pt x="890" y="61"/>
                  </a:lnTo>
                  <a:lnTo>
                    <a:pt x="890" y="63"/>
                  </a:lnTo>
                  <a:lnTo>
                    <a:pt x="891" y="63"/>
                  </a:lnTo>
                  <a:lnTo>
                    <a:pt x="893" y="63"/>
                  </a:lnTo>
                  <a:lnTo>
                    <a:pt x="893" y="64"/>
                  </a:lnTo>
                  <a:lnTo>
                    <a:pt x="894" y="64"/>
                  </a:lnTo>
                  <a:lnTo>
                    <a:pt x="895" y="64"/>
                  </a:lnTo>
                  <a:lnTo>
                    <a:pt x="895" y="65"/>
                  </a:lnTo>
                  <a:lnTo>
                    <a:pt x="896" y="65"/>
                  </a:lnTo>
                  <a:lnTo>
                    <a:pt x="896" y="67"/>
                  </a:lnTo>
                  <a:lnTo>
                    <a:pt x="896" y="68"/>
                  </a:lnTo>
                  <a:lnTo>
                    <a:pt x="898" y="68"/>
                  </a:lnTo>
                  <a:lnTo>
                    <a:pt x="898" y="69"/>
                  </a:lnTo>
                  <a:lnTo>
                    <a:pt x="898" y="71"/>
                  </a:lnTo>
                  <a:lnTo>
                    <a:pt x="898" y="69"/>
                  </a:lnTo>
                  <a:lnTo>
                    <a:pt x="899" y="68"/>
                  </a:lnTo>
                  <a:lnTo>
                    <a:pt x="899" y="69"/>
                  </a:lnTo>
                  <a:lnTo>
                    <a:pt x="900" y="69"/>
                  </a:lnTo>
                  <a:lnTo>
                    <a:pt x="899" y="69"/>
                  </a:lnTo>
                  <a:lnTo>
                    <a:pt x="899" y="71"/>
                  </a:lnTo>
                  <a:lnTo>
                    <a:pt x="900" y="71"/>
                  </a:lnTo>
                  <a:lnTo>
                    <a:pt x="900" y="69"/>
                  </a:lnTo>
                  <a:lnTo>
                    <a:pt x="900" y="71"/>
                  </a:lnTo>
                  <a:lnTo>
                    <a:pt x="902" y="71"/>
                  </a:lnTo>
                  <a:lnTo>
                    <a:pt x="903" y="71"/>
                  </a:lnTo>
                  <a:lnTo>
                    <a:pt x="904" y="71"/>
                  </a:lnTo>
                  <a:lnTo>
                    <a:pt x="906" y="71"/>
                  </a:lnTo>
                  <a:lnTo>
                    <a:pt x="907" y="71"/>
                  </a:lnTo>
                  <a:lnTo>
                    <a:pt x="908" y="71"/>
                  </a:lnTo>
                  <a:lnTo>
                    <a:pt x="908" y="69"/>
                  </a:lnTo>
                  <a:lnTo>
                    <a:pt x="908" y="71"/>
                  </a:lnTo>
                  <a:lnTo>
                    <a:pt x="910" y="69"/>
                  </a:lnTo>
                  <a:lnTo>
                    <a:pt x="910" y="71"/>
                  </a:lnTo>
                  <a:lnTo>
                    <a:pt x="911" y="71"/>
                  </a:lnTo>
                  <a:lnTo>
                    <a:pt x="912" y="71"/>
                  </a:lnTo>
                  <a:lnTo>
                    <a:pt x="913" y="71"/>
                  </a:lnTo>
                  <a:lnTo>
                    <a:pt x="913" y="69"/>
                  </a:lnTo>
                  <a:lnTo>
                    <a:pt x="915" y="69"/>
                  </a:lnTo>
                  <a:lnTo>
                    <a:pt x="916" y="69"/>
                  </a:lnTo>
                  <a:lnTo>
                    <a:pt x="916" y="68"/>
                  </a:lnTo>
                  <a:lnTo>
                    <a:pt x="916" y="69"/>
                  </a:lnTo>
                  <a:lnTo>
                    <a:pt x="917" y="69"/>
                  </a:lnTo>
                  <a:lnTo>
                    <a:pt x="919" y="69"/>
                  </a:lnTo>
                  <a:lnTo>
                    <a:pt x="919" y="71"/>
                  </a:lnTo>
                  <a:lnTo>
                    <a:pt x="920" y="69"/>
                  </a:lnTo>
                  <a:lnTo>
                    <a:pt x="920" y="71"/>
                  </a:lnTo>
                  <a:lnTo>
                    <a:pt x="921" y="71"/>
                  </a:lnTo>
                  <a:lnTo>
                    <a:pt x="921" y="69"/>
                  </a:lnTo>
                  <a:lnTo>
                    <a:pt x="923" y="69"/>
                  </a:lnTo>
                  <a:lnTo>
                    <a:pt x="923" y="68"/>
                  </a:lnTo>
                  <a:lnTo>
                    <a:pt x="921" y="68"/>
                  </a:lnTo>
                  <a:lnTo>
                    <a:pt x="923" y="67"/>
                  </a:lnTo>
                  <a:lnTo>
                    <a:pt x="923" y="65"/>
                  </a:lnTo>
                  <a:lnTo>
                    <a:pt x="923" y="64"/>
                  </a:lnTo>
                  <a:lnTo>
                    <a:pt x="924" y="64"/>
                  </a:lnTo>
                  <a:lnTo>
                    <a:pt x="924" y="63"/>
                  </a:lnTo>
                  <a:lnTo>
                    <a:pt x="924" y="64"/>
                  </a:lnTo>
                  <a:lnTo>
                    <a:pt x="925" y="64"/>
                  </a:lnTo>
                  <a:lnTo>
                    <a:pt x="925" y="65"/>
                  </a:lnTo>
                  <a:lnTo>
                    <a:pt x="927" y="65"/>
                  </a:lnTo>
                  <a:lnTo>
                    <a:pt x="928" y="65"/>
                  </a:lnTo>
                  <a:lnTo>
                    <a:pt x="927" y="65"/>
                  </a:lnTo>
                  <a:lnTo>
                    <a:pt x="927" y="64"/>
                  </a:lnTo>
                  <a:lnTo>
                    <a:pt x="928" y="65"/>
                  </a:lnTo>
                  <a:lnTo>
                    <a:pt x="928" y="64"/>
                  </a:lnTo>
                  <a:lnTo>
                    <a:pt x="929" y="65"/>
                  </a:lnTo>
                  <a:lnTo>
                    <a:pt x="929" y="64"/>
                  </a:lnTo>
                  <a:lnTo>
                    <a:pt x="929" y="65"/>
                  </a:lnTo>
                  <a:lnTo>
                    <a:pt x="929" y="64"/>
                  </a:lnTo>
                  <a:lnTo>
                    <a:pt x="931" y="64"/>
                  </a:lnTo>
                  <a:lnTo>
                    <a:pt x="932" y="65"/>
                  </a:lnTo>
                  <a:lnTo>
                    <a:pt x="932" y="64"/>
                  </a:lnTo>
                  <a:lnTo>
                    <a:pt x="932" y="63"/>
                  </a:lnTo>
                  <a:lnTo>
                    <a:pt x="933" y="64"/>
                  </a:lnTo>
                  <a:lnTo>
                    <a:pt x="933" y="63"/>
                  </a:lnTo>
                  <a:lnTo>
                    <a:pt x="934" y="63"/>
                  </a:lnTo>
                  <a:lnTo>
                    <a:pt x="934" y="61"/>
                  </a:lnTo>
                  <a:lnTo>
                    <a:pt x="936" y="61"/>
                  </a:lnTo>
                  <a:lnTo>
                    <a:pt x="937" y="61"/>
                  </a:lnTo>
                  <a:lnTo>
                    <a:pt x="938" y="61"/>
                  </a:lnTo>
                  <a:lnTo>
                    <a:pt x="938" y="63"/>
                  </a:lnTo>
                  <a:lnTo>
                    <a:pt x="940" y="63"/>
                  </a:lnTo>
                  <a:lnTo>
                    <a:pt x="940" y="64"/>
                  </a:lnTo>
                  <a:lnTo>
                    <a:pt x="938" y="64"/>
                  </a:lnTo>
                  <a:lnTo>
                    <a:pt x="940" y="64"/>
                  </a:lnTo>
                  <a:lnTo>
                    <a:pt x="941" y="64"/>
                  </a:lnTo>
                  <a:lnTo>
                    <a:pt x="942" y="64"/>
                  </a:lnTo>
                  <a:lnTo>
                    <a:pt x="942" y="63"/>
                  </a:lnTo>
                  <a:lnTo>
                    <a:pt x="944" y="63"/>
                  </a:lnTo>
                  <a:lnTo>
                    <a:pt x="945" y="63"/>
                  </a:lnTo>
                  <a:lnTo>
                    <a:pt x="946" y="63"/>
                  </a:lnTo>
                  <a:lnTo>
                    <a:pt x="948" y="63"/>
                  </a:lnTo>
                  <a:lnTo>
                    <a:pt x="949" y="63"/>
                  </a:lnTo>
                  <a:lnTo>
                    <a:pt x="950" y="63"/>
                  </a:lnTo>
                  <a:lnTo>
                    <a:pt x="949" y="63"/>
                  </a:lnTo>
                  <a:lnTo>
                    <a:pt x="950" y="63"/>
                  </a:lnTo>
                  <a:lnTo>
                    <a:pt x="950" y="64"/>
                  </a:lnTo>
                  <a:lnTo>
                    <a:pt x="950" y="65"/>
                  </a:lnTo>
                  <a:lnTo>
                    <a:pt x="950" y="67"/>
                  </a:lnTo>
                  <a:lnTo>
                    <a:pt x="950" y="68"/>
                  </a:lnTo>
                  <a:lnTo>
                    <a:pt x="951" y="68"/>
                  </a:lnTo>
                  <a:lnTo>
                    <a:pt x="953" y="68"/>
                  </a:lnTo>
                  <a:lnTo>
                    <a:pt x="953" y="67"/>
                  </a:lnTo>
                  <a:lnTo>
                    <a:pt x="954" y="68"/>
                  </a:lnTo>
                  <a:lnTo>
                    <a:pt x="955" y="68"/>
                  </a:lnTo>
                  <a:lnTo>
                    <a:pt x="957" y="68"/>
                  </a:lnTo>
                  <a:lnTo>
                    <a:pt x="957" y="67"/>
                  </a:lnTo>
                  <a:lnTo>
                    <a:pt x="958" y="67"/>
                  </a:lnTo>
                  <a:lnTo>
                    <a:pt x="958" y="65"/>
                  </a:lnTo>
                  <a:lnTo>
                    <a:pt x="958" y="67"/>
                  </a:lnTo>
                  <a:lnTo>
                    <a:pt x="959" y="67"/>
                  </a:lnTo>
                  <a:lnTo>
                    <a:pt x="959" y="65"/>
                  </a:lnTo>
                  <a:lnTo>
                    <a:pt x="959" y="67"/>
                  </a:lnTo>
                  <a:lnTo>
                    <a:pt x="961" y="67"/>
                  </a:lnTo>
                  <a:lnTo>
                    <a:pt x="962" y="68"/>
                  </a:lnTo>
                  <a:lnTo>
                    <a:pt x="963" y="68"/>
                  </a:lnTo>
                  <a:lnTo>
                    <a:pt x="965" y="69"/>
                  </a:lnTo>
                  <a:lnTo>
                    <a:pt x="965" y="71"/>
                  </a:lnTo>
                  <a:lnTo>
                    <a:pt x="963" y="71"/>
                  </a:lnTo>
                  <a:lnTo>
                    <a:pt x="963" y="72"/>
                  </a:lnTo>
                  <a:lnTo>
                    <a:pt x="965" y="72"/>
                  </a:lnTo>
                  <a:lnTo>
                    <a:pt x="965" y="73"/>
                  </a:lnTo>
                  <a:lnTo>
                    <a:pt x="966" y="73"/>
                  </a:lnTo>
                  <a:lnTo>
                    <a:pt x="966" y="72"/>
                  </a:lnTo>
                  <a:lnTo>
                    <a:pt x="967" y="72"/>
                  </a:lnTo>
                  <a:lnTo>
                    <a:pt x="967" y="71"/>
                  </a:lnTo>
                  <a:lnTo>
                    <a:pt x="967" y="69"/>
                  </a:lnTo>
                  <a:lnTo>
                    <a:pt x="969" y="69"/>
                  </a:lnTo>
                  <a:lnTo>
                    <a:pt x="970" y="69"/>
                  </a:lnTo>
                  <a:lnTo>
                    <a:pt x="970" y="68"/>
                  </a:lnTo>
                  <a:lnTo>
                    <a:pt x="971" y="68"/>
                  </a:lnTo>
                  <a:lnTo>
                    <a:pt x="971" y="67"/>
                  </a:lnTo>
                  <a:lnTo>
                    <a:pt x="971" y="68"/>
                  </a:lnTo>
                  <a:lnTo>
                    <a:pt x="972" y="68"/>
                  </a:lnTo>
                  <a:lnTo>
                    <a:pt x="972" y="69"/>
                  </a:lnTo>
                  <a:lnTo>
                    <a:pt x="972" y="71"/>
                  </a:lnTo>
                  <a:lnTo>
                    <a:pt x="972" y="72"/>
                  </a:lnTo>
                  <a:lnTo>
                    <a:pt x="974" y="72"/>
                  </a:lnTo>
                  <a:lnTo>
                    <a:pt x="974" y="71"/>
                  </a:lnTo>
                  <a:lnTo>
                    <a:pt x="975" y="71"/>
                  </a:lnTo>
                  <a:lnTo>
                    <a:pt x="975" y="72"/>
                  </a:lnTo>
                  <a:lnTo>
                    <a:pt x="976" y="72"/>
                  </a:lnTo>
                  <a:lnTo>
                    <a:pt x="978" y="72"/>
                  </a:lnTo>
                  <a:lnTo>
                    <a:pt x="978" y="73"/>
                  </a:lnTo>
                  <a:lnTo>
                    <a:pt x="979" y="73"/>
                  </a:lnTo>
                  <a:lnTo>
                    <a:pt x="979" y="75"/>
                  </a:lnTo>
                  <a:lnTo>
                    <a:pt x="979" y="73"/>
                  </a:lnTo>
                  <a:lnTo>
                    <a:pt x="980" y="73"/>
                  </a:lnTo>
                  <a:lnTo>
                    <a:pt x="982" y="73"/>
                  </a:lnTo>
                  <a:lnTo>
                    <a:pt x="983" y="73"/>
                  </a:lnTo>
                  <a:lnTo>
                    <a:pt x="984" y="73"/>
                  </a:lnTo>
                  <a:lnTo>
                    <a:pt x="986" y="73"/>
                  </a:lnTo>
                  <a:lnTo>
                    <a:pt x="986" y="72"/>
                  </a:lnTo>
                  <a:lnTo>
                    <a:pt x="986" y="71"/>
                  </a:lnTo>
                  <a:lnTo>
                    <a:pt x="987" y="71"/>
                  </a:lnTo>
                  <a:lnTo>
                    <a:pt x="987" y="69"/>
                  </a:lnTo>
                  <a:lnTo>
                    <a:pt x="988" y="69"/>
                  </a:lnTo>
                  <a:lnTo>
                    <a:pt x="988" y="68"/>
                  </a:lnTo>
                  <a:lnTo>
                    <a:pt x="989" y="68"/>
                  </a:lnTo>
                  <a:lnTo>
                    <a:pt x="989" y="67"/>
                  </a:lnTo>
                  <a:lnTo>
                    <a:pt x="989" y="65"/>
                  </a:lnTo>
                  <a:lnTo>
                    <a:pt x="991" y="65"/>
                  </a:lnTo>
                  <a:lnTo>
                    <a:pt x="991" y="64"/>
                  </a:lnTo>
                  <a:lnTo>
                    <a:pt x="991" y="63"/>
                  </a:lnTo>
                  <a:lnTo>
                    <a:pt x="991" y="64"/>
                  </a:lnTo>
                  <a:lnTo>
                    <a:pt x="992" y="64"/>
                  </a:lnTo>
                  <a:lnTo>
                    <a:pt x="992" y="63"/>
                  </a:lnTo>
                  <a:lnTo>
                    <a:pt x="993" y="63"/>
                  </a:lnTo>
                  <a:lnTo>
                    <a:pt x="993" y="61"/>
                  </a:lnTo>
                  <a:lnTo>
                    <a:pt x="995" y="63"/>
                  </a:lnTo>
                  <a:lnTo>
                    <a:pt x="995" y="61"/>
                  </a:lnTo>
                  <a:lnTo>
                    <a:pt x="996" y="61"/>
                  </a:lnTo>
                  <a:lnTo>
                    <a:pt x="1017" y="60"/>
                  </a:lnTo>
                  <a:lnTo>
                    <a:pt x="1018" y="60"/>
                  </a:lnTo>
                  <a:lnTo>
                    <a:pt x="1020" y="60"/>
                  </a:lnTo>
                  <a:lnTo>
                    <a:pt x="1021" y="60"/>
                  </a:lnTo>
                  <a:lnTo>
                    <a:pt x="1022" y="60"/>
                  </a:lnTo>
                  <a:lnTo>
                    <a:pt x="1024" y="60"/>
                  </a:lnTo>
                  <a:lnTo>
                    <a:pt x="1024" y="61"/>
                  </a:lnTo>
                  <a:lnTo>
                    <a:pt x="1025" y="61"/>
                  </a:lnTo>
                  <a:lnTo>
                    <a:pt x="1025" y="60"/>
                  </a:lnTo>
                  <a:lnTo>
                    <a:pt x="1026" y="60"/>
                  </a:lnTo>
                  <a:lnTo>
                    <a:pt x="1027" y="59"/>
                  </a:lnTo>
                  <a:lnTo>
                    <a:pt x="1027" y="58"/>
                  </a:lnTo>
                  <a:lnTo>
                    <a:pt x="1029" y="58"/>
                  </a:lnTo>
                  <a:lnTo>
                    <a:pt x="1030" y="58"/>
                  </a:lnTo>
                  <a:lnTo>
                    <a:pt x="1031" y="58"/>
                  </a:lnTo>
                  <a:lnTo>
                    <a:pt x="1031" y="56"/>
                  </a:lnTo>
                  <a:lnTo>
                    <a:pt x="1033" y="56"/>
                  </a:lnTo>
                  <a:lnTo>
                    <a:pt x="1033" y="55"/>
                  </a:lnTo>
                  <a:lnTo>
                    <a:pt x="1033" y="56"/>
                  </a:lnTo>
                  <a:lnTo>
                    <a:pt x="1034" y="56"/>
                  </a:lnTo>
                  <a:lnTo>
                    <a:pt x="1035" y="52"/>
                  </a:lnTo>
                  <a:lnTo>
                    <a:pt x="1037" y="52"/>
                  </a:lnTo>
                  <a:lnTo>
                    <a:pt x="1037" y="51"/>
                  </a:lnTo>
                  <a:lnTo>
                    <a:pt x="1035" y="51"/>
                  </a:lnTo>
                  <a:lnTo>
                    <a:pt x="1035" y="50"/>
                  </a:lnTo>
                  <a:lnTo>
                    <a:pt x="1037" y="50"/>
                  </a:lnTo>
                  <a:lnTo>
                    <a:pt x="1038" y="50"/>
                  </a:lnTo>
                  <a:lnTo>
                    <a:pt x="1039" y="50"/>
                  </a:lnTo>
                  <a:lnTo>
                    <a:pt x="1039" y="48"/>
                  </a:lnTo>
                  <a:lnTo>
                    <a:pt x="1041" y="48"/>
                  </a:lnTo>
                  <a:lnTo>
                    <a:pt x="1041" y="47"/>
                  </a:lnTo>
                  <a:lnTo>
                    <a:pt x="1039" y="47"/>
                  </a:lnTo>
                  <a:lnTo>
                    <a:pt x="1039" y="46"/>
                  </a:lnTo>
                  <a:lnTo>
                    <a:pt x="1039" y="44"/>
                  </a:lnTo>
                  <a:lnTo>
                    <a:pt x="1041" y="44"/>
                  </a:lnTo>
                  <a:lnTo>
                    <a:pt x="1041" y="46"/>
                  </a:lnTo>
                  <a:lnTo>
                    <a:pt x="1042" y="46"/>
                  </a:lnTo>
                  <a:lnTo>
                    <a:pt x="1043" y="46"/>
                  </a:lnTo>
                  <a:lnTo>
                    <a:pt x="1043" y="47"/>
                  </a:lnTo>
                  <a:lnTo>
                    <a:pt x="1044" y="46"/>
                  </a:lnTo>
                  <a:lnTo>
                    <a:pt x="1046" y="46"/>
                  </a:lnTo>
                  <a:lnTo>
                    <a:pt x="1046" y="47"/>
                  </a:lnTo>
                  <a:lnTo>
                    <a:pt x="1044" y="47"/>
                  </a:lnTo>
                  <a:lnTo>
                    <a:pt x="1044" y="48"/>
                  </a:lnTo>
                  <a:lnTo>
                    <a:pt x="1044" y="50"/>
                  </a:lnTo>
                  <a:lnTo>
                    <a:pt x="1044" y="51"/>
                  </a:lnTo>
                  <a:lnTo>
                    <a:pt x="1044" y="52"/>
                  </a:lnTo>
                  <a:lnTo>
                    <a:pt x="1043" y="52"/>
                  </a:lnTo>
                  <a:lnTo>
                    <a:pt x="1044" y="52"/>
                  </a:lnTo>
                  <a:lnTo>
                    <a:pt x="1044" y="51"/>
                  </a:lnTo>
                  <a:lnTo>
                    <a:pt x="1046" y="51"/>
                  </a:lnTo>
                  <a:lnTo>
                    <a:pt x="1046" y="52"/>
                  </a:lnTo>
                  <a:lnTo>
                    <a:pt x="1046" y="54"/>
                  </a:lnTo>
                  <a:lnTo>
                    <a:pt x="1044" y="54"/>
                  </a:lnTo>
                  <a:lnTo>
                    <a:pt x="1044" y="55"/>
                  </a:lnTo>
                  <a:lnTo>
                    <a:pt x="1044" y="56"/>
                  </a:lnTo>
                  <a:lnTo>
                    <a:pt x="1046" y="56"/>
                  </a:lnTo>
                  <a:lnTo>
                    <a:pt x="1046" y="58"/>
                  </a:lnTo>
                  <a:lnTo>
                    <a:pt x="1046" y="59"/>
                  </a:lnTo>
                  <a:lnTo>
                    <a:pt x="1047" y="58"/>
                  </a:lnTo>
                  <a:lnTo>
                    <a:pt x="1048" y="56"/>
                  </a:lnTo>
                  <a:lnTo>
                    <a:pt x="1050" y="56"/>
                  </a:lnTo>
                  <a:lnTo>
                    <a:pt x="1050" y="58"/>
                  </a:lnTo>
                  <a:lnTo>
                    <a:pt x="1050" y="59"/>
                  </a:lnTo>
                  <a:lnTo>
                    <a:pt x="1050" y="60"/>
                  </a:lnTo>
                  <a:lnTo>
                    <a:pt x="1051" y="60"/>
                  </a:lnTo>
                  <a:lnTo>
                    <a:pt x="1051" y="59"/>
                  </a:lnTo>
                  <a:lnTo>
                    <a:pt x="1052" y="60"/>
                  </a:lnTo>
                  <a:lnTo>
                    <a:pt x="1054" y="60"/>
                  </a:lnTo>
                  <a:lnTo>
                    <a:pt x="1055" y="61"/>
                  </a:lnTo>
                  <a:lnTo>
                    <a:pt x="1055" y="60"/>
                  </a:lnTo>
                  <a:lnTo>
                    <a:pt x="1055" y="59"/>
                  </a:lnTo>
                  <a:lnTo>
                    <a:pt x="1054" y="59"/>
                  </a:lnTo>
                  <a:lnTo>
                    <a:pt x="1054" y="58"/>
                  </a:lnTo>
                  <a:lnTo>
                    <a:pt x="1052" y="58"/>
                  </a:lnTo>
                  <a:lnTo>
                    <a:pt x="1052" y="56"/>
                  </a:lnTo>
                  <a:lnTo>
                    <a:pt x="1051" y="55"/>
                  </a:lnTo>
                  <a:lnTo>
                    <a:pt x="1051" y="54"/>
                  </a:lnTo>
                  <a:lnTo>
                    <a:pt x="1052" y="54"/>
                  </a:lnTo>
                  <a:lnTo>
                    <a:pt x="1054" y="54"/>
                  </a:lnTo>
                  <a:lnTo>
                    <a:pt x="1054" y="52"/>
                  </a:lnTo>
                  <a:lnTo>
                    <a:pt x="1055" y="52"/>
                  </a:lnTo>
                  <a:lnTo>
                    <a:pt x="1055" y="54"/>
                  </a:lnTo>
                  <a:lnTo>
                    <a:pt x="1056" y="54"/>
                  </a:lnTo>
                  <a:lnTo>
                    <a:pt x="1056" y="55"/>
                  </a:lnTo>
                  <a:lnTo>
                    <a:pt x="1056" y="54"/>
                  </a:lnTo>
                  <a:lnTo>
                    <a:pt x="1058" y="54"/>
                  </a:lnTo>
                  <a:lnTo>
                    <a:pt x="1058" y="52"/>
                  </a:lnTo>
                  <a:lnTo>
                    <a:pt x="1059" y="52"/>
                  </a:lnTo>
                  <a:lnTo>
                    <a:pt x="1060" y="52"/>
                  </a:lnTo>
                  <a:lnTo>
                    <a:pt x="1060" y="54"/>
                  </a:lnTo>
                  <a:lnTo>
                    <a:pt x="1059" y="54"/>
                  </a:lnTo>
                  <a:lnTo>
                    <a:pt x="1059" y="55"/>
                  </a:lnTo>
                  <a:lnTo>
                    <a:pt x="1060" y="55"/>
                  </a:lnTo>
                  <a:lnTo>
                    <a:pt x="1060" y="54"/>
                  </a:lnTo>
                  <a:lnTo>
                    <a:pt x="1062" y="54"/>
                  </a:lnTo>
                  <a:lnTo>
                    <a:pt x="1063" y="52"/>
                  </a:lnTo>
                  <a:lnTo>
                    <a:pt x="1064" y="51"/>
                  </a:lnTo>
                  <a:lnTo>
                    <a:pt x="1064" y="50"/>
                  </a:lnTo>
                  <a:lnTo>
                    <a:pt x="1064" y="48"/>
                  </a:lnTo>
                  <a:lnTo>
                    <a:pt x="1065" y="50"/>
                  </a:lnTo>
                  <a:lnTo>
                    <a:pt x="1065" y="51"/>
                  </a:lnTo>
                  <a:lnTo>
                    <a:pt x="1065" y="52"/>
                  </a:lnTo>
                  <a:lnTo>
                    <a:pt x="1067" y="52"/>
                  </a:lnTo>
                  <a:lnTo>
                    <a:pt x="1067" y="54"/>
                  </a:lnTo>
                  <a:lnTo>
                    <a:pt x="1068" y="55"/>
                  </a:lnTo>
                  <a:lnTo>
                    <a:pt x="1068" y="54"/>
                  </a:lnTo>
                  <a:lnTo>
                    <a:pt x="1069" y="54"/>
                  </a:lnTo>
                  <a:lnTo>
                    <a:pt x="1069" y="55"/>
                  </a:lnTo>
                  <a:lnTo>
                    <a:pt x="1069" y="56"/>
                  </a:lnTo>
                  <a:lnTo>
                    <a:pt x="1069" y="58"/>
                  </a:lnTo>
                  <a:lnTo>
                    <a:pt x="1069" y="59"/>
                  </a:lnTo>
                  <a:lnTo>
                    <a:pt x="1069" y="60"/>
                  </a:lnTo>
                  <a:lnTo>
                    <a:pt x="1071" y="60"/>
                  </a:lnTo>
                  <a:lnTo>
                    <a:pt x="1071" y="61"/>
                  </a:lnTo>
                  <a:lnTo>
                    <a:pt x="1071" y="63"/>
                  </a:lnTo>
                  <a:lnTo>
                    <a:pt x="1071" y="64"/>
                  </a:lnTo>
                  <a:lnTo>
                    <a:pt x="1072" y="65"/>
                  </a:lnTo>
                  <a:lnTo>
                    <a:pt x="1072" y="67"/>
                  </a:lnTo>
                  <a:lnTo>
                    <a:pt x="1072" y="68"/>
                  </a:lnTo>
                  <a:lnTo>
                    <a:pt x="1072" y="69"/>
                  </a:lnTo>
                  <a:lnTo>
                    <a:pt x="1072" y="71"/>
                  </a:lnTo>
                  <a:lnTo>
                    <a:pt x="1072" y="72"/>
                  </a:lnTo>
                  <a:lnTo>
                    <a:pt x="1073" y="72"/>
                  </a:lnTo>
                  <a:lnTo>
                    <a:pt x="1073" y="73"/>
                  </a:lnTo>
                  <a:lnTo>
                    <a:pt x="1073" y="75"/>
                  </a:lnTo>
                  <a:lnTo>
                    <a:pt x="1075" y="75"/>
                  </a:lnTo>
                  <a:lnTo>
                    <a:pt x="1075" y="76"/>
                  </a:lnTo>
                  <a:lnTo>
                    <a:pt x="1075" y="77"/>
                  </a:lnTo>
                  <a:lnTo>
                    <a:pt x="1075" y="79"/>
                  </a:lnTo>
                  <a:lnTo>
                    <a:pt x="1075" y="80"/>
                  </a:lnTo>
                  <a:lnTo>
                    <a:pt x="1075" y="81"/>
                  </a:lnTo>
                  <a:lnTo>
                    <a:pt x="1075" y="82"/>
                  </a:lnTo>
                  <a:lnTo>
                    <a:pt x="1076" y="82"/>
                  </a:lnTo>
                  <a:lnTo>
                    <a:pt x="1076" y="84"/>
                  </a:lnTo>
                  <a:lnTo>
                    <a:pt x="1076" y="85"/>
                  </a:lnTo>
                  <a:lnTo>
                    <a:pt x="1077" y="85"/>
                  </a:lnTo>
                  <a:lnTo>
                    <a:pt x="1077" y="86"/>
                  </a:lnTo>
                  <a:lnTo>
                    <a:pt x="1079" y="86"/>
                  </a:lnTo>
                  <a:lnTo>
                    <a:pt x="1079" y="88"/>
                  </a:lnTo>
                  <a:lnTo>
                    <a:pt x="1079" y="89"/>
                  </a:lnTo>
                  <a:lnTo>
                    <a:pt x="1080" y="90"/>
                  </a:lnTo>
                  <a:lnTo>
                    <a:pt x="1079" y="90"/>
                  </a:lnTo>
                  <a:lnTo>
                    <a:pt x="1079" y="92"/>
                  </a:lnTo>
                  <a:lnTo>
                    <a:pt x="1080" y="93"/>
                  </a:lnTo>
                  <a:lnTo>
                    <a:pt x="1079" y="93"/>
                  </a:lnTo>
                  <a:lnTo>
                    <a:pt x="1080" y="93"/>
                  </a:lnTo>
                  <a:lnTo>
                    <a:pt x="1079" y="93"/>
                  </a:lnTo>
                  <a:lnTo>
                    <a:pt x="1079" y="94"/>
                  </a:lnTo>
                  <a:lnTo>
                    <a:pt x="1079" y="96"/>
                  </a:lnTo>
                  <a:lnTo>
                    <a:pt x="1079" y="97"/>
                  </a:lnTo>
                  <a:lnTo>
                    <a:pt x="1080" y="97"/>
                  </a:lnTo>
                  <a:lnTo>
                    <a:pt x="1080" y="98"/>
                  </a:lnTo>
                  <a:lnTo>
                    <a:pt x="1081" y="98"/>
                  </a:lnTo>
                  <a:lnTo>
                    <a:pt x="1082" y="98"/>
                  </a:lnTo>
                  <a:lnTo>
                    <a:pt x="1084" y="98"/>
                  </a:lnTo>
                  <a:lnTo>
                    <a:pt x="1085" y="99"/>
                  </a:lnTo>
                  <a:lnTo>
                    <a:pt x="1085" y="101"/>
                  </a:lnTo>
                  <a:lnTo>
                    <a:pt x="1086" y="101"/>
                  </a:lnTo>
                  <a:lnTo>
                    <a:pt x="1086" y="102"/>
                  </a:lnTo>
                  <a:lnTo>
                    <a:pt x="1086" y="103"/>
                  </a:lnTo>
                  <a:lnTo>
                    <a:pt x="1086" y="105"/>
                  </a:lnTo>
                  <a:lnTo>
                    <a:pt x="1086" y="106"/>
                  </a:lnTo>
                  <a:lnTo>
                    <a:pt x="1086" y="107"/>
                  </a:lnTo>
                  <a:lnTo>
                    <a:pt x="1086" y="109"/>
                  </a:lnTo>
                  <a:lnTo>
                    <a:pt x="1088" y="109"/>
                  </a:lnTo>
                  <a:lnTo>
                    <a:pt x="1088" y="110"/>
                  </a:lnTo>
                  <a:lnTo>
                    <a:pt x="1088" y="111"/>
                  </a:lnTo>
                  <a:lnTo>
                    <a:pt x="1088" y="113"/>
                  </a:lnTo>
                  <a:lnTo>
                    <a:pt x="1088" y="114"/>
                  </a:lnTo>
                  <a:lnTo>
                    <a:pt x="1090" y="118"/>
                  </a:lnTo>
                  <a:lnTo>
                    <a:pt x="1092" y="118"/>
                  </a:lnTo>
                  <a:lnTo>
                    <a:pt x="1093" y="118"/>
                  </a:lnTo>
                  <a:lnTo>
                    <a:pt x="1094" y="118"/>
                  </a:lnTo>
                  <a:lnTo>
                    <a:pt x="1094" y="119"/>
                  </a:lnTo>
                  <a:lnTo>
                    <a:pt x="1094" y="120"/>
                  </a:lnTo>
                  <a:lnTo>
                    <a:pt x="1094" y="122"/>
                  </a:lnTo>
                  <a:lnTo>
                    <a:pt x="1094" y="123"/>
                  </a:lnTo>
                  <a:lnTo>
                    <a:pt x="1096" y="123"/>
                  </a:lnTo>
                  <a:lnTo>
                    <a:pt x="1096" y="124"/>
                  </a:lnTo>
                  <a:lnTo>
                    <a:pt x="1096" y="126"/>
                  </a:lnTo>
                  <a:lnTo>
                    <a:pt x="1097" y="126"/>
                  </a:lnTo>
                  <a:lnTo>
                    <a:pt x="1096" y="126"/>
                  </a:lnTo>
                  <a:lnTo>
                    <a:pt x="1097" y="126"/>
                  </a:lnTo>
                  <a:lnTo>
                    <a:pt x="1097" y="127"/>
                  </a:lnTo>
                  <a:lnTo>
                    <a:pt x="1097" y="128"/>
                  </a:lnTo>
                  <a:lnTo>
                    <a:pt x="1097" y="130"/>
                  </a:lnTo>
                  <a:lnTo>
                    <a:pt x="1098" y="131"/>
                  </a:lnTo>
                  <a:lnTo>
                    <a:pt x="1098" y="132"/>
                  </a:lnTo>
                  <a:lnTo>
                    <a:pt x="1098" y="133"/>
                  </a:lnTo>
                  <a:lnTo>
                    <a:pt x="1098" y="135"/>
                  </a:lnTo>
                  <a:lnTo>
                    <a:pt x="1098" y="136"/>
                  </a:lnTo>
                  <a:lnTo>
                    <a:pt x="1098" y="137"/>
                  </a:lnTo>
                  <a:lnTo>
                    <a:pt x="1099" y="139"/>
                  </a:lnTo>
                  <a:lnTo>
                    <a:pt x="1101" y="140"/>
                  </a:lnTo>
                  <a:lnTo>
                    <a:pt x="1102" y="141"/>
                  </a:lnTo>
                  <a:lnTo>
                    <a:pt x="1103" y="143"/>
                  </a:lnTo>
                  <a:lnTo>
                    <a:pt x="1107" y="144"/>
                  </a:lnTo>
                  <a:lnTo>
                    <a:pt x="1107" y="145"/>
                  </a:lnTo>
                  <a:lnTo>
                    <a:pt x="1109" y="147"/>
                  </a:lnTo>
                  <a:lnTo>
                    <a:pt x="1111" y="151"/>
                  </a:lnTo>
                  <a:lnTo>
                    <a:pt x="1113" y="152"/>
                  </a:lnTo>
                  <a:lnTo>
                    <a:pt x="1114" y="154"/>
                  </a:lnTo>
                  <a:lnTo>
                    <a:pt x="1117" y="156"/>
                  </a:lnTo>
                  <a:lnTo>
                    <a:pt x="1119" y="157"/>
                  </a:lnTo>
                  <a:lnTo>
                    <a:pt x="1120" y="157"/>
                  </a:lnTo>
                  <a:lnTo>
                    <a:pt x="1123" y="158"/>
                  </a:lnTo>
                  <a:lnTo>
                    <a:pt x="1126" y="160"/>
                  </a:lnTo>
                  <a:lnTo>
                    <a:pt x="1127" y="161"/>
                  </a:lnTo>
                  <a:lnTo>
                    <a:pt x="1131" y="162"/>
                  </a:lnTo>
                  <a:lnTo>
                    <a:pt x="1137" y="164"/>
                  </a:lnTo>
                  <a:lnTo>
                    <a:pt x="1144" y="165"/>
                  </a:lnTo>
                  <a:lnTo>
                    <a:pt x="1153" y="166"/>
                  </a:lnTo>
                  <a:lnTo>
                    <a:pt x="1155" y="166"/>
                  </a:lnTo>
                  <a:lnTo>
                    <a:pt x="1158" y="166"/>
                  </a:lnTo>
                  <a:lnTo>
                    <a:pt x="1165" y="168"/>
                  </a:lnTo>
                  <a:lnTo>
                    <a:pt x="1166" y="169"/>
                  </a:lnTo>
                  <a:lnTo>
                    <a:pt x="1168" y="169"/>
                  </a:lnTo>
                  <a:lnTo>
                    <a:pt x="1169" y="169"/>
                  </a:lnTo>
                  <a:lnTo>
                    <a:pt x="1173" y="169"/>
                  </a:lnTo>
                  <a:lnTo>
                    <a:pt x="1174" y="168"/>
                  </a:lnTo>
                  <a:lnTo>
                    <a:pt x="1175" y="168"/>
                  </a:lnTo>
                  <a:lnTo>
                    <a:pt x="1177" y="168"/>
                  </a:lnTo>
                  <a:lnTo>
                    <a:pt x="1178" y="168"/>
                  </a:lnTo>
                  <a:lnTo>
                    <a:pt x="1178" y="169"/>
                  </a:lnTo>
                  <a:lnTo>
                    <a:pt x="1179" y="170"/>
                  </a:lnTo>
                  <a:lnTo>
                    <a:pt x="1181" y="174"/>
                  </a:lnTo>
                  <a:lnTo>
                    <a:pt x="1183" y="174"/>
                  </a:lnTo>
                  <a:lnTo>
                    <a:pt x="1189" y="177"/>
                  </a:lnTo>
                  <a:lnTo>
                    <a:pt x="1199" y="181"/>
                  </a:lnTo>
                  <a:lnTo>
                    <a:pt x="1204" y="182"/>
                  </a:lnTo>
                  <a:lnTo>
                    <a:pt x="1204" y="183"/>
                  </a:lnTo>
                  <a:lnTo>
                    <a:pt x="1206" y="183"/>
                  </a:lnTo>
                  <a:lnTo>
                    <a:pt x="1216" y="185"/>
                  </a:lnTo>
                  <a:lnTo>
                    <a:pt x="1217" y="185"/>
                  </a:lnTo>
                  <a:lnTo>
                    <a:pt x="1220" y="185"/>
                  </a:lnTo>
                  <a:lnTo>
                    <a:pt x="1221" y="185"/>
                  </a:lnTo>
                  <a:lnTo>
                    <a:pt x="1224" y="185"/>
                  </a:lnTo>
                  <a:lnTo>
                    <a:pt x="1229" y="183"/>
                  </a:lnTo>
                  <a:lnTo>
                    <a:pt x="1230" y="183"/>
                  </a:lnTo>
                  <a:lnTo>
                    <a:pt x="1237" y="183"/>
                  </a:lnTo>
                  <a:lnTo>
                    <a:pt x="1242" y="182"/>
                  </a:lnTo>
                  <a:lnTo>
                    <a:pt x="1250" y="182"/>
                  </a:lnTo>
                  <a:lnTo>
                    <a:pt x="1254" y="182"/>
                  </a:lnTo>
                  <a:lnTo>
                    <a:pt x="1258" y="182"/>
                  </a:lnTo>
                  <a:lnTo>
                    <a:pt x="1261" y="182"/>
                  </a:lnTo>
                  <a:lnTo>
                    <a:pt x="1262" y="182"/>
                  </a:lnTo>
                  <a:lnTo>
                    <a:pt x="1263" y="182"/>
                  </a:lnTo>
                  <a:lnTo>
                    <a:pt x="1265" y="182"/>
                  </a:lnTo>
                  <a:lnTo>
                    <a:pt x="1265" y="183"/>
                  </a:lnTo>
                  <a:lnTo>
                    <a:pt x="1270" y="187"/>
                  </a:lnTo>
                  <a:lnTo>
                    <a:pt x="1271" y="188"/>
                  </a:lnTo>
                  <a:lnTo>
                    <a:pt x="1275" y="192"/>
                  </a:lnTo>
                  <a:lnTo>
                    <a:pt x="1276" y="194"/>
                  </a:lnTo>
                  <a:lnTo>
                    <a:pt x="1278" y="194"/>
                  </a:lnTo>
                  <a:lnTo>
                    <a:pt x="1279" y="195"/>
                  </a:lnTo>
                  <a:lnTo>
                    <a:pt x="1283" y="196"/>
                  </a:lnTo>
                  <a:lnTo>
                    <a:pt x="1284" y="198"/>
                  </a:lnTo>
                  <a:lnTo>
                    <a:pt x="1284" y="199"/>
                  </a:lnTo>
                  <a:lnTo>
                    <a:pt x="1287" y="203"/>
                  </a:lnTo>
                  <a:lnTo>
                    <a:pt x="1291" y="207"/>
                  </a:lnTo>
                  <a:lnTo>
                    <a:pt x="1292" y="209"/>
                  </a:lnTo>
                  <a:lnTo>
                    <a:pt x="1293" y="212"/>
                  </a:lnTo>
                  <a:lnTo>
                    <a:pt x="1295" y="215"/>
                  </a:lnTo>
                  <a:lnTo>
                    <a:pt x="1296" y="219"/>
                  </a:lnTo>
                  <a:lnTo>
                    <a:pt x="1297" y="221"/>
                  </a:lnTo>
                  <a:lnTo>
                    <a:pt x="1297" y="223"/>
                  </a:lnTo>
                  <a:lnTo>
                    <a:pt x="1299" y="223"/>
                  </a:lnTo>
                  <a:lnTo>
                    <a:pt x="1299" y="224"/>
                  </a:lnTo>
                  <a:lnTo>
                    <a:pt x="1299" y="225"/>
                  </a:lnTo>
                  <a:lnTo>
                    <a:pt x="1300" y="228"/>
                  </a:lnTo>
                  <a:lnTo>
                    <a:pt x="1300" y="229"/>
                  </a:lnTo>
                  <a:lnTo>
                    <a:pt x="1301" y="233"/>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28">
              <a:extLst>
                <a:ext uri="{FF2B5EF4-FFF2-40B4-BE49-F238E27FC236}">
                  <a16:creationId xmlns:a16="http://schemas.microsoft.com/office/drawing/2014/main" id="{A06C5AA1-128A-4B27-A674-E49D12D87118}"/>
                </a:ext>
              </a:extLst>
            </p:cNvPr>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5 w 881"/>
                <a:gd name="T7" fmla="*/ 183 h 891"/>
                <a:gd name="T8" fmla="*/ 859 w 881"/>
                <a:gd name="T9" fmla="*/ 264 h 891"/>
                <a:gd name="T10" fmla="*/ 794 w 881"/>
                <a:gd name="T11" fmla="*/ 382 h 891"/>
                <a:gd name="T12" fmla="*/ 835 w 881"/>
                <a:gd name="T13" fmla="*/ 379 h 891"/>
                <a:gd name="T14" fmla="*/ 845 w 881"/>
                <a:gd name="T15" fmla="*/ 411 h 891"/>
                <a:gd name="T16" fmla="*/ 846 w 881"/>
                <a:gd name="T17" fmla="*/ 462 h 891"/>
                <a:gd name="T18" fmla="*/ 860 w 881"/>
                <a:gd name="T19" fmla="*/ 493 h 891"/>
                <a:gd name="T20" fmla="*/ 843 w 881"/>
                <a:gd name="T21" fmla="*/ 518 h 891"/>
                <a:gd name="T22" fmla="*/ 815 w 881"/>
                <a:gd name="T23" fmla="*/ 564 h 891"/>
                <a:gd name="T24" fmla="*/ 794 w 881"/>
                <a:gd name="T25" fmla="*/ 618 h 891"/>
                <a:gd name="T26" fmla="*/ 822 w 881"/>
                <a:gd name="T27" fmla="*/ 650 h 891"/>
                <a:gd name="T28" fmla="*/ 784 w 881"/>
                <a:gd name="T29" fmla="*/ 687 h 891"/>
                <a:gd name="T30" fmla="*/ 740 w 881"/>
                <a:gd name="T31" fmla="*/ 712 h 891"/>
                <a:gd name="T32" fmla="*/ 706 w 881"/>
                <a:gd name="T33" fmla="*/ 752 h 891"/>
                <a:gd name="T34" fmla="*/ 660 w 881"/>
                <a:gd name="T35" fmla="*/ 785 h 891"/>
                <a:gd name="T36" fmla="*/ 642 w 881"/>
                <a:gd name="T37" fmla="*/ 826 h 891"/>
                <a:gd name="T38" fmla="*/ 610 w 881"/>
                <a:gd name="T39" fmla="*/ 862 h 891"/>
                <a:gd name="T40" fmla="*/ 577 w 881"/>
                <a:gd name="T41" fmla="*/ 845 h 891"/>
                <a:gd name="T42" fmla="*/ 534 w 881"/>
                <a:gd name="T43" fmla="*/ 855 h 891"/>
                <a:gd name="T44" fmla="*/ 439 w 881"/>
                <a:gd name="T45" fmla="*/ 868 h 891"/>
                <a:gd name="T46" fmla="*/ 374 w 881"/>
                <a:gd name="T47" fmla="*/ 877 h 891"/>
                <a:gd name="T48" fmla="*/ 326 w 881"/>
                <a:gd name="T49" fmla="*/ 862 h 891"/>
                <a:gd name="T50" fmla="*/ 310 w 881"/>
                <a:gd name="T51" fmla="*/ 877 h 891"/>
                <a:gd name="T52" fmla="*/ 253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1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1 h 891"/>
                <a:gd name="T94" fmla="*/ 143 w 881"/>
                <a:gd name="T95" fmla="*/ 428 h 891"/>
                <a:gd name="T96" fmla="*/ 161 w 881"/>
                <a:gd name="T97" fmla="*/ 406 h 891"/>
                <a:gd name="T98" fmla="*/ 181 w 881"/>
                <a:gd name="T99" fmla="*/ 378 h 891"/>
                <a:gd name="T100" fmla="*/ 196 w 881"/>
                <a:gd name="T101" fmla="*/ 344 h 891"/>
                <a:gd name="T102" fmla="*/ 161 w 881"/>
                <a:gd name="T103" fmla="*/ 351 h 891"/>
                <a:gd name="T104" fmla="*/ 171 w 881"/>
                <a:gd name="T105" fmla="*/ 303 h 891"/>
                <a:gd name="T106" fmla="*/ 164 w 881"/>
                <a:gd name="T107" fmla="*/ 272 h 891"/>
                <a:gd name="T108" fmla="*/ 200 w 881"/>
                <a:gd name="T109" fmla="*/ 256 h 891"/>
                <a:gd name="T110" fmla="*/ 237 w 881"/>
                <a:gd name="T111" fmla="*/ 255 h 891"/>
                <a:gd name="T112" fmla="*/ 272 w 881"/>
                <a:gd name="T113" fmla="*/ 243 h 891"/>
                <a:gd name="T114" fmla="*/ 291 w 881"/>
                <a:gd name="T115" fmla="*/ 205 h 891"/>
                <a:gd name="T116" fmla="*/ 302 w 881"/>
                <a:gd name="T117" fmla="*/ 154 h 891"/>
                <a:gd name="T118" fmla="*/ 338 w 881"/>
                <a:gd name="T119" fmla="*/ 116 h 891"/>
                <a:gd name="T120" fmla="*/ 373 w 881"/>
                <a:gd name="T121" fmla="*/ 98 h 891"/>
                <a:gd name="T122" fmla="*/ 458 w 881"/>
                <a:gd name="T123" fmla="*/ 77 h 891"/>
                <a:gd name="T124" fmla="*/ 549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6" y="4"/>
                  </a:moveTo>
                  <a:lnTo>
                    <a:pt x="597" y="4"/>
                  </a:lnTo>
                  <a:lnTo>
                    <a:pt x="600" y="4"/>
                  </a:lnTo>
                  <a:lnTo>
                    <a:pt x="601" y="4"/>
                  </a:lnTo>
                  <a:lnTo>
                    <a:pt x="602" y="4"/>
                  </a:lnTo>
                  <a:lnTo>
                    <a:pt x="602" y="2"/>
                  </a:lnTo>
                  <a:lnTo>
                    <a:pt x="605" y="1"/>
                  </a:lnTo>
                  <a:lnTo>
                    <a:pt x="606" y="0"/>
                  </a:lnTo>
                  <a:lnTo>
                    <a:pt x="606" y="1"/>
                  </a:lnTo>
                  <a:lnTo>
                    <a:pt x="606" y="2"/>
                  </a:lnTo>
                  <a:lnTo>
                    <a:pt x="608" y="2"/>
                  </a:lnTo>
                  <a:lnTo>
                    <a:pt x="608" y="4"/>
                  </a:lnTo>
                  <a:lnTo>
                    <a:pt x="609" y="5"/>
                  </a:lnTo>
                  <a:lnTo>
                    <a:pt x="610" y="6"/>
                  </a:lnTo>
                  <a:lnTo>
                    <a:pt x="610" y="8"/>
                  </a:lnTo>
                  <a:lnTo>
                    <a:pt x="611" y="6"/>
                  </a:lnTo>
                  <a:lnTo>
                    <a:pt x="613" y="6"/>
                  </a:lnTo>
                  <a:lnTo>
                    <a:pt x="613" y="5"/>
                  </a:lnTo>
                  <a:lnTo>
                    <a:pt x="614" y="5"/>
                  </a:lnTo>
                  <a:lnTo>
                    <a:pt x="615" y="4"/>
                  </a:lnTo>
                  <a:lnTo>
                    <a:pt x="617" y="2"/>
                  </a:lnTo>
                  <a:lnTo>
                    <a:pt x="617" y="1"/>
                  </a:lnTo>
                  <a:lnTo>
                    <a:pt x="618" y="1"/>
                  </a:lnTo>
                  <a:lnTo>
                    <a:pt x="621" y="4"/>
                  </a:lnTo>
                  <a:lnTo>
                    <a:pt x="622" y="5"/>
                  </a:lnTo>
                  <a:lnTo>
                    <a:pt x="623" y="5"/>
                  </a:lnTo>
                  <a:lnTo>
                    <a:pt x="626" y="5"/>
                  </a:lnTo>
                  <a:lnTo>
                    <a:pt x="627" y="5"/>
                  </a:lnTo>
                  <a:lnTo>
                    <a:pt x="631" y="5"/>
                  </a:lnTo>
                  <a:lnTo>
                    <a:pt x="635" y="6"/>
                  </a:lnTo>
                  <a:lnTo>
                    <a:pt x="636" y="6"/>
                  </a:lnTo>
                  <a:lnTo>
                    <a:pt x="639" y="6"/>
                  </a:lnTo>
                  <a:lnTo>
                    <a:pt x="642" y="8"/>
                  </a:lnTo>
                  <a:lnTo>
                    <a:pt x="643" y="8"/>
                  </a:lnTo>
                  <a:lnTo>
                    <a:pt x="644" y="8"/>
                  </a:lnTo>
                  <a:lnTo>
                    <a:pt x="647" y="8"/>
                  </a:lnTo>
                  <a:lnTo>
                    <a:pt x="649" y="8"/>
                  </a:lnTo>
                  <a:lnTo>
                    <a:pt x="653" y="9"/>
                  </a:lnTo>
                  <a:lnTo>
                    <a:pt x="655" y="9"/>
                  </a:lnTo>
                  <a:lnTo>
                    <a:pt x="655" y="8"/>
                  </a:lnTo>
                  <a:lnTo>
                    <a:pt x="656" y="8"/>
                  </a:lnTo>
                  <a:lnTo>
                    <a:pt x="661" y="6"/>
                  </a:lnTo>
                  <a:lnTo>
                    <a:pt x="665" y="5"/>
                  </a:lnTo>
                  <a:lnTo>
                    <a:pt x="672" y="9"/>
                  </a:lnTo>
                  <a:lnTo>
                    <a:pt x="682" y="15"/>
                  </a:lnTo>
                  <a:lnTo>
                    <a:pt x="686" y="17"/>
                  </a:lnTo>
                  <a:lnTo>
                    <a:pt x="687" y="17"/>
                  </a:lnTo>
                  <a:lnTo>
                    <a:pt x="689" y="17"/>
                  </a:lnTo>
                  <a:lnTo>
                    <a:pt x="691" y="17"/>
                  </a:lnTo>
                  <a:lnTo>
                    <a:pt x="694" y="15"/>
                  </a:lnTo>
                  <a:lnTo>
                    <a:pt x="695" y="14"/>
                  </a:lnTo>
                  <a:lnTo>
                    <a:pt x="699" y="13"/>
                  </a:lnTo>
                  <a:lnTo>
                    <a:pt x="701" y="13"/>
                  </a:lnTo>
                  <a:lnTo>
                    <a:pt x="702" y="13"/>
                  </a:lnTo>
                  <a:lnTo>
                    <a:pt x="703" y="12"/>
                  </a:lnTo>
                  <a:lnTo>
                    <a:pt x="704" y="12"/>
                  </a:lnTo>
                  <a:lnTo>
                    <a:pt x="706" y="12"/>
                  </a:lnTo>
                  <a:lnTo>
                    <a:pt x="706" y="10"/>
                  </a:lnTo>
                  <a:lnTo>
                    <a:pt x="711" y="8"/>
                  </a:lnTo>
                  <a:lnTo>
                    <a:pt x="715" y="5"/>
                  </a:lnTo>
                  <a:lnTo>
                    <a:pt x="718" y="6"/>
                  </a:lnTo>
                  <a:lnTo>
                    <a:pt x="719" y="6"/>
                  </a:lnTo>
                  <a:lnTo>
                    <a:pt x="720" y="6"/>
                  </a:lnTo>
                  <a:lnTo>
                    <a:pt x="732" y="9"/>
                  </a:lnTo>
                  <a:lnTo>
                    <a:pt x="735" y="10"/>
                  </a:lnTo>
                  <a:lnTo>
                    <a:pt x="740" y="10"/>
                  </a:lnTo>
                  <a:lnTo>
                    <a:pt x="745" y="12"/>
                  </a:lnTo>
                  <a:lnTo>
                    <a:pt x="749" y="13"/>
                  </a:lnTo>
                  <a:lnTo>
                    <a:pt x="750" y="14"/>
                  </a:lnTo>
                  <a:lnTo>
                    <a:pt x="753" y="14"/>
                  </a:lnTo>
                  <a:lnTo>
                    <a:pt x="756" y="14"/>
                  </a:lnTo>
                  <a:lnTo>
                    <a:pt x="760" y="15"/>
                  </a:lnTo>
                  <a:lnTo>
                    <a:pt x="770" y="18"/>
                  </a:lnTo>
                  <a:lnTo>
                    <a:pt x="782" y="17"/>
                  </a:lnTo>
                  <a:lnTo>
                    <a:pt x="795" y="22"/>
                  </a:lnTo>
                  <a:lnTo>
                    <a:pt x="796" y="18"/>
                  </a:lnTo>
                  <a:lnTo>
                    <a:pt x="803" y="15"/>
                  </a:lnTo>
                  <a:lnTo>
                    <a:pt x="807" y="15"/>
                  </a:lnTo>
                  <a:lnTo>
                    <a:pt x="816" y="15"/>
                  </a:lnTo>
                  <a:lnTo>
                    <a:pt x="822" y="15"/>
                  </a:lnTo>
                  <a:lnTo>
                    <a:pt x="828" y="17"/>
                  </a:lnTo>
                  <a:lnTo>
                    <a:pt x="834" y="18"/>
                  </a:lnTo>
                  <a:lnTo>
                    <a:pt x="838" y="18"/>
                  </a:lnTo>
                  <a:lnTo>
                    <a:pt x="841" y="18"/>
                  </a:lnTo>
                  <a:lnTo>
                    <a:pt x="845" y="18"/>
                  </a:lnTo>
                  <a:lnTo>
                    <a:pt x="849" y="18"/>
                  </a:lnTo>
                  <a:lnTo>
                    <a:pt x="850" y="18"/>
                  </a:lnTo>
                  <a:lnTo>
                    <a:pt x="853" y="19"/>
                  </a:lnTo>
                  <a:lnTo>
                    <a:pt x="855" y="19"/>
                  </a:lnTo>
                  <a:lnTo>
                    <a:pt x="856" y="19"/>
                  </a:lnTo>
                  <a:lnTo>
                    <a:pt x="858" y="19"/>
                  </a:lnTo>
                  <a:lnTo>
                    <a:pt x="859" y="21"/>
                  </a:lnTo>
                  <a:lnTo>
                    <a:pt x="863" y="21"/>
                  </a:lnTo>
                  <a:lnTo>
                    <a:pt x="866" y="21"/>
                  </a:lnTo>
                  <a:lnTo>
                    <a:pt x="868" y="22"/>
                  </a:lnTo>
                  <a:lnTo>
                    <a:pt x="871" y="23"/>
                  </a:lnTo>
                  <a:lnTo>
                    <a:pt x="872" y="23"/>
                  </a:lnTo>
                  <a:lnTo>
                    <a:pt x="873" y="23"/>
                  </a:lnTo>
                  <a:lnTo>
                    <a:pt x="876" y="25"/>
                  </a:lnTo>
                  <a:lnTo>
                    <a:pt x="877" y="27"/>
                  </a:lnTo>
                  <a:lnTo>
                    <a:pt x="877" y="29"/>
                  </a:lnTo>
                  <a:lnTo>
                    <a:pt x="879" y="30"/>
                  </a:lnTo>
                  <a:lnTo>
                    <a:pt x="879" y="32"/>
                  </a:lnTo>
                  <a:lnTo>
                    <a:pt x="880" y="32"/>
                  </a:lnTo>
                  <a:lnTo>
                    <a:pt x="880" y="34"/>
                  </a:lnTo>
                  <a:lnTo>
                    <a:pt x="881" y="35"/>
                  </a:lnTo>
                  <a:lnTo>
                    <a:pt x="881" y="39"/>
                  </a:lnTo>
                  <a:lnTo>
                    <a:pt x="881" y="42"/>
                  </a:lnTo>
                  <a:lnTo>
                    <a:pt x="881" y="43"/>
                  </a:lnTo>
                  <a:lnTo>
                    <a:pt x="881" y="46"/>
                  </a:lnTo>
                  <a:lnTo>
                    <a:pt x="881" y="47"/>
                  </a:lnTo>
                  <a:lnTo>
                    <a:pt x="880" y="48"/>
                  </a:lnTo>
                  <a:lnTo>
                    <a:pt x="880" y="49"/>
                  </a:lnTo>
                  <a:lnTo>
                    <a:pt x="879" y="51"/>
                  </a:lnTo>
                  <a:lnTo>
                    <a:pt x="877" y="52"/>
                  </a:lnTo>
                  <a:lnTo>
                    <a:pt x="876" y="55"/>
                  </a:lnTo>
                  <a:lnTo>
                    <a:pt x="876" y="56"/>
                  </a:lnTo>
                  <a:lnTo>
                    <a:pt x="875" y="57"/>
                  </a:lnTo>
                  <a:lnTo>
                    <a:pt x="875" y="59"/>
                  </a:lnTo>
                  <a:lnTo>
                    <a:pt x="872" y="64"/>
                  </a:lnTo>
                  <a:lnTo>
                    <a:pt x="870" y="65"/>
                  </a:lnTo>
                  <a:lnTo>
                    <a:pt x="868" y="67"/>
                  </a:lnTo>
                  <a:lnTo>
                    <a:pt x="867" y="67"/>
                  </a:lnTo>
                  <a:lnTo>
                    <a:pt x="864" y="69"/>
                  </a:lnTo>
                  <a:lnTo>
                    <a:pt x="862" y="72"/>
                  </a:lnTo>
                  <a:lnTo>
                    <a:pt x="860" y="73"/>
                  </a:lnTo>
                  <a:lnTo>
                    <a:pt x="860" y="74"/>
                  </a:lnTo>
                  <a:lnTo>
                    <a:pt x="858" y="76"/>
                  </a:lnTo>
                  <a:lnTo>
                    <a:pt x="856" y="78"/>
                  </a:lnTo>
                  <a:lnTo>
                    <a:pt x="856" y="80"/>
                  </a:lnTo>
                  <a:lnTo>
                    <a:pt x="855" y="80"/>
                  </a:lnTo>
                  <a:lnTo>
                    <a:pt x="855" y="82"/>
                  </a:lnTo>
                  <a:lnTo>
                    <a:pt x="854" y="84"/>
                  </a:lnTo>
                  <a:lnTo>
                    <a:pt x="855" y="89"/>
                  </a:lnTo>
                  <a:lnTo>
                    <a:pt x="855" y="90"/>
                  </a:lnTo>
                  <a:lnTo>
                    <a:pt x="855" y="93"/>
                  </a:lnTo>
                  <a:lnTo>
                    <a:pt x="856" y="97"/>
                  </a:lnTo>
                  <a:lnTo>
                    <a:pt x="858" y="97"/>
                  </a:lnTo>
                  <a:lnTo>
                    <a:pt x="859" y="101"/>
                  </a:lnTo>
                  <a:lnTo>
                    <a:pt x="860" y="103"/>
                  </a:lnTo>
                  <a:lnTo>
                    <a:pt x="862" y="104"/>
                  </a:lnTo>
                  <a:lnTo>
                    <a:pt x="863" y="107"/>
                  </a:lnTo>
                  <a:lnTo>
                    <a:pt x="864" y="111"/>
                  </a:lnTo>
                  <a:lnTo>
                    <a:pt x="866" y="114"/>
                  </a:lnTo>
                  <a:lnTo>
                    <a:pt x="868" y="118"/>
                  </a:lnTo>
                  <a:lnTo>
                    <a:pt x="868" y="120"/>
                  </a:lnTo>
                  <a:lnTo>
                    <a:pt x="870" y="121"/>
                  </a:lnTo>
                  <a:lnTo>
                    <a:pt x="871" y="127"/>
                  </a:lnTo>
                  <a:lnTo>
                    <a:pt x="871" y="131"/>
                  </a:lnTo>
                  <a:lnTo>
                    <a:pt x="871" y="133"/>
                  </a:lnTo>
                  <a:lnTo>
                    <a:pt x="872" y="137"/>
                  </a:lnTo>
                  <a:lnTo>
                    <a:pt x="872" y="139"/>
                  </a:lnTo>
                  <a:lnTo>
                    <a:pt x="871" y="140"/>
                  </a:lnTo>
                  <a:lnTo>
                    <a:pt x="871" y="141"/>
                  </a:lnTo>
                  <a:lnTo>
                    <a:pt x="870" y="142"/>
                  </a:lnTo>
                  <a:lnTo>
                    <a:pt x="870" y="144"/>
                  </a:lnTo>
                  <a:lnTo>
                    <a:pt x="867" y="148"/>
                  </a:lnTo>
                  <a:lnTo>
                    <a:pt x="864" y="152"/>
                  </a:lnTo>
                  <a:lnTo>
                    <a:pt x="863" y="154"/>
                  </a:lnTo>
                  <a:lnTo>
                    <a:pt x="862" y="154"/>
                  </a:lnTo>
                  <a:lnTo>
                    <a:pt x="859" y="158"/>
                  </a:lnTo>
                  <a:lnTo>
                    <a:pt x="858" y="159"/>
                  </a:lnTo>
                  <a:lnTo>
                    <a:pt x="855" y="161"/>
                  </a:lnTo>
                  <a:lnTo>
                    <a:pt x="851" y="162"/>
                  </a:lnTo>
                  <a:lnTo>
                    <a:pt x="850" y="162"/>
                  </a:lnTo>
                  <a:lnTo>
                    <a:pt x="847" y="163"/>
                  </a:lnTo>
                  <a:lnTo>
                    <a:pt x="843" y="165"/>
                  </a:lnTo>
                  <a:lnTo>
                    <a:pt x="839" y="165"/>
                  </a:lnTo>
                  <a:lnTo>
                    <a:pt x="835" y="166"/>
                  </a:lnTo>
                  <a:lnTo>
                    <a:pt x="833" y="167"/>
                  </a:lnTo>
                  <a:lnTo>
                    <a:pt x="829" y="169"/>
                  </a:lnTo>
                  <a:lnTo>
                    <a:pt x="825" y="170"/>
                  </a:lnTo>
                  <a:lnTo>
                    <a:pt x="822" y="173"/>
                  </a:lnTo>
                  <a:lnTo>
                    <a:pt x="821" y="174"/>
                  </a:lnTo>
                  <a:lnTo>
                    <a:pt x="820" y="175"/>
                  </a:lnTo>
                  <a:lnTo>
                    <a:pt x="817" y="176"/>
                  </a:lnTo>
                  <a:lnTo>
                    <a:pt x="817" y="179"/>
                  </a:lnTo>
                  <a:lnTo>
                    <a:pt x="816" y="179"/>
                  </a:lnTo>
                  <a:lnTo>
                    <a:pt x="816" y="180"/>
                  </a:lnTo>
                  <a:lnTo>
                    <a:pt x="815" y="183"/>
                  </a:lnTo>
                  <a:lnTo>
                    <a:pt x="813" y="184"/>
                  </a:lnTo>
                  <a:lnTo>
                    <a:pt x="813" y="186"/>
                  </a:lnTo>
                  <a:lnTo>
                    <a:pt x="812" y="187"/>
                  </a:lnTo>
                  <a:lnTo>
                    <a:pt x="811" y="188"/>
                  </a:lnTo>
                  <a:lnTo>
                    <a:pt x="809" y="191"/>
                  </a:lnTo>
                  <a:lnTo>
                    <a:pt x="809" y="192"/>
                  </a:lnTo>
                  <a:lnTo>
                    <a:pt x="809" y="196"/>
                  </a:lnTo>
                  <a:lnTo>
                    <a:pt x="809" y="197"/>
                  </a:lnTo>
                  <a:lnTo>
                    <a:pt x="808" y="200"/>
                  </a:lnTo>
                  <a:lnTo>
                    <a:pt x="809" y="203"/>
                  </a:lnTo>
                  <a:lnTo>
                    <a:pt x="809" y="204"/>
                  </a:lnTo>
                  <a:lnTo>
                    <a:pt x="809" y="205"/>
                  </a:lnTo>
                  <a:lnTo>
                    <a:pt x="809" y="208"/>
                  </a:lnTo>
                  <a:lnTo>
                    <a:pt x="811" y="212"/>
                  </a:lnTo>
                  <a:lnTo>
                    <a:pt x="811" y="216"/>
                  </a:lnTo>
                  <a:lnTo>
                    <a:pt x="812" y="218"/>
                  </a:lnTo>
                  <a:lnTo>
                    <a:pt x="813" y="220"/>
                  </a:lnTo>
                  <a:lnTo>
                    <a:pt x="815" y="221"/>
                  </a:lnTo>
                  <a:lnTo>
                    <a:pt x="815" y="222"/>
                  </a:lnTo>
                  <a:lnTo>
                    <a:pt x="816" y="224"/>
                  </a:lnTo>
                  <a:lnTo>
                    <a:pt x="818" y="226"/>
                  </a:lnTo>
                  <a:lnTo>
                    <a:pt x="818" y="228"/>
                  </a:lnTo>
                  <a:lnTo>
                    <a:pt x="821" y="229"/>
                  </a:lnTo>
                  <a:lnTo>
                    <a:pt x="824" y="231"/>
                  </a:lnTo>
                  <a:lnTo>
                    <a:pt x="826" y="231"/>
                  </a:lnTo>
                  <a:lnTo>
                    <a:pt x="828" y="231"/>
                  </a:lnTo>
                  <a:lnTo>
                    <a:pt x="832" y="233"/>
                  </a:lnTo>
                  <a:lnTo>
                    <a:pt x="834" y="234"/>
                  </a:lnTo>
                  <a:lnTo>
                    <a:pt x="834" y="235"/>
                  </a:lnTo>
                  <a:lnTo>
                    <a:pt x="835" y="235"/>
                  </a:lnTo>
                  <a:lnTo>
                    <a:pt x="837" y="237"/>
                  </a:lnTo>
                  <a:lnTo>
                    <a:pt x="839" y="239"/>
                  </a:lnTo>
                  <a:lnTo>
                    <a:pt x="841" y="241"/>
                  </a:lnTo>
                  <a:lnTo>
                    <a:pt x="842" y="241"/>
                  </a:lnTo>
                  <a:lnTo>
                    <a:pt x="845" y="243"/>
                  </a:lnTo>
                  <a:lnTo>
                    <a:pt x="847" y="246"/>
                  </a:lnTo>
                  <a:lnTo>
                    <a:pt x="849" y="246"/>
                  </a:lnTo>
                  <a:lnTo>
                    <a:pt x="851" y="248"/>
                  </a:lnTo>
                  <a:lnTo>
                    <a:pt x="853" y="251"/>
                  </a:lnTo>
                  <a:lnTo>
                    <a:pt x="854" y="252"/>
                  </a:lnTo>
                  <a:lnTo>
                    <a:pt x="856" y="255"/>
                  </a:lnTo>
                  <a:lnTo>
                    <a:pt x="858" y="258"/>
                  </a:lnTo>
                  <a:lnTo>
                    <a:pt x="858" y="260"/>
                  </a:lnTo>
                  <a:lnTo>
                    <a:pt x="859" y="262"/>
                  </a:lnTo>
                  <a:lnTo>
                    <a:pt x="859" y="264"/>
                  </a:lnTo>
                  <a:lnTo>
                    <a:pt x="860" y="267"/>
                  </a:lnTo>
                  <a:lnTo>
                    <a:pt x="860" y="268"/>
                  </a:lnTo>
                  <a:lnTo>
                    <a:pt x="860" y="272"/>
                  </a:lnTo>
                  <a:lnTo>
                    <a:pt x="860" y="273"/>
                  </a:lnTo>
                  <a:lnTo>
                    <a:pt x="862" y="275"/>
                  </a:lnTo>
                  <a:lnTo>
                    <a:pt x="859" y="293"/>
                  </a:lnTo>
                  <a:lnTo>
                    <a:pt x="859" y="296"/>
                  </a:lnTo>
                  <a:lnTo>
                    <a:pt x="858" y="300"/>
                  </a:lnTo>
                  <a:lnTo>
                    <a:pt x="856" y="301"/>
                  </a:lnTo>
                  <a:lnTo>
                    <a:pt x="855" y="303"/>
                  </a:lnTo>
                  <a:lnTo>
                    <a:pt x="853" y="303"/>
                  </a:lnTo>
                  <a:lnTo>
                    <a:pt x="851" y="303"/>
                  </a:lnTo>
                  <a:lnTo>
                    <a:pt x="845" y="306"/>
                  </a:lnTo>
                  <a:lnTo>
                    <a:pt x="843" y="306"/>
                  </a:lnTo>
                  <a:lnTo>
                    <a:pt x="842" y="306"/>
                  </a:lnTo>
                  <a:lnTo>
                    <a:pt x="839" y="307"/>
                  </a:lnTo>
                  <a:lnTo>
                    <a:pt x="837" y="307"/>
                  </a:lnTo>
                  <a:lnTo>
                    <a:pt x="830" y="311"/>
                  </a:lnTo>
                  <a:lnTo>
                    <a:pt x="829" y="313"/>
                  </a:lnTo>
                  <a:lnTo>
                    <a:pt x="826" y="314"/>
                  </a:lnTo>
                  <a:lnTo>
                    <a:pt x="824" y="315"/>
                  </a:lnTo>
                  <a:lnTo>
                    <a:pt x="822" y="315"/>
                  </a:lnTo>
                  <a:lnTo>
                    <a:pt x="817" y="318"/>
                  </a:lnTo>
                  <a:lnTo>
                    <a:pt x="816" y="318"/>
                  </a:lnTo>
                  <a:lnTo>
                    <a:pt x="815" y="318"/>
                  </a:lnTo>
                  <a:lnTo>
                    <a:pt x="811" y="322"/>
                  </a:lnTo>
                  <a:lnTo>
                    <a:pt x="809" y="324"/>
                  </a:lnTo>
                  <a:lnTo>
                    <a:pt x="808" y="327"/>
                  </a:lnTo>
                  <a:lnTo>
                    <a:pt x="808" y="330"/>
                  </a:lnTo>
                  <a:lnTo>
                    <a:pt x="807" y="334"/>
                  </a:lnTo>
                  <a:lnTo>
                    <a:pt x="807" y="336"/>
                  </a:lnTo>
                  <a:lnTo>
                    <a:pt x="805" y="340"/>
                  </a:lnTo>
                  <a:lnTo>
                    <a:pt x="804" y="344"/>
                  </a:lnTo>
                  <a:lnTo>
                    <a:pt x="803" y="348"/>
                  </a:lnTo>
                  <a:lnTo>
                    <a:pt x="803" y="352"/>
                  </a:lnTo>
                  <a:lnTo>
                    <a:pt x="801" y="354"/>
                  </a:lnTo>
                  <a:lnTo>
                    <a:pt x="801" y="358"/>
                  </a:lnTo>
                  <a:lnTo>
                    <a:pt x="800" y="366"/>
                  </a:lnTo>
                  <a:lnTo>
                    <a:pt x="800" y="370"/>
                  </a:lnTo>
                  <a:lnTo>
                    <a:pt x="799" y="373"/>
                  </a:lnTo>
                  <a:lnTo>
                    <a:pt x="796" y="375"/>
                  </a:lnTo>
                  <a:lnTo>
                    <a:pt x="795" y="377"/>
                  </a:lnTo>
                  <a:lnTo>
                    <a:pt x="794" y="379"/>
                  </a:lnTo>
                  <a:lnTo>
                    <a:pt x="794" y="381"/>
                  </a:lnTo>
                  <a:lnTo>
                    <a:pt x="794" y="382"/>
                  </a:lnTo>
                  <a:lnTo>
                    <a:pt x="792" y="385"/>
                  </a:lnTo>
                  <a:lnTo>
                    <a:pt x="791" y="387"/>
                  </a:lnTo>
                  <a:lnTo>
                    <a:pt x="791" y="389"/>
                  </a:lnTo>
                  <a:lnTo>
                    <a:pt x="790" y="391"/>
                  </a:lnTo>
                  <a:lnTo>
                    <a:pt x="788" y="392"/>
                  </a:lnTo>
                  <a:lnTo>
                    <a:pt x="788" y="394"/>
                  </a:lnTo>
                  <a:lnTo>
                    <a:pt x="790" y="398"/>
                  </a:lnTo>
                  <a:lnTo>
                    <a:pt x="791" y="399"/>
                  </a:lnTo>
                  <a:lnTo>
                    <a:pt x="792" y="400"/>
                  </a:lnTo>
                  <a:lnTo>
                    <a:pt x="795" y="403"/>
                  </a:lnTo>
                  <a:lnTo>
                    <a:pt x="800" y="404"/>
                  </a:lnTo>
                  <a:lnTo>
                    <a:pt x="801" y="403"/>
                  </a:lnTo>
                  <a:lnTo>
                    <a:pt x="808" y="400"/>
                  </a:lnTo>
                  <a:lnTo>
                    <a:pt x="811" y="398"/>
                  </a:lnTo>
                  <a:lnTo>
                    <a:pt x="812" y="396"/>
                  </a:lnTo>
                  <a:lnTo>
                    <a:pt x="813" y="395"/>
                  </a:lnTo>
                  <a:lnTo>
                    <a:pt x="816" y="392"/>
                  </a:lnTo>
                  <a:lnTo>
                    <a:pt x="817" y="391"/>
                  </a:lnTo>
                  <a:lnTo>
                    <a:pt x="818" y="390"/>
                  </a:lnTo>
                  <a:lnTo>
                    <a:pt x="820" y="389"/>
                  </a:lnTo>
                  <a:lnTo>
                    <a:pt x="820" y="387"/>
                  </a:lnTo>
                  <a:lnTo>
                    <a:pt x="820" y="386"/>
                  </a:lnTo>
                  <a:lnTo>
                    <a:pt x="820" y="385"/>
                  </a:lnTo>
                  <a:lnTo>
                    <a:pt x="820" y="383"/>
                  </a:lnTo>
                  <a:lnTo>
                    <a:pt x="820" y="382"/>
                  </a:lnTo>
                  <a:lnTo>
                    <a:pt x="820" y="381"/>
                  </a:lnTo>
                  <a:lnTo>
                    <a:pt x="821" y="381"/>
                  </a:lnTo>
                  <a:lnTo>
                    <a:pt x="821" y="379"/>
                  </a:lnTo>
                  <a:lnTo>
                    <a:pt x="822" y="379"/>
                  </a:lnTo>
                  <a:lnTo>
                    <a:pt x="824" y="379"/>
                  </a:lnTo>
                  <a:lnTo>
                    <a:pt x="825" y="379"/>
                  </a:lnTo>
                  <a:lnTo>
                    <a:pt x="825" y="378"/>
                  </a:lnTo>
                  <a:lnTo>
                    <a:pt x="825" y="377"/>
                  </a:lnTo>
                  <a:lnTo>
                    <a:pt x="826" y="377"/>
                  </a:lnTo>
                  <a:lnTo>
                    <a:pt x="826" y="375"/>
                  </a:lnTo>
                  <a:lnTo>
                    <a:pt x="828" y="375"/>
                  </a:lnTo>
                  <a:lnTo>
                    <a:pt x="829" y="375"/>
                  </a:lnTo>
                  <a:lnTo>
                    <a:pt x="829" y="374"/>
                  </a:lnTo>
                  <a:lnTo>
                    <a:pt x="830" y="374"/>
                  </a:lnTo>
                  <a:lnTo>
                    <a:pt x="832" y="374"/>
                  </a:lnTo>
                  <a:lnTo>
                    <a:pt x="833" y="375"/>
                  </a:lnTo>
                  <a:lnTo>
                    <a:pt x="834" y="377"/>
                  </a:lnTo>
                  <a:lnTo>
                    <a:pt x="834" y="378"/>
                  </a:lnTo>
                  <a:lnTo>
                    <a:pt x="835" y="378"/>
                  </a:lnTo>
                  <a:lnTo>
                    <a:pt x="835" y="379"/>
                  </a:lnTo>
                  <a:lnTo>
                    <a:pt x="837" y="379"/>
                  </a:lnTo>
                  <a:lnTo>
                    <a:pt x="838" y="381"/>
                  </a:lnTo>
                  <a:lnTo>
                    <a:pt x="839" y="381"/>
                  </a:lnTo>
                  <a:lnTo>
                    <a:pt x="841" y="382"/>
                  </a:lnTo>
                  <a:lnTo>
                    <a:pt x="841" y="383"/>
                  </a:lnTo>
                  <a:lnTo>
                    <a:pt x="842" y="383"/>
                  </a:lnTo>
                  <a:lnTo>
                    <a:pt x="843" y="385"/>
                  </a:lnTo>
                  <a:lnTo>
                    <a:pt x="846" y="385"/>
                  </a:lnTo>
                  <a:lnTo>
                    <a:pt x="847" y="385"/>
                  </a:lnTo>
                  <a:lnTo>
                    <a:pt x="849" y="385"/>
                  </a:lnTo>
                  <a:lnTo>
                    <a:pt x="850" y="385"/>
                  </a:lnTo>
                  <a:lnTo>
                    <a:pt x="851" y="385"/>
                  </a:lnTo>
                  <a:lnTo>
                    <a:pt x="853" y="385"/>
                  </a:lnTo>
                  <a:lnTo>
                    <a:pt x="854" y="385"/>
                  </a:lnTo>
                  <a:lnTo>
                    <a:pt x="854" y="386"/>
                  </a:lnTo>
                  <a:lnTo>
                    <a:pt x="853" y="386"/>
                  </a:lnTo>
                  <a:lnTo>
                    <a:pt x="854" y="386"/>
                  </a:lnTo>
                  <a:lnTo>
                    <a:pt x="854" y="387"/>
                  </a:lnTo>
                  <a:lnTo>
                    <a:pt x="855" y="387"/>
                  </a:lnTo>
                  <a:lnTo>
                    <a:pt x="855" y="389"/>
                  </a:lnTo>
                  <a:lnTo>
                    <a:pt x="855" y="390"/>
                  </a:lnTo>
                  <a:lnTo>
                    <a:pt x="855" y="391"/>
                  </a:lnTo>
                  <a:lnTo>
                    <a:pt x="854" y="392"/>
                  </a:lnTo>
                  <a:lnTo>
                    <a:pt x="854" y="394"/>
                  </a:lnTo>
                  <a:lnTo>
                    <a:pt x="855" y="394"/>
                  </a:lnTo>
                  <a:lnTo>
                    <a:pt x="854" y="394"/>
                  </a:lnTo>
                  <a:lnTo>
                    <a:pt x="854" y="395"/>
                  </a:lnTo>
                  <a:lnTo>
                    <a:pt x="854" y="396"/>
                  </a:lnTo>
                  <a:lnTo>
                    <a:pt x="853" y="396"/>
                  </a:lnTo>
                  <a:lnTo>
                    <a:pt x="853" y="398"/>
                  </a:lnTo>
                  <a:lnTo>
                    <a:pt x="853" y="399"/>
                  </a:lnTo>
                  <a:lnTo>
                    <a:pt x="851" y="399"/>
                  </a:lnTo>
                  <a:lnTo>
                    <a:pt x="851" y="400"/>
                  </a:lnTo>
                  <a:lnTo>
                    <a:pt x="850" y="400"/>
                  </a:lnTo>
                  <a:lnTo>
                    <a:pt x="850" y="402"/>
                  </a:lnTo>
                  <a:lnTo>
                    <a:pt x="850" y="403"/>
                  </a:lnTo>
                  <a:lnTo>
                    <a:pt x="849" y="403"/>
                  </a:lnTo>
                  <a:lnTo>
                    <a:pt x="849" y="404"/>
                  </a:lnTo>
                  <a:lnTo>
                    <a:pt x="847" y="404"/>
                  </a:lnTo>
                  <a:lnTo>
                    <a:pt x="847" y="406"/>
                  </a:lnTo>
                  <a:lnTo>
                    <a:pt x="846" y="406"/>
                  </a:lnTo>
                  <a:lnTo>
                    <a:pt x="846" y="407"/>
                  </a:lnTo>
                  <a:lnTo>
                    <a:pt x="845" y="408"/>
                  </a:lnTo>
                  <a:lnTo>
                    <a:pt x="845" y="409"/>
                  </a:lnTo>
                  <a:lnTo>
                    <a:pt x="845" y="411"/>
                  </a:lnTo>
                  <a:lnTo>
                    <a:pt x="843" y="411"/>
                  </a:lnTo>
                  <a:lnTo>
                    <a:pt x="843" y="412"/>
                  </a:lnTo>
                  <a:lnTo>
                    <a:pt x="842" y="412"/>
                  </a:lnTo>
                  <a:lnTo>
                    <a:pt x="843" y="412"/>
                  </a:lnTo>
                  <a:lnTo>
                    <a:pt x="843" y="413"/>
                  </a:lnTo>
                  <a:lnTo>
                    <a:pt x="843" y="415"/>
                  </a:lnTo>
                  <a:lnTo>
                    <a:pt x="843" y="416"/>
                  </a:lnTo>
                  <a:lnTo>
                    <a:pt x="843" y="417"/>
                  </a:lnTo>
                  <a:lnTo>
                    <a:pt x="845" y="417"/>
                  </a:lnTo>
                  <a:lnTo>
                    <a:pt x="845" y="419"/>
                  </a:lnTo>
                  <a:lnTo>
                    <a:pt x="845" y="420"/>
                  </a:lnTo>
                  <a:lnTo>
                    <a:pt x="845" y="421"/>
                  </a:lnTo>
                  <a:lnTo>
                    <a:pt x="846" y="425"/>
                  </a:lnTo>
                  <a:lnTo>
                    <a:pt x="846" y="426"/>
                  </a:lnTo>
                  <a:lnTo>
                    <a:pt x="847" y="428"/>
                  </a:lnTo>
                  <a:lnTo>
                    <a:pt x="847" y="430"/>
                  </a:lnTo>
                  <a:lnTo>
                    <a:pt x="847" y="432"/>
                  </a:lnTo>
                  <a:lnTo>
                    <a:pt x="849" y="433"/>
                  </a:lnTo>
                  <a:lnTo>
                    <a:pt x="849" y="436"/>
                  </a:lnTo>
                  <a:lnTo>
                    <a:pt x="849" y="437"/>
                  </a:lnTo>
                  <a:lnTo>
                    <a:pt x="849" y="438"/>
                  </a:lnTo>
                  <a:lnTo>
                    <a:pt x="849" y="440"/>
                  </a:lnTo>
                  <a:lnTo>
                    <a:pt x="849" y="441"/>
                  </a:lnTo>
                  <a:lnTo>
                    <a:pt x="847" y="442"/>
                  </a:lnTo>
                  <a:lnTo>
                    <a:pt x="847" y="444"/>
                  </a:lnTo>
                  <a:lnTo>
                    <a:pt x="846" y="444"/>
                  </a:lnTo>
                  <a:lnTo>
                    <a:pt x="846" y="445"/>
                  </a:lnTo>
                  <a:lnTo>
                    <a:pt x="845" y="446"/>
                  </a:lnTo>
                  <a:lnTo>
                    <a:pt x="845" y="447"/>
                  </a:lnTo>
                  <a:lnTo>
                    <a:pt x="845" y="449"/>
                  </a:lnTo>
                  <a:lnTo>
                    <a:pt x="843" y="450"/>
                  </a:lnTo>
                  <a:lnTo>
                    <a:pt x="842" y="451"/>
                  </a:lnTo>
                  <a:lnTo>
                    <a:pt x="842" y="453"/>
                  </a:lnTo>
                  <a:lnTo>
                    <a:pt x="842" y="454"/>
                  </a:lnTo>
                  <a:lnTo>
                    <a:pt x="841" y="455"/>
                  </a:lnTo>
                  <a:lnTo>
                    <a:pt x="841" y="457"/>
                  </a:lnTo>
                  <a:lnTo>
                    <a:pt x="839" y="457"/>
                  </a:lnTo>
                  <a:lnTo>
                    <a:pt x="839" y="458"/>
                  </a:lnTo>
                  <a:lnTo>
                    <a:pt x="841" y="458"/>
                  </a:lnTo>
                  <a:lnTo>
                    <a:pt x="841" y="459"/>
                  </a:lnTo>
                  <a:lnTo>
                    <a:pt x="842" y="461"/>
                  </a:lnTo>
                  <a:lnTo>
                    <a:pt x="843" y="461"/>
                  </a:lnTo>
                  <a:lnTo>
                    <a:pt x="845" y="461"/>
                  </a:lnTo>
                  <a:lnTo>
                    <a:pt x="845" y="462"/>
                  </a:lnTo>
                  <a:lnTo>
                    <a:pt x="846" y="462"/>
                  </a:lnTo>
                  <a:lnTo>
                    <a:pt x="847" y="463"/>
                  </a:lnTo>
                  <a:lnTo>
                    <a:pt x="849" y="464"/>
                  </a:lnTo>
                  <a:lnTo>
                    <a:pt x="850" y="464"/>
                  </a:lnTo>
                  <a:lnTo>
                    <a:pt x="851" y="464"/>
                  </a:lnTo>
                  <a:lnTo>
                    <a:pt x="853" y="464"/>
                  </a:lnTo>
                  <a:lnTo>
                    <a:pt x="854" y="464"/>
                  </a:lnTo>
                  <a:lnTo>
                    <a:pt x="855" y="464"/>
                  </a:lnTo>
                  <a:lnTo>
                    <a:pt x="856" y="464"/>
                  </a:lnTo>
                  <a:lnTo>
                    <a:pt x="858" y="464"/>
                  </a:lnTo>
                  <a:lnTo>
                    <a:pt x="859" y="464"/>
                  </a:lnTo>
                  <a:lnTo>
                    <a:pt x="860" y="464"/>
                  </a:lnTo>
                  <a:lnTo>
                    <a:pt x="860" y="466"/>
                  </a:lnTo>
                  <a:lnTo>
                    <a:pt x="862" y="467"/>
                  </a:lnTo>
                  <a:lnTo>
                    <a:pt x="862" y="468"/>
                  </a:lnTo>
                  <a:lnTo>
                    <a:pt x="862" y="470"/>
                  </a:lnTo>
                  <a:lnTo>
                    <a:pt x="863" y="470"/>
                  </a:lnTo>
                  <a:lnTo>
                    <a:pt x="863" y="471"/>
                  </a:lnTo>
                  <a:lnTo>
                    <a:pt x="863" y="472"/>
                  </a:lnTo>
                  <a:lnTo>
                    <a:pt x="862" y="472"/>
                  </a:lnTo>
                  <a:lnTo>
                    <a:pt x="862" y="474"/>
                  </a:lnTo>
                  <a:lnTo>
                    <a:pt x="862" y="475"/>
                  </a:lnTo>
                  <a:lnTo>
                    <a:pt x="862" y="476"/>
                  </a:lnTo>
                  <a:lnTo>
                    <a:pt x="862" y="478"/>
                  </a:lnTo>
                  <a:lnTo>
                    <a:pt x="862" y="479"/>
                  </a:lnTo>
                  <a:lnTo>
                    <a:pt x="860" y="479"/>
                  </a:lnTo>
                  <a:lnTo>
                    <a:pt x="862" y="479"/>
                  </a:lnTo>
                  <a:lnTo>
                    <a:pt x="862" y="480"/>
                  </a:lnTo>
                  <a:lnTo>
                    <a:pt x="860" y="480"/>
                  </a:lnTo>
                  <a:lnTo>
                    <a:pt x="862" y="480"/>
                  </a:lnTo>
                  <a:lnTo>
                    <a:pt x="862" y="481"/>
                  </a:lnTo>
                  <a:lnTo>
                    <a:pt x="863" y="483"/>
                  </a:lnTo>
                  <a:lnTo>
                    <a:pt x="864" y="484"/>
                  </a:lnTo>
                  <a:lnTo>
                    <a:pt x="866" y="485"/>
                  </a:lnTo>
                  <a:lnTo>
                    <a:pt x="866" y="487"/>
                  </a:lnTo>
                  <a:lnTo>
                    <a:pt x="866" y="488"/>
                  </a:lnTo>
                  <a:lnTo>
                    <a:pt x="864" y="488"/>
                  </a:lnTo>
                  <a:lnTo>
                    <a:pt x="864" y="489"/>
                  </a:lnTo>
                  <a:lnTo>
                    <a:pt x="863" y="489"/>
                  </a:lnTo>
                  <a:lnTo>
                    <a:pt x="863" y="491"/>
                  </a:lnTo>
                  <a:lnTo>
                    <a:pt x="864" y="491"/>
                  </a:lnTo>
                  <a:lnTo>
                    <a:pt x="863" y="491"/>
                  </a:lnTo>
                  <a:lnTo>
                    <a:pt x="863" y="492"/>
                  </a:lnTo>
                  <a:lnTo>
                    <a:pt x="862" y="492"/>
                  </a:lnTo>
                  <a:lnTo>
                    <a:pt x="860" y="492"/>
                  </a:lnTo>
                  <a:lnTo>
                    <a:pt x="860" y="493"/>
                  </a:lnTo>
                  <a:lnTo>
                    <a:pt x="859" y="493"/>
                  </a:lnTo>
                  <a:lnTo>
                    <a:pt x="859" y="495"/>
                  </a:lnTo>
                  <a:lnTo>
                    <a:pt x="859" y="496"/>
                  </a:lnTo>
                  <a:lnTo>
                    <a:pt x="858" y="496"/>
                  </a:lnTo>
                  <a:lnTo>
                    <a:pt x="858" y="495"/>
                  </a:lnTo>
                  <a:lnTo>
                    <a:pt x="858" y="496"/>
                  </a:lnTo>
                  <a:lnTo>
                    <a:pt x="856" y="496"/>
                  </a:lnTo>
                  <a:lnTo>
                    <a:pt x="855" y="496"/>
                  </a:lnTo>
                  <a:lnTo>
                    <a:pt x="856" y="496"/>
                  </a:lnTo>
                  <a:lnTo>
                    <a:pt x="856" y="497"/>
                  </a:lnTo>
                  <a:lnTo>
                    <a:pt x="856" y="498"/>
                  </a:lnTo>
                  <a:lnTo>
                    <a:pt x="858" y="500"/>
                  </a:lnTo>
                  <a:lnTo>
                    <a:pt x="856" y="501"/>
                  </a:lnTo>
                  <a:lnTo>
                    <a:pt x="858" y="501"/>
                  </a:lnTo>
                  <a:lnTo>
                    <a:pt x="858" y="502"/>
                  </a:lnTo>
                  <a:lnTo>
                    <a:pt x="856" y="501"/>
                  </a:lnTo>
                  <a:lnTo>
                    <a:pt x="856" y="502"/>
                  </a:lnTo>
                  <a:lnTo>
                    <a:pt x="858" y="502"/>
                  </a:lnTo>
                  <a:lnTo>
                    <a:pt x="859" y="502"/>
                  </a:lnTo>
                  <a:lnTo>
                    <a:pt x="859" y="504"/>
                  </a:lnTo>
                  <a:lnTo>
                    <a:pt x="858" y="504"/>
                  </a:lnTo>
                  <a:lnTo>
                    <a:pt x="856" y="504"/>
                  </a:lnTo>
                  <a:lnTo>
                    <a:pt x="856" y="505"/>
                  </a:lnTo>
                  <a:lnTo>
                    <a:pt x="856" y="506"/>
                  </a:lnTo>
                  <a:lnTo>
                    <a:pt x="855" y="506"/>
                  </a:lnTo>
                  <a:lnTo>
                    <a:pt x="855" y="505"/>
                  </a:lnTo>
                  <a:lnTo>
                    <a:pt x="854" y="505"/>
                  </a:lnTo>
                  <a:lnTo>
                    <a:pt x="854" y="506"/>
                  </a:lnTo>
                  <a:lnTo>
                    <a:pt x="853" y="506"/>
                  </a:lnTo>
                  <a:lnTo>
                    <a:pt x="853" y="508"/>
                  </a:lnTo>
                  <a:lnTo>
                    <a:pt x="853" y="509"/>
                  </a:lnTo>
                  <a:lnTo>
                    <a:pt x="851" y="509"/>
                  </a:lnTo>
                  <a:lnTo>
                    <a:pt x="851" y="510"/>
                  </a:lnTo>
                  <a:lnTo>
                    <a:pt x="850" y="512"/>
                  </a:lnTo>
                  <a:lnTo>
                    <a:pt x="849" y="512"/>
                  </a:lnTo>
                  <a:lnTo>
                    <a:pt x="847" y="513"/>
                  </a:lnTo>
                  <a:lnTo>
                    <a:pt x="847" y="514"/>
                  </a:lnTo>
                  <a:lnTo>
                    <a:pt x="847" y="516"/>
                  </a:lnTo>
                  <a:lnTo>
                    <a:pt x="846" y="516"/>
                  </a:lnTo>
                  <a:lnTo>
                    <a:pt x="845" y="514"/>
                  </a:lnTo>
                  <a:lnTo>
                    <a:pt x="843" y="516"/>
                  </a:lnTo>
                  <a:lnTo>
                    <a:pt x="842" y="516"/>
                  </a:lnTo>
                  <a:lnTo>
                    <a:pt x="842" y="517"/>
                  </a:lnTo>
                  <a:lnTo>
                    <a:pt x="842" y="518"/>
                  </a:lnTo>
                  <a:lnTo>
                    <a:pt x="843" y="518"/>
                  </a:lnTo>
                  <a:lnTo>
                    <a:pt x="842" y="519"/>
                  </a:lnTo>
                  <a:lnTo>
                    <a:pt x="841" y="519"/>
                  </a:lnTo>
                  <a:lnTo>
                    <a:pt x="839" y="519"/>
                  </a:lnTo>
                  <a:lnTo>
                    <a:pt x="839" y="521"/>
                  </a:lnTo>
                  <a:lnTo>
                    <a:pt x="838" y="521"/>
                  </a:lnTo>
                  <a:lnTo>
                    <a:pt x="837" y="522"/>
                  </a:lnTo>
                  <a:lnTo>
                    <a:pt x="835" y="523"/>
                  </a:lnTo>
                  <a:lnTo>
                    <a:pt x="835" y="526"/>
                  </a:lnTo>
                  <a:lnTo>
                    <a:pt x="835" y="527"/>
                  </a:lnTo>
                  <a:lnTo>
                    <a:pt x="835" y="529"/>
                  </a:lnTo>
                  <a:lnTo>
                    <a:pt x="835" y="530"/>
                  </a:lnTo>
                  <a:lnTo>
                    <a:pt x="837" y="531"/>
                  </a:lnTo>
                  <a:lnTo>
                    <a:pt x="838" y="533"/>
                  </a:lnTo>
                  <a:lnTo>
                    <a:pt x="838" y="534"/>
                  </a:lnTo>
                  <a:lnTo>
                    <a:pt x="838" y="535"/>
                  </a:lnTo>
                  <a:lnTo>
                    <a:pt x="838" y="536"/>
                  </a:lnTo>
                  <a:lnTo>
                    <a:pt x="837" y="536"/>
                  </a:lnTo>
                  <a:lnTo>
                    <a:pt x="835" y="536"/>
                  </a:lnTo>
                  <a:lnTo>
                    <a:pt x="834" y="536"/>
                  </a:lnTo>
                  <a:lnTo>
                    <a:pt x="833" y="536"/>
                  </a:lnTo>
                  <a:lnTo>
                    <a:pt x="832" y="536"/>
                  </a:lnTo>
                  <a:lnTo>
                    <a:pt x="832" y="538"/>
                  </a:lnTo>
                  <a:lnTo>
                    <a:pt x="832" y="539"/>
                  </a:lnTo>
                  <a:lnTo>
                    <a:pt x="830" y="539"/>
                  </a:lnTo>
                  <a:lnTo>
                    <a:pt x="830" y="540"/>
                  </a:lnTo>
                  <a:lnTo>
                    <a:pt x="829" y="540"/>
                  </a:lnTo>
                  <a:lnTo>
                    <a:pt x="829" y="542"/>
                  </a:lnTo>
                  <a:lnTo>
                    <a:pt x="828" y="547"/>
                  </a:lnTo>
                  <a:lnTo>
                    <a:pt x="828" y="548"/>
                  </a:lnTo>
                  <a:lnTo>
                    <a:pt x="826" y="550"/>
                  </a:lnTo>
                  <a:lnTo>
                    <a:pt x="826" y="551"/>
                  </a:lnTo>
                  <a:lnTo>
                    <a:pt x="825" y="551"/>
                  </a:lnTo>
                  <a:lnTo>
                    <a:pt x="824" y="552"/>
                  </a:lnTo>
                  <a:lnTo>
                    <a:pt x="824" y="553"/>
                  </a:lnTo>
                  <a:lnTo>
                    <a:pt x="822" y="555"/>
                  </a:lnTo>
                  <a:lnTo>
                    <a:pt x="821" y="556"/>
                  </a:lnTo>
                  <a:lnTo>
                    <a:pt x="821" y="557"/>
                  </a:lnTo>
                  <a:lnTo>
                    <a:pt x="820" y="557"/>
                  </a:lnTo>
                  <a:lnTo>
                    <a:pt x="820" y="559"/>
                  </a:lnTo>
                  <a:lnTo>
                    <a:pt x="818" y="559"/>
                  </a:lnTo>
                  <a:lnTo>
                    <a:pt x="818" y="560"/>
                  </a:lnTo>
                  <a:lnTo>
                    <a:pt x="817" y="560"/>
                  </a:lnTo>
                  <a:lnTo>
                    <a:pt x="816" y="561"/>
                  </a:lnTo>
                  <a:lnTo>
                    <a:pt x="816" y="563"/>
                  </a:lnTo>
                  <a:lnTo>
                    <a:pt x="815" y="564"/>
                  </a:lnTo>
                  <a:lnTo>
                    <a:pt x="813" y="565"/>
                  </a:lnTo>
                  <a:lnTo>
                    <a:pt x="813" y="567"/>
                  </a:lnTo>
                  <a:lnTo>
                    <a:pt x="812" y="567"/>
                  </a:lnTo>
                  <a:lnTo>
                    <a:pt x="812" y="568"/>
                  </a:lnTo>
                  <a:lnTo>
                    <a:pt x="812" y="569"/>
                  </a:lnTo>
                  <a:lnTo>
                    <a:pt x="812" y="570"/>
                  </a:lnTo>
                  <a:lnTo>
                    <a:pt x="812" y="572"/>
                  </a:lnTo>
                  <a:lnTo>
                    <a:pt x="812" y="573"/>
                  </a:lnTo>
                  <a:lnTo>
                    <a:pt x="811" y="573"/>
                  </a:lnTo>
                  <a:lnTo>
                    <a:pt x="811" y="574"/>
                  </a:lnTo>
                  <a:lnTo>
                    <a:pt x="811" y="576"/>
                  </a:lnTo>
                  <a:lnTo>
                    <a:pt x="811" y="577"/>
                  </a:lnTo>
                  <a:lnTo>
                    <a:pt x="811" y="578"/>
                  </a:lnTo>
                  <a:lnTo>
                    <a:pt x="811" y="580"/>
                  </a:lnTo>
                  <a:lnTo>
                    <a:pt x="809" y="581"/>
                  </a:lnTo>
                  <a:lnTo>
                    <a:pt x="809" y="582"/>
                  </a:lnTo>
                  <a:lnTo>
                    <a:pt x="809" y="584"/>
                  </a:lnTo>
                  <a:lnTo>
                    <a:pt x="807" y="586"/>
                  </a:lnTo>
                  <a:lnTo>
                    <a:pt x="805" y="588"/>
                  </a:lnTo>
                  <a:lnTo>
                    <a:pt x="805" y="589"/>
                  </a:lnTo>
                  <a:lnTo>
                    <a:pt x="805" y="590"/>
                  </a:lnTo>
                  <a:lnTo>
                    <a:pt x="805" y="591"/>
                  </a:lnTo>
                  <a:lnTo>
                    <a:pt x="804" y="593"/>
                  </a:lnTo>
                  <a:lnTo>
                    <a:pt x="804" y="594"/>
                  </a:lnTo>
                  <a:lnTo>
                    <a:pt x="804" y="595"/>
                  </a:lnTo>
                  <a:lnTo>
                    <a:pt x="803" y="597"/>
                  </a:lnTo>
                  <a:lnTo>
                    <a:pt x="803" y="598"/>
                  </a:lnTo>
                  <a:lnTo>
                    <a:pt x="803" y="599"/>
                  </a:lnTo>
                  <a:lnTo>
                    <a:pt x="801" y="601"/>
                  </a:lnTo>
                  <a:lnTo>
                    <a:pt x="801" y="602"/>
                  </a:lnTo>
                  <a:lnTo>
                    <a:pt x="800" y="603"/>
                  </a:lnTo>
                  <a:lnTo>
                    <a:pt x="800" y="605"/>
                  </a:lnTo>
                  <a:lnTo>
                    <a:pt x="800" y="606"/>
                  </a:lnTo>
                  <a:lnTo>
                    <a:pt x="799" y="606"/>
                  </a:lnTo>
                  <a:lnTo>
                    <a:pt x="799" y="607"/>
                  </a:lnTo>
                  <a:lnTo>
                    <a:pt x="797" y="607"/>
                  </a:lnTo>
                  <a:lnTo>
                    <a:pt x="797" y="608"/>
                  </a:lnTo>
                  <a:lnTo>
                    <a:pt x="796" y="610"/>
                  </a:lnTo>
                  <a:lnTo>
                    <a:pt x="795" y="610"/>
                  </a:lnTo>
                  <a:lnTo>
                    <a:pt x="795" y="611"/>
                  </a:lnTo>
                  <a:lnTo>
                    <a:pt x="794" y="612"/>
                  </a:lnTo>
                  <a:lnTo>
                    <a:pt x="794" y="614"/>
                  </a:lnTo>
                  <a:lnTo>
                    <a:pt x="794" y="615"/>
                  </a:lnTo>
                  <a:lnTo>
                    <a:pt x="794" y="616"/>
                  </a:lnTo>
                  <a:lnTo>
                    <a:pt x="794" y="618"/>
                  </a:lnTo>
                  <a:lnTo>
                    <a:pt x="792" y="623"/>
                  </a:lnTo>
                  <a:lnTo>
                    <a:pt x="792" y="624"/>
                  </a:lnTo>
                  <a:lnTo>
                    <a:pt x="794" y="624"/>
                  </a:lnTo>
                  <a:lnTo>
                    <a:pt x="794" y="625"/>
                  </a:lnTo>
                  <a:lnTo>
                    <a:pt x="795" y="625"/>
                  </a:lnTo>
                  <a:lnTo>
                    <a:pt x="795" y="627"/>
                  </a:lnTo>
                  <a:lnTo>
                    <a:pt x="796" y="628"/>
                  </a:lnTo>
                  <a:lnTo>
                    <a:pt x="796" y="629"/>
                  </a:lnTo>
                  <a:lnTo>
                    <a:pt x="797" y="629"/>
                  </a:lnTo>
                  <a:lnTo>
                    <a:pt x="797" y="631"/>
                  </a:lnTo>
                  <a:lnTo>
                    <a:pt x="799" y="631"/>
                  </a:lnTo>
                  <a:lnTo>
                    <a:pt x="799" y="632"/>
                  </a:lnTo>
                  <a:lnTo>
                    <a:pt x="800" y="632"/>
                  </a:lnTo>
                  <a:lnTo>
                    <a:pt x="801" y="632"/>
                  </a:lnTo>
                  <a:lnTo>
                    <a:pt x="801" y="633"/>
                  </a:lnTo>
                  <a:lnTo>
                    <a:pt x="803" y="633"/>
                  </a:lnTo>
                  <a:lnTo>
                    <a:pt x="804" y="633"/>
                  </a:lnTo>
                  <a:lnTo>
                    <a:pt x="805" y="633"/>
                  </a:lnTo>
                  <a:lnTo>
                    <a:pt x="807" y="633"/>
                  </a:lnTo>
                  <a:lnTo>
                    <a:pt x="808" y="633"/>
                  </a:lnTo>
                  <a:lnTo>
                    <a:pt x="808" y="635"/>
                  </a:lnTo>
                  <a:lnTo>
                    <a:pt x="808" y="636"/>
                  </a:lnTo>
                  <a:lnTo>
                    <a:pt x="809" y="636"/>
                  </a:lnTo>
                  <a:lnTo>
                    <a:pt x="809" y="637"/>
                  </a:lnTo>
                  <a:lnTo>
                    <a:pt x="809" y="639"/>
                  </a:lnTo>
                  <a:lnTo>
                    <a:pt x="809" y="640"/>
                  </a:lnTo>
                  <a:lnTo>
                    <a:pt x="811" y="640"/>
                  </a:lnTo>
                  <a:lnTo>
                    <a:pt x="812" y="640"/>
                  </a:lnTo>
                  <a:lnTo>
                    <a:pt x="812" y="641"/>
                  </a:lnTo>
                  <a:lnTo>
                    <a:pt x="813" y="642"/>
                  </a:lnTo>
                  <a:lnTo>
                    <a:pt x="815" y="642"/>
                  </a:lnTo>
                  <a:lnTo>
                    <a:pt x="815" y="644"/>
                  </a:lnTo>
                  <a:lnTo>
                    <a:pt x="816" y="644"/>
                  </a:lnTo>
                  <a:lnTo>
                    <a:pt x="816" y="645"/>
                  </a:lnTo>
                  <a:lnTo>
                    <a:pt x="817" y="645"/>
                  </a:lnTo>
                  <a:lnTo>
                    <a:pt x="817" y="646"/>
                  </a:lnTo>
                  <a:lnTo>
                    <a:pt x="818" y="646"/>
                  </a:lnTo>
                  <a:lnTo>
                    <a:pt x="818" y="648"/>
                  </a:lnTo>
                  <a:lnTo>
                    <a:pt x="820" y="648"/>
                  </a:lnTo>
                  <a:lnTo>
                    <a:pt x="820" y="649"/>
                  </a:lnTo>
                  <a:lnTo>
                    <a:pt x="821" y="649"/>
                  </a:lnTo>
                  <a:lnTo>
                    <a:pt x="821" y="650"/>
                  </a:lnTo>
                  <a:lnTo>
                    <a:pt x="822" y="650"/>
                  </a:lnTo>
                  <a:lnTo>
                    <a:pt x="822" y="649"/>
                  </a:lnTo>
                  <a:lnTo>
                    <a:pt x="822" y="650"/>
                  </a:lnTo>
                  <a:lnTo>
                    <a:pt x="824" y="650"/>
                  </a:lnTo>
                  <a:lnTo>
                    <a:pt x="821" y="654"/>
                  </a:lnTo>
                  <a:lnTo>
                    <a:pt x="821" y="656"/>
                  </a:lnTo>
                  <a:lnTo>
                    <a:pt x="821" y="657"/>
                  </a:lnTo>
                  <a:lnTo>
                    <a:pt x="822" y="658"/>
                  </a:lnTo>
                  <a:lnTo>
                    <a:pt x="822" y="659"/>
                  </a:lnTo>
                  <a:lnTo>
                    <a:pt x="822" y="661"/>
                  </a:lnTo>
                  <a:lnTo>
                    <a:pt x="822" y="662"/>
                  </a:lnTo>
                  <a:lnTo>
                    <a:pt x="824" y="662"/>
                  </a:lnTo>
                  <a:lnTo>
                    <a:pt x="824" y="663"/>
                  </a:lnTo>
                  <a:lnTo>
                    <a:pt x="825" y="665"/>
                  </a:lnTo>
                  <a:lnTo>
                    <a:pt x="824" y="665"/>
                  </a:lnTo>
                  <a:lnTo>
                    <a:pt x="822" y="666"/>
                  </a:lnTo>
                  <a:lnTo>
                    <a:pt x="821" y="667"/>
                  </a:lnTo>
                  <a:lnTo>
                    <a:pt x="820" y="669"/>
                  </a:lnTo>
                  <a:lnTo>
                    <a:pt x="818" y="669"/>
                  </a:lnTo>
                  <a:lnTo>
                    <a:pt x="818" y="670"/>
                  </a:lnTo>
                  <a:lnTo>
                    <a:pt x="817" y="670"/>
                  </a:lnTo>
                  <a:lnTo>
                    <a:pt x="816" y="670"/>
                  </a:lnTo>
                  <a:lnTo>
                    <a:pt x="815" y="670"/>
                  </a:lnTo>
                  <a:lnTo>
                    <a:pt x="813" y="670"/>
                  </a:lnTo>
                  <a:lnTo>
                    <a:pt x="812" y="671"/>
                  </a:lnTo>
                  <a:lnTo>
                    <a:pt x="811" y="671"/>
                  </a:lnTo>
                  <a:lnTo>
                    <a:pt x="809" y="673"/>
                  </a:lnTo>
                  <a:lnTo>
                    <a:pt x="808" y="673"/>
                  </a:lnTo>
                  <a:lnTo>
                    <a:pt x="808" y="674"/>
                  </a:lnTo>
                  <a:lnTo>
                    <a:pt x="807" y="675"/>
                  </a:lnTo>
                  <a:lnTo>
                    <a:pt x="803" y="678"/>
                  </a:lnTo>
                  <a:lnTo>
                    <a:pt x="803" y="679"/>
                  </a:lnTo>
                  <a:lnTo>
                    <a:pt x="800" y="679"/>
                  </a:lnTo>
                  <a:lnTo>
                    <a:pt x="799" y="679"/>
                  </a:lnTo>
                  <a:lnTo>
                    <a:pt x="797" y="679"/>
                  </a:lnTo>
                  <a:lnTo>
                    <a:pt x="797" y="680"/>
                  </a:lnTo>
                  <a:lnTo>
                    <a:pt x="796" y="680"/>
                  </a:lnTo>
                  <a:lnTo>
                    <a:pt x="796" y="682"/>
                  </a:lnTo>
                  <a:lnTo>
                    <a:pt x="795" y="682"/>
                  </a:lnTo>
                  <a:lnTo>
                    <a:pt x="794" y="683"/>
                  </a:lnTo>
                  <a:lnTo>
                    <a:pt x="794" y="684"/>
                  </a:lnTo>
                  <a:lnTo>
                    <a:pt x="792" y="684"/>
                  </a:lnTo>
                  <a:lnTo>
                    <a:pt x="792" y="686"/>
                  </a:lnTo>
                  <a:lnTo>
                    <a:pt x="791" y="686"/>
                  </a:lnTo>
                  <a:lnTo>
                    <a:pt x="790" y="687"/>
                  </a:lnTo>
                  <a:lnTo>
                    <a:pt x="788" y="687"/>
                  </a:lnTo>
                  <a:lnTo>
                    <a:pt x="786" y="687"/>
                  </a:lnTo>
                  <a:lnTo>
                    <a:pt x="784" y="687"/>
                  </a:lnTo>
                  <a:lnTo>
                    <a:pt x="783" y="686"/>
                  </a:lnTo>
                  <a:lnTo>
                    <a:pt x="782" y="686"/>
                  </a:lnTo>
                  <a:lnTo>
                    <a:pt x="780" y="686"/>
                  </a:lnTo>
                  <a:lnTo>
                    <a:pt x="780" y="684"/>
                  </a:lnTo>
                  <a:lnTo>
                    <a:pt x="779" y="684"/>
                  </a:lnTo>
                  <a:lnTo>
                    <a:pt x="778" y="684"/>
                  </a:lnTo>
                  <a:lnTo>
                    <a:pt x="777" y="684"/>
                  </a:lnTo>
                  <a:lnTo>
                    <a:pt x="775" y="684"/>
                  </a:lnTo>
                  <a:lnTo>
                    <a:pt x="774" y="684"/>
                  </a:lnTo>
                  <a:lnTo>
                    <a:pt x="773" y="684"/>
                  </a:lnTo>
                  <a:lnTo>
                    <a:pt x="771" y="684"/>
                  </a:lnTo>
                  <a:lnTo>
                    <a:pt x="770" y="686"/>
                  </a:lnTo>
                  <a:lnTo>
                    <a:pt x="769" y="687"/>
                  </a:lnTo>
                  <a:lnTo>
                    <a:pt x="767" y="688"/>
                  </a:lnTo>
                  <a:lnTo>
                    <a:pt x="766" y="688"/>
                  </a:lnTo>
                  <a:lnTo>
                    <a:pt x="766" y="690"/>
                  </a:lnTo>
                  <a:lnTo>
                    <a:pt x="765" y="690"/>
                  </a:lnTo>
                  <a:lnTo>
                    <a:pt x="763" y="691"/>
                  </a:lnTo>
                  <a:lnTo>
                    <a:pt x="762" y="691"/>
                  </a:lnTo>
                  <a:lnTo>
                    <a:pt x="762" y="692"/>
                  </a:lnTo>
                  <a:lnTo>
                    <a:pt x="761" y="692"/>
                  </a:lnTo>
                  <a:lnTo>
                    <a:pt x="761" y="694"/>
                  </a:lnTo>
                  <a:lnTo>
                    <a:pt x="760" y="694"/>
                  </a:lnTo>
                  <a:lnTo>
                    <a:pt x="758" y="694"/>
                  </a:lnTo>
                  <a:lnTo>
                    <a:pt x="757" y="695"/>
                  </a:lnTo>
                  <a:lnTo>
                    <a:pt x="756" y="695"/>
                  </a:lnTo>
                  <a:lnTo>
                    <a:pt x="754" y="696"/>
                  </a:lnTo>
                  <a:lnTo>
                    <a:pt x="753" y="696"/>
                  </a:lnTo>
                  <a:lnTo>
                    <a:pt x="752" y="696"/>
                  </a:lnTo>
                  <a:lnTo>
                    <a:pt x="750" y="697"/>
                  </a:lnTo>
                  <a:lnTo>
                    <a:pt x="749" y="697"/>
                  </a:lnTo>
                  <a:lnTo>
                    <a:pt x="748" y="697"/>
                  </a:lnTo>
                  <a:lnTo>
                    <a:pt x="748" y="699"/>
                  </a:lnTo>
                  <a:lnTo>
                    <a:pt x="746" y="699"/>
                  </a:lnTo>
                  <a:lnTo>
                    <a:pt x="745" y="700"/>
                  </a:lnTo>
                  <a:lnTo>
                    <a:pt x="744" y="700"/>
                  </a:lnTo>
                  <a:lnTo>
                    <a:pt x="744" y="701"/>
                  </a:lnTo>
                  <a:lnTo>
                    <a:pt x="742" y="703"/>
                  </a:lnTo>
                  <a:lnTo>
                    <a:pt x="742" y="704"/>
                  </a:lnTo>
                  <a:lnTo>
                    <a:pt x="742" y="705"/>
                  </a:lnTo>
                  <a:lnTo>
                    <a:pt x="741" y="705"/>
                  </a:lnTo>
                  <a:lnTo>
                    <a:pt x="741" y="707"/>
                  </a:lnTo>
                  <a:lnTo>
                    <a:pt x="741" y="708"/>
                  </a:lnTo>
                  <a:lnTo>
                    <a:pt x="740" y="709"/>
                  </a:lnTo>
                  <a:lnTo>
                    <a:pt x="740" y="712"/>
                  </a:lnTo>
                  <a:lnTo>
                    <a:pt x="740" y="713"/>
                  </a:lnTo>
                  <a:lnTo>
                    <a:pt x="740" y="714"/>
                  </a:lnTo>
                  <a:lnTo>
                    <a:pt x="739" y="714"/>
                  </a:lnTo>
                  <a:lnTo>
                    <a:pt x="739" y="717"/>
                  </a:lnTo>
                  <a:lnTo>
                    <a:pt x="739" y="718"/>
                  </a:lnTo>
                  <a:lnTo>
                    <a:pt x="739" y="720"/>
                  </a:lnTo>
                  <a:lnTo>
                    <a:pt x="739" y="721"/>
                  </a:lnTo>
                  <a:lnTo>
                    <a:pt x="739" y="722"/>
                  </a:lnTo>
                  <a:lnTo>
                    <a:pt x="739" y="724"/>
                  </a:lnTo>
                  <a:lnTo>
                    <a:pt x="739" y="725"/>
                  </a:lnTo>
                  <a:lnTo>
                    <a:pt x="739" y="726"/>
                  </a:lnTo>
                  <a:lnTo>
                    <a:pt x="739" y="728"/>
                  </a:lnTo>
                  <a:lnTo>
                    <a:pt x="739" y="729"/>
                  </a:lnTo>
                  <a:lnTo>
                    <a:pt x="737" y="729"/>
                  </a:lnTo>
                  <a:lnTo>
                    <a:pt x="737" y="730"/>
                  </a:lnTo>
                  <a:lnTo>
                    <a:pt x="736" y="730"/>
                  </a:lnTo>
                  <a:lnTo>
                    <a:pt x="735" y="731"/>
                  </a:lnTo>
                  <a:lnTo>
                    <a:pt x="733" y="731"/>
                  </a:lnTo>
                  <a:lnTo>
                    <a:pt x="732" y="731"/>
                  </a:lnTo>
                  <a:lnTo>
                    <a:pt x="731" y="733"/>
                  </a:lnTo>
                  <a:lnTo>
                    <a:pt x="731" y="734"/>
                  </a:lnTo>
                  <a:lnTo>
                    <a:pt x="729" y="734"/>
                  </a:lnTo>
                  <a:lnTo>
                    <a:pt x="729" y="735"/>
                  </a:lnTo>
                  <a:lnTo>
                    <a:pt x="728" y="735"/>
                  </a:lnTo>
                  <a:lnTo>
                    <a:pt x="727" y="737"/>
                  </a:lnTo>
                  <a:lnTo>
                    <a:pt x="725" y="737"/>
                  </a:lnTo>
                  <a:lnTo>
                    <a:pt x="724" y="738"/>
                  </a:lnTo>
                  <a:lnTo>
                    <a:pt x="723" y="739"/>
                  </a:lnTo>
                  <a:lnTo>
                    <a:pt x="722" y="741"/>
                  </a:lnTo>
                  <a:lnTo>
                    <a:pt x="720" y="741"/>
                  </a:lnTo>
                  <a:lnTo>
                    <a:pt x="720" y="742"/>
                  </a:lnTo>
                  <a:lnTo>
                    <a:pt x="719" y="742"/>
                  </a:lnTo>
                  <a:lnTo>
                    <a:pt x="719" y="743"/>
                  </a:lnTo>
                  <a:lnTo>
                    <a:pt x="718" y="743"/>
                  </a:lnTo>
                  <a:lnTo>
                    <a:pt x="716" y="745"/>
                  </a:lnTo>
                  <a:lnTo>
                    <a:pt x="715" y="746"/>
                  </a:lnTo>
                  <a:lnTo>
                    <a:pt x="714" y="747"/>
                  </a:lnTo>
                  <a:lnTo>
                    <a:pt x="712" y="747"/>
                  </a:lnTo>
                  <a:lnTo>
                    <a:pt x="711" y="749"/>
                  </a:lnTo>
                  <a:lnTo>
                    <a:pt x="710" y="749"/>
                  </a:lnTo>
                  <a:lnTo>
                    <a:pt x="710" y="750"/>
                  </a:lnTo>
                  <a:lnTo>
                    <a:pt x="708" y="750"/>
                  </a:lnTo>
                  <a:lnTo>
                    <a:pt x="707" y="751"/>
                  </a:lnTo>
                  <a:lnTo>
                    <a:pt x="706" y="751"/>
                  </a:lnTo>
                  <a:lnTo>
                    <a:pt x="706" y="752"/>
                  </a:lnTo>
                  <a:lnTo>
                    <a:pt x="704" y="754"/>
                  </a:lnTo>
                  <a:lnTo>
                    <a:pt x="703" y="754"/>
                  </a:lnTo>
                  <a:lnTo>
                    <a:pt x="702" y="755"/>
                  </a:lnTo>
                  <a:lnTo>
                    <a:pt x="702" y="756"/>
                  </a:lnTo>
                  <a:lnTo>
                    <a:pt x="701" y="756"/>
                  </a:lnTo>
                  <a:lnTo>
                    <a:pt x="701" y="758"/>
                  </a:lnTo>
                  <a:lnTo>
                    <a:pt x="699" y="758"/>
                  </a:lnTo>
                  <a:lnTo>
                    <a:pt x="699" y="759"/>
                  </a:lnTo>
                  <a:lnTo>
                    <a:pt x="698" y="759"/>
                  </a:lnTo>
                  <a:lnTo>
                    <a:pt x="697" y="760"/>
                  </a:lnTo>
                  <a:lnTo>
                    <a:pt x="695" y="760"/>
                  </a:lnTo>
                  <a:lnTo>
                    <a:pt x="694" y="760"/>
                  </a:lnTo>
                  <a:lnTo>
                    <a:pt x="694" y="762"/>
                  </a:lnTo>
                  <a:lnTo>
                    <a:pt x="693" y="762"/>
                  </a:lnTo>
                  <a:lnTo>
                    <a:pt x="693" y="763"/>
                  </a:lnTo>
                  <a:lnTo>
                    <a:pt x="691" y="763"/>
                  </a:lnTo>
                  <a:lnTo>
                    <a:pt x="690" y="764"/>
                  </a:lnTo>
                  <a:lnTo>
                    <a:pt x="689" y="766"/>
                  </a:lnTo>
                  <a:lnTo>
                    <a:pt x="687" y="766"/>
                  </a:lnTo>
                  <a:lnTo>
                    <a:pt x="687" y="767"/>
                  </a:lnTo>
                  <a:lnTo>
                    <a:pt x="686" y="767"/>
                  </a:lnTo>
                  <a:lnTo>
                    <a:pt x="686" y="768"/>
                  </a:lnTo>
                  <a:lnTo>
                    <a:pt x="685" y="768"/>
                  </a:lnTo>
                  <a:lnTo>
                    <a:pt x="684" y="769"/>
                  </a:lnTo>
                  <a:lnTo>
                    <a:pt x="682" y="769"/>
                  </a:lnTo>
                  <a:lnTo>
                    <a:pt x="682" y="771"/>
                  </a:lnTo>
                  <a:lnTo>
                    <a:pt x="681" y="772"/>
                  </a:lnTo>
                  <a:lnTo>
                    <a:pt x="680" y="772"/>
                  </a:lnTo>
                  <a:lnTo>
                    <a:pt x="678" y="773"/>
                  </a:lnTo>
                  <a:lnTo>
                    <a:pt x="677" y="775"/>
                  </a:lnTo>
                  <a:lnTo>
                    <a:pt x="676" y="775"/>
                  </a:lnTo>
                  <a:lnTo>
                    <a:pt x="674" y="776"/>
                  </a:lnTo>
                  <a:lnTo>
                    <a:pt x="673" y="776"/>
                  </a:lnTo>
                  <a:lnTo>
                    <a:pt x="673" y="777"/>
                  </a:lnTo>
                  <a:lnTo>
                    <a:pt x="672" y="779"/>
                  </a:lnTo>
                  <a:lnTo>
                    <a:pt x="670" y="779"/>
                  </a:lnTo>
                  <a:lnTo>
                    <a:pt x="669" y="779"/>
                  </a:lnTo>
                  <a:lnTo>
                    <a:pt x="669" y="780"/>
                  </a:lnTo>
                  <a:lnTo>
                    <a:pt x="668" y="780"/>
                  </a:lnTo>
                  <a:lnTo>
                    <a:pt x="667" y="781"/>
                  </a:lnTo>
                  <a:lnTo>
                    <a:pt x="665" y="781"/>
                  </a:lnTo>
                  <a:lnTo>
                    <a:pt x="663" y="783"/>
                  </a:lnTo>
                  <a:lnTo>
                    <a:pt x="663" y="784"/>
                  </a:lnTo>
                  <a:lnTo>
                    <a:pt x="661" y="785"/>
                  </a:lnTo>
                  <a:lnTo>
                    <a:pt x="660" y="785"/>
                  </a:lnTo>
                  <a:lnTo>
                    <a:pt x="660" y="786"/>
                  </a:lnTo>
                  <a:lnTo>
                    <a:pt x="659" y="786"/>
                  </a:lnTo>
                  <a:lnTo>
                    <a:pt x="659" y="788"/>
                  </a:lnTo>
                  <a:lnTo>
                    <a:pt x="660" y="789"/>
                  </a:lnTo>
                  <a:lnTo>
                    <a:pt x="659" y="790"/>
                  </a:lnTo>
                  <a:lnTo>
                    <a:pt x="657" y="792"/>
                  </a:lnTo>
                  <a:lnTo>
                    <a:pt x="656" y="792"/>
                  </a:lnTo>
                  <a:lnTo>
                    <a:pt x="656" y="793"/>
                  </a:lnTo>
                  <a:lnTo>
                    <a:pt x="655" y="794"/>
                  </a:lnTo>
                  <a:lnTo>
                    <a:pt x="653" y="794"/>
                  </a:lnTo>
                  <a:lnTo>
                    <a:pt x="653" y="796"/>
                  </a:lnTo>
                  <a:lnTo>
                    <a:pt x="652" y="796"/>
                  </a:lnTo>
                  <a:lnTo>
                    <a:pt x="652" y="797"/>
                  </a:lnTo>
                  <a:lnTo>
                    <a:pt x="652" y="798"/>
                  </a:lnTo>
                  <a:lnTo>
                    <a:pt x="651" y="798"/>
                  </a:lnTo>
                  <a:lnTo>
                    <a:pt x="651" y="800"/>
                  </a:lnTo>
                  <a:lnTo>
                    <a:pt x="651" y="801"/>
                  </a:lnTo>
                  <a:lnTo>
                    <a:pt x="651" y="802"/>
                  </a:lnTo>
                  <a:lnTo>
                    <a:pt x="652" y="803"/>
                  </a:lnTo>
                  <a:lnTo>
                    <a:pt x="653" y="803"/>
                  </a:lnTo>
                  <a:lnTo>
                    <a:pt x="653" y="805"/>
                  </a:lnTo>
                  <a:lnTo>
                    <a:pt x="653" y="806"/>
                  </a:lnTo>
                  <a:lnTo>
                    <a:pt x="655" y="807"/>
                  </a:lnTo>
                  <a:lnTo>
                    <a:pt x="655" y="809"/>
                  </a:lnTo>
                  <a:lnTo>
                    <a:pt x="656" y="809"/>
                  </a:lnTo>
                  <a:lnTo>
                    <a:pt x="656" y="810"/>
                  </a:lnTo>
                  <a:lnTo>
                    <a:pt x="655" y="811"/>
                  </a:lnTo>
                  <a:lnTo>
                    <a:pt x="653" y="813"/>
                  </a:lnTo>
                  <a:lnTo>
                    <a:pt x="652" y="813"/>
                  </a:lnTo>
                  <a:lnTo>
                    <a:pt x="652" y="814"/>
                  </a:lnTo>
                  <a:lnTo>
                    <a:pt x="651" y="814"/>
                  </a:lnTo>
                  <a:lnTo>
                    <a:pt x="652" y="814"/>
                  </a:lnTo>
                  <a:lnTo>
                    <a:pt x="652" y="815"/>
                  </a:lnTo>
                  <a:lnTo>
                    <a:pt x="653" y="815"/>
                  </a:lnTo>
                  <a:lnTo>
                    <a:pt x="655" y="817"/>
                  </a:lnTo>
                  <a:lnTo>
                    <a:pt x="656" y="817"/>
                  </a:lnTo>
                  <a:lnTo>
                    <a:pt x="656" y="818"/>
                  </a:lnTo>
                  <a:lnTo>
                    <a:pt x="647" y="818"/>
                  </a:lnTo>
                  <a:lnTo>
                    <a:pt x="646" y="819"/>
                  </a:lnTo>
                  <a:lnTo>
                    <a:pt x="646" y="821"/>
                  </a:lnTo>
                  <a:lnTo>
                    <a:pt x="644" y="822"/>
                  </a:lnTo>
                  <a:lnTo>
                    <a:pt x="644" y="823"/>
                  </a:lnTo>
                  <a:lnTo>
                    <a:pt x="643" y="824"/>
                  </a:lnTo>
                  <a:lnTo>
                    <a:pt x="643" y="826"/>
                  </a:lnTo>
                  <a:lnTo>
                    <a:pt x="642" y="826"/>
                  </a:lnTo>
                  <a:lnTo>
                    <a:pt x="640" y="827"/>
                  </a:lnTo>
                  <a:lnTo>
                    <a:pt x="639" y="827"/>
                  </a:lnTo>
                  <a:lnTo>
                    <a:pt x="639" y="828"/>
                  </a:lnTo>
                  <a:lnTo>
                    <a:pt x="638" y="830"/>
                  </a:lnTo>
                  <a:lnTo>
                    <a:pt x="636" y="831"/>
                  </a:lnTo>
                  <a:lnTo>
                    <a:pt x="635" y="831"/>
                  </a:lnTo>
                  <a:lnTo>
                    <a:pt x="635" y="832"/>
                  </a:lnTo>
                  <a:lnTo>
                    <a:pt x="634" y="832"/>
                  </a:lnTo>
                  <a:lnTo>
                    <a:pt x="634" y="834"/>
                  </a:lnTo>
                  <a:lnTo>
                    <a:pt x="632" y="835"/>
                  </a:lnTo>
                  <a:lnTo>
                    <a:pt x="632" y="836"/>
                  </a:lnTo>
                  <a:lnTo>
                    <a:pt x="632" y="838"/>
                  </a:lnTo>
                  <a:lnTo>
                    <a:pt x="631" y="838"/>
                  </a:lnTo>
                  <a:lnTo>
                    <a:pt x="631" y="839"/>
                  </a:lnTo>
                  <a:lnTo>
                    <a:pt x="629" y="840"/>
                  </a:lnTo>
                  <a:lnTo>
                    <a:pt x="629" y="839"/>
                  </a:lnTo>
                  <a:lnTo>
                    <a:pt x="627" y="839"/>
                  </a:lnTo>
                  <a:lnTo>
                    <a:pt x="626" y="839"/>
                  </a:lnTo>
                  <a:lnTo>
                    <a:pt x="623" y="840"/>
                  </a:lnTo>
                  <a:lnTo>
                    <a:pt x="623" y="841"/>
                  </a:lnTo>
                  <a:lnTo>
                    <a:pt x="622" y="841"/>
                  </a:lnTo>
                  <a:lnTo>
                    <a:pt x="621" y="841"/>
                  </a:lnTo>
                  <a:lnTo>
                    <a:pt x="619" y="841"/>
                  </a:lnTo>
                  <a:lnTo>
                    <a:pt x="618" y="841"/>
                  </a:lnTo>
                  <a:lnTo>
                    <a:pt x="617" y="841"/>
                  </a:lnTo>
                  <a:lnTo>
                    <a:pt x="615" y="843"/>
                  </a:lnTo>
                  <a:lnTo>
                    <a:pt x="614" y="843"/>
                  </a:lnTo>
                  <a:lnTo>
                    <a:pt x="613" y="844"/>
                  </a:lnTo>
                  <a:lnTo>
                    <a:pt x="613" y="845"/>
                  </a:lnTo>
                  <a:lnTo>
                    <a:pt x="614" y="845"/>
                  </a:lnTo>
                  <a:lnTo>
                    <a:pt x="614" y="848"/>
                  </a:lnTo>
                  <a:lnTo>
                    <a:pt x="614" y="849"/>
                  </a:lnTo>
                  <a:lnTo>
                    <a:pt x="614" y="851"/>
                  </a:lnTo>
                  <a:lnTo>
                    <a:pt x="614" y="852"/>
                  </a:lnTo>
                  <a:lnTo>
                    <a:pt x="615" y="853"/>
                  </a:lnTo>
                  <a:lnTo>
                    <a:pt x="617" y="855"/>
                  </a:lnTo>
                  <a:lnTo>
                    <a:pt x="617" y="856"/>
                  </a:lnTo>
                  <a:lnTo>
                    <a:pt x="617" y="857"/>
                  </a:lnTo>
                  <a:lnTo>
                    <a:pt x="615" y="857"/>
                  </a:lnTo>
                  <a:lnTo>
                    <a:pt x="615" y="858"/>
                  </a:lnTo>
                  <a:lnTo>
                    <a:pt x="614" y="858"/>
                  </a:lnTo>
                  <a:lnTo>
                    <a:pt x="613" y="860"/>
                  </a:lnTo>
                  <a:lnTo>
                    <a:pt x="611" y="860"/>
                  </a:lnTo>
                  <a:lnTo>
                    <a:pt x="610" y="861"/>
                  </a:lnTo>
                  <a:lnTo>
                    <a:pt x="610" y="862"/>
                  </a:lnTo>
                  <a:lnTo>
                    <a:pt x="609" y="862"/>
                  </a:lnTo>
                  <a:lnTo>
                    <a:pt x="608" y="864"/>
                  </a:lnTo>
                  <a:lnTo>
                    <a:pt x="608" y="865"/>
                  </a:lnTo>
                  <a:lnTo>
                    <a:pt x="606" y="865"/>
                  </a:lnTo>
                  <a:lnTo>
                    <a:pt x="606" y="866"/>
                  </a:lnTo>
                  <a:lnTo>
                    <a:pt x="605" y="868"/>
                  </a:lnTo>
                  <a:lnTo>
                    <a:pt x="604" y="868"/>
                  </a:lnTo>
                  <a:lnTo>
                    <a:pt x="602" y="866"/>
                  </a:lnTo>
                  <a:lnTo>
                    <a:pt x="604" y="864"/>
                  </a:lnTo>
                  <a:lnTo>
                    <a:pt x="605" y="862"/>
                  </a:lnTo>
                  <a:lnTo>
                    <a:pt x="604" y="861"/>
                  </a:lnTo>
                  <a:lnTo>
                    <a:pt x="605" y="860"/>
                  </a:lnTo>
                  <a:lnTo>
                    <a:pt x="604" y="860"/>
                  </a:lnTo>
                  <a:lnTo>
                    <a:pt x="602" y="860"/>
                  </a:lnTo>
                  <a:lnTo>
                    <a:pt x="601" y="860"/>
                  </a:lnTo>
                  <a:lnTo>
                    <a:pt x="600" y="858"/>
                  </a:lnTo>
                  <a:lnTo>
                    <a:pt x="598" y="858"/>
                  </a:lnTo>
                  <a:lnTo>
                    <a:pt x="597" y="857"/>
                  </a:lnTo>
                  <a:lnTo>
                    <a:pt x="596"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1" y="845"/>
                  </a:lnTo>
                  <a:lnTo>
                    <a:pt x="589" y="845"/>
                  </a:lnTo>
                  <a:lnTo>
                    <a:pt x="588" y="845"/>
                  </a:lnTo>
                  <a:lnTo>
                    <a:pt x="587" y="845"/>
                  </a:lnTo>
                  <a:lnTo>
                    <a:pt x="585" y="845"/>
                  </a:lnTo>
                  <a:lnTo>
                    <a:pt x="584" y="847"/>
                  </a:lnTo>
                  <a:lnTo>
                    <a:pt x="583" y="847"/>
                  </a:lnTo>
                  <a:lnTo>
                    <a:pt x="583" y="848"/>
                  </a:lnTo>
                  <a:lnTo>
                    <a:pt x="581" y="848"/>
                  </a:lnTo>
                  <a:lnTo>
                    <a:pt x="581" y="849"/>
                  </a:lnTo>
                  <a:lnTo>
                    <a:pt x="580" y="849"/>
                  </a:lnTo>
                  <a:lnTo>
                    <a:pt x="579" y="849"/>
                  </a:lnTo>
                  <a:lnTo>
                    <a:pt x="579" y="848"/>
                  </a:lnTo>
                  <a:lnTo>
                    <a:pt x="579" y="847"/>
                  </a:lnTo>
                  <a:lnTo>
                    <a:pt x="577" y="845"/>
                  </a:lnTo>
                  <a:lnTo>
                    <a:pt x="576" y="845"/>
                  </a:lnTo>
                  <a:lnTo>
                    <a:pt x="576" y="844"/>
                  </a:lnTo>
                  <a:lnTo>
                    <a:pt x="575" y="844"/>
                  </a:lnTo>
                  <a:lnTo>
                    <a:pt x="575" y="843"/>
                  </a:lnTo>
                  <a:lnTo>
                    <a:pt x="573" y="843"/>
                  </a:lnTo>
                  <a:lnTo>
                    <a:pt x="573" y="841"/>
                  </a:lnTo>
                  <a:lnTo>
                    <a:pt x="572" y="841"/>
                  </a:lnTo>
                  <a:lnTo>
                    <a:pt x="571" y="840"/>
                  </a:lnTo>
                  <a:lnTo>
                    <a:pt x="570" y="840"/>
                  </a:lnTo>
                  <a:lnTo>
                    <a:pt x="570" y="839"/>
                  </a:lnTo>
                  <a:lnTo>
                    <a:pt x="568" y="839"/>
                  </a:lnTo>
                  <a:lnTo>
                    <a:pt x="567" y="838"/>
                  </a:lnTo>
                  <a:lnTo>
                    <a:pt x="566" y="838"/>
                  </a:lnTo>
                  <a:lnTo>
                    <a:pt x="563" y="836"/>
                  </a:lnTo>
                  <a:lnTo>
                    <a:pt x="562" y="836"/>
                  </a:lnTo>
                  <a:lnTo>
                    <a:pt x="560" y="836"/>
                  </a:lnTo>
                  <a:lnTo>
                    <a:pt x="559" y="836"/>
                  </a:lnTo>
                  <a:lnTo>
                    <a:pt x="558" y="836"/>
                  </a:lnTo>
                  <a:lnTo>
                    <a:pt x="556" y="836"/>
                  </a:lnTo>
                  <a:lnTo>
                    <a:pt x="556" y="838"/>
                  </a:lnTo>
                  <a:lnTo>
                    <a:pt x="555" y="838"/>
                  </a:lnTo>
                  <a:lnTo>
                    <a:pt x="555" y="839"/>
                  </a:lnTo>
                  <a:lnTo>
                    <a:pt x="554" y="839"/>
                  </a:lnTo>
                  <a:lnTo>
                    <a:pt x="554" y="840"/>
                  </a:lnTo>
                  <a:lnTo>
                    <a:pt x="553" y="840"/>
                  </a:lnTo>
                  <a:lnTo>
                    <a:pt x="553" y="841"/>
                  </a:lnTo>
                  <a:lnTo>
                    <a:pt x="551" y="841"/>
                  </a:lnTo>
                  <a:lnTo>
                    <a:pt x="551" y="843"/>
                  </a:lnTo>
                  <a:lnTo>
                    <a:pt x="550" y="844"/>
                  </a:lnTo>
                  <a:lnTo>
                    <a:pt x="549" y="844"/>
                  </a:lnTo>
                  <a:lnTo>
                    <a:pt x="547" y="845"/>
                  </a:lnTo>
                  <a:lnTo>
                    <a:pt x="547" y="847"/>
                  </a:lnTo>
                  <a:lnTo>
                    <a:pt x="546" y="847"/>
                  </a:lnTo>
                  <a:lnTo>
                    <a:pt x="546" y="848"/>
                  </a:lnTo>
                  <a:lnTo>
                    <a:pt x="545" y="849"/>
                  </a:lnTo>
                  <a:lnTo>
                    <a:pt x="543" y="849"/>
                  </a:lnTo>
                  <a:lnTo>
                    <a:pt x="542" y="849"/>
                  </a:lnTo>
                  <a:lnTo>
                    <a:pt x="542" y="851"/>
                  </a:lnTo>
                  <a:lnTo>
                    <a:pt x="541" y="851"/>
                  </a:lnTo>
                  <a:lnTo>
                    <a:pt x="541" y="852"/>
                  </a:lnTo>
                  <a:lnTo>
                    <a:pt x="539" y="852"/>
                  </a:lnTo>
                  <a:lnTo>
                    <a:pt x="538" y="853"/>
                  </a:lnTo>
                  <a:lnTo>
                    <a:pt x="537" y="853"/>
                  </a:lnTo>
                  <a:lnTo>
                    <a:pt x="536" y="853"/>
                  </a:lnTo>
                  <a:lnTo>
                    <a:pt x="534" y="855"/>
                  </a:lnTo>
                  <a:lnTo>
                    <a:pt x="533" y="855"/>
                  </a:lnTo>
                  <a:lnTo>
                    <a:pt x="532" y="855"/>
                  </a:lnTo>
                  <a:lnTo>
                    <a:pt x="530" y="855"/>
                  </a:lnTo>
                  <a:lnTo>
                    <a:pt x="529" y="855"/>
                  </a:lnTo>
                  <a:lnTo>
                    <a:pt x="526" y="855"/>
                  </a:lnTo>
                  <a:lnTo>
                    <a:pt x="525" y="855"/>
                  </a:lnTo>
                  <a:lnTo>
                    <a:pt x="524" y="855"/>
                  </a:lnTo>
                  <a:lnTo>
                    <a:pt x="524" y="856"/>
                  </a:lnTo>
                  <a:lnTo>
                    <a:pt x="522" y="856"/>
                  </a:lnTo>
                  <a:lnTo>
                    <a:pt x="521" y="856"/>
                  </a:lnTo>
                  <a:lnTo>
                    <a:pt x="518" y="855"/>
                  </a:lnTo>
                  <a:lnTo>
                    <a:pt x="518" y="853"/>
                  </a:lnTo>
                  <a:lnTo>
                    <a:pt x="517" y="852"/>
                  </a:lnTo>
                  <a:lnTo>
                    <a:pt x="516" y="851"/>
                  </a:lnTo>
                  <a:lnTo>
                    <a:pt x="515" y="851"/>
                  </a:lnTo>
                  <a:lnTo>
                    <a:pt x="515" y="849"/>
                  </a:lnTo>
                  <a:lnTo>
                    <a:pt x="513" y="849"/>
                  </a:lnTo>
                  <a:lnTo>
                    <a:pt x="515"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6" y="827"/>
                  </a:lnTo>
                  <a:lnTo>
                    <a:pt x="480" y="827"/>
                  </a:lnTo>
                  <a:lnTo>
                    <a:pt x="473"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9" y="865"/>
                  </a:lnTo>
                  <a:lnTo>
                    <a:pt x="439" y="866"/>
                  </a:lnTo>
                  <a:lnTo>
                    <a:pt x="439" y="868"/>
                  </a:lnTo>
                  <a:lnTo>
                    <a:pt x="437" y="869"/>
                  </a:lnTo>
                  <a:lnTo>
                    <a:pt x="437" y="870"/>
                  </a:lnTo>
                  <a:lnTo>
                    <a:pt x="436" y="870"/>
                  </a:lnTo>
                  <a:lnTo>
                    <a:pt x="436" y="872"/>
                  </a:lnTo>
                  <a:lnTo>
                    <a:pt x="435" y="874"/>
                  </a:lnTo>
                  <a:lnTo>
                    <a:pt x="433" y="873"/>
                  </a:lnTo>
                  <a:lnTo>
                    <a:pt x="432" y="873"/>
                  </a:lnTo>
                  <a:lnTo>
                    <a:pt x="431" y="874"/>
                  </a:lnTo>
                  <a:lnTo>
                    <a:pt x="429" y="874"/>
                  </a:lnTo>
                  <a:lnTo>
                    <a:pt x="428" y="874"/>
                  </a:lnTo>
                  <a:lnTo>
                    <a:pt x="425" y="874"/>
                  </a:lnTo>
                  <a:lnTo>
                    <a:pt x="423" y="874"/>
                  </a:lnTo>
                  <a:lnTo>
                    <a:pt x="422" y="874"/>
                  </a:lnTo>
                  <a:lnTo>
                    <a:pt x="419" y="873"/>
                  </a:lnTo>
                  <a:lnTo>
                    <a:pt x="418" y="873"/>
                  </a:lnTo>
                  <a:lnTo>
                    <a:pt x="415" y="873"/>
                  </a:lnTo>
                  <a:lnTo>
                    <a:pt x="414" y="873"/>
                  </a:lnTo>
                  <a:lnTo>
                    <a:pt x="412" y="873"/>
                  </a:lnTo>
                  <a:lnTo>
                    <a:pt x="411" y="873"/>
                  </a:lnTo>
                  <a:lnTo>
                    <a:pt x="410" y="873"/>
                  </a:lnTo>
                  <a:lnTo>
                    <a:pt x="408" y="873"/>
                  </a:lnTo>
                  <a:lnTo>
                    <a:pt x="407" y="874"/>
                  </a:lnTo>
                  <a:lnTo>
                    <a:pt x="406" y="874"/>
                  </a:lnTo>
                  <a:lnTo>
                    <a:pt x="403" y="873"/>
                  </a:lnTo>
                  <a:lnTo>
                    <a:pt x="402" y="873"/>
                  </a:lnTo>
                  <a:lnTo>
                    <a:pt x="401" y="872"/>
                  </a:lnTo>
                  <a:lnTo>
                    <a:pt x="399" y="872"/>
                  </a:lnTo>
                  <a:lnTo>
                    <a:pt x="397" y="873"/>
                  </a:lnTo>
                  <a:lnTo>
                    <a:pt x="395" y="873"/>
                  </a:lnTo>
                  <a:lnTo>
                    <a:pt x="394" y="873"/>
                  </a:lnTo>
                  <a:lnTo>
                    <a:pt x="393" y="874"/>
                  </a:lnTo>
                  <a:lnTo>
                    <a:pt x="391" y="874"/>
                  </a:lnTo>
                  <a:lnTo>
                    <a:pt x="390" y="873"/>
                  </a:lnTo>
                  <a:lnTo>
                    <a:pt x="389" y="873"/>
                  </a:lnTo>
                  <a:lnTo>
                    <a:pt x="387" y="873"/>
                  </a:lnTo>
                  <a:lnTo>
                    <a:pt x="385" y="873"/>
                  </a:lnTo>
                  <a:lnTo>
                    <a:pt x="384" y="873"/>
                  </a:lnTo>
                  <a:lnTo>
                    <a:pt x="382" y="874"/>
                  </a:lnTo>
                  <a:lnTo>
                    <a:pt x="381" y="874"/>
                  </a:lnTo>
                  <a:lnTo>
                    <a:pt x="381" y="875"/>
                  </a:lnTo>
                  <a:lnTo>
                    <a:pt x="380"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3"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50" y="875"/>
                  </a:lnTo>
                  <a:lnTo>
                    <a:pt x="348" y="875"/>
                  </a:lnTo>
                  <a:lnTo>
                    <a:pt x="348" y="874"/>
                  </a:lnTo>
                  <a:lnTo>
                    <a:pt x="347" y="874"/>
                  </a:lnTo>
                  <a:lnTo>
                    <a:pt x="346" y="874"/>
                  </a:lnTo>
                  <a:lnTo>
                    <a:pt x="346" y="873"/>
                  </a:lnTo>
                  <a:lnTo>
                    <a:pt x="344" y="873"/>
                  </a:lnTo>
                  <a:lnTo>
                    <a:pt x="343" y="873"/>
                  </a:lnTo>
                  <a:lnTo>
                    <a:pt x="343" y="872"/>
                  </a:lnTo>
                  <a:lnTo>
                    <a:pt x="342"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9" y="862"/>
                  </a:lnTo>
                  <a:lnTo>
                    <a:pt x="327" y="862"/>
                  </a:lnTo>
                  <a:lnTo>
                    <a:pt x="326" y="862"/>
                  </a:lnTo>
                  <a:lnTo>
                    <a:pt x="326" y="864"/>
                  </a:lnTo>
                  <a:lnTo>
                    <a:pt x="325" y="865"/>
                  </a:lnTo>
                  <a:lnTo>
                    <a:pt x="323" y="865"/>
                  </a:lnTo>
                  <a:lnTo>
                    <a:pt x="323" y="866"/>
                  </a:lnTo>
                  <a:lnTo>
                    <a:pt x="322" y="866"/>
                  </a:lnTo>
                  <a:lnTo>
                    <a:pt x="322" y="868"/>
                  </a:lnTo>
                  <a:lnTo>
                    <a:pt x="322" y="869"/>
                  </a:lnTo>
                  <a:lnTo>
                    <a:pt x="322" y="870"/>
                  </a:lnTo>
                  <a:lnTo>
                    <a:pt x="322" y="872"/>
                  </a:lnTo>
                  <a:lnTo>
                    <a:pt x="322" y="873"/>
                  </a:lnTo>
                  <a:lnTo>
                    <a:pt x="323" y="873"/>
                  </a:lnTo>
                  <a:lnTo>
                    <a:pt x="325" y="873"/>
                  </a:lnTo>
                  <a:lnTo>
                    <a:pt x="326" y="873"/>
                  </a:lnTo>
                  <a:lnTo>
                    <a:pt x="327" y="873"/>
                  </a:lnTo>
                  <a:lnTo>
                    <a:pt x="327" y="874"/>
                  </a:lnTo>
                  <a:lnTo>
                    <a:pt x="329" y="874"/>
                  </a:lnTo>
                  <a:lnTo>
                    <a:pt x="330" y="875"/>
                  </a:lnTo>
                  <a:lnTo>
                    <a:pt x="330" y="877"/>
                  </a:lnTo>
                  <a:lnTo>
                    <a:pt x="331" y="878"/>
                  </a:lnTo>
                  <a:lnTo>
                    <a:pt x="331" y="879"/>
                  </a:lnTo>
                  <a:lnTo>
                    <a:pt x="331" y="881"/>
                  </a:lnTo>
                  <a:lnTo>
                    <a:pt x="331" y="879"/>
                  </a:lnTo>
                  <a:lnTo>
                    <a:pt x="330" y="879"/>
                  </a:lnTo>
                  <a:lnTo>
                    <a:pt x="329" y="879"/>
                  </a:lnTo>
                  <a:lnTo>
                    <a:pt x="329" y="878"/>
                  </a:lnTo>
                  <a:lnTo>
                    <a:pt x="327" y="878"/>
                  </a:lnTo>
                  <a:lnTo>
                    <a:pt x="326" y="878"/>
                  </a:lnTo>
                  <a:lnTo>
                    <a:pt x="325" y="878"/>
                  </a:lnTo>
                  <a:lnTo>
                    <a:pt x="325"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2" y="878"/>
                  </a:lnTo>
                  <a:lnTo>
                    <a:pt x="310" y="878"/>
                  </a:lnTo>
                  <a:lnTo>
                    <a:pt x="310" y="877"/>
                  </a:lnTo>
                  <a:lnTo>
                    <a:pt x="309" y="877"/>
                  </a:lnTo>
                  <a:lnTo>
                    <a:pt x="308"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4" y="879"/>
                  </a:lnTo>
                  <a:lnTo>
                    <a:pt x="272" y="878"/>
                  </a:lnTo>
                  <a:lnTo>
                    <a:pt x="272" y="877"/>
                  </a:lnTo>
                  <a:lnTo>
                    <a:pt x="271" y="875"/>
                  </a:lnTo>
                  <a:lnTo>
                    <a:pt x="270" y="875"/>
                  </a:lnTo>
                  <a:lnTo>
                    <a:pt x="268" y="875"/>
                  </a:lnTo>
                  <a:lnTo>
                    <a:pt x="267" y="874"/>
                  </a:lnTo>
                  <a:lnTo>
                    <a:pt x="264" y="874"/>
                  </a:lnTo>
                  <a:lnTo>
                    <a:pt x="263" y="874"/>
                  </a:lnTo>
                  <a:lnTo>
                    <a:pt x="262" y="874"/>
                  </a:lnTo>
                  <a:lnTo>
                    <a:pt x="260" y="874"/>
                  </a:lnTo>
                  <a:lnTo>
                    <a:pt x="258" y="874"/>
                  </a:lnTo>
                  <a:lnTo>
                    <a:pt x="255" y="875"/>
                  </a:lnTo>
                  <a:lnTo>
                    <a:pt x="254" y="875"/>
                  </a:lnTo>
                  <a:lnTo>
                    <a:pt x="253"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9" y="870"/>
                  </a:lnTo>
                  <a:lnTo>
                    <a:pt x="219" y="869"/>
                  </a:lnTo>
                  <a:lnTo>
                    <a:pt x="219" y="868"/>
                  </a:lnTo>
                  <a:lnTo>
                    <a:pt x="220" y="868"/>
                  </a:lnTo>
                  <a:lnTo>
                    <a:pt x="220" y="866"/>
                  </a:lnTo>
                  <a:lnTo>
                    <a:pt x="220" y="865"/>
                  </a:lnTo>
                  <a:lnTo>
                    <a:pt x="219" y="864"/>
                  </a:lnTo>
                  <a:lnTo>
                    <a:pt x="219" y="862"/>
                  </a:lnTo>
                  <a:lnTo>
                    <a:pt x="217" y="862"/>
                  </a:lnTo>
                  <a:lnTo>
                    <a:pt x="217" y="861"/>
                  </a:lnTo>
                  <a:lnTo>
                    <a:pt x="219"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8" y="857"/>
                  </a:lnTo>
                  <a:lnTo>
                    <a:pt x="198"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1"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4"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6"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8"/>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1"/>
                  </a:lnTo>
                  <a:lnTo>
                    <a:pt x="52" y="821"/>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6"/>
                  </a:lnTo>
                  <a:lnTo>
                    <a:pt x="34" y="766"/>
                  </a:lnTo>
                  <a:lnTo>
                    <a:pt x="33" y="766"/>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5" y="754"/>
                  </a:lnTo>
                  <a:lnTo>
                    <a:pt x="14" y="754"/>
                  </a:lnTo>
                  <a:lnTo>
                    <a:pt x="14" y="752"/>
                  </a:lnTo>
                  <a:lnTo>
                    <a:pt x="13" y="752"/>
                  </a:lnTo>
                  <a:lnTo>
                    <a:pt x="14" y="752"/>
                  </a:lnTo>
                  <a:lnTo>
                    <a:pt x="14" y="751"/>
                  </a:lnTo>
                  <a:lnTo>
                    <a:pt x="14" y="750"/>
                  </a:lnTo>
                  <a:lnTo>
                    <a:pt x="15" y="750"/>
                  </a:lnTo>
                  <a:lnTo>
                    <a:pt x="17" y="750"/>
                  </a:lnTo>
                  <a:lnTo>
                    <a:pt x="17" y="749"/>
                  </a:lnTo>
                  <a:lnTo>
                    <a:pt x="15" y="749"/>
                  </a:lnTo>
                  <a:lnTo>
                    <a:pt x="14" y="749"/>
                  </a:lnTo>
                  <a:lnTo>
                    <a:pt x="14" y="747"/>
                  </a:lnTo>
                  <a:lnTo>
                    <a:pt x="13" y="747"/>
                  </a:lnTo>
                  <a:lnTo>
                    <a:pt x="13" y="746"/>
                  </a:lnTo>
                  <a:lnTo>
                    <a:pt x="14" y="746"/>
                  </a:lnTo>
                  <a:lnTo>
                    <a:pt x="14" y="745"/>
                  </a:lnTo>
                  <a:lnTo>
                    <a:pt x="14" y="743"/>
                  </a:lnTo>
                  <a:lnTo>
                    <a:pt x="15" y="743"/>
                  </a:lnTo>
                  <a:lnTo>
                    <a:pt x="15" y="742"/>
                  </a:lnTo>
                  <a:lnTo>
                    <a:pt x="15" y="741"/>
                  </a:lnTo>
                  <a:lnTo>
                    <a:pt x="14" y="741"/>
                  </a:lnTo>
                  <a:lnTo>
                    <a:pt x="13" y="741"/>
                  </a:lnTo>
                  <a:lnTo>
                    <a:pt x="13" y="739"/>
                  </a:lnTo>
                  <a:lnTo>
                    <a:pt x="14" y="739"/>
                  </a:lnTo>
                  <a:lnTo>
                    <a:pt x="14" y="738"/>
                  </a:lnTo>
                  <a:lnTo>
                    <a:pt x="15" y="738"/>
                  </a:lnTo>
                  <a:lnTo>
                    <a:pt x="17" y="737"/>
                  </a:lnTo>
                  <a:lnTo>
                    <a:pt x="17" y="735"/>
                  </a:lnTo>
                  <a:lnTo>
                    <a:pt x="17" y="734"/>
                  </a:lnTo>
                  <a:lnTo>
                    <a:pt x="15" y="734"/>
                  </a:lnTo>
                  <a:lnTo>
                    <a:pt x="15" y="733"/>
                  </a:lnTo>
                  <a:lnTo>
                    <a:pt x="15" y="731"/>
                  </a:lnTo>
                  <a:lnTo>
                    <a:pt x="15" y="730"/>
                  </a:lnTo>
                  <a:lnTo>
                    <a:pt x="15"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5"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7"/>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5"/>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8"/>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3"/>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6"/>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6" y="472"/>
                  </a:lnTo>
                  <a:lnTo>
                    <a:pt x="126"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1"/>
                  </a:lnTo>
                  <a:lnTo>
                    <a:pt x="137" y="461"/>
                  </a:lnTo>
                  <a:lnTo>
                    <a:pt x="136" y="461"/>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4"/>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4" y="403"/>
                  </a:lnTo>
                  <a:lnTo>
                    <a:pt x="162" y="403"/>
                  </a:lnTo>
                  <a:lnTo>
                    <a:pt x="164" y="403"/>
                  </a:lnTo>
                  <a:lnTo>
                    <a:pt x="162" y="403"/>
                  </a:lnTo>
                  <a:lnTo>
                    <a:pt x="162" y="402"/>
                  </a:lnTo>
                  <a:lnTo>
                    <a:pt x="164" y="402"/>
                  </a:lnTo>
                  <a:lnTo>
                    <a:pt x="162" y="402"/>
                  </a:lnTo>
                  <a:lnTo>
                    <a:pt x="162" y="400"/>
                  </a:lnTo>
                  <a:lnTo>
                    <a:pt x="164" y="400"/>
                  </a:lnTo>
                  <a:lnTo>
                    <a:pt x="164" y="399"/>
                  </a:lnTo>
                  <a:lnTo>
                    <a:pt x="162" y="399"/>
                  </a:lnTo>
                  <a:lnTo>
                    <a:pt x="164" y="399"/>
                  </a:lnTo>
                  <a:lnTo>
                    <a:pt x="164"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1" y="379"/>
                  </a:lnTo>
                  <a:lnTo>
                    <a:pt x="181" y="378"/>
                  </a:lnTo>
                  <a:lnTo>
                    <a:pt x="181" y="377"/>
                  </a:lnTo>
                  <a:lnTo>
                    <a:pt x="181"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2"/>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8" y="358"/>
                  </a:lnTo>
                  <a:lnTo>
                    <a:pt x="198" y="357"/>
                  </a:lnTo>
                  <a:lnTo>
                    <a:pt x="198" y="356"/>
                  </a:lnTo>
                  <a:lnTo>
                    <a:pt x="199" y="356"/>
                  </a:lnTo>
                  <a:lnTo>
                    <a:pt x="199" y="354"/>
                  </a:lnTo>
                  <a:lnTo>
                    <a:pt x="200" y="353"/>
                  </a:lnTo>
                  <a:lnTo>
                    <a:pt x="199" y="354"/>
                  </a:lnTo>
                  <a:lnTo>
                    <a:pt x="199" y="353"/>
                  </a:lnTo>
                  <a:lnTo>
                    <a:pt x="198" y="353"/>
                  </a:lnTo>
                  <a:lnTo>
                    <a:pt x="198" y="352"/>
                  </a:lnTo>
                  <a:lnTo>
                    <a:pt x="198" y="351"/>
                  </a:lnTo>
                  <a:lnTo>
                    <a:pt x="198"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1" y="340"/>
                  </a:lnTo>
                  <a:lnTo>
                    <a:pt x="181"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4" y="352"/>
                  </a:lnTo>
                  <a:lnTo>
                    <a:pt x="164"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4"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300"/>
                  </a:lnTo>
                  <a:lnTo>
                    <a:pt x="174" y="300"/>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3"/>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4" y="279"/>
                  </a:lnTo>
                  <a:lnTo>
                    <a:pt x="161" y="279"/>
                  </a:lnTo>
                  <a:lnTo>
                    <a:pt x="160" y="277"/>
                  </a:lnTo>
                  <a:lnTo>
                    <a:pt x="158" y="277"/>
                  </a:lnTo>
                  <a:lnTo>
                    <a:pt x="157" y="276"/>
                  </a:lnTo>
                  <a:lnTo>
                    <a:pt x="158" y="272"/>
                  </a:lnTo>
                  <a:lnTo>
                    <a:pt x="160" y="272"/>
                  </a:lnTo>
                  <a:lnTo>
                    <a:pt x="161" y="272"/>
                  </a:lnTo>
                  <a:lnTo>
                    <a:pt x="161" y="271"/>
                  </a:lnTo>
                  <a:lnTo>
                    <a:pt x="162" y="271"/>
                  </a:lnTo>
                  <a:lnTo>
                    <a:pt x="164" y="271"/>
                  </a:lnTo>
                  <a:lnTo>
                    <a:pt x="164"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1"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8"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9" y="255"/>
                  </a:lnTo>
                  <a:lnTo>
                    <a:pt x="219"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6"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3" y="248"/>
                  </a:lnTo>
                  <a:lnTo>
                    <a:pt x="254" y="248"/>
                  </a:lnTo>
                  <a:lnTo>
                    <a:pt x="255" y="247"/>
                  </a:lnTo>
                  <a:lnTo>
                    <a:pt x="257"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70" y="247"/>
                  </a:lnTo>
                  <a:lnTo>
                    <a:pt x="271" y="247"/>
                  </a:lnTo>
                  <a:lnTo>
                    <a:pt x="271" y="246"/>
                  </a:lnTo>
                  <a:lnTo>
                    <a:pt x="272" y="246"/>
                  </a:lnTo>
                  <a:lnTo>
                    <a:pt x="272" y="245"/>
                  </a:lnTo>
                  <a:lnTo>
                    <a:pt x="272" y="243"/>
                  </a:lnTo>
                  <a:lnTo>
                    <a:pt x="272" y="242"/>
                  </a:lnTo>
                  <a:lnTo>
                    <a:pt x="274"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8"/>
                  </a:lnTo>
                  <a:lnTo>
                    <a:pt x="281" y="228"/>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1" y="216"/>
                  </a:lnTo>
                  <a:lnTo>
                    <a:pt x="291" y="214"/>
                  </a:lnTo>
                  <a:lnTo>
                    <a:pt x="291" y="213"/>
                  </a:lnTo>
                  <a:lnTo>
                    <a:pt x="289" y="213"/>
                  </a:lnTo>
                  <a:lnTo>
                    <a:pt x="291" y="213"/>
                  </a:lnTo>
                  <a:lnTo>
                    <a:pt x="291" y="212"/>
                  </a:lnTo>
                  <a:lnTo>
                    <a:pt x="291" y="211"/>
                  </a:lnTo>
                  <a:lnTo>
                    <a:pt x="291" y="209"/>
                  </a:lnTo>
                  <a:lnTo>
                    <a:pt x="291" y="208"/>
                  </a:lnTo>
                  <a:lnTo>
                    <a:pt x="291" y="207"/>
                  </a:lnTo>
                  <a:lnTo>
                    <a:pt x="291" y="205"/>
                  </a:lnTo>
                  <a:lnTo>
                    <a:pt x="291" y="204"/>
                  </a:lnTo>
                  <a:lnTo>
                    <a:pt x="291" y="203"/>
                  </a:lnTo>
                  <a:lnTo>
                    <a:pt x="291" y="196"/>
                  </a:lnTo>
                  <a:lnTo>
                    <a:pt x="291" y="191"/>
                  </a:lnTo>
                  <a:lnTo>
                    <a:pt x="291" y="188"/>
                  </a:lnTo>
                  <a:lnTo>
                    <a:pt x="291" y="184"/>
                  </a:lnTo>
                  <a:lnTo>
                    <a:pt x="291" y="183"/>
                  </a:lnTo>
                  <a:lnTo>
                    <a:pt x="292" y="182"/>
                  </a:lnTo>
                  <a:lnTo>
                    <a:pt x="292" y="180"/>
                  </a:lnTo>
                  <a:lnTo>
                    <a:pt x="291" y="180"/>
                  </a:lnTo>
                  <a:lnTo>
                    <a:pt x="289" y="180"/>
                  </a:lnTo>
                  <a:lnTo>
                    <a:pt x="289" y="179"/>
                  </a:lnTo>
                  <a:lnTo>
                    <a:pt x="289" y="178"/>
                  </a:lnTo>
                  <a:lnTo>
                    <a:pt x="291" y="178"/>
                  </a:lnTo>
                  <a:lnTo>
                    <a:pt x="291" y="179"/>
                  </a:lnTo>
                  <a:lnTo>
                    <a:pt x="291" y="178"/>
                  </a:lnTo>
                  <a:lnTo>
                    <a:pt x="291" y="176"/>
                  </a:lnTo>
                  <a:lnTo>
                    <a:pt x="289" y="176"/>
                  </a:lnTo>
                  <a:lnTo>
                    <a:pt x="289" y="175"/>
                  </a:lnTo>
                  <a:lnTo>
                    <a:pt x="291" y="175"/>
                  </a:lnTo>
                  <a:lnTo>
                    <a:pt x="291" y="174"/>
                  </a:lnTo>
                  <a:lnTo>
                    <a:pt x="291" y="171"/>
                  </a:lnTo>
                  <a:lnTo>
                    <a:pt x="291" y="170"/>
                  </a:lnTo>
                  <a:lnTo>
                    <a:pt x="289" y="169"/>
                  </a:lnTo>
                  <a:lnTo>
                    <a:pt x="289" y="167"/>
                  </a:lnTo>
                  <a:lnTo>
                    <a:pt x="291" y="167"/>
                  </a:lnTo>
                  <a:lnTo>
                    <a:pt x="289" y="167"/>
                  </a:lnTo>
                  <a:lnTo>
                    <a:pt x="291" y="167"/>
                  </a:lnTo>
                  <a:lnTo>
                    <a:pt x="291" y="166"/>
                  </a:lnTo>
                  <a:lnTo>
                    <a:pt x="291" y="165"/>
                  </a:lnTo>
                  <a:lnTo>
                    <a:pt x="291" y="163"/>
                  </a:lnTo>
                  <a:lnTo>
                    <a:pt x="292" y="163"/>
                  </a:lnTo>
                  <a:lnTo>
                    <a:pt x="292" y="162"/>
                  </a:lnTo>
                  <a:lnTo>
                    <a:pt x="292" y="161"/>
                  </a:lnTo>
                  <a:lnTo>
                    <a:pt x="293" y="161"/>
                  </a:lnTo>
                  <a:lnTo>
                    <a:pt x="293" y="159"/>
                  </a:lnTo>
                  <a:lnTo>
                    <a:pt x="294" y="159"/>
                  </a:lnTo>
                  <a:lnTo>
                    <a:pt x="294" y="158"/>
                  </a:lnTo>
                  <a:lnTo>
                    <a:pt x="296" y="158"/>
                  </a:lnTo>
                  <a:lnTo>
                    <a:pt x="297" y="157"/>
                  </a:lnTo>
                  <a:lnTo>
                    <a:pt x="298" y="156"/>
                  </a:lnTo>
                  <a:lnTo>
                    <a:pt x="298" y="154"/>
                  </a:lnTo>
                  <a:lnTo>
                    <a:pt x="300" y="154"/>
                  </a:lnTo>
                  <a:lnTo>
                    <a:pt x="301" y="154"/>
                  </a:lnTo>
                  <a:lnTo>
                    <a:pt x="302" y="154"/>
                  </a:lnTo>
                  <a:lnTo>
                    <a:pt x="304" y="154"/>
                  </a:lnTo>
                  <a:lnTo>
                    <a:pt x="305" y="153"/>
                  </a:lnTo>
                  <a:lnTo>
                    <a:pt x="306" y="153"/>
                  </a:lnTo>
                  <a:lnTo>
                    <a:pt x="308" y="153"/>
                  </a:lnTo>
                  <a:lnTo>
                    <a:pt x="309" y="153"/>
                  </a:lnTo>
                  <a:lnTo>
                    <a:pt x="310" y="152"/>
                  </a:lnTo>
                  <a:lnTo>
                    <a:pt x="312"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5" y="142"/>
                  </a:lnTo>
                  <a:lnTo>
                    <a:pt x="326" y="144"/>
                  </a:lnTo>
                  <a:lnTo>
                    <a:pt x="327" y="144"/>
                  </a:lnTo>
                  <a:lnTo>
                    <a:pt x="329" y="144"/>
                  </a:lnTo>
                  <a:lnTo>
                    <a:pt x="330" y="144"/>
                  </a:lnTo>
                  <a:lnTo>
                    <a:pt x="330" y="142"/>
                  </a:lnTo>
                  <a:lnTo>
                    <a:pt x="331" y="142"/>
                  </a:lnTo>
                  <a:lnTo>
                    <a:pt x="331" y="141"/>
                  </a:lnTo>
                  <a:lnTo>
                    <a:pt x="332" y="141"/>
                  </a:lnTo>
                  <a:lnTo>
                    <a:pt x="332" y="140"/>
                  </a:lnTo>
                  <a:lnTo>
                    <a:pt x="334" y="139"/>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2" y="115"/>
                  </a:lnTo>
                  <a:lnTo>
                    <a:pt x="343" y="115"/>
                  </a:lnTo>
                  <a:lnTo>
                    <a:pt x="343" y="114"/>
                  </a:lnTo>
                  <a:lnTo>
                    <a:pt x="344" y="114"/>
                  </a:lnTo>
                  <a:lnTo>
                    <a:pt x="346" y="114"/>
                  </a:lnTo>
                  <a:lnTo>
                    <a:pt x="346" y="112"/>
                  </a:lnTo>
                  <a:lnTo>
                    <a:pt x="347" y="112"/>
                  </a:lnTo>
                  <a:lnTo>
                    <a:pt x="348" y="112"/>
                  </a:lnTo>
                  <a:lnTo>
                    <a:pt x="348" y="114"/>
                  </a:lnTo>
                  <a:lnTo>
                    <a:pt x="350"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3" y="112"/>
                  </a:lnTo>
                  <a:lnTo>
                    <a:pt x="363" y="111"/>
                  </a:lnTo>
                  <a:lnTo>
                    <a:pt x="364" y="111"/>
                  </a:lnTo>
                  <a:lnTo>
                    <a:pt x="364" y="110"/>
                  </a:lnTo>
                  <a:lnTo>
                    <a:pt x="365" y="110"/>
                  </a:lnTo>
                  <a:lnTo>
                    <a:pt x="365" y="108"/>
                  </a:lnTo>
                  <a:lnTo>
                    <a:pt x="365" y="107"/>
                  </a:lnTo>
                  <a:lnTo>
                    <a:pt x="367" y="106"/>
                  </a:lnTo>
                  <a:lnTo>
                    <a:pt x="367"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80" y="94"/>
                  </a:lnTo>
                  <a:lnTo>
                    <a:pt x="381" y="94"/>
                  </a:lnTo>
                  <a:lnTo>
                    <a:pt x="381" y="93"/>
                  </a:lnTo>
                  <a:lnTo>
                    <a:pt x="382" y="91"/>
                  </a:lnTo>
                  <a:lnTo>
                    <a:pt x="382" y="90"/>
                  </a:lnTo>
                  <a:lnTo>
                    <a:pt x="384" y="91"/>
                  </a:lnTo>
                  <a:lnTo>
                    <a:pt x="384" y="89"/>
                  </a:lnTo>
                  <a:lnTo>
                    <a:pt x="384" y="87"/>
                  </a:lnTo>
                  <a:lnTo>
                    <a:pt x="384" y="86"/>
                  </a:lnTo>
                  <a:lnTo>
                    <a:pt x="385" y="86"/>
                  </a:lnTo>
                  <a:lnTo>
                    <a:pt x="387" y="85"/>
                  </a:lnTo>
                  <a:lnTo>
                    <a:pt x="390" y="84"/>
                  </a:lnTo>
                  <a:lnTo>
                    <a:pt x="393" y="82"/>
                  </a:lnTo>
                  <a:lnTo>
                    <a:pt x="395" y="81"/>
                  </a:lnTo>
                  <a:lnTo>
                    <a:pt x="397" y="81"/>
                  </a:lnTo>
                  <a:lnTo>
                    <a:pt x="401" y="82"/>
                  </a:lnTo>
                  <a:lnTo>
                    <a:pt x="402" y="84"/>
                  </a:lnTo>
                  <a:lnTo>
                    <a:pt x="408" y="84"/>
                  </a:lnTo>
                  <a:lnTo>
                    <a:pt x="412" y="84"/>
                  </a:lnTo>
                  <a:lnTo>
                    <a:pt x="414" y="84"/>
                  </a:lnTo>
                  <a:lnTo>
                    <a:pt x="415" y="84"/>
                  </a:lnTo>
                  <a:lnTo>
                    <a:pt x="420" y="84"/>
                  </a:lnTo>
                  <a:lnTo>
                    <a:pt x="424" y="84"/>
                  </a:lnTo>
                  <a:lnTo>
                    <a:pt x="427" y="84"/>
                  </a:lnTo>
                  <a:lnTo>
                    <a:pt x="428" y="85"/>
                  </a:lnTo>
                  <a:lnTo>
                    <a:pt x="429" y="85"/>
                  </a:lnTo>
                  <a:lnTo>
                    <a:pt x="432" y="85"/>
                  </a:lnTo>
                  <a:lnTo>
                    <a:pt x="437" y="86"/>
                  </a:lnTo>
                  <a:lnTo>
                    <a:pt x="439" y="86"/>
                  </a:lnTo>
                  <a:lnTo>
                    <a:pt x="440" y="85"/>
                  </a:lnTo>
                  <a:lnTo>
                    <a:pt x="444" y="81"/>
                  </a:lnTo>
                  <a:lnTo>
                    <a:pt x="448" y="81"/>
                  </a:lnTo>
                  <a:lnTo>
                    <a:pt x="449" y="80"/>
                  </a:lnTo>
                  <a:lnTo>
                    <a:pt x="450" y="80"/>
                  </a:lnTo>
                  <a:lnTo>
                    <a:pt x="452" y="80"/>
                  </a:lnTo>
                  <a:lnTo>
                    <a:pt x="454" y="78"/>
                  </a:lnTo>
                  <a:lnTo>
                    <a:pt x="457" y="77"/>
                  </a:lnTo>
                  <a:lnTo>
                    <a:pt x="458" y="77"/>
                  </a:lnTo>
                  <a:lnTo>
                    <a:pt x="460" y="76"/>
                  </a:lnTo>
                  <a:lnTo>
                    <a:pt x="462" y="74"/>
                  </a:lnTo>
                  <a:lnTo>
                    <a:pt x="463" y="73"/>
                  </a:lnTo>
                  <a:lnTo>
                    <a:pt x="465" y="72"/>
                  </a:lnTo>
                  <a:lnTo>
                    <a:pt x="466" y="72"/>
                  </a:lnTo>
                  <a:lnTo>
                    <a:pt x="466" y="70"/>
                  </a:lnTo>
                  <a:lnTo>
                    <a:pt x="467" y="70"/>
                  </a:lnTo>
                  <a:lnTo>
                    <a:pt x="469" y="69"/>
                  </a:lnTo>
                  <a:lnTo>
                    <a:pt x="470" y="68"/>
                  </a:lnTo>
                  <a:lnTo>
                    <a:pt x="473" y="67"/>
                  </a:lnTo>
                  <a:lnTo>
                    <a:pt x="474" y="65"/>
                  </a:lnTo>
                  <a:lnTo>
                    <a:pt x="475" y="64"/>
                  </a:lnTo>
                  <a:lnTo>
                    <a:pt x="477" y="64"/>
                  </a:lnTo>
                  <a:lnTo>
                    <a:pt x="478" y="64"/>
                  </a:lnTo>
                  <a:lnTo>
                    <a:pt x="483" y="64"/>
                  </a:lnTo>
                  <a:lnTo>
                    <a:pt x="483" y="63"/>
                  </a:lnTo>
                  <a:lnTo>
                    <a:pt x="484" y="63"/>
                  </a:lnTo>
                  <a:lnTo>
                    <a:pt x="484" y="61"/>
                  </a:lnTo>
                  <a:lnTo>
                    <a:pt x="486" y="60"/>
                  </a:lnTo>
                  <a:lnTo>
                    <a:pt x="486" y="59"/>
                  </a:lnTo>
                  <a:lnTo>
                    <a:pt x="488" y="59"/>
                  </a:lnTo>
                  <a:lnTo>
                    <a:pt x="495" y="57"/>
                  </a:lnTo>
                  <a:lnTo>
                    <a:pt x="496" y="57"/>
                  </a:lnTo>
                  <a:lnTo>
                    <a:pt x="498" y="57"/>
                  </a:lnTo>
                  <a:lnTo>
                    <a:pt x="500" y="57"/>
                  </a:lnTo>
                  <a:lnTo>
                    <a:pt x="503" y="56"/>
                  </a:lnTo>
                  <a:lnTo>
                    <a:pt x="504" y="56"/>
                  </a:lnTo>
                  <a:lnTo>
                    <a:pt x="505" y="56"/>
                  </a:lnTo>
                  <a:lnTo>
                    <a:pt x="508" y="56"/>
                  </a:lnTo>
                  <a:lnTo>
                    <a:pt x="509" y="56"/>
                  </a:lnTo>
                  <a:lnTo>
                    <a:pt x="511" y="55"/>
                  </a:lnTo>
                  <a:lnTo>
                    <a:pt x="515" y="53"/>
                  </a:lnTo>
                  <a:lnTo>
                    <a:pt x="522" y="49"/>
                  </a:lnTo>
                  <a:lnTo>
                    <a:pt x="526" y="47"/>
                  </a:lnTo>
                  <a:lnTo>
                    <a:pt x="528" y="46"/>
                  </a:lnTo>
                  <a:lnTo>
                    <a:pt x="532" y="43"/>
                  </a:lnTo>
                  <a:lnTo>
                    <a:pt x="536" y="42"/>
                  </a:lnTo>
                  <a:lnTo>
                    <a:pt x="537" y="42"/>
                  </a:lnTo>
                  <a:lnTo>
                    <a:pt x="538" y="42"/>
                  </a:lnTo>
                  <a:lnTo>
                    <a:pt x="539" y="42"/>
                  </a:lnTo>
                  <a:lnTo>
                    <a:pt x="541" y="42"/>
                  </a:lnTo>
                  <a:lnTo>
                    <a:pt x="546" y="36"/>
                  </a:lnTo>
                  <a:lnTo>
                    <a:pt x="546" y="34"/>
                  </a:lnTo>
                  <a:lnTo>
                    <a:pt x="547" y="32"/>
                  </a:lnTo>
                  <a:lnTo>
                    <a:pt x="549" y="31"/>
                  </a:lnTo>
                  <a:lnTo>
                    <a:pt x="549" y="30"/>
                  </a:lnTo>
                  <a:lnTo>
                    <a:pt x="550" y="29"/>
                  </a:lnTo>
                  <a:lnTo>
                    <a:pt x="551" y="27"/>
                  </a:lnTo>
                  <a:lnTo>
                    <a:pt x="553" y="25"/>
                  </a:lnTo>
                  <a:lnTo>
                    <a:pt x="555" y="21"/>
                  </a:lnTo>
                  <a:lnTo>
                    <a:pt x="555" y="19"/>
                  </a:lnTo>
                  <a:lnTo>
                    <a:pt x="558" y="15"/>
                  </a:lnTo>
                  <a:lnTo>
                    <a:pt x="558" y="13"/>
                  </a:lnTo>
                  <a:lnTo>
                    <a:pt x="559" y="12"/>
                  </a:lnTo>
                  <a:lnTo>
                    <a:pt x="560" y="12"/>
                  </a:lnTo>
                  <a:lnTo>
                    <a:pt x="563" y="10"/>
                  </a:lnTo>
                  <a:lnTo>
                    <a:pt x="564" y="9"/>
                  </a:lnTo>
                  <a:lnTo>
                    <a:pt x="566" y="9"/>
                  </a:lnTo>
                  <a:lnTo>
                    <a:pt x="568" y="8"/>
                  </a:lnTo>
                  <a:lnTo>
                    <a:pt x="570" y="6"/>
                  </a:lnTo>
                  <a:lnTo>
                    <a:pt x="571" y="6"/>
                  </a:lnTo>
                  <a:lnTo>
                    <a:pt x="572" y="6"/>
                  </a:lnTo>
                  <a:lnTo>
                    <a:pt x="573" y="6"/>
                  </a:lnTo>
                  <a:lnTo>
                    <a:pt x="575" y="8"/>
                  </a:lnTo>
                  <a:lnTo>
                    <a:pt x="576" y="8"/>
                  </a:lnTo>
                  <a:lnTo>
                    <a:pt x="577" y="8"/>
                  </a:lnTo>
                  <a:lnTo>
                    <a:pt x="579" y="8"/>
                  </a:lnTo>
                  <a:lnTo>
                    <a:pt x="580" y="8"/>
                  </a:lnTo>
                  <a:lnTo>
                    <a:pt x="583" y="8"/>
                  </a:lnTo>
                  <a:lnTo>
                    <a:pt x="587" y="6"/>
                  </a:lnTo>
                  <a:lnTo>
                    <a:pt x="592" y="5"/>
                  </a:lnTo>
                  <a:lnTo>
                    <a:pt x="593" y="5"/>
                  </a:lnTo>
                  <a:lnTo>
                    <a:pt x="594" y="5"/>
                  </a:lnTo>
                  <a:lnTo>
                    <a:pt x="596" y="4"/>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8" name="TextBox 17">
            <a:extLst>
              <a:ext uri="{FF2B5EF4-FFF2-40B4-BE49-F238E27FC236}">
                <a16:creationId xmlns:a16="http://schemas.microsoft.com/office/drawing/2014/main" id="{C51AC2F4-1371-46A2-B0CF-39F1B0A8A7CA}"/>
              </a:ext>
            </a:extLst>
          </p:cNvPr>
          <p:cNvSpPr txBox="1"/>
          <p:nvPr/>
        </p:nvSpPr>
        <p:spPr>
          <a:xfrm>
            <a:off x="2941004" y="1553461"/>
            <a:ext cx="1283965" cy="923330"/>
          </a:xfrm>
          <a:prstGeom prst="rect">
            <a:avLst/>
          </a:prstGeom>
          <a:noFill/>
        </p:spPr>
        <p:txBody>
          <a:bodyPr wrap="square" rtlCol="0">
            <a:spAutoFit/>
          </a:bodyPr>
          <a:lstStyle/>
          <a:p>
            <a:pPr algn="ctr"/>
            <a:r>
              <a:rPr lang="en-US" b="1" dirty="0">
                <a:solidFill>
                  <a:schemeClr val="bg1"/>
                </a:solidFill>
              </a:rPr>
              <a:t>Upper West</a:t>
            </a:r>
          </a:p>
          <a:p>
            <a:pPr algn="ctr"/>
            <a:r>
              <a:rPr lang="en-US" b="1" dirty="0">
                <a:solidFill>
                  <a:schemeClr val="bg1"/>
                </a:solidFill>
              </a:rPr>
              <a:t>11%</a:t>
            </a:r>
          </a:p>
        </p:txBody>
      </p:sp>
      <p:sp>
        <p:nvSpPr>
          <p:cNvPr id="19" name="TextBox 18">
            <a:extLst>
              <a:ext uri="{FF2B5EF4-FFF2-40B4-BE49-F238E27FC236}">
                <a16:creationId xmlns:a16="http://schemas.microsoft.com/office/drawing/2014/main" id="{255398B1-BF78-4055-B135-39160523D486}"/>
              </a:ext>
            </a:extLst>
          </p:cNvPr>
          <p:cNvSpPr txBox="1"/>
          <p:nvPr/>
        </p:nvSpPr>
        <p:spPr>
          <a:xfrm>
            <a:off x="4153597" y="1414158"/>
            <a:ext cx="1334289" cy="646331"/>
          </a:xfrm>
          <a:prstGeom prst="rect">
            <a:avLst/>
          </a:prstGeom>
          <a:noFill/>
        </p:spPr>
        <p:txBody>
          <a:bodyPr wrap="square" rtlCol="0">
            <a:spAutoFit/>
          </a:bodyPr>
          <a:lstStyle/>
          <a:p>
            <a:r>
              <a:rPr lang="en-US" b="1" dirty="0"/>
              <a:t>Upper East</a:t>
            </a:r>
          </a:p>
          <a:p>
            <a:r>
              <a:rPr lang="en-US" b="1" dirty="0"/>
              <a:t>10%</a:t>
            </a:r>
          </a:p>
        </p:txBody>
      </p:sp>
      <p:sp>
        <p:nvSpPr>
          <p:cNvPr id="20" name="TextBox 19">
            <a:extLst>
              <a:ext uri="{FF2B5EF4-FFF2-40B4-BE49-F238E27FC236}">
                <a16:creationId xmlns:a16="http://schemas.microsoft.com/office/drawing/2014/main" id="{48721DE9-FB2E-41FA-A705-F95B9125DDEA}"/>
              </a:ext>
            </a:extLst>
          </p:cNvPr>
          <p:cNvSpPr txBox="1"/>
          <p:nvPr/>
        </p:nvSpPr>
        <p:spPr>
          <a:xfrm>
            <a:off x="3960931" y="2650440"/>
            <a:ext cx="1283965" cy="646331"/>
          </a:xfrm>
          <a:prstGeom prst="rect">
            <a:avLst/>
          </a:prstGeom>
          <a:noFill/>
        </p:spPr>
        <p:txBody>
          <a:bodyPr wrap="square" rtlCol="0">
            <a:spAutoFit/>
          </a:bodyPr>
          <a:lstStyle/>
          <a:p>
            <a:pPr algn="ctr"/>
            <a:r>
              <a:rPr lang="en-US" b="1" dirty="0">
                <a:solidFill>
                  <a:schemeClr val="bg1"/>
                </a:solidFill>
              </a:rPr>
              <a:t>Northern</a:t>
            </a:r>
          </a:p>
          <a:p>
            <a:pPr algn="ctr"/>
            <a:r>
              <a:rPr lang="en-US" b="1" dirty="0">
                <a:solidFill>
                  <a:schemeClr val="bg1"/>
                </a:solidFill>
              </a:rPr>
              <a:t>13%</a:t>
            </a:r>
          </a:p>
        </p:txBody>
      </p:sp>
      <p:sp>
        <p:nvSpPr>
          <p:cNvPr id="21" name="TextBox 20">
            <a:extLst>
              <a:ext uri="{FF2B5EF4-FFF2-40B4-BE49-F238E27FC236}">
                <a16:creationId xmlns:a16="http://schemas.microsoft.com/office/drawing/2014/main" id="{90AC0656-5BDF-40BE-878F-BD0DCA8EBBD8}"/>
              </a:ext>
            </a:extLst>
          </p:cNvPr>
          <p:cNvSpPr txBox="1"/>
          <p:nvPr/>
        </p:nvSpPr>
        <p:spPr>
          <a:xfrm>
            <a:off x="3087551" y="4002431"/>
            <a:ext cx="1424151" cy="646331"/>
          </a:xfrm>
          <a:prstGeom prst="rect">
            <a:avLst/>
          </a:prstGeom>
          <a:noFill/>
        </p:spPr>
        <p:txBody>
          <a:bodyPr wrap="square" rtlCol="0">
            <a:spAutoFit/>
          </a:bodyPr>
          <a:lstStyle/>
          <a:p>
            <a:r>
              <a:rPr lang="en-US" b="1" dirty="0" err="1">
                <a:solidFill>
                  <a:schemeClr val="bg1"/>
                </a:solidFill>
              </a:rPr>
              <a:t>Brong</a:t>
            </a:r>
            <a:r>
              <a:rPr lang="en-US" b="1" dirty="0">
                <a:solidFill>
                  <a:schemeClr val="bg1"/>
                </a:solidFill>
              </a:rPr>
              <a:t> Ahafo</a:t>
            </a:r>
          </a:p>
          <a:p>
            <a:r>
              <a:rPr lang="en-US" b="1" dirty="0">
                <a:solidFill>
                  <a:schemeClr val="bg1"/>
                </a:solidFill>
              </a:rPr>
              <a:t>17%</a:t>
            </a:r>
          </a:p>
        </p:txBody>
      </p:sp>
      <p:sp>
        <p:nvSpPr>
          <p:cNvPr id="22" name="TextBox 21">
            <a:extLst>
              <a:ext uri="{FF2B5EF4-FFF2-40B4-BE49-F238E27FC236}">
                <a16:creationId xmlns:a16="http://schemas.microsoft.com/office/drawing/2014/main" id="{FE098EEA-3CD8-46FC-81C6-3928F259B6AC}"/>
              </a:ext>
            </a:extLst>
          </p:cNvPr>
          <p:cNvSpPr txBox="1"/>
          <p:nvPr/>
        </p:nvSpPr>
        <p:spPr>
          <a:xfrm>
            <a:off x="3499460" y="4869055"/>
            <a:ext cx="1283965" cy="646331"/>
          </a:xfrm>
          <a:prstGeom prst="rect">
            <a:avLst/>
          </a:prstGeom>
          <a:noFill/>
        </p:spPr>
        <p:txBody>
          <a:bodyPr wrap="square" rtlCol="0">
            <a:spAutoFit/>
          </a:bodyPr>
          <a:lstStyle/>
          <a:p>
            <a:pPr algn="ctr"/>
            <a:r>
              <a:rPr lang="en-US" b="1" dirty="0"/>
              <a:t>Ashanti</a:t>
            </a:r>
          </a:p>
          <a:p>
            <a:pPr algn="ctr"/>
            <a:r>
              <a:rPr lang="en-US" b="1" dirty="0"/>
              <a:t>10%</a:t>
            </a:r>
          </a:p>
        </p:txBody>
      </p:sp>
      <p:sp>
        <p:nvSpPr>
          <p:cNvPr id="23" name="TextBox 22">
            <a:extLst>
              <a:ext uri="{FF2B5EF4-FFF2-40B4-BE49-F238E27FC236}">
                <a16:creationId xmlns:a16="http://schemas.microsoft.com/office/drawing/2014/main" id="{296F8425-40A6-4474-A079-7E66F8CDAB8D}"/>
              </a:ext>
            </a:extLst>
          </p:cNvPr>
          <p:cNvSpPr txBox="1"/>
          <p:nvPr/>
        </p:nvSpPr>
        <p:spPr>
          <a:xfrm>
            <a:off x="4533806" y="5217640"/>
            <a:ext cx="1124564" cy="646331"/>
          </a:xfrm>
          <a:prstGeom prst="rect">
            <a:avLst/>
          </a:prstGeom>
          <a:noFill/>
        </p:spPr>
        <p:txBody>
          <a:bodyPr wrap="square" rtlCol="0">
            <a:spAutoFit/>
          </a:bodyPr>
          <a:lstStyle/>
          <a:p>
            <a:pPr algn="ctr"/>
            <a:r>
              <a:rPr lang="en-US" b="1" dirty="0">
                <a:solidFill>
                  <a:schemeClr val="bg1"/>
                </a:solidFill>
              </a:rPr>
              <a:t>Eastern</a:t>
            </a:r>
          </a:p>
          <a:p>
            <a:pPr algn="ctr"/>
            <a:r>
              <a:rPr lang="en-US" b="1" dirty="0">
                <a:solidFill>
                  <a:schemeClr val="bg1"/>
                </a:solidFill>
              </a:rPr>
              <a:t>12%</a:t>
            </a:r>
          </a:p>
        </p:txBody>
      </p:sp>
      <p:sp>
        <p:nvSpPr>
          <p:cNvPr id="24" name="TextBox 23">
            <a:extLst>
              <a:ext uri="{FF2B5EF4-FFF2-40B4-BE49-F238E27FC236}">
                <a16:creationId xmlns:a16="http://schemas.microsoft.com/office/drawing/2014/main" id="{7F4EB9A1-9AA7-4C04-B4E9-63CDD1C92AAD}"/>
              </a:ext>
            </a:extLst>
          </p:cNvPr>
          <p:cNvSpPr txBox="1"/>
          <p:nvPr/>
        </p:nvSpPr>
        <p:spPr>
          <a:xfrm>
            <a:off x="2797541" y="5724840"/>
            <a:ext cx="1225934" cy="646331"/>
          </a:xfrm>
          <a:prstGeom prst="rect">
            <a:avLst/>
          </a:prstGeom>
          <a:noFill/>
        </p:spPr>
        <p:txBody>
          <a:bodyPr wrap="square" rtlCol="0">
            <a:spAutoFit/>
          </a:bodyPr>
          <a:lstStyle/>
          <a:p>
            <a:pPr algn="ctr"/>
            <a:r>
              <a:rPr lang="en-US" b="1" dirty="0">
                <a:solidFill>
                  <a:schemeClr val="bg1"/>
                </a:solidFill>
              </a:rPr>
              <a:t>Western</a:t>
            </a:r>
          </a:p>
          <a:p>
            <a:pPr algn="ctr"/>
            <a:r>
              <a:rPr lang="en-US" b="1" dirty="0">
                <a:solidFill>
                  <a:schemeClr val="bg1"/>
                </a:solidFill>
              </a:rPr>
              <a:t>27%</a:t>
            </a:r>
          </a:p>
        </p:txBody>
      </p:sp>
      <p:sp>
        <p:nvSpPr>
          <p:cNvPr id="25" name="TextBox 24">
            <a:extLst>
              <a:ext uri="{FF2B5EF4-FFF2-40B4-BE49-F238E27FC236}">
                <a16:creationId xmlns:a16="http://schemas.microsoft.com/office/drawing/2014/main" id="{359DC151-5738-4979-993D-8E785ED922D2}"/>
              </a:ext>
            </a:extLst>
          </p:cNvPr>
          <p:cNvSpPr txBox="1"/>
          <p:nvPr/>
        </p:nvSpPr>
        <p:spPr>
          <a:xfrm>
            <a:off x="3943294" y="5896969"/>
            <a:ext cx="1067306" cy="646331"/>
          </a:xfrm>
          <a:prstGeom prst="rect">
            <a:avLst/>
          </a:prstGeom>
          <a:noFill/>
        </p:spPr>
        <p:txBody>
          <a:bodyPr wrap="square" rtlCol="0">
            <a:spAutoFit/>
          </a:bodyPr>
          <a:lstStyle/>
          <a:p>
            <a:pPr algn="ctr"/>
            <a:r>
              <a:rPr lang="en-US" b="1" dirty="0">
                <a:solidFill>
                  <a:schemeClr val="bg1"/>
                </a:solidFill>
              </a:rPr>
              <a:t>Central</a:t>
            </a:r>
          </a:p>
          <a:p>
            <a:pPr algn="ctr"/>
            <a:r>
              <a:rPr lang="en-US" b="1" dirty="0">
                <a:solidFill>
                  <a:schemeClr val="bg1"/>
                </a:solidFill>
              </a:rPr>
              <a:t>18%</a:t>
            </a:r>
          </a:p>
        </p:txBody>
      </p:sp>
      <p:sp>
        <p:nvSpPr>
          <p:cNvPr id="26" name="TextBox 25">
            <a:extLst>
              <a:ext uri="{FF2B5EF4-FFF2-40B4-BE49-F238E27FC236}">
                <a16:creationId xmlns:a16="http://schemas.microsoft.com/office/drawing/2014/main" id="{85F3463C-0F02-493E-B5D5-00C79200293A}"/>
              </a:ext>
            </a:extLst>
          </p:cNvPr>
          <p:cNvSpPr txBox="1"/>
          <p:nvPr/>
        </p:nvSpPr>
        <p:spPr>
          <a:xfrm>
            <a:off x="5229280" y="6115524"/>
            <a:ext cx="1663889" cy="646331"/>
          </a:xfrm>
          <a:prstGeom prst="rect">
            <a:avLst/>
          </a:prstGeom>
          <a:noFill/>
        </p:spPr>
        <p:txBody>
          <a:bodyPr wrap="square" rtlCol="0">
            <a:spAutoFit/>
          </a:bodyPr>
          <a:lstStyle/>
          <a:p>
            <a:pPr algn="ctr"/>
            <a:r>
              <a:rPr lang="en-US" b="1" dirty="0"/>
              <a:t>Greater Accra</a:t>
            </a:r>
          </a:p>
          <a:p>
            <a:pPr algn="ctr"/>
            <a:r>
              <a:rPr lang="en-US" b="1" dirty="0"/>
              <a:t>2%</a:t>
            </a:r>
          </a:p>
        </p:txBody>
      </p:sp>
      <p:cxnSp>
        <p:nvCxnSpPr>
          <p:cNvPr id="27" name="Straight Connector 26">
            <a:extLst>
              <a:ext uri="{FF2B5EF4-FFF2-40B4-BE49-F238E27FC236}">
                <a16:creationId xmlns:a16="http://schemas.microsoft.com/office/drawing/2014/main" id="{685E0991-2295-42DF-9023-4ACF8D05DAA7}"/>
              </a:ext>
            </a:extLst>
          </p:cNvPr>
          <p:cNvCxnSpPr>
            <a:stCxn id="15" idx="33"/>
          </p:cNvCxnSpPr>
          <p:nvPr/>
        </p:nvCxnSpPr>
        <p:spPr>
          <a:xfrm>
            <a:off x="5487886" y="6040800"/>
            <a:ext cx="166786" cy="161035"/>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2AC6D0F4-BE68-404B-88FE-4457DD90C56D}"/>
              </a:ext>
            </a:extLst>
          </p:cNvPr>
          <p:cNvSpPr txBox="1"/>
          <p:nvPr/>
        </p:nvSpPr>
        <p:spPr>
          <a:xfrm>
            <a:off x="5337203" y="3843093"/>
            <a:ext cx="774694" cy="646331"/>
          </a:xfrm>
          <a:prstGeom prst="rect">
            <a:avLst/>
          </a:prstGeom>
          <a:noFill/>
        </p:spPr>
        <p:txBody>
          <a:bodyPr wrap="square" rtlCol="0">
            <a:spAutoFit/>
          </a:bodyPr>
          <a:lstStyle/>
          <a:p>
            <a:pPr algn="ctr"/>
            <a:r>
              <a:rPr lang="en-US" b="1" dirty="0">
                <a:solidFill>
                  <a:schemeClr val="bg1"/>
                </a:solidFill>
              </a:rPr>
              <a:t>Volta</a:t>
            </a:r>
          </a:p>
          <a:p>
            <a:pPr algn="ctr"/>
            <a:r>
              <a:rPr lang="en-US" b="1" dirty="0">
                <a:solidFill>
                  <a:schemeClr val="bg1"/>
                </a:solidFill>
              </a:rPr>
              <a:t>20%</a:t>
            </a:r>
          </a:p>
        </p:txBody>
      </p:sp>
    </p:spTree>
    <p:extLst>
      <p:ext uri="{BB962C8B-B14F-4D97-AF65-F5344CB8AC3E}">
        <p14:creationId xmlns:p14="http://schemas.microsoft.com/office/powerpoint/2010/main" val="252012802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Malaria Prevalence by Wealth</a:t>
            </a:r>
          </a:p>
        </p:txBody>
      </p:sp>
      <p:graphicFrame>
        <p:nvGraphicFramePr>
          <p:cNvPr id="8" name="Content Placeholder 7"/>
          <p:cNvGraphicFramePr>
            <a:graphicFrameLocks noGrp="1"/>
          </p:cNvGraphicFramePr>
          <p:nvPr>
            <p:ph idx="1"/>
          </p:nvPr>
        </p:nvGraphicFramePr>
        <p:xfrm>
          <a:off x="461963" y="1606551"/>
          <a:ext cx="8256587" cy="43492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02564"/>
            <a:ext cx="9144000" cy="369332"/>
          </a:xfrm>
          <a:prstGeom prst="rect">
            <a:avLst/>
          </a:prstGeom>
          <a:noFill/>
        </p:spPr>
        <p:txBody>
          <a:bodyPr wrap="square" rtlCol="0">
            <a:spAutoFit/>
          </a:bodyPr>
          <a:lstStyle/>
          <a:p>
            <a:pPr algn="ctr"/>
            <a:r>
              <a:rPr lang="en-GB" i="1" dirty="0"/>
              <a:t>Percent of children age 6-59 months who tested positive for malaria by microscopy</a:t>
            </a:r>
          </a:p>
        </p:txBody>
      </p:sp>
      <p:sp>
        <p:nvSpPr>
          <p:cNvPr id="9" name="Right Arrow 8"/>
          <p:cNvSpPr/>
          <p:nvPr/>
        </p:nvSpPr>
        <p:spPr>
          <a:xfrm>
            <a:off x="1796143" y="6183086"/>
            <a:ext cx="5584371" cy="359228"/>
          </a:xfrm>
          <a:prstGeom prst="rightArrow">
            <a:avLst/>
          </a:prstGeom>
          <a:solidFill>
            <a:schemeClr val="accent4">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p:cNvSpPr txBox="1"/>
          <p:nvPr/>
        </p:nvSpPr>
        <p:spPr>
          <a:xfrm>
            <a:off x="461963" y="6039535"/>
            <a:ext cx="1418658" cy="646331"/>
          </a:xfrm>
          <a:prstGeom prst="rect">
            <a:avLst/>
          </a:prstGeom>
          <a:noFill/>
        </p:spPr>
        <p:txBody>
          <a:bodyPr wrap="square" rtlCol="0">
            <a:spAutoFit/>
          </a:bodyPr>
          <a:lstStyle/>
          <a:p>
            <a:pPr algn="ctr"/>
            <a:r>
              <a:rPr lang="en-GB" dirty="0"/>
              <a:t>Poorest households</a:t>
            </a:r>
          </a:p>
        </p:txBody>
      </p:sp>
      <p:sp>
        <p:nvSpPr>
          <p:cNvPr id="11" name="TextBox 10"/>
          <p:cNvSpPr txBox="1"/>
          <p:nvPr/>
        </p:nvSpPr>
        <p:spPr>
          <a:xfrm>
            <a:off x="7380514" y="6039534"/>
            <a:ext cx="1418658" cy="646331"/>
          </a:xfrm>
          <a:prstGeom prst="rect">
            <a:avLst/>
          </a:prstGeom>
          <a:noFill/>
        </p:spPr>
        <p:txBody>
          <a:bodyPr wrap="square" rtlCol="0">
            <a:spAutoFit/>
          </a:bodyPr>
          <a:lstStyle/>
          <a:p>
            <a:pPr algn="ctr"/>
            <a:r>
              <a:rPr lang="en-GB" dirty="0"/>
              <a:t>Wealthiest households</a:t>
            </a:r>
          </a:p>
        </p:txBody>
      </p:sp>
    </p:spTree>
    <p:extLst>
      <p:ext uri="{BB962C8B-B14F-4D97-AF65-F5344CB8AC3E}">
        <p14:creationId xmlns:p14="http://schemas.microsoft.com/office/powerpoint/2010/main" val="164978554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Trends in Malaria Prevalence</a:t>
            </a:r>
          </a:p>
        </p:txBody>
      </p:sp>
      <p:graphicFrame>
        <p:nvGraphicFramePr>
          <p:cNvPr id="8" name="Content Placeholder 7"/>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182469"/>
            <a:ext cx="9144000" cy="369332"/>
          </a:xfrm>
          <a:prstGeom prst="rect">
            <a:avLst/>
          </a:prstGeom>
          <a:noFill/>
        </p:spPr>
        <p:txBody>
          <a:bodyPr wrap="square" rtlCol="0">
            <a:spAutoFit/>
          </a:bodyPr>
          <a:lstStyle/>
          <a:p>
            <a:pPr algn="ctr"/>
            <a:r>
              <a:rPr lang="en-GB" i="1" dirty="0"/>
              <a:t>Percent of children age 6-59 months who tested positive for malaria by microscopy</a:t>
            </a:r>
          </a:p>
        </p:txBody>
      </p:sp>
    </p:spTree>
    <p:extLst>
      <p:ext uri="{BB962C8B-B14F-4D97-AF65-F5344CB8AC3E}">
        <p14:creationId xmlns:p14="http://schemas.microsoft.com/office/powerpoint/2010/main" val="160021892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dirty="0">
                <a:solidFill>
                  <a:schemeClr val="accent1"/>
                </a:solidFill>
              </a:rPr>
              <a:t>85% </a:t>
            </a:r>
            <a:r>
              <a:rPr lang="en-GB" dirty="0"/>
              <a:t>of children under 5 with fever in the 2 weeks before the survey who took an antimalarial took </a:t>
            </a:r>
            <a:r>
              <a:rPr lang="en-GB" b="1" dirty="0">
                <a:solidFill>
                  <a:schemeClr val="accent1"/>
                </a:solidFill>
              </a:rPr>
              <a:t>any ACT</a:t>
            </a:r>
            <a:r>
              <a:rPr lang="en-GB" b="1" dirty="0"/>
              <a:t>.</a:t>
            </a:r>
          </a:p>
          <a:p>
            <a:pPr>
              <a:spcBef>
                <a:spcPts val="0"/>
              </a:spcBef>
              <a:spcAft>
                <a:spcPts val="1800"/>
              </a:spcAft>
              <a:buClr>
                <a:schemeClr val="tx1"/>
              </a:buClr>
            </a:pPr>
            <a:r>
              <a:rPr lang="en-GB" b="1" dirty="0">
                <a:solidFill>
                  <a:schemeClr val="accent1"/>
                </a:solidFill>
              </a:rPr>
              <a:t>4% </a:t>
            </a:r>
            <a:r>
              <a:rPr lang="en-GB" dirty="0"/>
              <a:t>of children age 6-59 months have </a:t>
            </a:r>
            <a:r>
              <a:rPr lang="en-GB" b="1" dirty="0">
                <a:solidFill>
                  <a:schemeClr val="accent1"/>
                </a:solidFill>
              </a:rPr>
              <a:t>low haemoglobin</a:t>
            </a:r>
            <a:r>
              <a:rPr lang="en-GB" dirty="0"/>
              <a:t>.</a:t>
            </a:r>
          </a:p>
          <a:p>
            <a:pPr>
              <a:spcBef>
                <a:spcPts val="0"/>
              </a:spcBef>
              <a:spcAft>
                <a:spcPts val="1800"/>
              </a:spcAft>
              <a:buClr>
                <a:schemeClr val="tx1"/>
              </a:buClr>
            </a:pPr>
            <a:r>
              <a:rPr lang="en-GB" b="1" dirty="0">
                <a:solidFill>
                  <a:schemeClr val="accent1"/>
                </a:solidFill>
              </a:rPr>
              <a:t>14% </a:t>
            </a:r>
            <a:r>
              <a:rPr lang="en-GB" dirty="0"/>
              <a:t>of children age 6-59 months </a:t>
            </a:r>
            <a:r>
              <a:rPr lang="en-GB" b="1" dirty="0">
                <a:solidFill>
                  <a:schemeClr val="accent1"/>
                </a:solidFill>
              </a:rPr>
              <a:t>tested positive for malaria by microscopy</a:t>
            </a:r>
            <a:r>
              <a:rPr lang="en-GB" dirty="0"/>
              <a:t>.</a:t>
            </a:r>
          </a:p>
        </p:txBody>
      </p:sp>
    </p:spTree>
    <p:extLst>
      <p:ext uri="{BB962C8B-B14F-4D97-AF65-F5344CB8AC3E}">
        <p14:creationId xmlns:p14="http://schemas.microsoft.com/office/powerpoint/2010/main" val="20489866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Questionnaires</a:t>
            </a:r>
          </a:p>
        </p:txBody>
      </p:sp>
      <p:sp>
        <p:nvSpPr>
          <p:cNvPr id="3" name="Content Placeholder 2"/>
          <p:cNvSpPr>
            <a:spLocks noGrp="1"/>
          </p:cNvSpPr>
          <p:nvPr>
            <p:ph idx="1"/>
          </p:nvPr>
        </p:nvSpPr>
        <p:spPr/>
        <p:txBody>
          <a:bodyPr>
            <a:normAutofit/>
          </a:bodyPr>
          <a:lstStyle/>
          <a:p>
            <a:pPr marL="514350" indent="-514350">
              <a:spcBef>
                <a:spcPts val="0"/>
              </a:spcBef>
              <a:spcAft>
                <a:spcPts val="1800"/>
              </a:spcAft>
              <a:buFont typeface="+mj-lt"/>
              <a:buAutoNum type="arabicPeriod"/>
            </a:pPr>
            <a:r>
              <a:rPr lang="en-GB" sz="3200" noProof="0" dirty="0"/>
              <a:t>Household Questionnaire</a:t>
            </a:r>
          </a:p>
          <a:p>
            <a:pPr marL="514350" indent="-514350">
              <a:spcBef>
                <a:spcPts val="0"/>
              </a:spcBef>
              <a:spcAft>
                <a:spcPts val="1800"/>
              </a:spcAft>
              <a:buFont typeface="+mj-lt"/>
              <a:buAutoNum type="arabicPeriod"/>
            </a:pPr>
            <a:r>
              <a:rPr lang="en-GB" sz="3200" noProof="0" dirty="0"/>
              <a:t>Woman’s Questionnaire</a:t>
            </a:r>
          </a:p>
          <a:p>
            <a:pPr marL="514350" indent="-514350">
              <a:spcBef>
                <a:spcPts val="0"/>
              </a:spcBef>
              <a:spcAft>
                <a:spcPts val="1800"/>
              </a:spcAft>
              <a:buFont typeface="+mj-lt"/>
              <a:buAutoNum type="arabicPeriod"/>
            </a:pPr>
            <a:r>
              <a:rPr lang="en-GB" sz="3200" noProof="0" dirty="0"/>
              <a:t>Biomarker Questionnaire</a:t>
            </a:r>
          </a:p>
          <a:p>
            <a:pPr marL="514350" indent="-514350">
              <a:spcBef>
                <a:spcPts val="0"/>
              </a:spcBef>
              <a:spcAft>
                <a:spcPts val="1800"/>
              </a:spcAft>
              <a:buFont typeface="+mj-lt"/>
              <a:buAutoNum type="arabicPeriod"/>
            </a:pPr>
            <a:r>
              <a:rPr lang="en-GB" sz="3200" dirty="0"/>
              <a:t>Fieldworker Questionnaire</a:t>
            </a:r>
            <a:endParaRPr lang="en-GB" sz="3200" noProof="0" dirty="0"/>
          </a:p>
          <a:p>
            <a:pPr>
              <a:spcBef>
                <a:spcPts val="0"/>
              </a:spcBef>
              <a:spcAft>
                <a:spcPts val="1800"/>
              </a:spcAft>
            </a:pPr>
            <a:endParaRPr lang="en-GB" sz="3200" noProof="0" dirty="0"/>
          </a:p>
          <a:p>
            <a:pPr marL="0" indent="0">
              <a:spcBef>
                <a:spcPts val="0"/>
              </a:spcBef>
              <a:spcAft>
                <a:spcPts val="1800"/>
              </a:spcAft>
              <a:buNone/>
            </a:pPr>
            <a:r>
              <a:rPr lang="en-GB" sz="3200" noProof="0" dirty="0"/>
              <a:t>Questionnaires were translated from English to </a:t>
            </a:r>
            <a:r>
              <a:rPr lang="en-GB" sz="3200" b="1" noProof="0" dirty="0">
                <a:solidFill>
                  <a:schemeClr val="accent1"/>
                </a:solidFill>
              </a:rPr>
              <a:t>Akan</a:t>
            </a:r>
            <a:r>
              <a:rPr lang="en-GB" sz="3200" dirty="0"/>
              <a:t>,</a:t>
            </a:r>
            <a:r>
              <a:rPr lang="en-GB" sz="3200" b="1" noProof="0" dirty="0">
                <a:solidFill>
                  <a:schemeClr val="accent1"/>
                </a:solidFill>
              </a:rPr>
              <a:t> Dagbani</a:t>
            </a:r>
            <a:r>
              <a:rPr lang="en-GB" sz="3200" dirty="0"/>
              <a:t>,</a:t>
            </a:r>
            <a:r>
              <a:rPr lang="en-GB" sz="3200" b="1" noProof="0" dirty="0">
                <a:solidFill>
                  <a:schemeClr val="accent1"/>
                </a:solidFill>
              </a:rPr>
              <a:t> Ewe</a:t>
            </a:r>
            <a:r>
              <a:rPr lang="en-GB" sz="3200" dirty="0"/>
              <a:t>,</a:t>
            </a:r>
            <a:r>
              <a:rPr lang="en-GB" sz="3200" b="1" noProof="0" dirty="0">
                <a:solidFill>
                  <a:schemeClr val="accent5"/>
                </a:solidFill>
              </a:rPr>
              <a:t> </a:t>
            </a:r>
            <a:r>
              <a:rPr lang="en-GB" sz="3200" dirty="0"/>
              <a:t>and </a:t>
            </a:r>
            <a:r>
              <a:rPr lang="en-GB" sz="3200" b="1" noProof="0" dirty="0">
                <a:solidFill>
                  <a:schemeClr val="accent1"/>
                </a:solidFill>
              </a:rPr>
              <a:t>Ga</a:t>
            </a:r>
            <a:r>
              <a:rPr lang="en-GB" sz="3200" noProof="0" dirty="0"/>
              <a:t>.</a:t>
            </a:r>
          </a:p>
        </p:txBody>
      </p:sp>
    </p:spTree>
    <p:extLst>
      <p:ext uri="{BB962C8B-B14F-4D97-AF65-F5344CB8AC3E}">
        <p14:creationId xmlns:p14="http://schemas.microsoft.com/office/powerpoint/2010/main" val="3851641549"/>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7F5D240-A80C-4AD3-A507-EA41F0D992DE}"/>
              </a:ext>
            </a:extLst>
          </p:cNvPr>
          <p:cNvSpPr txBox="1"/>
          <p:nvPr/>
        </p:nvSpPr>
        <p:spPr>
          <a:xfrm>
            <a:off x="1" y="225144"/>
            <a:ext cx="9143999" cy="707886"/>
          </a:xfrm>
          <a:prstGeom prst="rect">
            <a:avLst/>
          </a:prstGeom>
          <a:noFill/>
        </p:spPr>
        <p:txBody>
          <a:bodyPr wrap="square" rtlCol="0">
            <a:spAutoFit/>
          </a:bodyPr>
          <a:lstStyle/>
          <a:p>
            <a:pPr algn="ctr"/>
            <a:r>
              <a:rPr lang="en-GB" sz="4000" b="1" dirty="0">
                <a:solidFill>
                  <a:schemeClr val="bg1"/>
                </a:solidFill>
              </a:rPr>
              <a:t>Malaria Knowledge and Communication</a:t>
            </a:r>
          </a:p>
        </p:txBody>
      </p:sp>
      <p:sp>
        <p:nvSpPr>
          <p:cNvPr id="3" name="TextBox 2">
            <a:extLst>
              <a:ext uri="{FF2B5EF4-FFF2-40B4-BE49-F238E27FC236}">
                <a16:creationId xmlns:a16="http://schemas.microsoft.com/office/drawing/2014/main" id="{9AA10D5D-4BB0-4E11-98E2-ABEBFF40767C}"/>
              </a:ext>
            </a:extLst>
          </p:cNvPr>
          <p:cNvSpPr txBox="1"/>
          <p:nvPr/>
        </p:nvSpPr>
        <p:spPr>
          <a:xfrm>
            <a:off x="6374166" y="933030"/>
            <a:ext cx="2769834" cy="707886"/>
          </a:xfrm>
          <a:prstGeom prst="rect">
            <a:avLst/>
          </a:prstGeom>
          <a:noFill/>
        </p:spPr>
        <p:txBody>
          <a:bodyPr wrap="square" rtlCol="0">
            <a:spAutoFit/>
          </a:bodyPr>
          <a:lstStyle/>
          <a:p>
            <a:pPr algn="r"/>
            <a:r>
              <a:rPr lang="en-GB" sz="2000" i="1" dirty="0">
                <a:solidFill>
                  <a:schemeClr val="bg1"/>
                </a:solidFill>
              </a:rPr>
              <a:t>Follow along on Twitter!  </a:t>
            </a:r>
          </a:p>
          <a:p>
            <a:pPr algn="r"/>
            <a:r>
              <a:rPr lang="en-GB" sz="2000" i="1" dirty="0">
                <a:solidFill>
                  <a:schemeClr val="bg1"/>
                </a:solidFill>
              </a:rPr>
              <a:t>#</a:t>
            </a:r>
            <a:r>
              <a:rPr lang="en-GB" sz="2000" i="1" dirty="0" err="1">
                <a:solidFill>
                  <a:schemeClr val="bg1"/>
                </a:solidFill>
              </a:rPr>
              <a:t>GhanaMIS</a:t>
            </a:r>
            <a:endParaRPr lang="en-GB" sz="2000" i="1" dirty="0">
              <a:solidFill>
                <a:schemeClr val="bg1"/>
              </a:solidFill>
            </a:endParaRPr>
          </a:p>
        </p:txBody>
      </p:sp>
    </p:spTree>
    <p:extLst>
      <p:ext uri="{BB962C8B-B14F-4D97-AF65-F5344CB8AC3E}">
        <p14:creationId xmlns:p14="http://schemas.microsoft.com/office/powerpoint/2010/main" val="350560409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idx="1"/>
          </p:nvPr>
        </p:nvSpPr>
        <p:spPr>
          <a:xfrm>
            <a:off x="0" y="2762062"/>
            <a:ext cx="4418729" cy="1259219"/>
          </a:xfrm>
        </p:spPr>
        <p:txBody>
          <a:bodyPr>
            <a:normAutofit/>
          </a:bodyPr>
          <a:lstStyle/>
          <a:p>
            <a:pPr>
              <a:buClr>
                <a:schemeClr val="tx1"/>
              </a:buClr>
            </a:pPr>
            <a:r>
              <a:rPr lang="en-GB" sz="3400" b="1" dirty="0">
                <a:solidFill>
                  <a:schemeClr val="accent1"/>
                </a:solidFill>
              </a:rPr>
              <a:t>Malaria messages</a:t>
            </a:r>
          </a:p>
          <a:p>
            <a:pPr>
              <a:buClr>
                <a:schemeClr val="tx1"/>
              </a:buClr>
            </a:pPr>
            <a:r>
              <a:rPr lang="en-GB" sz="3400" dirty="0"/>
              <a:t>Knowledge of malaria</a:t>
            </a:r>
          </a:p>
        </p:txBody>
      </p:sp>
    </p:spTree>
    <p:extLst>
      <p:ext uri="{BB962C8B-B14F-4D97-AF65-F5344CB8AC3E}">
        <p14:creationId xmlns:p14="http://schemas.microsoft.com/office/powerpoint/2010/main" val="351667046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a:t>Exposure to Malaria Messages by Residence</a:t>
            </a:r>
          </a:p>
        </p:txBody>
      </p:sp>
      <p:graphicFrame>
        <p:nvGraphicFramePr>
          <p:cNvPr id="9" name="Content Placeholder 8"/>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1" y="960527"/>
            <a:ext cx="9144000" cy="646331"/>
          </a:xfrm>
          <a:prstGeom prst="rect">
            <a:avLst/>
          </a:prstGeom>
          <a:noFill/>
        </p:spPr>
        <p:txBody>
          <a:bodyPr wrap="square" rtlCol="0">
            <a:spAutoFit/>
          </a:bodyPr>
          <a:lstStyle/>
          <a:p>
            <a:pPr algn="ctr"/>
            <a:r>
              <a:rPr lang="en-GB" i="1" dirty="0"/>
              <a:t>Among women age 15-49 who have heard of malaria, percent who have seen </a:t>
            </a:r>
            <a:br>
              <a:rPr lang="en-GB" i="1" dirty="0"/>
            </a:br>
            <a:r>
              <a:rPr lang="en-GB" i="1" dirty="0"/>
              <a:t>or heard a message about malaria in the past 6 months</a:t>
            </a:r>
          </a:p>
        </p:txBody>
      </p:sp>
    </p:spTree>
    <p:extLst>
      <p:ext uri="{BB962C8B-B14F-4D97-AF65-F5344CB8AC3E}">
        <p14:creationId xmlns:p14="http://schemas.microsoft.com/office/powerpoint/2010/main" val="39966769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2700"/>
            <a:ext cx="9144000" cy="802750"/>
          </a:xfrm>
        </p:spPr>
        <p:txBody>
          <a:bodyPr>
            <a:normAutofit fontScale="90000"/>
          </a:bodyPr>
          <a:lstStyle/>
          <a:p>
            <a:r>
              <a:rPr lang="en-GB" noProof="0" dirty="0"/>
              <a:t>Exposure to Malaria Messages by Region</a:t>
            </a:r>
          </a:p>
        </p:txBody>
      </p:sp>
      <p:sp>
        <p:nvSpPr>
          <p:cNvPr id="5" name="TextBox 4"/>
          <p:cNvSpPr txBox="1"/>
          <p:nvPr/>
        </p:nvSpPr>
        <p:spPr>
          <a:xfrm>
            <a:off x="6469942" y="2008636"/>
            <a:ext cx="1774372"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Ghana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prstClr val="black"/>
                </a:solidFill>
                <a:effectLst/>
                <a:uLnTx/>
                <a:uFillTx/>
                <a:latin typeface="Calibri" panose="020F0502020204030204"/>
                <a:ea typeface="+mn-ea"/>
                <a:cs typeface="+mn-cs"/>
              </a:rPr>
              <a:t>59%</a:t>
            </a:r>
          </a:p>
        </p:txBody>
      </p:sp>
      <p:grpSp>
        <p:nvGrpSpPr>
          <p:cNvPr id="6" name="Group 18">
            <a:extLst>
              <a:ext uri="{FF2B5EF4-FFF2-40B4-BE49-F238E27FC236}">
                <a16:creationId xmlns:a16="http://schemas.microsoft.com/office/drawing/2014/main" id="{5F5329A0-A591-43E2-8D8D-D70E8646D5F2}"/>
              </a:ext>
            </a:extLst>
          </p:cNvPr>
          <p:cNvGrpSpPr>
            <a:grpSpLocks noChangeAspect="1"/>
          </p:cNvGrpSpPr>
          <p:nvPr/>
        </p:nvGrpSpPr>
        <p:grpSpPr bwMode="auto">
          <a:xfrm>
            <a:off x="2170854" y="968200"/>
            <a:ext cx="4802292" cy="6211347"/>
            <a:chOff x="1210" y="0"/>
            <a:chExt cx="3340" cy="4320"/>
          </a:xfrm>
        </p:grpSpPr>
        <p:sp>
          <p:nvSpPr>
            <p:cNvPr id="7" name="AutoShape 17">
              <a:extLst>
                <a:ext uri="{FF2B5EF4-FFF2-40B4-BE49-F238E27FC236}">
                  <a16:creationId xmlns:a16="http://schemas.microsoft.com/office/drawing/2014/main" id="{001D70A6-7883-44E9-BC0B-FC22735A6A55}"/>
                </a:ext>
              </a:extLst>
            </p:cNvPr>
            <p:cNvSpPr>
              <a:spLocks noChangeAspect="1" noChangeArrowheads="1" noTextEdit="1"/>
            </p:cNvSpPr>
            <p:nvPr/>
          </p:nvSpPr>
          <p:spPr bwMode="auto">
            <a:xfrm>
              <a:off x="1210" y="0"/>
              <a:ext cx="334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 name="Freeform 19">
              <a:extLst>
                <a:ext uri="{FF2B5EF4-FFF2-40B4-BE49-F238E27FC236}">
                  <a16:creationId xmlns:a16="http://schemas.microsoft.com/office/drawing/2014/main" id="{3E8A69CB-10A7-420A-B235-8B0A23FB63C7}"/>
                </a:ext>
              </a:extLst>
            </p:cNvPr>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8 h 532"/>
                <a:gd name="T18" fmla="*/ 948 w 949"/>
                <a:gd name="T19" fmla="*/ 100 h 532"/>
                <a:gd name="T20" fmla="*/ 922 w 949"/>
                <a:gd name="T21" fmla="*/ 166 h 532"/>
                <a:gd name="T22" fmla="*/ 893 w 949"/>
                <a:gd name="T23" fmla="*/ 227 h 532"/>
                <a:gd name="T24" fmla="*/ 865 w 949"/>
                <a:gd name="T25" fmla="*/ 276 h 532"/>
                <a:gd name="T26" fmla="*/ 837 w 949"/>
                <a:gd name="T27" fmla="*/ 290 h 532"/>
                <a:gd name="T28" fmla="*/ 805 w 949"/>
                <a:gd name="T29" fmla="*/ 301 h 532"/>
                <a:gd name="T30" fmla="*/ 770 w 949"/>
                <a:gd name="T31" fmla="*/ 314 h 532"/>
                <a:gd name="T32" fmla="*/ 740 w 949"/>
                <a:gd name="T33" fmla="*/ 322 h 532"/>
                <a:gd name="T34" fmla="*/ 709 w 949"/>
                <a:gd name="T35" fmla="*/ 322 h 532"/>
                <a:gd name="T36" fmla="*/ 674 w 949"/>
                <a:gd name="T37" fmla="*/ 333 h 532"/>
                <a:gd name="T38" fmla="*/ 643 w 949"/>
                <a:gd name="T39" fmla="*/ 323 h 532"/>
                <a:gd name="T40" fmla="*/ 628 w 949"/>
                <a:gd name="T41" fmla="*/ 346 h 532"/>
                <a:gd name="T42" fmla="*/ 603 w 949"/>
                <a:gd name="T43" fmla="*/ 352 h 532"/>
                <a:gd name="T44" fmla="*/ 573 w 949"/>
                <a:gd name="T45" fmla="*/ 365 h 532"/>
                <a:gd name="T46" fmla="*/ 541 w 949"/>
                <a:gd name="T47" fmla="*/ 367 h 532"/>
                <a:gd name="T48" fmla="*/ 516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3 w 949"/>
                <a:gd name="T93" fmla="*/ 422 h 532"/>
                <a:gd name="T94" fmla="*/ 96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4 w 949"/>
                <a:gd name="T109" fmla="*/ 236 h 532"/>
                <a:gd name="T110" fmla="*/ 45 w 949"/>
                <a:gd name="T111" fmla="*/ 222 h 532"/>
                <a:gd name="T112" fmla="*/ 47 w 949"/>
                <a:gd name="T113" fmla="*/ 199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10" y="108"/>
                  </a:lnTo>
                  <a:lnTo>
                    <a:pt x="406" y="116"/>
                  </a:lnTo>
                  <a:lnTo>
                    <a:pt x="417" y="116"/>
                  </a:lnTo>
                  <a:lnTo>
                    <a:pt x="424" y="99"/>
                  </a:lnTo>
                  <a:lnTo>
                    <a:pt x="425" y="99"/>
                  </a:lnTo>
                  <a:lnTo>
                    <a:pt x="441" y="99"/>
                  </a:lnTo>
                  <a:lnTo>
                    <a:pt x="442" y="98"/>
                  </a:lnTo>
                  <a:lnTo>
                    <a:pt x="444" y="94"/>
                  </a:lnTo>
                  <a:lnTo>
                    <a:pt x="454" y="92"/>
                  </a:lnTo>
                  <a:lnTo>
                    <a:pt x="455" y="98"/>
                  </a:lnTo>
                  <a:lnTo>
                    <a:pt x="455" y="99"/>
                  </a:lnTo>
                  <a:lnTo>
                    <a:pt x="465" y="99"/>
                  </a:lnTo>
                  <a:lnTo>
                    <a:pt x="475" y="99"/>
                  </a:lnTo>
                  <a:lnTo>
                    <a:pt x="485" y="99"/>
                  </a:lnTo>
                  <a:lnTo>
                    <a:pt x="496" y="99"/>
                  </a:lnTo>
                  <a:lnTo>
                    <a:pt x="506" y="99"/>
                  </a:lnTo>
                  <a:lnTo>
                    <a:pt x="517" y="99"/>
                  </a:lnTo>
                  <a:lnTo>
                    <a:pt x="526" y="99"/>
                  </a:lnTo>
                  <a:lnTo>
                    <a:pt x="526" y="103"/>
                  </a:lnTo>
                  <a:lnTo>
                    <a:pt x="526" y="107"/>
                  </a:lnTo>
                  <a:lnTo>
                    <a:pt x="529" y="108"/>
                  </a:lnTo>
                  <a:lnTo>
                    <a:pt x="530" y="108"/>
                  </a:lnTo>
                  <a:lnTo>
                    <a:pt x="533" y="107"/>
                  </a:lnTo>
                  <a:lnTo>
                    <a:pt x="534" y="106"/>
                  </a:lnTo>
                  <a:lnTo>
                    <a:pt x="538" y="106"/>
                  </a:lnTo>
                  <a:lnTo>
                    <a:pt x="541" y="107"/>
                  </a:lnTo>
                  <a:lnTo>
                    <a:pt x="543" y="108"/>
                  </a:lnTo>
                  <a:lnTo>
                    <a:pt x="543" y="112"/>
                  </a:lnTo>
                  <a:lnTo>
                    <a:pt x="542" y="115"/>
                  </a:lnTo>
                  <a:lnTo>
                    <a:pt x="539" y="116"/>
                  </a:lnTo>
                  <a:lnTo>
                    <a:pt x="535" y="117"/>
                  </a:lnTo>
                  <a:lnTo>
                    <a:pt x="534" y="120"/>
                  </a:lnTo>
                  <a:lnTo>
                    <a:pt x="533" y="123"/>
                  </a:lnTo>
                  <a:lnTo>
                    <a:pt x="534" y="124"/>
                  </a:lnTo>
                  <a:lnTo>
                    <a:pt x="535" y="124"/>
                  </a:lnTo>
                  <a:lnTo>
                    <a:pt x="539" y="125"/>
                  </a:lnTo>
                  <a:lnTo>
                    <a:pt x="542" y="127"/>
                  </a:lnTo>
                  <a:lnTo>
                    <a:pt x="544" y="128"/>
                  </a:lnTo>
                  <a:lnTo>
                    <a:pt x="544" y="129"/>
                  </a:lnTo>
                  <a:lnTo>
                    <a:pt x="546" y="130"/>
                  </a:lnTo>
                  <a:lnTo>
                    <a:pt x="547" y="132"/>
                  </a:lnTo>
                  <a:lnTo>
                    <a:pt x="547" y="133"/>
                  </a:lnTo>
                  <a:lnTo>
                    <a:pt x="548" y="136"/>
                  </a:lnTo>
                  <a:lnTo>
                    <a:pt x="550" y="138"/>
                  </a:lnTo>
                  <a:lnTo>
                    <a:pt x="550" y="140"/>
                  </a:lnTo>
                  <a:lnTo>
                    <a:pt x="552" y="140"/>
                  </a:lnTo>
                  <a:lnTo>
                    <a:pt x="554"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7"/>
                  </a:lnTo>
                  <a:lnTo>
                    <a:pt x="582" y="125"/>
                  </a:lnTo>
                  <a:lnTo>
                    <a:pt x="584" y="123"/>
                  </a:lnTo>
                  <a:lnTo>
                    <a:pt x="585" y="120"/>
                  </a:lnTo>
                  <a:lnTo>
                    <a:pt x="586" y="116"/>
                  </a:lnTo>
                  <a:lnTo>
                    <a:pt x="588" y="113"/>
                  </a:lnTo>
                  <a:lnTo>
                    <a:pt x="588" y="111"/>
                  </a:lnTo>
                  <a:lnTo>
                    <a:pt x="589" y="107"/>
                  </a:lnTo>
                  <a:lnTo>
                    <a:pt x="590" y="104"/>
                  </a:lnTo>
                  <a:lnTo>
                    <a:pt x="593" y="103"/>
                  </a:lnTo>
                  <a:lnTo>
                    <a:pt x="596" y="102"/>
                  </a:lnTo>
                  <a:lnTo>
                    <a:pt x="599" y="102"/>
                  </a:lnTo>
                  <a:lnTo>
                    <a:pt x="603" y="103"/>
                  </a:lnTo>
                  <a:lnTo>
                    <a:pt x="606" y="104"/>
                  </a:lnTo>
                  <a:lnTo>
                    <a:pt x="609" y="106"/>
                  </a:lnTo>
                  <a:lnTo>
                    <a:pt x="613"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7" y="90"/>
                  </a:lnTo>
                  <a:lnTo>
                    <a:pt x="651" y="89"/>
                  </a:lnTo>
                  <a:lnTo>
                    <a:pt x="652" y="87"/>
                  </a:lnTo>
                  <a:lnTo>
                    <a:pt x="654" y="86"/>
                  </a:lnTo>
                  <a:lnTo>
                    <a:pt x="658" y="85"/>
                  </a:lnTo>
                  <a:lnTo>
                    <a:pt x="661" y="83"/>
                  </a:lnTo>
                  <a:lnTo>
                    <a:pt x="662" y="81"/>
                  </a:lnTo>
                  <a:lnTo>
                    <a:pt x="665" y="79"/>
                  </a:lnTo>
                  <a:lnTo>
                    <a:pt x="668"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7" y="43"/>
                  </a:lnTo>
                  <a:lnTo>
                    <a:pt x="678" y="41"/>
                  </a:lnTo>
                  <a:lnTo>
                    <a:pt x="681" y="39"/>
                  </a:lnTo>
                  <a:lnTo>
                    <a:pt x="683" y="38"/>
                  </a:lnTo>
                  <a:lnTo>
                    <a:pt x="686" y="36"/>
                  </a:lnTo>
                  <a:lnTo>
                    <a:pt x="690" y="36"/>
                  </a:lnTo>
                  <a:lnTo>
                    <a:pt x="692" y="36"/>
                  </a:lnTo>
                  <a:lnTo>
                    <a:pt x="696" y="35"/>
                  </a:lnTo>
                  <a:lnTo>
                    <a:pt x="699" y="35"/>
                  </a:lnTo>
                  <a:lnTo>
                    <a:pt x="703" y="34"/>
                  </a:lnTo>
                  <a:lnTo>
                    <a:pt x="706" y="35"/>
                  </a:lnTo>
                  <a:lnTo>
                    <a:pt x="708" y="36"/>
                  </a:lnTo>
                  <a:lnTo>
                    <a:pt x="709" y="39"/>
                  </a:lnTo>
                  <a:lnTo>
                    <a:pt x="711" y="41"/>
                  </a:lnTo>
                  <a:lnTo>
                    <a:pt x="712" y="45"/>
                  </a:lnTo>
                  <a:lnTo>
                    <a:pt x="713" y="48"/>
                  </a:lnTo>
                  <a:lnTo>
                    <a:pt x="715" y="51"/>
                  </a:lnTo>
                  <a:lnTo>
                    <a:pt x="716" y="53"/>
                  </a:lnTo>
                  <a:lnTo>
                    <a:pt x="717" y="56"/>
                  </a:lnTo>
                  <a:lnTo>
                    <a:pt x="720" y="57"/>
                  </a:lnTo>
                  <a:lnTo>
                    <a:pt x="723" y="56"/>
                  </a:lnTo>
                  <a:lnTo>
                    <a:pt x="724" y="53"/>
                  </a:lnTo>
                  <a:lnTo>
                    <a:pt x="725" y="51"/>
                  </a:lnTo>
                  <a:lnTo>
                    <a:pt x="728" y="49"/>
                  </a:lnTo>
                  <a:lnTo>
                    <a:pt x="730" y="48"/>
                  </a:lnTo>
                  <a:lnTo>
                    <a:pt x="733" y="47"/>
                  </a:lnTo>
                  <a:lnTo>
                    <a:pt x="734" y="44"/>
                  </a:lnTo>
                  <a:lnTo>
                    <a:pt x="736" y="41"/>
                  </a:lnTo>
                  <a:lnTo>
                    <a:pt x="738" y="39"/>
                  </a:lnTo>
                  <a:lnTo>
                    <a:pt x="741" y="38"/>
                  </a:lnTo>
                  <a:lnTo>
                    <a:pt x="744" y="36"/>
                  </a:lnTo>
                  <a:lnTo>
                    <a:pt x="745" y="34"/>
                  </a:lnTo>
                  <a:lnTo>
                    <a:pt x="749" y="34"/>
                  </a:lnTo>
                  <a:lnTo>
                    <a:pt x="753" y="32"/>
                  </a:lnTo>
                  <a:lnTo>
                    <a:pt x="754" y="31"/>
                  </a:lnTo>
                  <a:lnTo>
                    <a:pt x="757" y="28"/>
                  </a:lnTo>
                  <a:lnTo>
                    <a:pt x="761"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2" y="23"/>
                  </a:lnTo>
                  <a:lnTo>
                    <a:pt x="843" y="27"/>
                  </a:lnTo>
                  <a:lnTo>
                    <a:pt x="844" y="28"/>
                  </a:lnTo>
                  <a:lnTo>
                    <a:pt x="847" y="31"/>
                  </a:lnTo>
                  <a:lnTo>
                    <a:pt x="850" y="32"/>
                  </a:lnTo>
                  <a:lnTo>
                    <a:pt x="854" y="32"/>
                  </a:lnTo>
                  <a:lnTo>
                    <a:pt x="858" y="34"/>
                  </a:lnTo>
                  <a:lnTo>
                    <a:pt x="859" y="35"/>
                  </a:lnTo>
                  <a:lnTo>
                    <a:pt x="861" y="36"/>
                  </a:lnTo>
                  <a:lnTo>
                    <a:pt x="864" y="39"/>
                  </a:lnTo>
                  <a:lnTo>
                    <a:pt x="867" y="40"/>
                  </a:lnTo>
                  <a:lnTo>
                    <a:pt x="868" y="43"/>
                  </a:lnTo>
                  <a:lnTo>
                    <a:pt x="871" y="44"/>
                  </a:lnTo>
                  <a:lnTo>
                    <a:pt x="875" y="44"/>
                  </a:lnTo>
                  <a:lnTo>
                    <a:pt x="878" y="44"/>
                  </a:lnTo>
                  <a:lnTo>
                    <a:pt x="882" y="44"/>
                  </a:lnTo>
                  <a:lnTo>
                    <a:pt x="886" y="44"/>
                  </a:lnTo>
                  <a:lnTo>
                    <a:pt x="889" y="43"/>
                  </a:lnTo>
                  <a:lnTo>
                    <a:pt x="893" y="41"/>
                  </a:lnTo>
                  <a:lnTo>
                    <a:pt x="895" y="40"/>
                  </a:lnTo>
                  <a:lnTo>
                    <a:pt x="898" y="39"/>
                  </a:lnTo>
                  <a:lnTo>
                    <a:pt x="901" y="38"/>
                  </a:lnTo>
                  <a:lnTo>
                    <a:pt x="903" y="36"/>
                  </a:lnTo>
                  <a:lnTo>
                    <a:pt x="907" y="36"/>
                  </a:lnTo>
                  <a:lnTo>
                    <a:pt x="913" y="36"/>
                  </a:lnTo>
                  <a:lnTo>
                    <a:pt x="916" y="38"/>
                  </a:lnTo>
                  <a:lnTo>
                    <a:pt x="919" y="38"/>
                  </a:lnTo>
                  <a:lnTo>
                    <a:pt x="922" y="39"/>
                  </a:lnTo>
                  <a:lnTo>
                    <a:pt x="926" y="40"/>
                  </a:lnTo>
                  <a:lnTo>
                    <a:pt x="928" y="41"/>
                  </a:lnTo>
                  <a:lnTo>
                    <a:pt x="931" y="41"/>
                  </a:lnTo>
                  <a:lnTo>
                    <a:pt x="935" y="43"/>
                  </a:lnTo>
                  <a:lnTo>
                    <a:pt x="937" y="44"/>
                  </a:lnTo>
                  <a:lnTo>
                    <a:pt x="940" y="45"/>
                  </a:lnTo>
                  <a:lnTo>
                    <a:pt x="944" y="47"/>
                  </a:lnTo>
                  <a:lnTo>
                    <a:pt x="945" y="48"/>
                  </a:lnTo>
                  <a:lnTo>
                    <a:pt x="948" y="51"/>
                  </a:lnTo>
                  <a:lnTo>
                    <a:pt x="949" y="55"/>
                  </a:lnTo>
                  <a:lnTo>
                    <a:pt x="949" y="57"/>
                  </a:lnTo>
                  <a:lnTo>
                    <a:pt x="949" y="61"/>
                  </a:lnTo>
                  <a:lnTo>
                    <a:pt x="949" y="65"/>
                  </a:lnTo>
                  <a:lnTo>
                    <a:pt x="949" y="69"/>
                  </a:lnTo>
                  <a:lnTo>
                    <a:pt x="949" y="73"/>
                  </a:lnTo>
                  <a:lnTo>
                    <a:pt x="949" y="78"/>
                  </a:lnTo>
                  <a:lnTo>
                    <a:pt x="949" y="82"/>
                  </a:lnTo>
                  <a:lnTo>
                    <a:pt x="949" y="86"/>
                  </a:lnTo>
                  <a:lnTo>
                    <a:pt x="949" y="90"/>
                  </a:lnTo>
                  <a:lnTo>
                    <a:pt x="948" y="94"/>
                  </a:lnTo>
                  <a:lnTo>
                    <a:pt x="948" y="96"/>
                  </a:lnTo>
                  <a:lnTo>
                    <a:pt x="948" y="98"/>
                  </a:lnTo>
                  <a:lnTo>
                    <a:pt x="948" y="100"/>
                  </a:lnTo>
                  <a:lnTo>
                    <a:pt x="948" y="104"/>
                  </a:lnTo>
                  <a:lnTo>
                    <a:pt x="947" y="108"/>
                  </a:lnTo>
                  <a:lnTo>
                    <a:pt x="944" y="110"/>
                  </a:lnTo>
                  <a:lnTo>
                    <a:pt x="943" y="112"/>
                  </a:lnTo>
                  <a:lnTo>
                    <a:pt x="940" y="113"/>
                  </a:lnTo>
                  <a:lnTo>
                    <a:pt x="937" y="115"/>
                  </a:lnTo>
                  <a:lnTo>
                    <a:pt x="935" y="116"/>
                  </a:lnTo>
                  <a:lnTo>
                    <a:pt x="932" y="117"/>
                  </a:lnTo>
                  <a:lnTo>
                    <a:pt x="930" y="120"/>
                  </a:lnTo>
                  <a:lnTo>
                    <a:pt x="928" y="121"/>
                  </a:lnTo>
                  <a:lnTo>
                    <a:pt x="926" y="124"/>
                  </a:lnTo>
                  <a:lnTo>
                    <a:pt x="926" y="127"/>
                  </a:lnTo>
                  <a:lnTo>
                    <a:pt x="926" y="130"/>
                  </a:lnTo>
                  <a:lnTo>
                    <a:pt x="926" y="134"/>
                  </a:lnTo>
                  <a:lnTo>
                    <a:pt x="927" y="137"/>
                  </a:lnTo>
                  <a:lnTo>
                    <a:pt x="928" y="141"/>
                  </a:lnTo>
                  <a:lnTo>
                    <a:pt x="928" y="144"/>
                  </a:lnTo>
                  <a:lnTo>
                    <a:pt x="927" y="146"/>
                  </a:lnTo>
                  <a:lnTo>
                    <a:pt x="926" y="150"/>
                  </a:lnTo>
                  <a:lnTo>
                    <a:pt x="924" y="153"/>
                  </a:lnTo>
                  <a:lnTo>
                    <a:pt x="923" y="155"/>
                  </a:lnTo>
                  <a:lnTo>
                    <a:pt x="923" y="159"/>
                  </a:lnTo>
                  <a:lnTo>
                    <a:pt x="922" y="162"/>
                  </a:lnTo>
                  <a:lnTo>
                    <a:pt x="922" y="166"/>
                  </a:lnTo>
                  <a:lnTo>
                    <a:pt x="920" y="168"/>
                  </a:lnTo>
                  <a:lnTo>
                    <a:pt x="919" y="172"/>
                  </a:lnTo>
                  <a:lnTo>
                    <a:pt x="919" y="175"/>
                  </a:lnTo>
                  <a:lnTo>
                    <a:pt x="918" y="179"/>
                  </a:lnTo>
                  <a:lnTo>
                    <a:pt x="916" y="181"/>
                  </a:lnTo>
                  <a:lnTo>
                    <a:pt x="916" y="185"/>
                  </a:lnTo>
                  <a:lnTo>
                    <a:pt x="916" y="189"/>
                  </a:lnTo>
                  <a:lnTo>
                    <a:pt x="918" y="192"/>
                  </a:lnTo>
                  <a:lnTo>
                    <a:pt x="919" y="195"/>
                  </a:lnTo>
                  <a:lnTo>
                    <a:pt x="920" y="199"/>
                  </a:lnTo>
                  <a:lnTo>
                    <a:pt x="920" y="201"/>
                  </a:lnTo>
                  <a:lnTo>
                    <a:pt x="920" y="205"/>
                  </a:lnTo>
                  <a:lnTo>
                    <a:pt x="919" y="208"/>
                  </a:lnTo>
                  <a:lnTo>
                    <a:pt x="916" y="209"/>
                  </a:lnTo>
                  <a:lnTo>
                    <a:pt x="914" y="210"/>
                  </a:lnTo>
                  <a:lnTo>
                    <a:pt x="911" y="213"/>
                  </a:lnTo>
                  <a:lnTo>
                    <a:pt x="909" y="214"/>
                  </a:lnTo>
                  <a:lnTo>
                    <a:pt x="907" y="217"/>
                  </a:lnTo>
                  <a:lnTo>
                    <a:pt x="905" y="218"/>
                  </a:lnTo>
                  <a:lnTo>
                    <a:pt x="902" y="219"/>
                  </a:lnTo>
                  <a:lnTo>
                    <a:pt x="899" y="221"/>
                  </a:lnTo>
                  <a:lnTo>
                    <a:pt x="897" y="223"/>
                  </a:lnTo>
                  <a:lnTo>
                    <a:pt x="895" y="225"/>
                  </a:lnTo>
                  <a:lnTo>
                    <a:pt x="893" y="227"/>
                  </a:lnTo>
                  <a:lnTo>
                    <a:pt x="892" y="230"/>
                  </a:lnTo>
                  <a:lnTo>
                    <a:pt x="890" y="233"/>
                  </a:lnTo>
                  <a:lnTo>
                    <a:pt x="889" y="235"/>
                  </a:lnTo>
                  <a:lnTo>
                    <a:pt x="889" y="239"/>
                  </a:lnTo>
                  <a:lnTo>
                    <a:pt x="888" y="242"/>
                  </a:lnTo>
                  <a:lnTo>
                    <a:pt x="888" y="246"/>
                  </a:lnTo>
                  <a:lnTo>
                    <a:pt x="886" y="250"/>
                  </a:lnTo>
                  <a:lnTo>
                    <a:pt x="886" y="253"/>
                  </a:lnTo>
                  <a:lnTo>
                    <a:pt x="886" y="257"/>
                  </a:lnTo>
                  <a:lnTo>
                    <a:pt x="886" y="260"/>
                  </a:lnTo>
                  <a:lnTo>
                    <a:pt x="886" y="263"/>
                  </a:lnTo>
                  <a:lnTo>
                    <a:pt x="886" y="267"/>
                  </a:lnTo>
                  <a:lnTo>
                    <a:pt x="885" y="267"/>
                  </a:lnTo>
                  <a:lnTo>
                    <a:pt x="876" y="267"/>
                  </a:lnTo>
                  <a:lnTo>
                    <a:pt x="876" y="268"/>
                  </a:lnTo>
                  <a:lnTo>
                    <a:pt x="875" y="269"/>
                  </a:lnTo>
                  <a:lnTo>
                    <a:pt x="873" y="269"/>
                  </a:lnTo>
                  <a:lnTo>
                    <a:pt x="873" y="271"/>
                  </a:lnTo>
                  <a:lnTo>
                    <a:pt x="872" y="271"/>
                  </a:lnTo>
                  <a:lnTo>
                    <a:pt x="871" y="272"/>
                  </a:lnTo>
                  <a:lnTo>
                    <a:pt x="869" y="273"/>
                  </a:lnTo>
                  <a:lnTo>
                    <a:pt x="867" y="273"/>
                  </a:lnTo>
                  <a:lnTo>
                    <a:pt x="867" y="274"/>
                  </a:lnTo>
                  <a:lnTo>
                    <a:pt x="865" y="276"/>
                  </a:lnTo>
                  <a:lnTo>
                    <a:pt x="864" y="276"/>
                  </a:lnTo>
                  <a:lnTo>
                    <a:pt x="863" y="277"/>
                  </a:lnTo>
                  <a:lnTo>
                    <a:pt x="863" y="280"/>
                  </a:lnTo>
                  <a:lnTo>
                    <a:pt x="861" y="280"/>
                  </a:lnTo>
                  <a:lnTo>
                    <a:pt x="860" y="281"/>
                  </a:lnTo>
                  <a:lnTo>
                    <a:pt x="859" y="281"/>
                  </a:lnTo>
                  <a:lnTo>
                    <a:pt x="858" y="282"/>
                  </a:lnTo>
                  <a:lnTo>
                    <a:pt x="856" y="284"/>
                  </a:lnTo>
                  <a:lnTo>
                    <a:pt x="855" y="285"/>
                  </a:lnTo>
                  <a:lnTo>
                    <a:pt x="854" y="285"/>
                  </a:lnTo>
                  <a:lnTo>
                    <a:pt x="852" y="285"/>
                  </a:lnTo>
                  <a:lnTo>
                    <a:pt x="851" y="285"/>
                  </a:lnTo>
                  <a:lnTo>
                    <a:pt x="850" y="286"/>
                  </a:lnTo>
                  <a:lnTo>
                    <a:pt x="848" y="286"/>
                  </a:lnTo>
                  <a:lnTo>
                    <a:pt x="847" y="286"/>
                  </a:lnTo>
                  <a:lnTo>
                    <a:pt x="846" y="286"/>
                  </a:lnTo>
                  <a:lnTo>
                    <a:pt x="844" y="288"/>
                  </a:lnTo>
                  <a:lnTo>
                    <a:pt x="844" y="289"/>
                  </a:lnTo>
                  <a:lnTo>
                    <a:pt x="843" y="289"/>
                  </a:lnTo>
                  <a:lnTo>
                    <a:pt x="842" y="290"/>
                  </a:lnTo>
                  <a:lnTo>
                    <a:pt x="840" y="291"/>
                  </a:lnTo>
                  <a:lnTo>
                    <a:pt x="838" y="291"/>
                  </a:lnTo>
                  <a:lnTo>
                    <a:pt x="837" y="291"/>
                  </a:lnTo>
                  <a:lnTo>
                    <a:pt x="837" y="290"/>
                  </a:lnTo>
                  <a:lnTo>
                    <a:pt x="838" y="289"/>
                  </a:lnTo>
                  <a:lnTo>
                    <a:pt x="837" y="289"/>
                  </a:lnTo>
                  <a:lnTo>
                    <a:pt x="835" y="290"/>
                  </a:lnTo>
                  <a:lnTo>
                    <a:pt x="834" y="290"/>
                  </a:lnTo>
                  <a:lnTo>
                    <a:pt x="831" y="293"/>
                  </a:lnTo>
                  <a:lnTo>
                    <a:pt x="830" y="293"/>
                  </a:lnTo>
                  <a:lnTo>
                    <a:pt x="829" y="293"/>
                  </a:lnTo>
                  <a:lnTo>
                    <a:pt x="826" y="293"/>
                  </a:lnTo>
                  <a:lnTo>
                    <a:pt x="823" y="293"/>
                  </a:lnTo>
                  <a:lnTo>
                    <a:pt x="822" y="293"/>
                  </a:lnTo>
                  <a:lnTo>
                    <a:pt x="822" y="294"/>
                  </a:lnTo>
                  <a:lnTo>
                    <a:pt x="821" y="294"/>
                  </a:lnTo>
                  <a:lnTo>
                    <a:pt x="820" y="295"/>
                  </a:lnTo>
                  <a:lnTo>
                    <a:pt x="818" y="295"/>
                  </a:lnTo>
                  <a:lnTo>
                    <a:pt x="817" y="297"/>
                  </a:lnTo>
                  <a:lnTo>
                    <a:pt x="816" y="297"/>
                  </a:lnTo>
                  <a:lnTo>
                    <a:pt x="814" y="297"/>
                  </a:lnTo>
                  <a:lnTo>
                    <a:pt x="813" y="298"/>
                  </a:lnTo>
                  <a:lnTo>
                    <a:pt x="812" y="298"/>
                  </a:lnTo>
                  <a:lnTo>
                    <a:pt x="810" y="299"/>
                  </a:lnTo>
                  <a:lnTo>
                    <a:pt x="809" y="298"/>
                  </a:lnTo>
                  <a:lnTo>
                    <a:pt x="806" y="298"/>
                  </a:lnTo>
                  <a:lnTo>
                    <a:pt x="805" y="299"/>
                  </a:lnTo>
                  <a:lnTo>
                    <a:pt x="805" y="301"/>
                  </a:lnTo>
                  <a:lnTo>
                    <a:pt x="804" y="301"/>
                  </a:lnTo>
                  <a:lnTo>
                    <a:pt x="802" y="302"/>
                  </a:lnTo>
                  <a:lnTo>
                    <a:pt x="800" y="302"/>
                  </a:lnTo>
                  <a:lnTo>
                    <a:pt x="799" y="302"/>
                  </a:lnTo>
                  <a:lnTo>
                    <a:pt x="797" y="302"/>
                  </a:lnTo>
                  <a:lnTo>
                    <a:pt x="796" y="302"/>
                  </a:lnTo>
                  <a:lnTo>
                    <a:pt x="793" y="303"/>
                  </a:lnTo>
                  <a:lnTo>
                    <a:pt x="792" y="303"/>
                  </a:lnTo>
                  <a:lnTo>
                    <a:pt x="791" y="303"/>
                  </a:lnTo>
                  <a:lnTo>
                    <a:pt x="789" y="305"/>
                  </a:lnTo>
                  <a:lnTo>
                    <a:pt x="788" y="306"/>
                  </a:lnTo>
                  <a:lnTo>
                    <a:pt x="788" y="307"/>
                  </a:lnTo>
                  <a:lnTo>
                    <a:pt x="787" y="307"/>
                  </a:lnTo>
                  <a:lnTo>
                    <a:pt x="785" y="308"/>
                  </a:lnTo>
                  <a:lnTo>
                    <a:pt x="784" y="308"/>
                  </a:lnTo>
                  <a:lnTo>
                    <a:pt x="782" y="310"/>
                  </a:lnTo>
                  <a:lnTo>
                    <a:pt x="780" y="310"/>
                  </a:lnTo>
                  <a:lnTo>
                    <a:pt x="779" y="311"/>
                  </a:lnTo>
                  <a:lnTo>
                    <a:pt x="778" y="311"/>
                  </a:lnTo>
                  <a:lnTo>
                    <a:pt x="776" y="312"/>
                  </a:lnTo>
                  <a:lnTo>
                    <a:pt x="775" y="314"/>
                  </a:lnTo>
                  <a:lnTo>
                    <a:pt x="774" y="315"/>
                  </a:lnTo>
                  <a:lnTo>
                    <a:pt x="771" y="314"/>
                  </a:lnTo>
                  <a:lnTo>
                    <a:pt x="770" y="314"/>
                  </a:lnTo>
                  <a:lnTo>
                    <a:pt x="770" y="312"/>
                  </a:lnTo>
                  <a:lnTo>
                    <a:pt x="767" y="312"/>
                  </a:lnTo>
                  <a:lnTo>
                    <a:pt x="766" y="312"/>
                  </a:lnTo>
                  <a:lnTo>
                    <a:pt x="764" y="312"/>
                  </a:lnTo>
                  <a:lnTo>
                    <a:pt x="763" y="312"/>
                  </a:lnTo>
                  <a:lnTo>
                    <a:pt x="762" y="312"/>
                  </a:lnTo>
                  <a:lnTo>
                    <a:pt x="762" y="314"/>
                  </a:lnTo>
                  <a:lnTo>
                    <a:pt x="762" y="315"/>
                  </a:lnTo>
                  <a:lnTo>
                    <a:pt x="759" y="315"/>
                  </a:lnTo>
                  <a:lnTo>
                    <a:pt x="759" y="314"/>
                  </a:lnTo>
                  <a:lnTo>
                    <a:pt x="757" y="314"/>
                  </a:lnTo>
                  <a:lnTo>
                    <a:pt x="754" y="315"/>
                  </a:lnTo>
                  <a:lnTo>
                    <a:pt x="753" y="316"/>
                  </a:lnTo>
                  <a:lnTo>
                    <a:pt x="751" y="316"/>
                  </a:lnTo>
                  <a:lnTo>
                    <a:pt x="750" y="316"/>
                  </a:lnTo>
                  <a:lnTo>
                    <a:pt x="750" y="318"/>
                  </a:lnTo>
                  <a:lnTo>
                    <a:pt x="749" y="319"/>
                  </a:lnTo>
                  <a:lnTo>
                    <a:pt x="747" y="319"/>
                  </a:lnTo>
                  <a:lnTo>
                    <a:pt x="746" y="319"/>
                  </a:lnTo>
                  <a:lnTo>
                    <a:pt x="745" y="320"/>
                  </a:lnTo>
                  <a:lnTo>
                    <a:pt x="744" y="322"/>
                  </a:lnTo>
                  <a:lnTo>
                    <a:pt x="742" y="323"/>
                  </a:lnTo>
                  <a:lnTo>
                    <a:pt x="741" y="322"/>
                  </a:lnTo>
                  <a:lnTo>
                    <a:pt x="740" y="322"/>
                  </a:lnTo>
                  <a:lnTo>
                    <a:pt x="738" y="323"/>
                  </a:lnTo>
                  <a:lnTo>
                    <a:pt x="737" y="322"/>
                  </a:lnTo>
                  <a:lnTo>
                    <a:pt x="737" y="320"/>
                  </a:lnTo>
                  <a:lnTo>
                    <a:pt x="734" y="322"/>
                  </a:lnTo>
                  <a:lnTo>
                    <a:pt x="733" y="322"/>
                  </a:lnTo>
                  <a:lnTo>
                    <a:pt x="733" y="320"/>
                  </a:lnTo>
                  <a:lnTo>
                    <a:pt x="732" y="322"/>
                  </a:lnTo>
                  <a:lnTo>
                    <a:pt x="730" y="323"/>
                  </a:lnTo>
                  <a:lnTo>
                    <a:pt x="729" y="323"/>
                  </a:lnTo>
                  <a:lnTo>
                    <a:pt x="728" y="323"/>
                  </a:lnTo>
                  <a:lnTo>
                    <a:pt x="725" y="323"/>
                  </a:lnTo>
                  <a:lnTo>
                    <a:pt x="724" y="324"/>
                  </a:lnTo>
                  <a:lnTo>
                    <a:pt x="723" y="324"/>
                  </a:lnTo>
                  <a:lnTo>
                    <a:pt x="723" y="323"/>
                  </a:lnTo>
                  <a:lnTo>
                    <a:pt x="721" y="323"/>
                  </a:lnTo>
                  <a:lnTo>
                    <a:pt x="720" y="322"/>
                  </a:lnTo>
                  <a:lnTo>
                    <a:pt x="719" y="320"/>
                  </a:lnTo>
                  <a:lnTo>
                    <a:pt x="717" y="320"/>
                  </a:lnTo>
                  <a:lnTo>
                    <a:pt x="716" y="320"/>
                  </a:lnTo>
                  <a:lnTo>
                    <a:pt x="715" y="320"/>
                  </a:lnTo>
                  <a:lnTo>
                    <a:pt x="713" y="320"/>
                  </a:lnTo>
                  <a:lnTo>
                    <a:pt x="712" y="320"/>
                  </a:lnTo>
                  <a:lnTo>
                    <a:pt x="711" y="322"/>
                  </a:lnTo>
                  <a:lnTo>
                    <a:pt x="709" y="322"/>
                  </a:lnTo>
                  <a:lnTo>
                    <a:pt x="708" y="323"/>
                  </a:lnTo>
                  <a:lnTo>
                    <a:pt x="707" y="323"/>
                  </a:lnTo>
                  <a:lnTo>
                    <a:pt x="706" y="324"/>
                  </a:lnTo>
                  <a:lnTo>
                    <a:pt x="704" y="325"/>
                  </a:lnTo>
                  <a:lnTo>
                    <a:pt x="703" y="327"/>
                  </a:lnTo>
                  <a:lnTo>
                    <a:pt x="702" y="328"/>
                  </a:lnTo>
                  <a:lnTo>
                    <a:pt x="700" y="328"/>
                  </a:lnTo>
                  <a:lnTo>
                    <a:pt x="699" y="329"/>
                  </a:lnTo>
                  <a:lnTo>
                    <a:pt x="698" y="329"/>
                  </a:lnTo>
                  <a:lnTo>
                    <a:pt x="696" y="329"/>
                  </a:lnTo>
                  <a:lnTo>
                    <a:pt x="695" y="331"/>
                  </a:lnTo>
                  <a:lnTo>
                    <a:pt x="694" y="331"/>
                  </a:lnTo>
                  <a:lnTo>
                    <a:pt x="692" y="331"/>
                  </a:lnTo>
                  <a:lnTo>
                    <a:pt x="691" y="332"/>
                  </a:lnTo>
                  <a:lnTo>
                    <a:pt x="689" y="332"/>
                  </a:lnTo>
                  <a:lnTo>
                    <a:pt x="687" y="332"/>
                  </a:lnTo>
                  <a:lnTo>
                    <a:pt x="686" y="332"/>
                  </a:lnTo>
                  <a:lnTo>
                    <a:pt x="685" y="333"/>
                  </a:lnTo>
                  <a:lnTo>
                    <a:pt x="683" y="333"/>
                  </a:lnTo>
                  <a:lnTo>
                    <a:pt x="681" y="333"/>
                  </a:lnTo>
                  <a:lnTo>
                    <a:pt x="679" y="333"/>
                  </a:lnTo>
                  <a:lnTo>
                    <a:pt x="677" y="333"/>
                  </a:lnTo>
                  <a:lnTo>
                    <a:pt x="675" y="333"/>
                  </a:lnTo>
                  <a:lnTo>
                    <a:pt x="674" y="333"/>
                  </a:lnTo>
                  <a:lnTo>
                    <a:pt x="673" y="333"/>
                  </a:lnTo>
                  <a:lnTo>
                    <a:pt x="671" y="335"/>
                  </a:lnTo>
                  <a:lnTo>
                    <a:pt x="670" y="335"/>
                  </a:lnTo>
                  <a:lnTo>
                    <a:pt x="669" y="335"/>
                  </a:lnTo>
                  <a:lnTo>
                    <a:pt x="668" y="336"/>
                  </a:lnTo>
                  <a:lnTo>
                    <a:pt x="665" y="335"/>
                  </a:lnTo>
                  <a:lnTo>
                    <a:pt x="664" y="335"/>
                  </a:lnTo>
                  <a:lnTo>
                    <a:pt x="662" y="335"/>
                  </a:lnTo>
                  <a:lnTo>
                    <a:pt x="661" y="335"/>
                  </a:lnTo>
                  <a:lnTo>
                    <a:pt x="660" y="333"/>
                  </a:lnTo>
                  <a:lnTo>
                    <a:pt x="658" y="333"/>
                  </a:lnTo>
                  <a:lnTo>
                    <a:pt x="657" y="332"/>
                  </a:lnTo>
                  <a:lnTo>
                    <a:pt x="656" y="331"/>
                  </a:lnTo>
                  <a:lnTo>
                    <a:pt x="654" y="329"/>
                  </a:lnTo>
                  <a:lnTo>
                    <a:pt x="653" y="328"/>
                  </a:lnTo>
                  <a:lnTo>
                    <a:pt x="653" y="327"/>
                  </a:lnTo>
                  <a:lnTo>
                    <a:pt x="652" y="325"/>
                  </a:lnTo>
                  <a:lnTo>
                    <a:pt x="651" y="324"/>
                  </a:lnTo>
                  <a:lnTo>
                    <a:pt x="649" y="324"/>
                  </a:lnTo>
                  <a:lnTo>
                    <a:pt x="648" y="324"/>
                  </a:lnTo>
                  <a:lnTo>
                    <a:pt x="647" y="324"/>
                  </a:lnTo>
                  <a:lnTo>
                    <a:pt x="645" y="323"/>
                  </a:lnTo>
                  <a:lnTo>
                    <a:pt x="644" y="323"/>
                  </a:lnTo>
                  <a:lnTo>
                    <a:pt x="643" y="323"/>
                  </a:lnTo>
                  <a:lnTo>
                    <a:pt x="640" y="322"/>
                  </a:lnTo>
                  <a:lnTo>
                    <a:pt x="639" y="322"/>
                  </a:lnTo>
                  <a:lnTo>
                    <a:pt x="637" y="322"/>
                  </a:lnTo>
                  <a:lnTo>
                    <a:pt x="636" y="322"/>
                  </a:lnTo>
                  <a:lnTo>
                    <a:pt x="635" y="322"/>
                  </a:lnTo>
                  <a:lnTo>
                    <a:pt x="634" y="322"/>
                  </a:lnTo>
                  <a:lnTo>
                    <a:pt x="632" y="323"/>
                  </a:lnTo>
                  <a:lnTo>
                    <a:pt x="632" y="324"/>
                  </a:lnTo>
                  <a:lnTo>
                    <a:pt x="631" y="325"/>
                  </a:lnTo>
                  <a:lnTo>
                    <a:pt x="631" y="327"/>
                  </a:lnTo>
                  <a:lnTo>
                    <a:pt x="630" y="328"/>
                  </a:lnTo>
                  <a:lnTo>
                    <a:pt x="630" y="329"/>
                  </a:lnTo>
                  <a:lnTo>
                    <a:pt x="630" y="331"/>
                  </a:lnTo>
                  <a:lnTo>
                    <a:pt x="630" y="332"/>
                  </a:lnTo>
                  <a:lnTo>
                    <a:pt x="630" y="333"/>
                  </a:lnTo>
                  <a:lnTo>
                    <a:pt x="631" y="335"/>
                  </a:lnTo>
                  <a:lnTo>
                    <a:pt x="630" y="336"/>
                  </a:lnTo>
                  <a:lnTo>
                    <a:pt x="630" y="337"/>
                  </a:lnTo>
                  <a:lnTo>
                    <a:pt x="630" y="339"/>
                  </a:lnTo>
                  <a:lnTo>
                    <a:pt x="628" y="340"/>
                  </a:lnTo>
                  <a:lnTo>
                    <a:pt x="628" y="341"/>
                  </a:lnTo>
                  <a:lnTo>
                    <a:pt x="628" y="343"/>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6" y="357"/>
                  </a:lnTo>
                  <a:lnTo>
                    <a:pt x="624" y="358"/>
                  </a:lnTo>
                  <a:lnTo>
                    <a:pt x="623" y="360"/>
                  </a:lnTo>
                  <a:lnTo>
                    <a:pt x="620" y="360"/>
                  </a:lnTo>
                  <a:lnTo>
                    <a:pt x="619" y="361"/>
                  </a:lnTo>
                  <a:lnTo>
                    <a:pt x="616" y="361"/>
                  </a:lnTo>
                  <a:lnTo>
                    <a:pt x="616" y="360"/>
                  </a:lnTo>
                  <a:lnTo>
                    <a:pt x="614" y="360"/>
                  </a:lnTo>
                  <a:lnTo>
                    <a:pt x="614" y="358"/>
                  </a:lnTo>
                  <a:lnTo>
                    <a:pt x="611" y="357"/>
                  </a:lnTo>
                  <a:lnTo>
                    <a:pt x="610" y="357"/>
                  </a:lnTo>
                  <a:lnTo>
                    <a:pt x="609" y="356"/>
                  </a:lnTo>
                  <a:lnTo>
                    <a:pt x="607" y="354"/>
                  </a:lnTo>
                  <a:lnTo>
                    <a:pt x="606" y="354"/>
                  </a:lnTo>
                  <a:lnTo>
                    <a:pt x="605" y="353"/>
                  </a:lnTo>
                  <a:lnTo>
                    <a:pt x="603" y="352"/>
                  </a:lnTo>
                  <a:lnTo>
                    <a:pt x="601" y="352"/>
                  </a:lnTo>
                  <a:lnTo>
                    <a:pt x="599" y="352"/>
                  </a:lnTo>
                  <a:lnTo>
                    <a:pt x="598" y="353"/>
                  </a:lnTo>
                  <a:lnTo>
                    <a:pt x="597" y="353"/>
                  </a:lnTo>
                  <a:lnTo>
                    <a:pt x="596" y="354"/>
                  </a:lnTo>
                  <a:lnTo>
                    <a:pt x="594" y="354"/>
                  </a:lnTo>
                  <a:lnTo>
                    <a:pt x="593" y="356"/>
                  </a:lnTo>
                  <a:lnTo>
                    <a:pt x="593" y="357"/>
                  </a:lnTo>
                  <a:lnTo>
                    <a:pt x="592" y="358"/>
                  </a:lnTo>
                  <a:lnTo>
                    <a:pt x="590" y="360"/>
                  </a:lnTo>
                  <a:lnTo>
                    <a:pt x="589" y="361"/>
                  </a:lnTo>
                  <a:lnTo>
                    <a:pt x="588" y="362"/>
                  </a:lnTo>
                  <a:lnTo>
                    <a:pt x="588" y="363"/>
                  </a:lnTo>
                  <a:lnTo>
                    <a:pt x="588"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1" y="363"/>
                  </a:lnTo>
                  <a:lnTo>
                    <a:pt x="569" y="363"/>
                  </a:lnTo>
                  <a:lnTo>
                    <a:pt x="567" y="363"/>
                  </a:lnTo>
                  <a:lnTo>
                    <a:pt x="565" y="362"/>
                  </a:lnTo>
                  <a:lnTo>
                    <a:pt x="564" y="362"/>
                  </a:lnTo>
                  <a:lnTo>
                    <a:pt x="563" y="361"/>
                  </a:lnTo>
                  <a:lnTo>
                    <a:pt x="561" y="362"/>
                  </a:lnTo>
                  <a:lnTo>
                    <a:pt x="560" y="362"/>
                  </a:lnTo>
                  <a:lnTo>
                    <a:pt x="559" y="363"/>
                  </a:lnTo>
                  <a:lnTo>
                    <a:pt x="558" y="363"/>
                  </a:lnTo>
                  <a:lnTo>
                    <a:pt x="555" y="363"/>
                  </a:lnTo>
                  <a:lnTo>
                    <a:pt x="554"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1" y="367"/>
                  </a:lnTo>
                  <a:lnTo>
                    <a:pt x="541" y="369"/>
                  </a:lnTo>
                  <a:lnTo>
                    <a:pt x="539" y="370"/>
                  </a:lnTo>
                  <a:lnTo>
                    <a:pt x="538" y="371"/>
                  </a:lnTo>
                  <a:lnTo>
                    <a:pt x="537" y="373"/>
                  </a:lnTo>
                  <a:lnTo>
                    <a:pt x="537" y="374"/>
                  </a:lnTo>
                  <a:lnTo>
                    <a:pt x="535" y="375"/>
                  </a:lnTo>
                  <a:lnTo>
                    <a:pt x="535" y="377"/>
                  </a:lnTo>
                  <a:lnTo>
                    <a:pt x="534" y="378"/>
                  </a:lnTo>
                  <a:lnTo>
                    <a:pt x="533"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20" y="370"/>
                  </a:lnTo>
                  <a:lnTo>
                    <a:pt x="518" y="370"/>
                  </a:lnTo>
                  <a:lnTo>
                    <a:pt x="516"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3" y="373"/>
                  </a:lnTo>
                  <a:lnTo>
                    <a:pt x="501" y="373"/>
                  </a:lnTo>
                  <a:lnTo>
                    <a:pt x="501" y="374"/>
                  </a:lnTo>
                  <a:lnTo>
                    <a:pt x="499"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2" y="370"/>
                  </a:lnTo>
                  <a:lnTo>
                    <a:pt x="479" y="371"/>
                  </a:lnTo>
                  <a:lnTo>
                    <a:pt x="478" y="373"/>
                  </a:lnTo>
                  <a:lnTo>
                    <a:pt x="476" y="374"/>
                  </a:lnTo>
                  <a:lnTo>
                    <a:pt x="478" y="374"/>
                  </a:lnTo>
                  <a:lnTo>
                    <a:pt x="478" y="377"/>
                  </a:lnTo>
                  <a:lnTo>
                    <a:pt x="478" y="378"/>
                  </a:lnTo>
                  <a:lnTo>
                    <a:pt x="479" y="379"/>
                  </a:lnTo>
                  <a:lnTo>
                    <a:pt x="482"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5" y="400"/>
                  </a:lnTo>
                  <a:lnTo>
                    <a:pt x="465" y="401"/>
                  </a:lnTo>
                  <a:lnTo>
                    <a:pt x="463" y="401"/>
                  </a:lnTo>
                  <a:lnTo>
                    <a:pt x="465"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4" y="365"/>
                  </a:lnTo>
                  <a:lnTo>
                    <a:pt x="445" y="365"/>
                  </a:lnTo>
                  <a:lnTo>
                    <a:pt x="448" y="363"/>
                  </a:lnTo>
                  <a:lnTo>
                    <a:pt x="449" y="362"/>
                  </a:lnTo>
                  <a:lnTo>
                    <a:pt x="451" y="362"/>
                  </a:lnTo>
                  <a:lnTo>
                    <a:pt x="453" y="362"/>
                  </a:lnTo>
                  <a:lnTo>
                    <a:pt x="454" y="362"/>
                  </a:lnTo>
                  <a:lnTo>
                    <a:pt x="455" y="362"/>
                  </a:lnTo>
                  <a:lnTo>
                    <a:pt x="458" y="362"/>
                  </a:lnTo>
                  <a:lnTo>
                    <a:pt x="462" y="362"/>
                  </a:lnTo>
                  <a:lnTo>
                    <a:pt x="465" y="362"/>
                  </a:lnTo>
                  <a:lnTo>
                    <a:pt x="467" y="361"/>
                  </a:lnTo>
                  <a:lnTo>
                    <a:pt x="468" y="361"/>
                  </a:lnTo>
                  <a:lnTo>
                    <a:pt x="470" y="361"/>
                  </a:lnTo>
                  <a:lnTo>
                    <a:pt x="471" y="360"/>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3"/>
                  </a:lnTo>
                  <a:lnTo>
                    <a:pt x="455" y="341"/>
                  </a:lnTo>
                  <a:lnTo>
                    <a:pt x="454" y="340"/>
                  </a:lnTo>
                  <a:lnTo>
                    <a:pt x="454" y="339"/>
                  </a:lnTo>
                  <a:lnTo>
                    <a:pt x="454" y="337"/>
                  </a:lnTo>
                  <a:lnTo>
                    <a:pt x="454" y="336"/>
                  </a:lnTo>
                  <a:lnTo>
                    <a:pt x="453" y="336"/>
                  </a:lnTo>
                  <a:lnTo>
                    <a:pt x="451" y="335"/>
                  </a:lnTo>
                  <a:lnTo>
                    <a:pt x="449" y="333"/>
                  </a:lnTo>
                  <a:lnTo>
                    <a:pt x="449" y="329"/>
                  </a:lnTo>
                  <a:lnTo>
                    <a:pt x="448" y="331"/>
                  </a:lnTo>
                  <a:lnTo>
                    <a:pt x="446" y="332"/>
                  </a:lnTo>
                  <a:lnTo>
                    <a:pt x="446" y="333"/>
                  </a:lnTo>
                  <a:lnTo>
                    <a:pt x="445" y="333"/>
                  </a:lnTo>
                  <a:lnTo>
                    <a:pt x="444"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3"/>
                  </a:lnTo>
                  <a:lnTo>
                    <a:pt x="430" y="344"/>
                  </a:lnTo>
                  <a:lnTo>
                    <a:pt x="430" y="345"/>
                  </a:lnTo>
                  <a:lnTo>
                    <a:pt x="430" y="346"/>
                  </a:lnTo>
                  <a:lnTo>
                    <a:pt x="430" y="348"/>
                  </a:lnTo>
                  <a:lnTo>
                    <a:pt x="432" y="349"/>
                  </a:lnTo>
                  <a:lnTo>
                    <a:pt x="430" y="349"/>
                  </a:lnTo>
                  <a:lnTo>
                    <a:pt x="429" y="350"/>
                  </a:lnTo>
                  <a:lnTo>
                    <a:pt x="428" y="349"/>
                  </a:lnTo>
                  <a:lnTo>
                    <a:pt x="427" y="348"/>
                  </a:lnTo>
                  <a:lnTo>
                    <a:pt x="424" y="348"/>
                  </a:lnTo>
                  <a:lnTo>
                    <a:pt x="424" y="346"/>
                  </a:lnTo>
                  <a:lnTo>
                    <a:pt x="423" y="346"/>
                  </a:lnTo>
                  <a:lnTo>
                    <a:pt x="423" y="345"/>
                  </a:lnTo>
                  <a:lnTo>
                    <a:pt x="421" y="344"/>
                  </a:lnTo>
                  <a:lnTo>
                    <a:pt x="421" y="343"/>
                  </a:lnTo>
                  <a:lnTo>
                    <a:pt x="420" y="341"/>
                  </a:lnTo>
                  <a:lnTo>
                    <a:pt x="419" y="341"/>
                  </a:lnTo>
                  <a:lnTo>
                    <a:pt x="417" y="340"/>
                  </a:lnTo>
                  <a:lnTo>
                    <a:pt x="416" y="340"/>
                  </a:lnTo>
                  <a:lnTo>
                    <a:pt x="415" y="340"/>
                  </a:lnTo>
                  <a:lnTo>
                    <a:pt x="413" y="340"/>
                  </a:lnTo>
                  <a:lnTo>
                    <a:pt x="412" y="341"/>
                  </a:lnTo>
                  <a:lnTo>
                    <a:pt x="410" y="341"/>
                  </a:lnTo>
                  <a:lnTo>
                    <a:pt x="407" y="343"/>
                  </a:lnTo>
                  <a:lnTo>
                    <a:pt x="406" y="343"/>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9" y="396"/>
                  </a:lnTo>
                  <a:lnTo>
                    <a:pt x="389"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9" y="388"/>
                  </a:lnTo>
                  <a:lnTo>
                    <a:pt x="389" y="387"/>
                  </a:lnTo>
                  <a:lnTo>
                    <a:pt x="390" y="386"/>
                  </a:lnTo>
                  <a:lnTo>
                    <a:pt x="390" y="384"/>
                  </a:lnTo>
                  <a:lnTo>
                    <a:pt x="391" y="383"/>
                  </a:lnTo>
                  <a:lnTo>
                    <a:pt x="391" y="380"/>
                  </a:lnTo>
                  <a:lnTo>
                    <a:pt x="390" y="380"/>
                  </a:lnTo>
                  <a:lnTo>
                    <a:pt x="390" y="379"/>
                  </a:lnTo>
                  <a:lnTo>
                    <a:pt x="389"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2"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7"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5"/>
                  </a:lnTo>
                  <a:lnTo>
                    <a:pt x="267" y="415"/>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2"/>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6"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6" y="492"/>
                  </a:lnTo>
                  <a:lnTo>
                    <a:pt x="208" y="494"/>
                  </a:lnTo>
                  <a:lnTo>
                    <a:pt x="208" y="496"/>
                  </a:lnTo>
                  <a:lnTo>
                    <a:pt x="209" y="498"/>
                  </a:lnTo>
                  <a:lnTo>
                    <a:pt x="209" y="500"/>
                  </a:lnTo>
                  <a:lnTo>
                    <a:pt x="209" y="501"/>
                  </a:lnTo>
                  <a:lnTo>
                    <a:pt x="209" y="502"/>
                  </a:lnTo>
                  <a:lnTo>
                    <a:pt x="209" y="504"/>
                  </a:lnTo>
                  <a:lnTo>
                    <a:pt x="209" y="505"/>
                  </a:lnTo>
                  <a:lnTo>
                    <a:pt x="209" y="506"/>
                  </a:lnTo>
                  <a:lnTo>
                    <a:pt x="208" y="509"/>
                  </a:lnTo>
                  <a:lnTo>
                    <a:pt x="208" y="510"/>
                  </a:lnTo>
                  <a:lnTo>
                    <a:pt x="206" y="511"/>
                  </a:lnTo>
                  <a:lnTo>
                    <a:pt x="205" y="511"/>
                  </a:lnTo>
                  <a:lnTo>
                    <a:pt x="206" y="513"/>
                  </a:lnTo>
                  <a:lnTo>
                    <a:pt x="206" y="515"/>
                  </a:lnTo>
                  <a:lnTo>
                    <a:pt x="205" y="517"/>
                  </a:lnTo>
                  <a:lnTo>
                    <a:pt x="204" y="517"/>
                  </a:lnTo>
                  <a:lnTo>
                    <a:pt x="203" y="517"/>
                  </a:lnTo>
                  <a:lnTo>
                    <a:pt x="201" y="517"/>
                  </a:lnTo>
                  <a:lnTo>
                    <a:pt x="200" y="518"/>
                  </a:lnTo>
                  <a:lnTo>
                    <a:pt x="201" y="519"/>
                  </a:lnTo>
                  <a:lnTo>
                    <a:pt x="203" y="519"/>
                  </a:lnTo>
                  <a:lnTo>
                    <a:pt x="203" y="521"/>
                  </a:lnTo>
                  <a:lnTo>
                    <a:pt x="201" y="522"/>
                  </a:lnTo>
                  <a:lnTo>
                    <a:pt x="200" y="523"/>
                  </a:lnTo>
                  <a:lnTo>
                    <a:pt x="199" y="522"/>
                  </a:lnTo>
                  <a:lnTo>
                    <a:pt x="197" y="521"/>
                  </a:lnTo>
                  <a:lnTo>
                    <a:pt x="196" y="521"/>
                  </a:lnTo>
                  <a:lnTo>
                    <a:pt x="195" y="522"/>
                  </a:lnTo>
                  <a:lnTo>
                    <a:pt x="196" y="523"/>
                  </a:lnTo>
                  <a:lnTo>
                    <a:pt x="196" y="526"/>
                  </a:lnTo>
                  <a:lnTo>
                    <a:pt x="195" y="527"/>
                  </a:lnTo>
                  <a:lnTo>
                    <a:pt x="195" y="528"/>
                  </a:lnTo>
                  <a:lnTo>
                    <a:pt x="193" y="530"/>
                  </a:lnTo>
                  <a:lnTo>
                    <a:pt x="192" y="530"/>
                  </a:lnTo>
                  <a:lnTo>
                    <a:pt x="191" y="531"/>
                  </a:lnTo>
                  <a:lnTo>
                    <a:pt x="189"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1"/>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4"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7" y="466"/>
                  </a:lnTo>
                  <a:lnTo>
                    <a:pt x="116" y="464"/>
                  </a:lnTo>
                  <a:lnTo>
                    <a:pt x="115" y="463"/>
                  </a:lnTo>
                  <a:lnTo>
                    <a:pt x="113" y="462"/>
                  </a:lnTo>
                  <a:lnTo>
                    <a:pt x="113"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3" y="451"/>
                  </a:lnTo>
                  <a:lnTo>
                    <a:pt x="115" y="451"/>
                  </a:lnTo>
                  <a:lnTo>
                    <a:pt x="116" y="450"/>
                  </a:lnTo>
                  <a:lnTo>
                    <a:pt x="116" y="449"/>
                  </a:lnTo>
                  <a:lnTo>
                    <a:pt x="117" y="447"/>
                  </a:lnTo>
                  <a:lnTo>
                    <a:pt x="119" y="447"/>
                  </a:lnTo>
                  <a:lnTo>
                    <a:pt x="120" y="446"/>
                  </a:lnTo>
                  <a:lnTo>
                    <a:pt x="120" y="445"/>
                  </a:lnTo>
                  <a:lnTo>
                    <a:pt x="121" y="443"/>
                  </a:lnTo>
                  <a:lnTo>
                    <a:pt x="121" y="442"/>
                  </a:lnTo>
                  <a:lnTo>
                    <a:pt x="121" y="441"/>
                  </a:lnTo>
                  <a:lnTo>
                    <a:pt x="120" y="441"/>
                  </a:lnTo>
                  <a:lnTo>
                    <a:pt x="119" y="441"/>
                  </a:lnTo>
                  <a:lnTo>
                    <a:pt x="117" y="441"/>
                  </a:lnTo>
                  <a:lnTo>
                    <a:pt x="117" y="438"/>
                  </a:lnTo>
                  <a:lnTo>
                    <a:pt x="117" y="437"/>
                  </a:lnTo>
                  <a:lnTo>
                    <a:pt x="119" y="437"/>
                  </a:lnTo>
                  <a:lnTo>
                    <a:pt x="120" y="437"/>
                  </a:lnTo>
                  <a:lnTo>
                    <a:pt x="121" y="435"/>
                  </a:lnTo>
                  <a:lnTo>
                    <a:pt x="123" y="434"/>
                  </a:lnTo>
                  <a:lnTo>
                    <a:pt x="123" y="433"/>
                  </a:lnTo>
                  <a:lnTo>
                    <a:pt x="123" y="432"/>
                  </a:lnTo>
                  <a:lnTo>
                    <a:pt x="121" y="430"/>
                  </a:lnTo>
                  <a:lnTo>
                    <a:pt x="120" y="429"/>
                  </a:lnTo>
                  <a:lnTo>
                    <a:pt x="119" y="428"/>
                  </a:lnTo>
                  <a:lnTo>
                    <a:pt x="117" y="426"/>
                  </a:lnTo>
                  <a:lnTo>
                    <a:pt x="116" y="425"/>
                  </a:lnTo>
                  <a:lnTo>
                    <a:pt x="116" y="424"/>
                  </a:lnTo>
                  <a:lnTo>
                    <a:pt x="115" y="424"/>
                  </a:lnTo>
                  <a:lnTo>
                    <a:pt x="113" y="422"/>
                  </a:lnTo>
                  <a:lnTo>
                    <a:pt x="112" y="421"/>
                  </a:lnTo>
                  <a:lnTo>
                    <a:pt x="112" y="420"/>
                  </a:lnTo>
                  <a:lnTo>
                    <a:pt x="113" y="420"/>
                  </a:lnTo>
                  <a:lnTo>
                    <a:pt x="115" y="420"/>
                  </a:lnTo>
                  <a:lnTo>
                    <a:pt x="116" y="418"/>
                  </a:lnTo>
                  <a:lnTo>
                    <a:pt x="116" y="417"/>
                  </a:lnTo>
                  <a:lnTo>
                    <a:pt x="116" y="416"/>
                  </a:lnTo>
                  <a:lnTo>
                    <a:pt x="115" y="415"/>
                  </a:lnTo>
                  <a:lnTo>
                    <a:pt x="113" y="415"/>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6" y="405"/>
                  </a:lnTo>
                  <a:lnTo>
                    <a:pt x="96" y="407"/>
                  </a:lnTo>
                  <a:lnTo>
                    <a:pt x="95" y="407"/>
                  </a:lnTo>
                  <a:lnTo>
                    <a:pt x="94" y="408"/>
                  </a:lnTo>
                  <a:lnTo>
                    <a:pt x="94" y="409"/>
                  </a:lnTo>
                  <a:lnTo>
                    <a:pt x="93" y="411"/>
                  </a:lnTo>
                  <a:lnTo>
                    <a:pt x="91" y="412"/>
                  </a:lnTo>
                  <a:lnTo>
                    <a:pt x="91" y="413"/>
                  </a:lnTo>
                  <a:lnTo>
                    <a:pt x="90" y="415"/>
                  </a:lnTo>
                  <a:lnTo>
                    <a:pt x="89" y="415"/>
                  </a:lnTo>
                  <a:lnTo>
                    <a:pt x="87" y="415"/>
                  </a:lnTo>
                  <a:lnTo>
                    <a:pt x="86" y="415"/>
                  </a:lnTo>
                  <a:lnTo>
                    <a:pt x="85" y="416"/>
                  </a:lnTo>
                  <a:lnTo>
                    <a:pt x="83" y="416"/>
                  </a:lnTo>
                  <a:lnTo>
                    <a:pt x="82" y="415"/>
                  </a:lnTo>
                  <a:lnTo>
                    <a:pt x="81" y="415"/>
                  </a:lnTo>
                  <a:lnTo>
                    <a:pt x="79" y="413"/>
                  </a:lnTo>
                  <a:lnTo>
                    <a:pt x="78" y="413"/>
                  </a:lnTo>
                  <a:lnTo>
                    <a:pt x="77" y="413"/>
                  </a:lnTo>
                  <a:lnTo>
                    <a:pt x="75"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2" y="403"/>
                  </a:lnTo>
                  <a:lnTo>
                    <a:pt x="61" y="403"/>
                  </a:lnTo>
                  <a:lnTo>
                    <a:pt x="61" y="401"/>
                  </a:lnTo>
                  <a:lnTo>
                    <a:pt x="62"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2" y="373"/>
                  </a:lnTo>
                  <a:lnTo>
                    <a:pt x="61" y="373"/>
                  </a:lnTo>
                  <a:lnTo>
                    <a:pt x="58"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1" y="362"/>
                  </a:lnTo>
                  <a:lnTo>
                    <a:pt x="40" y="361"/>
                  </a:lnTo>
                  <a:lnTo>
                    <a:pt x="38" y="358"/>
                  </a:lnTo>
                  <a:lnTo>
                    <a:pt x="35" y="360"/>
                  </a:lnTo>
                  <a:lnTo>
                    <a:pt x="34" y="358"/>
                  </a:lnTo>
                  <a:lnTo>
                    <a:pt x="31" y="358"/>
                  </a:lnTo>
                  <a:lnTo>
                    <a:pt x="31" y="357"/>
                  </a:lnTo>
                  <a:lnTo>
                    <a:pt x="30" y="356"/>
                  </a:lnTo>
                  <a:lnTo>
                    <a:pt x="31" y="354"/>
                  </a:lnTo>
                  <a:lnTo>
                    <a:pt x="31" y="352"/>
                  </a:lnTo>
                  <a:lnTo>
                    <a:pt x="32" y="350"/>
                  </a:lnTo>
                  <a:lnTo>
                    <a:pt x="32" y="349"/>
                  </a:lnTo>
                  <a:lnTo>
                    <a:pt x="31" y="348"/>
                  </a:lnTo>
                  <a:lnTo>
                    <a:pt x="27" y="344"/>
                  </a:lnTo>
                  <a:lnTo>
                    <a:pt x="26" y="343"/>
                  </a:lnTo>
                  <a:lnTo>
                    <a:pt x="20" y="343"/>
                  </a:lnTo>
                  <a:lnTo>
                    <a:pt x="18" y="343"/>
                  </a:lnTo>
                  <a:lnTo>
                    <a:pt x="17" y="343"/>
                  </a:lnTo>
                  <a:lnTo>
                    <a:pt x="14" y="343"/>
                  </a:lnTo>
                  <a:lnTo>
                    <a:pt x="13" y="343"/>
                  </a:lnTo>
                  <a:lnTo>
                    <a:pt x="10" y="343"/>
                  </a:lnTo>
                  <a:lnTo>
                    <a:pt x="9" y="343"/>
                  </a:lnTo>
                  <a:lnTo>
                    <a:pt x="9" y="341"/>
                  </a:lnTo>
                  <a:lnTo>
                    <a:pt x="9" y="340"/>
                  </a:lnTo>
                  <a:lnTo>
                    <a:pt x="7" y="339"/>
                  </a:lnTo>
                  <a:lnTo>
                    <a:pt x="5" y="337"/>
                  </a:lnTo>
                  <a:lnTo>
                    <a:pt x="3" y="336"/>
                  </a:lnTo>
                  <a:lnTo>
                    <a:pt x="2" y="335"/>
                  </a:lnTo>
                  <a:lnTo>
                    <a:pt x="2" y="333"/>
                  </a:lnTo>
                  <a:lnTo>
                    <a:pt x="3" y="332"/>
                  </a:lnTo>
                  <a:lnTo>
                    <a:pt x="3" y="329"/>
                  </a:lnTo>
                  <a:lnTo>
                    <a:pt x="3" y="328"/>
                  </a:lnTo>
                  <a:lnTo>
                    <a:pt x="3" y="327"/>
                  </a:lnTo>
                  <a:lnTo>
                    <a:pt x="3" y="325"/>
                  </a:lnTo>
                  <a:lnTo>
                    <a:pt x="3" y="324"/>
                  </a:lnTo>
                  <a:lnTo>
                    <a:pt x="3"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8"/>
                  </a:lnTo>
                  <a:lnTo>
                    <a:pt x="0" y="286"/>
                  </a:lnTo>
                  <a:lnTo>
                    <a:pt x="1" y="284"/>
                  </a:lnTo>
                  <a:lnTo>
                    <a:pt x="1" y="282"/>
                  </a:lnTo>
                  <a:lnTo>
                    <a:pt x="2" y="280"/>
                  </a:lnTo>
                  <a:lnTo>
                    <a:pt x="2" y="277"/>
                  </a:lnTo>
                  <a:lnTo>
                    <a:pt x="2" y="276"/>
                  </a:lnTo>
                  <a:lnTo>
                    <a:pt x="2" y="273"/>
                  </a:lnTo>
                  <a:lnTo>
                    <a:pt x="2" y="272"/>
                  </a:lnTo>
                  <a:lnTo>
                    <a:pt x="2" y="269"/>
                  </a:lnTo>
                  <a:lnTo>
                    <a:pt x="3" y="268"/>
                  </a:lnTo>
                  <a:lnTo>
                    <a:pt x="3" y="267"/>
                  </a:lnTo>
                  <a:lnTo>
                    <a:pt x="2" y="265"/>
                  </a:lnTo>
                  <a:lnTo>
                    <a:pt x="2" y="264"/>
                  </a:lnTo>
                  <a:lnTo>
                    <a:pt x="3" y="261"/>
                  </a:lnTo>
                  <a:lnTo>
                    <a:pt x="5" y="261"/>
                  </a:lnTo>
                  <a:lnTo>
                    <a:pt x="5" y="260"/>
                  </a:lnTo>
                  <a:lnTo>
                    <a:pt x="6" y="257"/>
                  </a:lnTo>
                  <a:lnTo>
                    <a:pt x="5" y="256"/>
                  </a:lnTo>
                  <a:lnTo>
                    <a:pt x="6" y="255"/>
                  </a:lnTo>
                  <a:lnTo>
                    <a:pt x="6" y="253"/>
                  </a:lnTo>
                  <a:lnTo>
                    <a:pt x="7" y="252"/>
                  </a:lnTo>
                  <a:lnTo>
                    <a:pt x="7" y="251"/>
                  </a:lnTo>
                  <a:lnTo>
                    <a:pt x="7" y="250"/>
                  </a:lnTo>
                  <a:lnTo>
                    <a:pt x="9" y="248"/>
                  </a:lnTo>
                  <a:lnTo>
                    <a:pt x="10" y="248"/>
                  </a:lnTo>
                  <a:lnTo>
                    <a:pt x="11" y="247"/>
                  </a:lnTo>
                  <a:lnTo>
                    <a:pt x="13" y="247"/>
                  </a:lnTo>
                  <a:lnTo>
                    <a:pt x="15" y="247"/>
                  </a:lnTo>
                  <a:lnTo>
                    <a:pt x="17" y="248"/>
                  </a:lnTo>
                  <a:lnTo>
                    <a:pt x="19" y="248"/>
                  </a:lnTo>
                  <a:lnTo>
                    <a:pt x="20" y="248"/>
                  </a:lnTo>
                  <a:lnTo>
                    <a:pt x="22" y="248"/>
                  </a:lnTo>
                  <a:lnTo>
                    <a:pt x="23" y="247"/>
                  </a:lnTo>
                  <a:lnTo>
                    <a:pt x="23" y="246"/>
                  </a:lnTo>
                  <a:lnTo>
                    <a:pt x="24" y="246"/>
                  </a:lnTo>
                  <a:lnTo>
                    <a:pt x="24" y="243"/>
                  </a:lnTo>
                  <a:lnTo>
                    <a:pt x="26" y="242"/>
                  </a:lnTo>
                  <a:lnTo>
                    <a:pt x="26" y="240"/>
                  </a:lnTo>
                  <a:lnTo>
                    <a:pt x="24" y="239"/>
                  </a:lnTo>
                  <a:lnTo>
                    <a:pt x="24" y="238"/>
                  </a:lnTo>
                  <a:lnTo>
                    <a:pt x="24"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1" y="229"/>
                  </a:lnTo>
                  <a:lnTo>
                    <a:pt x="43" y="227"/>
                  </a:lnTo>
                  <a:lnTo>
                    <a:pt x="43" y="226"/>
                  </a:lnTo>
                  <a:lnTo>
                    <a:pt x="44" y="226"/>
                  </a:lnTo>
                  <a:lnTo>
                    <a:pt x="44" y="225"/>
                  </a:lnTo>
                  <a:lnTo>
                    <a:pt x="44" y="223"/>
                  </a:lnTo>
                  <a:lnTo>
                    <a:pt x="44" y="222"/>
                  </a:lnTo>
                  <a:lnTo>
                    <a:pt x="45" y="222"/>
                  </a:lnTo>
                  <a:lnTo>
                    <a:pt x="45" y="221"/>
                  </a:lnTo>
                  <a:lnTo>
                    <a:pt x="45" y="219"/>
                  </a:lnTo>
                  <a:lnTo>
                    <a:pt x="45" y="218"/>
                  </a:lnTo>
                  <a:lnTo>
                    <a:pt x="45" y="217"/>
                  </a:lnTo>
                  <a:lnTo>
                    <a:pt x="47" y="216"/>
                  </a:lnTo>
                  <a:lnTo>
                    <a:pt x="47" y="214"/>
                  </a:lnTo>
                  <a:lnTo>
                    <a:pt x="47" y="213"/>
                  </a:lnTo>
                  <a:lnTo>
                    <a:pt x="45" y="213"/>
                  </a:lnTo>
                  <a:lnTo>
                    <a:pt x="45" y="212"/>
                  </a:lnTo>
                  <a:lnTo>
                    <a:pt x="44" y="212"/>
                  </a:lnTo>
                  <a:lnTo>
                    <a:pt x="43" y="210"/>
                  </a:lnTo>
                  <a:lnTo>
                    <a:pt x="41" y="210"/>
                  </a:lnTo>
                  <a:lnTo>
                    <a:pt x="41" y="209"/>
                  </a:lnTo>
                  <a:lnTo>
                    <a:pt x="41" y="208"/>
                  </a:lnTo>
                  <a:lnTo>
                    <a:pt x="43" y="208"/>
                  </a:lnTo>
                  <a:lnTo>
                    <a:pt x="43" y="206"/>
                  </a:lnTo>
                  <a:lnTo>
                    <a:pt x="43" y="205"/>
                  </a:lnTo>
                  <a:lnTo>
                    <a:pt x="44" y="205"/>
                  </a:lnTo>
                  <a:lnTo>
                    <a:pt x="44" y="204"/>
                  </a:lnTo>
                  <a:lnTo>
                    <a:pt x="44" y="202"/>
                  </a:lnTo>
                  <a:lnTo>
                    <a:pt x="45" y="202"/>
                  </a:lnTo>
                  <a:lnTo>
                    <a:pt x="45" y="201"/>
                  </a:lnTo>
                  <a:lnTo>
                    <a:pt x="45" y="200"/>
                  </a:lnTo>
                  <a:lnTo>
                    <a:pt x="47" y="199"/>
                  </a:lnTo>
                  <a:lnTo>
                    <a:pt x="47" y="197"/>
                  </a:lnTo>
                  <a:lnTo>
                    <a:pt x="47" y="199"/>
                  </a:lnTo>
                  <a:lnTo>
                    <a:pt x="48" y="199"/>
                  </a:lnTo>
                  <a:lnTo>
                    <a:pt x="49" y="199"/>
                  </a:lnTo>
                  <a:lnTo>
                    <a:pt x="51" y="199"/>
                  </a:lnTo>
                  <a:lnTo>
                    <a:pt x="52" y="199"/>
                  </a:lnTo>
                  <a:lnTo>
                    <a:pt x="53" y="199"/>
                  </a:lnTo>
                  <a:lnTo>
                    <a:pt x="55" y="200"/>
                  </a:lnTo>
                  <a:lnTo>
                    <a:pt x="55" y="199"/>
                  </a:lnTo>
                  <a:lnTo>
                    <a:pt x="55" y="197"/>
                  </a:lnTo>
                  <a:lnTo>
                    <a:pt x="55" y="196"/>
                  </a:lnTo>
                  <a:lnTo>
                    <a:pt x="56" y="196"/>
                  </a:lnTo>
                  <a:lnTo>
                    <a:pt x="55" y="196"/>
                  </a:lnTo>
                  <a:lnTo>
                    <a:pt x="55" y="195"/>
                  </a:lnTo>
                  <a:lnTo>
                    <a:pt x="56" y="193"/>
                  </a:lnTo>
                  <a:lnTo>
                    <a:pt x="57" y="193"/>
                  </a:lnTo>
                  <a:lnTo>
                    <a:pt x="58" y="192"/>
                  </a:lnTo>
                  <a:lnTo>
                    <a:pt x="58" y="191"/>
                  </a:lnTo>
                  <a:lnTo>
                    <a:pt x="60" y="191"/>
                  </a:lnTo>
                  <a:lnTo>
                    <a:pt x="61" y="191"/>
                  </a:lnTo>
                  <a:lnTo>
                    <a:pt x="62"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7"/>
                  </a:lnTo>
                  <a:lnTo>
                    <a:pt x="73" y="127"/>
                  </a:lnTo>
                  <a:lnTo>
                    <a:pt x="73" y="125"/>
                  </a:lnTo>
                  <a:lnTo>
                    <a:pt x="73" y="124"/>
                  </a:lnTo>
                  <a:lnTo>
                    <a:pt x="73" y="123"/>
                  </a:lnTo>
                  <a:lnTo>
                    <a:pt x="73" y="121"/>
                  </a:lnTo>
                  <a:lnTo>
                    <a:pt x="73" y="120"/>
                  </a:lnTo>
                  <a:lnTo>
                    <a:pt x="73" y="119"/>
                  </a:lnTo>
                  <a:lnTo>
                    <a:pt x="73" y="117"/>
                  </a:lnTo>
                  <a:lnTo>
                    <a:pt x="74" y="117"/>
                  </a:lnTo>
                  <a:lnTo>
                    <a:pt x="74" y="115"/>
                  </a:lnTo>
                  <a:lnTo>
                    <a:pt x="74" y="113"/>
                  </a:lnTo>
                  <a:lnTo>
                    <a:pt x="75" y="113"/>
                  </a:lnTo>
                  <a:lnTo>
                    <a:pt x="77" y="113"/>
                  </a:lnTo>
                  <a:lnTo>
                    <a:pt x="77" y="112"/>
                  </a:lnTo>
                  <a:lnTo>
                    <a:pt x="75" y="111"/>
                  </a:lnTo>
                  <a:lnTo>
                    <a:pt x="77" y="110"/>
                  </a:lnTo>
                  <a:lnTo>
                    <a:pt x="77" y="108"/>
                  </a:lnTo>
                  <a:lnTo>
                    <a:pt x="78" y="107"/>
                  </a:lnTo>
                  <a:lnTo>
                    <a:pt x="78" y="106"/>
                  </a:lnTo>
                  <a:lnTo>
                    <a:pt x="79"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6" y="86"/>
                  </a:lnTo>
                  <a:lnTo>
                    <a:pt x="107" y="92"/>
                  </a:lnTo>
                  <a:lnTo>
                    <a:pt x="116" y="98"/>
                  </a:lnTo>
                  <a:lnTo>
                    <a:pt x="117" y="98"/>
                  </a:lnTo>
                  <a:lnTo>
                    <a:pt x="123" y="98"/>
                  </a:lnTo>
                  <a:lnTo>
                    <a:pt x="124" y="98"/>
                  </a:lnTo>
                  <a:lnTo>
                    <a:pt x="128" y="98"/>
                  </a:lnTo>
                  <a:lnTo>
                    <a:pt x="138" y="98"/>
                  </a:lnTo>
                  <a:lnTo>
                    <a:pt x="149" y="99"/>
                  </a:lnTo>
                  <a:lnTo>
                    <a:pt x="159" y="98"/>
                  </a:lnTo>
                  <a:lnTo>
                    <a:pt x="170" y="98"/>
                  </a:lnTo>
                  <a:lnTo>
                    <a:pt x="179" y="99"/>
                  </a:lnTo>
                  <a:lnTo>
                    <a:pt x="189"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Freeform 20">
              <a:extLst>
                <a:ext uri="{FF2B5EF4-FFF2-40B4-BE49-F238E27FC236}">
                  <a16:creationId xmlns:a16="http://schemas.microsoft.com/office/drawing/2014/main" id="{FC5BC453-FD82-499C-A0C3-28F0EB97EB01}"/>
                </a:ext>
              </a:extLst>
            </p:cNvPr>
            <p:cNvSpPr>
              <a:spLocks noEditPoints="1"/>
            </p:cNvSpPr>
            <p:nvPr/>
          </p:nvSpPr>
          <p:spPr bwMode="auto">
            <a:xfrm>
              <a:off x="1569" y="2736"/>
              <a:ext cx="1092" cy="1342"/>
            </a:xfrm>
            <a:custGeom>
              <a:avLst/>
              <a:gdLst>
                <a:gd name="T0" fmla="*/ 103 w 1092"/>
                <a:gd name="T1" fmla="*/ 31 h 1342"/>
                <a:gd name="T2" fmla="*/ 153 w 1092"/>
                <a:gd name="T3" fmla="*/ 37 h 1342"/>
                <a:gd name="T4" fmla="*/ 199 w 1092"/>
                <a:gd name="T5" fmla="*/ 55 h 1342"/>
                <a:gd name="T6" fmla="*/ 220 w 1092"/>
                <a:gd name="T7" fmla="*/ 88 h 1342"/>
                <a:gd name="T8" fmla="*/ 237 w 1092"/>
                <a:gd name="T9" fmla="*/ 118 h 1342"/>
                <a:gd name="T10" fmla="*/ 238 w 1092"/>
                <a:gd name="T11" fmla="*/ 144 h 1342"/>
                <a:gd name="T12" fmla="*/ 230 w 1092"/>
                <a:gd name="T13" fmla="*/ 183 h 1342"/>
                <a:gd name="T14" fmla="*/ 227 w 1092"/>
                <a:gd name="T15" fmla="*/ 205 h 1342"/>
                <a:gd name="T16" fmla="*/ 240 w 1092"/>
                <a:gd name="T17" fmla="*/ 220 h 1342"/>
                <a:gd name="T18" fmla="*/ 268 w 1092"/>
                <a:gd name="T19" fmla="*/ 239 h 1342"/>
                <a:gd name="T20" fmla="*/ 333 w 1092"/>
                <a:gd name="T21" fmla="*/ 256 h 1342"/>
                <a:gd name="T22" fmla="*/ 413 w 1092"/>
                <a:gd name="T23" fmla="*/ 319 h 1342"/>
                <a:gd name="T24" fmla="*/ 409 w 1092"/>
                <a:gd name="T25" fmla="*/ 356 h 1342"/>
                <a:gd name="T26" fmla="*/ 468 w 1092"/>
                <a:gd name="T27" fmla="*/ 373 h 1342"/>
                <a:gd name="T28" fmla="*/ 513 w 1092"/>
                <a:gd name="T29" fmla="*/ 389 h 1342"/>
                <a:gd name="T30" fmla="*/ 525 w 1092"/>
                <a:gd name="T31" fmla="*/ 330 h 1342"/>
                <a:gd name="T32" fmla="*/ 554 w 1092"/>
                <a:gd name="T33" fmla="*/ 317 h 1342"/>
                <a:gd name="T34" fmla="*/ 578 w 1092"/>
                <a:gd name="T35" fmla="*/ 306 h 1342"/>
                <a:gd name="T36" fmla="*/ 601 w 1092"/>
                <a:gd name="T37" fmla="*/ 342 h 1342"/>
                <a:gd name="T38" fmla="*/ 609 w 1092"/>
                <a:gd name="T39" fmla="*/ 387 h 1342"/>
                <a:gd name="T40" fmla="*/ 626 w 1092"/>
                <a:gd name="T41" fmla="*/ 383 h 1342"/>
                <a:gd name="T42" fmla="*/ 660 w 1092"/>
                <a:gd name="T43" fmla="*/ 416 h 1342"/>
                <a:gd name="T44" fmla="*/ 668 w 1092"/>
                <a:gd name="T45" fmla="*/ 449 h 1342"/>
                <a:gd name="T46" fmla="*/ 631 w 1092"/>
                <a:gd name="T47" fmla="*/ 525 h 1342"/>
                <a:gd name="T48" fmla="*/ 694 w 1092"/>
                <a:gd name="T49" fmla="*/ 551 h 1342"/>
                <a:gd name="T50" fmla="*/ 764 w 1092"/>
                <a:gd name="T51" fmla="*/ 602 h 1342"/>
                <a:gd name="T52" fmla="*/ 796 w 1092"/>
                <a:gd name="T53" fmla="*/ 637 h 1342"/>
                <a:gd name="T54" fmla="*/ 836 w 1092"/>
                <a:gd name="T55" fmla="*/ 654 h 1342"/>
                <a:gd name="T56" fmla="*/ 837 w 1092"/>
                <a:gd name="T57" fmla="*/ 698 h 1342"/>
                <a:gd name="T58" fmla="*/ 855 w 1092"/>
                <a:gd name="T59" fmla="*/ 739 h 1342"/>
                <a:gd name="T60" fmla="*/ 845 w 1092"/>
                <a:gd name="T61" fmla="*/ 788 h 1342"/>
                <a:gd name="T62" fmla="*/ 880 w 1092"/>
                <a:gd name="T63" fmla="*/ 818 h 1342"/>
                <a:gd name="T64" fmla="*/ 933 w 1092"/>
                <a:gd name="T65" fmla="*/ 806 h 1342"/>
                <a:gd name="T66" fmla="*/ 961 w 1092"/>
                <a:gd name="T67" fmla="*/ 831 h 1342"/>
                <a:gd name="T68" fmla="*/ 978 w 1092"/>
                <a:gd name="T69" fmla="*/ 870 h 1342"/>
                <a:gd name="T70" fmla="*/ 967 w 1092"/>
                <a:gd name="T71" fmla="*/ 912 h 1342"/>
                <a:gd name="T72" fmla="*/ 965 w 1092"/>
                <a:gd name="T73" fmla="*/ 936 h 1342"/>
                <a:gd name="T74" fmla="*/ 1010 w 1092"/>
                <a:gd name="T75" fmla="*/ 946 h 1342"/>
                <a:gd name="T76" fmla="*/ 1057 w 1092"/>
                <a:gd name="T77" fmla="*/ 970 h 1342"/>
                <a:gd name="T78" fmla="*/ 1086 w 1092"/>
                <a:gd name="T79" fmla="*/ 1014 h 1342"/>
                <a:gd name="T80" fmla="*/ 1058 w 1092"/>
                <a:gd name="T81" fmla="*/ 1051 h 1342"/>
                <a:gd name="T82" fmla="*/ 1027 w 1092"/>
                <a:gd name="T83" fmla="*/ 1079 h 1342"/>
                <a:gd name="T84" fmla="*/ 971 w 1092"/>
                <a:gd name="T85" fmla="*/ 1096 h 1342"/>
                <a:gd name="T86" fmla="*/ 984 w 1092"/>
                <a:gd name="T87" fmla="*/ 1148 h 1342"/>
                <a:gd name="T88" fmla="*/ 948 w 1092"/>
                <a:gd name="T89" fmla="*/ 1200 h 1342"/>
                <a:gd name="T90" fmla="*/ 888 w 1092"/>
                <a:gd name="T91" fmla="*/ 1249 h 1342"/>
                <a:gd name="T92" fmla="*/ 849 w 1092"/>
                <a:gd name="T93" fmla="*/ 1263 h 1342"/>
                <a:gd name="T94" fmla="*/ 806 w 1092"/>
                <a:gd name="T95" fmla="*/ 1284 h 1342"/>
                <a:gd name="T96" fmla="*/ 730 w 1092"/>
                <a:gd name="T97" fmla="*/ 1330 h 1342"/>
                <a:gd name="T98" fmla="*/ 675 w 1092"/>
                <a:gd name="T99" fmla="*/ 1319 h 1342"/>
                <a:gd name="T100" fmla="*/ 608 w 1092"/>
                <a:gd name="T101" fmla="*/ 1277 h 1342"/>
                <a:gd name="T102" fmla="*/ 528 w 1092"/>
                <a:gd name="T103" fmla="*/ 1228 h 1342"/>
                <a:gd name="T104" fmla="*/ 436 w 1092"/>
                <a:gd name="T105" fmla="*/ 1205 h 1342"/>
                <a:gd name="T106" fmla="*/ 347 w 1092"/>
                <a:gd name="T107" fmla="*/ 1186 h 1342"/>
                <a:gd name="T108" fmla="*/ 251 w 1092"/>
                <a:gd name="T109" fmla="*/ 1166 h 1342"/>
                <a:gd name="T110" fmla="*/ 84 w 1092"/>
                <a:gd name="T111" fmla="*/ 1107 h 1342"/>
                <a:gd name="T112" fmla="*/ 255 w 1092"/>
                <a:gd name="T113" fmla="*/ 1122 h 1342"/>
                <a:gd name="T114" fmla="*/ 289 w 1092"/>
                <a:gd name="T115" fmla="*/ 1042 h 1342"/>
                <a:gd name="T116" fmla="*/ 306 w 1092"/>
                <a:gd name="T117" fmla="*/ 937 h 1342"/>
                <a:gd name="T118" fmla="*/ 241 w 1092"/>
                <a:gd name="T119" fmla="*/ 813 h 1342"/>
                <a:gd name="T120" fmla="*/ 119 w 1092"/>
                <a:gd name="T121" fmla="*/ 628 h 1342"/>
                <a:gd name="T122" fmla="*/ 10 w 1092"/>
                <a:gd name="T123" fmla="*/ 256 h 1342"/>
                <a:gd name="T124" fmla="*/ 13 w 1092"/>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2" h="1342">
                  <a:moveTo>
                    <a:pt x="778" y="1305"/>
                  </a:moveTo>
                  <a:lnTo>
                    <a:pt x="777" y="1305"/>
                  </a:lnTo>
                  <a:lnTo>
                    <a:pt x="777" y="1304"/>
                  </a:lnTo>
                  <a:lnTo>
                    <a:pt x="778" y="1304"/>
                  </a:lnTo>
                  <a:lnTo>
                    <a:pt x="778" y="1305"/>
                  </a:lnTo>
                  <a:close/>
                  <a:moveTo>
                    <a:pt x="591" y="1270"/>
                  </a:moveTo>
                  <a:lnTo>
                    <a:pt x="589" y="1268"/>
                  </a:lnTo>
                  <a:lnTo>
                    <a:pt x="592" y="1266"/>
                  </a:lnTo>
                  <a:lnTo>
                    <a:pt x="593" y="1267"/>
                  </a:lnTo>
                  <a:lnTo>
                    <a:pt x="591" y="1268"/>
                  </a:lnTo>
                  <a:lnTo>
                    <a:pt x="592" y="1270"/>
                  </a:lnTo>
                  <a:lnTo>
                    <a:pt x="591" y="1270"/>
                  </a:lnTo>
                  <a:close/>
                  <a:moveTo>
                    <a:pt x="589" y="1259"/>
                  </a:moveTo>
                  <a:lnTo>
                    <a:pt x="588" y="1259"/>
                  </a:lnTo>
                  <a:lnTo>
                    <a:pt x="587" y="1258"/>
                  </a:lnTo>
                  <a:lnTo>
                    <a:pt x="588" y="1258"/>
                  </a:lnTo>
                  <a:lnTo>
                    <a:pt x="589" y="1258"/>
                  </a:lnTo>
                  <a:lnTo>
                    <a:pt x="589" y="1259"/>
                  </a:lnTo>
                  <a:close/>
                  <a:moveTo>
                    <a:pt x="82" y="5"/>
                  </a:moveTo>
                  <a:lnTo>
                    <a:pt x="84" y="6"/>
                  </a:lnTo>
                  <a:lnTo>
                    <a:pt x="84" y="5"/>
                  </a:lnTo>
                  <a:lnTo>
                    <a:pt x="85" y="6"/>
                  </a:lnTo>
                  <a:lnTo>
                    <a:pt x="86" y="6"/>
                  </a:lnTo>
                  <a:lnTo>
                    <a:pt x="88" y="6"/>
                  </a:lnTo>
                  <a:lnTo>
                    <a:pt x="89" y="8"/>
                  </a:lnTo>
                  <a:lnTo>
                    <a:pt x="89" y="9"/>
                  </a:lnTo>
                  <a:lnTo>
                    <a:pt x="90" y="10"/>
                  </a:lnTo>
                  <a:lnTo>
                    <a:pt x="90" y="12"/>
                  </a:lnTo>
                  <a:lnTo>
                    <a:pt x="92" y="13"/>
                  </a:lnTo>
                  <a:lnTo>
                    <a:pt x="92" y="14"/>
                  </a:lnTo>
                  <a:lnTo>
                    <a:pt x="92" y="16"/>
                  </a:lnTo>
                  <a:lnTo>
                    <a:pt x="92" y="17"/>
                  </a:lnTo>
                  <a:lnTo>
                    <a:pt x="93" y="17"/>
                  </a:lnTo>
                  <a:lnTo>
                    <a:pt x="94" y="17"/>
                  </a:lnTo>
                  <a:lnTo>
                    <a:pt x="94" y="18"/>
                  </a:lnTo>
                  <a:lnTo>
                    <a:pt x="96" y="18"/>
                  </a:lnTo>
                  <a:lnTo>
                    <a:pt x="97" y="18"/>
                  </a:lnTo>
                  <a:lnTo>
                    <a:pt x="97" y="20"/>
                  </a:lnTo>
                  <a:lnTo>
                    <a:pt x="98" y="20"/>
                  </a:lnTo>
                  <a:lnTo>
                    <a:pt x="99" y="20"/>
                  </a:lnTo>
                  <a:lnTo>
                    <a:pt x="101" y="20"/>
                  </a:lnTo>
                  <a:lnTo>
                    <a:pt x="101" y="21"/>
                  </a:lnTo>
                  <a:lnTo>
                    <a:pt x="102" y="21"/>
                  </a:lnTo>
                  <a:lnTo>
                    <a:pt x="102" y="22"/>
                  </a:lnTo>
                  <a:lnTo>
                    <a:pt x="103" y="23"/>
                  </a:lnTo>
                  <a:lnTo>
                    <a:pt x="103" y="25"/>
                  </a:lnTo>
                  <a:lnTo>
                    <a:pt x="103" y="26"/>
                  </a:lnTo>
                  <a:lnTo>
                    <a:pt x="105" y="26"/>
                  </a:lnTo>
                  <a:lnTo>
                    <a:pt x="105" y="27"/>
                  </a:lnTo>
                  <a:lnTo>
                    <a:pt x="105" y="29"/>
                  </a:lnTo>
                  <a:lnTo>
                    <a:pt x="103" y="30"/>
                  </a:lnTo>
                  <a:lnTo>
                    <a:pt x="103" y="31"/>
                  </a:lnTo>
                  <a:lnTo>
                    <a:pt x="103" y="33"/>
                  </a:lnTo>
                  <a:lnTo>
                    <a:pt x="105" y="33"/>
                  </a:lnTo>
                  <a:lnTo>
                    <a:pt x="105" y="35"/>
                  </a:lnTo>
                  <a:lnTo>
                    <a:pt x="105" y="37"/>
                  </a:lnTo>
                  <a:lnTo>
                    <a:pt x="103" y="38"/>
                  </a:lnTo>
                  <a:lnTo>
                    <a:pt x="103" y="40"/>
                  </a:lnTo>
                  <a:lnTo>
                    <a:pt x="106" y="42"/>
                  </a:lnTo>
                  <a:lnTo>
                    <a:pt x="107" y="42"/>
                  </a:lnTo>
                  <a:lnTo>
                    <a:pt x="109" y="40"/>
                  </a:lnTo>
                  <a:lnTo>
                    <a:pt x="110" y="40"/>
                  </a:lnTo>
                  <a:lnTo>
                    <a:pt x="111" y="40"/>
                  </a:lnTo>
                  <a:lnTo>
                    <a:pt x="113" y="42"/>
                  </a:lnTo>
                  <a:lnTo>
                    <a:pt x="114" y="40"/>
                  </a:lnTo>
                  <a:lnTo>
                    <a:pt x="115" y="42"/>
                  </a:lnTo>
                  <a:lnTo>
                    <a:pt x="117" y="40"/>
                  </a:lnTo>
                  <a:lnTo>
                    <a:pt x="118" y="42"/>
                  </a:lnTo>
                  <a:lnTo>
                    <a:pt x="119" y="42"/>
                  </a:lnTo>
                  <a:lnTo>
                    <a:pt x="120" y="42"/>
                  </a:lnTo>
                  <a:lnTo>
                    <a:pt x="123" y="44"/>
                  </a:lnTo>
                  <a:lnTo>
                    <a:pt x="124" y="44"/>
                  </a:lnTo>
                  <a:lnTo>
                    <a:pt x="124" y="46"/>
                  </a:lnTo>
                  <a:lnTo>
                    <a:pt x="126" y="46"/>
                  </a:lnTo>
                  <a:lnTo>
                    <a:pt x="126" y="47"/>
                  </a:lnTo>
                  <a:lnTo>
                    <a:pt x="127" y="47"/>
                  </a:lnTo>
                  <a:lnTo>
                    <a:pt x="127" y="48"/>
                  </a:lnTo>
                  <a:lnTo>
                    <a:pt x="128" y="48"/>
                  </a:lnTo>
                  <a:lnTo>
                    <a:pt x="130" y="48"/>
                  </a:lnTo>
                  <a:lnTo>
                    <a:pt x="131" y="48"/>
                  </a:lnTo>
                  <a:lnTo>
                    <a:pt x="131" y="47"/>
                  </a:lnTo>
                  <a:lnTo>
                    <a:pt x="132" y="47"/>
                  </a:lnTo>
                  <a:lnTo>
                    <a:pt x="134" y="47"/>
                  </a:lnTo>
                  <a:lnTo>
                    <a:pt x="134" y="46"/>
                  </a:lnTo>
                  <a:lnTo>
                    <a:pt x="135" y="46"/>
                  </a:lnTo>
                  <a:lnTo>
                    <a:pt x="136" y="46"/>
                  </a:lnTo>
                  <a:lnTo>
                    <a:pt x="137" y="46"/>
                  </a:lnTo>
                  <a:lnTo>
                    <a:pt x="137" y="44"/>
                  </a:lnTo>
                  <a:lnTo>
                    <a:pt x="139" y="43"/>
                  </a:lnTo>
                  <a:lnTo>
                    <a:pt x="139" y="42"/>
                  </a:lnTo>
                  <a:lnTo>
                    <a:pt x="140" y="42"/>
                  </a:lnTo>
                  <a:lnTo>
                    <a:pt x="141" y="42"/>
                  </a:lnTo>
                  <a:lnTo>
                    <a:pt x="141" y="40"/>
                  </a:lnTo>
                  <a:lnTo>
                    <a:pt x="143" y="40"/>
                  </a:lnTo>
                  <a:lnTo>
                    <a:pt x="144" y="40"/>
                  </a:lnTo>
                  <a:lnTo>
                    <a:pt x="145" y="40"/>
                  </a:lnTo>
                  <a:lnTo>
                    <a:pt x="147" y="40"/>
                  </a:lnTo>
                  <a:lnTo>
                    <a:pt x="148" y="40"/>
                  </a:lnTo>
                  <a:lnTo>
                    <a:pt x="149" y="40"/>
                  </a:lnTo>
                  <a:lnTo>
                    <a:pt x="149" y="39"/>
                  </a:lnTo>
                  <a:lnTo>
                    <a:pt x="151" y="39"/>
                  </a:lnTo>
                  <a:lnTo>
                    <a:pt x="151" y="38"/>
                  </a:lnTo>
                  <a:lnTo>
                    <a:pt x="152" y="38"/>
                  </a:lnTo>
                  <a:lnTo>
                    <a:pt x="153" y="37"/>
                  </a:lnTo>
                  <a:lnTo>
                    <a:pt x="155" y="37"/>
                  </a:lnTo>
                  <a:lnTo>
                    <a:pt x="156" y="37"/>
                  </a:lnTo>
                  <a:lnTo>
                    <a:pt x="157" y="37"/>
                  </a:lnTo>
                  <a:lnTo>
                    <a:pt x="158" y="38"/>
                  </a:lnTo>
                  <a:lnTo>
                    <a:pt x="160" y="38"/>
                  </a:lnTo>
                  <a:lnTo>
                    <a:pt x="160" y="39"/>
                  </a:lnTo>
                  <a:lnTo>
                    <a:pt x="161" y="39"/>
                  </a:lnTo>
                  <a:lnTo>
                    <a:pt x="161" y="40"/>
                  </a:lnTo>
                  <a:lnTo>
                    <a:pt x="162" y="40"/>
                  </a:lnTo>
                  <a:lnTo>
                    <a:pt x="164" y="40"/>
                  </a:lnTo>
                  <a:lnTo>
                    <a:pt x="164" y="42"/>
                  </a:lnTo>
                  <a:lnTo>
                    <a:pt x="165" y="42"/>
                  </a:lnTo>
                  <a:lnTo>
                    <a:pt x="166" y="42"/>
                  </a:lnTo>
                  <a:lnTo>
                    <a:pt x="168" y="42"/>
                  </a:lnTo>
                  <a:lnTo>
                    <a:pt x="169" y="42"/>
                  </a:lnTo>
                  <a:lnTo>
                    <a:pt x="170" y="42"/>
                  </a:lnTo>
                  <a:lnTo>
                    <a:pt x="172" y="42"/>
                  </a:lnTo>
                  <a:lnTo>
                    <a:pt x="172" y="40"/>
                  </a:lnTo>
                  <a:lnTo>
                    <a:pt x="173" y="40"/>
                  </a:lnTo>
                  <a:lnTo>
                    <a:pt x="174" y="40"/>
                  </a:lnTo>
                  <a:lnTo>
                    <a:pt x="175" y="40"/>
                  </a:lnTo>
                  <a:lnTo>
                    <a:pt x="177" y="40"/>
                  </a:lnTo>
                  <a:lnTo>
                    <a:pt x="178" y="40"/>
                  </a:lnTo>
                  <a:lnTo>
                    <a:pt x="179" y="40"/>
                  </a:lnTo>
                  <a:lnTo>
                    <a:pt x="181" y="40"/>
                  </a:lnTo>
                  <a:lnTo>
                    <a:pt x="181" y="39"/>
                  </a:lnTo>
                  <a:lnTo>
                    <a:pt x="182" y="39"/>
                  </a:lnTo>
                  <a:lnTo>
                    <a:pt x="183" y="39"/>
                  </a:lnTo>
                  <a:lnTo>
                    <a:pt x="183" y="40"/>
                  </a:lnTo>
                  <a:lnTo>
                    <a:pt x="185" y="40"/>
                  </a:lnTo>
                  <a:lnTo>
                    <a:pt x="185" y="42"/>
                  </a:lnTo>
                  <a:lnTo>
                    <a:pt x="186" y="42"/>
                  </a:lnTo>
                  <a:lnTo>
                    <a:pt x="186" y="43"/>
                  </a:lnTo>
                  <a:lnTo>
                    <a:pt x="187" y="43"/>
                  </a:lnTo>
                  <a:lnTo>
                    <a:pt x="187" y="44"/>
                  </a:lnTo>
                  <a:lnTo>
                    <a:pt x="189" y="44"/>
                  </a:lnTo>
                  <a:lnTo>
                    <a:pt x="189" y="46"/>
                  </a:lnTo>
                  <a:lnTo>
                    <a:pt x="189" y="47"/>
                  </a:lnTo>
                  <a:lnTo>
                    <a:pt x="190" y="47"/>
                  </a:lnTo>
                  <a:lnTo>
                    <a:pt x="191" y="47"/>
                  </a:lnTo>
                  <a:lnTo>
                    <a:pt x="191" y="48"/>
                  </a:lnTo>
                  <a:lnTo>
                    <a:pt x="192" y="48"/>
                  </a:lnTo>
                  <a:lnTo>
                    <a:pt x="194" y="48"/>
                  </a:lnTo>
                  <a:lnTo>
                    <a:pt x="194" y="50"/>
                  </a:lnTo>
                  <a:lnTo>
                    <a:pt x="194" y="51"/>
                  </a:lnTo>
                  <a:lnTo>
                    <a:pt x="195" y="51"/>
                  </a:lnTo>
                  <a:lnTo>
                    <a:pt x="195" y="52"/>
                  </a:lnTo>
                  <a:lnTo>
                    <a:pt x="195" y="54"/>
                  </a:lnTo>
                  <a:lnTo>
                    <a:pt x="196" y="54"/>
                  </a:lnTo>
                  <a:lnTo>
                    <a:pt x="198" y="54"/>
                  </a:lnTo>
                  <a:lnTo>
                    <a:pt x="198" y="55"/>
                  </a:lnTo>
                  <a:lnTo>
                    <a:pt x="199" y="55"/>
                  </a:lnTo>
                  <a:lnTo>
                    <a:pt x="199" y="56"/>
                  </a:lnTo>
                  <a:lnTo>
                    <a:pt x="199" y="57"/>
                  </a:lnTo>
                  <a:lnTo>
                    <a:pt x="200" y="57"/>
                  </a:lnTo>
                  <a:lnTo>
                    <a:pt x="200" y="59"/>
                  </a:lnTo>
                  <a:lnTo>
                    <a:pt x="202" y="59"/>
                  </a:lnTo>
                  <a:lnTo>
                    <a:pt x="202" y="60"/>
                  </a:lnTo>
                  <a:lnTo>
                    <a:pt x="203" y="60"/>
                  </a:lnTo>
                  <a:lnTo>
                    <a:pt x="203" y="61"/>
                  </a:lnTo>
                  <a:lnTo>
                    <a:pt x="203" y="63"/>
                  </a:lnTo>
                  <a:lnTo>
                    <a:pt x="204" y="63"/>
                  </a:lnTo>
                  <a:lnTo>
                    <a:pt x="204" y="64"/>
                  </a:lnTo>
                  <a:lnTo>
                    <a:pt x="206" y="64"/>
                  </a:lnTo>
                  <a:lnTo>
                    <a:pt x="206" y="65"/>
                  </a:lnTo>
                  <a:lnTo>
                    <a:pt x="207" y="65"/>
                  </a:lnTo>
                  <a:lnTo>
                    <a:pt x="207" y="67"/>
                  </a:lnTo>
                  <a:lnTo>
                    <a:pt x="207" y="68"/>
                  </a:lnTo>
                  <a:lnTo>
                    <a:pt x="208" y="68"/>
                  </a:lnTo>
                  <a:lnTo>
                    <a:pt x="208" y="69"/>
                  </a:lnTo>
                  <a:lnTo>
                    <a:pt x="208" y="71"/>
                  </a:lnTo>
                  <a:lnTo>
                    <a:pt x="208" y="72"/>
                  </a:lnTo>
                  <a:lnTo>
                    <a:pt x="210" y="72"/>
                  </a:lnTo>
                  <a:lnTo>
                    <a:pt x="210" y="73"/>
                  </a:lnTo>
                  <a:lnTo>
                    <a:pt x="211" y="73"/>
                  </a:lnTo>
                  <a:lnTo>
                    <a:pt x="210" y="73"/>
                  </a:lnTo>
                  <a:lnTo>
                    <a:pt x="211" y="73"/>
                  </a:lnTo>
                  <a:lnTo>
                    <a:pt x="211" y="74"/>
                  </a:lnTo>
                  <a:lnTo>
                    <a:pt x="212" y="74"/>
                  </a:lnTo>
                  <a:lnTo>
                    <a:pt x="212" y="76"/>
                  </a:lnTo>
                  <a:lnTo>
                    <a:pt x="213" y="76"/>
                  </a:lnTo>
                  <a:lnTo>
                    <a:pt x="215" y="76"/>
                  </a:lnTo>
                  <a:lnTo>
                    <a:pt x="215" y="77"/>
                  </a:lnTo>
                  <a:lnTo>
                    <a:pt x="215" y="78"/>
                  </a:lnTo>
                  <a:lnTo>
                    <a:pt x="213" y="78"/>
                  </a:lnTo>
                  <a:lnTo>
                    <a:pt x="215" y="78"/>
                  </a:lnTo>
                  <a:lnTo>
                    <a:pt x="215" y="80"/>
                  </a:lnTo>
                  <a:lnTo>
                    <a:pt x="215" y="78"/>
                  </a:lnTo>
                  <a:lnTo>
                    <a:pt x="216" y="80"/>
                  </a:lnTo>
                  <a:lnTo>
                    <a:pt x="215" y="80"/>
                  </a:lnTo>
                  <a:lnTo>
                    <a:pt x="216" y="80"/>
                  </a:lnTo>
                  <a:lnTo>
                    <a:pt x="216" y="81"/>
                  </a:lnTo>
                  <a:lnTo>
                    <a:pt x="217" y="81"/>
                  </a:lnTo>
                  <a:lnTo>
                    <a:pt x="217" y="82"/>
                  </a:lnTo>
                  <a:lnTo>
                    <a:pt x="217" y="81"/>
                  </a:lnTo>
                  <a:lnTo>
                    <a:pt x="217" y="82"/>
                  </a:lnTo>
                  <a:lnTo>
                    <a:pt x="219" y="82"/>
                  </a:lnTo>
                  <a:lnTo>
                    <a:pt x="217" y="82"/>
                  </a:lnTo>
                  <a:lnTo>
                    <a:pt x="219" y="82"/>
                  </a:lnTo>
                  <a:lnTo>
                    <a:pt x="219" y="84"/>
                  </a:lnTo>
                  <a:lnTo>
                    <a:pt x="219" y="85"/>
                  </a:lnTo>
                  <a:lnTo>
                    <a:pt x="220" y="85"/>
                  </a:lnTo>
                  <a:lnTo>
                    <a:pt x="220" y="86"/>
                  </a:lnTo>
                  <a:lnTo>
                    <a:pt x="220" y="88"/>
                  </a:lnTo>
                  <a:lnTo>
                    <a:pt x="221" y="88"/>
                  </a:lnTo>
                  <a:lnTo>
                    <a:pt x="221" y="89"/>
                  </a:lnTo>
                  <a:lnTo>
                    <a:pt x="223" y="89"/>
                  </a:lnTo>
                  <a:lnTo>
                    <a:pt x="223" y="90"/>
                  </a:lnTo>
                  <a:lnTo>
                    <a:pt x="221" y="90"/>
                  </a:lnTo>
                  <a:lnTo>
                    <a:pt x="223" y="90"/>
                  </a:lnTo>
                  <a:lnTo>
                    <a:pt x="223" y="92"/>
                  </a:lnTo>
                  <a:lnTo>
                    <a:pt x="224" y="92"/>
                  </a:lnTo>
                  <a:lnTo>
                    <a:pt x="225" y="92"/>
                  </a:lnTo>
                  <a:lnTo>
                    <a:pt x="225" y="93"/>
                  </a:lnTo>
                  <a:lnTo>
                    <a:pt x="225" y="92"/>
                  </a:lnTo>
                  <a:lnTo>
                    <a:pt x="227" y="92"/>
                  </a:lnTo>
                  <a:lnTo>
                    <a:pt x="227" y="93"/>
                  </a:lnTo>
                  <a:lnTo>
                    <a:pt x="227" y="94"/>
                  </a:lnTo>
                  <a:lnTo>
                    <a:pt x="227" y="93"/>
                  </a:lnTo>
                  <a:lnTo>
                    <a:pt x="227" y="94"/>
                  </a:lnTo>
                  <a:lnTo>
                    <a:pt x="228" y="94"/>
                  </a:lnTo>
                  <a:lnTo>
                    <a:pt x="228" y="95"/>
                  </a:lnTo>
                  <a:lnTo>
                    <a:pt x="228" y="97"/>
                  </a:lnTo>
                  <a:lnTo>
                    <a:pt x="228" y="98"/>
                  </a:lnTo>
                  <a:lnTo>
                    <a:pt x="229" y="98"/>
                  </a:lnTo>
                  <a:lnTo>
                    <a:pt x="230" y="98"/>
                  </a:lnTo>
                  <a:lnTo>
                    <a:pt x="230" y="99"/>
                  </a:lnTo>
                  <a:lnTo>
                    <a:pt x="232" y="99"/>
                  </a:lnTo>
                  <a:lnTo>
                    <a:pt x="232" y="101"/>
                  </a:lnTo>
                  <a:lnTo>
                    <a:pt x="232" y="102"/>
                  </a:lnTo>
                  <a:lnTo>
                    <a:pt x="233" y="102"/>
                  </a:lnTo>
                  <a:lnTo>
                    <a:pt x="233" y="103"/>
                  </a:lnTo>
                  <a:lnTo>
                    <a:pt x="232" y="103"/>
                  </a:lnTo>
                  <a:lnTo>
                    <a:pt x="233" y="103"/>
                  </a:lnTo>
                  <a:lnTo>
                    <a:pt x="233" y="105"/>
                  </a:lnTo>
                  <a:lnTo>
                    <a:pt x="232" y="105"/>
                  </a:lnTo>
                  <a:lnTo>
                    <a:pt x="232" y="106"/>
                  </a:lnTo>
                  <a:lnTo>
                    <a:pt x="232" y="107"/>
                  </a:lnTo>
                  <a:lnTo>
                    <a:pt x="230" y="107"/>
                  </a:lnTo>
                  <a:lnTo>
                    <a:pt x="232" y="107"/>
                  </a:lnTo>
                  <a:lnTo>
                    <a:pt x="232" y="109"/>
                  </a:lnTo>
                  <a:lnTo>
                    <a:pt x="230" y="109"/>
                  </a:lnTo>
                  <a:lnTo>
                    <a:pt x="230" y="110"/>
                  </a:lnTo>
                  <a:lnTo>
                    <a:pt x="230" y="111"/>
                  </a:lnTo>
                  <a:lnTo>
                    <a:pt x="232" y="111"/>
                  </a:lnTo>
                  <a:lnTo>
                    <a:pt x="232" y="112"/>
                  </a:lnTo>
                  <a:lnTo>
                    <a:pt x="233" y="112"/>
                  </a:lnTo>
                  <a:lnTo>
                    <a:pt x="234" y="112"/>
                  </a:lnTo>
                  <a:lnTo>
                    <a:pt x="236" y="112"/>
                  </a:lnTo>
                  <a:lnTo>
                    <a:pt x="236" y="114"/>
                  </a:lnTo>
                  <a:lnTo>
                    <a:pt x="237" y="114"/>
                  </a:lnTo>
                  <a:lnTo>
                    <a:pt x="237" y="115"/>
                  </a:lnTo>
                  <a:lnTo>
                    <a:pt x="236" y="115"/>
                  </a:lnTo>
                  <a:lnTo>
                    <a:pt x="236" y="116"/>
                  </a:lnTo>
                  <a:lnTo>
                    <a:pt x="237" y="116"/>
                  </a:lnTo>
                  <a:lnTo>
                    <a:pt x="237" y="118"/>
                  </a:lnTo>
                  <a:lnTo>
                    <a:pt x="237" y="116"/>
                  </a:lnTo>
                  <a:lnTo>
                    <a:pt x="238" y="116"/>
                  </a:lnTo>
                  <a:lnTo>
                    <a:pt x="238" y="118"/>
                  </a:lnTo>
                  <a:lnTo>
                    <a:pt x="240" y="118"/>
                  </a:lnTo>
                  <a:lnTo>
                    <a:pt x="240" y="119"/>
                  </a:lnTo>
                  <a:lnTo>
                    <a:pt x="240" y="120"/>
                  </a:lnTo>
                  <a:lnTo>
                    <a:pt x="238" y="120"/>
                  </a:lnTo>
                  <a:lnTo>
                    <a:pt x="237" y="120"/>
                  </a:lnTo>
                  <a:lnTo>
                    <a:pt x="237" y="122"/>
                  </a:lnTo>
                  <a:lnTo>
                    <a:pt x="237" y="120"/>
                  </a:lnTo>
                  <a:lnTo>
                    <a:pt x="237" y="122"/>
                  </a:lnTo>
                  <a:lnTo>
                    <a:pt x="236" y="122"/>
                  </a:lnTo>
                  <a:lnTo>
                    <a:pt x="237" y="122"/>
                  </a:lnTo>
                  <a:lnTo>
                    <a:pt x="237" y="123"/>
                  </a:lnTo>
                  <a:lnTo>
                    <a:pt x="237" y="122"/>
                  </a:lnTo>
                  <a:lnTo>
                    <a:pt x="236" y="123"/>
                  </a:lnTo>
                  <a:lnTo>
                    <a:pt x="237" y="123"/>
                  </a:lnTo>
                  <a:lnTo>
                    <a:pt x="236" y="123"/>
                  </a:lnTo>
                  <a:lnTo>
                    <a:pt x="237" y="123"/>
                  </a:lnTo>
                  <a:lnTo>
                    <a:pt x="237" y="124"/>
                  </a:lnTo>
                  <a:lnTo>
                    <a:pt x="238" y="124"/>
                  </a:lnTo>
                  <a:lnTo>
                    <a:pt x="238" y="126"/>
                  </a:lnTo>
                  <a:lnTo>
                    <a:pt x="240" y="126"/>
                  </a:lnTo>
                  <a:lnTo>
                    <a:pt x="241" y="126"/>
                  </a:lnTo>
                  <a:lnTo>
                    <a:pt x="241" y="127"/>
                  </a:lnTo>
                  <a:lnTo>
                    <a:pt x="242" y="127"/>
                  </a:lnTo>
                  <a:lnTo>
                    <a:pt x="241" y="127"/>
                  </a:lnTo>
                  <a:lnTo>
                    <a:pt x="242" y="127"/>
                  </a:lnTo>
                  <a:lnTo>
                    <a:pt x="242" y="128"/>
                  </a:lnTo>
                  <a:lnTo>
                    <a:pt x="242" y="129"/>
                  </a:lnTo>
                  <a:lnTo>
                    <a:pt x="244" y="129"/>
                  </a:lnTo>
                  <a:lnTo>
                    <a:pt x="242" y="129"/>
                  </a:lnTo>
                  <a:lnTo>
                    <a:pt x="242" y="131"/>
                  </a:lnTo>
                  <a:lnTo>
                    <a:pt x="241" y="131"/>
                  </a:lnTo>
                  <a:lnTo>
                    <a:pt x="241" y="132"/>
                  </a:lnTo>
                  <a:lnTo>
                    <a:pt x="240" y="132"/>
                  </a:lnTo>
                  <a:lnTo>
                    <a:pt x="240" y="133"/>
                  </a:lnTo>
                  <a:lnTo>
                    <a:pt x="240" y="135"/>
                  </a:lnTo>
                  <a:lnTo>
                    <a:pt x="238" y="135"/>
                  </a:lnTo>
                  <a:lnTo>
                    <a:pt x="240" y="135"/>
                  </a:lnTo>
                  <a:lnTo>
                    <a:pt x="240" y="136"/>
                  </a:lnTo>
                  <a:lnTo>
                    <a:pt x="240" y="137"/>
                  </a:lnTo>
                  <a:lnTo>
                    <a:pt x="238" y="137"/>
                  </a:lnTo>
                  <a:lnTo>
                    <a:pt x="237" y="137"/>
                  </a:lnTo>
                  <a:lnTo>
                    <a:pt x="236" y="137"/>
                  </a:lnTo>
                  <a:lnTo>
                    <a:pt x="236" y="139"/>
                  </a:lnTo>
                  <a:lnTo>
                    <a:pt x="236" y="140"/>
                  </a:lnTo>
                  <a:lnTo>
                    <a:pt x="236" y="141"/>
                  </a:lnTo>
                  <a:lnTo>
                    <a:pt x="237" y="141"/>
                  </a:lnTo>
                  <a:lnTo>
                    <a:pt x="237" y="143"/>
                  </a:lnTo>
                  <a:lnTo>
                    <a:pt x="238" y="143"/>
                  </a:lnTo>
                  <a:lnTo>
                    <a:pt x="238" y="144"/>
                  </a:lnTo>
                  <a:lnTo>
                    <a:pt x="238" y="145"/>
                  </a:lnTo>
                  <a:lnTo>
                    <a:pt x="240" y="145"/>
                  </a:lnTo>
                  <a:lnTo>
                    <a:pt x="240" y="146"/>
                  </a:lnTo>
                  <a:lnTo>
                    <a:pt x="241" y="146"/>
                  </a:lnTo>
                  <a:lnTo>
                    <a:pt x="241" y="148"/>
                  </a:lnTo>
                  <a:lnTo>
                    <a:pt x="241" y="149"/>
                  </a:lnTo>
                  <a:lnTo>
                    <a:pt x="241" y="150"/>
                  </a:lnTo>
                  <a:lnTo>
                    <a:pt x="241" y="152"/>
                  </a:lnTo>
                  <a:lnTo>
                    <a:pt x="240" y="152"/>
                  </a:lnTo>
                  <a:lnTo>
                    <a:pt x="240" y="153"/>
                  </a:lnTo>
                  <a:lnTo>
                    <a:pt x="238" y="154"/>
                  </a:lnTo>
                  <a:lnTo>
                    <a:pt x="238" y="156"/>
                  </a:lnTo>
                  <a:lnTo>
                    <a:pt x="238" y="154"/>
                  </a:lnTo>
                  <a:lnTo>
                    <a:pt x="238" y="156"/>
                  </a:lnTo>
                  <a:lnTo>
                    <a:pt x="238" y="157"/>
                  </a:lnTo>
                  <a:lnTo>
                    <a:pt x="238" y="158"/>
                  </a:lnTo>
                  <a:lnTo>
                    <a:pt x="237" y="158"/>
                  </a:lnTo>
                  <a:lnTo>
                    <a:pt x="237" y="160"/>
                  </a:lnTo>
                  <a:lnTo>
                    <a:pt x="236" y="160"/>
                  </a:lnTo>
                  <a:lnTo>
                    <a:pt x="234" y="160"/>
                  </a:lnTo>
                  <a:lnTo>
                    <a:pt x="234" y="161"/>
                  </a:lnTo>
                  <a:lnTo>
                    <a:pt x="233" y="161"/>
                  </a:lnTo>
                  <a:lnTo>
                    <a:pt x="232" y="161"/>
                  </a:lnTo>
                  <a:lnTo>
                    <a:pt x="232" y="162"/>
                  </a:lnTo>
                  <a:lnTo>
                    <a:pt x="230" y="162"/>
                  </a:lnTo>
                  <a:lnTo>
                    <a:pt x="230" y="164"/>
                  </a:lnTo>
                  <a:lnTo>
                    <a:pt x="230" y="165"/>
                  </a:lnTo>
                  <a:lnTo>
                    <a:pt x="230" y="166"/>
                  </a:lnTo>
                  <a:lnTo>
                    <a:pt x="229" y="166"/>
                  </a:lnTo>
                  <a:lnTo>
                    <a:pt x="229" y="167"/>
                  </a:lnTo>
                  <a:lnTo>
                    <a:pt x="229" y="169"/>
                  </a:lnTo>
                  <a:lnTo>
                    <a:pt x="228" y="169"/>
                  </a:lnTo>
                  <a:lnTo>
                    <a:pt x="228" y="170"/>
                  </a:lnTo>
                  <a:lnTo>
                    <a:pt x="227" y="170"/>
                  </a:lnTo>
                  <a:lnTo>
                    <a:pt x="227" y="171"/>
                  </a:lnTo>
                  <a:lnTo>
                    <a:pt x="227" y="173"/>
                  </a:lnTo>
                  <a:lnTo>
                    <a:pt x="227" y="174"/>
                  </a:lnTo>
                  <a:lnTo>
                    <a:pt x="228" y="174"/>
                  </a:lnTo>
                  <a:lnTo>
                    <a:pt x="228" y="175"/>
                  </a:lnTo>
                  <a:lnTo>
                    <a:pt x="228" y="174"/>
                  </a:lnTo>
                  <a:lnTo>
                    <a:pt x="229" y="174"/>
                  </a:lnTo>
                  <a:lnTo>
                    <a:pt x="229" y="175"/>
                  </a:lnTo>
                  <a:lnTo>
                    <a:pt x="229" y="174"/>
                  </a:lnTo>
                  <a:lnTo>
                    <a:pt x="229" y="175"/>
                  </a:lnTo>
                  <a:lnTo>
                    <a:pt x="230" y="175"/>
                  </a:lnTo>
                  <a:lnTo>
                    <a:pt x="229" y="177"/>
                  </a:lnTo>
                  <a:lnTo>
                    <a:pt x="229" y="178"/>
                  </a:lnTo>
                  <a:lnTo>
                    <a:pt x="228" y="179"/>
                  </a:lnTo>
                  <a:lnTo>
                    <a:pt x="229" y="179"/>
                  </a:lnTo>
                  <a:lnTo>
                    <a:pt x="229" y="181"/>
                  </a:lnTo>
                  <a:lnTo>
                    <a:pt x="230" y="182"/>
                  </a:lnTo>
                  <a:lnTo>
                    <a:pt x="230" y="183"/>
                  </a:lnTo>
                  <a:lnTo>
                    <a:pt x="229" y="183"/>
                  </a:lnTo>
                  <a:lnTo>
                    <a:pt x="228" y="183"/>
                  </a:lnTo>
                  <a:lnTo>
                    <a:pt x="228" y="184"/>
                  </a:lnTo>
                  <a:lnTo>
                    <a:pt x="228" y="186"/>
                  </a:lnTo>
                  <a:lnTo>
                    <a:pt x="229" y="186"/>
                  </a:lnTo>
                  <a:lnTo>
                    <a:pt x="229" y="187"/>
                  </a:lnTo>
                  <a:lnTo>
                    <a:pt x="230" y="187"/>
                  </a:lnTo>
                  <a:lnTo>
                    <a:pt x="230" y="188"/>
                  </a:lnTo>
                  <a:lnTo>
                    <a:pt x="232" y="188"/>
                  </a:lnTo>
                  <a:lnTo>
                    <a:pt x="230" y="188"/>
                  </a:lnTo>
                  <a:lnTo>
                    <a:pt x="230" y="190"/>
                  </a:lnTo>
                  <a:lnTo>
                    <a:pt x="230" y="191"/>
                  </a:lnTo>
                  <a:lnTo>
                    <a:pt x="232" y="191"/>
                  </a:lnTo>
                  <a:lnTo>
                    <a:pt x="230" y="191"/>
                  </a:lnTo>
                  <a:lnTo>
                    <a:pt x="232" y="191"/>
                  </a:lnTo>
                  <a:lnTo>
                    <a:pt x="233" y="191"/>
                  </a:lnTo>
                  <a:lnTo>
                    <a:pt x="233" y="192"/>
                  </a:lnTo>
                  <a:lnTo>
                    <a:pt x="232" y="192"/>
                  </a:lnTo>
                  <a:lnTo>
                    <a:pt x="233" y="192"/>
                  </a:lnTo>
                  <a:lnTo>
                    <a:pt x="233" y="194"/>
                  </a:lnTo>
                  <a:lnTo>
                    <a:pt x="234" y="194"/>
                  </a:lnTo>
                  <a:lnTo>
                    <a:pt x="236" y="194"/>
                  </a:lnTo>
                  <a:lnTo>
                    <a:pt x="236" y="195"/>
                  </a:lnTo>
                  <a:lnTo>
                    <a:pt x="236" y="196"/>
                  </a:lnTo>
                  <a:lnTo>
                    <a:pt x="236" y="198"/>
                  </a:lnTo>
                  <a:lnTo>
                    <a:pt x="237" y="198"/>
                  </a:lnTo>
                  <a:lnTo>
                    <a:pt x="237" y="199"/>
                  </a:lnTo>
                  <a:lnTo>
                    <a:pt x="236" y="199"/>
                  </a:lnTo>
                  <a:lnTo>
                    <a:pt x="236" y="200"/>
                  </a:lnTo>
                  <a:lnTo>
                    <a:pt x="237" y="200"/>
                  </a:lnTo>
                  <a:lnTo>
                    <a:pt x="237" y="201"/>
                  </a:lnTo>
                  <a:lnTo>
                    <a:pt x="236" y="201"/>
                  </a:lnTo>
                  <a:lnTo>
                    <a:pt x="236" y="200"/>
                  </a:lnTo>
                  <a:lnTo>
                    <a:pt x="236" y="201"/>
                  </a:lnTo>
                  <a:lnTo>
                    <a:pt x="234" y="201"/>
                  </a:lnTo>
                  <a:lnTo>
                    <a:pt x="236" y="201"/>
                  </a:lnTo>
                  <a:lnTo>
                    <a:pt x="234" y="201"/>
                  </a:lnTo>
                  <a:lnTo>
                    <a:pt x="234" y="203"/>
                  </a:lnTo>
                  <a:lnTo>
                    <a:pt x="234" y="204"/>
                  </a:lnTo>
                  <a:lnTo>
                    <a:pt x="233" y="204"/>
                  </a:lnTo>
                  <a:lnTo>
                    <a:pt x="232" y="204"/>
                  </a:lnTo>
                  <a:lnTo>
                    <a:pt x="232" y="205"/>
                  </a:lnTo>
                  <a:lnTo>
                    <a:pt x="232" y="204"/>
                  </a:lnTo>
                  <a:lnTo>
                    <a:pt x="232" y="205"/>
                  </a:lnTo>
                  <a:lnTo>
                    <a:pt x="230" y="205"/>
                  </a:lnTo>
                  <a:lnTo>
                    <a:pt x="232" y="205"/>
                  </a:lnTo>
                  <a:lnTo>
                    <a:pt x="230" y="205"/>
                  </a:lnTo>
                  <a:lnTo>
                    <a:pt x="229" y="205"/>
                  </a:lnTo>
                  <a:lnTo>
                    <a:pt x="228" y="205"/>
                  </a:lnTo>
                  <a:lnTo>
                    <a:pt x="227" y="205"/>
                  </a:lnTo>
                  <a:lnTo>
                    <a:pt x="227" y="207"/>
                  </a:lnTo>
                  <a:lnTo>
                    <a:pt x="227" y="205"/>
                  </a:lnTo>
                  <a:lnTo>
                    <a:pt x="225" y="207"/>
                  </a:lnTo>
                  <a:lnTo>
                    <a:pt x="224" y="207"/>
                  </a:lnTo>
                  <a:lnTo>
                    <a:pt x="223" y="207"/>
                  </a:lnTo>
                  <a:lnTo>
                    <a:pt x="221" y="207"/>
                  </a:lnTo>
                  <a:lnTo>
                    <a:pt x="221" y="208"/>
                  </a:lnTo>
                  <a:lnTo>
                    <a:pt x="220" y="208"/>
                  </a:lnTo>
                  <a:lnTo>
                    <a:pt x="220" y="209"/>
                  </a:lnTo>
                  <a:lnTo>
                    <a:pt x="219" y="209"/>
                  </a:lnTo>
                  <a:lnTo>
                    <a:pt x="220" y="209"/>
                  </a:lnTo>
                  <a:lnTo>
                    <a:pt x="220" y="211"/>
                  </a:lnTo>
                  <a:lnTo>
                    <a:pt x="220" y="209"/>
                  </a:lnTo>
                  <a:lnTo>
                    <a:pt x="221" y="209"/>
                  </a:lnTo>
                  <a:lnTo>
                    <a:pt x="223" y="209"/>
                  </a:lnTo>
                  <a:lnTo>
                    <a:pt x="223" y="211"/>
                  </a:lnTo>
                  <a:lnTo>
                    <a:pt x="223" y="209"/>
                  </a:lnTo>
                  <a:lnTo>
                    <a:pt x="223" y="211"/>
                  </a:lnTo>
                  <a:lnTo>
                    <a:pt x="224" y="211"/>
                  </a:lnTo>
                  <a:lnTo>
                    <a:pt x="223" y="211"/>
                  </a:lnTo>
                  <a:lnTo>
                    <a:pt x="224" y="211"/>
                  </a:lnTo>
                  <a:lnTo>
                    <a:pt x="225" y="211"/>
                  </a:lnTo>
                  <a:lnTo>
                    <a:pt x="225" y="212"/>
                  </a:lnTo>
                  <a:lnTo>
                    <a:pt x="227" y="212"/>
                  </a:lnTo>
                  <a:lnTo>
                    <a:pt x="225" y="212"/>
                  </a:lnTo>
                  <a:lnTo>
                    <a:pt x="225" y="213"/>
                  </a:lnTo>
                  <a:lnTo>
                    <a:pt x="224" y="213"/>
                  </a:lnTo>
                  <a:lnTo>
                    <a:pt x="224" y="215"/>
                  </a:lnTo>
                  <a:lnTo>
                    <a:pt x="225" y="215"/>
                  </a:lnTo>
                  <a:lnTo>
                    <a:pt x="224" y="215"/>
                  </a:lnTo>
                  <a:lnTo>
                    <a:pt x="225" y="215"/>
                  </a:lnTo>
                  <a:lnTo>
                    <a:pt x="224" y="215"/>
                  </a:lnTo>
                  <a:lnTo>
                    <a:pt x="224" y="216"/>
                  </a:lnTo>
                  <a:lnTo>
                    <a:pt x="223" y="216"/>
                  </a:lnTo>
                  <a:lnTo>
                    <a:pt x="223" y="217"/>
                  </a:lnTo>
                  <a:lnTo>
                    <a:pt x="224" y="217"/>
                  </a:lnTo>
                  <a:lnTo>
                    <a:pt x="224" y="218"/>
                  </a:lnTo>
                  <a:lnTo>
                    <a:pt x="225" y="218"/>
                  </a:lnTo>
                  <a:lnTo>
                    <a:pt x="227" y="218"/>
                  </a:lnTo>
                  <a:lnTo>
                    <a:pt x="227" y="217"/>
                  </a:lnTo>
                  <a:lnTo>
                    <a:pt x="228" y="217"/>
                  </a:lnTo>
                  <a:lnTo>
                    <a:pt x="229" y="217"/>
                  </a:lnTo>
                  <a:lnTo>
                    <a:pt x="229" y="216"/>
                  </a:lnTo>
                  <a:lnTo>
                    <a:pt x="230" y="216"/>
                  </a:lnTo>
                  <a:lnTo>
                    <a:pt x="232" y="216"/>
                  </a:lnTo>
                  <a:lnTo>
                    <a:pt x="233" y="216"/>
                  </a:lnTo>
                  <a:lnTo>
                    <a:pt x="234" y="216"/>
                  </a:lnTo>
                  <a:lnTo>
                    <a:pt x="236" y="216"/>
                  </a:lnTo>
                  <a:lnTo>
                    <a:pt x="236" y="217"/>
                  </a:lnTo>
                  <a:lnTo>
                    <a:pt x="237" y="217"/>
                  </a:lnTo>
                  <a:lnTo>
                    <a:pt x="237" y="218"/>
                  </a:lnTo>
                  <a:lnTo>
                    <a:pt x="238" y="218"/>
                  </a:lnTo>
                  <a:lnTo>
                    <a:pt x="240" y="218"/>
                  </a:lnTo>
                  <a:lnTo>
                    <a:pt x="240" y="220"/>
                  </a:lnTo>
                  <a:lnTo>
                    <a:pt x="238" y="220"/>
                  </a:lnTo>
                  <a:lnTo>
                    <a:pt x="240" y="220"/>
                  </a:lnTo>
                  <a:lnTo>
                    <a:pt x="240" y="218"/>
                  </a:lnTo>
                  <a:lnTo>
                    <a:pt x="240" y="220"/>
                  </a:lnTo>
                  <a:lnTo>
                    <a:pt x="241" y="218"/>
                  </a:lnTo>
                  <a:lnTo>
                    <a:pt x="241" y="220"/>
                  </a:lnTo>
                  <a:lnTo>
                    <a:pt x="242" y="220"/>
                  </a:lnTo>
                  <a:lnTo>
                    <a:pt x="242" y="221"/>
                  </a:lnTo>
                  <a:lnTo>
                    <a:pt x="244" y="221"/>
                  </a:lnTo>
                  <a:lnTo>
                    <a:pt x="245" y="221"/>
                  </a:lnTo>
                  <a:lnTo>
                    <a:pt x="245" y="220"/>
                  </a:lnTo>
                  <a:lnTo>
                    <a:pt x="245" y="221"/>
                  </a:lnTo>
                  <a:lnTo>
                    <a:pt x="246" y="221"/>
                  </a:lnTo>
                  <a:lnTo>
                    <a:pt x="246" y="222"/>
                  </a:lnTo>
                  <a:lnTo>
                    <a:pt x="246" y="224"/>
                  </a:lnTo>
                  <a:lnTo>
                    <a:pt x="246" y="225"/>
                  </a:lnTo>
                  <a:lnTo>
                    <a:pt x="248" y="225"/>
                  </a:lnTo>
                  <a:lnTo>
                    <a:pt x="246" y="225"/>
                  </a:lnTo>
                  <a:lnTo>
                    <a:pt x="248" y="225"/>
                  </a:lnTo>
                  <a:lnTo>
                    <a:pt x="248" y="226"/>
                  </a:lnTo>
                  <a:lnTo>
                    <a:pt x="248" y="225"/>
                  </a:lnTo>
                  <a:lnTo>
                    <a:pt x="249" y="225"/>
                  </a:lnTo>
                  <a:lnTo>
                    <a:pt x="250" y="225"/>
                  </a:lnTo>
                  <a:lnTo>
                    <a:pt x="250" y="226"/>
                  </a:lnTo>
                  <a:lnTo>
                    <a:pt x="251" y="226"/>
                  </a:lnTo>
                  <a:lnTo>
                    <a:pt x="250" y="226"/>
                  </a:lnTo>
                  <a:lnTo>
                    <a:pt x="250" y="228"/>
                  </a:lnTo>
                  <a:lnTo>
                    <a:pt x="251" y="228"/>
                  </a:lnTo>
                  <a:lnTo>
                    <a:pt x="253" y="228"/>
                  </a:lnTo>
                  <a:lnTo>
                    <a:pt x="253" y="229"/>
                  </a:lnTo>
                  <a:lnTo>
                    <a:pt x="254" y="229"/>
                  </a:lnTo>
                  <a:lnTo>
                    <a:pt x="254" y="230"/>
                  </a:lnTo>
                  <a:lnTo>
                    <a:pt x="255" y="230"/>
                  </a:lnTo>
                  <a:lnTo>
                    <a:pt x="255" y="232"/>
                  </a:lnTo>
                  <a:lnTo>
                    <a:pt x="257" y="232"/>
                  </a:lnTo>
                  <a:lnTo>
                    <a:pt x="258" y="232"/>
                  </a:lnTo>
                  <a:lnTo>
                    <a:pt x="259" y="232"/>
                  </a:lnTo>
                  <a:lnTo>
                    <a:pt x="261" y="232"/>
                  </a:lnTo>
                  <a:lnTo>
                    <a:pt x="261" y="233"/>
                  </a:lnTo>
                  <a:lnTo>
                    <a:pt x="261" y="232"/>
                  </a:lnTo>
                  <a:lnTo>
                    <a:pt x="262" y="232"/>
                  </a:lnTo>
                  <a:lnTo>
                    <a:pt x="263" y="232"/>
                  </a:lnTo>
                  <a:lnTo>
                    <a:pt x="263" y="233"/>
                  </a:lnTo>
                  <a:lnTo>
                    <a:pt x="265" y="233"/>
                  </a:lnTo>
                  <a:lnTo>
                    <a:pt x="265" y="234"/>
                  </a:lnTo>
                  <a:lnTo>
                    <a:pt x="265" y="235"/>
                  </a:lnTo>
                  <a:lnTo>
                    <a:pt x="265" y="237"/>
                  </a:lnTo>
                  <a:lnTo>
                    <a:pt x="266" y="237"/>
                  </a:lnTo>
                  <a:lnTo>
                    <a:pt x="266" y="238"/>
                  </a:lnTo>
                  <a:lnTo>
                    <a:pt x="267" y="238"/>
                  </a:lnTo>
                  <a:lnTo>
                    <a:pt x="267" y="239"/>
                  </a:lnTo>
                  <a:lnTo>
                    <a:pt x="268" y="239"/>
                  </a:lnTo>
                  <a:lnTo>
                    <a:pt x="268" y="241"/>
                  </a:lnTo>
                  <a:lnTo>
                    <a:pt x="270" y="241"/>
                  </a:lnTo>
                  <a:lnTo>
                    <a:pt x="270" y="239"/>
                  </a:lnTo>
                  <a:lnTo>
                    <a:pt x="271" y="239"/>
                  </a:lnTo>
                  <a:lnTo>
                    <a:pt x="271" y="241"/>
                  </a:lnTo>
                  <a:lnTo>
                    <a:pt x="272" y="241"/>
                  </a:lnTo>
                  <a:lnTo>
                    <a:pt x="272" y="242"/>
                  </a:lnTo>
                  <a:lnTo>
                    <a:pt x="272" y="243"/>
                  </a:lnTo>
                  <a:lnTo>
                    <a:pt x="274" y="243"/>
                  </a:lnTo>
                  <a:lnTo>
                    <a:pt x="274" y="245"/>
                  </a:lnTo>
                  <a:lnTo>
                    <a:pt x="274" y="246"/>
                  </a:lnTo>
                  <a:lnTo>
                    <a:pt x="275" y="246"/>
                  </a:lnTo>
                  <a:lnTo>
                    <a:pt x="274" y="246"/>
                  </a:lnTo>
                  <a:lnTo>
                    <a:pt x="275" y="246"/>
                  </a:lnTo>
                  <a:lnTo>
                    <a:pt x="275" y="247"/>
                  </a:lnTo>
                  <a:lnTo>
                    <a:pt x="275" y="249"/>
                  </a:lnTo>
                  <a:lnTo>
                    <a:pt x="275" y="250"/>
                  </a:lnTo>
                  <a:lnTo>
                    <a:pt x="275" y="251"/>
                  </a:lnTo>
                  <a:lnTo>
                    <a:pt x="276" y="251"/>
                  </a:lnTo>
                  <a:lnTo>
                    <a:pt x="276" y="253"/>
                  </a:lnTo>
                  <a:lnTo>
                    <a:pt x="276" y="254"/>
                  </a:lnTo>
                  <a:lnTo>
                    <a:pt x="276" y="255"/>
                  </a:lnTo>
                  <a:lnTo>
                    <a:pt x="278" y="255"/>
                  </a:lnTo>
                  <a:lnTo>
                    <a:pt x="279" y="255"/>
                  </a:lnTo>
                  <a:lnTo>
                    <a:pt x="280" y="255"/>
                  </a:lnTo>
                  <a:lnTo>
                    <a:pt x="280" y="254"/>
                  </a:lnTo>
                  <a:lnTo>
                    <a:pt x="282" y="254"/>
                  </a:lnTo>
                  <a:lnTo>
                    <a:pt x="283" y="254"/>
                  </a:lnTo>
                  <a:lnTo>
                    <a:pt x="283" y="253"/>
                  </a:lnTo>
                  <a:lnTo>
                    <a:pt x="284" y="253"/>
                  </a:lnTo>
                  <a:lnTo>
                    <a:pt x="288" y="253"/>
                  </a:lnTo>
                  <a:lnTo>
                    <a:pt x="289" y="253"/>
                  </a:lnTo>
                  <a:lnTo>
                    <a:pt x="292" y="253"/>
                  </a:lnTo>
                  <a:lnTo>
                    <a:pt x="293" y="253"/>
                  </a:lnTo>
                  <a:lnTo>
                    <a:pt x="293" y="254"/>
                  </a:lnTo>
                  <a:lnTo>
                    <a:pt x="295" y="254"/>
                  </a:lnTo>
                  <a:lnTo>
                    <a:pt x="295" y="253"/>
                  </a:lnTo>
                  <a:lnTo>
                    <a:pt x="296" y="253"/>
                  </a:lnTo>
                  <a:lnTo>
                    <a:pt x="297" y="253"/>
                  </a:lnTo>
                  <a:lnTo>
                    <a:pt x="300" y="251"/>
                  </a:lnTo>
                  <a:lnTo>
                    <a:pt x="305" y="249"/>
                  </a:lnTo>
                  <a:lnTo>
                    <a:pt x="308" y="247"/>
                  </a:lnTo>
                  <a:lnTo>
                    <a:pt x="314" y="249"/>
                  </a:lnTo>
                  <a:lnTo>
                    <a:pt x="321" y="250"/>
                  </a:lnTo>
                  <a:lnTo>
                    <a:pt x="322" y="250"/>
                  </a:lnTo>
                  <a:lnTo>
                    <a:pt x="323" y="250"/>
                  </a:lnTo>
                  <a:lnTo>
                    <a:pt x="325" y="251"/>
                  </a:lnTo>
                  <a:lnTo>
                    <a:pt x="326" y="253"/>
                  </a:lnTo>
                  <a:lnTo>
                    <a:pt x="326" y="254"/>
                  </a:lnTo>
                  <a:lnTo>
                    <a:pt x="327" y="254"/>
                  </a:lnTo>
                  <a:lnTo>
                    <a:pt x="329" y="255"/>
                  </a:lnTo>
                  <a:lnTo>
                    <a:pt x="333" y="256"/>
                  </a:lnTo>
                  <a:lnTo>
                    <a:pt x="335" y="258"/>
                  </a:lnTo>
                  <a:lnTo>
                    <a:pt x="335" y="260"/>
                  </a:lnTo>
                  <a:lnTo>
                    <a:pt x="335" y="262"/>
                  </a:lnTo>
                  <a:lnTo>
                    <a:pt x="337" y="273"/>
                  </a:lnTo>
                  <a:lnTo>
                    <a:pt x="338" y="283"/>
                  </a:lnTo>
                  <a:lnTo>
                    <a:pt x="339" y="285"/>
                  </a:lnTo>
                  <a:lnTo>
                    <a:pt x="339" y="289"/>
                  </a:lnTo>
                  <a:lnTo>
                    <a:pt x="339" y="290"/>
                  </a:lnTo>
                  <a:lnTo>
                    <a:pt x="339" y="292"/>
                  </a:lnTo>
                  <a:lnTo>
                    <a:pt x="341" y="296"/>
                  </a:lnTo>
                  <a:lnTo>
                    <a:pt x="341" y="298"/>
                  </a:lnTo>
                  <a:lnTo>
                    <a:pt x="342" y="297"/>
                  </a:lnTo>
                  <a:lnTo>
                    <a:pt x="347" y="293"/>
                  </a:lnTo>
                  <a:lnTo>
                    <a:pt x="354" y="289"/>
                  </a:lnTo>
                  <a:lnTo>
                    <a:pt x="360" y="285"/>
                  </a:lnTo>
                  <a:lnTo>
                    <a:pt x="363" y="283"/>
                  </a:lnTo>
                  <a:lnTo>
                    <a:pt x="365" y="285"/>
                  </a:lnTo>
                  <a:lnTo>
                    <a:pt x="369" y="288"/>
                  </a:lnTo>
                  <a:lnTo>
                    <a:pt x="372" y="290"/>
                  </a:lnTo>
                  <a:lnTo>
                    <a:pt x="373" y="290"/>
                  </a:lnTo>
                  <a:lnTo>
                    <a:pt x="377" y="294"/>
                  </a:lnTo>
                  <a:lnTo>
                    <a:pt x="382" y="298"/>
                  </a:lnTo>
                  <a:lnTo>
                    <a:pt x="384" y="298"/>
                  </a:lnTo>
                  <a:lnTo>
                    <a:pt x="390" y="304"/>
                  </a:lnTo>
                  <a:lnTo>
                    <a:pt x="390" y="305"/>
                  </a:lnTo>
                  <a:lnTo>
                    <a:pt x="392" y="306"/>
                  </a:lnTo>
                  <a:lnTo>
                    <a:pt x="393" y="306"/>
                  </a:lnTo>
                  <a:lnTo>
                    <a:pt x="394" y="306"/>
                  </a:lnTo>
                  <a:lnTo>
                    <a:pt x="394" y="307"/>
                  </a:lnTo>
                  <a:lnTo>
                    <a:pt x="396" y="307"/>
                  </a:lnTo>
                  <a:lnTo>
                    <a:pt x="397" y="307"/>
                  </a:lnTo>
                  <a:lnTo>
                    <a:pt x="398" y="309"/>
                  </a:lnTo>
                  <a:lnTo>
                    <a:pt x="399" y="309"/>
                  </a:lnTo>
                  <a:lnTo>
                    <a:pt x="401" y="309"/>
                  </a:lnTo>
                  <a:lnTo>
                    <a:pt x="401" y="310"/>
                  </a:lnTo>
                  <a:lnTo>
                    <a:pt x="402" y="310"/>
                  </a:lnTo>
                  <a:lnTo>
                    <a:pt x="403" y="310"/>
                  </a:lnTo>
                  <a:lnTo>
                    <a:pt x="403" y="311"/>
                  </a:lnTo>
                  <a:lnTo>
                    <a:pt x="405" y="311"/>
                  </a:lnTo>
                  <a:lnTo>
                    <a:pt x="406" y="311"/>
                  </a:lnTo>
                  <a:lnTo>
                    <a:pt x="406" y="313"/>
                  </a:lnTo>
                  <a:lnTo>
                    <a:pt x="406" y="314"/>
                  </a:lnTo>
                  <a:lnTo>
                    <a:pt x="407" y="314"/>
                  </a:lnTo>
                  <a:lnTo>
                    <a:pt x="409" y="314"/>
                  </a:lnTo>
                  <a:lnTo>
                    <a:pt x="409" y="315"/>
                  </a:lnTo>
                  <a:lnTo>
                    <a:pt x="409" y="314"/>
                  </a:lnTo>
                  <a:lnTo>
                    <a:pt x="410" y="314"/>
                  </a:lnTo>
                  <a:lnTo>
                    <a:pt x="410" y="315"/>
                  </a:lnTo>
                  <a:lnTo>
                    <a:pt x="411" y="317"/>
                  </a:lnTo>
                  <a:lnTo>
                    <a:pt x="413" y="317"/>
                  </a:lnTo>
                  <a:lnTo>
                    <a:pt x="413" y="318"/>
                  </a:lnTo>
                  <a:lnTo>
                    <a:pt x="413" y="319"/>
                  </a:lnTo>
                  <a:lnTo>
                    <a:pt x="414" y="319"/>
                  </a:lnTo>
                  <a:lnTo>
                    <a:pt x="415" y="319"/>
                  </a:lnTo>
                  <a:lnTo>
                    <a:pt x="415" y="321"/>
                  </a:lnTo>
                  <a:lnTo>
                    <a:pt x="416" y="321"/>
                  </a:lnTo>
                  <a:lnTo>
                    <a:pt x="416" y="322"/>
                  </a:lnTo>
                  <a:lnTo>
                    <a:pt x="418" y="322"/>
                  </a:lnTo>
                  <a:lnTo>
                    <a:pt x="419" y="322"/>
                  </a:lnTo>
                  <a:lnTo>
                    <a:pt x="420" y="322"/>
                  </a:lnTo>
                  <a:lnTo>
                    <a:pt x="422" y="322"/>
                  </a:lnTo>
                  <a:lnTo>
                    <a:pt x="422" y="323"/>
                  </a:lnTo>
                  <a:lnTo>
                    <a:pt x="423" y="323"/>
                  </a:lnTo>
                  <a:lnTo>
                    <a:pt x="423" y="325"/>
                  </a:lnTo>
                  <a:lnTo>
                    <a:pt x="424" y="323"/>
                  </a:lnTo>
                  <a:lnTo>
                    <a:pt x="426" y="323"/>
                  </a:lnTo>
                  <a:lnTo>
                    <a:pt x="426" y="325"/>
                  </a:lnTo>
                  <a:lnTo>
                    <a:pt x="424" y="325"/>
                  </a:lnTo>
                  <a:lnTo>
                    <a:pt x="424" y="326"/>
                  </a:lnTo>
                  <a:lnTo>
                    <a:pt x="423" y="326"/>
                  </a:lnTo>
                  <a:lnTo>
                    <a:pt x="423" y="327"/>
                  </a:lnTo>
                  <a:lnTo>
                    <a:pt x="422" y="327"/>
                  </a:lnTo>
                  <a:lnTo>
                    <a:pt x="422" y="328"/>
                  </a:lnTo>
                  <a:lnTo>
                    <a:pt x="420" y="328"/>
                  </a:lnTo>
                  <a:lnTo>
                    <a:pt x="420" y="330"/>
                  </a:lnTo>
                  <a:lnTo>
                    <a:pt x="419" y="330"/>
                  </a:lnTo>
                  <a:lnTo>
                    <a:pt x="418" y="330"/>
                  </a:lnTo>
                  <a:lnTo>
                    <a:pt x="416" y="330"/>
                  </a:lnTo>
                  <a:lnTo>
                    <a:pt x="415" y="330"/>
                  </a:lnTo>
                  <a:lnTo>
                    <a:pt x="415" y="331"/>
                  </a:lnTo>
                  <a:lnTo>
                    <a:pt x="414" y="331"/>
                  </a:lnTo>
                  <a:lnTo>
                    <a:pt x="413" y="331"/>
                  </a:lnTo>
                  <a:lnTo>
                    <a:pt x="413" y="332"/>
                  </a:lnTo>
                  <a:lnTo>
                    <a:pt x="413" y="334"/>
                  </a:lnTo>
                  <a:lnTo>
                    <a:pt x="411" y="335"/>
                  </a:lnTo>
                  <a:lnTo>
                    <a:pt x="410" y="335"/>
                  </a:lnTo>
                  <a:lnTo>
                    <a:pt x="409" y="336"/>
                  </a:lnTo>
                  <a:lnTo>
                    <a:pt x="409" y="338"/>
                  </a:lnTo>
                  <a:lnTo>
                    <a:pt x="409" y="339"/>
                  </a:lnTo>
                  <a:lnTo>
                    <a:pt x="407" y="339"/>
                  </a:lnTo>
                  <a:lnTo>
                    <a:pt x="407" y="340"/>
                  </a:lnTo>
                  <a:lnTo>
                    <a:pt x="407" y="342"/>
                  </a:lnTo>
                  <a:lnTo>
                    <a:pt x="407" y="343"/>
                  </a:lnTo>
                  <a:lnTo>
                    <a:pt x="406" y="344"/>
                  </a:lnTo>
                  <a:lnTo>
                    <a:pt x="406" y="345"/>
                  </a:lnTo>
                  <a:lnTo>
                    <a:pt x="405" y="347"/>
                  </a:lnTo>
                  <a:lnTo>
                    <a:pt x="403" y="348"/>
                  </a:lnTo>
                  <a:lnTo>
                    <a:pt x="403" y="349"/>
                  </a:lnTo>
                  <a:lnTo>
                    <a:pt x="405" y="349"/>
                  </a:lnTo>
                  <a:lnTo>
                    <a:pt x="406" y="351"/>
                  </a:lnTo>
                  <a:lnTo>
                    <a:pt x="407" y="352"/>
                  </a:lnTo>
                  <a:lnTo>
                    <a:pt x="409" y="353"/>
                  </a:lnTo>
                  <a:lnTo>
                    <a:pt x="409" y="355"/>
                  </a:lnTo>
                  <a:lnTo>
                    <a:pt x="409" y="356"/>
                  </a:lnTo>
                  <a:lnTo>
                    <a:pt x="410" y="356"/>
                  </a:lnTo>
                  <a:lnTo>
                    <a:pt x="411" y="357"/>
                  </a:lnTo>
                  <a:lnTo>
                    <a:pt x="411" y="359"/>
                  </a:lnTo>
                  <a:lnTo>
                    <a:pt x="413" y="359"/>
                  </a:lnTo>
                  <a:lnTo>
                    <a:pt x="414" y="360"/>
                  </a:lnTo>
                  <a:lnTo>
                    <a:pt x="434" y="352"/>
                  </a:lnTo>
                  <a:lnTo>
                    <a:pt x="435" y="352"/>
                  </a:lnTo>
                  <a:lnTo>
                    <a:pt x="436" y="352"/>
                  </a:lnTo>
                  <a:lnTo>
                    <a:pt x="436" y="351"/>
                  </a:lnTo>
                  <a:lnTo>
                    <a:pt x="437" y="351"/>
                  </a:lnTo>
                  <a:lnTo>
                    <a:pt x="439" y="351"/>
                  </a:lnTo>
                  <a:lnTo>
                    <a:pt x="440" y="351"/>
                  </a:lnTo>
                  <a:lnTo>
                    <a:pt x="441" y="352"/>
                  </a:lnTo>
                  <a:lnTo>
                    <a:pt x="443" y="352"/>
                  </a:lnTo>
                  <a:lnTo>
                    <a:pt x="443" y="353"/>
                  </a:lnTo>
                  <a:lnTo>
                    <a:pt x="444" y="353"/>
                  </a:lnTo>
                  <a:lnTo>
                    <a:pt x="445" y="353"/>
                  </a:lnTo>
                  <a:lnTo>
                    <a:pt x="447" y="353"/>
                  </a:lnTo>
                  <a:lnTo>
                    <a:pt x="447" y="355"/>
                  </a:lnTo>
                  <a:lnTo>
                    <a:pt x="448" y="353"/>
                  </a:lnTo>
                  <a:lnTo>
                    <a:pt x="448" y="355"/>
                  </a:lnTo>
                  <a:lnTo>
                    <a:pt x="449" y="355"/>
                  </a:lnTo>
                  <a:lnTo>
                    <a:pt x="451" y="355"/>
                  </a:lnTo>
                  <a:lnTo>
                    <a:pt x="452" y="355"/>
                  </a:lnTo>
                  <a:lnTo>
                    <a:pt x="452" y="356"/>
                  </a:lnTo>
                  <a:lnTo>
                    <a:pt x="453" y="356"/>
                  </a:lnTo>
                  <a:lnTo>
                    <a:pt x="453" y="357"/>
                  </a:lnTo>
                  <a:lnTo>
                    <a:pt x="454" y="357"/>
                  </a:lnTo>
                  <a:lnTo>
                    <a:pt x="456" y="357"/>
                  </a:lnTo>
                  <a:lnTo>
                    <a:pt x="456" y="359"/>
                  </a:lnTo>
                  <a:lnTo>
                    <a:pt x="457" y="359"/>
                  </a:lnTo>
                  <a:lnTo>
                    <a:pt x="457" y="360"/>
                  </a:lnTo>
                  <a:lnTo>
                    <a:pt x="458" y="360"/>
                  </a:lnTo>
                  <a:lnTo>
                    <a:pt x="458" y="361"/>
                  </a:lnTo>
                  <a:lnTo>
                    <a:pt x="460" y="361"/>
                  </a:lnTo>
                  <a:lnTo>
                    <a:pt x="460" y="362"/>
                  </a:lnTo>
                  <a:lnTo>
                    <a:pt x="460" y="364"/>
                  </a:lnTo>
                  <a:lnTo>
                    <a:pt x="461" y="364"/>
                  </a:lnTo>
                  <a:lnTo>
                    <a:pt x="461" y="365"/>
                  </a:lnTo>
                  <a:lnTo>
                    <a:pt x="461" y="366"/>
                  </a:lnTo>
                  <a:lnTo>
                    <a:pt x="460" y="366"/>
                  </a:lnTo>
                  <a:lnTo>
                    <a:pt x="460" y="368"/>
                  </a:lnTo>
                  <a:lnTo>
                    <a:pt x="460" y="369"/>
                  </a:lnTo>
                  <a:lnTo>
                    <a:pt x="461" y="369"/>
                  </a:lnTo>
                  <a:lnTo>
                    <a:pt x="461" y="370"/>
                  </a:lnTo>
                  <a:lnTo>
                    <a:pt x="461" y="372"/>
                  </a:lnTo>
                  <a:lnTo>
                    <a:pt x="462" y="372"/>
                  </a:lnTo>
                  <a:lnTo>
                    <a:pt x="464" y="372"/>
                  </a:lnTo>
                  <a:lnTo>
                    <a:pt x="465" y="372"/>
                  </a:lnTo>
                  <a:lnTo>
                    <a:pt x="466" y="372"/>
                  </a:lnTo>
                  <a:lnTo>
                    <a:pt x="466" y="373"/>
                  </a:lnTo>
                  <a:lnTo>
                    <a:pt x="468" y="373"/>
                  </a:lnTo>
                  <a:lnTo>
                    <a:pt x="468" y="372"/>
                  </a:lnTo>
                  <a:lnTo>
                    <a:pt x="468" y="373"/>
                  </a:lnTo>
                  <a:lnTo>
                    <a:pt x="469" y="373"/>
                  </a:lnTo>
                  <a:lnTo>
                    <a:pt x="469" y="374"/>
                  </a:lnTo>
                  <a:lnTo>
                    <a:pt x="470" y="374"/>
                  </a:lnTo>
                  <a:lnTo>
                    <a:pt x="471" y="374"/>
                  </a:lnTo>
                  <a:lnTo>
                    <a:pt x="471" y="376"/>
                  </a:lnTo>
                  <a:lnTo>
                    <a:pt x="473" y="376"/>
                  </a:lnTo>
                  <a:lnTo>
                    <a:pt x="473" y="377"/>
                  </a:lnTo>
                  <a:lnTo>
                    <a:pt x="474" y="377"/>
                  </a:lnTo>
                  <a:lnTo>
                    <a:pt x="474" y="378"/>
                  </a:lnTo>
                  <a:lnTo>
                    <a:pt x="475" y="378"/>
                  </a:lnTo>
                  <a:lnTo>
                    <a:pt x="475" y="379"/>
                  </a:lnTo>
                  <a:lnTo>
                    <a:pt x="477" y="379"/>
                  </a:lnTo>
                  <a:lnTo>
                    <a:pt x="477" y="381"/>
                  </a:lnTo>
                  <a:lnTo>
                    <a:pt x="478" y="381"/>
                  </a:lnTo>
                  <a:lnTo>
                    <a:pt x="478" y="382"/>
                  </a:lnTo>
                  <a:lnTo>
                    <a:pt x="479" y="383"/>
                  </a:lnTo>
                  <a:lnTo>
                    <a:pt x="479" y="385"/>
                  </a:lnTo>
                  <a:lnTo>
                    <a:pt x="481" y="385"/>
                  </a:lnTo>
                  <a:lnTo>
                    <a:pt x="481" y="386"/>
                  </a:lnTo>
                  <a:lnTo>
                    <a:pt x="482" y="386"/>
                  </a:lnTo>
                  <a:lnTo>
                    <a:pt x="483" y="386"/>
                  </a:lnTo>
                  <a:lnTo>
                    <a:pt x="485" y="387"/>
                  </a:lnTo>
                  <a:lnTo>
                    <a:pt x="485" y="389"/>
                  </a:lnTo>
                  <a:lnTo>
                    <a:pt x="486" y="389"/>
                  </a:lnTo>
                  <a:lnTo>
                    <a:pt x="486" y="390"/>
                  </a:lnTo>
                  <a:lnTo>
                    <a:pt x="487" y="390"/>
                  </a:lnTo>
                  <a:lnTo>
                    <a:pt x="487" y="389"/>
                  </a:lnTo>
                  <a:lnTo>
                    <a:pt x="487" y="390"/>
                  </a:lnTo>
                  <a:lnTo>
                    <a:pt x="489" y="390"/>
                  </a:lnTo>
                  <a:lnTo>
                    <a:pt x="490" y="390"/>
                  </a:lnTo>
                  <a:lnTo>
                    <a:pt x="491" y="390"/>
                  </a:lnTo>
                  <a:lnTo>
                    <a:pt x="492" y="390"/>
                  </a:lnTo>
                  <a:lnTo>
                    <a:pt x="494" y="390"/>
                  </a:lnTo>
                  <a:lnTo>
                    <a:pt x="495" y="390"/>
                  </a:lnTo>
                  <a:lnTo>
                    <a:pt x="495" y="389"/>
                  </a:lnTo>
                  <a:lnTo>
                    <a:pt x="496" y="389"/>
                  </a:lnTo>
                  <a:lnTo>
                    <a:pt x="496" y="387"/>
                  </a:lnTo>
                  <a:lnTo>
                    <a:pt x="498" y="387"/>
                  </a:lnTo>
                  <a:lnTo>
                    <a:pt x="499" y="387"/>
                  </a:lnTo>
                  <a:lnTo>
                    <a:pt x="500" y="386"/>
                  </a:lnTo>
                  <a:lnTo>
                    <a:pt x="502" y="387"/>
                  </a:lnTo>
                  <a:lnTo>
                    <a:pt x="503" y="389"/>
                  </a:lnTo>
                  <a:lnTo>
                    <a:pt x="503" y="390"/>
                  </a:lnTo>
                  <a:lnTo>
                    <a:pt x="504" y="390"/>
                  </a:lnTo>
                  <a:lnTo>
                    <a:pt x="506" y="391"/>
                  </a:lnTo>
                  <a:lnTo>
                    <a:pt x="508" y="391"/>
                  </a:lnTo>
                  <a:lnTo>
                    <a:pt x="509" y="391"/>
                  </a:lnTo>
                  <a:lnTo>
                    <a:pt x="509" y="390"/>
                  </a:lnTo>
                  <a:lnTo>
                    <a:pt x="512" y="390"/>
                  </a:lnTo>
                  <a:lnTo>
                    <a:pt x="513" y="389"/>
                  </a:lnTo>
                  <a:lnTo>
                    <a:pt x="515" y="389"/>
                  </a:lnTo>
                  <a:lnTo>
                    <a:pt x="515" y="387"/>
                  </a:lnTo>
                  <a:lnTo>
                    <a:pt x="516" y="386"/>
                  </a:lnTo>
                  <a:lnTo>
                    <a:pt x="516" y="385"/>
                  </a:lnTo>
                  <a:lnTo>
                    <a:pt x="516" y="383"/>
                  </a:lnTo>
                  <a:lnTo>
                    <a:pt x="517" y="381"/>
                  </a:lnTo>
                  <a:lnTo>
                    <a:pt x="519" y="379"/>
                  </a:lnTo>
                  <a:lnTo>
                    <a:pt x="520" y="376"/>
                  </a:lnTo>
                  <a:lnTo>
                    <a:pt x="520" y="374"/>
                  </a:lnTo>
                  <a:lnTo>
                    <a:pt x="520" y="373"/>
                  </a:lnTo>
                  <a:lnTo>
                    <a:pt x="521" y="373"/>
                  </a:lnTo>
                  <a:lnTo>
                    <a:pt x="521" y="372"/>
                  </a:lnTo>
                  <a:lnTo>
                    <a:pt x="521" y="370"/>
                  </a:lnTo>
                  <a:lnTo>
                    <a:pt x="521" y="369"/>
                  </a:lnTo>
                  <a:lnTo>
                    <a:pt x="521" y="368"/>
                  </a:lnTo>
                  <a:lnTo>
                    <a:pt x="521" y="366"/>
                  </a:lnTo>
                  <a:lnTo>
                    <a:pt x="520" y="365"/>
                  </a:lnTo>
                  <a:lnTo>
                    <a:pt x="520" y="364"/>
                  </a:lnTo>
                  <a:lnTo>
                    <a:pt x="520" y="362"/>
                  </a:lnTo>
                  <a:lnTo>
                    <a:pt x="521" y="362"/>
                  </a:lnTo>
                  <a:lnTo>
                    <a:pt x="521" y="361"/>
                  </a:lnTo>
                  <a:lnTo>
                    <a:pt x="521" y="360"/>
                  </a:lnTo>
                  <a:lnTo>
                    <a:pt x="523" y="359"/>
                  </a:lnTo>
                  <a:lnTo>
                    <a:pt x="524" y="357"/>
                  </a:lnTo>
                  <a:lnTo>
                    <a:pt x="524" y="356"/>
                  </a:lnTo>
                  <a:lnTo>
                    <a:pt x="525" y="356"/>
                  </a:lnTo>
                  <a:lnTo>
                    <a:pt x="525" y="355"/>
                  </a:lnTo>
                  <a:lnTo>
                    <a:pt x="527" y="353"/>
                  </a:lnTo>
                  <a:lnTo>
                    <a:pt x="527" y="352"/>
                  </a:lnTo>
                  <a:lnTo>
                    <a:pt x="527" y="351"/>
                  </a:lnTo>
                  <a:lnTo>
                    <a:pt x="527" y="349"/>
                  </a:lnTo>
                  <a:lnTo>
                    <a:pt x="527" y="348"/>
                  </a:lnTo>
                  <a:lnTo>
                    <a:pt x="528" y="348"/>
                  </a:lnTo>
                  <a:lnTo>
                    <a:pt x="528" y="347"/>
                  </a:lnTo>
                  <a:lnTo>
                    <a:pt x="528" y="345"/>
                  </a:lnTo>
                  <a:lnTo>
                    <a:pt x="528" y="344"/>
                  </a:lnTo>
                  <a:lnTo>
                    <a:pt x="529" y="344"/>
                  </a:lnTo>
                  <a:lnTo>
                    <a:pt x="529" y="343"/>
                  </a:lnTo>
                  <a:lnTo>
                    <a:pt x="529" y="342"/>
                  </a:lnTo>
                  <a:lnTo>
                    <a:pt x="530" y="342"/>
                  </a:lnTo>
                  <a:lnTo>
                    <a:pt x="530" y="340"/>
                  </a:lnTo>
                  <a:lnTo>
                    <a:pt x="530" y="339"/>
                  </a:lnTo>
                  <a:lnTo>
                    <a:pt x="529" y="339"/>
                  </a:lnTo>
                  <a:lnTo>
                    <a:pt x="529" y="338"/>
                  </a:lnTo>
                  <a:lnTo>
                    <a:pt x="529" y="336"/>
                  </a:lnTo>
                  <a:lnTo>
                    <a:pt x="529" y="335"/>
                  </a:lnTo>
                  <a:lnTo>
                    <a:pt x="529" y="334"/>
                  </a:lnTo>
                  <a:lnTo>
                    <a:pt x="529" y="332"/>
                  </a:lnTo>
                  <a:lnTo>
                    <a:pt x="529" y="331"/>
                  </a:lnTo>
                  <a:lnTo>
                    <a:pt x="528" y="331"/>
                  </a:lnTo>
                  <a:lnTo>
                    <a:pt x="527" y="330"/>
                  </a:lnTo>
                  <a:lnTo>
                    <a:pt x="525" y="330"/>
                  </a:lnTo>
                  <a:lnTo>
                    <a:pt x="524" y="330"/>
                  </a:lnTo>
                  <a:lnTo>
                    <a:pt x="523" y="330"/>
                  </a:lnTo>
                  <a:lnTo>
                    <a:pt x="523" y="328"/>
                  </a:lnTo>
                  <a:lnTo>
                    <a:pt x="523" y="327"/>
                  </a:lnTo>
                  <a:lnTo>
                    <a:pt x="523" y="326"/>
                  </a:lnTo>
                  <a:lnTo>
                    <a:pt x="523" y="325"/>
                  </a:lnTo>
                  <a:lnTo>
                    <a:pt x="523" y="323"/>
                  </a:lnTo>
                  <a:lnTo>
                    <a:pt x="523" y="322"/>
                  </a:lnTo>
                  <a:lnTo>
                    <a:pt x="523" y="321"/>
                  </a:lnTo>
                  <a:lnTo>
                    <a:pt x="523" y="319"/>
                  </a:lnTo>
                  <a:lnTo>
                    <a:pt x="523" y="318"/>
                  </a:lnTo>
                  <a:lnTo>
                    <a:pt x="523" y="317"/>
                  </a:lnTo>
                  <a:lnTo>
                    <a:pt x="523" y="315"/>
                  </a:lnTo>
                  <a:lnTo>
                    <a:pt x="523" y="314"/>
                  </a:lnTo>
                  <a:lnTo>
                    <a:pt x="523" y="313"/>
                  </a:lnTo>
                  <a:lnTo>
                    <a:pt x="523" y="311"/>
                  </a:lnTo>
                  <a:lnTo>
                    <a:pt x="524" y="310"/>
                  </a:lnTo>
                  <a:lnTo>
                    <a:pt x="524" y="309"/>
                  </a:lnTo>
                  <a:lnTo>
                    <a:pt x="524" y="307"/>
                  </a:lnTo>
                  <a:lnTo>
                    <a:pt x="524" y="306"/>
                  </a:lnTo>
                  <a:lnTo>
                    <a:pt x="525" y="305"/>
                  </a:lnTo>
                  <a:lnTo>
                    <a:pt x="525" y="306"/>
                  </a:lnTo>
                  <a:lnTo>
                    <a:pt x="527" y="306"/>
                  </a:lnTo>
                  <a:lnTo>
                    <a:pt x="528" y="306"/>
                  </a:lnTo>
                  <a:lnTo>
                    <a:pt x="529" y="306"/>
                  </a:lnTo>
                  <a:lnTo>
                    <a:pt x="529" y="305"/>
                  </a:lnTo>
                  <a:lnTo>
                    <a:pt x="530" y="305"/>
                  </a:lnTo>
                  <a:lnTo>
                    <a:pt x="532" y="306"/>
                  </a:lnTo>
                  <a:lnTo>
                    <a:pt x="533" y="306"/>
                  </a:lnTo>
                  <a:lnTo>
                    <a:pt x="534" y="305"/>
                  </a:lnTo>
                  <a:lnTo>
                    <a:pt x="536" y="305"/>
                  </a:lnTo>
                  <a:lnTo>
                    <a:pt x="537" y="305"/>
                  </a:lnTo>
                  <a:lnTo>
                    <a:pt x="538" y="305"/>
                  </a:lnTo>
                  <a:lnTo>
                    <a:pt x="540" y="305"/>
                  </a:lnTo>
                  <a:lnTo>
                    <a:pt x="541" y="305"/>
                  </a:lnTo>
                  <a:lnTo>
                    <a:pt x="542" y="305"/>
                  </a:lnTo>
                  <a:lnTo>
                    <a:pt x="544" y="305"/>
                  </a:lnTo>
                  <a:lnTo>
                    <a:pt x="545" y="305"/>
                  </a:lnTo>
                  <a:lnTo>
                    <a:pt x="546" y="305"/>
                  </a:lnTo>
                  <a:lnTo>
                    <a:pt x="547" y="305"/>
                  </a:lnTo>
                  <a:lnTo>
                    <a:pt x="549" y="305"/>
                  </a:lnTo>
                  <a:lnTo>
                    <a:pt x="550" y="305"/>
                  </a:lnTo>
                  <a:lnTo>
                    <a:pt x="551" y="305"/>
                  </a:lnTo>
                  <a:lnTo>
                    <a:pt x="551" y="306"/>
                  </a:lnTo>
                  <a:lnTo>
                    <a:pt x="553" y="307"/>
                  </a:lnTo>
                  <a:lnTo>
                    <a:pt x="553" y="309"/>
                  </a:lnTo>
                  <a:lnTo>
                    <a:pt x="553" y="310"/>
                  </a:lnTo>
                  <a:lnTo>
                    <a:pt x="553" y="311"/>
                  </a:lnTo>
                  <a:lnTo>
                    <a:pt x="553" y="313"/>
                  </a:lnTo>
                  <a:lnTo>
                    <a:pt x="553" y="314"/>
                  </a:lnTo>
                  <a:lnTo>
                    <a:pt x="553" y="315"/>
                  </a:lnTo>
                  <a:lnTo>
                    <a:pt x="554" y="317"/>
                  </a:lnTo>
                  <a:lnTo>
                    <a:pt x="555" y="317"/>
                  </a:lnTo>
                  <a:lnTo>
                    <a:pt x="557" y="317"/>
                  </a:lnTo>
                  <a:lnTo>
                    <a:pt x="557" y="318"/>
                  </a:lnTo>
                  <a:lnTo>
                    <a:pt x="558" y="318"/>
                  </a:lnTo>
                  <a:lnTo>
                    <a:pt x="559" y="318"/>
                  </a:lnTo>
                  <a:lnTo>
                    <a:pt x="559" y="319"/>
                  </a:lnTo>
                  <a:lnTo>
                    <a:pt x="561" y="319"/>
                  </a:lnTo>
                  <a:lnTo>
                    <a:pt x="561" y="321"/>
                  </a:lnTo>
                  <a:lnTo>
                    <a:pt x="562" y="321"/>
                  </a:lnTo>
                  <a:lnTo>
                    <a:pt x="562" y="322"/>
                  </a:lnTo>
                  <a:lnTo>
                    <a:pt x="563" y="322"/>
                  </a:lnTo>
                  <a:lnTo>
                    <a:pt x="565" y="322"/>
                  </a:lnTo>
                  <a:lnTo>
                    <a:pt x="566" y="322"/>
                  </a:lnTo>
                  <a:lnTo>
                    <a:pt x="566" y="323"/>
                  </a:lnTo>
                  <a:lnTo>
                    <a:pt x="567" y="323"/>
                  </a:lnTo>
                  <a:lnTo>
                    <a:pt x="567" y="322"/>
                  </a:lnTo>
                  <a:lnTo>
                    <a:pt x="568" y="322"/>
                  </a:lnTo>
                  <a:lnTo>
                    <a:pt x="570" y="322"/>
                  </a:lnTo>
                  <a:lnTo>
                    <a:pt x="570" y="321"/>
                  </a:lnTo>
                  <a:lnTo>
                    <a:pt x="571" y="321"/>
                  </a:lnTo>
                  <a:lnTo>
                    <a:pt x="571" y="319"/>
                  </a:lnTo>
                  <a:lnTo>
                    <a:pt x="571" y="318"/>
                  </a:lnTo>
                  <a:lnTo>
                    <a:pt x="571" y="317"/>
                  </a:lnTo>
                  <a:lnTo>
                    <a:pt x="572" y="317"/>
                  </a:lnTo>
                  <a:lnTo>
                    <a:pt x="572" y="315"/>
                  </a:lnTo>
                  <a:lnTo>
                    <a:pt x="571" y="315"/>
                  </a:lnTo>
                  <a:lnTo>
                    <a:pt x="571" y="314"/>
                  </a:lnTo>
                  <a:lnTo>
                    <a:pt x="570" y="314"/>
                  </a:lnTo>
                  <a:lnTo>
                    <a:pt x="568" y="314"/>
                  </a:lnTo>
                  <a:lnTo>
                    <a:pt x="568" y="313"/>
                  </a:lnTo>
                  <a:lnTo>
                    <a:pt x="567" y="313"/>
                  </a:lnTo>
                  <a:lnTo>
                    <a:pt x="567" y="311"/>
                  </a:lnTo>
                  <a:lnTo>
                    <a:pt x="567" y="310"/>
                  </a:lnTo>
                  <a:lnTo>
                    <a:pt x="566" y="310"/>
                  </a:lnTo>
                  <a:lnTo>
                    <a:pt x="566" y="309"/>
                  </a:lnTo>
                  <a:lnTo>
                    <a:pt x="567" y="309"/>
                  </a:lnTo>
                  <a:lnTo>
                    <a:pt x="567" y="307"/>
                  </a:lnTo>
                  <a:lnTo>
                    <a:pt x="567" y="306"/>
                  </a:lnTo>
                  <a:lnTo>
                    <a:pt x="568" y="306"/>
                  </a:lnTo>
                  <a:lnTo>
                    <a:pt x="567" y="306"/>
                  </a:lnTo>
                  <a:lnTo>
                    <a:pt x="567" y="305"/>
                  </a:lnTo>
                  <a:lnTo>
                    <a:pt x="567" y="306"/>
                  </a:lnTo>
                  <a:lnTo>
                    <a:pt x="568" y="306"/>
                  </a:lnTo>
                  <a:lnTo>
                    <a:pt x="570" y="306"/>
                  </a:lnTo>
                  <a:lnTo>
                    <a:pt x="571" y="306"/>
                  </a:lnTo>
                  <a:lnTo>
                    <a:pt x="571" y="307"/>
                  </a:lnTo>
                  <a:lnTo>
                    <a:pt x="572" y="307"/>
                  </a:lnTo>
                  <a:lnTo>
                    <a:pt x="574" y="307"/>
                  </a:lnTo>
                  <a:lnTo>
                    <a:pt x="575" y="307"/>
                  </a:lnTo>
                  <a:lnTo>
                    <a:pt x="576" y="307"/>
                  </a:lnTo>
                  <a:lnTo>
                    <a:pt x="576" y="306"/>
                  </a:lnTo>
                  <a:lnTo>
                    <a:pt x="578" y="306"/>
                  </a:lnTo>
                  <a:lnTo>
                    <a:pt x="579" y="306"/>
                  </a:lnTo>
                  <a:lnTo>
                    <a:pt x="580" y="306"/>
                  </a:lnTo>
                  <a:lnTo>
                    <a:pt x="582" y="306"/>
                  </a:lnTo>
                  <a:lnTo>
                    <a:pt x="583" y="306"/>
                  </a:lnTo>
                  <a:lnTo>
                    <a:pt x="583" y="305"/>
                  </a:lnTo>
                  <a:lnTo>
                    <a:pt x="583" y="306"/>
                  </a:lnTo>
                  <a:lnTo>
                    <a:pt x="584" y="306"/>
                  </a:lnTo>
                  <a:lnTo>
                    <a:pt x="585" y="306"/>
                  </a:lnTo>
                  <a:lnTo>
                    <a:pt x="585" y="307"/>
                  </a:lnTo>
                  <a:lnTo>
                    <a:pt x="587" y="307"/>
                  </a:lnTo>
                  <a:lnTo>
                    <a:pt x="587" y="309"/>
                  </a:lnTo>
                  <a:lnTo>
                    <a:pt x="588" y="309"/>
                  </a:lnTo>
                  <a:lnTo>
                    <a:pt x="588" y="310"/>
                  </a:lnTo>
                  <a:lnTo>
                    <a:pt x="589" y="310"/>
                  </a:lnTo>
                  <a:lnTo>
                    <a:pt x="589" y="311"/>
                  </a:lnTo>
                  <a:lnTo>
                    <a:pt x="591" y="311"/>
                  </a:lnTo>
                  <a:lnTo>
                    <a:pt x="591" y="313"/>
                  </a:lnTo>
                  <a:lnTo>
                    <a:pt x="591" y="314"/>
                  </a:lnTo>
                  <a:lnTo>
                    <a:pt x="592" y="314"/>
                  </a:lnTo>
                  <a:lnTo>
                    <a:pt x="592" y="315"/>
                  </a:lnTo>
                  <a:lnTo>
                    <a:pt x="593" y="315"/>
                  </a:lnTo>
                  <a:lnTo>
                    <a:pt x="595" y="315"/>
                  </a:lnTo>
                  <a:lnTo>
                    <a:pt x="595" y="317"/>
                  </a:lnTo>
                  <a:lnTo>
                    <a:pt x="596" y="317"/>
                  </a:lnTo>
                  <a:lnTo>
                    <a:pt x="596" y="318"/>
                  </a:lnTo>
                  <a:lnTo>
                    <a:pt x="597" y="318"/>
                  </a:lnTo>
                  <a:lnTo>
                    <a:pt x="597" y="319"/>
                  </a:lnTo>
                  <a:lnTo>
                    <a:pt x="596" y="319"/>
                  </a:lnTo>
                  <a:lnTo>
                    <a:pt x="596" y="321"/>
                  </a:lnTo>
                  <a:lnTo>
                    <a:pt x="597" y="321"/>
                  </a:lnTo>
                  <a:lnTo>
                    <a:pt x="597" y="322"/>
                  </a:lnTo>
                  <a:lnTo>
                    <a:pt x="599" y="322"/>
                  </a:lnTo>
                  <a:lnTo>
                    <a:pt x="599" y="323"/>
                  </a:lnTo>
                  <a:lnTo>
                    <a:pt x="599" y="325"/>
                  </a:lnTo>
                  <a:lnTo>
                    <a:pt x="599" y="326"/>
                  </a:lnTo>
                  <a:lnTo>
                    <a:pt x="600" y="326"/>
                  </a:lnTo>
                  <a:lnTo>
                    <a:pt x="600" y="327"/>
                  </a:lnTo>
                  <a:lnTo>
                    <a:pt x="600"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2"/>
                  </a:lnTo>
                  <a:lnTo>
                    <a:pt x="601" y="342"/>
                  </a:lnTo>
                  <a:lnTo>
                    <a:pt x="601" y="343"/>
                  </a:lnTo>
                  <a:lnTo>
                    <a:pt x="601" y="344"/>
                  </a:lnTo>
                  <a:lnTo>
                    <a:pt x="602" y="344"/>
                  </a:lnTo>
                  <a:lnTo>
                    <a:pt x="602" y="345"/>
                  </a:lnTo>
                  <a:lnTo>
                    <a:pt x="601" y="345"/>
                  </a:lnTo>
                  <a:lnTo>
                    <a:pt x="601" y="347"/>
                  </a:lnTo>
                  <a:lnTo>
                    <a:pt x="601" y="348"/>
                  </a:lnTo>
                  <a:lnTo>
                    <a:pt x="602" y="348"/>
                  </a:lnTo>
                  <a:lnTo>
                    <a:pt x="604" y="348"/>
                  </a:lnTo>
                  <a:lnTo>
                    <a:pt x="605" y="348"/>
                  </a:lnTo>
                  <a:lnTo>
                    <a:pt x="605" y="349"/>
                  </a:lnTo>
                  <a:lnTo>
                    <a:pt x="605" y="351"/>
                  </a:lnTo>
                  <a:lnTo>
                    <a:pt x="605" y="352"/>
                  </a:lnTo>
                  <a:lnTo>
                    <a:pt x="604" y="352"/>
                  </a:lnTo>
                  <a:lnTo>
                    <a:pt x="604" y="353"/>
                  </a:lnTo>
                  <a:lnTo>
                    <a:pt x="604" y="355"/>
                  </a:lnTo>
                  <a:lnTo>
                    <a:pt x="604" y="356"/>
                  </a:lnTo>
                  <a:lnTo>
                    <a:pt x="605" y="356"/>
                  </a:lnTo>
                  <a:lnTo>
                    <a:pt x="605" y="357"/>
                  </a:lnTo>
                  <a:lnTo>
                    <a:pt x="606" y="357"/>
                  </a:lnTo>
                  <a:lnTo>
                    <a:pt x="606" y="359"/>
                  </a:lnTo>
                  <a:lnTo>
                    <a:pt x="606" y="360"/>
                  </a:lnTo>
                  <a:lnTo>
                    <a:pt x="605" y="360"/>
                  </a:lnTo>
                  <a:lnTo>
                    <a:pt x="606" y="360"/>
                  </a:lnTo>
                  <a:lnTo>
                    <a:pt x="606" y="361"/>
                  </a:lnTo>
                  <a:lnTo>
                    <a:pt x="606" y="362"/>
                  </a:lnTo>
                  <a:lnTo>
                    <a:pt x="606" y="364"/>
                  </a:lnTo>
                  <a:lnTo>
                    <a:pt x="608" y="364"/>
                  </a:lnTo>
                  <a:lnTo>
                    <a:pt x="606" y="364"/>
                  </a:lnTo>
                  <a:lnTo>
                    <a:pt x="606" y="365"/>
                  </a:lnTo>
                  <a:lnTo>
                    <a:pt x="606" y="366"/>
                  </a:lnTo>
                  <a:lnTo>
                    <a:pt x="606" y="368"/>
                  </a:lnTo>
                  <a:lnTo>
                    <a:pt x="608" y="368"/>
                  </a:lnTo>
                  <a:lnTo>
                    <a:pt x="608" y="369"/>
                  </a:lnTo>
                  <a:lnTo>
                    <a:pt x="606" y="369"/>
                  </a:lnTo>
                  <a:lnTo>
                    <a:pt x="608" y="369"/>
                  </a:lnTo>
                  <a:lnTo>
                    <a:pt x="608" y="370"/>
                  </a:lnTo>
                  <a:lnTo>
                    <a:pt x="608" y="372"/>
                  </a:lnTo>
                  <a:lnTo>
                    <a:pt x="609" y="372"/>
                  </a:lnTo>
                  <a:lnTo>
                    <a:pt x="609" y="373"/>
                  </a:lnTo>
                  <a:lnTo>
                    <a:pt x="609"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9" y="387"/>
                  </a:lnTo>
                  <a:lnTo>
                    <a:pt x="609" y="389"/>
                  </a:lnTo>
                  <a:lnTo>
                    <a:pt x="609" y="390"/>
                  </a:lnTo>
                  <a:lnTo>
                    <a:pt x="610" y="390"/>
                  </a:lnTo>
                  <a:lnTo>
                    <a:pt x="610" y="391"/>
                  </a:lnTo>
                  <a:lnTo>
                    <a:pt x="610" y="393"/>
                  </a:lnTo>
                  <a:lnTo>
                    <a:pt x="609" y="393"/>
                  </a:lnTo>
                  <a:lnTo>
                    <a:pt x="609" y="394"/>
                  </a:lnTo>
                  <a:lnTo>
                    <a:pt x="608" y="394"/>
                  </a:lnTo>
                  <a:lnTo>
                    <a:pt x="606" y="395"/>
                  </a:lnTo>
                  <a:lnTo>
                    <a:pt x="606" y="397"/>
                  </a:lnTo>
                  <a:lnTo>
                    <a:pt x="606" y="398"/>
                  </a:lnTo>
                  <a:lnTo>
                    <a:pt x="605" y="398"/>
                  </a:lnTo>
                  <a:lnTo>
                    <a:pt x="605" y="399"/>
                  </a:lnTo>
                  <a:lnTo>
                    <a:pt x="605" y="400"/>
                  </a:lnTo>
                  <a:lnTo>
                    <a:pt x="605" y="402"/>
                  </a:lnTo>
                  <a:lnTo>
                    <a:pt x="605" y="403"/>
                  </a:lnTo>
                  <a:lnTo>
                    <a:pt x="604" y="403"/>
                  </a:lnTo>
                  <a:lnTo>
                    <a:pt x="604" y="404"/>
                  </a:lnTo>
                  <a:lnTo>
                    <a:pt x="604" y="406"/>
                  </a:lnTo>
                  <a:lnTo>
                    <a:pt x="604" y="407"/>
                  </a:lnTo>
                  <a:lnTo>
                    <a:pt x="604" y="406"/>
                  </a:lnTo>
                  <a:lnTo>
                    <a:pt x="605" y="406"/>
                  </a:lnTo>
                  <a:lnTo>
                    <a:pt x="605" y="404"/>
                  </a:lnTo>
                  <a:lnTo>
                    <a:pt x="606" y="403"/>
                  </a:lnTo>
                  <a:lnTo>
                    <a:pt x="606" y="402"/>
                  </a:lnTo>
                  <a:lnTo>
                    <a:pt x="608" y="402"/>
                  </a:lnTo>
                  <a:lnTo>
                    <a:pt x="608" y="400"/>
                  </a:lnTo>
                  <a:lnTo>
                    <a:pt x="609" y="400"/>
                  </a:lnTo>
                  <a:lnTo>
                    <a:pt x="609" y="399"/>
                  </a:lnTo>
                  <a:lnTo>
                    <a:pt x="610" y="399"/>
                  </a:lnTo>
                  <a:lnTo>
                    <a:pt x="612" y="398"/>
                  </a:lnTo>
                  <a:lnTo>
                    <a:pt x="613" y="398"/>
                  </a:lnTo>
                  <a:lnTo>
                    <a:pt x="613" y="397"/>
                  </a:lnTo>
                  <a:lnTo>
                    <a:pt x="613" y="395"/>
                  </a:lnTo>
                  <a:lnTo>
                    <a:pt x="613" y="394"/>
                  </a:lnTo>
                  <a:lnTo>
                    <a:pt x="614" y="394"/>
                  </a:lnTo>
                  <a:lnTo>
                    <a:pt x="616" y="394"/>
                  </a:lnTo>
                  <a:lnTo>
                    <a:pt x="616" y="393"/>
                  </a:lnTo>
                  <a:lnTo>
                    <a:pt x="617" y="393"/>
                  </a:lnTo>
                  <a:lnTo>
                    <a:pt x="617" y="391"/>
                  </a:lnTo>
                  <a:lnTo>
                    <a:pt x="617" y="390"/>
                  </a:lnTo>
                  <a:lnTo>
                    <a:pt x="618" y="390"/>
                  </a:lnTo>
                  <a:lnTo>
                    <a:pt x="618" y="389"/>
                  </a:lnTo>
                  <a:lnTo>
                    <a:pt x="620" y="387"/>
                  </a:lnTo>
                  <a:lnTo>
                    <a:pt x="620" y="386"/>
                  </a:lnTo>
                  <a:lnTo>
                    <a:pt x="621" y="386"/>
                  </a:lnTo>
                  <a:lnTo>
                    <a:pt x="622" y="386"/>
                  </a:lnTo>
                  <a:lnTo>
                    <a:pt x="622" y="385"/>
                  </a:lnTo>
                  <a:lnTo>
                    <a:pt x="623" y="385"/>
                  </a:lnTo>
                  <a:lnTo>
                    <a:pt x="625" y="385"/>
                  </a:lnTo>
                  <a:lnTo>
                    <a:pt x="626" y="385"/>
                  </a:lnTo>
                  <a:lnTo>
                    <a:pt x="626" y="383"/>
                  </a:lnTo>
                  <a:lnTo>
                    <a:pt x="627" y="383"/>
                  </a:lnTo>
                  <a:lnTo>
                    <a:pt x="629" y="383"/>
                  </a:lnTo>
                  <a:lnTo>
                    <a:pt x="630" y="383"/>
                  </a:lnTo>
                  <a:lnTo>
                    <a:pt x="630" y="382"/>
                  </a:lnTo>
                  <a:lnTo>
                    <a:pt x="631" y="382"/>
                  </a:lnTo>
                  <a:lnTo>
                    <a:pt x="633" y="382"/>
                  </a:lnTo>
                  <a:lnTo>
                    <a:pt x="633" y="381"/>
                  </a:lnTo>
                  <a:lnTo>
                    <a:pt x="634" y="381"/>
                  </a:lnTo>
                  <a:lnTo>
                    <a:pt x="635" y="381"/>
                  </a:lnTo>
                  <a:lnTo>
                    <a:pt x="635" y="379"/>
                  </a:lnTo>
                  <a:lnTo>
                    <a:pt x="637" y="379"/>
                  </a:lnTo>
                  <a:lnTo>
                    <a:pt x="637" y="381"/>
                  </a:lnTo>
                  <a:lnTo>
                    <a:pt x="635" y="381"/>
                  </a:lnTo>
                  <a:lnTo>
                    <a:pt x="634" y="381"/>
                  </a:lnTo>
                  <a:lnTo>
                    <a:pt x="634" y="382"/>
                  </a:lnTo>
                  <a:lnTo>
                    <a:pt x="634" y="383"/>
                  </a:lnTo>
                  <a:lnTo>
                    <a:pt x="635" y="383"/>
                  </a:lnTo>
                  <a:lnTo>
                    <a:pt x="635" y="385"/>
                  </a:lnTo>
                  <a:lnTo>
                    <a:pt x="637" y="385"/>
                  </a:lnTo>
                  <a:lnTo>
                    <a:pt x="638" y="385"/>
                  </a:lnTo>
                  <a:lnTo>
                    <a:pt x="638" y="386"/>
                  </a:lnTo>
                  <a:lnTo>
                    <a:pt x="639" y="386"/>
                  </a:lnTo>
                  <a:lnTo>
                    <a:pt x="640" y="387"/>
                  </a:lnTo>
                  <a:lnTo>
                    <a:pt x="642" y="387"/>
                  </a:lnTo>
                  <a:lnTo>
                    <a:pt x="643" y="389"/>
                  </a:lnTo>
                  <a:lnTo>
                    <a:pt x="644" y="389"/>
                  </a:lnTo>
                  <a:lnTo>
                    <a:pt x="644" y="390"/>
                  </a:lnTo>
                  <a:lnTo>
                    <a:pt x="646" y="390"/>
                  </a:lnTo>
                  <a:lnTo>
                    <a:pt x="647" y="391"/>
                  </a:lnTo>
                  <a:lnTo>
                    <a:pt x="647" y="393"/>
                  </a:lnTo>
                  <a:lnTo>
                    <a:pt x="650" y="393"/>
                  </a:lnTo>
                  <a:lnTo>
                    <a:pt x="651" y="393"/>
                  </a:lnTo>
                  <a:lnTo>
                    <a:pt x="652" y="394"/>
                  </a:lnTo>
                  <a:lnTo>
                    <a:pt x="654" y="394"/>
                  </a:lnTo>
                  <a:lnTo>
                    <a:pt x="655" y="394"/>
                  </a:lnTo>
                  <a:lnTo>
                    <a:pt x="656" y="395"/>
                  </a:lnTo>
                  <a:lnTo>
                    <a:pt x="658" y="395"/>
                  </a:lnTo>
                  <a:lnTo>
                    <a:pt x="659" y="397"/>
                  </a:lnTo>
                  <a:lnTo>
                    <a:pt x="659" y="398"/>
                  </a:lnTo>
                  <a:lnTo>
                    <a:pt x="660" y="398"/>
                  </a:lnTo>
                  <a:lnTo>
                    <a:pt x="660" y="399"/>
                  </a:lnTo>
                  <a:lnTo>
                    <a:pt x="660" y="400"/>
                  </a:lnTo>
                  <a:lnTo>
                    <a:pt x="660" y="402"/>
                  </a:lnTo>
                  <a:lnTo>
                    <a:pt x="660" y="403"/>
                  </a:lnTo>
                  <a:lnTo>
                    <a:pt x="660" y="404"/>
                  </a:lnTo>
                  <a:lnTo>
                    <a:pt x="659" y="407"/>
                  </a:lnTo>
                  <a:lnTo>
                    <a:pt x="659" y="408"/>
                  </a:lnTo>
                  <a:lnTo>
                    <a:pt x="659" y="410"/>
                  </a:lnTo>
                  <a:lnTo>
                    <a:pt x="659" y="411"/>
                  </a:lnTo>
                  <a:lnTo>
                    <a:pt x="659" y="412"/>
                  </a:lnTo>
                  <a:lnTo>
                    <a:pt x="660" y="415"/>
                  </a:lnTo>
                  <a:lnTo>
                    <a:pt x="660" y="416"/>
                  </a:lnTo>
                  <a:lnTo>
                    <a:pt x="660" y="419"/>
                  </a:lnTo>
                  <a:lnTo>
                    <a:pt x="661" y="420"/>
                  </a:lnTo>
                  <a:lnTo>
                    <a:pt x="663" y="420"/>
                  </a:lnTo>
                  <a:lnTo>
                    <a:pt x="667" y="417"/>
                  </a:lnTo>
                  <a:lnTo>
                    <a:pt x="671" y="415"/>
                  </a:lnTo>
                  <a:lnTo>
                    <a:pt x="673" y="415"/>
                  </a:lnTo>
                  <a:lnTo>
                    <a:pt x="676" y="415"/>
                  </a:lnTo>
                  <a:lnTo>
                    <a:pt x="678" y="416"/>
                  </a:lnTo>
                  <a:lnTo>
                    <a:pt x="680" y="417"/>
                  </a:lnTo>
                  <a:lnTo>
                    <a:pt x="681" y="419"/>
                  </a:lnTo>
                  <a:lnTo>
                    <a:pt x="684" y="420"/>
                  </a:lnTo>
                  <a:lnTo>
                    <a:pt x="686" y="421"/>
                  </a:lnTo>
                  <a:lnTo>
                    <a:pt x="689" y="423"/>
                  </a:lnTo>
                  <a:lnTo>
                    <a:pt x="692" y="424"/>
                  </a:lnTo>
                  <a:lnTo>
                    <a:pt x="693" y="424"/>
                  </a:lnTo>
                  <a:lnTo>
                    <a:pt x="694" y="424"/>
                  </a:lnTo>
                  <a:lnTo>
                    <a:pt x="693" y="425"/>
                  </a:lnTo>
                  <a:lnTo>
                    <a:pt x="693" y="427"/>
                  </a:lnTo>
                  <a:lnTo>
                    <a:pt x="692" y="427"/>
                  </a:lnTo>
                  <a:lnTo>
                    <a:pt x="692" y="428"/>
                  </a:lnTo>
                  <a:lnTo>
                    <a:pt x="692" y="429"/>
                  </a:lnTo>
                  <a:lnTo>
                    <a:pt x="690" y="431"/>
                  </a:lnTo>
                  <a:lnTo>
                    <a:pt x="692" y="431"/>
                  </a:lnTo>
                  <a:lnTo>
                    <a:pt x="692" y="432"/>
                  </a:lnTo>
                  <a:lnTo>
                    <a:pt x="690" y="432"/>
                  </a:lnTo>
                  <a:lnTo>
                    <a:pt x="690" y="433"/>
                  </a:lnTo>
                  <a:lnTo>
                    <a:pt x="690" y="434"/>
                  </a:lnTo>
                  <a:lnTo>
                    <a:pt x="689" y="434"/>
                  </a:lnTo>
                  <a:lnTo>
                    <a:pt x="689" y="436"/>
                  </a:lnTo>
                  <a:lnTo>
                    <a:pt x="689" y="437"/>
                  </a:lnTo>
                  <a:lnTo>
                    <a:pt x="688" y="437"/>
                  </a:lnTo>
                  <a:lnTo>
                    <a:pt x="688" y="438"/>
                  </a:lnTo>
                  <a:lnTo>
                    <a:pt x="688" y="440"/>
                  </a:lnTo>
                  <a:lnTo>
                    <a:pt x="686" y="441"/>
                  </a:lnTo>
                  <a:lnTo>
                    <a:pt x="685" y="442"/>
                  </a:lnTo>
                  <a:lnTo>
                    <a:pt x="685" y="444"/>
                  </a:lnTo>
                  <a:lnTo>
                    <a:pt x="685" y="445"/>
                  </a:lnTo>
                  <a:lnTo>
                    <a:pt x="682" y="446"/>
                  </a:lnTo>
                  <a:lnTo>
                    <a:pt x="681" y="446"/>
                  </a:lnTo>
                  <a:lnTo>
                    <a:pt x="681" y="448"/>
                  </a:lnTo>
                  <a:lnTo>
                    <a:pt x="680" y="448"/>
                  </a:lnTo>
                  <a:lnTo>
                    <a:pt x="680" y="449"/>
                  </a:lnTo>
                  <a:lnTo>
                    <a:pt x="678" y="449"/>
                  </a:lnTo>
                  <a:lnTo>
                    <a:pt x="677" y="450"/>
                  </a:lnTo>
                  <a:lnTo>
                    <a:pt x="676" y="450"/>
                  </a:lnTo>
                  <a:lnTo>
                    <a:pt x="675" y="450"/>
                  </a:lnTo>
                  <a:lnTo>
                    <a:pt x="673" y="450"/>
                  </a:lnTo>
                  <a:lnTo>
                    <a:pt x="672" y="450"/>
                  </a:lnTo>
                  <a:lnTo>
                    <a:pt x="672" y="449"/>
                  </a:lnTo>
                  <a:lnTo>
                    <a:pt x="671" y="449"/>
                  </a:lnTo>
                  <a:lnTo>
                    <a:pt x="669" y="449"/>
                  </a:lnTo>
                  <a:lnTo>
                    <a:pt x="668" y="449"/>
                  </a:lnTo>
                  <a:lnTo>
                    <a:pt x="667" y="449"/>
                  </a:lnTo>
                  <a:lnTo>
                    <a:pt x="667" y="448"/>
                  </a:lnTo>
                  <a:lnTo>
                    <a:pt x="665" y="448"/>
                  </a:lnTo>
                  <a:lnTo>
                    <a:pt x="664" y="448"/>
                  </a:lnTo>
                  <a:lnTo>
                    <a:pt x="663" y="448"/>
                  </a:lnTo>
                  <a:lnTo>
                    <a:pt x="663" y="446"/>
                  </a:lnTo>
                  <a:lnTo>
                    <a:pt x="661" y="446"/>
                  </a:lnTo>
                  <a:lnTo>
                    <a:pt x="661" y="445"/>
                  </a:lnTo>
                  <a:lnTo>
                    <a:pt x="660" y="444"/>
                  </a:lnTo>
                  <a:lnTo>
                    <a:pt x="661" y="444"/>
                  </a:lnTo>
                  <a:lnTo>
                    <a:pt x="660" y="444"/>
                  </a:lnTo>
                  <a:lnTo>
                    <a:pt x="660" y="442"/>
                  </a:lnTo>
                  <a:lnTo>
                    <a:pt x="660" y="444"/>
                  </a:lnTo>
                  <a:lnTo>
                    <a:pt x="656" y="446"/>
                  </a:lnTo>
                  <a:lnTo>
                    <a:pt x="655" y="448"/>
                  </a:lnTo>
                  <a:lnTo>
                    <a:pt x="654" y="449"/>
                  </a:lnTo>
                  <a:lnTo>
                    <a:pt x="652" y="451"/>
                  </a:lnTo>
                  <a:lnTo>
                    <a:pt x="651" y="454"/>
                  </a:lnTo>
                  <a:lnTo>
                    <a:pt x="648" y="455"/>
                  </a:lnTo>
                  <a:lnTo>
                    <a:pt x="648" y="457"/>
                  </a:lnTo>
                  <a:lnTo>
                    <a:pt x="647" y="457"/>
                  </a:lnTo>
                  <a:lnTo>
                    <a:pt x="646" y="458"/>
                  </a:lnTo>
                  <a:lnTo>
                    <a:pt x="644" y="459"/>
                  </a:lnTo>
                  <a:lnTo>
                    <a:pt x="643" y="461"/>
                  </a:lnTo>
                  <a:lnTo>
                    <a:pt x="639" y="463"/>
                  </a:lnTo>
                  <a:lnTo>
                    <a:pt x="637" y="466"/>
                  </a:lnTo>
                  <a:lnTo>
                    <a:pt x="630" y="472"/>
                  </a:lnTo>
                  <a:lnTo>
                    <a:pt x="630" y="474"/>
                  </a:lnTo>
                  <a:lnTo>
                    <a:pt x="629" y="474"/>
                  </a:lnTo>
                  <a:lnTo>
                    <a:pt x="629" y="475"/>
                  </a:lnTo>
                  <a:lnTo>
                    <a:pt x="625" y="475"/>
                  </a:lnTo>
                  <a:lnTo>
                    <a:pt x="623" y="476"/>
                  </a:lnTo>
                  <a:lnTo>
                    <a:pt x="622" y="478"/>
                  </a:lnTo>
                  <a:lnTo>
                    <a:pt x="621" y="478"/>
                  </a:lnTo>
                  <a:lnTo>
                    <a:pt x="618" y="478"/>
                  </a:lnTo>
                  <a:lnTo>
                    <a:pt x="617" y="479"/>
                  </a:lnTo>
                  <a:lnTo>
                    <a:pt x="620" y="489"/>
                  </a:lnTo>
                  <a:lnTo>
                    <a:pt x="625" y="505"/>
                  </a:lnTo>
                  <a:lnTo>
                    <a:pt x="626" y="505"/>
                  </a:lnTo>
                  <a:lnTo>
                    <a:pt x="626" y="506"/>
                  </a:lnTo>
                  <a:lnTo>
                    <a:pt x="626" y="508"/>
                  </a:lnTo>
                  <a:lnTo>
                    <a:pt x="627" y="509"/>
                  </a:lnTo>
                  <a:lnTo>
                    <a:pt x="627" y="510"/>
                  </a:lnTo>
                  <a:lnTo>
                    <a:pt x="629" y="512"/>
                  </a:lnTo>
                  <a:lnTo>
                    <a:pt x="629" y="514"/>
                  </a:lnTo>
                  <a:lnTo>
                    <a:pt x="629" y="516"/>
                  </a:lnTo>
                  <a:lnTo>
                    <a:pt x="630" y="517"/>
                  </a:lnTo>
                  <a:lnTo>
                    <a:pt x="631" y="520"/>
                  </a:lnTo>
                  <a:lnTo>
                    <a:pt x="631" y="521"/>
                  </a:lnTo>
                  <a:lnTo>
                    <a:pt x="631" y="522"/>
                  </a:lnTo>
                  <a:lnTo>
                    <a:pt x="631" y="523"/>
                  </a:lnTo>
                  <a:lnTo>
                    <a:pt x="631" y="525"/>
                  </a:lnTo>
                  <a:lnTo>
                    <a:pt x="633" y="525"/>
                  </a:lnTo>
                  <a:lnTo>
                    <a:pt x="634" y="525"/>
                  </a:lnTo>
                  <a:lnTo>
                    <a:pt x="634" y="523"/>
                  </a:lnTo>
                  <a:lnTo>
                    <a:pt x="635" y="523"/>
                  </a:lnTo>
                  <a:lnTo>
                    <a:pt x="635" y="522"/>
                  </a:lnTo>
                  <a:lnTo>
                    <a:pt x="637" y="522"/>
                  </a:lnTo>
                  <a:lnTo>
                    <a:pt x="638" y="522"/>
                  </a:lnTo>
                  <a:lnTo>
                    <a:pt x="638" y="523"/>
                  </a:lnTo>
                  <a:lnTo>
                    <a:pt x="639" y="523"/>
                  </a:lnTo>
                  <a:lnTo>
                    <a:pt x="640" y="523"/>
                  </a:lnTo>
                  <a:lnTo>
                    <a:pt x="640" y="525"/>
                  </a:lnTo>
                  <a:lnTo>
                    <a:pt x="642" y="525"/>
                  </a:lnTo>
                  <a:lnTo>
                    <a:pt x="642" y="526"/>
                  </a:lnTo>
                  <a:lnTo>
                    <a:pt x="643" y="526"/>
                  </a:lnTo>
                  <a:lnTo>
                    <a:pt x="643" y="527"/>
                  </a:lnTo>
                  <a:lnTo>
                    <a:pt x="643" y="529"/>
                  </a:lnTo>
                  <a:lnTo>
                    <a:pt x="644" y="529"/>
                  </a:lnTo>
                  <a:lnTo>
                    <a:pt x="644" y="530"/>
                  </a:lnTo>
                  <a:lnTo>
                    <a:pt x="646" y="530"/>
                  </a:lnTo>
                  <a:lnTo>
                    <a:pt x="646" y="531"/>
                  </a:lnTo>
                  <a:lnTo>
                    <a:pt x="647" y="533"/>
                  </a:lnTo>
                  <a:lnTo>
                    <a:pt x="647" y="534"/>
                  </a:lnTo>
                  <a:lnTo>
                    <a:pt x="648" y="534"/>
                  </a:lnTo>
                  <a:lnTo>
                    <a:pt x="650" y="534"/>
                  </a:lnTo>
                  <a:lnTo>
                    <a:pt x="650" y="535"/>
                  </a:lnTo>
                  <a:lnTo>
                    <a:pt x="651" y="535"/>
                  </a:lnTo>
                  <a:lnTo>
                    <a:pt x="651" y="537"/>
                  </a:lnTo>
                  <a:lnTo>
                    <a:pt x="652" y="537"/>
                  </a:lnTo>
                  <a:lnTo>
                    <a:pt x="652" y="535"/>
                  </a:lnTo>
                  <a:lnTo>
                    <a:pt x="654" y="535"/>
                  </a:lnTo>
                  <a:lnTo>
                    <a:pt x="654" y="537"/>
                  </a:lnTo>
                  <a:lnTo>
                    <a:pt x="655" y="537"/>
                  </a:lnTo>
                  <a:lnTo>
                    <a:pt x="655" y="538"/>
                  </a:lnTo>
                  <a:lnTo>
                    <a:pt x="655" y="539"/>
                  </a:lnTo>
                  <a:lnTo>
                    <a:pt x="655" y="540"/>
                  </a:lnTo>
                  <a:lnTo>
                    <a:pt x="655" y="542"/>
                  </a:lnTo>
                  <a:lnTo>
                    <a:pt x="656" y="542"/>
                  </a:lnTo>
                  <a:lnTo>
                    <a:pt x="658" y="542"/>
                  </a:lnTo>
                  <a:lnTo>
                    <a:pt x="660" y="542"/>
                  </a:lnTo>
                  <a:lnTo>
                    <a:pt x="661" y="542"/>
                  </a:lnTo>
                  <a:lnTo>
                    <a:pt x="661" y="540"/>
                  </a:lnTo>
                  <a:lnTo>
                    <a:pt x="667" y="542"/>
                  </a:lnTo>
                  <a:lnTo>
                    <a:pt x="671" y="543"/>
                  </a:lnTo>
                  <a:lnTo>
                    <a:pt x="675" y="544"/>
                  </a:lnTo>
                  <a:lnTo>
                    <a:pt x="677" y="546"/>
                  </a:lnTo>
                  <a:lnTo>
                    <a:pt x="680" y="546"/>
                  </a:lnTo>
                  <a:lnTo>
                    <a:pt x="681" y="547"/>
                  </a:lnTo>
                  <a:lnTo>
                    <a:pt x="684" y="547"/>
                  </a:lnTo>
                  <a:lnTo>
                    <a:pt x="686" y="548"/>
                  </a:lnTo>
                  <a:lnTo>
                    <a:pt x="692" y="550"/>
                  </a:lnTo>
                  <a:lnTo>
                    <a:pt x="693" y="550"/>
                  </a:lnTo>
                  <a:lnTo>
                    <a:pt x="694" y="551"/>
                  </a:lnTo>
                  <a:lnTo>
                    <a:pt x="695" y="551"/>
                  </a:lnTo>
                  <a:lnTo>
                    <a:pt x="698" y="552"/>
                  </a:lnTo>
                  <a:lnTo>
                    <a:pt x="702" y="556"/>
                  </a:lnTo>
                  <a:lnTo>
                    <a:pt x="705" y="559"/>
                  </a:lnTo>
                  <a:lnTo>
                    <a:pt x="705" y="560"/>
                  </a:lnTo>
                  <a:lnTo>
                    <a:pt x="709" y="565"/>
                  </a:lnTo>
                  <a:lnTo>
                    <a:pt x="710" y="567"/>
                  </a:lnTo>
                  <a:lnTo>
                    <a:pt x="713" y="568"/>
                  </a:lnTo>
                  <a:lnTo>
                    <a:pt x="714" y="568"/>
                  </a:lnTo>
                  <a:lnTo>
                    <a:pt x="716" y="568"/>
                  </a:lnTo>
                  <a:lnTo>
                    <a:pt x="718" y="569"/>
                  </a:lnTo>
                  <a:lnTo>
                    <a:pt x="722" y="571"/>
                  </a:lnTo>
                  <a:lnTo>
                    <a:pt x="723" y="571"/>
                  </a:lnTo>
                  <a:lnTo>
                    <a:pt x="724" y="572"/>
                  </a:lnTo>
                  <a:lnTo>
                    <a:pt x="726" y="573"/>
                  </a:lnTo>
                  <a:lnTo>
                    <a:pt x="727" y="573"/>
                  </a:lnTo>
                  <a:lnTo>
                    <a:pt x="728" y="573"/>
                  </a:lnTo>
                  <a:lnTo>
                    <a:pt x="728" y="575"/>
                  </a:lnTo>
                  <a:lnTo>
                    <a:pt x="730" y="575"/>
                  </a:lnTo>
                  <a:lnTo>
                    <a:pt x="731" y="575"/>
                  </a:lnTo>
                  <a:lnTo>
                    <a:pt x="732" y="575"/>
                  </a:lnTo>
                  <a:lnTo>
                    <a:pt x="732" y="576"/>
                  </a:lnTo>
                  <a:lnTo>
                    <a:pt x="735" y="576"/>
                  </a:lnTo>
                  <a:lnTo>
                    <a:pt x="736" y="576"/>
                  </a:lnTo>
                  <a:lnTo>
                    <a:pt x="736" y="577"/>
                  </a:lnTo>
                  <a:lnTo>
                    <a:pt x="739" y="577"/>
                  </a:lnTo>
                  <a:lnTo>
                    <a:pt x="739" y="578"/>
                  </a:lnTo>
                  <a:lnTo>
                    <a:pt x="740" y="578"/>
                  </a:lnTo>
                  <a:lnTo>
                    <a:pt x="740" y="580"/>
                  </a:lnTo>
                  <a:lnTo>
                    <a:pt x="741" y="581"/>
                  </a:lnTo>
                  <a:lnTo>
                    <a:pt x="743" y="582"/>
                  </a:lnTo>
                  <a:lnTo>
                    <a:pt x="744" y="584"/>
                  </a:lnTo>
                  <a:lnTo>
                    <a:pt x="744" y="585"/>
                  </a:lnTo>
                  <a:lnTo>
                    <a:pt x="744" y="586"/>
                  </a:lnTo>
                  <a:lnTo>
                    <a:pt x="745" y="588"/>
                  </a:lnTo>
                  <a:lnTo>
                    <a:pt x="747" y="589"/>
                  </a:lnTo>
                  <a:lnTo>
                    <a:pt x="747" y="590"/>
                  </a:lnTo>
                  <a:lnTo>
                    <a:pt x="749" y="592"/>
                  </a:lnTo>
                  <a:lnTo>
                    <a:pt x="751" y="593"/>
                  </a:lnTo>
                  <a:lnTo>
                    <a:pt x="752" y="593"/>
                  </a:lnTo>
                  <a:lnTo>
                    <a:pt x="753" y="593"/>
                  </a:lnTo>
                  <a:lnTo>
                    <a:pt x="754" y="594"/>
                  </a:lnTo>
                  <a:lnTo>
                    <a:pt x="756" y="594"/>
                  </a:lnTo>
                  <a:lnTo>
                    <a:pt x="757" y="595"/>
                  </a:lnTo>
                  <a:lnTo>
                    <a:pt x="757" y="597"/>
                  </a:lnTo>
                  <a:lnTo>
                    <a:pt x="758" y="597"/>
                  </a:lnTo>
                  <a:lnTo>
                    <a:pt x="758" y="598"/>
                  </a:lnTo>
                  <a:lnTo>
                    <a:pt x="760" y="598"/>
                  </a:lnTo>
                  <a:lnTo>
                    <a:pt x="760" y="599"/>
                  </a:lnTo>
                  <a:lnTo>
                    <a:pt x="761" y="599"/>
                  </a:lnTo>
                  <a:lnTo>
                    <a:pt x="762" y="601"/>
                  </a:lnTo>
                  <a:lnTo>
                    <a:pt x="764" y="602"/>
                  </a:lnTo>
                  <a:lnTo>
                    <a:pt x="764" y="603"/>
                  </a:lnTo>
                  <a:lnTo>
                    <a:pt x="765" y="603"/>
                  </a:lnTo>
                  <a:lnTo>
                    <a:pt x="765" y="605"/>
                  </a:lnTo>
                  <a:lnTo>
                    <a:pt x="766" y="605"/>
                  </a:lnTo>
                  <a:lnTo>
                    <a:pt x="766" y="606"/>
                  </a:lnTo>
                  <a:lnTo>
                    <a:pt x="768" y="606"/>
                  </a:lnTo>
                  <a:lnTo>
                    <a:pt x="769" y="606"/>
                  </a:lnTo>
                  <a:lnTo>
                    <a:pt x="770" y="606"/>
                  </a:lnTo>
                  <a:lnTo>
                    <a:pt x="771" y="606"/>
                  </a:lnTo>
                  <a:lnTo>
                    <a:pt x="771" y="607"/>
                  </a:lnTo>
                  <a:lnTo>
                    <a:pt x="771" y="609"/>
                  </a:lnTo>
                  <a:lnTo>
                    <a:pt x="771" y="610"/>
                  </a:lnTo>
                  <a:lnTo>
                    <a:pt x="773" y="610"/>
                  </a:lnTo>
                  <a:lnTo>
                    <a:pt x="773" y="611"/>
                  </a:lnTo>
                  <a:lnTo>
                    <a:pt x="773" y="612"/>
                  </a:lnTo>
                  <a:lnTo>
                    <a:pt x="774" y="612"/>
                  </a:lnTo>
                  <a:lnTo>
                    <a:pt x="774" y="614"/>
                  </a:lnTo>
                  <a:lnTo>
                    <a:pt x="774" y="615"/>
                  </a:lnTo>
                  <a:lnTo>
                    <a:pt x="774" y="616"/>
                  </a:lnTo>
                  <a:lnTo>
                    <a:pt x="774" y="618"/>
                  </a:lnTo>
                  <a:lnTo>
                    <a:pt x="774" y="619"/>
                  </a:lnTo>
                  <a:lnTo>
                    <a:pt x="773" y="619"/>
                  </a:lnTo>
                  <a:lnTo>
                    <a:pt x="773" y="620"/>
                  </a:lnTo>
                  <a:lnTo>
                    <a:pt x="774" y="620"/>
                  </a:lnTo>
                  <a:lnTo>
                    <a:pt x="774" y="622"/>
                  </a:lnTo>
                  <a:lnTo>
                    <a:pt x="775" y="622"/>
                  </a:lnTo>
                  <a:lnTo>
                    <a:pt x="775" y="623"/>
                  </a:lnTo>
                  <a:lnTo>
                    <a:pt x="777" y="623"/>
                  </a:lnTo>
                  <a:lnTo>
                    <a:pt x="777" y="624"/>
                  </a:lnTo>
                  <a:lnTo>
                    <a:pt x="777" y="626"/>
                  </a:lnTo>
                  <a:lnTo>
                    <a:pt x="778" y="627"/>
                  </a:lnTo>
                  <a:lnTo>
                    <a:pt x="779" y="627"/>
                  </a:lnTo>
                  <a:lnTo>
                    <a:pt x="779" y="628"/>
                  </a:lnTo>
                  <a:lnTo>
                    <a:pt x="781" y="628"/>
                  </a:lnTo>
                  <a:lnTo>
                    <a:pt x="781" y="630"/>
                  </a:lnTo>
                  <a:lnTo>
                    <a:pt x="782" y="630"/>
                  </a:lnTo>
                  <a:lnTo>
                    <a:pt x="782" y="631"/>
                  </a:lnTo>
                  <a:lnTo>
                    <a:pt x="783" y="631"/>
                  </a:lnTo>
                  <a:lnTo>
                    <a:pt x="785" y="631"/>
                  </a:lnTo>
                  <a:lnTo>
                    <a:pt x="786" y="631"/>
                  </a:lnTo>
                  <a:lnTo>
                    <a:pt x="787" y="631"/>
                  </a:lnTo>
                  <a:lnTo>
                    <a:pt x="787" y="630"/>
                  </a:lnTo>
                  <a:lnTo>
                    <a:pt x="788" y="630"/>
                  </a:lnTo>
                  <a:lnTo>
                    <a:pt x="790" y="630"/>
                  </a:lnTo>
                  <a:lnTo>
                    <a:pt x="791" y="630"/>
                  </a:lnTo>
                  <a:lnTo>
                    <a:pt x="791" y="631"/>
                  </a:lnTo>
                  <a:lnTo>
                    <a:pt x="792" y="631"/>
                  </a:lnTo>
                  <a:lnTo>
                    <a:pt x="792" y="632"/>
                  </a:lnTo>
                  <a:lnTo>
                    <a:pt x="794" y="633"/>
                  </a:lnTo>
                  <a:lnTo>
                    <a:pt x="795" y="635"/>
                  </a:lnTo>
                  <a:lnTo>
                    <a:pt x="795" y="636"/>
                  </a:lnTo>
                  <a:lnTo>
                    <a:pt x="796" y="637"/>
                  </a:lnTo>
                  <a:lnTo>
                    <a:pt x="796" y="639"/>
                  </a:lnTo>
                  <a:lnTo>
                    <a:pt x="798" y="640"/>
                  </a:lnTo>
                  <a:lnTo>
                    <a:pt x="798" y="641"/>
                  </a:lnTo>
                  <a:lnTo>
                    <a:pt x="799" y="641"/>
                  </a:lnTo>
                  <a:lnTo>
                    <a:pt x="799" y="643"/>
                  </a:lnTo>
                  <a:lnTo>
                    <a:pt x="799" y="644"/>
                  </a:lnTo>
                  <a:lnTo>
                    <a:pt x="800" y="644"/>
                  </a:lnTo>
                  <a:lnTo>
                    <a:pt x="800" y="645"/>
                  </a:lnTo>
                  <a:lnTo>
                    <a:pt x="802" y="645"/>
                  </a:lnTo>
                  <a:lnTo>
                    <a:pt x="802" y="647"/>
                  </a:lnTo>
                  <a:lnTo>
                    <a:pt x="803" y="647"/>
                  </a:lnTo>
                  <a:lnTo>
                    <a:pt x="803" y="648"/>
                  </a:lnTo>
                  <a:lnTo>
                    <a:pt x="804" y="648"/>
                  </a:lnTo>
                  <a:lnTo>
                    <a:pt x="804" y="649"/>
                  </a:lnTo>
                  <a:lnTo>
                    <a:pt x="804" y="650"/>
                  </a:lnTo>
                  <a:lnTo>
                    <a:pt x="804" y="652"/>
                  </a:lnTo>
                  <a:lnTo>
                    <a:pt x="804" y="653"/>
                  </a:lnTo>
                  <a:lnTo>
                    <a:pt x="804" y="654"/>
                  </a:lnTo>
                  <a:lnTo>
                    <a:pt x="804" y="656"/>
                  </a:lnTo>
                  <a:lnTo>
                    <a:pt x="804" y="657"/>
                  </a:lnTo>
                  <a:lnTo>
                    <a:pt x="806" y="657"/>
                  </a:lnTo>
                  <a:lnTo>
                    <a:pt x="807" y="657"/>
                  </a:lnTo>
                  <a:lnTo>
                    <a:pt x="807" y="658"/>
                  </a:lnTo>
                  <a:lnTo>
                    <a:pt x="808" y="660"/>
                  </a:lnTo>
                  <a:lnTo>
                    <a:pt x="808" y="661"/>
                  </a:lnTo>
                  <a:lnTo>
                    <a:pt x="809" y="661"/>
                  </a:lnTo>
                  <a:lnTo>
                    <a:pt x="811" y="661"/>
                  </a:lnTo>
                  <a:lnTo>
                    <a:pt x="811" y="662"/>
                  </a:lnTo>
                  <a:lnTo>
                    <a:pt x="812" y="662"/>
                  </a:lnTo>
                  <a:lnTo>
                    <a:pt x="812" y="664"/>
                  </a:lnTo>
                  <a:lnTo>
                    <a:pt x="813" y="664"/>
                  </a:lnTo>
                  <a:lnTo>
                    <a:pt x="815" y="665"/>
                  </a:lnTo>
                  <a:lnTo>
                    <a:pt x="816" y="664"/>
                  </a:lnTo>
                  <a:lnTo>
                    <a:pt x="817" y="664"/>
                  </a:lnTo>
                  <a:lnTo>
                    <a:pt x="819" y="662"/>
                  </a:lnTo>
                  <a:lnTo>
                    <a:pt x="820" y="662"/>
                  </a:lnTo>
                  <a:lnTo>
                    <a:pt x="821" y="662"/>
                  </a:lnTo>
                  <a:lnTo>
                    <a:pt x="823" y="662"/>
                  </a:lnTo>
                  <a:lnTo>
                    <a:pt x="823" y="661"/>
                  </a:lnTo>
                  <a:lnTo>
                    <a:pt x="824" y="661"/>
                  </a:lnTo>
                  <a:lnTo>
                    <a:pt x="824" y="660"/>
                  </a:lnTo>
                  <a:lnTo>
                    <a:pt x="824" y="658"/>
                  </a:lnTo>
                  <a:lnTo>
                    <a:pt x="824" y="657"/>
                  </a:lnTo>
                  <a:lnTo>
                    <a:pt x="825" y="657"/>
                  </a:lnTo>
                  <a:lnTo>
                    <a:pt x="826" y="657"/>
                  </a:lnTo>
                  <a:lnTo>
                    <a:pt x="826" y="656"/>
                  </a:lnTo>
                  <a:lnTo>
                    <a:pt x="829" y="656"/>
                  </a:lnTo>
                  <a:lnTo>
                    <a:pt x="830" y="654"/>
                  </a:lnTo>
                  <a:lnTo>
                    <a:pt x="832" y="654"/>
                  </a:lnTo>
                  <a:lnTo>
                    <a:pt x="833" y="654"/>
                  </a:lnTo>
                  <a:lnTo>
                    <a:pt x="834" y="654"/>
                  </a:lnTo>
                  <a:lnTo>
                    <a:pt x="836" y="654"/>
                  </a:lnTo>
                  <a:lnTo>
                    <a:pt x="837" y="654"/>
                  </a:lnTo>
                  <a:lnTo>
                    <a:pt x="838" y="654"/>
                  </a:lnTo>
                  <a:lnTo>
                    <a:pt x="840" y="656"/>
                  </a:lnTo>
                  <a:lnTo>
                    <a:pt x="840" y="654"/>
                  </a:lnTo>
                  <a:lnTo>
                    <a:pt x="841" y="654"/>
                  </a:lnTo>
                  <a:lnTo>
                    <a:pt x="841" y="656"/>
                  </a:lnTo>
                  <a:lnTo>
                    <a:pt x="842" y="656"/>
                  </a:lnTo>
                  <a:lnTo>
                    <a:pt x="842" y="657"/>
                  </a:lnTo>
                  <a:lnTo>
                    <a:pt x="844" y="658"/>
                  </a:lnTo>
                  <a:lnTo>
                    <a:pt x="845" y="658"/>
                  </a:lnTo>
                  <a:lnTo>
                    <a:pt x="846" y="660"/>
                  </a:lnTo>
                  <a:lnTo>
                    <a:pt x="847" y="660"/>
                  </a:lnTo>
                  <a:lnTo>
                    <a:pt x="847" y="661"/>
                  </a:lnTo>
                  <a:lnTo>
                    <a:pt x="847" y="662"/>
                  </a:lnTo>
                  <a:lnTo>
                    <a:pt x="847" y="664"/>
                  </a:lnTo>
                  <a:lnTo>
                    <a:pt x="847" y="665"/>
                  </a:lnTo>
                  <a:lnTo>
                    <a:pt x="847" y="666"/>
                  </a:lnTo>
                  <a:lnTo>
                    <a:pt x="847" y="667"/>
                  </a:lnTo>
                  <a:lnTo>
                    <a:pt x="849" y="667"/>
                  </a:lnTo>
                  <a:lnTo>
                    <a:pt x="849" y="669"/>
                  </a:lnTo>
                  <a:lnTo>
                    <a:pt x="847" y="669"/>
                  </a:lnTo>
                  <a:lnTo>
                    <a:pt x="847" y="670"/>
                  </a:lnTo>
                  <a:lnTo>
                    <a:pt x="847" y="671"/>
                  </a:lnTo>
                  <a:lnTo>
                    <a:pt x="847" y="673"/>
                  </a:lnTo>
                  <a:lnTo>
                    <a:pt x="847" y="674"/>
                  </a:lnTo>
                  <a:lnTo>
                    <a:pt x="849" y="674"/>
                  </a:lnTo>
                  <a:lnTo>
                    <a:pt x="847" y="674"/>
                  </a:lnTo>
                  <a:lnTo>
                    <a:pt x="847" y="675"/>
                  </a:lnTo>
                  <a:lnTo>
                    <a:pt x="846" y="675"/>
                  </a:lnTo>
                  <a:lnTo>
                    <a:pt x="846" y="677"/>
                  </a:lnTo>
                  <a:lnTo>
                    <a:pt x="846" y="678"/>
                  </a:lnTo>
                  <a:lnTo>
                    <a:pt x="846" y="679"/>
                  </a:lnTo>
                  <a:lnTo>
                    <a:pt x="845" y="679"/>
                  </a:lnTo>
                  <a:lnTo>
                    <a:pt x="845" y="681"/>
                  </a:lnTo>
                  <a:lnTo>
                    <a:pt x="844" y="681"/>
                  </a:lnTo>
                  <a:lnTo>
                    <a:pt x="844" y="682"/>
                  </a:lnTo>
                  <a:lnTo>
                    <a:pt x="842" y="682"/>
                  </a:lnTo>
                  <a:lnTo>
                    <a:pt x="844" y="683"/>
                  </a:lnTo>
                  <a:lnTo>
                    <a:pt x="842" y="683"/>
                  </a:lnTo>
                  <a:lnTo>
                    <a:pt x="842" y="684"/>
                  </a:lnTo>
                  <a:lnTo>
                    <a:pt x="842" y="686"/>
                  </a:lnTo>
                  <a:lnTo>
                    <a:pt x="842" y="687"/>
                  </a:lnTo>
                  <a:lnTo>
                    <a:pt x="841" y="688"/>
                  </a:lnTo>
                  <a:lnTo>
                    <a:pt x="841" y="690"/>
                  </a:lnTo>
                  <a:lnTo>
                    <a:pt x="841" y="691"/>
                  </a:lnTo>
                  <a:lnTo>
                    <a:pt x="840" y="691"/>
                  </a:lnTo>
                  <a:lnTo>
                    <a:pt x="840" y="692"/>
                  </a:lnTo>
                  <a:lnTo>
                    <a:pt x="840" y="694"/>
                  </a:lnTo>
                  <a:lnTo>
                    <a:pt x="838" y="695"/>
                  </a:lnTo>
                  <a:lnTo>
                    <a:pt x="838" y="696"/>
                  </a:lnTo>
                  <a:lnTo>
                    <a:pt x="837" y="696"/>
                  </a:lnTo>
                  <a:lnTo>
                    <a:pt x="837" y="698"/>
                  </a:lnTo>
                  <a:lnTo>
                    <a:pt x="837" y="699"/>
                  </a:lnTo>
                  <a:lnTo>
                    <a:pt x="838" y="700"/>
                  </a:lnTo>
                  <a:lnTo>
                    <a:pt x="838" y="702"/>
                  </a:lnTo>
                  <a:lnTo>
                    <a:pt x="837" y="702"/>
                  </a:lnTo>
                  <a:lnTo>
                    <a:pt x="837" y="703"/>
                  </a:lnTo>
                  <a:lnTo>
                    <a:pt x="836" y="703"/>
                  </a:lnTo>
                  <a:lnTo>
                    <a:pt x="836" y="704"/>
                  </a:lnTo>
                  <a:lnTo>
                    <a:pt x="834" y="704"/>
                  </a:lnTo>
                  <a:lnTo>
                    <a:pt x="834" y="705"/>
                  </a:lnTo>
                  <a:lnTo>
                    <a:pt x="834" y="707"/>
                  </a:lnTo>
                  <a:lnTo>
                    <a:pt x="834" y="708"/>
                  </a:lnTo>
                  <a:lnTo>
                    <a:pt x="833" y="708"/>
                  </a:lnTo>
                  <a:lnTo>
                    <a:pt x="833" y="707"/>
                  </a:lnTo>
                  <a:lnTo>
                    <a:pt x="833" y="708"/>
                  </a:lnTo>
                  <a:lnTo>
                    <a:pt x="832" y="709"/>
                  </a:lnTo>
                  <a:lnTo>
                    <a:pt x="832" y="711"/>
                  </a:lnTo>
                  <a:lnTo>
                    <a:pt x="832" y="712"/>
                  </a:lnTo>
                  <a:lnTo>
                    <a:pt x="832" y="713"/>
                  </a:lnTo>
                  <a:lnTo>
                    <a:pt x="830" y="713"/>
                  </a:lnTo>
                  <a:lnTo>
                    <a:pt x="830" y="715"/>
                  </a:lnTo>
                  <a:lnTo>
                    <a:pt x="830" y="716"/>
                  </a:lnTo>
                  <a:lnTo>
                    <a:pt x="829" y="717"/>
                  </a:lnTo>
                  <a:lnTo>
                    <a:pt x="829" y="719"/>
                  </a:lnTo>
                  <a:lnTo>
                    <a:pt x="829" y="720"/>
                  </a:lnTo>
                  <a:lnTo>
                    <a:pt x="829" y="721"/>
                  </a:lnTo>
                  <a:lnTo>
                    <a:pt x="829" y="722"/>
                  </a:lnTo>
                  <a:lnTo>
                    <a:pt x="829" y="725"/>
                  </a:lnTo>
                  <a:lnTo>
                    <a:pt x="828" y="726"/>
                  </a:lnTo>
                  <a:lnTo>
                    <a:pt x="828" y="728"/>
                  </a:lnTo>
                  <a:lnTo>
                    <a:pt x="828" y="729"/>
                  </a:lnTo>
                  <a:lnTo>
                    <a:pt x="828" y="732"/>
                  </a:lnTo>
                  <a:lnTo>
                    <a:pt x="828" y="733"/>
                  </a:lnTo>
                  <a:lnTo>
                    <a:pt x="826" y="733"/>
                  </a:lnTo>
                  <a:lnTo>
                    <a:pt x="825" y="734"/>
                  </a:lnTo>
                  <a:lnTo>
                    <a:pt x="825" y="736"/>
                  </a:lnTo>
                  <a:lnTo>
                    <a:pt x="826" y="736"/>
                  </a:lnTo>
                  <a:lnTo>
                    <a:pt x="828" y="736"/>
                  </a:lnTo>
                  <a:lnTo>
                    <a:pt x="830" y="736"/>
                  </a:lnTo>
                  <a:lnTo>
                    <a:pt x="832" y="736"/>
                  </a:lnTo>
                  <a:lnTo>
                    <a:pt x="833" y="736"/>
                  </a:lnTo>
                  <a:lnTo>
                    <a:pt x="836" y="736"/>
                  </a:lnTo>
                  <a:lnTo>
                    <a:pt x="837" y="736"/>
                  </a:lnTo>
                  <a:lnTo>
                    <a:pt x="840" y="736"/>
                  </a:lnTo>
                  <a:lnTo>
                    <a:pt x="844" y="736"/>
                  </a:lnTo>
                  <a:lnTo>
                    <a:pt x="845" y="737"/>
                  </a:lnTo>
                  <a:lnTo>
                    <a:pt x="847" y="737"/>
                  </a:lnTo>
                  <a:lnTo>
                    <a:pt x="849" y="737"/>
                  </a:lnTo>
                  <a:lnTo>
                    <a:pt x="850" y="738"/>
                  </a:lnTo>
                  <a:lnTo>
                    <a:pt x="851" y="738"/>
                  </a:lnTo>
                  <a:lnTo>
                    <a:pt x="853" y="738"/>
                  </a:lnTo>
                  <a:lnTo>
                    <a:pt x="854" y="739"/>
                  </a:lnTo>
                  <a:lnTo>
                    <a:pt x="855" y="739"/>
                  </a:lnTo>
                  <a:lnTo>
                    <a:pt x="857" y="741"/>
                  </a:lnTo>
                  <a:lnTo>
                    <a:pt x="858" y="741"/>
                  </a:lnTo>
                  <a:lnTo>
                    <a:pt x="859" y="742"/>
                  </a:lnTo>
                  <a:lnTo>
                    <a:pt x="858" y="742"/>
                  </a:lnTo>
                  <a:lnTo>
                    <a:pt x="858" y="743"/>
                  </a:lnTo>
                  <a:lnTo>
                    <a:pt x="857" y="743"/>
                  </a:lnTo>
                  <a:lnTo>
                    <a:pt x="857" y="745"/>
                  </a:lnTo>
                  <a:lnTo>
                    <a:pt x="857" y="746"/>
                  </a:lnTo>
                  <a:lnTo>
                    <a:pt x="855" y="747"/>
                  </a:lnTo>
                  <a:lnTo>
                    <a:pt x="854" y="747"/>
                  </a:lnTo>
                  <a:lnTo>
                    <a:pt x="854" y="749"/>
                  </a:lnTo>
                  <a:lnTo>
                    <a:pt x="853" y="749"/>
                  </a:lnTo>
                  <a:lnTo>
                    <a:pt x="853" y="750"/>
                  </a:lnTo>
                  <a:lnTo>
                    <a:pt x="851" y="750"/>
                  </a:lnTo>
                  <a:lnTo>
                    <a:pt x="851" y="751"/>
                  </a:lnTo>
                  <a:lnTo>
                    <a:pt x="850" y="753"/>
                  </a:lnTo>
                  <a:lnTo>
                    <a:pt x="849" y="753"/>
                  </a:lnTo>
                  <a:lnTo>
                    <a:pt x="849" y="754"/>
                  </a:lnTo>
                  <a:lnTo>
                    <a:pt x="849" y="755"/>
                  </a:lnTo>
                  <a:lnTo>
                    <a:pt x="849" y="756"/>
                  </a:lnTo>
                  <a:lnTo>
                    <a:pt x="850" y="756"/>
                  </a:lnTo>
                  <a:lnTo>
                    <a:pt x="851" y="756"/>
                  </a:lnTo>
                  <a:lnTo>
                    <a:pt x="853" y="756"/>
                  </a:lnTo>
                  <a:lnTo>
                    <a:pt x="854" y="755"/>
                  </a:lnTo>
                  <a:lnTo>
                    <a:pt x="855" y="755"/>
                  </a:lnTo>
                  <a:lnTo>
                    <a:pt x="857" y="754"/>
                  </a:lnTo>
                  <a:lnTo>
                    <a:pt x="858" y="754"/>
                  </a:lnTo>
                  <a:lnTo>
                    <a:pt x="859" y="753"/>
                  </a:lnTo>
                  <a:lnTo>
                    <a:pt x="861" y="753"/>
                  </a:lnTo>
                  <a:lnTo>
                    <a:pt x="862" y="753"/>
                  </a:lnTo>
                  <a:lnTo>
                    <a:pt x="864" y="753"/>
                  </a:lnTo>
                  <a:lnTo>
                    <a:pt x="866" y="753"/>
                  </a:lnTo>
                  <a:lnTo>
                    <a:pt x="867" y="753"/>
                  </a:lnTo>
                  <a:lnTo>
                    <a:pt x="868" y="754"/>
                  </a:lnTo>
                  <a:lnTo>
                    <a:pt x="870" y="755"/>
                  </a:lnTo>
                  <a:lnTo>
                    <a:pt x="868" y="759"/>
                  </a:lnTo>
                  <a:lnTo>
                    <a:pt x="868" y="762"/>
                  </a:lnTo>
                  <a:lnTo>
                    <a:pt x="867" y="763"/>
                  </a:lnTo>
                  <a:lnTo>
                    <a:pt x="867" y="764"/>
                  </a:lnTo>
                  <a:lnTo>
                    <a:pt x="864" y="768"/>
                  </a:lnTo>
                  <a:lnTo>
                    <a:pt x="864" y="770"/>
                  </a:lnTo>
                  <a:lnTo>
                    <a:pt x="863" y="772"/>
                  </a:lnTo>
                  <a:lnTo>
                    <a:pt x="862" y="774"/>
                  </a:lnTo>
                  <a:lnTo>
                    <a:pt x="861" y="775"/>
                  </a:lnTo>
                  <a:lnTo>
                    <a:pt x="859" y="776"/>
                  </a:lnTo>
                  <a:lnTo>
                    <a:pt x="853" y="777"/>
                  </a:lnTo>
                  <a:lnTo>
                    <a:pt x="851" y="777"/>
                  </a:lnTo>
                  <a:lnTo>
                    <a:pt x="851" y="784"/>
                  </a:lnTo>
                  <a:lnTo>
                    <a:pt x="850" y="784"/>
                  </a:lnTo>
                  <a:lnTo>
                    <a:pt x="849" y="785"/>
                  </a:lnTo>
                  <a:lnTo>
                    <a:pt x="846" y="788"/>
                  </a:lnTo>
                  <a:lnTo>
                    <a:pt x="845" y="788"/>
                  </a:lnTo>
                  <a:lnTo>
                    <a:pt x="841" y="788"/>
                  </a:lnTo>
                  <a:lnTo>
                    <a:pt x="842" y="788"/>
                  </a:lnTo>
                  <a:lnTo>
                    <a:pt x="842" y="789"/>
                  </a:lnTo>
                  <a:lnTo>
                    <a:pt x="844" y="789"/>
                  </a:lnTo>
                  <a:lnTo>
                    <a:pt x="845" y="789"/>
                  </a:lnTo>
                  <a:lnTo>
                    <a:pt x="846" y="791"/>
                  </a:lnTo>
                  <a:lnTo>
                    <a:pt x="846" y="792"/>
                  </a:lnTo>
                  <a:lnTo>
                    <a:pt x="847" y="792"/>
                  </a:lnTo>
                  <a:lnTo>
                    <a:pt x="849" y="792"/>
                  </a:lnTo>
                  <a:lnTo>
                    <a:pt x="849" y="793"/>
                  </a:lnTo>
                  <a:lnTo>
                    <a:pt x="849" y="794"/>
                  </a:lnTo>
                  <a:lnTo>
                    <a:pt x="849" y="796"/>
                  </a:lnTo>
                  <a:lnTo>
                    <a:pt x="849" y="797"/>
                  </a:lnTo>
                  <a:lnTo>
                    <a:pt x="847" y="798"/>
                  </a:lnTo>
                  <a:lnTo>
                    <a:pt x="847" y="800"/>
                  </a:lnTo>
                  <a:lnTo>
                    <a:pt x="844" y="813"/>
                  </a:lnTo>
                  <a:lnTo>
                    <a:pt x="844" y="814"/>
                  </a:lnTo>
                  <a:lnTo>
                    <a:pt x="838" y="836"/>
                  </a:lnTo>
                  <a:lnTo>
                    <a:pt x="838" y="835"/>
                  </a:lnTo>
                  <a:lnTo>
                    <a:pt x="840" y="835"/>
                  </a:lnTo>
                  <a:lnTo>
                    <a:pt x="841" y="834"/>
                  </a:lnTo>
                  <a:lnTo>
                    <a:pt x="842" y="834"/>
                  </a:lnTo>
                  <a:lnTo>
                    <a:pt x="844" y="834"/>
                  </a:lnTo>
                  <a:lnTo>
                    <a:pt x="845" y="832"/>
                  </a:lnTo>
                  <a:lnTo>
                    <a:pt x="846" y="832"/>
                  </a:lnTo>
                  <a:lnTo>
                    <a:pt x="847" y="831"/>
                  </a:lnTo>
                  <a:lnTo>
                    <a:pt x="849" y="831"/>
                  </a:lnTo>
                  <a:lnTo>
                    <a:pt x="850" y="831"/>
                  </a:lnTo>
                  <a:lnTo>
                    <a:pt x="850" y="830"/>
                  </a:lnTo>
                  <a:lnTo>
                    <a:pt x="851" y="830"/>
                  </a:lnTo>
                  <a:lnTo>
                    <a:pt x="851" y="831"/>
                  </a:lnTo>
                  <a:lnTo>
                    <a:pt x="851" y="832"/>
                  </a:lnTo>
                  <a:lnTo>
                    <a:pt x="851" y="831"/>
                  </a:lnTo>
                  <a:lnTo>
                    <a:pt x="853" y="830"/>
                  </a:lnTo>
                  <a:lnTo>
                    <a:pt x="854" y="830"/>
                  </a:lnTo>
                  <a:lnTo>
                    <a:pt x="855" y="828"/>
                  </a:lnTo>
                  <a:lnTo>
                    <a:pt x="857" y="828"/>
                  </a:lnTo>
                  <a:lnTo>
                    <a:pt x="858" y="828"/>
                  </a:lnTo>
                  <a:lnTo>
                    <a:pt x="858" y="827"/>
                  </a:lnTo>
                  <a:lnTo>
                    <a:pt x="859" y="827"/>
                  </a:lnTo>
                  <a:lnTo>
                    <a:pt x="861" y="827"/>
                  </a:lnTo>
                  <a:lnTo>
                    <a:pt x="862" y="826"/>
                  </a:lnTo>
                  <a:lnTo>
                    <a:pt x="863" y="826"/>
                  </a:lnTo>
                  <a:lnTo>
                    <a:pt x="864" y="825"/>
                  </a:lnTo>
                  <a:lnTo>
                    <a:pt x="867" y="823"/>
                  </a:lnTo>
                  <a:lnTo>
                    <a:pt x="870" y="822"/>
                  </a:lnTo>
                  <a:lnTo>
                    <a:pt x="872" y="821"/>
                  </a:lnTo>
                  <a:lnTo>
                    <a:pt x="874" y="821"/>
                  </a:lnTo>
                  <a:lnTo>
                    <a:pt x="875" y="821"/>
                  </a:lnTo>
                  <a:lnTo>
                    <a:pt x="878" y="819"/>
                  </a:lnTo>
                  <a:lnTo>
                    <a:pt x="879" y="818"/>
                  </a:lnTo>
                  <a:lnTo>
                    <a:pt x="880" y="818"/>
                  </a:lnTo>
                  <a:lnTo>
                    <a:pt x="881" y="817"/>
                  </a:lnTo>
                  <a:lnTo>
                    <a:pt x="883" y="817"/>
                  </a:lnTo>
                  <a:lnTo>
                    <a:pt x="884" y="815"/>
                  </a:lnTo>
                  <a:lnTo>
                    <a:pt x="885" y="815"/>
                  </a:lnTo>
                  <a:lnTo>
                    <a:pt x="885" y="817"/>
                  </a:lnTo>
                  <a:lnTo>
                    <a:pt x="887" y="817"/>
                  </a:lnTo>
                  <a:lnTo>
                    <a:pt x="888" y="817"/>
                  </a:lnTo>
                  <a:lnTo>
                    <a:pt x="888" y="818"/>
                  </a:lnTo>
                  <a:lnTo>
                    <a:pt x="889" y="818"/>
                  </a:lnTo>
                  <a:lnTo>
                    <a:pt x="891" y="818"/>
                  </a:lnTo>
                  <a:lnTo>
                    <a:pt x="892" y="818"/>
                  </a:lnTo>
                  <a:lnTo>
                    <a:pt x="893" y="818"/>
                  </a:lnTo>
                  <a:lnTo>
                    <a:pt x="893" y="817"/>
                  </a:lnTo>
                  <a:lnTo>
                    <a:pt x="895" y="817"/>
                  </a:lnTo>
                  <a:lnTo>
                    <a:pt x="896" y="815"/>
                  </a:lnTo>
                  <a:lnTo>
                    <a:pt x="897" y="815"/>
                  </a:lnTo>
                  <a:lnTo>
                    <a:pt x="899" y="815"/>
                  </a:lnTo>
                  <a:lnTo>
                    <a:pt x="900" y="815"/>
                  </a:lnTo>
                  <a:lnTo>
                    <a:pt x="901" y="815"/>
                  </a:lnTo>
                  <a:lnTo>
                    <a:pt x="902" y="814"/>
                  </a:lnTo>
                  <a:lnTo>
                    <a:pt x="904" y="814"/>
                  </a:lnTo>
                  <a:lnTo>
                    <a:pt x="905" y="814"/>
                  </a:lnTo>
                  <a:lnTo>
                    <a:pt x="905" y="813"/>
                  </a:lnTo>
                  <a:lnTo>
                    <a:pt x="905" y="811"/>
                  </a:lnTo>
                  <a:lnTo>
                    <a:pt x="906" y="811"/>
                  </a:lnTo>
                  <a:lnTo>
                    <a:pt x="906" y="810"/>
                  </a:lnTo>
                  <a:lnTo>
                    <a:pt x="908" y="810"/>
                  </a:lnTo>
                  <a:lnTo>
                    <a:pt x="909" y="810"/>
                  </a:lnTo>
                  <a:lnTo>
                    <a:pt x="910" y="810"/>
                  </a:lnTo>
                  <a:lnTo>
                    <a:pt x="912" y="810"/>
                  </a:lnTo>
                  <a:lnTo>
                    <a:pt x="913" y="810"/>
                  </a:lnTo>
                  <a:lnTo>
                    <a:pt x="914" y="810"/>
                  </a:lnTo>
                  <a:lnTo>
                    <a:pt x="914" y="809"/>
                  </a:lnTo>
                  <a:lnTo>
                    <a:pt x="916" y="809"/>
                  </a:lnTo>
                  <a:lnTo>
                    <a:pt x="917" y="809"/>
                  </a:lnTo>
                  <a:lnTo>
                    <a:pt x="918" y="809"/>
                  </a:lnTo>
                  <a:lnTo>
                    <a:pt x="919" y="808"/>
                  </a:lnTo>
                  <a:lnTo>
                    <a:pt x="921" y="808"/>
                  </a:lnTo>
                  <a:lnTo>
                    <a:pt x="922" y="808"/>
                  </a:lnTo>
                  <a:lnTo>
                    <a:pt x="923" y="806"/>
                  </a:lnTo>
                  <a:lnTo>
                    <a:pt x="923" y="808"/>
                  </a:lnTo>
                  <a:lnTo>
                    <a:pt x="925" y="808"/>
                  </a:lnTo>
                  <a:lnTo>
                    <a:pt x="925" y="809"/>
                  </a:lnTo>
                  <a:lnTo>
                    <a:pt x="926" y="809"/>
                  </a:lnTo>
                  <a:lnTo>
                    <a:pt x="926" y="810"/>
                  </a:lnTo>
                  <a:lnTo>
                    <a:pt x="927" y="810"/>
                  </a:lnTo>
                  <a:lnTo>
                    <a:pt x="929" y="810"/>
                  </a:lnTo>
                  <a:lnTo>
                    <a:pt x="930" y="810"/>
                  </a:lnTo>
                  <a:lnTo>
                    <a:pt x="930" y="809"/>
                  </a:lnTo>
                  <a:lnTo>
                    <a:pt x="931" y="808"/>
                  </a:lnTo>
                  <a:lnTo>
                    <a:pt x="931" y="806"/>
                  </a:lnTo>
                  <a:lnTo>
                    <a:pt x="933" y="806"/>
                  </a:lnTo>
                  <a:lnTo>
                    <a:pt x="934" y="806"/>
                  </a:lnTo>
                  <a:lnTo>
                    <a:pt x="935" y="806"/>
                  </a:lnTo>
                  <a:lnTo>
                    <a:pt x="937" y="806"/>
                  </a:lnTo>
                  <a:lnTo>
                    <a:pt x="938" y="805"/>
                  </a:lnTo>
                  <a:lnTo>
                    <a:pt x="938" y="804"/>
                  </a:lnTo>
                  <a:lnTo>
                    <a:pt x="939" y="804"/>
                  </a:lnTo>
                  <a:lnTo>
                    <a:pt x="939" y="805"/>
                  </a:lnTo>
                  <a:lnTo>
                    <a:pt x="940" y="805"/>
                  </a:lnTo>
                  <a:lnTo>
                    <a:pt x="942" y="806"/>
                  </a:lnTo>
                  <a:lnTo>
                    <a:pt x="943" y="806"/>
                  </a:lnTo>
                  <a:lnTo>
                    <a:pt x="943" y="808"/>
                  </a:lnTo>
                  <a:lnTo>
                    <a:pt x="944" y="808"/>
                  </a:lnTo>
                  <a:lnTo>
                    <a:pt x="944" y="809"/>
                  </a:lnTo>
                  <a:lnTo>
                    <a:pt x="946" y="809"/>
                  </a:lnTo>
                  <a:lnTo>
                    <a:pt x="947" y="809"/>
                  </a:lnTo>
                  <a:lnTo>
                    <a:pt x="947" y="810"/>
                  </a:lnTo>
                  <a:lnTo>
                    <a:pt x="947" y="809"/>
                  </a:lnTo>
                  <a:lnTo>
                    <a:pt x="948" y="809"/>
                  </a:lnTo>
                  <a:lnTo>
                    <a:pt x="948" y="810"/>
                  </a:lnTo>
                  <a:lnTo>
                    <a:pt x="950" y="810"/>
                  </a:lnTo>
                  <a:lnTo>
                    <a:pt x="950" y="811"/>
                  </a:lnTo>
                  <a:lnTo>
                    <a:pt x="951" y="811"/>
                  </a:lnTo>
                  <a:lnTo>
                    <a:pt x="951" y="813"/>
                  </a:lnTo>
                  <a:lnTo>
                    <a:pt x="952" y="813"/>
                  </a:lnTo>
                  <a:lnTo>
                    <a:pt x="952" y="814"/>
                  </a:lnTo>
                  <a:lnTo>
                    <a:pt x="954" y="814"/>
                  </a:lnTo>
                  <a:lnTo>
                    <a:pt x="954" y="815"/>
                  </a:lnTo>
                  <a:lnTo>
                    <a:pt x="955" y="815"/>
                  </a:lnTo>
                  <a:lnTo>
                    <a:pt x="954" y="815"/>
                  </a:lnTo>
                  <a:lnTo>
                    <a:pt x="954" y="817"/>
                  </a:lnTo>
                  <a:lnTo>
                    <a:pt x="955" y="817"/>
                  </a:lnTo>
                  <a:lnTo>
                    <a:pt x="954" y="817"/>
                  </a:lnTo>
                  <a:lnTo>
                    <a:pt x="955" y="817"/>
                  </a:lnTo>
                  <a:lnTo>
                    <a:pt x="955" y="818"/>
                  </a:lnTo>
                  <a:lnTo>
                    <a:pt x="955" y="819"/>
                  </a:lnTo>
                  <a:lnTo>
                    <a:pt x="956" y="819"/>
                  </a:lnTo>
                  <a:lnTo>
                    <a:pt x="956" y="821"/>
                  </a:lnTo>
                  <a:lnTo>
                    <a:pt x="956" y="822"/>
                  </a:lnTo>
                  <a:lnTo>
                    <a:pt x="956" y="823"/>
                  </a:lnTo>
                  <a:lnTo>
                    <a:pt x="957" y="823"/>
                  </a:lnTo>
                  <a:lnTo>
                    <a:pt x="956" y="823"/>
                  </a:lnTo>
                  <a:lnTo>
                    <a:pt x="957" y="823"/>
                  </a:lnTo>
                  <a:lnTo>
                    <a:pt x="959" y="823"/>
                  </a:lnTo>
                  <a:lnTo>
                    <a:pt x="959" y="825"/>
                  </a:lnTo>
                  <a:lnTo>
                    <a:pt x="960" y="825"/>
                  </a:lnTo>
                  <a:lnTo>
                    <a:pt x="960" y="826"/>
                  </a:lnTo>
                  <a:lnTo>
                    <a:pt x="960" y="827"/>
                  </a:lnTo>
                  <a:lnTo>
                    <a:pt x="960" y="828"/>
                  </a:lnTo>
                  <a:lnTo>
                    <a:pt x="961" y="830"/>
                  </a:lnTo>
                  <a:lnTo>
                    <a:pt x="961" y="831"/>
                  </a:lnTo>
                  <a:lnTo>
                    <a:pt x="963" y="831"/>
                  </a:lnTo>
                  <a:lnTo>
                    <a:pt x="961" y="831"/>
                  </a:lnTo>
                  <a:lnTo>
                    <a:pt x="961" y="832"/>
                  </a:lnTo>
                  <a:lnTo>
                    <a:pt x="963" y="832"/>
                  </a:lnTo>
                  <a:lnTo>
                    <a:pt x="963" y="834"/>
                  </a:lnTo>
                  <a:lnTo>
                    <a:pt x="963" y="835"/>
                  </a:lnTo>
                  <a:lnTo>
                    <a:pt x="963" y="836"/>
                  </a:lnTo>
                  <a:lnTo>
                    <a:pt x="964" y="836"/>
                  </a:lnTo>
                  <a:lnTo>
                    <a:pt x="963" y="836"/>
                  </a:lnTo>
                  <a:lnTo>
                    <a:pt x="964" y="838"/>
                  </a:lnTo>
                  <a:lnTo>
                    <a:pt x="964" y="839"/>
                  </a:lnTo>
                  <a:lnTo>
                    <a:pt x="964" y="840"/>
                  </a:lnTo>
                  <a:lnTo>
                    <a:pt x="964" y="842"/>
                  </a:lnTo>
                  <a:lnTo>
                    <a:pt x="965" y="842"/>
                  </a:lnTo>
                  <a:lnTo>
                    <a:pt x="965" y="843"/>
                  </a:lnTo>
                  <a:lnTo>
                    <a:pt x="967" y="843"/>
                  </a:lnTo>
                  <a:lnTo>
                    <a:pt x="965" y="843"/>
                  </a:lnTo>
                  <a:lnTo>
                    <a:pt x="965" y="844"/>
                  </a:lnTo>
                  <a:lnTo>
                    <a:pt x="967" y="844"/>
                  </a:lnTo>
                  <a:lnTo>
                    <a:pt x="967" y="845"/>
                  </a:lnTo>
                  <a:lnTo>
                    <a:pt x="968" y="845"/>
                  </a:lnTo>
                  <a:lnTo>
                    <a:pt x="969" y="847"/>
                  </a:lnTo>
                  <a:lnTo>
                    <a:pt x="969" y="848"/>
                  </a:lnTo>
                  <a:lnTo>
                    <a:pt x="969" y="849"/>
                  </a:lnTo>
                  <a:lnTo>
                    <a:pt x="969" y="851"/>
                  </a:lnTo>
                  <a:lnTo>
                    <a:pt x="971" y="851"/>
                  </a:lnTo>
                  <a:lnTo>
                    <a:pt x="972" y="851"/>
                  </a:lnTo>
                  <a:lnTo>
                    <a:pt x="972" y="852"/>
                  </a:lnTo>
                  <a:lnTo>
                    <a:pt x="973" y="852"/>
                  </a:lnTo>
                  <a:lnTo>
                    <a:pt x="974" y="852"/>
                  </a:lnTo>
                  <a:lnTo>
                    <a:pt x="976" y="852"/>
                  </a:lnTo>
                  <a:lnTo>
                    <a:pt x="977" y="852"/>
                  </a:lnTo>
                  <a:lnTo>
                    <a:pt x="977" y="853"/>
                  </a:lnTo>
                  <a:lnTo>
                    <a:pt x="978" y="853"/>
                  </a:lnTo>
                  <a:lnTo>
                    <a:pt x="980" y="853"/>
                  </a:lnTo>
                  <a:lnTo>
                    <a:pt x="980" y="855"/>
                  </a:lnTo>
                  <a:lnTo>
                    <a:pt x="978" y="855"/>
                  </a:lnTo>
                  <a:lnTo>
                    <a:pt x="978" y="856"/>
                  </a:lnTo>
                  <a:lnTo>
                    <a:pt x="980" y="856"/>
                  </a:lnTo>
                  <a:lnTo>
                    <a:pt x="980" y="857"/>
                  </a:lnTo>
                  <a:lnTo>
                    <a:pt x="978" y="857"/>
                  </a:lnTo>
                  <a:lnTo>
                    <a:pt x="980" y="857"/>
                  </a:lnTo>
                  <a:lnTo>
                    <a:pt x="980" y="859"/>
                  </a:lnTo>
                  <a:lnTo>
                    <a:pt x="981" y="859"/>
                  </a:lnTo>
                  <a:lnTo>
                    <a:pt x="981" y="860"/>
                  </a:lnTo>
                  <a:lnTo>
                    <a:pt x="981" y="861"/>
                  </a:lnTo>
                  <a:lnTo>
                    <a:pt x="980" y="863"/>
                  </a:lnTo>
                  <a:lnTo>
                    <a:pt x="980" y="864"/>
                  </a:lnTo>
                  <a:lnTo>
                    <a:pt x="978" y="864"/>
                  </a:lnTo>
                  <a:lnTo>
                    <a:pt x="978" y="865"/>
                  </a:lnTo>
                  <a:lnTo>
                    <a:pt x="978" y="866"/>
                  </a:lnTo>
                  <a:lnTo>
                    <a:pt x="978" y="868"/>
                  </a:lnTo>
                  <a:lnTo>
                    <a:pt x="978" y="869"/>
                  </a:lnTo>
                  <a:lnTo>
                    <a:pt x="978" y="870"/>
                  </a:lnTo>
                  <a:lnTo>
                    <a:pt x="978" y="872"/>
                  </a:lnTo>
                  <a:lnTo>
                    <a:pt x="978" y="873"/>
                  </a:lnTo>
                  <a:lnTo>
                    <a:pt x="978" y="874"/>
                  </a:lnTo>
                  <a:lnTo>
                    <a:pt x="977" y="874"/>
                  </a:lnTo>
                  <a:lnTo>
                    <a:pt x="976" y="874"/>
                  </a:lnTo>
                  <a:lnTo>
                    <a:pt x="976" y="873"/>
                  </a:lnTo>
                  <a:lnTo>
                    <a:pt x="974" y="873"/>
                  </a:lnTo>
                  <a:lnTo>
                    <a:pt x="973" y="873"/>
                  </a:lnTo>
                  <a:lnTo>
                    <a:pt x="972" y="873"/>
                  </a:lnTo>
                  <a:lnTo>
                    <a:pt x="971" y="873"/>
                  </a:lnTo>
                  <a:lnTo>
                    <a:pt x="969" y="873"/>
                  </a:lnTo>
                  <a:lnTo>
                    <a:pt x="969" y="874"/>
                  </a:lnTo>
                  <a:lnTo>
                    <a:pt x="968" y="874"/>
                  </a:lnTo>
                  <a:lnTo>
                    <a:pt x="968" y="876"/>
                  </a:lnTo>
                  <a:lnTo>
                    <a:pt x="968" y="877"/>
                  </a:lnTo>
                  <a:lnTo>
                    <a:pt x="967" y="877"/>
                  </a:lnTo>
                  <a:lnTo>
                    <a:pt x="967" y="878"/>
                  </a:lnTo>
                  <a:lnTo>
                    <a:pt x="965" y="878"/>
                  </a:lnTo>
                  <a:lnTo>
                    <a:pt x="965" y="880"/>
                  </a:lnTo>
                  <a:lnTo>
                    <a:pt x="965" y="881"/>
                  </a:lnTo>
                  <a:lnTo>
                    <a:pt x="965" y="882"/>
                  </a:lnTo>
                  <a:lnTo>
                    <a:pt x="965" y="883"/>
                  </a:lnTo>
                  <a:lnTo>
                    <a:pt x="965" y="885"/>
                  </a:lnTo>
                  <a:lnTo>
                    <a:pt x="964" y="886"/>
                  </a:lnTo>
                  <a:lnTo>
                    <a:pt x="965" y="886"/>
                  </a:lnTo>
                  <a:lnTo>
                    <a:pt x="965" y="887"/>
                  </a:lnTo>
                  <a:lnTo>
                    <a:pt x="965" y="889"/>
                  </a:lnTo>
                  <a:lnTo>
                    <a:pt x="964" y="889"/>
                  </a:lnTo>
                  <a:lnTo>
                    <a:pt x="965" y="890"/>
                  </a:lnTo>
                  <a:lnTo>
                    <a:pt x="964" y="890"/>
                  </a:lnTo>
                  <a:lnTo>
                    <a:pt x="964" y="891"/>
                  </a:lnTo>
                  <a:lnTo>
                    <a:pt x="965" y="891"/>
                  </a:lnTo>
                  <a:lnTo>
                    <a:pt x="965" y="893"/>
                  </a:lnTo>
                  <a:lnTo>
                    <a:pt x="965" y="894"/>
                  </a:lnTo>
                  <a:lnTo>
                    <a:pt x="965" y="895"/>
                  </a:lnTo>
                  <a:lnTo>
                    <a:pt x="965" y="897"/>
                  </a:lnTo>
                  <a:lnTo>
                    <a:pt x="967" y="897"/>
                  </a:lnTo>
                  <a:lnTo>
                    <a:pt x="964" y="897"/>
                  </a:lnTo>
                  <a:lnTo>
                    <a:pt x="964" y="898"/>
                  </a:lnTo>
                  <a:lnTo>
                    <a:pt x="964" y="899"/>
                  </a:lnTo>
                  <a:lnTo>
                    <a:pt x="964" y="900"/>
                  </a:lnTo>
                  <a:lnTo>
                    <a:pt x="965" y="900"/>
                  </a:lnTo>
                  <a:lnTo>
                    <a:pt x="965" y="902"/>
                  </a:lnTo>
                  <a:lnTo>
                    <a:pt x="965" y="903"/>
                  </a:lnTo>
                  <a:lnTo>
                    <a:pt x="967" y="903"/>
                  </a:lnTo>
                  <a:lnTo>
                    <a:pt x="967" y="904"/>
                  </a:lnTo>
                  <a:lnTo>
                    <a:pt x="967" y="906"/>
                  </a:lnTo>
                  <a:lnTo>
                    <a:pt x="967" y="907"/>
                  </a:lnTo>
                  <a:lnTo>
                    <a:pt x="967" y="908"/>
                  </a:lnTo>
                  <a:lnTo>
                    <a:pt x="967" y="910"/>
                  </a:lnTo>
                  <a:lnTo>
                    <a:pt x="967" y="911"/>
                  </a:lnTo>
                  <a:lnTo>
                    <a:pt x="967" y="912"/>
                  </a:lnTo>
                  <a:lnTo>
                    <a:pt x="968" y="912"/>
                  </a:lnTo>
                  <a:lnTo>
                    <a:pt x="968" y="914"/>
                  </a:lnTo>
                  <a:lnTo>
                    <a:pt x="968" y="915"/>
                  </a:lnTo>
                  <a:lnTo>
                    <a:pt x="969" y="915"/>
                  </a:lnTo>
                  <a:lnTo>
                    <a:pt x="969" y="916"/>
                  </a:lnTo>
                  <a:lnTo>
                    <a:pt x="971" y="916"/>
                  </a:lnTo>
                  <a:lnTo>
                    <a:pt x="972" y="916"/>
                  </a:lnTo>
                  <a:lnTo>
                    <a:pt x="973" y="917"/>
                  </a:lnTo>
                  <a:lnTo>
                    <a:pt x="973" y="919"/>
                  </a:lnTo>
                  <a:lnTo>
                    <a:pt x="973" y="920"/>
                  </a:lnTo>
                  <a:lnTo>
                    <a:pt x="973" y="921"/>
                  </a:lnTo>
                  <a:lnTo>
                    <a:pt x="972" y="921"/>
                  </a:lnTo>
                  <a:lnTo>
                    <a:pt x="971" y="921"/>
                  </a:lnTo>
                  <a:lnTo>
                    <a:pt x="969" y="923"/>
                  </a:lnTo>
                  <a:lnTo>
                    <a:pt x="968" y="923"/>
                  </a:lnTo>
                  <a:lnTo>
                    <a:pt x="967" y="923"/>
                  </a:lnTo>
                  <a:lnTo>
                    <a:pt x="965" y="923"/>
                  </a:lnTo>
                  <a:lnTo>
                    <a:pt x="965" y="924"/>
                  </a:lnTo>
                  <a:lnTo>
                    <a:pt x="964" y="924"/>
                  </a:lnTo>
                  <a:lnTo>
                    <a:pt x="964" y="925"/>
                  </a:lnTo>
                  <a:lnTo>
                    <a:pt x="963" y="925"/>
                  </a:lnTo>
                  <a:lnTo>
                    <a:pt x="961" y="925"/>
                  </a:lnTo>
                  <a:lnTo>
                    <a:pt x="961" y="927"/>
                  </a:lnTo>
                  <a:lnTo>
                    <a:pt x="960" y="927"/>
                  </a:lnTo>
                  <a:lnTo>
                    <a:pt x="960" y="928"/>
                  </a:lnTo>
                  <a:lnTo>
                    <a:pt x="959" y="928"/>
                  </a:lnTo>
                  <a:lnTo>
                    <a:pt x="959" y="929"/>
                  </a:lnTo>
                  <a:lnTo>
                    <a:pt x="959" y="931"/>
                  </a:lnTo>
                  <a:lnTo>
                    <a:pt x="957" y="931"/>
                  </a:lnTo>
                  <a:lnTo>
                    <a:pt x="957" y="932"/>
                  </a:lnTo>
                  <a:lnTo>
                    <a:pt x="957" y="933"/>
                  </a:lnTo>
                  <a:lnTo>
                    <a:pt x="959" y="933"/>
                  </a:lnTo>
                  <a:lnTo>
                    <a:pt x="957" y="933"/>
                  </a:lnTo>
                  <a:lnTo>
                    <a:pt x="957" y="935"/>
                  </a:lnTo>
                  <a:lnTo>
                    <a:pt x="957" y="936"/>
                  </a:lnTo>
                  <a:lnTo>
                    <a:pt x="957" y="937"/>
                  </a:lnTo>
                  <a:lnTo>
                    <a:pt x="956" y="937"/>
                  </a:lnTo>
                  <a:lnTo>
                    <a:pt x="957" y="937"/>
                  </a:lnTo>
                  <a:lnTo>
                    <a:pt x="957" y="938"/>
                  </a:lnTo>
                  <a:lnTo>
                    <a:pt x="957" y="937"/>
                  </a:lnTo>
                  <a:lnTo>
                    <a:pt x="959" y="937"/>
                  </a:lnTo>
                  <a:lnTo>
                    <a:pt x="959" y="938"/>
                  </a:lnTo>
                  <a:lnTo>
                    <a:pt x="959" y="937"/>
                  </a:lnTo>
                  <a:lnTo>
                    <a:pt x="959" y="938"/>
                  </a:lnTo>
                  <a:lnTo>
                    <a:pt x="960" y="938"/>
                  </a:lnTo>
                  <a:lnTo>
                    <a:pt x="961" y="938"/>
                  </a:lnTo>
                  <a:lnTo>
                    <a:pt x="961" y="937"/>
                  </a:lnTo>
                  <a:lnTo>
                    <a:pt x="961" y="936"/>
                  </a:lnTo>
                  <a:lnTo>
                    <a:pt x="961" y="935"/>
                  </a:lnTo>
                  <a:lnTo>
                    <a:pt x="963" y="935"/>
                  </a:lnTo>
                  <a:lnTo>
                    <a:pt x="964" y="936"/>
                  </a:lnTo>
                  <a:lnTo>
                    <a:pt x="965" y="936"/>
                  </a:lnTo>
                  <a:lnTo>
                    <a:pt x="967" y="936"/>
                  </a:lnTo>
                  <a:lnTo>
                    <a:pt x="967" y="937"/>
                  </a:lnTo>
                  <a:lnTo>
                    <a:pt x="968" y="937"/>
                  </a:lnTo>
                  <a:lnTo>
                    <a:pt x="969" y="937"/>
                  </a:lnTo>
                  <a:lnTo>
                    <a:pt x="969" y="936"/>
                  </a:lnTo>
                  <a:lnTo>
                    <a:pt x="969" y="937"/>
                  </a:lnTo>
                  <a:lnTo>
                    <a:pt x="971" y="937"/>
                  </a:lnTo>
                  <a:lnTo>
                    <a:pt x="971" y="938"/>
                  </a:lnTo>
                  <a:lnTo>
                    <a:pt x="972" y="937"/>
                  </a:lnTo>
                  <a:lnTo>
                    <a:pt x="972" y="938"/>
                  </a:lnTo>
                  <a:lnTo>
                    <a:pt x="972" y="940"/>
                  </a:lnTo>
                  <a:lnTo>
                    <a:pt x="971" y="940"/>
                  </a:lnTo>
                  <a:lnTo>
                    <a:pt x="972" y="940"/>
                  </a:lnTo>
                  <a:lnTo>
                    <a:pt x="972" y="941"/>
                  </a:lnTo>
                  <a:lnTo>
                    <a:pt x="973" y="941"/>
                  </a:lnTo>
                  <a:lnTo>
                    <a:pt x="973" y="942"/>
                  </a:lnTo>
                  <a:lnTo>
                    <a:pt x="974" y="942"/>
                  </a:lnTo>
                  <a:lnTo>
                    <a:pt x="974" y="944"/>
                  </a:lnTo>
                  <a:lnTo>
                    <a:pt x="976" y="944"/>
                  </a:lnTo>
                  <a:lnTo>
                    <a:pt x="977" y="944"/>
                  </a:lnTo>
                  <a:lnTo>
                    <a:pt x="978" y="944"/>
                  </a:lnTo>
                  <a:lnTo>
                    <a:pt x="980" y="944"/>
                  </a:lnTo>
                  <a:lnTo>
                    <a:pt x="981" y="944"/>
                  </a:lnTo>
                  <a:lnTo>
                    <a:pt x="982" y="944"/>
                  </a:lnTo>
                  <a:lnTo>
                    <a:pt x="984" y="944"/>
                  </a:lnTo>
                  <a:lnTo>
                    <a:pt x="985" y="944"/>
                  </a:lnTo>
                  <a:lnTo>
                    <a:pt x="986" y="944"/>
                  </a:lnTo>
                  <a:lnTo>
                    <a:pt x="988" y="944"/>
                  </a:lnTo>
                  <a:lnTo>
                    <a:pt x="989" y="944"/>
                  </a:lnTo>
                  <a:lnTo>
                    <a:pt x="990" y="944"/>
                  </a:lnTo>
                  <a:lnTo>
                    <a:pt x="992" y="942"/>
                  </a:lnTo>
                  <a:lnTo>
                    <a:pt x="993" y="942"/>
                  </a:lnTo>
                  <a:lnTo>
                    <a:pt x="994" y="941"/>
                  </a:lnTo>
                  <a:lnTo>
                    <a:pt x="994" y="942"/>
                  </a:lnTo>
                  <a:lnTo>
                    <a:pt x="995" y="941"/>
                  </a:lnTo>
                  <a:lnTo>
                    <a:pt x="997" y="941"/>
                  </a:lnTo>
                  <a:lnTo>
                    <a:pt x="998" y="941"/>
                  </a:lnTo>
                  <a:lnTo>
                    <a:pt x="998" y="942"/>
                  </a:lnTo>
                  <a:lnTo>
                    <a:pt x="998" y="944"/>
                  </a:lnTo>
                  <a:lnTo>
                    <a:pt x="999" y="942"/>
                  </a:lnTo>
                  <a:lnTo>
                    <a:pt x="999" y="944"/>
                  </a:lnTo>
                  <a:lnTo>
                    <a:pt x="1001" y="944"/>
                  </a:lnTo>
                  <a:lnTo>
                    <a:pt x="1002" y="945"/>
                  </a:lnTo>
                  <a:lnTo>
                    <a:pt x="1003" y="945"/>
                  </a:lnTo>
                  <a:lnTo>
                    <a:pt x="1005" y="945"/>
                  </a:lnTo>
                  <a:lnTo>
                    <a:pt x="1005" y="946"/>
                  </a:lnTo>
                  <a:lnTo>
                    <a:pt x="1006" y="946"/>
                  </a:lnTo>
                  <a:lnTo>
                    <a:pt x="1006" y="945"/>
                  </a:lnTo>
                  <a:lnTo>
                    <a:pt x="1007" y="945"/>
                  </a:lnTo>
                  <a:lnTo>
                    <a:pt x="1007" y="946"/>
                  </a:lnTo>
                  <a:lnTo>
                    <a:pt x="1009" y="946"/>
                  </a:lnTo>
                  <a:lnTo>
                    <a:pt x="1010" y="946"/>
                  </a:lnTo>
                  <a:lnTo>
                    <a:pt x="1011" y="946"/>
                  </a:lnTo>
                  <a:lnTo>
                    <a:pt x="1011" y="948"/>
                  </a:lnTo>
                  <a:lnTo>
                    <a:pt x="1012" y="948"/>
                  </a:lnTo>
                  <a:lnTo>
                    <a:pt x="1012" y="949"/>
                  </a:lnTo>
                  <a:lnTo>
                    <a:pt x="1014" y="949"/>
                  </a:lnTo>
                  <a:lnTo>
                    <a:pt x="1015" y="949"/>
                  </a:lnTo>
                  <a:lnTo>
                    <a:pt x="1015" y="948"/>
                  </a:lnTo>
                  <a:lnTo>
                    <a:pt x="1016" y="948"/>
                  </a:lnTo>
                  <a:lnTo>
                    <a:pt x="1018" y="949"/>
                  </a:lnTo>
                  <a:lnTo>
                    <a:pt x="1019" y="949"/>
                  </a:lnTo>
                  <a:lnTo>
                    <a:pt x="1020" y="949"/>
                  </a:lnTo>
                  <a:lnTo>
                    <a:pt x="1020" y="950"/>
                  </a:lnTo>
                  <a:lnTo>
                    <a:pt x="1020" y="952"/>
                  </a:lnTo>
                  <a:lnTo>
                    <a:pt x="1022" y="952"/>
                  </a:lnTo>
                  <a:lnTo>
                    <a:pt x="1023" y="952"/>
                  </a:lnTo>
                  <a:lnTo>
                    <a:pt x="1024" y="952"/>
                  </a:lnTo>
                  <a:lnTo>
                    <a:pt x="1026" y="952"/>
                  </a:lnTo>
                  <a:lnTo>
                    <a:pt x="1027" y="952"/>
                  </a:lnTo>
                  <a:lnTo>
                    <a:pt x="1028" y="952"/>
                  </a:lnTo>
                  <a:lnTo>
                    <a:pt x="1030" y="952"/>
                  </a:lnTo>
                  <a:lnTo>
                    <a:pt x="1030" y="950"/>
                  </a:lnTo>
                  <a:lnTo>
                    <a:pt x="1031" y="950"/>
                  </a:lnTo>
                  <a:lnTo>
                    <a:pt x="1032" y="950"/>
                  </a:lnTo>
                  <a:lnTo>
                    <a:pt x="1032" y="949"/>
                  </a:lnTo>
                  <a:lnTo>
                    <a:pt x="1032" y="950"/>
                  </a:lnTo>
                  <a:lnTo>
                    <a:pt x="1033" y="950"/>
                  </a:lnTo>
                  <a:lnTo>
                    <a:pt x="1035" y="950"/>
                  </a:lnTo>
                  <a:lnTo>
                    <a:pt x="1036" y="950"/>
                  </a:lnTo>
                  <a:lnTo>
                    <a:pt x="1037" y="950"/>
                  </a:lnTo>
                  <a:lnTo>
                    <a:pt x="1039" y="950"/>
                  </a:lnTo>
                  <a:lnTo>
                    <a:pt x="1040" y="950"/>
                  </a:lnTo>
                  <a:lnTo>
                    <a:pt x="1040" y="952"/>
                  </a:lnTo>
                  <a:lnTo>
                    <a:pt x="1040" y="953"/>
                  </a:lnTo>
                  <a:lnTo>
                    <a:pt x="1040" y="954"/>
                  </a:lnTo>
                  <a:lnTo>
                    <a:pt x="1040" y="955"/>
                  </a:lnTo>
                  <a:lnTo>
                    <a:pt x="1041" y="955"/>
                  </a:lnTo>
                  <a:lnTo>
                    <a:pt x="1043" y="955"/>
                  </a:lnTo>
                  <a:lnTo>
                    <a:pt x="1044" y="955"/>
                  </a:lnTo>
                  <a:lnTo>
                    <a:pt x="1044" y="957"/>
                  </a:lnTo>
                  <a:lnTo>
                    <a:pt x="1045" y="961"/>
                  </a:lnTo>
                  <a:lnTo>
                    <a:pt x="1047" y="961"/>
                  </a:lnTo>
                  <a:lnTo>
                    <a:pt x="1047" y="962"/>
                  </a:lnTo>
                  <a:lnTo>
                    <a:pt x="1048" y="962"/>
                  </a:lnTo>
                  <a:lnTo>
                    <a:pt x="1049" y="963"/>
                  </a:lnTo>
                  <a:lnTo>
                    <a:pt x="1050" y="963"/>
                  </a:lnTo>
                  <a:lnTo>
                    <a:pt x="1052" y="962"/>
                  </a:lnTo>
                  <a:lnTo>
                    <a:pt x="1056" y="962"/>
                  </a:lnTo>
                  <a:lnTo>
                    <a:pt x="1057" y="963"/>
                  </a:lnTo>
                  <a:lnTo>
                    <a:pt x="1057" y="965"/>
                  </a:lnTo>
                  <a:lnTo>
                    <a:pt x="1057" y="967"/>
                  </a:lnTo>
                  <a:lnTo>
                    <a:pt x="1057" y="969"/>
                  </a:lnTo>
                  <a:lnTo>
                    <a:pt x="1057" y="970"/>
                  </a:lnTo>
                  <a:lnTo>
                    <a:pt x="1058" y="972"/>
                  </a:lnTo>
                  <a:lnTo>
                    <a:pt x="1058" y="975"/>
                  </a:lnTo>
                  <a:lnTo>
                    <a:pt x="1058" y="976"/>
                  </a:lnTo>
                  <a:lnTo>
                    <a:pt x="1058" y="978"/>
                  </a:lnTo>
                  <a:lnTo>
                    <a:pt x="1057" y="978"/>
                  </a:lnTo>
                  <a:lnTo>
                    <a:pt x="1057" y="979"/>
                  </a:lnTo>
                  <a:lnTo>
                    <a:pt x="1058" y="980"/>
                  </a:lnTo>
                  <a:lnTo>
                    <a:pt x="1057" y="982"/>
                  </a:lnTo>
                  <a:lnTo>
                    <a:pt x="1056" y="983"/>
                  </a:lnTo>
                  <a:lnTo>
                    <a:pt x="1054" y="984"/>
                  </a:lnTo>
                  <a:lnTo>
                    <a:pt x="1056" y="984"/>
                  </a:lnTo>
                  <a:lnTo>
                    <a:pt x="1057" y="986"/>
                  </a:lnTo>
                  <a:lnTo>
                    <a:pt x="1057" y="987"/>
                  </a:lnTo>
                  <a:lnTo>
                    <a:pt x="1058" y="987"/>
                  </a:lnTo>
                  <a:lnTo>
                    <a:pt x="1060" y="987"/>
                  </a:lnTo>
                  <a:lnTo>
                    <a:pt x="1060" y="988"/>
                  </a:lnTo>
                  <a:lnTo>
                    <a:pt x="1061" y="988"/>
                  </a:lnTo>
                  <a:lnTo>
                    <a:pt x="1062" y="988"/>
                  </a:lnTo>
                  <a:lnTo>
                    <a:pt x="1064" y="988"/>
                  </a:lnTo>
                  <a:lnTo>
                    <a:pt x="1064" y="989"/>
                  </a:lnTo>
                  <a:lnTo>
                    <a:pt x="1065" y="989"/>
                  </a:lnTo>
                  <a:lnTo>
                    <a:pt x="1066" y="989"/>
                  </a:lnTo>
                  <a:lnTo>
                    <a:pt x="1066" y="991"/>
                  </a:lnTo>
                  <a:lnTo>
                    <a:pt x="1067" y="991"/>
                  </a:lnTo>
                  <a:lnTo>
                    <a:pt x="1069" y="991"/>
                  </a:lnTo>
                  <a:lnTo>
                    <a:pt x="1070" y="992"/>
                  </a:lnTo>
                  <a:lnTo>
                    <a:pt x="1070" y="993"/>
                  </a:lnTo>
                  <a:lnTo>
                    <a:pt x="1071" y="993"/>
                  </a:lnTo>
                  <a:lnTo>
                    <a:pt x="1073" y="993"/>
                  </a:lnTo>
                  <a:lnTo>
                    <a:pt x="1074" y="995"/>
                  </a:lnTo>
                  <a:lnTo>
                    <a:pt x="1075" y="995"/>
                  </a:lnTo>
                  <a:lnTo>
                    <a:pt x="1077" y="995"/>
                  </a:lnTo>
                  <a:lnTo>
                    <a:pt x="1078" y="995"/>
                  </a:lnTo>
                  <a:lnTo>
                    <a:pt x="1079" y="996"/>
                  </a:lnTo>
                  <a:lnTo>
                    <a:pt x="1083" y="997"/>
                  </a:lnTo>
                  <a:lnTo>
                    <a:pt x="1083" y="999"/>
                  </a:lnTo>
                  <a:lnTo>
                    <a:pt x="1085" y="1000"/>
                  </a:lnTo>
                  <a:lnTo>
                    <a:pt x="1086" y="1001"/>
                  </a:lnTo>
                  <a:lnTo>
                    <a:pt x="1087" y="1003"/>
                  </a:lnTo>
                  <a:lnTo>
                    <a:pt x="1088" y="1004"/>
                  </a:lnTo>
                  <a:lnTo>
                    <a:pt x="1088" y="1005"/>
                  </a:lnTo>
                  <a:lnTo>
                    <a:pt x="1090" y="1005"/>
                  </a:lnTo>
                  <a:lnTo>
                    <a:pt x="1090" y="1007"/>
                  </a:lnTo>
                  <a:lnTo>
                    <a:pt x="1091" y="1008"/>
                  </a:lnTo>
                  <a:lnTo>
                    <a:pt x="1091" y="1009"/>
                  </a:lnTo>
                  <a:lnTo>
                    <a:pt x="1092" y="1010"/>
                  </a:lnTo>
                  <a:lnTo>
                    <a:pt x="1092" y="1012"/>
                  </a:lnTo>
                  <a:lnTo>
                    <a:pt x="1091" y="1013"/>
                  </a:lnTo>
                  <a:lnTo>
                    <a:pt x="1090" y="1013"/>
                  </a:lnTo>
                  <a:lnTo>
                    <a:pt x="1088" y="1013"/>
                  </a:lnTo>
                  <a:lnTo>
                    <a:pt x="1087" y="1014"/>
                  </a:lnTo>
                  <a:lnTo>
                    <a:pt x="1086" y="1014"/>
                  </a:lnTo>
                  <a:lnTo>
                    <a:pt x="1085" y="1014"/>
                  </a:lnTo>
                  <a:lnTo>
                    <a:pt x="1083" y="1016"/>
                  </a:lnTo>
                  <a:lnTo>
                    <a:pt x="1082" y="1016"/>
                  </a:lnTo>
                  <a:lnTo>
                    <a:pt x="1079" y="1016"/>
                  </a:lnTo>
                  <a:lnTo>
                    <a:pt x="1078" y="1017"/>
                  </a:lnTo>
                  <a:lnTo>
                    <a:pt x="1077" y="1017"/>
                  </a:lnTo>
                  <a:lnTo>
                    <a:pt x="1077" y="1018"/>
                  </a:lnTo>
                  <a:lnTo>
                    <a:pt x="1075" y="1020"/>
                  </a:lnTo>
                  <a:lnTo>
                    <a:pt x="1075" y="1021"/>
                  </a:lnTo>
                  <a:lnTo>
                    <a:pt x="1074" y="1022"/>
                  </a:lnTo>
                  <a:lnTo>
                    <a:pt x="1074" y="1024"/>
                  </a:lnTo>
                  <a:lnTo>
                    <a:pt x="1074" y="1025"/>
                  </a:lnTo>
                  <a:lnTo>
                    <a:pt x="1074" y="1026"/>
                  </a:lnTo>
                  <a:lnTo>
                    <a:pt x="1073" y="1027"/>
                  </a:lnTo>
                  <a:lnTo>
                    <a:pt x="1073" y="1029"/>
                  </a:lnTo>
                  <a:lnTo>
                    <a:pt x="1073" y="1030"/>
                  </a:lnTo>
                  <a:lnTo>
                    <a:pt x="1074" y="1030"/>
                  </a:lnTo>
                  <a:lnTo>
                    <a:pt x="1075" y="1030"/>
                  </a:lnTo>
                  <a:lnTo>
                    <a:pt x="1077" y="1031"/>
                  </a:lnTo>
                  <a:lnTo>
                    <a:pt x="1078" y="1031"/>
                  </a:lnTo>
                  <a:lnTo>
                    <a:pt x="1078" y="1033"/>
                  </a:lnTo>
                  <a:lnTo>
                    <a:pt x="1079" y="1034"/>
                  </a:lnTo>
                  <a:lnTo>
                    <a:pt x="1081" y="1035"/>
                  </a:lnTo>
                  <a:lnTo>
                    <a:pt x="1082" y="1037"/>
                  </a:lnTo>
                  <a:lnTo>
                    <a:pt x="1083" y="1038"/>
                  </a:lnTo>
                  <a:lnTo>
                    <a:pt x="1083" y="1039"/>
                  </a:lnTo>
                  <a:lnTo>
                    <a:pt x="1083" y="1041"/>
                  </a:lnTo>
                  <a:lnTo>
                    <a:pt x="1083" y="1043"/>
                  </a:lnTo>
                  <a:lnTo>
                    <a:pt x="1083" y="1044"/>
                  </a:lnTo>
                  <a:lnTo>
                    <a:pt x="1082" y="1046"/>
                  </a:lnTo>
                  <a:lnTo>
                    <a:pt x="1083" y="1048"/>
                  </a:lnTo>
                  <a:lnTo>
                    <a:pt x="1083" y="1050"/>
                  </a:lnTo>
                  <a:lnTo>
                    <a:pt x="1083" y="1051"/>
                  </a:lnTo>
                  <a:lnTo>
                    <a:pt x="1082" y="1052"/>
                  </a:lnTo>
                  <a:lnTo>
                    <a:pt x="1081" y="1051"/>
                  </a:lnTo>
                  <a:lnTo>
                    <a:pt x="1079" y="1051"/>
                  </a:lnTo>
                  <a:lnTo>
                    <a:pt x="1078" y="1051"/>
                  </a:lnTo>
                  <a:lnTo>
                    <a:pt x="1077" y="1051"/>
                  </a:lnTo>
                  <a:lnTo>
                    <a:pt x="1075" y="1051"/>
                  </a:lnTo>
                  <a:lnTo>
                    <a:pt x="1074" y="1051"/>
                  </a:lnTo>
                  <a:lnTo>
                    <a:pt x="1073" y="1051"/>
                  </a:lnTo>
                  <a:lnTo>
                    <a:pt x="1071" y="1051"/>
                  </a:lnTo>
                  <a:lnTo>
                    <a:pt x="1070" y="1051"/>
                  </a:lnTo>
                  <a:lnTo>
                    <a:pt x="1069" y="1050"/>
                  </a:lnTo>
                  <a:lnTo>
                    <a:pt x="1067" y="1051"/>
                  </a:lnTo>
                  <a:lnTo>
                    <a:pt x="1066" y="1051"/>
                  </a:lnTo>
                  <a:lnTo>
                    <a:pt x="1065" y="1051"/>
                  </a:lnTo>
                  <a:lnTo>
                    <a:pt x="1064" y="1051"/>
                  </a:lnTo>
                  <a:lnTo>
                    <a:pt x="1062" y="1052"/>
                  </a:lnTo>
                  <a:lnTo>
                    <a:pt x="1061" y="1054"/>
                  </a:lnTo>
                  <a:lnTo>
                    <a:pt x="1061" y="1052"/>
                  </a:lnTo>
                  <a:lnTo>
                    <a:pt x="1058" y="1051"/>
                  </a:lnTo>
                  <a:lnTo>
                    <a:pt x="1056" y="1051"/>
                  </a:lnTo>
                  <a:lnTo>
                    <a:pt x="1054" y="1051"/>
                  </a:lnTo>
                  <a:lnTo>
                    <a:pt x="1053" y="1051"/>
                  </a:lnTo>
                  <a:lnTo>
                    <a:pt x="1052" y="1051"/>
                  </a:lnTo>
                  <a:lnTo>
                    <a:pt x="1052" y="1052"/>
                  </a:lnTo>
                  <a:lnTo>
                    <a:pt x="1050" y="1052"/>
                  </a:lnTo>
                  <a:lnTo>
                    <a:pt x="1049" y="1052"/>
                  </a:lnTo>
                  <a:lnTo>
                    <a:pt x="1048" y="1052"/>
                  </a:lnTo>
                  <a:lnTo>
                    <a:pt x="1047" y="1054"/>
                  </a:lnTo>
                  <a:lnTo>
                    <a:pt x="1043" y="1054"/>
                  </a:lnTo>
                  <a:lnTo>
                    <a:pt x="1041" y="1054"/>
                  </a:lnTo>
                  <a:lnTo>
                    <a:pt x="1039" y="1054"/>
                  </a:lnTo>
                  <a:lnTo>
                    <a:pt x="1037" y="1054"/>
                  </a:lnTo>
                  <a:lnTo>
                    <a:pt x="1036" y="1054"/>
                  </a:lnTo>
                  <a:lnTo>
                    <a:pt x="1035" y="1054"/>
                  </a:lnTo>
                  <a:lnTo>
                    <a:pt x="1033" y="1054"/>
                  </a:lnTo>
                  <a:lnTo>
                    <a:pt x="1032" y="1054"/>
                  </a:lnTo>
                  <a:lnTo>
                    <a:pt x="1028" y="1056"/>
                  </a:lnTo>
                  <a:lnTo>
                    <a:pt x="1028" y="1055"/>
                  </a:lnTo>
                  <a:lnTo>
                    <a:pt x="1026" y="1056"/>
                  </a:lnTo>
                  <a:lnTo>
                    <a:pt x="1023" y="1058"/>
                  </a:lnTo>
                  <a:lnTo>
                    <a:pt x="1022" y="1059"/>
                  </a:lnTo>
                  <a:lnTo>
                    <a:pt x="1022" y="1060"/>
                  </a:lnTo>
                  <a:lnTo>
                    <a:pt x="1023" y="1061"/>
                  </a:lnTo>
                  <a:lnTo>
                    <a:pt x="1024" y="1061"/>
                  </a:lnTo>
                  <a:lnTo>
                    <a:pt x="1026" y="1061"/>
                  </a:lnTo>
                  <a:lnTo>
                    <a:pt x="1026" y="1063"/>
                  </a:lnTo>
                  <a:lnTo>
                    <a:pt x="1026" y="1065"/>
                  </a:lnTo>
                  <a:lnTo>
                    <a:pt x="1026" y="1067"/>
                  </a:lnTo>
                  <a:lnTo>
                    <a:pt x="1024" y="1067"/>
                  </a:lnTo>
                  <a:lnTo>
                    <a:pt x="1023" y="1067"/>
                  </a:lnTo>
                  <a:lnTo>
                    <a:pt x="1022" y="1068"/>
                  </a:lnTo>
                  <a:lnTo>
                    <a:pt x="1020" y="1068"/>
                  </a:lnTo>
                  <a:lnTo>
                    <a:pt x="1020" y="1069"/>
                  </a:lnTo>
                  <a:lnTo>
                    <a:pt x="1020" y="1071"/>
                  </a:lnTo>
                  <a:lnTo>
                    <a:pt x="1020" y="1072"/>
                  </a:lnTo>
                  <a:lnTo>
                    <a:pt x="1020" y="1073"/>
                  </a:lnTo>
                  <a:lnTo>
                    <a:pt x="1020" y="1075"/>
                  </a:lnTo>
                  <a:lnTo>
                    <a:pt x="1020" y="1076"/>
                  </a:lnTo>
                  <a:lnTo>
                    <a:pt x="1020" y="1077"/>
                  </a:lnTo>
                  <a:lnTo>
                    <a:pt x="1022" y="1077"/>
                  </a:lnTo>
                  <a:lnTo>
                    <a:pt x="1022" y="1076"/>
                  </a:lnTo>
                  <a:lnTo>
                    <a:pt x="1023" y="1075"/>
                  </a:lnTo>
                  <a:lnTo>
                    <a:pt x="1024" y="1073"/>
                  </a:lnTo>
                  <a:lnTo>
                    <a:pt x="1027" y="1073"/>
                  </a:lnTo>
                  <a:lnTo>
                    <a:pt x="1028" y="1072"/>
                  </a:lnTo>
                  <a:lnTo>
                    <a:pt x="1030" y="1073"/>
                  </a:lnTo>
                  <a:lnTo>
                    <a:pt x="1030" y="1075"/>
                  </a:lnTo>
                  <a:lnTo>
                    <a:pt x="1030" y="1076"/>
                  </a:lnTo>
                  <a:lnTo>
                    <a:pt x="1028" y="1077"/>
                  </a:lnTo>
                  <a:lnTo>
                    <a:pt x="1027" y="1077"/>
                  </a:lnTo>
                  <a:lnTo>
                    <a:pt x="1027" y="1079"/>
                  </a:lnTo>
                  <a:lnTo>
                    <a:pt x="1026" y="1079"/>
                  </a:lnTo>
                  <a:lnTo>
                    <a:pt x="1026" y="1080"/>
                  </a:lnTo>
                  <a:lnTo>
                    <a:pt x="1024" y="1080"/>
                  </a:lnTo>
                  <a:lnTo>
                    <a:pt x="1023" y="1080"/>
                  </a:lnTo>
                  <a:lnTo>
                    <a:pt x="1022" y="1080"/>
                  </a:lnTo>
                  <a:lnTo>
                    <a:pt x="1022" y="1082"/>
                  </a:lnTo>
                  <a:lnTo>
                    <a:pt x="1022" y="1084"/>
                  </a:lnTo>
                  <a:lnTo>
                    <a:pt x="1022" y="1085"/>
                  </a:lnTo>
                  <a:lnTo>
                    <a:pt x="1022" y="1086"/>
                  </a:lnTo>
                  <a:lnTo>
                    <a:pt x="1020" y="1088"/>
                  </a:lnTo>
                  <a:lnTo>
                    <a:pt x="1019" y="1088"/>
                  </a:lnTo>
                  <a:lnTo>
                    <a:pt x="1018" y="1086"/>
                  </a:lnTo>
                  <a:lnTo>
                    <a:pt x="1016" y="1086"/>
                  </a:lnTo>
                  <a:lnTo>
                    <a:pt x="1016" y="1085"/>
                  </a:lnTo>
                  <a:lnTo>
                    <a:pt x="1015" y="1085"/>
                  </a:lnTo>
                  <a:lnTo>
                    <a:pt x="1012" y="1085"/>
                  </a:lnTo>
                  <a:lnTo>
                    <a:pt x="1012" y="1088"/>
                  </a:lnTo>
                  <a:lnTo>
                    <a:pt x="1012" y="1089"/>
                  </a:lnTo>
                  <a:lnTo>
                    <a:pt x="1012" y="1090"/>
                  </a:lnTo>
                  <a:lnTo>
                    <a:pt x="1011" y="1090"/>
                  </a:lnTo>
                  <a:lnTo>
                    <a:pt x="1010" y="1092"/>
                  </a:lnTo>
                  <a:lnTo>
                    <a:pt x="1006" y="1092"/>
                  </a:lnTo>
                  <a:lnTo>
                    <a:pt x="1006" y="1093"/>
                  </a:lnTo>
                  <a:lnTo>
                    <a:pt x="1005" y="1093"/>
                  </a:lnTo>
                  <a:lnTo>
                    <a:pt x="1003" y="1093"/>
                  </a:lnTo>
                  <a:lnTo>
                    <a:pt x="1002" y="1093"/>
                  </a:lnTo>
                  <a:lnTo>
                    <a:pt x="1001" y="1093"/>
                  </a:lnTo>
                  <a:lnTo>
                    <a:pt x="998" y="1093"/>
                  </a:lnTo>
                  <a:lnTo>
                    <a:pt x="997" y="1093"/>
                  </a:lnTo>
                  <a:lnTo>
                    <a:pt x="995" y="1093"/>
                  </a:lnTo>
                  <a:lnTo>
                    <a:pt x="994" y="1093"/>
                  </a:lnTo>
                  <a:lnTo>
                    <a:pt x="993" y="1093"/>
                  </a:lnTo>
                  <a:lnTo>
                    <a:pt x="993" y="1094"/>
                  </a:lnTo>
                  <a:lnTo>
                    <a:pt x="990" y="1094"/>
                  </a:lnTo>
                  <a:lnTo>
                    <a:pt x="989" y="1094"/>
                  </a:lnTo>
                  <a:lnTo>
                    <a:pt x="988" y="1096"/>
                  </a:lnTo>
                  <a:lnTo>
                    <a:pt x="986" y="1094"/>
                  </a:lnTo>
                  <a:lnTo>
                    <a:pt x="985" y="1094"/>
                  </a:lnTo>
                  <a:lnTo>
                    <a:pt x="984" y="1094"/>
                  </a:lnTo>
                  <a:lnTo>
                    <a:pt x="982" y="1094"/>
                  </a:lnTo>
                  <a:lnTo>
                    <a:pt x="981" y="1094"/>
                  </a:lnTo>
                  <a:lnTo>
                    <a:pt x="977" y="1094"/>
                  </a:lnTo>
                  <a:lnTo>
                    <a:pt x="977" y="1093"/>
                  </a:lnTo>
                  <a:lnTo>
                    <a:pt x="976" y="1093"/>
                  </a:lnTo>
                  <a:lnTo>
                    <a:pt x="974" y="1093"/>
                  </a:lnTo>
                  <a:lnTo>
                    <a:pt x="973" y="1092"/>
                  </a:lnTo>
                  <a:lnTo>
                    <a:pt x="972" y="1092"/>
                  </a:lnTo>
                  <a:lnTo>
                    <a:pt x="971" y="1092"/>
                  </a:lnTo>
                  <a:lnTo>
                    <a:pt x="969" y="1092"/>
                  </a:lnTo>
                  <a:lnTo>
                    <a:pt x="969" y="1093"/>
                  </a:lnTo>
                  <a:lnTo>
                    <a:pt x="971" y="1094"/>
                  </a:lnTo>
                  <a:lnTo>
                    <a:pt x="971" y="1096"/>
                  </a:lnTo>
                  <a:lnTo>
                    <a:pt x="971" y="1097"/>
                  </a:lnTo>
                  <a:lnTo>
                    <a:pt x="971" y="1098"/>
                  </a:lnTo>
                  <a:lnTo>
                    <a:pt x="969" y="1098"/>
                  </a:lnTo>
                  <a:lnTo>
                    <a:pt x="969" y="1099"/>
                  </a:lnTo>
                  <a:lnTo>
                    <a:pt x="971" y="1101"/>
                  </a:lnTo>
                  <a:lnTo>
                    <a:pt x="972" y="1102"/>
                  </a:lnTo>
                  <a:lnTo>
                    <a:pt x="972" y="1103"/>
                  </a:lnTo>
                  <a:lnTo>
                    <a:pt x="973" y="1103"/>
                  </a:lnTo>
                  <a:lnTo>
                    <a:pt x="973" y="1105"/>
                  </a:lnTo>
                  <a:lnTo>
                    <a:pt x="974" y="1105"/>
                  </a:lnTo>
                  <a:lnTo>
                    <a:pt x="974" y="1106"/>
                  </a:lnTo>
                  <a:lnTo>
                    <a:pt x="976" y="1106"/>
                  </a:lnTo>
                  <a:lnTo>
                    <a:pt x="977" y="1106"/>
                  </a:lnTo>
                  <a:lnTo>
                    <a:pt x="978" y="1107"/>
                  </a:lnTo>
                  <a:lnTo>
                    <a:pt x="978" y="1109"/>
                  </a:lnTo>
                  <a:lnTo>
                    <a:pt x="980" y="1109"/>
                  </a:lnTo>
                  <a:lnTo>
                    <a:pt x="978" y="1110"/>
                  </a:lnTo>
                  <a:lnTo>
                    <a:pt x="978" y="1111"/>
                  </a:lnTo>
                  <a:lnTo>
                    <a:pt x="977" y="1113"/>
                  </a:lnTo>
                  <a:lnTo>
                    <a:pt x="977" y="1114"/>
                  </a:lnTo>
                  <a:lnTo>
                    <a:pt x="977" y="1115"/>
                  </a:lnTo>
                  <a:lnTo>
                    <a:pt x="978" y="1116"/>
                  </a:lnTo>
                  <a:lnTo>
                    <a:pt x="980" y="1116"/>
                  </a:lnTo>
                  <a:lnTo>
                    <a:pt x="980" y="1118"/>
                  </a:lnTo>
                  <a:lnTo>
                    <a:pt x="981" y="1118"/>
                  </a:lnTo>
                  <a:lnTo>
                    <a:pt x="982" y="1118"/>
                  </a:lnTo>
                  <a:lnTo>
                    <a:pt x="984" y="1118"/>
                  </a:lnTo>
                  <a:lnTo>
                    <a:pt x="985" y="1119"/>
                  </a:lnTo>
                  <a:lnTo>
                    <a:pt x="985" y="1120"/>
                  </a:lnTo>
                  <a:lnTo>
                    <a:pt x="985" y="1122"/>
                  </a:lnTo>
                  <a:lnTo>
                    <a:pt x="985" y="1123"/>
                  </a:lnTo>
                  <a:lnTo>
                    <a:pt x="986" y="1123"/>
                  </a:lnTo>
                  <a:lnTo>
                    <a:pt x="985" y="1124"/>
                  </a:lnTo>
                  <a:lnTo>
                    <a:pt x="985" y="1126"/>
                  </a:lnTo>
                  <a:lnTo>
                    <a:pt x="985" y="1127"/>
                  </a:lnTo>
                  <a:lnTo>
                    <a:pt x="986" y="1127"/>
                  </a:lnTo>
                  <a:lnTo>
                    <a:pt x="988" y="1127"/>
                  </a:lnTo>
                  <a:lnTo>
                    <a:pt x="988" y="1128"/>
                  </a:lnTo>
                  <a:lnTo>
                    <a:pt x="988" y="1130"/>
                  </a:lnTo>
                  <a:lnTo>
                    <a:pt x="986" y="1131"/>
                  </a:lnTo>
                  <a:lnTo>
                    <a:pt x="986" y="1133"/>
                  </a:lnTo>
                  <a:lnTo>
                    <a:pt x="985" y="1133"/>
                  </a:lnTo>
                  <a:lnTo>
                    <a:pt x="985" y="1136"/>
                  </a:lnTo>
                  <a:lnTo>
                    <a:pt x="984" y="1137"/>
                  </a:lnTo>
                  <a:lnTo>
                    <a:pt x="985" y="1139"/>
                  </a:lnTo>
                  <a:lnTo>
                    <a:pt x="985" y="1140"/>
                  </a:lnTo>
                  <a:lnTo>
                    <a:pt x="985" y="1141"/>
                  </a:lnTo>
                  <a:lnTo>
                    <a:pt x="985" y="1143"/>
                  </a:lnTo>
                  <a:lnTo>
                    <a:pt x="984" y="1144"/>
                  </a:lnTo>
                  <a:lnTo>
                    <a:pt x="984" y="1145"/>
                  </a:lnTo>
                  <a:lnTo>
                    <a:pt x="984" y="1147"/>
                  </a:lnTo>
                  <a:lnTo>
                    <a:pt x="984" y="1148"/>
                  </a:lnTo>
                  <a:lnTo>
                    <a:pt x="984" y="1149"/>
                  </a:lnTo>
                  <a:lnTo>
                    <a:pt x="984" y="1151"/>
                  </a:lnTo>
                  <a:lnTo>
                    <a:pt x="984" y="1152"/>
                  </a:lnTo>
                  <a:lnTo>
                    <a:pt x="985" y="1152"/>
                  </a:lnTo>
                  <a:lnTo>
                    <a:pt x="985" y="1153"/>
                  </a:lnTo>
                  <a:lnTo>
                    <a:pt x="986" y="1153"/>
                  </a:lnTo>
                  <a:lnTo>
                    <a:pt x="989" y="1154"/>
                  </a:lnTo>
                  <a:lnTo>
                    <a:pt x="990" y="1156"/>
                  </a:lnTo>
                  <a:lnTo>
                    <a:pt x="992" y="1156"/>
                  </a:lnTo>
                  <a:lnTo>
                    <a:pt x="993" y="1156"/>
                  </a:lnTo>
                  <a:lnTo>
                    <a:pt x="993" y="1157"/>
                  </a:lnTo>
                  <a:lnTo>
                    <a:pt x="993" y="1158"/>
                  </a:lnTo>
                  <a:lnTo>
                    <a:pt x="993" y="1160"/>
                  </a:lnTo>
                  <a:lnTo>
                    <a:pt x="992" y="1160"/>
                  </a:lnTo>
                  <a:lnTo>
                    <a:pt x="992" y="1161"/>
                  </a:lnTo>
                  <a:lnTo>
                    <a:pt x="989" y="1168"/>
                  </a:lnTo>
                  <a:lnTo>
                    <a:pt x="984" y="1168"/>
                  </a:lnTo>
                  <a:lnTo>
                    <a:pt x="980" y="1168"/>
                  </a:lnTo>
                  <a:lnTo>
                    <a:pt x="980" y="1169"/>
                  </a:lnTo>
                  <a:lnTo>
                    <a:pt x="977" y="1169"/>
                  </a:lnTo>
                  <a:lnTo>
                    <a:pt x="974" y="1170"/>
                  </a:lnTo>
                  <a:lnTo>
                    <a:pt x="973" y="1170"/>
                  </a:lnTo>
                  <a:lnTo>
                    <a:pt x="972" y="1170"/>
                  </a:lnTo>
                  <a:lnTo>
                    <a:pt x="969" y="1171"/>
                  </a:lnTo>
                  <a:lnTo>
                    <a:pt x="965" y="1173"/>
                  </a:lnTo>
                  <a:lnTo>
                    <a:pt x="964" y="1174"/>
                  </a:lnTo>
                  <a:lnTo>
                    <a:pt x="961" y="1175"/>
                  </a:lnTo>
                  <a:lnTo>
                    <a:pt x="957" y="1179"/>
                  </a:lnTo>
                  <a:lnTo>
                    <a:pt x="957" y="1177"/>
                  </a:lnTo>
                  <a:lnTo>
                    <a:pt x="961" y="1174"/>
                  </a:lnTo>
                  <a:lnTo>
                    <a:pt x="963" y="1173"/>
                  </a:lnTo>
                  <a:lnTo>
                    <a:pt x="964" y="1171"/>
                  </a:lnTo>
                  <a:lnTo>
                    <a:pt x="965" y="1171"/>
                  </a:lnTo>
                  <a:lnTo>
                    <a:pt x="964" y="1170"/>
                  </a:lnTo>
                  <a:lnTo>
                    <a:pt x="961" y="1173"/>
                  </a:lnTo>
                  <a:lnTo>
                    <a:pt x="957" y="1177"/>
                  </a:lnTo>
                  <a:lnTo>
                    <a:pt x="957" y="1179"/>
                  </a:lnTo>
                  <a:lnTo>
                    <a:pt x="957" y="1181"/>
                  </a:lnTo>
                  <a:lnTo>
                    <a:pt x="957" y="1182"/>
                  </a:lnTo>
                  <a:lnTo>
                    <a:pt x="957" y="1183"/>
                  </a:lnTo>
                  <a:lnTo>
                    <a:pt x="956" y="1185"/>
                  </a:lnTo>
                  <a:lnTo>
                    <a:pt x="955" y="1186"/>
                  </a:lnTo>
                  <a:lnTo>
                    <a:pt x="955" y="1187"/>
                  </a:lnTo>
                  <a:lnTo>
                    <a:pt x="956" y="1188"/>
                  </a:lnTo>
                  <a:lnTo>
                    <a:pt x="956" y="1190"/>
                  </a:lnTo>
                  <a:lnTo>
                    <a:pt x="955" y="1191"/>
                  </a:lnTo>
                  <a:lnTo>
                    <a:pt x="952" y="1192"/>
                  </a:lnTo>
                  <a:lnTo>
                    <a:pt x="952" y="1194"/>
                  </a:lnTo>
                  <a:lnTo>
                    <a:pt x="954" y="1195"/>
                  </a:lnTo>
                  <a:lnTo>
                    <a:pt x="954" y="1196"/>
                  </a:lnTo>
                  <a:lnTo>
                    <a:pt x="950" y="1199"/>
                  </a:lnTo>
                  <a:lnTo>
                    <a:pt x="948" y="1200"/>
                  </a:lnTo>
                  <a:lnTo>
                    <a:pt x="947" y="1200"/>
                  </a:lnTo>
                  <a:lnTo>
                    <a:pt x="947" y="1203"/>
                  </a:lnTo>
                  <a:lnTo>
                    <a:pt x="946" y="1204"/>
                  </a:lnTo>
                  <a:lnTo>
                    <a:pt x="942" y="1204"/>
                  </a:lnTo>
                  <a:lnTo>
                    <a:pt x="940" y="1205"/>
                  </a:lnTo>
                  <a:lnTo>
                    <a:pt x="939" y="1205"/>
                  </a:lnTo>
                  <a:lnTo>
                    <a:pt x="938" y="1205"/>
                  </a:lnTo>
                  <a:lnTo>
                    <a:pt x="931" y="1205"/>
                  </a:lnTo>
                  <a:lnTo>
                    <a:pt x="930" y="1207"/>
                  </a:lnTo>
                  <a:lnTo>
                    <a:pt x="929" y="1208"/>
                  </a:lnTo>
                  <a:lnTo>
                    <a:pt x="925" y="1208"/>
                  </a:lnTo>
                  <a:lnTo>
                    <a:pt x="923" y="1208"/>
                  </a:lnTo>
                  <a:lnTo>
                    <a:pt x="922" y="1208"/>
                  </a:lnTo>
                  <a:lnTo>
                    <a:pt x="918" y="1209"/>
                  </a:lnTo>
                  <a:lnTo>
                    <a:pt x="917" y="1211"/>
                  </a:lnTo>
                  <a:lnTo>
                    <a:pt x="916" y="1211"/>
                  </a:lnTo>
                  <a:lnTo>
                    <a:pt x="913" y="1213"/>
                  </a:lnTo>
                  <a:lnTo>
                    <a:pt x="912" y="1213"/>
                  </a:lnTo>
                  <a:lnTo>
                    <a:pt x="910" y="1215"/>
                  </a:lnTo>
                  <a:lnTo>
                    <a:pt x="910" y="1216"/>
                  </a:lnTo>
                  <a:lnTo>
                    <a:pt x="912" y="1217"/>
                  </a:lnTo>
                  <a:lnTo>
                    <a:pt x="910" y="1219"/>
                  </a:lnTo>
                  <a:lnTo>
                    <a:pt x="909" y="1219"/>
                  </a:lnTo>
                  <a:lnTo>
                    <a:pt x="909" y="1220"/>
                  </a:lnTo>
                  <a:lnTo>
                    <a:pt x="909" y="1222"/>
                  </a:lnTo>
                  <a:lnTo>
                    <a:pt x="910" y="1224"/>
                  </a:lnTo>
                  <a:lnTo>
                    <a:pt x="910" y="1225"/>
                  </a:lnTo>
                  <a:lnTo>
                    <a:pt x="908" y="1226"/>
                  </a:lnTo>
                  <a:lnTo>
                    <a:pt x="905" y="1226"/>
                  </a:lnTo>
                  <a:lnTo>
                    <a:pt x="904" y="1228"/>
                  </a:lnTo>
                  <a:lnTo>
                    <a:pt x="902" y="1228"/>
                  </a:lnTo>
                  <a:lnTo>
                    <a:pt x="901" y="1226"/>
                  </a:lnTo>
                  <a:lnTo>
                    <a:pt x="901" y="1225"/>
                  </a:lnTo>
                  <a:lnTo>
                    <a:pt x="900" y="1224"/>
                  </a:lnTo>
                  <a:lnTo>
                    <a:pt x="899" y="1225"/>
                  </a:lnTo>
                  <a:lnTo>
                    <a:pt x="901" y="1226"/>
                  </a:lnTo>
                  <a:lnTo>
                    <a:pt x="901" y="1228"/>
                  </a:lnTo>
                  <a:lnTo>
                    <a:pt x="900" y="1229"/>
                  </a:lnTo>
                  <a:lnTo>
                    <a:pt x="899" y="1229"/>
                  </a:lnTo>
                  <a:lnTo>
                    <a:pt x="897" y="1230"/>
                  </a:lnTo>
                  <a:lnTo>
                    <a:pt x="896" y="1232"/>
                  </a:lnTo>
                  <a:lnTo>
                    <a:pt x="895" y="1232"/>
                  </a:lnTo>
                  <a:lnTo>
                    <a:pt x="892" y="1234"/>
                  </a:lnTo>
                  <a:lnTo>
                    <a:pt x="891" y="1234"/>
                  </a:lnTo>
                  <a:lnTo>
                    <a:pt x="889" y="1236"/>
                  </a:lnTo>
                  <a:lnTo>
                    <a:pt x="889" y="1237"/>
                  </a:lnTo>
                  <a:lnTo>
                    <a:pt x="889" y="1238"/>
                  </a:lnTo>
                  <a:lnTo>
                    <a:pt x="889" y="1241"/>
                  </a:lnTo>
                  <a:lnTo>
                    <a:pt x="889" y="1242"/>
                  </a:lnTo>
                  <a:lnTo>
                    <a:pt x="888" y="1245"/>
                  </a:lnTo>
                  <a:lnTo>
                    <a:pt x="888" y="1246"/>
                  </a:lnTo>
                  <a:lnTo>
                    <a:pt x="888" y="1249"/>
                  </a:lnTo>
                  <a:lnTo>
                    <a:pt x="889" y="1250"/>
                  </a:lnTo>
                  <a:lnTo>
                    <a:pt x="889" y="1253"/>
                  </a:lnTo>
                  <a:lnTo>
                    <a:pt x="888" y="1253"/>
                  </a:lnTo>
                  <a:lnTo>
                    <a:pt x="888" y="1257"/>
                  </a:lnTo>
                  <a:lnTo>
                    <a:pt x="887" y="1258"/>
                  </a:lnTo>
                  <a:lnTo>
                    <a:pt x="885" y="1258"/>
                  </a:lnTo>
                  <a:lnTo>
                    <a:pt x="880" y="1259"/>
                  </a:lnTo>
                  <a:lnTo>
                    <a:pt x="879" y="1259"/>
                  </a:lnTo>
                  <a:lnTo>
                    <a:pt x="878" y="1260"/>
                  </a:lnTo>
                  <a:lnTo>
                    <a:pt x="872" y="1260"/>
                  </a:lnTo>
                  <a:lnTo>
                    <a:pt x="871" y="1259"/>
                  </a:lnTo>
                  <a:lnTo>
                    <a:pt x="871" y="1258"/>
                  </a:lnTo>
                  <a:lnTo>
                    <a:pt x="874" y="1255"/>
                  </a:lnTo>
                  <a:lnTo>
                    <a:pt x="874" y="1254"/>
                  </a:lnTo>
                  <a:lnTo>
                    <a:pt x="871" y="1254"/>
                  </a:lnTo>
                  <a:lnTo>
                    <a:pt x="871" y="1257"/>
                  </a:lnTo>
                  <a:lnTo>
                    <a:pt x="871" y="1258"/>
                  </a:lnTo>
                  <a:lnTo>
                    <a:pt x="870" y="1257"/>
                  </a:lnTo>
                  <a:lnTo>
                    <a:pt x="868" y="1258"/>
                  </a:lnTo>
                  <a:lnTo>
                    <a:pt x="867" y="1257"/>
                  </a:lnTo>
                  <a:lnTo>
                    <a:pt x="867" y="1254"/>
                  </a:lnTo>
                  <a:lnTo>
                    <a:pt x="863" y="1250"/>
                  </a:lnTo>
                  <a:lnTo>
                    <a:pt x="861" y="1247"/>
                  </a:lnTo>
                  <a:lnTo>
                    <a:pt x="859" y="1247"/>
                  </a:lnTo>
                  <a:lnTo>
                    <a:pt x="858" y="1247"/>
                  </a:lnTo>
                  <a:lnTo>
                    <a:pt x="857" y="1246"/>
                  </a:lnTo>
                  <a:lnTo>
                    <a:pt x="857" y="1247"/>
                  </a:lnTo>
                  <a:lnTo>
                    <a:pt x="858" y="1247"/>
                  </a:lnTo>
                  <a:lnTo>
                    <a:pt x="859" y="1247"/>
                  </a:lnTo>
                  <a:lnTo>
                    <a:pt x="861" y="1249"/>
                  </a:lnTo>
                  <a:lnTo>
                    <a:pt x="862" y="1250"/>
                  </a:lnTo>
                  <a:lnTo>
                    <a:pt x="863" y="1251"/>
                  </a:lnTo>
                  <a:lnTo>
                    <a:pt x="866" y="1254"/>
                  </a:lnTo>
                  <a:lnTo>
                    <a:pt x="866" y="1257"/>
                  </a:lnTo>
                  <a:lnTo>
                    <a:pt x="867" y="1257"/>
                  </a:lnTo>
                  <a:lnTo>
                    <a:pt x="868" y="1258"/>
                  </a:lnTo>
                  <a:lnTo>
                    <a:pt x="870" y="1259"/>
                  </a:lnTo>
                  <a:lnTo>
                    <a:pt x="870" y="1260"/>
                  </a:lnTo>
                  <a:lnTo>
                    <a:pt x="868" y="1260"/>
                  </a:lnTo>
                  <a:lnTo>
                    <a:pt x="862" y="1262"/>
                  </a:lnTo>
                  <a:lnTo>
                    <a:pt x="861" y="1263"/>
                  </a:lnTo>
                  <a:lnTo>
                    <a:pt x="858" y="1263"/>
                  </a:lnTo>
                  <a:lnTo>
                    <a:pt x="857" y="1262"/>
                  </a:lnTo>
                  <a:lnTo>
                    <a:pt x="854" y="1262"/>
                  </a:lnTo>
                  <a:lnTo>
                    <a:pt x="854" y="1260"/>
                  </a:lnTo>
                  <a:lnTo>
                    <a:pt x="854" y="1259"/>
                  </a:lnTo>
                  <a:lnTo>
                    <a:pt x="853" y="1259"/>
                  </a:lnTo>
                  <a:lnTo>
                    <a:pt x="851" y="1259"/>
                  </a:lnTo>
                  <a:lnTo>
                    <a:pt x="853" y="1260"/>
                  </a:lnTo>
                  <a:lnTo>
                    <a:pt x="853" y="1262"/>
                  </a:lnTo>
                  <a:lnTo>
                    <a:pt x="849" y="1262"/>
                  </a:lnTo>
                  <a:lnTo>
                    <a:pt x="849" y="1263"/>
                  </a:lnTo>
                  <a:lnTo>
                    <a:pt x="847" y="1264"/>
                  </a:lnTo>
                  <a:lnTo>
                    <a:pt x="847" y="1266"/>
                  </a:lnTo>
                  <a:lnTo>
                    <a:pt x="842" y="1266"/>
                  </a:lnTo>
                  <a:lnTo>
                    <a:pt x="841" y="1267"/>
                  </a:lnTo>
                  <a:lnTo>
                    <a:pt x="840" y="1267"/>
                  </a:lnTo>
                  <a:lnTo>
                    <a:pt x="838" y="1270"/>
                  </a:lnTo>
                  <a:lnTo>
                    <a:pt x="837" y="1268"/>
                  </a:lnTo>
                  <a:lnTo>
                    <a:pt x="838" y="1266"/>
                  </a:lnTo>
                  <a:lnTo>
                    <a:pt x="840" y="1266"/>
                  </a:lnTo>
                  <a:lnTo>
                    <a:pt x="841" y="1266"/>
                  </a:lnTo>
                  <a:lnTo>
                    <a:pt x="842" y="1264"/>
                  </a:lnTo>
                  <a:lnTo>
                    <a:pt x="841" y="1263"/>
                  </a:lnTo>
                  <a:lnTo>
                    <a:pt x="841" y="1264"/>
                  </a:lnTo>
                  <a:lnTo>
                    <a:pt x="840" y="1264"/>
                  </a:lnTo>
                  <a:lnTo>
                    <a:pt x="840" y="1263"/>
                  </a:lnTo>
                  <a:lnTo>
                    <a:pt x="838" y="1262"/>
                  </a:lnTo>
                  <a:lnTo>
                    <a:pt x="837" y="1260"/>
                  </a:lnTo>
                  <a:lnTo>
                    <a:pt x="837" y="1258"/>
                  </a:lnTo>
                  <a:lnTo>
                    <a:pt x="836" y="1258"/>
                  </a:lnTo>
                  <a:lnTo>
                    <a:pt x="837" y="1260"/>
                  </a:lnTo>
                  <a:lnTo>
                    <a:pt x="836" y="1260"/>
                  </a:lnTo>
                  <a:lnTo>
                    <a:pt x="838" y="1263"/>
                  </a:lnTo>
                  <a:lnTo>
                    <a:pt x="838" y="1264"/>
                  </a:lnTo>
                  <a:lnTo>
                    <a:pt x="837" y="1266"/>
                  </a:lnTo>
                  <a:lnTo>
                    <a:pt x="836" y="1267"/>
                  </a:lnTo>
                  <a:lnTo>
                    <a:pt x="836" y="1270"/>
                  </a:lnTo>
                  <a:lnTo>
                    <a:pt x="836" y="1271"/>
                  </a:lnTo>
                  <a:lnTo>
                    <a:pt x="834" y="1272"/>
                  </a:lnTo>
                  <a:lnTo>
                    <a:pt x="834" y="1275"/>
                  </a:lnTo>
                  <a:lnTo>
                    <a:pt x="832" y="1275"/>
                  </a:lnTo>
                  <a:lnTo>
                    <a:pt x="832" y="1276"/>
                  </a:lnTo>
                  <a:lnTo>
                    <a:pt x="828" y="1276"/>
                  </a:lnTo>
                  <a:lnTo>
                    <a:pt x="826" y="1276"/>
                  </a:lnTo>
                  <a:lnTo>
                    <a:pt x="825" y="1276"/>
                  </a:lnTo>
                  <a:lnTo>
                    <a:pt x="824" y="1277"/>
                  </a:lnTo>
                  <a:lnTo>
                    <a:pt x="820" y="1277"/>
                  </a:lnTo>
                  <a:lnTo>
                    <a:pt x="819" y="1277"/>
                  </a:lnTo>
                  <a:lnTo>
                    <a:pt x="817" y="1276"/>
                  </a:lnTo>
                  <a:lnTo>
                    <a:pt x="816" y="1276"/>
                  </a:lnTo>
                  <a:lnTo>
                    <a:pt x="817" y="1275"/>
                  </a:lnTo>
                  <a:lnTo>
                    <a:pt x="817" y="1274"/>
                  </a:lnTo>
                  <a:lnTo>
                    <a:pt x="816" y="1275"/>
                  </a:lnTo>
                  <a:lnTo>
                    <a:pt x="816" y="1276"/>
                  </a:lnTo>
                  <a:lnTo>
                    <a:pt x="815" y="1276"/>
                  </a:lnTo>
                  <a:lnTo>
                    <a:pt x="815" y="1277"/>
                  </a:lnTo>
                  <a:lnTo>
                    <a:pt x="816" y="1277"/>
                  </a:lnTo>
                  <a:lnTo>
                    <a:pt x="817" y="1279"/>
                  </a:lnTo>
                  <a:lnTo>
                    <a:pt x="816" y="1279"/>
                  </a:lnTo>
                  <a:lnTo>
                    <a:pt x="813" y="1279"/>
                  </a:lnTo>
                  <a:lnTo>
                    <a:pt x="811" y="1281"/>
                  </a:lnTo>
                  <a:lnTo>
                    <a:pt x="807" y="1283"/>
                  </a:lnTo>
                  <a:lnTo>
                    <a:pt x="806" y="1284"/>
                  </a:lnTo>
                  <a:lnTo>
                    <a:pt x="806" y="1285"/>
                  </a:lnTo>
                  <a:lnTo>
                    <a:pt x="802" y="1289"/>
                  </a:lnTo>
                  <a:lnTo>
                    <a:pt x="799" y="1289"/>
                  </a:lnTo>
                  <a:lnTo>
                    <a:pt x="799" y="1288"/>
                  </a:lnTo>
                  <a:lnTo>
                    <a:pt x="792" y="1288"/>
                  </a:lnTo>
                  <a:lnTo>
                    <a:pt x="792" y="1289"/>
                  </a:lnTo>
                  <a:lnTo>
                    <a:pt x="791" y="1289"/>
                  </a:lnTo>
                  <a:lnTo>
                    <a:pt x="786" y="1292"/>
                  </a:lnTo>
                  <a:lnTo>
                    <a:pt x="787" y="1293"/>
                  </a:lnTo>
                  <a:lnTo>
                    <a:pt x="788" y="1293"/>
                  </a:lnTo>
                  <a:lnTo>
                    <a:pt x="787" y="1294"/>
                  </a:lnTo>
                  <a:lnTo>
                    <a:pt x="787" y="1296"/>
                  </a:lnTo>
                  <a:lnTo>
                    <a:pt x="785" y="1297"/>
                  </a:lnTo>
                  <a:lnTo>
                    <a:pt x="782" y="1297"/>
                  </a:lnTo>
                  <a:lnTo>
                    <a:pt x="781" y="1298"/>
                  </a:lnTo>
                  <a:lnTo>
                    <a:pt x="777" y="1298"/>
                  </a:lnTo>
                  <a:lnTo>
                    <a:pt x="774" y="1301"/>
                  </a:lnTo>
                  <a:lnTo>
                    <a:pt x="773" y="1302"/>
                  </a:lnTo>
                  <a:lnTo>
                    <a:pt x="774" y="1305"/>
                  </a:lnTo>
                  <a:lnTo>
                    <a:pt x="773" y="1306"/>
                  </a:lnTo>
                  <a:lnTo>
                    <a:pt x="771" y="1308"/>
                  </a:lnTo>
                  <a:lnTo>
                    <a:pt x="770" y="1308"/>
                  </a:lnTo>
                  <a:lnTo>
                    <a:pt x="769" y="1309"/>
                  </a:lnTo>
                  <a:lnTo>
                    <a:pt x="768" y="1309"/>
                  </a:lnTo>
                  <a:lnTo>
                    <a:pt x="769" y="1310"/>
                  </a:lnTo>
                  <a:lnTo>
                    <a:pt x="768" y="1312"/>
                  </a:lnTo>
                  <a:lnTo>
                    <a:pt x="766" y="1312"/>
                  </a:lnTo>
                  <a:lnTo>
                    <a:pt x="766" y="1313"/>
                  </a:lnTo>
                  <a:lnTo>
                    <a:pt x="765" y="1314"/>
                  </a:lnTo>
                  <a:lnTo>
                    <a:pt x="764" y="1314"/>
                  </a:lnTo>
                  <a:lnTo>
                    <a:pt x="762" y="1315"/>
                  </a:lnTo>
                  <a:lnTo>
                    <a:pt x="761" y="1317"/>
                  </a:lnTo>
                  <a:lnTo>
                    <a:pt x="760" y="1318"/>
                  </a:lnTo>
                  <a:lnTo>
                    <a:pt x="758" y="1318"/>
                  </a:lnTo>
                  <a:lnTo>
                    <a:pt x="758" y="1319"/>
                  </a:lnTo>
                  <a:lnTo>
                    <a:pt x="756" y="1322"/>
                  </a:lnTo>
                  <a:lnTo>
                    <a:pt x="754" y="1322"/>
                  </a:lnTo>
                  <a:lnTo>
                    <a:pt x="754" y="1323"/>
                  </a:lnTo>
                  <a:lnTo>
                    <a:pt x="754" y="1325"/>
                  </a:lnTo>
                  <a:lnTo>
                    <a:pt x="753" y="1325"/>
                  </a:lnTo>
                  <a:lnTo>
                    <a:pt x="753" y="1327"/>
                  </a:lnTo>
                  <a:lnTo>
                    <a:pt x="752" y="1329"/>
                  </a:lnTo>
                  <a:lnTo>
                    <a:pt x="751" y="1329"/>
                  </a:lnTo>
                  <a:lnTo>
                    <a:pt x="749" y="1329"/>
                  </a:lnTo>
                  <a:lnTo>
                    <a:pt x="749" y="1330"/>
                  </a:lnTo>
                  <a:lnTo>
                    <a:pt x="747" y="1330"/>
                  </a:lnTo>
                  <a:lnTo>
                    <a:pt x="744" y="1329"/>
                  </a:lnTo>
                  <a:lnTo>
                    <a:pt x="737" y="1329"/>
                  </a:lnTo>
                  <a:lnTo>
                    <a:pt x="736" y="1329"/>
                  </a:lnTo>
                  <a:lnTo>
                    <a:pt x="733" y="1329"/>
                  </a:lnTo>
                  <a:lnTo>
                    <a:pt x="731" y="1329"/>
                  </a:lnTo>
                  <a:lnTo>
                    <a:pt x="730" y="1330"/>
                  </a:lnTo>
                  <a:lnTo>
                    <a:pt x="722" y="1330"/>
                  </a:lnTo>
                  <a:lnTo>
                    <a:pt x="720" y="1331"/>
                  </a:lnTo>
                  <a:lnTo>
                    <a:pt x="719" y="1331"/>
                  </a:lnTo>
                  <a:lnTo>
                    <a:pt x="716" y="1332"/>
                  </a:lnTo>
                  <a:lnTo>
                    <a:pt x="715" y="1332"/>
                  </a:lnTo>
                  <a:lnTo>
                    <a:pt x="716" y="1331"/>
                  </a:lnTo>
                  <a:lnTo>
                    <a:pt x="715" y="1331"/>
                  </a:lnTo>
                  <a:lnTo>
                    <a:pt x="714" y="1332"/>
                  </a:lnTo>
                  <a:lnTo>
                    <a:pt x="711" y="1332"/>
                  </a:lnTo>
                  <a:lnTo>
                    <a:pt x="710" y="1335"/>
                  </a:lnTo>
                  <a:lnTo>
                    <a:pt x="707" y="1336"/>
                  </a:lnTo>
                  <a:lnTo>
                    <a:pt x="706" y="1336"/>
                  </a:lnTo>
                  <a:lnTo>
                    <a:pt x="705" y="1339"/>
                  </a:lnTo>
                  <a:lnTo>
                    <a:pt x="702" y="1339"/>
                  </a:lnTo>
                  <a:lnTo>
                    <a:pt x="702" y="1338"/>
                  </a:lnTo>
                  <a:lnTo>
                    <a:pt x="699" y="1338"/>
                  </a:lnTo>
                  <a:lnTo>
                    <a:pt x="697" y="1339"/>
                  </a:lnTo>
                  <a:lnTo>
                    <a:pt x="695" y="1336"/>
                  </a:lnTo>
                  <a:lnTo>
                    <a:pt x="694" y="1336"/>
                  </a:lnTo>
                  <a:lnTo>
                    <a:pt x="689" y="1336"/>
                  </a:lnTo>
                  <a:lnTo>
                    <a:pt x="688" y="1338"/>
                  </a:lnTo>
                  <a:lnTo>
                    <a:pt x="686" y="1338"/>
                  </a:lnTo>
                  <a:lnTo>
                    <a:pt x="685" y="1339"/>
                  </a:lnTo>
                  <a:lnTo>
                    <a:pt x="685" y="1340"/>
                  </a:lnTo>
                  <a:lnTo>
                    <a:pt x="684" y="1342"/>
                  </a:lnTo>
                  <a:lnTo>
                    <a:pt x="682" y="1340"/>
                  </a:lnTo>
                  <a:lnTo>
                    <a:pt x="684" y="1338"/>
                  </a:lnTo>
                  <a:lnTo>
                    <a:pt x="684" y="1336"/>
                  </a:lnTo>
                  <a:lnTo>
                    <a:pt x="682" y="1335"/>
                  </a:lnTo>
                  <a:lnTo>
                    <a:pt x="681" y="1332"/>
                  </a:lnTo>
                  <a:lnTo>
                    <a:pt x="680" y="1332"/>
                  </a:lnTo>
                  <a:lnTo>
                    <a:pt x="680" y="1331"/>
                  </a:lnTo>
                  <a:lnTo>
                    <a:pt x="677" y="1331"/>
                  </a:lnTo>
                  <a:lnTo>
                    <a:pt x="677" y="1332"/>
                  </a:lnTo>
                  <a:lnTo>
                    <a:pt x="676" y="1332"/>
                  </a:lnTo>
                  <a:lnTo>
                    <a:pt x="675" y="1331"/>
                  </a:lnTo>
                  <a:lnTo>
                    <a:pt x="673" y="1332"/>
                  </a:lnTo>
                  <a:lnTo>
                    <a:pt x="673" y="1331"/>
                  </a:lnTo>
                  <a:lnTo>
                    <a:pt x="673" y="1330"/>
                  </a:lnTo>
                  <a:lnTo>
                    <a:pt x="672" y="1331"/>
                  </a:lnTo>
                  <a:lnTo>
                    <a:pt x="672" y="1330"/>
                  </a:lnTo>
                  <a:lnTo>
                    <a:pt x="672" y="1329"/>
                  </a:lnTo>
                  <a:lnTo>
                    <a:pt x="673" y="1327"/>
                  </a:lnTo>
                  <a:lnTo>
                    <a:pt x="672" y="1326"/>
                  </a:lnTo>
                  <a:lnTo>
                    <a:pt x="672" y="1327"/>
                  </a:lnTo>
                  <a:lnTo>
                    <a:pt x="671" y="1327"/>
                  </a:lnTo>
                  <a:lnTo>
                    <a:pt x="669" y="1326"/>
                  </a:lnTo>
                  <a:lnTo>
                    <a:pt x="671" y="1325"/>
                  </a:lnTo>
                  <a:lnTo>
                    <a:pt x="671" y="1323"/>
                  </a:lnTo>
                  <a:lnTo>
                    <a:pt x="672" y="1323"/>
                  </a:lnTo>
                  <a:lnTo>
                    <a:pt x="672" y="1321"/>
                  </a:lnTo>
                  <a:lnTo>
                    <a:pt x="675" y="1319"/>
                  </a:lnTo>
                  <a:lnTo>
                    <a:pt x="675" y="1317"/>
                  </a:lnTo>
                  <a:lnTo>
                    <a:pt x="675" y="1315"/>
                  </a:lnTo>
                  <a:lnTo>
                    <a:pt x="669" y="1312"/>
                  </a:lnTo>
                  <a:lnTo>
                    <a:pt x="668" y="1312"/>
                  </a:lnTo>
                  <a:lnTo>
                    <a:pt x="667" y="1312"/>
                  </a:lnTo>
                  <a:lnTo>
                    <a:pt x="664" y="1310"/>
                  </a:lnTo>
                  <a:lnTo>
                    <a:pt x="660" y="1310"/>
                  </a:lnTo>
                  <a:lnTo>
                    <a:pt x="659" y="1310"/>
                  </a:lnTo>
                  <a:lnTo>
                    <a:pt x="658" y="1310"/>
                  </a:lnTo>
                  <a:lnTo>
                    <a:pt x="656" y="1309"/>
                  </a:lnTo>
                  <a:lnTo>
                    <a:pt x="655" y="1308"/>
                  </a:lnTo>
                  <a:lnTo>
                    <a:pt x="654" y="1306"/>
                  </a:lnTo>
                  <a:lnTo>
                    <a:pt x="652" y="1308"/>
                  </a:lnTo>
                  <a:lnTo>
                    <a:pt x="651" y="1308"/>
                  </a:lnTo>
                  <a:lnTo>
                    <a:pt x="648" y="1308"/>
                  </a:lnTo>
                  <a:lnTo>
                    <a:pt x="648" y="1306"/>
                  </a:lnTo>
                  <a:lnTo>
                    <a:pt x="642" y="1306"/>
                  </a:lnTo>
                  <a:lnTo>
                    <a:pt x="640" y="1308"/>
                  </a:lnTo>
                  <a:lnTo>
                    <a:pt x="640" y="1309"/>
                  </a:lnTo>
                  <a:lnTo>
                    <a:pt x="639" y="1310"/>
                  </a:lnTo>
                  <a:lnTo>
                    <a:pt x="638" y="1310"/>
                  </a:lnTo>
                  <a:lnTo>
                    <a:pt x="638" y="1309"/>
                  </a:lnTo>
                  <a:lnTo>
                    <a:pt x="639" y="1308"/>
                  </a:lnTo>
                  <a:lnTo>
                    <a:pt x="639" y="1306"/>
                  </a:lnTo>
                  <a:lnTo>
                    <a:pt x="638" y="1305"/>
                  </a:lnTo>
                  <a:lnTo>
                    <a:pt x="639" y="1304"/>
                  </a:lnTo>
                  <a:lnTo>
                    <a:pt x="638" y="1302"/>
                  </a:lnTo>
                  <a:lnTo>
                    <a:pt x="637" y="1301"/>
                  </a:lnTo>
                  <a:lnTo>
                    <a:pt x="638" y="1300"/>
                  </a:lnTo>
                  <a:lnTo>
                    <a:pt x="638" y="1298"/>
                  </a:lnTo>
                  <a:lnTo>
                    <a:pt x="635" y="1298"/>
                  </a:lnTo>
                  <a:lnTo>
                    <a:pt x="635" y="1296"/>
                  </a:lnTo>
                  <a:lnTo>
                    <a:pt x="634" y="1296"/>
                  </a:lnTo>
                  <a:lnTo>
                    <a:pt x="633" y="1296"/>
                  </a:lnTo>
                  <a:lnTo>
                    <a:pt x="631" y="1294"/>
                  </a:lnTo>
                  <a:lnTo>
                    <a:pt x="629" y="1293"/>
                  </a:lnTo>
                  <a:lnTo>
                    <a:pt x="627" y="1293"/>
                  </a:lnTo>
                  <a:lnTo>
                    <a:pt x="622" y="1293"/>
                  </a:lnTo>
                  <a:lnTo>
                    <a:pt x="622" y="1292"/>
                  </a:lnTo>
                  <a:lnTo>
                    <a:pt x="621" y="1292"/>
                  </a:lnTo>
                  <a:lnTo>
                    <a:pt x="620" y="1292"/>
                  </a:lnTo>
                  <a:lnTo>
                    <a:pt x="618" y="1292"/>
                  </a:lnTo>
                  <a:lnTo>
                    <a:pt x="617" y="1292"/>
                  </a:lnTo>
                  <a:lnTo>
                    <a:pt x="617" y="1291"/>
                  </a:lnTo>
                  <a:lnTo>
                    <a:pt x="618" y="1289"/>
                  </a:lnTo>
                  <a:lnTo>
                    <a:pt x="618" y="1288"/>
                  </a:lnTo>
                  <a:lnTo>
                    <a:pt x="616" y="1287"/>
                  </a:lnTo>
                  <a:lnTo>
                    <a:pt x="616" y="1285"/>
                  </a:lnTo>
                  <a:lnTo>
                    <a:pt x="612" y="1280"/>
                  </a:lnTo>
                  <a:lnTo>
                    <a:pt x="610" y="1280"/>
                  </a:lnTo>
                  <a:lnTo>
                    <a:pt x="608" y="1279"/>
                  </a:lnTo>
                  <a:lnTo>
                    <a:pt x="608" y="1277"/>
                  </a:lnTo>
                  <a:lnTo>
                    <a:pt x="605" y="1277"/>
                  </a:lnTo>
                  <a:lnTo>
                    <a:pt x="604" y="1276"/>
                  </a:lnTo>
                  <a:lnTo>
                    <a:pt x="600" y="1275"/>
                  </a:lnTo>
                  <a:lnTo>
                    <a:pt x="599" y="1275"/>
                  </a:lnTo>
                  <a:lnTo>
                    <a:pt x="595" y="1275"/>
                  </a:lnTo>
                  <a:lnTo>
                    <a:pt x="593" y="1274"/>
                  </a:lnTo>
                  <a:lnTo>
                    <a:pt x="592" y="1272"/>
                  </a:lnTo>
                  <a:lnTo>
                    <a:pt x="591" y="1271"/>
                  </a:lnTo>
                  <a:lnTo>
                    <a:pt x="593" y="1270"/>
                  </a:lnTo>
                  <a:lnTo>
                    <a:pt x="593" y="1267"/>
                  </a:lnTo>
                  <a:lnTo>
                    <a:pt x="592" y="1264"/>
                  </a:lnTo>
                  <a:lnTo>
                    <a:pt x="593" y="1262"/>
                  </a:lnTo>
                  <a:lnTo>
                    <a:pt x="591" y="1262"/>
                  </a:lnTo>
                  <a:lnTo>
                    <a:pt x="591" y="1260"/>
                  </a:lnTo>
                  <a:lnTo>
                    <a:pt x="591" y="1258"/>
                  </a:lnTo>
                  <a:lnTo>
                    <a:pt x="588" y="1255"/>
                  </a:lnTo>
                  <a:lnTo>
                    <a:pt x="585" y="1255"/>
                  </a:lnTo>
                  <a:lnTo>
                    <a:pt x="583" y="1253"/>
                  </a:lnTo>
                  <a:lnTo>
                    <a:pt x="580" y="1251"/>
                  </a:lnTo>
                  <a:lnTo>
                    <a:pt x="578" y="1251"/>
                  </a:lnTo>
                  <a:lnTo>
                    <a:pt x="576" y="1250"/>
                  </a:lnTo>
                  <a:lnTo>
                    <a:pt x="576" y="1249"/>
                  </a:lnTo>
                  <a:lnTo>
                    <a:pt x="579" y="1246"/>
                  </a:lnTo>
                  <a:lnTo>
                    <a:pt x="579" y="1245"/>
                  </a:lnTo>
                  <a:lnTo>
                    <a:pt x="578" y="1243"/>
                  </a:lnTo>
                  <a:lnTo>
                    <a:pt x="578" y="1246"/>
                  </a:lnTo>
                  <a:lnTo>
                    <a:pt x="576" y="1246"/>
                  </a:lnTo>
                  <a:lnTo>
                    <a:pt x="574" y="1245"/>
                  </a:lnTo>
                  <a:lnTo>
                    <a:pt x="571" y="1245"/>
                  </a:lnTo>
                  <a:lnTo>
                    <a:pt x="571" y="1243"/>
                  </a:lnTo>
                  <a:lnTo>
                    <a:pt x="570" y="1243"/>
                  </a:lnTo>
                  <a:lnTo>
                    <a:pt x="568" y="1242"/>
                  </a:lnTo>
                  <a:lnTo>
                    <a:pt x="565" y="1242"/>
                  </a:lnTo>
                  <a:lnTo>
                    <a:pt x="563" y="1241"/>
                  </a:lnTo>
                  <a:lnTo>
                    <a:pt x="562" y="1241"/>
                  </a:lnTo>
                  <a:lnTo>
                    <a:pt x="561" y="1240"/>
                  </a:lnTo>
                  <a:lnTo>
                    <a:pt x="559" y="1240"/>
                  </a:lnTo>
                  <a:lnTo>
                    <a:pt x="555" y="1237"/>
                  </a:lnTo>
                  <a:lnTo>
                    <a:pt x="551" y="1236"/>
                  </a:lnTo>
                  <a:lnTo>
                    <a:pt x="549" y="1234"/>
                  </a:lnTo>
                  <a:lnTo>
                    <a:pt x="547" y="1234"/>
                  </a:lnTo>
                  <a:lnTo>
                    <a:pt x="546" y="1234"/>
                  </a:lnTo>
                  <a:lnTo>
                    <a:pt x="545" y="1233"/>
                  </a:lnTo>
                  <a:lnTo>
                    <a:pt x="542" y="1232"/>
                  </a:lnTo>
                  <a:lnTo>
                    <a:pt x="540" y="1232"/>
                  </a:lnTo>
                  <a:lnTo>
                    <a:pt x="540" y="1230"/>
                  </a:lnTo>
                  <a:lnTo>
                    <a:pt x="537" y="1230"/>
                  </a:lnTo>
                  <a:lnTo>
                    <a:pt x="537" y="1229"/>
                  </a:lnTo>
                  <a:lnTo>
                    <a:pt x="534" y="1229"/>
                  </a:lnTo>
                  <a:lnTo>
                    <a:pt x="532" y="1229"/>
                  </a:lnTo>
                  <a:lnTo>
                    <a:pt x="529" y="1228"/>
                  </a:lnTo>
                  <a:lnTo>
                    <a:pt x="528" y="1228"/>
                  </a:lnTo>
                  <a:lnTo>
                    <a:pt x="527" y="1226"/>
                  </a:lnTo>
                  <a:lnTo>
                    <a:pt x="524" y="1226"/>
                  </a:lnTo>
                  <a:lnTo>
                    <a:pt x="524" y="1225"/>
                  </a:lnTo>
                  <a:lnTo>
                    <a:pt x="523" y="1225"/>
                  </a:lnTo>
                  <a:lnTo>
                    <a:pt x="520" y="1225"/>
                  </a:lnTo>
                  <a:lnTo>
                    <a:pt x="517" y="1225"/>
                  </a:lnTo>
                  <a:lnTo>
                    <a:pt x="517" y="1224"/>
                  </a:lnTo>
                  <a:lnTo>
                    <a:pt x="515" y="1224"/>
                  </a:lnTo>
                  <a:lnTo>
                    <a:pt x="513" y="1224"/>
                  </a:lnTo>
                  <a:lnTo>
                    <a:pt x="511" y="1221"/>
                  </a:lnTo>
                  <a:lnTo>
                    <a:pt x="507" y="1221"/>
                  </a:lnTo>
                  <a:lnTo>
                    <a:pt x="503" y="1221"/>
                  </a:lnTo>
                  <a:lnTo>
                    <a:pt x="503" y="1220"/>
                  </a:lnTo>
                  <a:lnTo>
                    <a:pt x="500" y="1220"/>
                  </a:lnTo>
                  <a:lnTo>
                    <a:pt x="499" y="1220"/>
                  </a:lnTo>
                  <a:lnTo>
                    <a:pt x="495" y="1219"/>
                  </a:lnTo>
                  <a:lnTo>
                    <a:pt x="492" y="1219"/>
                  </a:lnTo>
                  <a:lnTo>
                    <a:pt x="491" y="1217"/>
                  </a:lnTo>
                  <a:lnTo>
                    <a:pt x="487" y="1217"/>
                  </a:lnTo>
                  <a:lnTo>
                    <a:pt x="485" y="1217"/>
                  </a:lnTo>
                  <a:lnTo>
                    <a:pt x="483" y="1216"/>
                  </a:lnTo>
                  <a:lnTo>
                    <a:pt x="482" y="1216"/>
                  </a:lnTo>
                  <a:lnTo>
                    <a:pt x="479" y="1215"/>
                  </a:lnTo>
                  <a:lnTo>
                    <a:pt x="475" y="1213"/>
                  </a:lnTo>
                  <a:lnTo>
                    <a:pt x="474" y="1213"/>
                  </a:lnTo>
                  <a:lnTo>
                    <a:pt x="471" y="1213"/>
                  </a:lnTo>
                  <a:lnTo>
                    <a:pt x="471" y="1212"/>
                  </a:lnTo>
                  <a:lnTo>
                    <a:pt x="470" y="1212"/>
                  </a:lnTo>
                  <a:lnTo>
                    <a:pt x="469" y="1212"/>
                  </a:lnTo>
                  <a:lnTo>
                    <a:pt x="468" y="1212"/>
                  </a:lnTo>
                  <a:lnTo>
                    <a:pt x="466" y="1212"/>
                  </a:lnTo>
                  <a:lnTo>
                    <a:pt x="464" y="1211"/>
                  </a:lnTo>
                  <a:lnTo>
                    <a:pt x="462" y="1211"/>
                  </a:lnTo>
                  <a:lnTo>
                    <a:pt x="462" y="1209"/>
                  </a:lnTo>
                  <a:lnTo>
                    <a:pt x="461" y="1209"/>
                  </a:lnTo>
                  <a:lnTo>
                    <a:pt x="460" y="1209"/>
                  </a:lnTo>
                  <a:lnTo>
                    <a:pt x="457" y="1209"/>
                  </a:lnTo>
                  <a:lnTo>
                    <a:pt x="456" y="1209"/>
                  </a:lnTo>
                  <a:lnTo>
                    <a:pt x="456" y="1208"/>
                  </a:lnTo>
                  <a:lnTo>
                    <a:pt x="453" y="1208"/>
                  </a:lnTo>
                  <a:lnTo>
                    <a:pt x="452" y="1208"/>
                  </a:lnTo>
                  <a:lnTo>
                    <a:pt x="451" y="1208"/>
                  </a:lnTo>
                  <a:lnTo>
                    <a:pt x="449" y="1208"/>
                  </a:lnTo>
                  <a:lnTo>
                    <a:pt x="449" y="1207"/>
                  </a:lnTo>
                  <a:lnTo>
                    <a:pt x="447" y="1207"/>
                  </a:lnTo>
                  <a:lnTo>
                    <a:pt x="445" y="1207"/>
                  </a:lnTo>
                  <a:lnTo>
                    <a:pt x="444" y="1207"/>
                  </a:lnTo>
                  <a:lnTo>
                    <a:pt x="444" y="1205"/>
                  </a:lnTo>
                  <a:lnTo>
                    <a:pt x="443" y="1205"/>
                  </a:lnTo>
                  <a:lnTo>
                    <a:pt x="441" y="1205"/>
                  </a:lnTo>
                  <a:lnTo>
                    <a:pt x="440" y="1205"/>
                  </a:lnTo>
                  <a:lnTo>
                    <a:pt x="436" y="1205"/>
                  </a:lnTo>
                  <a:lnTo>
                    <a:pt x="436" y="1204"/>
                  </a:lnTo>
                  <a:lnTo>
                    <a:pt x="435" y="1204"/>
                  </a:lnTo>
                  <a:lnTo>
                    <a:pt x="434" y="1204"/>
                  </a:lnTo>
                  <a:lnTo>
                    <a:pt x="432" y="1204"/>
                  </a:lnTo>
                  <a:lnTo>
                    <a:pt x="431" y="1204"/>
                  </a:lnTo>
                  <a:lnTo>
                    <a:pt x="427" y="1204"/>
                  </a:lnTo>
                  <a:lnTo>
                    <a:pt x="426" y="1203"/>
                  </a:lnTo>
                  <a:lnTo>
                    <a:pt x="422" y="1203"/>
                  </a:lnTo>
                  <a:lnTo>
                    <a:pt x="422" y="1202"/>
                  </a:lnTo>
                  <a:lnTo>
                    <a:pt x="420" y="1202"/>
                  </a:lnTo>
                  <a:lnTo>
                    <a:pt x="419" y="1202"/>
                  </a:lnTo>
                  <a:lnTo>
                    <a:pt x="418" y="1202"/>
                  </a:lnTo>
                  <a:lnTo>
                    <a:pt x="416" y="1202"/>
                  </a:lnTo>
                  <a:lnTo>
                    <a:pt x="415" y="1202"/>
                  </a:lnTo>
                  <a:lnTo>
                    <a:pt x="415" y="1200"/>
                  </a:lnTo>
                  <a:lnTo>
                    <a:pt x="413" y="1200"/>
                  </a:lnTo>
                  <a:lnTo>
                    <a:pt x="410" y="1200"/>
                  </a:lnTo>
                  <a:lnTo>
                    <a:pt x="409" y="1200"/>
                  </a:lnTo>
                  <a:lnTo>
                    <a:pt x="407" y="1200"/>
                  </a:lnTo>
                  <a:lnTo>
                    <a:pt x="407" y="1199"/>
                  </a:lnTo>
                  <a:lnTo>
                    <a:pt x="403" y="1199"/>
                  </a:lnTo>
                  <a:lnTo>
                    <a:pt x="401" y="1199"/>
                  </a:lnTo>
                  <a:lnTo>
                    <a:pt x="401" y="1198"/>
                  </a:lnTo>
                  <a:lnTo>
                    <a:pt x="399" y="1198"/>
                  </a:lnTo>
                  <a:lnTo>
                    <a:pt x="397" y="1198"/>
                  </a:lnTo>
                  <a:lnTo>
                    <a:pt x="396" y="1198"/>
                  </a:lnTo>
                  <a:lnTo>
                    <a:pt x="394" y="1196"/>
                  </a:lnTo>
                  <a:lnTo>
                    <a:pt x="392" y="1196"/>
                  </a:lnTo>
                  <a:lnTo>
                    <a:pt x="390" y="1196"/>
                  </a:lnTo>
                  <a:lnTo>
                    <a:pt x="386" y="1196"/>
                  </a:lnTo>
                  <a:lnTo>
                    <a:pt x="385" y="1195"/>
                  </a:lnTo>
                  <a:lnTo>
                    <a:pt x="384" y="1195"/>
                  </a:lnTo>
                  <a:lnTo>
                    <a:pt x="382" y="1194"/>
                  </a:lnTo>
                  <a:lnTo>
                    <a:pt x="381" y="1194"/>
                  </a:lnTo>
                  <a:lnTo>
                    <a:pt x="378" y="1194"/>
                  </a:lnTo>
                  <a:lnTo>
                    <a:pt x="377" y="1194"/>
                  </a:lnTo>
                  <a:lnTo>
                    <a:pt x="375" y="1192"/>
                  </a:lnTo>
                  <a:lnTo>
                    <a:pt x="373" y="1192"/>
                  </a:lnTo>
                  <a:lnTo>
                    <a:pt x="372" y="1192"/>
                  </a:lnTo>
                  <a:lnTo>
                    <a:pt x="371" y="1192"/>
                  </a:lnTo>
                  <a:lnTo>
                    <a:pt x="369" y="1191"/>
                  </a:lnTo>
                  <a:lnTo>
                    <a:pt x="364" y="1191"/>
                  </a:lnTo>
                  <a:lnTo>
                    <a:pt x="363" y="1190"/>
                  </a:lnTo>
                  <a:lnTo>
                    <a:pt x="359" y="1190"/>
                  </a:lnTo>
                  <a:lnTo>
                    <a:pt x="359" y="1188"/>
                  </a:lnTo>
                  <a:lnTo>
                    <a:pt x="355" y="1188"/>
                  </a:lnTo>
                  <a:lnTo>
                    <a:pt x="354" y="1188"/>
                  </a:lnTo>
                  <a:lnTo>
                    <a:pt x="351" y="1188"/>
                  </a:lnTo>
                  <a:lnTo>
                    <a:pt x="350" y="1188"/>
                  </a:lnTo>
                  <a:lnTo>
                    <a:pt x="350" y="1187"/>
                  </a:lnTo>
                  <a:lnTo>
                    <a:pt x="348" y="1187"/>
                  </a:lnTo>
                  <a:lnTo>
                    <a:pt x="347" y="1186"/>
                  </a:lnTo>
                  <a:lnTo>
                    <a:pt x="346" y="1186"/>
                  </a:lnTo>
                  <a:lnTo>
                    <a:pt x="344" y="1185"/>
                  </a:lnTo>
                  <a:lnTo>
                    <a:pt x="342" y="1185"/>
                  </a:lnTo>
                  <a:lnTo>
                    <a:pt x="341" y="1185"/>
                  </a:lnTo>
                  <a:lnTo>
                    <a:pt x="339" y="1183"/>
                  </a:lnTo>
                  <a:lnTo>
                    <a:pt x="338" y="1183"/>
                  </a:lnTo>
                  <a:lnTo>
                    <a:pt x="334" y="1182"/>
                  </a:lnTo>
                  <a:lnTo>
                    <a:pt x="330" y="1182"/>
                  </a:lnTo>
                  <a:lnTo>
                    <a:pt x="327" y="1182"/>
                  </a:lnTo>
                  <a:lnTo>
                    <a:pt x="327" y="1181"/>
                  </a:lnTo>
                  <a:lnTo>
                    <a:pt x="326" y="1181"/>
                  </a:lnTo>
                  <a:lnTo>
                    <a:pt x="323" y="1181"/>
                  </a:lnTo>
                  <a:lnTo>
                    <a:pt x="322" y="1181"/>
                  </a:lnTo>
                  <a:lnTo>
                    <a:pt x="318" y="1179"/>
                  </a:lnTo>
                  <a:lnTo>
                    <a:pt x="317" y="1179"/>
                  </a:lnTo>
                  <a:lnTo>
                    <a:pt x="314" y="1179"/>
                  </a:lnTo>
                  <a:lnTo>
                    <a:pt x="313" y="1178"/>
                  </a:lnTo>
                  <a:lnTo>
                    <a:pt x="309" y="1178"/>
                  </a:lnTo>
                  <a:lnTo>
                    <a:pt x="308" y="1178"/>
                  </a:lnTo>
                  <a:lnTo>
                    <a:pt x="303" y="1177"/>
                  </a:lnTo>
                  <a:lnTo>
                    <a:pt x="301" y="1177"/>
                  </a:lnTo>
                  <a:lnTo>
                    <a:pt x="300" y="1175"/>
                  </a:lnTo>
                  <a:lnTo>
                    <a:pt x="299" y="1175"/>
                  </a:lnTo>
                  <a:lnTo>
                    <a:pt x="297" y="1175"/>
                  </a:lnTo>
                  <a:lnTo>
                    <a:pt x="296" y="1175"/>
                  </a:lnTo>
                  <a:lnTo>
                    <a:pt x="293" y="1175"/>
                  </a:lnTo>
                  <a:lnTo>
                    <a:pt x="293" y="1174"/>
                  </a:lnTo>
                  <a:lnTo>
                    <a:pt x="289" y="1174"/>
                  </a:lnTo>
                  <a:lnTo>
                    <a:pt x="288" y="1174"/>
                  </a:lnTo>
                  <a:lnTo>
                    <a:pt x="287" y="1173"/>
                  </a:lnTo>
                  <a:lnTo>
                    <a:pt x="285" y="1173"/>
                  </a:lnTo>
                  <a:lnTo>
                    <a:pt x="284" y="1173"/>
                  </a:lnTo>
                  <a:lnTo>
                    <a:pt x="283" y="1173"/>
                  </a:lnTo>
                  <a:lnTo>
                    <a:pt x="283" y="1171"/>
                  </a:lnTo>
                  <a:lnTo>
                    <a:pt x="280" y="1171"/>
                  </a:lnTo>
                  <a:lnTo>
                    <a:pt x="278" y="1171"/>
                  </a:lnTo>
                  <a:lnTo>
                    <a:pt x="276" y="1170"/>
                  </a:lnTo>
                  <a:lnTo>
                    <a:pt x="274" y="1170"/>
                  </a:lnTo>
                  <a:lnTo>
                    <a:pt x="270" y="1170"/>
                  </a:lnTo>
                  <a:lnTo>
                    <a:pt x="268" y="1169"/>
                  </a:lnTo>
                  <a:lnTo>
                    <a:pt x="267" y="1169"/>
                  </a:lnTo>
                  <a:lnTo>
                    <a:pt x="266" y="1169"/>
                  </a:lnTo>
                  <a:lnTo>
                    <a:pt x="265" y="1168"/>
                  </a:lnTo>
                  <a:lnTo>
                    <a:pt x="263" y="1168"/>
                  </a:lnTo>
                  <a:lnTo>
                    <a:pt x="262" y="1168"/>
                  </a:lnTo>
                  <a:lnTo>
                    <a:pt x="259" y="1168"/>
                  </a:lnTo>
                  <a:lnTo>
                    <a:pt x="258" y="1168"/>
                  </a:lnTo>
                  <a:lnTo>
                    <a:pt x="255" y="1168"/>
                  </a:lnTo>
                  <a:lnTo>
                    <a:pt x="255" y="1166"/>
                  </a:lnTo>
                  <a:lnTo>
                    <a:pt x="254" y="1166"/>
                  </a:lnTo>
                  <a:lnTo>
                    <a:pt x="253" y="1166"/>
                  </a:lnTo>
                  <a:lnTo>
                    <a:pt x="251" y="1166"/>
                  </a:lnTo>
                  <a:lnTo>
                    <a:pt x="250" y="1166"/>
                  </a:lnTo>
                  <a:lnTo>
                    <a:pt x="246" y="1165"/>
                  </a:lnTo>
                  <a:lnTo>
                    <a:pt x="244" y="1164"/>
                  </a:lnTo>
                  <a:lnTo>
                    <a:pt x="242" y="1164"/>
                  </a:lnTo>
                  <a:lnTo>
                    <a:pt x="241" y="1164"/>
                  </a:lnTo>
                  <a:lnTo>
                    <a:pt x="238" y="1164"/>
                  </a:lnTo>
                  <a:lnTo>
                    <a:pt x="237" y="1162"/>
                  </a:lnTo>
                  <a:lnTo>
                    <a:pt x="234" y="1162"/>
                  </a:lnTo>
                  <a:lnTo>
                    <a:pt x="233" y="1162"/>
                  </a:lnTo>
                  <a:lnTo>
                    <a:pt x="232" y="1162"/>
                  </a:lnTo>
                  <a:lnTo>
                    <a:pt x="230" y="1162"/>
                  </a:lnTo>
                  <a:lnTo>
                    <a:pt x="229" y="1161"/>
                  </a:lnTo>
                  <a:lnTo>
                    <a:pt x="228" y="1161"/>
                  </a:lnTo>
                  <a:lnTo>
                    <a:pt x="227" y="1160"/>
                  </a:lnTo>
                  <a:lnTo>
                    <a:pt x="223" y="1160"/>
                  </a:lnTo>
                  <a:lnTo>
                    <a:pt x="217" y="1160"/>
                  </a:lnTo>
                  <a:lnTo>
                    <a:pt x="217" y="1158"/>
                  </a:lnTo>
                  <a:lnTo>
                    <a:pt x="215" y="1158"/>
                  </a:lnTo>
                  <a:lnTo>
                    <a:pt x="213" y="1158"/>
                  </a:lnTo>
                  <a:lnTo>
                    <a:pt x="212" y="1158"/>
                  </a:lnTo>
                  <a:lnTo>
                    <a:pt x="210" y="1158"/>
                  </a:lnTo>
                  <a:lnTo>
                    <a:pt x="210" y="1157"/>
                  </a:lnTo>
                  <a:lnTo>
                    <a:pt x="208" y="1157"/>
                  </a:lnTo>
                  <a:lnTo>
                    <a:pt x="206" y="1157"/>
                  </a:lnTo>
                  <a:lnTo>
                    <a:pt x="204" y="1156"/>
                  </a:lnTo>
                  <a:lnTo>
                    <a:pt x="202" y="1156"/>
                  </a:lnTo>
                  <a:lnTo>
                    <a:pt x="200" y="1156"/>
                  </a:lnTo>
                  <a:lnTo>
                    <a:pt x="196" y="1156"/>
                  </a:lnTo>
                  <a:lnTo>
                    <a:pt x="196" y="1154"/>
                  </a:lnTo>
                  <a:lnTo>
                    <a:pt x="194" y="1154"/>
                  </a:lnTo>
                  <a:lnTo>
                    <a:pt x="190" y="1154"/>
                  </a:lnTo>
                  <a:lnTo>
                    <a:pt x="189" y="1153"/>
                  </a:lnTo>
                  <a:lnTo>
                    <a:pt x="187" y="1152"/>
                  </a:lnTo>
                  <a:lnTo>
                    <a:pt x="183" y="1152"/>
                  </a:lnTo>
                  <a:lnTo>
                    <a:pt x="182" y="1152"/>
                  </a:lnTo>
                  <a:lnTo>
                    <a:pt x="181" y="1152"/>
                  </a:lnTo>
                  <a:lnTo>
                    <a:pt x="173" y="1151"/>
                  </a:lnTo>
                  <a:lnTo>
                    <a:pt x="168" y="1149"/>
                  </a:lnTo>
                  <a:lnTo>
                    <a:pt x="165" y="1149"/>
                  </a:lnTo>
                  <a:lnTo>
                    <a:pt x="165" y="1148"/>
                  </a:lnTo>
                  <a:lnTo>
                    <a:pt x="160" y="1148"/>
                  </a:lnTo>
                  <a:lnTo>
                    <a:pt x="158" y="1148"/>
                  </a:lnTo>
                  <a:lnTo>
                    <a:pt x="157" y="1148"/>
                  </a:lnTo>
                  <a:lnTo>
                    <a:pt x="155" y="1147"/>
                  </a:lnTo>
                  <a:lnTo>
                    <a:pt x="152" y="1147"/>
                  </a:lnTo>
                  <a:lnTo>
                    <a:pt x="149" y="1145"/>
                  </a:lnTo>
                  <a:lnTo>
                    <a:pt x="148" y="1145"/>
                  </a:lnTo>
                  <a:lnTo>
                    <a:pt x="140" y="1143"/>
                  </a:lnTo>
                  <a:lnTo>
                    <a:pt x="124" y="1140"/>
                  </a:lnTo>
                  <a:lnTo>
                    <a:pt x="98" y="1135"/>
                  </a:lnTo>
                  <a:lnTo>
                    <a:pt x="84" y="1131"/>
                  </a:lnTo>
                  <a:lnTo>
                    <a:pt x="84" y="1107"/>
                  </a:lnTo>
                  <a:lnTo>
                    <a:pt x="109" y="1106"/>
                  </a:lnTo>
                  <a:lnTo>
                    <a:pt x="132" y="1111"/>
                  </a:lnTo>
                  <a:lnTo>
                    <a:pt x="137" y="1111"/>
                  </a:lnTo>
                  <a:lnTo>
                    <a:pt x="140" y="1113"/>
                  </a:lnTo>
                  <a:lnTo>
                    <a:pt x="143" y="1114"/>
                  </a:lnTo>
                  <a:lnTo>
                    <a:pt x="145" y="1115"/>
                  </a:lnTo>
                  <a:lnTo>
                    <a:pt x="147" y="1115"/>
                  </a:lnTo>
                  <a:lnTo>
                    <a:pt x="148" y="1116"/>
                  </a:lnTo>
                  <a:lnTo>
                    <a:pt x="151" y="1118"/>
                  </a:lnTo>
                  <a:lnTo>
                    <a:pt x="155" y="1118"/>
                  </a:lnTo>
                  <a:lnTo>
                    <a:pt x="157" y="1119"/>
                  </a:lnTo>
                  <a:lnTo>
                    <a:pt x="158" y="1122"/>
                  </a:lnTo>
                  <a:lnTo>
                    <a:pt x="161" y="1123"/>
                  </a:lnTo>
                  <a:lnTo>
                    <a:pt x="165" y="1124"/>
                  </a:lnTo>
                  <a:lnTo>
                    <a:pt x="169" y="1124"/>
                  </a:lnTo>
                  <a:lnTo>
                    <a:pt x="172" y="1124"/>
                  </a:lnTo>
                  <a:lnTo>
                    <a:pt x="175" y="1126"/>
                  </a:lnTo>
                  <a:lnTo>
                    <a:pt x="179" y="1126"/>
                  </a:lnTo>
                  <a:lnTo>
                    <a:pt x="182" y="1127"/>
                  </a:lnTo>
                  <a:lnTo>
                    <a:pt x="186" y="1126"/>
                  </a:lnTo>
                  <a:lnTo>
                    <a:pt x="189" y="1126"/>
                  </a:lnTo>
                  <a:lnTo>
                    <a:pt x="191" y="1126"/>
                  </a:lnTo>
                  <a:lnTo>
                    <a:pt x="195" y="1127"/>
                  </a:lnTo>
                  <a:lnTo>
                    <a:pt x="196" y="1126"/>
                  </a:lnTo>
                  <a:lnTo>
                    <a:pt x="198" y="1126"/>
                  </a:lnTo>
                  <a:lnTo>
                    <a:pt x="198" y="1124"/>
                  </a:lnTo>
                  <a:lnTo>
                    <a:pt x="199" y="1123"/>
                  </a:lnTo>
                  <a:lnTo>
                    <a:pt x="203" y="1122"/>
                  </a:lnTo>
                  <a:lnTo>
                    <a:pt x="204" y="1123"/>
                  </a:lnTo>
                  <a:lnTo>
                    <a:pt x="208" y="1124"/>
                  </a:lnTo>
                  <a:lnTo>
                    <a:pt x="211" y="1123"/>
                  </a:lnTo>
                  <a:lnTo>
                    <a:pt x="212" y="1120"/>
                  </a:lnTo>
                  <a:lnTo>
                    <a:pt x="215" y="1119"/>
                  </a:lnTo>
                  <a:lnTo>
                    <a:pt x="216" y="1118"/>
                  </a:lnTo>
                  <a:lnTo>
                    <a:pt x="216" y="1116"/>
                  </a:lnTo>
                  <a:lnTo>
                    <a:pt x="216" y="1115"/>
                  </a:lnTo>
                  <a:lnTo>
                    <a:pt x="219" y="1114"/>
                  </a:lnTo>
                  <a:lnTo>
                    <a:pt x="223" y="1114"/>
                  </a:lnTo>
                  <a:lnTo>
                    <a:pt x="227" y="1114"/>
                  </a:lnTo>
                  <a:lnTo>
                    <a:pt x="230" y="1114"/>
                  </a:lnTo>
                  <a:lnTo>
                    <a:pt x="233" y="1115"/>
                  </a:lnTo>
                  <a:lnTo>
                    <a:pt x="236" y="1116"/>
                  </a:lnTo>
                  <a:lnTo>
                    <a:pt x="237" y="1119"/>
                  </a:lnTo>
                  <a:lnTo>
                    <a:pt x="240" y="1120"/>
                  </a:lnTo>
                  <a:lnTo>
                    <a:pt x="242" y="1122"/>
                  </a:lnTo>
                  <a:lnTo>
                    <a:pt x="245" y="1119"/>
                  </a:lnTo>
                  <a:lnTo>
                    <a:pt x="248" y="1118"/>
                  </a:lnTo>
                  <a:lnTo>
                    <a:pt x="249" y="1115"/>
                  </a:lnTo>
                  <a:lnTo>
                    <a:pt x="251" y="1115"/>
                  </a:lnTo>
                  <a:lnTo>
                    <a:pt x="253" y="1116"/>
                  </a:lnTo>
                  <a:lnTo>
                    <a:pt x="254" y="1119"/>
                  </a:lnTo>
                  <a:lnTo>
                    <a:pt x="255" y="1122"/>
                  </a:lnTo>
                  <a:lnTo>
                    <a:pt x="258" y="1123"/>
                  </a:lnTo>
                  <a:lnTo>
                    <a:pt x="261" y="1122"/>
                  </a:lnTo>
                  <a:lnTo>
                    <a:pt x="263" y="1123"/>
                  </a:lnTo>
                  <a:lnTo>
                    <a:pt x="265" y="1126"/>
                  </a:lnTo>
                  <a:lnTo>
                    <a:pt x="267" y="1124"/>
                  </a:lnTo>
                  <a:lnTo>
                    <a:pt x="270" y="1122"/>
                  </a:lnTo>
                  <a:lnTo>
                    <a:pt x="271" y="1124"/>
                  </a:lnTo>
                  <a:lnTo>
                    <a:pt x="275" y="1124"/>
                  </a:lnTo>
                  <a:lnTo>
                    <a:pt x="276" y="1123"/>
                  </a:lnTo>
                  <a:lnTo>
                    <a:pt x="278" y="1120"/>
                  </a:lnTo>
                  <a:lnTo>
                    <a:pt x="280" y="1122"/>
                  </a:lnTo>
                  <a:lnTo>
                    <a:pt x="282" y="1123"/>
                  </a:lnTo>
                  <a:lnTo>
                    <a:pt x="284" y="1122"/>
                  </a:lnTo>
                  <a:lnTo>
                    <a:pt x="287" y="1123"/>
                  </a:lnTo>
                  <a:lnTo>
                    <a:pt x="289" y="1126"/>
                  </a:lnTo>
                  <a:lnTo>
                    <a:pt x="292" y="1126"/>
                  </a:lnTo>
                  <a:lnTo>
                    <a:pt x="293" y="1123"/>
                  </a:lnTo>
                  <a:lnTo>
                    <a:pt x="295" y="1120"/>
                  </a:lnTo>
                  <a:lnTo>
                    <a:pt x="297" y="1119"/>
                  </a:lnTo>
                  <a:lnTo>
                    <a:pt x="301" y="1119"/>
                  </a:lnTo>
                  <a:lnTo>
                    <a:pt x="304" y="1119"/>
                  </a:lnTo>
                  <a:lnTo>
                    <a:pt x="303" y="1115"/>
                  </a:lnTo>
                  <a:lnTo>
                    <a:pt x="301" y="1113"/>
                  </a:lnTo>
                  <a:lnTo>
                    <a:pt x="303" y="1110"/>
                  </a:lnTo>
                  <a:lnTo>
                    <a:pt x="305" y="1107"/>
                  </a:lnTo>
                  <a:lnTo>
                    <a:pt x="306" y="1105"/>
                  </a:lnTo>
                  <a:lnTo>
                    <a:pt x="306" y="1102"/>
                  </a:lnTo>
                  <a:lnTo>
                    <a:pt x="306" y="1098"/>
                  </a:lnTo>
                  <a:lnTo>
                    <a:pt x="305" y="1096"/>
                  </a:lnTo>
                  <a:lnTo>
                    <a:pt x="303" y="1094"/>
                  </a:lnTo>
                  <a:lnTo>
                    <a:pt x="303" y="1090"/>
                  </a:lnTo>
                  <a:lnTo>
                    <a:pt x="303" y="1086"/>
                  </a:lnTo>
                  <a:lnTo>
                    <a:pt x="300" y="1085"/>
                  </a:lnTo>
                  <a:lnTo>
                    <a:pt x="297" y="1082"/>
                  </a:lnTo>
                  <a:lnTo>
                    <a:pt x="299" y="1080"/>
                  </a:lnTo>
                  <a:lnTo>
                    <a:pt x="300" y="1077"/>
                  </a:lnTo>
                  <a:lnTo>
                    <a:pt x="300" y="1073"/>
                  </a:lnTo>
                  <a:lnTo>
                    <a:pt x="297" y="1072"/>
                  </a:lnTo>
                  <a:lnTo>
                    <a:pt x="295" y="1071"/>
                  </a:lnTo>
                  <a:lnTo>
                    <a:pt x="295" y="1067"/>
                  </a:lnTo>
                  <a:lnTo>
                    <a:pt x="292" y="1065"/>
                  </a:lnTo>
                  <a:lnTo>
                    <a:pt x="289" y="1068"/>
                  </a:lnTo>
                  <a:lnTo>
                    <a:pt x="288" y="1065"/>
                  </a:lnTo>
                  <a:lnTo>
                    <a:pt x="287" y="1063"/>
                  </a:lnTo>
                  <a:lnTo>
                    <a:pt x="287" y="1060"/>
                  </a:lnTo>
                  <a:lnTo>
                    <a:pt x="288" y="1058"/>
                  </a:lnTo>
                  <a:lnTo>
                    <a:pt x="289" y="1055"/>
                  </a:lnTo>
                  <a:lnTo>
                    <a:pt x="289" y="1052"/>
                  </a:lnTo>
                  <a:lnTo>
                    <a:pt x="288" y="1050"/>
                  </a:lnTo>
                  <a:lnTo>
                    <a:pt x="287" y="1047"/>
                  </a:lnTo>
                  <a:lnTo>
                    <a:pt x="287" y="1043"/>
                  </a:lnTo>
                  <a:lnTo>
                    <a:pt x="289" y="1042"/>
                  </a:lnTo>
                  <a:lnTo>
                    <a:pt x="289" y="1041"/>
                  </a:lnTo>
                  <a:lnTo>
                    <a:pt x="291" y="1039"/>
                  </a:lnTo>
                  <a:lnTo>
                    <a:pt x="289" y="1037"/>
                  </a:lnTo>
                  <a:lnTo>
                    <a:pt x="287" y="1034"/>
                  </a:lnTo>
                  <a:lnTo>
                    <a:pt x="283" y="1034"/>
                  </a:lnTo>
                  <a:lnTo>
                    <a:pt x="280" y="1034"/>
                  </a:lnTo>
                  <a:lnTo>
                    <a:pt x="279" y="1031"/>
                  </a:lnTo>
                  <a:lnTo>
                    <a:pt x="282" y="1029"/>
                  </a:lnTo>
                  <a:lnTo>
                    <a:pt x="282" y="1025"/>
                  </a:lnTo>
                  <a:lnTo>
                    <a:pt x="279" y="1022"/>
                  </a:lnTo>
                  <a:lnTo>
                    <a:pt x="276" y="1022"/>
                  </a:lnTo>
                  <a:lnTo>
                    <a:pt x="275" y="1020"/>
                  </a:lnTo>
                  <a:lnTo>
                    <a:pt x="275" y="1016"/>
                  </a:lnTo>
                  <a:lnTo>
                    <a:pt x="276" y="1016"/>
                  </a:lnTo>
                  <a:lnTo>
                    <a:pt x="276" y="1014"/>
                  </a:lnTo>
                  <a:lnTo>
                    <a:pt x="278" y="1014"/>
                  </a:lnTo>
                  <a:lnTo>
                    <a:pt x="279" y="1012"/>
                  </a:lnTo>
                  <a:lnTo>
                    <a:pt x="282" y="1010"/>
                  </a:lnTo>
                  <a:lnTo>
                    <a:pt x="283" y="1007"/>
                  </a:lnTo>
                  <a:lnTo>
                    <a:pt x="283" y="1004"/>
                  </a:lnTo>
                  <a:lnTo>
                    <a:pt x="283" y="1000"/>
                  </a:lnTo>
                  <a:lnTo>
                    <a:pt x="282" y="997"/>
                  </a:lnTo>
                  <a:lnTo>
                    <a:pt x="280" y="993"/>
                  </a:lnTo>
                  <a:lnTo>
                    <a:pt x="280" y="991"/>
                  </a:lnTo>
                  <a:lnTo>
                    <a:pt x="282" y="987"/>
                  </a:lnTo>
                  <a:lnTo>
                    <a:pt x="283" y="984"/>
                  </a:lnTo>
                  <a:lnTo>
                    <a:pt x="282" y="982"/>
                  </a:lnTo>
                  <a:lnTo>
                    <a:pt x="280" y="978"/>
                  </a:lnTo>
                  <a:lnTo>
                    <a:pt x="284" y="978"/>
                  </a:lnTo>
                  <a:lnTo>
                    <a:pt x="288" y="978"/>
                  </a:lnTo>
                  <a:lnTo>
                    <a:pt x="291" y="979"/>
                  </a:lnTo>
                  <a:lnTo>
                    <a:pt x="293" y="980"/>
                  </a:lnTo>
                  <a:lnTo>
                    <a:pt x="295" y="983"/>
                  </a:lnTo>
                  <a:lnTo>
                    <a:pt x="299" y="983"/>
                  </a:lnTo>
                  <a:lnTo>
                    <a:pt x="301" y="982"/>
                  </a:lnTo>
                  <a:lnTo>
                    <a:pt x="304" y="982"/>
                  </a:lnTo>
                  <a:lnTo>
                    <a:pt x="308"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2" y="948"/>
                  </a:lnTo>
                  <a:lnTo>
                    <a:pt x="310" y="945"/>
                  </a:lnTo>
                  <a:lnTo>
                    <a:pt x="309" y="942"/>
                  </a:lnTo>
                  <a:lnTo>
                    <a:pt x="308" y="940"/>
                  </a:lnTo>
                  <a:lnTo>
                    <a:pt x="306" y="937"/>
                  </a:lnTo>
                  <a:lnTo>
                    <a:pt x="305" y="935"/>
                  </a:lnTo>
                  <a:lnTo>
                    <a:pt x="304" y="932"/>
                  </a:lnTo>
                  <a:lnTo>
                    <a:pt x="303" y="929"/>
                  </a:lnTo>
                  <a:lnTo>
                    <a:pt x="301" y="927"/>
                  </a:lnTo>
                  <a:lnTo>
                    <a:pt x="301" y="924"/>
                  </a:lnTo>
                  <a:lnTo>
                    <a:pt x="300" y="921"/>
                  </a:lnTo>
                  <a:lnTo>
                    <a:pt x="299" y="917"/>
                  </a:lnTo>
                  <a:lnTo>
                    <a:pt x="299" y="915"/>
                  </a:lnTo>
                  <a:lnTo>
                    <a:pt x="297" y="911"/>
                  </a:lnTo>
                  <a:lnTo>
                    <a:pt x="296" y="908"/>
                  </a:lnTo>
                  <a:lnTo>
                    <a:pt x="296" y="906"/>
                  </a:lnTo>
                  <a:lnTo>
                    <a:pt x="295" y="902"/>
                  </a:lnTo>
                  <a:lnTo>
                    <a:pt x="293" y="899"/>
                  </a:lnTo>
                  <a:lnTo>
                    <a:pt x="293" y="895"/>
                  </a:lnTo>
                  <a:lnTo>
                    <a:pt x="292" y="891"/>
                  </a:lnTo>
                  <a:lnTo>
                    <a:pt x="292" y="889"/>
                  </a:lnTo>
                  <a:lnTo>
                    <a:pt x="291" y="885"/>
                  </a:lnTo>
                  <a:lnTo>
                    <a:pt x="291" y="881"/>
                  </a:lnTo>
                  <a:lnTo>
                    <a:pt x="289" y="878"/>
                  </a:lnTo>
                  <a:lnTo>
                    <a:pt x="289" y="876"/>
                  </a:lnTo>
                  <a:lnTo>
                    <a:pt x="288" y="873"/>
                  </a:lnTo>
                  <a:lnTo>
                    <a:pt x="287" y="869"/>
                  </a:lnTo>
                  <a:lnTo>
                    <a:pt x="285" y="866"/>
                  </a:lnTo>
                  <a:lnTo>
                    <a:pt x="285" y="863"/>
                  </a:lnTo>
                  <a:lnTo>
                    <a:pt x="285" y="859"/>
                  </a:lnTo>
                  <a:lnTo>
                    <a:pt x="285" y="855"/>
                  </a:lnTo>
                  <a:lnTo>
                    <a:pt x="285" y="851"/>
                  </a:lnTo>
                  <a:lnTo>
                    <a:pt x="285" y="847"/>
                  </a:lnTo>
                  <a:lnTo>
                    <a:pt x="285" y="843"/>
                  </a:lnTo>
                  <a:lnTo>
                    <a:pt x="287" y="840"/>
                  </a:lnTo>
                  <a:lnTo>
                    <a:pt x="287" y="838"/>
                  </a:lnTo>
                  <a:lnTo>
                    <a:pt x="285" y="836"/>
                  </a:lnTo>
                  <a:lnTo>
                    <a:pt x="284" y="834"/>
                  </a:lnTo>
                  <a:lnTo>
                    <a:pt x="283" y="831"/>
                  </a:lnTo>
                  <a:lnTo>
                    <a:pt x="282" y="828"/>
                  </a:lnTo>
                  <a:lnTo>
                    <a:pt x="280" y="825"/>
                  </a:lnTo>
                  <a:lnTo>
                    <a:pt x="279" y="823"/>
                  </a:lnTo>
                  <a:lnTo>
                    <a:pt x="276" y="823"/>
                  </a:lnTo>
                  <a:lnTo>
                    <a:pt x="275" y="822"/>
                  </a:lnTo>
                  <a:lnTo>
                    <a:pt x="274" y="818"/>
                  </a:lnTo>
                  <a:lnTo>
                    <a:pt x="271" y="818"/>
                  </a:lnTo>
                  <a:lnTo>
                    <a:pt x="268" y="819"/>
                  </a:lnTo>
                  <a:lnTo>
                    <a:pt x="266" y="822"/>
                  </a:lnTo>
                  <a:lnTo>
                    <a:pt x="263" y="821"/>
                  </a:lnTo>
                  <a:lnTo>
                    <a:pt x="261" y="818"/>
                  </a:lnTo>
                  <a:lnTo>
                    <a:pt x="257" y="818"/>
                  </a:lnTo>
                  <a:lnTo>
                    <a:pt x="254" y="818"/>
                  </a:lnTo>
                  <a:lnTo>
                    <a:pt x="251" y="815"/>
                  </a:lnTo>
                  <a:lnTo>
                    <a:pt x="250" y="814"/>
                  </a:lnTo>
                  <a:lnTo>
                    <a:pt x="248" y="811"/>
                  </a:lnTo>
                  <a:lnTo>
                    <a:pt x="245" y="813"/>
                  </a:lnTo>
                  <a:lnTo>
                    <a:pt x="241" y="813"/>
                  </a:lnTo>
                  <a:lnTo>
                    <a:pt x="240" y="811"/>
                  </a:lnTo>
                  <a:lnTo>
                    <a:pt x="237" y="809"/>
                  </a:lnTo>
                  <a:lnTo>
                    <a:pt x="236" y="806"/>
                  </a:lnTo>
                  <a:lnTo>
                    <a:pt x="233" y="805"/>
                  </a:lnTo>
                  <a:lnTo>
                    <a:pt x="230" y="805"/>
                  </a:lnTo>
                  <a:lnTo>
                    <a:pt x="229" y="808"/>
                  </a:lnTo>
                  <a:lnTo>
                    <a:pt x="227" y="809"/>
                  </a:lnTo>
                  <a:lnTo>
                    <a:pt x="224" y="810"/>
                  </a:lnTo>
                  <a:lnTo>
                    <a:pt x="221" y="811"/>
                  </a:lnTo>
                  <a:lnTo>
                    <a:pt x="219" y="814"/>
                  </a:lnTo>
                  <a:lnTo>
                    <a:pt x="217" y="817"/>
                  </a:lnTo>
                  <a:lnTo>
                    <a:pt x="213" y="817"/>
                  </a:lnTo>
                  <a:lnTo>
                    <a:pt x="211" y="817"/>
                  </a:lnTo>
                  <a:lnTo>
                    <a:pt x="208" y="819"/>
                  </a:lnTo>
                  <a:lnTo>
                    <a:pt x="206" y="821"/>
                  </a:lnTo>
                  <a:lnTo>
                    <a:pt x="202" y="821"/>
                  </a:lnTo>
                  <a:lnTo>
                    <a:pt x="198" y="821"/>
                  </a:lnTo>
                  <a:lnTo>
                    <a:pt x="195" y="822"/>
                  </a:lnTo>
                  <a:lnTo>
                    <a:pt x="194" y="823"/>
                  </a:lnTo>
                  <a:lnTo>
                    <a:pt x="190" y="825"/>
                  </a:lnTo>
                  <a:lnTo>
                    <a:pt x="186" y="823"/>
                  </a:lnTo>
                  <a:lnTo>
                    <a:pt x="183" y="822"/>
                  </a:lnTo>
                  <a:lnTo>
                    <a:pt x="182" y="819"/>
                  </a:lnTo>
                  <a:lnTo>
                    <a:pt x="181" y="817"/>
                  </a:lnTo>
                  <a:lnTo>
                    <a:pt x="178" y="815"/>
                  </a:lnTo>
                  <a:lnTo>
                    <a:pt x="175" y="814"/>
                  </a:lnTo>
                  <a:lnTo>
                    <a:pt x="173" y="815"/>
                  </a:lnTo>
                  <a:lnTo>
                    <a:pt x="170" y="814"/>
                  </a:lnTo>
                  <a:lnTo>
                    <a:pt x="170" y="813"/>
                  </a:lnTo>
                  <a:lnTo>
                    <a:pt x="172" y="802"/>
                  </a:lnTo>
                  <a:lnTo>
                    <a:pt x="173" y="792"/>
                  </a:lnTo>
                  <a:lnTo>
                    <a:pt x="174" y="783"/>
                  </a:lnTo>
                  <a:lnTo>
                    <a:pt x="175" y="772"/>
                  </a:lnTo>
                  <a:lnTo>
                    <a:pt x="177" y="764"/>
                  </a:lnTo>
                  <a:lnTo>
                    <a:pt x="168" y="764"/>
                  </a:lnTo>
                  <a:lnTo>
                    <a:pt x="157" y="766"/>
                  </a:lnTo>
                  <a:lnTo>
                    <a:pt x="147" y="767"/>
                  </a:lnTo>
                  <a:lnTo>
                    <a:pt x="139" y="767"/>
                  </a:lnTo>
                  <a:lnTo>
                    <a:pt x="139" y="756"/>
                  </a:lnTo>
                  <a:lnTo>
                    <a:pt x="140" y="747"/>
                  </a:lnTo>
                  <a:lnTo>
                    <a:pt x="140" y="737"/>
                  </a:lnTo>
                  <a:lnTo>
                    <a:pt x="140" y="726"/>
                  </a:lnTo>
                  <a:lnTo>
                    <a:pt x="141" y="717"/>
                  </a:lnTo>
                  <a:lnTo>
                    <a:pt x="141" y="707"/>
                  </a:lnTo>
                  <a:lnTo>
                    <a:pt x="141" y="696"/>
                  </a:lnTo>
                  <a:lnTo>
                    <a:pt x="143" y="687"/>
                  </a:lnTo>
                  <a:lnTo>
                    <a:pt x="143" y="678"/>
                  </a:lnTo>
                  <a:lnTo>
                    <a:pt x="137" y="669"/>
                  </a:lnTo>
                  <a:lnTo>
                    <a:pt x="134" y="658"/>
                  </a:lnTo>
                  <a:lnTo>
                    <a:pt x="128" y="648"/>
                  </a:lnTo>
                  <a:lnTo>
                    <a:pt x="124" y="637"/>
                  </a:lnTo>
                  <a:lnTo>
                    <a:pt x="119" y="628"/>
                  </a:lnTo>
                  <a:lnTo>
                    <a:pt x="114" y="618"/>
                  </a:lnTo>
                  <a:lnTo>
                    <a:pt x="110" y="607"/>
                  </a:lnTo>
                  <a:lnTo>
                    <a:pt x="105" y="599"/>
                  </a:lnTo>
                  <a:lnTo>
                    <a:pt x="105" y="594"/>
                  </a:lnTo>
                  <a:lnTo>
                    <a:pt x="103" y="589"/>
                  </a:lnTo>
                  <a:lnTo>
                    <a:pt x="102" y="578"/>
                  </a:lnTo>
                  <a:lnTo>
                    <a:pt x="101" y="569"/>
                  </a:lnTo>
                  <a:lnTo>
                    <a:pt x="99" y="559"/>
                  </a:lnTo>
                  <a:lnTo>
                    <a:pt x="97" y="548"/>
                  </a:lnTo>
                  <a:lnTo>
                    <a:pt x="96" y="539"/>
                  </a:lnTo>
                  <a:lnTo>
                    <a:pt x="96" y="538"/>
                  </a:lnTo>
                  <a:lnTo>
                    <a:pt x="94" y="529"/>
                  </a:lnTo>
                  <a:lnTo>
                    <a:pt x="92" y="518"/>
                  </a:lnTo>
                  <a:lnTo>
                    <a:pt x="90" y="509"/>
                  </a:lnTo>
                  <a:lnTo>
                    <a:pt x="86" y="499"/>
                  </a:lnTo>
                  <a:lnTo>
                    <a:pt x="81" y="488"/>
                  </a:lnTo>
                  <a:lnTo>
                    <a:pt x="76" y="478"/>
                  </a:lnTo>
                  <a:lnTo>
                    <a:pt x="71" y="469"/>
                  </a:lnTo>
                  <a:lnTo>
                    <a:pt x="65" y="458"/>
                  </a:lnTo>
                  <a:lnTo>
                    <a:pt x="62"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7" y="381"/>
                  </a:lnTo>
                  <a:lnTo>
                    <a:pt x="34" y="370"/>
                  </a:lnTo>
                  <a:lnTo>
                    <a:pt x="31" y="361"/>
                  </a:lnTo>
                  <a:lnTo>
                    <a:pt x="29" y="351"/>
                  </a:lnTo>
                  <a:lnTo>
                    <a:pt x="26" y="340"/>
                  </a:lnTo>
                  <a:lnTo>
                    <a:pt x="24" y="330"/>
                  </a:lnTo>
                  <a:lnTo>
                    <a:pt x="21" y="321"/>
                  </a:lnTo>
                  <a:lnTo>
                    <a:pt x="20" y="310"/>
                  </a:lnTo>
                  <a:lnTo>
                    <a:pt x="16" y="300"/>
                  </a:lnTo>
                  <a:lnTo>
                    <a:pt x="14" y="289"/>
                  </a:lnTo>
                  <a:lnTo>
                    <a:pt x="12" y="280"/>
                  </a:lnTo>
                  <a:lnTo>
                    <a:pt x="9" y="273"/>
                  </a:lnTo>
                  <a:lnTo>
                    <a:pt x="10" y="271"/>
                  </a:lnTo>
                  <a:lnTo>
                    <a:pt x="10" y="267"/>
                  </a:lnTo>
                  <a:lnTo>
                    <a:pt x="10" y="263"/>
                  </a:lnTo>
                  <a:lnTo>
                    <a:pt x="10" y="260"/>
                  </a:lnTo>
                  <a:lnTo>
                    <a:pt x="10" y="256"/>
                  </a:lnTo>
                  <a:lnTo>
                    <a:pt x="12" y="253"/>
                  </a:lnTo>
                  <a:lnTo>
                    <a:pt x="12" y="249"/>
                  </a:lnTo>
                  <a:lnTo>
                    <a:pt x="10" y="246"/>
                  </a:lnTo>
                  <a:lnTo>
                    <a:pt x="10" y="242"/>
                  </a:lnTo>
                  <a:lnTo>
                    <a:pt x="9" y="239"/>
                  </a:lnTo>
                  <a:lnTo>
                    <a:pt x="6" y="238"/>
                  </a:lnTo>
                  <a:lnTo>
                    <a:pt x="4" y="235"/>
                  </a:lnTo>
                  <a:lnTo>
                    <a:pt x="3" y="234"/>
                  </a:lnTo>
                  <a:lnTo>
                    <a:pt x="0" y="233"/>
                  </a:lnTo>
                  <a:lnTo>
                    <a:pt x="0" y="230"/>
                  </a:lnTo>
                  <a:lnTo>
                    <a:pt x="1" y="228"/>
                  </a:lnTo>
                  <a:lnTo>
                    <a:pt x="1" y="224"/>
                  </a:lnTo>
                  <a:lnTo>
                    <a:pt x="1" y="221"/>
                  </a:lnTo>
                  <a:lnTo>
                    <a:pt x="1" y="217"/>
                  </a:lnTo>
                  <a:lnTo>
                    <a:pt x="3" y="215"/>
                  </a:lnTo>
                  <a:lnTo>
                    <a:pt x="5" y="212"/>
                  </a:lnTo>
                  <a:lnTo>
                    <a:pt x="6" y="211"/>
                  </a:lnTo>
                  <a:lnTo>
                    <a:pt x="8" y="208"/>
                  </a:lnTo>
                  <a:lnTo>
                    <a:pt x="10" y="205"/>
                  </a:lnTo>
                  <a:lnTo>
                    <a:pt x="13" y="205"/>
                  </a:lnTo>
                  <a:lnTo>
                    <a:pt x="16" y="207"/>
                  </a:lnTo>
                  <a:lnTo>
                    <a:pt x="18" y="205"/>
                  </a:lnTo>
                  <a:lnTo>
                    <a:pt x="20" y="203"/>
                  </a:lnTo>
                  <a:lnTo>
                    <a:pt x="21" y="200"/>
                  </a:lnTo>
                  <a:lnTo>
                    <a:pt x="21" y="196"/>
                  </a:lnTo>
                  <a:lnTo>
                    <a:pt x="22" y="195"/>
                  </a:lnTo>
                  <a:lnTo>
                    <a:pt x="22" y="194"/>
                  </a:lnTo>
                  <a:lnTo>
                    <a:pt x="22" y="190"/>
                  </a:lnTo>
                  <a:lnTo>
                    <a:pt x="24" y="186"/>
                  </a:lnTo>
                  <a:lnTo>
                    <a:pt x="25" y="183"/>
                  </a:lnTo>
                  <a:lnTo>
                    <a:pt x="26" y="182"/>
                  </a:lnTo>
                  <a:lnTo>
                    <a:pt x="29" y="181"/>
                  </a:lnTo>
                  <a:lnTo>
                    <a:pt x="31" y="178"/>
                  </a:lnTo>
                  <a:lnTo>
                    <a:pt x="34" y="177"/>
                  </a:lnTo>
                  <a:lnTo>
                    <a:pt x="35" y="174"/>
                  </a:lnTo>
                  <a:lnTo>
                    <a:pt x="37" y="171"/>
                  </a:lnTo>
                  <a:lnTo>
                    <a:pt x="35" y="169"/>
                  </a:lnTo>
                  <a:lnTo>
                    <a:pt x="34" y="166"/>
                  </a:lnTo>
                  <a:lnTo>
                    <a:pt x="31" y="165"/>
                  </a:lnTo>
                  <a:lnTo>
                    <a:pt x="29" y="164"/>
                  </a:lnTo>
                  <a:lnTo>
                    <a:pt x="27" y="161"/>
                  </a:lnTo>
                  <a:lnTo>
                    <a:pt x="26" y="158"/>
                  </a:lnTo>
                  <a:lnTo>
                    <a:pt x="25" y="154"/>
                  </a:lnTo>
                  <a:lnTo>
                    <a:pt x="25" y="152"/>
                  </a:lnTo>
                  <a:lnTo>
                    <a:pt x="24" y="149"/>
                  </a:lnTo>
                  <a:lnTo>
                    <a:pt x="21" y="146"/>
                  </a:lnTo>
                  <a:lnTo>
                    <a:pt x="18" y="145"/>
                  </a:lnTo>
                  <a:lnTo>
                    <a:pt x="16" y="144"/>
                  </a:lnTo>
                  <a:lnTo>
                    <a:pt x="13" y="143"/>
                  </a:lnTo>
                  <a:lnTo>
                    <a:pt x="12" y="140"/>
                  </a:lnTo>
                  <a:lnTo>
                    <a:pt x="12" y="137"/>
                  </a:lnTo>
                  <a:lnTo>
                    <a:pt x="13" y="135"/>
                  </a:lnTo>
                  <a:lnTo>
                    <a:pt x="13" y="131"/>
                  </a:lnTo>
                  <a:lnTo>
                    <a:pt x="14" y="128"/>
                  </a:lnTo>
                  <a:lnTo>
                    <a:pt x="14" y="124"/>
                  </a:lnTo>
                  <a:lnTo>
                    <a:pt x="16" y="120"/>
                  </a:lnTo>
                  <a:lnTo>
                    <a:pt x="16" y="116"/>
                  </a:lnTo>
                  <a:lnTo>
                    <a:pt x="14" y="114"/>
                  </a:lnTo>
                  <a:lnTo>
                    <a:pt x="14" y="111"/>
                  </a:lnTo>
                  <a:lnTo>
                    <a:pt x="20" y="101"/>
                  </a:lnTo>
                  <a:lnTo>
                    <a:pt x="26" y="90"/>
                  </a:lnTo>
                  <a:lnTo>
                    <a:pt x="31" y="81"/>
                  </a:lnTo>
                  <a:lnTo>
                    <a:pt x="37" y="71"/>
                  </a:lnTo>
                  <a:lnTo>
                    <a:pt x="43" y="60"/>
                  </a:lnTo>
                  <a:lnTo>
                    <a:pt x="48" y="50"/>
                  </a:lnTo>
                  <a:lnTo>
                    <a:pt x="55" y="40"/>
                  </a:lnTo>
                  <a:lnTo>
                    <a:pt x="60" y="30"/>
                  </a:lnTo>
                  <a:lnTo>
                    <a:pt x="65" y="20"/>
                  </a:lnTo>
                  <a:lnTo>
                    <a:pt x="72" y="10"/>
                  </a:lnTo>
                  <a:lnTo>
                    <a:pt x="76" y="4"/>
                  </a:lnTo>
                  <a:lnTo>
                    <a:pt x="76" y="2"/>
                  </a:lnTo>
                  <a:lnTo>
                    <a:pt x="77" y="0"/>
                  </a:lnTo>
                  <a:lnTo>
                    <a:pt x="79" y="1"/>
                  </a:lnTo>
                  <a:lnTo>
                    <a:pt x="79" y="2"/>
                  </a:lnTo>
                  <a:lnTo>
                    <a:pt x="80" y="2"/>
                  </a:lnTo>
                  <a:lnTo>
                    <a:pt x="81" y="4"/>
                  </a:lnTo>
                  <a:lnTo>
                    <a:pt x="81" y="5"/>
                  </a:lnTo>
                  <a:lnTo>
                    <a:pt x="82" y="5"/>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Freeform 21">
              <a:extLst>
                <a:ext uri="{FF2B5EF4-FFF2-40B4-BE49-F238E27FC236}">
                  <a16:creationId xmlns:a16="http://schemas.microsoft.com/office/drawing/2014/main" id="{D9C5199A-F32A-4FD4-B19F-985DE572EBE3}"/>
                </a:ext>
              </a:extLst>
            </p:cNvPr>
            <p:cNvSpPr>
              <a:spLocks/>
            </p:cNvSpPr>
            <p:nvPr/>
          </p:nvSpPr>
          <p:spPr bwMode="auto">
            <a:xfrm>
              <a:off x="1755" y="360"/>
              <a:ext cx="893" cy="825"/>
            </a:xfrm>
            <a:custGeom>
              <a:avLst/>
              <a:gdLst>
                <a:gd name="T0" fmla="*/ 832 w 893"/>
                <a:gd name="T1" fmla="*/ 374 h 825"/>
                <a:gd name="T2" fmla="*/ 795 w 893"/>
                <a:gd name="T3" fmla="*/ 414 h 825"/>
                <a:gd name="T4" fmla="*/ 773 w 893"/>
                <a:gd name="T5" fmla="*/ 456 h 825"/>
                <a:gd name="T6" fmla="*/ 736 w 893"/>
                <a:gd name="T7" fmla="*/ 478 h 825"/>
                <a:gd name="T8" fmla="*/ 749 w 893"/>
                <a:gd name="T9" fmla="*/ 504 h 825"/>
                <a:gd name="T10" fmla="*/ 771 w 893"/>
                <a:gd name="T11" fmla="*/ 525 h 825"/>
                <a:gd name="T12" fmla="*/ 792 w 893"/>
                <a:gd name="T13" fmla="*/ 542 h 825"/>
                <a:gd name="T14" fmla="*/ 792 w 893"/>
                <a:gd name="T15" fmla="*/ 563 h 825"/>
                <a:gd name="T16" fmla="*/ 758 w 893"/>
                <a:gd name="T17" fmla="*/ 564 h 825"/>
                <a:gd name="T18" fmla="*/ 765 w 893"/>
                <a:gd name="T19" fmla="*/ 585 h 825"/>
                <a:gd name="T20" fmla="*/ 739 w 893"/>
                <a:gd name="T21" fmla="*/ 586 h 825"/>
                <a:gd name="T22" fmla="*/ 719 w 893"/>
                <a:gd name="T23" fmla="*/ 610 h 825"/>
                <a:gd name="T24" fmla="*/ 724 w 893"/>
                <a:gd name="T25" fmla="*/ 638 h 825"/>
                <a:gd name="T26" fmla="*/ 726 w 893"/>
                <a:gd name="T27" fmla="*/ 664 h 825"/>
                <a:gd name="T28" fmla="*/ 724 w 893"/>
                <a:gd name="T29" fmla="*/ 692 h 825"/>
                <a:gd name="T30" fmla="*/ 726 w 893"/>
                <a:gd name="T31" fmla="*/ 715 h 825"/>
                <a:gd name="T32" fmla="*/ 579 w 893"/>
                <a:gd name="T33" fmla="*/ 716 h 825"/>
                <a:gd name="T34" fmla="*/ 546 w 893"/>
                <a:gd name="T35" fmla="*/ 725 h 825"/>
                <a:gd name="T36" fmla="*/ 516 w 893"/>
                <a:gd name="T37" fmla="*/ 745 h 825"/>
                <a:gd name="T38" fmla="*/ 478 w 893"/>
                <a:gd name="T39" fmla="*/ 764 h 825"/>
                <a:gd name="T40" fmla="*/ 424 w 893"/>
                <a:gd name="T41" fmla="*/ 762 h 825"/>
                <a:gd name="T42" fmla="*/ 381 w 893"/>
                <a:gd name="T43" fmla="*/ 755 h 825"/>
                <a:gd name="T44" fmla="*/ 346 w 893"/>
                <a:gd name="T45" fmla="*/ 761 h 825"/>
                <a:gd name="T46" fmla="*/ 312 w 893"/>
                <a:gd name="T47" fmla="*/ 763 h 825"/>
                <a:gd name="T48" fmla="*/ 276 w 893"/>
                <a:gd name="T49" fmla="*/ 763 h 825"/>
                <a:gd name="T50" fmla="*/ 253 w 893"/>
                <a:gd name="T51" fmla="*/ 768 h 825"/>
                <a:gd name="T52" fmla="*/ 228 w 893"/>
                <a:gd name="T53" fmla="*/ 799 h 825"/>
                <a:gd name="T54" fmla="*/ 198 w 893"/>
                <a:gd name="T55" fmla="*/ 814 h 825"/>
                <a:gd name="T56" fmla="*/ 161 w 893"/>
                <a:gd name="T57" fmla="*/ 821 h 825"/>
                <a:gd name="T58" fmla="*/ 126 w 893"/>
                <a:gd name="T59" fmla="*/ 823 h 825"/>
                <a:gd name="T60" fmla="*/ 94 w 893"/>
                <a:gd name="T61" fmla="*/ 792 h 825"/>
                <a:gd name="T62" fmla="*/ 98 w 893"/>
                <a:gd name="T63" fmla="*/ 729 h 825"/>
                <a:gd name="T64" fmla="*/ 97 w 893"/>
                <a:gd name="T65" fmla="*/ 668 h 825"/>
                <a:gd name="T66" fmla="*/ 90 w 893"/>
                <a:gd name="T67" fmla="*/ 596 h 825"/>
                <a:gd name="T68" fmla="*/ 82 w 893"/>
                <a:gd name="T69" fmla="*/ 513 h 825"/>
                <a:gd name="T70" fmla="*/ 107 w 893"/>
                <a:gd name="T71" fmla="*/ 457 h 825"/>
                <a:gd name="T72" fmla="*/ 54 w 893"/>
                <a:gd name="T73" fmla="*/ 414 h 825"/>
                <a:gd name="T74" fmla="*/ 98 w 893"/>
                <a:gd name="T75" fmla="*/ 361 h 825"/>
                <a:gd name="T76" fmla="*/ 38 w 893"/>
                <a:gd name="T77" fmla="*/ 323 h 825"/>
                <a:gd name="T78" fmla="*/ 10 w 893"/>
                <a:gd name="T79" fmla="*/ 254 h 825"/>
                <a:gd name="T80" fmla="*/ 6 w 893"/>
                <a:gd name="T81" fmla="*/ 190 h 825"/>
                <a:gd name="T82" fmla="*/ 34 w 893"/>
                <a:gd name="T83" fmla="*/ 126 h 825"/>
                <a:gd name="T84" fmla="*/ 67 w 893"/>
                <a:gd name="T85" fmla="*/ 72 h 825"/>
                <a:gd name="T86" fmla="*/ 97 w 893"/>
                <a:gd name="T87" fmla="*/ 14 h 825"/>
                <a:gd name="T88" fmla="*/ 282 w 893"/>
                <a:gd name="T89" fmla="*/ 16 h 825"/>
                <a:gd name="T90" fmla="*/ 499 w 893"/>
                <a:gd name="T91" fmla="*/ 16 h 825"/>
                <a:gd name="T92" fmla="*/ 671 w 893"/>
                <a:gd name="T93" fmla="*/ 16 h 825"/>
                <a:gd name="T94" fmla="*/ 893 w 893"/>
                <a:gd name="T95" fmla="*/ 0 h 825"/>
                <a:gd name="T96" fmla="*/ 881 w 893"/>
                <a:gd name="T97" fmla="*/ 29 h 825"/>
                <a:gd name="T98" fmla="*/ 879 w 893"/>
                <a:gd name="T99" fmla="*/ 55 h 825"/>
                <a:gd name="T100" fmla="*/ 876 w 893"/>
                <a:gd name="T101" fmla="*/ 81 h 825"/>
                <a:gd name="T102" fmla="*/ 872 w 893"/>
                <a:gd name="T103" fmla="*/ 102 h 825"/>
                <a:gd name="T104" fmla="*/ 859 w 893"/>
                <a:gd name="T105" fmla="*/ 117 h 825"/>
                <a:gd name="T106" fmla="*/ 853 w 893"/>
                <a:gd name="T107" fmla="*/ 131 h 825"/>
                <a:gd name="T108" fmla="*/ 834 w 893"/>
                <a:gd name="T109" fmla="*/ 148 h 825"/>
                <a:gd name="T110" fmla="*/ 815 w 893"/>
                <a:gd name="T111" fmla="*/ 166 h 825"/>
                <a:gd name="T112" fmla="*/ 806 w 893"/>
                <a:gd name="T113" fmla="*/ 206 h 825"/>
                <a:gd name="T114" fmla="*/ 809 w 893"/>
                <a:gd name="T115" fmla="*/ 250 h 825"/>
                <a:gd name="T116" fmla="*/ 837 w 893"/>
                <a:gd name="T117" fmla="*/ 276 h 825"/>
                <a:gd name="T118" fmla="*/ 872 w 893"/>
                <a:gd name="T119" fmla="*/ 292 h 825"/>
                <a:gd name="T120" fmla="*/ 870 w 893"/>
                <a:gd name="T121" fmla="*/ 322 h 825"/>
                <a:gd name="T122" fmla="*/ 880 w 893"/>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3" h="825">
                  <a:moveTo>
                    <a:pt x="871" y="346"/>
                  </a:moveTo>
                  <a:lnTo>
                    <a:pt x="870" y="346"/>
                  </a:lnTo>
                  <a:lnTo>
                    <a:pt x="867" y="347"/>
                  </a:lnTo>
                  <a:lnTo>
                    <a:pt x="866" y="350"/>
                  </a:lnTo>
                  <a:lnTo>
                    <a:pt x="864" y="351"/>
                  </a:lnTo>
                  <a:lnTo>
                    <a:pt x="863" y="352"/>
                  </a:lnTo>
                  <a:lnTo>
                    <a:pt x="862" y="353"/>
                  </a:lnTo>
                  <a:lnTo>
                    <a:pt x="861" y="355"/>
                  </a:lnTo>
                  <a:lnTo>
                    <a:pt x="858" y="356"/>
                  </a:lnTo>
                  <a:lnTo>
                    <a:pt x="857" y="357"/>
                  </a:lnTo>
                  <a:lnTo>
                    <a:pt x="855" y="357"/>
                  </a:lnTo>
                  <a:lnTo>
                    <a:pt x="853" y="359"/>
                  </a:lnTo>
                  <a:lnTo>
                    <a:pt x="851" y="360"/>
                  </a:lnTo>
                  <a:lnTo>
                    <a:pt x="849" y="361"/>
                  </a:lnTo>
                  <a:lnTo>
                    <a:pt x="847" y="363"/>
                  </a:lnTo>
                  <a:lnTo>
                    <a:pt x="846" y="364"/>
                  </a:lnTo>
                  <a:lnTo>
                    <a:pt x="842" y="365"/>
                  </a:lnTo>
                  <a:lnTo>
                    <a:pt x="841" y="368"/>
                  </a:lnTo>
                  <a:lnTo>
                    <a:pt x="840" y="368"/>
                  </a:lnTo>
                  <a:lnTo>
                    <a:pt x="837" y="369"/>
                  </a:lnTo>
                  <a:lnTo>
                    <a:pt x="836" y="370"/>
                  </a:lnTo>
                  <a:lnTo>
                    <a:pt x="834" y="372"/>
                  </a:lnTo>
                  <a:lnTo>
                    <a:pt x="833" y="373"/>
                  </a:lnTo>
                  <a:lnTo>
                    <a:pt x="832" y="374"/>
                  </a:lnTo>
                  <a:lnTo>
                    <a:pt x="829" y="376"/>
                  </a:lnTo>
                  <a:lnTo>
                    <a:pt x="828" y="377"/>
                  </a:lnTo>
                  <a:lnTo>
                    <a:pt x="826" y="378"/>
                  </a:lnTo>
                  <a:lnTo>
                    <a:pt x="824" y="381"/>
                  </a:lnTo>
                  <a:lnTo>
                    <a:pt x="823" y="382"/>
                  </a:lnTo>
                  <a:lnTo>
                    <a:pt x="821" y="384"/>
                  </a:lnTo>
                  <a:lnTo>
                    <a:pt x="820" y="385"/>
                  </a:lnTo>
                  <a:lnTo>
                    <a:pt x="816" y="389"/>
                  </a:lnTo>
                  <a:lnTo>
                    <a:pt x="815" y="390"/>
                  </a:lnTo>
                  <a:lnTo>
                    <a:pt x="813" y="393"/>
                  </a:lnTo>
                  <a:lnTo>
                    <a:pt x="812" y="393"/>
                  </a:lnTo>
                  <a:lnTo>
                    <a:pt x="811" y="395"/>
                  </a:lnTo>
                  <a:lnTo>
                    <a:pt x="808" y="397"/>
                  </a:lnTo>
                  <a:lnTo>
                    <a:pt x="807" y="399"/>
                  </a:lnTo>
                  <a:lnTo>
                    <a:pt x="804" y="402"/>
                  </a:lnTo>
                  <a:lnTo>
                    <a:pt x="803" y="403"/>
                  </a:lnTo>
                  <a:lnTo>
                    <a:pt x="802" y="404"/>
                  </a:lnTo>
                  <a:lnTo>
                    <a:pt x="802" y="406"/>
                  </a:lnTo>
                  <a:lnTo>
                    <a:pt x="800" y="407"/>
                  </a:lnTo>
                  <a:lnTo>
                    <a:pt x="799" y="407"/>
                  </a:lnTo>
                  <a:lnTo>
                    <a:pt x="798" y="410"/>
                  </a:lnTo>
                  <a:lnTo>
                    <a:pt x="796" y="411"/>
                  </a:lnTo>
                  <a:lnTo>
                    <a:pt x="796" y="412"/>
                  </a:lnTo>
                  <a:lnTo>
                    <a:pt x="795" y="414"/>
                  </a:lnTo>
                  <a:lnTo>
                    <a:pt x="794" y="415"/>
                  </a:lnTo>
                  <a:lnTo>
                    <a:pt x="792" y="416"/>
                  </a:lnTo>
                  <a:lnTo>
                    <a:pt x="792" y="419"/>
                  </a:lnTo>
                  <a:lnTo>
                    <a:pt x="791" y="420"/>
                  </a:lnTo>
                  <a:lnTo>
                    <a:pt x="790" y="422"/>
                  </a:lnTo>
                  <a:lnTo>
                    <a:pt x="790" y="423"/>
                  </a:lnTo>
                  <a:lnTo>
                    <a:pt x="788" y="425"/>
                  </a:lnTo>
                  <a:lnTo>
                    <a:pt x="787" y="427"/>
                  </a:lnTo>
                  <a:lnTo>
                    <a:pt x="786" y="429"/>
                  </a:lnTo>
                  <a:lnTo>
                    <a:pt x="785" y="431"/>
                  </a:lnTo>
                  <a:lnTo>
                    <a:pt x="783" y="432"/>
                  </a:lnTo>
                  <a:lnTo>
                    <a:pt x="783" y="433"/>
                  </a:lnTo>
                  <a:lnTo>
                    <a:pt x="783" y="435"/>
                  </a:lnTo>
                  <a:lnTo>
                    <a:pt x="781" y="439"/>
                  </a:lnTo>
                  <a:lnTo>
                    <a:pt x="781" y="440"/>
                  </a:lnTo>
                  <a:lnTo>
                    <a:pt x="779" y="442"/>
                  </a:lnTo>
                  <a:lnTo>
                    <a:pt x="778" y="444"/>
                  </a:lnTo>
                  <a:lnTo>
                    <a:pt x="778" y="445"/>
                  </a:lnTo>
                  <a:lnTo>
                    <a:pt x="777" y="446"/>
                  </a:lnTo>
                  <a:lnTo>
                    <a:pt x="777" y="448"/>
                  </a:lnTo>
                  <a:lnTo>
                    <a:pt x="775" y="452"/>
                  </a:lnTo>
                  <a:lnTo>
                    <a:pt x="774" y="453"/>
                  </a:lnTo>
                  <a:lnTo>
                    <a:pt x="774" y="454"/>
                  </a:lnTo>
                  <a:lnTo>
                    <a:pt x="773" y="456"/>
                  </a:lnTo>
                  <a:lnTo>
                    <a:pt x="773" y="457"/>
                  </a:lnTo>
                  <a:lnTo>
                    <a:pt x="771" y="458"/>
                  </a:lnTo>
                  <a:lnTo>
                    <a:pt x="770" y="461"/>
                  </a:lnTo>
                  <a:lnTo>
                    <a:pt x="770" y="462"/>
                  </a:lnTo>
                  <a:lnTo>
                    <a:pt x="769" y="463"/>
                  </a:lnTo>
                  <a:lnTo>
                    <a:pt x="768" y="466"/>
                  </a:lnTo>
                  <a:lnTo>
                    <a:pt x="764" y="466"/>
                  </a:lnTo>
                  <a:lnTo>
                    <a:pt x="719" y="465"/>
                  </a:lnTo>
                  <a:lnTo>
                    <a:pt x="715" y="465"/>
                  </a:lnTo>
                  <a:lnTo>
                    <a:pt x="714" y="465"/>
                  </a:lnTo>
                  <a:lnTo>
                    <a:pt x="711" y="465"/>
                  </a:lnTo>
                  <a:lnTo>
                    <a:pt x="714" y="466"/>
                  </a:lnTo>
                  <a:lnTo>
                    <a:pt x="716" y="467"/>
                  </a:lnTo>
                  <a:lnTo>
                    <a:pt x="718" y="469"/>
                  </a:lnTo>
                  <a:lnTo>
                    <a:pt x="719" y="470"/>
                  </a:lnTo>
                  <a:lnTo>
                    <a:pt x="719" y="471"/>
                  </a:lnTo>
                  <a:lnTo>
                    <a:pt x="720" y="473"/>
                  </a:lnTo>
                  <a:lnTo>
                    <a:pt x="723" y="474"/>
                  </a:lnTo>
                  <a:lnTo>
                    <a:pt x="724" y="474"/>
                  </a:lnTo>
                  <a:lnTo>
                    <a:pt x="727" y="475"/>
                  </a:lnTo>
                  <a:lnTo>
                    <a:pt x="730" y="476"/>
                  </a:lnTo>
                  <a:lnTo>
                    <a:pt x="732" y="475"/>
                  </a:lnTo>
                  <a:lnTo>
                    <a:pt x="735" y="475"/>
                  </a:lnTo>
                  <a:lnTo>
                    <a:pt x="736" y="478"/>
                  </a:lnTo>
                  <a:lnTo>
                    <a:pt x="739" y="476"/>
                  </a:lnTo>
                  <a:lnTo>
                    <a:pt x="740" y="476"/>
                  </a:lnTo>
                  <a:lnTo>
                    <a:pt x="740" y="478"/>
                  </a:lnTo>
                  <a:lnTo>
                    <a:pt x="741" y="479"/>
                  </a:lnTo>
                  <a:lnTo>
                    <a:pt x="741" y="480"/>
                  </a:lnTo>
                  <a:lnTo>
                    <a:pt x="743" y="483"/>
                  </a:lnTo>
                  <a:lnTo>
                    <a:pt x="744" y="483"/>
                  </a:lnTo>
                  <a:lnTo>
                    <a:pt x="744" y="484"/>
                  </a:lnTo>
                  <a:lnTo>
                    <a:pt x="745" y="486"/>
                  </a:lnTo>
                  <a:lnTo>
                    <a:pt x="747" y="487"/>
                  </a:lnTo>
                  <a:lnTo>
                    <a:pt x="745" y="487"/>
                  </a:lnTo>
                  <a:lnTo>
                    <a:pt x="744" y="488"/>
                  </a:lnTo>
                  <a:lnTo>
                    <a:pt x="744" y="490"/>
                  </a:lnTo>
                  <a:lnTo>
                    <a:pt x="745" y="492"/>
                  </a:lnTo>
                  <a:lnTo>
                    <a:pt x="745" y="494"/>
                  </a:lnTo>
                  <a:lnTo>
                    <a:pt x="747" y="494"/>
                  </a:lnTo>
                  <a:lnTo>
                    <a:pt x="748" y="495"/>
                  </a:lnTo>
                  <a:lnTo>
                    <a:pt x="748" y="496"/>
                  </a:lnTo>
                  <a:lnTo>
                    <a:pt x="748" y="497"/>
                  </a:lnTo>
                  <a:lnTo>
                    <a:pt x="748" y="499"/>
                  </a:lnTo>
                  <a:lnTo>
                    <a:pt x="748" y="500"/>
                  </a:lnTo>
                  <a:lnTo>
                    <a:pt x="748" y="501"/>
                  </a:lnTo>
                  <a:lnTo>
                    <a:pt x="748" y="503"/>
                  </a:lnTo>
                  <a:lnTo>
                    <a:pt x="749" y="504"/>
                  </a:lnTo>
                  <a:lnTo>
                    <a:pt x="749" y="505"/>
                  </a:lnTo>
                  <a:lnTo>
                    <a:pt x="751" y="505"/>
                  </a:lnTo>
                  <a:lnTo>
                    <a:pt x="752" y="505"/>
                  </a:lnTo>
                  <a:lnTo>
                    <a:pt x="752" y="507"/>
                  </a:lnTo>
                  <a:lnTo>
                    <a:pt x="753" y="507"/>
                  </a:lnTo>
                  <a:lnTo>
                    <a:pt x="753" y="508"/>
                  </a:lnTo>
                  <a:lnTo>
                    <a:pt x="753" y="509"/>
                  </a:lnTo>
                  <a:lnTo>
                    <a:pt x="754" y="511"/>
                  </a:lnTo>
                  <a:lnTo>
                    <a:pt x="756" y="512"/>
                  </a:lnTo>
                  <a:lnTo>
                    <a:pt x="757" y="512"/>
                  </a:lnTo>
                  <a:lnTo>
                    <a:pt x="757" y="513"/>
                  </a:lnTo>
                  <a:lnTo>
                    <a:pt x="760" y="514"/>
                  </a:lnTo>
                  <a:lnTo>
                    <a:pt x="761" y="514"/>
                  </a:lnTo>
                  <a:lnTo>
                    <a:pt x="762" y="514"/>
                  </a:lnTo>
                  <a:lnTo>
                    <a:pt x="764" y="516"/>
                  </a:lnTo>
                  <a:lnTo>
                    <a:pt x="765" y="517"/>
                  </a:lnTo>
                  <a:lnTo>
                    <a:pt x="766" y="516"/>
                  </a:lnTo>
                  <a:lnTo>
                    <a:pt x="768" y="517"/>
                  </a:lnTo>
                  <a:lnTo>
                    <a:pt x="768" y="518"/>
                  </a:lnTo>
                  <a:lnTo>
                    <a:pt x="769" y="518"/>
                  </a:lnTo>
                  <a:lnTo>
                    <a:pt x="770" y="521"/>
                  </a:lnTo>
                  <a:lnTo>
                    <a:pt x="771" y="522"/>
                  </a:lnTo>
                  <a:lnTo>
                    <a:pt x="771" y="524"/>
                  </a:lnTo>
                  <a:lnTo>
                    <a:pt x="771" y="525"/>
                  </a:lnTo>
                  <a:lnTo>
                    <a:pt x="773" y="525"/>
                  </a:lnTo>
                  <a:lnTo>
                    <a:pt x="774" y="526"/>
                  </a:lnTo>
                  <a:lnTo>
                    <a:pt x="775" y="528"/>
                  </a:lnTo>
                  <a:lnTo>
                    <a:pt x="775" y="529"/>
                  </a:lnTo>
                  <a:lnTo>
                    <a:pt x="778" y="529"/>
                  </a:lnTo>
                  <a:lnTo>
                    <a:pt x="779" y="529"/>
                  </a:lnTo>
                  <a:lnTo>
                    <a:pt x="781" y="528"/>
                  </a:lnTo>
                  <a:lnTo>
                    <a:pt x="782" y="529"/>
                  </a:lnTo>
                  <a:lnTo>
                    <a:pt x="785" y="529"/>
                  </a:lnTo>
                  <a:lnTo>
                    <a:pt x="786" y="529"/>
                  </a:lnTo>
                  <a:lnTo>
                    <a:pt x="787" y="529"/>
                  </a:lnTo>
                  <a:lnTo>
                    <a:pt x="788" y="529"/>
                  </a:lnTo>
                  <a:lnTo>
                    <a:pt x="788" y="530"/>
                  </a:lnTo>
                  <a:lnTo>
                    <a:pt x="790" y="531"/>
                  </a:lnTo>
                  <a:lnTo>
                    <a:pt x="790" y="533"/>
                  </a:lnTo>
                  <a:lnTo>
                    <a:pt x="791" y="534"/>
                  </a:lnTo>
                  <a:lnTo>
                    <a:pt x="790" y="535"/>
                  </a:lnTo>
                  <a:lnTo>
                    <a:pt x="790" y="537"/>
                  </a:lnTo>
                  <a:lnTo>
                    <a:pt x="791" y="537"/>
                  </a:lnTo>
                  <a:lnTo>
                    <a:pt x="791" y="538"/>
                  </a:lnTo>
                  <a:lnTo>
                    <a:pt x="791" y="539"/>
                  </a:lnTo>
                  <a:lnTo>
                    <a:pt x="792" y="539"/>
                  </a:lnTo>
                  <a:lnTo>
                    <a:pt x="794" y="541"/>
                  </a:lnTo>
                  <a:lnTo>
                    <a:pt x="792" y="542"/>
                  </a:lnTo>
                  <a:lnTo>
                    <a:pt x="792" y="543"/>
                  </a:lnTo>
                  <a:lnTo>
                    <a:pt x="791" y="545"/>
                  </a:lnTo>
                  <a:lnTo>
                    <a:pt x="792" y="546"/>
                  </a:lnTo>
                  <a:lnTo>
                    <a:pt x="794" y="546"/>
                  </a:lnTo>
                  <a:lnTo>
                    <a:pt x="795" y="546"/>
                  </a:lnTo>
                  <a:lnTo>
                    <a:pt x="795" y="547"/>
                  </a:lnTo>
                  <a:lnTo>
                    <a:pt x="796" y="548"/>
                  </a:lnTo>
                  <a:lnTo>
                    <a:pt x="796" y="550"/>
                  </a:lnTo>
                  <a:lnTo>
                    <a:pt x="796" y="551"/>
                  </a:lnTo>
                  <a:lnTo>
                    <a:pt x="795" y="551"/>
                  </a:lnTo>
                  <a:lnTo>
                    <a:pt x="795" y="552"/>
                  </a:lnTo>
                  <a:lnTo>
                    <a:pt x="795" y="554"/>
                  </a:lnTo>
                  <a:lnTo>
                    <a:pt x="796" y="555"/>
                  </a:lnTo>
                  <a:lnTo>
                    <a:pt x="798" y="555"/>
                  </a:lnTo>
                  <a:lnTo>
                    <a:pt x="799" y="555"/>
                  </a:lnTo>
                  <a:lnTo>
                    <a:pt x="800" y="555"/>
                  </a:lnTo>
                  <a:lnTo>
                    <a:pt x="800" y="556"/>
                  </a:lnTo>
                  <a:lnTo>
                    <a:pt x="800" y="559"/>
                  </a:lnTo>
                  <a:lnTo>
                    <a:pt x="800" y="560"/>
                  </a:lnTo>
                  <a:lnTo>
                    <a:pt x="799" y="560"/>
                  </a:lnTo>
                  <a:lnTo>
                    <a:pt x="796" y="562"/>
                  </a:lnTo>
                  <a:lnTo>
                    <a:pt x="795" y="563"/>
                  </a:lnTo>
                  <a:lnTo>
                    <a:pt x="794" y="563"/>
                  </a:lnTo>
                  <a:lnTo>
                    <a:pt x="792" y="563"/>
                  </a:lnTo>
                  <a:lnTo>
                    <a:pt x="791" y="564"/>
                  </a:lnTo>
                  <a:lnTo>
                    <a:pt x="790" y="564"/>
                  </a:lnTo>
                  <a:lnTo>
                    <a:pt x="788" y="564"/>
                  </a:lnTo>
                  <a:lnTo>
                    <a:pt x="787" y="566"/>
                  </a:lnTo>
                  <a:lnTo>
                    <a:pt x="785" y="566"/>
                  </a:lnTo>
                  <a:lnTo>
                    <a:pt x="783" y="567"/>
                  </a:lnTo>
                  <a:lnTo>
                    <a:pt x="782" y="567"/>
                  </a:lnTo>
                  <a:lnTo>
                    <a:pt x="779" y="567"/>
                  </a:lnTo>
                  <a:lnTo>
                    <a:pt x="778" y="567"/>
                  </a:lnTo>
                  <a:lnTo>
                    <a:pt x="777" y="567"/>
                  </a:lnTo>
                  <a:lnTo>
                    <a:pt x="774" y="566"/>
                  </a:lnTo>
                  <a:lnTo>
                    <a:pt x="774" y="564"/>
                  </a:lnTo>
                  <a:lnTo>
                    <a:pt x="774" y="563"/>
                  </a:lnTo>
                  <a:lnTo>
                    <a:pt x="773" y="562"/>
                  </a:lnTo>
                  <a:lnTo>
                    <a:pt x="771" y="562"/>
                  </a:lnTo>
                  <a:lnTo>
                    <a:pt x="770" y="562"/>
                  </a:lnTo>
                  <a:lnTo>
                    <a:pt x="769" y="562"/>
                  </a:lnTo>
                  <a:lnTo>
                    <a:pt x="768" y="562"/>
                  </a:lnTo>
                  <a:lnTo>
                    <a:pt x="765" y="563"/>
                  </a:lnTo>
                  <a:lnTo>
                    <a:pt x="764" y="563"/>
                  </a:lnTo>
                  <a:lnTo>
                    <a:pt x="762" y="564"/>
                  </a:lnTo>
                  <a:lnTo>
                    <a:pt x="761" y="564"/>
                  </a:lnTo>
                  <a:lnTo>
                    <a:pt x="760" y="564"/>
                  </a:lnTo>
                  <a:lnTo>
                    <a:pt x="758" y="564"/>
                  </a:lnTo>
                  <a:lnTo>
                    <a:pt x="757" y="564"/>
                  </a:lnTo>
                  <a:lnTo>
                    <a:pt x="756" y="564"/>
                  </a:lnTo>
                  <a:lnTo>
                    <a:pt x="757" y="567"/>
                  </a:lnTo>
                  <a:lnTo>
                    <a:pt x="758" y="567"/>
                  </a:lnTo>
                  <a:lnTo>
                    <a:pt x="758" y="568"/>
                  </a:lnTo>
                  <a:lnTo>
                    <a:pt x="760" y="569"/>
                  </a:lnTo>
                  <a:lnTo>
                    <a:pt x="761" y="571"/>
                  </a:lnTo>
                  <a:lnTo>
                    <a:pt x="762" y="572"/>
                  </a:lnTo>
                  <a:lnTo>
                    <a:pt x="762" y="573"/>
                  </a:lnTo>
                  <a:lnTo>
                    <a:pt x="764" y="573"/>
                  </a:lnTo>
                  <a:lnTo>
                    <a:pt x="765" y="575"/>
                  </a:lnTo>
                  <a:lnTo>
                    <a:pt x="766" y="575"/>
                  </a:lnTo>
                  <a:lnTo>
                    <a:pt x="766" y="576"/>
                  </a:lnTo>
                  <a:lnTo>
                    <a:pt x="768" y="576"/>
                  </a:lnTo>
                  <a:lnTo>
                    <a:pt x="769" y="576"/>
                  </a:lnTo>
                  <a:lnTo>
                    <a:pt x="770" y="576"/>
                  </a:lnTo>
                  <a:lnTo>
                    <a:pt x="771" y="577"/>
                  </a:lnTo>
                  <a:lnTo>
                    <a:pt x="771" y="579"/>
                  </a:lnTo>
                  <a:lnTo>
                    <a:pt x="770" y="580"/>
                  </a:lnTo>
                  <a:lnTo>
                    <a:pt x="769" y="581"/>
                  </a:lnTo>
                  <a:lnTo>
                    <a:pt x="769" y="583"/>
                  </a:lnTo>
                  <a:lnTo>
                    <a:pt x="768" y="584"/>
                  </a:lnTo>
                  <a:lnTo>
                    <a:pt x="766" y="584"/>
                  </a:lnTo>
                  <a:lnTo>
                    <a:pt x="765" y="585"/>
                  </a:lnTo>
                  <a:lnTo>
                    <a:pt x="764" y="585"/>
                  </a:lnTo>
                  <a:lnTo>
                    <a:pt x="761" y="585"/>
                  </a:lnTo>
                  <a:lnTo>
                    <a:pt x="760" y="585"/>
                  </a:lnTo>
                  <a:lnTo>
                    <a:pt x="758" y="584"/>
                  </a:lnTo>
                  <a:lnTo>
                    <a:pt x="757" y="584"/>
                  </a:lnTo>
                  <a:lnTo>
                    <a:pt x="756" y="583"/>
                  </a:lnTo>
                  <a:lnTo>
                    <a:pt x="754" y="583"/>
                  </a:lnTo>
                  <a:lnTo>
                    <a:pt x="752" y="581"/>
                  </a:lnTo>
                  <a:lnTo>
                    <a:pt x="751" y="581"/>
                  </a:lnTo>
                  <a:lnTo>
                    <a:pt x="749" y="581"/>
                  </a:lnTo>
                  <a:lnTo>
                    <a:pt x="748" y="583"/>
                  </a:lnTo>
                  <a:lnTo>
                    <a:pt x="748" y="584"/>
                  </a:lnTo>
                  <a:lnTo>
                    <a:pt x="749" y="585"/>
                  </a:lnTo>
                  <a:lnTo>
                    <a:pt x="749" y="586"/>
                  </a:lnTo>
                  <a:lnTo>
                    <a:pt x="748" y="589"/>
                  </a:lnTo>
                  <a:lnTo>
                    <a:pt x="747" y="590"/>
                  </a:lnTo>
                  <a:lnTo>
                    <a:pt x="747" y="592"/>
                  </a:lnTo>
                  <a:lnTo>
                    <a:pt x="745" y="593"/>
                  </a:lnTo>
                  <a:lnTo>
                    <a:pt x="744" y="593"/>
                  </a:lnTo>
                  <a:lnTo>
                    <a:pt x="744" y="592"/>
                  </a:lnTo>
                  <a:lnTo>
                    <a:pt x="743" y="590"/>
                  </a:lnTo>
                  <a:lnTo>
                    <a:pt x="741" y="589"/>
                  </a:lnTo>
                  <a:lnTo>
                    <a:pt x="740" y="588"/>
                  </a:lnTo>
                  <a:lnTo>
                    <a:pt x="739" y="586"/>
                  </a:lnTo>
                  <a:lnTo>
                    <a:pt x="739" y="585"/>
                  </a:lnTo>
                  <a:lnTo>
                    <a:pt x="737" y="586"/>
                  </a:lnTo>
                  <a:lnTo>
                    <a:pt x="735" y="586"/>
                  </a:lnTo>
                  <a:lnTo>
                    <a:pt x="735" y="588"/>
                  </a:lnTo>
                  <a:lnTo>
                    <a:pt x="733" y="589"/>
                  </a:lnTo>
                  <a:lnTo>
                    <a:pt x="732" y="590"/>
                  </a:lnTo>
                  <a:lnTo>
                    <a:pt x="732" y="592"/>
                  </a:lnTo>
                  <a:lnTo>
                    <a:pt x="731" y="593"/>
                  </a:lnTo>
                  <a:lnTo>
                    <a:pt x="730" y="594"/>
                  </a:lnTo>
                  <a:lnTo>
                    <a:pt x="728" y="596"/>
                  </a:lnTo>
                  <a:lnTo>
                    <a:pt x="728" y="597"/>
                  </a:lnTo>
                  <a:lnTo>
                    <a:pt x="728" y="598"/>
                  </a:lnTo>
                  <a:lnTo>
                    <a:pt x="728" y="600"/>
                  </a:lnTo>
                  <a:lnTo>
                    <a:pt x="727" y="601"/>
                  </a:lnTo>
                  <a:lnTo>
                    <a:pt x="726" y="601"/>
                  </a:lnTo>
                  <a:lnTo>
                    <a:pt x="723" y="601"/>
                  </a:lnTo>
                  <a:lnTo>
                    <a:pt x="722" y="601"/>
                  </a:lnTo>
                  <a:lnTo>
                    <a:pt x="720" y="601"/>
                  </a:lnTo>
                  <a:lnTo>
                    <a:pt x="720" y="602"/>
                  </a:lnTo>
                  <a:lnTo>
                    <a:pt x="719" y="605"/>
                  </a:lnTo>
                  <a:lnTo>
                    <a:pt x="719" y="606"/>
                  </a:lnTo>
                  <a:lnTo>
                    <a:pt x="719" y="607"/>
                  </a:lnTo>
                  <a:lnTo>
                    <a:pt x="719" y="609"/>
                  </a:lnTo>
                  <a:lnTo>
                    <a:pt x="719" y="610"/>
                  </a:lnTo>
                  <a:lnTo>
                    <a:pt x="719" y="611"/>
                  </a:lnTo>
                  <a:lnTo>
                    <a:pt x="720" y="613"/>
                  </a:lnTo>
                  <a:lnTo>
                    <a:pt x="720" y="614"/>
                  </a:lnTo>
                  <a:lnTo>
                    <a:pt x="720" y="615"/>
                  </a:lnTo>
                  <a:lnTo>
                    <a:pt x="722" y="615"/>
                  </a:lnTo>
                  <a:lnTo>
                    <a:pt x="722" y="617"/>
                  </a:lnTo>
                  <a:lnTo>
                    <a:pt x="723" y="618"/>
                  </a:lnTo>
                  <a:lnTo>
                    <a:pt x="723" y="619"/>
                  </a:lnTo>
                  <a:lnTo>
                    <a:pt x="723" y="620"/>
                  </a:lnTo>
                  <a:lnTo>
                    <a:pt x="723" y="622"/>
                  </a:lnTo>
                  <a:lnTo>
                    <a:pt x="723" y="623"/>
                  </a:lnTo>
                  <a:lnTo>
                    <a:pt x="723" y="624"/>
                  </a:lnTo>
                  <a:lnTo>
                    <a:pt x="722" y="626"/>
                  </a:lnTo>
                  <a:lnTo>
                    <a:pt x="723" y="627"/>
                  </a:lnTo>
                  <a:lnTo>
                    <a:pt x="724" y="627"/>
                  </a:lnTo>
                  <a:lnTo>
                    <a:pt x="724" y="628"/>
                  </a:lnTo>
                  <a:lnTo>
                    <a:pt x="724" y="630"/>
                  </a:lnTo>
                  <a:lnTo>
                    <a:pt x="724" y="631"/>
                  </a:lnTo>
                  <a:lnTo>
                    <a:pt x="723" y="631"/>
                  </a:lnTo>
                  <a:lnTo>
                    <a:pt x="724" y="632"/>
                  </a:lnTo>
                  <a:lnTo>
                    <a:pt x="724" y="634"/>
                  </a:lnTo>
                  <a:lnTo>
                    <a:pt x="724" y="635"/>
                  </a:lnTo>
                  <a:lnTo>
                    <a:pt x="724" y="636"/>
                  </a:lnTo>
                  <a:lnTo>
                    <a:pt x="724" y="638"/>
                  </a:lnTo>
                  <a:lnTo>
                    <a:pt x="724" y="639"/>
                  </a:lnTo>
                  <a:lnTo>
                    <a:pt x="726" y="639"/>
                  </a:lnTo>
                  <a:lnTo>
                    <a:pt x="726" y="640"/>
                  </a:lnTo>
                  <a:lnTo>
                    <a:pt x="724" y="641"/>
                  </a:lnTo>
                  <a:lnTo>
                    <a:pt x="723" y="641"/>
                  </a:lnTo>
                  <a:lnTo>
                    <a:pt x="722" y="641"/>
                  </a:lnTo>
                  <a:lnTo>
                    <a:pt x="720" y="641"/>
                  </a:lnTo>
                  <a:lnTo>
                    <a:pt x="720" y="643"/>
                  </a:lnTo>
                  <a:lnTo>
                    <a:pt x="720" y="645"/>
                  </a:lnTo>
                  <a:lnTo>
                    <a:pt x="720" y="647"/>
                  </a:lnTo>
                  <a:lnTo>
                    <a:pt x="722" y="648"/>
                  </a:lnTo>
                  <a:lnTo>
                    <a:pt x="722" y="649"/>
                  </a:lnTo>
                  <a:lnTo>
                    <a:pt x="723" y="651"/>
                  </a:lnTo>
                  <a:lnTo>
                    <a:pt x="724" y="651"/>
                  </a:lnTo>
                  <a:lnTo>
                    <a:pt x="726" y="652"/>
                  </a:lnTo>
                  <a:lnTo>
                    <a:pt x="727" y="653"/>
                  </a:lnTo>
                  <a:lnTo>
                    <a:pt x="727" y="656"/>
                  </a:lnTo>
                  <a:lnTo>
                    <a:pt x="727" y="657"/>
                  </a:lnTo>
                  <a:lnTo>
                    <a:pt x="726" y="658"/>
                  </a:lnTo>
                  <a:lnTo>
                    <a:pt x="726" y="660"/>
                  </a:lnTo>
                  <a:lnTo>
                    <a:pt x="727" y="660"/>
                  </a:lnTo>
                  <a:lnTo>
                    <a:pt x="727" y="662"/>
                  </a:lnTo>
                  <a:lnTo>
                    <a:pt x="727" y="664"/>
                  </a:lnTo>
                  <a:lnTo>
                    <a:pt x="726" y="664"/>
                  </a:lnTo>
                  <a:lnTo>
                    <a:pt x="726" y="665"/>
                  </a:lnTo>
                  <a:lnTo>
                    <a:pt x="726" y="666"/>
                  </a:lnTo>
                  <a:lnTo>
                    <a:pt x="726" y="668"/>
                  </a:lnTo>
                  <a:lnTo>
                    <a:pt x="727" y="668"/>
                  </a:lnTo>
                  <a:lnTo>
                    <a:pt x="727" y="669"/>
                  </a:lnTo>
                  <a:lnTo>
                    <a:pt x="728" y="669"/>
                  </a:lnTo>
                  <a:lnTo>
                    <a:pt x="728" y="670"/>
                  </a:lnTo>
                  <a:lnTo>
                    <a:pt x="730" y="670"/>
                  </a:lnTo>
                  <a:lnTo>
                    <a:pt x="731" y="673"/>
                  </a:lnTo>
                  <a:lnTo>
                    <a:pt x="731" y="674"/>
                  </a:lnTo>
                  <a:lnTo>
                    <a:pt x="732" y="675"/>
                  </a:lnTo>
                  <a:lnTo>
                    <a:pt x="731" y="677"/>
                  </a:lnTo>
                  <a:lnTo>
                    <a:pt x="731" y="678"/>
                  </a:lnTo>
                  <a:lnTo>
                    <a:pt x="730" y="679"/>
                  </a:lnTo>
                  <a:lnTo>
                    <a:pt x="731" y="682"/>
                  </a:lnTo>
                  <a:lnTo>
                    <a:pt x="732" y="683"/>
                  </a:lnTo>
                  <a:lnTo>
                    <a:pt x="730" y="685"/>
                  </a:lnTo>
                  <a:lnTo>
                    <a:pt x="727" y="685"/>
                  </a:lnTo>
                  <a:lnTo>
                    <a:pt x="727" y="686"/>
                  </a:lnTo>
                  <a:lnTo>
                    <a:pt x="726" y="687"/>
                  </a:lnTo>
                  <a:lnTo>
                    <a:pt x="726" y="689"/>
                  </a:lnTo>
                  <a:lnTo>
                    <a:pt x="726" y="690"/>
                  </a:lnTo>
                  <a:lnTo>
                    <a:pt x="724" y="691"/>
                  </a:lnTo>
                  <a:lnTo>
                    <a:pt x="724" y="692"/>
                  </a:lnTo>
                  <a:lnTo>
                    <a:pt x="726" y="694"/>
                  </a:lnTo>
                  <a:lnTo>
                    <a:pt x="724" y="695"/>
                  </a:lnTo>
                  <a:lnTo>
                    <a:pt x="724" y="696"/>
                  </a:lnTo>
                  <a:lnTo>
                    <a:pt x="723" y="698"/>
                  </a:lnTo>
                  <a:lnTo>
                    <a:pt x="724" y="698"/>
                  </a:lnTo>
                  <a:lnTo>
                    <a:pt x="724" y="699"/>
                  </a:lnTo>
                  <a:lnTo>
                    <a:pt x="723" y="699"/>
                  </a:lnTo>
                  <a:lnTo>
                    <a:pt x="724" y="700"/>
                  </a:lnTo>
                  <a:lnTo>
                    <a:pt x="726" y="702"/>
                  </a:lnTo>
                  <a:lnTo>
                    <a:pt x="724" y="702"/>
                  </a:lnTo>
                  <a:lnTo>
                    <a:pt x="724" y="703"/>
                  </a:lnTo>
                  <a:lnTo>
                    <a:pt x="724" y="704"/>
                  </a:lnTo>
                  <a:lnTo>
                    <a:pt x="724" y="706"/>
                  </a:lnTo>
                  <a:lnTo>
                    <a:pt x="724" y="707"/>
                  </a:lnTo>
                  <a:lnTo>
                    <a:pt x="726" y="707"/>
                  </a:lnTo>
                  <a:lnTo>
                    <a:pt x="726" y="708"/>
                  </a:lnTo>
                  <a:lnTo>
                    <a:pt x="726" y="707"/>
                  </a:lnTo>
                  <a:lnTo>
                    <a:pt x="726" y="708"/>
                  </a:lnTo>
                  <a:lnTo>
                    <a:pt x="724" y="709"/>
                  </a:lnTo>
                  <a:lnTo>
                    <a:pt x="724" y="711"/>
                  </a:lnTo>
                  <a:lnTo>
                    <a:pt x="724" y="712"/>
                  </a:lnTo>
                  <a:lnTo>
                    <a:pt x="724" y="713"/>
                  </a:lnTo>
                  <a:lnTo>
                    <a:pt x="726" y="713"/>
                  </a:lnTo>
                  <a:lnTo>
                    <a:pt x="726" y="715"/>
                  </a:lnTo>
                  <a:lnTo>
                    <a:pt x="727" y="716"/>
                  </a:lnTo>
                  <a:lnTo>
                    <a:pt x="723" y="717"/>
                  </a:lnTo>
                  <a:lnTo>
                    <a:pt x="722" y="719"/>
                  </a:lnTo>
                  <a:lnTo>
                    <a:pt x="720" y="719"/>
                  </a:lnTo>
                  <a:lnTo>
                    <a:pt x="718" y="719"/>
                  </a:lnTo>
                  <a:lnTo>
                    <a:pt x="715" y="719"/>
                  </a:lnTo>
                  <a:lnTo>
                    <a:pt x="707" y="719"/>
                  </a:lnTo>
                  <a:lnTo>
                    <a:pt x="703" y="719"/>
                  </a:lnTo>
                  <a:lnTo>
                    <a:pt x="605" y="717"/>
                  </a:lnTo>
                  <a:lnTo>
                    <a:pt x="604" y="717"/>
                  </a:lnTo>
                  <a:lnTo>
                    <a:pt x="601" y="717"/>
                  </a:lnTo>
                  <a:lnTo>
                    <a:pt x="600" y="717"/>
                  </a:lnTo>
                  <a:lnTo>
                    <a:pt x="597" y="716"/>
                  </a:lnTo>
                  <a:lnTo>
                    <a:pt x="596" y="716"/>
                  </a:lnTo>
                  <a:lnTo>
                    <a:pt x="593" y="716"/>
                  </a:lnTo>
                  <a:lnTo>
                    <a:pt x="592" y="716"/>
                  </a:lnTo>
                  <a:lnTo>
                    <a:pt x="589" y="716"/>
                  </a:lnTo>
                  <a:lnTo>
                    <a:pt x="588" y="716"/>
                  </a:lnTo>
                  <a:lnTo>
                    <a:pt x="587" y="716"/>
                  </a:lnTo>
                  <a:lnTo>
                    <a:pt x="585" y="716"/>
                  </a:lnTo>
                  <a:lnTo>
                    <a:pt x="584" y="716"/>
                  </a:lnTo>
                  <a:lnTo>
                    <a:pt x="582" y="716"/>
                  </a:lnTo>
                  <a:lnTo>
                    <a:pt x="580" y="716"/>
                  </a:lnTo>
                  <a:lnTo>
                    <a:pt x="579" y="716"/>
                  </a:lnTo>
                  <a:lnTo>
                    <a:pt x="578" y="716"/>
                  </a:lnTo>
                  <a:lnTo>
                    <a:pt x="576" y="716"/>
                  </a:lnTo>
                  <a:lnTo>
                    <a:pt x="575" y="716"/>
                  </a:lnTo>
                  <a:lnTo>
                    <a:pt x="574" y="716"/>
                  </a:lnTo>
                  <a:lnTo>
                    <a:pt x="572" y="716"/>
                  </a:lnTo>
                  <a:lnTo>
                    <a:pt x="571" y="716"/>
                  </a:lnTo>
                  <a:lnTo>
                    <a:pt x="570" y="716"/>
                  </a:lnTo>
                  <a:lnTo>
                    <a:pt x="568" y="716"/>
                  </a:lnTo>
                  <a:lnTo>
                    <a:pt x="567" y="716"/>
                  </a:lnTo>
                  <a:lnTo>
                    <a:pt x="566" y="716"/>
                  </a:lnTo>
                  <a:lnTo>
                    <a:pt x="565" y="716"/>
                  </a:lnTo>
                  <a:lnTo>
                    <a:pt x="563" y="716"/>
                  </a:lnTo>
                  <a:lnTo>
                    <a:pt x="561" y="716"/>
                  </a:lnTo>
                  <a:lnTo>
                    <a:pt x="559" y="716"/>
                  </a:lnTo>
                  <a:lnTo>
                    <a:pt x="558" y="716"/>
                  </a:lnTo>
                  <a:lnTo>
                    <a:pt x="557" y="717"/>
                  </a:lnTo>
                  <a:lnTo>
                    <a:pt x="554" y="717"/>
                  </a:lnTo>
                  <a:lnTo>
                    <a:pt x="553" y="717"/>
                  </a:lnTo>
                  <a:lnTo>
                    <a:pt x="550" y="717"/>
                  </a:lnTo>
                  <a:lnTo>
                    <a:pt x="549" y="719"/>
                  </a:lnTo>
                  <a:lnTo>
                    <a:pt x="547" y="721"/>
                  </a:lnTo>
                  <a:lnTo>
                    <a:pt x="547" y="723"/>
                  </a:lnTo>
                  <a:lnTo>
                    <a:pt x="547" y="724"/>
                  </a:lnTo>
                  <a:lnTo>
                    <a:pt x="546" y="725"/>
                  </a:lnTo>
                  <a:lnTo>
                    <a:pt x="546" y="727"/>
                  </a:lnTo>
                  <a:lnTo>
                    <a:pt x="546" y="729"/>
                  </a:lnTo>
                  <a:lnTo>
                    <a:pt x="545" y="730"/>
                  </a:lnTo>
                  <a:lnTo>
                    <a:pt x="545" y="732"/>
                  </a:lnTo>
                  <a:lnTo>
                    <a:pt x="544" y="734"/>
                  </a:lnTo>
                  <a:lnTo>
                    <a:pt x="542" y="736"/>
                  </a:lnTo>
                  <a:lnTo>
                    <a:pt x="542" y="737"/>
                  </a:lnTo>
                  <a:lnTo>
                    <a:pt x="541" y="738"/>
                  </a:lnTo>
                  <a:lnTo>
                    <a:pt x="540" y="740"/>
                  </a:lnTo>
                  <a:lnTo>
                    <a:pt x="538" y="740"/>
                  </a:lnTo>
                  <a:lnTo>
                    <a:pt x="537" y="741"/>
                  </a:lnTo>
                  <a:lnTo>
                    <a:pt x="536" y="742"/>
                  </a:lnTo>
                  <a:lnTo>
                    <a:pt x="534" y="744"/>
                  </a:lnTo>
                  <a:lnTo>
                    <a:pt x="533" y="744"/>
                  </a:lnTo>
                  <a:lnTo>
                    <a:pt x="532" y="745"/>
                  </a:lnTo>
                  <a:lnTo>
                    <a:pt x="529" y="745"/>
                  </a:lnTo>
                  <a:lnTo>
                    <a:pt x="527" y="746"/>
                  </a:lnTo>
                  <a:lnTo>
                    <a:pt x="525" y="746"/>
                  </a:lnTo>
                  <a:lnTo>
                    <a:pt x="524" y="746"/>
                  </a:lnTo>
                  <a:lnTo>
                    <a:pt x="523" y="746"/>
                  </a:lnTo>
                  <a:lnTo>
                    <a:pt x="520" y="746"/>
                  </a:lnTo>
                  <a:lnTo>
                    <a:pt x="519" y="745"/>
                  </a:lnTo>
                  <a:lnTo>
                    <a:pt x="517" y="745"/>
                  </a:lnTo>
                  <a:lnTo>
                    <a:pt x="516" y="745"/>
                  </a:lnTo>
                  <a:lnTo>
                    <a:pt x="515" y="746"/>
                  </a:lnTo>
                  <a:lnTo>
                    <a:pt x="513" y="746"/>
                  </a:lnTo>
                  <a:lnTo>
                    <a:pt x="512" y="747"/>
                  </a:lnTo>
                  <a:lnTo>
                    <a:pt x="511" y="747"/>
                  </a:lnTo>
                  <a:lnTo>
                    <a:pt x="508" y="750"/>
                  </a:lnTo>
                  <a:lnTo>
                    <a:pt x="507" y="751"/>
                  </a:lnTo>
                  <a:lnTo>
                    <a:pt x="506" y="753"/>
                  </a:lnTo>
                  <a:lnTo>
                    <a:pt x="504" y="754"/>
                  </a:lnTo>
                  <a:lnTo>
                    <a:pt x="503" y="755"/>
                  </a:lnTo>
                  <a:lnTo>
                    <a:pt x="502" y="755"/>
                  </a:lnTo>
                  <a:lnTo>
                    <a:pt x="500" y="757"/>
                  </a:lnTo>
                  <a:lnTo>
                    <a:pt x="498" y="758"/>
                  </a:lnTo>
                  <a:lnTo>
                    <a:pt x="496" y="759"/>
                  </a:lnTo>
                  <a:lnTo>
                    <a:pt x="495" y="759"/>
                  </a:lnTo>
                  <a:lnTo>
                    <a:pt x="492" y="761"/>
                  </a:lnTo>
                  <a:lnTo>
                    <a:pt x="491" y="762"/>
                  </a:lnTo>
                  <a:lnTo>
                    <a:pt x="490" y="763"/>
                  </a:lnTo>
                  <a:lnTo>
                    <a:pt x="487" y="763"/>
                  </a:lnTo>
                  <a:lnTo>
                    <a:pt x="486" y="764"/>
                  </a:lnTo>
                  <a:lnTo>
                    <a:pt x="485" y="764"/>
                  </a:lnTo>
                  <a:lnTo>
                    <a:pt x="483" y="764"/>
                  </a:lnTo>
                  <a:lnTo>
                    <a:pt x="481" y="764"/>
                  </a:lnTo>
                  <a:lnTo>
                    <a:pt x="479" y="764"/>
                  </a:lnTo>
                  <a:lnTo>
                    <a:pt x="478" y="764"/>
                  </a:lnTo>
                  <a:lnTo>
                    <a:pt x="477" y="763"/>
                  </a:lnTo>
                  <a:lnTo>
                    <a:pt x="475" y="763"/>
                  </a:lnTo>
                  <a:lnTo>
                    <a:pt x="474" y="763"/>
                  </a:lnTo>
                  <a:lnTo>
                    <a:pt x="473" y="763"/>
                  </a:lnTo>
                  <a:lnTo>
                    <a:pt x="470" y="763"/>
                  </a:lnTo>
                  <a:lnTo>
                    <a:pt x="470" y="762"/>
                  </a:lnTo>
                  <a:lnTo>
                    <a:pt x="469" y="762"/>
                  </a:lnTo>
                  <a:lnTo>
                    <a:pt x="465" y="762"/>
                  </a:lnTo>
                  <a:lnTo>
                    <a:pt x="462" y="762"/>
                  </a:lnTo>
                  <a:lnTo>
                    <a:pt x="460" y="762"/>
                  </a:lnTo>
                  <a:lnTo>
                    <a:pt x="454" y="762"/>
                  </a:lnTo>
                  <a:lnTo>
                    <a:pt x="453" y="762"/>
                  </a:lnTo>
                  <a:lnTo>
                    <a:pt x="451" y="762"/>
                  </a:lnTo>
                  <a:lnTo>
                    <a:pt x="448" y="762"/>
                  </a:lnTo>
                  <a:lnTo>
                    <a:pt x="445" y="762"/>
                  </a:lnTo>
                  <a:lnTo>
                    <a:pt x="444" y="762"/>
                  </a:lnTo>
                  <a:lnTo>
                    <a:pt x="441" y="762"/>
                  </a:lnTo>
                  <a:lnTo>
                    <a:pt x="439" y="763"/>
                  </a:lnTo>
                  <a:lnTo>
                    <a:pt x="436" y="762"/>
                  </a:lnTo>
                  <a:lnTo>
                    <a:pt x="434" y="762"/>
                  </a:lnTo>
                  <a:lnTo>
                    <a:pt x="431" y="762"/>
                  </a:lnTo>
                  <a:lnTo>
                    <a:pt x="428" y="762"/>
                  </a:lnTo>
                  <a:lnTo>
                    <a:pt x="427" y="762"/>
                  </a:lnTo>
                  <a:lnTo>
                    <a:pt x="424" y="762"/>
                  </a:lnTo>
                  <a:lnTo>
                    <a:pt x="423" y="762"/>
                  </a:lnTo>
                  <a:lnTo>
                    <a:pt x="420" y="761"/>
                  </a:lnTo>
                  <a:lnTo>
                    <a:pt x="419" y="761"/>
                  </a:lnTo>
                  <a:lnTo>
                    <a:pt x="418" y="762"/>
                  </a:lnTo>
                  <a:lnTo>
                    <a:pt x="415" y="762"/>
                  </a:lnTo>
                  <a:lnTo>
                    <a:pt x="414" y="762"/>
                  </a:lnTo>
                  <a:lnTo>
                    <a:pt x="413" y="762"/>
                  </a:lnTo>
                  <a:lnTo>
                    <a:pt x="411" y="762"/>
                  </a:lnTo>
                  <a:lnTo>
                    <a:pt x="403" y="757"/>
                  </a:lnTo>
                  <a:lnTo>
                    <a:pt x="401" y="757"/>
                  </a:lnTo>
                  <a:lnTo>
                    <a:pt x="399" y="757"/>
                  </a:lnTo>
                  <a:lnTo>
                    <a:pt x="398" y="757"/>
                  </a:lnTo>
                  <a:lnTo>
                    <a:pt x="397" y="757"/>
                  </a:lnTo>
                  <a:lnTo>
                    <a:pt x="396" y="755"/>
                  </a:lnTo>
                  <a:lnTo>
                    <a:pt x="394" y="755"/>
                  </a:lnTo>
                  <a:lnTo>
                    <a:pt x="392" y="755"/>
                  </a:lnTo>
                  <a:lnTo>
                    <a:pt x="390" y="755"/>
                  </a:lnTo>
                  <a:lnTo>
                    <a:pt x="389" y="755"/>
                  </a:lnTo>
                  <a:lnTo>
                    <a:pt x="388" y="755"/>
                  </a:lnTo>
                  <a:lnTo>
                    <a:pt x="386" y="755"/>
                  </a:lnTo>
                  <a:lnTo>
                    <a:pt x="385" y="755"/>
                  </a:lnTo>
                  <a:lnTo>
                    <a:pt x="384" y="755"/>
                  </a:lnTo>
                  <a:lnTo>
                    <a:pt x="382" y="755"/>
                  </a:lnTo>
                  <a:lnTo>
                    <a:pt x="381" y="755"/>
                  </a:lnTo>
                  <a:lnTo>
                    <a:pt x="380" y="755"/>
                  </a:lnTo>
                  <a:lnTo>
                    <a:pt x="377" y="755"/>
                  </a:lnTo>
                  <a:lnTo>
                    <a:pt x="376" y="755"/>
                  </a:lnTo>
                  <a:lnTo>
                    <a:pt x="373" y="755"/>
                  </a:lnTo>
                  <a:lnTo>
                    <a:pt x="372" y="754"/>
                  </a:lnTo>
                  <a:lnTo>
                    <a:pt x="369" y="754"/>
                  </a:lnTo>
                  <a:lnTo>
                    <a:pt x="368" y="755"/>
                  </a:lnTo>
                  <a:lnTo>
                    <a:pt x="367" y="755"/>
                  </a:lnTo>
                  <a:lnTo>
                    <a:pt x="365" y="755"/>
                  </a:lnTo>
                  <a:lnTo>
                    <a:pt x="364" y="755"/>
                  </a:lnTo>
                  <a:lnTo>
                    <a:pt x="363" y="755"/>
                  </a:lnTo>
                  <a:lnTo>
                    <a:pt x="361" y="755"/>
                  </a:lnTo>
                  <a:lnTo>
                    <a:pt x="361" y="757"/>
                  </a:lnTo>
                  <a:lnTo>
                    <a:pt x="360" y="757"/>
                  </a:lnTo>
                  <a:lnTo>
                    <a:pt x="359" y="757"/>
                  </a:lnTo>
                  <a:lnTo>
                    <a:pt x="358" y="758"/>
                  </a:lnTo>
                  <a:lnTo>
                    <a:pt x="356" y="758"/>
                  </a:lnTo>
                  <a:lnTo>
                    <a:pt x="355" y="761"/>
                  </a:lnTo>
                  <a:lnTo>
                    <a:pt x="354" y="762"/>
                  </a:lnTo>
                  <a:lnTo>
                    <a:pt x="352" y="763"/>
                  </a:lnTo>
                  <a:lnTo>
                    <a:pt x="351" y="763"/>
                  </a:lnTo>
                  <a:lnTo>
                    <a:pt x="348" y="763"/>
                  </a:lnTo>
                  <a:lnTo>
                    <a:pt x="347" y="762"/>
                  </a:lnTo>
                  <a:lnTo>
                    <a:pt x="346" y="761"/>
                  </a:lnTo>
                  <a:lnTo>
                    <a:pt x="344" y="761"/>
                  </a:lnTo>
                  <a:lnTo>
                    <a:pt x="343" y="759"/>
                  </a:lnTo>
                  <a:lnTo>
                    <a:pt x="342" y="759"/>
                  </a:lnTo>
                  <a:lnTo>
                    <a:pt x="341" y="759"/>
                  </a:lnTo>
                  <a:lnTo>
                    <a:pt x="339" y="759"/>
                  </a:lnTo>
                  <a:lnTo>
                    <a:pt x="338" y="759"/>
                  </a:lnTo>
                  <a:lnTo>
                    <a:pt x="337" y="759"/>
                  </a:lnTo>
                  <a:lnTo>
                    <a:pt x="335" y="759"/>
                  </a:lnTo>
                  <a:lnTo>
                    <a:pt x="334" y="761"/>
                  </a:lnTo>
                  <a:lnTo>
                    <a:pt x="333" y="761"/>
                  </a:lnTo>
                  <a:lnTo>
                    <a:pt x="331" y="761"/>
                  </a:lnTo>
                  <a:lnTo>
                    <a:pt x="330" y="762"/>
                  </a:lnTo>
                  <a:lnTo>
                    <a:pt x="329" y="763"/>
                  </a:lnTo>
                  <a:lnTo>
                    <a:pt x="327" y="763"/>
                  </a:lnTo>
                  <a:lnTo>
                    <a:pt x="325" y="763"/>
                  </a:lnTo>
                  <a:lnTo>
                    <a:pt x="323" y="763"/>
                  </a:lnTo>
                  <a:lnTo>
                    <a:pt x="322" y="763"/>
                  </a:lnTo>
                  <a:lnTo>
                    <a:pt x="321" y="762"/>
                  </a:lnTo>
                  <a:lnTo>
                    <a:pt x="320" y="762"/>
                  </a:lnTo>
                  <a:lnTo>
                    <a:pt x="318" y="762"/>
                  </a:lnTo>
                  <a:lnTo>
                    <a:pt x="317" y="762"/>
                  </a:lnTo>
                  <a:lnTo>
                    <a:pt x="316" y="763"/>
                  </a:lnTo>
                  <a:lnTo>
                    <a:pt x="313" y="763"/>
                  </a:lnTo>
                  <a:lnTo>
                    <a:pt x="312" y="763"/>
                  </a:lnTo>
                  <a:lnTo>
                    <a:pt x="310" y="763"/>
                  </a:lnTo>
                  <a:lnTo>
                    <a:pt x="309" y="763"/>
                  </a:lnTo>
                  <a:lnTo>
                    <a:pt x="308" y="763"/>
                  </a:lnTo>
                  <a:lnTo>
                    <a:pt x="306" y="763"/>
                  </a:lnTo>
                  <a:lnTo>
                    <a:pt x="305" y="763"/>
                  </a:lnTo>
                  <a:lnTo>
                    <a:pt x="303" y="763"/>
                  </a:lnTo>
                  <a:lnTo>
                    <a:pt x="301" y="763"/>
                  </a:lnTo>
                  <a:lnTo>
                    <a:pt x="299" y="763"/>
                  </a:lnTo>
                  <a:lnTo>
                    <a:pt x="297" y="762"/>
                  </a:lnTo>
                  <a:lnTo>
                    <a:pt x="296" y="762"/>
                  </a:lnTo>
                  <a:lnTo>
                    <a:pt x="295" y="761"/>
                  </a:lnTo>
                  <a:lnTo>
                    <a:pt x="293" y="761"/>
                  </a:lnTo>
                  <a:lnTo>
                    <a:pt x="292" y="761"/>
                  </a:lnTo>
                  <a:lnTo>
                    <a:pt x="291" y="761"/>
                  </a:lnTo>
                  <a:lnTo>
                    <a:pt x="289" y="761"/>
                  </a:lnTo>
                  <a:lnTo>
                    <a:pt x="288" y="762"/>
                  </a:lnTo>
                  <a:lnTo>
                    <a:pt x="287" y="763"/>
                  </a:lnTo>
                  <a:lnTo>
                    <a:pt x="285" y="763"/>
                  </a:lnTo>
                  <a:lnTo>
                    <a:pt x="284" y="763"/>
                  </a:lnTo>
                  <a:lnTo>
                    <a:pt x="283" y="763"/>
                  </a:lnTo>
                  <a:lnTo>
                    <a:pt x="282" y="763"/>
                  </a:lnTo>
                  <a:lnTo>
                    <a:pt x="279" y="763"/>
                  </a:lnTo>
                  <a:lnTo>
                    <a:pt x="278" y="763"/>
                  </a:lnTo>
                  <a:lnTo>
                    <a:pt x="276" y="763"/>
                  </a:lnTo>
                  <a:lnTo>
                    <a:pt x="274" y="762"/>
                  </a:lnTo>
                  <a:lnTo>
                    <a:pt x="272" y="762"/>
                  </a:lnTo>
                  <a:lnTo>
                    <a:pt x="271" y="762"/>
                  </a:lnTo>
                  <a:lnTo>
                    <a:pt x="270" y="761"/>
                  </a:lnTo>
                  <a:lnTo>
                    <a:pt x="268" y="761"/>
                  </a:lnTo>
                  <a:lnTo>
                    <a:pt x="267" y="759"/>
                  </a:lnTo>
                  <a:lnTo>
                    <a:pt x="266" y="759"/>
                  </a:lnTo>
                  <a:lnTo>
                    <a:pt x="265" y="759"/>
                  </a:lnTo>
                  <a:lnTo>
                    <a:pt x="263" y="759"/>
                  </a:lnTo>
                  <a:lnTo>
                    <a:pt x="262" y="758"/>
                  </a:lnTo>
                  <a:lnTo>
                    <a:pt x="262" y="757"/>
                  </a:lnTo>
                  <a:lnTo>
                    <a:pt x="261" y="757"/>
                  </a:lnTo>
                  <a:lnTo>
                    <a:pt x="259" y="755"/>
                  </a:lnTo>
                  <a:lnTo>
                    <a:pt x="258" y="755"/>
                  </a:lnTo>
                  <a:lnTo>
                    <a:pt x="257" y="757"/>
                  </a:lnTo>
                  <a:lnTo>
                    <a:pt x="255" y="757"/>
                  </a:lnTo>
                  <a:lnTo>
                    <a:pt x="254" y="758"/>
                  </a:lnTo>
                  <a:lnTo>
                    <a:pt x="253" y="758"/>
                  </a:lnTo>
                  <a:lnTo>
                    <a:pt x="251" y="761"/>
                  </a:lnTo>
                  <a:lnTo>
                    <a:pt x="251" y="762"/>
                  </a:lnTo>
                  <a:lnTo>
                    <a:pt x="251" y="763"/>
                  </a:lnTo>
                  <a:lnTo>
                    <a:pt x="253" y="764"/>
                  </a:lnTo>
                  <a:lnTo>
                    <a:pt x="253" y="766"/>
                  </a:lnTo>
                  <a:lnTo>
                    <a:pt x="253" y="768"/>
                  </a:lnTo>
                  <a:lnTo>
                    <a:pt x="253" y="770"/>
                  </a:lnTo>
                  <a:lnTo>
                    <a:pt x="253" y="771"/>
                  </a:lnTo>
                  <a:lnTo>
                    <a:pt x="253" y="772"/>
                  </a:lnTo>
                  <a:lnTo>
                    <a:pt x="253" y="774"/>
                  </a:lnTo>
                  <a:lnTo>
                    <a:pt x="253" y="775"/>
                  </a:lnTo>
                  <a:lnTo>
                    <a:pt x="251" y="778"/>
                  </a:lnTo>
                  <a:lnTo>
                    <a:pt x="251" y="779"/>
                  </a:lnTo>
                  <a:lnTo>
                    <a:pt x="251" y="780"/>
                  </a:lnTo>
                  <a:lnTo>
                    <a:pt x="250" y="781"/>
                  </a:lnTo>
                  <a:lnTo>
                    <a:pt x="250" y="783"/>
                  </a:lnTo>
                  <a:lnTo>
                    <a:pt x="249" y="785"/>
                  </a:lnTo>
                  <a:lnTo>
                    <a:pt x="248" y="787"/>
                  </a:lnTo>
                  <a:lnTo>
                    <a:pt x="246" y="788"/>
                  </a:lnTo>
                  <a:lnTo>
                    <a:pt x="246" y="789"/>
                  </a:lnTo>
                  <a:lnTo>
                    <a:pt x="245" y="791"/>
                  </a:lnTo>
                  <a:lnTo>
                    <a:pt x="242" y="792"/>
                  </a:lnTo>
                  <a:lnTo>
                    <a:pt x="241" y="793"/>
                  </a:lnTo>
                  <a:lnTo>
                    <a:pt x="238" y="795"/>
                  </a:lnTo>
                  <a:lnTo>
                    <a:pt x="236" y="795"/>
                  </a:lnTo>
                  <a:lnTo>
                    <a:pt x="234" y="796"/>
                  </a:lnTo>
                  <a:lnTo>
                    <a:pt x="233" y="796"/>
                  </a:lnTo>
                  <a:lnTo>
                    <a:pt x="232" y="796"/>
                  </a:lnTo>
                  <a:lnTo>
                    <a:pt x="229" y="797"/>
                  </a:lnTo>
                  <a:lnTo>
                    <a:pt x="228" y="799"/>
                  </a:lnTo>
                  <a:lnTo>
                    <a:pt x="225" y="799"/>
                  </a:lnTo>
                  <a:lnTo>
                    <a:pt x="224" y="799"/>
                  </a:lnTo>
                  <a:lnTo>
                    <a:pt x="223" y="800"/>
                  </a:lnTo>
                  <a:lnTo>
                    <a:pt x="220" y="800"/>
                  </a:lnTo>
                  <a:lnTo>
                    <a:pt x="217" y="801"/>
                  </a:lnTo>
                  <a:lnTo>
                    <a:pt x="216" y="801"/>
                  </a:lnTo>
                  <a:lnTo>
                    <a:pt x="215" y="802"/>
                  </a:lnTo>
                  <a:lnTo>
                    <a:pt x="212" y="802"/>
                  </a:lnTo>
                  <a:lnTo>
                    <a:pt x="211" y="802"/>
                  </a:lnTo>
                  <a:lnTo>
                    <a:pt x="210" y="802"/>
                  </a:lnTo>
                  <a:lnTo>
                    <a:pt x="210" y="804"/>
                  </a:lnTo>
                  <a:lnTo>
                    <a:pt x="210" y="805"/>
                  </a:lnTo>
                  <a:lnTo>
                    <a:pt x="208" y="806"/>
                  </a:lnTo>
                  <a:lnTo>
                    <a:pt x="207" y="808"/>
                  </a:lnTo>
                  <a:lnTo>
                    <a:pt x="207" y="809"/>
                  </a:lnTo>
                  <a:lnTo>
                    <a:pt x="206" y="809"/>
                  </a:lnTo>
                  <a:lnTo>
                    <a:pt x="206" y="810"/>
                  </a:lnTo>
                  <a:lnTo>
                    <a:pt x="206" y="812"/>
                  </a:lnTo>
                  <a:lnTo>
                    <a:pt x="204" y="813"/>
                  </a:lnTo>
                  <a:lnTo>
                    <a:pt x="203" y="813"/>
                  </a:lnTo>
                  <a:lnTo>
                    <a:pt x="202" y="813"/>
                  </a:lnTo>
                  <a:lnTo>
                    <a:pt x="200" y="813"/>
                  </a:lnTo>
                  <a:lnTo>
                    <a:pt x="200" y="814"/>
                  </a:lnTo>
                  <a:lnTo>
                    <a:pt x="198" y="814"/>
                  </a:lnTo>
                  <a:lnTo>
                    <a:pt x="196" y="813"/>
                  </a:lnTo>
                  <a:lnTo>
                    <a:pt x="194" y="813"/>
                  </a:lnTo>
                  <a:lnTo>
                    <a:pt x="192" y="813"/>
                  </a:lnTo>
                  <a:lnTo>
                    <a:pt x="191" y="813"/>
                  </a:lnTo>
                  <a:lnTo>
                    <a:pt x="189" y="813"/>
                  </a:lnTo>
                  <a:lnTo>
                    <a:pt x="187" y="813"/>
                  </a:lnTo>
                  <a:lnTo>
                    <a:pt x="186" y="814"/>
                  </a:lnTo>
                  <a:lnTo>
                    <a:pt x="185" y="814"/>
                  </a:lnTo>
                  <a:lnTo>
                    <a:pt x="183" y="814"/>
                  </a:lnTo>
                  <a:lnTo>
                    <a:pt x="182" y="816"/>
                  </a:lnTo>
                  <a:lnTo>
                    <a:pt x="181" y="816"/>
                  </a:lnTo>
                  <a:lnTo>
                    <a:pt x="179" y="816"/>
                  </a:lnTo>
                  <a:lnTo>
                    <a:pt x="178" y="816"/>
                  </a:lnTo>
                  <a:lnTo>
                    <a:pt x="175" y="816"/>
                  </a:lnTo>
                  <a:lnTo>
                    <a:pt x="174" y="816"/>
                  </a:lnTo>
                  <a:lnTo>
                    <a:pt x="174" y="817"/>
                  </a:lnTo>
                  <a:lnTo>
                    <a:pt x="173" y="817"/>
                  </a:lnTo>
                  <a:lnTo>
                    <a:pt x="172" y="817"/>
                  </a:lnTo>
                  <a:lnTo>
                    <a:pt x="169" y="817"/>
                  </a:lnTo>
                  <a:lnTo>
                    <a:pt x="168" y="818"/>
                  </a:lnTo>
                  <a:lnTo>
                    <a:pt x="166" y="818"/>
                  </a:lnTo>
                  <a:lnTo>
                    <a:pt x="165" y="818"/>
                  </a:lnTo>
                  <a:lnTo>
                    <a:pt x="164" y="819"/>
                  </a:lnTo>
                  <a:lnTo>
                    <a:pt x="161" y="821"/>
                  </a:lnTo>
                  <a:lnTo>
                    <a:pt x="160" y="821"/>
                  </a:lnTo>
                  <a:lnTo>
                    <a:pt x="158" y="822"/>
                  </a:lnTo>
                  <a:lnTo>
                    <a:pt x="157" y="822"/>
                  </a:lnTo>
                  <a:lnTo>
                    <a:pt x="156" y="822"/>
                  </a:lnTo>
                  <a:lnTo>
                    <a:pt x="155" y="822"/>
                  </a:lnTo>
                  <a:lnTo>
                    <a:pt x="152" y="823"/>
                  </a:lnTo>
                  <a:lnTo>
                    <a:pt x="151" y="823"/>
                  </a:lnTo>
                  <a:lnTo>
                    <a:pt x="149" y="823"/>
                  </a:lnTo>
                  <a:lnTo>
                    <a:pt x="147" y="823"/>
                  </a:lnTo>
                  <a:lnTo>
                    <a:pt x="147" y="825"/>
                  </a:lnTo>
                  <a:lnTo>
                    <a:pt x="144" y="825"/>
                  </a:lnTo>
                  <a:lnTo>
                    <a:pt x="143" y="825"/>
                  </a:lnTo>
                  <a:lnTo>
                    <a:pt x="141" y="825"/>
                  </a:lnTo>
                  <a:lnTo>
                    <a:pt x="140" y="825"/>
                  </a:lnTo>
                  <a:lnTo>
                    <a:pt x="139" y="825"/>
                  </a:lnTo>
                  <a:lnTo>
                    <a:pt x="137" y="823"/>
                  </a:lnTo>
                  <a:lnTo>
                    <a:pt x="136" y="823"/>
                  </a:lnTo>
                  <a:lnTo>
                    <a:pt x="135" y="823"/>
                  </a:lnTo>
                  <a:lnTo>
                    <a:pt x="134" y="823"/>
                  </a:lnTo>
                  <a:lnTo>
                    <a:pt x="132" y="823"/>
                  </a:lnTo>
                  <a:lnTo>
                    <a:pt x="130" y="823"/>
                  </a:lnTo>
                  <a:lnTo>
                    <a:pt x="128" y="823"/>
                  </a:lnTo>
                  <a:lnTo>
                    <a:pt x="127" y="823"/>
                  </a:lnTo>
                  <a:lnTo>
                    <a:pt x="126" y="823"/>
                  </a:lnTo>
                  <a:lnTo>
                    <a:pt x="123" y="822"/>
                  </a:lnTo>
                  <a:lnTo>
                    <a:pt x="122" y="821"/>
                  </a:lnTo>
                  <a:lnTo>
                    <a:pt x="120" y="819"/>
                  </a:lnTo>
                  <a:lnTo>
                    <a:pt x="120" y="818"/>
                  </a:lnTo>
                  <a:lnTo>
                    <a:pt x="119" y="818"/>
                  </a:lnTo>
                  <a:lnTo>
                    <a:pt x="118" y="818"/>
                  </a:lnTo>
                  <a:lnTo>
                    <a:pt x="117" y="818"/>
                  </a:lnTo>
                  <a:lnTo>
                    <a:pt x="115" y="818"/>
                  </a:lnTo>
                  <a:lnTo>
                    <a:pt x="114" y="818"/>
                  </a:lnTo>
                  <a:lnTo>
                    <a:pt x="113" y="818"/>
                  </a:lnTo>
                  <a:lnTo>
                    <a:pt x="111" y="818"/>
                  </a:lnTo>
                  <a:lnTo>
                    <a:pt x="110" y="818"/>
                  </a:lnTo>
                  <a:lnTo>
                    <a:pt x="111" y="816"/>
                  </a:lnTo>
                  <a:lnTo>
                    <a:pt x="111" y="812"/>
                  </a:lnTo>
                  <a:lnTo>
                    <a:pt x="109" y="810"/>
                  </a:lnTo>
                  <a:lnTo>
                    <a:pt x="106" y="809"/>
                  </a:lnTo>
                  <a:lnTo>
                    <a:pt x="105" y="808"/>
                  </a:lnTo>
                  <a:lnTo>
                    <a:pt x="102" y="805"/>
                  </a:lnTo>
                  <a:lnTo>
                    <a:pt x="102" y="801"/>
                  </a:lnTo>
                  <a:lnTo>
                    <a:pt x="102" y="797"/>
                  </a:lnTo>
                  <a:lnTo>
                    <a:pt x="101" y="795"/>
                  </a:lnTo>
                  <a:lnTo>
                    <a:pt x="101" y="792"/>
                  </a:lnTo>
                  <a:lnTo>
                    <a:pt x="97" y="791"/>
                  </a:lnTo>
                  <a:lnTo>
                    <a:pt x="94" y="792"/>
                  </a:lnTo>
                  <a:lnTo>
                    <a:pt x="92" y="793"/>
                  </a:lnTo>
                  <a:lnTo>
                    <a:pt x="89" y="793"/>
                  </a:lnTo>
                  <a:lnTo>
                    <a:pt x="88" y="791"/>
                  </a:lnTo>
                  <a:lnTo>
                    <a:pt x="86" y="788"/>
                  </a:lnTo>
                  <a:lnTo>
                    <a:pt x="86" y="783"/>
                  </a:lnTo>
                  <a:lnTo>
                    <a:pt x="86" y="779"/>
                  </a:lnTo>
                  <a:lnTo>
                    <a:pt x="85" y="776"/>
                  </a:lnTo>
                  <a:lnTo>
                    <a:pt x="84" y="774"/>
                  </a:lnTo>
                  <a:lnTo>
                    <a:pt x="84" y="770"/>
                  </a:lnTo>
                  <a:lnTo>
                    <a:pt x="82" y="767"/>
                  </a:lnTo>
                  <a:lnTo>
                    <a:pt x="82" y="763"/>
                  </a:lnTo>
                  <a:lnTo>
                    <a:pt x="84" y="761"/>
                  </a:lnTo>
                  <a:lnTo>
                    <a:pt x="85" y="758"/>
                  </a:lnTo>
                  <a:lnTo>
                    <a:pt x="86" y="755"/>
                  </a:lnTo>
                  <a:lnTo>
                    <a:pt x="89" y="753"/>
                  </a:lnTo>
                  <a:lnTo>
                    <a:pt x="90" y="750"/>
                  </a:lnTo>
                  <a:lnTo>
                    <a:pt x="92" y="749"/>
                  </a:lnTo>
                  <a:lnTo>
                    <a:pt x="93" y="746"/>
                  </a:lnTo>
                  <a:lnTo>
                    <a:pt x="94" y="742"/>
                  </a:lnTo>
                  <a:lnTo>
                    <a:pt x="96" y="740"/>
                  </a:lnTo>
                  <a:lnTo>
                    <a:pt x="96" y="736"/>
                  </a:lnTo>
                  <a:lnTo>
                    <a:pt x="97" y="733"/>
                  </a:lnTo>
                  <a:lnTo>
                    <a:pt x="97" y="732"/>
                  </a:lnTo>
                  <a:lnTo>
                    <a:pt x="98" y="729"/>
                  </a:lnTo>
                  <a:lnTo>
                    <a:pt x="99" y="725"/>
                  </a:lnTo>
                  <a:lnTo>
                    <a:pt x="102" y="724"/>
                  </a:lnTo>
                  <a:lnTo>
                    <a:pt x="105" y="723"/>
                  </a:lnTo>
                  <a:lnTo>
                    <a:pt x="107" y="721"/>
                  </a:lnTo>
                  <a:lnTo>
                    <a:pt x="110" y="720"/>
                  </a:lnTo>
                  <a:lnTo>
                    <a:pt x="113" y="719"/>
                  </a:lnTo>
                  <a:lnTo>
                    <a:pt x="115" y="716"/>
                  </a:lnTo>
                  <a:lnTo>
                    <a:pt x="115" y="713"/>
                  </a:lnTo>
                  <a:lnTo>
                    <a:pt x="115" y="709"/>
                  </a:lnTo>
                  <a:lnTo>
                    <a:pt x="114" y="707"/>
                  </a:lnTo>
                  <a:lnTo>
                    <a:pt x="113" y="704"/>
                  </a:lnTo>
                  <a:lnTo>
                    <a:pt x="111" y="702"/>
                  </a:lnTo>
                  <a:lnTo>
                    <a:pt x="109" y="699"/>
                  </a:lnTo>
                  <a:lnTo>
                    <a:pt x="107" y="698"/>
                  </a:lnTo>
                  <a:lnTo>
                    <a:pt x="106" y="694"/>
                  </a:lnTo>
                  <a:lnTo>
                    <a:pt x="105" y="691"/>
                  </a:lnTo>
                  <a:lnTo>
                    <a:pt x="103" y="690"/>
                  </a:lnTo>
                  <a:lnTo>
                    <a:pt x="102" y="687"/>
                  </a:lnTo>
                  <a:lnTo>
                    <a:pt x="99" y="685"/>
                  </a:lnTo>
                  <a:lnTo>
                    <a:pt x="98" y="682"/>
                  </a:lnTo>
                  <a:lnTo>
                    <a:pt x="98" y="678"/>
                  </a:lnTo>
                  <a:lnTo>
                    <a:pt x="97" y="675"/>
                  </a:lnTo>
                  <a:lnTo>
                    <a:pt x="97" y="672"/>
                  </a:lnTo>
                  <a:lnTo>
                    <a:pt x="97" y="668"/>
                  </a:lnTo>
                  <a:lnTo>
                    <a:pt x="98" y="665"/>
                  </a:lnTo>
                  <a:lnTo>
                    <a:pt x="99" y="661"/>
                  </a:lnTo>
                  <a:lnTo>
                    <a:pt x="99" y="658"/>
                  </a:lnTo>
                  <a:lnTo>
                    <a:pt x="101" y="655"/>
                  </a:lnTo>
                  <a:lnTo>
                    <a:pt x="102" y="652"/>
                  </a:lnTo>
                  <a:lnTo>
                    <a:pt x="102" y="648"/>
                  </a:lnTo>
                  <a:lnTo>
                    <a:pt x="103" y="645"/>
                  </a:lnTo>
                  <a:lnTo>
                    <a:pt x="105" y="643"/>
                  </a:lnTo>
                  <a:lnTo>
                    <a:pt x="106" y="639"/>
                  </a:lnTo>
                  <a:lnTo>
                    <a:pt x="106" y="636"/>
                  </a:lnTo>
                  <a:lnTo>
                    <a:pt x="107" y="632"/>
                  </a:lnTo>
                  <a:lnTo>
                    <a:pt x="107" y="628"/>
                  </a:lnTo>
                  <a:lnTo>
                    <a:pt x="106" y="624"/>
                  </a:lnTo>
                  <a:lnTo>
                    <a:pt x="105" y="622"/>
                  </a:lnTo>
                  <a:lnTo>
                    <a:pt x="103" y="619"/>
                  </a:lnTo>
                  <a:lnTo>
                    <a:pt x="102" y="618"/>
                  </a:lnTo>
                  <a:lnTo>
                    <a:pt x="101" y="615"/>
                  </a:lnTo>
                  <a:lnTo>
                    <a:pt x="98" y="613"/>
                  </a:lnTo>
                  <a:lnTo>
                    <a:pt x="97" y="610"/>
                  </a:lnTo>
                  <a:lnTo>
                    <a:pt x="96" y="607"/>
                  </a:lnTo>
                  <a:lnTo>
                    <a:pt x="94" y="605"/>
                  </a:lnTo>
                  <a:lnTo>
                    <a:pt x="93" y="602"/>
                  </a:lnTo>
                  <a:lnTo>
                    <a:pt x="92" y="600"/>
                  </a:lnTo>
                  <a:lnTo>
                    <a:pt x="90" y="596"/>
                  </a:lnTo>
                  <a:lnTo>
                    <a:pt x="90" y="593"/>
                  </a:lnTo>
                  <a:lnTo>
                    <a:pt x="89" y="590"/>
                  </a:lnTo>
                  <a:lnTo>
                    <a:pt x="88" y="588"/>
                  </a:lnTo>
                  <a:lnTo>
                    <a:pt x="86" y="584"/>
                  </a:lnTo>
                  <a:lnTo>
                    <a:pt x="85" y="581"/>
                  </a:lnTo>
                  <a:lnTo>
                    <a:pt x="84" y="579"/>
                  </a:lnTo>
                  <a:lnTo>
                    <a:pt x="82" y="576"/>
                  </a:lnTo>
                  <a:lnTo>
                    <a:pt x="81" y="573"/>
                  </a:lnTo>
                  <a:lnTo>
                    <a:pt x="81" y="569"/>
                  </a:lnTo>
                  <a:lnTo>
                    <a:pt x="82" y="566"/>
                  </a:lnTo>
                  <a:lnTo>
                    <a:pt x="82" y="563"/>
                  </a:lnTo>
                  <a:lnTo>
                    <a:pt x="84" y="559"/>
                  </a:lnTo>
                  <a:lnTo>
                    <a:pt x="84" y="555"/>
                  </a:lnTo>
                  <a:lnTo>
                    <a:pt x="84" y="551"/>
                  </a:lnTo>
                  <a:lnTo>
                    <a:pt x="84" y="547"/>
                  </a:lnTo>
                  <a:lnTo>
                    <a:pt x="84" y="543"/>
                  </a:lnTo>
                  <a:lnTo>
                    <a:pt x="84" y="539"/>
                  </a:lnTo>
                  <a:lnTo>
                    <a:pt x="85" y="535"/>
                  </a:lnTo>
                  <a:lnTo>
                    <a:pt x="84" y="531"/>
                  </a:lnTo>
                  <a:lnTo>
                    <a:pt x="84" y="528"/>
                  </a:lnTo>
                  <a:lnTo>
                    <a:pt x="84" y="525"/>
                  </a:lnTo>
                  <a:lnTo>
                    <a:pt x="84" y="521"/>
                  </a:lnTo>
                  <a:lnTo>
                    <a:pt x="84" y="517"/>
                  </a:lnTo>
                  <a:lnTo>
                    <a:pt x="82" y="513"/>
                  </a:lnTo>
                  <a:lnTo>
                    <a:pt x="82" y="511"/>
                  </a:lnTo>
                  <a:lnTo>
                    <a:pt x="81" y="511"/>
                  </a:lnTo>
                  <a:lnTo>
                    <a:pt x="81" y="509"/>
                  </a:lnTo>
                  <a:lnTo>
                    <a:pt x="80" y="507"/>
                  </a:lnTo>
                  <a:lnTo>
                    <a:pt x="79" y="504"/>
                  </a:lnTo>
                  <a:lnTo>
                    <a:pt x="77" y="501"/>
                  </a:lnTo>
                  <a:lnTo>
                    <a:pt x="77" y="497"/>
                  </a:lnTo>
                  <a:lnTo>
                    <a:pt x="79" y="494"/>
                  </a:lnTo>
                  <a:lnTo>
                    <a:pt x="80" y="492"/>
                  </a:lnTo>
                  <a:lnTo>
                    <a:pt x="82" y="490"/>
                  </a:lnTo>
                  <a:lnTo>
                    <a:pt x="85" y="488"/>
                  </a:lnTo>
                  <a:lnTo>
                    <a:pt x="86" y="486"/>
                  </a:lnTo>
                  <a:lnTo>
                    <a:pt x="89" y="484"/>
                  </a:lnTo>
                  <a:lnTo>
                    <a:pt x="92" y="483"/>
                  </a:lnTo>
                  <a:lnTo>
                    <a:pt x="93" y="480"/>
                  </a:lnTo>
                  <a:lnTo>
                    <a:pt x="96" y="479"/>
                  </a:lnTo>
                  <a:lnTo>
                    <a:pt x="98" y="476"/>
                  </a:lnTo>
                  <a:lnTo>
                    <a:pt x="99" y="475"/>
                  </a:lnTo>
                  <a:lnTo>
                    <a:pt x="102" y="473"/>
                  </a:lnTo>
                  <a:lnTo>
                    <a:pt x="103" y="470"/>
                  </a:lnTo>
                  <a:lnTo>
                    <a:pt x="105" y="467"/>
                  </a:lnTo>
                  <a:lnTo>
                    <a:pt x="105" y="463"/>
                  </a:lnTo>
                  <a:lnTo>
                    <a:pt x="106" y="461"/>
                  </a:lnTo>
                  <a:lnTo>
                    <a:pt x="107" y="457"/>
                  </a:lnTo>
                  <a:lnTo>
                    <a:pt x="107" y="453"/>
                  </a:lnTo>
                  <a:lnTo>
                    <a:pt x="106" y="450"/>
                  </a:lnTo>
                  <a:lnTo>
                    <a:pt x="103" y="449"/>
                  </a:lnTo>
                  <a:lnTo>
                    <a:pt x="99" y="448"/>
                  </a:lnTo>
                  <a:lnTo>
                    <a:pt x="96" y="448"/>
                  </a:lnTo>
                  <a:lnTo>
                    <a:pt x="92" y="448"/>
                  </a:lnTo>
                  <a:lnTo>
                    <a:pt x="88" y="448"/>
                  </a:lnTo>
                  <a:lnTo>
                    <a:pt x="85" y="446"/>
                  </a:lnTo>
                  <a:lnTo>
                    <a:pt x="82" y="445"/>
                  </a:lnTo>
                  <a:lnTo>
                    <a:pt x="80" y="444"/>
                  </a:lnTo>
                  <a:lnTo>
                    <a:pt x="79" y="440"/>
                  </a:lnTo>
                  <a:lnTo>
                    <a:pt x="77" y="439"/>
                  </a:lnTo>
                  <a:lnTo>
                    <a:pt x="76" y="435"/>
                  </a:lnTo>
                  <a:lnTo>
                    <a:pt x="73" y="433"/>
                  </a:lnTo>
                  <a:lnTo>
                    <a:pt x="72" y="431"/>
                  </a:lnTo>
                  <a:lnTo>
                    <a:pt x="69" y="429"/>
                  </a:lnTo>
                  <a:lnTo>
                    <a:pt x="65" y="428"/>
                  </a:lnTo>
                  <a:lnTo>
                    <a:pt x="63" y="428"/>
                  </a:lnTo>
                  <a:lnTo>
                    <a:pt x="59" y="427"/>
                  </a:lnTo>
                  <a:lnTo>
                    <a:pt x="56" y="425"/>
                  </a:lnTo>
                  <a:lnTo>
                    <a:pt x="55" y="424"/>
                  </a:lnTo>
                  <a:lnTo>
                    <a:pt x="54" y="420"/>
                  </a:lnTo>
                  <a:lnTo>
                    <a:pt x="52" y="418"/>
                  </a:lnTo>
                  <a:lnTo>
                    <a:pt x="54" y="414"/>
                  </a:lnTo>
                  <a:lnTo>
                    <a:pt x="55" y="412"/>
                  </a:lnTo>
                  <a:lnTo>
                    <a:pt x="56" y="408"/>
                  </a:lnTo>
                  <a:lnTo>
                    <a:pt x="58" y="406"/>
                  </a:lnTo>
                  <a:lnTo>
                    <a:pt x="58" y="402"/>
                  </a:lnTo>
                  <a:lnTo>
                    <a:pt x="58" y="398"/>
                  </a:lnTo>
                  <a:lnTo>
                    <a:pt x="58" y="394"/>
                  </a:lnTo>
                  <a:lnTo>
                    <a:pt x="59" y="391"/>
                  </a:lnTo>
                  <a:lnTo>
                    <a:pt x="60" y="389"/>
                  </a:lnTo>
                  <a:lnTo>
                    <a:pt x="62" y="385"/>
                  </a:lnTo>
                  <a:lnTo>
                    <a:pt x="63" y="384"/>
                  </a:lnTo>
                  <a:lnTo>
                    <a:pt x="64" y="381"/>
                  </a:lnTo>
                  <a:lnTo>
                    <a:pt x="67" y="378"/>
                  </a:lnTo>
                  <a:lnTo>
                    <a:pt x="69" y="377"/>
                  </a:lnTo>
                  <a:lnTo>
                    <a:pt x="72" y="376"/>
                  </a:lnTo>
                  <a:lnTo>
                    <a:pt x="75" y="374"/>
                  </a:lnTo>
                  <a:lnTo>
                    <a:pt x="79" y="374"/>
                  </a:lnTo>
                  <a:lnTo>
                    <a:pt x="82" y="373"/>
                  </a:lnTo>
                  <a:lnTo>
                    <a:pt x="86" y="373"/>
                  </a:lnTo>
                  <a:lnTo>
                    <a:pt x="89" y="372"/>
                  </a:lnTo>
                  <a:lnTo>
                    <a:pt x="92" y="370"/>
                  </a:lnTo>
                  <a:lnTo>
                    <a:pt x="94" y="369"/>
                  </a:lnTo>
                  <a:lnTo>
                    <a:pt x="97" y="367"/>
                  </a:lnTo>
                  <a:lnTo>
                    <a:pt x="98" y="365"/>
                  </a:lnTo>
                  <a:lnTo>
                    <a:pt x="98" y="361"/>
                  </a:lnTo>
                  <a:lnTo>
                    <a:pt x="96" y="359"/>
                  </a:lnTo>
                  <a:lnTo>
                    <a:pt x="92" y="359"/>
                  </a:lnTo>
                  <a:lnTo>
                    <a:pt x="88" y="359"/>
                  </a:lnTo>
                  <a:lnTo>
                    <a:pt x="84" y="359"/>
                  </a:lnTo>
                  <a:lnTo>
                    <a:pt x="80" y="359"/>
                  </a:lnTo>
                  <a:lnTo>
                    <a:pt x="76" y="359"/>
                  </a:lnTo>
                  <a:lnTo>
                    <a:pt x="72" y="359"/>
                  </a:lnTo>
                  <a:lnTo>
                    <a:pt x="69" y="357"/>
                  </a:lnTo>
                  <a:lnTo>
                    <a:pt x="65" y="356"/>
                  </a:lnTo>
                  <a:lnTo>
                    <a:pt x="64" y="355"/>
                  </a:lnTo>
                  <a:lnTo>
                    <a:pt x="62" y="353"/>
                  </a:lnTo>
                  <a:lnTo>
                    <a:pt x="60" y="351"/>
                  </a:lnTo>
                  <a:lnTo>
                    <a:pt x="58" y="348"/>
                  </a:lnTo>
                  <a:lnTo>
                    <a:pt x="56" y="346"/>
                  </a:lnTo>
                  <a:lnTo>
                    <a:pt x="54" y="344"/>
                  </a:lnTo>
                  <a:lnTo>
                    <a:pt x="51" y="343"/>
                  </a:lnTo>
                  <a:lnTo>
                    <a:pt x="48" y="342"/>
                  </a:lnTo>
                  <a:lnTo>
                    <a:pt x="47" y="339"/>
                  </a:lnTo>
                  <a:lnTo>
                    <a:pt x="44" y="336"/>
                  </a:lnTo>
                  <a:lnTo>
                    <a:pt x="43" y="334"/>
                  </a:lnTo>
                  <a:lnTo>
                    <a:pt x="42" y="331"/>
                  </a:lnTo>
                  <a:lnTo>
                    <a:pt x="41" y="329"/>
                  </a:lnTo>
                  <a:lnTo>
                    <a:pt x="39" y="326"/>
                  </a:lnTo>
                  <a:lnTo>
                    <a:pt x="38" y="323"/>
                  </a:lnTo>
                  <a:lnTo>
                    <a:pt x="37" y="321"/>
                  </a:lnTo>
                  <a:lnTo>
                    <a:pt x="37" y="317"/>
                  </a:lnTo>
                  <a:lnTo>
                    <a:pt x="35" y="314"/>
                  </a:lnTo>
                  <a:lnTo>
                    <a:pt x="34" y="312"/>
                  </a:lnTo>
                  <a:lnTo>
                    <a:pt x="31" y="309"/>
                  </a:lnTo>
                  <a:lnTo>
                    <a:pt x="30" y="308"/>
                  </a:lnTo>
                  <a:lnTo>
                    <a:pt x="27" y="305"/>
                  </a:lnTo>
                  <a:lnTo>
                    <a:pt x="26" y="302"/>
                  </a:lnTo>
                  <a:lnTo>
                    <a:pt x="25" y="300"/>
                  </a:lnTo>
                  <a:lnTo>
                    <a:pt x="25" y="297"/>
                  </a:lnTo>
                  <a:lnTo>
                    <a:pt x="24" y="293"/>
                  </a:lnTo>
                  <a:lnTo>
                    <a:pt x="22" y="289"/>
                  </a:lnTo>
                  <a:lnTo>
                    <a:pt x="22" y="287"/>
                  </a:lnTo>
                  <a:lnTo>
                    <a:pt x="21" y="283"/>
                  </a:lnTo>
                  <a:lnTo>
                    <a:pt x="20" y="280"/>
                  </a:lnTo>
                  <a:lnTo>
                    <a:pt x="20" y="278"/>
                  </a:lnTo>
                  <a:lnTo>
                    <a:pt x="18" y="275"/>
                  </a:lnTo>
                  <a:lnTo>
                    <a:pt x="16" y="272"/>
                  </a:lnTo>
                  <a:lnTo>
                    <a:pt x="14" y="270"/>
                  </a:lnTo>
                  <a:lnTo>
                    <a:pt x="12" y="268"/>
                  </a:lnTo>
                  <a:lnTo>
                    <a:pt x="10" y="264"/>
                  </a:lnTo>
                  <a:lnTo>
                    <a:pt x="10" y="262"/>
                  </a:lnTo>
                  <a:lnTo>
                    <a:pt x="10" y="258"/>
                  </a:lnTo>
                  <a:lnTo>
                    <a:pt x="10" y="254"/>
                  </a:lnTo>
                  <a:lnTo>
                    <a:pt x="8" y="251"/>
                  </a:lnTo>
                  <a:lnTo>
                    <a:pt x="6" y="249"/>
                  </a:lnTo>
                  <a:lnTo>
                    <a:pt x="5" y="246"/>
                  </a:lnTo>
                  <a:lnTo>
                    <a:pt x="3" y="243"/>
                  </a:lnTo>
                  <a:lnTo>
                    <a:pt x="1" y="241"/>
                  </a:lnTo>
                  <a:lnTo>
                    <a:pt x="0" y="238"/>
                  </a:lnTo>
                  <a:lnTo>
                    <a:pt x="0" y="234"/>
                  </a:lnTo>
                  <a:lnTo>
                    <a:pt x="1" y="232"/>
                  </a:lnTo>
                  <a:lnTo>
                    <a:pt x="3" y="229"/>
                  </a:lnTo>
                  <a:lnTo>
                    <a:pt x="5" y="226"/>
                  </a:lnTo>
                  <a:lnTo>
                    <a:pt x="6" y="225"/>
                  </a:lnTo>
                  <a:lnTo>
                    <a:pt x="9" y="223"/>
                  </a:lnTo>
                  <a:lnTo>
                    <a:pt x="10" y="220"/>
                  </a:lnTo>
                  <a:lnTo>
                    <a:pt x="10" y="216"/>
                  </a:lnTo>
                  <a:lnTo>
                    <a:pt x="12" y="213"/>
                  </a:lnTo>
                  <a:lnTo>
                    <a:pt x="13" y="211"/>
                  </a:lnTo>
                  <a:lnTo>
                    <a:pt x="14" y="207"/>
                  </a:lnTo>
                  <a:lnTo>
                    <a:pt x="14" y="204"/>
                  </a:lnTo>
                  <a:lnTo>
                    <a:pt x="16" y="200"/>
                  </a:lnTo>
                  <a:lnTo>
                    <a:pt x="16" y="196"/>
                  </a:lnTo>
                  <a:lnTo>
                    <a:pt x="16" y="194"/>
                  </a:lnTo>
                  <a:lnTo>
                    <a:pt x="13" y="191"/>
                  </a:lnTo>
                  <a:lnTo>
                    <a:pt x="9" y="191"/>
                  </a:lnTo>
                  <a:lnTo>
                    <a:pt x="6" y="190"/>
                  </a:lnTo>
                  <a:lnTo>
                    <a:pt x="4" y="189"/>
                  </a:lnTo>
                  <a:lnTo>
                    <a:pt x="3" y="185"/>
                  </a:lnTo>
                  <a:lnTo>
                    <a:pt x="4" y="182"/>
                  </a:lnTo>
                  <a:lnTo>
                    <a:pt x="5" y="179"/>
                  </a:lnTo>
                  <a:lnTo>
                    <a:pt x="8" y="178"/>
                  </a:lnTo>
                  <a:lnTo>
                    <a:pt x="10" y="177"/>
                  </a:lnTo>
                  <a:lnTo>
                    <a:pt x="13" y="174"/>
                  </a:lnTo>
                  <a:lnTo>
                    <a:pt x="14" y="173"/>
                  </a:lnTo>
                  <a:lnTo>
                    <a:pt x="17" y="170"/>
                  </a:lnTo>
                  <a:lnTo>
                    <a:pt x="18" y="168"/>
                  </a:lnTo>
                  <a:lnTo>
                    <a:pt x="20" y="165"/>
                  </a:lnTo>
                  <a:lnTo>
                    <a:pt x="21" y="162"/>
                  </a:lnTo>
                  <a:lnTo>
                    <a:pt x="21" y="158"/>
                  </a:lnTo>
                  <a:lnTo>
                    <a:pt x="21" y="154"/>
                  </a:lnTo>
                  <a:lnTo>
                    <a:pt x="22" y="152"/>
                  </a:lnTo>
                  <a:lnTo>
                    <a:pt x="24" y="148"/>
                  </a:lnTo>
                  <a:lnTo>
                    <a:pt x="25" y="145"/>
                  </a:lnTo>
                  <a:lnTo>
                    <a:pt x="26" y="143"/>
                  </a:lnTo>
                  <a:lnTo>
                    <a:pt x="27" y="140"/>
                  </a:lnTo>
                  <a:lnTo>
                    <a:pt x="29" y="137"/>
                  </a:lnTo>
                  <a:lnTo>
                    <a:pt x="30" y="135"/>
                  </a:lnTo>
                  <a:lnTo>
                    <a:pt x="31" y="132"/>
                  </a:lnTo>
                  <a:lnTo>
                    <a:pt x="33" y="128"/>
                  </a:lnTo>
                  <a:lnTo>
                    <a:pt x="34" y="126"/>
                  </a:lnTo>
                  <a:lnTo>
                    <a:pt x="34" y="123"/>
                  </a:lnTo>
                  <a:lnTo>
                    <a:pt x="34" y="122"/>
                  </a:lnTo>
                  <a:lnTo>
                    <a:pt x="35" y="119"/>
                  </a:lnTo>
                  <a:lnTo>
                    <a:pt x="37" y="117"/>
                  </a:lnTo>
                  <a:lnTo>
                    <a:pt x="37" y="115"/>
                  </a:lnTo>
                  <a:lnTo>
                    <a:pt x="38" y="113"/>
                  </a:lnTo>
                  <a:lnTo>
                    <a:pt x="38" y="110"/>
                  </a:lnTo>
                  <a:lnTo>
                    <a:pt x="39" y="107"/>
                  </a:lnTo>
                  <a:lnTo>
                    <a:pt x="39" y="106"/>
                  </a:lnTo>
                  <a:lnTo>
                    <a:pt x="41" y="103"/>
                  </a:lnTo>
                  <a:lnTo>
                    <a:pt x="41" y="99"/>
                  </a:lnTo>
                  <a:lnTo>
                    <a:pt x="41" y="96"/>
                  </a:lnTo>
                  <a:lnTo>
                    <a:pt x="41" y="93"/>
                  </a:lnTo>
                  <a:lnTo>
                    <a:pt x="42" y="89"/>
                  </a:lnTo>
                  <a:lnTo>
                    <a:pt x="44" y="88"/>
                  </a:lnTo>
                  <a:lnTo>
                    <a:pt x="47" y="86"/>
                  </a:lnTo>
                  <a:lnTo>
                    <a:pt x="51" y="86"/>
                  </a:lnTo>
                  <a:lnTo>
                    <a:pt x="54" y="85"/>
                  </a:lnTo>
                  <a:lnTo>
                    <a:pt x="58" y="84"/>
                  </a:lnTo>
                  <a:lnTo>
                    <a:pt x="59" y="82"/>
                  </a:lnTo>
                  <a:lnTo>
                    <a:pt x="62" y="80"/>
                  </a:lnTo>
                  <a:lnTo>
                    <a:pt x="64" y="79"/>
                  </a:lnTo>
                  <a:lnTo>
                    <a:pt x="65" y="75"/>
                  </a:lnTo>
                  <a:lnTo>
                    <a:pt x="67" y="72"/>
                  </a:lnTo>
                  <a:lnTo>
                    <a:pt x="68" y="69"/>
                  </a:lnTo>
                  <a:lnTo>
                    <a:pt x="68" y="65"/>
                  </a:lnTo>
                  <a:lnTo>
                    <a:pt x="69" y="63"/>
                  </a:lnTo>
                  <a:lnTo>
                    <a:pt x="69" y="59"/>
                  </a:lnTo>
                  <a:lnTo>
                    <a:pt x="69" y="56"/>
                  </a:lnTo>
                  <a:lnTo>
                    <a:pt x="68" y="52"/>
                  </a:lnTo>
                  <a:lnTo>
                    <a:pt x="67" y="50"/>
                  </a:lnTo>
                  <a:lnTo>
                    <a:pt x="65" y="47"/>
                  </a:lnTo>
                  <a:lnTo>
                    <a:pt x="63" y="46"/>
                  </a:lnTo>
                  <a:lnTo>
                    <a:pt x="62" y="43"/>
                  </a:lnTo>
                  <a:lnTo>
                    <a:pt x="59" y="42"/>
                  </a:lnTo>
                  <a:lnTo>
                    <a:pt x="58" y="38"/>
                  </a:lnTo>
                  <a:lnTo>
                    <a:pt x="56" y="35"/>
                  </a:lnTo>
                  <a:lnTo>
                    <a:pt x="56" y="33"/>
                  </a:lnTo>
                  <a:lnTo>
                    <a:pt x="55" y="29"/>
                  </a:lnTo>
                  <a:lnTo>
                    <a:pt x="55" y="25"/>
                  </a:lnTo>
                  <a:lnTo>
                    <a:pt x="56" y="21"/>
                  </a:lnTo>
                  <a:lnTo>
                    <a:pt x="56" y="18"/>
                  </a:lnTo>
                  <a:lnTo>
                    <a:pt x="58" y="16"/>
                  </a:lnTo>
                  <a:lnTo>
                    <a:pt x="59" y="14"/>
                  </a:lnTo>
                  <a:lnTo>
                    <a:pt x="65" y="14"/>
                  </a:lnTo>
                  <a:lnTo>
                    <a:pt x="76" y="14"/>
                  </a:lnTo>
                  <a:lnTo>
                    <a:pt x="86" y="16"/>
                  </a:lnTo>
                  <a:lnTo>
                    <a:pt x="97" y="14"/>
                  </a:lnTo>
                  <a:lnTo>
                    <a:pt x="107" y="14"/>
                  </a:lnTo>
                  <a:lnTo>
                    <a:pt x="109" y="14"/>
                  </a:lnTo>
                  <a:lnTo>
                    <a:pt x="118" y="14"/>
                  </a:lnTo>
                  <a:lnTo>
                    <a:pt x="118" y="16"/>
                  </a:lnTo>
                  <a:lnTo>
                    <a:pt x="118" y="22"/>
                  </a:lnTo>
                  <a:lnTo>
                    <a:pt x="119" y="22"/>
                  </a:lnTo>
                  <a:lnTo>
                    <a:pt x="130" y="22"/>
                  </a:lnTo>
                  <a:lnTo>
                    <a:pt x="140" y="22"/>
                  </a:lnTo>
                  <a:lnTo>
                    <a:pt x="151" y="22"/>
                  </a:lnTo>
                  <a:lnTo>
                    <a:pt x="160" y="22"/>
                  </a:lnTo>
                  <a:lnTo>
                    <a:pt x="170" y="22"/>
                  </a:lnTo>
                  <a:lnTo>
                    <a:pt x="181" y="22"/>
                  </a:lnTo>
                  <a:lnTo>
                    <a:pt x="191" y="22"/>
                  </a:lnTo>
                  <a:lnTo>
                    <a:pt x="191" y="16"/>
                  </a:lnTo>
                  <a:lnTo>
                    <a:pt x="198" y="16"/>
                  </a:lnTo>
                  <a:lnTo>
                    <a:pt x="208" y="16"/>
                  </a:lnTo>
                  <a:lnTo>
                    <a:pt x="219" y="16"/>
                  </a:lnTo>
                  <a:lnTo>
                    <a:pt x="229" y="16"/>
                  </a:lnTo>
                  <a:lnTo>
                    <a:pt x="240" y="16"/>
                  </a:lnTo>
                  <a:lnTo>
                    <a:pt x="250" y="16"/>
                  </a:lnTo>
                  <a:lnTo>
                    <a:pt x="257" y="16"/>
                  </a:lnTo>
                  <a:lnTo>
                    <a:pt x="261" y="16"/>
                  </a:lnTo>
                  <a:lnTo>
                    <a:pt x="271" y="16"/>
                  </a:lnTo>
                  <a:lnTo>
                    <a:pt x="282" y="16"/>
                  </a:lnTo>
                  <a:lnTo>
                    <a:pt x="292" y="16"/>
                  </a:lnTo>
                  <a:lnTo>
                    <a:pt x="303" y="16"/>
                  </a:lnTo>
                  <a:lnTo>
                    <a:pt x="312" y="16"/>
                  </a:lnTo>
                  <a:lnTo>
                    <a:pt x="322" y="16"/>
                  </a:lnTo>
                  <a:lnTo>
                    <a:pt x="333" y="16"/>
                  </a:lnTo>
                  <a:lnTo>
                    <a:pt x="338" y="16"/>
                  </a:lnTo>
                  <a:lnTo>
                    <a:pt x="343" y="16"/>
                  </a:lnTo>
                  <a:lnTo>
                    <a:pt x="354" y="16"/>
                  </a:lnTo>
                  <a:lnTo>
                    <a:pt x="364" y="16"/>
                  </a:lnTo>
                  <a:lnTo>
                    <a:pt x="375" y="16"/>
                  </a:lnTo>
                  <a:lnTo>
                    <a:pt x="385" y="16"/>
                  </a:lnTo>
                  <a:lnTo>
                    <a:pt x="396" y="16"/>
                  </a:lnTo>
                  <a:lnTo>
                    <a:pt x="406" y="16"/>
                  </a:lnTo>
                  <a:lnTo>
                    <a:pt x="416" y="16"/>
                  </a:lnTo>
                  <a:lnTo>
                    <a:pt x="426" y="16"/>
                  </a:lnTo>
                  <a:lnTo>
                    <a:pt x="436" y="16"/>
                  </a:lnTo>
                  <a:lnTo>
                    <a:pt x="447" y="16"/>
                  </a:lnTo>
                  <a:lnTo>
                    <a:pt x="457" y="16"/>
                  </a:lnTo>
                  <a:lnTo>
                    <a:pt x="468" y="16"/>
                  </a:lnTo>
                  <a:lnTo>
                    <a:pt x="478" y="16"/>
                  </a:lnTo>
                  <a:lnTo>
                    <a:pt x="489" y="16"/>
                  </a:lnTo>
                  <a:lnTo>
                    <a:pt x="495" y="16"/>
                  </a:lnTo>
                  <a:lnTo>
                    <a:pt x="496" y="16"/>
                  </a:lnTo>
                  <a:lnTo>
                    <a:pt x="499" y="16"/>
                  </a:lnTo>
                  <a:lnTo>
                    <a:pt x="504" y="16"/>
                  </a:lnTo>
                  <a:lnTo>
                    <a:pt x="509" y="16"/>
                  </a:lnTo>
                  <a:lnTo>
                    <a:pt x="520" y="16"/>
                  </a:lnTo>
                  <a:lnTo>
                    <a:pt x="530" y="16"/>
                  </a:lnTo>
                  <a:lnTo>
                    <a:pt x="541" y="16"/>
                  </a:lnTo>
                  <a:lnTo>
                    <a:pt x="546" y="16"/>
                  </a:lnTo>
                  <a:lnTo>
                    <a:pt x="547" y="16"/>
                  </a:lnTo>
                  <a:lnTo>
                    <a:pt x="550" y="16"/>
                  </a:lnTo>
                  <a:lnTo>
                    <a:pt x="551" y="16"/>
                  </a:lnTo>
                  <a:lnTo>
                    <a:pt x="554" y="16"/>
                  </a:lnTo>
                  <a:lnTo>
                    <a:pt x="557" y="16"/>
                  </a:lnTo>
                  <a:lnTo>
                    <a:pt x="567" y="16"/>
                  </a:lnTo>
                  <a:lnTo>
                    <a:pt x="578" y="16"/>
                  </a:lnTo>
                  <a:lnTo>
                    <a:pt x="588" y="16"/>
                  </a:lnTo>
                  <a:lnTo>
                    <a:pt x="599" y="16"/>
                  </a:lnTo>
                  <a:lnTo>
                    <a:pt x="610" y="16"/>
                  </a:lnTo>
                  <a:lnTo>
                    <a:pt x="620" y="16"/>
                  </a:lnTo>
                  <a:lnTo>
                    <a:pt x="630" y="16"/>
                  </a:lnTo>
                  <a:lnTo>
                    <a:pt x="640" y="16"/>
                  </a:lnTo>
                  <a:lnTo>
                    <a:pt x="655" y="16"/>
                  </a:lnTo>
                  <a:lnTo>
                    <a:pt x="658" y="16"/>
                  </a:lnTo>
                  <a:lnTo>
                    <a:pt x="659" y="16"/>
                  </a:lnTo>
                  <a:lnTo>
                    <a:pt x="660" y="16"/>
                  </a:lnTo>
                  <a:lnTo>
                    <a:pt x="671" y="16"/>
                  </a:lnTo>
                  <a:lnTo>
                    <a:pt x="681" y="16"/>
                  </a:lnTo>
                  <a:lnTo>
                    <a:pt x="692" y="16"/>
                  </a:lnTo>
                  <a:lnTo>
                    <a:pt x="702" y="16"/>
                  </a:lnTo>
                  <a:lnTo>
                    <a:pt x="713" y="16"/>
                  </a:lnTo>
                  <a:lnTo>
                    <a:pt x="723" y="16"/>
                  </a:lnTo>
                  <a:lnTo>
                    <a:pt x="733" y="16"/>
                  </a:lnTo>
                  <a:lnTo>
                    <a:pt x="744" y="16"/>
                  </a:lnTo>
                  <a:lnTo>
                    <a:pt x="754" y="16"/>
                  </a:lnTo>
                  <a:lnTo>
                    <a:pt x="764" y="16"/>
                  </a:lnTo>
                  <a:lnTo>
                    <a:pt x="774" y="16"/>
                  </a:lnTo>
                  <a:lnTo>
                    <a:pt x="785" y="16"/>
                  </a:lnTo>
                  <a:lnTo>
                    <a:pt x="795" y="16"/>
                  </a:lnTo>
                  <a:lnTo>
                    <a:pt x="806" y="16"/>
                  </a:lnTo>
                  <a:lnTo>
                    <a:pt x="806" y="0"/>
                  </a:lnTo>
                  <a:lnTo>
                    <a:pt x="815" y="0"/>
                  </a:lnTo>
                  <a:lnTo>
                    <a:pt x="825" y="0"/>
                  </a:lnTo>
                  <a:lnTo>
                    <a:pt x="836" y="0"/>
                  </a:lnTo>
                  <a:lnTo>
                    <a:pt x="846" y="0"/>
                  </a:lnTo>
                  <a:lnTo>
                    <a:pt x="847" y="0"/>
                  </a:lnTo>
                  <a:lnTo>
                    <a:pt x="857" y="0"/>
                  </a:lnTo>
                  <a:lnTo>
                    <a:pt x="867" y="0"/>
                  </a:lnTo>
                  <a:lnTo>
                    <a:pt x="878" y="0"/>
                  </a:lnTo>
                  <a:lnTo>
                    <a:pt x="888" y="0"/>
                  </a:lnTo>
                  <a:lnTo>
                    <a:pt x="893" y="0"/>
                  </a:lnTo>
                  <a:lnTo>
                    <a:pt x="893" y="7"/>
                  </a:lnTo>
                  <a:lnTo>
                    <a:pt x="893" y="8"/>
                  </a:lnTo>
                  <a:lnTo>
                    <a:pt x="892" y="9"/>
                  </a:lnTo>
                  <a:lnTo>
                    <a:pt x="891" y="9"/>
                  </a:lnTo>
                  <a:lnTo>
                    <a:pt x="889" y="9"/>
                  </a:lnTo>
                  <a:lnTo>
                    <a:pt x="889" y="10"/>
                  </a:lnTo>
                  <a:lnTo>
                    <a:pt x="889" y="12"/>
                  </a:lnTo>
                  <a:lnTo>
                    <a:pt x="889" y="13"/>
                  </a:lnTo>
                  <a:lnTo>
                    <a:pt x="891" y="14"/>
                  </a:lnTo>
                  <a:lnTo>
                    <a:pt x="891" y="16"/>
                  </a:lnTo>
                  <a:lnTo>
                    <a:pt x="891" y="17"/>
                  </a:lnTo>
                  <a:lnTo>
                    <a:pt x="891" y="18"/>
                  </a:lnTo>
                  <a:lnTo>
                    <a:pt x="889" y="18"/>
                  </a:lnTo>
                  <a:lnTo>
                    <a:pt x="889" y="20"/>
                  </a:lnTo>
                  <a:lnTo>
                    <a:pt x="889" y="21"/>
                  </a:lnTo>
                  <a:lnTo>
                    <a:pt x="888" y="21"/>
                  </a:lnTo>
                  <a:lnTo>
                    <a:pt x="887" y="21"/>
                  </a:lnTo>
                  <a:lnTo>
                    <a:pt x="887" y="22"/>
                  </a:lnTo>
                  <a:lnTo>
                    <a:pt x="885" y="22"/>
                  </a:lnTo>
                  <a:lnTo>
                    <a:pt x="884" y="24"/>
                  </a:lnTo>
                  <a:lnTo>
                    <a:pt x="884" y="25"/>
                  </a:lnTo>
                  <a:lnTo>
                    <a:pt x="883" y="26"/>
                  </a:lnTo>
                  <a:lnTo>
                    <a:pt x="883" y="28"/>
                  </a:lnTo>
                  <a:lnTo>
                    <a:pt x="881" y="29"/>
                  </a:lnTo>
                  <a:lnTo>
                    <a:pt x="883" y="30"/>
                  </a:lnTo>
                  <a:lnTo>
                    <a:pt x="883" y="31"/>
                  </a:lnTo>
                  <a:lnTo>
                    <a:pt x="881" y="31"/>
                  </a:lnTo>
                  <a:lnTo>
                    <a:pt x="880" y="31"/>
                  </a:lnTo>
                  <a:lnTo>
                    <a:pt x="880" y="33"/>
                  </a:lnTo>
                  <a:lnTo>
                    <a:pt x="880" y="35"/>
                  </a:lnTo>
                  <a:lnTo>
                    <a:pt x="879" y="35"/>
                  </a:lnTo>
                  <a:lnTo>
                    <a:pt x="879" y="37"/>
                  </a:lnTo>
                  <a:lnTo>
                    <a:pt x="879" y="38"/>
                  </a:lnTo>
                  <a:lnTo>
                    <a:pt x="879" y="39"/>
                  </a:lnTo>
                  <a:lnTo>
                    <a:pt x="879" y="41"/>
                  </a:lnTo>
                  <a:lnTo>
                    <a:pt x="879" y="42"/>
                  </a:lnTo>
                  <a:lnTo>
                    <a:pt x="879" y="43"/>
                  </a:lnTo>
                  <a:lnTo>
                    <a:pt x="879" y="45"/>
                  </a:lnTo>
                  <a:lnTo>
                    <a:pt x="880" y="45"/>
                  </a:lnTo>
                  <a:lnTo>
                    <a:pt x="880" y="46"/>
                  </a:lnTo>
                  <a:lnTo>
                    <a:pt x="880" y="47"/>
                  </a:lnTo>
                  <a:lnTo>
                    <a:pt x="880" y="48"/>
                  </a:lnTo>
                  <a:lnTo>
                    <a:pt x="880" y="50"/>
                  </a:lnTo>
                  <a:lnTo>
                    <a:pt x="879" y="51"/>
                  </a:lnTo>
                  <a:lnTo>
                    <a:pt x="879" y="52"/>
                  </a:lnTo>
                  <a:lnTo>
                    <a:pt x="879" y="54"/>
                  </a:lnTo>
                  <a:lnTo>
                    <a:pt x="880" y="54"/>
                  </a:lnTo>
                  <a:lnTo>
                    <a:pt x="879" y="55"/>
                  </a:lnTo>
                  <a:lnTo>
                    <a:pt x="879" y="56"/>
                  </a:lnTo>
                  <a:lnTo>
                    <a:pt x="879" y="58"/>
                  </a:lnTo>
                  <a:lnTo>
                    <a:pt x="879" y="59"/>
                  </a:lnTo>
                  <a:lnTo>
                    <a:pt x="878" y="60"/>
                  </a:lnTo>
                  <a:lnTo>
                    <a:pt x="878" y="62"/>
                  </a:lnTo>
                  <a:lnTo>
                    <a:pt x="878" y="63"/>
                  </a:lnTo>
                  <a:lnTo>
                    <a:pt x="876" y="63"/>
                  </a:lnTo>
                  <a:lnTo>
                    <a:pt x="876" y="64"/>
                  </a:lnTo>
                  <a:lnTo>
                    <a:pt x="876" y="65"/>
                  </a:lnTo>
                  <a:lnTo>
                    <a:pt x="875" y="67"/>
                  </a:lnTo>
                  <a:lnTo>
                    <a:pt x="874" y="67"/>
                  </a:lnTo>
                  <a:lnTo>
                    <a:pt x="875" y="68"/>
                  </a:lnTo>
                  <a:lnTo>
                    <a:pt x="874" y="69"/>
                  </a:lnTo>
                  <a:lnTo>
                    <a:pt x="875" y="71"/>
                  </a:lnTo>
                  <a:lnTo>
                    <a:pt x="876" y="71"/>
                  </a:lnTo>
                  <a:lnTo>
                    <a:pt x="876" y="72"/>
                  </a:lnTo>
                  <a:lnTo>
                    <a:pt x="875" y="73"/>
                  </a:lnTo>
                  <a:lnTo>
                    <a:pt x="875" y="75"/>
                  </a:lnTo>
                  <a:lnTo>
                    <a:pt x="875" y="76"/>
                  </a:lnTo>
                  <a:lnTo>
                    <a:pt x="875" y="77"/>
                  </a:lnTo>
                  <a:lnTo>
                    <a:pt x="875" y="79"/>
                  </a:lnTo>
                  <a:lnTo>
                    <a:pt x="876" y="79"/>
                  </a:lnTo>
                  <a:lnTo>
                    <a:pt x="876" y="80"/>
                  </a:lnTo>
                  <a:lnTo>
                    <a:pt x="876" y="81"/>
                  </a:lnTo>
                  <a:lnTo>
                    <a:pt x="875" y="81"/>
                  </a:lnTo>
                  <a:lnTo>
                    <a:pt x="876" y="82"/>
                  </a:lnTo>
                  <a:lnTo>
                    <a:pt x="876" y="84"/>
                  </a:lnTo>
                  <a:lnTo>
                    <a:pt x="875" y="84"/>
                  </a:lnTo>
                  <a:lnTo>
                    <a:pt x="875" y="85"/>
                  </a:lnTo>
                  <a:lnTo>
                    <a:pt x="875" y="86"/>
                  </a:lnTo>
                  <a:lnTo>
                    <a:pt x="874" y="86"/>
                  </a:lnTo>
                  <a:lnTo>
                    <a:pt x="874" y="88"/>
                  </a:lnTo>
                  <a:lnTo>
                    <a:pt x="872" y="89"/>
                  </a:lnTo>
                  <a:lnTo>
                    <a:pt x="872" y="90"/>
                  </a:lnTo>
                  <a:lnTo>
                    <a:pt x="874" y="90"/>
                  </a:lnTo>
                  <a:lnTo>
                    <a:pt x="874" y="92"/>
                  </a:lnTo>
                  <a:lnTo>
                    <a:pt x="875" y="92"/>
                  </a:lnTo>
                  <a:lnTo>
                    <a:pt x="875" y="93"/>
                  </a:lnTo>
                  <a:lnTo>
                    <a:pt x="875" y="94"/>
                  </a:lnTo>
                  <a:lnTo>
                    <a:pt x="874" y="94"/>
                  </a:lnTo>
                  <a:lnTo>
                    <a:pt x="875" y="96"/>
                  </a:lnTo>
                  <a:lnTo>
                    <a:pt x="875" y="97"/>
                  </a:lnTo>
                  <a:lnTo>
                    <a:pt x="874" y="98"/>
                  </a:lnTo>
                  <a:lnTo>
                    <a:pt x="874" y="99"/>
                  </a:lnTo>
                  <a:lnTo>
                    <a:pt x="874" y="101"/>
                  </a:lnTo>
                  <a:lnTo>
                    <a:pt x="872" y="101"/>
                  </a:lnTo>
                  <a:lnTo>
                    <a:pt x="874" y="101"/>
                  </a:lnTo>
                  <a:lnTo>
                    <a:pt x="872" y="102"/>
                  </a:lnTo>
                  <a:lnTo>
                    <a:pt x="872" y="103"/>
                  </a:lnTo>
                  <a:lnTo>
                    <a:pt x="872" y="105"/>
                  </a:lnTo>
                  <a:lnTo>
                    <a:pt x="872" y="106"/>
                  </a:lnTo>
                  <a:lnTo>
                    <a:pt x="872" y="107"/>
                  </a:lnTo>
                  <a:lnTo>
                    <a:pt x="872" y="106"/>
                  </a:lnTo>
                  <a:lnTo>
                    <a:pt x="871" y="106"/>
                  </a:lnTo>
                  <a:lnTo>
                    <a:pt x="870" y="106"/>
                  </a:lnTo>
                  <a:lnTo>
                    <a:pt x="870" y="107"/>
                  </a:lnTo>
                  <a:lnTo>
                    <a:pt x="870" y="109"/>
                  </a:lnTo>
                  <a:lnTo>
                    <a:pt x="868" y="109"/>
                  </a:lnTo>
                  <a:lnTo>
                    <a:pt x="867" y="109"/>
                  </a:lnTo>
                  <a:lnTo>
                    <a:pt x="866" y="109"/>
                  </a:lnTo>
                  <a:lnTo>
                    <a:pt x="864" y="109"/>
                  </a:lnTo>
                  <a:lnTo>
                    <a:pt x="864" y="110"/>
                  </a:lnTo>
                  <a:lnTo>
                    <a:pt x="863" y="111"/>
                  </a:lnTo>
                  <a:lnTo>
                    <a:pt x="862" y="111"/>
                  </a:lnTo>
                  <a:lnTo>
                    <a:pt x="861" y="113"/>
                  </a:lnTo>
                  <a:lnTo>
                    <a:pt x="861" y="114"/>
                  </a:lnTo>
                  <a:lnTo>
                    <a:pt x="862" y="114"/>
                  </a:lnTo>
                  <a:lnTo>
                    <a:pt x="861" y="114"/>
                  </a:lnTo>
                  <a:lnTo>
                    <a:pt x="861" y="115"/>
                  </a:lnTo>
                  <a:lnTo>
                    <a:pt x="861" y="117"/>
                  </a:lnTo>
                  <a:lnTo>
                    <a:pt x="861" y="118"/>
                  </a:lnTo>
                  <a:lnTo>
                    <a:pt x="859" y="117"/>
                  </a:lnTo>
                  <a:lnTo>
                    <a:pt x="858" y="117"/>
                  </a:lnTo>
                  <a:lnTo>
                    <a:pt x="857" y="117"/>
                  </a:lnTo>
                  <a:lnTo>
                    <a:pt x="855" y="117"/>
                  </a:lnTo>
                  <a:lnTo>
                    <a:pt x="854" y="117"/>
                  </a:lnTo>
                  <a:lnTo>
                    <a:pt x="853" y="117"/>
                  </a:lnTo>
                  <a:lnTo>
                    <a:pt x="853" y="115"/>
                  </a:lnTo>
                  <a:lnTo>
                    <a:pt x="853" y="117"/>
                  </a:lnTo>
                  <a:lnTo>
                    <a:pt x="851" y="118"/>
                  </a:lnTo>
                  <a:lnTo>
                    <a:pt x="851" y="119"/>
                  </a:lnTo>
                  <a:lnTo>
                    <a:pt x="851" y="120"/>
                  </a:lnTo>
                  <a:lnTo>
                    <a:pt x="850" y="120"/>
                  </a:lnTo>
                  <a:lnTo>
                    <a:pt x="850" y="122"/>
                  </a:lnTo>
                  <a:lnTo>
                    <a:pt x="850" y="123"/>
                  </a:lnTo>
                  <a:lnTo>
                    <a:pt x="849" y="123"/>
                  </a:lnTo>
                  <a:lnTo>
                    <a:pt x="849" y="124"/>
                  </a:lnTo>
                  <a:lnTo>
                    <a:pt x="849" y="126"/>
                  </a:lnTo>
                  <a:lnTo>
                    <a:pt x="847" y="126"/>
                  </a:lnTo>
                  <a:lnTo>
                    <a:pt x="847" y="127"/>
                  </a:lnTo>
                  <a:lnTo>
                    <a:pt x="847" y="128"/>
                  </a:lnTo>
                  <a:lnTo>
                    <a:pt x="849" y="128"/>
                  </a:lnTo>
                  <a:lnTo>
                    <a:pt x="850" y="130"/>
                  </a:lnTo>
                  <a:lnTo>
                    <a:pt x="851" y="130"/>
                  </a:lnTo>
                  <a:lnTo>
                    <a:pt x="851" y="131"/>
                  </a:lnTo>
                  <a:lnTo>
                    <a:pt x="853" y="131"/>
                  </a:lnTo>
                  <a:lnTo>
                    <a:pt x="853" y="132"/>
                  </a:lnTo>
                  <a:lnTo>
                    <a:pt x="853" y="134"/>
                  </a:lnTo>
                  <a:lnTo>
                    <a:pt x="851" y="135"/>
                  </a:lnTo>
                  <a:lnTo>
                    <a:pt x="851" y="136"/>
                  </a:lnTo>
                  <a:lnTo>
                    <a:pt x="851" y="137"/>
                  </a:lnTo>
                  <a:lnTo>
                    <a:pt x="851" y="139"/>
                  </a:lnTo>
                  <a:lnTo>
                    <a:pt x="851" y="140"/>
                  </a:lnTo>
                  <a:lnTo>
                    <a:pt x="850" y="140"/>
                  </a:lnTo>
                  <a:lnTo>
                    <a:pt x="850" y="141"/>
                  </a:lnTo>
                  <a:lnTo>
                    <a:pt x="850" y="143"/>
                  </a:lnTo>
                  <a:lnTo>
                    <a:pt x="850" y="144"/>
                  </a:lnTo>
                  <a:lnTo>
                    <a:pt x="849" y="144"/>
                  </a:lnTo>
                  <a:lnTo>
                    <a:pt x="849" y="145"/>
                  </a:lnTo>
                  <a:lnTo>
                    <a:pt x="847" y="147"/>
                  </a:lnTo>
                  <a:lnTo>
                    <a:pt x="846" y="147"/>
                  </a:lnTo>
                  <a:lnTo>
                    <a:pt x="845" y="147"/>
                  </a:lnTo>
                  <a:lnTo>
                    <a:pt x="842" y="148"/>
                  </a:lnTo>
                  <a:lnTo>
                    <a:pt x="841" y="147"/>
                  </a:lnTo>
                  <a:lnTo>
                    <a:pt x="841" y="148"/>
                  </a:lnTo>
                  <a:lnTo>
                    <a:pt x="840" y="148"/>
                  </a:lnTo>
                  <a:lnTo>
                    <a:pt x="838" y="148"/>
                  </a:lnTo>
                  <a:lnTo>
                    <a:pt x="837" y="148"/>
                  </a:lnTo>
                  <a:lnTo>
                    <a:pt x="836" y="148"/>
                  </a:lnTo>
                  <a:lnTo>
                    <a:pt x="834" y="148"/>
                  </a:lnTo>
                  <a:lnTo>
                    <a:pt x="834" y="149"/>
                  </a:lnTo>
                  <a:lnTo>
                    <a:pt x="833" y="149"/>
                  </a:lnTo>
                  <a:lnTo>
                    <a:pt x="833" y="151"/>
                  </a:lnTo>
                  <a:lnTo>
                    <a:pt x="832" y="151"/>
                  </a:lnTo>
                  <a:lnTo>
                    <a:pt x="832" y="152"/>
                  </a:lnTo>
                  <a:lnTo>
                    <a:pt x="832" y="153"/>
                  </a:lnTo>
                  <a:lnTo>
                    <a:pt x="830" y="154"/>
                  </a:lnTo>
                  <a:lnTo>
                    <a:pt x="830" y="156"/>
                  </a:lnTo>
                  <a:lnTo>
                    <a:pt x="830" y="157"/>
                  </a:lnTo>
                  <a:lnTo>
                    <a:pt x="832" y="158"/>
                  </a:lnTo>
                  <a:lnTo>
                    <a:pt x="832" y="160"/>
                  </a:lnTo>
                  <a:lnTo>
                    <a:pt x="830" y="161"/>
                  </a:lnTo>
                  <a:lnTo>
                    <a:pt x="830" y="164"/>
                  </a:lnTo>
                  <a:lnTo>
                    <a:pt x="829" y="164"/>
                  </a:lnTo>
                  <a:lnTo>
                    <a:pt x="829" y="165"/>
                  </a:lnTo>
                  <a:lnTo>
                    <a:pt x="828" y="166"/>
                  </a:lnTo>
                  <a:lnTo>
                    <a:pt x="826" y="166"/>
                  </a:lnTo>
                  <a:lnTo>
                    <a:pt x="825" y="166"/>
                  </a:lnTo>
                  <a:lnTo>
                    <a:pt x="823" y="166"/>
                  </a:lnTo>
                  <a:lnTo>
                    <a:pt x="821" y="165"/>
                  </a:lnTo>
                  <a:lnTo>
                    <a:pt x="819" y="165"/>
                  </a:lnTo>
                  <a:lnTo>
                    <a:pt x="817" y="165"/>
                  </a:lnTo>
                  <a:lnTo>
                    <a:pt x="816" y="166"/>
                  </a:lnTo>
                  <a:lnTo>
                    <a:pt x="815" y="166"/>
                  </a:lnTo>
                  <a:lnTo>
                    <a:pt x="813" y="168"/>
                  </a:lnTo>
                  <a:lnTo>
                    <a:pt x="813" y="169"/>
                  </a:lnTo>
                  <a:lnTo>
                    <a:pt x="813" y="170"/>
                  </a:lnTo>
                  <a:lnTo>
                    <a:pt x="812" y="171"/>
                  </a:lnTo>
                  <a:lnTo>
                    <a:pt x="812" y="173"/>
                  </a:lnTo>
                  <a:lnTo>
                    <a:pt x="811" y="174"/>
                  </a:lnTo>
                  <a:lnTo>
                    <a:pt x="812" y="175"/>
                  </a:lnTo>
                  <a:lnTo>
                    <a:pt x="811" y="178"/>
                  </a:lnTo>
                  <a:lnTo>
                    <a:pt x="811" y="179"/>
                  </a:lnTo>
                  <a:lnTo>
                    <a:pt x="809" y="179"/>
                  </a:lnTo>
                  <a:lnTo>
                    <a:pt x="808" y="182"/>
                  </a:lnTo>
                  <a:lnTo>
                    <a:pt x="808" y="183"/>
                  </a:lnTo>
                  <a:lnTo>
                    <a:pt x="809" y="185"/>
                  </a:lnTo>
                  <a:lnTo>
                    <a:pt x="809" y="186"/>
                  </a:lnTo>
                  <a:lnTo>
                    <a:pt x="808" y="187"/>
                  </a:lnTo>
                  <a:lnTo>
                    <a:pt x="808" y="190"/>
                  </a:lnTo>
                  <a:lnTo>
                    <a:pt x="808" y="191"/>
                  </a:lnTo>
                  <a:lnTo>
                    <a:pt x="808" y="194"/>
                  </a:lnTo>
                  <a:lnTo>
                    <a:pt x="808" y="195"/>
                  </a:lnTo>
                  <a:lnTo>
                    <a:pt x="808" y="198"/>
                  </a:lnTo>
                  <a:lnTo>
                    <a:pt x="807" y="200"/>
                  </a:lnTo>
                  <a:lnTo>
                    <a:pt x="807" y="202"/>
                  </a:lnTo>
                  <a:lnTo>
                    <a:pt x="806" y="204"/>
                  </a:lnTo>
                  <a:lnTo>
                    <a:pt x="806" y="206"/>
                  </a:lnTo>
                  <a:lnTo>
                    <a:pt x="806" y="207"/>
                  </a:lnTo>
                  <a:lnTo>
                    <a:pt x="806" y="208"/>
                  </a:lnTo>
                  <a:lnTo>
                    <a:pt x="806" y="209"/>
                  </a:lnTo>
                  <a:lnTo>
                    <a:pt x="806" y="211"/>
                  </a:lnTo>
                  <a:lnTo>
                    <a:pt x="806" y="215"/>
                  </a:lnTo>
                  <a:lnTo>
                    <a:pt x="806" y="216"/>
                  </a:lnTo>
                  <a:lnTo>
                    <a:pt x="807" y="217"/>
                  </a:lnTo>
                  <a:lnTo>
                    <a:pt x="807" y="219"/>
                  </a:lnTo>
                  <a:lnTo>
                    <a:pt x="807" y="221"/>
                  </a:lnTo>
                  <a:lnTo>
                    <a:pt x="807" y="223"/>
                  </a:lnTo>
                  <a:lnTo>
                    <a:pt x="808" y="224"/>
                  </a:lnTo>
                  <a:lnTo>
                    <a:pt x="808" y="225"/>
                  </a:lnTo>
                  <a:lnTo>
                    <a:pt x="808" y="228"/>
                  </a:lnTo>
                  <a:lnTo>
                    <a:pt x="808" y="229"/>
                  </a:lnTo>
                  <a:lnTo>
                    <a:pt x="808" y="232"/>
                  </a:lnTo>
                  <a:lnTo>
                    <a:pt x="808" y="234"/>
                  </a:lnTo>
                  <a:lnTo>
                    <a:pt x="808" y="238"/>
                  </a:lnTo>
                  <a:lnTo>
                    <a:pt x="809" y="240"/>
                  </a:lnTo>
                  <a:lnTo>
                    <a:pt x="809" y="242"/>
                  </a:lnTo>
                  <a:lnTo>
                    <a:pt x="809" y="243"/>
                  </a:lnTo>
                  <a:lnTo>
                    <a:pt x="809" y="245"/>
                  </a:lnTo>
                  <a:lnTo>
                    <a:pt x="809" y="246"/>
                  </a:lnTo>
                  <a:lnTo>
                    <a:pt x="809" y="247"/>
                  </a:lnTo>
                  <a:lnTo>
                    <a:pt x="809" y="250"/>
                  </a:lnTo>
                  <a:lnTo>
                    <a:pt x="808" y="251"/>
                  </a:lnTo>
                  <a:lnTo>
                    <a:pt x="808" y="253"/>
                  </a:lnTo>
                  <a:lnTo>
                    <a:pt x="809" y="254"/>
                  </a:lnTo>
                  <a:lnTo>
                    <a:pt x="811" y="255"/>
                  </a:lnTo>
                  <a:lnTo>
                    <a:pt x="813" y="257"/>
                  </a:lnTo>
                  <a:lnTo>
                    <a:pt x="815" y="258"/>
                  </a:lnTo>
                  <a:lnTo>
                    <a:pt x="815" y="259"/>
                  </a:lnTo>
                  <a:lnTo>
                    <a:pt x="815" y="261"/>
                  </a:lnTo>
                  <a:lnTo>
                    <a:pt x="816" y="261"/>
                  </a:lnTo>
                  <a:lnTo>
                    <a:pt x="819" y="261"/>
                  </a:lnTo>
                  <a:lnTo>
                    <a:pt x="820" y="261"/>
                  </a:lnTo>
                  <a:lnTo>
                    <a:pt x="823" y="261"/>
                  </a:lnTo>
                  <a:lnTo>
                    <a:pt x="824" y="261"/>
                  </a:lnTo>
                  <a:lnTo>
                    <a:pt x="826" y="261"/>
                  </a:lnTo>
                  <a:lnTo>
                    <a:pt x="832" y="261"/>
                  </a:lnTo>
                  <a:lnTo>
                    <a:pt x="833" y="262"/>
                  </a:lnTo>
                  <a:lnTo>
                    <a:pt x="837" y="266"/>
                  </a:lnTo>
                  <a:lnTo>
                    <a:pt x="838" y="267"/>
                  </a:lnTo>
                  <a:lnTo>
                    <a:pt x="838" y="268"/>
                  </a:lnTo>
                  <a:lnTo>
                    <a:pt x="837" y="270"/>
                  </a:lnTo>
                  <a:lnTo>
                    <a:pt x="837" y="272"/>
                  </a:lnTo>
                  <a:lnTo>
                    <a:pt x="836" y="274"/>
                  </a:lnTo>
                  <a:lnTo>
                    <a:pt x="837" y="275"/>
                  </a:lnTo>
                  <a:lnTo>
                    <a:pt x="837" y="276"/>
                  </a:lnTo>
                  <a:lnTo>
                    <a:pt x="840" y="276"/>
                  </a:lnTo>
                  <a:lnTo>
                    <a:pt x="841" y="278"/>
                  </a:lnTo>
                  <a:lnTo>
                    <a:pt x="844" y="276"/>
                  </a:lnTo>
                  <a:lnTo>
                    <a:pt x="846" y="279"/>
                  </a:lnTo>
                  <a:lnTo>
                    <a:pt x="847" y="280"/>
                  </a:lnTo>
                  <a:lnTo>
                    <a:pt x="849" y="281"/>
                  </a:lnTo>
                  <a:lnTo>
                    <a:pt x="850" y="281"/>
                  </a:lnTo>
                  <a:lnTo>
                    <a:pt x="853" y="283"/>
                  </a:lnTo>
                  <a:lnTo>
                    <a:pt x="854" y="283"/>
                  </a:lnTo>
                  <a:lnTo>
                    <a:pt x="855" y="284"/>
                  </a:lnTo>
                  <a:lnTo>
                    <a:pt x="855" y="285"/>
                  </a:lnTo>
                  <a:lnTo>
                    <a:pt x="854" y="288"/>
                  </a:lnTo>
                  <a:lnTo>
                    <a:pt x="855" y="289"/>
                  </a:lnTo>
                  <a:lnTo>
                    <a:pt x="857" y="291"/>
                  </a:lnTo>
                  <a:lnTo>
                    <a:pt x="858" y="291"/>
                  </a:lnTo>
                  <a:lnTo>
                    <a:pt x="859" y="291"/>
                  </a:lnTo>
                  <a:lnTo>
                    <a:pt x="861" y="291"/>
                  </a:lnTo>
                  <a:lnTo>
                    <a:pt x="862" y="291"/>
                  </a:lnTo>
                  <a:lnTo>
                    <a:pt x="864" y="291"/>
                  </a:lnTo>
                  <a:lnTo>
                    <a:pt x="867" y="291"/>
                  </a:lnTo>
                  <a:lnTo>
                    <a:pt x="868" y="291"/>
                  </a:lnTo>
                  <a:lnTo>
                    <a:pt x="870" y="292"/>
                  </a:lnTo>
                  <a:lnTo>
                    <a:pt x="871" y="292"/>
                  </a:lnTo>
                  <a:lnTo>
                    <a:pt x="872" y="292"/>
                  </a:lnTo>
                  <a:lnTo>
                    <a:pt x="874" y="293"/>
                  </a:lnTo>
                  <a:lnTo>
                    <a:pt x="874" y="297"/>
                  </a:lnTo>
                  <a:lnTo>
                    <a:pt x="875" y="298"/>
                  </a:lnTo>
                  <a:lnTo>
                    <a:pt x="876" y="300"/>
                  </a:lnTo>
                  <a:lnTo>
                    <a:pt x="876" y="301"/>
                  </a:lnTo>
                  <a:lnTo>
                    <a:pt x="875" y="301"/>
                  </a:lnTo>
                  <a:lnTo>
                    <a:pt x="874" y="302"/>
                  </a:lnTo>
                  <a:lnTo>
                    <a:pt x="872" y="302"/>
                  </a:lnTo>
                  <a:lnTo>
                    <a:pt x="871" y="304"/>
                  </a:lnTo>
                  <a:lnTo>
                    <a:pt x="871" y="306"/>
                  </a:lnTo>
                  <a:lnTo>
                    <a:pt x="870" y="306"/>
                  </a:lnTo>
                  <a:lnTo>
                    <a:pt x="870" y="308"/>
                  </a:lnTo>
                  <a:lnTo>
                    <a:pt x="870" y="309"/>
                  </a:lnTo>
                  <a:lnTo>
                    <a:pt x="870" y="310"/>
                  </a:lnTo>
                  <a:lnTo>
                    <a:pt x="871" y="312"/>
                  </a:lnTo>
                  <a:lnTo>
                    <a:pt x="872" y="313"/>
                  </a:lnTo>
                  <a:lnTo>
                    <a:pt x="871" y="314"/>
                  </a:lnTo>
                  <a:lnTo>
                    <a:pt x="870" y="315"/>
                  </a:lnTo>
                  <a:lnTo>
                    <a:pt x="870" y="317"/>
                  </a:lnTo>
                  <a:lnTo>
                    <a:pt x="868" y="318"/>
                  </a:lnTo>
                  <a:lnTo>
                    <a:pt x="867" y="319"/>
                  </a:lnTo>
                  <a:lnTo>
                    <a:pt x="867" y="321"/>
                  </a:lnTo>
                  <a:lnTo>
                    <a:pt x="868" y="321"/>
                  </a:lnTo>
                  <a:lnTo>
                    <a:pt x="870" y="322"/>
                  </a:lnTo>
                  <a:lnTo>
                    <a:pt x="871" y="323"/>
                  </a:lnTo>
                  <a:lnTo>
                    <a:pt x="871" y="325"/>
                  </a:lnTo>
                  <a:lnTo>
                    <a:pt x="872" y="325"/>
                  </a:lnTo>
                  <a:lnTo>
                    <a:pt x="874" y="326"/>
                  </a:lnTo>
                  <a:lnTo>
                    <a:pt x="875" y="325"/>
                  </a:lnTo>
                  <a:lnTo>
                    <a:pt x="876" y="325"/>
                  </a:lnTo>
                  <a:lnTo>
                    <a:pt x="878" y="325"/>
                  </a:lnTo>
                  <a:lnTo>
                    <a:pt x="879" y="326"/>
                  </a:lnTo>
                  <a:lnTo>
                    <a:pt x="879" y="329"/>
                  </a:lnTo>
                  <a:lnTo>
                    <a:pt x="879" y="330"/>
                  </a:lnTo>
                  <a:lnTo>
                    <a:pt x="879" y="331"/>
                  </a:lnTo>
                  <a:lnTo>
                    <a:pt x="880" y="331"/>
                  </a:lnTo>
                  <a:lnTo>
                    <a:pt x="881" y="331"/>
                  </a:lnTo>
                  <a:lnTo>
                    <a:pt x="883" y="331"/>
                  </a:lnTo>
                  <a:lnTo>
                    <a:pt x="884" y="331"/>
                  </a:lnTo>
                  <a:lnTo>
                    <a:pt x="885" y="331"/>
                  </a:lnTo>
                  <a:lnTo>
                    <a:pt x="887" y="333"/>
                  </a:lnTo>
                  <a:lnTo>
                    <a:pt x="887" y="335"/>
                  </a:lnTo>
                  <a:lnTo>
                    <a:pt x="887" y="336"/>
                  </a:lnTo>
                  <a:lnTo>
                    <a:pt x="884" y="336"/>
                  </a:lnTo>
                  <a:lnTo>
                    <a:pt x="883" y="336"/>
                  </a:lnTo>
                  <a:lnTo>
                    <a:pt x="883" y="338"/>
                  </a:lnTo>
                  <a:lnTo>
                    <a:pt x="881" y="339"/>
                  </a:lnTo>
                  <a:lnTo>
                    <a:pt x="880" y="339"/>
                  </a:lnTo>
                  <a:lnTo>
                    <a:pt x="878" y="340"/>
                  </a:lnTo>
                  <a:lnTo>
                    <a:pt x="876" y="342"/>
                  </a:lnTo>
                  <a:lnTo>
                    <a:pt x="875" y="343"/>
                  </a:lnTo>
                  <a:lnTo>
                    <a:pt x="872" y="344"/>
                  </a:lnTo>
                  <a:lnTo>
                    <a:pt x="871" y="346"/>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Freeform 22">
              <a:extLst>
                <a:ext uri="{FF2B5EF4-FFF2-40B4-BE49-F238E27FC236}">
                  <a16:creationId xmlns:a16="http://schemas.microsoft.com/office/drawing/2014/main" id="{D1C69F0D-6B91-41D7-A99E-18C4888EC433}"/>
                </a:ext>
              </a:extLst>
            </p:cNvPr>
            <p:cNvSpPr>
              <a:spLocks/>
            </p:cNvSpPr>
            <p:nvPr/>
          </p:nvSpPr>
          <p:spPr bwMode="auto">
            <a:xfrm>
              <a:off x="1849" y="545"/>
              <a:ext cx="1968" cy="1610"/>
            </a:xfrm>
            <a:custGeom>
              <a:avLst/>
              <a:gdLst>
                <a:gd name="T0" fmla="*/ 1859 w 1968"/>
                <a:gd name="T1" fmla="*/ 1170 h 1610"/>
                <a:gd name="T2" fmla="*/ 1809 w 1968"/>
                <a:gd name="T3" fmla="*/ 1176 h 1610"/>
                <a:gd name="T4" fmla="*/ 1748 w 1968"/>
                <a:gd name="T5" fmla="*/ 1161 h 1610"/>
                <a:gd name="T6" fmla="*/ 1725 w 1968"/>
                <a:gd name="T7" fmla="*/ 1208 h 1610"/>
                <a:gd name="T8" fmla="*/ 1706 w 1968"/>
                <a:gd name="T9" fmla="*/ 1255 h 1610"/>
                <a:gd name="T10" fmla="*/ 1753 w 1968"/>
                <a:gd name="T11" fmla="*/ 1366 h 1610"/>
                <a:gd name="T12" fmla="*/ 1655 w 1968"/>
                <a:gd name="T13" fmla="*/ 1449 h 1610"/>
                <a:gd name="T14" fmla="*/ 1576 w 1968"/>
                <a:gd name="T15" fmla="*/ 1407 h 1610"/>
                <a:gd name="T16" fmla="*/ 1528 w 1968"/>
                <a:gd name="T17" fmla="*/ 1468 h 1610"/>
                <a:gd name="T18" fmla="*/ 1435 w 1968"/>
                <a:gd name="T19" fmla="*/ 1489 h 1610"/>
                <a:gd name="T20" fmla="*/ 1267 w 1968"/>
                <a:gd name="T21" fmla="*/ 1475 h 1610"/>
                <a:gd name="T22" fmla="*/ 1182 w 1968"/>
                <a:gd name="T23" fmla="*/ 1413 h 1610"/>
                <a:gd name="T24" fmla="*/ 1106 w 1968"/>
                <a:gd name="T25" fmla="*/ 1455 h 1610"/>
                <a:gd name="T26" fmla="*/ 1023 w 1968"/>
                <a:gd name="T27" fmla="*/ 1589 h 1610"/>
                <a:gd name="T28" fmla="*/ 954 w 1968"/>
                <a:gd name="T29" fmla="*/ 1593 h 1610"/>
                <a:gd name="T30" fmla="*/ 887 w 1968"/>
                <a:gd name="T31" fmla="*/ 1433 h 1610"/>
                <a:gd name="T32" fmla="*/ 895 w 1968"/>
                <a:gd name="T33" fmla="*/ 1347 h 1610"/>
                <a:gd name="T34" fmla="*/ 953 w 1968"/>
                <a:gd name="T35" fmla="*/ 1301 h 1610"/>
                <a:gd name="T36" fmla="*/ 962 w 1968"/>
                <a:gd name="T37" fmla="*/ 1226 h 1610"/>
                <a:gd name="T38" fmla="*/ 915 w 1968"/>
                <a:gd name="T39" fmla="*/ 1206 h 1610"/>
                <a:gd name="T40" fmla="*/ 823 w 1968"/>
                <a:gd name="T41" fmla="*/ 1150 h 1610"/>
                <a:gd name="T42" fmla="*/ 747 w 1968"/>
                <a:gd name="T43" fmla="*/ 1196 h 1610"/>
                <a:gd name="T44" fmla="*/ 617 w 1968"/>
                <a:gd name="T45" fmla="*/ 1234 h 1610"/>
                <a:gd name="T46" fmla="*/ 519 w 1968"/>
                <a:gd name="T47" fmla="*/ 1336 h 1610"/>
                <a:gd name="T48" fmla="*/ 556 w 1968"/>
                <a:gd name="T49" fmla="*/ 1458 h 1610"/>
                <a:gd name="T50" fmla="*/ 426 w 1968"/>
                <a:gd name="T51" fmla="*/ 1517 h 1610"/>
                <a:gd name="T52" fmla="*/ 330 w 1968"/>
                <a:gd name="T53" fmla="*/ 1449 h 1610"/>
                <a:gd name="T54" fmla="*/ 254 w 1968"/>
                <a:gd name="T55" fmla="*/ 1333 h 1610"/>
                <a:gd name="T56" fmla="*/ 194 w 1968"/>
                <a:gd name="T57" fmla="*/ 1221 h 1610"/>
                <a:gd name="T58" fmla="*/ 105 w 1968"/>
                <a:gd name="T59" fmla="*/ 1106 h 1610"/>
                <a:gd name="T60" fmla="*/ 8 w 1968"/>
                <a:gd name="T61" fmla="*/ 941 h 1610"/>
                <a:gd name="T62" fmla="*/ 58 w 1968"/>
                <a:gd name="T63" fmla="*/ 776 h 1610"/>
                <a:gd name="T64" fmla="*/ 41 w 1968"/>
                <a:gd name="T65" fmla="*/ 638 h 1610"/>
                <a:gd name="T66" fmla="*/ 147 w 1968"/>
                <a:gd name="T67" fmla="*/ 608 h 1610"/>
                <a:gd name="T68" fmla="*/ 229 w 1968"/>
                <a:gd name="T69" fmla="*/ 578 h 1610"/>
                <a:gd name="T70" fmla="*/ 351 w 1968"/>
                <a:gd name="T71" fmla="*/ 577 h 1610"/>
                <a:gd name="T72" fmla="*/ 465 w 1968"/>
                <a:gd name="T73" fmla="*/ 531 h 1610"/>
                <a:gd name="T74" fmla="*/ 637 w 1968"/>
                <a:gd name="T75" fmla="*/ 493 h 1610"/>
                <a:gd name="T76" fmla="*/ 634 w 1968"/>
                <a:gd name="T77" fmla="*/ 413 h 1610"/>
                <a:gd name="T78" fmla="*/ 680 w 1968"/>
                <a:gd name="T79" fmla="*/ 381 h 1610"/>
                <a:gd name="T80" fmla="*/ 663 w 1968"/>
                <a:gd name="T81" fmla="*/ 327 h 1610"/>
                <a:gd name="T82" fmla="*/ 692 w 1968"/>
                <a:gd name="T83" fmla="*/ 244 h 1610"/>
                <a:gd name="T84" fmla="*/ 799 w 1968"/>
                <a:gd name="T85" fmla="*/ 148 h 1610"/>
                <a:gd name="T86" fmla="*/ 825 w 1968"/>
                <a:gd name="T87" fmla="*/ 193 h 1610"/>
                <a:gd name="T88" fmla="*/ 894 w 1968"/>
                <a:gd name="T89" fmla="*/ 252 h 1610"/>
                <a:gd name="T90" fmla="*/ 913 w 1968"/>
                <a:gd name="T91" fmla="*/ 195 h 1610"/>
                <a:gd name="T92" fmla="*/ 1018 w 1968"/>
                <a:gd name="T93" fmla="*/ 127 h 1610"/>
                <a:gd name="T94" fmla="*/ 1098 w 1968"/>
                <a:gd name="T95" fmla="*/ 127 h 1610"/>
                <a:gd name="T96" fmla="*/ 1156 w 1968"/>
                <a:gd name="T97" fmla="*/ 66 h 1610"/>
                <a:gd name="T98" fmla="*/ 1187 w 1968"/>
                <a:gd name="T99" fmla="*/ 123 h 1610"/>
                <a:gd name="T100" fmla="*/ 1253 w 1968"/>
                <a:gd name="T101" fmla="*/ 102 h 1610"/>
                <a:gd name="T102" fmla="*/ 1340 w 1968"/>
                <a:gd name="T103" fmla="*/ 79 h 1610"/>
                <a:gd name="T104" fmla="*/ 1423 w 1968"/>
                <a:gd name="T105" fmla="*/ 55 h 1610"/>
                <a:gd name="T106" fmla="*/ 1518 w 1968"/>
                <a:gd name="T107" fmla="*/ 31 h 1610"/>
                <a:gd name="T108" fmla="*/ 1598 w 1968"/>
                <a:gd name="T109" fmla="*/ 45 h 1610"/>
                <a:gd name="T110" fmla="*/ 1754 w 1968"/>
                <a:gd name="T111" fmla="*/ 182 h 1610"/>
                <a:gd name="T112" fmla="*/ 1864 w 1968"/>
                <a:gd name="T113" fmla="*/ 255 h 1610"/>
                <a:gd name="T114" fmla="*/ 1850 w 1968"/>
                <a:gd name="T115" fmla="*/ 434 h 1610"/>
                <a:gd name="T116" fmla="*/ 1833 w 1968"/>
                <a:gd name="T117" fmla="*/ 631 h 1610"/>
                <a:gd name="T118" fmla="*/ 1816 w 1968"/>
                <a:gd name="T119" fmla="*/ 676 h 1610"/>
                <a:gd name="T120" fmla="*/ 1800 w 1968"/>
                <a:gd name="T121" fmla="*/ 765 h 1610"/>
                <a:gd name="T122" fmla="*/ 1968 w 1968"/>
                <a:gd name="T123" fmla="*/ 777 h 1610"/>
                <a:gd name="T124" fmla="*/ 1913 w 1968"/>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8" h="1610">
                  <a:moveTo>
                    <a:pt x="1913" y="1013"/>
                  </a:moveTo>
                  <a:lnTo>
                    <a:pt x="1917" y="1018"/>
                  </a:lnTo>
                  <a:lnTo>
                    <a:pt x="1923" y="1028"/>
                  </a:lnTo>
                  <a:lnTo>
                    <a:pt x="1930" y="1039"/>
                  </a:lnTo>
                  <a:lnTo>
                    <a:pt x="1936" y="1048"/>
                  </a:lnTo>
                  <a:lnTo>
                    <a:pt x="1936" y="1049"/>
                  </a:lnTo>
                  <a:lnTo>
                    <a:pt x="1943" y="1060"/>
                  </a:lnTo>
                  <a:lnTo>
                    <a:pt x="1944" y="1061"/>
                  </a:lnTo>
                  <a:lnTo>
                    <a:pt x="1944" y="1065"/>
                  </a:lnTo>
                  <a:lnTo>
                    <a:pt x="1944" y="1069"/>
                  </a:lnTo>
                  <a:lnTo>
                    <a:pt x="1944" y="1072"/>
                  </a:lnTo>
                  <a:lnTo>
                    <a:pt x="1947" y="1074"/>
                  </a:lnTo>
                  <a:lnTo>
                    <a:pt x="1948" y="1077"/>
                  </a:lnTo>
                  <a:lnTo>
                    <a:pt x="1948" y="1081"/>
                  </a:lnTo>
                  <a:lnTo>
                    <a:pt x="1947" y="1083"/>
                  </a:lnTo>
                  <a:lnTo>
                    <a:pt x="1947" y="1087"/>
                  </a:lnTo>
                  <a:lnTo>
                    <a:pt x="1945" y="1090"/>
                  </a:lnTo>
                  <a:lnTo>
                    <a:pt x="1944" y="1093"/>
                  </a:lnTo>
                  <a:lnTo>
                    <a:pt x="1944" y="1097"/>
                  </a:lnTo>
                  <a:lnTo>
                    <a:pt x="1944" y="1100"/>
                  </a:lnTo>
                  <a:lnTo>
                    <a:pt x="1943" y="1104"/>
                  </a:lnTo>
                  <a:lnTo>
                    <a:pt x="1943" y="1106"/>
                  </a:lnTo>
                  <a:lnTo>
                    <a:pt x="1939" y="1108"/>
                  </a:lnTo>
                  <a:lnTo>
                    <a:pt x="1936" y="1108"/>
                  </a:lnTo>
                  <a:lnTo>
                    <a:pt x="1935" y="1108"/>
                  </a:lnTo>
                  <a:lnTo>
                    <a:pt x="1932" y="1110"/>
                  </a:lnTo>
                  <a:lnTo>
                    <a:pt x="1931" y="1114"/>
                  </a:lnTo>
                  <a:lnTo>
                    <a:pt x="1931" y="1116"/>
                  </a:lnTo>
                  <a:lnTo>
                    <a:pt x="1931" y="1120"/>
                  </a:lnTo>
                  <a:lnTo>
                    <a:pt x="1932" y="1128"/>
                  </a:lnTo>
                  <a:lnTo>
                    <a:pt x="1932" y="1131"/>
                  </a:lnTo>
                  <a:lnTo>
                    <a:pt x="1931" y="1133"/>
                  </a:lnTo>
                  <a:lnTo>
                    <a:pt x="1928" y="1134"/>
                  </a:lnTo>
                  <a:lnTo>
                    <a:pt x="1926" y="1136"/>
                  </a:lnTo>
                  <a:lnTo>
                    <a:pt x="1922" y="1136"/>
                  </a:lnTo>
                  <a:lnTo>
                    <a:pt x="1918" y="1134"/>
                  </a:lnTo>
                  <a:lnTo>
                    <a:pt x="1915" y="1134"/>
                  </a:lnTo>
                  <a:lnTo>
                    <a:pt x="1913" y="1133"/>
                  </a:lnTo>
                  <a:lnTo>
                    <a:pt x="1909" y="1132"/>
                  </a:lnTo>
                  <a:lnTo>
                    <a:pt x="1906" y="1131"/>
                  </a:lnTo>
                  <a:lnTo>
                    <a:pt x="1902" y="1131"/>
                  </a:lnTo>
                  <a:lnTo>
                    <a:pt x="1900" y="1131"/>
                  </a:lnTo>
                  <a:lnTo>
                    <a:pt x="1898" y="1134"/>
                  </a:lnTo>
                  <a:lnTo>
                    <a:pt x="1900" y="1137"/>
                  </a:lnTo>
                  <a:lnTo>
                    <a:pt x="1901" y="1140"/>
                  </a:lnTo>
                  <a:lnTo>
                    <a:pt x="1902" y="1142"/>
                  </a:lnTo>
                  <a:lnTo>
                    <a:pt x="1901" y="1146"/>
                  </a:lnTo>
                  <a:lnTo>
                    <a:pt x="1901" y="1149"/>
                  </a:lnTo>
                  <a:lnTo>
                    <a:pt x="1897" y="1150"/>
                  </a:lnTo>
                  <a:lnTo>
                    <a:pt x="1894" y="1150"/>
                  </a:lnTo>
                  <a:lnTo>
                    <a:pt x="1890" y="1150"/>
                  </a:lnTo>
                  <a:lnTo>
                    <a:pt x="1888" y="1149"/>
                  </a:lnTo>
                  <a:lnTo>
                    <a:pt x="1888" y="1145"/>
                  </a:lnTo>
                  <a:lnTo>
                    <a:pt x="1888" y="1141"/>
                  </a:lnTo>
                  <a:lnTo>
                    <a:pt x="1885" y="1138"/>
                  </a:lnTo>
                  <a:lnTo>
                    <a:pt x="1883" y="1137"/>
                  </a:lnTo>
                  <a:lnTo>
                    <a:pt x="1879" y="1137"/>
                  </a:lnTo>
                  <a:lnTo>
                    <a:pt x="1875" y="1137"/>
                  </a:lnTo>
                  <a:lnTo>
                    <a:pt x="1871" y="1138"/>
                  </a:lnTo>
                  <a:lnTo>
                    <a:pt x="1868" y="1140"/>
                  </a:lnTo>
                  <a:lnTo>
                    <a:pt x="1867" y="1142"/>
                  </a:lnTo>
                  <a:lnTo>
                    <a:pt x="1866" y="1146"/>
                  </a:lnTo>
                  <a:lnTo>
                    <a:pt x="1866" y="1150"/>
                  </a:lnTo>
                  <a:lnTo>
                    <a:pt x="1867" y="1154"/>
                  </a:lnTo>
                  <a:lnTo>
                    <a:pt x="1868" y="1157"/>
                  </a:lnTo>
                  <a:lnTo>
                    <a:pt x="1869" y="1159"/>
                  </a:lnTo>
                  <a:lnTo>
                    <a:pt x="1871" y="1162"/>
                  </a:lnTo>
                  <a:lnTo>
                    <a:pt x="1869" y="1163"/>
                  </a:lnTo>
                  <a:lnTo>
                    <a:pt x="1869" y="1166"/>
                  </a:lnTo>
                  <a:lnTo>
                    <a:pt x="1864" y="1170"/>
                  </a:lnTo>
                  <a:lnTo>
                    <a:pt x="1863" y="1170"/>
                  </a:lnTo>
                  <a:lnTo>
                    <a:pt x="1862" y="1170"/>
                  </a:lnTo>
                  <a:lnTo>
                    <a:pt x="1859" y="1170"/>
                  </a:lnTo>
                  <a:lnTo>
                    <a:pt x="1858" y="1170"/>
                  </a:lnTo>
                  <a:lnTo>
                    <a:pt x="1856" y="1170"/>
                  </a:lnTo>
                  <a:lnTo>
                    <a:pt x="1856" y="1169"/>
                  </a:lnTo>
                  <a:lnTo>
                    <a:pt x="1854" y="1169"/>
                  </a:lnTo>
                  <a:lnTo>
                    <a:pt x="1852" y="1167"/>
                  </a:lnTo>
                  <a:lnTo>
                    <a:pt x="1851" y="1167"/>
                  </a:lnTo>
                  <a:lnTo>
                    <a:pt x="1850" y="1167"/>
                  </a:lnTo>
                  <a:lnTo>
                    <a:pt x="1849" y="1166"/>
                  </a:lnTo>
                  <a:lnTo>
                    <a:pt x="1846" y="1167"/>
                  </a:lnTo>
                  <a:lnTo>
                    <a:pt x="1845" y="1169"/>
                  </a:lnTo>
                  <a:lnTo>
                    <a:pt x="1846" y="1170"/>
                  </a:lnTo>
                  <a:lnTo>
                    <a:pt x="1847" y="1170"/>
                  </a:lnTo>
                  <a:lnTo>
                    <a:pt x="1849" y="1171"/>
                  </a:lnTo>
                  <a:lnTo>
                    <a:pt x="1850" y="1172"/>
                  </a:lnTo>
                  <a:lnTo>
                    <a:pt x="1850" y="1174"/>
                  </a:lnTo>
                  <a:lnTo>
                    <a:pt x="1851" y="1175"/>
                  </a:lnTo>
                  <a:lnTo>
                    <a:pt x="1852" y="1176"/>
                  </a:lnTo>
                  <a:lnTo>
                    <a:pt x="1854" y="1176"/>
                  </a:lnTo>
                  <a:lnTo>
                    <a:pt x="1854" y="1178"/>
                  </a:lnTo>
                  <a:lnTo>
                    <a:pt x="1854" y="1179"/>
                  </a:lnTo>
                  <a:lnTo>
                    <a:pt x="1852" y="1180"/>
                  </a:lnTo>
                  <a:lnTo>
                    <a:pt x="1851" y="1180"/>
                  </a:lnTo>
                  <a:lnTo>
                    <a:pt x="1850" y="1180"/>
                  </a:lnTo>
                  <a:lnTo>
                    <a:pt x="1849" y="1180"/>
                  </a:lnTo>
                  <a:lnTo>
                    <a:pt x="1847" y="1180"/>
                  </a:lnTo>
                  <a:lnTo>
                    <a:pt x="1846" y="1180"/>
                  </a:lnTo>
                  <a:lnTo>
                    <a:pt x="1843" y="1180"/>
                  </a:lnTo>
                  <a:lnTo>
                    <a:pt x="1843" y="1179"/>
                  </a:lnTo>
                  <a:lnTo>
                    <a:pt x="1843" y="1178"/>
                  </a:lnTo>
                  <a:lnTo>
                    <a:pt x="1843" y="1176"/>
                  </a:lnTo>
                  <a:lnTo>
                    <a:pt x="1843" y="1175"/>
                  </a:lnTo>
                  <a:lnTo>
                    <a:pt x="1842" y="1174"/>
                  </a:lnTo>
                  <a:lnTo>
                    <a:pt x="1841" y="1174"/>
                  </a:lnTo>
                  <a:lnTo>
                    <a:pt x="1839" y="1174"/>
                  </a:lnTo>
                  <a:lnTo>
                    <a:pt x="1838" y="1174"/>
                  </a:lnTo>
                  <a:lnTo>
                    <a:pt x="1837" y="1174"/>
                  </a:lnTo>
                  <a:lnTo>
                    <a:pt x="1835" y="1174"/>
                  </a:lnTo>
                  <a:lnTo>
                    <a:pt x="1834" y="1174"/>
                  </a:lnTo>
                  <a:lnTo>
                    <a:pt x="1833" y="1175"/>
                  </a:lnTo>
                  <a:lnTo>
                    <a:pt x="1831" y="1175"/>
                  </a:lnTo>
                  <a:lnTo>
                    <a:pt x="1831" y="1174"/>
                  </a:lnTo>
                  <a:lnTo>
                    <a:pt x="1830" y="1172"/>
                  </a:lnTo>
                  <a:lnTo>
                    <a:pt x="1829" y="1171"/>
                  </a:lnTo>
                  <a:lnTo>
                    <a:pt x="1828" y="1171"/>
                  </a:lnTo>
                  <a:lnTo>
                    <a:pt x="1826" y="1171"/>
                  </a:lnTo>
                  <a:lnTo>
                    <a:pt x="1825" y="1171"/>
                  </a:lnTo>
                  <a:lnTo>
                    <a:pt x="1825" y="1172"/>
                  </a:lnTo>
                  <a:lnTo>
                    <a:pt x="1824" y="1174"/>
                  </a:lnTo>
                  <a:lnTo>
                    <a:pt x="1822" y="1174"/>
                  </a:lnTo>
                  <a:lnTo>
                    <a:pt x="1822" y="1175"/>
                  </a:lnTo>
                  <a:lnTo>
                    <a:pt x="1821" y="1175"/>
                  </a:lnTo>
                  <a:lnTo>
                    <a:pt x="1820" y="1176"/>
                  </a:lnTo>
                  <a:lnTo>
                    <a:pt x="1818" y="1176"/>
                  </a:lnTo>
                  <a:lnTo>
                    <a:pt x="1818" y="1175"/>
                  </a:lnTo>
                  <a:lnTo>
                    <a:pt x="1818" y="1174"/>
                  </a:lnTo>
                  <a:lnTo>
                    <a:pt x="1818" y="1172"/>
                  </a:lnTo>
                  <a:lnTo>
                    <a:pt x="1817" y="1171"/>
                  </a:lnTo>
                  <a:lnTo>
                    <a:pt x="1817" y="1170"/>
                  </a:lnTo>
                  <a:lnTo>
                    <a:pt x="1817" y="1169"/>
                  </a:lnTo>
                  <a:lnTo>
                    <a:pt x="1817" y="1167"/>
                  </a:lnTo>
                  <a:lnTo>
                    <a:pt x="1817" y="1166"/>
                  </a:lnTo>
                  <a:lnTo>
                    <a:pt x="1816" y="1166"/>
                  </a:lnTo>
                  <a:lnTo>
                    <a:pt x="1814" y="1167"/>
                  </a:lnTo>
                  <a:lnTo>
                    <a:pt x="1813" y="1169"/>
                  </a:lnTo>
                  <a:lnTo>
                    <a:pt x="1813" y="1170"/>
                  </a:lnTo>
                  <a:lnTo>
                    <a:pt x="1813" y="1171"/>
                  </a:lnTo>
                  <a:lnTo>
                    <a:pt x="1813" y="1172"/>
                  </a:lnTo>
                  <a:lnTo>
                    <a:pt x="1812" y="1172"/>
                  </a:lnTo>
                  <a:lnTo>
                    <a:pt x="1811" y="1171"/>
                  </a:lnTo>
                  <a:lnTo>
                    <a:pt x="1809" y="1172"/>
                  </a:lnTo>
                  <a:lnTo>
                    <a:pt x="1809" y="1174"/>
                  </a:lnTo>
                  <a:lnTo>
                    <a:pt x="1809" y="1175"/>
                  </a:lnTo>
                  <a:lnTo>
                    <a:pt x="1809" y="1176"/>
                  </a:lnTo>
                  <a:lnTo>
                    <a:pt x="1808" y="1176"/>
                  </a:lnTo>
                  <a:lnTo>
                    <a:pt x="1808" y="1178"/>
                  </a:lnTo>
                  <a:lnTo>
                    <a:pt x="1807" y="1178"/>
                  </a:lnTo>
                  <a:lnTo>
                    <a:pt x="1807" y="1176"/>
                  </a:lnTo>
                  <a:lnTo>
                    <a:pt x="1805" y="1176"/>
                  </a:lnTo>
                  <a:lnTo>
                    <a:pt x="1804" y="1175"/>
                  </a:lnTo>
                  <a:lnTo>
                    <a:pt x="1803" y="1175"/>
                  </a:lnTo>
                  <a:lnTo>
                    <a:pt x="1803" y="1174"/>
                  </a:lnTo>
                  <a:lnTo>
                    <a:pt x="1801" y="1174"/>
                  </a:lnTo>
                  <a:lnTo>
                    <a:pt x="1800" y="1174"/>
                  </a:lnTo>
                  <a:lnTo>
                    <a:pt x="1800" y="1172"/>
                  </a:lnTo>
                  <a:lnTo>
                    <a:pt x="1799" y="1171"/>
                  </a:lnTo>
                  <a:lnTo>
                    <a:pt x="1799" y="1170"/>
                  </a:lnTo>
                  <a:lnTo>
                    <a:pt x="1800" y="1169"/>
                  </a:lnTo>
                  <a:lnTo>
                    <a:pt x="1799" y="1167"/>
                  </a:lnTo>
                  <a:lnTo>
                    <a:pt x="1797" y="1167"/>
                  </a:lnTo>
                  <a:lnTo>
                    <a:pt x="1796" y="1167"/>
                  </a:lnTo>
                  <a:lnTo>
                    <a:pt x="1796" y="1166"/>
                  </a:lnTo>
                  <a:lnTo>
                    <a:pt x="1795" y="1166"/>
                  </a:lnTo>
                  <a:lnTo>
                    <a:pt x="1795" y="1165"/>
                  </a:lnTo>
                  <a:lnTo>
                    <a:pt x="1793" y="1163"/>
                  </a:lnTo>
                  <a:lnTo>
                    <a:pt x="1791" y="1163"/>
                  </a:lnTo>
                  <a:lnTo>
                    <a:pt x="1790" y="1163"/>
                  </a:lnTo>
                  <a:lnTo>
                    <a:pt x="1790" y="1165"/>
                  </a:lnTo>
                  <a:lnTo>
                    <a:pt x="1788" y="1165"/>
                  </a:lnTo>
                  <a:lnTo>
                    <a:pt x="1787" y="1166"/>
                  </a:lnTo>
                  <a:lnTo>
                    <a:pt x="1787" y="1167"/>
                  </a:lnTo>
                  <a:lnTo>
                    <a:pt x="1786" y="1167"/>
                  </a:lnTo>
                  <a:lnTo>
                    <a:pt x="1784" y="1167"/>
                  </a:lnTo>
                  <a:lnTo>
                    <a:pt x="1783" y="1166"/>
                  </a:lnTo>
                  <a:lnTo>
                    <a:pt x="1783" y="1165"/>
                  </a:lnTo>
                  <a:lnTo>
                    <a:pt x="1783" y="1163"/>
                  </a:lnTo>
                  <a:lnTo>
                    <a:pt x="1783" y="1162"/>
                  </a:lnTo>
                  <a:lnTo>
                    <a:pt x="1782" y="1161"/>
                  </a:lnTo>
                  <a:lnTo>
                    <a:pt x="1780" y="1161"/>
                  </a:lnTo>
                  <a:lnTo>
                    <a:pt x="1779" y="1159"/>
                  </a:lnTo>
                  <a:lnTo>
                    <a:pt x="1778" y="1159"/>
                  </a:lnTo>
                  <a:lnTo>
                    <a:pt x="1776" y="1159"/>
                  </a:lnTo>
                  <a:lnTo>
                    <a:pt x="1775" y="1161"/>
                  </a:lnTo>
                  <a:lnTo>
                    <a:pt x="1774" y="1161"/>
                  </a:lnTo>
                  <a:lnTo>
                    <a:pt x="1774" y="1162"/>
                  </a:lnTo>
                  <a:lnTo>
                    <a:pt x="1773" y="1162"/>
                  </a:lnTo>
                  <a:lnTo>
                    <a:pt x="1771" y="1162"/>
                  </a:lnTo>
                  <a:lnTo>
                    <a:pt x="1770" y="1161"/>
                  </a:lnTo>
                  <a:lnTo>
                    <a:pt x="1769" y="1159"/>
                  </a:lnTo>
                  <a:lnTo>
                    <a:pt x="1767" y="1158"/>
                  </a:lnTo>
                  <a:lnTo>
                    <a:pt x="1766" y="1159"/>
                  </a:lnTo>
                  <a:lnTo>
                    <a:pt x="1765" y="1159"/>
                  </a:lnTo>
                  <a:lnTo>
                    <a:pt x="1765" y="1161"/>
                  </a:lnTo>
                  <a:lnTo>
                    <a:pt x="1763" y="1161"/>
                  </a:lnTo>
                  <a:lnTo>
                    <a:pt x="1762" y="1161"/>
                  </a:lnTo>
                  <a:lnTo>
                    <a:pt x="1762" y="1162"/>
                  </a:lnTo>
                  <a:lnTo>
                    <a:pt x="1761" y="1162"/>
                  </a:lnTo>
                  <a:lnTo>
                    <a:pt x="1761" y="1163"/>
                  </a:lnTo>
                  <a:lnTo>
                    <a:pt x="1759" y="1165"/>
                  </a:lnTo>
                  <a:lnTo>
                    <a:pt x="1758" y="1165"/>
                  </a:lnTo>
                  <a:lnTo>
                    <a:pt x="1757" y="1165"/>
                  </a:lnTo>
                  <a:lnTo>
                    <a:pt x="1756" y="1165"/>
                  </a:lnTo>
                  <a:lnTo>
                    <a:pt x="1754" y="1165"/>
                  </a:lnTo>
                  <a:lnTo>
                    <a:pt x="1754" y="1166"/>
                  </a:lnTo>
                  <a:lnTo>
                    <a:pt x="1753" y="1166"/>
                  </a:lnTo>
                  <a:lnTo>
                    <a:pt x="1753" y="1165"/>
                  </a:lnTo>
                  <a:lnTo>
                    <a:pt x="1752" y="1163"/>
                  </a:lnTo>
                  <a:lnTo>
                    <a:pt x="1752" y="1165"/>
                  </a:lnTo>
                  <a:lnTo>
                    <a:pt x="1752" y="1166"/>
                  </a:lnTo>
                  <a:lnTo>
                    <a:pt x="1752" y="1167"/>
                  </a:lnTo>
                  <a:lnTo>
                    <a:pt x="1750" y="1167"/>
                  </a:lnTo>
                  <a:lnTo>
                    <a:pt x="1749" y="1167"/>
                  </a:lnTo>
                  <a:lnTo>
                    <a:pt x="1749" y="1166"/>
                  </a:lnTo>
                  <a:lnTo>
                    <a:pt x="1748" y="1165"/>
                  </a:lnTo>
                  <a:lnTo>
                    <a:pt x="1748" y="1163"/>
                  </a:lnTo>
                  <a:lnTo>
                    <a:pt x="1748" y="1162"/>
                  </a:lnTo>
                  <a:lnTo>
                    <a:pt x="1748" y="1161"/>
                  </a:lnTo>
                  <a:lnTo>
                    <a:pt x="1748" y="1159"/>
                  </a:lnTo>
                  <a:lnTo>
                    <a:pt x="1748" y="1158"/>
                  </a:lnTo>
                  <a:lnTo>
                    <a:pt x="1748" y="1157"/>
                  </a:lnTo>
                  <a:lnTo>
                    <a:pt x="1748" y="1155"/>
                  </a:lnTo>
                  <a:lnTo>
                    <a:pt x="1748" y="1154"/>
                  </a:lnTo>
                  <a:lnTo>
                    <a:pt x="1746" y="1153"/>
                  </a:lnTo>
                  <a:lnTo>
                    <a:pt x="1746" y="1154"/>
                  </a:lnTo>
                  <a:lnTo>
                    <a:pt x="1745" y="1154"/>
                  </a:lnTo>
                  <a:lnTo>
                    <a:pt x="1744" y="1153"/>
                  </a:lnTo>
                  <a:lnTo>
                    <a:pt x="1742" y="1153"/>
                  </a:lnTo>
                  <a:lnTo>
                    <a:pt x="1741" y="1153"/>
                  </a:lnTo>
                  <a:lnTo>
                    <a:pt x="1741" y="1152"/>
                  </a:lnTo>
                  <a:lnTo>
                    <a:pt x="1742" y="1150"/>
                  </a:lnTo>
                  <a:lnTo>
                    <a:pt x="1744" y="1150"/>
                  </a:lnTo>
                  <a:lnTo>
                    <a:pt x="1744" y="1149"/>
                  </a:lnTo>
                  <a:lnTo>
                    <a:pt x="1742" y="1149"/>
                  </a:lnTo>
                  <a:lnTo>
                    <a:pt x="1742" y="1148"/>
                  </a:lnTo>
                  <a:lnTo>
                    <a:pt x="1741" y="1148"/>
                  </a:lnTo>
                  <a:lnTo>
                    <a:pt x="1740" y="1148"/>
                  </a:lnTo>
                  <a:lnTo>
                    <a:pt x="1740" y="1149"/>
                  </a:lnTo>
                  <a:lnTo>
                    <a:pt x="1738" y="1150"/>
                  </a:lnTo>
                  <a:lnTo>
                    <a:pt x="1738" y="1152"/>
                  </a:lnTo>
                  <a:lnTo>
                    <a:pt x="1738" y="1153"/>
                  </a:lnTo>
                  <a:lnTo>
                    <a:pt x="1738" y="1154"/>
                  </a:lnTo>
                  <a:lnTo>
                    <a:pt x="1738" y="1155"/>
                  </a:lnTo>
                  <a:lnTo>
                    <a:pt x="1738" y="1157"/>
                  </a:lnTo>
                  <a:lnTo>
                    <a:pt x="1738" y="1158"/>
                  </a:lnTo>
                  <a:lnTo>
                    <a:pt x="1740" y="1158"/>
                  </a:lnTo>
                  <a:lnTo>
                    <a:pt x="1740" y="1159"/>
                  </a:lnTo>
                  <a:lnTo>
                    <a:pt x="1740" y="1161"/>
                  </a:lnTo>
                  <a:lnTo>
                    <a:pt x="1741" y="1162"/>
                  </a:lnTo>
                  <a:lnTo>
                    <a:pt x="1741" y="1163"/>
                  </a:lnTo>
                  <a:lnTo>
                    <a:pt x="1742" y="1165"/>
                  </a:lnTo>
                  <a:lnTo>
                    <a:pt x="1742" y="1166"/>
                  </a:lnTo>
                  <a:lnTo>
                    <a:pt x="1744" y="1167"/>
                  </a:lnTo>
                  <a:lnTo>
                    <a:pt x="1744" y="1169"/>
                  </a:lnTo>
                  <a:lnTo>
                    <a:pt x="1745" y="1170"/>
                  </a:lnTo>
                  <a:lnTo>
                    <a:pt x="1745" y="1171"/>
                  </a:lnTo>
                  <a:lnTo>
                    <a:pt x="1746" y="1172"/>
                  </a:lnTo>
                  <a:lnTo>
                    <a:pt x="1748" y="1175"/>
                  </a:lnTo>
                  <a:lnTo>
                    <a:pt x="1748" y="1176"/>
                  </a:lnTo>
                  <a:lnTo>
                    <a:pt x="1749" y="1178"/>
                  </a:lnTo>
                  <a:lnTo>
                    <a:pt x="1749" y="1179"/>
                  </a:lnTo>
                  <a:lnTo>
                    <a:pt x="1749" y="1180"/>
                  </a:lnTo>
                  <a:lnTo>
                    <a:pt x="1749" y="1182"/>
                  </a:lnTo>
                  <a:lnTo>
                    <a:pt x="1749" y="1183"/>
                  </a:lnTo>
                  <a:lnTo>
                    <a:pt x="1748" y="1184"/>
                  </a:lnTo>
                  <a:lnTo>
                    <a:pt x="1748" y="1186"/>
                  </a:lnTo>
                  <a:lnTo>
                    <a:pt x="1748" y="1187"/>
                  </a:lnTo>
                  <a:lnTo>
                    <a:pt x="1746" y="1187"/>
                  </a:lnTo>
                  <a:lnTo>
                    <a:pt x="1746" y="1188"/>
                  </a:lnTo>
                  <a:lnTo>
                    <a:pt x="1745" y="1188"/>
                  </a:lnTo>
                  <a:lnTo>
                    <a:pt x="1744" y="1188"/>
                  </a:lnTo>
                  <a:lnTo>
                    <a:pt x="1742" y="1189"/>
                  </a:lnTo>
                  <a:lnTo>
                    <a:pt x="1741" y="1189"/>
                  </a:lnTo>
                  <a:lnTo>
                    <a:pt x="1741" y="1191"/>
                  </a:lnTo>
                  <a:lnTo>
                    <a:pt x="1740" y="1191"/>
                  </a:lnTo>
                  <a:lnTo>
                    <a:pt x="1740" y="1192"/>
                  </a:lnTo>
                  <a:lnTo>
                    <a:pt x="1738" y="1192"/>
                  </a:lnTo>
                  <a:lnTo>
                    <a:pt x="1738" y="1193"/>
                  </a:lnTo>
                  <a:lnTo>
                    <a:pt x="1737" y="1195"/>
                  </a:lnTo>
                  <a:lnTo>
                    <a:pt x="1736" y="1196"/>
                  </a:lnTo>
                  <a:lnTo>
                    <a:pt x="1736" y="1197"/>
                  </a:lnTo>
                  <a:lnTo>
                    <a:pt x="1735" y="1197"/>
                  </a:lnTo>
                  <a:lnTo>
                    <a:pt x="1735" y="1199"/>
                  </a:lnTo>
                  <a:lnTo>
                    <a:pt x="1733" y="1199"/>
                  </a:lnTo>
                  <a:lnTo>
                    <a:pt x="1732" y="1200"/>
                  </a:lnTo>
                  <a:lnTo>
                    <a:pt x="1731" y="1201"/>
                  </a:lnTo>
                  <a:lnTo>
                    <a:pt x="1729" y="1203"/>
                  </a:lnTo>
                  <a:lnTo>
                    <a:pt x="1728" y="1204"/>
                  </a:lnTo>
                  <a:lnTo>
                    <a:pt x="1728" y="1205"/>
                  </a:lnTo>
                  <a:lnTo>
                    <a:pt x="1727" y="1206"/>
                  </a:lnTo>
                  <a:lnTo>
                    <a:pt x="1725" y="1208"/>
                  </a:lnTo>
                  <a:lnTo>
                    <a:pt x="1724" y="1209"/>
                  </a:lnTo>
                  <a:lnTo>
                    <a:pt x="1723" y="1210"/>
                  </a:lnTo>
                  <a:lnTo>
                    <a:pt x="1723" y="1212"/>
                  </a:lnTo>
                  <a:lnTo>
                    <a:pt x="1723" y="1213"/>
                  </a:lnTo>
                  <a:lnTo>
                    <a:pt x="1721" y="1216"/>
                  </a:lnTo>
                  <a:lnTo>
                    <a:pt x="1721" y="1217"/>
                  </a:lnTo>
                  <a:lnTo>
                    <a:pt x="1721" y="1218"/>
                  </a:lnTo>
                  <a:lnTo>
                    <a:pt x="1721" y="1220"/>
                  </a:lnTo>
                  <a:lnTo>
                    <a:pt x="1721" y="1221"/>
                  </a:lnTo>
                  <a:lnTo>
                    <a:pt x="1723" y="1221"/>
                  </a:lnTo>
                  <a:lnTo>
                    <a:pt x="1723" y="1222"/>
                  </a:lnTo>
                  <a:lnTo>
                    <a:pt x="1723" y="1224"/>
                  </a:lnTo>
                  <a:lnTo>
                    <a:pt x="1723" y="1225"/>
                  </a:lnTo>
                  <a:lnTo>
                    <a:pt x="1723" y="1226"/>
                  </a:lnTo>
                  <a:lnTo>
                    <a:pt x="1724" y="1227"/>
                  </a:lnTo>
                  <a:lnTo>
                    <a:pt x="1725" y="1229"/>
                  </a:lnTo>
                  <a:lnTo>
                    <a:pt x="1725" y="1230"/>
                  </a:lnTo>
                  <a:lnTo>
                    <a:pt x="1727" y="1231"/>
                  </a:lnTo>
                  <a:lnTo>
                    <a:pt x="1728" y="1231"/>
                  </a:lnTo>
                  <a:lnTo>
                    <a:pt x="1729" y="1233"/>
                  </a:lnTo>
                  <a:lnTo>
                    <a:pt x="1729" y="1234"/>
                  </a:lnTo>
                  <a:lnTo>
                    <a:pt x="1731" y="1234"/>
                  </a:lnTo>
                  <a:lnTo>
                    <a:pt x="1731" y="1235"/>
                  </a:lnTo>
                  <a:lnTo>
                    <a:pt x="1732" y="1237"/>
                  </a:lnTo>
                  <a:lnTo>
                    <a:pt x="1733" y="1237"/>
                  </a:lnTo>
                  <a:lnTo>
                    <a:pt x="1735" y="1238"/>
                  </a:lnTo>
                  <a:lnTo>
                    <a:pt x="1736" y="1238"/>
                  </a:lnTo>
                  <a:lnTo>
                    <a:pt x="1737" y="1238"/>
                  </a:lnTo>
                  <a:lnTo>
                    <a:pt x="1737" y="1239"/>
                  </a:lnTo>
                  <a:lnTo>
                    <a:pt x="1738" y="1239"/>
                  </a:lnTo>
                  <a:lnTo>
                    <a:pt x="1740" y="1239"/>
                  </a:lnTo>
                  <a:lnTo>
                    <a:pt x="1741" y="1239"/>
                  </a:lnTo>
                  <a:lnTo>
                    <a:pt x="1741" y="1241"/>
                  </a:lnTo>
                  <a:lnTo>
                    <a:pt x="1742" y="1241"/>
                  </a:lnTo>
                  <a:lnTo>
                    <a:pt x="1742" y="1242"/>
                  </a:lnTo>
                  <a:lnTo>
                    <a:pt x="1742" y="1243"/>
                  </a:lnTo>
                  <a:lnTo>
                    <a:pt x="1744" y="1246"/>
                  </a:lnTo>
                  <a:lnTo>
                    <a:pt x="1744" y="1247"/>
                  </a:lnTo>
                  <a:lnTo>
                    <a:pt x="1744" y="1248"/>
                  </a:lnTo>
                  <a:lnTo>
                    <a:pt x="1744" y="1250"/>
                  </a:lnTo>
                  <a:lnTo>
                    <a:pt x="1744" y="1251"/>
                  </a:lnTo>
                  <a:lnTo>
                    <a:pt x="1744" y="1252"/>
                  </a:lnTo>
                  <a:lnTo>
                    <a:pt x="1741" y="1254"/>
                  </a:lnTo>
                  <a:lnTo>
                    <a:pt x="1740" y="1254"/>
                  </a:lnTo>
                  <a:lnTo>
                    <a:pt x="1738" y="1254"/>
                  </a:lnTo>
                  <a:lnTo>
                    <a:pt x="1737" y="1255"/>
                  </a:lnTo>
                  <a:lnTo>
                    <a:pt x="1736" y="1255"/>
                  </a:lnTo>
                  <a:lnTo>
                    <a:pt x="1735" y="1256"/>
                  </a:lnTo>
                  <a:lnTo>
                    <a:pt x="1733" y="1256"/>
                  </a:lnTo>
                  <a:lnTo>
                    <a:pt x="1732" y="1256"/>
                  </a:lnTo>
                  <a:lnTo>
                    <a:pt x="1729" y="1258"/>
                  </a:lnTo>
                  <a:lnTo>
                    <a:pt x="1728" y="1258"/>
                  </a:lnTo>
                  <a:lnTo>
                    <a:pt x="1727" y="1256"/>
                  </a:lnTo>
                  <a:lnTo>
                    <a:pt x="1725" y="1255"/>
                  </a:lnTo>
                  <a:lnTo>
                    <a:pt x="1724" y="1254"/>
                  </a:lnTo>
                  <a:lnTo>
                    <a:pt x="1724" y="1252"/>
                  </a:lnTo>
                  <a:lnTo>
                    <a:pt x="1723" y="1252"/>
                  </a:lnTo>
                  <a:lnTo>
                    <a:pt x="1721" y="1251"/>
                  </a:lnTo>
                  <a:lnTo>
                    <a:pt x="1720" y="1250"/>
                  </a:lnTo>
                  <a:lnTo>
                    <a:pt x="1719" y="1248"/>
                  </a:lnTo>
                  <a:lnTo>
                    <a:pt x="1718" y="1247"/>
                  </a:lnTo>
                  <a:lnTo>
                    <a:pt x="1716" y="1247"/>
                  </a:lnTo>
                  <a:lnTo>
                    <a:pt x="1715" y="1248"/>
                  </a:lnTo>
                  <a:lnTo>
                    <a:pt x="1714" y="1248"/>
                  </a:lnTo>
                  <a:lnTo>
                    <a:pt x="1714" y="1250"/>
                  </a:lnTo>
                  <a:lnTo>
                    <a:pt x="1712" y="1250"/>
                  </a:lnTo>
                  <a:lnTo>
                    <a:pt x="1711" y="1251"/>
                  </a:lnTo>
                  <a:lnTo>
                    <a:pt x="1710" y="1251"/>
                  </a:lnTo>
                  <a:lnTo>
                    <a:pt x="1708" y="1251"/>
                  </a:lnTo>
                  <a:lnTo>
                    <a:pt x="1707" y="1252"/>
                  </a:lnTo>
                  <a:lnTo>
                    <a:pt x="1706" y="1252"/>
                  </a:lnTo>
                  <a:lnTo>
                    <a:pt x="1706" y="1254"/>
                  </a:lnTo>
                  <a:lnTo>
                    <a:pt x="1706" y="1255"/>
                  </a:lnTo>
                  <a:lnTo>
                    <a:pt x="1704" y="1255"/>
                  </a:lnTo>
                  <a:lnTo>
                    <a:pt x="1704" y="1256"/>
                  </a:lnTo>
                  <a:lnTo>
                    <a:pt x="1704" y="1258"/>
                  </a:lnTo>
                  <a:lnTo>
                    <a:pt x="1703" y="1259"/>
                  </a:lnTo>
                  <a:lnTo>
                    <a:pt x="1703" y="1260"/>
                  </a:lnTo>
                  <a:lnTo>
                    <a:pt x="1702" y="1261"/>
                  </a:lnTo>
                  <a:lnTo>
                    <a:pt x="1702" y="1263"/>
                  </a:lnTo>
                  <a:lnTo>
                    <a:pt x="1702" y="1264"/>
                  </a:lnTo>
                  <a:lnTo>
                    <a:pt x="1700" y="1265"/>
                  </a:lnTo>
                  <a:lnTo>
                    <a:pt x="1700" y="1267"/>
                  </a:lnTo>
                  <a:lnTo>
                    <a:pt x="1699" y="1268"/>
                  </a:lnTo>
                  <a:lnTo>
                    <a:pt x="1699" y="1269"/>
                  </a:lnTo>
                  <a:lnTo>
                    <a:pt x="1698" y="1271"/>
                  </a:lnTo>
                  <a:lnTo>
                    <a:pt x="1698" y="1272"/>
                  </a:lnTo>
                  <a:lnTo>
                    <a:pt x="1698" y="1273"/>
                  </a:lnTo>
                  <a:lnTo>
                    <a:pt x="1698" y="1275"/>
                  </a:lnTo>
                  <a:lnTo>
                    <a:pt x="1698" y="1276"/>
                  </a:lnTo>
                  <a:lnTo>
                    <a:pt x="1697" y="1276"/>
                  </a:lnTo>
                  <a:lnTo>
                    <a:pt x="1697" y="1277"/>
                  </a:lnTo>
                  <a:lnTo>
                    <a:pt x="1697" y="1278"/>
                  </a:lnTo>
                  <a:lnTo>
                    <a:pt x="1697" y="1280"/>
                  </a:lnTo>
                  <a:lnTo>
                    <a:pt x="1695" y="1282"/>
                  </a:lnTo>
                  <a:lnTo>
                    <a:pt x="1694" y="1282"/>
                  </a:lnTo>
                  <a:lnTo>
                    <a:pt x="1694" y="1284"/>
                  </a:lnTo>
                  <a:lnTo>
                    <a:pt x="1693" y="1285"/>
                  </a:lnTo>
                  <a:lnTo>
                    <a:pt x="1693" y="1286"/>
                  </a:lnTo>
                  <a:lnTo>
                    <a:pt x="1691" y="1288"/>
                  </a:lnTo>
                  <a:lnTo>
                    <a:pt x="1691" y="1289"/>
                  </a:lnTo>
                  <a:lnTo>
                    <a:pt x="1690" y="1290"/>
                  </a:lnTo>
                  <a:lnTo>
                    <a:pt x="1690" y="1292"/>
                  </a:lnTo>
                  <a:lnTo>
                    <a:pt x="1690" y="1293"/>
                  </a:lnTo>
                  <a:lnTo>
                    <a:pt x="1687" y="1293"/>
                  </a:lnTo>
                  <a:lnTo>
                    <a:pt x="1686" y="1293"/>
                  </a:lnTo>
                  <a:lnTo>
                    <a:pt x="1685" y="1293"/>
                  </a:lnTo>
                  <a:lnTo>
                    <a:pt x="1689" y="1297"/>
                  </a:lnTo>
                  <a:lnTo>
                    <a:pt x="1689" y="1299"/>
                  </a:lnTo>
                  <a:lnTo>
                    <a:pt x="1689" y="1302"/>
                  </a:lnTo>
                  <a:lnTo>
                    <a:pt x="1689" y="1303"/>
                  </a:lnTo>
                  <a:lnTo>
                    <a:pt x="1690" y="1305"/>
                  </a:lnTo>
                  <a:lnTo>
                    <a:pt x="1691" y="1306"/>
                  </a:lnTo>
                  <a:lnTo>
                    <a:pt x="1693" y="1307"/>
                  </a:lnTo>
                  <a:lnTo>
                    <a:pt x="1693" y="1309"/>
                  </a:lnTo>
                  <a:lnTo>
                    <a:pt x="1695" y="1309"/>
                  </a:lnTo>
                  <a:lnTo>
                    <a:pt x="1697" y="1309"/>
                  </a:lnTo>
                  <a:lnTo>
                    <a:pt x="1698" y="1310"/>
                  </a:lnTo>
                  <a:lnTo>
                    <a:pt x="1700" y="1311"/>
                  </a:lnTo>
                  <a:lnTo>
                    <a:pt x="1707" y="1314"/>
                  </a:lnTo>
                  <a:lnTo>
                    <a:pt x="1708" y="1315"/>
                  </a:lnTo>
                  <a:lnTo>
                    <a:pt x="1706" y="1322"/>
                  </a:lnTo>
                  <a:lnTo>
                    <a:pt x="1700" y="1324"/>
                  </a:lnTo>
                  <a:lnTo>
                    <a:pt x="1695" y="1327"/>
                  </a:lnTo>
                  <a:lnTo>
                    <a:pt x="1693" y="1332"/>
                  </a:lnTo>
                  <a:lnTo>
                    <a:pt x="1690" y="1336"/>
                  </a:lnTo>
                  <a:lnTo>
                    <a:pt x="1691" y="1340"/>
                  </a:lnTo>
                  <a:lnTo>
                    <a:pt x="1691" y="1343"/>
                  </a:lnTo>
                  <a:lnTo>
                    <a:pt x="1693" y="1350"/>
                  </a:lnTo>
                  <a:lnTo>
                    <a:pt x="1694" y="1357"/>
                  </a:lnTo>
                  <a:lnTo>
                    <a:pt x="1694" y="1365"/>
                  </a:lnTo>
                  <a:lnTo>
                    <a:pt x="1694" y="1369"/>
                  </a:lnTo>
                  <a:lnTo>
                    <a:pt x="1697" y="1370"/>
                  </a:lnTo>
                  <a:lnTo>
                    <a:pt x="1699" y="1373"/>
                  </a:lnTo>
                  <a:lnTo>
                    <a:pt x="1700" y="1374"/>
                  </a:lnTo>
                  <a:lnTo>
                    <a:pt x="1704" y="1375"/>
                  </a:lnTo>
                  <a:lnTo>
                    <a:pt x="1708" y="1377"/>
                  </a:lnTo>
                  <a:lnTo>
                    <a:pt x="1711" y="1377"/>
                  </a:lnTo>
                  <a:lnTo>
                    <a:pt x="1716" y="1378"/>
                  </a:lnTo>
                  <a:lnTo>
                    <a:pt x="1723" y="1377"/>
                  </a:lnTo>
                  <a:lnTo>
                    <a:pt x="1727" y="1378"/>
                  </a:lnTo>
                  <a:lnTo>
                    <a:pt x="1732" y="1375"/>
                  </a:lnTo>
                  <a:lnTo>
                    <a:pt x="1737" y="1374"/>
                  </a:lnTo>
                  <a:lnTo>
                    <a:pt x="1742" y="1370"/>
                  </a:lnTo>
                  <a:lnTo>
                    <a:pt x="1746" y="1369"/>
                  </a:lnTo>
                  <a:lnTo>
                    <a:pt x="1753" y="1366"/>
                  </a:lnTo>
                  <a:lnTo>
                    <a:pt x="1758" y="1365"/>
                  </a:lnTo>
                  <a:lnTo>
                    <a:pt x="1762" y="1364"/>
                  </a:lnTo>
                  <a:lnTo>
                    <a:pt x="1767" y="1364"/>
                  </a:lnTo>
                  <a:lnTo>
                    <a:pt x="1771" y="1365"/>
                  </a:lnTo>
                  <a:lnTo>
                    <a:pt x="1775" y="1366"/>
                  </a:lnTo>
                  <a:lnTo>
                    <a:pt x="1778" y="1368"/>
                  </a:lnTo>
                  <a:lnTo>
                    <a:pt x="1780" y="1370"/>
                  </a:lnTo>
                  <a:lnTo>
                    <a:pt x="1783" y="1374"/>
                  </a:lnTo>
                  <a:lnTo>
                    <a:pt x="1784" y="1377"/>
                  </a:lnTo>
                  <a:lnTo>
                    <a:pt x="1786" y="1382"/>
                  </a:lnTo>
                  <a:lnTo>
                    <a:pt x="1786" y="1385"/>
                  </a:lnTo>
                  <a:lnTo>
                    <a:pt x="1784" y="1388"/>
                  </a:lnTo>
                  <a:lnTo>
                    <a:pt x="1784" y="1392"/>
                  </a:lnTo>
                  <a:lnTo>
                    <a:pt x="1784" y="1396"/>
                  </a:lnTo>
                  <a:lnTo>
                    <a:pt x="1782" y="1399"/>
                  </a:lnTo>
                  <a:lnTo>
                    <a:pt x="1779" y="1400"/>
                  </a:lnTo>
                  <a:lnTo>
                    <a:pt x="1776" y="1403"/>
                  </a:lnTo>
                  <a:lnTo>
                    <a:pt x="1774" y="1404"/>
                  </a:lnTo>
                  <a:lnTo>
                    <a:pt x="1770" y="1405"/>
                  </a:lnTo>
                  <a:lnTo>
                    <a:pt x="1767" y="1407"/>
                  </a:lnTo>
                  <a:lnTo>
                    <a:pt x="1765" y="1409"/>
                  </a:lnTo>
                  <a:lnTo>
                    <a:pt x="1763" y="1409"/>
                  </a:lnTo>
                  <a:lnTo>
                    <a:pt x="1763" y="1408"/>
                  </a:lnTo>
                  <a:lnTo>
                    <a:pt x="1761" y="1409"/>
                  </a:lnTo>
                  <a:lnTo>
                    <a:pt x="1759" y="1411"/>
                  </a:lnTo>
                  <a:lnTo>
                    <a:pt x="1759" y="1413"/>
                  </a:lnTo>
                  <a:lnTo>
                    <a:pt x="1761" y="1415"/>
                  </a:lnTo>
                  <a:lnTo>
                    <a:pt x="1761" y="1416"/>
                  </a:lnTo>
                  <a:lnTo>
                    <a:pt x="1756" y="1428"/>
                  </a:lnTo>
                  <a:lnTo>
                    <a:pt x="1757" y="1434"/>
                  </a:lnTo>
                  <a:lnTo>
                    <a:pt x="1756" y="1438"/>
                  </a:lnTo>
                  <a:lnTo>
                    <a:pt x="1750" y="1458"/>
                  </a:lnTo>
                  <a:lnTo>
                    <a:pt x="1749" y="1459"/>
                  </a:lnTo>
                  <a:lnTo>
                    <a:pt x="1746" y="1460"/>
                  </a:lnTo>
                  <a:lnTo>
                    <a:pt x="1742" y="1460"/>
                  </a:lnTo>
                  <a:lnTo>
                    <a:pt x="1741" y="1460"/>
                  </a:lnTo>
                  <a:lnTo>
                    <a:pt x="1737" y="1460"/>
                  </a:lnTo>
                  <a:lnTo>
                    <a:pt x="1728" y="1463"/>
                  </a:lnTo>
                  <a:lnTo>
                    <a:pt x="1721" y="1467"/>
                  </a:lnTo>
                  <a:lnTo>
                    <a:pt x="1714" y="1471"/>
                  </a:lnTo>
                  <a:lnTo>
                    <a:pt x="1710" y="1476"/>
                  </a:lnTo>
                  <a:lnTo>
                    <a:pt x="1708" y="1477"/>
                  </a:lnTo>
                  <a:lnTo>
                    <a:pt x="1707" y="1477"/>
                  </a:lnTo>
                  <a:lnTo>
                    <a:pt x="1707" y="1479"/>
                  </a:lnTo>
                  <a:lnTo>
                    <a:pt x="1707" y="1480"/>
                  </a:lnTo>
                  <a:lnTo>
                    <a:pt x="1700" y="1483"/>
                  </a:lnTo>
                  <a:lnTo>
                    <a:pt x="1697" y="1483"/>
                  </a:lnTo>
                  <a:lnTo>
                    <a:pt x="1695" y="1484"/>
                  </a:lnTo>
                  <a:lnTo>
                    <a:pt x="1694" y="1484"/>
                  </a:lnTo>
                  <a:lnTo>
                    <a:pt x="1691" y="1484"/>
                  </a:lnTo>
                  <a:lnTo>
                    <a:pt x="1689" y="1484"/>
                  </a:lnTo>
                  <a:lnTo>
                    <a:pt x="1685" y="1483"/>
                  </a:lnTo>
                  <a:lnTo>
                    <a:pt x="1685" y="1481"/>
                  </a:lnTo>
                  <a:lnTo>
                    <a:pt x="1683" y="1481"/>
                  </a:lnTo>
                  <a:lnTo>
                    <a:pt x="1682" y="1481"/>
                  </a:lnTo>
                  <a:lnTo>
                    <a:pt x="1682" y="1480"/>
                  </a:lnTo>
                  <a:lnTo>
                    <a:pt x="1681" y="1480"/>
                  </a:lnTo>
                  <a:lnTo>
                    <a:pt x="1680" y="1479"/>
                  </a:lnTo>
                  <a:lnTo>
                    <a:pt x="1678" y="1477"/>
                  </a:lnTo>
                  <a:lnTo>
                    <a:pt x="1676" y="1476"/>
                  </a:lnTo>
                  <a:lnTo>
                    <a:pt x="1674" y="1474"/>
                  </a:lnTo>
                  <a:lnTo>
                    <a:pt x="1673" y="1472"/>
                  </a:lnTo>
                  <a:lnTo>
                    <a:pt x="1672" y="1472"/>
                  </a:lnTo>
                  <a:lnTo>
                    <a:pt x="1670" y="1471"/>
                  </a:lnTo>
                  <a:lnTo>
                    <a:pt x="1666" y="1468"/>
                  </a:lnTo>
                  <a:lnTo>
                    <a:pt x="1663" y="1464"/>
                  </a:lnTo>
                  <a:lnTo>
                    <a:pt x="1660" y="1460"/>
                  </a:lnTo>
                  <a:lnTo>
                    <a:pt x="1659" y="1459"/>
                  </a:lnTo>
                  <a:lnTo>
                    <a:pt x="1656" y="1457"/>
                  </a:lnTo>
                  <a:lnTo>
                    <a:pt x="1656" y="1454"/>
                  </a:lnTo>
                  <a:lnTo>
                    <a:pt x="1655" y="1453"/>
                  </a:lnTo>
                  <a:lnTo>
                    <a:pt x="1655" y="1451"/>
                  </a:lnTo>
                  <a:lnTo>
                    <a:pt x="1655" y="1449"/>
                  </a:lnTo>
                  <a:lnTo>
                    <a:pt x="1655" y="1447"/>
                  </a:lnTo>
                  <a:lnTo>
                    <a:pt x="1655" y="1445"/>
                  </a:lnTo>
                  <a:lnTo>
                    <a:pt x="1655" y="1443"/>
                  </a:lnTo>
                  <a:lnTo>
                    <a:pt x="1653" y="1443"/>
                  </a:lnTo>
                  <a:lnTo>
                    <a:pt x="1652" y="1442"/>
                  </a:lnTo>
                  <a:lnTo>
                    <a:pt x="1647" y="1438"/>
                  </a:lnTo>
                  <a:lnTo>
                    <a:pt x="1645" y="1437"/>
                  </a:lnTo>
                  <a:lnTo>
                    <a:pt x="1645" y="1436"/>
                  </a:lnTo>
                  <a:lnTo>
                    <a:pt x="1644" y="1436"/>
                  </a:lnTo>
                  <a:lnTo>
                    <a:pt x="1643" y="1433"/>
                  </a:lnTo>
                  <a:lnTo>
                    <a:pt x="1643" y="1432"/>
                  </a:lnTo>
                  <a:lnTo>
                    <a:pt x="1643" y="1430"/>
                  </a:lnTo>
                  <a:lnTo>
                    <a:pt x="1643" y="1429"/>
                  </a:lnTo>
                  <a:lnTo>
                    <a:pt x="1642" y="1426"/>
                  </a:lnTo>
                  <a:lnTo>
                    <a:pt x="1642" y="1422"/>
                  </a:lnTo>
                  <a:lnTo>
                    <a:pt x="1640" y="1422"/>
                  </a:lnTo>
                  <a:lnTo>
                    <a:pt x="1639" y="1419"/>
                  </a:lnTo>
                  <a:lnTo>
                    <a:pt x="1638" y="1416"/>
                  </a:lnTo>
                  <a:lnTo>
                    <a:pt x="1634" y="1413"/>
                  </a:lnTo>
                  <a:lnTo>
                    <a:pt x="1631" y="1413"/>
                  </a:lnTo>
                  <a:lnTo>
                    <a:pt x="1630" y="1412"/>
                  </a:lnTo>
                  <a:lnTo>
                    <a:pt x="1628" y="1413"/>
                  </a:lnTo>
                  <a:lnTo>
                    <a:pt x="1628" y="1412"/>
                  </a:lnTo>
                  <a:lnTo>
                    <a:pt x="1627" y="1411"/>
                  </a:lnTo>
                  <a:lnTo>
                    <a:pt x="1626" y="1411"/>
                  </a:lnTo>
                  <a:lnTo>
                    <a:pt x="1625" y="1411"/>
                  </a:lnTo>
                  <a:lnTo>
                    <a:pt x="1622" y="1411"/>
                  </a:lnTo>
                  <a:lnTo>
                    <a:pt x="1621" y="1411"/>
                  </a:lnTo>
                  <a:lnTo>
                    <a:pt x="1619" y="1409"/>
                  </a:lnTo>
                  <a:lnTo>
                    <a:pt x="1618" y="1408"/>
                  </a:lnTo>
                  <a:lnTo>
                    <a:pt x="1617" y="1407"/>
                  </a:lnTo>
                  <a:lnTo>
                    <a:pt x="1615" y="1404"/>
                  </a:lnTo>
                  <a:lnTo>
                    <a:pt x="1615" y="1403"/>
                  </a:lnTo>
                  <a:lnTo>
                    <a:pt x="1615" y="1402"/>
                  </a:lnTo>
                  <a:lnTo>
                    <a:pt x="1617" y="1402"/>
                  </a:lnTo>
                  <a:lnTo>
                    <a:pt x="1615" y="1399"/>
                  </a:lnTo>
                  <a:lnTo>
                    <a:pt x="1614" y="1398"/>
                  </a:lnTo>
                  <a:lnTo>
                    <a:pt x="1613" y="1396"/>
                  </a:lnTo>
                  <a:lnTo>
                    <a:pt x="1611" y="1396"/>
                  </a:lnTo>
                  <a:lnTo>
                    <a:pt x="1611" y="1398"/>
                  </a:lnTo>
                  <a:lnTo>
                    <a:pt x="1610" y="1398"/>
                  </a:lnTo>
                  <a:lnTo>
                    <a:pt x="1607" y="1396"/>
                  </a:lnTo>
                  <a:lnTo>
                    <a:pt x="1606" y="1396"/>
                  </a:lnTo>
                  <a:lnTo>
                    <a:pt x="1605" y="1398"/>
                  </a:lnTo>
                  <a:lnTo>
                    <a:pt x="1604" y="1398"/>
                  </a:lnTo>
                  <a:lnTo>
                    <a:pt x="1602" y="1398"/>
                  </a:lnTo>
                  <a:lnTo>
                    <a:pt x="1601" y="1399"/>
                  </a:lnTo>
                  <a:lnTo>
                    <a:pt x="1601" y="1400"/>
                  </a:lnTo>
                  <a:lnTo>
                    <a:pt x="1601" y="1402"/>
                  </a:lnTo>
                  <a:lnTo>
                    <a:pt x="1601" y="1403"/>
                  </a:lnTo>
                  <a:lnTo>
                    <a:pt x="1601" y="1404"/>
                  </a:lnTo>
                  <a:lnTo>
                    <a:pt x="1600" y="1404"/>
                  </a:lnTo>
                  <a:lnTo>
                    <a:pt x="1597" y="1404"/>
                  </a:lnTo>
                  <a:lnTo>
                    <a:pt x="1596" y="1404"/>
                  </a:lnTo>
                  <a:lnTo>
                    <a:pt x="1594" y="1404"/>
                  </a:lnTo>
                  <a:lnTo>
                    <a:pt x="1594" y="1405"/>
                  </a:lnTo>
                  <a:lnTo>
                    <a:pt x="1593" y="1405"/>
                  </a:lnTo>
                  <a:lnTo>
                    <a:pt x="1592" y="1405"/>
                  </a:lnTo>
                  <a:lnTo>
                    <a:pt x="1590" y="1405"/>
                  </a:lnTo>
                  <a:lnTo>
                    <a:pt x="1590" y="1407"/>
                  </a:lnTo>
                  <a:lnTo>
                    <a:pt x="1589" y="1407"/>
                  </a:lnTo>
                  <a:lnTo>
                    <a:pt x="1589" y="1408"/>
                  </a:lnTo>
                  <a:lnTo>
                    <a:pt x="1588" y="1408"/>
                  </a:lnTo>
                  <a:lnTo>
                    <a:pt x="1587" y="1408"/>
                  </a:lnTo>
                  <a:lnTo>
                    <a:pt x="1585" y="1408"/>
                  </a:lnTo>
                  <a:lnTo>
                    <a:pt x="1584" y="1408"/>
                  </a:lnTo>
                  <a:lnTo>
                    <a:pt x="1583" y="1408"/>
                  </a:lnTo>
                  <a:lnTo>
                    <a:pt x="1581" y="1408"/>
                  </a:lnTo>
                  <a:lnTo>
                    <a:pt x="1581" y="1407"/>
                  </a:lnTo>
                  <a:lnTo>
                    <a:pt x="1580" y="1407"/>
                  </a:lnTo>
                  <a:lnTo>
                    <a:pt x="1580" y="1405"/>
                  </a:lnTo>
                  <a:lnTo>
                    <a:pt x="1577" y="1407"/>
                  </a:lnTo>
                  <a:lnTo>
                    <a:pt x="1576" y="1407"/>
                  </a:lnTo>
                  <a:lnTo>
                    <a:pt x="1575" y="1408"/>
                  </a:lnTo>
                  <a:lnTo>
                    <a:pt x="1575" y="1409"/>
                  </a:lnTo>
                  <a:lnTo>
                    <a:pt x="1575" y="1411"/>
                  </a:lnTo>
                  <a:lnTo>
                    <a:pt x="1575" y="1412"/>
                  </a:lnTo>
                  <a:lnTo>
                    <a:pt x="1573" y="1413"/>
                  </a:lnTo>
                  <a:lnTo>
                    <a:pt x="1573" y="1415"/>
                  </a:lnTo>
                  <a:lnTo>
                    <a:pt x="1573" y="1416"/>
                  </a:lnTo>
                  <a:lnTo>
                    <a:pt x="1573" y="1417"/>
                  </a:lnTo>
                  <a:lnTo>
                    <a:pt x="1573" y="1419"/>
                  </a:lnTo>
                  <a:lnTo>
                    <a:pt x="1573" y="1420"/>
                  </a:lnTo>
                  <a:lnTo>
                    <a:pt x="1573" y="1421"/>
                  </a:lnTo>
                  <a:lnTo>
                    <a:pt x="1573" y="1422"/>
                  </a:lnTo>
                  <a:lnTo>
                    <a:pt x="1573" y="1424"/>
                  </a:lnTo>
                  <a:lnTo>
                    <a:pt x="1573" y="1425"/>
                  </a:lnTo>
                  <a:lnTo>
                    <a:pt x="1573" y="1426"/>
                  </a:lnTo>
                  <a:lnTo>
                    <a:pt x="1572" y="1428"/>
                  </a:lnTo>
                  <a:lnTo>
                    <a:pt x="1572" y="1429"/>
                  </a:lnTo>
                  <a:lnTo>
                    <a:pt x="1573" y="1429"/>
                  </a:lnTo>
                  <a:lnTo>
                    <a:pt x="1572" y="1430"/>
                  </a:lnTo>
                  <a:lnTo>
                    <a:pt x="1572" y="1432"/>
                  </a:lnTo>
                  <a:lnTo>
                    <a:pt x="1571" y="1433"/>
                  </a:lnTo>
                  <a:lnTo>
                    <a:pt x="1571" y="1434"/>
                  </a:lnTo>
                  <a:lnTo>
                    <a:pt x="1570" y="1436"/>
                  </a:lnTo>
                  <a:lnTo>
                    <a:pt x="1570" y="1437"/>
                  </a:lnTo>
                  <a:lnTo>
                    <a:pt x="1570" y="1438"/>
                  </a:lnTo>
                  <a:lnTo>
                    <a:pt x="1568" y="1438"/>
                  </a:lnTo>
                  <a:lnTo>
                    <a:pt x="1568" y="1439"/>
                  </a:lnTo>
                  <a:lnTo>
                    <a:pt x="1568" y="1441"/>
                  </a:lnTo>
                  <a:lnTo>
                    <a:pt x="1568" y="1442"/>
                  </a:lnTo>
                  <a:lnTo>
                    <a:pt x="1567" y="1443"/>
                  </a:lnTo>
                  <a:lnTo>
                    <a:pt x="1566" y="1443"/>
                  </a:lnTo>
                  <a:lnTo>
                    <a:pt x="1563" y="1443"/>
                  </a:lnTo>
                  <a:lnTo>
                    <a:pt x="1562" y="1443"/>
                  </a:lnTo>
                  <a:lnTo>
                    <a:pt x="1560" y="1443"/>
                  </a:lnTo>
                  <a:lnTo>
                    <a:pt x="1559" y="1443"/>
                  </a:lnTo>
                  <a:lnTo>
                    <a:pt x="1558" y="1443"/>
                  </a:lnTo>
                  <a:lnTo>
                    <a:pt x="1556" y="1445"/>
                  </a:lnTo>
                  <a:lnTo>
                    <a:pt x="1555" y="1443"/>
                  </a:lnTo>
                  <a:lnTo>
                    <a:pt x="1554" y="1445"/>
                  </a:lnTo>
                  <a:lnTo>
                    <a:pt x="1554" y="1446"/>
                  </a:lnTo>
                  <a:lnTo>
                    <a:pt x="1552" y="1446"/>
                  </a:lnTo>
                  <a:lnTo>
                    <a:pt x="1552" y="1447"/>
                  </a:lnTo>
                  <a:lnTo>
                    <a:pt x="1551" y="1449"/>
                  </a:lnTo>
                  <a:lnTo>
                    <a:pt x="1550" y="1450"/>
                  </a:lnTo>
                  <a:lnTo>
                    <a:pt x="1549" y="1450"/>
                  </a:lnTo>
                  <a:lnTo>
                    <a:pt x="1547" y="1451"/>
                  </a:lnTo>
                  <a:lnTo>
                    <a:pt x="1546" y="1451"/>
                  </a:lnTo>
                  <a:lnTo>
                    <a:pt x="1546" y="1453"/>
                  </a:lnTo>
                  <a:lnTo>
                    <a:pt x="1545" y="1453"/>
                  </a:lnTo>
                  <a:lnTo>
                    <a:pt x="1543" y="1454"/>
                  </a:lnTo>
                  <a:lnTo>
                    <a:pt x="1542" y="1455"/>
                  </a:lnTo>
                  <a:lnTo>
                    <a:pt x="1541" y="1455"/>
                  </a:lnTo>
                  <a:lnTo>
                    <a:pt x="1541" y="1457"/>
                  </a:lnTo>
                  <a:lnTo>
                    <a:pt x="1541" y="1458"/>
                  </a:lnTo>
                  <a:lnTo>
                    <a:pt x="1541" y="1459"/>
                  </a:lnTo>
                  <a:lnTo>
                    <a:pt x="1541" y="1460"/>
                  </a:lnTo>
                  <a:lnTo>
                    <a:pt x="1542" y="1462"/>
                  </a:lnTo>
                  <a:lnTo>
                    <a:pt x="1542" y="1463"/>
                  </a:lnTo>
                  <a:lnTo>
                    <a:pt x="1542" y="1464"/>
                  </a:lnTo>
                  <a:lnTo>
                    <a:pt x="1542" y="1466"/>
                  </a:lnTo>
                  <a:lnTo>
                    <a:pt x="1541" y="1467"/>
                  </a:lnTo>
                  <a:lnTo>
                    <a:pt x="1541" y="1468"/>
                  </a:lnTo>
                  <a:lnTo>
                    <a:pt x="1539" y="1468"/>
                  </a:lnTo>
                  <a:lnTo>
                    <a:pt x="1538" y="1470"/>
                  </a:lnTo>
                  <a:lnTo>
                    <a:pt x="1537" y="1470"/>
                  </a:lnTo>
                  <a:lnTo>
                    <a:pt x="1535" y="1470"/>
                  </a:lnTo>
                  <a:lnTo>
                    <a:pt x="1534" y="1468"/>
                  </a:lnTo>
                  <a:lnTo>
                    <a:pt x="1533" y="1468"/>
                  </a:lnTo>
                  <a:lnTo>
                    <a:pt x="1533" y="1467"/>
                  </a:lnTo>
                  <a:lnTo>
                    <a:pt x="1532" y="1467"/>
                  </a:lnTo>
                  <a:lnTo>
                    <a:pt x="1530" y="1468"/>
                  </a:lnTo>
                  <a:lnTo>
                    <a:pt x="1529" y="1468"/>
                  </a:lnTo>
                  <a:lnTo>
                    <a:pt x="1528" y="1468"/>
                  </a:lnTo>
                  <a:lnTo>
                    <a:pt x="1526" y="1470"/>
                  </a:lnTo>
                  <a:lnTo>
                    <a:pt x="1525" y="1474"/>
                  </a:lnTo>
                  <a:lnTo>
                    <a:pt x="1524" y="1475"/>
                  </a:lnTo>
                  <a:lnTo>
                    <a:pt x="1520" y="1475"/>
                  </a:lnTo>
                  <a:lnTo>
                    <a:pt x="1520" y="1476"/>
                  </a:lnTo>
                  <a:lnTo>
                    <a:pt x="1518" y="1476"/>
                  </a:lnTo>
                  <a:lnTo>
                    <a:pt x="1517" y="1475"/>
                  </a:lnTo>
                  <a:lnTo>
                    <a:pt x="1516" y="1476"/>
                  </a:lnTo>
                  <a:lnTo>
                    <a:pt x="1514" y="1476"/>
                  </a:lnTo>
                  <a:lnTo>
                    <a:pt x="1513" y="1476"/>
                  </a:lnTo>
                  <a:lnTo>
                    <a:pt x="1512" y="1476"/>
                  </a:lnTo>
                  <a:lnTo>
                    <a:pt x="1511" y="1477"/>
                  </a:lnTo>
                  <a:lnTo>
                    <a:pt x="1509" y="1477"/>
                  </a:lnTo>
                  <a:lnTo>
                    <a:pt x="1509" y="1479"/>
                  </a:lnTo>
                  <a:lnTo>
                    <a:pt x="1508" y="1479"/>
                  </a:lnTo>
                  <a:lnTo>
                    <a:pt x="1507" y="1479"/>
                  </a:lnTo>
                  <a:lnTo>
                    <a:pt x="1505" y="1479"/>
                  </a:lnTo>
                  <a:lnTo>
                    <a:pt x="1504" y="1479"/>
                  </a:lnTo>
                  <a:lnTo>
                    <a:pt x="1503" y="1479"/>
                  </a:lnTo>
                  <a:lnTo>
                    <a:pt x="1501" y="1477"/>
                  </a:lnTo>
                  <a:lnTo>
                    <a:pt x="1503" y="1477"/>
                  </a:lnTo>
                  <a:lnTo>
                    <a:pt x="1503" y="1476"/>
                  </a:lnTo>
                  <a:lnTo>
                    <a:pt x="1500" y="1476"/>
                  </a:lnTo>
                  <a:lnTo>
                    <a:pt x="1496" y="1476"/>
                  </a:lnTo>
                  <a:lnTo>
                    <a:pt x="1492" y="1477"/>
                  </a:lnTo>
                  <a:lnTo>
                    <a:pt x="1491" y="1477"/>
                  </a:lnTo>
                  <a:lnTo>
                    <a:pt x="1487" y="1477"/>
                  </a:lnTo>
                  <a:lnTo>
                    <a:pt x="1484" y="1476"/>
                  </a:lnTo>
                  <a:lnTo>
                    <a:pt x="1483" y="1475"/>
                  </a:lnTo>
                  <a:lnTo>
                    <a:pt x="1480" y="1474"/>
                  </a:lnTo>
                  <a:lnTo>
                    <a:pt x="1479" y="1471"/>
                  </a:lnTo>
                  <a:lnTo>
                    <a:pt x="1478" y="1470"/>
                  </a:lnTo>
                  <a:lnTo>
                    <a:pt x="1478" y="1467"/>
                  </a:lnTo>
                  <a:lnTo>
                    <a:pt x="1476" y="1464"/>
                  </a:lnTo>
                  <a:lnTo>
                    <a:pt x="1475" y="1462"/>
                  </a:lnTo>
                  <a:lnTo>
                    <a:pt x="1474" y="1460"/>
                  </a:lnTo>
                  <a:lnTo>
                    <a:pt x="1471" y="1460"/>
                  </a:lnTo>
                  <a:lnTo>
                    <a:pt x="1469" y="1462"/>
                  </a:lnTo>
                  <a:lnTo>
                    <a:pt x="1466" y="1463"/>
                  </a:lnTo>
                  <a:lnTo>
                    <a:pt x="1463" y="1464"/>
                  </a:lnTo>
                  <a:lnTo>
                    <a:pt x="1461" y="1467"/>
                  </a:lnTo>
                  <a:lnTo>
                    <a:pt x="1458" y="1468"/>
                  </a:lnTo>
                  <a:lnTo>
                    <a:pt x="1456" y="1470"/>
                  </a:lnTo>
                  <a:lnTo>
                    <a:pt x="1452" y="1471"/>
                  </a:lnTo>
                  <a:lnTo>
                    <a:pt x="1448" y="1471"/>
                  </a:lnTo>
                  <a:lnTo>
                    <a:pt x="1445" y="1471"/>
                  </a:lnTo>
                  <a:lnTo>
                    <a:pt x="1441" y="1471"/>
                  </a:lnTo>
                  <a:lnTo>
                    <a:pt x="1436" y="1470"/>
                  </a:lnTo>
                  <a:lnTo>
                    <a:pt x="1432" y="1470"/>
                  </a:lnTo>
                  <a:lnTo>
                    <a:pt x="1431" y="1468"/>
                  </a:lnTo>
                  <a:lnTo>
                    <a:pt x="1427" y="1468"/>
                  </a:lnTo>
                  <a:lnTo>
                    <a:pt x="1421" y="1468"/>
                  </a:lnTo>
                  <a:lnTo>
                    <a:pt x="1419" y="1470"/>
                  </a:lnTo>
                  <a:lnTo>
                    <a:pt x="1416" y="1470"/>
                  </a:lnTo>
                  <a:lnTo>
                    <a:pt x="1414" y="1471"/>
                  </a:lnTo>
                  <a:lnTo>
                    <a:pt x="1411" y="1472"/>
                  </a:lnTo>
                  <a:lnTo>
                    <a:pt x="1410" y="1476"/>
                  </a:lnTo>
                  <a:lnTo>
                    <a:pt x="1410" y="1479"/>
                  </a:lnTo>
                  <a:lnTo>
                    <a:pt x="1410" y="1483"/>
                  </a:lnTo>
                  <a:lnTo>
                    <a:pt x="1410" y="1484"/>
                  </a:lnTo>
                  <a:lnTo>
                    <a:pt x="1410" y="1487"/>
                  </a:lnTo>
                  <a:lnTo>
                    <a:pt x="1411" y="1489"/>
                  </a:lnTo>
                  <a:lnTo>
                    <a:pt x="1412" y="1491"/>
                  </a:lnTo>
                  <a:lnTo>
                    <a:pt x="1415" y="1489"/>
                  </a:lnTo>
                  <a:lnTo>
                    <a:pt x="1418" y="1489"/>
                  </a:lnTo>
                  <a:lnTo>
                    <a:pt x="1420" y="1488"/>
                  </a:lnTo>
                  <a:lnTo>
                    <a:pt x="1421" y="1487"/>
                  </a:lnTo>
                  <a:lnTo>
                    <a:pt x="1424" y="1485"/>
                  </a:lnTo>
                  <a:lnTo>
                    <a:pt x="1428" y="1485"/>
                  </a:lnTo>
                  <a:lnTo>
                    <a:pt x="1431" y="1485"/>
                  </a:lnTo>
                  <a:lnTo>
                    <a:pt x="1433" y="1485"/>
                  </a:lnTo>
                  <a:lnTo>
                    <a:pt x="1436" y="1488"/>
                  </a:lnTo>
                  <a:lnTo>
                    <a:pt x="1435" y="1489"/>
                  </a:lnTo>
                  <a:lnTo>
                    <a:pt x="1432" y="1491"/>
                  </a:lnTo>
                  <a:lnTo>
                    <a:pt x="1431" y="1493"/>
                  </a:lnTo>
                  <a:lnTo>
                    <a:pt x="1428" y="1494"/>
                  </a:lnTo>
                  <a:lnTo>
                    <a:pt x="1428" y="1496"/>
                  </a:lnTo>
                  <a:lnTo>
                    <a:pt x="1429" y="1497"/>
                  </a:lnTo>
                  <a:lnTo>
                    <a:pt x="1429" y="1500"/>
                  </a:lnTo>
                  <a:lnTo>
                    <a:pt x="1432" y="1501"/>
                  </a:lnTo>
                  <a:lnTo>
                    <a:pt x="1433" y="1502"/>
                  </a:lnTo>
                  <a:lnTo>
                    <a:pt x="1432" y="1505"/>
                  </a:lnTo>
                  <a:lnTo>
                    <a:pt x="1431" y="1508"/>
                  </a:lnTo>
                  <a:lnTo>
                    <a:pt x="1428" y="1508"/>
                  </a:lnTo>
                  <a:lnTo>
                    <a:pt x="1425" y="1509"/>
                  </a:lnTo>
                  <a:lnTo>
                    <a:pt x="1421" y="1509"/>
                  </a:lnTo>
                  <a:lnTo>
                    <a:pt x="1420" y="1510"/>
                  </a:lnTo>
                  <a:lnTo>
                    <a:pt x="1418" y="1511"/>
                  </a:lnTo>
                  <a:lnTo>
                    <a:pt x="1416" y="1513"/>
                  </a:lnTo>
                  <a:lnTo>
                    <a:pt x="1415" y="1515"/>
                  </a:lnTo>
                  <a:lnTo>
                    <a:pt x="1416" y="1518"/>
                  </a:lnTo>
                  <a:lnTo>
                    <a:pt x="1418" y="1519"/>
                  </a:lnTo>
                  <a:lnTo>
                    <a:pt x="1420" y="1521"/>
                  </a:lnTo>
                  <a:lnTo>
                    <a:pt x="1421" y="1523"/>
                  </a:lnTo>
                  <a:lnTo>
                    <a:pt x="1425" y="1526"/>
                  </a:lnTo>
                  <a:lnTo>
                    <a:pt x="1439" y="1536"/>
                  </a:lnTo>
                  <a:lnTo>
                    <a:pt x="1411" y="1535"/>
                  </a:lnTo>
                  <a:lnTo>
                    <a:pt x="1407" y="1539"/>
                  </a:lnTo>
                  <a:lnTo>
                    <a:pt x="1403" y="1539"/>
                  </a:lnTo>
                  <a:lnTo>
                    <a:pt x="1387" y="1539"/>
                  </a:lnTo>
                  <a:lnTo>
                    <a:pt x="1369" y="1539"/>
                  </a:lnTo>
                  <a:lnTo>
                    <a:pt x="1360" y="1536"/>
                  </a:lnTo>
                  <a:lnTo>
                    <a:pt x="1351" y="1532"/>
                  </a:lnTo>
                  <a:lnTo>
                    <a:pt x="1340" y="1526"/>
                  </a:lnTo>
                  <a:lnTo>
                    <a:pt x="1326" y="1522"/>
                  </a:lnTo>
                  <a:lnTo>
                    <a:pt x="1319" y="1518"/>
                  </a:lnTo>
                  <a:lnTo>
                    <a:pt x="1314" y="1515"/>
                  </a:lnTo>
                  <a:lnTo>
                    <a:pt x="1313" y="1514"/>
                  </a:lnTo>
                  <a:lnTo>
                    <a:pt x="1309" y="1510"/>
                  </a:lnTo>
                  <a:lnTo>
                    <a:pt x="1306" y="1508"/>
                  </a:lnTo>
                  <a:lnTo>
                    <a:pt x="1305" y="1506"/>
                  </a:lnTo>
                  <a:lnTo>
                    <a:pt x="1301" y="1502"/>
                  </a:lnTo>
                  <a:lnTo>
                    <a:pt x="1290" y="1493"/>
                  </a:lnTo>
                  <a:lnTo>
                    <a:pt x="1287" y="1492"/>
                  </a:lnTo>
                  <a:lnTo>
                    <a:pt x="1287" y="1491"/>
                  </a:lnTo>
                  <a:lnTo>
                    <a:pt x="1285" y="1489"/>
                  </a:lnTo>
                  <a:lnTo>
                    <a:pt x="1284" y="1489"/>
                  </a:lnTo>
                  <a:lnTo>
                    <a:pt x="1284" y="1488"/>
                  </a:lnTo>
                  <a:lnTo>
                    <a:pt x="1283" y="1488"/>
                  </a:lnTo>
                  <a:lnTo>
                    <a:pt x="1281" y="1488"/>
                  </a:lnTo>
                  <a:lnTo>
                    <a:pt x="1280" y="1488"/>
                  </a:lnTo>
                  <a:lnTo>
                    <a:pt x="1279" y="1488"/>
                  </a:lnTo>
                  <a:lnTo>
                    <a:pt x="1279" y="1487"/>
                  </a:lnTo>
                  <a:lnTo>
                    <a:pt x="1279" y="1485"/>
                  </a:lnTo>
                  <a:lnTo>
                    <a:pt x="1279" y="1484"/>
                  </a:lnTo>
                  <a:lnTo>
                    <a:pt x="1279" y="1483"/>
                  </a:lnTo>
                  <a:lnTo>
                    <a:pt x="1277" y="1483"/>
                  </a:lnTo>
                  <a:lnTo>
                    <a:pt x="1277" y="1481"/>
                  </a:lnTo>
                  <a:lnTo>
                    <a:pt x="1276" y="1481"/>
                  </a:lnTo>
                  <a:lnTo>
                    <a:pt x="1275" y="1481"/>
                  </a:lnTo>
                  <a:lnTo>
                    <a:pt x="1273" y="1481"/>
                  </a:lnTo>
                  <a:lnTo>
                    <a:pt x="1272" y="1481"/>
                  </a:lnTo>
                  <a:lnTo>
                    <a:pt x="1271" y="1481"/>
                  </a:lnTo>
                  <a:lnTo>
                    <a:pt x="1270" y="1481"/>
                  </a:lnTo>
                  <a:lnTo>
                    <a:pt x="1270" y="1483"/>
                  </a:lnTo>
                  <a:lnTo>
                    <a:pt x="1268" y="1483"/>
                  </a:lnTo>
                  <a:lnTo>
                    <a:pt x="1263" y="1480"/>
                  </a:lnTo>
                  <a:lnTo>
                    <a:pt x="1263" y="1479"/>
                  </a:lnTo>
                  <a:lnTo>
                    <a:pt x="1263" y="1477"/>
                  </a:lnTo>
                  <a:lnTo>
                    <a:pt x="1262" y="1477"/>
                  </a:lnTo>
                  <a:lnTo>
                    <a:pt x="1262" y="1476"/>
                  </a:lnTo>
                  <a:lnTo>
                    <a:pt x="1263" y="1476"/>
                  </a:lnTo>
                  <a:lnTo>
                    <a:pt x="1264" y="1476"/>
                  </a:lnTo>
                  <a:lnTo>
                    <a:pt x="1266" y="1476"/>
                  </a:lnTo>
                  <a:lnTo>
                    <a:pt x="1267" y="1476"/>
                  </a:lnTo>
                  <a:lnTo>
                    <a:pt x="1267" y="1475"/>
                  </a:lnTo>
                  <a:lnTo>
                    <a:pt x="1267" y="1474"/>
                  </a:lnTo>
                  <a:lnTo>
                    <a:pt x="1266" y="1474"/>
                  </a:lnTo>
                  <a:lnTo>
                    <a:pt x="1266" y="1472"/>
                  </a:lnTo>
                  <a:lnTo>
                    <a:pt x="1266" y="1471"/>
                  </a:lnTo>
                  <a:lnTo>
                    <a:pt x="1264" y="1471"/>
                  </a:lnTo>
                  <a:lnTo>
                    <a:pt x="1263" y="1471"/>
                  </a:lnTo>
                  <a:lnTo>
                    <a:pt x="1263" y="1470"/>
                  </a:lnTo>
                  <a:lnTo>
                    <a:pt x="1262" y="1470"/>
                  </a:lnTo>
                  <a:lnTo>
                    <a:pt x="1262" y="1468"/>
                  </a:lnTo>
                  <a:lnTo>
                    <a:pt x="1262" y="1470"/>
                  </a:lnTo>
                  <a:lnTo>
                    <a:pt x="1260" y="1468"/>
                  </a:lnTo>
                  <a:lnTo>
                    <a:pt x="1259" y="1468"/>
                  </a:lnTo>
                  <a:lnTo>
                    <a:pt x="1259" y="1467"/>
                  </a:lnTo>
                  <a:lnTo>
                    <a:pt x="1258" y="1467"/>
                  </a:lnTo>
                  <a:lnTo>
                    <a:pt x="1256" y="1467"/>
                  </a:lnTo>
                  <a:lnTo>
                    <a:pt x="1256" y="1466"/>
                  </a:lnTo>
                  <a:lnTo>
                    <a:pt x="1255" y="1466"/>
                  </a:lnTo>
                  <a:lnTo>
                    <a:pt x="1254" y="1466"/>
                  </a:lnTo>
                  <a:lnTo>
                    <a:pt x="1253" y="1466"/>
                  </a:lnTo>
                  <a:lnTo>
                    <a:pt x="1251" y="1466"/>
                  </a:lnTo>
                  <a:lnTo>
                    <a:pt x="1250" y="1466"/>
                  </a:lnTo>
                  <a:lnTo>
                    <a:pt x="1249" y="1466"/>
                  </a:lnTo>
                  <a:lnTo>
                    <a:pt x="1249" y="1464"/>
                  </a:lnTo>
                  <a:lnTo>
                    <a:pt x="1249" y="1466"/>
                  </a:lnTo>
                  <a:lnTo>
                    <a:pt x="1247" y="1466"/>
                  </a:lnTo>
                  <a:lnTo>
                    <a:pt x="1246" y="1464"/>
                  </a:lnTo>
                  <a:lnTo>
                    <a:pt x="1245" y="1463"/>
                  </a:lnTo>
                  <a:lnTo>
                    <a:pt x="1243" y="1463"/>
                  </a:lnTo>
                  <a:lnTo>
                    <a:pt x="1243" y="1462"/>
                  </a:lnTo>
                  <a:lnTo>
                    <a:pt x="1242" y="1462"/>
                  </a:lnTo>
                  <a:lnTo>
                    <a:pt x="1242" y="1460"/>
                  </a:lnTo>
                  <a:lnTo>
                    <a:pt x="1241" y="1460"/>
                  </a:lnTo>
                  <a:lnTo>
                    <a:pt x="1239" y="1459"/>
                  </a:lnTo>
                  <a:lnTo>
                    <a:pt x="1238" y="1459"/>
                  </a:lnTo>
                  <a:lnTo>
                    <a:pt x="1237" y="1458"/>
                  </a:lnTo>
                  <a:lnTo>
                    <a:pt x="1237" y="1457"/>
                  </a:lnTo>
                  <a:lnTo>
                    <a:pt x="1235" y="1457"/>
                  </a:lnTo>
                  <a:lnTo>
                    <a:pt x="1234" y="1455"/>
                  </a:lnTo>
                  <a:lnTo>
                    <a:pt x="1229" y="1455"/>
                  </a:lnTo>
                  <a:lnTo>
                    <a:pt x="1226" y="1453"/>
                  </a:lnTo>
                  <a:lnTo>
                    <a:pt x="1224" y="1450"/>
                  </a:lnTo>
                  <a:lnTo>
                    <a:pt x="1225" y="1449"/>
                  </a:lnTo>
                  <a:lnTo>
                    <a:pt x="1224" y="1447"/>
                  </a:lnTo>
                  <a:lnTo>
                    <a:pt x="1224" y="1446"/>
                  </a:lnTo>
                  <a:lnTo>
                    <a:pt x="1224" y="1445"/>
                  </a:lnTo>
                  <a:lnTo>
                    <a:pt x="1222" y="1445"/>
                  </a:lnTo>
                  <a:lnTo>
                    <a:pt x="1222" y="1443"/>
                  </a:lnTo>
                  <a:lnTo>
                    <a:pt x="1222" y="1442"/>
                  </a:lnTo>
                  <a:lnTo>
                    <a:pt x="1221" y="1442"/>
                  </a:lnTo>
                  <a:lnTo>
                    <a:pt x="1221" y="1441"/>
                  </a:lnTo>
                  <a:lnTo>
                    <a:pt x="1220" y="1441"/>
                  </a:lnTo>
                  <a:lnTo>
                    <a:pt x="1220" y="1439"/>
                  </a:lnTo>
                  <a:lnTo>
                    <a:pt x="1218" y="1439"/>
                  </a:lnTo>
                  <a:lnTo>
                    <a:pt x="1218" y="1438"/>
                  </a:lnTo>
                  <a:lnTo>
                    <a:pt x="1216" y="1434"/>
                  </a:lnTo>
                  <a:lnTo>
                    <a:pt x="1215" y="1433"/>
                  </a:lnTo>
                  <a:lnTo>
                    <a:pt x="1215" y="1432"/>
                  </a:lnTo>
                  <a:lnTo>
                    <a:pt x="1215" y="1430"/>
                  </a:lnTo>
                  <a:lnTo>
                    <a:pt x="1215" y="1429"/>
                  </a:lnTo>
                  <a:lnTo>
                    <a:pt x="1215" y="1428"/>
                  </a:lnTo>
                  <a:lnTo>
                    <a:pt x="1213" y="1428"/>
                  </a:lnTo>
                  <a:lnTo>
                    <a:pt x="1212" y="1428"/>
                  </a:lnTo>
                  <a:lnTo>
                    <a:pt x="1211" y="1428"/>
                  </a:lnTo>
                  <a:lnTo>
                    <a:pt x="1209" y="1428"/>
                  </a:lnTo>
                  <a:lnTo>
                    <a:pt x="1209" y="1426"/>
                  </a:lnTo>
                  <a:lnTo>
                    <a:pt x="1201" y="1421"/>
                  </a:lnTo>
                  <a:lnTo>
                    <a:pt x="1195" y="1419"/>
                  </a:lnTo>
                  <a:lnTo>
                    <a:pt x="1188" y="1417"/>
                  </a:lnTo>
                  <a:lnTo>
                    <a:pt x="1184" y="1417"/>
                  </a:lnTo>
                  <a:lnTo>
                    <a:pt x="1184" y="1416"/>
                  </a:lnTo>
                  <a:lnTo>
                    <a:pt x="1183" y="1416"/>
                  </a:lnTo>
                  <a:lnTo>
                    <a:pt x="1183" y="1415"/>
                  </a:lnTo>
                  <a:lnTo>
                    <a:pt x="1182" y="1413"/>
                  </a:lnTo>
                  <a:lnTo>
                    <a:pt x="1180" y="1413"/>
                  </a:lnTo>
                  <a:lnTo>
                    <a:pt x="1179" y="1413"/>
                  </a:lnTo>
                  <a:lnTo>
                    <a:pt x="1178" y="1413"/>
                  </a:lnTo>
                  <a:lnTo>
                    <a:pt x="1177" y="1413"/>
                  </a:lnTo>
                  <a:lnTo>
                    <a:pt x="1175" y="1413"/>
                  </a:lnTo>
                  <a:lnTo>
                    <a:pt x="1175" y="1412"/>
                  </a:lnTo>
                  <a:lnTo>
                    <a:pt x="1174" y="1412"/>
                  </a:lnTo>
                  <a:lnTo>
                    <a:pt x="1173" y="1411"/>
                  </a:lnTo>
                  <a:lnTo>
                    <a:pt x="1171" y="1411"/>
                  </a:lnTo>
                  <a:lnTo>
                    <a:pt x="1170" y="1411"/>
                  </a:lnTo>
                  <a:lnTo>
                    <a:pt x="1169" y="1411"/>
                  </a:lnTo>
                  <a:lnTo>
                    <a:pt x="1167" y="1411"/>
                  </a:lnTo>
                  <a:lnTo>
                    <a:pt x="1166" y="1411"/>
                  </a:lnTo>
                  <a:lnTo>
                    <a:pt x="1165" y="1411"/>
                  </a:lnTo>
                  <a:lnTo>
                    <a:pt x="1163" y="1411"/>
                  </a:lnTo>
                  <a:lnTo>
                    <a:pt x="1162" y="1411"/>
                  </a:lnTo>
                  <a:lnTo>
                    <a:pt x="1161" y="1411"/>
                  </a:lnTo>
                  <a:lnTo>
                    <a:pt x="1160" y="1411"/>
                  </a:lnTo>
                  <a:lnTo>
                    <a:pt x="1160" y="1412"/>
                  </a:lnTo>
                  <a:lnTo>
                    <a:pt x="1160" y="1411"/>
                  </a:lnTo>
                  <a:lnTo>
                    <a:pt x="1158" y="1411"/>
                  </a:lnTo>
                  <a:lnTo>
                    <a:pt x="1157" y="1411"/>
                  </a:lnTo>
                  <a:lnTo>
                    <a:pt x="1156" y="1412"/>
                  </a:lnTo>
                  <a:lnTo>
                    <a:pt x="1156" y="1411"/>
                  </a:lnTo>
                  <a:lnTo>
                    <a:pt x="1154" y="1411"/>
                  </a:lnTo>
                  <a:lnTo>
                    <a:pt x="1153" y="1411"/>
                  </a:lnTo>
                  <a:lnTo>
                    <a:pt x="1152" y="1411"/>
                  </a:lnTo>
                  <a:lnTo>
                    <a:pt x="1150" y="1411"/>
                  </a:lnTo>
                  <a:lnTo>
                    <a:pt x="1150" y="1412"/>
                  </a:lnTo>
                  <a:lnTo>
                    <a:pt x="1150" y="1413"/>
                  </a:lnTo>
                  <a:lnTo>
                    <a:pt x="1149" y="1412"/>
                  </a:lnTo>
                  <a:lnTo>
                    <a:pt x="1148" y="1412"/>
                  </a:lnTo>
                  <a:lnTo>
                    <a:pt x="1146" y="1413"/>
                  </a:lnTo>
                  <a:lnTo>
                    <a:pt x="1145" y="1413"/>
                  </a:lnTo>
                  <a:lnTo>
                    <a:pt x="1145" y="1415"/>
                  </a:lnTo>
                  <a:lnTo>
                    <a:pt x="1144" y="1415"/>
                  </a:lnTo>
                  <a:lnTo>
                    <a:pt x="1144" y="1413"/>
                  </a:lnTo>
                  <a:lnTo>
                    <a:pt x="1142" y="1413"/>
                  </a:lnTo>
                  <a:lnTo>
                    <a:pt x="1141" y="1413"/>
                  </a:lnTo>
                  <a:lnTo>
                    <a:pt x="1140" y="1413"/>
                  </a:lnTo>
                  <a:lnTo>
                    <a:pt x="1139" y="1413"/>
                  </a:lnTo>
                  <a:lnTo>
                    <a:pt x="1137" y="1413"/>
                  </a:lnTo>
                  <a:lnTo>
                    <a:pt x="1136" y="1413"/>
                  </a:lnTo>
                  <a:lnTo>
                    <a:pt x="1133" y="1415"/>
                  </a:lnTo>
                  <a:lnTo>
                    <a:pt x="1135" y="1415"/>
                  </a:lnTo>
                  <a:lnTo>
                    <a:pt x="1135" y="1416"/>
                  </a:lnTo>
                  <a:lnTo>
                    <a:pt x="1136" y="1416"/>
                  </a:lnTo>
                  <a:lnTo>
                    <a:pt x="1136" y="1419"/>
                  </a:lnTo>
                  <a:lnTo>
                    <a:pt x="1136" y="1421"/>
                  </a:lnTo>
                  <a:lnTo>
                    <a:pt x="1136" y="1422"/>
                  </a:lnTo>
                  <a:lnTo>
                    <a:pt x="1136" y="1425"/>
                  </a:lnTo>
                  <a:lnTo>
                    <a:pt x="1135" y="1426"/>
                  </a:lnTo>
                  <a:lnTo>
                    <a:pt x="1135" y="1428"/>
                  </a:lnTo>
                  <a:lnTo>
                    <a:pt x="1135" y="1429"/>
                  </a:lnTo>
                  <a:lnTo>
                    <a:pt x="1133" y="1432"/>
                  </a:lnTo>
                  <a:lnTo>
                    <a:pt x="1131" y="1439"/>
                  </a:lnTo>
                  <a:lnTo>
                    <a:pt x="1131" y="1441"/>
                  </a:lnTo>
                  <a:lnTo>
                    <a:pt x="1131" y="1442"/>
                  </a:lnTo>
                  <a:lnTo>
                    <a:pt x="1131" y="1443"/>
                  </a:lnTo>
                  <a:lnTo>
                    <a:pt x="1131" y="1445"/>
                  </a:lnTo>
                  <a:lnTo>
                    <a:pt x="1131" y="1446"/>
                  </a:lnTo>
                  <a:lnTo>
                    <a:pt x="1128" y="1446"/>
                  </a:lnTo>
                  <a:lnTo>
                    <a:pt x="1127" y="1447"/>
                  </a:lnTo>
                  <a:lnTo>
                    <a:pt x="1125" y="1447"/>
                  </a:lnTo>
                  <a:lnTo>
                    <a:pt x="1123" y="1449"/>
                  </a:lnTo>
                  <a:lnTo>
                    <a:pt x="1122" y="1450"/>
                  </a:lnTo>
                  <a:lnTo>
                    <a:pt x="1119" y="1451"/>
                  </a:lnTo>
                  <a:lnTo>
                    <a:pt x="1116" y="1453"/>
                  </a:lnTo>
                  <a:lnTo>
                    <a:pt x="1114" y="1453"/>
                  </a:lnTo>
                  <a:lnTo>
                    <a:pt x="1112" y="1454"/>
                  </a:lnTo>
                  <a:lnTo>
                    <a:pt x="1110" y="1454"/>
                  </a:lnTo>
                  <a:lnTo>
                    <a:pt x="1108" y="1455"/>
                  </a:lnTo>
                  <a:lnTo>
                    <a:pt x="1106" y="1455"/>
                  </a:lnTo>
                  <a:lnTo>
                    <a:pt x="1106" y="1454"/>
                  </a:lnTo>
                  <a:lnTo>
                    <a:pt x="1104" y="1453"/>
                  </a:lnTo>
                  <a:lnTo>
                    <a:pt x="1099" y="1457"/>
                  </a:lnTo>
                  <a:lnTo>
                    <a:pt x="1097" y="1460"/>
                  </a:lnTo>
                  <a:lnTo>
                    <a:pt x="1084" y="1464"/>
                  </a:lnTo>
                  <a:lnTo>
                    <a:pt x="1077" y="1468"/>
                  </a:lnTo>
                  <a:lnTo>
                    <a:pt x="1051" y="1481"/>
                  </a:lnTo>
                  <a:lnTo>
                    <a:pt x="1040" y="1485"/>
                  </a:lnTo>
                  <a:lnTo>
                    <a:pt x="1029" y="1489"/>
                  </a:lnTo>
                  <a:lnTo>
                    <a:pt x="1025" y="1491"/>
                  </a:lnTo>
                  <a:lnTo>
                    <a:pt x="1018" y="1493"/>
                  </a:lnTo>
                  <a:lnTo>
                    <a:pt x="1017" y="1498"/>
                  </a:lnTo>
                  <a:lnTo>
                    <a:pt x="1017" y="1501"/>
                  </a:lnTo>
                  <a:lnTo>
                    <a:pt x="1017" y="1502"/>
                  </a:lnTo>
                  <a:lnTo>
                    <a:pt x="1017" y="1506"/>
                  </a:lnTo>
                  <a:lnTo>
                    <a:pt x="1018" y="1513"/>
                  </a:lnTo>
                  <a:lnTo>
                    <a:pt x="1017" y="1519"/>
                  </a:lnTo>
                  <a:lnTo>
                    <a:pt x="1019" y="1542"/>
                  </a:lnTo>
                  <a:lnTo>
                    <a:pt x="1019" y="1543"/>
                  </a:lnTo>
                  <a:lnTo>
                    <a:pt x="1019" y="1544"/>
                  </a:lnTo>
                  <a:lnTo>
                    <a:pt x="1021" y="1544"/>
                  </a:lnTo>
                  <a:lnTo>
                    <a:pt x="1022" y="1546"/>
                  </a:lnTo>
                  <a:lnTo>
                    <a:pt x="1022" y="1547"/>
                  </a:lnTo>
                  <a:lnTo>
                    <a:pt x="1023" y="1548"/>
                  </a:lnTo>
                  <a:lnTo>
                    <a:pt x="1023" y="1549"/>
                  </a:lnTo>
                  <a:lnTo>
                    <a:pt x="1023" y="1551"/>
                  </a:lnTo>
                  <a:lnTo>
                    <a:pt x="1025" y="1552"/>
                  </a:lnTo>
                  <a:lnTo>
                    <a:pt x="1025" y="1553"/>
                  </a:lnTo>
                  <a:lnTo>
                    <a:pt x="1025" y="1555"/>
                  </a:lnTo>
                  <a:lnTo>
                    <a:pt x="1025" y="1556"/>
                  </a:lnTo>
                  <a:lnTo>
                    <a:pt x="1025" y="1557"/>
                  </a:lnTo>
                  <a:lnTo>
                    <a:pt x="1025" y="1559"/>
                  </a:lnTo>
                  <a:lnTo>
                    <a:pt x="1025" y="1560"/>
                  </a:lnTo>
                  <a:lnTo>
                    <a:pt x="1023" y="1560"/>
                  </a:lnTo>
                  <a:lnTo>
                    <a:pt x="1023" y="1561"/>
                  </a:lnTo>
                  <a:lnTo>
                    <a:pt x="1022" y="1561"/>
                  </a:lnTo>
                  <a:lnTo>
                    <a:pt x="1022" y="1563"/>
                  </a:lnTo>
                  <a:lnTo>
                    <a:pt x="1022" y="1564"/>
                  </a:lnTo>
                  <a:lnTo>
                    <a:pt x="1021" y="1565"/>
                  </a:lnTo>
                  <a:lnTo>
                    <a:pt x="1021" y="1566"/>
                  </a:lnTo>
                  <a:lnTo>
                    <a:pt x="1021" y="1568"/>
                  </a:lnTo>
                  <a:lnTo>
                    <a:pt x="1022" y="1569"/>
                  </a:lnTo>
                  <a:lnTo>
                    <a:pt x="1023" y="1569"/>
                  </a:lnTo>
                  <a:lnTo>
                    <a:pt x="1026" y="1569"/>
                  </a:lnTo>
                  <a:lnTo>
                    <a:pt x="1026" y="1570"/>
                  </a:lnTo>
                  <a:lnTo>
                    <a:pt x="1027" y="1570"/>
                  </a:lnTo>
                  <a:lnTo>
                    <a:pt x="1029" y="1570"/>
                  </a:lnTo>
                  <a:lnTo>
                    <a:pt x="1029" y="1572"/>
                  </a:lnTo>
                  <a:lnTo>
                    <a:pt x="1029" y="1573"/>
                  </a:lnTo>
                  <a:lnTo>
                    <a:pt x="1030" y="1573"/>
                  </a:lnTo>
                  <a:lnTo>
                    <a:pt x="1030" y="1574"/>
                  </a:lnTo>
                  <a:lnTo>
                    <a:pt x="1029" y="1576"/>
                  </a:lnTo>
                  <a:lnTo>
                    <a:pt x="1029" y="1577"/>
                  </a:lnTo>
                  <a:lnTo>
                    <a:pt x="1030" y="1578"/>
                  </a:lnTo>
                  <a:lnTo>
                    <a:pt x="1031" y="1580"/>
                  </a:lnTo>
                  <a:lnTo>
                    <a:pt x="1034" y="1583"/>
                  </a:lnTo>
                  <a:lnTo>
                    <a:pt x="1036" y="1585"/>
                  </a:lnTo>
                  <a:lnTo>
                    <a:pt x="1038" y="1586"/>
                  </a:lnTo>
                  <a:lnTo>
                    <a:pt x="1038" y="1587"/>
                  </a:lnTo>
                  <a:lnTo>
                    <a:pt x="1039" y="1589"/>
                  </a:lnTo>
                  <a:lnTo>
                    <a:pt x="1039" y="1590"/>
                  </a:lnTo>
                  <a:lnTo>
                    <a:pt x="1039" y="1591"/>
                  </a:lnTo>
                  <a:lnTo>
                    <a:pt x="1036" y="1593"/>
                  </a:lnTo>
                  <a:lnTo>
                    <a:pt x="1035" y="1593"/>
                  </a:lnTo>
                  <a:lnTo>
                    <a:pt x="1034" y="1593"/>
                  </a:lnTo>
                  <a:lnTo>
                    <a:pt x="1031" y="1593"/>
                  </a:lnTo>
                  <a:lnTo>
                    <a:pt x="1030" y="1591"/>
                  </a:lnTo>
                  <a:lnTo>
                    <a:pt x="1029" y="1591"/>
                  </a:lnTo>
                  <a:lnTo>
                    <a:pt x="1029" y="1590"/>
                  </a:lnTo>
                  <a:lnTo>
                    <a:pt x="1027" y="1590"/>
                  </a:lnTo>
                  <a:lnTo>
                    <a:pt x="1026" y="1589"/>
                  </a:lnTo>
                  <a:lnTo>
                    <a:pt x="1025" y="1589"/>
                  </a:lnTo>
                  <a:lnTo>
                    <a:pt x="1023" y="1589"/>
                  </a:lnTo>
                  <a:lnTo>
                    <a:pt x="1023" y="1587"/>
                  </a:lnTo>
                  <a:lnTo>
                    <a:pt x="1022" y="1587"/>
                  </a:lnTo>
                  <a:lnTo>
                    <a:pt x="1021" y="1587"/>
                  </a:lnTo>
                  <a:lnTo>
                    <a:pt x="1019" y="1587"/>
                  </a:lnTo>
                  <a:lnTo>
                    <a:pt x="1018" y="1587"/>
                  </a:lnTo>
                  <a:lnTo>
                    <a:pt x="1018" y="1589"/>
                  </a:lnTo>
                  <a:lnTo>
                    <a:pt x="1017" y="1589"/>
                  </a:lnTo>
                  <a:lnTo>
                    <a:pt x="1015" y="1590"/>
                  </a:lnTo>
                  <a:lnTo>
                    <a:pt x="1014" y="1590"/>
                  </a:lnTo>
                  <a:lnTo>
                    <a:pt x="1013" y="1590"/>
                  </a:lnTo>
                  <a:lnTo>
                    <a:pt x="1011" y="1591"/>
                  </a:lnTo>
                  <a:lnTo>
                    <a:pt x="1010" y="1591"/>
                  </a:lnTo>
                  <a:lnTo>
                    <a:pt x="1009" y="1591"/>
                  </a:lnTo>
                  <a:lnTo>
                    <a:pt x="1008" y="1591"/>
                  </a:lnTo>
                  <a:lnTo>
                    <a:pt x="1006" y="1593"/>
                  </a:lnTo>
                  <a:lnTo>
                    <a:pt x="1006" y="1594"/>
                  </a:lnTo>
                  <a:lnTo>
                    <a:pt x="1005" y="1594"/>
                  </a:lnTo>
                  <a:lnTo>
                    <a:pt x="1004" y="1594"/>
                  </a:lnTo>
                  <a:lnTo>
                    <a:pt x="1002" y="1594"/>
                  </a:lnTo>
                  <a:lnTo>
                    <a:pt x="1001" y="1595"/>
                  </a:lnTo>
                  <a:lnTo>
                    <a:pt x="1001" y="1597"/>
                  </a:lnTo>
                  <a:lnTo>
                    <a:pt x="1000" y="1597"/>
                  </a:lnTo>
                  <a:lnTo>
                    <a:pt x="998" y="1598"/>
                  </a:lnTo>
                  <a:lnTo>
                    <a:pt x="997" y="1599"/>
                  </a:lnTo>
                  <a:lnTo>
                    <a:pt x="997" y="1601"/>
                  </a:lnTo>
                  <a:lnTo>
                    <a:pt x="997" y="1602"/>
                  </a:lnTo>
                  <a:lnTo>
                    <a:pt x="996" y="1602"/>
                  </a:lnTo>
                  <a:lnTo>
                    <a:pt x="994" y="1603"/>
                  </a:lnTo>
                  <a:lnTo>
                    <a:pt x="994" y="1604"/>
                  </a:lnTo>
                  <a:lnTo>
                    <a:pt x="993" y="1604"/>
                  </a:lnTo>
                  <a:lnTo>
                    <a:pt x="993" y="1606"/>
                  </a:lnTo>
                  <a:lnTo>
                    <a:pt x="992" y="1606"/>
                  </a:lnTo>
                  <a:lnTo>
                    <a:pt x="991" y="1606"/>
                  </a:lnTo>
                  <a:lnTo>
                    <a:pt x="989" y="1607"/>
                  </a:lnTo>
                  <a:lnTo>
                    <a:pt x="988" y="1607"/>
                  </a:lnTo>
                  <a:lnTo>
                    <a:pt x="987" y="1608"/>
                  </a:lnTo>
                  <a:lnTo>
                    <a:pt x="987" y="1610"/>
                  </a:lnTo>
                  <a:lnTo>
                    <a:pt x="985" y="1608"/>
                  </a:lnTo>
                  <a:lnTo>
                    <a:pt x="984" y="1608"/>
                  </a:lnTo>
                  <a:lnTo>
                    <a:pt x="983" y="1607"/>
                  </a:lnTo>
                  <a:lnTo>
                    <a:pt x="983" y="1608"/>
                  </a:lnTo>
                  <a:lnTo>
                    <a:pt x="981" y="1608"/>
                  </a:lnTo>
                  <a:lnTo>
                    <a:pt x="980" y="1608"/>
                  </a:lnTo>
                  <a:lnTo>
                    <a:pt x="979" y="1608"/>
                  </a:lnTo>
                  <a:lnTo>
                    <a:pt x="977" y="1608"/>
                  </a:lnTo>
                  <a:lnTo>
                    <a:pt x="976" y="1607"/>
                  </a:lnTo>
                  <a:lnTo>
                    <a:pt x="975" y="1606"/>
                  </a:lnTo>
                  <a:lnTo>
                    <a:pt x="975" y="1607"/>
                  </a:lnTo>
                  <a:lnTo>
                    <a:pt x="974" y="1607"/>
                  </a:lnTo>
                  <a:lnTo>
                    <a:pt x="972" y="1607"/>
                  </a:lnTo>
                  <a:lnTo>
                    <a:pt x="971" y="1607"/>
                  </a:lnTo>
                  <a:lnTo>
                    <a:pt x="970" y="1607"/>
                  </a:lnTo>
                  <a:lnTo>
                    <a:pt x="970" y="1606"/>
                  </a:lnTo>
                  <a:lnTo>
                    <a:pt x="968" y="1606"/>
                  </a:lnTo>
                  <a:lnTo>
                    <a:pt x="966" y="1606"/>
                  </a:lnTo>
                  <a:lnTo>
                    <a:pt x="966" y="1607"/>
                  </a:lnTo>
                  <a:lnTo>
                    <a:pt x="964" y="1607"/>
                  </a:lnTo>
                  <a:lnTo>
                    <a:pt x="963" y="1606"/>
                  </a:lnTo>
                  <a:lnTo>
                    <a:pt x="962" y="1604"/>
                  </a:lnTo>
                  <a:lnTo>
                    <a:pt x="960" y="1604"/>
                  </a:lnTo>
                  <a:lnTo>
                    <a:pt x="959" y="1606"/>
                  </a:lnTo>
                  <a:lnTo>
                    <a:pt x="958" y="1606"/>
                  </a:lnTo>
                  <a:lnTo>
                    <a:pt x="956" y="1606"/>
                  </a:lnTo>
                  <a:lnTo>
                    <a:pt x="956" y="1604"/>
                  </a:lnTo>
                  <a:lnTo>
                    <a:pt x="955" y="1602"/>
                  </a:lnTo>
                  <a:lnTo>
                    <a:pt x="954" y="1602"/>
                  </a:lnTo>
                  <a:lnTo>
                    <a:pt x="954" y="1601"/>
                  </a:lnTo>
                  <a:lnTo>
                    <a:pt x="954" y="1599"/>
                  </a:lnTo>
                  <a:lnTo>
                    <a:pt x="954" y="1598"/>
                  </a:lnTo>
                  <a:lnTo>
                    <a:pt x="954" y="1597"/>
                  </a:lnTo>
                  <a:lnTo>
                    <a:pt x="954" y="1595"/>
                  </a:lnTo>
                  <a:lnTo>
                    <a:pt x="954" y="1594"/>
                  </a:lnTo>
                  <a:lnTo>
                    <a:pt x="954" y="1593"/>
                  </a:lnTo>
                  <a:lnTo>
                    <a:pt x="955" y="1593"/>
                  </a:lnTo>
                  <a:lnTo>
                    <a:pt x="955" y="1591"/>
                  </a:lnTo>
                  <a:lnTo>
                    <a:pt x="955" y="1590"/>
                  </a:lnTo>
                  <a:lnTo>
                    <a:pt x="955" y="1589"/>
                  </a:lnTo>
                  <a:lnTo>
                    <a:pt x="955" y="1587"/>
                  </a:lnTo>
                  <a:lnTo>
                    <a:pt x="955" y="1586"/>
                  </a:lnTo>
                  <a:lnTo>
                    <a:pt x="955" y="1585"/>
                  </a:lnTo>
                  <a:lnTo>
                    <a:pt x="955" y="1583"/>
                  </a:lnTo>
                  <a:lnTo>
                    <a:pt x="954" y="1582"/>
                  </a:lnTo>
                  <a:lnTo>
                    <a:pt x="954" y="1581"/>
                  </a:lnTo>
                  <a:lnTo>
                    <a:pt x="954" y="1580"/>
                  </a:lnTo>
                  <a:lnTo>
                    <a:pt x="954" y="1578"/>
                  </a:lnTo>
                  <a:lnTo>
                    <a:pt x="953" y="1577"/>
                  </a:lnTo>
                  <a:lnTo>
                    <a:pt x="953" y="1576"/>
                  </a:lnTo>
                  <a:lnTo>
                    <a:pt x="951" y="1576"/>
                  </a:lnTo>
                  <a:lnTo>
                    <a:pt x="951" y="1574"/>
                  </a:lnTo>
                  <a:lnTo>
                    <a:pt x="951" y="1573"/>
                  </a:lnTo>
                  <a:lnTo>
                    <a:pt x="951" y="1572"/>
                  </a:lnTo>
                  <a:lnTo>
                    <a:pt x="951" y="1570"/>
                  </a:lnTo>
                  <a:lnTo>
                    <a:pt x="951" y="1569"/>
                  </a:lnTo>
                  <a:lnTo>
                    <a:pt x="951" y="1568"/>
                  </a:lnTo>
                  <a:lnTo>
                    <a:pt x="953" y="1566"/>
                  </a:lnTo>
                  <a:lnTo>
                    <a:pt x="951" y="1566"/>
                  </a:lnTo>
                  <a:lnTo>
                    <a:pt x="951" y="1565"/>
                  </a:lnTo>
                  <a:lnTo>
                    <a:pt x="951" y="1564"/>
                  </a:lnTo>
                  <a:lnTo>
                    <a:pt x="951" y="1563"/>
                  </a:lnTo>
                  <a:lnTo>
                    <a:pt x="953" y="1563"/>
                  </a:lnTo>
                  <a:lnTo>
                    <a:pt x="953" y="1561"/>
                  </a:lnTo>
                  <a:lnTo>
                    <a:pt x="954" y="1560"/>
                  </a:lnTo>
                  <a:lnTo>
                    <a:pt x="954" y="1559"/>
                  </a:lnTo>
                  <a:lnTo>
                    <a:pt x="955" y="1559"/>
                  </a:lnTo>
                  <a:lnTo>
                    <a:pt x="955" y="1557"/>
                  </a:lnTo>
                  <a:lnTo>
                    <a:pt x="956" y="1557"/>
                  </a:lnTo>
                  <a:lnTo>
                    <a:pt x="956" y="1556"/>
                  </a:lnTo>
                  <a:lnTo>
                    <a:pt x="956" y="1555"/>
                  </a:lnTo>
                  <a:lnTo>
                    <a:pt x="956" y="1553"/>
                  </a:lnTo>
                  <a:lnTo>
                    <a:pt x="956" y="1552"/>
                  </a:lnTo>
                  <a:lnTo>
                    <a:pt x="956" y="1551"/>
                  </a:lnTo>
                  <a:lnTo>
                    <a:pt x="955" y="1551"/>
                  </a:lnTo>
                  <a:lnTo>
                    <a:pt x="955" y="1549"/>
                  </a:lnTo>
                  <a:lnTo>
                    <a:pt x="955" y="1548"/>
                  </a:lnTo>
                  <a:lnTo>
                    <a:pt x="954" y="1548"/>
                  </a:lnTo>
                  <a:lnTo>
                    <a:pt x="954" y="1547"/>
                  </a:lnTo>
                  <a:lnTo>
                    <a:pt x="953" y="1546"/>
                  </a:lnTo>
                  <a:lnTo>
                    <a:pt x="953" y="1544"/>
                  </a:lnTo>
                  <a:lnTo>
                    <a:pt x="953" y="1543"/>
                  </a:lnTo>
                  <a:lnTo>
                    <a:pt x="951" y="1542"/>
                  </a:lnTo>
                  <a:lnTo>
                    <a:pt x="950" y="1540"/>
                  </a:lnTo>
                  <a:lnTo>
                    <a:pt x="950" y="1539"/>
                  </a:lnTo>
                  <a:lnTo>
                    <a:pt x="949" y="1539"/>
                  </a:lnTo>
                  <a:lnTo>
                    <a:pt x="949" y="1538"/>
                  </a:lnTo>
                  <a:lnTo>
                    <a:pt x="947" y="1538"/>
                  </a:lnTo>
                  <a:lnTo>
                    <a:pt x="947" y="1536"/>
                  </a:lnTo>
                  <a:lnTo>
                    <a:pt x="946" y="1536"/>
                  </a:lnTo>
                  <a:lnTo>
                    <a:pt x="946" y="1535"/>
                  </a:lnTo>
                  <a:lnTo>
                    <a:pt x="945" y="1535"/>
                  </a:lnTo>
                  <a:lnTo>
                    <a:pt x="945" y="1534"/>
                  </a:lnTo>
                  <a:lnTo>
                    <a:pt x="937" y="1521"/>
                  </a:lnTo>
                  <a:lnTo>
                    <a:pt x="932" y="1513"/>
                  </a:lnTo>
                  <a:lnTo>
                    <a:pt x="925" y="1502"/>
                  </a:lnTo>
                  <a:lnTo>
                    <a:pt x="913" y="1484"/>
                  </a:lnTo>
                  <a:lnTo>
                    <a:pt x="913" y="1480"/>
                  </a:lnTo>
                  <a:lnTo>
                    <a:pt x="909" y="1472"/>
                  </a:lnTo>
                  <a:lnTo>
                    <a:pt x="900" y="1462"/>
                  </a:lnTo>
                  <a:lnTo>
                    <a:pt x="896" y="1458"/>
                  </a:lnTo>
                  <a:lnTo>
                    <a:pt x="896" y="1457"/>
                  </a:lnTo>
                  <a:lnTo>
                    <a:pt x="892" y="1453"/>
                  </a:lnTo>
                  <a:lnTo>
                    <a:pt x="890" y="1445"/>
                  </a:lnTo>
                  <a:lnTo>
                    <a:pt x="890" y="1442"/>
                  </a:lnTo>
                  <a:lnTo>
                    <a:pt x="890" y="1441"/>
                  </a:lnTo>
                  <a:lnTo>
                    <a:pt x="887" y="1436"/>
                  </a:lnTo>
                  <a:lnTo>
                    <a:pt x="887" y="1434"/>
                  </a:lnTo>
                  <a:lnTo>
                    <a:pt x="887" y="1433"/>
                  </a:lnTo>
                  <a:lnTo>
                    <a:pt x="886" y="1432"/>
                  </a:lnTo>
                  <a:lnTo>
                    <a:pt x="887" y="1430"/>
                  </a:lnTo>
                  <a:lnTo>
                    <a:pt x="886" y="1429"/>
                  </a:lnTo>
                  <a:lnTo>
                    <a:pt x="886" y="1428"/>
                  </a:lnTo>
                  <a:lnTo>
                    <a:pt x="886" y="1426"/>
                  </a:lnTo>
                  <a:lnTo>
                    <a:pt x="886" y="1425"/>
                  </a:lnTo>
                  <a:lnTo>
                    <a:pt x="886" y="1424"/>
                  </a:lnTo>
                  <a:lnTo>
                    <a:pt x="884" y="1424"/>
                  </a:lnTo>
                  <a:lnTo>
                    <a:pt x="883" y="1422"/>
                  </a:lnTo>
                  <a:lnTo>
                    <a:pt x="886" y="1421"/>
                  </a:lnTo>
                  <a:lnTo>
                    <a:pt x="887" y="1421"/>
                  </a:lnTo>
                  <a:lnTo>
                    <a:pt x="887" y="1420"/>
                  </a:lnTo>
                  <a:lnTo>
                    <a:pt x="886" y="1419"/>
                  </a:lnTo>
                  <a:lnTo>
                    <a:pt x="886" y="1417"/>
                  </a:lnTo>
                  <a:lnTo>
                    <a:pt x="886" y="1416"/>
                  </a:lnTo>
                  <a:lnTo>
                    <a:pt x="886" y="1415"/>
                  </a:lnTo>
                  <a:lnTo>
                    <a:pt x="886" y="1413"/>
                  </a:lnTo>
                  <a:lnTo>
                    <a:pt x="887" y="1412"/>
                  </a:lnTo>
                  <a:lnTo>
                    <a:pt x="886" y="1411"/>
                  </a:lnTo>
                  <a:lnTo>
                    <a:pt x="887" y="1409"/>
                  </a:lnTo>
                  <a:lnTo>
                    <a:pt x="888" y="1408"/>
                  </a:lnTo>
                  <a:lnTo>
                    <a:pt x="888" y="1407"/>
                  </a:lnTo>
                  <a:lnTo>
                    <a:pt x="891" y="1405"/>
                  </a:lnTo>
                  <a:lnTo>
                    <a:pt x="892" y="1404"/>
                  </a:lnTo>
                  <a:lnTo>
                    <a:pt x="892" y="1403"/>
                  </a:lnTo>
                  <a:lnTo>
                    <a:pt x="894" y="1402"/>
                  </a:lnTo>
                  <a:lnTo>
                    <a:pt x="894" y="1400"/>
                  </a:lnTo>
                  <a:lnTo>
                    <a:pt x="894" y="1399"/>
                  </a:lnTo>
                  <a:lnTo>
                    <a:pt x="894" y="1398"/>
                  </a:lnTo>
                  <a:lnTo>
                    <a:pt x="895" y="1398"/>
                  </a:lnTo>
                  <a:lnTo>
                    <a:pt x="896" y="1396"/>
                  </a:lnTo>
                  <a:lnTo>
                    <a:pt x="896" y="1395"/>
                  </a:lnTo>
                  <a:lnTo>
                    <a:pt x="898" y="1394"/>
                  </a:lnTo>
                  <a:lnTo>
                    <a:pt x="898" y="1392"/>
                  </a:lnTo>
                  <a:lnTo>
                    <a:pt x="896" y="1391"/>
                  </a:lnTo>
                  <a:lnTo>
                    <a:pt x="895" y="1390"/>
                  </a:lnTo>
                  <a:lnTo>
                    <a:pt x="896" y="1390"/>
                  </a:lnTo>
                  <a:lnTo>
                    <a:pt x="895" y="1388"/>
                  </a:lnTo>
                  <a:lnTo>
                    <a:pt x="895" y="1387"/>
                  </a:lnTo>
                  <a:lnTo>
                    <a:pt x="896" y="1386"/>
                  </a:lnTo>
                  <a:lnTo>
                    <a:pt x="898" y="1385"/>
                  </a:lnTo>
                  <a:lnTo>
                    <a:pt x="899" y="1383"/>
                  </a:lnTo>
                  <a:lnTo>
                    <a:pt x="899" y="1382"/>
                  </a:lnTo>
                  <a:lnTo>
                    <a:pt x="900" y="1381"/>
                  </a:lnTo>
                  <a:lnTo>
                    <a:pt x="899" y="1379"/>
                  </a:lnTo>
                  <a:lnTo>
                    <a:pt x="899" y="1378"/>
                  </a:lnTo>
                  <a:lnTo>
                    <a:pt x="899" y="1377"/>
                  </a:lnTo>
                  <a:lnTo>
                    <a:pt x="899" y="1375"/>
                  </a:lnTo>
                  <a:lnTo>
                    <a:pt x="899" y="1374"/>
                  </a:lnTo>
                  <a:lnTo>
                    <a:pt x="898" y="1374"/>
                  </a:lnTo>
                  <a:lnTo>
                    <a:pt x="898" y="1373"/>
                  </a:lnTo>
                  <a:lnTo>
                    <a:pt x="898" y="1370"/>
                  </a:lnTo>
                  <a:lnTo>
                    <a:pt x="896" y="1370"/>
                  </a:lnTo>
                  <a:lnTo>
                    <a:pt x="898" y="1369"/>
                  </a:lnTo>
                  <a:lnTo>
                    <a:pt x="898" y="1368"/>
                  </a:lnTo>
                  <a:lnTo>
                    <a:pt x="898" y="1366"/>
                  </a:lnTo>
                  <a:lnTo>
                    <a:pt x="896" y="1365"/>
                  </a:lnTo>
                  <a:lnTo>
                    <a:pt x="896" y="1364"/>
                  </a:lnTo>
                  <a:lnTo>
                    <a:pt x="896" y="1362"/>
                  </a:lnTo>
                  <a:lnTo>
                    <a:pt x="898" y="1361"/>
                  </a:lnTo>
                  <a:lnTo>
                    <a:pt x="896" y="1360"/>
                  </a:lnTo>
                  <a:lnTo>
                    <a:pt x="898" y="1358"/>
                  </a:lnTo>
                  <a:lnTo>
                    <a:pt x="899" y="1358"/>
                  </a:lnTo>
                  <a:lnTo>
                    <a:pt x="899" y="1357"/>
                  </a:lnTo>
                  <a:lnTo>
                    <a:pt x="898" y="1356"/>
                  </a:lnTo>
                  <a:lnTo>
                    <a:pt x="899" y="1354"/>
                  </a:lnTo>
                  <a:lnTo>
                    <a:pt x="899" y="1353"/>
                  </a:lnTo>
                  <a:lnTo>
                    <a:pt x="898" y="1352"/>
                  </a:lnTo>
                  <a:lnTo>
                    <a:pt x="896" y="1352"/>
                  </a:lnTo>
                  <a:lnTo>
                    <a:pt x="895" y="1350"/>
                  </a:lnTo>
                  <a:lnTo>
                    <a:pt x="894" y="1349"/>
                  </a:lnTo>
                  <a:lnTo>
                    <a:pt x="894" y="1348"/>
                  </a:lnTo>
                  <a:lnTo>
                    <a:pt x="895" y="1347"/>
                  </a:lnTo>
                  <a:lnTo>
                    <a:pt x="895" y="1345"/>
                  </a:lnTo>
                  <a:lnTo>
                    <a:pt x="895" y="1344"/>
                  </a:lnTo>
                  <a:lnTo>
                    <a:pt x="895" y="1343"/>
                  </a:lnTo>
                  <a:lnTo>
                    <a:pt x="896" y="1341"/>
                  </a:lnTo>
                  <a:lnTo>
                    <a:pt x="896" y="1340"/>
                  </a:lnTo>
                  <a:lnTo>
                    <a:pt x="898" y="1340"/>
                  </a:lnTo>
                  <a:lnTo>
                    <a:pt x="896" y="1339"/>
                  </a:lnTo>
                  <a:lnTo>
                    <a:pt x="896" y="1337"/>
                  </a:lnTo>
                  <a:lnTo>
                    <a:pt x="898" y="1336"/>
                  </a:lnTo>
                  <a:lnTo>
                    <a:pt x="898" y="1335"/>
                  </a:lnTo>
                  <a:lnTo>
                    <a:pt x="899" y="1333"/>
                  </a:lnTo>
                  <a:lnTo>
                    <a:pt x="899" y="1332"/>
                  </a:lnTo>
                  <a:lnTo>
                    <a:pt x="901" y="1332"/>
                  </a:lnTo>
                  <a:lnTo>
                    <a:pt x="903" y="1332"/>
                  </a:lnTo>
                  <a:lnTo>
                    <a:pt x="904" y="1331"/>
                  </a:lnTo>
                  <a:lnTo>
                    <a:pt x="905" y="1330"/>
                  </a:lnTo>
                  <a:lnTo>
                    <a:pt x="905" y="1328"/>
                  </a:lnTo>
                  <a:lnTo>
                    <a:pt x="907" y="1327"/>
                  </a:lnTo>
                  <a:lnTo>
                    <a:pt x="908" y="1327"/>
                  </a:lnTo>
                  <a:lnTo>
                    <a:pt x="909" y="1327"/>
                  </a:lnTo>
                  <a:lnTo>
                    <a:pt x="911" y="1327"/>
                  </a:lnTo>
                  <a:lnTo>
                    <a:pt x="913" y="1326"/>
                  </a:lnTo>
                  <a:lnTo>
                    <a:pt x="912" y="1324"/>
                  </a:lnTo>
                  <a:lnTo>
                    <a:pt x="913" y="1323"/>
                  </a:lnTo>
                  <a:lnTo>
                    <a:pt x="915" y="1323"/>
                  </a:lnTo>
                  <a:lnTo>
                    <a:pt x="916" y="1323"/>
                  </a:lnTo>
                  <a:lnTo>
                    <a:pt x="917" y="1323"/>
                  </a:lnTo>
                  <a:lnTo>
                    <a:pt x="918" y="1322"/>
                  </a:lnTo>
                  <a:lnTo>
                    <a:pt x="918" y="1320"/>
                  </a:lnTo>
                  <a:lnTo>
                    <a:pt x="920" y="1320"/>
                  </a:lnTo>
                  <a:lnTo>
                    <a:pt x="920" y="1319"/>
                  </a:lnTo>
                  <a:lnTo>
                    <a:pt x="918" y="1318"/>
                  </a:lnTo>
                  <a:lnTo>
                    <a:pt x="918" y="1316"/>
                  </a:lnTo>
                  <a:lnTo>
                    <a:pt x="920" y="1315"/>
                  </a:lnTo>
                  <a:lnTo>
                    <a:pt x="921" y="1315"/>
                  </a:lnTo>
                  <a:lnTo>
                    <a:pt x="922" y="1315"/>
                  </a:lnTo>
                  <a:lnTo>
                    <a:pt x="924" y="1314"/>
                  </a:lnTo>
                  <a:lnTo>
                    <a:pt x="925" y="1313"/>
                  </a:lnTo>
                  <a:lnTo>
                    <a:pt x="926" y="1313"/>
                  </a:lnTo>
                  <a:lnTo>
                    <a:pt x="928" y="1313"/>
                  </a:lnTo>
                  <a:lnTo>
                    <a:pt x="929" y="1313"/>
                  </a:lnTo>
                  <a:lnTo>
                    <a:pt x="930" y="1313"/>
                  </a:lnTo>
                  <a:lnTo>
                    <a:pt x="933" y="1313"/>
                  </a:lnTo>
                  <a:lnTo>
                    <a:pt x="934" y="1313"/>
                  </a:lnTo>
                  <a:lnTo>
                    <a:pt x="936" y="1311"/>
                  </a:lnTo>
                  <a:lnTo>
                    <a:pt x="936" y="1310"/>
                  </a:lnTo>
                  <a:lnTo>
                    <a:pt x="936" y="1309"/>
                  </a:lnTo>
                  <a:lnTo>
                    <a:pt x="936" y="1307"/>
                  </a:lnTo>
                  <a:lnTo>
                    <a:pt x="936" y="1306"/>
                  </a:lnTo>
                  <a:lnTo>
                    <a:pt x="936" y="1305"/>
                  </a:lnTo>
                  <a:lnTo>
                    <a:pt x="934" y="1303"/>
                  </a:lnTo>
                  <a:lnTo>
                    <a:pt x="934" y="1302"/>
                  </a:lnTo>
                  <a:lnTo>
                    <a:pt x="936" y="1302"/>
                  </a:lnTo>
                  <a:lnTo>
                    <a:pt x="937" y="1302"/>
                  </a:lnTo>
                  <a:lnTo>
                    <a:pt x="938" y="1303"/>
                  </a:lnTo>
                  <a:lnTo>
                    <a:pt x="939" y="1303"/>
                  </a:lnTo>
                  <a:lnTo>
                    <a:pt x="941" y="1303"/>
                  </a:lnTo>
                  <a:lnTo>
                    <a:pt x="942" y="1303"/>
                  </a:lnTo>
                  <a:lnTo>
                    <a:pt x="941" y="1302"/>
                  </a:lnTo>
                  <a:lnTo>
                    <a:pt x="942" y="1301"/>
                  </a:lnTo>
                  <a:lnTo>
                    <a:pt x="942" y="1299"/>
                  </a:lnTo>
                  <a:lnTo>
                    <a:pt x="943" y="1299"/>
                  </a:lnTo>
                  <a:lnTo>
                    <a:pt x="946" y="1299"/>
                  </a:lnTo>
                  <a:lnTo>
                    <a:pt x="946" y="1301"/>
                  </a:lnTo>
                  <a:lnTo>
                    <a:pt x="946" y="1302"/>
                  </a:lnTo>
                  <a:lnTo>
                    <a:pt x="946" y="1303"/>
                  </a:lnTo>
                  <a:lnTo>
                    <a:pt x="947" y="1305"/>
                  </a:lnTo>
                  <a:lnTo>
                    <a:pt x="949" y="1305"/>
                  </a:lnTo>
                  <a:lnTo>
                    <a:pt x="950" y="1305"/>
                  </a:lnTo>
                  <a:lnTo>
                    <a:pt x="950" y="1303"/>
                  </a:lnTo>
                  <a:lnTo>
                    <a:pt x="951" y="1302"/>
                  </a:lnTo>
                  <a:lnTo>
                    <a:pt x="953" y="1302"/>
                  </a:lnTo>
                  <a:lnTo>
                    <a:pt x="953" y="1301"/>
                  </a:lnTo>
                  <a:lnTo>
                    <a:pt x="951" y="1299"/>
                  </a:lnTo>
                  <a:lnTo>
                    <a:pt x="951" y="1298"/>
                  </a:lnTo>
                  <a:lnTo>
                    <a:pt x="951" y="1297"/>
                  </a:lnTo>
                  <a:lnTo>
                    <a:pt x="951" y="1296"/>
                  </a:lnTo>
                  <a:lnTo>
                    <a:pt x="950" y="1294"/>
                  </a:lnTo>
                  <a:lnTo>
                    <a:pt x="949" y="1294"/>
                  </a:lnTo>
                  <a:lnTo>
                    <a:pt x="947" y="1293"/>
                  </a:lnTo>
                  <a:lnTo>
                    <a:pt x="947" y="1292"/>
                  </a:lnTo>
                  <a:lnTo>
                    <a:pt x="949" y="1290"/>
                  </a:lnTo>
                  <a:lnTo>
                    <a:pt x="947" y="1290"/>
                  </a:lnTo>
                  <a:lnTo>
                    <a:pt x="947" y="1289"/>
                  </a:lnTo>
                  <a:lnTo>
                    <a:pt x="949" y="1288"/>
                  </a:lnTo>
                  <a:lnTo>
                    <a:pt x="950" y="1289"/>
                  </a:lnTo>
                  <a:lnTo>
                    <a:pt x="951" y="1288"/>
                  </a:lnTo>
                  <a:lnTo>
                    <a:pt x="953" y="1288"/>
                  </a:lnTo>
                  <a:lnTo>
                    <a:pt x="954" y="1288"/>
                  </a:lnTo>
                  <a:lnTo>
                    <a:pt x="955" y="1286"/>
                  </a:lnTo>
                  <a:lnTo>
                    <a:pt x="956" y="1286"/>
                  </a:lnTo>
                  <a:lnTo>
                    <a:pt x="956" y="1285"/>
                  </a:lnTo>
                  <a:lnTo>
                    <a:pt x="958" y="1284"/>
                  </a:lnTo>
                  <a:lnTo>
                    <a:pt x="959" y="1284"/>
                  </a:lnTo>
                  <a:lnTo>
                    <a:pt x="960" y="1284"/>
                  </a:lnTo>
                  <a:lnTo>
                    <a:pt x="962" y="1282"/>
                  </a:lnTo>
                  <a:lnTo>
                    <a:pt x="963" y="1284"/>
                  </a:lnTo>
                  <a:lnTo>
                    <a:pt x="964" y="1284"/>
                  </a:lnTo>
                  <a:lnTo>
                    <a:pt x="966" y="1282"/>
                  </a:lnTo>
                  <a:lnTo>
                    <a:pt x="966" y="1281"/>
                  </a:lnTo>
                  <a:lnTo>
                    <a:pt x="966" y="1280"/>
                  </a:lnTo>
                  <a:lnTo>
                    <a:pt x="966" y="1278"/>
                  </a:lnTo>
                  <a:lnTo>
                    <a:pt x="966" y="1277"/>
                  </a:lnTo>
                  <a:lnTo>
                    <a:pt x="967" y="1276"/>
                  </a:lnTo>
                  <a:lnTo>
                    <a:pt x="967" y="1275"/>
                  </a:lnTo>
                  <a:lnTo>
                    <a:pt x="968" y="1273"/>
                  </a:lnTo>
                  <a:lnTo>
                    <a:pt x="968" y="1272"/>
                  </a:lnTo>
                  <a:lnTo>
                    <a:pt x="970" y="1271"/>
                  </a:lnTo>
                  <a:lnTo>
                    <a:pt x="970" y="1269"/>
                  </a:lnTo>
                  <a:lnTo>
                    <a:pt x="972" y="1268"/>
                  </a:lnTo>
                  <a:lnTo>
                    <a:pt x="972" y="1267"/>
                  </a:lnTo>
                  <a:lnTo>
                    <a:pt x="971" y="1267"/>
                  </a:lnTo>
                  <a:lnTo>
                    <a:pt x="971" y="1265"/>
                  </a:lnTo>
                  <a:lnTo>
                    <a:pt x="971" y="1264"/>
                  </a:lnTo>
                  <a:lnTo>
                    <a:pt x="971" y="1263"/>
                  </a:lnTo>
                  <a:lnTo>
                    <a:pt x="972" y="1261"/>
                  </a:lnTo>
                  <a:lnTo>
                    <a:pt x="974" y="1261"/>
                  </a:lnTo>
                  <a:lnTo>
                    <a:pt x="974" y="1260"/>
                  </a:lnTo>
                  <a:lnTo>
                    <a:pt x="974" y="1259"/>
                  </a:lnTo>
                  <a:lnTo>
                    <a:pt x="974" y="1258"/>
                  </a:lnTo>
                  <a:lnTo>
                    <a:pt x="972" y="1258"/>
                  </a:lnTo>
                  <a:lnTo>
                    <a:pt x="972" y="1256"/>
                  </a:lnTo>
                  <a:lnTo>
                    <a:pt x="972" y="1255"/>
                  </a:lnTo>
                  <a:lnTo>
                    <a:pt x="972" y="1252"/>
                  </a:lnTo>
                  <a:lnTo>
                    <a:pt x="972" y="1251"/>
                  </a:lnTo>
                  <a:lnTo>
                    <a:pt x="971" y="1250"/>
                  </a:lnTo>
                  <a:lnTo>
                    <a:pt x="971" y="1248"/>
                  </a:lnTo>
                  <a:lnTo>
                    <a:pt x="970" y="1247"/>
                  </a:lnTo>
                  <a:lnTo>
                    <a:pt x="970" y="1246"/>
                  </a:lnTo>
                  <a:lnTo>
                    <a:pt x="970" y="1244"/>
                  </a:lnTo>
                  <a:lnTo>
                    <a:pt x="968" y="1243"/>
                  </a:lnTo>
                  <a:lnTo>
                    <a:pt x="968" y="1242"/>
                  </a:lnTo>
                  <a:lnTo>
                    <a:pt x="968" y="1241"/>
                  </a:lnTo>
                  <a:lnTo>
                    <a:pt x="967" y="1239"/>
                  </a:lnTo>
                  <a:lnTo>
                    <a:pt x="966" y="1238"/>
                  </a:lnTo>
                  <a:lnTo>
                    <a:pt x="966" y="1237"/>
                  </a:lnTo>
                  <a:lnTo>
                    <a:pt x="966" y="1235"/>
                  </a:lnTo>
                  <a:lnTo>
                    <a:pt x="964" y="1235"/>
                  </a:lnTo>
                  <a:lnTo>
                    <a:pt x="966" y="1234"/>
                  </a:lnTo>
                  <a:lnTo>
                    <a:pt x="964" y="1233"/>
                  </a:lnTo>
                  <a:lnTo>
                    <a:pt x="964" y="1231"/>
                  </a:lnTo>
                  <a:lnTo>
                    <a:pt x="963" y="1230"/>
                  </a:lnTo>
                  <a:lnTo>
                    <a:pt x="963" y="1229"/>
                  </a:lnTo>
                  <a:lnTo>
                    <a:pt x="962" y="1229"/>
                  </a:lnTo>
                  <a:lnTo>
                    <a:pt x="962" y="1227"/>
                  </a:lnTo>
                  <a:lnTo>
                    <a:pt x="962" y="1226"/>
                  </a:lnTo>
                  <a:lnTo>
                    <a:pt x="963" y="1226"/>
                  </a:lnTo>
                  <a:lnTo>
                    <a:pt x="964" y="1227"/>
                  </a:lnTo>
                  <a:lnTo>
                    <a:pt x="966" y="1227"/>
                  </a:lnTo>
                  <a:lnTo>
                    <a:pt x="966" y="1226"/>
                  </a:lnTo>
                  <a:lnTo>
                    <a:pt x="964" y="1225"/>
                  </a:lnTo>
                  <a:lnTo>
                    <a:pt x="964" y="1224"/>
                  </a:lnTo>
                  <a:lnTo>
                    <a:pt x="966" y="1222"/>
                  </a:lnTo>
                  <a:lnTo>
                    <a:pt x="966" y="1221"/>
                  </a:lnTo>
                  <a:lnTo>
                    <a:pt x="967" y="1220"/>
                  </a:lnTo>
                  <a:lnTo>
                    <a:pt x="966" y="1218"/>
                  </a:lnTo>
                  <a:lnTo>
                    <a:pt x="966" y="1217"/>
                  </a:lnTo>
                  <a:lnTo>
                    <a:pt x="966" y="1214"/>
                  </a:lnTo>
                  <a:lnTo>
                    <a:pt x="966" y="1213"/>
                  </a:lnTo>
                  <a:lnTo>
                    <a:pt x="967" y="1212"/>
                  </a:lnTo>
                  <a:lnTo>
                    <a:pt x="968" y="1210"/>
                  </a:lnTo>
                  <a:lnTo>
                    <a:pt x="971" y="1208"/>
                  </a:lnTo>
                  <a:lnTo>
                    <a:pt x="972" y="1210"/>
                  </a:lnTo>
                  <a:lnTo>
                    <a:pt x="974" y="1206"/>
                  </a:lnTo>
                  <a:lnTo>
                    <a:pt x="975" y="1205"/>
                  </a:lnTo>
                  <a:lnTo>
                    <a:pt x="976" y="1205"/>
                  </a:lnTo>
                  <a:lnTo>
                    <a:pt x="977" y="1204"/>
                  </a:lnTo>
                  <a:lnTo>
                    <a:pt x="979" y="1201"/>
                  </a:lnTo>
                  <a:lnTo>
                    <a:pt x="977" y="1201"/>
                  </a:lnTo>
                  <a:lnTo>
                    <a:pt x="976" y="1201"/>
                  </a:lnTo>
                  <a:lnTo>
                    <a:pt x="975" y="1201"/>
                  </a:lnTo>
                  <a:lnTo>
                    <a:pt x="974" y="1201"/>
                  </a:lnTo>
                  <a:lnTo>
                    <a:pt x="972" y="1201"/>
                  </a:lnTo>
                  <a:lnTo>
                    <a:pt x="971" y="1201"/>
                  </a:lnTo>
                  <a:lnTo>
                    <a:pt x="970" y="1203"/>
                  </a:lnTo>
                  <a:lnTo>
                    <a:pt x="968" y="1203"/>
                  </a:lnTo>
                  <a:lnTo>
                    <a:pt x="967" y="1203"/>
                  </a:lnTo>
                  <a:lnTo>
                    <a:pt x="966" y="1203"/>
                  </a:lnTo>
                  <a:lnTo>
                    <a:pt x="964" y="1203"/>
                  </a:lnTo>
                  <a:lnTo>
                    <a:pt x="963" y="1201"/>
                  </a:lnTo>
                  <a:lnTo>
                    <a:pt x="962" y="1201"/>
                  </a:lnTo>
                  <a:lnTo>
                    <a:pt x="960" y="1201"/>
                  </a:lnTo>
                  <a:lnTo>
                    <a:pt x="959" y="1201"/>
                  </a:lnTo>
                  <a:lnTo>
                    <a:pt x="958" y="1201"/>
                  </a:lnTo>
                  <a:lnTo>
                    <a:pt x="956" y="1201"/>
                  </a:lnTo>
                  <a:lnTo>
                    <a:pt x="955" y="1201"/>
                  </a:lnTo>
                  <a:lnTo>
                    <a:pt x="954" y="1201"/>
                  </a:lnTo>
                  <a:lnTo>
                    <a:pt x="953" y="1201"/>
                  </a:lnTo>
                  <a:lnTo>
                    <a:pt x="951" y="1201"/>
                  </a:lnTo>
                  <a:lnTo>
                    <a:pt x="950" y="1201"/>
                  </a:lnTo>
                  <a:lnTo>
                    <a:pt x="949" y="1201"/>
                  </a:lnTo>
                  <a:lnTo>
                    <a:pt x="947" y="1201"/>
                  </a:lnTo>
                  <a:lnTo>
                    <a:pt x="946" y="1201"/>
                  </a:lnTo>
                  <a:lnTo>
                    <a:pt x="943" y="1201"/>
                  </a:lnTo>
                  <a:lnTo>
                    <a:pt x="942" y="1201"/>
                  </a:lnTo>
                  <a:lnTo>
                    <a:pt x="941" y="1203"/>
                  </a:lnTo>
                  <a:lnTo>
                    <a:pt x="939" y="1203"/>
                  </a:lnTo>
                  <a:lnTo>
                    <a:pt x="938" y="1204"/>
                  </a:lnTo>
                  <a:lnTo>
                    <a:pt x="937" y="1204"/>
                  </a:lnTo>
                  <a:lnTo>
                    <a:pt x="937" y="1205"/>
                  </a:lnTo>
                  <a:lnTo>
                    <a:pt x="936" y="1205"/>
                  </a:lnTo>
                  <a:lnTo>
                    <a:pt x="934" y="1206"/>
                  </a:lnTo>
                  <a:lnTo>
                    <a:pt x="934" y="1208"/>
                  </a:lnTo>
                  <a:lnTo>
                    <a:pt x="933" y="1208"/>
                  </a:lnTo>
                  <a:lnTo>
                    <a:pt x="932" y="1209"/>
                  </a:lnTo>
                  <a:lnTo>
                    <a:pt x="930" y="1209"/>
                  </a:lnTo>
                  <a:lnTo>
                    <a:pt x="929" y="1209"/>
                  </a:lnTo>
                  <a:lnTo>
                    <a:pt x="928" y="1209"/>
                  </a:lnTo>
                  <a:lnTo>
                    <a:pt x="926" y="1209"/>
                  </a:lnTo>
                  <a:lnTo>
                    <a:pt x="925" y="1209"/>
                  </a:lnTo>
                  <a:lnTo>
                    <a:pt x="924" y="1209"/>
                  </a:lnTo>
                  <a:lnTo>
                    <a:pt x="922" y="1209"/>
                  </a:lnTo>
                  <a:lnTo>
                    <a:pt x="922" y="1208"/>
                  </a:lnTo>
                  <a:lnTo>
                    <a:pt x="921" y="1208"/>
                  </a:lnTo>
                  <a:lnTo>
                    <a:pt x="920" y="1208"/>
                  </a:lnTo>
                  <a:lnTo>
                    <a:pt x="918" y="1206"/>
                  </a:lnTo>
                  <a:lnTo>
                    <a:pt x="917" y="1206"/>
                  </a:lnTo>
                  <a:lnTo>
                    <a:pt x="916" y="1206"/>
                  </a:lnTo>
                  <a:lnTo>
                    <a:pt x="915" y="1206"/>
                  </a:lnTo>
                  <a:lnTo>
                    <a:pt x="915" y="1205"/>
                  </a:lnTo>
                  <a:lnTo>
                    <a:pt x="912" y="1205"/>
                  </a:lnTo>
                  <a:lnTo>
                    <a:pt x="912" y="1204"/>
                  </a:lnTo>
                  <a:lnTo>
                    <a:pt x="911" y="1204"/>
                  </a:lnTo>
                  <a:lnTo>
                    <a:pt x="909" y="1203"/>
                  </a:lnTo>
                  <a:lnTo>
                    <a:pt x="908" y="1203"/>
                  </a:lnTo>
                  <a:lnTo>
                    <a:pt x="907" y="1203"/>
                  </a:lnTo>
                  <a:lnTo>
                    <a:pt x="905" y="1201"/>
                  </a:lnTo>
                  <a:lnTo>
                    <a:pt x="904" y="1201"/>
                  </a:lnTo>
                  <a:lnTo>
                    <a:pt x="903" y="1200"/>
                  </a:lnTo>
                  <a:lnTo>
                    <a:pt x="901" y="1200"/>
                  </a:lnTo>
                  <a:lnTo>
                    <a:pt x="900" y="1199"/>
                  </a:lnTo>
                  <a:lnTo>
                    <a:pt x="899" y="1199"/>
                  </a:lnTo>
                  <a:lnTo>
                    <a:pt x="898" y="1197"/>
                  </a:lnTo>
                  <a:lnTo>
                    <a:pt x="896" y="1197"/>
                  </a:lnTo>
                  <a:lnTo>
                    <a:pt x="895" y="1196"/>
                  </a:lnTo>
                  <a:lnTo>
                    <a:pt x="894" y="1196"/>
                  </a:lnTo>
                  <a:lnTo>
                    <a:pt x="892" y="1195"/>
                  </a:lnTo>
                  <a:lnTo>
                    <a:pt x="891" y="1192"/>
                  </a:lnTo>
                  <a:lnTo>
                    <a:pt x="891" y="1191"/>
                  </a:lnTo>
                  <a:lnTo>
                    <a:pt x="890" y="1191"/>
                  </a:lnTo>
                  <a:lnTo>
                    <a:pt x="888" y="1189"/>
                  </a:lnTo>
                  <a:lnTo>
                    <a:pt x="887" y="1188"/>
                  </a:lnTo>
                  <a:lnTo>
                    <a:pt x="886" y="1187"/>
                  </a:lnTo>
                  <a:lnTo>
                    <a:pt x="884" y="1186"/>
                  </a:lnTo>
                  <a:lnTo>
                    <a:pt x="883" y="1184"/>
                  </a:lnTo>
                  <a:lnTo>
                    <a:pt x="883" y="1183"/>
                  </a:lnTo>
                  <a:lnTo>
                    <a:pt x="882" y="1182"/>
                  </a:lnTo>
                  <a:lnTo>
                    <a:pt x="882" y="1180"/>
                  </a:lnTo>
                  <a:lnTo>
                    <a:pt x="881" y="1179"/>
                  </a:lnTo>
                  <a:lnTo>
                    <a:pt x="879" y="1179"/>
                  </a:lnTo>
                  <a:lnTo>
                    <a:pt x="878" y="1178"/>
                  </a:lnTo>
                  <a:lnTo>
                    <a:pt x="877" y="1178"/>
                  </a:lnTo>
                  <a:lnTo>
                    <a:pt x="875" y="1178"/>
                  </a:lnTo>
                  <a:lnTo>
                    <a:pt x="873" y="1179"/>
                  </a:lnTo>
                  <a:lnTo>
                    <a:pt x="871" y="1178"/>
                  </a:lnTo>
                  <a:lnTo>
                    <a:pt x="870" y="1178"/>
                  </a:lnTo>
                  <a:lnTo>
                    <a:pt x="869" y="1178"/>
                  </a:lnTo>
                  <a:lnTo>
                    <a:pt x="866" y="1178"/>
                  </a:lnTo>
                  <a:lnTo>
                    <a:pt x="863" y="1175"/>
                  </a:lnTo>
                  <a:lnTo>
                    <a:pt x="862" y="1175"/>
                  </a:lnTo>
                  <a:lnTo>
                    <a:pt x="861" y="1174"/>
                  </a:lnTo>
                  <a:lnTo>
                    <a:pt x="860" y="1172"/>
                  </a:lnTo>
                  <a:lnTo>
                    <a:pt x="858" y="1171"/>
                  </a:lnTo>
                  <a:lnTo>
                    <a:pt x="857" y="1170"/>
                  </a:lnTo>
                  <a:lnTo>
                    <a:pt x="856" y="1169"/>
                  </a:lnTo>
                  <a:lnTo>
                    <a:pt x="854" y="1169"/>
                  </a:lnTo>
                  <a:lnTo>
                    <a:pt x="854" y="1167"/>
                  </a:lnTo>
                  <a:lnTo>
                    <a:pt x="853" y="1166"/>
                  </a:lnTo>
                  <a:lnTo>
                    <a:pt x="850" y="1166"/>
                  </a:lnTo>
                  <a:lnTo>
                    <a:pt x="849" y="1165"/>
                  </a:lnTo>
                  <a:lnTo>
                    <a:pt x="848" y="1163"/>
                  </a:lnTo>
                  <a:lnTo>
                    <a:pt x="846" y="1163"/>
                  </a:lnTo>
                  <a:lnTo>
                    <a:pt x="845" y="1162"/>
                  </a:lnTo>
                  <a:lnTo>
                    <a:pt x="844" y="1161"/>
                  </a:lnTo>
                  <a:lnTo>
                    <a:pt x="844" y="1159"/>
                  </a:lnTo>
                  <a:lnTo>
                    <a:pt x="843" y="1158"/>
                  </a:lnTo>
                  <a:lnTo>
                    <a:pt x="841" y="1158"/>
                  </a:lnTo>
                  <a:lnTo>
                    <a:pt x="840" y="1157"/>
                  </a:lnTo>
                  <a:lnTo>
                    <a:pt x="840" y="1155"/>
                  </a:lnTo>
                  <a:lnTo>
                    <a:pt x="839" y="1155"/>
                  </a:lnTo>
                  <a:lnTo>
                    <a:pt x="837" y="1155"/>
                  </a:lnTo>
                  <a:lnTo>
                    <a:pt x="836" y="1154"/>
                  </a:lnTo>
                  <a:lnTo>
                    <a:pt x="835" y="1154"/>
                  </a:lnTo>
                  <a:lnTo>
                    <a:pt x="833" y="1154"/>
                  </a:lnTo>
                  <a:lnTo>
                    <a:pt x="832" y="1153"/>
                  </a:lnTo>
                  <a:lnTo>
                    <a:pt x="831" y="1153"/>
                  </a:lnTo>
                  <a:lnTo>
                    <a:pt x="829" y="1152"/>
                  </a:lnTo>
                  <a:lnTo>
                    <a:pt x="828" y="1152"/>
                  </a:lnTo>
                  <a:lnTo>
                    <a:pt x="827" y="1150"/>
                  </a:lnTo>
                  <a:lnTo>
                    <a:pt x="825" y="1150"/>
                  </a:lnTo>
                  <a:lnTo>
                    <a:pt x="824" y="1150"/>
                  </a:lnTo>
                  <a:lnTo>
                    <a:pt x="823" y="1150"/>
                  </a:lnTo>
                  <a:lnTo>
                    <a:pt x="822" y="1150"/>
                  </a:lnTo>
                  <a:lnTo>
                    <a:pt x="820" y="1150"/>
                  </a:lnTo>
                  <a:lnTo>
                    <a:pt x="819" y="1149"/>
                  </a:lnTo>
                  <a:lnTo>
                    <a:pt x="818" y="1149"/>
                  </a:lnTo>
                  <a:lnTo>
                    <a:pt x="816" y="1149"/>
                  </a:lnTo>
                  <a:lnTo>
                    <a:pt x="815" y="1149"/>
                  </a:lnTo>
                  <a:lnTo>
                    <a:pt x="814" y="1148"/>
                  </a:lnTo>
                  <a:lnTo>
                    <a:pt x="812" y="1148"/>
                  </a:lnTo>
                  <a:lnTo>
                    <a:pt x="811" y="1148"/>
                  </a:lnTo>
                  <a:lnTo>
                    <a:pt x="810" y="1148"/>
                  </a:lnTo>
                  <a:lnTo>
                    <a:pt x="808" y="1146"/>
                  </a:lnTo>
                  <a:lnTo>
                    <a:pt x="807" y="1146"/>
                  </a:lnTo>
                  <a:lnTo>
                    <a:pt x="806" y="1146"/>
                  </a:lnTo>
                  <a:lnTo>
                    <a:pt x="805" y="1148"/>
                  </a:lnTo>
                  <a:lnTo>
                    <a:pt x="803" y="1148"/>
                  </a:lnTo>
                  <a:lnTo>
                    <a:pt x="802" y="1148"/>
                  </a:lnTo>
                  <a:lnTo>
                    <a:pt x="801" y="1148"/>
                  </a:lnTo>
                  <a:lnTo>
                    <a:pt x="799" y="1148"/>
                  </a:lnTo>
                  <a:lnTo>
                    <a:pt x="798" y="1149"/>
                  </a:lnTo>
                  <a:lnTo>
                    <a:pt x="797" y="1149"/>
                  </a:lnTo>
                  <a:lnTo>
                    <a:pt x="795" y="1149"/>
                  </a:lnTo>
                  <a:lnTo>
                    <a:pt x="794" y="1150"/>
                  </a:lnTo>
                  <a:lnTo>
                    <a:pt x="793" y="1150"/>
                  </a:lnTo>
                  <a:lnTo>
                    <a:pt x="791" y="1150"/>
                  </a:lnTo>
                  <a:lnTo>
                    <a:pt x="790" y="1152"/>
                  </a:lnTo>
                  <a:lnTo>
                    <a:pt x="789" y="1152"/>
                  </a:lnTo>
                  <a:lnTo>
                    <a:pt x="787" y="1152"/>
                  </a:lnTo>
                  <a:lnTo>
                    <a:pt x="786" y="1152"/>
                  </a:lnTo>
                  <a:lnTo>
                    <a:pt x="785" y="1152"/>
                  </a:lnTo>
                  <a:lnTo>
                    <a:pt x="784" y="1152"/>
                  </a:lnTo>
                  <a:lnTo>
                    <a:pt x="782" y="1152"/>
                  </a:lnTo>
                  <a:lnTo>
                    <a:pt x="781" y="1152"/>
                  </a:lnTo>
                  <a:lnTo>
                    <a:pt x="780" y="1152"/>
                  </a:lnTo>
                  <a:lnTo>
                    <a:pt x="778" y="1152"/>
                  </a:lnTo>
                  <a:lnTo>
                    <a:pt x="777" y="1152"/>
                  </a:lnTo>
                  <a:lnTo>
                    <a:pt x="776" y="1152"/>
                  </a:lnTo>
                  <a:lnTo>
                    <a:pt x="773" y="1152"/>
                  </a:lnTo>
                  <a:lnTo>
                    <a:pt x="772" y="1152"/>
                  </a:lnTo>
                  <a:lnTo>
                    <a:pt x="770" y="1152"/>
                  </a:lnTo>
                  <a:lnTo>
                    <a:pt x="769" y="1152"/>
                  </a:lnTo>
                  <a:lnTo>
                    <a:pt x="768" y="1152"/>
                  </a:lnTo>
                  <a:lnTo>
                    <a:pt x="767" y="1153"/>
                  </a:lnTo>
                  <a:lnTo>
                    <a:pt x="765" y="1154"/>
                  </a:lnTo>
                  <a:lnTo>
                    <a:pt x="764" y="1154"/>
                  </a:lnTo>
                  <a:lnTo>
                    <a:pt x="763" y="1155"/>
                  </a:lnTo>
                  <a:lnTo>
                    <a:pt x="761" y="1157"/>
                  </a:lnTo>
                  <a:lnTo>
                    <a:pt x="760" y="1158"/>
                  </a:lnTo>
                  <a:lnTo>
                    <a:pt x="759" y="1161"/>
                  </a:lnTo>
                  <a:lnTo>
                    <a:pt x="757" y="1161"/>
                  </a:lnTo>
                  <a:lnTo>
                    <a:pt x="757" y="1162"/>
                  </a:lnTo>
                  <a:lnTo>
                    <a:pt x="756" y="1163"/>
                  </a:lnTo>
                  <a:lnTo>
                    <a:pt x="756" y="1165"/>
                  </a:lnTo>
                  <a:lnTo>
                    <a:pt x="755" y="1166"/>
                  </a:lnTo>
                  <a:lnTo>
                    <a:pt x="755" y="1167"/>
                  </a:lnTo>
                  <a:lnTo>
                    <a:pt x="753" y="1169"/>
                  </a:lnTo>
                  <a:lnTo>
                    <a:pt x="753" y="1170"/>
                  </a:lnTo>
                  <a:lnTo>
                    <a:pt x="752" y="1171"/>
                  </a:lnTo>
                  <a:lnTo>
                    <a:pt x="752" y="1172"/>
                  </a:lnTo>
                  <a:lnTo>
                    <a:pt x="752" y="1174"/>
                  </a:lnTo>
                  <a:lnTo>
                    <a:pt x="752" y="1175"/>
                  </a:lnTo>
                  <a:lnTo>
                    <a:pt x="752" y="1176"/>
                  </a:lnTo>
                  <a:lnTo>
                    <a:pt x="752" y="1179"/>
                  </a:lnTo>
                  <a:lnTo>
                    <a:pt x="751" y="1180"/>
                  </a:lnTo>
                  <a:lnTo>
                    <a:pt x="751" y="1183"/>
                  </a:lnTo>
                  <a:lnTo>
                    <a:pt x="751" y="1184"/>
                  </a:lnTo>
                  <a:lnTo>
                    <a:pt x="750" y="1186"/>
                  </a:lnTo>
                  <a:lnTo>
                    <a:pt x="750" y="1187"/>
                  </a:lnTo>
                  <a:lnTo>
                    <a:pt x="750" y="1189"/>
                  </a:lnTo>
                  <a:lnTo>
                    <a:pt x="750" y="1191"/>
                  </a:lnTo>
                  <a:lnTo>
                    <a:pt x="748" y="1192"/>
                  </a:lnTo>
                  <a:lnTo>
                    <a:pt x="748" y="1193"/>
                  </a:lnTo>
                  <a:lnTo>
                    <a:pt x="748" y="1195"/>
                  </a:lnTo>
                  <a:lnTo>
                    <a:pt x="747" y="1196"/>
                  </a:lnTo>
                  <a:lnTo>
                    <a:pt x="746" y="1197"/>
                  </a:lnTo>
                  <a:lnTo>
                    <a:pt x="744" y="1199"/>
                  </a:lnTo>
                  <a:lnTo>
                    <a:pt x="743" y="1199"/>
                  </a:lnTo>
                  <a:lnTo>
                    <a:pt x="742" y="1200"/>
                  </a:lnTo>
                  <a:lnTo>
                    <a:pt x="739" y="1201"/>
                  </a:lnTo>
                  <a:lnTo>
                    <a:pt x="738" y="1201"/>
                  </a:lnTo>
                  <a:lnTo>
                    <a:pt x="736" y="1203"/>
                  </a:lnTo>
                  <a:lnTo>
                    <a:pt x="735" y="1203"/>
                  </a:lnTo>
                  <a:lnTo>
                    <a:pt x="732" y="1204"/>
                  </a:lnTo>
                  <a:lnTo>
                    <a:pt x="730" y="1204"/>
                  </a:lnTo>
                  <a:lnTo>
                    <a:pt x="729" y="1204"/>
                  </a:lnTo>
                  <a:lnTo>
                    <a:pt x="726" y="1205"/>
                  </a:lnTo>
                  <a:lnTo>
                    <a:pt x="723" y="1205"/>
                  </a:lnTo>
                  <a:lnTo>
                    <a:pt x="722" y="1205"/>
                  </a:lnTo>
                  <a:lnTo>
                    <a:pt x="721" y="1205"/>
                  </a:lnTo>
                  <a:lnTo>
                    <a:pt x="717" y="1205"/>
                  </a:lnTo>
                  <a:lnTo>
                    <a:pt x="714" y="1205"/>
                  </a:lnTo>
                  <a:lnTo>
                    <a:pt x="713" y="1205"/>
                  </a:lnTo>
                  <a:lnTo>
                    <a:pt x="710" y="1204"/>
                  </a:lnTo>
                  <a:lnTo>
                    <a:pt x="709" y="1204"/>
                  </a:lnTo>
                  <a:lnTo>
                    <a:pt x="706" y="1205"/>
                  </a:lnTo>
                  <a:lnTo>
                    <a:pt x="704" y="1205"/>
                  </a:lnTo>
                  <a:lnTo>
                    <a:pt x="701" y="1205"/>
                  </a:lnTo>
                  <a:lnTo>
                    <a:pt x="698" y="1205"/>
                  </a:lnTo>
                  <a:lnTo>
                    <a:pt x="697" y="1205"/>
                  </a:lnTo>
                  <a:lnTo>
                    <a:pt x="696" y="1205"/>
                  </a:lnTo>
                  <a:lnTo>
                    <a:pt x="694" y="1205"/>
                  </a:lnTo>
                  <a:lnTo>
                    <a:pt x="691" y="1205"/>
                  </a:lnTo>
                  <a:lnTo>
                    <a:pt x="688" y="1205"/>
                  </a:lnTo>
                  <a:lnTo>
                    <a:pt x="684" y="1204"/>
                  </a:lnTo>
                  <a:lnTo>
                    <a:pt x="681" y="1204"/>
                  </a:lnTo>
                  <a:lnTo>
                    <a:pt x="680" y="1203"/>
                  </a:lnTo>
                  <a:lnTo>
                    <a:pt x="677" y="1203"/>
                  </a:lnTo>
                  <a:lnTo>
                    <a:pt x="675" y="1201"/>
                  </a:lnTo>
                  <a:lnTo>
                    <a:pt x="674" y="1200"/>
                  </a:lnTo>
                  <a:lnTo>
                    <a:pt x="672" y="1199"/>
                  </a:lnTo>
                  <a:lnTo>
                    <a:pt x="671" y="1199"/>
                  </a:lnTo>
                  <a:lnTo>
                    <a:pt x="668" y="1196"/>
                  </a:lnTo>
                  <a:lnTo>
                    <a:pt x="667" y="1196"/>
                  </a:lnTo>
                  <a:lnTo>
                    <a:pt x="666" y="1195"/>
                  </a:lnTo>
                  <a:lnTo>
                    <a:pt x="663" y="1195"/>
                  </a:lnTo>
                  <a:lnTo>
                    <a:pt x="662" y="1193"/>
                  </a:lnTo>
                  <a:lnTo>
                    <a:pt x="660" y="1193"/>
                  </a:lnTo>
                  <a:lnTo>
                    <a:pt x="658" y="1195"/>
                  </a:lnTo>
                  <a:lnTo>
                    <a:pt x="657" y="1196"/>
                  </a:lnTo>
                  <a:lnTo>
                    <a:pt x="654" y="1197"/>
                  </a:lnTo>
                  <a:lnTo>
                    <a:pt x="651" y="1199"/>
                  </a:lnTo>
                  <a:lnTo>
                    <a:pt x="650" y="1199"/>
                  </a:lnTo>
                  <a:lnTo>
                    <a:pt x="649" y="1200"/>
                  </a:lnTo>
                  <a:lnTo>
                    <a:pt x="647" y="1201"/>
                  </a:lnTo>
                  <a:lnTo>
                    <a:pt x="646" y="1203"/>
                  </a:lnTo>
                  <a:lnTo>
                    <a:pt x="646" y="1205"/>
                  </a:lnTo>
                  <a:lnTo>
                    <a:pt x="645" y="1206"/>
                  </a:lnTo>
                  <a:lnTo>
                    <a:pt x="645" y="1209"/>
                  </a:lnTo>
                  <a:lnTo>
                    <a:pt x="646" y="1210"/>
                  </a:lnTo>
                  <a:lnTo>
                    <a:pt x="646" y="1213"/>
                  </a:lnTo>
                  <a:lnTo>
                    <a:pt x="646" y="1214"/>
                  </a:lnTo>
                  <a:lnTo>
                    <a:pt x="645" y="1217"/>
                  </a:lnTo>
                  <a:lnTo>
                    <a:pt x="645" y="1220"/>
                  </a:lnTo>
                  <a:lnTo>
                    <a:pt x="643" y="1221"/>
                  </a:lnTo>
                  <a:lnTo>
                    <a:pt x="639" y="1225"/>
                  </a:lnTo>
                  <a:lnTo>
                    <a:pt x="638" y="1225"/>
                  </a:lnTo>
                  <a:lnTo>
                    <a:pt x="637" y="1226"/>
                  </a:lnTo>
                  <a:lnTo>
                    <a:pt x="634" y="1227"/>
                  </a:lnTo>
                  <a:lnTo>
                    <a:pt x="632" y="1227"/>
                  </a:lnTo>
                  <a:lnTo>
                    <a:pt x="630" y="1227"/>
                  </a:lnTo>
                  <a:lnTo>
                    <a:pt x="629" y="1229"/>
                  </a:lnTo>
                  <a:lnTo>
                    <a:pt x="626" y="1229"/>
                  </a:lnTo>
                  <a:lnTo>
                    <a:pt x="625" y="1230"/>
                  </a:lnTo>
                  <a:lnTo>
                    <a:pt x="624" y="1231"/>
                  </a:lnTo>
                  <a:lnTo>
                    <a:pt x="621" y="1231"/>
                  </a:lnTo>
                  <a:lnTo>
                    <a:pt x="620" y="1233"/>
                  </a:lnTo>
                  <a:lnTo>
                    <a:pt x="617" y="1234"/>
                  </a:lnTo>
                  <a:lnTo>
                    <a:pt x="616" y="1234"/>
                  </a:lnTo>
                  <a:lnTo>
                    <a:pt x="612" y="1234"/>
                  </a:lnTo>
                  <a:lnTo>
                    <a:pt x="611" y="1234"/>
                  </a:lnTo>
                  <a:lnTo>
                    <a:pt x="609" y="1234"/>
                  </a:lnTo>
                  <a:lnTo>
                    <a:pt x="608" y="1233"/>
                  </a:lnTo>
                  <a:lnTo>
                    <a:pt x="605" y="1233"/>
                  </a:lnTo>
                  <a:lnTo>
                    <a:pt x="604" y="1233"/>
                  </a:lnTo>
                  <a:lnTo>
                    <a:pt x="601" y="1231"/>
                  </a:lnTo>
                  <a:lnTo>
                    <a:pt x="600" y="1230"/>
                  </a:lnTo>
                  <a:lnTo>
                    <a:pt x="598" y="1229"/>
                  </a:lnTo>
                  <a:lnTo>
                    <a:pt x="596" y="1227"/>
                  </a:lnTo>
                  <a:lnTo>
                    <a:pt x="596" y="1226"/>
                  </a:lnTo>
                  <a:lnTo>
                    <a:pt x="592" y="1224"/>
                  </a:lnTo>
                  <a:lnTo>
                    <a:pt x="590" y="1222"/>
                  </a:lnTo>
                  <a:lnTo>
                    <a:pt x="587" y="1221"/>
                  </a:lnTo>
                  <a:lnTo>
                    <a:pt x="586" y="1220"/>
                  </a:lnTo>
                  <a:lnTo>
                    <a:pt x="582" y="1218"/>
                  </a:lnTo>
                  <a:lnTo>
                    <a:pt x="581" y="1218"/>
                  </a:lnTo>
                  <a:lnTo>
                    <a:pt x="579" y="1217"/>
                  </a:lnTo>
                  <a:lnTo>
                    <a:pt x="574" y="1216"/>
                  </a:lnTo>
                  <a:lnTo>
                    <a:pt x="573" y="1214"/>
                  </a:lnTo>
                  <a:lnTo>
                    <a:pt x="570" y="1214"/>
                  </a:lnTo>
                  <a:lnTo>
                    <a:pt x="567" y="1213"/>
                  </a:lnTo>
                  <a:lnTo>
                    <a:pt x="564" y="1213"/>
                  </a:lnTo>
                  <a:lnTo>
                    <a:pt x="562" y="1214"/>
                  </a:lnTo>
                  <a:lnTo>
                    <a:pt x="560" y="1214"/>
                  </a:lnTo>
                  <a:lnTo>
                    <a:pt x="558" y="1214"/>
                  </a:lnTo>
                  <a:lnTo>
                    <a:pt x="557" y="1213"/>
                  </a:lnTo>
                  <a:lnTo>
                    <a:pt x="554" y="1213"/>
                  </a:lnTo>
                  <a:lnTo>
                    <a:pt x="552" y="1214"/>
                  </a:lnTo>
                  <a:lnTo>
                    <a:pt x="549" y="1214"/>
                  </a:lnTo>
                  <a:lnTo>
                    <a:pt x="548" y="1216"/>
                  </a:lnTo>
                  <a:lnTo>
                    <a:pt x="545" y="1217"/>
                  </a:lnTo>
                  <a:lnTo>
                    <a:pt x="544" y="1217"/>
                  </a:lnTo>
                  <a:lnTo>
                    <a:pt x="543" y="1218"/>
                  </a:lnTo>
                  <a:lnTo>
                    <a:pt x="541" y="1220"/>
                  </a:lnTo>
                  <a:lnTo>
                    <a:pt x="539" y="1221"/>
                  </a:lnTo>
                  <a:lnTo>
                    <a:pt x="537" y="1222"/>
                  </a:lnTo>
                  <a:lnTo>
                    <a:pt x="535" y="1226"/>
                  </a:lnTo>
                  <a:lnTo>
                    <a:pt x="533" y="1229"/>
                  </a:lnTo>
                  <a:lnTo>
                    <a:pt x="532" y="1235"/>
                  </a:lnTo>
                  <a:lnTo>
                    <a:pt x="529" y="1239"/>
                  </a:lnTo>
                  <a:lnTo>
                    <a:pt x="528" y="1244"/>
                  </a:lnTo>
                  <a:lnTo>
                    <a:pt x="527" y="1247"/>
                  </a:lnTo>
                  <a:lnTo>
                    <a:pt x="526" y="1252"/>
                  </a:lnTo>
                  <a:lnTo>
                    <a:pt x="524" y="1254"/>
                  </a:lnTo>
                  <a:lnTo>
                    <a:pt x="524" y="1255"/>
                  </a:lnTo>
                  <a:lnTo>
                    <a:pt x="523" y="1256"/>
                  </a:lnTo>
                  <a:lnTo>
                    <a:pt x="523" y="1259"/>
                  </a:lnTo>
                  <a:lnTo>
                    <a:pt x="523" y="1261"/>
                  </a:lnTo>
                  <a:lnTo>
                    <a:pt x="522" y="1275"/>
                  </a:lnTo>
                  <a:lnTo>
                    <a:pt x="519" y="1278"/>
                  </a:lnTo>
                  <a:lnTo>
                    <a:pt x="519" y="1286"/>
                  </a:lnTo>
                  <a:lnTo>
                    <a:pt x="519" y="1289"/>
                  </a:lnTo>
                  <a:lnTo>
                    <a:pt x="519" y="1294"/>
                  </a:lnTo>
                  <a:lnTo>
                    <a:pt x="522" y="1299"/>
                  </a:lnTo>
                  <a:lnTo>
                    <a:pt x="522" y="1302"/>
                  </a:lnTo>
                  <a:lnTo>
                    <a:pt x="523" y="1306"/>
                  </a:lnTo>
                  <a:lnTo>
                    <a:pt x="524" y="1309"/>
                  </a:lnTo>
                  <a:lnTo>
                    <a:pt x="524" y="1310"/>
                  </a:lnTo>
                  <a:lnTo>
                    <a:pt x="524" y="1311"/>
                  </a:lnTo>
                  <a:lnTo>
                    <a:pt x="524" y="1313"/>
                  </a:lnTo>
                  <a:lnTo>
                    <a:pt x="527" y="1316"/>
                  </a:lnTo>
                  <a:lnTo>
                    <a:pt x="527" y="1319"/>
                  </a:lnTo>
                  <a:lnTo>
                    <a:pt x="527" y="1322"/>
                  </a:lnTo>
                  <a:lnTo>
                    <a:pt x="527" y="1323"/>
                  </a:lnTo>
                  <a:lnTo>
                    <a:pt x="527" y="1326"/>
                  </a:lnTo>
                  <a:lnTo>
                    <a:pt x="526" y="1326"/>
                  </a:lnTo>
                  <a:lnTo>
                    <a:pt x="526" y="1330"/>
                  </a:lnTo>
                  <a:lnTo>
                    <a:pt x="524" y="1330"/>
                  </a:lnTo>
                  <a:lnTo>
                    <a:pt x="523" y="1332"/>
                  </a:lnTo>
                  <a:lnTo>
                    <a:pt x="523" y="1333"/>
                  </a:lnTo>
                  <a:lnTo>
                    <a:pt x="519" y="1336"/>
                  </a:lnTo>
                  <a:lnTo>
                    <a:pt x="519" y="1337"/>
                  </a:lnTo>
                  <a:lnTo>
                    <a:pt x="518" y="1337"/>
                  </a:lnTo>
                  <a:lnTo>
                    <a:pt x="516" y="1337"/>
                  </a:lnTo>
                  <a:lnTo>
                    <a:pt x="515" y="1339"/>
                  </a:lnTo>
                  <a:lnTo>
                    <a:pt x="514" y="1340"/>
                  </a:lnTo>
                  <a:lnTo>
                    <a:pt x="514" y="1341"/>
                  </a:lnTo>
                  <a:lnTo>
                    <a:pt x="511" y="1344"/>
                  </a:lnTo>
                  <a:lnTo>
                    <a:pt x="510" y="1347"/>
                  </a:lnTo>
                  <a:lnTo>
                    <a:pt x="510" y="1349"/>
                  </a:lnTo>
                  <a:lnTo>
                    <a:pt x="508" y="1356"/>
                  </a:lnTo>
                  <a:lnTo>
                    <a:pt x="510" y="1361"/>
                  </a:lnTo>
                  <a:lnTo>
                    <a:pt x="510" y="1364"/>
                  </a:lnTo>
                  <a:lnTo>
                    <a:pt x="510" y="1366"/>
                  </a:lnTo>
                  <a:lnTo>
                    <a:pt x="512" y="1370"/>
                  </a:lnTo>
                  <a:lnTo>
                    <a:pt x="514" y="1375"/>
                  </a:lnTo>
                  <a:lnTo>
                    <a:pt x="515" y="1377"/>
                  </a:lnTo>
                  <a:lnTo>
                    <a:pt x="515" y="1378"/>
                  </a:lnTo>
                  <a:lnTo>
                    <a:pt x="518" y="1381"/>
                  </a:lnTo>
                  <a:lnTo>
                    <a:pt x="519" y="1383"/>
                  </a:lnTo>
                  <a:lnTo>
                    <a:pt x="523" y="1388"/>
                  </a:lnTo>
                  <a:lnTo>
                    <a:pt x="523" y="1390"/>
                  </a:lnTo>
                  <a:lnTo>
                    <a:pt x="523" y="1392"/>
                  </a:lnTo>
                  <a:lnTo>
                    <a:pt x="526" y="1396"/>
                  </a:lnTo>
                  <a:lnTo>
                    <a:pt x="527" y="1398"/>
                  </a:lnTo>
                  <a:lnTo>
                    <a:pt x="528" y="1400"/>
                  </a:lnTo>
                  <a:lnTo>
                    <a:pt x="533" y="1407"/>
                  </a:lnTo>
                  <a:lnTo>
                    <a:pt x="536" y="1407"/>
                  </a:lnTo>
                  <a:lnTo>
                    <a:pt x="546" y="1409"/>
                  </a:lnTo>
                  <a:lnTo>
                    <a:pt x="549" y="1409"/>
                  </a:lnTo>
                  <a:lnTo>
                    <a:pt x="549" y="1411"/>
                  </a:lnTo>
                  <a:lnTo>
                    <a:pt x="556" y="1407"/>
                  </a:lnTo>
                  <a:lnTo>
                    <a:pt x="557" y="1407"/>
                  </a:lnTo>
                  <a:lnTo>
                    <a:pt x="558" y="1407"/>
                  </a:lnTo>
                  <a:lnTo>
                    <a:pt x="560" y="1407"/>
                  </a:lnTo>
                  <a:lnTo>
                    <a:pt x="564" y="1405"/>
                  </a:lnTo>
                  <a:lnTo>
                    <a:pt x="567" y="1404"/>
                  </a:lnTo>
                  <a:lnTo>
                    <a:pt x="569" y="1404"/>
                  </a:lnTo>
                  <a:lnTo>
                    <a:pt x="571" y="1403"/>
                  </a:lnTo>
                  <a:lnTo>
                    <a:pt x="574" y="1404"/>
                  </a:lnTo>
                  <a:lnTo>
                    <a:pt x="578" y="1404"/>
                  </a:lnTo>
                  <a:lnTo>
                    <a:pt x="579" y="1405"/>
                  </a:lnTo>
                  <a:lnTo>
                    <a:pt x="584" y="1408"/>
                  </a:lnTo>
                  <a:lnTo>
                    <a:pt x="586" y="1408"/>
                  </a:lnTo>
                  <a:lnTo>
                    <a:pt x="587" y="1409"/>
                  </a:lnTo>
                  <a:lnTo>
                    <a:pt x="594" y="1412"/>
                  </a:lnTo>
                  <a:lnTo>
                    <a:pt x="595" y="1415"/>
                  </a:lnTo>
                  <a:lnTo>
                    <a:pt x="596" y="1417"/>
                  </a:lnTo>
                  <a:lnTo>
                    <a:pt x="596" y="1421"/>
                  </a:lnTo>
                  <a:lnTo>
                    <a:pt x="603" y="1432"/>
                  </a:lnTo>
                  <a:lnTo>
                    <a:pt x="608" y="1438"/>
                  </a:lnTo>
                  <a:lnTo>
                    <a:pt x="608" y="1443"/>
                  </a:lnTo>
                  <a:lnTo>
                    <a:pt x="608" y="1449"/>
                  </a:lnTo>
                  <a:lnTo>
                    <a:pt x="605" y="1453"/>
                  </a:lnTo>
                  <a:lnTo>
                    <a:pt x="604" y="1454"/>
                  </a:lnTo>
                  <a:lnTo>
                    <a:pt x="604" y="1455"/>
                  </a:lnTo>
                  <a:lnTo>
                    <a:pt x="603" y="1455"/>
                  </a:lnTo>
                  <a:lnTo>
                    <a:pt x="603" y="1457"/>
                  </a:lnTo>
                  <a:lnTo>
                    <a:pt x="600" y="1459"/>
                  </a:lnTo>
                  <a:lnTo>
                    <a:pt x="598" y="1460"/>
                  </a:lnTo>
                  <a:lnTo>
                    <a:pt x="595" y="1464"/>
                  </a:lnTo>
                  <a:lnTo>
                    <a:pt x="592" y="1467"/>
                  </a:lnTo>
                  <a:lnTo>
                    <a:pt x="590" y="1468"/>
                  </a:lnTo>
                  <a:lnTo>
                    <a:pt x="586" y="1470"/>
                  </a:lnTo>
                  <a:lnTo>
                    <a:pt x="586" y="1471"/>
                  </a:lnTo>
                  <a:lnTo>
                    <a:pt x="584" y="1471"/>
                  </a:lnTo>
                  <a:lnTo>
                    <a:pt x="581" y="1471"/>
                  </a:lnTo>
                  <a:lnTo>
                    <a:pt x="575" y="1471"/>
                  </a:lnTo>
                  <a:lnTo>
                    <a:pt x="574" y="1470"/>
                  </a:lnTo>
                  <a:lnTo>
                    <a:pt x="573" y="1468"/>
                  </a:lnTo>
                  <a:lnTo>
                    <a:pt x="567" y="1463"/>
                  </a:lnTo>
                  <a:lnTo>
                    <a:pt x="562" y="1462"/>
                  </a:lnTo>
                  <a:lnTo>
                    <a:pt x="560" y="1459"/>
                  </a:lnTo>
                  <a:lnTo>
                    <a:pt x="556" y="1458"/>
                  </a:lnTo>
                  <a:lnTo>
                    <a:pt x="553" y="1455"/>
                  </a:lnTo>
                  <a:lnTo>
                    <a:pt x="552" y="1455"/>
                  </a:lnTo>
                  <a:lnTo>
                    <a:pt x="548" y="1454"/>
                  </a:lnTo>
                  <a:lnTo>
                    <a:pt x="546" y="1454"/>
                  </a:lnTo>
                  <a:lnTo>
                    <a:pt x="540" y="1453"/>
                  </a:lnTo>
                  <a:lnTo>
                    <a:pt x="537" y="1451"/>
                  </a:lnTo>
                  <a:lnTo>
                    <a:pt x="536" y="1451"/>
                  </a:lnTo>
                  <a:lnTo>
                    <a:pt x="531" y="1451"/>
                  </a:lnTo>
                  <a:lnTo>
                    <a:pt x="528" y="1450"/>
                  </a:lnTo>
                  <a:lnTo>
                    <a:pt x="526" y="1450"/>
                  </a:lnTo>
                  <a:lnTo>
                    <a:pt x="522" y="1450"/>
                  </a:lnTo>
                  <a:lnTo>
                    <a:pt x="520" y="1450"/>
                  </a:lnTo>
                  <a:lnTo>
                    <a:pt x="518" y="1451"/>
                  </a:lnTo>
                  <a:lnTo>
                    <a:pt x="515" y="1454"/>
                  </a:lnTo>
                  <a:lnTo>
                    <a:pt x="514" y="1457"/>
                  </a:lnTo>
                  <a:lnTo>
                    <a:pt x="514" y="1458"/>
                  </a:lnTo>
                  <a:lnTo>
                    <a:pt x="512" y="1460"/>
                  </a:lnTo>
                  <a:lnTo>
                    <a:pt x="511" y="1463"/>
                  </a:lnTo>
                  <a:lnTo>
                    <a:pt x="510" y="1467"/>
                  </a:lnTo>
                  <a:lnTo>
                    <a:pt x="508" y="1470"/>
                  </a:lnTo>
                  <a:lnTo>
                    <a:pt x="507" y="1471"/>
                  </a:lnTo>
                  <a:lnTo>
                    <a:pt x="506" y="1474"/>
                  </a:lnTo>
                  <a:lnTo>
                    <a:pt x="502" y="1476"/>
                  </a:lnTo>
                  <a:lnTo>
                    <a:pt x="499" y="1479"/>
                  </a:lnTo>
                  <a:lnTo>
                    <a:pt x="498" y="1481"/>
                  </a:lnTo>
                  <a:lnTo>
                    <a:pt x="498" y="1484"/>
                  </a:lnTo>
                  <a:lnTo>
                    <a:pt x="497" y="1487"/>
                  </a:lnTo>
                  <a:lnTo>
                    <a:pt x="497" y="1488"/>
                  </a:lnTo>
                  <a:lnTo>
                    <a:pt x="495" y="1489"/>
                  </a:lnTo>
                  <a:lnTo>
                    <a:pt x="494" y="1491"/>
                  </a:lnTo>
                  <a:lnTo>
                    <a:pt x="494" y="1492"/>
                  </a:lnTo>
                  <a:lnTo>
                    <a:pt x="491" y="1496"/>
                  </a:lnTo>
                  <a:lnTo>
                    <a:pt x="489" y="1497"/>
                  </a:lnTo>
                  <a:lnTo>
                    <a:pt x="489" y="1498"/>
                  </a:lnTo>
                  <a:lnTo>
                    <a:pt x="486" y="1501"/>
                  </a:lnTo>
                  <a:lnTo>
                    <a:pt x="485" y="1502"/>
                  </a:lnTo>
                  <a:lnTo>
                    <a:pt x="482" y="1504"/>
                  </a:lnTo>
                  <a:lnTo>
                    <a:pt x="481" y="1505"/>
                  </a:lnTo>
                  <a:lnTo>
                    <a:pt x="480" y="1505"/>
                  </a:lnTo>
                  <a:lnTo>
                    <a:pt x="477" y="1506"/>
                  </a:lnTo>
                  <a:lnTo>
                    <a:pt x="476" y="1506"/>
                  </a:lnTo>
                  <a:lnTo>
                    <a:pt x="474" y="1506"/>
                  </a:lnTo>
                  <a:lnTo>
                    <a:pt x="473" y="1506"/>
                  </a:lnTo>
                  <a:lnTo>
                    <a:pt x="472" y="1506"/>
                  </a:lnTo>
                  <a:lnTo>
                    <a:pt x="471" y="1508"/>
                  </a:lnTo>
                  <a:lnTo>
                    <a:pt x="468" y="1508"/>
                  </a:lnTo>
                  <a:lnTo>
                    <a:pt x="467" y="1509"/>
                  </a:lnTo>
                  <a:lnTo>
                    <a:pt x="465" y="1509"/>
                  </a:lnTo>
                  <a:lnTo>
                    <a:pt x="464" y="1510"/>
                  </a:lnTo>
                  <a:lnTo>
                    <a:pt x="463" y="1510"/>
                  </a:lnTo>
                  <a:lnTo>
                    <a:pt x="461" y="1511"/>
                  </a:lnTo>
                  <a:lnTo>
                    <a:pt x="460" y="1511"/>
                  </a:lnTo>
                  <a:lnTo>
                    <a:pt x="457" y="1511"/>
                  </a:lnTo>
                  <a:lnTo>
                    <a:pt x="456" y="1513"/>
                  </a:lnTo>
                  <a:lnTo>
                    <a:pt x="455" y="1513"/>
                  </a:lnTo>
                  <a:lnTo>
                    <a:pt x="453" y="1513"/>
                  </a:lnTo>
                  <a:lnTo>
                    <a:pt x="452" y="1513"/>
                  </a:lnTo>
                  <a:lnTo>
                    <a:pt x="450" y="1513"/>
                  </a:lnTo>
                  <a:lnTo>
                    <a:pt x="448" y="1513"/>
                  </a:lnTo>
                  <a:lnTo>
                    <a:pt x="446" y="1513"/>
                  </a:lnTo>
                  <a:lnTo>
                    <a:pt x="444" y="1511"/>
                  </a:lnTo>
                  <a:lnTo>
                    <a:pt x="442" y="1513"/>
                  </a:lnTo>
                  <a:lnTo>
                    <a:pt x="440" y="1513"/>
                  </a:lnTo>
                  <a:lnTo>
                    <a:pt x="439" y="1514"/>
                  </a:lnTo>
                  <a:lnTo>
                    <a:pt x="438" y="1514"/>
                  </a:lnTo>
                  <a:lnTo>
                    <a:pt x="436" y="1515"/>
                  </a:lnTo>
                  <a:lnTo>
                    <a:pt x="435" y="1517"/>
                  </a:lnTo>
                  <a:lnTo>
                    <a:pt x="434" y="1517"/>
                  </a:lnTo>
                  <a:lnTo>
                    <a:pt x="433" y="1517"/>
                  </a:lnTo>
                  <a:lnTo>
                    <a:pt x="430" y="1517"/>
                  </a:lnTo>
                  <a:lnTo>
                    <a:pt x="429" y="1517"/>
                  </a:lnTo>
                  <a:lnTo>
                    <a:pt x="427" y="1517"/>
                  </a:lnTo>
                  <a:lnTo>
                    <a:pt x="426" y="1517"/>
                  </a:lnTo>
                  <a:lnTo>
                    <a:pt x="425" y="1517"/>
                  </a:lnTo>
                  <a:lnTo>
                    <a:pt x="423" y="1517"/>
                  </a:lnTo>
                  <a:lnTo>
                    <a:pt x="421" y="1518"/>
                  </a:lnTo>
                  <a:lnTo>
                    <a:pt x="418" y="1518"/>
                  </a:lnTo>
                  <a:lnTo>
                    <a:pt x="417" y="1517"/>
                  </a:lnTo>
                  <a:lnTo>
                    <a:pt x="415" y="1517"/>
                  </a:lnTo>
                  <a:lnTo>
                    <a:pt x="414" y="1515"/>
                  </a:lnTo>
                  <a:lnTo>
                    <a:pt x="413" y="1515"/>
                  </a:lnTo>
                  <a:lnTo>
                    <a:pt x="412" y="1514"/>
                  </a:lnTo>
                  <a:lnTo>
                    <a:pt x="410" y="1514"/>
                  </a:lnTo>
                  <a:lnTo>
                    <a:pt x="409" y="1514"/>
                  </a:lnTo>
                  <a:lnTo>
                    <a:pt x="408" y="1514"/>
                  </a:lnTo>
                  <a:lnTo>
                    <a:pt x="406" y="1513"/>
                  </a:lnTo>
                  <a:lnTo>
                    <a:pt x="405" y="1513"/>
                  </a:lnTo>
                  <a:lnTo>
                    <a:pt x="404" y="1513"/>
                  </a:lnTo>
                  <a:lnTo>
                    <a:pt x="402" y="1513"/>
                  </a:lnTo>
                  <a:lnTo>
                    <a:pt x="401" y="1513"/>
                  </a:lnTo>
                  <a:lnTo>
                    <a:pt x="400" y="1513"/>
                  </a:lnTo>
                  <a:lnTo>
                    <a:pt x="398" y="1511"/>
                  </a:lnTo>
                  <a:lnTo>
                    <a:pt x="396" y="1511"/>
                  </a:lnTo>
                  <a:lnTo>
                    <a:pt x="393" y="1511"/>
                  </a:lnTo>
                  <a:lnTo>
                    <a:pt x="392" y="1511"/>
                  </a:lnTo>
                  <a:lnTo>
                    <a:pt x="391" y="1511"/>
                  </a:lnTo>
                  <a:lnTo>
                    <a:pt x="388" y="1511"/>
                  </a:lnTo>
                  <a:lnTo>
                    <a:pt x="387" y="1513"/>
                  </a:lnTo>
                  <a:lnTo>
                    <a:pt x="385" y="1515"/>
                  </a:lnTo>
                  <a:lnTo>
                    <a:pt x="385" y="1517"/>
                  </a:lnTo>
                  <a:lnTo>
                    <a:pt x="384" y="1517"/>
                  </a:lnTo>
                  <a:lnTo>
                    <a:pt x="383" y="1515"/>
                  </a:lnTo>
                  <a:lnTo>
                    <a:pt x="380" y="1514"/>
                  </a:lnTo>
                  <a:lnTo>
                    <a:pt x="379" y="1513"/>
                  </a:lnTo>
                  <a:lnTo>
                    <a:pt x="378" y="1509"/>
                  </a:lnTo>
                  <a:lnTo>
                    <a:pt x="376" y="1508"/>
                  </a:lnTo>
                  <a:lnTo>
                    <a:pt x="375" y="1506"/>
                  </a:lnTo>
                  <a:lnTo>
                    <a:pt x="374" y="1508"/>
                  </a:lnTo>
                  <a:lnTo>
                    <a:pt x="372" y="1508"/>
                  </a:lnTo>
                  <a:lnTo>
                    <a:pt x="368" y="1502"/>
                  </a:lnTo>
                  <a:lnTo>
                    <a:pt x="367" y="1501"/>
                  </a:lnTo>
                  <a:lnTo>
                    <a:pt x="366" y="1501"/>
                  </a:lnTo>
                  <a:lnTo>
                    <a:pt x="364" y="1500"/>
                  </a:lnTo>
                  <a:lnTo>
                    <a:pt x="363" y="1500"/>
                  </a:lnTo>
                  <a:lnTo>
                    <a:pt x="362" y="1498"/>
                  </a:lnTo>
                  <a:lnTo>
                    <a:pt x="362" y="1497"/>
                  </a:lnTo>
                  <a:lnTo>
                    <a:pt x="362" y="1494"/>
                  </a:lnTo>
                  <a:lnTo>
                    <a:pt x="362" y="1493"/>
                  </a:lnTo>
                  <a:lnTo>
                    <a:pt x="362" y="1491"/>
                  </a:lnTo>
                  <a:lnTo>
                    <a:pt x="362" y="1489"/>
                  </a:lnTo>
                  <a:lnTo>
                    <a:pt x="360" y="1484"/>
                  </a:lnTo>
                  <a:lnTo>
                    <a:pt x="359" y="1483"/>
                  </a:lnTo>
                  <a:lnTo>
                    <a:pt x="359" y="1480"/>
                  </a:lnTo>
                  <a:lnTo>
                    <a:pt x="359" y="1479"/>
                  </a:lnTo>
                  <a:lnTo>
                    <a:pt x="358" y="1477"/>
                  </a:lnTo>
                  <a:lnTo>
                    <a:pt x="354" y="1474"/>
                  </a:lnTo>
                  <a:lnTo>
                    <a:pt x="353" y="1474"/>
                  </a:lnTo>
                  <a:lnTo>
                    <a:pt x="350" y="1474"/>
                  </a:lnTo>
                  <a:lnTo>
                    <a:pt x="347" y="1472"/>
                  </a:lnTo>
                  <a:lnTo>
                    <a:pt x="346" y="1472"/>
                  </a:lnTo>
                  <a:lnTo>
                    <a:pt x="343" y="1471"/>
                  </a:lnTo>
                  <a:lnTo>
                    <a:pt x="341" y="1468"/>
                  </a:lnTo>
                  <a:lnTo>
                    <a:pt x="338" y="1466"/>
                  </a:lnTo>
                  <a:lnTo>
                    <a:pt x="336" y="1463"/>
                  </a:lnTo>
                  <a:lnTo>
                    <a:pt x="334" y="1460"/>
                  </a:lnTo>
                  <a:lnTo>
                    <a:pt x="334" y="1459"/>
                  </a:lnTo>
                  <a:lnTo>
                    <a:pt x="336" y="1459"/>
                  </a:lnTo>
                  <a:lnTo>
                    <a:pt x="336" y="1458"/>
                  </a:lnTo>
                  <a:lnTo>
                    <a:pt x="336" y="1457"/>
                  </a:lnTo>
                  <a:lnTo>
                    <a:pt x="336" y="1454"/>
                  </a:lnTo>
                  <a:lnTo>
                    <a:pt x="336" y="1453"/>
                  </a:lnTo>
                  <a:lnTo>
                    <a:pt x="336" y="1451"/>
                  </a:lnTo>
                  <a:lnTo>
                    <a:pt x="334" y="1450"/>
                  </a:lnTo>
                  <a:lnTo>
                    <a:pt x="333" y="1450"/>
                  </a:lnTo>
                  <a:lnTo>
                    <a:pt x="332" y="1449"/>
                  </a:lnTo>
                  <a:lnTo>
                    <a:pt x="330" y="1449"/>
                  </a:lnTo>
                  <a:lnTo>
                    <a:pt x="329" y="1447"/>
                  </a:lnTo>
                  <a:lnTo>
                    <a:pt x="325" y="1449"/>
                  </a:lnTo>
                  <a:lnTo>
                    <a:pt x="324" y="1447"/>
                  </a:lnTo>
                  <a:lnTo>
                    <a:pt x="322" y="1445"/>
                  </a:lnTo>
                  <a:lnTo>
                    <a:pt x="321" y="1443"/>
                  </a:lnTo>
                  <a:lnTo>
                    <a:pt x="319" y="1438"/>
                  </a:lnTo>
                  <a:lnTo>
                    <a:pt x="316" y="1437"/>
                  </a:lnTo>
                  <a:lnTo>
                    <a:pt x="316" y="1436"/>
                  </a:lnTo>
                  <a:lnTo>
                    <a:pt x="315" y="1436"/>
                  </a:lnTo>
                  <a:lnTo>
                    <a:pt x="312" y="1437"/>
                  </a:lnTo>
                  <a:lnTo>
                    <a:pt x="312" y="1438"/>
                  </a:lnTo>
                  <a:lnTo>
                    <a:pt x="311" y="1439"/>
                  </a:lnTo>
                  <a:lnTo>
                    <a:pt x="309" y="1439"/>
                  </a:lnTo>
                  <a:lnTo>
                    <a:pt x="308" y="1438"/>
                  </a:lnTo>
                  <a:lnTo>
                    <a:pt x="304" y="1436"/>
                  </a:lnTo>
                  <a:lnTo>
                    <a:pt x="303" y="1436"/>
                  </a:lnTo>
                  <a:lnTo>
                    <a:pt x="303" y="1434"/>
                  </a:lnTo>
                  <a:lnTo>
                    <a:pt x="300" y="1433"/>
                  </a:lnTo>
                  <a:lnTo>
                    <a:pt x="298" y="1432"/>
                  </a:lnTo>
                  <a:lnTo>
                    <a:pt x="296" y="1430"/>
                  </a:lnTo>
                  <a:lnTo>
                    <a:pt x="290" y="1429"/>
                  </a:lnTo>
                  <a:lnTo>
                    <a:pt x="288" y="1428"/>
                  </a:lnTo>
                  <a:lnTo>
                    <a:pt x="288" y="1426"/>
                  </a:lnTo>
                  <a:lnTo>
                    <a:pt x="288" y="1425"/>
                  </a:lnTo>
                  <a:lnTo>
                    <a:pt x="290" y="1424"/>
                  </a:lnTo>
                  <a:lnTo>
                    <a:pt x="291" y="1422"/>
                  </a:lnTo>
                  <a:lnTo>
                    <a:pt x="290" y="1421"/>
                  </a:lnTo>
                  <a:lnTo>
                    <a:pt x="290" y="1419"/>
                  </a:lnTo>
                  <a:lnTo>
                    <a:pt x="288" y="1417"/>
                  </a:lnTo>
                  <a:lnTo>
                    <a:pt x="290" y="1416"/>
                  </a:lnTo>
                  <a:lnTo>
                    <a:pt x="288" y="1413"/>
                  </a:lnTo>
                  <a:lnTo>
                    <a:pt x="288" y="1412"/>
                  </a:lnTo>
                  <a:lnTo>
                    <a:pt x="287" y="1412"/>
                  </a:lnTo>
                  <a:lnTo>
                    <a:pt x="286" y="1412"/>
                  </a:lnTo>
                  <a:lnTo>
                    <a:pt x="285" y="1411"/>
                  </a:lnTo>
                  <a:lnTo>
                    <a:pt x="283" y="1408"/>
                  </a:lnTo>
                  <a:lnTo>
                    <a:pt x="283" y="1407"/>
                  </a:lnTo>
                  <a:lnTo>
                    <a:pt x="283" y="1405"/>
                  </a:lnTo>
                  <a:lnTo>
                    <a:pt x="283" y="1404"/>
                  </a:lnTo>
                  <a:lnTo>
                    <a:pt x="282" y="1400"/>
                  </a:lnTo>
                  <a:lnTo>
                    <a:pt x="279" y="1395"/>
                  </a:lnTo>
                  <a:lnTo>
                    <a:pt x="278" y="1394"/>
                  </a:lnTo>
                  <a:lnTo>
                    <a:pt x="279" y="1391"/>
                  </a:lnTo>
                  <a:lnTo>
                    <a:pt x="281" y="1390"/>
                  </a:lnTo>
                  <a:lnTo>
                    <a:pt x="281" y="1388"/>
                  </a:lnTo>
                  <a:lnTo>
                    <a:pt x="281" y="1387"/>
                  </a:lnTo>
                  <a:lnTo>
                    <a:pt x="279" y="1385"/>
                  </a:lnTo>
                  <a:lnTo>
                    <a:pt x="281" y="1382"/>
                  </a:lnTo>
                  <a:lnTo>
                    <a:pt x="282" y="1378"/>
                  </a:lnTo>
                  <a:lnTo>
                    <a:pt x="281" y="1377"/>
                  </a:lnTo>
                  <a:lnTo>
                    <a:pt x="281" y="1375"/>
                  </a:lnTo>
                  <a:lnTo>
                    <a:pt x="278" y="1375"/>
                  </a:lnTo>
                  <a:lnTo>
                    <a:pt x="278" y="1374"/>
                  </a:lnTo>
                  <a:lnTo>
                    <a:pt x="277" y="1370"/>
                  </a:lnTo>
                  <a:lnTo>
                    <a:pt x="275" y="1368"/>
                  </a:lnTo>
                  <a:lnTo>
                    <a:pt x="274" y="1366"/>
                  </a:lnTo>
                  <a:lnTo>
                    <a:pt x="273" y="1364"/>
                  </a:lnTo>
                  <a:lnTo>
                    <a:pt x="269" y="1360"/>
                  </a:lnTo>
                  <a:lnTo>
                    <a:pt x="266" y="1358"/>
                  </a:lnTo>
                  <a:lnTo>
                    <a:pt x="265" y="1356"/>
                  </a:lnTo>
                  <a:lnTo>
                    <a:pt x="265" y="1354"/>
                  </a:lnTo>
                  <a:lnTo>
                    <a:pt x="265" y="1353"/>
                  </a:lnTo>
                  <a:lnTo>
                    <a:pt x="264" y="1353"/>
                  </a:lnTo>
                  <a:lnTo>
                    <a:pt x="264" y="1352"/>
                  </a:lnTo>
                  <a:lnTo>
                    <a:pt x="262" y="1347"/>
                  </a:lnTo>
                  <a:lnTo>
                    <a:pt x="262" y="1343"/>
                  </a:lnTo>
                  <a:lnTo>
                    <a:pt x="261" y="1341"/>
                  </a:lnTo>
                  <a:lnTo>
                    <a:pt x="261" y="1340"/>
                  </a:lnTo>
                  <a:lnTo>
                    <a:pt x="260" y="1337"/>
                  </a:lnTo>
                  <a:lnTo>
                    <a:pt x="258" y="1336"/>
                  </a:lnTo>
                  <a:lnTo>
                    <a:pt x="258" y="1335"/>
                  </a:lnTo>
                  <a:lnTo>
                    <a:pt x="256" y="1335"/>
                  </a:lnTo>
                  <a:lnTo>
                    <a:pt x="254" y="1333"/>
                  </a:lnTo>
                  <a:lnTo>
                    <a:pt x="252" y="1332"/>
                  </a:lnTo>
                  <a:lnTo>
                    <a:pt x="249" y="1328"/>
                  </a:lnTo>
                  <a:lnTo>
                    <a:pt x="248" y="1327"/>
                  </a:lnTo>
                  <a:lnTo>
                    <a:pt x="245" y="1324"/>
                  </a:lnTo>
                  <a:lnTo>
                    <a:pt x="243" y="1323"/>
                  </a:lnTo>
                  <a:lnTo>
                    <a:pt x="241" y="1320"/>
                  </a:lnTo>
                  <a:lnTo>
                    <a:pt x="241" y="1316"/>
                  </a:lnTo>
                  <a:lnTo>
                    <a:pt x="240" y="1314"/>
                  </a:lnTo>
                  <a:lnTo>
                    <a:pt x="240" y="1309"/>
                  </a:lnTo>
                  <a:lnTo>
                    <a:pt x="240" y="1306"/>
                  </a:lnTo>
                  <a:lnTo>
                    <a:pt x="241" y="1303"/>
                  </a:lnTo>
                  <a:lnTo>
                    <a:pt x="241" y="1302"/>
                  </a:lnTo>
                  <a:lnTo>
                    <a:pt x="243" y="1302"/>
                  </a:lnTo>
                  <a:lnTo>
                    <a:pt x="244" y="1301"/>
                  </a:lnTo>
                  <a:lnTo>
                    <a:pt x="244" y="1299"/>
                  </a:lnTo>
                  <a:lnTo>
                    <a:pt x="247" y="1298"/>
                  </a:lnTo>
                  <a:lnTo>
                    <a:pt x="247" y="1296"/>
                  </a:lnTo>
                  <a:lnTo>
                    <a:pt x="245" y="1294"/>
                  </a:lnTo>
                  <a:lnTo>
                    <a:pt x="244" y="1293"/>
                  </a:lnTo>
                  <a:lnTo>
                    <a:pt x="244" y="1292"/>
                  </a:lnTo>
                  <a:lnTo>
                    <a:pt x="241" y="1288"/>
                  </a:lnTo>
                  <a:lnTo>
                    <a:pt x="241" y="1286"/>
                  </a:lnTo>
                  <a:lnTo>
                    <a:pt x="241" y="1285"/>
                  </a:lnTo>
                  <a:lnTo>
                    <a:pt x="240" y="1284"/>
                  </a:lnTo>
                  <a:lnTo>
                    <a:pt x="240" y="1282"/>
                  </a:lnTo>
                  <a:lnTo>
                    <a:pt x="239" y="1280"/>
                  </a:lnTo>
                  <a:lnTo>
                    <a:pt x="237" y="1278"/>
                  </a:lnTo>
                  <a:lnTo>
                    <a:pt x="237" y="1277"/>
                  </a:lnTo>
                  <a:lnTo>
                    <a:pt x="235" y="1275"/>
                  </a:lnTo>
                  <a:lnTo>
                    <a:pt x="232" y="1273"/>
                  </a:lnTo>
                  <a:lnTo>
                    <a:pt x="231" y="1272"/>
                  </a:lnTo>
                  <a:lnTo>
                    <a:pt x="229" y="1272"/>
                  </a:lnTo>
                  <a:lnTo>
                    <a:pt x="229" y="1271"/>
                  </a:lnTo>
                  <a:lnTo>
                    <a:pt x="228" y="1271"/>
                  </a:lnTo>
                  <a:lnTo>
                    <a:pt x="227" y="1268"/>
                  </a:lnTo>
                  <a:lnTo>
                    <a:pt x="226" y="1268"/>
                  </a:lnTo>
                  <a:lnTo>
                    <a:pt x="223" y="1267"/>
                  </a:lnTo>
                  <a:lnTo>
                    <a:pt x="222" y="1265"/>
                  </a:lnTo>
                  <a:lnTo>
                    <a:pt x="219" y="1264"/>
                  </a:lnTo>
                  <a:lnTo>
                    <a:pt x="220" y="1264"/>
                  </a:lnTo>
                  <a:lnTo>
                    <a:pt x="220" y="1263"/>
                  </a:lnTo>
                  <a:lnTo>
                    <a:pt x="222" y="1261"/>
                  </a:lnTo>
                  <a:lnTo>
                    <a:pt x="222" y="1260"/>
                  </a:lnTo>
                  <a:lnTo>
                    <a:pt x="220" y="1258"/>
                  </a:lnTo>
                  <a:lnTo>
                    <a:pt x="219" y="1256"/>
                  </a:lnTo>
                  <a:lnTo>
                    <a:pt x="219" y="1254"/>
                  </a:lnTo>
                  <a:lnTo>
                    <a:pt x="220" y="1252"/>
                  </a:lnTo>
                  <a:lnTo>
                    <a:pt x="220" y="1251"/>
                  </a:lnTo>
                  <a:lnTo>
                    <a:pt x="220" y="1248"/>
                  </a:lnTo>
                  <a:lnTo>
                    <a:pt x="219" y="1248"/>
                  </a:lnTo>
                  <a:lnTo>
                    <a:pt x="219" y="1246"/>
                  </a:lnTo>
                  <a:lnTo>
                    <a:pt x="218" y="1244"/>
                  </a:lnTo>
                  <a:lnTo>
                    <a:pt x="216" y="1243"/>
                  </a:lnTo>
                  <a:lnTo>
                    <a:pt x="212" y="1241"/>
                  </a:lnTo>
                  <a:lnTo>
                    <a:pt x="211" y="1238"/>
                  </a:lnTo>
                  <a:lnTo>
                    <a:pt x="212" y="1237"/>
                  </a:lnTo>
                  <a:lnTo>
                    <a:pt x="211" y="1235"/>
                  </a:lnTo>
                  <a:lnTo>
                    <a:pt x="211" y="1234"/>
                  </a:lnTo>
                  <a:lnTo>
                    <a:pt x="209" y="1234"/>
                  </a:lnTo>
                  <a:lnTo>
                    <a:pt x="206" y="1231"/>
                  </a:lnTo>
                  <a:lnTo>
                    <a:pt x="206" y="1230"/>
                  </a:lnTo>
                  <a:lnTo>
                    <a:pt x="205" y="1230"/>
                  </a:lnTo>
                  <a:lnTo>
                    <a:pt x="205" y="1229"/>
                  </a:lnTo>
                  <a:lnTo>
                    <a:pt x="203" y="1227"/>
                  </a:lnTo>
                  <a:lnTo>
                    <a:pt x="203" y="1226"/>
                  </a:lnTo>
                  <a:lnTo>
                    <a:pt x="202" y="1225"/>
                  </a:lnTo>
                  <a:lnTo>
                    <a:pt x="201" y="1224"/>
                  </a:lnTo>
                  <a:lnTo>
                    <a:pt x="199" y="1222"/>
                  </a:lnTo>
                  <a:lnTo>
                    <a:pt x="199" y="1221"/>
                  </a:lnTo>
                  <a:lnTo>
                    <a:pt x="198" y="1221"/>
                  </a:lnTo>
                  <a:lnTo>
                    <a:pt x="197" y="1221"/>
                  </a:lnTo>
                  <a:lnTo>
                    <a:pt x="195" y="1220"/>
                  </a:lnTo>
                  <a:lnTo>
                    <a:pt x="194" y="1221"/>
                  </a:lnTo>
                  <a:lnTo>
                    <a:pt x="191" y="1221"/>
                  </a:lnTo>
                  <a:lnTo>
                    <a:pt x="190" y="1220"/>
                  </a:lnTo>
                  <a:lnTo>
                    <a:pt x="189" y="1220"/>
                  </a:lnTo>
                  <a:lnTo>
                    <a:pt x="188" y="1218"/>
                  </a:lnTo>
                  <a:lnTo>
                    <a:pt x="186" y="1217"/>
                  </a:lnTo>
                  <a:lnTo>
                    <a:pt x="185" y="1216"/>
                  </a:lnTo>
                  <a:lnTo>
                    <a:pt x="184" y="1216"/>
                  </a:lnTo>
                  <a:lnTo>
                    <a:pt x="182" y="1214"/>
                  </a:lnTo>
                  <a:lnTo>
                    <a:pt x="180" y="1212"/>
                  </a:lnTo>
                  <a:lnTo>
                    <a:pt x="178" y="1210"/>
                  </a:lnTo>
                  <a:lnTo>
                    <a:pt x="177" y="1209"/>
                  </a:lnTo>
                  <a:lnTo>
                    <a:pt x="177" y="1208"/>
                  </a:lnTo>
                  <a:lnTo>
                    <a:pt x="177" y="1205"/>
                  </a:lnTo>
                  <a:lnTo>
                    <a:pt x="176" y="1205"/>
                  </a:lnTo>
                  <a:lnTo>
                    <a:pt x="174" y="1203"/>
                  </a:lnTo>
                  <a:lnTo>
                    <a:pt x="173" y="1200"/>
                  </a:lnTo>
                  <a:lnTo>
                    <a:pt x="172" y="1199"/>
                  </a:lnTo>
                  <a:lnTo>
                    <a:pt x="171" y="1200"/>
                  </a:lnTo>
                  <a:lnTo>
                    <a:pt x="169" y="1197"/>
                  </a:lnTo>
                  <a:lnTo>
                    <a:pt x="169" y="1196"/>
                  </a:lnTo>
                  <a:lnTo>
                    <a:pt x="171" y="1196"/>
                  </a:lnTo>
                  <a:lnTo>
                    <a:pt x="171" y="1195"/>
                  </a:lnTo>
                  <a:lnTo>
                    <a:pt x="169" y="1192"/>
                  </a:lnTo>
                  <a:lnTo>
                    <a:pt x="168" y="1189"/>
                  </a:lnTo>
                  <a:lnTo>
                    <a:pt x="168" y="1188"/>
                  </a:lnTo>
                  <a:lnTo>
                    <a:pt x="167" y="1186"/>
                  </a:lnTo>
                  <a:lnTo>
                    <a:pt x="164" y="1180"/>
                  </a:lnTo>
                  <a:lnTo>
                    <a:pt x="163" y="1179"/>
                  </a:lnTo>
                  <a:lnTo>
                    <a:pt x="163" y="1178"/>
                  </a:lnTo>
                  <a:lnTo>
                    <a:pt x="160" y="1175"/>
                  </a:lnTo>
                  <a:lnTo>
                    <a:pt x="157" y="1174"/>
                  </a:lnTo>
                  <a:lnTo>
                    <a:pt x="157" y="1172"/>
                  </a:lnTo>
                  <a:lnTo>
                    <a:pt x="154" y="1171"/>
                  </a:lnTo>
                  <a:lnTo>
                    <a:pt x="150" y="1170"/>
                  </a:lnTo>
                  <a:lnTo>
                    <a:pt x="147" y="1170"/>
                  </a:lnTo>
                  <a:lnTo>
                    <a:pt x="144" y="1169"/>
                  </a:lnTo>
                  <a:lnTo>
                    <a:pt x="142" y="1166"/>
                  </a:lnTo>
                  <a:lnTo>
                    <a:pt x="142" y="1163"/>
                  </a:lnTo>
                  <a:lnTo>
                    <a:pt x="142" y="1162"/>
                  </a:lnTo>
                  <a:lnTo>
                    <a:pt x="140" y="1161"/>
                  </a:lnTo>
                  <a:lnTo>
                    <a:pt x="139" y="1159"/>
                  </a:lnTo>
                  <a:lnTo>
                    <a:pt x="139" y="1155"/>
                  </a:lnTo>
                  <a:lnTo>
                    <a:pt x="139" y="1154"/>
                  </a:lnTo>
                  <a:lnTo>
                    <a:pt x="139" y="1153"/>
                  </a:lnTo>
                  <a:lnTo>
                    <a:pt x="138" y="1153"/>
                  </a:lnTo>
                  <a:lnTo>
                    <a:pt x="136" y="1152"/>
                  </a:lnTo>
                  <a:lnTo>
                    <a:pt x="135" y="1153"/>
                  </a:lnTo>
                  <a:lnTo>
                    <a:pt x="133" y="1153"/>
                  </a:lnTo>
                  <a:lnTo>
                    <a:pt x="129" y="1150"/>
                  </a:lnTo>
                  <a:lnTo>
                    <a:pt x="126" y="1149"/>
                  </a:lnTo>
                  <a:lnTo>
                    <a:pt x="122" y="1146"/>
                  </a:lnTo>
                  <a:lnTo>
                    <a:pt x="119" y="1145"/>
                  </a:lnTo>
                  <a:lnTo>
                    <a:pt x="113" y="1140"/>
                  </a:lnTo>
                  <a:lnTo>
                    <a:pt x="112" y="1142"/>
                  </a:lnTo>
                  <a:lnTo>
                    <a:pt x="109" y="1142"/>
                  </a:lnTo>
                  <a:lnTo>
                    <a:pt x="105" y="1142"/>
                  </a:lnTo>
                  <a:lnTo>
                    <a:pt x="101" y="1142"/>
                  </a:lnTo>
                  <a:lnTo>
                    <a:pt x="98" y="1142"/>
                  </a:lnTo>
                  <a:lnTo>
                    <a:pt x="95" y="1142"/>
                  </a:lnTo>
                  <a:lnTo>
                    <a:pt x="93" y="1140"/>
                  </a:lnTo>
                  <a:lnTo>
                    <a:pt x="92" y="1137"/>
                  </a:lnTo>
                  <a:lnTo>
                    <a:pt x="92" y="1134"/>
                  </a:lnTo>
                  <a:lnTo>
                    <a:pt x="93" y="1132"/>
                  </a:lnTo>
                  <a:lnTo>
                    <a:pt x="96" y="1131"/>
                  </a:lnTo>
                  <a:lnTo>
                    <a:pt x="98" y="1129"/>
                  </a:lnTo>
                  <a:lnTo>
                    <a:pt x="101" y="1128"/>
                  </a:lnTo>
                  <a:lnTo>
                    <a:pt x="104" y="1127"/>
                  </a:lnTo>
                  <a:lnTo>
                    <a:pt x="105" y="1123"/>
                  </a:lnTo>
                  <a:lnTo>
                    <a:pt x="105" y="1120"/>
                  </a:lnTo>
                  <a:lnTo>
                    <a:pt x="106" y="1116"/>
                  </a:lnTo>
                  <a:lnTo>
                    <a:pt x="105" y="1114"/>
                  </a:lnTo>
                  <a:lnTo>
                    <a:pt x="105" y="1110"/>
                  </a:lnTo>
                  <a:lnTo>
                    <a:pt x="105" y="1106"/>
                  </a:lnTo>
                  <a:lnTo>
                    <a:pt x="104" y="1103"/>
                  </a:lnTo>
                  <a:lnTo>
                    <a:pt x="101" y="1100"/>
                  </a:lnTo>
                  <a:lnTo>
                    <a:pt x="100" y="1098"/>
                  </a:lnTo>
                  <a:lnTo>
                    <a:pt x="98" y="1095"/>
                  </a:lnTo>
                  <a:lnTo>
                    <a:pt x="96" y="1094"/>
                  </a:lnTo>
                  <a:lnTo>
                    <a:pt x="95" y="1091"/>
                  </a:lnTo>
                  <a:lnTo>
                    <a:pt x="93" y="1089"/>
                  </a:lnTo>
                  <a:lnTo>
                    <a:pt x="93" y="1085"/>
                  </a:lnTo>
                  <a:lnTo>
                    <a:pt x="93" y="1081"/>
                  </a:lnTo>
                  <a:lnTo>
                    <a:pt x="93" y="1078"/>
                  </a:lnTo>
                  <a:lnTo>
                    <a:pt x="95" y="1074"/>
                  </a:lnTo>
                  <a:lnTo>
                    <a:pt x="95" y="1070"/>
                  </a:lnTo>
                  <a:lnTo>
                    <a:pt x="95" y="1066"/>
                  </a:lnTo>
                  <a:lnTo>
                    <a:pt x="93" y="1064"/>
                  </a:lnTo>
                  <a:lnTo>
                    <a:pt x="92" y="1061"/>
                  </a:lnTo>
                  <a:lnTo>
                    <a:pt x="91" y="1059"/>
                  </a:lnTo>
                  <a:lnTo>
                    <a:pt x="87" y="1057"/>
                  </a:lnTo>
                  <a:lnTo>
                    <a:pt x="84" y="1056"/>
                  </a:lnTo>
                  <a:lnTo>
                    <a:pt x="81" y="1055"/>
                  </a:lnTo>
                  <a:lnTo>
                    <a:pt x="78" y="1053"/>
                  </a:lnTo>
                  <a:lnTo>
                    <a:pt x="76" y="1052"/>
                  </a:lnTo>
                  <a:lnTo>
                    <a:pt x="76" y="1048"/>
                  </a:lnTo>
                  <a:lnTo>
                    <a:pt x="75" y="1045"/>
                  </a:lnTo>
                  <a:lnTo>
                    <a:pt x="75" y="1042"/>
                  </a:lnTo>
                  <a:lnTo>
                    <a:pt x="74" y="1039"/>
                  </a:lnTo>
                  <a:lnTo>
                    <a:pt x="72" y="1035"/>
                  </a:lnTo>
                  <a:lnTo>
                    <a:pt x="71" y="1032"/>
                  </a:lnTo>
                  <a:lnTo>
                    <a:pt x="70" y="1030"/>
                  </a:lnTo>
                  <a:lnTo>
                    <a:pt x="68" y="1027"/>
                  </a:lnTo>
                  <a:lnTo>
                    <a:pt x="68" y="1023"/>
                  </a:lnTo>
                  <a:lnTo>
                    <a:pt x="70" y="1019"/>
                  </a:lnTo>
                  <a:lnTo>
                    <a:pt x="71" y="1017"/>
                  </a:lnTo>
                  <a:lnTo>
                    <a:pt x="72" y="1014"/>
                  </a:lnTo>
                  <a:lnTo>
                    <a:pt x="72" y="1013"/>
                  </a:lnTo>
                  <a:lnTo>
                    <a:pt x="74" y="1010"/>
                  </a:lnTo>
                  <a:lnTo>
                    <a:pt x="72" y="1008"/>
                  </a:lnTo>
                  <a:lnTo>
                    <a:pt x="70" y="1005"/>
                  </a:lnTo>
                  <a:lnTo>
                    <a:pt x="68" y="1004"/>
                  </a:lnTo>
                  <a:lnTo>
                    <a:pt x="66" y="1002"/>
                  </a:lnTo>
                  <a:lnTo>
                    <a:pt x="63" y="1001"/>
                  </a:lnTo>
                  <a:lnTo>
                    <a:pt x="59" y="1000"/>
                  </a:lnTo>
                  <a:lnTo>
                    <a:pt x="57" y="998"/>
                  </a:lnTo>
                  <a:lnTo>
                    <a:pt x="53" y="998"/>
                  </a:lnTo>
                  <a:lnTo>
                    <a:pt x="49" y="998"/>
                  </a:lnTo>
                  <a:lnTo>
                    <a:pt x="45" y="998"/>
                  </a:lnTo>
                  <a:lnTo>
                    <a:pt x="41" y="998"/>
                  </a:lnTo>
                  <a:lnTo>
                    <a:pt x="37" y="997"/>
                  </a:lnTo>
                  <a:lnTo>
                    <a:pt x="34" y="996"/>
                  </a:lnTo>
                  <a:lnTo>
                    <a:pt x="32" y="994"/>
                  </a:lnTo>
                  <a:lnTo>
                    <a:pt x="29" y="993"/>
                  </a:lnTo>
                  <a:lnTo>
                    <a:pt x="24" y="993"/>
                  </a:lnTo>
                  <a:lnTo>
                    <a:pt x="21" y="994"/>
                  </a:lnTo>
                  <a:lnTo>
                    <a:pt x="19" y="996"/>
                  </a:lnTo>
                  <a:lnTo>
                    <a:pt x="15" y="994"/>
                  </a:lnTo>
                  <a:lnTo>
                    <a:pt x="12" y="993"/>
                  </a:lnTo>
                  <a:lnTo>
                    <a:pt x="11" y="991"/>
                  </a:lnTo>
                  <a:lnTo>
                    <a:pt x="9" y="988"/>
                  </a:lnTo>
                  <a:lnTo>
                    <a:pt x="7" y="987"/>
                  </a:lnTo>
                  <a:lnTo>
                    <a:pt x="4" y="985"/>
                  </a:lnTo>
                  <a:lnTo>
                    <a:pt x="3" y="983"/>
                  </a:lnTo>
                  <a:lnTo>
                    <a:pt x="0" y="980"/>
                  </a:lnTo>
                  <a:lnTo>
                    <a:pt x="3" y="977"/>
                  </a:lnTo>
                  <a:lnTo>
                    <a:pt x="4" y="975"/>
                  </a:lnTo>
                  <a:lnTo>
                    <a:pt x="5" y="972"/>
                  </a:lnTo>
                  <a:lnTo>
                    <a:pt x="7" y="970"/>
                  </a:lnTo>
                  <a:lnTo>
                    <a:pt x="7" y="967"/>
                  </a:lnTo>
                  <a:lnTo>
                    <a:pt x="8" y="963"/>
                  </a:lnTo>
                  <a:lnTo>
                    <a:pt x="8" y="959"/>
                  </a:lnTo>
                  <a:lnTo>
                    <a:pt x="9" y="956"/>
                  </a:lnTo>
                  <a:lnTo>
                    <a:pt x="9" y="951"/>
                  </a:lnTo>
                  <a:lnTo>
                    <a:pt x="9" y="947"/>
                  </a:lnTo>
                  <a:lnTo>
                    <a:pt x="9" y="945"/>
                  </a:lnTo>
                  <a:lnTo>
                    <a:pt x="8" y="941"/>
                  </a:lnTo>
                  <a:lnTo>
                    <a:pt x="7" y="938"/>
                  </a:lnTo>
                  <a:lnTo>
                    <a:pt x="4" y="936"/>
                  </a:lnTo>
                  <a:lnTo>
                    <a:pt x="4" y="933"/>
                  </a:lnTo>
                  <a:lnTo>
                    <a:pt x="5" y="930"/>
                  </a:lnTo>
                  <a:lnTo>
                    <a:pt x="8" y="929"/>
                  </a:lnTo>
                  <a:lnTo>
                    <a:pt x="12" y="928"/>
                  </a:lnTo>
                  <a:lnTo>
                    <a:pt x="15" y="928"/>
                  </a:lnTo>
                  <a:lnTo>
                    <a:pt x="17" y="926"/>
                  </a:lnTo>
                  <a:lnTo>
                    <a:pt x="20" y="924"/>
                  </a:lnTo>
                  <a:lnTo>
                    <a:pt x="23" y="922"/>
                  </a:lnTo>
                  <a:lnTo>
                    <a:pt x="24" y="920"/>
                  </a:lnTo>
                  <a:lnTo>
                    <a:pt x="25" y="917"/>
                  </a:lnTo>
                  <a:lnTo>
                    <a:pt x="26" y="913"/>
                  </a:lnTo>
                  <a:lnTo>
                    <a:pt x="28" y="911"/>
                  </a:lnTo>
                  <a:lnTo>
                    <a:pt x="29" y="908"/>
                  </a:lnTo>
                  <a:lnTo>
                    <a:pt x="29" y="905"/>
                  </a:lnTo>
                  <a:lnTo>
                    <a:pt x="30" y="903"/>
                  </a:lnTo>
                  <a:lnTo>
                    <a:pt x="33" y="900"/>
                  </a:lnTo>
                  <a:lnTo>
                    <a:pt x="34" y="898"/>
                  </a:lnTo>
                  <a:lnTo>
                    <a:pt x="36" y="895"/>
                  </a:lnTo>
                  <a:lnTo>
                    <a:pt x="38" y="892"/>
                  </a:lnTo>
                  <a:lnTo>
                    <a:pt x="40" y="891"/>
                  </a:lnTo>
                  <a:lnTo>
                    <a:pt x="42" y="888"/>
                  </a:lnTo>
                  <a:lnTo>
                    <a:pt x="43" y="887"/>
                  </a:lnTo>
                  <a:lnTo>
                    <a:pt x="46" y="884"/>
                  </a:lnTo>
                  <a:lnTo>
                    <a:pt x="49" y="882"/>
                  </a:lnTo>
                  <a:lnTo>
                    <a:pt x="50" y="881"/>
                  </a:lnTo>
                  <a:lnTo>
                    <a:pt x="53" y="879"/>
                  </a:lnTo>
                  <a:lnTo>
                    <a:pt x="55" y="877"/>
                  </a:lnTo>
                  <a:lnTo>
                    <a:pt x="58" y="875"/>
                  </a:lnTo>
                  <a:lnTo>
                    <a:pt x="59" y="874"/>
                  </a:lnTo>
                  <a:lnTo>
                    <a:pt x="62" y="871"/>
                  </a:lnTo>
                  <a:lnTo>
                    <a:pt x="64" y="870"/>
                  </a:lnTo>
                  <a:lnTo>
                    <a:pt x="66" y="867"/>
                  </a:lnTo>
                  <a:lnTo>
                    <a:pt x="66" y="864"/>
                  </a:lnTo>
                  <a:lnTo>
                    <a:pt x="67" y="861"/>
                  </a:lnTo>
                  <a:lnTo>
                    <a:pt x="67" y="857"/>
                  </a:lnTo>
                  <a:lnTo>
                    <a:pt x="66" y="854"/>
                  </a:lnTo>
                  <a:lnTo>
                    <a:pt x="64" y="852"/>
                  </a:lnTo>
                  <a:lnTo>
                    <a:pt x="62" y="849"/>
                  </a:lnTo>
                  <a:lnTo>
                    <a:pt x="59" y="848"/>
                  </a:lnTo>
                  <a:lnTo>
                    <a:pt x="55" y="848"/>
                  </a:lnTo>
                  <a:lnTo>
                    <a:pt x="53" y="848"/>
                  </a:lnTo>
                  <a:lnTo>
                    <a:pt x="49" y="848"/>
                  </a:lnTo>
                  <a:lnTo>
                    <a:pt x="46" y="847"/>
                  </a:lnTo>
                  <a:lnTo>
                    <a:pt x="43" y="844"/>
                  </a:lnTo>
                  <a:lnTo>
                    <a:pt x="41" y="843"/>
                  </a:lnTo>
                  <a:lnTo>
                    <a:pt x="40" y="840"/>
                  </a:lnTo>
                  <a:lnTo>
                    <a:pt x="38" y="837"/>
                  </a:lnTo>
                  <a:lnTo>
                    <a:pt x="37" y="835"/>
                  </a:lnTo>
                  <a:lnTo>
                    <a:pt x="36" y="832"/>
                  </a:lnTo>
                  <a:lnTo>
                    <a:pt x="34" y="828"/>
                  </a:lnTo>
                  <a:lnTo>
                    <a:pt x="36" y="826"/>
                  </a:lnTo>
                  <a:lnTo>
                    <a:pt x="36" y="822"/>
                  </a:lnTo>
                  <a:lnTo>
                    <a:pt x="37" y="819"/>
                  </a:lnTo>
                  <a:lnTo>
                    <a:pt x="38" y="816"/>
                  </a:lnTo>
                  <a:lnTo>
                    <a:pt x="41" y="814"/>
                  </a:lnTo>
                  <a:lnTo>
                    <a:pt x="45" y="814"/>
                  </a:lnTo>
                  <a:lnTo>
                    <a:pt x="47" y="812"/>
                  </a:lnTo>
                  <a:lnTo>
                    <a:pt x="49" y="810"/>
                  </a:lnTo>
                  <a:lnTo>
                    <a:pt x="50" y="807"/>
                  </a:lnTo>
                  <a:lnTo>
                    <a:pt x="54" y="806"/>
                  </a:lnTo>
                  <a:lnTo>
                    <a:pt x="57" y="806"/>
                  </a:lnTo>
                  <a:lnTo>
                    <a:pt x="58" y="802"/>
                  </a:lnTo>
                  <a:lnTo>
                    <a:pt x="59" y="799"/>
                  </a:lnTo>
                  <a:lnTo>
                    <a:pt x="61" y="797"/>
                  </a:lnTo>
                  <a:lnTo>
                    <a:pt x="62" y="793"/>
                  </a:lnTo>
                  <a:lnTo>
                    <a:pt x="63" y="790"/>
                  </a:lnTo>
                  <a:lnTo>
                    <a:pt x="63" y="786"/>
                  </a:lnTo>
                  <a:lnTo>
                    <a:pt x="63" y="784"/>
                  </a:lnTo>
                  <a:lnTo>
                    <a:pt x="62" y="780"/>
                  </a:lnTo>
                  <a:lnTo>
                    <a:pt x="61" y="777"/>
                  </a:lnTo>
                  <a:lnTo>
                    <a:pt x="58" y="776"/>
                  </a:lnTo>
                  <a:lnTo>
                    <a:pt x="57" y="773"/>
                  </a:lnTo>
                  <a:lnTo>
                    <a:pt x="55" y="771"/>
                  </a:lnTo>
                  <a:lnTo>
                    <a:pt x="55" y="765"/>
                  </a:lnTo>
                  <a:lnTo>
                    <a:pt x="55" y="763"/>
                  </a:lnTo>
                  <a:lnTo>
                    <a:pt x="57" y="759"/>
                  </a:lnTo>
                  <a:lnTo>
                    <a:pt x="58" y="755"/>
                  </a:lnTo>
                  <a:lnTo>
                    <a:pt x="58" y="752"/>
                  </a:lnTo>
                  <a:lnTo>
                    <a:pt x="59" y="748"/>
                  </a:lnTo>
                  <a:lnTo>
                    <a:pt x="59" y="744"/>
                  </a:lnTo>
                  <a:lnTo>
                    <a:pt x="59" y="740"/>
                  </a:lnTo>
                  <a:lnTo>
                    <a:pt x="59" y="738"/>
                  </a:lnTo>
                  <a:lnTo>
                    <a:pt x="58" y="734"/>
                  </a:lnTo>
                  <a:lnTo>
                    <a:pt x="57" y="733"/>
                  </a:lnTo>
                  <a:lnTo>
                    <a:pt x="54" y="730"/>
                  </a:lnTo>
                  <a:lnTo>
                    <a:pt x="53" y="729"/>
                  </a:lnTo>
                  <a:lnTo>
                    <a:pt x="51" y="727"/>
                  </a:lnTo>
                  <a:lnTo>
                    <a:pt x="50" y="725"/>
                  </a:lnTo>
                  <a:lnTo>
                    <a:pt x="49" y="722"/>
                  </a:lnTo>
                  <a:lnTo>
                    <a:pt x="47" y="720"/>
                  </a:lnTo>
                  <a:lnTo>
                    <a:pt x="46" y="718"/>
                  </a:lnTo>
                  <a:lnTo>
                    <a:pt x="43" y="716"/>
                  </a:lnTo>
                  <a:lnTo>
                    <a:pt x="42" y="713"/>
                  </a:lnTo>
                  <a:lnTo>
                    <a:pt x="41" y="710"/>
                  </a:lnTo>
                  <a:lnTo>
                    <a:pt x="38" y="708"/>
                  </a:lnTo>
                  <a:lnTo>
                    <a:pt x="37" y="705"/>
                  </a:lnTo>
                  <a:lnTo>
                    <a:pt x="36" y="704"/>
                  </a:lnTo>
                  <a:lnTo>
                    <a:pt x="33" y="701"/>
                  </a:lnTo>
                  <a:lnTo>
                    <a:pt x="30" y="700"/>
                  </a:lnTo>
                  <a:lnTo>
                    <a:pt x="28" y="699"/>
                  </a:lnTo>
                  <a:lnTo>
                    <a:pt x="25" y="696"/>
                  </a:lnTo>
                  <a:lnTo>
                    <a:pt x="23" y="695"/>
                  </a:lnTo>
                  <a:lnTo>
                    <a:pt x="21" y="693"/>
                  </a:lnTo>
                  <a:lnTo>
                    <a:pt x="17" y="692"/>
                  </a:lnTo>
                  <a:lnTo>
                    <a:pt x="15" y="691"/>
                  </a:lnTo>
                  <a:lnTo>
                    <a:pt x="13" y="688"/>
                  </a:lnTo>
                  <a:lnTo>
                    <a:pt x="11" y="687"/>
                  </a:lnTo>
                  <a:lnTo>
                    <a:pt x="8" y="684"/>
                  </a:lnTo>
                  <a:lnTo>
                    <a:pt x="7" y="683"/>
                  </a:lnTo>
                  <a:lnTo>
                    <a:pt x="4" y="680"/>
                  </a:lnTo>
                  <a:lnTo>
                    <a:pt x="3" y="678"/>
                  </a:lnTo>
                  <a:lnTo>
                    <a:pt x="2" y="675"/>
                  </a:lnTo>
                  <a:lnTo>
                    <a:pt x="2" y="671"/>
                  </a:lnTo>
                  <a:lnTo>
                    <a:pt x="2" y="667"/>
                  </a:lnTo>
                  <a:lnTo>
                    <a:pt x="2" y="663"/>
                  </a:lnTo>
                  <a:lnTo>
                    <a:pt x="3" y="659"/>
                  </a:lnTo>
                  <a:lnTo>
                    <a:pt x="3" y="657"/>
                  </a:lnTo>
                  <a:lnTo>
                    <a:pt x="4" y="653"/>
                  </a:lnTo>
                  <a:lnTo>
                    <a:pt x="5" y="650"/>
                  </a:lnTo>
                  <a:lnTo>
                    <a:pt x="7" y="648"/>
                  </a:lnTo>
                  <a:lnTo>
                    <a:pt x="7" y="644"/>
                  </a:lnTo>
                  <a:lnTo>
                    <a:pt x="8" y="641"/>
                  </a:lnTo>
                  <a:lnTo>
                    <a:pt x="11" y="638"/>
                  </a:lnTo>
                  <a:lnTo>
                    <a:pt x="12" y="637"/>
                  </a:lnTo>
                  <a:lnTo>
                    <a:pt x="15" y="636"/>
                  </a:lnTo>
                  <a:lnTo>
                    <a:pt x="16" y="633"/>
                  </a:lnTo>
                  <a:lnTo>
                    <a:pt x="17" y="633"/>
                  </a:lnTo>
                  <a:lnTo>
                    <a:pt x="19" y="633"/>
                  </a:lnTo>
                  <a:lnTo>
                    <a:pt x="20" y="633"/>
                  </a:lnTo>
                  <a:lnTo>
                    <a:pt x="21" y="633"/>
                  </a:lnTo>
                  <a:lnTo>
                    <a:pt x="23" y="633"/>
                  </a:lnTo>
                  <a:lnTo>
                    <a:pt x="24" y="633"/>
                  </a:lnTo>
                  <a:lnTo>
                    <a:pt x="25" y="633"/>
                  </a:lnTo>
                  <a:lnTo>
                    <a:pt x="26" y="633"/>
                  </a:lnTo>
                  <a:lnTo>
                    <a:pt x="26" y="634"/>
                  </a:lnTo>
                  <a:lnTo>
                    <a:pt x="28" y="636"/>
                  </a:lnTo>
                  <a:lnTo>
                    <a:pt x="29" y="637"/>
                  </a:lnTo>
                  <a:lnTo>
                    <a:pt x="32" y="638"/>
                  </a:lnTo>
                  <a:lnTo>
                    <a:pt x="33" y="638"/>
                  </a:lnTo>
                  <a:lnTo>
                    <a:pt x="34" y="638"/>
                  </a:lnTo>
                  <a:lnTo>
                    <a:pt x="36" y="638"/>
                  </a:lnTo>
                  <a:lnTo>
                    <a:pt x="38" y="638"/>
                  </a:lnTo>
                  <a:lnTo>
                    <a:pt x="40" y="638"/>
                  </a:lnTo>
                  <a:lnTo>
                    <a:pt x="41" y="638"/>
                  </a:lnTo>
                  <a:lnTo>
                    <a:pt x="42" y="638"/>
                  </a:lnTo>
                  <a:lnTo>
                    <a:pt x="43" y="638"/>
                  </a:lnTo>
                  <a:lnTo>
                    <a:pt x="45" y="640"/>
                  </a:lnTo>
                  <a:lnTo>
                    <a:pt x="46" y="640"/>
                  </a:lnTo>
                  <a:lnTo>
                    <a:pt x="47" y="640"/>
                  </a:lnTo>
                  <a:lnTo>
                    <a:pt x="49" y="640"/>
                  </a:lnTo>
                  <a:lnTo>
                    <a:pt x="50" y="640"/>
                  </a:lnTo>
                  <a:lnTo>
                    <a:pt x="53" y="640"/>
                  </a:lnTo>
                  <a:lnTo>
                    <a:pt x="53" y="638"/>
                  </a:lnTo>
                  <a:lnTo>
                    <a:pt x="55" y="638"/>
                  </a:lnTo>
                  <a:lnTo>
                    <a:pt x="57" y="638"/>
                  </a:lnTo>
                  <a:lnTo>
                    <a:pt x="58" y="638"/>
                  </a:lnTo>
                  <a:lnTo>
                    <a:pt x="61" y="637"/>
                  </a:lnTo>
                  <a:lnTo>
                    <a:pt x="62" y="637"/>
                  </a:lnTo>
                  <a:lnTo>
                    <a:pt x="63" y="637"/>
                  </a:lnTo>
                  <a:lnTo>
                    <a:pt x="64" y="637"/>
                  </a:lnTo>
                  <a:lnTo>
                    <a:pt x="66" y="636"/>
                  </a:lnTo>
                  <a:lnTo>
                    <a:pt x="67" y="636"/>
                  </a:lnTo>
                  <a:lnTo>
                    <a:pt x="70" y="634"/>
                  </a:lnTo>
                  <a:lnTo>
                    <a:pt x="71" y="633"/>
                  </a:lnTo>
                  <a:lnTo>
                    <a:pt x="72" y="633"/>
                  </a:lnTo>
                  <a:lnTo>
                    <a:pt x="74" y="633"/>
                  </a:lnTo>
                  <a:lnTo>
                    <a:pt x="75" y="632"/>
                  </a:lnTo>
                  <a:lnTo>
                    <a:pt x="78" y="632"/>
                  </a:lnTo>
                  <a:lnTo>
                    <a:pt x="79" y="632"/>
                  </a:lnTo>
                  <a:lnTo>
                    <a:pt x="80" y="632"/>
                  </a:lnTo>
                  <a:lnTo>
                    <a:pt x="80" y="631"/>
                  </a:lnTo>
                  <a:lnTo>
                    <a:pt x="81" y="631"/>
                  </a:lnTo>
                  <a:lnTo>
                    <a:pt x="84" y="631"/>
                  </a:lnTo>
                  <a:lnTo>
                    <a:pt x="85" y="631"/>
                  </a:lnTo>
                  <a:lnTo>
                    <a:pt x="87" y="631"/>
                  </a:lnTo>
                  <a:lnTo>
                    <a:pt x="88" y="631"/>
                  </a:lnTo>
                  <a:lnTo>
                    <a:pt x="89" y="629"/>
                  </a:lnTo>
                  <a:lnTo>
                    <a:pt x="91" y="629"/>
                  </a:lnTo>
                  <a:lnTo>
                    <a:pt x="92" y="629"/>
                  </a:lnTo>
                  <a:lnTo>
                    <a:pt x="93" y="628"/>
                  </a:lnTo>
                  <a:lnTo>
                    <a:pt x="95" y="628"/>
                  </a:lnTo>
                  <a:lnTo>
                    <a:pt x="97" y="628"/>
                  </a:lnTo>
                  <a:lnTo>
                    <a:pt x="98" y="628"/>
                  </a:lnTo>
                  <a:lnTo>
                    <a:pt x="100" y="628"/>
                  </a:lnTo>
                  <a:lnTo>
                    <a:pt x="102" y="628"/>
                  </a:lnTo>
                  <a:lnTo>
                    <a:pt x="104" y="629"/>
                  </a:lnTo>
                  <a:lnTo>
                    <a:pt x="106" y="629"/>
                  </a:lnTo>
                  <a:lnTo>
                    <a:pt x="106" y="628"/>
                  </a:lnTo>
                  <a:lnTo>
                    <a:pt x="108" y="628"/>
                  </a:lnTo>
                  <a:lnTo>
                    <a:pt x="109" y="628"/>
                  </a:lnTo>
                  <a:lnTo>
                    <a:pt x="110" y="628"/>
                  </a:lnTo>
                  <a:lnTo>
                    <a:pt x="112" y="627"/>
                  </a:lnTo>
                  <a:lnTo>
                    <a:pt x="112" y="625"/>
                  </a:lnTo>
                  <a:lnTo>
                    <a:pt x="112" y="624"/>
                  </a:lnTo>
                  <a:lnTo>
                    <a:pt x="113" y="624"/>
                  </a:lnTo>
                  <a:lnTo>
                    <a:pt x="113" y="623"/>
                  </a:lnTo>
                  <a:lnTo>
                    <a:pt x="114" y="621"/>
                  </a:lnTo>
                  <a:lnTo>
                    <a:pt x="116" y="620"/>
                  </a:lnTo>
                  <a:lnTo>
                    <a:pt x="116" y="619"/>
                  </a:lnTo>
                  <a:lnTo>
                    <a:pt x="116" y="617"/>
                  </a:lnTo>
                  <a:lnTo>
                    <a:pt x="117" y="617"/>
                  </a:lnTo>
                  <a:lnTo>
                    <a:pt x="118" y="617"/>
                  </a:lnTo>
                  <a:lnTo>
                    <a:pt x="121" y="617"/>
                  </a:lnTo>
                  <a:lnTo>
                    <a:pt x="122" y="616"/>
                  </a:lnTo>
                  <a:lnTo>
                    <a:pt x="123" y="616"/>
                  </a:lnTo>
                  <a:lnTo>
                    <a:pt x="126" y="615"/>
                  </a:lnTo>
                  <a:lnTo>
                    <a:pt x="129" y="615"/>
                  </a:lnTo>
                  <a:lnTo>
                    <a:pt x="130" y="614"/>
                  </a:lnTo>
                  <a:lnTo>
                    <a:pt x="131" y="614"/>
                  </a:lnTo>
                  <a:lnTo>
                    <a:pt x="134" y="614"/>
                  </a:lnTo>
                  <a:lnTo>
                    <a:pt x="135" y="612"/>
                  </a:lnTo>
                  <a:lnTo>
                    <a:pt x="138" y="611"/>
                  </a:lnTo>
                  <a:lnTo>
                    <a:pt x="139" y="611"/>
                  </a:lnTo>
                  <a:lnTo>
                    <a:pt x="140" y="611"/>
                  </a:lnTo>
                  <a:lnTo>
                    <a:pt x="142" y="610"/>
                  </a:lnTo>
                  <a:lnTo>
                    <a:pt x="144" y="610"/>
                  </a:lnTo>
                  <a:lnTo>
                    <a:pt x="147" y="608"/>
                  </a:lnTo>
                  <a:lnTo>
                    <a:pt x="148" y="607"/>
                  </a:lnTo>
                  <a:lnTo>
                    <a:pt x="151" y="606"/>
                  </a:lnTo>
                  <a:lnTo>
                    <a:pt x="152" y="604"/>
                  </a:lnTo>
                  <a:lnTo>
                    <a:pt x="152" y="603"/>
                  </a:lnTo>
                  <a:lnTo>
                    <a:pt x="154" y="602"/>
                  </a:lnTo>
                  <a:lnTo>
                    <a:pt x="155" y="600"/>
                  </a:lnTo>
                  <a:lnTo>
                    <a:pt x="156" y="598"/>
                  </a:lnTo>
                  <a:lnTo>
                    <a:pt x="156" y="596"/>
                  </a:lnTo>
                  <a:lnTo>
                    <a:pt x="157" y="595"/>
                  </a:lnTo>
                  <a:lnTo>
                    <a:pt x="157" y="594"/>
                  </a:lnTo>
                  <a:lnTo>
                    <a:pt x="157" y="593"/>
                  </a:lnTo>
                  <a:lnTo>
                    <a:pt x="159" y="590"/>
                  </a:lnTo>
                  <a:lnTo>
                    <a:pt x="159" y="589"/>
                  </a:lnTo>
                  <a:lnTo>
                    <a:pt x="159" y="587"/>
                  </a:lnTo>
                  <a:lnTo>
                    <a:pt x="159" y="586"/>
                  </a:lnTo>
                  <a:lnTo>
                    <a:pt x="159" y="585"/>
                  </a:lnTo>
                  <a:lnTo>
                    <a:pt x="159" y="583"/>
                  </a:lnTo>
                  <a:lnTo>
                    <a:pt x="159" y="581"/>
                  </a:lnTo>
                  <a:lnTo>
                    <a:pt x="159" y="579"/>
                  </a:lnTo>
                  <a:lnTo>
                    <a:pt x="157" y="578"/>
                  </a:lnTo>
                  <a:lnTo>
                    <a:pt x="157" y="577"/>
                  </a:lnTo>
                  <a:lnTo>
                    <a:pt x="157" y="576"/>
                  </a:lnTo>
                  <a:lnTo>
                    <a:pt x="159" y="573"/>
                  </a:lnTo>
                  <a:lnTo>
                    <a:pt x="160" y="573"/>
                  </a:lnTo>
                  <a:lnTo>
                    <a:pt x="161" y="572"/>
                  </a:lnTo>
                  <a:lnTo>
                    <a:pt x="163" y="572"/>
                  </a:lnTo>
                  <a:lnTo>
                    <a:pt x="164" y="570"/>
                  </a:lnTo>
                  <a:lnTo>
                    <a:pt x="165" y="570"/>
                  </a:lnTo>
                  <a:lnTo>
                    <a:pt x="167" y="572"/>
                  </a:lnTo>
                  <a:lnTo>
                    <a:pt x="168" y="572"/>
                  </a:lnTo>
                  <a:lnTo>
                    <a:pt x="168" y="573"/>
                  </a:lnTo>
                  <a:lnTo>
                    <a:pt x="169" y="574"/>
                  </a:lnTo>
                  <a:lnTo>
                    <a:pt x="171" y="574"/>
                  </a:lnTo>
                  <a:lnTo>
                    <a:pt x="172" y="574"/>
                  </a:lnTo>
                  <a:lnTo>
                    <a:pt x="173" y="574"/>
                  </a:lnTo>
                  <a:lnTo>
                    <a:pt x="174" y="576"/>
                  </a:lnTo>
                  <a:lnTo>
                    <a:pt x="176" y="576"/>
                  </a:lnTo>
                  <a:lnTo>
                    <a:pt x="177" y="577"/>
                  </a:lnTo>
                  <a:lnTo>
                    <a:pt x="178" y="577"/>
                  </a:lnTo>
                  <a:lnTo>
                    <a:pt x="180" y="577"/>
                  </a:lnTo>
                  <a:lnTo>
                    <a:pt x="182" y="578"/>
                  </a:lnTo>
                  <a:lnTo>
                    <a:pt x="184" y="578"/>
                  </a:lnTo>
                  <a:lnTo>
                    <a:pt x="185" y="578"/>
                  </a:lnTo>
                  <a:lnTo>
                    <a:pt x="188" y="578"/>
                  </a:lnTo>
                  <a:lnTo>
                    <a:pt x="189" y="578"/>
                  </a:lnTo>
                  <a:lnTo>
                    <a:pt x="190" y="578"/>
                  </a:lnTo>
                  <a:lnTo>
                    <a:pt x="191" y="578"/>
                  </a:lnTo>
                  <a:lnTo>
                    <a:pt x="193" y="578"/>
                  </a:lnTo>
                  <a:lnTo>
                    <a:pt x="194" y="577"/>
                  </a:lnTo>
                  <a:lnTo>
                    <a:pt x="195" y="576"/>
                  </a:lnTo>
                  <a:lnTo>
                    <a:pt x="197" y="576"/>
                  </a:lnTo>
                  <a:lnTo>
                    <a:pt x="198" y="576"/>
                  </a:lnTo>
                  <a:lnTo>
                    <a:pt x="199" y="576"/>
                  </a:lnTo>
                  <a:lnTo>
                    <a:pt x="201" y="576"/>
                  </a:lnTo>
                  <a:lnTo>
                    <a:pt x="202" y="577"/>
                  </a:lnTo>
                  <a:lnTo>
                    <a:pt x="203" y="577"/>
                  </a:lnTo>
                  <a:lnTo>
                    <a:pt x="205" y="578"/>
                  </a:lnTo>
                  <a:lnTo>
                    <a:pt x="207" y="578"/>
                  </a:lnTo>
                  <a:lnTo>
                    <a:pt x="209" y="578"/>
                  </a:lnTo>
                  <a:lnTo>
                    <a:pt x="211" y="578"/>
                  </a:lnTo>
                  <a:lnTo>
                    <a:pt x="212" y="578"/>
                  </a:lnTo>
                  <a:lnTo>
                    <a:pt x="214" y="578"/>
                  </a:lnTo>
                  <a:lnTo>
                    <a:pt x="215" y="578"/>
                  </a:lnTo>
                  <a:lnTo>
                    <a:pt x="216" y="578"/>
                  </a:lnTo>
                  <a:lnTo>
                    <a:pt x="218" y="578"/>
                  </a:lnTo>
                  <a:lnTo>
                    <a:pt x="219" y="578"/>
                  </a:lnTo>
                  <a:lnTo>
                    <a:pt x="222" y="578"/>
                  </a:lnTo>
                  <a:lnTo>
                    <a:pt x="223" y="577"/>
                  </a:lnTo>
                  <a:lnTo>
                    <a:pt x="224" y="577"/>
                  </a:lnTo>
                  <a:lnTo>
                    <a:pt x="226" y="577"/>
                  </a:lnTo>
                  <a:lnTo>
                    <a:pt x="227" y="577"/>
                  </a:lnTo>
                  <a:lnTo>
                    <a:pt x="228" y="578"/>
                  </a:lnTo>
                  <a:lnTo>
                    <a:pt x="229" y="578"/>
                  </a:lnTo>
                  <a:lnTo>
                    <a:pt x="231" y="578"/>
                  </a:lnTo>
                  <a:lnTo>
                    <a:pt x="233" y="578"/>
                  </a:lnTo>
                  <a:lnTo>
                    <a:pt x="235" y="578"/>
                  </a:lnTo>
                  <a:lnTo>
                    <a:pt x="236" y="577"/>
                  </a:lnTo>
                  <a:lnTo>
                    <a:pt x="237" y="576"/>
                  </a:lnTo>
                  <a:lnTo>
                    <a:pt x="239" y="576"/>
                  </a:lnTo>
                  <a:lnTo>
                    <a:pt x="240" y="576"/>
                  </a:lnTo>
                  <a:lnTo>
                    <a:pt x="241" y="574"/>
                  </a:lnTo>
                  <a:lnTo>
                    <a:pt x="243" y="574"/>
                  </a:lnTo>
                  <a:lnTo>
                    <a:pt x="244" y="574"/>
                  </a:lnTo>
                  <a:lnTo>
                    <a:pt x="245" y="574"/>
                  </a:lnTo>
                  <a:lnTo>
                    <a:pt x="247" y="574"/>
                  </a:lnTo>
                  <a:lnTo>
                    <a:pt x="248" y="574"/>
                  </a:lnTo>
                  <a:lnTo>
                    <a:pt x="249" y="574"/>
                  </a:lnTo>
                  <a:lnTo>
                    <a:pt x="250" y="576"/>
                  </a:lnTo>
                  <a:lnTo>
                    <a:pt x="252" y="576"/>
                  </a:lnTo>
                  <a:lnTo>
                    <a:pt x="253" y="577"/>
                  </a:lnTo>
                  <a:lnTo>
                    <a:pt x="254" y="578"/>
                  </a:lnTo>
                  <a:lnTo>
                    <a:pt x="257" y="578"/>
                  </a:lnTo>
                  <a:lnTo>
                    <a:pt x="258" y="578"/>
                  </a:lnTo>
                  <a:lnTo>
                    <a:pt x="260" y="577"/>
                  </a:lnTo>
                  <a:lnTo>
                    <a:pt x="261" y="576"/>
                  </a:lnTo>
                  <a:lnTo>
                    <a:pt x="262" y="573"/>
                  </a:lnTo>
                  <a:lnTo>
                    <a:pt x="264" y="573"/>
                  </a:lnTo>
                  <a:lnTo>
                    <a:pt x="265" y="572"/>
                  </a:lnTo>
                  <a:lnTo>
                    <a:pt x="266" y="572"/>
                  </a:lnTo>
                  <a:lnTo>
                    <a:pt x="267" y="572"/>
                  </a:lnTo>
                  <a:lnTo>
                    <a:pt x="267" y="570"/>
                  </a:lnTo>
                  <a:lnTo>
                    <a:pt x="269" y="570"/>
                  </a:lnTo>
                  <a:lnTo>
                    <a:pt x="270" y="570"/>
                  </a:lnTo>
                  <a:lnTo>
                    <a:pt x="271" y="570"/>
                  </a:lnTo>
                  <a:lnTo>
                    <a:pt x="273" y="570"/>
                  </a:lnTo>
                  <a:lnTo>
                    <a:pt x="274" y="570"/>
                  </a:lnTo>
                  <a:lnTo>
                    <a:pt x="275" y="569"/>
                  </a:lnTo>
                  <a:lnTo>
                    <a:pt x="278" y="569"/>
                  </a:lnTo>
                  <a:lnTo>
                    <a:pt x="279" y="570"/>
                  </a:lnTo>
                  <a:lnTo>
                    <a:pt x="282" y="570"/>
                  </a:lnTo>
                  <a:lnTo>
                    <a:pt x="283" y="570"/>
                  </a:lnTo>
                  <a:lnTo>
                    <a:pt x="286" y="570"/>
                  </a:lnTo>
                  <a:lnTo>
                    <a:pt x="287" y="570"/>
                  </a:lnTo>
                  <a:lnTo>
                    <a:pt x="288" y="570"/>
                  </a:lnTo>
                  <a:lnTo>
                    <a:pt x="290" y="570"/>
                  </a:lnTo>
                  <a:lnTo>
                    <a:pt x="291" y="570"/>
                  </a:lnTo>
                  <a:lnTo>
                    <a:pt x="292" y="570"/>
                  </a:lnTo>
                  <a:lnTo>
                    <a:pt x="294" y="570"/>
                  </a:lnTo>
                  <a:lnTo>
                    <a:pt x="295" y="570"/>
                  </a:lnTo>
                  <a:lnTo>
                    <a:pt x="296" y="570"/>
                  </a:lnTo>
                  <a:lnTo>
                    <a:pt x="298" y="570"/>
                  </a:lnTo>
                  <a:lnTo>
                    <a:pt x="300" y="570"/>
                  </a:lnTo>
                  <a:lnTo>
                    <a:pt x="302" y="570"/>
                  </a:lnTo>
                  <a:lnTo>
                    <a:pt x="303" y="572"/>
                  </a:lnTo>
                  <a:lnTo>
                    <a:pt x="304" y="572"/>
                  </a:lnTo>
                  <a:lnTo>
                    <a:pt x="305" y="572"/>
                  </a:lnTo>
                  <a:lnTo>
                    <a:pt x="307" y="572"/>
                  </a:lnTo>
                  <a:lnTo>
                    <a:pt x="309" y="572"/>
                  </a:lnTo>
                  <a:lnTo>
                    <a:pt x="317" y="577"/>
                  </a:lnTo>
                  <a:lnTo>
                    <a:pt x="319" y="577"/>
                  </a:lnTo>
                  <a:lnTo>
                    <a:pt x="320" y="577"/>
                  </a:lnTo>
                  <a:lnTo>
                    <a:pt x="321" y="577"/>
                  </a:lnTo>
                  <a:lnTo>
                    <a:pt x="324" y="577"/>
                  </a:lnTo>
                  <a:lnTo>
                    <a:pt x="325" y="576"/>
                  </a:lnTo>
                  <a:lnTo>
                    <a:pt x="326" y="576"/>
                  </a:lnTo>
                  <a:lnTo>
                    <a:pt x="329" y="577"/>
                  </a:lnTo>
                  <a:lnTo>
                    <a:pt x="330" y="577"/>
                  </a:lnTo>
                  <a:lnTo>
                    <a:pt x="333" y="577"/>
                  </a:lnTo>
                  <a:lnTo>
                    <a:pt x="334" y="577"/>
                  </a:lnTo>
                  <a:lnTo>
                    <a:pt x="337" y="577"/>
                  </a:lnTo>
                  <a:lnTo>
                    <a:pt x="340" y="577"/>
                  </a:lnTo>
                  <a:lnTo>
                    <a:pt x="342" y="577"/>
                  </a:lnTo>
                  <a:lnTo>
                    <a:pt x="345" y="578"/>
                  </a:lnTo>
                  <a:lnTo>
                    <a:pt x="347" y="577"/>
                  </a:lnTo>
                  <a:lnTo>
                    <a:pt x="350" y="577"/>
                  </a:lnTo>
                  <a:lnTo>
                    <a:pt x="351" y="577"/>
                  </a:lnTo>
                  <a:lnTo>
                    <a:pt x="354" y="577"/>
                  </a:lnTo>
                  <a:lnTo>
                    <a:pt x="357" y="577"/>
                  </a:lnTo>
                  <a:lnTo>
                    <a:pt x="359" y="577"/>
                  </a:lnTo>
                  <a:lnTo>
                    <a:pt x="360" y="577"/>
                  </a:lnTo>
                  <a:lnTo>
                    <a:pt x="366" y="577"/>
                  </a:lnTo>
                  <a:lnTo>
                    <a:pt x="368" y="577"/>
                  </a:lnTo>
                  <a:lnTo>
                    <a:pt x="371" y="577"/>
                  </a:lnTo>
                  <a:lnTo>
                    <a:pt x="375" y="577"/>
                  </a:lnTo>
                  <a:lnTo>
                    <a:pt x="376" y="577"/>
                  </a:lnTo>
                  <a:lnTo>
                    <a:pt x="376" y="578"/>
                  </a:lnTo>
                  <a:lnTo>
                    <a:pt x="379" y="578"/>
                  </a:lnTo>
                  <a:lnTo>
                    <a:pt x="380" y="578"/>
                  </a:lnTo>
                  <a:lnTo>
                    <a:pt x="381" y="578"/>
                  </a:lnTo>
                  <a:lnTo>
                    <a:pt x="383" y="578"/>
                  </a:lnTo>
                  <a:lnTo>
                    <a:pt x="384" y="579"/>
                  </a:lnTo>
                  <a:lnTo>
                    <a:pt x="385" y="579"/>
                  </a:lnTo>
                  <a:lnTo>
                    <a:pt x="387" y="579"/>
                  </a:lnTo>
                  <a:lnTo>
                    <a:pt x="389" y="579"/>
                  </a:lnTo>
                  <a:lnTo>
                    <a:pt x="391" y="579"/>
                  </a:lnTo>
                  <a:lnTo>
                    <a:pt x="392" y="579"/>
                  </a:lnTo>
                  <a:lnTo>
                    <a:pt x="393" y="578"/>
                  </a:lnTo>
                  <a:lnTo>
                    <a:pt x="396" y="578"/>
                  </a:lnTo>
                  <a:lnTo>
                    <a:pt x="397" y="577"/>
                  </a:lnTo>
                  <a:lnTo>
                    <a:pt x="398" y="576"/>
                  </a:lnTo>
                  <a:lnTo>
                    <a:pt x="401" y="574"/>
                  </a:lnTo>
                  <a:lnTo>
                    <a:pt x="402" y="574"/>
                  </a:lnTo>
                  <a:lnTo>
                    <a:pt x="404" y="573"/>
                  </a:lnTo>
                  <a:lnTo>
                    <a:pt x="406" y="572"/>
                  </a:lnTo>
                  <a:lnTo>
                    <a:pt x="408" y="570"/>
                  </a:lnTo>
                  <a:lnTo>
                    <a:pt x="409" y="570"/>
                  </a:lnTo>
                  <a:lnTo>
                    <a:pt x="410" y="569"/>
                  </a:lnTo>
                  <a:lnTo>
                    <a:pt x="412" y="568"/>
                  </a:lnTo>
                  <a:lnTo>
                    <a:pt x="413" y="566"/>
                  </a:lnTo>
                  <a:lnTo>
                    <a:pt x="414" y="565"/>
                  </a:lnTo>
                  <a:lnTo>
                    <a:pt x="417" y="562"/>
                  </a:lnTo>
                  <a:lnTo>
                    <a:pt x="418" y="562"/>
                  </a:lnTo>
                  <a:lnTo>
                    <a:pt x="419" y="561"/>
                  </a:lnTo>
                  <a:lnTo>
                    <a:pt x="421" y="561"/>
                  </a:lnTo>
                  <a:lnTo>
                    <a:pt x="422" y="560"/>
                  </a:lnTo>
                  <a:lnTo>
                    <a:pt x="423" y="560"/>
                  </a:lnTo>
                  <a:lnTo>
                    <a:pt x="425" y="560"/>
                  </a:lnTo>
                  <a:lnTo>
                    <a:pt x="426" y="561"/>
                  </a:lnTo>
                  <a:lnTo>
                    <a:pt x="429" y="561"/>
                  </a:lnTo>
                  <a:lnTo>
                    <a:pt x="430" y="561"/>
                  </a:lnTo>
                  <a:lnTo>
                    <a:pt x="431" y="561"/>
                  </a:lnTo>
                  <a:lnTo>
                    <a:pt x="433" y="561"/>
                  </a:lnTo>
                  <a:lnTo>
                    <a:pt x="435" y="560"/>
                  </a:lnTo>
                  <a:lnTo>
                    <a:pt x="438" y="560"/>
                  </a:lnTo>
                  <a:lnTo>
                    <a:pt x="439" y="559"/>
                  </a:lnTo>
                  <a:lnTo>
                    <a:pt x="440" y="559"/>
                  </a:lnTo>
                  <a:lnTo>
                    <a:pt x="442" y="557"/>
                  </a:lnTo>
                  <a:lnTo>
                    <a:pt x="443" y="556"/>
                  </a:lnTo>
                  <a:lnTo>
                    <a:pt x="444" y="555"/>
                  </a:lnTo>
                  <a:lnTo>
                    <a:pt x="446" y="555"/>
                  </a:lnTo>
                  <a:lnTo>
                    <a:pt x="447" y="553"/>
                  </a:lnTo>
                  <a:lnTo>
                    <a:pt x="448" y="552"/>
                  </a:lnTo>
                  <a:lnTo>
                    <a:pt x="448" y="551"/>
                  </a:lnTo>
                  <a:lnTo>
                    <a:pt x="450" y="549"/>
                  </a:lnTo>
                  <a:lnTo>
                    <a:pt x="451" y="547"/>
                  </a:lnTo>
                  <a:lnTo>
                    <a:pt x="451" y="545"/>
                  </a:lnTo>
                  <a:lnTo>
                    <a:pt x="452" y="544"/>
                  </a:lnTo>
                  <a:lnTo>
                    <a:pt x="452" y="542"/>
                  </a:lnTo>
                  <a:lnTo>
                    <a:pt x="452" y="540"/>
                  </a:lnTo>
                  <a:lnTo>
                    <a:pt x="453" y="539"/>
                  </a:lnTo>
                  <a:lnTo>
                    <a:pt x="453" y="538"/>
                  </a:lnTo>
                  <a:lnTo>
                    <a:pt x="453" y="536"/>
                  </a:lnTo>
                  <a:lnTo>
                    <a:pt x="455" y="534"/>
                  </a:lnTo>
                  <a:lnTo>
                    <a:pt x="456" y="532"/>
                  </a:lnTo>
                  <a:lnTo>
                    <a:pt x="459" y="532"/>
                  </a:lnTo>
                  <a:lnTo>
                    <a:pt x="460" y="532"/>
                  </a:lnTo>
                  <a:lnTo>
                    <a:pt x="463" y="532"/>
                  </a:lnTo>
                  <a:lnTo>
                    <a:pt x="464" y="531"/>
                  </a:lnTo>
                  <a:lnTo>
                    <a:pt x="465" y="531"/>
                  </a:lnTo>
                  <a:lnTo>
                    <a:pt x="467" y="531"/>
                  </a:lnTo>
                  <a:lnTo>
                    <a:pt x="469" y="531"/>
                  </a:lnTo>
                  <a:lnTo>
                    <a:pt x="471" y="531"/>
                  </a:lnTo>
                  <a:lnTo>
                    <a:pt x="472" y="531"/>
                  </a:lnTo>
                  <a:lnTo>
                    <a:pt x="473" y="531"/>
                  </a:lnTo>
                  <a:lnTo>
                    <a:pt x="474" y="531"/>
                  </a:lnTo>
                  <a:lnTo>
                    <a:pt x="476" y="531"/>
                  </a:lnTo>
                  <a:lnTo>
                    <a:pt x="477" y="531"/>
                  </a:lnTo>
                  <a:lnTo>
                    <a:pt x="478" y="531"/>
                  </a:lnTo>
                  <a:lnTo>
                    <a:pt x="480" y="531"/>
                  </a:lnTo>
                  <a:lnTo>
                    <a:pt x="481" y="531"/>
                  </a:lnTo>
                  <a:lnTo>
                    <a:pt x="482" y="531"/>
                  </a:lnTo>
                  <a:lnTo>
                    <a:pt x="484" y="531"/>
                  </a:lnTo>
                  <a:lnTo>
                    <a:pt x="485" y="531"/>
                  </a:lnTo>
                  <a:lnTo>
                    <a:pt x="486" y="531"/>
                  </a:lnTo>
                  <a:lnTo>
                    <a:pt x="488" y="531"/>
                  </a:lnTo>
                  <a:lnTo>
                    <a:pt x="490" y="531"/>
                  </a:lnTo>
                  <a:lnTo>
                    <a:pt x="491" y="531"/>
                  </a:lnTo>
                  <a:lnTo>
                    <a:pt x="493" y="531"/>
                  </a:lnTo>
                  <a:lnTo>
                    <a:pt x="494" y="531"/>
                  </a:lnTo>
                  <a:lnTo>
                    <a:pt x="495" y="531"/>
                  </a:lnTo>
                  <a:lnTo>
                    <a:pt x="498" y="531"/>
                  </a:lnTo>
                  <a:lnTo>
                    <a:pt x="499" y="531"/>
                  </a:lnTo>
                  <a:lnTo>
                    <a:pt x="502" y="531"/>
                  </a:lnTo>
                  <a:lnTo>
                    <a:pt x="503" y="531"/>
                  </a:lnTo>
                  <a:lnTo>
                    <a:pt x="506" y="532"/>
                  </a:lnTo>
                  <a:lnTo>
                    <a:pt x="507" y="532"/>
                  </a:lnTo>
                  <a:lnTo>
                    <a:pt x="510" y="532"/>
                  </a:lnTo>
                  <a:lnTo>
                    <a:pt x="511" y="532"/>
                  </a:lnTo>
                  <a:lnTo>
                    <a:pt x="609" y="534"/>
                  </a:lnTo>
                  <a:lnTo>
                    <a:pt x="613" y="534"/>
                  </a:lnTo>
                  <a:lnTo>
                    <a:pt x="621" y="534"/>
                  </a:lnTo>
                  <a:lnTo>
                    <a:pt x="624" y="534"/>
                  </a:lnTo>
                  <a:lnTo>
                    <a:pt x="626" y="534"/>
                  </a:lnTo>
                  <a:lnTo>
                    <a:pt x="628" y="534"/>
                  </a:lnTo>
                  <a:lnTo>
                    <a:pt x="629" y="532"/>
                  </a:lnTo>
                  <a:lnTo>
                    <a:pt x="633" y="531"/>
                  </a:lnTo>
                  <a:lnTo>
                    <a:pt x="632" y="530"/>
                  </a:lnTo>
                  <a:lnTo>
                    <a:pt x="632" y="528"/>
                  </a:lnTo>
                  <a:lnTo>
                    <a:pt x="630" y="528"/>
                  </a:lnTo>
                  <a:lnTo>
                    <a:pt x="630" y="527"/>
                  </a:lnTo>
                  <a:lnTo>
                    <a:pt x="630" y="526"/>
                  </a:lnTo>
                  <a:lnTo>
                    <a:pt x="630" y="524"/>
                  </a:lnTo>
                  <a:lnTo>
                    <a:pt x="632" y="523"/>
                  </a:lnTo>
                  <a:lnTo>
                    <a:pt x="632" y="522"/>
                  </a:lnTo>
                  <a:lnTo>
                    <a:pt x="632" y="523"/>
                  </a:lnTo>
                  <a:lnTo>
                    <a:pt x="632" y="522"/>
                  </a:lnTo>
                  <a:lnTo>
                    <a:pt x="630" y="522"/>
                  </a:lnTo>
                  <a:lnTo>
                    <a:pt x="630" y="521"/>
                  </a:lnTo>
                  <a:lnTo>
                    <a:pt x="630" y="519"/>
                  </a:lnTo>
                  <a:lnTo>
                    <a:pt x="630" y="518"/>
                  </a:lnTo>
                  <a:lnTo>
                    <a:pt x="630" y="517"/>
                  </a:lnTo>
                  <a:lnTo>
                    <a:pt x="632" y="517"/>
                  </a:lnTo>
                  <a:lnTo>
                    <a:pt x="630" y="515"/>
                  </a:lnTo>
                  <a:lnTo>
                    <a:pt x="629" y="514"/>
                  </a:lnTo>
                  <a:lnTo>
                    <a:pt x="630" y="514"/>
                  </a:lnTo>
                  <a:lnTo>
                    <a:pt x="630" y="513"/>
                  </a:lnTo>
                  <a:lnTo>
                    <a:pt x="629" y="513"/>
                  </a:lnTo>
                  <a:lnTo>
                    <a:pt x="630" y="511"/>
                  </a:lnTo>
                  <a:lnTo>
                    <a:pt x="630" y="510"/>
                  </a:lnTo>
                  <a:lnTo>
                    <a:pt x="632" y="509"/>
                  </a:lnTo>
                  <a:lnTo>
                    <a:pt x="630" y="507"/>
                  </a:lnTo>
                  <a:lnTo>
                    <a:pt x="630" y="506"/>
                  </a:lnTo>
                  <a:lnTo>
                    <a:pt x="632" y="505"/>
                  </a:lnTo>
                  <a:lnTo>
                    <a:pt x="632" y="504"/>
                  </a:lnTo>
                  <a:lnTo>
                    <a:pt x="632" y="502"/>
                  </a:lnTo>
                  <a:lnTo>
                    <a:pt x="633" y="501"/>
                  </a:lnTo>
                  <a:lnTo>
                    <a:pt x="633" y="500"/>
                  </a:lnTo>
                  <a:lnTo>
                    <a:pt x="636" y="500"/>
                  </a:lnTo>
                  <a:lnTo>
                    <a:pt x="638" y="498"/>
                  </a:lnTo>
                  <a:lnTo>
                    <a:pt x="637" y="497"/>
                  </a:lnTo>
                  <a:lnTo>
                    <a:pt x="636" y="494"/>
                  </a:lnTo>
                  <a:lnTo>
                    <a:pt x="637" y="493"/>
                  </a:lnTo>
                  <a:lnTo>
                    <a:pt x="637" y="492"/>
                  </a:lnTo>
                  <a:lnTo>
                    <a:pt x="638" y="490"/>
                  </a:lnTo>
                  <a:lnTo>
                    <a:pt x="637" y="489"/>
                  </a:lnTo>
                  <a:lnTo>
                    <a:pt x="637" y="488"/>
                  </a:lnTo>
                  <a:lnTo>
                    <a:pt x="636" y="485"/>
                  </a:lnTo>
                  <a:lnTo>
                    <a:pt x="634" y="485"/>
                  </a:lnTo>
                  <a:lnTo>
                    <a:pt x="634" y="484"/>
                  </a:lnTo>
                  <a:lnTo>
                    <a:pt x="633" y="484"/>
                  </a:lnTo>
                  <a:lnTo>
                    <a:pt x="633" y="483"/>
                  </a:lnTo>
                  <a:lnTo>
                    <a:pt x="632" y="483"/>
                  </a:lnTo>
                  <a:lnTo>
                    <a:pt x="632" y="481"/>
                  </a:lnTo>
                  <a:lnTo>
                    <a:pt x="632" y="480"/>
                  </a:lnTo>
                  <a:lnTo>
                    <a:pt x="632" y="479"/>
                  </a:lnTo>
                  <a:lnTo>
                    <a:pt x="633" y="479"/>
                  </a:lnTo>
                  <a:lnTo>
                    <a:pt x="633" y="477"/>
                  </a:lnTo>
                  <a:lnTo>
                    <a:pt x="633" y="475"/>
                  </a:lnTo>
                  <a:lnTo>
                    <a:pt x="632" y="475"/>
                  </a:lnTo>
                  <a:lnTo>
                    <a:pt x="632" y="473"/>
                  </a:lnTo>
                  <a:lnTo>
                    <a:pt x="633" y="472"/>
                  </a:lnTo>
                  <a:lnTo>
                    <a:pt x="633" y="471"/>
                  </a:lnTo>
                  <a:lnTo>
                    <a:pt x="633" y="468"/>
                  </a:lnTo>
                  <a:lnTo>
                    <a:pt x="632" y="467"/>
                  </a:lnTo>
                  <a:lnTo>
                    <a:pt x="630" y="466"/>
                  </a:lnTo>
                  <a:lnTo>
                    <a:pt x="629" y="466"/>
                  </a:lnTo>
                  <a:lnTo>
                    <a:pt x="628" y="464"/>
                  </a:lnTo>
                  <a:lnTo>
                    <a:pt x="628" y="463"/>
                  </a:lnTo>
                  <a:lnTo>
                    <a:pt x="626" y="462"/>
                  </a:lnTo>
                  <a:lnTo>
                    <a:pt x="626" y="460"/>
                  </a:lnTo>
                  <a:lnTo>
                    <a:pt x="626" y="458"/>
                  </a:lnTo>
                  <a:lnTo>
                    <a:pt x="626" y="456"/>
                  </a:lnTo>
                  <a:lnTo>
                    <a:pt x="628" y="456"/>
                  </a:lnTo>
                  <a:lnTo>
                    <a:pt x="629" y="456"/>
                  </a:lnTo>
                  <a:lnTo>
                    <a:pt x="630" y="456"/>
                  </a:lnTo>
                  <a:lnTo>
                    <a:pt x="632" y="455"/>
                  </a:lnTo>
                  <a:lnTo>
                    <a:pt x="632" y="454"/>
                  </a:lnTo>
                  <a:lnTo>
                    <a:pt x="630" y="454"/>
                  </a:lnTo>
                  <a:lnTo>
                    <a:pt x="630" y="453"/>
                  </a:lnTo>
                  <a:lnTo>
                    <a:pt x="630" y="451"/>
                  </a:lnTo>
                  <a:lnTo>
                    <a:pt x="630" y="450"/>
                  </a:lnTo>
                  <a:lnTo>
                    <a:pt x="630" y="449"/>
                  </a:lnTo>
                  <a:lnTo>
                    <a:pt x="630" y="447"/>
                  </a:lnTo>
                  <a:lnTo>
                    <a:pt x="629" y="446"/>
                  </a:lnTo>
                  <a:lnTo>
                    <a:pt x="630" y="446"/>
                  </a:lnTo>
                  <a:lnTo>
                    <a:pt x="630" y="445"/>
                  </a:lnTo>
                  <a:lnTo>
                    <a:pt x="630" y="443"/>
                  </a:lnTo>
                  <a:lnTo>
                    <a:pt x="630" y="442"/>
                  </a:lnTo>
                  <a:lnTo>
                    <a:pt x="629" y="442"/>
                  </a:lnTo>
                  <a:lnTo>
                    <a:pt x="628" y="441"/>
                  </a:lnTo>
                  <a:lnTo>
                    <a:pt x="629" y="439"/>
                  </a:lnTo>
                  <a:lnTo>
                    <a:pt x="629" y="438"/>
                  </a:lnTo>
                  <a:lnTo>
                    <a:pt x="629" y="437"/>
                  </a:lnTo>
                  <a:lnTo>
                    <a:pt x="629" y="435"/>
                  </a:lnTo>
                  <a:lnTo>
                    <a:pt x="629" y="434"/>
                  </a:lnTo>
                  <a:lnTo>
                    <a:pt x="629" y="433"/>
                  </a:lnTo>
                  <a:lnTo>
                    <a:pt x="628" y="432"/>
                  </a:lnTo>
                  <a:lnTo>
                    <a:pt x="628" y="430"/>
                  </a:lnTo>
                  <a:lnTo>
                    <a:pt x="626" y="430"/>
                  </a:lnTo>
                  <a:lnTo>
                    <a:pt x="626" y="429"/>
                  </a:lnTo>
                  <a:lnTo>
                    <a:pt x="626" y="428"/>
                  </a:lnTo>
                  <a:lnTo>
                    <a:pt x="625" y="426"/>
                  </a:lnTo>
                  <a:lnTo>
                    <a:pt x="625" y="425"/>
                  </a:lnTo>
                  <a:lnTo>
                    <a:pt x="625" y="424"/>
                  </a:lnTo>
                  <a:lnTo>
                    <a:pt x="625" y="422"/>
                  </a:lnTo>
                  <a:lnTo>
                    <a:pt x="625" y="421"/>
                  </a:lnTo>
                  <a:lnTo>
                    <a:pt x="625" y="420"/>
                  </a:lnTo>
                  <a:lnTo>
                    <a:pt x="626" y="417"/>
                  </a:lnTo>
                  <a:lnTo>
                    <a:pt x="626" y="416"/>
                  </a:lnTo>
                  <a:lnTo>
                    <a:pt x="628" y="416"/>
                  </a:lnTo>
                  <a:lnTo>
                    <a:pt x="629" y="416"/>
                  </a:lnTo>
                  <a:lnTo>
                    <a:pt x="632" y="416"/>
                  </a:lnTo>
                  <a:lnTo>
                    <a:pt x="633" y="416"/>
                  </a:lnTo>
                  <a:lnTo>
                    <a:pt x="634" y="415"/>
                  </a:lnTo>
                  <a:lnTo>
                    <a:pt x="634" y="413"/>
                  </a:lnTo>
                  <a:lnTo>
                    <a:pt x="634" y="412"/>
                  </a:lnTo>
                  <a:lnTo>
                    <a:pt x="634" y="411"/>
                  </a:lnTo>
                  <a:lnTo>
                    <a:pt x="636" y="409"/>
                  </a:lnTo>
                  <a:lnTo>
                    <a:pt x="637" y="408"/>
                  </a:lnTo>
                  <a:lnTo>
                    <a:pt x="638" y="407"/>
                  </a:lnTo>
                  <a:lnTo>
                    <a:pt x="638" y="405"/>
                  </a:lnTo>
                  <a:lnTo>
                    <a:pt x="639" y="404"/>
                  </a:lnTo>
                  <a:lnTo>
                    <a:pt x="641" y="403"/>
                  </a:lnTo>
                  <a:lnTo>
                    <a:pt x="641" y="401"/>
                  </a:lnTo>
                  <a:lnTo>
                    <a:pt x="643" y="401"/>
                  </a:lnTo>
                  <a:lnTo>
                    <a:pt x="645" y="400"/>
                  </a:lnTo>
                  <a:lnTo>
                    <a:pt x="645" y="401"/>
                  </a:lnTo>
                  <a:lnTo>
                    <a:pt x="646" y="403"/>
                  </a:lnTo>
                  <a:lnTo>
                    <a:pt x="647" y="404"/>
                  </a:lnTo>
                  <a:lnTo>
                    <a:pt x="649" y="405"/>
                  </a:lnTo>
                  <a:lnTo>
                    <a:pt x="650" y="407"/>
                  </a:lnTo>
                  <a:lnTo>
                    <a:pt x="650" y="408"/>
                  </a:lnTo>
                  <a:lnTo>
                    <a:pt x="651" y="408"/>
                  </a:lnTo>
                  <a:lnTo>
                    <a:pt x="653" y="407"/>
                  </a:lnTo>
                  <a:lnTo>
                    <a:pt x="653" y="405"/>
                  </a:lnTo>
                  <a:lnTo>
                    <a:pt x="654" y="404"/>
                  </a:lnTo>
                  <a:lnTo>
                    <a:pt x="655" y="401"/>
                  </a:lnTo>
                  <a:lnTo>
                    <a:pt x="655" y="400"/>
                  </a:lnTo>
                  <a:lnTo>
                    <a:pt x="654" y="399"/>
                  </a:lnTo>
                  <a:lnTo>
                    <a:pt x="654" y="398"/>
                  </a:lnTo>
                  <a:lnTo>
                    <a:pt x="655" y="396"/>
                  </a:lnTo>
                  <a:lnTo>
                    <a:pt x="657" y="396"/>
                  </a:lnTo>
                  <a:lnTo>
                    <a:pt x="658" y="396"/>
                  </a:lnTo>
                  <a:lnTo>
                    <a:pt x="660" y="398"/>
                  </a:lnTo>
                  <a:lnTo>
                    <a:pt x="662" y="398"/>
                  </a:lnTo>
                  <a:lnTo>
                    <a:pt x="663" y="399"/>
                  </a:lnTo>
                  <a:lnTo>
                    <a:pt x="664" y="399"/>
                  </a:lnTo>
                  <a:lnTo>
                    <a:pt x="666" y="400"/>
                  </a:lnTo>
                  <a:lnTo>
                    <a:pt x="667" y="400"/>
                  </a:lnTo>
                  <a:lnTo>
                    <a:pt x="670" y="400"/>
                  </a:lnTo>
                  <a:lnTo>
                    <a:pt x="671" y="400"/>
                  </a:lnTo>
                  <a:lnTo>
                    <a:pt x="672" y="399"/>
                  </a:lnTo>
                  <a:lnTo>
                    <a:pt x="674" y="399"/>
                  </a:lnTo>
                  <a:lnTo>
                    <a:pt x="675" y="398"/>
                  </a:lnTo>
                  <a:lnTo>
                    <a:pt x="675" y="396"/>
                  </a:lnTo>
                  <a:lnTo>
                    <a:pt x="676" y="395"/>
                  </a:lnTo>
                  <a:lnTo>
                    <a:pt x="677" y="394"/>
                  </a:lnTo>
                  <a:lnTo>
                    <a:pt x="677" y="392"/>
                  </a:lnTo>
                  <a:lnTo>
                    <a:pt x="676" y="391"/>
                  </a:lnTo>
                  <a:lnTo>
                    <a:pt x="675" y="391"/>
                  </a:lnTo>
                  <a:lnTo>
                    <a:pt x="674" y="391"/>
                  </a:lnTo>
                  <a:lnTo>
                    <a:pt x="672" y="391"/>
                  </a:lnTo>
                  <a:lnTo>
                    <a:pt x="672" y="390"/>
                  </a:lnTo>
                  <a:lnTo>
                    <a:pt x="671" y="390"/>
                  </a:lnTo>
                  <a:lnTo>
                    <a:pt x="670" y="388"/>
                  </a:lnTo>
                  <a:lnTo>
                    <a:pt x="668" y="388"/>
                  </a:lnTo>
                  <a:lnTo>
                    <a:pt x="668" y="387"/>
                  </a:lnTo>
                  <a:lnTo>
                    <a:pt x="667" y="386"/>
                  </a:lnTo>
                  <a:lnTo>
                    <a:pt x="666" y="384"/>
                  </a:lnTo>
                  <a:lnTo>
                    <a:pt x="664" y="383"/>
                  </a:lnTo>
                  <a:lnTo>
                    <a:pt x="664" y="382"/>
                  </a:lnTo>
                  <a:lnTo>
                    <a:pt x="663" y="382"/>
                  </a:lnTo>
                  <a:lnTo>
                    <a:pt x="662" y="379"/>
                  </a:lnTo>
                  <a:lnTo>
                    <a:pt x="663" y="379"/>
                  </a:lnTo>
                  <a:lnTo>
                    <a:pt x="664" y="379"/>
                  </a:lnTo>
                  <a:lnTo>
                    <a:pt x="666" y="379"/>
                  </a:lnTo>
                  <a:lnTo>
                    <a:pt x="667" y="379"/>
                  </a:lnTo>
                  <a:lnTo>
                    <a:pt x="668" y="379"/>
                  </a:lnTo>
                  <a:lnTo>
                    <a:pt x="670" y="378"/>
                  </a:lnTo>
                  <a:lnTo>
                    <a:pt x="671" y="378"/>
                  </a:lnTo>
                  <a:lnTo>
                    <a:pt x="674" y="377"/>
                  </a:lnTo>
                  <a:lnTo>
                    <a:pt x="675" y="377"/>
                  </a:lnTo>
                  <a:lnTo>
                    <a:pt x="676" y="377"/>
                  </a:lnTo>
                  <a:lnTo>
                    <a:pt x="677" y="377"/>
                  </a:lnTo>
                  <a:lnTo>
                    <a:pt x="679" y="377"/>
                  </a:lnTo>
                  <a:lnTo>
                    <a:pt x="680" y="378"/>
                  </a:lnTo>
                  <a:lnTo>
                    <a:pt x="680" y="379"/>
                  </a:lnTo>
                  <a:lnTo>
                    <a:pt x="680" y="381"/>
                  </a:lnTo>
                  <a:lnTo>
                    <a:pt x="683" y="382"/>
                  </a:lnTo>
                  <a:lnTo>
                    <a:pt x="684" y="382"/>
                  </a:lnTo>
                  <a:lnTo>
                    <a:pt x="685" y="382"/>
                  </a:lnTo>
                  <a:lnTo>
                    <a:pt x="688" y="382"/>
                  </a:lnTo>
                  <a:lnTo>
                    <a:pt x="689" y="382"/>
                  </a:lnTo>
                  <a:lnTo>
                    <a:pt x="691" y="381"/>
                  </a:lnTo>
                  <a:lnTo>
                    <a:pt x="693" y="381"/>
                  </a:lnTo>
                  <a:lnTo>
                    <a:pt x="694" y="379"/>
                  </a:lnTo>
                  <a:lnTo>
                    <a:pt x="696" y="379"/>
                  </a:lnTo>
                  <a:lnTo>
                    <a:pt x="697" y="379"/>
                  </a:lnTo>
                  <a:lnTo>
                    <a:pt x="698" y="378"/>
                  </a:lnTo>
                  <a:lnTo>
                    <a:pt x="700" y="378"/>
                  </a:lnTo>
                  <a:lnTo>
                    <a:pt x="701" y="378"/>
                  </a:lnTo>
                  <a:lnTo>
                    <a:pt x="702" y="377"/>
                  </a:lnTo>
                  <a:lnTo>
                    <a:pt x="705" y="375"/>
                  </a:lnTo>
                  <a:lnTo>
                    <a:pt x="706" y="375"/>
                  </a:lnTo>
                  <a:lnTo>
                    <a:pt x="706" y="374"/>
                  </a:lnTo>
                  <a:lnTo>
                    <a:pt x="706" y="371"/>
                  </a:lnTo>
                  <a:lnTo>
                    <a:pt x="706" y="370"/>
                  </a:lnTo>
                  <a:lnTo>
                    <a:pt x="705" y="370"/>
                  </a:lnTo>
                  <a:lnTo>
                    <a:pt x="704" y="370"/>
                  </a:lnTo>
                  <a:lnTo>
                    <a:pt x="702" y="370"/>
                  </a:lnTo>
                  <a:lnTo>
                    <a:pt x="701" y="369"/>
                  </a:lnTo>
                  <a:lnTo>
                    <a:pt x="701" y="367"/>
                  </a:lnTo>
                  <a:lnTo>
                    <a:pt x="701" y="366"/>
                  </a:lnTo>
                  <a:lnTo>
                    <a:pt x="702" y="366"/>
                  </a:lnTo>
                  <a:lnTo>
                    <a:pt x="702" y="365"/>
                  </a:lnTo>
                  <a:lnTo>
                    <a:pt x="702" y="363"/>
                  </a:lnTo>
                  <a:lnTo>
                    <a:pt x="701" y="362"/>
                  </a:lnTo>
                  <a:lnTo>
                    <a:pt x="701" y="361"/>
                  </a:lnTo>
                  <a:lnTo>
                    <a:pt x="700" y="361"/>
                  </a:lnTo>
                  <a:lnTo>
                    <a:pt x="698" y="361"/>
                  </a:lnTo>
                  <a:lnTo>
                    <a:pt x="697" y="360"/>
                  </a:lnTo>
                  <a:lnTo>
                    <a:pt x="698" y="358"/>
                  </a:lnTo>
                  <a:lnTo>
                    <a:pt x="698" y="357"/>
                  </a:lnTo>
                  <a:lnTo>
                    <a:pt x="700" y="356"/>
                  </a:lnTo>
                  <a:lnTo>
                    <a:pt x="698" y="354"/>
                  </a:lnTo>
                  <a:lnTo>
                    <a:pt x="697" y="354"/>
                  </a:lnTo>
                  <a:lnTo>
                    <a:pt x="697" y="353"/>
                  </a:lnTo>
                  <a:lnTo>
                    <a:pt x="697" y="352"/>
                  </a:lnTo>
                  <a:lnTo>
                    <a:pt x="696" y="352"/>
                  </a:lnTo>
                  <a:lnTo>
                    <a:pt x="696" y="350"/>
                  </a:lnTo>
                  <a:lnTo>
                    <a:pt x="697" y="349"/>
                  </a:lnTo>
                  <a:lnTo>
                    <a:pt x="696" y="348"/>
                  </a:lnTo>
                  <a:lnTo>
                    <a:pt x="696" y="346"/>
                  </a:lnTo>
                  <a:lnTo>
                    <a:pt x="694" y="345"/>
                  </a:lnTo>
                  <a:lnTo>
                    <a:pt x="694" y="344"/>
                  </a:lnTo>
                  <a:lnTo>
                    <a:pt x="693" y="344"/>
                  </a:lnTo>
                  <a:lnTo>
                    <a:pt x="692" y="344"/>
                  </a:lnTo>
                  <a:lnTo>
                    <a:pt x="691" y="344"/>
                  </a:lnTo>
                  <a:lnTo>
                    <a:pt x="688" y="344"/>
                  </a:lnTo>
                  <a:lnTo>
                    <a:pt x="687" y="343"/>
                  </a:lnTo>
                  <a:lnTo>
                    <a:pt x="685" y="344"/>
                  </a:lnTo>
                  <a:lnTo>
                    <a:pt x="684" y="344"/>
                  </a:lnTo>
                  <a:lnTo>
                    <a:pt x="681" y="344"/>
                  </a:lnTo>
                  <a:lnTo>
                    <a:pt x="681" y="343"/>
                  </a:lnTo>
                  <a:lnTo>
                    <a:pt x="680" y="341"/>
                  </a:lnTo>
                  <a:lnTo>
                    <a:pt x="679" y="340"/>
                  </a:lnTo>
                  <a:lnTo>
                    <a:pt x="677" y="340"/>
                  </a:lnTo>
                  <a:lnTo>
                    <a:pt x="677" y="339"/>
                  </a:lnTo>
                  <a:lnTo>
                    <a:pt x="677" y="337"/>
                  </a:lnTo>
                  <a:lnTo>
                    <a:pt x="676" y="336"/>
                  </a:lnTo>
                  <a:lnTo>
                    <a:pt x="675" y="333"/>
                  </a:lnTo>
                  <a:lnTo>
                    <a:pt x="674" y="333"/>
                  </a:lnTo>
                  <a:lnTo>
                    <a:pt x="674" y="332"/>
                  </a:lnTo>
                  <a:lnTo>
                    <a:pt x="672" y="331"/>
                  </a:lnTo>
                  <a:lnTo>
                    <a:pt x="671" y="332"/>
                  </a:lnTo>
                  <a:lnTo>
                    <a:pt x="670" y="331"/>
                  </a:lnTo>
                  <a:lnTo>
                    <a:pt x="668" y="329"/>
                  </a:lnTo>
                  <a:lnTo>
                    <a:pt x="667" y="329"/>
                  </a:lnTo>
                  <a:lnTo>
                    <a:pt x="666" y="329"/>
                  </a:lnTo>
                  <a:lnTo>
                    <a:pt x="663" y="328"/>
                  </a:lnTo>
                  <a:lnTo>
                    <a:pt x="663" y="327"/>
                  </a:lnTo>
                  <a:lnTo>
                    <a:pt x="662" y="327"/>
                  </a:lnTo>
                  <a:lnTo>
                    <a:pt x="660" y="326"/>
                  </a:lnTo>
                  <a:lnTo>
                    <a:pt x="659" y="324"/>
                  </a:lnTo>
                  <a:lnTo>
                    <a:pt x="659" y="323"/>
                  </a:lnTo>
                  <a:lnTo>
                    <a:pt x="659" y="322"/>
                  </a:lnTo>
                  <a:lnTo>
                    <a:pt x="658" y="322"/>
                  </a:lnTo>
                  <a:lnTo>
                    <a:pt x="658" y="320"/>
                  </a:lnTo>
                  <a:lnTo>
                    <a:pt x="657" y="320"/>
                  </a:lnTo>
                  <a:lnTo>
                    <a:pt x="655" y="320"/>
                  </a:lnTo>
                  <a:lnTo>
                    <a:pt x="655" y="319"/>
                  </a:lnTo>
                  <a:lnTo>
                    <a:pt x="654" y="318"/>
                  </a:lnTo>
                  <a:lnTo>
                    <a:pt x="654" y="316"/>
                  </a:lnTo>
                  <a:lnTo>
                    <a:pt x="654" y="315"/>
                  </a:lnTo>
                  <a:lnTo>
                    <a:pt x="654" y="314"/>
                  </a:lnTo>
                  <a:lnTo>
                    <a:pt x="654" y="312"/>
                  </a:lnTo>
                  <a:lnTo>
                    <a:pt x="654" y="311"/>
                  </a:lnTo>
                  <a:lnTo>
                    <a:pt x="654" y="310"/>
                  </a:lnTo>
                  <a:lnTo>
                    <a:pt x="653" y="309"/>
                  </a:lnTo>
                  <a:lnTo>
                    <a:pt x="651" y="309"/>
                  </a:lnTo>
                  <a:lnTo>
                    <a:pt x="651" y="307"/>
                  </a:lnTo>
                  <a:lnTo>
                    <a:pt x="650" y="305"/>
                  </a:lnTo>
                  <a:lnTo>
                    <a:pt x="650" y="303"/>
                  </a:lnTo>
                  <a:lnTo>
                    <a:pt x="651" y="302"/>
                  </a:lnTo>
                  <a:lnTo>
                    <a:pt x="653" y="302"/>
                  </a:lnTo>
                  <a:lnTo>
                    <a:pt x="651" y="301"/>
                  </a:lnTo>
                  <a:lnTo>
                    <a:pt x="650" y="299"/>
                  </a:lnTo>
                  <a:lnTo>
                    <a:pt x="650" y="298"/>
                  </a:lnTo>
                  <a:lnTo>
                    <a:pt x="649" y="298"/>
                  </a:lnTo>
                  <a:lnTo>
                    <a:pt x="647" y="295"/>
                  </a:lnTo>
                  <a:lnTo>
                    <a:pt x="647" y="294"/>
                  </a:lnTo>
                  <a:lnTo>
                    <a:pt x="646" y="293"/>
                  </a:lnTo>
                  <a:lnTo>
                    <a:pt x="646" y="291"/>
                  </a:lnTo>
                  <a:lnTo>
                    <a:pt x="645" y="291"/>
                  </a:lnTo>
                  <a:lnTo>
                    <a:pt x="642" y="293"/>
                  </a:lnTo>
                  <a:lnTo>
                    <a:pt x="641" y="290"/>
                  </a:lnTo>
                  <a:lnTo>
                    <a:pt x="638" y="290"/>
                  </a:lnTo>
                  <a:lnTo>
                    <a:pt x="636" y="291"/>
                  </a:lnTo>
                  <a:lnTo>
                    <a:pt x="633" y="290"/>
                  </a:lnTo>
                  <a:lnTo>
                    <a:pt x="630" y="289"/>
                  </a:lnTo>
                  <a:lnTo>
                    <a:pt x="629" y="289"/>
                  </a:lnTo>
                  <a:lnTo>
                    <a:pt x="626" y="288"/>
                  </a:lnTo>
                  <a:lnTo>
                    <a:pt x="625" y="286"/>
                  </a:lnTo>
                  <a:lnTo>
                    <a:pt x="625" y="285"/>
                  </a:lnTo>
                  <a:lnTo>
                    <a:pt x="624" y="284"/>
                  </a:lnTo>
                  <a:lnTo>
                    <a:pt x="622" y="282"/>
                  </a:lnTo>
                  <a:lnTo>
                    <a:pt x="620" y="281"/>
                  </a:lnTo>
                  <a:lnTo>
                    <a:pt x="617" y="280"/>
                  </a:lnTo>
                  <a:lnTo>
                    <a:pt x="620" y="280"/>
                  </a:lnTo>
                  <a:lnTo>
                    <a:pt x="621" y="280"/>
                  </a:lnTo>
                  <a:lnTo>
                    <a:pt x="625" y="280"/>
                  </a:lnTo>
                  <a:lnTo>
                    <a:pt x="670" y="281"/>
                  </a:lnTo>
                  <a:lnTo>
                    <a:pt x="674" y="281"/>
                  </a:lnTo>
                  <a:lnTo>
                    <a:pt x="675" y="278"/>
                  </a:lnTo>
                  <a:lnTo>
                    <a:pt x="676" y="277"/>
                  </a:lnTo>
                  <a:lnTo>
                    <a:pt x="676" y="276"/>
                  </a:lnTo>
                  <a:lnTo>
                    <a:pt x="677" y="273"/>
                  </a:lnTo>
                  <a:lnTo>
                    <a:pt x="679" y="272"/>
                  </a:lnTo>
                  <a:lnTo>
                    <a:pt x="679" y="271"/>
                  </a:lnTo>
                  <a:lnTo>
                    <a:pt x="680" y="269"/>
                  </a:lnTo>
                  <a:lnTo>
                    <a:pt x="680" y="268"/>
                  </a:lnTo>
                  <a:lnTo>
                    <a:pt x="681" y="267"/>
                  </a:lnTo>
                  <a:lnTo>
                    <a:pt x="683" y="263"/>
                  </a:lnTo>
                  <a:lnTo>
                    <a:pt x="683" y="261"/>
                  </a:lnTo>
                  <a:lnTo>
                    <a:pt x="684" y="260"/>
                  </a:lnTo>
                  <a:lnTo>
                    <a:pt x="684" y="259"/>
                  </a:lnTo>
                  <a:lnTo>
                    <a:pt x="685" y="257"/>
                  </a:lnTo>
                  <a:lnTo>
                    <a:pt x="687" y="255"/>
                  </a:lnTo>
                  <a:lnTo>
                    <a:pt x="687" y="254"/>
                  </a:lnTo>
                  <a:lnTo>
                    <a:pt x="689" y="250"/>
                  </a:lnTo>
                  <a:lnTo>
                    <a:pt x="689" y="248"/>
                  </a:lnTo>
                  <a:lnTo>
                    <a:pt x="689" y="247"/>
                  </a:lnTo>
                  <a:lnTo>
                    <a:pt x="691" y="246"/>
                  </a:lnTo>
                  <a:lnTo>
                    <a:pt x="692" y="244"/>
                  </a:lnTo>
                  <a:lnTo>
                    <a:pt x="693" y="242"/>
                  </a:lnTo>
                  <a:lnTo>
                    <a:pt x="694" y="240"/>
                  </a:lnTo>
                  <a:lnTo>
                    <a:pt x="696" y="238"/>
                  </a:lnTo>
                  <a:lnTo>
                    <a:pt x="696" y="237"/>
                  </a:lnTo>
                  <a:lnTo>
                    <a:pt x="697" y="235"/>
                  </a:lnTo>
                  <a:lnTo>
                    <a:pt x="698" y="234"/>
                  </a:lnTo>
                  <a:lnTo>
                    <a:pt x="698" y="231"/>
                  </a:lnTo>
                  <a:lnTo>
                    <a:pt x="700" y="230"/>
                  </a:lnTo>
                  <a:lnTo>
                    <a:pt x="701" y="229"/>
                  </a:lnTo>
                  <a:lnTo>
                    <a:pt x="702" y="227"/>
                  </a:lnTo>
                  <a:lnTo>
                    <a:pt x="702" y="226"/>
                  </a:lnTo>
                  <a:lnTo>
                    <a:pt x="704" y="225"/>
                  </a:lnTo>
                  <a:lnTo>
                    <a:pt x="705" y="222"/>
                  </a:lnTo>
                  <a:lnTo>
                    <a:pt x="706" y="222"/>
                  </a:lnTo>
                  <a:lnTo>
                    <a:pt x="708" y="221"/>
                  </a:lnTo>
                  <a:lnTo>
                    <a:pt x="708" y="219"/>
                  </a:lnTo>
                  <a:lnTo>
                    <a:pt x="709" y="218"/>
                  </a:lnTo>
                  <a:lnTo>
                    <a:pt x="710" y="217"/>
                  </a:lnTo>
                  <a:lnTo>
                    <a:pt x="713" y="214"/>
                  </a:lnTo>
                  <a:lnTo>
                    <a:pt x="714" y="212"/>
                  </a:lnTo>
                  <a:lnTo>
                    <a:pt x="717" y="210"/>
                  </a:lnTo>
                  <a:lnTo>
                    <a:pt x="718" y="208"/>
                  </a:lnTo>
                  <a:lnTo>
                    <a:pt x="719" y="208"/>
                  </a:lnTo>
                  <a:lnTo>
                    <a:pt x="721" y="205"/>
                  </a:lnTo>
                  <a:lnTo>
                    <a:pt x="722" y="204"/>
                  </a:lnTo>
                  <a:lnTo>
                    <a:pt x="726" y="200"/>
                  </a:lnTo>
                  <a:lnTo>
                    <a:pt x="727" y="199"/>
                  </a:lnTo>
                  <a:lnTo>
                    <a:pt x="729" y="197"/>
                  </a:lnTo>
                  <a:lnTo>
                    <a:pt x="730" y="196"/>
                  </a:lnTo>
                  <a:lnTo>
                    <a:pt x="732" y="193"/>
                  </a:lnTo>
                  <a:lnTo>
                    <a:pt x="734" y="192"/>
                  </a:lnTo>
                  <a:lnTo>
                    <a:pt x="735" y="191"/>
                  </a:lnTo>
                  <a:lnTo>
                    <a:pt x="738" y="189"/>
                  </a:lnTo>
                  <a:lnTo>
                    <a:pt x="739" y="188"/>
                  </a:lnTo>
                  <a:lnTo>
                    <a:pt x="740" y="187"/>
                  </a:lnTo>
                  <a:lnTo>
                    <a:pt x="742" y="185"/>
                  </a:lnTo>
                  <a:lnTo>
                    <a:pt x="743" y="184"/>
                  </a:lnTo>
                  <a:lnTo>
                    <a:pt x="746" y="183"/>
                  </a:lnTo>
                  <a:lnTo>
                    <a:pt x="747" y="183"/>
                  </a:lnTo>
                  <a:lnTo>
                    <a:pt x="748" y="180"/>
                  </a:lnTo>
                  <a:lnTo>
                    <a:pt x="752" y="179"/>
                  </a:lnTo>
                  <a:lnTo>
                    <a:pt x="753" y="178"/>
                  </a:lnTo>
                  <a:lnTo>
                    <a:pt x="755" y="176"/>
                  </a:lnTo>
                  <a:lnTo>
                    <a:pt x="757" y="175"/>
                  </a:lnTo>
                  <a:lnTo>
                    <a:pt x="759" y="174"/>
                  </a:lnTo>
                  <a:lnTo>
                    <a:pt x="761" y="172"/>
                  </a:lnTo>
                  <a:lnTo>
                    <a:pt x="763" y="172"/>
                  </a:lnTo>
                  <a:lnTo>
                    <a:pt x="764" y="171"/>
                  </a:lnTo>
                  <a:lnTo>
                    <a:pt x="767" y="170"/>
                  </a:lnTo>
                  <a:lnTo>
                    <a:pt x="768" y="168"/>
                  </a:lnTo>
                  <a:lnTo>
                    <a:pt x="769" y="167"/>
                  </a:lnTo>
                  <a:lnTo>
                    <a:pt x="770" y="166"/>
                  </a:lnTo>
                  <a:lnTo>
                    <a:pt x="772" y="165"/>
                  </a:lnTo>
                  <a:lnTo>
                    <a:pt x="773" y="162"/>
                  </a:lnTo>
                  <a:lnTo>
                    <a:pt x="776" y="161"/>
                  </a:lnTo>
                  <a:lnTo>
                    <a:pt x="777" y="161"/>
                  </a:lnTo>
                  <a:lnTo>
                    <a:pt x="778" y="159"/>
                  </a:lnTo>
                  <a:lnTo>
                    <a:pt x="781" y="158"/>
                  </a:lnTo>
                  <a:lnTo>
                    <a:pt x="782" y="157"/>
                  </a:lnTo>
                  <a:lnTo>
                    <a:pt x="784" y="155"/>
                  </a:lnTo>
                  <a:lnTo>
                    <a:pt x="786" y="154"/>
                  </a:lnTo>
                  <a:lnTo>
                    <a:pt x="787" y="154"/>
                  </a:lnTo>
                  <a:lnTo>
                    <a:pt x="789" y="153"/>
                  </a:lnTo>
                  <a:lnTo>
                    <a:pt x="789" y="151"/>
                  </a:lnTo>
                  <a:lnTo>
                    <a:pt x="790" y="151"/>
                  </a:lnTo>
                  <a:lnTo>
                    <a:pt x="793" y="151"/>
                  </a:lnTo>
                  <a:lnTo>
                    <a:pt x="793" y="150"/>
                  </a:lnTo>
                  <a:lnTo>
                    <a:pt x="793" y="148"/>
                  </a:lnTo>
                  <a:lnTo>
                    <a:pt x="794" y="148"/>
                  </a:lnTo>
                  <a:lnTo>
                    <a:pt x="795" y="149"/>
                  </a:lnTo>
                  <a:lnTo>
                    <a:pt x="797" y="149"/>
                  </a:lnTo>
                  <a:lnTo>
                    <a:pt x="798" y="148"/>
                  </a:lnTo>
                  <a:lnTo>
                    <a:pt x="799" y="148"/>
                  </a:lnTo>
                  <a:lnTo>
                    <a:pt x="801" y="148"/>
                  </a:lnTo>
                  <a:lnTo>
                    <a:pt x="802" y="148"/>
                  </a:lnTo>
                  <a:lnTo>
                    <a:pt x="803" y="146"/>
                  </a:lnTo>
                  <a:lnTo>
                    <a:pt x="803" y="145"/>
                  </a:lnTo>
                  <a:lnTo>
                    <a:pt x="805" y="144"/>
                  </a:lnTo>
                  <a:lnTo>
                    <a:pt x="806" y="142"/>
                  </a:lnTo>
                  <a:lnTo>
                    <a:pt x="806" y="141"/>
                  </a:lnTo>
                  <a:lnTo>
                    <a:pt x="807" y="140"/>
                  </a:lnTo>
                  <a:lnTo>
                    <a:pt x="808" y="140"/>
                  </a:lnTo>
                  <a:lnTo>
                    <a:pt x="808" y="138"/>
                  </a:lnTo>
                  <a:lnTo>
                    <a:pt x="810" y="137"/>
                  </a:lnTo>
                  <a:lnTo>
                    <a:pt x="811" y="137"/>
                  </a:lnTo>
                  <a:lnTo>
                    <a:pt x="812" y="137"/>
                  </a:lnTo>
                  <a:lnTo>
                    <a:pt x="814" y="137"/>
                  </a:lnTo>
                  <a:lnTo>
                    <a:pt x="814" y="138"/>
                  </a:lnTo>
                  <a:lnTo>
                    <a:pt x="815" y="140"/>
                  </a:lnTo>
                  <a:lnTo>
                    <a:pt x="816" y="141"/>
                  </a:lnTo>
                  <a:lnTo>
                    <a:pt x="816" y="142"/>
                  </a:lnTo>
                  <a:lnTo>
                    <a:pt x="818" y="144"/>
                  </a:lnTo>
                  <a:lnTo>
                    <a:pt x="820" y="144"/>
                  </a:lnTo>
                  <a:lnTo>
                    <a:pt x="822" y="145"/>
                  </a:lnTo>
                  <a:lnTo>
                    <a:pt x="823" y="146"/>
                  </a:lnTo>
                  <a:lnTo>
                    <a:pt x="824" y="146"/>
                  </a:lnTo>
                  <a:lnTo>
                    <a:pt x="825" y="148"/>
                  </a:lnTo>
                  <a:lnTo>
                    <a:pt x="827" y="148"/>
                  </a:lnTo>
                  <a:lnTo>
                    <a:pt x="828" y="149"/>
                  </a:lnTo>
                  <a:lnTo>
                    <a:pt x="828" y="150"/>
                  </a:lnTo>
                  <a:lnTo>
                    <a:pt x="828" y="151"/>
                  </a:lnTo>
                  <a:lnTo>
                    <a:pt x="827" y="153"/>
                  </a:lnTo>
                  <a:lnTo>
                    <a:pt x="825" y="153"/>
                  </a:lnTo>
                  <a:lnTo>
                    <a:pt x="824" y="153"/>
                  </a:lnTo>
                  <a:lnTo>
                    <a:pt x="824" y="154"/>
                  </a:lnTo>
                  <a:lnTo>
                    <a:pt x="825" y="155"/>
                  </a:lnTo>
                  <a:lnTo>
                    <a:pt x="827" y="157"/>
                  </a:lnTo>
                  <a:lnTo>
                    <a:pt x="828" y="157"/>
                  </a:lnTo>
                  <a:lnTo>
                    <a:pt x="828" y="158"/>
                  </a:lnTo>
                  <a:lnTo>
                    <a:pt x="829" y="159"/>
                  </a:lnTo>
                  <a:lnTo>
                    <a:pt x="831" y="161"/>
                  </a:lnTo>
                  <a:lnTo>
                    <a:pt x="832" y="162"/>
                  </a:lnTo>
                  <a:lnTo>
                    <a:pt x="833" y="163"/>
                  </a:lnTo>
                  <a:lnTo>
                    <a:pt x="835" y="165"/>
                  </a:lnTo>
                  <a:lnTo>
                    <a:pt x="835" y="166"/>
                  </a:lnTo>
                  <a:lnTo>
                    <a:pt x="835" y="167"/>
                  </a:lnTo>
                  <a:lnTo>
                    <a:pt x="833" y="168"/>
                  </a:lnTo>
                  <a:lnTo>
                    <a:pt x="832" y="170"/>
                  </a:lnTo>
                  <a:lnTo>
                    <a:pt x="831" y="170"/>
                  </a:lnTo>
                  <a:lnTo>
                    <a:pt x="829" y="170"/>
                  </a:lnTo>
                  <a:lnTo>
                    <a:pt x="829" y="171"/>
                  </a:lnTo>
                  <a:lnTo>
                    <a:pt x="829" y="174"/>
                  </a:lnTo>
                  <a:lnTo>
                    <a:pt x="831" y="174"/>
                  </a:lnTo>
                  <a:lnTo>
                    <a:pt x="832" y="174"/>
                  </a:lnTo>
                  <a:lnTo>
                    <a:pt x="833" y="174"/>
                  </a:lnTo>
                  <a:lnTo>
                    <a:pt x="833" y="175"/>
                  </a:lnTo>
                  <a:lnTo>
                    <a:pt x="833" y="176"/>
                  </a:lnTo>
                  <a:lnTo>
                    <a:pt x="832" y="178"/>
                  </a:lnTo>
                  <a:lnTo>
                    <a:pt x="832" y="179"/>
                  </a:lnTo>
                  <a:lnTo>
                    <a:pt x="831" y="180"/>
                  </a:lnTo>
                  <a:lnTo>
                    <a:pt x="829" y="180"/>
                  </a:lnTo>
                  <a:lnTo>
                    <a:pt x="828" y="182"/>
                  </a:lnTo>
                  <a:lnTo>
                    <a:pt x="828" y="183"/>
                  </a:lnTo>
                  <a:lnTo>
                    <a:pt x="827" y="184"/>
                  </a:lnTo>
                  <a:lnTo>
                    <a:pt x="825" y="184"/>
                  </a:lnTo>
                  <a:lnTo>
                    <a:pt x="824" y="183"/>
                  </a:lnTo>
                  <a:lnTo>
                    <a:pt x="823" y="183"/>
                  </a:lnTo>
                  <a:lnTo>
                    <a:pt x="822" y="183"/>
                  </a:lnTo>
                  <a:lnTo>
                    <a:pt x="822" y="185"/>
                  </a:lnTo>
                  <a:lnTo>
                    <a:pt x="822" y="187"/>
                  </a:lnTo>
                  <a:lnTo>
                    <a:pt x="822" y="188"/>
                  </a:lnTo>
                  <a:lnTo>
                    <a:pt x="823" y="189"/>
                  </a:lnTo>
                  <a:lnTo>
                    <a:pt x="823" y="191"/>
                  </a:lnTo>
                  <a:lnTo>
                    <a:pt x="823" y="192"/>
                  </a:lnTo>
                  <a:lnTo>
                    <a:pt x="824" y="193"/>
                  </a:lnTo>
                  <a:lnTo>
                    <a:pt x="825" y="193"/>
                  </a:lnTo>
                  <a:lnTo>
                    <a:pt x="825" y="195"/>
                  </a:lnTo>
                  <a:lnTo>
                    <a:pt x="827" y="196"/>
                  </a:lnTo>
                  <a:lnTo>
                    <a:pt x="828" y="197"/>
                  </a:lnTo>
                  <a:lnTo>
                    <a:pt x="829" y="199"/>
                  </a:lnTo>
                  <a:lnTo>
                    <a:pt x="831" y="199"/>
                  </a:lnTo>
                  <a:lnTo>
                    <a:pt x="832" y="200"/>
                  </a:lnTo>
                  <a:lnTo>
                    <a:pt x="833" y="200"/>
                  </a:lnTo>
                  <a:lnTo>
                    <a:pt x="835" y="200"/>
                  </a:lnTo>
                  <a:lnTo>
                    <a:pt x="836" y="201"/>
                  </a:lnTo>
                  <a:lnTo>
                    <a:pt x="837" y="201"/>
                  </a:lnTo>
                  <a:lnTo>
                    <a:pt x="839" y="201"/>
                  </a:lnTo>
                  <a:lnTo>
                    <a:pt x="840" y="200"/>
                  </a:lnTo>
                  <a:lnTo>
                    <a:pt x="841" y="201"/>
                  </a:lnTo>
                  <a:lnTo>
                    <a:pt x="843" y="202"/>
                  </a:lnTo>
                  <a:lnTo>
                    <a:pt x="843" y="204"/>
                  </a:lnTo>
                  <a:lnTo>
                    <a:pt x="844" y="205"/>
                  </a:lnTo>
                  <a:lnTo>
                    <a:pt x="844" y="206"/>
                  </a:lnTo>
                  <a:lnTo>
                    <a:pt x="845" y="208"/>
                  </a:lnTo>
                  <a:lnTo>
                    <a:pt x="845" y="209"/>
                  </a:lnTo>
                  <a:lnTo>
                    <a:pt x="845" y="210"/>
                  </a:lnTo>
                  <a:lnTo>
                    <a:pt x="845" y="212"/>
                  </a:lnTo>
                  <a:lnTo>
                    <a:pt x="845" y="213"/>
                  </a:lnTo>
                  <a:lnTo>
                    <a:pt x="845" y="214"/>
                  </a:lnTo>
                  <a:lnTo>
                    <a:pt x="845" y="216"/>
                  </a:lnTo>
                  <a:lnTo>
                    <a:pt x="845" y="217"/>
                  </a:lnTo>
                  <a:lnTo>
                    <a:pt x="843" y="217"/>
                  </a:lnTo>
                  <a:lnTo>
                    <a:pt x="844" y="218"/>
                  </a:lnTo>
                  <a:lnTo>
                    <a:pt x="845" y="218"/>
                  </a:lnTo>
                  <a:lnTo>
                    <a:pt x="846" y="219"/>
                  </a:lnTo>
                  <a:lnTo>
                    <a:pt x="848" y="221"/>
                  </a:lnTo>
                  <a:lnTo>
                    <a:pt x="849" y="219"/>
                  </a:lnTo>
                  <a:lnTo>
                    <a:pt x="849" y="218"/>
                  </a:lnTo>
                  <a:lnTo>
                    <a:pt x="852" y="218"/>
                  </a:lnTo>
                  <a:lnTo>
                    <a:pt x="852" y="219"/>
                  </a:lnTo>
                  <a:lnTo>
                    <a:pt x="853" y="221"/>
                  </a:lnTo>
                  <a:lnTo>
                    <a:pt x="854" y="221"/>
                  </a:lnTo>
                  <a:lnTo>
                    <a:pt x="856" y="222"/>
                  </a:lnTo>
                  <a:lnTo>
                    <a:pt x="857" y="222"/>
                  </a:lnTo>
                  <a:lnTo>
                    <a:pt x="860" y="223"/>
                  </a:lnTo>
                  <a:lnTo>
                    <a:pt x="860" y="225"/>
                  </a:lnTo>
                  <a:lnTo>
                    <a:pt x="861" y="226"/>
                  </a:lnTo>
                  <a:lnTo>
                    <a:pt x="862" y="227"/>
                  </a:lnTo>
                  <a:lnTo>
                    <a:pt x="865" y="229"/>
                  </a:lnTo>
                  <a:lnTo>
                    <a:pt x="869" y="231"/>
                  </a:lnTo>
                  <a:lnTo>
                    <a:pt x="870" y="233"/>
                  </a:lnTo>
                  <a:lnTo>
                    <a:pt x="871" y="233"/>
                  </a:lnTo>
                  <a:lnTo>
                    <a:pt x="870" y="235"/>
                  </a:lnTo>
                  <a:lnTo>
                    <a:pt x="869" y="235"/>
                  </a:lnTo>
                  <a:lnTo>
                    <a:pt x="870" y="238"/>
                  </a:lnTo>
                  <a:lnTo>
                    <a:pt x="871" y="238"/>
                  </a:lnTo>
                  <a:lnTo>
                    <a:pt x="873" y="238"/>
                  </a:lnTo>
                  <a:lnTo>
                    <a:pt x="874" y="239"/>
                  </a:lnTo>
                  <a:lnTo>
                    <a:pt x="877" y="240"/>
                  </a:lnTo>
                  <a:lnTo>
                    <a:pt x="877" y="242"/>
                  </a:lnTo>
                  <a:lnTo>
                    <a:pt x="878" y="242"/>
                  </a:lnTo>
                  <a:lnTo>
                    <a:pt x="879" y="243"/>
                  </a:lnTo>
                  <a:lnTo>
                    <a:pt x="881" y="244"/>
                  </a:lnTo>
                  <a:lnTo>
                    <a:pt x="883" y="244"/>
                  </a:lnTo>
                  <a:lnTo>
                    <a:pt x="884" y="244"/>
                  </a:lnTo>
                  <a:lnTo>
                    <a:pt x="886" y="244"/>
                  </a:lnTo>
                  <a:lnTo>
                    <a:pt x="887" y="244"/>
                  </a:lnTo>
                  <a:lnTo>
                    <a:pt x="887" y="246"/>
                  </a:lnTo>
                  <a:lnTo>
                    <a:pt x="888" y="246"/>
                  </a:lnTo>
                  <a:lnTo>
                    <a:pt x="890" y="247"/>
                  </a:lnTo>
                  <a:lnTo>
                    <a:pt x="891" y="247"/>
                  </a:lnTo>
                  <a:lnTo>
                    <a:pt x="892" y="246"/>
                  </a:lnTo>
                  <a:lnTo>
                    <a:pt x="894" y="247"/>
                  </a:lnTo>
                  <a:lnTo>
                    <a:pt x="894" y="248"/>
                  </a:lnTo>
                  <a:lnTo>
                    <a:pt x="892" y="248"/>
                  </a:lnTo>
                  <a:lnTo>
                    <a:pt x="891" y="250"/>
                  </a:lnTo>
                  <a:lnTo>
                    <a:pt x="892" y="250"/>
                  </a:lnTo>
                  <a:lnTo>
                    <a:pt x="894" y="251"/>
                  </a:lnTo>
                  <a:lnTo>
                    <a:pt x="894" y="252"/>
                  </a:lnTo>
                  <a:lnTo>
                    <a:pt x="895" y="252"/>
                  </a:lnTo>
                  <a:lnTo>
                    <a:pt x="894" y="254"/>
                  </a:lnTo>
                  <a:lnTo>
                    <a:pt x="894" y="255"/>
                  </a:lnTo>
                  <a:lnTo>
                    <a:pt x="894" y="256"/>
                  </a:lnTo>
                  <a:lnTo>
                    <a:pt x="895" y="257"/>
                  </a:lnTo>
                  <a:lnTo>
                    <a:pt x="895" y="259"/>
                  </a:lnTo>
                  <a:lnTo>
                    <a:pt x="895" y="260"/>
                  </a:lnTo>
                  <a:lnTo>
                    <a:pt x="895" y="261"/>
                  </a:lnTo>
                  <a:lnTo>
                    <a:pt x="896" y="263"/>
                  </a:lnTo>
                  <a:lnTo>
                    <a:pt x="896" y="264"/>
                  </a:lnTo>
                  <a:lnTo>
                    <a:pt x="898" y="264"/>
                  </a:lnTo>
                  <a:lnTo>
                    <a:pt x="899" y="264"/>
                  </a:lnTo>
                  <a:lnTo>
                    <a:pt x="899" y="265"/>
                  </a:lnTo>
                  <a:lnTo>
                    <a:pt x="900" y="265"/>
                  </a:lnTo>
                  <a:lnTo>
                    <a:pt x="901" y="265"/>
                  </a:lnTo>
                  <a:lnTo>
                    <a:pt x="903" y="264"/>
                  </a:lnTo>
                  <a:lnTo>
                    <a:pt x="904" y="263"/>
                  </a:lnTo>
                  <a:lnTo>
                    <a:pt x="905" y="263"/>
                  </a:lnTo>
                  <a:lnTo>
                    <a:pt x="907" y="261"/>
                  </a:lnTo>
                  <a:lnTo>
                    <a:pt x="907" y="260"/>
                  </a:lnTo>
                  <a:lnTo>
                    <a:pt x="908" y="259"/>
                  </a:lnTo>
                  <a:lnTo>
                    <a:pt x="908" y="256"/>
                  </a:lnTo>
                  <a:lnTo>
                    <a:pt x="907" y="255"/>
                  </a:lnTo>
                  <a:lnTo>
                    <a:pt x="908" y="254"/>
                  </a:lnTo>
                  <a:lnTo>
                    <a:pt x="909" y="254"/>
                  </a:lnTo>
                  <a:lnTo>
                    <a:pt x="911" y="255"/>
                  </a:lnTo>
                  <a:lnTo>
                    <a:pt x="912" y="256"/>
                  </a:lnTo>
                  <a:lnTo>
                    <a:pt x="913" y="255"/>
                  </a:lnTo>
                  <a:lnTo>
                    <a:pt x="915" y="254"/>
                  </a:lnTo>
                  <a:lnTo>
                    <a:pt x="915" y="252"/>
                  </a:lnTo>
                  <a:lnTo>
                    <a:pt x="913" y="252"/>
                  </a:lnTo>
                  <a:lnTo>
                    <a:pt x="912" y="251"/>
                  </a:lnTo>
                  <a:lnTo>
                    <a:pt x="913" y="250"/>
                  </a:lnTo>
                  <a:lnTo>
                    <a:pt x="915" y="250"/>
                  </a:lnTo>
                  <a:lnTo>
                    <a:pt x="916" y="250"/>
                  </a:lnTo>
                  <a:lnTo>
                    <a:pt x="917" y="250"/>
                  </a:lnTo>
                  <a:lnTo>
                    <a:pt x="918" y="248"/>
                  </a:lnTo>
                  <a:lnTo>
                    <a:pt x="918" y="246"/>
                  </a:lnTo>
                  <a:lnTo>
                    <a:pt x="917" y="244"/>
                  </a:lnTo>
                  <a:lnTo>
                    <a:pt x="918" y="244"/>
                  </a:lnTo>
                  <a:lnTo>
                    <a:pt x="920" y="243"/>
                  </a:lnTo>
                  <a:lnTo>
                    <a:pt x="920" y="242"/>
                  </a:lnTo>
                  <a:lnTo>
                    <a:pt x="921" y="239"/>
                  </a:lnTo>
                  <a:lnTo>
                    <a:pt x="921" y="238"/>
                  </a:lnTo>
                  <a:lnTo>
                    <a:pt x="921" y="237"/>
                  </a:lnTo>
                  <a:lnTo>
                    <a:pt x="921" y="235"/>
                  </a:lnTo>
                  <a:lnTo>
                    <a:pt x="921" y="234"/>
                  </a:lnTo>
                  <a:lnTo>
                    <a:pt x="921" y="233"/>
                  </a:lnTo>
                  <a:lnTo>
                    <a:pt x="921" y="231"/>
                  </a:lnTo>
                  <a:lnTo>
                    <a:pt x="920" y="229"/>
                  </a:lnTo>
                  <a:lnTo>
                    <a:pt x="920" y="227"/>
                  </a:lnTo>
                  <a:lnTo>
                    <a:pt x="918" y="225"/>
                  </a:lnTo>
                  <a:lnTo>
                    <a:pt x="917" y="222"/>
                  </a:lnTo>
                  <a:lnTo>
                    <a:pt x="916" y="221"/>
                  </a:lnTo>
                  <a:lnTo>
                    <a:pt x="917" y="219"/>
                  </a:lnTo>
                  <a:lnTo>
                    <a:pt x="915" y="219"/>
                  </a:lnTo>
                  <a:lnTo>
                    <a:pt x="915" y="218"/>
                  </a:lnTo>
                  <a:lnTo>
                    <a:pt x="912" y="217"/>
                  </a:lnTo>
                  <a:lnTo>
                    <a:pt x="912" y="216"/>
                  </a:lnTo>
                  <a:lnTo>
                    <a:pt x="911" y="214"/>
                  </a:lnTo>
                  <a:lnTo>
                    <a:pt x="909" y="213"/>
                  </a:lnTo>
                  <a:lnTo>
                    <a:pt x="908" y="212"/>
                  </a:lnTo>
                  <a:lnTo>
                    <a:pt x="908" y="209"/>
                  </a:lnTo>
                  <a:lnTo>
                    <a:pt x="908" y="208"/>
                  </a:lnTo>
                  <a:lnTo>
                    <a:pt x="907" y="205"/>
                  </a:lnTo>
                  <a:lnTo>
                    <a:pt x="907" y="204"/>
                  </a:lnTo>
                  <a:lnTo>
                    <a:pt x="908" y="202"/>
                  </a:lnTo>
                  <a:lnTo>
                    <a:pt x="908" y="200"/>
                  </a:lnTo>
                  <a:lnTo>
                    <a:pt x="909" y="199"/>
                  </a:lnTo>
                  <a:lnTo>
                    <a:pt x="909" y="197"/>
                  </a:lnTo>
                  <a:lnTo>
                    <a:pt x="911" y="196"/>
                  </a:lnTo>
                  <a:lnTo>
                    <a:pt x="912" y="195"/>
                  </a:lnTo>
                  <a:lnTo>
                    <a:pt x="913" y="195"/>
                  </a:lnTo>
                  <a:lnTo>
                    <a:pt x="915" y="193"/>
                  </a:lnTo>
                  <a:lnTo>
                    <a:pt x="917" y="193"/>
                  </a:lnTo>
                  <a:lnTo>
                    <a:pt x="918" y="192"/>
                  </a:lnTo>
                  <a:lnTo>
                    <a:pt x="921" y="192"/>
                  </a:lnTo>
                  <a:lnTo>
                    <a:pt x="924" y="191"/>
                  </a:lnTo>
                  <a:lnTo>
                    <a:pt x="925" y="191"/>
                  </a:lnTo>
                  <a:lnTo>
                    <a:pt x="928" y="189"/>
                  </a:lnTo>
                  <a:lnTo>
                    <a:pt x="929" y="189"/>
                  </a:lnTo>
                  <a:lnTo>
                    <a:pt x="930" y="189"/>
                  </a:lnTo>
                  <a:lnTo>
                    <a:pt x="933" y="188"/>
                  </a:lnTo>
                  <a:lnTo>
                    <a:pt x="934" y="188"/>
                  </a:lnTo>
                  <a:lnTo>
                    <a:pt x="937" y="188"/>
                  </a:lnTo>
                  <a:lnTo>
                    <a:pt x="938" y="187"/>
                  </a:lnTo>
                  <a:lnTo>
                    <a:pt x="941" y="187"/>
                  </a:lnTo>
                  <a:lnTo>
                    <a:pt x="942" y="185"/>
                  </a:lnTo>
                  <a:lnTo>
                    <a:pt x="942" y="184"/>
                  </a:lnTo>
                  <a:lnTo>
                    <a:pt x="945" y="183"/>
                  </a:lnTo>
                  <a:lnTo>
                    <a:pt x="946" y="182"/>
                  </a:lnTo>
                  <a:lnTo>
                    <a:pt x="947" y="180"/>
                  </a:lnTo>
                  <a:lnTo>
                    <a:pt x="949" y="179"/>
                  </a:lnTo>
                  <a:lnTo>
                    <a:pt x="950" y="178"/>
                  </a:lnTo>
                  <a:lnTo>
                    <a:pt x="951" y="176"/>
                  </a:lnTo>
                  <a:lnTo>
                    <a:pt x="953" y="175"/>
                  </a:lnTo>
                  <a:lnTo>
                    <a:pt x="954" y="172"/>
                  </a:lnTo>
                  <a:lnTo>
                    <a:pt x="955" y="172"/>
                  </a:lnTo>
                  <a:lnTo>
                    <a:pt x="958" y="170"/>
                  </a:lnTo>
                  <a:lnTo>
                    <a:pt x="959" y="168"/>
                  </a:lnTo>
                  <a:lnTo>
                    <a:pt x="960" y="167"/>
                  </a:lnTo>
                  <a:lnTo>
                    <a:pt x="960" y="166"/>
                  </a:lnTo>
                  <a:lnTo>
                    <a:pt x="962" y="166"/>
                  </a:lnTo>
                  <a:lnTo>
                    <a:pt x="962" y="165"/>
                  </a:lnTo>
                  <a:lnTo>
                    <a:pt x="963" y="163"/>
                  </a:lnTo>
                  <a:lnTo>
                    <a:pt x="964" y="162"/>
                  </a:lnTo>
                  <a:lnTo>
                    <a:pt x="966" y="159"/>
                  </a:lnTo>
                  <a:lnTo>
                    <a:pt x="968" y="158"/>
                  </a:lnTo>
                  <a:lnTo>
                    <a:pt x="968" y="157"/>
                  </a:lnTo>
                  <a:lnTo>
                    <a:pt x="970" y="155"/>
                  </a:lnTo>
                  <a:lnTo>
                    <a:pt x="971" y="154"/>
                  </a:lnTo>
                  <a:lnTo>
                    <a:pt x="972" y="151"/>
                  </a:lnTo>
                  <a:lnTo>
                    <a:pt x="974" y="151"/>
                  </a:lnTo>
                  <a:lnTo>
                    <a:pt x="976" y="149"/>
                  </a:lnTo>
                  <a:lnTo>
                    <a:pt x="977" y="149"/>
                  </a:lnTo>
                  <a:lnTo>
                    <a:pt x="979" y="148"/>
                  </a:lnTo>
                  <a:lnTo>
                    <a:pt x="980" y="148"/>
                  </a:lnTo>
                  <a:lnTo>
                    <a:pt x="980" y="146"/>
                  </a:lnTo>
                  <a:lnTo>
                    <a:pt x="981" y="146"/>
                  </a:lnTo>
                  <a:lnTo>
                    <a:pt x="984" y="145"/>
                  </a:lnTo>
                  <a:lnTo>
                    <a:pt x="985" y="144"/>
                  </a:lnTo>
                  <a:lnTo>
                    <a:pt x="987" y="142"/>
                  </a:lnTo>
                  <a:lnTo>
                    <a:pt x="988" y="142"/>
                  </a:lnTo>
                  <a:lnTo>
                    <a:pt x="989" y="141"/>
                  </a:lnTo>
                  <a:lnTo>
                    <a:pt x="991" y="141"/>
                  </a:lnTo>
                  <a:lnTo>
                    <a:pt x="992" y="141"/>
                  </a:lnTo>
                  <a:lnTo>
                    <a:pt x="993" y="140"/>
                  </a:lnTo>
                  <a:lnTo>
                    <a:pt x="994" y="140"/>
                  </a:lnTo>
                  <a:lnTo>
                    <a:pt x="997" y="138"/>
                  </a:lnTo>
                  <a:lnTo>
                    <a:pt x="1000" y="138"/>
                  </a:lnTo>
                  <a:lnTo>
                    <a:pt x="1001" y="138"/>
                  </a:lnTo>
                  <a:lnTo>
                    <a:pt x="1002" y="138"/>
                  </a:lnTo>
                  <a:lnTo>
                    <a:pt x="1004" y="138"/>
                  </a:lnTo>
                  <a:lnTo>
                    <a:pt x="1005" y="138"/>
                  </a:lnTo>
                  <a:lnTo>
                    <a:pt x="1006" y="140"/>
                  </a:lnTo>
                  <a:lnTo>
                    <a:pt x="1006" y="137"/>
                  </a:lnTo>
                  <a:lnTo>
                    <a:pt x="1006" y="136"/>
                  </a:lnTo>
                  <a:lnTo>
                    <a:pt x="1006" y="134"/>
                  </a:lnTo>
                  <a:lnTo>
                    <a:pt x="1009" y="132"/>
                  </a:lnTo>
                  <a:lnTo>
                    <a:pt x="1009" y="130"/>
                  </a:lnTo>
                  <a:lnTo>
                    <a:pt x="1010" y="129"/>
                  </a:lnTo>
                  <a:lnTo>
                    <a:pt x="1011" y="129"/>
                  </a:lnTo>
                  <a:lnTo>
                    <a:pt x="1013" y="129"/>
                  </a:lnTo>
                  <a:lnTo>
                    <a:pt x="1015" y="129"/>
                  </a:lnTo>
                  <a:lnTo>
                    <a:pt x="1017" y="129"/>
                  </a:lnTo>
                  <a:lnTo>
                    <a:pt x="1018" y="127"/>
                  </a:lnTo>
                  <a:lnTo>
                    <a:pt x="1018" y="125"/>
                  </a:lnTo>
                  <a:lnTo>
                    <a:pt x="1019" y="124"/>
                  </a:lnTo>
                  <a:lnTo>
                    <a:pt x="1019" y="121"/>
                  </a:lnTo>
                  <a:lnTo>
                    <a:pt x="1021" y="121"/>
                  </a:lnTo>
                  <a:lnTo>
                    <a:pt x="1022" y="120"/>
                  </a:lnTo>
                  <a:lnTo>
                    <a:pt x="1023" y="120"/>
                  </a:lnTo>
                  <a:lnTo>
                    <a:pt x="1025" y="119"/>
                  </a:lnTo>
                  <a:lnTo>
                    <a:pt x="1025" y="116"/>
                  </a:lnTo>
                  <a:lnTo>
                    <a:pt x="1026" y="115"/>
                  </a:lnTo>
                  <a:lnTo>
                    <a:pt x="1027" y="115"/>
                  </a:lnTo>
                  <a:lnTo>
                    <a:pt x="1029" y="113"/>
                  </a:lnTo>
                  <a:lnTo>
                    <a:pt x="1030" y="112"/>
                  </a:lnTo>
                  <a:lnTo>
                    <a:pt x="1030" y="111"/>
                  </a:lnTo>
                  <a:lnTo>
                    <a:pt x="1031" y="111"/>
                  </a:lnTo>
                  <a:lnTo>
                    <a:pt x="1034" y="111"/>
                  </a:lnTo>
                  <a:lnTo>
                    <a:pt x="1034" y="110"/>
                  </a:lnTo>
                  <a:lnTo>
                    <a:pt x="1035" y="108"/>
                  </a:lnTo>
                  <a:lnTo>
                    <a:pt x="1038" y="108"/>
                  </a:lnTo>
                  <a:lnTo>
                    <a:pt x="1039" y="107"/>
                  </a:lnTo>
                  <a:lnTo>
                    <a:pt x="1040" y="107"/>
                  </a:lnTo>
                  <a:lnTo>
                    <a:pt x="1042" y="106"/>
                  </a:lnTo>
                  <a:lnTo>
                    <a:pt x="1043" y="106"/>
                  </a:lnTo>
                  <a:lnTo>
                    <a:pt x="1044" y="106"/>
                  </a:lnTo>
                  <a:lnTo>
                    <a:pt x="1047" y="106"/>
                  </a:lnTo>
                  <a:lnTo>
                    <a:pt x="1048" y="106"/>
                  </a:lnTo>
                  <a:lnTo>
                    <a:pt x="1049" y="107"/>
                  </a:lnTo>
                  <a:lnTo>
                    <a:pt x="1052" y="107"/>
                  </a:lnTo>
                  <a:lnTo>
                    <a:pt x="1053" y="107"/>
                  </a:lnTo>
                  <a:lnTo>
                    <a:pt x="1055" y="107"/>
                  </a:lnTo>
                  <a:lnTo>
                    <a:pt x="1056" y="108"/>
                  </a:lnTo>
                  <a:lnTo>
                    <a:pt x="1059" y="108"/>
                  </a:lnTo>
                  <a:lnTo>
                    <a:pt x="1060" y="108"/>
                  </a:lnTo>
                  <a:lnTo>
                    <a:pt x="1061" y="108"/>
                  </a:lnTo>
                  <a:lnTo>
                    <a:pt x="1063" y="108"/>
                  </a:lnTo>
                  <a:lnTo>
                    <a:pt x="1064" y="108"/>
                  </a:lnTo>
                  <a:lnTo>
                    <a:pt x="1068" y="107"/>
                  </a:lnTo>
                  <a:lnTo>
                    <a:pt x="1069" y="107"/>
                  </a:lnTo>
                  <a:lnTo>
                    <a:pt x="1070" y="107"/>
                  </a:lnTo>
                  <a:lnTo>
                    <a:pt x="1072" y="108"/>
                  </a:lnTo>
                  <a:lnTo>
                    <a:pt x="1072" y="110"/>
                  </a:lnTo>
                  <a:lnTo>
                    <a:pt x="1073" y="111"/>
                  </a:lnTo>
                  <a:lnTo>
                    <a:pt x="1074" y="111"/>
                  </a:lnTo>
                  <a:lnTo>
                    <a:pt x="1076" y="111"/>
                  </a:lnTo>
                  <a:lnTo>
                    <a:pt x="1077" y="110"/>
                  </a:lnTo>
                  <a:lnTo>
                    <a:pt x="1078" y="108"/>
                  </a:lnTo>
                  <a:lnTo>
                    <a:pt x="1080" y="108"/>
                  </a:lnTo>
                  <a:lnTo>
                    <a:pt x="1081" y="108"/>
                  </a:lnTo>
                  <a:lnTo>
                    <a:pt x="1082" y="110"/>
                  </a:lnTo>
                  <a:lnTo>
                    <a:pt x="1084" y="111"/>
                  </a:lnTo>
                  <a:lnTo>
                    <a:pt x="1085" y="111"/>
                  </a:lnTo>
                  <a:lnTo>
                    <a:pt x="1085" y="112"/>
                  </a:lnTo>
                  <a:lnTo>
                    <a:pt x="1087" y="112"/>
                  </a:lnTo>
                  <a:lnTo>
                    <a:pt x="1089" y="112"/>
                  </a:lnTo>
                  <a:lnTo>
                    <a:pt x="1090" y="113"/>
                  </a:lnTo>
                  <a:lnTo>
                    <a:pt x="1091" y="113"/>
                  </a:lnTo>
                  <a:lnTo>
                    <a:pt x="1093" y="113"/>
                  </a:lnTo>
                  <a:lnTo>
                    <a:pt x="1094" y="112"/>
                  </a:lnTo>
                  <a:lnTo>
                    <a:pt x="1095" y="112"/>
                  </a:lnTo>
                  <a:lnTo>
                    <a:pt x="1097" y="112"/>
                  </a:lnTo>
                  <a:lnTo>
                    <a:pt x="1098" y="111"/>
                  </a:lnTo>
                  <a:lnTo>
                    <a:pt x="1099" y="111"/>
                  </a:lnTo>
                  <a:lnTo>
                    <a:pt x="1101" y="111"/>
                  </a:lnTo>
                  <a:lnTo>
                    <a:pt x="1102" y="112"/>
                  </a:lnTo>
                  <a:lnTo>
                    <a:pt x="1102" y="113"/>
                  </a:lnTo>
                  <a:lnTo>
                    <a:pt x="1103" y="113"/>
                  </a:lnTo>
                  <a:lnTo>
                    <a:pt x="1103" y="116"/>
                  </a:lnTo>
                  <a:lnTo>
                    <a:pt x="1102" y="117"/>
                  </a:lnTo>
                  <a:lnTo>
                    <a:pt x="1102" y="119"/>
                  </a:lnTo>
                  <a:lnTo>
                    <a:pt x="1101" y="120"/>
                  </a:lnTo>
                  <a:lnTo>
                    <a:pt x="1101" y="121"/>
                  </a:lnTo>
                  <a:lnTo>
                    <a:pt x="1099" y="123"/>
                  </a:lnTo>
                  <a:lnTo>
                    <a:pt x="1098" y="124"/>
                  </a:lnTo>
                  <a:lnTo>
                    <a:pt x="1098" y="127"/>
                  </a:lnTo>
                  <a:lnTo>
                    <a:pt x="1095" y="128"/>
                  </a:lnTo>
                  <a:lnTo>
                    <a:pt x="1093" y="129"/>
                  </a:lnTo>
                  <a:lnTo>
                    <a:pt x="1093" y="130"/>
                  </a:lnTo>
                  <a:lnTo>
                    <a:pt x="1090" y="132"/>
                  </a:lnTo>
                  <a:lnTo>
                    <a:pt x="1089" y="133"/>
                  </a:lnTo>
                  <a:lnTo>
                    <a:pt x="1087" y="134"/>
                  </a:lnTo>
                  <a:lnTo>
                    <a:pt x="1087" y="138"/>
                  </a:lnTo>
                  <a:lnTo>
                    <a:pt x="1089" y="140"/>
                  </a:lnTo>
                  <a:lnTo>
                    <a:pt x="1091" y="140"/>
                  </a:lnTo>
                  <a:lnTo>
                    <a:pt x="1093" y="138"/>
                  </a:lnTo>
                  <a:lnTo>
                    <a:pt x="1094" y="138"/>
                  </a:lnTo>
                  <a:lnTo>
                    <a:pt x="1097" y="137"/>
                  </a:lnTo>
                  <a:lnTo>
                    <a:pt x="1098" y="136"/>
                  </a:lnTo>
                  <a:lnTo>
                    <a:pt x="1099" y="133"/>
                  </a:lnTo>
                  <a:lnTo>
                    <a:pt x="1101" y="130"/>
                  </a:lnTo>
                  <a:lnTo>
                    <a:pt x="1101" y="129"/>
                  </a:lnTo>
                  <a:lnTo>
                    <a:pt x="1103" y="127"/>
                  </a:lnTo>
                  <a:lnTo>
                    <a:pt x="1104" y="125"/>
                  </a:lnTo>
                  <a:lnTo>
                    <a:pt x="1107" y="124"/>
                  </a:lnTo>
                  <a:lnTo>
                    <a:pt x="1107" y="123"/>
                  </a:lnTo>
                  <a:lnTo>
                    <a:pt x="1108" y="121"/>
                  </a:lnTo>
                  <a:lnTo>
                    <a:pt x="1110" y="120"/>
                  </a:lnTo>
                  <a:lnTo>
                    <a:pt x="1111" y="119"/>
                  </a:lnTo>
                  <a:lnTo>
                    <a:pt x="1112" y="119"/>
                  </a:lnTo>
                  <a:lnTo>
                    <a:pt x="1112" y="117"/>
                  </a:lnTo>
                  <a:lnTo>
                    <a:pt x="1114" y="116"/>
                  </a:lnTo>
                  <a:lnTo>
                    <a:pt x="1104" y="91"/>
                  </a:lnTo>
                  <a:lnTo>
                    <a:pt x="1103" y="82"/>
                  </a:lnTo>
                  <a:lnTo>
                    <a:pt x="1106" y="81"/>
                  </a:lnTo>
                  <a:lnTo>
                    <a:pt x="1108" y="79"/>
                  </a:lnTo>
                  <a:lnTo>
                    <a:pt x="1110" y="79"/>
                  </a:lnTo>
                  <a:lnTo>
                    <a:pt x="1112" y="78"/>
                  </a:lnTo>
                  <a:lnTo>
                    <a:pt x="1115" y="77"/>
                  </a:lnTo>
                  <a:lnTo>
                    <a:pt x="1116" y="77"/>
                  </a:lnTo>
                  <a:lnTo>
                    <a:pt x="1118" y="76"/>
                  </a:lnTo>
                  <a:lnTo>
                    <a:pt x="1119" y="76"/>
                  </a:lnTo>
                  <a:lnTo>
                    <a:pt x="1122" y="74"/>
                  </a:lnTo>
                  <a:lnTo>
                    <a:pt x="1124" y="74"/>
                  </a:lnTo>
                  <a:lnTo>
                    <a:pt x="1125" y="73"/>
                  </a:lnTo>
                  <a:lnTo>
                    <a:pt x="1127" y="73"/>
                  </a:lnTo>
                  <a:lnTo>
                    <a:pt x="1128" y="73"/>
                  </a:lnTo>
                  <a:lnTo>
                    <a:pt x="1129" y="73"/>
                  </a:lnTo>
                  <a:lnTo>
                    <a:pt x="1131" y="74"/>
                  </a:lnTo>
                  <a:lnTo>
                    <a:pt x="1132" y="74"/>
                  </a:lnTo>
                  <a:lnTo>
                    <a:pt x="1133" y="76"/>
                  </a:lnTo>
                  <a:lnTo>
                    <a:pt x="1133" y="77"/>
                  </a:lnTo>
                  <a:lnTo>
                    <a:pt x="1135" y="78"/>
                  </a:lnTo>
                  <a:lnTo>
                    <a:pt x="1135" y="79"/>
                  </a:lnTo>
                  <a:lnTo>
                    <a:pt x="1136" y="79"/>
                  </a:lnTo>
                  <a:lnTo>
                    <a:pt x="1136" y="81"/>
                  </a:lnTo>
                  <a:lnTo>
                    <a:pt x="1139" y="81"/>
                  </a:lnTo>
                  <a:lnTo>
                    <a:pt x="1140" y="82"/>
                  </a:lnTo>
                  <a:lnTo>
                    <a:pt x="1141" y="83"/>
                  </a:lnTo>
                  <a:lnTo>
                    <a:pt x="1142" y="82"/>
                  </a:lnTo>
                  <a:lnTo>
                    <a:pt x="1144" y="82"/>
                  </a:lnTo>
                  <a:lnTo>
                    <a:pt x="1142" y="81"/>
                  </a:lnTo>
                  <a:lnTo>
                    <a:pt x="1142" y="79"/>
                  </a:lnTo>
                  <a:lnTo>
                    <a:pt x="1142" y="78"/>
                  </a:lnTo>
                  <a:lnTo>
                    <a:pt x="1142" y="77"/>
                  </a:lnTo>
                  <a:lnTo>
                    <a:pt x="1142" y="76"/>
                  </a:lnTo>
                  <a:lnTo>
                    <a:pt x="1144" y="74"/>
                  </a:lnTo>
                  <a:lnTo>
                    <a:pt x="1144" y="73"/>
                  </a:lnTo>
                  <a:lnTo>
                    <a:pt x="1144" y="72"/>
                  </a:lnTo>
                  <a:lnTo>
                    <a:pt x="1144" y="70"/>
                  </a:lnTo>
                  <a:lnTo>
                    <a:pt x="1145" y="69"/>
                  </a:lnTo>
                  <a:lnTo>
                    <a:pt x="1145" y="68"/>
                  </a:lnTo>
                  <a:lnTo>
                    <a:pt x="1146" y="68"/>
                  </a:lnTo>
                  <a:lnTo>
                    <a:pt x="1148" y="68"/>
                  </a:lnTo>
                  <a:lnTo>
                    <a:pt x="1149" y="69"/>
                  </a:lnTo>
                  <a:lnTo>
                    <a:pt x="1150" y="69"/>
                  </a:lnTo>
                  <a:lnTo>
                    <a:pt x="1153" y="69"/>
                  </a:lnTo>
                  <a:lnTo>
                    <a:pt x="1154" y="68"/>
                  </a:lnTo>
                  <a:lnTo>
                    <a:pt x="1156" y="66"/>
                  </a:lnTo>
                  <a:lnTo>
                    <a:pt x="1157" y="66"/>
                  </a:lnTo>
                  <a:lnTo>
                    <a:pt x="1158" y="66"/>
                  </a:lnTo>
                  <a:lnTo>
                    <a:pt x="1158" y="65"/>
                  </a:lnTo>
                  <a:lnTo>
                    <a:pt x="1160" y="64"/>
                  </a:lnTo>
                  <a:lnTo>
                    <a:pt x="1161" y="62"/>
                  </a:lnTo>
                  <a:lnTo>
                    <a:pt x="1161" y="66"/>
                  </a:lnTo>
                  <a:lnTo>
                    <a:pt x="1163" y="68"/>
                  </a:lnTo>
                  <a:lnTo>
                    <a:pt x="1165" y="69"/>
                  </a:lnTo>
                  <a:lnTo>
                    <a:pt x="1166" y="69"/>
                  </a:lnTo>
                  <a:lnTo>
                    <a:pt x="1166" y="70"/>
                  </a:lnTo>
                  <a:lnTo>
                    <a:pt x="1166" y="72"/>
                  </a:lnTo>
                  <a:lnTo>
                    <a:pt x="1166" y="73"/>
                  </a:lnTo>
                  <a:lnTo>
                    <a:pt x="1167" y="74"/>
                  </a:lnTo>
                  <a:lnTo>
                    <a:pt x="1167" y="76"/>
                  </a:lnTo>
                  <a:lnTo>
                    <a:pt x="1167" y="77"/>
                  </a:lnTo>
                  <a:lnTo>
                    <a:pt x="1169" y="78"/>
                  </a:lnTo>
                  <a:lnTo>
                    <a:pt x="1170" y="79"/>
                  </a:lnTo>
                  <a:lnTo>
                    <a:pt x="1171" y="79"/>
                  </a:lnTo>
                  <a:lnTo>
                    <a:pt x="1174" y="81"/>
                  </a:lnTo>
                  <a:lnTo>
                    <a:pt x="1175" y="81"/>
                  </a:lnTo>
                  <a:lnTo>
                    <a:pt x="1178" y="81"/>
                  </a:lnTo>
                  <a:lnTo>
                    <a:pt x="1179" y="82"/>
                  </a:lnTo>
                  <a:lnTo>
                    <a:pt x="1180" y="82"/>
                  </a:lnTo>
                  <a:lnTo>
                    <a:pt x="1182" y="82"/>
                  </a:lnTo>
                  <a:lnTo>
                    <a:pt x="1184" y="83"/>
                  </a:lnTo>
                  <a:lnTo>
                    <a:pt x="1186" y="83"/>
                  </a:lnTo>
                  <a:lnTo>
                    <a:pt x="1187" y="83"/>
                  </a:lnTo>
                  <a:lnTo>
                    <a:pt x="1188" y="83"/>
                  </a:lnTo>
                  <a:lnTo>
                    <a:pt x="1188" y="85"/>
                  </a:lnTo>
                  <a:lnTo>
                    <a:pt x="1188" y="86"/>
                  </a:lnTo>
                  <a:lnTo>
                    <a:pt x="1187" y="87"/>
                  </a:lnTo>
                  <a:lnTo>
                    <a:pt x="1186" y="89"/>
                  </a:lnTo>
                  <a:lnTo>
                    <a:pt x="1184" y="91"/>
                  </a:lnTo>
                  <a:lnTo>
                    <a:pt x="1183" y="93"/>
                  </a:lnTo>
                  <a:lnTo>
                    <a:pt x="1182" y="94"/>
                  </a:lnTo>
                  <a:lnTo>
                    <a:pt x="1180" y="94"/>
                  </a:lnTo>
                  <a:lnTo>
                    <a:pt x="1179" y="94"/>
                  </a:lnTo>
                  <a:lnTo>
                    <a:pt x="1177" y="95"/>
                  </a:lnTo>
                  <a:lnTo>
                    <a:pt x="1174" y="95"/>
                  </a:lnTo>
                  <a:lnTo>
                    <a:pt x="1170" y="95"/>
                  </a:lnTo>
                  <a:lnTo>
                    <a:pt x="1167" y="95"/>
                  </a:lnTo>
                  <a:lnTo>
                    <a:pt x="1166" y="95"/>
                  </a:lnTo>
                  <a:lnTo>
                    <a:pt x="1165" y="95"/>
                  </a:lnTo>
                  <a:lnTo>
                    <a:pt x="1163" y="95"/>
                  </a:lnTo>
                  <a:lnTo>
                    <a:pt x="1161" y="95"/>
                  </a:lnTo>
                  <a:lnTo>
                    <a:pt x="1160" y="96"/>
                  </a:lnTo>
                  <a:lnTo>
                    <a:pt x="1157" y="98"/>
                  </a:lnTo>
                  <a:lnTo>
                    <a:pt x="1156" y="98"/>
                  </a:lnTo>
                  <a:lnTo>
                    <a:pt x="1153" y="98"/>
                  </a:lnTo>
                  <a:lnTo>
                    <a:pt x="1150" y="95"/>
                  </a:lnTo>
                  <a:lnTo>
                    <a:pt x="1150" y="98"/>
                  </a:lnTo>
                  <a:lnTo>
                    <a:pt x="1150" y="99"/>
                  </a:lnTo>
                  <a:lnTo>
                    <a:pt x="1161" y="117"/>
                  </a:lnTo>
                  <a:lnTo>
                    <a:pt x="1166" y="132"/>
                  </a:lnTo>
                  <a:lnTo>
                    <a:pt x="1167" y="132"/>
                  </a:lnTo>
                  <a:lnTo>
                    <a:pt x="1170" y="140"/>
                  </a:lnTo>
                  <a:lnTo>
                    <a:pt x="1171" y="140"/>
                  </a:lnTo>
                  <a:lnTo>
                    <a:pt x="1174" y="140"/>
                  </a:lnTo>
                  <a:lnTo>
                    <a:pt x="1175" y="138"/>
                  </a:lnTo>
                  <a:lnTo>
                    <a:pt x="1175" y="137"/>
                  </a:lnTo>
                  <a:lnTo>
                    <a:pt x="1177" y="136"/>
                  </a:lnTo>
                  <a:lnTo>
                    <a:pt x="1175" y="134"/>
                  </a:lnTo>
                  <a:lnTo>
                    <a:pt x="1177" y="134"/>
                  </a:lnTo>
                  <a:lnTo>
                    <a:pt x="1177" y="133"/>
                  </a:lnTo>
                  <a:lnTo>
                    <a:pt x="1178" y="132"/>
                  </a:lnTo>
                  <a:lnTo>
                    <a:pt x="1178" y="130"/>
                  </a:lnTo>
                  <a:lnTo>
                    <a:pt x="1179" y="129"/>
                  </a:lnTo>
                  <a:lnTo>
                    <a:pt x="1180" y="129"/>
                  </a:lnTo>
                  <a:lnTo>
                    <a:pt x="1182" y="128"/>
                  </a:lnTo>
                  <a:lnTo>
                    <a:pt x="1183" y="127"/>
                  </a:lnTo>
                  <a:lnTo>
                    <a:pt x="1184" y="124"/>
                  </a:lnTo>
                  <a:lnTo>
                    <a:pt x="1186" y="123"/>
                  </a:lnTo>
                  <a:lnTo>
                    <a:pt x="1187" y="123"/>
                  </a:lnTo>
                  <a:lnTo>
                    <a:pt x="1187" y="121"/>
                  </a:lnTo>
                  <a:lnTo>
                    <a:pt x="1188" y="120"/>
                  </a:lnTo>
                  <a:lnTo>
                    <a:pt x="1188" y="119"/>
                  </a:lnTo>
                  <a:lnTo>
                    <a:pt x="1190" y="119"/>
                  </a:lnTo>
                  <a:lnTo>
                    <a:pt x="1191" y="117"/>
                  </a:lnTo>
                  <a:lnTo>
                    <a:pt x="1191" y="116"/>
                  </a:lnTo>
                  <a:lnTo>
                    <a:pt x="1192" y="115"/>
                  </a:lnTo>
                  <a:lnTo>
                    <a:pt x="1194" y="113"/>
                  </a:lnTo>
                  <a:lnTo>
                    <a:pt x="1191" y="112"/>
                  </a:lnTo>
                  <a:lnTo>
                    <a:pt x="1190" y="111"/>
                  </a:lnTo>
                  <a:lnTo>
                    <a:pt x="1190" y="110"/>
                  </a:lnTo>
                  <a:lnTo>
                    <a:pt x="1190" y="107"/>
                  </a:lnTo>
                  <a:lnTo>
                    <a:pt x="1188" y="107"/>
                  </a:lnTo>
                  <a:lnTo>
                    <a:pt x="1190" y="106"/>
                  </a:lnTo>
                  <a:lnTo>
                    <a:pt x="1191" y="104"/>
                  </a:lnTo>
                  <a:lnTo>
                    <a:pt x="1194" y="103"/>
                  </a:lnTo>
                  <a:lnTo>
                    <a:pt x="1195" y="103"/>
                  </a:lnTo>
                  <a:lnTo>
                    <a:pt x="1197" y="103"/>
                  </a:lnTo>
                  <a:lnTo>
                    <a:pt x="1197" y="104"/>
                  </a:lnTo>
                  <a:lnTo>
                    <a:pt x="1199" y="106"/>
                  </a:lnTo>
                  <a:lnTo>
                    <a:pt x="1200" y="107"/>
                  </a:lnTo>
                  <a:lnTo>
                    <a:pt x="1200" y="108"/>
                  </a:lnTo>
                  <a:lnTo>
                    <a:pt x="1203" y="107"/>
                  </a:lnTo>
                  <a:lnTo>
                    <a:pt x="1204" y="107"/>
                  </a:lnTo>
                  <a:lnTo>
                    <a:pt x="1207" y="108"/>
                  </a:lnTo>
                  <a:lnTo>
                    <a:pt x="1207" y="107"/>
                  </a:lnTo>
                  <a:lnTo>
                    <a:pt x="1208" y="107"/>
                  </a:lnTo>
                  <a:lnTo>
                    <a:pt x="1209" y="107"/>
                  </a:lnTo>
                  <a:lnTo>
                    <a:pt x="1211" y="107"/>
                  </a:lnTo>
                  <a:lnTo>
                    <a:pt x="1213" y="107"/>
                  </a:lnTo>
                  <a:lnTo>
                    <a:pt x="1213" y="106"/>
                  </a:lnTo>
                  <a:lnTo>
                    <a:pt x="1215" y="106"/>
                  </a:lnTo>
                  <a:lnTo>
                    <a:pt x="1216" y="104"/>
                  </a:lnTo>
                  <a:lnTo>
                    <a:pt x="1217" y="104"/>
                  </a:lnTo>
                  <a:lnTo>
                    <a:pt x="1218" y="106"/>
                  </a:lnTo>
                  <a:lnTo>
                    <a:pt x="1217" y="107"/>
                  </a:lnTo>
                  <a:lnTo>
                    <a:pt x="1217" y="108"/>
                  </a:lnTo>
                  <a:lnTo>
                    <a:pt x="1217" y="110"/>
                  </a:lnTo>
                  <a:lnTo>
                    <a:pt x="1218" y="111"/>
                  </a:lnTo>
                  <a:lnTo>
                    <a:pt x="1220" y="112"/>
                  </a:lnTo>
                  <a:lnTo>
                    <a:pt x="1220" y="113"/>
                  </a:lnTo>
                  <a:lnTo>
                    <a:pt x="1221" y="113"/>
                  </a:lnTo>
                  <a:lnTo>
                    <a:pt x="1224" y="113"/>
                  </a:lnTo>
                  <a:lnTo>
                    <a:pt x="1225" y="113"/>
                  </a:lnTo>
                  <a:lnTo>
                    <a:pt x="1225" y="112"/>
                  </a:lnTo>
                  <a:lnTo>
                    <a:pt x="1225" y="111"/>
                  </a:lnTo>
                  <a:lnTo>
                    <a:pt x="1225" y="110"/>
                  </a:lnTo>
                  <a:lnTo>
                    <a:pt x="1225" y="108"/>
                  </a:lnTo>
                  <a:lnTo>
                    <a:pt x="1226" y="107"/>
                  </a:lnTo>
                  <a:lnTo>
                    <a:pt x="1228" y="106"/>
                  </a:lnTo>
                  <a:lnTo>
                    <a:pt x="1230" y="103"/>
                  </a:lnTo>
                  <a:lnTo>
                    <a:pt x="1232" y="103"/>
                  </a:lnTo>
                  <a:lnTo>
                    <a:pt x="1233" y="103"/>
                  </a:lnTo>
                  <a:lnTo>
                    <a:pt x="1234" y="103"/>
                  </a:lnTo>
                  <a:lnTo>
                    <a:pt x="1234" y="104"/>
                  </a:lnTo>
                  <a:lnTo>
                    <a:pt x="1235" y="106"/>
                  </a:lnTo>
                  <a:lnTo>
                    <a:pt x="1235" y="108"/>
                  </a:lnTo>
                  <a:lnTo>
                    <a:pt x="1235" y="110"/>
                  </a:lnTo>
                  <a:lnTo>
                    <a:pt x="1235" y="111"/>
                  </a:lnTo>
                  <a:lnTo>
                    <a:pt x="1237" y="111"/>
                  </a:lnTo>
                  <a:lnTo>
                    <a:pt x="1238" y="112"/>
                  </a:lnTo>
                  <a:lnTo>
                    <a:pt x="1239" y="112"/>
                  </a:lnTo>
                  <a:lnTo>
                    <a:pt x="1241" y="112"/>
                  </a:lnTo>
                  <a:lnTo>
                    <a:pt x="1243" y="112"/>
                  </a:lnTo>
                  <a:lnTo>
                    <a:pt x="1245" y="112"/>
                  </a:lnTo>
                  <a:lnTo>
                    <a:pt x="1246" y="111"/>
                  </a:lnTo>
                  <a:lnTo>
                    <a:pt x="1247" y="110"/>
                  </a:lnTo>
                  <a:lnTo>
                    <a:pt x="1247" y="108"/>
                  </a:lnTo>
                  <a:lnTo>
                    <a:pt x="1249" y="107"/>
                  </a:lnTo>
                  <a:lnTo>
                    <a:pt x="1249" y="106"/>
                  </a:lnTo>
                  <a:lnTo>
                    <a:pt x="1250" y="104"/>
                  </a:lnTo>
                  <a:lnTo>
                    <a:pt x="1251" y="103"/>
                  </a:lnTo>
                  <a:lnTo>
                    <a:pt x="1253" y="102"/>
                  </a:lnTo>
                  <a:lnTo>
                    <a:pt x="1253" y="100"/>
                  </a:lnTo>
                  <a:lnTo>
                    <a:pt x="1254" y="99"/>
                  </a:lnTo>
                  <a:lnTo>
                    <a:pt x="1254" y="98"/>
                  </a:lnTo>
                  <a:lnTo>
                    <a:pt x="1255" y="98"/>
                  </a:lnTo>
                  <a:lnTo>
                    <a:pt x="1256" y="96"/>
                  </a:lnTo>
                  <a:lnTo>
                    <a:pt x="1258" y="96"/>
                  </a:lnTo>
                  <a:lnTo>
                    <a:pt x="1259" y="95"/>
                  </a:lnTo>
                  <a:lnTo>
                    <a:pt x="1260" y="95"/>
                  </a:lnTo>
                  <a:lnTo>
                    <a:pt x="1262" y="95"/>
                  </a:lnTo>
                  <a:lnTo>
                    <a:pt x="1263" y="94"/>
                  </a:lnTo>
                  <a:lnTo>
                    <a:pt x="1264" y="95"/>
                  </a:lnTo>
                  <a:lnTo>
                    <a:pt x="1266" y="95"/>
                  </a:lnTo>
                  <a:lnTo>
                    <a:pt x="1267" y="96"/>
                  </a:lnTo>
                  <a:lnTo>
                    <a:pt x="1270" y="96"/>
                  </a:lnTo>
                  <a:lnTo>
                    <a:pt x="1271" y="96"/>
                  </a:lnTo>
                  <a:lnTo>
                    <a:pt x="1272" y="95"/>
                  </a:lnTo>
                  <a:lnTo>
                    <a:pt x="1273" y="95"/>
                  </a:lnTo>
                  <a:lnTo>
                    <a:pt x="1275" y="94"/>
                  </a:lnTo>
                  <a:lnTo>
                    <a:pt x="1276" y="95"/>
                  </a:lnTo>
                  <a:lnTo>
                    <a:pt x="1277" y="95"/>
                  </a:lnTo>
                  <a:lnTo>
                    <a:pt x="1279" y="96"/>
                  </a:lnTo>
                  <a:lnTo>
                    <a:pt x="1281" y="96"/>
                  </a:lnTo>
                  <a:lnTo>
                    <a:pt x="1283" y="96"/>
                  </a:lnTo>
                  <a:lnTo>
                    <a:pt x="1284" y="96"/>
                  </a:lnTo>
                  <a:lnTo>
                    <a:pt x="1285" y="98"/>
                  </a:lnTo>
                  <a:lnTo>
                    <a:pt x="1285" y="99"/>
                  </a:lnTo>
                  <a:lnTo>
                    <a:pt x="1288" y="99"/>
                  </a:lnTo>
                  <a:lnTo>
                    <a:pt x="1289" y="100"/>
                  </a:lnTo>
                  <a:lnTo>
                    <a:pt x="1290" y="100"/>
                  </a:lnTo>
                  <a:lnTo>
                    <a:pt x="1292" y="99"/>
                  </a:lnTo>
                  <a:lnTo>
                    <a:pt x="1293" y="99"/>
                  </a:lnTo>
                  <a:lnTo>
                    <a:pt x="1294" y="99"/>
                  </a:lnTo>
                  <a:lnTo>
                    <a:pt x="1296" y="99"/>
                  </a:lnTo>
                  <a:lnTo>
                    <a:pt x="1298" y="98"/>
                  </a:lnTo>
                  <a:lnTo>
                    <a:pt x="1300" y="98"/>
                  </a:lnTo>
                  <a:lnTo>
                    <a:pt x="1300" y="96"/>
                  </a:lnTo>
                  <a:lnTo>
                    <a:pt x="1300" y="95"/>
                  </a:lnTo>
                  <a:lnTo>
                    <a:pt x="1301" y="94"/>
                  </a:lnTo>
                  <a:lnTo>
                    <a:pt x="1302" y="93"/>
                  </a:lnTo>
                  <a:lnTo>
                    <a:pt x="1304" y="91"/>
                  </a:lnTo>
                  <a:lnTo>
                    <a:pt x="1305" y="90"/>
                  </a:lnTo>
                  <a:lnTo>
                    <a:pt x="1305" y="89"/>
                  </a:lnTo>
                  <a:lnTo>
                    <a:pt x="1306" y="87"/>
                  </a:lnTo>
                  <a:lnTo>
                    <a:pt x="1308" y="87"/>
                  </a:lnTo>
                  <a:lnTo>
                    <a:pt x="1309" y="86"/>
                  </a:lnTo>
                  <a:lnTo>
                    <a:pt x="1310" y="86"/>
                  </a:lnTo>
                  <a:lnTo>
                    <a:pt x="1311" y="85"/>
                  </a:lnTo>
                  <a:lnTo>
                    <a:pt x="1313" y="85"/>
                  </a:lnTo>
                  <a:lnTo>
                    <a:pt x="1315" y="85"/>
                  </a:lnTo>
                  <a:lnTo>
                    <a:pt x="1317" y="86"/>
                  </a:lnTo>
                  <a:lnTo>
                    <a:pt x="1318" y="87"/>
                  </a:lnTo>
                  <a:lnTo>
                    <a:pt x="1319" y="87"/>
                  </a:lnTo>
                  <a:lnTo>
                    <a:pt x="1321" y="89"/>
                  </a:lnTo>
                  <a:lnTo>
                    <a:pt x="1322" y="90"/>
                  </a:lnTo>
                  <a:lnTo>
                    <a:pt x="1323" y="90"/>
                  </a:lnTo>
                  <a:lnTo>
                    <a:pt x="1326" y="91"/>
                  </a:lnTo>
                  <a:lnTo>
                    <a:pt x="1326" y="93"/>
                  </a:lnTo>
                  <a:lnTo>
                    <a:pt x="1328" y="93"/>
                  </a:lnTo>
                  <a:lnTo>
                    <a:pt x="1328" y="94"/>
                  </a:lnTo>
                  <a:lnTo>
                    <a:pt x="1331" y="94"/>
                  </a:lnTo>
                  <a:lnTo>
                    <a:pt x="1332" y="93"/>
                  </a:lnTo>
                  <a:lnTo>
                    <a:pt x="1335" y="93"/>
                  </a:lnTo>
                  <a:lnTo>
                    <a:pt x="1336" y="91"/>
                  </a:lnTo>
                  <a:lnTo>
                    <a:pt x="1338" y="90"/>
                  </a:lnTo>
                  <a:lnTo>
                    <a:pt x="1339" y="90"/>
                  </a:lnTo>
                  <a:lnTo>
                    <a:pt x="1340" y="89"/>
                  </a:lnTo>
                  <a:lnTo>
                    <a:pt x="1340" y="87"/>
                  </a:lnTo>
                  <a:lnTo>
                    <a:pt x="1340" y="86"/>
                  </a:lnTo>
                  <a:lnTo>
                    <a:pt x="1340" y="85"/>
                  </a:lnTo>
                  <a:lnTo>
                    <a:pt x="1340" y="83"/>
                  </a:lnTo>
                  <a:lnTo>
                    <a:pt x="1339" y="82"/>
                  </a:lnTo>
                  <a:lnTo>
                    <a:pt x="1340" y="81"/>
                  </a:lnTo>
                  <a:lnTo>
                    <a:pt x="1340" y="79"/>
                  </a:lnTo>
                  <a:lnTo>
                    <a:pt x="1340" y="78"/>
                  </a:lnTo>
                  <a:lnTo>
                    <a:pt x="1340" y="76"/>
                  </a:lnTo>
                  <a:lnTo>
                    <a:pt x="1340" y="74"/>
                  </a:lnTo>
                  <a:lnTo>
                    <a:pt x="1340" y="73"/>
                  </a:lnTo>
                  <a:lnTo>
                    <a:pt x="1342" y="72"/>
                  </a:lnTo>
                  <a:lnTo>
                    <a:pt x="1342" y="70"/>
                  </a:lnTo>
                  <a:lnTo>
                    <a:pt x="1342" y="69"/>
                  </a:lnTo>
                  <a:lnTo>
                    <a:pt x="1343" y="68"/>
                  </a:lnTo>
                  <a:lnTo>
                    <a:pt x="1342" y="66"/>
                  </a:lnTo>
                  <a:lnTo>
                    <a:pt x="1342" y="65"/>
                  </a:lnTo>
                  <a:lnTo>
                    <a:pt x="1342" y="64"/>
                  </a:lnTo>
                  <a:lnTo>
                    <a:pt x="1342" y="62"/>
                  </a:lnTo>
                  <a:lnTo>
                    <a:pt x="1342" y="61"/>
                  </a:lnTo>
                  <a:lnTo>
                    <a:pt x="1343" y="60"/>
                  </a:lnTo>
                  <a:lnTo>
                    <a:pt x="1343" y="58"/>
                  </a:lnTo>
                  <a:lnTo>
                    <a:pt x="1344" y="57"/>
                  </a:lnTo>
                  <a:lnTo>
                    <a:pt x="1344" y="56"/>
                  </a:lnTo>
                  <a:lnTo>
                    <a:pt x="1346" y="55"/>
                  </a:lnTo>
                  <a:lnTo>
                    <a:pt x="1347" y="55"/>
                  </a:lnTo>
                  <a:lnTo>
                    <a:pt x="1348" y="55"/>
                  </a:lnTo>
                  <a:lnTo>
                    <a:pt x="1349" y="55"/>
                  </a:lnTo>
                  <a:lnTo>
                    <a:pt x="1351" y="55"/>
                  </a:lnTo>
                  <a:lnTo>
                    <a:pt x="1352" y="55"/>
                  </a:lnTo>
                  <a:lnTo>
                    <a:pt x="1355" y="56"/>
                  </a:lnTo>
                  <a:lnTo>
                    <a:pt x="1356" y="56"/>
                  </a:lnTo>
                  <a:lnTo>
                    <a:pt x="1357" y="56"/>
                  </a:lnTo>
                  <a:lnTo>
                    <a:pt x="1359" y="57"/>
                  </a:lnTo>
                  <a:lnTo>
                    <a:pt x="1360" y="57"/>
                  </a:lnTo>
                  <a:lnTo>
                    <a:pt x="1361" y="57"/>
                  </a:lnTo>
                  <a:lnTo>
                    <a:pt x="1363" y="57"/>
                  </a:lnTo>
                  <a:lnTo>
                    <a:pt x="1364" y="58"/>
                  </a:lnTo>
                  <a:lnTo>
                    <a:pt x="1365" y="60"/>
                  </a:lnTo>
                  <a:lnTo>
                    <a:pt x="1365" y="61"/>
                  </a:lnTo>
                  <a:lnTo>
                    <a:pt x="1366" y="62"/>
                  </a:lnTo>
                  <a:lnTo>
                    <a:pt x="1368" y="64"/>
                  </a:lnTo>
                  <a:lnTo>
                    <a:pt x="1369" y="65"/>
                  </a:lnTo>
                  <a:lnTo>
                    <a:pt x="1370" y="66"/>
                  </a:lnTo>
                  <a:lnTo>
                    <a:pt x="1372" y="66"/>
                  </a:lnTo>
                  <a:lnTo>
                    <a:pt x="1373" y="68"/>
                  </a:lnTo>
                  <a:lnTo>
                    <a:pt x="1374" y="68"/>
                  </a:lnTo>
                  <a:lnTo>
                    <a:pt x="1376" y="68"/>
                  </a:lnTo>
                  <a:lnTo>
                    <a:pt x="1377" y="68"/>
                  </a:lnTo>
                  <a:lnTo>
                    <a:pt x="1380" y="69"/>
                  </a:lnTo>
                  <a:lnTo>
                    <a:pt x="1381" y="68"/>
                  </a:lnTo>
                  <a:lnTo>
                    <a:pt x="1382" y="68"/>
                  </a:lnTo>
                  <a:lnTo>
                    <a:pt x="1383" y="68"/>
                  </a:lnTo>
                  <a:lnTo>
                    <a:pt x="1385" y="66"/>
                  </a:lnTo>
                  <a:lnTo>
                    <a:pt x="1386" y="66"/>
                  </a:lnTo>
                  <a:lnTo>
                    <a:pt x="1387" y="66"/>
                  </a:lnTo>
                  <a:lnTo>
                    <a:pt x="1389" y="66"/>
                  </a:lnTo>
                  <a:lnTo>
                    <a:pt x="1391" y="66"/>
                  </a:lnTo>
                  <a:lnTo>
                    <a:pt x="1393" y="66"/>
                  </a:lnTo>
                  <a:lnTo>
                    <a:pt x="1395" y="66"/>
                  </a:lnTo>
                  <a:lnTo>
                    <a:pt x="1397" y="66"/>
                  </a:lnTo>
                  <a:lnTo>
                    <a:pt x="1398" y="65"/>
                  </a:lnTo>
                  <a:lnTo>
                    <a:pt x="1399" y="65"/>
                  </a:lnTo>
                  <a:lnTo>
                    <a:pt x="1401" y="65"/>
                  </a:lnTo>
                  <a:lnTo>
                    <a:pt x="1403" y="65"/>
                  </a:lnTo>
                  <a:lnTo>
                    <a:pt x="1404" y="64"/>
                  </a:lnTo>
                  <a:lnTo>
                    <a:pt x="1406" y="64"/>
                  </a:lnTo>
                  <a:lnTo>
                    <a:pt x="1407" y="64"/>
                  </a:lnTo>
                  <a:lnTo>
                    <a:pt x="1408" y="62"/>
                  </a:lnTo>
                  <a:lnTo>
                    <a:pt x="1410" y="62"/>
                  </a:lnTo>
                  <a:lnTo>
                    <a:pt x="1411" y="62"/>
                  </a:lnTo>
                  <a:lnTo>
                    <a:pt x="1412" y="61"/>
                  </a:lnTo>
                  <a:lnTo>
                    <a:pt x="1414" y="61"/>
                  </a:lnTo>
                  <a:lnTo>
                    <a:pt x="1415" y="60"/>
                  </a:lnTo>
                  <a:lnTo>
                    <a:pt x="1416" y="58"/>
                  </a:lnTo>
                  <a:lnTo>
                    <a:pt x="1418" y="57"/>
                  </a:lnTo>
                  <a:lnTo>
                    <a:pt x="1419" y="56"/>
                  </a:lnTo>
                  <a:lnTo>
                    <a:pt x="1420" y="56"/>
                  </a:lnTo>
                  <a:lnTo>
                    <a:pt x="1421" y="55"/>
                  </a:lnTo>
                  <a:lnTo>
                    <a:pt x="1423" y="55"/>
                  </a:lnTo>
                  <a:lnTo>
                    <a:pt x="1424" y="53"/>
                  </a:lnTo>
                  <a:lnTo>
                    <a:pt x="1425" y="53"/>
                  </a:lnTo>
                  <a:lnTo>
                    <a:pt x="1427" y="53"/>
                  </a:lnTo>
                  <a:lnTo>
                    <a:pt x="1428" y="53"/>
                  </a:lnTo>
                  <a:lnTo>
                    <a:pt x="1429" y="53"/>
                  </a:lnTo>
                  <a:lnTo>
                    <a:pt x="1431" y="53"/>
                  </a:lnTo>
                  <a:lnTo>
                    <a:pt x="1432" y="55"/>
                  </a:lnTo>
                  <a:lnTo>
                    <a:pt x="1433" y="56"/>
                  </a:lnTo>
                  <a:lnTo>
                    <a:pt x="1435" y="56"/>
                  </a:lnTo>
                  <a:lnTo>
                    <a:pt x="1435" y="57"/>
                  </a:lnTo>
                  <a:lnTo>
                    <a:pt x="1436" y="57"/>
                  </a:lnTo>
                  <a:lnTo>
                    <a:pt x="1437" y="56"/>
                  </a:lnTo>
                  <a:lnTo>
                    <a:pt x="1440" y="56"/>
                  </a:lnTo>
                  <a:lnTo>
                    <a:pt x="1441" y="56"/>
                  </a:lnTo>
                  <a:lnTo>
                    <a:pt x="1442" y="56"/>
                  </a:lnTo>
                  <a:lnTo>
                    <a:pt x="1444" y="55"/>
                  </a:lnTo>
                  <a:lnTo>
                    <a:pt x="1445" y="53"/>
                  </a:lnTo>
                  <a:lnTo>
                    <a:pt x="1445" y="55"/>
                  </a:lnTo>
                  <a:lnTo>
                    <a:pt x="1446" y="55"/>
                  </a:lnTo>
                  <a:lnTo>
                    <a:pt x="1449" y="53"/>
                  </a:lnTo>
                  <a:lnTo>
                    <a:pt x="1449" y="55"/>
                  </a:lnTo>
                  <a:lnTo>
                    <a:pt x="1450" y="56"/>
                  </a:lnTo>
                  <a:lnTo>
                    <a:pt x="1452" y="55"/>
                  </a:lnTo>
                  <a:lnTo>
                    <a:pt x="1453" y="55"/>
                  </a:lnTo>
                  <a:lnTo>
                    <a:pt x="1454" y="56"/>
                  </a:lnTo>
                  <a:lnTo>
                    <a:pt x="1456" y="55"/>
                  </a:lnTo>
                  <a:lnTo>
                    <a:pt x="1457" y="53"/>
                  </a:lnTo>
                  <a:lnTo>
                    <a:pt x="1458" y="52"/>
                  </a:lnTo>
                  <a:lnTo>
                    <a:pt x="1459" y="52"/>
                  </a:lnTo>
                  <a:lnTo>
                    <a:pt x="1461" y="52"/>
                  </a:lnTo>
                  <a:lnTo>
                    <a:pt x="1462" y="51"/>
                  </a:lnTo>
                  <a:lnTo>
                    <a:pt x="1462" y="49"/>
                  </a:lnTo>
                  <a:lnTo>
                    <a:pt x="1463" y="49"/>
                  </a:lnTo>
                  <a:lnTo>
                    <a:pt x="1465" y="49"/>
                  </a:lnTo>
                  <a:lnTo>
                    <a:pt x="1466" y="48"/>
                  </a:lnTo>
                  <a:lnTo>
                    <a:pt x="1469" y="47"/>
                  </a:lnTo>
                  <a:lnTo>
                    <a:pt x="1471" y="47"/>
                  </a:lnTo>
                  <a:lnTo>
                    <a:pt x="1471" y="48"/>
                  </a:lnTo>
                  <a:lnTo>
                    <a:pt x="1474" y="48"/>
                  </a:lnTo>
                  <a:lnTo>
                    <a:pt x="1474" y="47"/>
                  </a:lnTo>
                  <a:lnTo>
                    <a:pt x="1474" y="45"/>
                  </a:lnTo>
                  <a:lnTo>
                    <a:pt x="1475" y="45"/>
                  </a:lnTo>
                  <a:lnTo>
                    <a:pt x="1476" y="45"/>
                  </a:lnTo>
                  <a:lnTo>
                    <a:pt x="1478" y="45"/>
                  </a:lnTo>
                  <a:lnTo>
                    <a:pt x="1479" y="45"/>
                  </a:lnTo>
                  <a:lnTo>
                    <a:pt x="1482" y="45"/>
                  </a:lnTo>
                  <a:lnTo>
                    <a:pt x="1482" y="47"/>
                  </a:lnTo>
                  <a:lnTo>
                    <a:pt x="1483" y="47"/>
                  </a:lnTo>
                  <a:lnTo>
                    <a:pt x="1486" y="48"/>
                  </a:lnTo>
                  <a:lnTo>
                    <a:pt x="1487" y="47"/>
                  </a:lnTo>
                  <a:lnTo>
                    <a:pt x="1488" y="45"/>
                  </a:lnTo>
                  <a:lnTo>
                    <a:pt x="1490" y="44"/>
                  </a:lnTo>
                  <a:lnTo>
                    <a:pt x="1491" y="44"/>
                  </a:lnTo>
                  <a:lnTo>
                    <a:pt x="1492" y="43"/>
                  </a:lnTo>
                  <a:lnTo>
                    <a:pt x="1494" y="43"/>
                  </a:lnTo>
                  <a:lnTo>
                    <a:pt x="1496" y="41"/>
                  </a:lnTo>
                  <a:lnTo>
                    <a:pt x="1497" y="41"/>
                  </a:lnTo>
                  <a:lnTo>
                    <a:pt x="1499" y="40"/>
                  </a:lnTo>
                  <a:lnTo>
                    <a:pt x="1500" y="40"/>
                  </a:lnTo>
                  <a:lnTo>
                    <a:pt x="1500" y="39"/>
                  </a:lnTo>
                  <a:lnTo>
                    <a:pt x="1501" y="38"/>
                  </a:lnTo>
                  <a:lnTo>
                    <a:pt x="1503" y="36"/>
                  </a:lnTo>
                  <a:lnTo>
                    <a:pt x="1504" y="36"/>
                  </a:lnTo>
                  <a:lnTo>
                    <a:pt x="1505" y="36"/>
                  </a:lnTo>
                  <a:lnTo>
                    <a:pt x="1508" y="35"/>
                  </a:lnTo>
                  <a:lnTo>
                    <a:pt x="1509" y="35"/>
                  </a:lnTo>
                  <a:lnTo>
                    <a:pt x="1511" y="35"/>
                  </a:lnTo>
                  <a:lnTo>
                    <a:pt x="1512" y="35"/>
                  </a:lnTo>
                  <a:lnTo>
                    <a:pt x="1514" y="35"/>
                  </a:lnTo>
                  <a:lnTo>
                    <a:pt x="1516" y="34"/>
                  </a:lnTo>
                  <a:lnTo>
                    <a:pt x="1517" y="34"/>
                  </a:lnTo>
                  <a:lnTo>
                    <a:pt x="1517" y="32"/>
                  </a:lnTo>
                  <a:lnTo>
                    <a:pt x="1518" y="31"/>
                  </a:lnTo>
                  <a:lnTo>
                    <a:pt x="1521" y="31"/>
                  </a:lnTo>
                  <a:lnTo>
                    <a:pt x="1522" y="32"/>
                  </a:lnTo>
                  <a:lnTo>
                    <a:pt x="1524" y="31"/>
                  </a:lnTo>
                  <a:lnTo>
                    <a:pt x="1525" y="31"/>
                  </a:lnTo>
                  <a:lnTo>
                    <a:pt x="1526" y="30"/>
                  </a:lnTo>
                  <a:lnTo>
                    <a:pt x="1528" y="30"/>
                  </a:lnTo>
                  <a:lnTo>
                    <a:pt x="1529" y="30"/>
                  </a:lnTo>
                  <a:lnTo>
                    <a:pt x="1530" y="28"/>
                  </a:lnTo>
                  <a:lnTo>
                    <a:pt x="1532" y="28"/>
                  </a:lnTo>
                  <a:lnTo>
                    <a:pt x="1533" y="27"/>
                  </a:lnTo>
                  <a:lnTo>
                    <a:pt x="1534" y="27"/>
                  </a:lnTo>
                  <a:lnTo>
                    <a:pt x="1534" y="26"/>
                  </a:lnTo>
                  <a:lnTo>
                    <a:pt x="1535" y="26"/>
                  </a:lnTo>
                  <a:lnTo>
                    <a:pt x="1538" y="26"/>
                  </a:lnTo>
                  <a:lnTo>
                    <a:pt x="1541" y="26"/>
                  </a:lnTo>
                  <a:lnTo>
                    <a:pt x="1542" y="26"/>
                  </a:lnTo>
                  <a:lnTo>
                    <a:pt x="1543" y="26"/>
                  </a:lnTo>
                  <a:lnTo>
                    <a:pt x="1546" y="23"/>
                  </a:lnTo>
                  <a:lnTo>
                    <a:pt x="1547" y="23"/>
                  </a:lnTo>
                  <a:lnTo>
                    <a:pt x="1549" y="22"/>
                  </a:lnTo>
                  <a:lnTo>
                    <a:pt x="1550" y="22"/>
                  </a:lnTo>
                  <a:lnTo>
                    <a:pt x="1549" y="23"/>
                  </a:lnTo>
                  <a:lnTo>
                    <a:pt x="1549" y="24"/>
                  </a:lnTo>
                  <a:lnTo>
                    <a:pt x="1550" y="24"/>
                  </a:lnTo>
                  <a:lnTo>
                    <a:pt x="1552" y="24"/>
                  </a:lnTo>
                  <a:lnTo>
                    <a:pt x="1554" y="23"/>
                  </a:lnTo>
                  <a:lnTo>
                    <a:pt x="1555" y="22"/>
                  </a:lnTo>
                  <a:lnTo>
                    <a:pt x="1556" y="22"/>
                  </a:lnTo>
                  <a:lnTo>
                    <a:pt x="1556" y="21"/>
                  </a:lnTo>
                  <a:lnTo>
                    <a:pt x="1558" y="19"/>
                  </a:lnTo>
                  <a:lnTo>
                    <a:pt x="1559" y="19"/>
                  </a:lnTo>
                  <a:lnTo>
                    <a:pt x="1560" y="19"/>
                  </a:lnTo>
                  <a:lnTo>
                    <a:pt x="1562" y="19"/>
                  </a:lnTo>
                  <a:lnTo>
                    <a:pt x="1563" y="18"/>
                  </a:lnTo>
                  <a:lnTo>
                    <a:pt x="1564" y="18"/>
                  </a:lnTo>
                  <a:lnTo>
                    <a:pt x="1566" y="18"/>
                  </a:lnTo>
                  <a:lnTo>
                    <a:pt x="1567" y="18"/>
                  </a:lnTo>
                  <a:lnTo>
                    <a:pt x="1568" y="17"/>
                  </a:lnTo>
                  <a:lnTo>
                    <a:pt x="1570" y="15"/>
                  </a:lnTo>
                  <a:lnTo>
                    <a:pt x="1571" y="14"/>
                  </a:lnTo>
                  <a:lnTo>
                    <a:pt x="1572" y="14"/>
                  </a:lnTo>
                  <a:lnTo>
                    <a:pt x="1573" y="13"/>
                  </a:lnTo>
                  <a:lnTo>
                    <a:pt x="1575" y="13"/>
                  </a:lnTo>
                  <a:lnTo>
                    <a:pt x="1575" y="10"/>
                  </a:lnTo>
                  <a:lnTo>
                    <a:pt x="1576" y="9"/>
                  </a:lnTo>
                  <a:lnTo>
                    <a:pt x="1577" y="9"/>
                  </a:lnTo>
                  <a:lnTo>
                    <a:pt x="1579" y="7"/>
                  </a:lnTo>
                  <a:lnTo>
                    <a:pt x="1579" y="6"/>
                  </a:lnTo>
                  <a:lnTo>
                    <a:pt x="1581" y="6"/>
                  </a:lnTo>
                  <a:lnTo>
                    <a:pt x="1583" y="5"/>
                  </a:lnTo>
                  <a:lnTo>
                    <a:pt x="1584" y="4"/>
                  </a:lnTo>
                  <a:lnTo>
                    <a:pt x="1585" y="4"/>
                  </a:lnTo>
                  <a:lnTo>
                    <a:pt x="1585" y="2"/>
                  </a:lnTo>
                  <a:lnTo>
                    <a:pt x="1587" y="2"/>
                  </a:lnTo>
                  <a:lnTo>
                    <a:pt x="1588" y="1"/>
                  </a:lnTo>
                  <a:lnTo>
                    <a:pt x="1588" y="0"/>
                  </a:lnTo>
                  <a:lnTo>
                    <a:pt x="1597" y="0"/>
                  </a:lnTo>
                  <a:lnTo>
                    <a:pt x="1596" y="2"/>
                  </a:lnTo>
                  <a:lnTo>
                    <a:pt x="1594" y="5"/>
                  </a:lnTo>
                  <a:lnTo>
                    <a:pt x="1592" y="6"/>
                  </a:lnTo>
                  <a:lnTo>
                    <a:pt x="1592" y="7"/>
                  </a:lnTo>
                  <a:lnTo>
                    <a:pt x="1590" y="9"/>
                  </a:lnTo>
                  <a:lnTo>
                    <a:pt x="1592" y="13"/>
                  </a:lnTo>
                  <a:lnTo>
                    <a:pt x="1592" y="17"/>
                  </a:lnTo>
                  <a:lnTo>
                    <a:pt x="1592" y="21"/>
                  </a:lnTo>
                  <a:lnTo>
                    <a:pt x="1592" y="24"/>
                  </a:lnTo>
                  <a:lnTo>
                    <a:pt x="1593" y="27"/>
                  </a:lnTo>
                  <a:lnTo>
                    <a:pt x="1592" y="31"/>
                  </a:lnTo>
                  <a:lnTo>
                    <a:pt x="1593" y="35"/>
                  </a:lnTo>
                  <a:lnTo>
                    <a:pt x="1594" y="38"/>
                  </a:lnTo>
                  <a:lnTo>
                    <a:pt x="1594" y="40"/>
                  </a:lnTo>
                  <a:lnTo>
                    <a:pt x="1596" y="43"/>
                  </a:lnTo>
                  <a:lnTo>
                    <a:pt x="1598" y="45"/>
                  </a:lnTo>
                  <a:lnTo>
                    <a:pt x="1600" y="48"/>
                  </a:lnTo>
                  <a:lnTo>
                    <a:pt x="1602" y="49"/>
                  </a:lnTo>
                  <a:lnTo>
                    <a:pt x="1605" y="51"/>
                  </a:lnTo>
                  <a:lnTo>
                    <a:pt x="1607" y="52"/>
                  </a:lnTo>
                  <a:lnTo>
                    <a:pt x="1611" y="53"/>
                  </a:lnTo>
                  <a:lnTo>
                    <a:pt x="1614" y="53"/>
                  </a:lnTo>
                  <a:lnTo>
                    <a:pt x="1618" y="55"/>
                  </a:lnTo>
                  <a:lnTo>
                    <a:pt x="1622" y="56"/>
                  </a:lnTo>
                  <a:lnTo>
                    <a:pt x="1626" y="56"/>
                  </a:lnTo>
                  <a:lnTo>
                    <a:pt x="1630" y="56"/>
                  </a:lnTo>
                  <a:lnTo>
                    <a:pt x="1632" y="56"/>
                  </a:lnTo>
                  <a:lnTo>
                    <a:pt x="1636" y="57"/>
                  </a:lnTo>
                  <a:lnTo>
                    <a:pt x="1638" y="60"/>
                  </a:lnTo>
                  <a:lnTo>
                    <a:pt x="1639" y="62"/>
                  </a:lnTo>
                  <a:lnTo>
                    <a:pt x="1640" y="64"/>
                  </a:lnTo>
                  <a:lnTo>
                    <a:pt x="1642" y="65"/>
                  </a:lnTo>
                  <a:lnTo>
                    <a:pt x="1644" y="66"/>
                  </a:lnTo>
                  <a:lnTo>
                    <a:pt x="1647" y="68"/>
                  </a:lnTo>
                  <a:lnTo>
                    <a:pt x="1649" y="69"/>
                  </a:lnTo>
                  <a:lnTo>
                    <a:pt x="1652" y="70"/>
                  </a:lnTo>
                  <a:lnTo>
                    <a:pt x="1656" y="70"/>
                  </a:lnTo>
                  <a:lnTo>
                    <a:pt x="1659" y="72"/>
                  </a:lnTo>
                  <a:lnTo>
                    <a:pt x="1663" y="73"/>
                  </a:lnTo>
                  <a:lnTo>
                    <a:pt x="1665" y="74"/>
                  </a:lnTo>
                  <a:lnTo>
                    <a:pt x="1668" y="76"/>
                  </a:lnTo>
                  <a:lnTo>
                    <a:pt x="1669" y="78"/>
                  </a:lnTo>
                  <a:lnTo>
                    <a:pt x="1670" y="81"/>
                  </a:lnTo>
                  <a:lnTo>
                    <a:pt x="1672" y="83"/>
                  </a:lnTo>
                  <a:lnTo>
                    <a:pt x="1673" y="86"/>
                  </a:lnTo>
                  <a:lnTo>
                    <a:pt x="1674" y="89"/>
                  </a:lnTo>
                  <a:lnTo>
                    <a:pt x="1676" y="91"/>
                  </a:lnTo>
                  <a:lnTo>
                    <a:pt x="1677" y="94"/>
                  </a:lnTo>
                  <a:lnTo>
                    <a:pt x="1680" y="96"/>
                  </a:lnTo>
                  <a:lnTo>
                    <a:pt x="1681" y="98"/>
                  </a:lnTo>
                  <a:lnTo>
                    <a:pt x="1683" y="100"/>
                  </a:lnTo>
                  <a:lnTo>
                    <a:pt x="1687" y="100"/>
                  </a:lnTo>
                  <a:lnTo>
                    <a:pt x="1690" y="102"/>
                  </a:lnTo>
                  <a:lnTo>
                    <a:pt x="1693" y="103"/>
                  </a:lnTo>
                  <a:lnTo>
                    <a:pt x="1695" y="104"/>
                  </a:lnTo>
                  <a:lnTo>
                    <a:pt x="1699" y="106"/>
                  </a:lnTo>
                  <a:lnTo>
                    <a:pt x="1700" y="108"/>
                  </a:lnTo>
                  <a:lnTo>
                    <a:pt x="1704" y="110"/>
                  </a:lnTo>
                  <a:lnTo>
                    <a:pt x="1706" y="111"/>
                  </a:lnTo>
                  <a:lnTo>
                    <a:pt x="1708" y="112"/>
                  </a:lnTo>
                  <a:lnTo>
                    <a:pt x="1711" y="113"/>
                  </a:lnTo>
                  <a:lnTo>
                    <a:pt x="1714" y="116"/>
                  </a:lnTo>
                  <a:lnTo>
                    <a:pt x="1716" y="117"/>
                  </a:lnTo>
                  <a:lnTo>
                    <a:pt x="1718" y="120"/>
                  </a:lnTo>
                  <a:lnTo>
                    <a:pt x="1720" y="121"/>
                  </a:lnTo>
                  <a:lnTo>
                    <a:pt x="1721" y="124"/>
                  </a:lnTo>
                  <a:lnTo>
                    <a:pt x="1723" y="127"/>
                  </a:lnTo>
                  <a:lnTo>
                    <a:pt x="1724" y="127"/>
                  </a:lnTo>
                  <a:lnTo>
                    <a:pt x="1724" y="129"/>
                  </a:lnTo>
                  <a:lnTo>
                    <a:pt x="1725" y="133"/>
                  </a:lnTo>
                  <a:lnTo>
                    <a:pt x="1727" y="136"/>
                  </a:lnTo>
                  <a:lnTo>
                    <a:pt x="1727" y="138"/>
                  </a:lnTo>
                  <a:lnTo>
                    <a:pt x="1728" y="142"/>
                  </a:lnTo>
                  <a:lnTo>
                    <a:pt x="1731" y="144"/>
                  </a:lnTo>
                  <a:lnTo>
                    <a:pt x="1732" y="146"/>
                  </a:lnTo>
                  <a:lnTo>
                    <a:pt x="1735" y="149"/>
                  </a:lnTo>
                  <a:lnTo>
                    <a:pt x="1736" y="150"/>
                  </a:lnTo>
                  <a:lnTo>
                    <a:pt x="1737" y="153"/>
                  </a:lnTo>
                  <a:lnTo>
                    <a:pt x="1738" y="157"/>
                  </a:lnTo>
                  <a:lnTo>
                    <a:pt x="1740" y="159"/>
                  </a:lnTo>
                  <a:lnTo>
                    <a:pt x="1740" y="163"/>
                  </a:lnTo>
                  <a:lnTo>
                    <a:pt x="1741" y="166"/>
                  </a:lnTo>
                  <a:lnTo>
                    <a:pt x="1742" y="168"/>
                  </a:lnTo>
                  <a:lnTo>
                    <a:pt x="1745" y="171"/>
                  </a:lnTo>
                  <a:lnTo>
                    <a:pt x="1746" y="172"/>
                  </a:lnTo>
                  <a:lnTo>
                    <a:pt x="1749" y="174"/>
                  </a:lnTo>
                  <a:lnTo>
                    <a:pt x="1752" y="175"/>
                  </a:lnTo>
                  <a:lnTo>
                    <a:pt x="1753" y="178"/>
                  </a:lnTo>
                  <a:lnTo>
                    <a:pt x="1754" y="182"/>
                  </a:lnTo>
                  <a:lnTo>
                    <a:pt x="1754" y="185"/>
                  </a:lnTo>
                  <a:lnTo>
                    <a:pt x="1757" y="187"/>
                  </a:lnTo>
                  <a:lnTo>
                    <a:pt x="1761" y="188"/>
                  </a:lnTo>
                  <a:lnTo>
                    <a:pt x="1762" y="185"/>
                  </a:lnTo>
                  <a:lnTo>
                    <a:pt x="1763" y="183"/>
                  </a:lnTo>
                  <a:lnTo>
                    <a:pt x="1765" y="180"/>
                  </a:lnTo>
                  <a:lnTo>
                    <a:pt x="1766" y="178"/>
                  </a:lnTo>
                  <a:lnTo>
                    <a:pt x="1769" y="175"/>
                  </a:lnTo>
                  <a:lnTo>
                    <a:pt x="1773" y="175"/>
                  </a:lnTo>
                  <a:lnTo>
                    <a:pt x="1774" y="178"/>
                  </a:lnTo>
                  <a:lnTo>
                    <a:pt x="1775" y="180"/>
                  </a:lnTo>
                  <a:lnTo>
                    <a:pt x="1779" y="182"/>
                  </a:lnTo>
                  <a:lnTo>
                    <a:pt x="1782" y="183"/>
                  </a:lnTo>
                  <a:lnTo>
                    <a:pt x="1786" y="183"/>
                  </a:lnTo>
                  <a:lnTo>
                    <a:pt x="1788" y="184"/>
                  </a:lnTo>
                  <a:lnTo>
                    <a:pt x="1791" y="185"/>
                  </a:lnTo>
                  <a:lnTo>
                    <a:pt x="1793" y="187"/>
                  </a:lnTo>
                  <a:lnTo>
                    <a:pt x="1796" y="185"/>
                  </a:lnTo>
                  <a:lnTo>
                    <a:pt x="1799" y="183"/>
                  </a:lnTo>
                  <a:lnTo>
                    <a:pt x="1800" y="182"/>
                  </a:lnTo>
                  <a:lnTo>
                    <a:pt x="1801" y="179"/>
                  </a:lnTo>
                  <a:lnTo>
                    <a:pt x="1804" y="176"/>
                  </a:lnTo>
                  <a:lnTo>
                    <a:pt x="1807" y="176"/>
                  </a:lnTo>
                  <a:lnTo>
                    <a:pt x="1809" y="178"/>
                  </a:lnTo>
                  <a:lnTo>
                    <a:pt x="1812" y="180"/>
                  </a:lnTo>
                  <a:lnTo>
                    <a:pt x="1812" y="183"/>
                  </a:lnTo>
                  <a:lnTo>
                    <a:pt x="1814" y="185"/>
                  </a:lnTo>
                  <a:lnTo>
                    <a:pt x="1816" y="188"/>
                  </a:lnTo>
                  <a:lnTo>
                    <a:pt x="1818" y="189"/>
                  </a:lnTo>
                  <a:lnTo>
                    <a:pt x="1820" y="192"/>
                  </a:lnTo>
                  <a:lnTo>
                    <a:pt x="1821" y="195"/>
                  </a:lnTo>
                  <a:lnTo>
                    <a:pt x="1818" y="197"/>
                  </a:lnTo>
                  <a:lnTo>
                    <a:pt x="1817" y="200"/>
                  </a:lnTo>
                  <a:lnTo>
                    <a:pt x="1814" y="201"/>
                  </a:lnTo>
                  <a:lnTo>
                    <a:pt x="1816" y="205"/>
                  </a:lnTo>
                  <a:lnTo>
                    <a:pt x="1817" y="208"/>
                  </a:lnTo>
                  <a:lnTo>
                    <a:pt x="1820" y="209"/>
                  </a:lnTo>
                  <a:lnTo>
                    <a:pt x="1822" y="210"/>
                  </a:lnTo>
                  <a:lnTo>
                    <a:pt x="1825" y="212"/>
                  </a:lnTo>
                  <a:lnTo>
                    <a:pt x="1828" y="214"/>
                  </a:lnTo>
                  <a:lnTo>
                    <a:pt x="1828" y="217"/>
                  </a:lnTo>
                  <a:lnTo>
                    <a:pt x="1828" y="221"/>
                  </a:lnTo>
                  <a:lnTo>
                    <a:pt x="1829" y="225"/>
                  </a:lnTo>
                  <a:lnTo>
                    <a:pt x="1830" y="227"/>
                  </a:lnTo>
                  <a:lnTo>
                    <a:pt x="1833" y="227"/>
                  </a:lnTo>
                  <a:lnTo>
                    <a:pt x="1837" y="227"/>
                  </a:lnTo>
                  <a:lnTo>
                    <a:pt x="1838" y="229"/>
                  </a:lnTo>
                  <a:lnTo>
                    <a:pt x="1839" y="233"/>
                  </a:lnTo>
                  <a:lnTo>
                    <a:pt x="1838" y="235"/>
                  </a:lnTo>
                  <a:lnTo>
                    <a:pt x="1837" y="238"/>
                  </a:lnTo>
                  <a:lnTo>
                    <a:pt x="1835" y="240"/>
                  </a:lnTo>
                  <a:lnTo>
                    <a:pt x="1833" y="242"/>
                  </a:lnTo>
                  <a:lnTo>
                    <a:pt x="1833" y="244"/>
                  </a:lnTo>
                  <a:lnTo>
                    <a:pt x="1835" y="246"/>
                  </a:lnTo>
                  <a:lnTo>
                    <a:pt x="1838" y="246"/>
                  </a:lnTo>
                  <a:lnTo>
                    <a:pt x="1842" y="246"/>
                  </a:lnTo>
                  <a:lnTo>
                    <a:pt x="1845" y="243"/>
                  </a:lnTo>
                  <a:lnTo>
                    <a:pt x="1847" y="242"/>
                  </a:lnTo>
                  <a:lnTo>
                    <a:pt x="1850" y="240"/>
                  </a:lnTo>
                  <a:lnTo>
                    <a:pt x="1854" y="242"/>
                  </a:lnTo>
                  <a:lnTo>
                    <a:pt x="1858" y="242"/>
                  </a:lnTo>
                  <a:lnTo>
                    <a:pt x="1862" y="240"/>
                  </a:lnTo>
                  <a:lnTo>
                    <a:pt x="1866" y="240"/>
                  </a:lnTo>
                  <a:lnTo>
                    <a:pt x="1868" y="240"/>
                  </a:lnTo>
                  <a:lnTo>
                    <a:pt x="1873" y="240"/>
                  </a:lnTo>
                  <a:lnTo>
                    <a:pt x="1875" y="242"/>
                  </a:lnTo>
                  <a:lnTo>
                    <a:pt x="1875" y="243"/>
                  </a:lnTo>
                  <a:lnTo>
                    <a:pt x="1873" y="246"/>
                  </a:lnTo>
                  <a:lnTo>
                    <a:pt x="1872" y="247"/>
                  </a:lnTo>
                  <a:lnTo>
                    <a:pt x="1869" y="248"/>
                  </a:lnTo>
                  <a:lnTo>
                    <a:pt x="1867" y="251"/>
                  </a:lnTo>
                  <a:lnTo>
                    <a:pt x="1866" y="254"/>
                  </a:lnTo>
                  <a:lnTo>
                    <a:pt x="1864" y="255"/>
                  </a:lnTo>
                  <a:lnTo>
                    <a:pt x="1866" y="259"/>
                  </a:lnTo>
                  <a:lnTo>
                    <a:pt x="1866" y="260"/>
                  </a:lnTo>
                  <a:lnTo>
                    <a:pt x="1864" y="261"/>
                  </a:lnTo>
                  <a:lnTo>
                    <a:pt x="1862" y="264"/>
                  </a:lnTo>
                  <a:lnTo>
                    <a:pt x="1860" y="267"/>
                  </a:lnTo>
                  <a:lnTo>
                    <a:pt x="1858" y="269"/>
                  </a:lnTo>
                  <a:lnTo>
                    <a:pt x="1856" y="272"/>
                  </a:lnTo>
                  <a:lnTo>
                    <a:pt x="1856" y="274"/>
                  </a:lnTo>
                  <a:lnTo>
                    <a:pt x="1856" y="278"/>
                  </a:lnTo>
                  <a:lnTo>
                    <a:pt x="1856" y="282"/>
                  </a:lnTo>
                  <a:lnTo>
                    <a:pt x="1856" y="286"/>
                  </a:lnTo>
                  <a:lnTo>
                    <a:pt x="1855" y="289"/>
                  </a:lnTo>
                  <a:lnTo>
                    <a:pt x="1854" y="291"/>
                  </a:lnTo>
                  <a:lnTo>
                    <a:pt x="1852" y="295"/>
                  </a:lnTo>
                  <a:lnTo>
                    <a:pt x="1854" y="299"/>
                  </a:lnTo>
                  <a:lnTo>
                    <a:pt x="1852" y="302"/>
                  </a:lnTo>
                  <a:lnTo>
                    <a:pt x="1852" y="306"/>
                  </a:lnTo>
                  <a:lnTo>
                    <a:pt x="1850" y="309"/>
                  </a:lnTo>
                  <a:lnTo>
                    <a:pt x="1850" y="310"/>
                  </a:lnTo>
                  <a:lnTo>
                    <a:pt x="1850" y="311"/>
                  </a:lnTo>
                  <a:lnTo>
                    <a:pt x="1851" y="314"/>
                  </a:lnTo>
                  <a:lnTo>
                    <a:pt x="1851" y="318"/>
                  </a:lnTo>
                  <a:lnTo>
                    <a:pt x="1851" y="322"/>
                  </a:lnTo>
                  <a:lnTo>
                    <a:pt x="1851" y="326"/>
                  </a:lnTo>
                  <a:lnTo>
                    <a:pt x="1851" y="328"/>
                  </a:lnTo>
                  <a:lnTo>
                    <a:pt x="1851" y="332"/>
                  </a:lnTo>
                  <a:lnTo>
                    <a:pt x="1852" y="336"/>
                  </a:lnTo>
                  <a:lnTo>
                    <a:pt x="1852" y="339"/>
                  </a:lnTo>
                  <a:lnTo>
                    <a:pt x="1852" y="343"/>
                  </a:lnTo>
                  <a:lnTo>
                    <a:pt x="1851" y="346"/>
                  </a:lnTo>
                  <a:lnTo>
                    <a:pt x="1850" y="349"/>
                  </a:lnTo>
                  <a:lnTo>
                    <a:pt x="1849" y="352"/>
                  </a:lnTo>
                  <a:lnTo>
                    <a:pt x="1847" y="354"/>
                  </a:lnTo>
                  <a:lnTo>
                    <a:pt x="1849" y="357"/>
                  </a:lnTo>
                  <a:lnTo>
                    <a:pt x="1849" y="361"/>
                  </a:lnTo>
                  <a:lnTo>
                    <a:pt x="1849" y="363"/>
                  </a:lnTo>
                  <a:lnTo>
                    <a:pt x="1850" y="367"/>
                  </a:lnTo>
                  <a:lnTo>
                    <a:pt x="1851" y="370"/>
                  </a:lnTo>
                  <a:lnTo>
                    <a:pt x="1854" y="371"/>
                  </a:lnTo>
                  <a:lnTo>
                    <a:pt x="1858" y="373"/>
                  </a:lnTo>
                  <a:lnTo>
                    <a:pt x="1860" y="373"/>
                  </a:lnTo>
                  <a:lnTo>
                    <a:pt x="1864" y="374"/>
                  </a:lnTo>
                  <a:lnTo>
                    <a:pt x="1867" y="375"/>
                  </a:lnTo>
                  <a:lnTo>
                    <a:pt x="1871" y="377"/>
                  </a:lnTo>
                  <a:lnTo>
                    <a:pt x="1872" y="378"/>
                  </a:lnTo>
                  <a:lnTo>
                    <a:pt x="1875" y="381"/>
                  </a:lnTo>
                  <a:lnTo>
                    <a:pt x="1876" y="383"/>
                  </a:lnTo>
                  <a:lnTo>
                    <a:pt x="1876" y="386"/>
                  </a:lnTo>
                  <a:lnTo>
                    <a:pt x="1877" y="390"/>
                  </a:lnTo>
                  <a:lnTo>
                    <a:pt x="1877" y="394"/>
                  </a:lnTo>
                  <a:lnTo>
                    <a:pt x="1877" y="398"/>
                  </a:lnTo>
                  <a:lnTo>
                    <a:pt x="1877" y="404"/>
                  </a:lnTo>
                  <a:lnTo>
                    <a:pt x="1877" y="405"/>
                  </a:lnTo>
                  <a:lnTo>
                    <a:pt x="1875" y="408"/>
                  </a:lnTo>
                  <a:lnTo>
                    <a:pt x="1872" y="408"/>
                  </a:lnTo>
                  <a:lnTo>
                    <a:pt x="1869" y="407"/>
                  </a:lnTo>
                  <a:lnTo>
                    <a:pt x="1867" y="405"/>
                  </a:lnTo>
                  <a:lnTo>
                    <a:pt x="1864" y="405"/>
                  </a:lnTo>
                  <a:lnTo>
                    <a:pt x="1860" y="407"/>
                  </a:lnTo>
                  <a:lnTo>
                    <a:pt x="1858" y="405"/>
                  </a:lnTo>
                  <a:lnTo>
                    <a:pt x="1855" y="404"/>
                  </a:lnTo>
                  <a:lnTo>
                    <a:pt x="1852" y="403"/>
                  </a:lnTo>
                  <a:lnTo>
                    <a:pt x="1850" y="404"/>
                  </a:lnTo>
                  <a:lnTo>
                    <a:pt x="1849" y="407"/>
                  </a:lnTo>
                  <a:lnTo>
                    <a:pt x="1850" y="411"/>
                  </a:lnTo>
                  <a:lnTo>
                    <a:pt x="1850" y="413"/>
                  </a:lnTo>
                  <a:lnTo>
                    <a:pt x="1850" y="417"/>
                  </a:lnTo>
                  <a:lnTo>
                    <a:pt x="1850" y="420"/>
                  </a:lnTo>
                  <a:lnTo>
                    <a:pt x="1849" y="422"/>
                  </a:lnTo>
                  <a:lnTo>
                    <a:pt x="1849" y="424"/>
                  </a:lnTo>
                  <a:lnTo>
                    <a:pt x="1849" y="428"/>
                  </a:lnTo>
                  <a:lnTo>
                    <a:pt x="1849" y="432"/>
                  </a:lnTo>
                  <a:lnTo>
                    <a:pt x="1850" y="434"/>
                  </a:lnTo>
                  <a:lnTo>
                    <a:pt x="1851" y="437"/>
                  </a:lnTo>
                  <a:lnTo>
                    <a:pt x="1852" y="439"/>
                  </a:lnTo>
                  <a:lnTo>
                    <a:pt x="1855" y="442"/>
                  </a:lnTo>
                  <a:lnTo>
                    <a:pt x="1856" y="445"/>
                  </a:lnTo>
                  <a:lnTo>
                    <a:pt x="1858" y="447"/>
                  </a:lnTo>
                  <a:lnTo>
                    <a:pt x="1860" y="449"/>
                  </a:lnTo>
                  <a:lnTo>
                    <a:pt x="1862" y="451"/>
                  </a:lnTo>
                  <a:lnTo>
                    <a:pt x="1863" y="454"/>
                  </a:lnTo>
                  <a:lnTo>
                    <a:pt x="1863" y="458"/>
                  </a:lnTo>
                  <a:lnTo>
                    <a:pt x="1863" y="460"/>
                  </a:lnTo>
                  <a:lnTo>
                    <a:pt x="1860" y="463"/>
                  </a:lnTo>
                  <a:lnTo>
                    <a:pt x="1858" y="464"/>
                  </a:lnTo>
                  <a:lnTo>
                    <a:pt x="1855" y="466"/>
                  </a:lnTo>
                  <a:lnTo>
                    <a:pt x="1851" y="466"/>
                  </a:lnTo>
                  <a:lnTo>
                    <a:pt x="1849" y="468"/>
                  </a:lnTo>
                  <a:lnTo>
                    <a:pt x="1847" y="470"/>
                  </a:lnTo>
                  <a:lnTo>
                    <a:pt x="1846" y="472"/>
                  </a:lnTo>
                  <a:lnTo>
                    <a:pt x="1845" y="475"/>
                  </a:lnTo>
                  <a:lnTo>
                    <a:pt x="1843" y="477"/>
                  </a:lnTo>
                  <a:lnTo>
                    <a:pt x="1842" y="480"/>
                  </a:lnTo>
                  <a:lnTo>
                    <a:pt x="1841" y="484"/>
                  </a:lnTo>
                  <a:lnTo>
                    <a:pt x="1841" y="487"/>
                  </a:lnTo>
                  <a:lnTo>
                    <a:pt x="1839" y="490"/>
                  </a:lnTo>
                  <a:lnTo>
                    <a:pt x="1841" y="494"/>
                  </a:lnTo>
                  <a:lnTo>
                    <a:pt x="1841" y="498"/>
                  </a:lnTo>
                  <a:lnTo>
                    <a:pt x="1841" y="501"/>
                  </a:lnTo>
                  <a:lnTo>
                    <a:pt x="1842" y="505"/>
                  </a:lnTo>
                  <a:lnTo>
                    <a:pt x="1843" y="507"/>
                  </a:lnTo>
                  <a:lnTo>
                    <a:pt x="1845" y="510"/>
                  </a:lnTo>
                  <a:lnTo>
                    <a:pt x="1846" y="513"/>
                  </a:lnTo>
                  <a:lnTo>
                    <a:pt x="1847" y="515"/>
                  </a:lnTo>
                  <a:lnTo>
                    <a:pt x="1847" y="519"/>
                  </a:lnTo>
                  <a:lnTo>
                    <a:pt x="1847" y="523"/>
                  </a:lnTo>
                  <a:lnTo>
                    <a:pt x="1847" y="527"/>
                  </a:lnTo>
                  <a:lnTo>
                    <a:pt x="1846" y="530"/>
                  </a:lnTo>
                  <a:lnTo>
                    <a:pt x="1843" y="532"/>
                  </a:lnTo>
                  <a:lnTo>
                    <a:pt x="1842" y="534"/>
                  </a:lnTo>
                  <a:lnTo>
                    <a:pt x="1841" y="536"/>
                  </a:lnTo>
                  <a:lnTo>
                    <a:pt x="1838" y="539"/>
                  </a:lnTo>
                  <a:lnTo>
                    <a:pt x="1835" y="540"/>
                  </a:lnTo>
                  <a:lnTo>
                    <a:pt x="1835" y="544"/>
                  </a:lnTo>
                  <a:lnTo>
                    <a:pt x="1834" y="548"/>
                  </a:lnTo>
                  <a:lnTo>
                    <a:pt x="1834" y="551"/>
                  </a:lnTo>
                  <a:lnTo>
                    <a:pt x="1835" y="553"/>
                  </a:lnTo>
                  <a:lnTo>
                    <a:pt x="1834" y="556"/>
                  </a:lnTo>
                  <a:lnTo>
                    <a:pt x="1833" y="560"/>
                  </a:lnTo>
                  <a:lnTo>
                    <a:pt x="1831" y="562"/>
                  </a:lnTo>
                  <a:lnTo>
                    <a:pt x="1831" y="566"/>
                  </a:lnTo>
                  <a:lnTo>
                    <a:pt x="1831" y="570"/>
                  </a:lnTo>
                  <a:lnTo>
                    <a:pt x="1831" y="574"/>
                  </a:lnTo>
                  <a:lnTo>
                    <a:pt x="1831" y="578"/>
                  </a:lnTo>
                  <a:lnTo>
                    <a:pt x="1831" y="582"/>
                  </a:lnTo>
                  <a:lnTo>
                    <a:pt x="1831" y="586"/>
                  </a:lnTo>
                  <a:lnTo>
                    <a:pt x="1833" y="587"/>
                  </a:lnTo>
                  <a:lnTo>
                    <a:pt x="1834" y="587"/>
                  </a:lnTo>
                  <a:lnTo>
                    <a:pt x="1838" y="587"/>
                  </a:lnTo>
                  <a:lnTo>
                    <a:pt x="1842" y="589"/>
                  </a:lnTo>
                  <a:lnTo>
                    <a:pt x="1843" y="591"/>
                  </a:lnTo>
                  <a:lnTo>
                    <a:pt x="1845" y="594"/>
                  </a:lnTo>
                  <a:lnTo>
                    <a:pt x="1846" y="598"/>
                  </a:lnTo>
                  <a:lnTo>
                    <a:pt x="1846" y="600"/>
                  </a:lnTo>
                  <a:lnTo>
                    <a:pt x="1847" y="604"/>
                  </a:lnTo>
                  <a:lnTo>
                    <a:pt x="1847" y="608"/>
                  </a:lnTo>
                  <a:lnTo>
                    <a:pt x="1847" y="610"/>
                  </a:lnTo>
                  <a:lnTo>
                    <a:pt x="1847" y="612"/>
                  </a:lnTo>
                  <a:lnTo>
                    <a:pt x="1847" y="616"/>
                  </a:lnTo>
                  <a:lnTo>
                    <a:pt x="1846" y="619"/>
                  </a:lnTo>
                  <a:lnTo>
                    <a:pt x="1845" y="623"/>
                  </a:lnTo>
                  <a:lnTo>
                    <a:pt x="1843" y="624"/>
                  </a:lnTo>
                  <a:lnTo>
                    <a:pt x="1841" y="627"/>
                  </a:lnTo>
                  <a:lnTo>
                    <a:pt x="1839" y="629"/>
                  </a:lnTo>
                  <a:lnTo>
                    <a:pt x="1835" y="631"/>
                  </a:lnTo>
                  <a:lnTo>
                    <a:pt x="1833" y="631"/>
                  </a:lnTo>
                  <a:lnTo>
                    <a:pt x="1829" y="631"/>
                  </a:lnTo>
                  <a:lnTo>
                    <a:pt x="1826" y="629"/>
                  </a:lnTo>
                  <a:lnTo>
                    <a:pt x="1822" y="628"/>
                  </a:lnTo>
                  <a:lnTo>
                    <a:pt x="1821" y="627"/>
                  </a:lnTo>
                  <a:lnTo>
                    <a:pt x="1818" y="624"/>
                  </a:lnTo>
                  <a:lnTo>
                    <a:pt x="1816" y="623"/>
                  </a:lnTo>
                  <a:lnTo>
                    <a:pt x="1814" y="620"/>
                  </a:lnTo>
                  <a:lnTo>
                    <a:pt x="1812" y="619"/>
                  </a:lnTo>
                  <a:lnTo>
                    <a:pt x="1811" y="616"/>
                  </a:lnTo>
                  <a:lnTo>
                    <a:pt x="1808" y="614"/>
                  </a:lnTo>
                  <a:lnTo>
                    <a:pt x="1807" y="612"/>
                  </a:lnTo>
                  <a:lnTo>
                    <a:pt x="1803" y="611"/>
                  </a:lnTo>
                  <a:lnTo>
                    <a:pt x="1800" y="612"/>
                  </a:lnTo>
                  <a:lnTo>
                    <a:pt x="1799" y="615"/>
                  </a:lnTo>
                  <a:lnTo>
                    <a:pt x="1796" y="616"/>
                  </a:lnTo>
                  <a:lnTo>
                    <a:pt x="1795" y="619"/>
                  </a:lnTo>
                  <a:lnTo>
                    <a:pt x="1792" y="621"/>
                  </a:lnTo>
                  <a:lnTo>
                    <a:pt x="1791" y="624"/>
                  </a:lnTo>
                  <a:lnTo>
                    <a:pt x="1790" y="627"/>
                  </a:lnTo>
                  <a:lnTo>
                    <a:pt x="1791" y="631"/>
                  </a:lnTo>
                  <a:lnTo>
                    <a:pt x="1792" y="633"/>
                  </a:lnTo>
                  <a:lnTo>
                    <a:pt x="1793" y="634"/>
                  </a:lnTo>
                  <a:lnTo>
                    <a:pt x="1796" y="637"/>
                  </a:lnTo>
                  <a:lnTo>
                    <a:pt x="1797" y="640"/>
                  </a:lnTo>
                  <a:lnTo>
                    <a:pt x="1797" y="642"/>
                  </a:lnTo>
                  <a:lnTo>
                    <a:pt x="1797" y="646"/>
                  </a:lnTo>
                  <a:lnTo>
                    <a:pt x="1797" y="649"/>
                  </a:lnTo>
                  <a:lnTo>
                    <a:pt x="1797" y="650"/>
                  </a:lnTo>
                  <a:lnTo>
                    <a:pt x="1799" y="654"/>
                  </a:lnTo>
                  <a:lnTo>
                    <a:pt x="1800" y="655"/>
                  </a:lnTo>
                  <a:lnTo>
                    <a:pt x="1803" y="657"/>
                  </a:lnTo>
                  <a:lnTo>
                    <a:pt x="1807" y="658"/>
                  </a:lnTo>
                  <a:lnTo>
                    <a:pt x="1808" y="661"/>
                  </a:lnTo>
                  <a:lnTo>
                    <a:pt x="1809" y="663"/>
                  </a:lnTo>
                  <a:lnTo>
                    <a:pt x="1813" y="665"/>
                  </a:lnTo>
                  <a:lnTo>
                    <a:pt x="1816" y="663"/>
                  </a:lnTo>
                  <a:lnTo>
                    <a:pt x="1818" y="662"/>
                  </a:lnTo>
                  <a:lnTo>
                    <a:pt x="1821" y="662"/>
                  </a:lnTo>
                  <a:lnTo>
                    <a:pt x="1822" y="659"/>
                  </a:lnTo>
                  <a:lnTo>
                    <a:pt x="1825" y="658"/>
                  </a:lnTo>
                  <a:lnTo>
                    <a:pt x="1829" y="657"/>
                  </a:lnTo>
                  <a:lnTo>
                    <a:pt x="1831" y="655"/>
                  </a:lnTo>
                  <a:lnTo>
                    <a:pt x="1833" y="654"/>
                  </a:lnTo>
                  <a:lnTo>
                    <a:pt x="1837" y="653"/>
                  </a:lnTo>
                  <a:lnTo>
                    <a:pt x="1839" y="651"/>
                  </a:lnTo>
                  <a:lnTo>
                    <a:pt x="1843" y="651"/>
                  </a:lnTo>
                  <a:lnTo>
                    <a:pt x="1847" y="651"/>
                  </a:lnTo>
                  <a:lnTo>
                    <a:pt x="1850" y="653"/>
                  </a:lnTo>
                  <a:lnTo>
                    <a:pt x="1852" y="654"/>
                  </a:lnTo>
                  <a:lnTo>
                    <a:pt x="1855" y="655"/>
                  </a:lnTo>
                  <a:lnTo>
                    <a:pt x="1858" y="657"/>
                  </a:lnTo>
                  <a:lnTo>
                    <a:pt x="1859" y="659"/>
                  </a:lnTo>
                  <a:lnTo>
                    <a:pt x="1862" y="662"/>
                  </a:lnTo>
                  <a:lnTo>
                    <a:pt x="1863" y="665"/>
                  </a:lnTo>
                  <a:lnTo>
                    <a:pt x="1863" y="667"/>
                  </a:lnTo>
                  <a:lnTo>
                    <a:pt x="1862" y="670"/>
                  </a:lnTo>
                  <a:lnTo>
                    <a:pt x="1859" y="671"/>
                  </a:lnTo>
                  <a:lnTo>
                    <a:pt x="1856" y="672"/>
                  </a:lnTo>
                  <a:lnTo>
                    <a:pt x="1854" y="674"/>
                  </a:lnTo>
                  <a:lnTo>
                    <a:pt x="1851" y="676"/>
                  </a:lnTo>
                  <a:lnTo>
                    <a:pt x="1849" y="678"/>
                  </a:lnTo>
                  <a:lnTo>
                    <a:pt x="1846" y="679"/>
                  </a:lnTo>
                  <a:lnTo>
                    <a:pt x="1842" y="679"/>
                  </a:lnTo>
                  <a:lnTo>
                    <a:pt x="1839" y="678"/>
                  </a:lnTo>
                  <a:lnTo>
                    <a:pt x="1838" y="675"/>
                  </a:lnTo>
                  <a:lnTo>
                    <a:pt x="1835" y="674"/>
                  </a:lnTo>
                  <a:lnTo>
                    <a:pt x="1833" y="672"/>
                  </a:lnTo>
                  <a:lnTo>
                    <a:pt x="1829" y="672"/>
                  </a:lnTo>
                  <a:lnTo>
                    <a:pt x="1826" y="674"/>
                  </a:lnTo>
                  <a:lnTo>
                    <a:pt x="1825" y="676"/>
                  </a:lnTo>
                  <a:lnTo>
                    <a:pt x="1822" y="676"/>
                  </a:lnTo>
                  <a:lnTo>
                    <a:pt x="1818" y="678"/>
                  </a:lnTo>
                  <a:lnTo>
                    <a:pt x="1816" y="676"/>
                  </a:lnTo>
                  <a:lnTo>
                    <a:pt x="1813" y="675"/>
                  </a:lnTo>
                  <a:lnTo>
                    <a:pt x="1811" y="674"/>
                  </a:lnTo>
                  <a:lnTo>
                    <a:pt x="1807" y="672"/>
                  </a:lnTo>
                  <a:lnTo>
                    <a:pt x="1804" y="674"/>
                  </a:lnTo>
                  <a:lnTo>
                    <a:pt x="1801" y="675"/>
                  </a:lnTo>
                  <a:lnTo>
                    <a:pt x="1799" y="676"/>
                  </a:lnTo>
                  <a:lnTo>
                    <a:pt x="1795" y="678"/>
                  </a:lnTo>
                  <a:lnTo>
                    <a:pt x="1792" y="678"/>
                  </a:lnTo>
                  <a:lnTo>
                    <a:pt x="1788" y="678"/>
                  </a:lnTo>
                  <a:lnTo>
                    <a:pt x="1784" y="676"/>
                  </a:lnTo>
                  <a:lnTo>
                    <a:pt x="1782" y="675"/>
                  </a:lnTo>
                  <a:lnTo>
                    <a:pt x="1778" y="675"/>
                  </a:lnTo>
                  <a:lnTo>
                    <a:pt x="1775" y="676"/>
                  </a:lnTo>
                  <a:lnTo>
                    <a:pt x="1774" y="679"/>
                  </a:lnTo>
                  <a:lnTo>
                    <a:pt x="1773" y="683"/>
                  </a:lnTo>
                  <a:lnTo>
                    <a:pt x="1773" y="686"/>
                  </a:lnTo>
                  <a:lnTo>
                    <a:pt x="1773" y="689"/>
                  </a:lnTo>
                  <a:lnTo>
                    <a:pt x="1771" y="693"/>
                  </a:lnTo>
                  <a:lnTo>
                    <a:pt x="1771" y="697"/>
                  </a:lnTo>
                  <a:lnTo>
                    <a:pt x="1773" y="700"/>
                  </a:lnTo>
                  <a:lnTo>
                    <a:pt x="1774" y="704"/>
                  </a:lnTo>
                  <a:lnTo>
                    <a:pt x="1775" y="706"/>
                  </a:lnTo>
                  <a:lnTo>
                    <a:pt x="1776" y="708"/>
                  </a:lnTo>
                  <a:lnTo>
                    <a:pt x="1779" y="710"/>
                  </a:lnTo>
                  <a:lnTo>
                    <a:pt x="1782" y="712"/>
                  </a:lnTo>
                  <a:lnTo>
                    <a:pt x="1786" y="712"/>
                  </a:lnTo>
                  <a:lnTo>
                    <a:pt x="1790" y="712"/>
                  </a:lnTo>
                  <a:lnTo>
                    <a:pt x="1793" y="710"/>
                  </a:lnTo>
                  <a:lnTo>
                    <a:pt x="1796" y="709"/>
                  </a:lnTo>
                  <a:lnTo>
                    <a:pt x="1799" y="709"/>
                  </a:lnTo>
                  <a:lnTo>
                    <a:pt x="1803" y="708"/>
                  </a:lnTo>
                  <a:lnTo>
                    <a:pt x="1807" y="708"/>
                  </a:lnTo>
                  <a:lnTo>
                    <a:pt x="1811" y="709"/>
                  </a:lnTo>
                  <a:lnTo>
                    <a:pt x="1814" y="709"/>
                  </a:lnTo>
                  <a:lnTo>
                    <a:pt x="1816" y="712"/>
                  </a:lnTo>
                  <a:lnTo>
                    <a:pt x="1817" y="714"/>
                  </a:lnTo>
                  <a:lnTo>
                    <a:pt x="1816" y="718"/>
                  </a:lnTo>
                  <a:lnTo>
                    <a:pt x="1814" y="721"/>
                  </a:lnTo>
                  <a:lnTo>
                    <a:pt x="1813" y="722"/>
                  </a:lnTo>
                  <a:lnTo>
                    <a:pt x="1811" y="725"/>
                  </a:lnTo>
                  <a:lnTo>
                    <a:pt x="1808" y="726"/>
                  </a:lnTo>
                  <a:lnTo>
                    <a:pt x="1805" y="727"/>
                  </a:lnTo>
                  <a:lnTo>
                    <a:pt x="1803" y="729"/>
                  </a:lnTo>
                  <a:lnTo>
                    <a:pt x="1800" y="730"/>
                  </a:lnTo>
                  <a:lnTo>
                    <a:pt x="1796" y="731"/>
                  </a:lnTo>
                  <a:lnTo>
                    <a:pt x="1793" y="731"/>
                  </a:lnTo>
                  <a:lnTo>
                    <a:pt x="1791" y="733"/>
                  </a:lnTo>
                  <a:lnTo>
                    <a:pt x="1787" y="734"/>
                  </a:lnTo>
                  <a:lnTo>
                    <a:pt x="1783" y="734"/>
                  </a:lnTo>
                  <a:lnTo>
                    <a:pt x="1780" y="734"/>
                  </a:lnTo>
                  <a:lnTo>
                    <a:pt x="1776" y="733"/>
                  </a:lnTo>
                  <a:lnTo>
                    <a:pt x="1774" y="731"/>
                  </a:lnTo>
                  <a:lnTo>
                    <a:pt x="1771" y="734"/>
                  </a:lnTo>
                  <a:lnTo>
                    <a:pt x="1770" y="735"/>
                  </a:lnTo>
                  <a:lnTo>
                    <a:pt x="1769" y="739"/>
                  </a:lnTo>
                  <a:lnTo>
                    <a:pt x="1769" y="743"/>
                  </a:lnTo>
                  <a:lnTo>
                    <a:pt x="1771" y="744"/>
                  </a:lnTo>
                  <a:lnTo>
                    <a:pt x="1774" y="746"/>
                  </a:lnTo>
                  <a:lnTo>
                    <a:pt x="1778" y="747"/>
                  </a:lnTo>
                  <a:lnTo>
                    <a:pt x="1780" y="748"/>
                  </a:lnTo>
                  <a:lnTo>
                    <a:pt x="1782" y="751"/>
                  </a:lnTo>
                  <a:lnTo>
                    <a:pt x="1780" y="754"/>
                  </a:lnTo>
                  <a:lnTo>
                    <a:pt x="1779" y="756"/>
                  </a:lnTo>
                  <a:lnTo>
                    <a:pt x="1776" y="758"/>
                  </a:lnTo>
                  <a:lnTo>
                    <a:pt x="1775" y="758"/>
                  </a:lnTo>
                  <a:lnTo>
                    <a:pt x="1776" y="759"/>
                  </a:lnTo>
                  <a:lnTo>
                    <a:pt x="1779" y="760"/>
                  </a:lnTo>
                  <a:lnTo>
                    <a:pt x="1782" y="761"/>
                  </a:lnTo>
                  <a:lnTo>
                    <a:pt x="1786" y="763"/>
                  </a:lnTo>
                  <a:lnTo>
                    <a:pt x="1790" y="764"/>
                  </a:lnTo>
                  <a:lnTo>
                    <a:pt x="1792" y="764"/>
                  </a:lnTo>
                  <a:lnTo>
                    <a:pt x="1796" y="765"/>
                  </a:lnTo>
                  <a:lnTo>
                    <a:pt x="1800" y="765"/>
                  </a:lnTo>
                  <a:lnTo>
                    <a:pt x="1804" y="765"/>
                  </a:lnTo>
                  <a:lnTo>
                    <a:pt x="1807" y="764"/>
                  </a:lnTo>
                  <a:lnTo>
                    <a:pt x="1811" y="764"/>
                  </a:lnTo>
                  <a:lnTo>
                    <a:pt x="1813" y="763"/>
                  </a:lnTo>
                  <a:lnTo>
                    <a:pt x="1816" y="760"/>
                  </a:lnTo>
                  <a:lnTo>
                    <a:pt x="1818" y="759"/>
                  </a:lnTo>
                  <a:lnTo>
                    <a:pt x="1821" y="758"/>
                  </a:lnTo>
                  <a:lnTo>
                    <a:pt x="1824" y="758"/>
                  </a:lnTo>
                  <a:lnTo>
                    <a:pt x="1828" y="756"/>
                  </a:lnTo>
                  <a:lnTo>
                    <a:pt x="1830" y="755"/>
                  </a:lnTo>
                  <a:lnTo>
                    <a:pt x="1833" y="755"/>
                  </a:lnTo>
                  <a:lnTo>
                    <a:pt x="1837" y="754"/>
                  </a:lnTo>
                  <a:lnTo>
                    <a:pt x="1838" y="751"/>
                  </a:lnTo>
                  <a:lnTo>
                    <a:pt x="1841" y="750"/>
                  </a:lnTo>
                  <a:lnTo>
                    <a:pt x="1842" y="746"/>
                  </a:lnTo>
                  <a:lnTo>
                    <a:pt x="1843" y="743"/>
                  </a:lnTo>
                  <a:lnTo>
                    <a:pt x="1843" y="739"/>
                  </a:lnTo>
                  <a:lnTo>
                    <a:pt x="1845" y="737"/>
                  </a:lnTo>
                  <a:lnTo>
                    <a:pt x="1845" y="733"/>
                  </a:lnTo>
                  <a:lnTo>
                    <a:pt x="1846" y="730"/>
                  </a:lnTo>
                  <a:lnTo>
                    <a:pt x="1847" y="727"/>
                  </a:lnTo>
                  <a:lnTo>
                    <a:pt x="1850" y="726"/>
                  </a:lnTo>
                  <a:lnTo>
                    <a:pt x="1852" y="725"/>
                  </a:lnTo>
                  <a:lnTo>
                    <a:pt x="1856" y="723"/>
                  </a:lnTo>
                  <a:lnTo>
                    <a:pt x="1860" y="723"/>
                  </a:lnTo>
                  <a:lnTo>
                    <a:pt x="1864" y="723"/>
                  </a:lnTo>
                  <a:lnTo>
                    <a:pt x="1868" y="725"/>
                  </a:lnTo>
                  <a:lnTo>
                    <a:pt x="1871" y="725"/>
                  </a:lnTo>
                  <a:lnTo>
                    <a:pt x="1875" y="725"/>
                  </a:lnTo>
                  <a:lnTo>
                    <a:pt x="1877" y="723"/>
                  </a:lnTo>
                  <a:lnTo>
                    <a:pt x="1880" y="722"/>
                  </a:lnTo>
                  <a:lnTo>
                    <a:pt x="1883" y="720"/>
                  </a:lnTo>
                  <a:lnTo>
                    <a:pt x="1885" y="720"/>
                  </a:lnTo>
                  <a:lnTo>
                    <a:pt x="1889" y="720"/>
                  </a:lnTo>
                  <a:lnTo>
                    <a:pt x="1893" y="720"/>
                  </a:lnTo>
                  <a:lnTo>
                    <a:pt x="1897" y="721"/>
                  </a:lnTo>
                  <a:lnTo>
                    <a:pt x="1901" y="721"/>
                  </a:lnTo>
                  <a:lnTo>
                    <a:pt x="1904" y="722"/>
                  </a:lnTo>
                  <a:lnTo>
                    <a:pt x="1907" y="722"/>
                  </a:lnTo>
                  <a:lnTo>
                    <a:pt x="1910" y="723"/>
                  </a:lnTo>
                  <a:lnTo>
                    <a:pt x="1914" y="725"/>
                  </a:lnTo>
                  <a:lnTo>
                    <a:pt x="1917" y="726"/>
                  </a:lnTo>
                  <a:lnTo>
                    <a:pt x="1919" y="727"/>
                  </a:lnTo>
                  <a:lnTo>
                    <a:pt x="1922" y="729"/>
                  </a:lnTo>
                  <a:lnTo>
                    <a:pt x="1924" y="730"/>
                  </a:lnTo>
                  <a:lnTo>
                    <a:pt x="1928" y="731"/>
                  </a:lnTo>
                  <a:lnTo>
                    <a:pt x="1931" y="731"/>
                  </a:lnTo>
                  <a:lnTo>
                    <a:pt x="1935" y="733"/>
                  </a:lnTo>
                  <a:lnTo>
                    <a:pt x="1936" y="733"/>
                  </a:lnTo>
                  <a:lnTo>
                    <a:pt x="1938" y="734"/>
                  </a:lnTo>
                  <a:lnTo>
                    <a:pt x="1939" y="735"/>
                  </a:lnTo>
                  <a:lnTo>
                    <a:pt x="1940" y="739"/>
                  </a:lnTo>
                  <a:lnTo>
                    <a:pt x="1942" y="742"/>
                  </a:lnTo>
                  <a:lnTo>
                    <a:pt x="1940" y="746"/>
                  </a:lnTo>
                  <a:lnTo>
                    <a:pt x="1939" y="748"/>
                  </a:lnTo>
                  <a:lnTo>
                    <a:pt x="1938" y="752"/>
                  </a:lnTo>
                  <a:lnTo>
                    <a:pt x="1936" y="755"/>
                  </a:lnTo>
                  <a:lnTo>
                    <a:pt x="1936" y="756"/>
                  </a:lnTo>
                  <a:lnTo>
                    <a:pt x="1935" y="758"/>
                  </a:lnTo>
                  <a:lnTo>
                    <a:pt x="1936" y="759"/>
                  </a:lnTo>
                  <a:lnTo>
                    <a:pt x="1936" y="760"/>
                  </a:lnTo>
                  <a:lnTo>
                    <a:pt x="1939" y="760"/>
                  </a:lnTo>
                  <a:lnTo>
                    <a:pt x="1944" y="760"/>
                  </a:lnTo>
                  <a:lnTo>
                    <a:pt x="1947" y="761"/>
                  </a:lnTo>
                  <a:lnTo>
                    <a:pt x="1951" y="761"/>
                  </a:lnTo>
                  <a:lnTo>
                    <a:pt x="1953" y="763"/>
                  </a:lnTo>
                  <a:lnTo>
                    <a:pt x="1957" y="764"/>
                  </a:lnTo>
                  <a:lnTo>
                    <a:pt x="1960" y="764"/>
                  </a:lnTo>
                  <a:lnTo>
                    <a:pt x="1962" y="765"/>
                  </a:lnTo>
                  <a:lnTo>
                    <a:pt x="1965" y="768"/>
                  </a:lnTo>
                  <a:lnTo>
                    <a:pt x="1966" y="769"/>
                  </a:lnTo>
                  <a:lnTo>
                    <a:pt x="1966" y="773"/>
                  </a:lnTo>
                  <a:lnTo>
                    <a:pt x="1968" y="777"/>
                  </a:lnTo>
                  <a:lnTo>
                    <a:pt x="1968" y="780"/>
                  </a:lnTo>
                  <a:lnTo>
                    <a:pt x="1968" y="784"/>
                  </a:lnTo>
                  <a:lnTo>
                    <a:pt x="1968" y="788"/>
                  </a:lnTo>
                  <a:lnTo>
                    <a:pt x="1968" y="792"/>
                  </a:lnTo>
                  <a:lnTo>
                    <a:pt x="1968" y="795"/>
                  </a:lnTo>
                  <a:lnTo>
                    <a:pt x="1966" y="799"/>
                  </a:lnTo>
                  <a:lnTo>
                    <a:pt x="1965" y="802"/>
                  </a:lnTo>
                  <a:lnTo>
                    <a:pt x="1965" y="806"/>
                  </a:lnTo>
                  <a:lnTo>
                    <a:pt x="1964" y="809"/>
                  </a:lnTo>
                  <a:lnTo>
                    <a:pt x="1962" y="812"/>
                  </a:lnTo>
                  <a:lnTo>
                    <a:pt x="1961" y="815"/>
                  </a:lnTo>
                  <a:lnTo>
                    <a:pt x="1960" y="818"/>
                  </a:lnTo>
                  <a:lnTo>
                    <a:pt x="1960" y="822"/>
                  </a:lnTo>
                  <a:lnTo>
                    <a:pt x="1960" y="826"/>
                  </a:lnTo>
                  <a:lnTo>
                    <a:pt x="1961" y="828"/>
                  </a:lnTo>
                  <a:lnTo>
                    <a:pt x="1962" y="831"/>
                  </a:lnTo>
                  <a:lnTo>
                    <a:pt x="1964" y="833"/>
                  </a:lnTo>
                  <a:lnTo>
                    <a:pt x="1965" y="836"/>
                  </a:lnTo>
                  <a:lnTo>
                    <a:pt x="1964" y="839"/>
                  </a:lnTo>
                  <a:lnTo>
                    <a:pt x="1962" y="841"/>
                  </a:lnTo>
                  <a:lnTo>
                    <a:pt x="1959" y="843"/>
                  </a:lnTo>
                  <a:lnTo>
                    <a:pt x="1956" y="843"/>
                  </a:lnTo>
                  <a:lnTo>
                    <a:pt x="1952" y="844"/>
                  </a:lnTo>
                  <a:lnTo>
                    <a:pt x="1949" y="845"/>
                  </a:lnTo>
                  <a:lnTo>
                    <a:pt x="1947" y="847"/>
                  </a:lnTo>
                  <a:lnTo>
                    <a:pt x="1944" y="849"/>
                  </a:lnTo>
                  <a:lnTo>
                    <a:pt x="1943" y="850"/>
                  </a:lnTo>
                  <a:lnTo>
                    <a:pt x="1942" y="853"/>
                  </a:lnTo>
                  <a:lnTo>
                    <a:pt x="1940" y="856"/>
                  </a:lnTo>
                  <a:lnTo>
                    <a:pt x="1939" y="860"/>
                  </a:lnTo>
                  <a:lnTo>
                    <a:pt x="1939" y="864"/>
                  </a:lnTo>
                  <a:lnTo>
                    <a:pt x="1939" y="867"/>
                  </a:lnTo>
                  <a:lnTo>
                    <a:pt x="1942" y="870"/>
                  </a:lnTo>
                  <a:lnTo>
                    <a:pt x="1943" y="873"/>
                  </a:lnTo>
                  <a:lnTo>
                    <a:pt x="1944" y="875"/>
                  </a:lnTo>
                  <a:lnTo>
                    <a:pt x="1945" y="878"/>
                  </a:lnTo>
                  <a:lnTo>
                    <a:pt x="1947" y="881"/>
                  </a:lnTo>
                  <a:lnTo>
                    <a:pt x="1948" y="883"/>
                  </a:lnTo>
                  <a:lnTo>
                    <a:pt x="1949" y="886"/>
                  </a:lnTo>
                  <a:lnTo>
                    <a:pt x="1951" y="888"/>
                  </a:lnTo>
                  <a:lnTo>
                    <a:pt x="1952" y="891"/>
                  </a:lnTo>
                  <a:lnTo>
                    <a:pt x="1951" y="894"/>
                  </a:lnTo>
                  <a:lnTo>
                    <a:pt x="1949" y="896"/>
                  </a:lnTo>
                  <a:lnTo>
                    <a:pt x="1948" y="899"/>
                  </a:lnTo>
                  <a:lnTo>
                    <a:pt x="1947" y="901"/>
                  </a:lnTo>
                  <a:lnTo>
                    <a:pt x="1945" y="904"/>
                  </a:lnTo>
                  <a:lnTo>
                    <a:pt x="1944" y="907"/>
                  </a:lnTo>
                  <a:lnTo>
                    <a:pt x="1943" y="909"/>
                  </a:lnTo>
                  <a:lnTo>
                    <a:pt x="1942" y="912"/>
                  </a:lnTo>
                  <a:lnTo>
                    <a:pt x="1940" y="915"/>
                  </a:lnTo>
                  <a:lnTo>
                    <a:pt x="1939" y="917"/>
                  </a:lnTo>
                  <a:lnTo>
                    <a:pt x="1936" y="920"/>
                  </a:lnTo>
                  <a:lnTo>
                    <a:pt x="1934" y="921"/>
                  </a:lnTo>
                  <a:lnTo>
                    <a:pt x="1931" y="922"/>
                  </a:lnTo>
                  <a:lnTo>
                    <a:pt x="1930" y="924"/>
                  </a:lnTo>
                  <a:lnTo>
                    <a:pt x="1926" y="925"/>
                  </a:lnTo>
                  <a:lnTo>
                    <a:pt x="1923" y="925"/>
                  </a:lnTo>
                  <a:lnTo>
                    <a:pt x="1922" y="928"/>
                  </a:lnTo>
                  <a:lnTo>
                    <a:pt x="1922" y="932"/>
                  </a:lnTo>
                  <a:lnTo>
                    <a:pt x="1923" y="934"/>
                  </a:lnTo>
                  <a:lnTo>
                    <a:pt x="1924" y="937"/>
                  </a:lnTo>
                  <a:lnTo>
                    <a:pt x="1924" y="941"/>
                  </a:lnTo>
                  <a:lnTo>
                    <a:pt x="1924" y="945"/>
                  </a:lnTo>
                  <a:lnTo>
                    <a:pt x="1926" y="949"/>
                  </a:lnTo>
                  <a:lnTo>
                    <a:pt x="1926" y="953"/>
                  </a:lnTo>
                  <a:lnTo>
                    <a:pt x="1924" y="955"/>
                  </a:lnTo>
                  <a:lnTo>
                    <a:pt x="1923" y="959"/>
                  </a:lnTo>
                  <a:lnTo>
                    <a:pt x="1922" y="962"/>
                  </a:lnTo>
                  <a:lnTo>
                    <a:pt x="1921" y="963"/>
                  </a:lnTo>
                  <a:lnTo>
                    <a:pt x="1918" y="966"/>
                  </a:lnTo>
                  <a:lnTo>
                    <a:pt x="1917" y="968"/>
                  </a:lnTo>
                  <a:lnTo>
                    <a:pt x="1914" y="970"/>
                  </a:lnTo>
                  <a:lnTo>
                    <a:pt x="1913" y="972"/>
                  </a:lnTo>
                  <a:lnTo>
                    <a:pt x="1911" y="975"/>
                  </a:lnTo>
                  <a:lnTo>
                    <a:pt x="1910" y="977"/>
                  </a:lnTo>
                  <a:lnTo>
                    <a:pt x="1909" y="980"/>
                  </a:lnTo>
                  <a:lnTo>
                    <a:pt x="1907" y="984"/>
                  </a:lnTo>
                  <a:lnTo>
                    <a:pt x="1906" y="987"/>
                  </a:lnTo>
                  <a:lnTo>
                    <a:pt x="1906" y="991"/>
                  </a:lnTo>
                  <a:lnTo>
                    <a:pt x="1905" y="994"/>
                  </a:lnTo>
                  <a:lnTo>
                    <a:pt x="1905" y="998"/>
                  </a:lnTo>
                  <a:lnTo>
                    <a:pt x="1905" y="1001"/>
                  </a:lnTo>
                  <a:lnTo>
                    <a:pt x="1910" y="1008"/>
                  </a:lnTo>
                  <a:lnTo>
                    <a:pt x="1913" y="1013"/>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2" name="Freeform 23">
              <a:extLst>
                <a:ext uri="{FF2B5EF4-FFF2-40B4-BE49-F238E27FC236}">
                  <a16:creationId xmlns:a16="http://schemas.microsoft.com/office/drawing/2014/main" id="{6AB7A4BB-4239-43E1-B969-7929E8C94C9F}"/>
                </a:ext>
              </a:extLst>
            </p:cNvPr>
            <p:cNvSpPr>
              <a:spLocks/>
            </p:cNvSpPr>
            <p:nvPr/>
          </p:nvSpPr>
          <p:spPr bwMode="auto">
            <a:xfrm>
              <a:off x="1646" y="1685"/>
              <a:ext cx="1970" cy="1437"/>
            </a:xfrm>
            <a:custGeom>
              <a:avLst/>
              <a:gdLst>
                <a:gd name="T0" fmla="*/ 971 w 1970"/>
                <a:gd name="T1" fmla="*/ 12 h 1437"/>
                <a:gd name="T2" fmla="*/ 1078 w 1970"/>
                <a:gd name="T3" fmla="*/ 38 h 1437"/>
                <a:gd name="T4" fmla="*/ 1175 w 1970"/>
                <a:gd name="T5" fmla="*/ 61 h 1437"/>
                <a:gd name="T6" fmla="*/ 1161 w 1970"/>
                <a:gd name="T7" fmla="*/ 144 h 1437"/>
                <a:gd name="T8" fmla="*/ 1104 w 1970"/>
                <a:gd name="T9" fmla="*/ 192 h 1437"/>
                <a:gd name="T10" fmla="*/ 1089 w 1970"/>
                <a:gd name="T11" fmla="*/ 285 h 1437"/>
                <a:gd name="T12" fmla="*/ 1157 w 1970"/>
                <a:gd name="T13" fmla="*/ 454 h 1437"/>
                <a:gd name="T14" fmla="*/ 1237 w 1970"/>
                <a:gd name="T15" fmla="*/ 453 h 1437"/>
                <a:gd name="T16" fmla="*/ 1334 w 1970"/>
                <a:gd name="T17" fmla="*/ 302 h 1437"/>
                <a:gd name="T18" fmla="*/ 1423 w 1970"/>
                <a:gd name="T19" fmla="*/ 301 h 1437"/>
                <a:gd name="T20" fmla="*/ 1487 w 1970"/>
                <a:gd name="T21" fmla="*/ 349 h 1437"/>
                <a:gd name="T22" fmla="*/ 1964 w 1970"/>
                <a:gd name="T23" fmla="*/ 835 h 1437"/>
                <a:gd name="T24" fmla="*/ 1749 w 1970"/>
                <a:gd name="T25" fmla="*/ 940 h 1437"/>
                <a:gd name="T26" fmla="*/ 1600 w 1970"/>
                <a:gd name="T27" fmla="*/ 870 h 1437"/>
                <a:gd name="T28" fmla="*/ 1474 w 1970"/>
                <a:gd name="T29" fmla="*/ 785 h 1437"/>
                <a:gd name="T30" fmla="*/ 1448 w 1970"/>
                <a:gd name="T31" fmla="*/ 746 h 1437"/>
                <a:gd name="T32" fmla="*/ 1385 w 1970"/>
                <a:gd name="T33" fmla="*/ 751 h 1437"/>
                <a:gd name="T34" fmla="*/ 1334 w 1970"/>
                <a:gd name="T35" fmla="*/ 751 h 1437"/>
                <a:gd name="T36" fmla="*/ 1287 w 1970"/>
                <a:gd name="T37" fmla="*/ 751 h 1437"/>
                <a:gd name="T38" fmla="*/ 1235 w 1970"/>
                <a:gd name="T39" fmla="*/ 741 h 1437"/>
                <a:gd name="T40" fmla="*/ 1182 w 1970"/>
                <a:gd name="T41" fmla="*/ 777 h 1437"/>
                <a:gd name="T42" fmla="*/ 1114 w 1970"/>
                <a:gd name="T43" fmla="*/ 750 h 1437"/>
                <a:gd name="T44" fmla="*/ 1066 w 1970"/>
                <a:gd name="T45" fmla="*/ 699 h 1437"/>
                <a:gd name="T46" fmla="*/ 1002 w 1970"/>
                <a:gd name="T47" fmla="*/ 714 h 1437"/>
                <a:gd name="T48" fmla="*/ 939 w 1970"/>
                <a:gd name="T49" fmla="*/ 811 h 1437"/>
                <a:gd name="T50" fmla="*/ 875 w 1970"/>
                <a:gd name="T51" fmla="*/ 856 h 1437"/>
                <a:gd name="T52" fmla="*/ 811 w 1970"/>
                <a:gd name="T53" fmla="*/ 861 h 1437"/>
                <a:gd name="T54" fmla="*/ 763 w 1970"/>
                <a:gd name="T55" fmla="*/ 817 h 1437"/>
                <a:gd name="T56" fmla="*/ 717 w 1970"/>
                <a:gd name="T57" fmla="*/ 793 h 1437"/>
                <a:gd name="T58" fmla="*/ 613 w 1970"/>
                <a:gd name="T59" fmla="*/ 785 h 1437"/>
                <a:gd name="T60" fmla="*/ 617 w 1970"/>
                <a:gd name="T61" fmla="*/ 865 h 1437"/>
                <a:gd name="T62" fmla="*/ 723 w 1970"/>
                <a:gd name="T63" fmla="*/ 900 h 1437"/>
                <a:gd name="T64" fmla="*/ 658 w 1970"/>
                <a:gd name="T65" fmla="*/ 1012 h 1437"/>
                <a:gd name="T66" fmla="*/ 543 w 1970"/>
                <a:gd name="T67" fmla="*/ 1047 h 1437"/>
                <a:gd name="T68" fmla="*/ 499 w 1970"/>
                <a:gd name="T69" fmla="*/ 1080 h 1437"/>
                <a:gd name="T70" fmla="*/ 455 w 1970"/>
                <a:gd name="T71" fmla="*/ 1114 h 1437"/>
                <a:gd name="T72" fmla="*/ 430 w 1970"/>
                <a:gd name="T73" fmla="*/ 1140 h 1437"/>
                <a:gd name="T74" fmla="*/ 463 w 1970"/>
                <a:gd name="T75" fmla="*/ 1161 h 1437"/>
                <a:gd name="T76" fmla="*/ 494 w 1970"/>
                <a:gd name="T77" fmla="*/ 1221 h 1437"/>
                <a:gd name="T78" fmla="*/ 456 w 1970"/>
                <a:gd name="T79" fmla="*/ 1234 h 1437"/>
                <a:gd name="T80" fmla="*/ 418 w 1970"/>
                <a:gd name="T81" fmla="*/ 1256 h 1437"/>
                <a:gd name="T82" fmla="*/ 430 w 1970"/>
                <a:gd name="T83" fmla="*/ 1285 h 1437"/>
                <a:gd name="T84" fmla="*/ 435 w 1970"/>
                <a:gd name="T85" fmla="*/ 1331 h 1437"/>
                <a:gd name="T86" fmla="*/ 410 w 1970"/>
                <a:gd name="T87" fmla="*/ 1362 h 1437"/>
                <a:gd name="T88" fmla="*/ 397 w 1970"/>
                <a:gd name="T89" fmla="*/ 1393 h 1437"/>
                <a:gd name="T90" fmla="*/ 400 w 1970"/>
                <a:gd name="T91" fmla="*/ 1430 h 1437"/>
                <a:gd name="T92" fmla="*/ 330 w 1970"/>
                <a:gd name="T93" fmla="*/ 1390 h 1437"/>
                <a:gd name="T94" fmla="*/ 264 w 1970"/>
                <a:gd name="T95" fmla="*/ 1347 h 1437"/>
                <a:gd name="T96" fmla="*/ 178 w 1970"/>
                <a:gd name="T97" fmla="*/ 1283 h 1437"/>
                <a:gd name="T98" fmla="*/ 143 w 1970"/>
                <a:gd name="T99" fmla="*/ 1259 h 1437"/>
                <a:gd name="T100" fmla="*/ 152 w 1970"/>
                <a:gd name="T101" fmla="*/ 1218 h 1437"/>
                <a:gd name="T102" fmla="*/ 161 w 1970"/>
                <a:gd name="T103" fmla="*/ 1167 h 1437"/>
                <a:gd name="T104" fmla="*/ 134 w 1970"/>
                <a:gd name="T105" fmla="*/ 1125 h 1437"/>
                <a:gd name="T106" fmla="*/ 74 w 1970"/>
                <a:gd name="T107" fmla="*/ 1089 h 1437"/>
                <a:gd name="T108" fmla="*/ 8 w 1970"/>
                <a:gd name="T109" fmla="*/ 1057 h 1437"/>
                <a:gd name="T110" fmla="*/ 184 w 1970"/>
                <a:gd name="T111" fmla="*/ 560 h 1437"/>
                <a:gd name="T112" fmla="*/ 339 w 1970"/>
                <a:gd name="T113" fmla="*/ 362 h 1437"/>
                <a:gd name="T114" fmla="*/ 379 w 1970"/>
                <a:gd name="T115" fmla="*/ 65 h 1437"/>
                <a:gd name="T116" fmla="*/ 444 w 1970"/>
                <a:gd name="T117" fmla="*/ 176 h 1437"/>
                <a:gd name="T118" fmla="*/ 533 w 1970"/>
                <a:gd name="T119" fmla="*/ 309 h 1437"/>
                <a:gd name="T120" fmla="*/ 639 w 1970"/>
                <a:gd name="T121" fmla="*/ 375 h 1437"/>
                <a:gd name="T122" fmla="*/ 801 w 1970"/>
                <a:gd name="T123" fmla="*/ 320 h 1437"/>
                <a:gd name="T124" fmla="*/ 722 w 1970"/>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0" h="1437">
                  <a:moveTo>
                    <a:pt x="854" y="59"/>
                  </a:moveTo>
                  <a:lnTo>
                    <a:pt x="857" y="57"/>
                  </a:lnTo>
                  <a:lnTo>
                    <a:pt x="860" y="56"/>
                  </a:lnTo>
                  <a:lnTo>
                    <a:pt x="861" y="55"/>
                  </a:lnTo>
                  <a:lnTo>
                    <a:pt x="863" y="53"/>
                  </a:lnTo>
                  <a:lnTo>
                    <a:pt x="865" y="53"/>
                  </a:lnTo>
                  <a:lnTo>
                    <a:pt x="866" y="55"/>
                  </a:lnTo>
                  <a:lnTo>
                    <a:pt x="869" y="55"/>
                  </a:lnTo>
                  <a:lnTo>
                    <a:pt x="870" y="56"/>
                  </a:lnTo>
                  <a:lnTo>
                    <a:pt x="871" y="56"/>
                  </a:lnTo>
                  <a:lnTo>
                    <a:pt x="874" y="59"/>
                  </a:lnTo>
                  <a:lnTo>
                    <a:pt x="875" y="59"/>
                  </a:lnTo>
                  <a:lnTo>
                    <a:pt x="877" y="60"/>
                  </a:lnTo>
                  <a:lnTo>
                    <a:pt x="878" y="61"/>
                  </a:lnTo>
                  <a:lnTo>
                    <a:pt x="880" y="63"/>
                  </a:lnTo>
                  <a:lnTo>
                    <a:pt x="883" y="63"/>
                  </a:lnTo>
                  <a:lnTo>
                    <a:pt x="884" y="64"/>
                  </a:lnTo>
                  <a:lnTo>
                    <a:pt x="887" y="64"/>
                  </a:lnTo>
                  <a:lnTo>
                    <a:pt x="891" y="65"/>
                  </a:lnTo>
                  <a:lnTo>
                    <a:pt x="894" y="65"/>
                  </a:lnTo>
                  <a:lnTo>
                    <a:pt x="897" y="65"/>
                  </a:lnTo>
                  <a:lnTo>
                    <a:pt x="899" y="65"/>
                  </a:lnTo>
                  <a:lnTo>
                    <a:pt x="900" y="65"/>
                  </a:lnTo>
                  <a:lnTo>
                    <a:pt x="901" y="65"/>
                  </a:lnTo>
                  <a:lnTo>
                    <a:pt x="904" y="65"/>
                  </a:lnTo>
                  <a:lnTo>
                    <a:pt x="907" y="65"/>
                  </a:lnTo>
                  <a:lnTo>
                    <a:pt x="909" y="65"/>
                  </a:lnTo>
                  <a:lnTo>
                    <a:pt x="912" y="64"/>
                  </a:lnTo>
                  <a:lnTo>
                    <a:pt x="913" y="64"/>
                  </a:lnTo>
                  <a:lnTo>
                    <a:pt x="916" y="65"/>
                  </a:lnTo>
                  <a:lnTo>
                    <a:pt x="917" y="65"/>
                  </a:lnTo>
                  <a:lnTo>
                    <a:pt x="920" y="65"/>
                  </a:lnTo>
                  <a:lnTo>
                    <a:pt x="924" y="65"/>
                  </a:lnTo>
                  <a:lnTo>
                    <a:pt x="925" y="65"/>
                  </a:lnTo>
                  <a:lnTo>
                    <a:pt x="926" y="65"/>
                  </a:lnTo>
                  <a:lnTo>
                    <a:pt x="929" y="65"/>
                  </a:lnTo>
                  <a:lnTo>
                    <a:pt x="932" y="64"/>
                  </a:lnTo>
                  <a:lnTo>
                    <a:pt x="933" y="64"/>
                  </a:lnTo>
                  <a:lnTo>
                    <a:pt x="935" y="64"/>
                  </a:lnTo>
                  <a:lnTo>
                    <a:pt x="938" y="63"/>
                  </a:lnTo>
                  <a:lnTo>
                    <a:pt x="939" y="63"/>
                  </a:lnTo>
                  <a:lnTo>
                    <a:pt x="941" y="61"/>
                  </a:lnTo>
                  <a:lnTo>
                    <a:pt x="942" y="61"/>
                  </a:lnTo>
                  <a:lnTo>
                    <a:pt x="945" y="60"/>
                  </a:lnTo>
                  <a:lnTo>
                    <a:pt x="946" y="59"/>
                  </a:lnTo>
                  <a:lnTo>
                    <a:pt x="947" y="59"/>
                  </a:lnTo>
                  <a:lnTo>
                    <a:pt x="949" y="57"/>
                  </a:lnTo>
                  <a:lnTo>
                    <a:pt x="950" y="56"/>
                  </a:lnTo>
                  <a:lnTo>
                    <a:pt x="951" y="55"/>
                  </a:lnTo>
                  <a:lnTo>
                    <a:pt x="951" y="53"/>
                  </a:lnTo>
                  <a:lnTo>
                    <a:pt x="951" y="52"/>
                  </a:lnTo>
                  <a:lnTo>
                    <a:pt x="953" y="51"/>
                  </a:lnTo>
                  <a:lnTo>
                    <a:pt x="953" y="49"/>
                  </a:lnTo>
                  <a:lnTo>
                    <a:pt x="953" y="47"/>
                  </a:lnTo>
                  <a:lnTo>
                    <a:pt x="953" y="46"/>
                  </a:lnTo>
                  <a:lnTo>
                    <a:pt x="954" y="44"/>
                  </a:lnTo>
                  <a:lnTo>
                    <a:pt x="954" y="43"/>
                  </a:lnTo>
                  <a:lnTo>
                    <a:pt x="954" y="40"/>
                  </a:lnTo>
                  <a:lnTo>
                    <a:pt x="955" y="39"/>
                  </a:lnTo>
                  <a:lnTo>
                    <a:pt x="955" y="36"/>
                  </a:lnTo>
                  <a:lnTo>
                    <a:pt x="955" y="35"/>
                  </a:lnTo>
                  <a:lnTo>
                    <a:pt x="955" y="34"/>
                  </a:lnTo>
                  <a:lnTo>
                    <a:pt x="955" y="32"/>
                  </a:lnTo>
                  <a:lnTo>
                    <a:pt x="955" y="31"/>
                  </a:lnTo>
                  <a:lnTo>
                    <a:pt x="956" y="30"/>
                  </a:lnTo>
                  <a:lnTo>
                    <a:pt x="956" y="29"/>
                  </a:lnTo>
                  <a:lnTo>
                    <a:pt x="958" y="27"/>
                  </a:lnTo>
                  <a:lnTo>
                    <a:pt x="958" y="26"/>
                  </a:lnTo>
                  <a:lnTo>
                    <a:pt x="959" y="25"/>
                  </a:lnTo>
                  <a:lnTo>
                    <a:pt x="959" y="23"/>
                  </a:lnTo>
                  <a:lnTo>
                    <a:pt x="960" y="22"/>
                  </a:lnTo>
                  <a:lnTo>
                    <a:pt x="960" y="21"/>
                  </a:lnTo>
                  <a:lnTo>
                    <a:pt x="962" y="21"/>
                  </a:lnTo>
                  <a:lnTo>
                    <a:pt x="963" y="18"/>
                  </a:lnTo>
                  <a:lnTo>
                    <a:pt x="964" y="17"/>
                  </a:lnTo>
                  <a:lnTo>
                    <a:pt x="966" y="15"/>
                  </a:lnTo>
                  <a:lnTo>
                    <a:pt x="967" y="14"/>
                  </a:lnTo>
                  <a:lnTo>
                    <a:pt x="968" y="14"/>
                  </a:lnTo>
                  <a:lnTo>
                    <a:pt x="970" y="13"/>
                  </a:lnTo>
                  <a:lnTo>
                    <a:pt x="971" y="12"/>
                  </a:lnTo>
                  <a:lnTo>
                    <a:pt x="972" y="12"/>
                  </a:lnTo>
                  <a:lnTo>
                    <a:pt x="973" y="12"/>
                  </a:lnTo>
                  <a:lnTo>
                    <a:pt x="975" y="12"/>
                  </a:lnTo>
                  <a:lnTo>
                    <a:pt x="976" y="12"/>
                  </a:lnTo>
                  <a:lnTo>
                    <a:pt x="979" y="12"/>
                  </a:lnTo>
                  <a:lnTo>
                    <a:pt x="980" y="12"/>
                  </a:lnTo>
                  <a:lnTo>
                    <a:pt x="981" y="12"/>
                  </a:lnTo>
                  <a:lnTo>
                    <a:pt x="983" y="12"/>
                  </a:lnTo>
                  <a:lnTo>
                    <a:pt x="984" y="12"/>
                  </a:lnTo>
                  <a:lnTo>
                    <a:pt x="985" y="12"/>
                  </a:lnTo>
                  <a:lnTo>
                    <a:pt x="987" y="12"/>
                  </a:lnTo>
                  <a:lnTo>
                    <a:pt x="988" y="12"/>
                  </a:lnTo>
                  <a:lnTo>
                    <a:pt x="989" y="12"/>
                  </a:lnTo>
                  <a:lnTo>
                    <a:pt x="990" y="12"/>
                  </a:lnTo>
                  <a:lnTo>
                    <a:pt x="992" y="12"/>
                  </a:lnTo>
                  <a:lnTo>
                    <a:pt x="993" y="12"/>
                  </a:lnTo>
                  <a:lnTo>
                    <a:pt x="994" y="10"/>
                  </a:lnTo>
                  <a:lnTo>
                    <a:pt x="996" y="10"/>
                  </a:lnTo>
                  <a:lnTo>
                    <a:pt x="997" y="10"/>
                  </a:lnTo>
                  <a:lnTo>
                    <a:pt x="998" y="9"/>
                  </a:lnTo>
                  <a:lnTo>
                    <a:pt x="1000" y="9"/>
                  </a:lnTo>
                  <a:lnTo>
                    <a:pt x="1001" y="9"/>
                  </a:lnTo>
                  <a:lnTo>
                    <a:pt x="1002" y="8"/>
                  </a:lnTo>
                  <a:lnTo>
                    <a:pt x="1004" y="8"/>
                  </a:lnTo>
                  <a:lnTo>
                    <a:pt x="1005" y="8"/>
                  </a:lnTo>
                  <a:lnTo>
                    <a:pt x="1006" y="8"/>
                  </a:lnTo>
                  <a:lnTo>
                    <a:pt x="1008" y="8"/>
                  </a:lnTo>
                  <a:lnTo>
                    <a:pt x="1009" y="6"/>
                  </a:lnTo>
                  <a:lnTo>
                    <a:pt x="1010" y="6"/>
                  </a:lnTo>
                  <a:lnTo>
                    <a:pt x="1011" y="6"/>
                  </a:lnTo>
                  <a:lnTo>
                    <a:pt x="1013" y="8"/>
                  </a:lnTo>
                  <a:lnTo>
                    <a:pt x="1014" y="8"/>
                  </a:lnTo>
                  <a:lnTo>
                    <a:pt x="1015" y="8"/>
                  </a:lnTo>
                  <a:lnTo>
                    <a:pt x="1017" y="8"/>
                  </a:lnTo>
                  <a:lnTo>
                    <a:pt x="1018" y="9"/>
                  </a:lnTo>
                  <a:lnTo>
                    <a:pt x="1019" y="9"/>
                  </a:lnTo>
                  <a:lnTo>
                    <a:pt x="1021" y="9"/>
                  </a:lnTo>
                  <a:lnTo>
                    <a:pt x="1022" y="9"/>
                  </a:lnTo>
                  <a:lnTo>
                    <a:pt x="1023" y="10"/>
                  </a:lnTo>
                  <a:lnTo>
                    <a:pt x="1025" y="10"/>
                  </a:lnTo>
                  <a:lnTo>
                    <a:pt x="1026" y="10"/>
                  </a:lnTo>
                  <a:lnTo>
                    <a:pt x="1027" y="10"/>
                  </a:lnTo>
                  <a:lnTo>
                    <a:pt x="1028" y="10"/>
                  </a:lnTo>
                  <a:lnTo>
                    <a:pt x="1030" y="10"/>
                  </a:lnTo>
                  <a:lnTo>
                    <a:pt x="1031" y="12"/>
                  </a:lnTo>
                  <a:lnTo>
                    <a:pt x="1032" y="12"/>
                  </a:lnTo>
                  <a:lnTo>
                    <a:pt x="1034" y="13"/>
                  </a:lnTo>
                  <a:lnTo>
                    <a:pt x="1035" y="13"/>
                  </a:lnTo>
                  <a:lnTo>
                    <a:pt x="1036" y="14"/>
                  </a:lnTo>
                  <a:lnTo>
                    <a:pt x="1038" y="14"/>
                  </a:lnTo>
                  <a:lnTo>
                    <a:pt x="1039" y="14"/>
                  </a:lnTo>
                  <a:lnTo>
                    <a:pt x="1040" y="15"/>
                  </a:lnTo>
                  <a:lnTo>
                    <a:pt x="1042" y="15"/>
                  </a:lnTo>
                  <a:lnTo>
                    <a:pt x="1043" y="15"/>
                  </a:lnTo>
                  <a:lnTo>
                    <a:pt x="1043" y="17"/>
                  </a:lnTo>
                  <a:lnTo>
                    <a:pt x="1044" y="18"/>
                  </a:lnTo>
                  <a:lnTo>
                    <a:pt x="1046" y="18"/>
                  </a:lnTo>
                  <a:lnTo>
                    <a:pt x="1047" y="19"/>
                  </a:lnTo>
                  <a:lnTo>
                    <a:pt x="1047" y="21"/>
                  </a:lnTo>
                  <a:lnTo>
                    <a:pt x="1048" y="22"/>
                  </a:lnTo>
                  <a:lnTo>
                    <a:pt x="1049" y="23"/>
                  </a:lnTo>
                  <a:lnTo>
                    <a:pt x="1051" y="23"/>
                  </a:lnTo>
                  <a:lnTo>
                    <a:pt x="1052" y="25"/>
                  </a:lnTo>
                  <a:lnTo>
                    <a:pt x="1053" y="26"/>
                  </a:lnTo>
                  <a:lnTo>
                    <a:pt x="1056" y="26"/>
                  </a:lnTo>
                  <a:lnTo>
                    <a:pt x="1057" y="27"/>
                  </a:lnTo>
                  <a:lnTo>
                    <a:pt x="1057" y="29"/>
                  </a:lnTo>
                  <a:lnTo>
                    <a:pt x="1059" y="29"/>
                  </a:lnTo>
                  <a:lnTo>
                    <a:pt x="1060" y="30"/>
                  </a:lnTo>
                  <a:lnTo>
                    <a:pt x="1061" y="31"/>
                  </a:lnTo>
                  <a:lnTo>
                    <a:pt x="1063" y="32"/>
                  </a:lnTo>
                  <a:lnTo>
                    <a:pt x="1064" y="34"/>
                  </a:lnTo>
                  <a:lnTo>
                    <a:pt x="1065" y="35"/>
                  </a:lnTo>
                  <a:lnTo>
                    <a:pt x="1066" y="35"/>
                  </a:lnTo>
                  <a:lnTo>
                    <a:pt x="1069" y="38"/>
                  </a:lnTo>
                  <a:lnTo>
                    <a:pt x="1072" y="38"/>
                  </a:lnTo>
                  <a:lnTo>
                    <a:pt x="1073" y="38"/>
                  </a:lnTo>
                  <a:lnTo>
                    <a:pt x="1074" y="38"/>
                  </a:lnTo>
                  <a:lnTo>
                    <a:pt x="1076" y="39"/>
                  </a:lnTo>
                  <a:lnTo>
                    <a:pt x="1078" y="38"/>
                  </a:lnTo>
                  <a:lnTo>
                    <a:pt x="1080" y="38"/>
                  </a:lnTo>
                  <a:lnTo>
                    <a:pt x="1081" y="38"/>
                  </a:lnTo>
                  <a:lnTo>
                    <a:pt x="1082" y="39"/>
                  </a:lnTo>
                  <a:lnTo>
                    <a:pt x="1084" y="39"/>
                  </a:lnTo>
                  <a:lnTo>
                    <a:pt x="1085" y="40"/>
                  </a:lnTo>
                  <a:lnTo>
                    <a:pt x="1085" y="42"/>
                  </a:lnTo>
                  <a:lnTo>
                    <a:pt x="1086" y="43"/>
                  </a:lnTo>
                  <a:lnTo>
                    <a:pt x="1086" y="44"/>
                  </a:lnTo>
                  <a:lnTo>
                    <a:pt x="1087" y="46"/>
                  </a:lnTo>
                  <a:lnTo>
                    <a:pt x="1089" y="47"/>
                  </a:lnTo>
                  <a:lnTo>
                    <a:pt x="1090" y="48"/>
                  </a:lnTo>
                  <a:lnTo>
                    <a:pt x="1091" y="49"/>
                  </a:lnTo>
                  <a:lnTo>
                    <a:pt x="1093" y="51"/>
                  </a:lnTo>
                  <a:lnTo>
                    <a:pt x="1094" y="51"/>
                  </a:lnTo>
                  <a:lnTo>
                    <a:pt x="1094" y="52"/>
                  </a:lnTo>
                  <a:lnTo>
                    <a:pt x="1095" y="55"/>
                  </a:lnTo>
                  <a:lnTo>
                    <a:pt x="1097" y="56"/>
                  </a:lnTo>
                  <a:lnTo>
                    <a:pt x="1098" y="56"/>
                  </a:lnTo>
                  <a:lnTo>
                    <a:pt x="1099" y="57"/>
                  </a:lnTo>
                  <a:lnTo>
                    <a:pt x="1101" y="57"/>
                  </a:lnTo>
                  <a:lnTo>
                    <a:pt x="1102" y="59"/>
                  </a:lnTo>
                  <a:lnTo>
                    <a:pt x="1103" y="59"/>
                  </a:lnTo>
                  <a:lnTo>
                    <a:pt x="1104" y="60"/>
                  </a:lnTo>
                  <a:lnTo>
                    <a:pt x="1106" y="60"/>
                  </a:lnTo>
                  <a:lnTo>
                    <a:pt x="1107" y="61"/>
                  </a:lnTo>
                  <a:lnTo>
                    <a:pt x="1108" y="61"/>
                  </a:lnTo>
                  <a:lnTo>
                    <a:pt x="1110" y="63"/>
                  </a:lnTo>
                  <a:lnTo>
                    <a:pt x="1111" y="63"/>
                  </a:lnTo>
                  <a:lnTo>
                    <a:pt x="1112" y="63"/>
                  </a:lnTo>
                  <a:lnTo>
                    <a:pt x="1114" y="64"/>
                  </a:lnTo>
                  <a:lnTo>
                    <a:pt x="1115" y="64"/>
                  </a:lnTo>
                  <a:lnTo>
                    <a:pt x="1115" y="65"/>
                  </a:lnTo>
                  <a:lnTo>
                    <a:pt x="1118" y="65"/>
                  </a:lnTo>
                  <a:lnTo>
                    <a:pt x="1118" y="66"/>
                  </a:lnTo>
                  <a:lnTo>
                    <a:pt x="1119" y="66"/>
                  </a:lnTo>
                  <a:lnTo>
                    <a:pt x="1120" y="66"/>
                  </a:lnTo>
                  <a:lnTo>
                    <a:pt x="1121" y="66"/>
                  </a:lnTo>
                  <a:lnTo>
                    <a:pt x="1123" y="68"/>
                  </a:lnTo>
                  <a:lnTo>
                    <a:pt x="1124" y="68"/>
                  </a:lnTo>
                  <a:lnTo>
                    <a:pt x="1125" y="68"/>
                  </a:lnTo>
                  <a:lnTo>
                    <a:pt x="1125" y="69"/>
                  </a:lnTo>
                  <a:lnTo>
                    <a:pt x="1127" y="69"/>
                  </a:lnTo>
                  <a:lnTo>
                    <a:pt x="1128" y="69"/>
                  </a:lnTo>
                  <a:lnTo>
                    <a:pt x="1129" y="69"/>
                  </a:lnTo>
                  <a:lnTo>
                    <a:pt x="1131" y="69"/>
                  </a:lnTo>
                  <a:lnTo>
                    <a:pt x="1132" y="69"/>
                  </a:lnTo>
                  <a:lnTo>
                    <a:pt x="1133" y="69"/>
                  </a:lnTo>
                  <a:lnTo>
                    <a:pt x="1135" y="69"/>
                  </a:lnTo>
                  <a:lnTo>
                    <a:pt x="1136" y="68"/>
                  </a:lnTo>
                  <a:lnTo>
                    <a:pt x="1137" y="68"/>
                  </a:lnTo>
                  <a:lnTo>
                    <a:pt x="1137" y="66"/>
                  </a:lnTo>
                  <a:lnTo>
                    <a:pt x="1139" y="65"/>
                  </a:lnTo>
                  <a:lnTo>
                    <a:pt x="1140" y="65"/>
                  </a:lnTo>
                  <a:lnTo>
                    <a:pt x="1140" y="64"/>
                  </a:lnTo>
                  <a:lnTo>
                    <a:pt x="1141" y="64"/>
                  </a:lnTo>
                  <a:lnTo>
                    <a:pt x="1142" y="63"/>
                  </a:lnTo>
                  <a:lnTo>
                    <a:pt x="1144" y="63"/>
                  </a:lnTo>
                  <a:lnTo>
                    <a:pt x="1145" y="61"/>
                  </a:lnTo>
                  <a:lnTo>
                    <a:pt x="1146" y="61"/>
                  </a:lnTo>
                  <a:lnTo>
                    <a:pt x="1149" y="61"/>
                  </a:lnTo>
                  <a:lnTo>
                    <a:pt x="1150" y="61"/>
                  </a:lnTo>
                  <a:lnTo>
                    <a:pt x="1152" y="61"/>
                  </a:lnTo>
                  <a:lnTo>
                    <a:pt x="1153" y="61"/>
                  </a:lnTo>
                  <a:lnTo>
                    <a:pt x="1154" y="61"/>
                  </a:lnTo>
                  <a:lnTo>
                    <a:pt x="1156" y="61"/>
                  </a:lnTo>
                  <a:lnTo>
                    <a:pt x="1157" y="61"/>
                  </a:lnTo>
                  <a:lnTo>
                    <a:pt x="1158" y="61"/>
                  </a:lnTo>
                  <a:lnTo>
                    <a:pt x="1159" y="61"/>
                  </a:lnTo>
                  <a:lnTo>
                    <a:pt x="1161" y="61"/>
                  </a:lnTo>
                  <a:lnTo>
                    <a:pt x="1162" y="61"/>
                  </a:lnTo>
                  <a:lnTo>
                    <a:pt x="1163" y="61"/>
                  </a:lnTo>
                  <a:lnTo>
                    <a:pt x="1165" y="61"/>
                  </a:lnTo>
                  <a:lnTo>
                    <a:pt x="1166" y="61"/>
                  </a:lnTo>
                  <a:lnTo>
                    <a:pt x="1167" y="63"/>
                  </a:lnTo>
                  <a:lnTo>
                    <a:pt x="1169" y="63"/>
                  </a:lnTo>
                  <a:lnTo>
                    <a:pt x="1170" y="63"/>
                  </a:lnTo>
                  <a:lnTo>
                    <a:pt x="1171" y="63"/>
                  </a:lnTo>
                  <a:lnTo>
                    <a:pt x="1173" y="63"/>
                  </a:lnTo>
                  <a:lnTo>
                    <a:pt x="1174" y="61"/>
                  </a:lnTo>
                  <a:lnTo>
                    <a:pt x="1175" y="61"/>
                  </a:lnTo>
                  <a:lnTo>
                    <a:pt x="1177" y="61"/>
                  </a:lnTo>
                  <a:lnTo>
                    <a:pt x="1178" y="61"/>
                  </a:lnTo>
                  <a:lnTo>
                    <a:pt x="1179" y="61"/>
                  </a:lnTo>
                  <a:lnTo>
                    <a:pt x="1180" y="61"/>
                  </a:lnTo>
                  <a:lnTo>
                    <a:pt x="1182" y="61"/>
                  </a:lnTo>
                  <a:lnTo>
                    <a:pt x="1180" y="64"/>
                  </a:lnTo>
                  <a:lnTo>
                    <a:pt x="1179" y="65"/>
                  </a:lnTo>
                  <a:lnTo>
                    <a:pt x="1178" y="65"/>
                  </a:lnTo>
                  <a:lnTo>
                    <a:pt x="1177" y="66"/>
                  </a:lnTo>
                  <a:lnTo>
                    <a:pt x="1175" y="70"/>
                  </a:lnTo>
                  <a:lnTo>
                    <a:pt x="1174" y="68"/>
                  </a:lnTo>
                  <a:lnTo>
                    <a:pt x="1171" y="70"/>
                  </a:lnTo>
                  <a:lnTo>
                    <a:pt x="1170" y="72"/>
                  </a:lnTo>
                  <a:lnTo>
                    <a:pt x="1169" y="73"/>
                  </a:lnTo>
                  <a:lnTo>
                    <a:pt x="1169" y="74"/>
                  </a:lnTo>
                  <a:lnTo>
                    <a:pt x="1169" y="77"/>
                  </a:lnTo>
                  <a:lnTo>
                    <a:pt x="1169" y="78"/>
                  </a:lnTo>
                  <a:lnTo>
                    <a:pt x="1170" y="80"/>
                  </a:lnTo>
                  <a:lnTo>
                    <a:pt x="1169" y="81"/>
                  </a:lnTo>
                  <a:lnTo>
                    <a:pt x="1169" y="82"/>
                  </a:lnTo>
                  <a:lnTo>
                    <a:pt x="1167" y="84"/>
                  </a:lnTo>
                  <a:lnTo>
                    <a:pt x="1167" y="85"/>
                  </a:lnTo>
                  <a:lnTo>
                    <a:pt x="1169" y="86"/>
                  </a:lnTo>
                  <a:lnTo>
                    <a:pt x="1169" y="87"/>
                  </a:lnTo>
                  <a:lnTo>
                    <a:pt x="1167" y="87"/>
                  </a:lnTo>
                  <a:lnTo>
                    <a:pt x="1166" y="86"/>
                  </a:lnTo>
                  <a:lnTo>
                    <a:pt x="1165" y="86"/>
                  </a:lnTo>
                  <a:lnTo>
                    <a:pt x="1165" y="87"/>
                  </a:lnTo>
                  <a:lnTo>
                    <a:pt x="1165" y="89"/>
                  </a:lnTo>
                  <a:lnTo>
                    <a:pt x="1166" y="89"/>
                  </a:lnTo>
                  <a:lnTo>
                    <a:pt x="1166" y="90"/>
                  </a:lnTo>
                  <a:lnTo>
                    <a:pt x="1167" y="91"/>
                  </a:lnTo>
                  <a:lnTo>
                    <a:pt x="1167" y="93"/>
                  </a:lnTo>
                  <a:lnTo>
                    <a:pt x="1169" y="94"/>
                  </a:lnTo>
                  <a:lnTo>
                    <a:pt x="1167" y="95"/>
                  </a:lnTo>
                  <a:lnTo>
                    <a:pt x="1169" y="95"/>
                  </a:lnTo>
                  <a:lnTo>
                    <a:pt x="1169" y="97"/>
                  </a:lnTo>
                  <a:lnTo>
                    <a:pt x="1169" y="98"/>
                  </a:lnTo>
                  <a:lnTo>
                    <a:pt x="1170" y="99"/>
                  </a:lnTo>
                  <a:lnTo>
                    <a:pt x="1171" y="101"/>
                  </a:lnTo>
                  <a:lnTo>
                    <a:pt x="1171" y="102"/>
                  </a:lnTo>
                  <a:lnTo>
                    <a:pt x="1171" y="103"/>
                  </a:lnTo>
                  <a:lnTo>
                    <a:pt x="1173" y="104"/>
                  </a:lnTo>
                  <a:lnTo>
                    <a:pt x="1173" y="106"/>
                  </a:lnTo>
                  <a:lnTo>
                    <a:pt x="1173" y="107"/>
                  </a:lnTo>
                  <a:lnTo>
                    <a:pt x="1174" y="108"/>
                  </a:lnTo>
                  <a:lnTo>
                    <a:pt x="1174" y="110"/>
                  </a:lnTo>
                  <a:lnTo>
                    <a:pt x="1175" y="111"/>
                  </a:lnTo>
                  <a:lnTo>
                    <a:pt x="1175" y="112"/>
                  </a:lnTo>
                  <a:lnTo>
                    <a:pt x="1175" y="115"/>
                  </a:lnTo>
                  <a:lnTo>
                    <a:pt x="1175" y="116"/>
                  </a:lnTo>
                  <a:lnTo>
                    <a:pt x="1175" y="118"/>
                  </a:lnTo>
                  <a:lnTo>
                    <a:pt x="1177" y="118"/>
                  </a:lnTo>
                  <a:lnTo>
                    <a:pt x="1177" y="119"/>
                  </a:lnTo>
                  <a:lnTo>
                    <a:pt x="1177" y="120"/>
                  </a:lnTo>
                  <a:lnTo>
                    <a:pt x="1177" y="121"/>
                  </a:lnTo>
                  <a:lnTo>
                    <a:pt x="1175" y="121"/>
                  </a:lnTo>
                  <a:lnTo>
                    <a:pt x="1174" y="123"/>
                  </a:lnTo>
                  <a:lnTo>
                    <a:pt x="1174" y="124"/>
                  </a:lnTo>
                  <a:lnTo>
                    <a:pt x="1174" y="125"/>
                  </a:lnTo>
                  <a:lnTo>
                    <a:pt x="1174" y="127"/>
                  </a:lnTo>
                  <a:lnTo>
                    <a:pt x="1175" y="127"/>
                  </a:lnTo>
                  <a:lnTo>
                    <a:pt x="1175" y="128"/>
                  </a:lnTo>
                  <a:lnTo>
                    <a:pt x="1173" y="129"/>
                  </a:lnTo>
                  <a:lnTo>
                    <a:pt x="1173" y="131"/>
                  </a:lnTo>
                  <a:lnTo>
                    <a:pt x="1171" y="132"/>
                  </a:lnTo>
                  <a:lnTo>
                    <a:pt x="1171" y="133"/>
                  </a:lnTo>
                  <a:lnTo>
                    <a:pt x="1170" y="135"/>
                  </a:lnTo>
                  <a:lnTo>
                    <a:pt x="1170" y="136"/>
                  </a:lnTo>
                  <a:lnTo>
                    <a:pt x="1169" y="137"/>
                  </a:lnTo>
                  <a:lnTo>
                    <a:pt x="1169" y="138"/>
                  </a:lnTo>
                  <a:lnTo>
                    <a:pt x="1169" y="140"/>
                  </a:lnTo>
                  <a:lnTo>
                    <a:pt x="1169" y="141"/>
                  </a:lnTo>
                  <a:lnTo>
                    <a:pt x="1169" y="142"/>
                  </a:lnTo>
                  <a:lnTo>
                    <a:pt x="1167" y="144"/>
                  </a:lnTo>
                  <a:lnTo>
                    <a:pt x="1166" y="144"/>
                  </a:lnTo>
                  <a:lnTo>
                    <a:pt x="1165" y="142"/>
                  </a:lnTo>
                  <a:lnTo>
                    <a:pt x="1163" y="144"/>
                  </a:lnTo>
                  <a:lnTo>
                    <a:pt x="1162" y="144"/>
                  </a:lnTo>
                  <a:lnTo>
                    <a:pt x="1161" y="144"/>
                  </a:lnTo>
                  <a:lnTo>
                    <a:pt x="1159" y="145"/>
                  </a:lnTo>
                  <a:lnTo>
                    <a:pt x="1159" y="146"/>
                  </a:lnTo>
                  <a:lnTo>
                    <a:pt x="1158" y="146"/>
                  </a:lnTo>
                  <a:lnTo>
                    <a:pt x="1157" y="148"/>
                  </a:lnTo>
                  <a:lnTo>
                    <a:pt x="1156" y="148"/>
                  </a:lnTo>
                  <a:lnTo>
                    <a:pt x="1154" y="148"/>
                  </a:lnTo>
                  <a:lnTo>
                    <a:pt x="1153" y="149"/>
                  </a:lnTo>
                  <a:lnTo>
                    <a:pt x="1152" y="148"/>
                  </a:lnTo>
                  <a:lnTo>
                    <a:pt x="1150" y="149"/>
                  </a:lnTo>
                  <a:lnTo>
                    <a:pt x="1150" y="150"/>
                  </a:lnTo>
                  <a:lnTo>
                    <a:pt x="1152" y="150"/>
                  </a:lnTo>
                  <a:lnTo>
                    <a:pt x="1150" y="152"/>
                  </a:lnTo>
                  <a:lnTo>
                    <a:pt x="1150" y="153"/>
                  </a:lnTo>
                  <a:lnTo>
                    <a:pt x="1152" y="154"/>
                  </a:lnTo>
                  <a:lnTo>
                    <a:pt x="1153" y="154"/>
                  </a:lnTo>
                  <a:lnTo>
                    <a:pt x="1154" y="156"/>
                  </a:lnTo>
                  <a:lnTo>
                    <a:pt x="1154" y="157"/>
                  </a:lnTo>
                  <a:lnTo>
                    <a:pt x="1154" y="158"/>
                  </a:lnTo>
                  <a:lnTo>
                    <a:pt x="1154" y="159"/>
                  </a:lnTo>
                  <a:lnTo>
                    <a:pt x="1156" y="161"/>
                  </a:lnTo>
                  <a:lnTo>
                    <a:pt x="1156" y="162"/>
                  </a:lnTo>
                  <a:lnTo>
                    <a:pt x="1154" y="162"/>
                  </a:lnTo>
                  <a:lnTo>
                    <a:pt x="1153" y="163"/>
                  </a:lnTo>
                  <a:lnTo>
                    <a:pt x="1153" y="165"/>
                  </a:lnTo>
                  <a:lnTo>
                    <a:pt x="1152" y="165"/>
                  </a:lnTo>
                  <a:lnTo>
                    <a:pt x="1150" y="165"/>
                  </a:lnTo>
                  <a:lnTo>
                    <a:pt x="1149" y="163"/>
                  </a:lnTo>
                  <a:lnTo>
                    <a:pt x="1149" y="162"/>
                  </a:lnTo>
                  <a:lnTo>
                    <a:pt x="1149" y="161"/>
                  </a:lnTo>
                  <a:lnTo>
                    <a:pt x="1149" y="159"/>
                  </a:lnTo>
                  <a:lnTo>
                    <a:pt x="1146" y="159"/>
                  </a:lnTo>
                  <a:lnTo>
                    <a:pt x="1145" y="159"/>
                  </a:lnTo>
                  <a:lnTo>
                    <a:pt x="1145" y="161"/>
                  </a:lnTo>
                  <a:lnTo>
                    <a:pt x="1144" y="162"/>
                  </a:lnTo>
                  <a:lnTo>
                    <a:pt x="1145" y="163"/>
                  </a:lnTo>
                  <a:lnTo>
                    <a:pt x="1144" y="163"/>
                  </a:lnTo>
                  <a:lnTo>
                    <a:pt x="1142" y="163"/>
                  </a:lnTo>
                  <a:lnTo>
                    <a:pt x="1141" y="163"/>
                  </a:lnTo>
                  <a:lnTo>
                    <a:pt x="1140" y="162"/>
                  </a:lnTo>
                  <a:lnTo>
                    <a:pt x="1139" y="162"/>
                  </a:lnTo>
                  <a:lnTo>
                    <a:pt x="1137" y="162"/>
                  </a:lnTo>
                  <a:lnTo>
                    <a:pt x="1137" y="163"/>
                  </a:lnTo>
                  <a:lnTo>
                    <a:pt x="1139" y="165"/>
                  </a:lnTo>
                  <a:lnTo>
                    <a:pt x="1139" y="166"/>
                  </a:lnTo>
                  <a:lnTo>
                    <a:pt x="1139" y="167"/>
                  </a:lnTo>
                  <a:lnTo>
                    <a:pt x="1139" y="169"/>
                  </a:lnTo>
                  <a:lnTo>
                    <a:pt x="1139" y="170"/>
                  </a:lnTo>
                  <a:lnTo>
                    <a:pt x="1139" y="171"/>
                  </a:lnTo>
                  <a:lnTo>
                    <a:pt x="1137" y="173"/>
                  </a:lnTo>
                  <a:lnTo>
                    <a:pt x="1136" y="173"/>
                  </a:lnTo>
                  <a:lnTo>
                    <a:pt x="1133" y="173"/>
                  </a:lnTo>
                  <a:lnTo>
                    <a:pt x="1132" y="173"/>
                  </a:lnTo>
                  <a:lnTo>
                    <a:pt x="1131" y="173"/>
                  </a:lnTo>
                  <a:lnTo>
                    <a:pt x="1129" y="173"/>
                  </a:lnTo>
                  <a:lnTo>
                    <a:pt x="1128" y="173"/>
                  </a:lnTo>
                  <a:lnTo>
                    <a:pt x="1127" y="174"/>
                  </a:lnTo>
                  <a:lnTo>
                    <a:pt x="1125" y="175"/>
                  </a:lnTo>
                  <a:lnTo>
                    <a:pt x="1124" y="175"/>
                  </a:lnTo>
                  <a:lnTo>
                    <a:pt x="1123" y="175"/>
                  </a:lnTo>
                  <a:lnTo>
                    <a:pt x="1121" y="176"/>
                  </a:lnTo>
                  <a:lnTo>
                    <a:pt x="1121" y="178"/>
                  </a:lnTo>
                  <a:lnTo>
                    <a:pt x="1123" y="179"/>
                  </a:lnTo>
                  <a:lnTo>
                    <a:pt x="1123" y="180"/>
                  </a:lnTo>
                  <a:lnTo>
                    <a:pt x="1121" y="180"/>
                  </a:lnTo>
                  <a:lnTo>
                    <a:pt x="1121" y="182"/>
                  </a:lnTo>
                  <a:lnTo>
                    <a:pt x="1120" y="183"/>
                  </a:lnTo>
                  <a:lnTo>
                    <a:pt x="1119" y="183"/>
                  </a:lnTo>
                  <a:lnTo>
                    <a:pt x="1118" y="183"/>
                  </a:lnTo>
                  <a:lnTo>
                    <a:pt x="1116" y="183"/>
                  </a:lnTo>
                  <a:lnTo>
                    <a:pt x="1115" y="184"/>
                  </a:lnTo>
                  <a:lnTo>
                    <a:pt x="1116" y="186"/>
                  </a:lnTo>
                  <a:lnTo>
                    <a:pt x="1114" y="187"/>
                  </a:lnTo>
                  <a:lnTo>
                    <a:pt x="1112" y="187"/>
                  </a:lnTo>
                  <a:lnTo>
                    <a:pt x="1111" y="187"/>
                  </a:lnTo>
                  <a:lnTo>
                    <a:pt x="1110" y="187"/>
                  </a:lnTo>
                  <a:lnTo>
                    <a:pt x="1108" y="188"/>
                  </a:lnTo>
                  <a:lnTo>
                    <a:pt x="1108" y="190"/>
                  </a:lnTo>
                  <a:lnTo>
                    <a:pt x="1107" y="191"/>
                  </a:lnTo>
                  <a:lnTo>
                    <a:pt x="1106" y="192"/>
                  </a:lnTo>
                  <a:lnTo>
                    <a:pt x="1104" y="192"/>
                  </a:lnTo>
                  <a:lnTo>
                    <a:pt x="1102" y="192"/>
                  </a:lnTo>
                  <a:lnTo>
                    <a:pt x="1102" y="193"/>
                  </a:lnTo>
                  <a:lnTo>
                    <a:pt x="1101" y="195"/>
                  </a:lnTo>
                  <a:lnTo>
                    <a:pt x="1101" y="196"/>
                  </a:lnTo>
                  <a:lnTo>
                    <a:pt x="1099" y="197"/>
                  </a:lnTo>
                  <a:lnTo>
                    <a:pt x="1099" y="199"/>
                  </a:lnTo>
                  <a:lnTo>
                    <a:pt x="1101" y="200"/>
                  </a:lnTo>
                  <a:lnTo>
                    <a:pt x="1099" y="200"/>
                  </a:lnTo>
                  <a:lnTo>
                    <a:pt x="1099" y="201"/>
                  </a:lnTo>
                  <a:lnTo>
                    <a:pt x="1098" y="203"/>
                  </a:lnTo>
                  <a:lnTo>
                    <a:pt x="1098" y="204"/>
                  </a:lnTo>
                  <a:lnTo>
                    <a:pt x="1098" y="205"/>
                  </a:lnTo>
                  <a:lnTo>
                    <a:pt x="1098" y="207"/>
                  </a:lnTo>
                  <a:lnTo>
                    <a:pt x="1097" y="208"/>
                  </a:lnTo>
                  <a:lnTo>
                    <a:pt x="1097" y="209"/>
                  </a:lnTo>
                  <a:lnTo>
                    <a:pt x="1098" y="210"/>
                  </a:lnTo>
                  <a:lnTo>
                    <a:pt x="1099" y="212"/>
                  </a:lnTo>
                  <a:lnTo>
                    <a:pt x="1101" y="212"/>
                  </a:lnTo>
                  <a:lnTo>
                    <a:pt x="1102" y="213"/>
                  </a:lnTo>
                  <a:lnTo>
                    <a:pt x="1102" y="214"/>
                  </a:lnTo>
                  <a:lnTo>
                    <a:pt x="1101" y="216"/>
                  </a:lnTo>
                  <a:lnTo>
                    <a:pt x="1102" y="217"/>
                  </a:lnTo>
                  <a:lnTo>
                    <a:pt x="1102" y="218"/>
                  </a:lnTo>
                  <a:lnTo>
                    <a:pt x="1101" y="218"/>
                  </a:lnTo>
                  <a:lnTo>
                    <a:pt x="1099" y="220"/>
                  </a:lnTo>
                  <a:lnTo>
                    <a:pt x="1101" y="221"/>
                  </a:lnTo>
                  <a:lnTo>
                    <a:pt x="1099" y="222"/>
                  </a:lnTo>
                  <a:lnTo>
                    <a:pt x="1099" y="224"/>
                  </a:lnTo>
                  <a:lnTo>
                    <a:pt x="1099" y="225"/>
                  </a:lnTo>
                  <a:lnTo>
                    <a:pt x="1101" y="226"/>
                  </a:lnTo>
                  <a:lnTo>
                    <a:pt x="1101" y="228"/>
                  </a:lnTo>
                  <a:lnTo>
                    <a:pt x="1101" y="229"/>
                  </a:lnTo>
                  <a:lnTo>
                    <a:pt x="1099" y="230"/>
                  </a:lnTo>
                  <a:lnTo>
                    <a:pt x="1101" y="230"/>
                  </a:lnTo>
                  <a:lnTo>
                    <a:pt x="1101" y="233"/>
                  </a:lnTo>
                  <a:lnTo>
                    <a:pt x="1101" y="234"/>
                  </a:lnTo>
                  <a:lnTo>
                    <a:pt x="1102" y="234"/>
                  </a:lnTo>
                  <a:lnTo>
                    <a:pt x="1102" y="235"/>
                  </a:lnTo>
                  <a:lnTo>
                    <a:pt x="1102" y="237"/>
                  </a:lnTo>
                  <a:lnTo>
                    <a:pt x="1102" y="238"/>
                  </a:lnTo>
                  <a:lnTo>
                    <a:pt x="1102" y="239"/>
                  </a:lnTo>
                  <a:lnTo>
                    <a:pt x="1103" y="241"/>
                  </a:lnTo>
                  <a:lnTo>
                    <a:pt x="1102" y="242"/>
                  </a:lnTo>
                  <a:lnTo>
                    <a:pt x="1102" y="243"/>
                  </a:lnTo>
                  <a:lnTo>
                    <a:pt x="1101" y="245"/>
                  </a:lnTo>
                  <a:lnTo>
                    <a:pt x="1099" y="246"/>
                  </a:lnTo>
                  <a:lnTo>
                    <a:pt x="1098" y="247"/>
                  </a:lnTo>
                  <a:lnTo>
                    <a:pt x="1098" y="248"/>
                  </a:lnTo>
                  <a:lnTo>
                    <a:pt x="1099" y="250"/>
                  </a:lnTo>
                  <a:lnTo>
                    <a:pt x="1098" y="250"/>
                  </a:lnTo>
                  <a:lnTo>
                    <a:pt x="1099" y="251"/>
                  </a:lnTo>
                  <a:lnTo>
                    <a:pt x="1101" y="252"/>
                  </a:lnTo>
                  <a:lnTo>
                    <a:pt x="1101" y="254"/>
                  </a:lnTo>
                  <a:lnTo>
                    <a:pt x="1099" y="255"/>
                  </a:lnTo>
                  <a:lnTo>
                    <a:pt x="1099" y="256"/>
                  </a:lnTo>
                  <a:lnTo>
                    <a:pt x="1098" y="258"/>
                  </a:lnTo>
                  <a:lnTo>
                    <a:pt x="1097" y="258"/>
                  </a:lnTo>
                  <a:lnTo>
                    <a:pt x="1097" y="259"/>
                  </a:lnTo>
                  <a:lnTo>
                    <a:pt x="1097" y="260"/>
                  </a:lnTo>
                  <a:lnTo>
                    <a:pt x="1097" y="262"/>
                  </a:lnTo>
                  <a:lnTo>
                    <a:pt x="1095" y="263"/>
                  </a:lnTo>
                  <a:lnTo>
                    <a:pt x="1095" y="264"/>
                  </a:lnTo>
                  <a:lnTo>
                    <a:pt x="1094" y="265"/>
                  </a:lnTo>
                  <a:lnTo>
                    <a:pt x="1091" y="267"/>
                  </a:lnTo>
                  <a:lnTo>
                    <a:pt x="1091" y="268"/>
                  </a:lnTo>
                  <a:lnTo>
                    <a:pt x="1090" y="269"/>
                  </a:lnTo>
                  <a:lnTo>
                    <a:pt x="1089" y="271"/>
                  </a:lnTo>
                  <a:lnTo>
                    <a:pt x="1090" y="272"/>
                  </a:lnTo>
                  <a:lnTo>
                    <a:pt x="1089" y="273"/>
                  </a:lnTo>
                  <a:lnTo>
                    <a:pt x="1089" y="275"/>
                  </a:lnTo>
                  <a:lnTo>
                    <a:pt x="1089" y="276"/>
                  </a:lnTo>
                  <a:lnTo>
                    <a:pt x="1089" y="277"/>
                  </a:lnTo>
                  <a:lnTo>
                    <a:pt x="1089" y="279"/>
                  </a:lnTo>
                  <a:lnTo>
                    <a:pt x="1090" y="280"/>
                  </a:lnTo>
                  <a:lnTo>
                    <a:pt x="1090" y="281"/>
                  </a:lnTo>
                  <a:lnTo>
                    <a:pt x="1089" y="281"/>
                  </a:lnTo>
                  <a:lnTo>
                    <a:pt x="1086" y="282"/>
                  </a:lnTo>
                  <a:lnTo>
                    <a:pt x="1087" y="284"/>
                  </a:lnTo>
                  <a:lnTo>
                    <a:pt x="1089" y="284"/>
                  </a:lnTo>
                  <a:lnTo>
                    <a:pt x="1089" y="285"/>
                  </a:lnTo>
                  <a:lnTo>
                    <a:pt x="1089" y="286"/>
                  </a:lnTo>
                  <a:lnTo>
                    <a:pt x="1089" y="288"/>
                  </a:lnTo>
                  <a:lnTo>
                    <a:pt x="1089" y="289"/>
                  </a:lnTo>
                  <a:lnTo>
                    <a:pt x="1090" y="290"/>
                  </a:lnTo>
                  <a:lnTo>
                    <a:pt x="1089" y="292"/>
                  </a:lnTo>
                  <a:lnTo>
                    <a:pt x="1090" y="293"/>
                  </a:lnTo>
                  <a:lnTo>
                    <a:pt x="1090" y="294"/>
                  </a:lnTo>
                  <a:lnTo>
                    <a:pt x="1090" y="296"/>
                  </a:lnTo>
                  <a:lnTo>
                    <a:pt x="1093" y="301"/>
                  </a:lnTo>
                  <a:lnTo>
                    <a:pt x="1093" y="302"/>
                  </a:lnTo>
                  <a:lnTo>
                    <a:pt x="1093" y="305"/>
                  </a:lnTo>
                  <a:lnTo>
                    <a:pt x="1095" y="313"/>
                  </a:lnTo>
                  <a:lnTo>
                    <a:pt x="1099" y="317"/>
                  </a:lnTo>
                  <a:lnTo>
                    <a:pt x="1099" y="318"/>
                  </a:lnTo>
                  <a:lnTo>
                    <a:pt x="1103" y="322"/>
                  </a:lnTo>
                  <a:lnTo>
                    <a:pt x="1112" y="332"/>
                  </a:lnTo>
                  <a:lnTo>
                    <a:pt x="1116" y="340"/>
                  </a:lnTo>
                  <a:lnTo>
                    <a:pt x="1116" y="344"/>
                  </a:lnTo>
                  <a:lnTo>
                    <a:pt x="1128" y="362"/>
                  </a:lnTo>
                  <a:lnTo>
                    <a:pt x="1135" y="373"/>
                  </a:lnTo>
                  <a:lnTo>
                    <a:pt x="1140" y="381"/>
                  </a:lnTo>
                  <a:lnTo>
                    <a:pt x="1148" y="394"/>
                  </a:lnTo>
                  <a:lnTo>
                    <a:pt x="1148" y="395"/>
                  </a:lnTo>
                  <a:lnTo>
                    <a:pt x="1149" y="395"/>
                  </a:lnTo>
                  <a:lnTo>
                    <a:pt x="1149" y="396"/>
                  </a:lnTo>
                  <a:lnTo>
                    <a:pt x="1150" y="396"/>
                  </a:lnTo>
                  <a:lnTo>
                    <a:pt x="1150" y="398"/>
                  </a:lnTo>
                  <a:lnTo>
                    <a:pt x="1152" y="398"/>
                  </a:lnTo>
                  <a:lnTo>
                    <a:pt x="1152" y="399"/>
                  </a:lnTo>
                  <a:lnTo>
                    <a:pt x="1153" y="399"/>
                  </a:lnTo>
                  <a:lnTo>
                    <a:pt x="1153" y="400"/>
                  </a:lnTo>
                  <a:lnTo>
                    <a:pt x="1154" y="402"/>
                  </a:lnTo>
                  <a:lnTo>
                    <a:pt x="1156" y="403"/>
                  </a:lnTo>
                  <a:lnTo>
                    <a:pt x="1156" y="404"/>
                  </a:lnTo>
                  <a:lnTo>
                    <a:pt x="1156" y="406"/>
                  </a:lnTo>
                  <a:lnTo>
                    <a:pt x="1157" y="407"/>
                  </a:lnTo>
                  <a:lnTo>
                    <a:pt x="1157" y="408"/>
                  </a:lnTo>
                  <a:lnTo>
                    <a:pt x="1158" y="408"/>
                  </a:lnTo>
                  <a:lnTo>
                    <a:pt x="1158" y="409"/>
                  </a:lnTo>
                  <a:lnTo>
                    <a:pt x="1158" y="411"/>
                  </a:lnTo>
                  <a:lnTo>
                    <a:pt x="1159" y="411"/>
                  </a:lnTo>
                  <a:lnTo>
                    <a:pt x="1159" y="412"/>
                  </a:lnTo>
                  <a:lnTo>
                    <a:pt x="1159" y="413"/>
                  </a:lnTo>
                  <a:lnTo>
                    <a:pt x="1159" y="415"/>
                  </a:lnTo>
                  <a:lnTo>
                    <a:pt x="1159" y="416"/>
                  </a:lnTo>
                  <a:lnTo>
                    <a:pt x="1159" y="417"/>
                  </a:lnTo>
                  <a:lnTo>
                    <a:pt x="1158" y="417"/>
                  </a:lnTo>
                  <a:lnTo>
                    <a:pt x="1158" y="419"/>
                  </a:lnTo>
                  <a:lnTo>
                    <a:pt x="1157" y="419"/>
                  </a:lnTo>
                  <a:lnTo>
                    <a:pt x="1157" y="420"/>
                  </a:lnTo>
                  <a:lnTo>
                    <a:pt x="1156" y="421"/>
                  </a:lnTo>
                  <a:lnTo>
                    <a:pt x="1156" y="423"/>
                  </a:lnTo>
                  <a:lnTo>
                    <a:pt x="1154" y="423"/>
                  </a:lnTo>
                  <a:lnTo>
                    <a:pt x="1154" y="424"/>
                  </a:lnTo>
                  <a:lnTo>
                    <a:pt x="1154" y="425"/>
                  </a:lnTo>
                  <a:lnTo>
                    <a:pt x="1154" y="426"/>
                  </a:lnTo>
                  <a:lnTo>
                    <a:pt x="1156" y="426"/>
                  </a:lnTo>
                  <a:lnTo>
                    <a:pt x="1154" y="428"/>
                  </a:lnTo>
                  <a:lnTo>
                    <a:pt x="1154" y="429"/>
                  </a:lnTo>
                  <a:lnTo>
                    <a:pt x="1154" y="430"/>
                  </a:lnTo>
                  <a:lnTo>
                    <a:pt x="1154" y="432"/>
                  </a:lnTo>
                  <a:lnTo>
                    <a:pt x="1154" y="433"/>
                  </a:lnTo>
                  <a:lnTo>
                    <a:pt x="1154" y="434"/>
                  </a:lnTo>
                  <a:lnTo>
                    <a:pt x="1154" y="436"/>
                  </a:lnTo>
                  <a:lnTo>
                    <a:pt x="1156" y="436"/>
                  </a:lnTo>
                  <a:lnTo>
                    <a:pt x="1156" y="437"/>
                  </a:lnTo>
                  <a:lnTo>
                    <a:pt x="1157" y="438"/>
                  </a:lnTo>
                  <a:lnTo>
                    <a:pt x="1157" y="440"/>
                  </a:lnTo>
                  <a:lnTo>
                    <a:pt x="1157" y="441"/>
                  </a:lnTo>
                  <a:lnTo>
                    <a:pt x="1157" y="442"/>
                  </a:lnTo>
                  <a:lnTo>
                    <a:pt x="1158" y="443"/>
                  </a:lnTo>
                  <a:lnTo>
                    <a:pt x="1158" y="445"/>
                  </a:lnTo>
                  <a:lnTo>
                    <a:pt x="1158" y="446"/>
                  </a:lnTo>
                  <a:lnTo>
                    <a:pt x="1158" y="447"/>
                  </a:lnTo>
                  <a:lnTo>
                    <a:pt x="1158" y="449"/>
                  </a:lnTo>
                  <a:lnTo>
                    <a:pt x="1158" y="450"/>
                  </a:lnTo>
                  <a:lnTo>
                    <a:pt x="1158" y="451"/>
                  </a:lnTo>
                  <a:lnTo>
                    <a:pt x="1158" y="453"/>
                  </a:lnTo>
                  <a:lnTo>
                    <a:pt x="1157" y="453"/>
                  </a:lnTo>
                  <a:lnTo>
                    <a:pt x="1157" y="454"/>
                  </a:lnTo>
                  <a:lnTo>
                    <a:pt x="1157" y="455"/>
                  </a:lnTo>
                  <a:lnTo>
                    <a:pt x="1157" y="457"/>
                  </a:lnTo>
                  <a:lnTo>
                    <a:pt x="1157" y="458"/>
                  </a:lnTo>
                  <a:lnTo>
                    <a:pt x="1157" y="459"/>
                  </a:lnTo>
                  <a:lnTo>
                    <a:pt x="1157" y="461"/>
                  </a:lnTo>
                  <a:lnTo>
                    <a:pt x="1157" y="462"/>
                  </a:lnTo>
                  <a:lnTo>
                    <a:pt x="1158" y="462"/>
                  </a:lnTo>
                  <a:lnTo>
                    <a:pt x="1159" y="464"/>
                  </a:lnTo>
                  <a:lnTo>
                    <a:pt x="1159" y="466"/>
                  </a:lnTo>
                  <a:lnTo>
                    <a:pt x="1161" y="466"/>
                  </a:lnTo>
                  <a:lnTo>
                    <a:pt x="1162" y="466"/>
                  </a:lnTo>
                  <a:lnTo>
                    <a:pt x="1163" y="464"/>
                  </a:lnTo>
                  <a:lnTo>
                    <a:pt x="1165" y="464"/>
                  </a:lnTo>
                  <a:lnTo>
                    <a:pt x="1166" y="466"/>
                  </a:lnTo>
                  <a:lnTo>
                    <a:pt x="1167" y="467"/>
                  </a:lnTo>
                  <a:lnTo>
                    <a:pt x="1169" y="467"/>
                  </a:lnTo>
                  <a:lnTo>
                    <a:pt x="1169" y="466"/>
                  </a:lnTo>
                  <a:lnTo>
                    <a:pt x="1171" y="466"/>
                  </a:lnTo>
                  <a:lnTo>
                    <a:pt x="1173" y="466"/>
                  </a:lnTo>
                  <a:lnTo>
                    <a:pt x="1173" y="467"/>
                  </a:lnTo>
                  <a:lnTo>
                    <a:pt x="1174" y="467"/>
                  </a:lnTo>
                  <a:lnTo>
                    <a:pt x="1175" y="467"/>
                  </a:lnTo>
                  <a:lnTo>
                    <a:pt x="1177" y="467"/>
                  </a:lnTo>
                  <a:lnTo>
                    <a:pt x="1178" y="467"/>
                  </a:lnTo>
                  <a:lnTo>
                    <a:pt x="1178" y="466"/>
                  </a:lnTo>
                  <a:lnTo>
                    <a:pt x="1179" y="467"/>
                  </a:lnTo>
                  <a:lnTo>
                    <a:pt x="1180" y="468"/>
                  </a:lnTo>
                  <a:lnTo>
                    <a:pt x="1182" y="468"/>
                  </a:lnTo>
                  <a:lnTo>
                    <a:pt x="1183" y="468"/>
                  </a:lnTo>
                  <a:lnTo>
                    <a:pt x="1184" y="468"/>
                  </a:lnTo>
                  <a:lnTo>
                    <a:pt x="1186" y="468"/>
                  </a:lnTo>
                  <a:lnTo>
                    <a:pt x="1186" y="467"/>
                  </a:lnTo>
                  <a:lnTo>
                    <a:pt x="1187" y="468"/>
                  </a:lnTo>
                  <a:lnTo>
                    <a:pt x="1188" y="468"/>
                  </a:lnTo>
                  <a:lnTo>
                    <a:pt x="1190" y="470"/>
                  </a:lnTo>
                  <a:lnTo>
                    <a:pt x="1190" y="468"/>
                  </a:lnTo>
                  <a:lnTo>
                    <a:pt x="1191" y="467"/>
                  </a:lnTo>
                  <a:lnTo>
                    <a:pt x="1192" y="467"/>
                  </a:lnTo>
                  <a:lnTo>
                    <a:pt x="1194" y="466"/>
                  </a:lnTo>
                  <a:lnTo>
                    <a:pt x="1195" y="466"/>
                  </a:lnTo>
                  <a:lnTo>
                    <a:pt x="1196" y="466"/>
                  </a:lnTo>
                  <a:lnTo>
                    <a:pt x="1196" y="464"/>
                  </a:lnTo>
                  <a:lnTo>
                    <a:pt x="1197" y="464"/>
                  </a:lnTo>
                  <a:lnTo>
                    <a:pt x="1197" y="463"/>
                  </a:lnTo>
                  <a:lnTo>
                    <a:pt x="1199" y="462"/>
                  </a:lnTo>
                  <a:lnTo>
                    <a:pt x="1200" y="462"/>
                  </a:lnTo>
                  <a:lnTo>
                    <a:pt x="1200" y="461"/>
                  </a:lnTo>
                  <a:lnTo>
                    <a:pt x="1200" y="459"/>
                  </a:lnTo>
                  <a:lnTo>
                    <a:pt x="1201" y="458"/>
                  </a:lnTo>
                  <a:lnTo>
                    <a:pt x="1203" y="457"/>
                  </a:lnTo>
                  <a:lnTo>
                    <a:pt x="1204" y="457"/>
                  </a:lnTo>
                  <a:lnTo>
                    <a:pt x="1204" y="455"/>
                  </a:lnTo>
                  <a:lnTo>
                    <a:pt x="1205" y="454"/>
                  </a:lnTo>
                  <a:lnTo>
                    <a:pt x="1207" y="454"/>
                  </a:lnTo>
                  <a:lnTo>
                    <a:pt x="1208" y="454"/>
                  </a:lnTo>
                  <a:lnTo>
                    <a:pt x="1209" y="454"/>
                  </a:lnTo>
                  <a:lnTo>
                    <a:pt x="1209" y="453"/>
                  </a:lnTo>
                  <a:lnTo>
                    <a:pt x="1211" y="451"/>
                  </a:lnTo>
                  <a:lnTo>
                    <a:pt x="1212" y="451"/>
                  </a:lnTo>
                  <a:lnTo>
                    <a:pt x="1213" y="451"/>
                  </a:lnTo>
                  <a:lnTo>
                    <a:pt x="1214" y="451"/>
                  </a:lnTo>
                  <a:lnTo>
                    <a:pt x="1216" y="450"/>
                  </a:lnTo>
                  <a:lnTo>
                    <a:pt x="1217" y="450"/>
                  </a:lnTo>
                  <a:lnTo>
                    <a:pt x="1218" y="450"/>
                  </a:lnTo>
                  <a:lnTo>
                    <a:pt x="1220" y="449"/>
                  </a:lnTo>
                  <a:lnTo>
                    <a:pt x="1221" y="449"/>
                  </a:lnTo>
                  <a:lnTo>
                    <a:pt x="1221" y="447"/>
                  </a:lnTo>
                  <a:lnTo>
                    <a:pt x="1222" y="447"/>
                  </a:lnTo>
                  <a:lnTo>
                    <a:pt x="1224" y="447"/>
                  </a:lnTo>
                  <a:lnTo>
                    <a:pt x="1225" y="447"/>
                  </a:lnTo>
                  <a:lnTo>
                    <a:pt x="1226" y="447"/>
                  </a:lnTo>
                  <a:lnTo>
                    <a:pt x="1226" y="449"/>
                  </a:lnTo>
                  <a:lnTo>
                    <a:pt x="1228" y="449"/>
                  </a:lnTo>
                  <a:lnTo>
                    <a:pt x="1229" y="449"/>
                  </a:lnTo>
                  <a:lnTo>
                    <a:pt x="1230" y="450"/>
                  </a:lnTo>
                  <a:lnTo>
                    <a:pt x="1232" y="450"/>
                  </a:lnTo>
                  <a:lnTo>
                    <a:pt x="1232" y="451"/>
                  </a:lnTo>
                  <a:lnTo>
                    <a:pt x="1233" y="451"/>
                  </a:lnTo>
                  <a:lnTo>
                    <a:pt x="1234" y="453"/>
                  </a:lnTo>
                  <a:lnTo>
                    <a:pt x="1237" y="453"/>
                  </a:lnTo>
                  <a:lnTo>
                    <a:pt x="1238" y="453"/>
                  </a:lnTo>
                  <a:lnTo>
                    <a:pt x="1239" y="453"/>
                  </a:lnTo>
                  <a:lnTo>
                    <a:pt x="1242" y="451"/>
                  </a:lnTo>
                  <a:lnTo>
                    <a:pt x="1242" y="450"/>
                  </a:lnTo>
                  <a:lnTo>
                    <a:pt x="1242" y="449"/>
                  </a:lnTo>
                  <a:lnTo>
                    <a:pt x="1241" y="447"/>
                  </a:lnTo>
                  <a:lnTo>
                    <a:pt x="1241" y="446"/>
                  </a:lnTo>
                  <a:lnTo>
                    <a:pt x="1239" y="445"/>
                  </a:lnTo>
                  <a:lnTo>
                    <a:pt x="1237" y="443"/>
                  </a:lnTo>
                  <a:lnTo>
                    <a:pt x="1234" y="440"/>
                  </a:lnTo>
                  <a:lnTo>
                    <a:pt x="1233" y="438"/>
                  </a:lnTo>
                  <a:lnTo>
                    <a:pt x="1232" y="437"/>
                  </a:lnTo>
                  <a:lnTo>
                    <a:pt x="1232" y="436"/>
                  </a:lnTo>
                  <a:lnTo>
                    <a:pt x="1233" y="434"/>
                  </a:lnTo>
                  <a:lnTo>
                    <a:pt x="1233" y="433"/>
                  </a:lnTo>
                  <a:lnTo>
                    <a:pt x="1232" y="433"/>
                  </a:lnTo>
                  <a:lnTo>
                    <a:pt x="1232" y="432"/>
                  </a:lnTo>
                  <a:lnTo>
                    <a:pt x="1232" y="430"/>
                  </a:lnTo>
                  <a:lnTo>
                    <a:pt x="1230" y="430"/>
                  </a:lnTo>
                  <a:lnTo>
                    <a:pt x="1229" y="430"/>
                  </a:lnTo>
                  <a:lnTo>
                    <a:pt x="1229" y="429"/>
                  </a:lnTo>
                  <a:lnTo>
                    <a:pt x="1226" y="429"/>
                  </a:lnTo>
                  <a:lnTo>
                    <a:pt x="1225" y="429"/>
                  </a:lnTo>
                  <a:lnTo>
                    <a:pt x="1224" y="428"/>
                  </a:lnTo>
                  <a:lnTo>
                    <a:pt x="1224" y="426"/>
                  </a:lnTo>
                  <a:lnTo>
                    <a:pt x="1224" y="425"/>
                  </a:lnTo>
                  <a:lnTo>
                    <a:pt x="1225" y="424"/>
                  </a:lnTo>
                  <a:lnTo>
                    <a:pt x="1225" y="423"/>
                  </a:lnTo>
                  <a:lnTo>
                    <a:pt x="1225" y="421"/>
                  </a:lnTo>
                  <a:lnTo>
                    <a:pt x="1226" y="421"/>
                  </a:lnTo>
                  <a:lnTo>
                    <a:pt x="1226" y="420"/>
                  </a:lnTo>
                  <a:lnTo>
                    <a:pt x="1228" y="420"/>
                  </a:lnTo>
                  <a:lnTo>
                    <a:pt x="1228" y="419"/>
                  </a:lnTo>
                  <a:lnTo>
                    <a:pt x="1228" y="417"/>
                  </a:lnTo>
                  <a:lnTo>
                    <a:pt x="1228" y="416"/>
                  </a:lnTo>
                  <a:lnTo>
                    <a:pt x="1228" y="415"/>
                  </a:lnTo>
                  <a:lnTo>
                    <a:pt x="1228" y="413"/>
                  </a:lnTo>
                  <a:lnTo>
                    <a:pt x="1228" y="412"/>
                  </a:lnTo>
                  <a:lnTo>
                    <a:pt x="1226" y="411"/>
                  </a:lnTo>
                  <a:lnTo>
                    <a:pt x="1226" y="409"/>
                  </a:lnTo>
                  <a:lnTo>
                    <a:pt x="1226" y="408"/>
                  </a:lnTo>
                  <a:lnTo>
                    <a:pt x="1225" y="407"/>
                  </a:lnTo>
                  <a:lnTo>
                    <a:pt x="1225" y="406"/>
                  </a:lnTo>
                  <a:lnTo>
                    <a:pt x="1224" y="404"/>
                  </a:lnTo>
                  <a:lnTo>
                    <a:pt x="1222" y="404"/>
                  </a:lnTo>
                  <a:lnTo>
                    <a:pt x="1222" y="403"/>
                  </a:lnTo>
                  <a:lnTo>
                    <a:pt x="1222" y="402"/>
                  </a:lnTo>
                  <a:lnTo>
                    <a:pt x="1220" y="379"/>
                  </a:lnTo>
                  <a:lnTo>
                    <a:pt x="1221" y="373"/>
                  </a:lnTo>
                  <a:lnTo>
                    <a:pt x="1220" y="366"/>
                  </a:lnTo>
                  <a:lnTo>
                    <a:pt x="1220" y="362"/>
                  </a:lnTo>
                  <a:lnTo>
                    <a:pt x="1220" y="361"/>
                  </a:lnTo>
                  <a:lnTo>
                    <a:pt x="1220" y="358"/>
                  </a:lnTo>
                  <a:lnTo>
                    <a:pt x="1221" y="353"/>
                  </a:lnTo>
                  <a:lnTo>
                    <a:pt x="1228" y="351"/>
                  </a:lnTo>
                  <a:lnTo>
                    <a:pt x="1232" y="349"/>
                  </a:lnTo>
                  <a:lnTo>
                    <a:pt x="1243" y="345"/>
                  </a:lnTo>
                  <a:lnTo>
                    <a:pt x="1254" y="341"/>
                  </a:lnTo>
                  <a:lnTo>
                    <a:pt x="1280" y="328"/>
                  </a:lnTo>
                  <a:lnTo>
                    <a:pt x="1287" y="324"/>
                  </a:lnTo>
                  <a:lnTo>
                    <a:pt x="1300" y="320"/>
                  </a:lnTo>
                  <a:lnTo>
                    <a:pt x="1302" y="317"/>
                  </a:lnTo>
                  <a:lnTo>
                    <a:pt x="1307" y="313"/>
                  </a:lnTo>
                  <a:lnTo>
                    <a:pt x="1309" y="314"/>
                  </a:lnTo>
                  <a:lnTo>
                    <a:pt x="1309" y="315"/>
                  </a:lnTo>
                  <a:lnTo>
                    <a:pt x="1311" y="315"/>
                  </a:lnTo>
                  <a:lnTo>
                    <a:pt x="1313" y="314"/>
                  </a:lnTo>
                  <a:lnTo>
                    <a:pt x="1315" y="314"/>
                  </a:lnTo>
                  <a:lnTo>
                    <a:pt x="1317" y="313"/>
                  </a:lnTo>
                  <a:lnTo>
                    <a:pt x="1319" y="313"/>
                  </a:lnTo>
                  <a:lnTo>
                    <a:pt x="1322" y="311"/>
                  </a:lnTo>
                  <a:lnTo>
                    <a:pt x="1325" y="310"/>
                  </a:lnTo>
                  <a:lnTo>
                    <a:pt x="1326" y="309"/>
                  </a:lnTo>
                  <a:lnTo>
                    <a:pt x="1328" y="307"/>
                  </a:lnTo>
                  <a:lnTo>
                    <a:pt x="1330" y="307"/>
                  </a:lnTo>
                  <a:lnTo>
                    <a:pt x="1331" y="306"/>
                  </a:lnTo>
                  <a:lnTo>
                    <a:pt x="1334" y="306"/>
                  </a:lnTo>
                  <a:lnTo>
                    <a:pt x="1334" y="305"/>
                  </a:lnTo>
                  <a:lnTo>
                    <a:pt x="1334" y="303"/>
                  </a:lnTo>
                  <a:lnTo>
                    <a:pt x="1334" y="302"/>
                  </a:lnTo>
                  <a:lnTo>
                    <a:pt x="1334" y="301"/>
                  </a:lnTo>
                  <a:lnTo>
                    <a:pt x="1334" y="299"/>
                  </a:lnTo>
                  <a:lnTo>
                    <a:pt x="1336" y="292"/>
                  </a:lnTo>
                  <a:lnTo>
                    <a:pt x="1338" y="289"/>
                  </a:lnTo>
                  <a:lnTo>
                    <a:pt x="1338" y="288"/>
                  </a:lnTo>
                  <a:lnTo>
                    <a:pt x="1338" y="286"/>
                  </a:lnTo>
                  <a:lnTo>
                    <a:pt x="1339" y="285"/>
                  </a:lnTo>
                  <a:lnTo>
                    <a:pt x="1339" y="282"/>
                  </a:lnTo>
                  <a:lnTo>
                    <a:pt x="1339" y="281"/>
                  </a:lnTo>
                  <a:lnTo>
                    <a:pt x="1339" y="279"/>
                  </a:lnTo>
                  <a:lnTo>
                    <a:pt x="1339" y="276"/>
                  </a:lnTo>
                  <a:lnTo>
                    <a:pt x="1338" y="276"/>
                  </a:lnTo>
                  <a:lnTo>
                    <a:pt x="1338" y="275"/>
                  </a:lnTo>
                  <a:lnTo>
                    <a:pt x="1336" y="275"/>
                  </a:lnTo>
                  <a:lnTo>
                    <a:pt x="1339" y="273"/>
                  </a:lnTo>
                  <a:lnTo>
                    <a:pt x="1340" y="273"/>
                  </a:lnTo>
                  <a:lnTo>
                    <a:pt x="1342" y="273"/>
                  </a:lnTo>
                  <a:lnTo>
                    <a:pt x="1343" y="273"/>
                  </a:lnTo>
                  <a:lnTo>
                    <a:pt x="1344" y="273"/>
                  </a:lnTo>
                  <a:lnTo>
                    <a:pt x="1345" y="273"/>
                  </a:lnTo>
                  <a:lnTo>
                    <a:pt x="1347" y="273"/>
                  </a:lnTo>
                  <a:lnTo>
                    <a:pt x="1347" y="275"/>
                  </a:lnTo>
                  <a:lnTo>
                    <a:pt x="1348" y="275"/>
                  </a:lnTo>
                  <a:lnTo>
                    <a:pt x="1348" y="273"/>
                  </a:lnTo>
                  <a:lnTo>
                    <a:pt x="1349" y="273"/>
                  </a:lnTo>
                  <a:lnTo>
                    <a:pt x="1351" y="272"/>
                  </a:lnTo>
                  <a:lnTo>
                    <a:pt x="1352" y="272"/>
                  </a:lnTo>
                  <a:lnTo>
                    <a:pt x="1353" y="273"/>
                  </a:lnTo>
                  <a:lnTo>
                    <a:pt x="1353" y="272"/>
                  </a:lnTo>
                  <a:lnTo>
                    <a:pt x="1353" y="271"/>
                  </a:lnTo>
                  <a:lnTo>
                    <a:pt x="1355" y="271"/>
                  </a:lnTo>
                  <a:lnTo>
                    <a:pt x="1356" y="271"/>
                  </a:lnTo>
                  <a:lnTo>
                    <a:pt x="1357" y="271"/>
                  </a:lnTo>
                  <a:lnTo>
                    <a:pt x="1359" y="271"/>
                  </a:lnTo>
                  <a:lnTo>
                    <a:pt x="1359" y="272"/>
                  </a:lnTo>
                  <a:lnTo>
                    <a:pt x="1360" y="271"/>
                  </a:lnTo>
                  <a:lnTo>
                    <a:pt x="1361" y="271"/>
                  </a:lnTo>
                  <a:lnTo>
                    <a:pt x="1363" y="271"/>
                  </a:lnTo>
                  <a:lnTo>
                    <a:pt x="1363" y="272"/>
                  </a:lnTo>
                  <a:lnTo>
                    <a:pt x="1363" y="271"/>
                  </a:lnTo>
                  <a:lnTo>
                    <a:pt x="1364" y="271"/>
                  </a:lnTo>
                  <a:lnTo>
                    <a:pt x="1365" y="271"/>
                  </a:lnTo>
                  <a:lnTo>
                    <a:pt x="1366" y="271"/>
                  </a:lnTo>
                  <a:lnTo>
                    <a:pt x="1368" y="271"/>
                  </a:lnTo>
                  <a:lnTo>
                    <a:pt x="1369" y="271"/>
                  </a:lnTo>
                  <a:lnTo>
                    <a:pt x="1370" y="271"/>
                  </a:lnTo>
                  <a:lnTo>
                    <a:pt x="1372" y="271"/>
                  </a:lnTo>
                  <a:lnTo>
                    <a:pt x="1373" y="271"/>
                  </a:lnTo>
                  <a:lnTo>
                    <a:pt x="1374" y="271"/>
                  </a:lnTo>
                  <a:lnTo>
                    <a:pt x="1376" y="271"/>
                  </a:lnTo>
                  <a:lnTo>
                    <a:pt x="1377" y="272"/>
                  </a:lnTo>
                  <a:lnTo>
                    <a:pt x="1378" y="272"/>
                  </a:lnTo>
                  <a:lnTo>
                    <a:pt x="1378" y="273"/>
                  </a:lnTo>
                  <a:lnTo>
                    <a:pt x="1380" y="273"/>
                  </a:lnTo>
                  <a:lnTo>
                    <a:pt x="1381" y="273"/>
                  </a:lnTo>
                  <a:lnTo>
                    <a:pt x="1382" y="273"/>
                  </a:lnTo>
                  <a:lnTo>
                    <a:pt x="1383" y="273"/>
                  </a:lnTo>
                  <a:lnTo>
                    <a:pt x="1385" y="273"/>
                  </a:lnTo>
                  <a:lnTo>
                    <a:pt x="1386" y="275"/>
                  </a:lnTo>
                  <a:lnTo>
                    <a:pt x="1386" y="276"/>
                  </a:lnTo>
                  <a:lnTo>
                    <a:pt x="1387" y="276"/>
                  </a:lnTo>
                  <a:lnTo>
                    <a:pt x="1387" y="277"/>
                  </a:lnTo>
                  <a:lnTo>
                    <a:pt x="1391" y="277"/>
                  </a:lnTo>
                  <a:lnTo>
                    <a:pt x="1398" y="279"/>
                  </a:lnTo>
                  <a:lnTo>
                    <a:pt x="1404" y="281"/>
                  </a:lnTo>
                  <a:lnTo>
                    <a:pt x="1412" y="286"/>
                  </a:lnTo>
                  <a:lnTo>
                    <a:pt x="1412" y="288"/>
                  </a:lnTo>
                  <a:lnTo>
                    <a:pt x="1414" y="288"/>
                  </a:lnTo>
                  <a:lnTo>
                    <a:pt x="1415" y="288"/>
                  </a:lnTo>
                  <a:lnTo>
                    <a:pt x="1416" y="288"/>
                  </a:lnTo>
                  <a:lnTo>
                    <a:pt x="1418" y="288"/>
                  </a:lnTo>
                  <a:lnTo>
                    <a:pt x="1418" y="289"/>
                  </a:lnTo>
                  <a:lnTo>
                    <a:pt x="1418" y="290"/>
                  </a:lnTo>
                  <a:lnTo>
                    <a:pt x="1418" y="292"/>
                  </a:lnTo>
                  <a:lnTo>
                    <a:pt x="1418" y="293"/>
                  </a:lnTo>
                  <a:lnTo>
                    <a:pt x="1419" y="294"/>
                  </a:lnTo>
                  <a:lnTo>
                    <a:pt x="1421" y="298"/>
                  </a:lnTo>
                  <a:lnTo>
                    <a:pt x="1421" y="299"/>
                  </a:lnTo>
                  <a:lnTo>
                    <a:pt x="1423" y="299"/>
                  </a:lnTo>
                  <a:lnTo>
                    <a:pt x="1423" y="301"/>
                  </a:lnTo>
                  <a:lnTo>
                    <a:pt x="1424" y="301"/>
                  </a:lnTo>
                  <a:lnTo>
                    <a:pt x="1424" y="302"/>
                  </a:lnTo>
                  <a:lnTo>
                    <a:pt x="1425" y="302"/>
                  </a:lnTo>
                  <a:lnTo>
                    <a:pt x="1425" y="303"/>
                  </a:lnTo>
                  <a:lnTo>
                    <a:pt x="1425" y="305"/>
                  </a:lnTo>
                  <a:lnTo>
                    <a:pt x="1427" y="305"/>
                  </a:lnTo>
                  <a:lnTo>
                    <a:pt x="1427" y="306"/>
                  </a:lnTo>
                  <a:lnTo>
                    <a:pt x="1427" y="307"/>
                  </a:lnTo>
                  <a:lnTo>
                    <a:pt x="1428" y="309"/>
                  </a:lnTo>
                  <a:lnTo>
                    <a:pt x="1427" y="310"/>
                  </a:lnTo>
                  <a:lnTo>
                    <a:pt x="1429" y="313"/>
                  </a:lnTo>
                  <a:lnTo>
                    <a:pt x="1432" y="315"/>
                  </a:lnTo>
                  <a:lnTo>
                    <a:pt x="1437" y="315"/>
                  </a:lnTo>
                  <a:lnTo>
                    <a:pt x="1438" y="317"/>
                  </a:lnTo>
                  <a:lnTo>
                    <a:pt x="1440" y="317"/>
                  </a:lnTo>
                  <a:lnTo>
                    <a:pt x="1440" y="318"/>
                  </a:lnTo>
                  <a:lnTo>
                    <a:pt x="1441" y="319"/>
                  </a:lnTo>
                  <a:lnTo>
                    <a:pt x="1442" y="319"/>
                  </a:lnTo>
                  <a:lnTo>
                    <a:pt x="1444" y="320"/>
                  </a:lnTo>
                  <a:lnTo>
                    <a:pt x="1445" y="320"/>
                  </a:lnTo>
                  <a:lnTo>
                    <a:pt x="1445" y="322"/>
                  </a:lnTo>
                  <a:lnTo>
                    <a:pt x="1446" y="322"/>
                  </a:lnTo>
                  <a:lnTo>
                    <a:pt x="1446" y="323"/>
                  </a:lnTo>
                  <a:lnTo>
                    <a:pt x="1448" y="323"/>
                  </a:lnTo>
                  <a:lnTo>
                    <a:pt x="1449" y="324"/>
                  </a:lnTo>
                  <a:lnTo>
                    <a:pt x="1450" y="326"/>
                  </a:lnTo>
                  <a:lnTo>
                    <a:pt x="1452" y="326"/>
                  </a:lnTo>
                  <a:lnTo>
                    <a:pt x="1452" y="324"/>
                  </a:lnTo>
                  <a:lnTo>
                    <a:pt x="1452" y="326"/>
                  </a:lnTo>
                  <a:lnTo>
                    <a:pt x="1453" y="326"/>
                  </a:lnTo>
                  <a:lnTo>
                    <a:pt x="1454" y="326"/>
                  </a:lnTo>
                  <a:lnTo>
                    <a:pt x="1456" y="326"/>
                  </a:lnTo>
                  <a:lnTo>
                    <a:pt x="1457" y="326"/>
                  </a:lnTo>
                  <a:lnTo>
                    <a:pt x="1458" y="326"/>
                  </a:lnTo>
                  <a:lnTo>
                    <a:pt x="1459" y="326"/>
                  </a:lnTo>
                  <a:lnTo>
                    <a:pt x="1459" y="327"/>
                  </a:lnTo>
                  <a:lnTo>
                    <a:pt x="1461" y="327"/>
                  </a:lnTo>
                  <a:lnTo>
                    <a:pt x="1462" y="327"/>
                  </a:lnTo>
                  <a:lnTo>
                    <a:pt x="1462" y="328"/>
                  </a:lnTo>
                  <a:lnTo>
                    <a:pt x="1463" y="328"/>
                  </a:lnTo>
                  <a:lnTo>
                    <a:pt x="1465" y="330"/>
                  </a:lnTo>
                  <a:lnTo>
                    <a:pt x="1465" y="328"/>
                  </a:lnTo>
                  <a:lnTo>
                    <a:pt x="1465" y="330"/>
                  </a:lnTo>
                  <a:lnTo>
                    <a:pt x="1466" y="330"/>
                  </a:lnTo>
                  <a:lnTo>
                    <a:pt x="1466" y="331"/>
                  </a:lnTo>
                  <a:lnTo>
                    <a:pt x="1467" y="331"/>
                  </a:lnTo>
                  <a:lnTo>
                    <a:pt x="1469" y="331"/>
                  </a:lnTo>
                  <a:lnTo>
                    <a:pt x="1469" y="332"/>
                  </a:lnTo>
                  <a:lnTo>
                    <a:pt x="1469" y="334"/>
                  </a:lnTo>
                  <a:lnTo>
                    <a:pt x="1470" y="334"/>
                  </a:lnTo>
                  <a:lnTo>
                    <a:pt x="1470" y="335"/>
                  </a:lnTo>
                  <a:lnTo>
                    <a:pt x="1470" y="336"/>
                  </a:lnTo>
                  <a:lnTo>
                    <a:pt x="1469" y="336"/>
                  </a:lnTo>
                  <a:lnTo>
                    <a:pt x="1467" y="336"/>
                  </a:lnTo>
                  <a:lnTo>
                    <a:pt x="1466" y="336"/>
                  </a:lnTo>
                  <a:lnTo>
                    <a:pt x="1465" y="336"/>
                  </a:lnTo>
                  <a:lnTo>
                    <a:pt x="1465" y="337"/>
                  </a:lnTo>
                  <a:lnTo>
                    <a:pt x="1466" y="337"/>
                  </a:lnTo>
                  <a:lnTo>
                    <a:pt x="1466" y="339"/>
                  </a:lnTo>
                  <a:lnTo>
                    <a:pt x="1466" y="340"/>
                  </a:lnTo>
                  <a:lnTo>
                    <a:pt x="1471" y="343"/>
                  </a:lnTo>
                  <a:lnTo>
                    <a:pt x="1473" y="343"/>
                  </a:lnTo>
                  <a:lnTo>
                    <a:pt x="1473" y="341"/>
                  </a:lnTo>
                  <a:lnTo>
                    <a:pt x="1474" y="341"/>
                  </a:lnTo>
                  <a:lnTo>
                    <a:pt x="1475" y="341"/>
                  </a:lnTo>
                  <a:lnTo>
                    <a:pt x="1476" y="341"/>
                  </a:lnTo>
                  <a:lnTo>
                    <a:pt x="1478" y="341"/>
                  </a:lnTo>
                  <a:lnTo>
                    <a:pt x="1479" y="341"/>
                  </a:lnTo>
                  <a:lnTo>
                    <a:pt x="1480" y="341"/>
                  </a:lnTo>
                  <a:lnTo>
                    <a:pt x="1480" y="343"/>
                  </a:lnTo>
                  <a:lnTo>
                    <a:pt x="1482" y="343"/>
                  </a:lnTo>
                  <a:lnTo>
                    <a:pt x="1482" y="344"/>
                  </a:lnTo>
                  <a:lnTo>
                    <a:pt x="1482" y="345"/>
                  </a:lnTo>
                  <a:lnTo>
                    <a:pt x="1482" y="347"/>
                  </a:lnTo>
                  <a:lnTo>
                    <a:pt x="1482" y="348"/>
                  </a:lnTo>
                  <a:lnTo>
                    <a:pt x="1483" y="348"/>
                  </a:lnTo>
                  <a:lnTo>
                    <a:pt x="1484" y="348"/>
                  </a:lnTo>
                  <a:lnTo>
                    <a:pt x="1486" y="348"/>
                  </a:lnTo>
                  <a:lnTo>
                    <a:pt x="1487" y="348"/>
                  </a:lnTo>
                  <a:lnTo>
                    <a:pt x="1487" y="349"/>
                  </a:lnTo>
                  <a:lnTo>
                    <a:pt x="1488" y="349"/>
                  </a:lnTo>
                  <a:lnTo>
                    <a:pt x="1490" y="351"/>
                  </a:lnTo>
                  <a:lnTo>
                    <a:pt x="1490" y="352"/>
                  </a:lnTo>
                  <a:lnTo>
                    <a:pt x="1493" y="353"/>
                  </a:lnTo>
                  <a:lnTo>
                    <a:pt x="1504" y="362"/>
                  </a:lnTo>
                  <a:lnTo>
                    <a:pt x="1508" y="366"/>
                  </a:lnTo>
                  <a:lnTo>
                    <a:pt x="1509" y="368"/>
                  </a:lnTo>
                  <a:lnTo>
                    <a:pt x="1512" y="370"/>
                  </a:lnTo>
                  <a:lnTo>
                    <a:pt x="1516" y="374"/>
                  </a:lnTo>
                  <a:lnTo>
                    <a:pt x="1517" y="375"/>
                  </a:lnTo>
                  <a:lnTo>
                    <a:pt x="1522" y="378"/>
                  </a:lnTo>
                  <a:lnTo>
                    <a:pt x="1529" y="382"/>
                  </a:lnTo>
                  <a:lnTo>
                    <a:pt x="1543" y="386"/>
                  </a:lnTo>
                  <a:lnTo>
                    <a:pt x="1554" y="392"/>
                  </a:lnTo>
                  <a:lnTo>
                    <a:pt x="1563" y="396"/>
                  </a:lnTo>
                  <a:lnTo>
                    <a:pt x="1572" y="399"/>
                  </a:lnTo>
                  <a:lnTo>
                    <a:pt x="1590" y="399"/>
                  </a:lnTo>
                  <a:lnTo>
                    <a:pt x="1606" y="399"/>
                  </a:lnTo>
                  <a:lnTo>
                    <a:pt x="1610" y="399"/>
                  </a:lnTo>
                  <a:lnTo>
                    <a:pt x="1614" y="395"/>
                  </a:lnTo>
                  <a:lnTo>
                    <a:pt x="1642" y="396"/>
                  </a:lnTo>
                  <a:lnTo>
                    <a:pt x="1643" y="396"/>
                  </a:lnTo>
                  <a:lnTo>
                    <a:pt x="1648" y="399"/>
                  </a:lnTo>
                  <a:lnTo>
                    <a:pt x="1649" y="399"/>
                  </a:lnTo>
                  <a:lnTo>
                    <a:pt x="1651" y="400"/>
                  </a:lnTo>
                  <a:lnTo>
                    <a:pt x="1651" y="402"/>
                  </a:lnTo>
                  <a:lnTo>
                    <a:pt x="1670" y="398"/>
                  </a:lnTo>
                  <a:lnTo>
                    <a:pt x="1682" y="406"/>
                  </a:lnTo>
                  <a:lnTo>
                    <a:pt x="1693" y="412"/>
                  </a:lnTo>
                  <a:lnTo>
                    <a:pt x="1694" y="420"/>
                  </a:lnTo>
                  <a:lnTo>
                    <a:pt x="1699" y="432"/>
                  </a:lnTo>
                  <a:lnTo>
                    <a:pt x="1710" y="438"/>
                  </a:lnTo>
                  <a:lnTo>
                    <a:pt x="1717" y="441"/>
                  </a:lnTo>
                  <a:lnTo>
                    <a:pt x="1727" y="446"/>
                  </a:lnTo>
                  <a:lnTo>
                    <a:pt x="1736" y="447"/>
                  </a:lnTo>
                  <a:lnTo>
                    <a:pt x="1738" y="449"/>
                  </a:lnTo>
                  <a:lnTo>
                    <a:pt x="1748" y="453"/>
                  </a:lnTo>
                  <a:lnTo>
                    <a:pt x="1749" y="455"/>
                  </a:lnTo>
                  <a:lnTo>
                    <a:pt x="1750" y="455"/>
                  </a:lnTo>
                  <a:lnTo>
                    <a:pt x="1752" y="455"/>
                  </a:lnTo>
                  <a:lnTo>
                    <a:pt x="1753" y="455"/>
                  </a:lnTo>
                  <a:lnTo>
                    <a:pt x="1753" y="457"/>
                  </a:lnTo>
                  <a:lnTo>
                    <a:pt x="1752" y="457"/>
                  </a:lnTo>
                  <a:lnTo>
                    <a:pt x="1752" y="458"/>
                  </a:lnTo>
                  <a:lnTo>
                    <a:pt x="1750" y="458"/>
                  </a:lnTo>
                  <a:lnTo>
                    <a:pt x="1755" y="467"/>
                  </a:lnTo>
                  <a:lnTo>
                    <a:pt x="1762" y="487"/>
                  </a:lnTo>
                  <a:lnTo>
                    <a:pt x="1767" y="513"/>
                  </a:lnTo>
                  <a:lnTo>
                    <a:pt x="1774" y="527"/>
                  </a:lnTo>
                  <a:lnTo>
                    <a:pt x="1783" y="544"/>
                  </a:lnTo>
                  <a:lnTo>
                    <a:pt x="1783" y="556"/>
                  </a:lnTo>
                  <a:lnTo>
                    <a:pt x="1783" y="570"/>
                  </a:lnTo>
                  <a:lnTo>
                    <a:pt x="1786" y="576"/>
                  </a:lnTo>
                  <a:lnTo>
                    <a:pt x="1788" y="585"/>
                  </a:lnTo>
                  <a:lnTo>
                    <a:pt x="1795" y="594"/>
                  </a:lnTo>
                  <a:lnTo>
                    <a:pt x="1813" y="603"/>
                  </a:lnTo>
                  <a:lnTo>
                    <a:pt x="1842" y="602"/>
                  </a:lnTo>
                  <a:lnTo>
                    <a:pt x="1852" y="608"/>
                  </a:lnTo>
                  <a:lnTo>
                    <a:pt x="1863" y="620"/>
                  </a:lnTo>
                  <a:lnTo>
                    <a:pt x="1866" y="631"/>
                  </a:lnTo>
                  <a:lnTo>
                    <a:pt x="1864" y="648"/>
                  </a:lnTo>
                  <a:lnTo>
                    <a:pt x="1859" y="659"/>
                  </a:lnTo>
                  <a:lnTo>
                    <a:pt x="1863" y="674"/>
                  </a:lnTo>
                  <a:lnTo>
                    <a:pt x="1859" y="711"/>
                  </a:lnTo>
                  <a:lnTo>
                    <a:pt x="1867" y="721"/>
                  </a:lnTo>
                  <a:lnTo>
                    <a:pt x="1875" y="730"/>
                  </a:lnTo>
                  <a:lnTo>
                    <a:pt x="1879" y="741"/>
                  </a:lnTo>
                  <a:lnTo>
                    <a:pt x="1880" y="748"/>
                  </a:lnTo>
                  <a:lnTo>
                    <a:pt x="1884" y="763"/>
                  </a:lnTo>
                  <a:lnTo>
                    <a:pt x="1889" y="771"/>
                  </a:lnTo>
                  <a:lnTo>
                    <a:pt x="1890" y="779"/>
                  </a:lnTo>
                  <a:lnTo>
                    <a:pt x="1893" y="790"/>
                  </a:lnTo>
                  <a:lnTo>
                    <a:pt x="1893" y="793"/>
                  </a:lnTo>
                  <a:lnTo>
                    <a:pt x="1906" y="802"/>
                  </a:lnTo>
                  <a:lnTo>
                    <a:pt x="1923" y="810"/>
                  </a:lnTo>
                  <a:lnTo>
                    <a:pt x="1927" y="811"/>
                  </a:lnTo>
                  <a:lnTo>
                    <a:pt x="1944" y="819"/>
                  </a:lnTo>
                  <a:lnTo>
                    <a:pt x="1955" y="827"/>
                  </a:lnTo>
                  <a:lnTo>
                    <a:pt x="1964" y="834"/>
                  </a:lnTo>
                  <a:lnTo>
                    <a:pt x="1964" y="835"/>
                  </a:lnTo>
                  <a:lnTo>
                    <a:pt x="1962" y="841"/>
                  </a:lnTo>
                  <a:lnTo>
                    <a:pt x="1965" y="847"/>
                  </a:lnTo>
                  <a:lnTo>
                    <a:pt x="1968" y="853"/>
                  </a:lnTo>
                  <a:lnTo>
                    <a:pt x="1969" y="860"/>
                  </a:lnTo>
                  <a:lnTo>
                    <a:pt x="1970" y="872"/>
                  </a:lnTo>
                  <a:lnTo>
                    <a:pt x="1970" y="873"/>
                  </a:lnTo>
                  <a:lnTo>
                    <a:pt x="1968" y="883"/>
                  </a:lnTo>
                  <a:lnTo>
                    <a:pt x="1965" y="890"/>
                  </a:lnTo>
                  <a:lnTo>
                    <a:pt x="1964" y="894"/>
                  </a:lnTo>
                  <a:lnTo>
                    <a:pt x="1962" y="900"/>
                  </a:lnTo>
                  <a:lnTo>
                    <a:pt x="1961" y="904"/>
                  </a:lnTo>
                  <a:lnTo>
                    <a:pt x="1961" y="910"/>
                  </a:lnTo>
                  <a:lnTo>
                    <a:pt x="1960" y="912"/>
                  </a:lnTo>
                  <a:lnTo>
                    <a:pt x="1960" y="915"/>
                  </a:lnTo>
                  <a:lnTo>
                    <a:pt x="1960" y="916"/>
                  </a:lnTo>
                  <a:lnTo>
                    <a:pt x="1959" y="919"/>
                  </a:lnTo>
                  <a:lnTo>
                    <a:pt x="1959" y="923"/>
                  </a:lnTo>
                  <a:lnTo>
                    <a:pt x="1957" y="924"/>
                  </a:lnTo>
                  <a:lnTo>
                    <a:pt x="1957" y="925"/>
                  </a:lnTo>
                  <a:lnTo>
                    <a:pt x="1956" y="928"/>
                  </a:lnTo>
                  <a:lnTo>
                    <a:pt x="1956" y="929"/>
                  </a:lnTo>
                  <a:lnTo>
                    <a:pt x="1955" y="932"/>
                  </a:lnTo>
                  <a:lnTo>
                    <a:pt x="1955" y="934"/>
                  </a:lnTo>
                  <a:lnTo>
                    <a:pt x="1953" y="937"/>
                  </a:lnTo>
                  <a:lnTo>
                    <a:pt x="1952" y="940"/>
                  </a:lnTo>
                  <a:lnTo>
                    <a:pt x="1952" y="942"/>
                  </a:lnTo>
                  <a:lnTo>
                    <a:pt x="1952" y="945"/>
                  </a:lnTo>
                  <a:lnTo>
                    <a:pt x="1951" y="946"/>
                  </a:lnTo>
                  <a:lnTo>
                    <a:pt x="1951" y="950"/>
                  </a:lnTo>
                  <a:lnTo>
                    <a:pt x="1947" y="950"/>
                  </a:lnTo>
                  <a:lnTo>
                    <a:pt x="1944" y="950"/>
                  </a:lnTo>
                  <a:lnTo>
                    <a:pt x="1940" y="950"/>
                  </a:lnTo>
                  <a:lnTo>
                    <a:pt x="1934" y="949"/>
                  </a:lnTo>
                  <a:lnTo>
                    <a:pt x="1928" y="947"/>
                  </a:lnTo>
                  <a:lnTo>
                    <a:pt x="1922" y="947"/>
                  </a:lnTo>
                  <a:lnTo>
                    <a:pt x="1913" y="947"/>
                  </a:lnTo>
                  <a:lnTo>
                    <a:pt x="1909" y="947"/>
                  </a:lnTo>
                  <a:lnTo>
                    <a:pt x="1902" y="950"/>
                  </a:lnTo>
                  <a:lnTo>
                    <a:pt x="1901" y="954"/>
                  </a:lnTo>
                  <a:lnTo>
                    <a:pt x="1888" y="949"/>
                  </a:lnTo>
                  <a:lnTo>
                    <a:pt x="1876" y="950"/>
                  </a:lnTo>
                  <a:lnTo>
                    <a:pt x="1866" y="947"/>
                  </a:lnTo>
                  <a:lnTo>
                    <a:pt x="1862" y="946"/>
                  </a:lnTo>
                  <a:lnTo>
                    <a:pt x="1859" y="946"/>
                  </a:lnTo>
                  <a:lnTo>
                    <a:pt x="1856" y="946"/>
                  </a:lnTo>
                  <a:lnTo>
                    <a:pt x="1855" y="945"/>
                  </a:lnTo>
                  <a:lnTo>
                    <a:pt x="1851" y="944"/>
                  </a:lnTo>
                  <a:lnTo>
                    <a:pt x="1846" y="942"/>
                  </a:lnTo>
                  <a:lnTo>
                    <a:pt x="1841" y="942"/>
                  </a:lnTo>
                  <a:lnTo>
                    <a:pt x="1838" y="941"/>
                  </a:lnTo>
                  <a:lnTo>
                    <a:pt x="1826" y="938"/>
                  </a:lnTo>
                  <a:lnTo>
                    <a:pt x="1825" y="938"/>
                  </a:lnTo>
                  <a:lnTo>
                    <a:pt x="1824" y="938"/>
                  </a:lnTo>
                  <a:lnTo>
                    <a:pt x="1821" y="937"/>
                  </a:lnTo>
                  <a:lnTo>
                    <a:pt x="1817" y="940"/>
                  </a:lnTo>
                  <a:lnTo>
                    <a:pt x="1812" y="942"/>
                  </a:lnTo>
                  <a:lnTo>
                    <a:pt x="1812" y="944"/>
                  </a:lnTo>
                  <a:lnTo>
                    <a:pt x="1810" y="944"/>
                  </a:lnTo>
                  <a:lnTo>
                    <a:pt x="1809" y="944"/>
                  </a:lnTo>
                  <a:lnTo>
                    <a:pt x="1808" y="945"/>
                  </a:lnTo>
                  <a:lnTo>
                    <a:pt x="1807" y="945"/>
                  </a:lnTo>
                  <a:lnTo>
                    <a:pt x="1805" y="945"/>
                  </a:lnTo>
                  <a:lnTo>
                    <a:pt x="1801" y="946"/>
                  </a:lnTo>
                  <a:lnTo>
                    <a:pt x="1800" y="947"/>
                  </a:lnTo>
                  <a:lnTo>
                    <a:pt x="1797" y="949"/>
                  </a:lnTo>
                  <a:lnTo>
                    <a:pt x="1795" y="949"/>
                  </a:lnTo>
                  <a:lnTo>
                    <a:pt x="1793" y="949"/>
                  </a:lnTo>
                  <a:lnTo>
                    <a:pt x="1792" y="949"/>
                  </a:lnTo>
                  <a:lnTo>
                    <a:pt x="1788" y="947"/>
                  </a:lnTo>
                  <a:lnTo>
                    <a:pt x="1778" y="941"/>
                  </a:lnTo>
                  <a:lnTo>
                    <a:pt x="1771" y="937"/>
                  </a:lnTo>
                  <a:lnTo>
                    <a:pt x="1767" y="938"/>
                  </a:lnTo>
                  <a:lnTo>
                    <a:pt x="1762" y="940"/>
                  </a:lnTo>
                  <a:lnTo>
                    <a:pt x="1761" y="940"/>
                  </a:lnTo>
                  <a:lnTo>
                    <a:pt x="1761" y="941"/>
                  </a:lnTo>
                  <a:lnTo>
                    <a:pt x="1759" y="941"/>
                  </a:lnTo>
                  <a:lnTo>
                    <a:pt x="1755" y="940"/>
                  </a:lnTo>
                  <a:lnTo>
                    <a:pt x="1753" y="940"/>
                  </a:lnTo>
                  <a:lnTo>
                    <a:pt x="1750" y="940"/>
                  </a:lnTo>
                  <a:lnTo>
                    <a:pt x="1749" y="940"/>
                  </a:lnTo>
                  <a:lnTo>
                    <a:pt x="1748" y="940"/>
                  </a:lnTo>
                  <a:lnTo>
                    <a:pt x="1745" y="938"/>
                  </a:lnTo>
                  <a:lnTo>
                    <a:pt x="1742" y="938"/>
                  </a:lnTo>
                  <a:lnTo>
                    <a:pt x="1741" y="938"/>
                  </a:lnTo>
                  <a:lnTo>
                    <a:pt x="1737" y="937"/>
                  </a:lnTo>
                  <a:lnTo>
                    <a:pt x="1733" y="937"/>
                  </a:lnTo>
                  <a:lnTo>
                    <a:pt x="1732" y="937"/>
                  </a:lnTo>
                  <a:lnTo>
                    <a:pt x="1729" y="937"/>
                  </a:lnTo>
                  <a:lnTo>
                    <a:pt x="1728" y="937"/>
                  </a:lnTo>
                  <a:lnTo>
                    <a:pt x="1727" y="936"/>
                  </a:lnTo>
                  <a:lnTo>
                    <a:pt x="1724" y="933"/>
                  </a:lnTo>
                  <a:lnTo>
                    <a:pt x="1723" y="933"/>
                  </a:lnTo>
                  <a:lnTo>
                    <a:pt x="1723" y="934"/>
                  </a:lnTo>
                  <a:lnTo>
                    <a:pt x="1721" y="936"/>
                  </a:lnTo>
                  <a:lnTo>
                    <a:pt x="1720" y="937"/>
                  </a:lnTo>
                  <a:lnTo>
                    <a:pt x="1719" y="937"/>
                  </a:lnTo>
                  <a:lnTo>
                    <a:pt x="1719" y="938"/>
                  </a:lnTo>
                  <a:lnTo>
                    <a:pt x="1717" y="938"/>
                  </a:lnTo>
                  <a:lnTo>
                    <a:pt x="1716" y="940"/>
                  </a:lnTo>
                  <a:lnTo>
                    <a:pt x="1716" y="938"/>
                  </a:lnTo>
                  <a:lnTo>
                    <a:pt x="1715" y="937"/>
                  </a:lnTo>
                  <a:lnTo>
                    <a:pt x="1714" y="936"/>
                  </a:lnTo>
                  <a:lnTo>
                    <a:pt x="1714" y="934"/>
                  </a:lnTo>
                  <a:lnTo>
                    <a:pt x="1712" y="934"/>
                  </a:lnTo>
                  <a:lnTo>
                    <a:pt x="1712" y="933"/>
                  </a:lnTo>
                  <a:lnTo>
                    <a:pt x="1712" y="932"/>
                  </a:lnTo>
                  <a:lnTo>
                    <a:pt x="1711" y="933"/>
                  </a:lnTo>
                  <a:lnTo>
                    <a:pt x="1708" y="934"/>
                  </a:lnTo>
                  <a:lnTo>
                    <a:pt x="1708" y="936"/>
                  </a:lnTo>
                  <a:lnTo>
                    <a:pt x="1707" y="936"/>
                  </a:lnTo>
                  <a:lnTo>
                    <a:pt x="1706" y="936"/>
                  </a:lnTo>
                  <a:lnTo>
                    <a:pt x="1703" y="936"/>
                  </a:lnTo>
                  <a:lnTo>
                    <a:pt x="1702" y="936"/>
                  </a:lnTo>
                  <a:lnTo>
                    <a:pt x="1700" y="932"/>
                  </a:lnTo>
                  <a:lnTo>
                    <a:pt x="1699" y="930"/>
                  </a:lnTo>
                  <a:lnTo>
                    <a:pt x="1699" y="929"/>
                  </a:lnTo>
                  <a:lnTo>
                    <a:pt x="1699" y="928"/>
                  </a:lnTo>
                  <a:lnTo>
                    <a:pt x="1698" y="927"/>
                  </a:lnTo>
                  <a:lnTo>
                    <a:pt x="1698" y="925"/>
                  </a:lnTo>
                  <a:lnTo>
                    <a:pt x="1695" y="920"/>
                  </a:lnTo>
                  <a:lnTo>
                    <a:pt x="1694" y="916"/>
                  </a:lnTo>
                  <a:lnTo>
                    <a:pt x="1694" y="915"/>
                  </a:lnTo>
                  <a:lnTo>
                    <a:pt x="1693" y="912"/>
                  </a:lnTo>
                  <a:lnTo>
                    <a:pt x="1693" y="911"/>
                  </a:lnTo>
                  <a:lnTo>
                    <a:pt x="1693" y="910"/>
                  </a:lnTo>
                  <a:lnTo>
                    <a:pt x="1691" y="910"/>
                  </a:lnTo>
                  <a:lnTo>
                    <a:pt x="1691" y="908"/>
                  </a:lnTo>
                  <a:lnTo>
                    <a:pt x="1690" y="906"/>
                  </a:lnTo>
                  <a:lnTo>
                    <a:pt x="1689" y="902"/>
                  </a:lnTo>
                  <a:lnTo>
                    <a:pt x="1687" y="899"/>
                  </a:lnTo>
                  <a:lnTo>
                    <a:pt x="1686" y="896"/>
                  </a:lnTo>
                  <a:lnTo>
                    <a:pt x="1685" y="894"/>
                  </a:lnTo>
                  <a:lnTo>
                    <a:pt x="1681" y="890"/>
                  </a:lnTo>
                  <a:lnTo>
                    <a:pt x="1678" y="886"/>
                  </a:lnTo>
                  <a:lnTo>
                    <a:pt x="1678" y="885"/>
                  </a:lnTo>
                  <a:lnTo>
                    <a:pt x="1677" y="883"/>
                  </a:lnTo>
                  <a:lnTo>
                    <a:pt x="1673" y="882"/>
                  </a:lnTo>
                  <a:lnTo>
                    <a:pt x="1672" y="881"/>
                  </a:lnTo>
                  <a:lnTo>
                    <a:pt x="1670" y="881"/>
                  </a:lnTo>
                  <a:lnTo>
                    <a:pt x="1669" y="879"/>
                  </a:lnTo>
                  <a:lnTo>
                    <a:pt x="1665" y="875"/>
                  </a:lnTo>
                  <a:lnTo>
                    <a:pt x="1664" y="874"/>
                  </a:lnTo>
                  <a:lnTo>
                    <a:pt x="1659" y="870"/>
                  </a:lnTo>
                  <a:lnTo>
                    <a:pt x="1659" y="869"/>
                  </a:lnTo>
                  <a:lnTo>
                    <a:pt x="1657" y="869"/>
                  </a:lnTo>
                  <a:lnTo>
                    <a:pt x="1656" y="869"/>
                  </a:lnTo>
                  <a:lnTo>
                    <a:pt x="1655" y="869"/>
                  </a:lnTo>
                  <a:lnTo>
                    <a:pt x="1652" y="869"/>
                  </a:lnTo>
                  <a:lnTo>
                    <a:pt x="1648" y="869"/>
                  </a:lnTo>
                  <a:lnTo>
                    <a:pt x="1644" y="869"/>
                  </a:lnTo>
                  <a:lnTo>
                    <a:pt x="1636" y="869"/>
                  </a:lnTo>
                  <a:lnTo>
                    <a:pt x="1631" y="870"/>
                  </a:lnTo>
                  <a:lnTo>
                    <a:pt x="1624" y="870"/>
                  </a:lnTo>
                  <a:lnTo>
                    <a:pt x="1623" y="870"/>
                  </a:lnTo>
                  <a:lnTo>
                    <a:pt x="1618" y="872"/>
                  </a:lnTo>
                  <a:lnTo>
                    <a:pt x="1615" y="872"/>
                  </a:lnTo>
                  <a:lnTo>
                    <a:pt x="1614" y="872"/>
                  </a:lnTo>
                  <a:lnTo>
                    <a:pt x="1611" y="872"/>
                  </a:lnTo>
                  <a:lnTo>
                    <a:pt x="1610" y="872"/>
                  </a:lnTo>
                  <a:lnTo>
                    <a:pt x="1600" y="870"/>
                  </a:lnTo>
                  <a:lnTo>
                    <a:pt x="1598" y="870"/>
                  </a:lnTo>
                  <a:lnTo>
                    <a:pt x="1598" y="869"/>
                  </a:lnTo>
                  <a:lnTo>
                    <a:pt x="1593" y="868"/>
                  </a:lnTo>
                  <a:lnTo>
                    <a:pt x="1583" y="864"/>
                  </a:lnTo>
                  <a:lnTo>
                    <a:pt x="1577" y="861"/>
                  </a:lnTo>
                  <a:lnTo>
                    <a:pt x="1575" y="861"/>
                  </a:lnTo>
                  <a:lnTo>
                    <a:pt x="1573" y="857"/>
                  </a:lnTo>
                  <a:lnTo>
                    <a:pt x="1572" y="856"/>
                  </a:lnTo>
                  <a:lnTo>
                    <a:pt x="1572" y="855"/>
                  </a:lnTo>
                  <a:lnTo>
                    <a:pt x="1571" y="855"/>
                  </a:lnTo>
                  <a:lnTo>
                    <a:pt x="1569" y="855"/>
                  </a:lnTo>
                  <a:lnTo>
                    <a:pt x="1568" y="855"/>
                  </a:lnTo>
                  <a:lnTo>
                    <a:pt x="1567" y="856"/>
                  </a:lnTo>
                  <a:lnTo>
                    <a:pt x="1563" y="856"/>
                  </a:lnTo>
                  <a:lnTo>
                    <a:pt x="1562" y="856"/>
                  </a:lnTo>
                  <a:lnTo>
                    <a:pt x="1560" y="856"/>
                  </a:lnTo>
                  <a:lnTo>
                    <a:pt x="1559" y="855"/>
                  </a:lnTo>
                  <a:lnTo>
                    <a:pt x="1552" y="853"/>
                  </a:lnTo>
                  <a:lnTo>
                    <a:pt x="1549" y="853"/>
                  </a:lnTo>
                  <a:lnTo>
                    <a:pt x="1547" y="853"/>
                  </a:lnTo>
                  <a:lnTo>
                    <a:pt x="1538" y="852"/>
                  </a:lnTo>
                  <a:lnTo>
                    <a:pt x="1531" y="851"/>
                  </a:lnTo>
                  <a:lnTo>
                    <a:pt x="1525" y="849"/>
                  </a:lnTo>
                  <a:lnTo>
                    <a:pt x="1521" y="848"/>
                  </a:lnTo>
                  <a:lnTo>
                    <a:pt x="1520" y="847"/>
                  </a:lnTo>
                  <a:lnTo>
                    <a:pt x="1517" y="845"/>
                  </a:lnTo>
                  <a:lnTo>
                    <a:pt x="1514" y="844"/>
                  </a:lnTo>
                  <a:lnTo>
                    <a:pt x="1513" y="844"/>
                  </a:lnTo>
                  <a:lnTo>
                    <a:pt x="1511" y="843"/>
                  </a:lnTo>
                  <a:lnTo>
                    <a:pt x="1508" y="841"/>
                  </a:lnTo>
                  <a:lnTo>
                    <a:pt x="1507" y="839"/>
                  </a:lnTo>
                  <a:lnTo>
                    <a:pt x="1505" y="838"/>
                  </a:lnTo>
                  <a:lnTo>
                    <a:pt x="1503" y="834"/>
                  </a:lnTo>
                  <a:lnTo>
                    <a:pt x="1501" y="832"/>
                  </a:lnTo>
                  <a:lnTo>
                    <a:pt x="1501" y="831"/>
                  </a:lnTo>
                  <a:lnTo>
                    <a:pt x="1497" y="830"/>
                  </a:lnTo>
                  <a:lnTo>
                    <a:pt x="1496" y="828"/>
                  </a:lnTo>
                  <a:lnTo>
                    <a:pt x="1495" y="827"/>
                  </a:lnTo>
                  <a:lnTo>
                    <a:pt x="1493" y="826"/>
                  </a:lnTo>
                  <a:lnTo>
                    <a:pt x="1492" y="824"/>
                  </a:lnTo>
                  <a:lnTo>
                    <a:pt x="1492" y="823"/>
                  </a:lnTo>
                  <a:lnTo>
                    <a:pt x="1492" y="822"/>
                  </a:lnTo>
                  <a:lnTo>
                    <a:pt x="1492" y="820"/>
                  </a:lnTo>
                  <a:lnTo>
                    <a:pt x="1492" y="819"/>
                  </a:lnTo>
                  <a:lnTo>
                    <a:pt x="1492" y="818"/>
                  </a:lnTo>
                  <a:lnTo>
                    <a:pt x="1491" y="817"/>
                  </a:lnTo>
                  <a:lnTo>
                    <a:pt x="1491" y="815"/>
                  </a:lnTo>
                  <a:lnTo>
                    <a:pt x="1491" y="814"/>
                  </a:lnTo>
                  <a:lnTo>
                    <a:pt x="1491" y="813"/>
                  </a:lnTo>
                  <a:lnTo>
                    <a:pt x="1490" y="813"/>
                  </a:lnTo>
                  <a:lnTo>
                    <a:pt x="1491" y="813"/>
                  </a:lnTo>
                  <a:lnTo>
                    <a:pt x="1490" y="813"/>
                  </a:lnTo>
                  <a:lnTo>
                    <a:pt x="1490" y="811"/>
                  </a:lnTo>
                  <a:lnTo>
                    <a:pt x="1490" y="810"/>
                  </a:lnTo>
                  <a:lnTo>
                    <a:pt x="1488" y="810"/>
                  </a:lnTo>
                  <a:lnTo>
                    <a:pt x="1488" y="809"/>
                  </a:lnTo>
                  <a:lnTo>
                    <a:pt x="1488" y="807"/>
                  </a:lnTo>
                  <a:lnTo>
                    <a:pt x="1488" y="806"/>
                  </a:lnTo>
                  <a:lnTo>
                    <a:pt x="1488" y="805"/>
                  </a:lnTo>
                  <a:lnTo>
                    <a:pt x="1487" y="805"/>
                  </a:lnTo>
                  <a:lnTo>
                    <a:pt x="1486" y="805"/>
                  </a:lnTo>
                  <a:lnTo>
                    <a:pt x="1484" y="805"/>
                  </a:lnTo>
                  <a:lnTo>
                    <a:pt x="1482" y="801"/>
                  </a:lnTo>
                  <a:lnTo>
                    <a:pt x="1482" y="800"/>
                  </a:lnTo>
                  <a:lnTo>
                    <a:pt x="1482" y="798"/>
                  </a:lnTo>
                  <a:lnTo>
                    <a:pt x="1482" y="797"/>
                  </a:lnTo>
                  <a:lnTo>
                    <a:pt x="1482" y="796"/>
                  </a:lnTo>
                  <a:lnTo>
                    <a:pt x="1480" y="796"/>
                  </a:lnTo>
                  <a:lnTo>
                    <a:pt x="1480" y="794"/>
                  </a:lnTo>
                  <a:lnTo>
                    <a:pt x="1480" y="793"/>
                  </a:lnTo>
                  <a:lnTo>
                    <a:pt x="1480" y="792"/>
                  </a:lnTo>
                  <a:lnTo>
                    <a:pt x="1480" y="790"/>
                  </a:lnTo>
                  <a:lnTo>
                    <a:pt x="1480" y="789"/>
                  </a:lnTo>
                  <a:lnTo>
                    <a:pt x="1480" y="788"/>
                  </a:lnTo>
                  <a:lnTo>
                    <a:pt x="1479" y="788"/>
                  </a:lnTo>
                  <a:lnTo>
                    <a:pt x="1479" y="786"/>
                  </a:lnTo>
                  <a:lnTo>
                    <a:pt x="1478" y="785"/>
                  </a:lnTo>
                  <a:lnTo>
                    <a:pt x="1476" y="785"/>
                  </a:lnTo>
                  <a:lnTo>
                    <a:pt x="1475" y="785"/>
                  </a:lnTo>
                  <a:lnTo>
                    <a:pt x="1474" y="785"/>
                  </a:lnTo>
                  <a:lnTo>
                    <a:pt x="1474" y="784"/>
                  </a:lnTo>
                  <a:lnTo>
                    <a:pt x="1473" y="784"/>
                  </a:lnTo>
                  <a:lnTo>
                    <a:pt x="1473" y="783"/>
                  </a:lnTo>
                  <a:lnTo>
                    <a:pt x="1473" y="781"/>
                  </a:lnTo>
                  <a:lnTo>
                    <a:pt x="1473" y="780"/>
                  </a:lnTo>
                  <a:lnTo>
                    <a:pt x="1474" y="780"/>
                  </a:lnTo>
                  <a:lnTo>
                    <a:pt x="1473" y="780"/>
                  </a:lnTo>
                  <a:lnTo>
                    <a:pt x="1474" y="780"/>
                  </a:lnTo>
                  <a:lnTo>
                    <a:pt x="1473" y="779"/>
                  </a:lnTo>
                  <a:lnTo>
                    <a:pt x="1473" y="777"/>
                  </a:lnTo>
                  <a:lnTo>
                    <a:pt x="1474" y="777"/>
                  </a:lnTo>
                  <a:lnTo>
                    <a:pt x="1473" y="776"/>
                  </a:lnTo>
                  <a:lnTo>
                    <a:pt x="1473" y="775"/>
                  </a:lnTo>
                  <a:lnTo>
                    <a:pt x="1473" y="773"/>
                  </a:lnTo>
                  <a:lnTo>
                    <a:pt x="1471" y="773"/>
                  </a:lnTo>
                  <a:lnTo>
                    <a:pt x="1471" y="772"/>
                  </a:lnTo>
                  <a:lnTo>
                    <a:pt x="1470" y="772"/>
                  </a:lnTo>
                  <a:lnTo>
                    <a:pt x="1470" y="771"/>
                  </a:lnTo>
                  <a:lnTo>
                    <a:pt x="1470" y="769"/>
                  </a:lnTo>
                  <a:lnTo>
                    <a:pt x="1469" y="769"/>
                  </a:lnTo>
                  <a:lnTo>
                    <a:pt x="1469" y="768"/>
                  </a:lnTo>
                  <a:lnTo>
                    <a:pt x="1469" y="767"/>
                  </a:lnTo>
                  <a:lnTo>
                    <a:pt x="1469" y="766"/>
                  </a:lnTo>
                  <a:lnTo>
                    <a:pt x="1469" y="764"/>
                  </a:lnTo>
                  <a:lnTo>
                    <a:pt x="1469" y="763"/>
                  </a:lnTo>
                  <a:lnTo>
                    <a:pt x="1469" y="762"/>
                  </a:lnTo>
                  <a:lnTo>
                    <a:pt x="1467" y="762"/>
                  </a:lnTo>
                  <a:lnTo>
                    <a:pt x="1467" y="760"/>
                  </a:lnTo>
                  <a:lnTo>
                    <a:pt x="1467" y="759"/>
                  </a:lnTo>
                  <a:lnTo>
                    <a:pt x="1466" y="759"/>
                  </a:lnTo>
                  <a:lnTo>
                    <a:pt x="1466" y="758"/>
                  </a:lnTo>
                  <a:lnTo>
                    <a:pt x="1466" y="756"/>
                  </a:lnTo>
                  <a:lnTo>
                    <a:pt x="1466" y="755"/>
                  </a:lnTo>
                  <a:lnTo>
                    <a:pt x="1466" y="754"/>
                  </a:lnTo>
                  <a:lnTo>
                    <a:pt x="1466" y="752"/>
                  </a:lnTo>
                  <a:lnTo>
                    <a:pt x="1465" y="751"/>
                  </a:lnTo>
                  <a:lnTo>
                    <a:pt x="1465" y="750"/>
                  </a:lnTo>
                  <a:lnTo>
                    <a:pt x="1465" y="748"/>
                  </a:lnTo>
                  <a:lnTo>
                    <a:pt x="1465" y="747"/>
                  </a:lnTo>
                  <a:lnTo>
                    <a:pt x="1463" y="747"/>
                  </a:lnTo>
                  <a:lnTo>
                    <a:pt x="1463" y="746"/>
                  </a:lnTo>
                  <a:lnTo>
                    <a:pt x="1463" y="745"/>
                  </a:lnTo>
                  <a:lnTo>
                    <a:pt x="1463" y="743"/>
                  </a:lnTo>
                  <a:lnTo>
                    <a:pt x="1463" y="742"/>
                  </a:lnTo>
                  <a:lnTo>
                    <a:pt x="1463" y="741"/>
                  </a:lnTo>
                  <a:lnTo>
                    <a:pt x="1462" y="741"/>
                  </a:lnTo>
                  <a:lnTo>
                    <a:pt x="1462" y="742"/>
                  </a:lnTo>
                  <a:lnTo>
                    <a:pt x="1461" y="741"/>
                  </a:lnTo>
                  <a:lnTo>
                    <a:pt x="1461" y="739"/>
                  </a:lnTo>
                  <a:lnTo>
                    <a:pt x="1459" y="739"/>
                  </a:lnTo>
                  <a:lnTo>
                    <a:pt x="1459" y="738"/>
                  </a:lnTo>
                  <a:lnTo>
                    <a:pt x="1459" y="737"/>
                  </a:lnTo>
                  <a:lnTo>
                    <a:pt x="1458" y="735"/>
                  </a:lnTo>
                  <a:lnTo>
                    <a:pt x="1458" y="737"/>
                  </a:lnTo>
                  <a:lnTo>
                    <a:pt x="1458" y="738"/>
                  </a:lnTo>
                  <a:lnTo>
                    <a:pt x="1457" y="739"/>
                  </a:lnTo>
                  <a:lnTo>
                    <a:pt x="1456" y="741"/>
                  </a:lnTo>
                  <a:lnTo>
                    <a:pt x="1454" y="741"/>
                  </a:lnTo>
                  <a:lnTo>
                    <a:pt x="1454" y="742"/>
                  </a:lnTo>
                  <a:lnTo>
                    <a:pt x="1453" y="742"/>
                  </a:lnTo>
                  <a:lnTo>
                    <a:pt x="1453" y="741"/>
                  </a:lnTo>
                  <a:lnTo>
                    <a:pt x="1454" y="741"/>
                  </a:lnTo>
                  <a:lnTo>
                    <a:pt x="1454" y="739"/>
                  </a:lnTo>
                  <a:lnTo>
                    <a:pt x="1453" y="739"/>
                  </a:lnTo>
                  <a:lnTo>
                    <a:pt x="1452" y="739"/>
                  </a:lnTo>
                  <a:lnTo>
                    <a:pt x="1452" y="741"/>
                  </a:lnTo>
                  <a:lnTo>
                    <a:pt x="1450" y="741"/>
                  </a:lnTo>
                  <a:lnTo>
                    <a:pt x="1450" y="742"/>
                  </a:lnTo>
                  <a:lnTo>
                    <a:pt x="1450" y="741"/>
                  </a:lnTo>
                  <a:lnTo>
                    <a:pt x="1449" y="741"/>
                  </a:lnTo>
                  <a:lnTo>
                    <a:pt x="1449" y="739"/>
                  </a:lnTo>
                  <a:lnTo>
                    <a:pt x="1448" y="739"/>
                  </a:lnTo>
                  <a:lnTo>
                    <a:pt x="1448" y="741"/>
                  </a:lnTo>
                  <a:lnTo>
                    <a:pt x="1446" y="741"/>
                  </a:lnTo>
                  <a:lnTo>
                    <a:pt x="1445" y="741"/>
                  </a:lnTo>
                  <a:lnTo>
                    <a:pt x="1445" y="742"/>
                  </a:lnTo>
                  <a:lnTo>
                    <a:pt x="1446" y="743"/>
                  </a:lnTo>
                  <a:lnTo>
                    <a:pt x="1446" y="745"/>
                  </a:lnTo>
                  <a:lnTo>
                    <a:pt x="1448" y="745"/>
                  </a:lnTo>
                  <a:lnTo>
                    <a:pt x="1448" y="746"/>
                  </a:lnTo>
                  <a:lnTo>
                    <a:pt x="1449" y="746"/>
                  </a:lnTo>
                  <a:lnTo>
                    <a:pt x="1449" y="747"/>
                  </a:lnTo>
                  <a:lnTo>
                    <a:pt x="1449" y="748"/>
                  </a:lnTo>
                  <a:lnTo>
                    <a:pt x="1448" y="747"/>
                  </a:lnTo>
                  <a:lnTo>
                    <a:pt x="1446" y="747"/>
                  </a:lnTo>
                  <a:lnTo>
                    <a:pt x="1445" y="746"/>
                  </a:lnTo>
                  <a:lnTo>
                    <a:pt x="1445" y="747"/>
                  </a:lnTo>
                  <a:lnTo>
                    <a:pt x="1444" y="747"/>
                  </a:lnTo>
                  <a:lnTo>
                    <a:pt x="1444" y="746"/>
                  </a:lnTo>
                  <a:lnTo>
                    <a:pt x="1444" y="745"/>
                  </a:lnTo>
                  <a:lnTo>
                    <a:pt x="1444" y="743"/>
                  </a:lnTo>
                  <a:lnTo>
                    <a:pt x="1442" y="743"/>
                  </a:lnTo>
                  <a:lnTo>
                    <a:pt x="1441" y="745"/>
                  </a:lnTo>
                  <a:lnTo>
                    <a:pt x="1440" y="746"/>
                  </a:lnTo>
                  <a:lnTo>
                    <a:pt x="1440" y="745"/>
                  </a:lnTo>
                  <a:lnTo>
                    <a:pt x="1440" y="743"/>
                  </a:lnTo>
                  <a:lnTo>
                    <a:pt x="1438" y="743"/>
                  </a:lnTo>
                  <a:lnTo>
                    <a:pt x="1438" y="742"/>
                  </a:lnTo>
                  <a:lnTo>
                    <a:pt x="1438" y="741"/>
                  </a:lnTo>
                  <a:lnTo>
                    <a:pt x="1440" y="741"/>
                  </a:lnTo>
                  <a:lnTo>
                    <a:pt x="1440" y="739"/>
                  </a:lnTo>
                  <a:lnTo>
                    <a:pt x="1440" y="738"/>
                  </a:lnTo>
                  <a:lnTo>
                    <a:pt x="1438" y="738"/>
                  </a:lnTo>
                  <a:lnTo>
                    <a:pt x="1438" y="739"/>
                  </a:lnTo>
                  <a:lnTo>
                    <a:pt x="1437" y="739"/>
                  </a:lnTo>
                  <a:lnTo>
                    <a:pt x="1438" y="739"/>
                  </a:lnTo>
                  <a:lnTo>
                    <a:pt x="1438" y="738"/>
                  </a:lnTo>
                  <a:lnTo>
                    <a:pt x="1438" y="737"/>
                  </a:lnTo>
                  <a:lnTo>
                    <a:pt x="1438" y="735"/>
                  </a:lnTo>
                  <a:lnTo>
                    <a:pt x="1438" y="734"/>
                  </a:lnTo>
                  <a:lnTo>
                    <a:pt x="1440" y="734"/>
                  </a:lnTo>
                  <a:lnTo>
                    <a:pt x="1440" y="733"/>
                  </a:lnTo>
                  <a:lnTo>
                    <a:pt x="1438" y="733"/>
                  </a:lnTo>
                  <a:lnTo>
                    <a:pt x="1437" y="734"/>
                  </a:lnTo>
                  <a:lnTo>
                    <a:pt x="1437" y="733"/>
                  </a:lnTo>
                  <a:lnTo>
                    <a:pt x="1436" y="733"/>
                  </a:lnTo>
                  <a:lnTo>
                    <a:pt x="1435" y="733"/>
                  </a:lnTo>
                  <a:lnTo>
                    <a:pt x="1435" y="731"/>
                  </a:lnTo>
                  <a:lnTo>
                    <a:pt x="1433" y="731"/>
                  </a:lnTo>
                  <a:lnTo>
                    <a:pt x="1433" y="733"/>
                  </a:lnTo>
                  <a:lnTo>
                    <a:pt x="1433" y="734"/>
                  </a:lnTo>
                  <a:lnTo>
                    <a:pt x="1435" y="734"/>
                  </a:lnTo>
                  <a:lnTo>
                    <a:pt x="1435" y="735"/>
                  </a:lnTo>
                  <a:lnTo>
                    <a:pt x="1433" y="735"/>
                  </a:lnTo>
                  <a:lnTo>
                    <a:pt x="1433" y="737"/>
                  </a:lnTo>
                  <a:lnTo>
                    <a:pt x="1432" y="737"/>
                  </a:lnTo>
                  <a:lnTo>
                    <a:pt x="1431" y="737"/>
                  </a:lnTo>
                  <a:lnTo>
                    <a:pt x="1429" y="737"/>
                  </a:lnTo>
                  <a:lnTo>
                    <a:pt x="1429" y="738"/>
                  </a:lnTo>
                  <a:lnTo>
                    <a:pt x="1431" y="738"/>
                  </a:lnTo>
                  <a:lnTo>
                    <a:pt x="1431" y="739"/>
                  </a:lnTo>
                  <a:lnTo>
                    <a:pt x="1429" y="739"/>
                  </a:lnTo>
                  <a:lnTo>
                    <a:pt x="1428" y="743"/>
                  </a:lnTo>
                  <a:lnTo>
                    <a:pt x="1427" y="743"/>
                  </a:lnTo>
                  <a:lnTo>
                    <a:pt x="1427" y="742"/>
                  </a:lnTo>
                  <a:lnTo>
                    <a:pt x="1427" y="743"/>
                  </a:lnTo>
                  <a:lnTo>
                    <a:pt x="1425" y="743"/>
                  </a:lnTo>
                  <a:lnTo>
                    <a:pt x="1425" y="745"/>
                  </a:lnTo>
                  <a:lnTo>
                    <a:pt x="1424" y="745"/>
                  </a:lnTo>
                  <a:lnTo>
                    <a:pt x="1423" y="745"/>
                  </a:lnTo>
                  <a:lnTo>
                    <a:pt x="1421" y="745"/>
                  </a:lnTo>
                  <a:lnTo>
                    <a:pt x="1421" y="746"/>
                  </a:lnTo>
                  <a:lnTo>
                    <a:pt x="1420" y="747"/>
                  </a:lnTo>
                  <a:lnTo>
                    <a:pt x="1419" y="747"/>
                  </a:lnTo>
                  <a:lnTo>
                    <a:pt x="1419" y="748"/>
                  </a:lnTo>
                  <a:lnTo>
                    <a:pt x="1418" y="748"/>
                  </a:lnTo>
                  <a:lnTo>
                    <a:pt x="1418" y="747"/>
                  </a:lnTo>
                  <a:lnTo>
                    <a:pt x="1416" y="747"/>
                  </a:lnTo>
                  <a:lnTo>
                    <a:pt x="1415" y="747"/>
                  </a:lnTo>
                  <a:lnTo>
                    <a:pt x="1414" y="747"/>
                  </a:lnTo>
                  <a:lnTo>
                    <a:pt x="1412" y="747"/>
                  </a:lnTo>
                  <a:lnTo>
                    <a:pt x="1411" y="747"/>
                  </a:lnTo>
                  <a:lnTo>
                    <a:pt x="1390" y="748"/>
                  </a:lnTo>
                  <a:lnTo>
                    <a:pt x="1389" y="748"/>
                  </a:lnTo>
                  <a:lnTo>
                    <a:pt x="1389" y="750"/>
                  </a:lnTo>
                  <a:lnTo>
                    <a:pt x="1387" y="748"/>
                  </a:lnTo>
                  <a:lnTo>
                    <a:pt x="1387" y="750"/>
                  </a:lnTo>
                  <a:lnTo>
                    <a:pt x="1386" y="750"/>
                  </a:lnTo>
                  <a:lnTo>
                    <a:pt x="1386" y="751"/>
                  </a:lnTo>
                  <a:lnTo>
                    <a:pt x="1385" y="751"/>
                  </a:lnTo>
                  <a:lnTo>
                    <a:pt x="1385" y="750"/>
                  </a:lnTo>
                  <a:lnTo>
                    <a:pt x="1385" y="751"/>
                  </a:lnTo>
                  <a:lnTo>
                    <a:pt x="1385" y="752"/>
                  </a:lnTo>
                  <a:lnTo>
                    <a:pt x="1383" y="752"/>
                  </a:lnTo>
                  <a:lnTo>
                    <a:pt x="1383" y="754"/>
                  </a:lnTo>
                  <a:lnTo>
                    <a:pt x="1383" y="755"/>
                  </a:lnTo>
                  <a:lnTo>
                    <a:pt x="1382" y="755"/>
                  </a:lnTo>
                  <a:lnTo>
                    <a:pt x="1382" y="756"/>
                  </a:lnTo>
                  <a:lnTo>
                    <a:pt x="1381" y="756"/>
                  </a:lnTo>
                  <a:lnTo>
                    <a:pt x="1381" y="758"/>
                  </a:lnTo>
                  <a:lnTo>
                    <a:pt x="1380" y="758"/>
                  </a:lnTo>
                  <a:lnTo>
                    <a:pt x="1380" y="759"/>
                  </a:lnTo>
                  <a:lnTo>
                    <a:pt x="1380" y="760"/>
                  </a:lnTo>
                  <a:lnTo>
                    <a:pt x="1378" y="760"/>
                  </a:lnTo>
                  <a:lnTo>
                    <a:pt x="1377" y="760"/>
                  </a:lnTo>
                  <a:lnTo>
                    <a:pt x="1376" y="760"/>
                  </a:lnTo>
                  <a:lnTo>
                    <a:pt x="1374" y="760"/>
                  </a:lnTo>
                  <a:lnTo>
                    <a:pt x="1373" y="760"/>
                  </a:lnTo>
                  <a:lnTo>
                    <a:pt x="1373" y="762"/>
                  </a:lnTo>
                  <a:lnTo>
                    <a:pt x="1373" y="760"/>
                  </a:lnTo>
                  <a:lnTo>
                    <a:pt x="1372" y="760"/>
                  </a:lnTo>
                  <a:lnTo>
                    <a:pt x="1372" y="759"/>
                  </a:lnTo>
                  <a:lnTo>
                    <a:pt x="1370" y="759"/>
                  </a:lnTo>
                  <a:lnTo>
                    <a:pt x="1369" y="759"/>
                  </a:lnTo>
                  <a:lnTo>
                    <a:pt x="1369" y="758"/>
                  </a:lnTo>
                  <a:lnTo>
                    <a:pt x="1368" y="758"/>
                  </a:lnTo>
                  <a:lnTo>
                    <a:pt x="1368" y="759"/>
                  </a:lnTo>
                  <a:lnTo>
                    <a:pt x="1366" y="759"/>
                  </a:lnTo>
                  <a:lnTo>
                    <a:pt x="1366" y="758"/>
                  </a:lnTo>
                  <a:lnTo>
                    <a:pt x="1366" y="756"/>
                  </a:lnTo>
                  <a:lnTo>
                    <a:pt x="1366" y="755"/>
                  </a:lnTo>
                  <a:lnTo>
                    <a:pt x="1365" y="755"/>
                  </a:lnTo>
                  <a:lnTo>
                    <a:pt x="1365" y="754"/>
                  </a:lnTo>
                  <a:lnTo>
                    <a:pt x="1365" y="755"/>
                  </a:lnTo>
                  <a:lnTo>
                    <a:pt x="1364" y="755"/>
                  </a:lnTo>
                  <a:lnTo>
                    <a:pt x="1364" y="756"/>
                  </a:lnTo>
                  <a:lnTo>
                    <a:pt x="1363" y="756"/>
                  </a:lnTo>
                  <a:lnTo>
                    <a:pt x="1361" y="756"/>
                  </a:lnTo>
                  <a:lnTo>
                    <a:pt x="1361" y="758"/>
                  </a:lnTo>
                  <a:lnTo>
                    <a:pt x="1361" y="759"/>
                  </a:lnTo>
                  <a:lnTo>
                    <a:pt x="1360" y="759"/>
                  </a:lnTo>
                  <a:lnTo>
                    <a:pt x="1360" y="760"/>
                  </a:lnTo>
                  <a:lnTo>
                    <a:pt x="1359" y="760"/>
                  </a:lnTo>
                  <a:lnTo>
                    <a:pt x="1359" y="759"/>
                  </a:lnTo>
                  <a:lnTo>
                    <a:pt x="1357" y="759"/>
                  </a:lnTo>
                  <a:lnTo>
                    <a:pt x="1357" y="758"/>
                  </a:lnTo>
                  <a:lnTo>
                    <a:pt x="1359" y="758"/>
                  </a:lnTo>
                  <a:lnTo>
                    <a:pt x="1359" y="756"/>
                  </a:lnTo>
                  <a:lnTo>
                    <a:pt x="1357" y="755"/>
                  </a:lnTo>
                  <a:lnTo>
                    <a:pt x="1356" y="755"/>
                  </a:lnTo>
                  <a:lnTo>
                    <a:pt x="1355" y="754"/>
                  </a:lnTo>
                  <a:lnTo>
                    <a:pt x="1353" y="754"/>
                  </a:lnTo>
                  <a:lnTo>
                    <a:pt x="1353" y="752"/>
                  </a:lnTo>
                  <a:lnTo>
                    <a:pt x="1353" y="754"/>
                  </a:lnTo>
                  <a:lnTo>
                    <a:pt x="1352" y="754"/>
                  </a:lnTo>
                  <a:lnTo>
                    <a:pt x="1352" y="752"/>
                  </a:lnTo>
                  <a:lnTo>
                    <a:pt x="1352" y="754"/>
                  </a:lnTo>
                  <a:lnTo>
                    <a:pt x="1351" y="754"/>
                  </a:lnTo>
                  <a:lnTo>
                    <a:pt x="1351" y="755"/>
                  </a:lnTo>
                  <a:lnTo>
                    <a:pt x="1349" y="755"/>
                  </a:lnTo>
                  <a:lnTo>
                    <a:pt x="1348" y="755"/>
                  </a:lnTo>
                  <a:lnTo>
                    <a:pt x="1347" y="754"/>
                  </a:lnTo>
                  <a:lnTo>
                    <a:pt x="1347" y="755"/>
                  </a:lnTo>
                  <a:lnTo>
                    <a:pt x="1345" y="755"/>
                  </a:lnTo>
                  <a:lnTo>
                    <a:pt x="1344" y="755"/>
                  </a:lnTo>
                  <a:lnTo>
                    <a:pt x="1344" y="754"/>
                  </a:lnTo>
                  <a:lnTo>
                    <a:pt x="1344" y="752"/>
                  </a:lnTo>
                  <a:lnTo>
                    <a:pt x="1344" y="751"/>
                  </a:lnTo>
                  <a:lnTo>
                    <a:pt x="1344" y="750"/>
                  </a:lnTo>
                  <a:lnTo>
                    <a:pt x="1343" y="750"/>
                  </a:lnTo>
                  <a:lnTo>
                    <a:pt x="1344" y="750"/>
                  </a:lnTo>
                  <a:lnTo>
                    <a:pt x="1343" y="750"/>
                  </a:lnTo>
                  <a:lnTo>
                    <a:pt x="1342" y="750"/>
                  </a:lnTo>
                  <a:lnTo>
                    <a:pt x="1340" y="750"/>
                  </a:lnTo>
                  <a:lnTo>
                    <a:pt x="1339" y="750"/>
                  </a:lnTo>
                  <a:lnTo>
                    <a:pt x="1338" y="750"/>
                  </a:lnTo>
                  <a:lnTo>
                    <a:pt x="1336" y="750"/>
                  </a:lnTo>
                  <a:lnTo>
                    <a:pt x="1336" y="751"/>
                  </a:lnTo>
                  <a:lnTo>
                    <a:pt x="1335" y="751"/>
                  </a:lnTo>
                  <a:lnTo>
                    <a:pt x="1334" y="751"/>
                  </a:lnTo>
                  <a:lnTo>
                    <a:pt x="1332" y="751"/>
                  </a:lnTo>
                  <a:lnTo>
                    <a:pt x="1334" y="751"/>
                  </a:lnTo>
                  <a:lnTo>
                    <a:pt x="1334" y="750"/>
                  </a:lnTo>
                  <a:lnTo>
                    <a:pt x="1332" y="750"/>
                  </a:lnTo>
                  <a:lnTo>
                    <a:pt x="1332" y="748"/>
                  </a:lnTo>
                  <a:lnTo>
                    <a:pt x="1331" y="748"/>
                  </a:lnTo>
                  <a:lnTo>
                    <a:pt x="1330" y="748"/>
                  </a:lnTo>
                  <a:lnTo>
                    <a:pt x="1328" y="748"/>
                  </a:lnTo>
                  <a:lnTo>
                    <a:pt x="1328" y="750"/>
                  </a:lnTo>
                  <a:lnTo>
                    <a:pt x="1327" y="750"/>
                  </a:lnTo>
                  <a:lnTo>
                    <a:pt x="1327" y="751"/>
                  </a:lnTo>
                  <a:lnTo>
                    <a:pt x="1326" y="750"/>
                  </a:lnTo>
                  <a:lnTo>
                    <a:pt x="1326" y="751"/>
                  </a:lnTo>
                  <a:lnTo>
                    <a:pt x="1326" y="752"/>
                  </a:lnTo>
                  <a:lnTo>
                    <a:pt x="1325" y="751"/>
                  </a:lnTo>
                  <a:lnTo>
                    <a:pt x="1323" y="751"/>
                  </a:lnTo>
                  <a:lnTo>
                    <a:pt x="1323" y="752"/>
                  </a:lnTo>
                  <a:lnTo>
                    <a:pt x="1323" y="751"/>
                  </a:lnTo>
                  <a:lnTo>
                    <a:pt x="1323" y="752"/>
                  </a:lnTo>
                  <a:lnTo>
                    <a:pt x="1322" y="751"/>
                  </a:lnTo>
                  <a:lnTo>
                    <a:pt x="1322" y="752"/>
                  </a:lnTo>
                  <a:lnTo>
                    <a:pt x="1321" y="751"/>
                  </a:lnTo>
                  <a:lnTo>
                    <a:pt x="1321" y="752"/>
                  </a:lnTo>
                  <a:lnTo>
                    <a:pt x="1322" y="752"/>
                  </a:lnTo>
                  <a:lnTo>
                    <a:pt x="1321" y="752"/>
                  </a:lnTo>
                  <a:lnTo>
                    <a:pt x="1319" y="752"/>
                  </a:lnTo>
                  <a:lnTo>
                    <a:pt x="1319" y="751"/>
                  </a:lnTo>
                  <a:lnTo>
                    <a:pt x="1318" y="751"/>
                  </a:lnTo>
                  <a:lnTo>
                    <a:pt x="1318" y="750"/>
                  </a:lnTo>
                  <a:lnTo>
                    <a:pt x="1318" y="751"/>
                  </a:lnTo>
                  <a:lnTo>
                    <a:pt x="1317" y="751"/>
                  </a:lnTo>
                  <a:lnTo>
                    <a:pt x="1317" y="752"/>
                  </a:lnTo>
                  <a:lnTo>
                    <a:pt x="1317" y="754"/>
                  </a:lnTo>
                  <a:lnTo>
                    <a:pt x="1315" y="755"/>
                  </a:lnTo>
                  <a:lnTo>
                    <a:pt x="1317" y="755"/>
                  </a:lnTo>
                  <a:lnTo>
                    <a:pt x="1317" y="756"/>
                  </a:lnTo>
                  <a:lnTo>
                    <a:pt x="1315" y="756"/>
                  </a:lnTo>
                  <a:lnTo>
                    <a:pt x="1315" y="758"/>
                  </a:lnTo>
                  <a:lnTo>
                    <a:pt x="1314" y="758"/>
                  </a:lnTo>
                  <a:lnTo>
                    <a:pt x="1314" y="756"/>
                  </a:lnTo>
                  <a:lnTo>
                    <a:pt x="1313" y="758"/>
                  </a:lnTo>
                  <a:lnTo>
                    <a:pt x="1313" y="756"/>
                  </a:lnTo>
                  <a:lnTo>
                    <a:pt x="1311" y="756"/>
                  </a:lnTo>
                  <a:lnTo>
                    <a:pt x="1310" y="756"/>
                  </a:lnTo>
                  <a:lnTo>
                    <a:pt x="1310" y="755"/>
                  </a:lnTo>
                  <a:lnTo>
                    <a:pt x="1310" y="756"/>
                  </a:lnTo>
                  <a:lnTo>
                    <a:pt x="1309" y="756"/>
                  </a:lnTo>
                  <a:lnTo>
                    <a:pt x="1307" y="756"/>
                  </a:lnTo>
                  <a:lnTo>
                    <a:pt x="1307" y="758"/>
                  </a:lnTo>
                  <a:lnTo>
                    <a:pt x="1306" y="758"/>
                  </a:lnTo>
                  <a:lnTo>
                    <a:pt x="1305" y="758"/>
                  </a:lnTo>
                  <a:lnTo>
                    <a:pt x="1304" y="758"/>
                  </a:lnTo>
                  <a:lnTo>
                    <a:pt x="1304" y="756"/>
                  </a:lnTo>
                  <a:lnTo>
                    <a:pt x="1302" y="758"/>
                  </a:lnTo>
                  <a:lnTo>
                    <a:pt x="1302" y="756"/>
                  </a:lnTo>
                  <a:lnTo>
                    <a:pt x="1302" y="758"/>
                  </a:lnTo>
                  <a:lnTo>
                    <a:pt x="1301" y="758"/>
                  </a:lnTo>
                  <a:lnTo>
                    <a:pt x="1300" y="758"/>
                  </a:lnTo>
                  <a:lnTo>
                    <a:pt x="1298" y="758"/>
                  </a:lnTo>
                  <a:lnTo>
                    <a:pt x="1297" y="758"/>
                  </a:lnTo>
                  <a:lnTo>
                    <a:pt x="1296" y="758"/>
                  </a:lnTo>
                  <a:lnTo>
                    <a:pt x="1294" y="758"/>
                  </a:lnTo>
                  <a:lnTo>
                    <a:pt x="1294" y="756"/>
                  </a:lnTo>
                  <a:lnTo>
                    <a:pt x="1294" y="758"/>
                  </a:lnTo>
                  <a:lnTo>
                    <a:pt x="1293" y="758"/>
                  </a:lnTo>
                  <a:lnTo>
                    <a:pt x="1293" y="756"/>
                  </a:lnTo>
                  <a:lnTo>
                    <a:pt x="1294" y="756"/>
                  </a:lnTo>
                  <a:lnTo>
                    <a:pt x="1293" y="756"/>
                  </a:lnTo>
                  <a:lnTo>
                    <a:pt x="1293" y="755"/>
                  </a:lnTo>
                  <a:lnTo>
                    <a:pt x="1292" y="756"/>
                  </a:lnTo>
                  <a:lnTo>
                    <a:pt x="1292" y="758"/>
                  </a:lnTo>
                  <a:lnTo>
                    <a:pt x="1292" y="756"/>
                  </a:lnTo>
                  <a:lnTo>
                    <a:pt x="1292" y="755"/>
                  </a:lnTo>
                  <a:lnTo>
                    <a:pt x="1290" y="755"/>
                  </a:lnTo>
                  <a:lnTo>
                    <a:pt x="1290" y="754"/>
                  </a:lnTo>
                  <a:lnTo>
                    <a:pt x="1290" y="752"/>
                  </a:lnTo>
                  <a:lnTo>
                    <a:pt x="1289" y="752"/>
                  </a:lnTo>
                  <a:lnTo>
                    <a:pt x="1289" y="751"/>
                  </a:lnTo>
                  <a:lnTo>
                    <a:pt x="1288" y="751"/>
                  </a:lnTo>
                  <a:lnTo>
                    <a:pt x="1287" y="751"/>
                  </a:lnTo>
                  <a:lnTo>
                    <a:pt x="1287" y="750"/>
                  </a:lnTo>
                  <a:lnTo>
                    <a:pt x="1285" y="750"/>
                  </a:lnTo>
                  <a:lnTo>
                    <a:pt x="1284" y="750"/>
                  </a:lnTo>
                  <a:lnTo>
                    <a:pt x="1284" y="748"/>
                  </a:lnTo>
                  <a:lnTo>
                    <a:pt x="1284" y="750"/>
                  </a:lnTo>
                  <a:lnTo>
                    <a:pt x="1283" y="750"/>
                  </a:lnTo>
                  <a:lnTo>
                    <a:pt x="1283" y="748"/>
                  </a:lnTo>
                  <a:lnTo>
                    <a:pt x="1281" y="748"/>
                  </a:lnTo>
                  <a:lnTo>
                    <a:pt x="1281" y="747"/>
                  </a:lnTo>
                  <a:lnTo>
                    <a:pt x="1280" y="747"/>
                  </a:lnTo>
                  <a:lnTo>
                    <a:pt x="1280" y="746"/>
                  </a:lnTo>
                  <a:lnTo>
                    <a:pt x="1280" y="747"/>
                  </a:lnTo>
                  <a:lnTo>
                    <a:pt x="1279" y="747"/>
                  </a:lnTo>
                  <a:lnTo>
                    <a:pt x="1279" y="746"/>
                  </a:lnTo>
                  <a:lnTo>
                    <a:pt x="1279" y="747"/>
                  </a:lnTo>
                  <a:lnTo>
                    <a:pt x="1277" y="747"/>
                  </a:lnTo>
                  <a:lnTo>
                    <a:pt x="1277" y="746"/>
                  </a:lnTo>
                  <a:lnTo>
                    <a:pt x="1276" y="746"/>
                  </a:lnTo>
                  <a:lnTo>
                    <a:pt x="1276" y="747"/>
                  </a:lnTo>
                  <a:lnTo>
                    <a:pt x="1275" y="747"/>
                  </a:lnTo>
                  <a:lnTo>
                    <a:pt x="1275" y="748"/>
                  </a:lnTo>
                  <a:lnTo>
                    <a:pt x="1275" y="747"/>
                  </a:lnTo>
                  <a:lnTo>
                    <a:pt x="1275" y="748"/>
                  </a:lnTo>
                  <a:lnTo>
                    <a:pt x="1273" y="748"/>
                  </a:lnTo>
                  <a:lnTo>
                    <a:pt x="1273" y="747"/>
                  </a:lnTo>
                  <a:lnTo>
                    <a:pt x="1273" y="748"/>
                  </a:lnTo>
                  <a:lnTo>
                    <a:pt x="1273" y="747"/>
                  </a:lnTo>
                  <a:lnTo>
                    <a:pt x="1273" y="748"/>
                  </a:lnTo>
                  <a:lnTo>
                    <a:pt x="1272" y="748"/>
                  </a:lnTo>
                  <a:lnTo>
                    <a:pt x="1272" y="750"/>
                  </a:lnTo>
                  <a:lnTo>
                    <a:pt x="1271" y="748"/>
                  </a:lnTo>
                  <a:lnTo>
                    <a:pt x="1270" y="748"/>
                  </a:lnTo>
                  <a:lnTo>
                    <a:pt x="1268" y="748"/>
                  </a:lnTo>
                  <a:lnTo>
                    <a:pt x="1270" y="748"/>
                  </a:lnTo>
                  <a:lnTo>
                    <a:pt x="1268" y="748"/>
                  </a:lnTo>
                  <a:lnTo>
                    <a:pt x="1268" y="747"/>
                  </a:lnTo>
                  <a:lnTo>
                    <a:pt x="1267" y="747"/>
                  </a:lnTo>
                  <a:lnTo>
                    <a:pt x="1267" y="746"/>
                  </a:lnTo>
                  <a:lnTo>
                    <a:pt x="1266" y="746"/>
                  </a:lnTo>
                  <a:lnTo>
                    <a:pt x="1267" y="746"/>
                  </a:lnTo>
                  <a:lnTo>
                    <a:pt x="1266" y="745"/>
                  </a:lnTo>
                  <a:lnTo>
                    <a:pt x="1267" y="745"/>
                  </a:lnTo>
                  <a:lnTo>
                    <a:pt x="1267" y="743"/>
                  </a:lnTo>
                  <a:lnTo>
                    <a:pt x="1266" y="743"/>
                  </a:lnTo>
                  <a:lnTo>
                    <a:pt x="1264" y="743"/>
                  </a:lnTo>
                  <a:lnTo>
                    <a:pt x="1264" y="742"/>
                  </a:lnTo>
                  <a:lnTo>
                    <a:pt x="1264" y="741"/>
                  </a:lnTo>
                  <a:lnTo>
                    <a:pt x="1263" y="741"/>
                  </a:lnTo>
                  <a:lnTo>
                    <a:pt x="1262" y="741"/>
                  </a:lnTo>
                  <a:lnTo>
                    <a:pt x="1262" y="739"/>
                  </a:lnTo>
                  <a:lnTo>
                    <a:pt x="1262" y="741"/>
                  </a:lnTo>
                  <a:lnTo>
                    <a:pt x="1260" y="741"/>
                  </a:lnTo>
                  <a:lnTo>
                    <a:pt x="1259" y="741"/>
                  </a:lnTo>
                  <a:lnTo>
                    <a:pt x="1258" y="741"/>
                  </a:lnTo>
                  <a:lnTo>
                    <a:pt x="1258" y="742"/>
                  </a:lnTo>
                  <a:lnTo>
                    <a:pt x="1258" y="743"/>
                  </a:lnTo>
                  <a:lnTo>
                    <a:pt x="1256" y="743"/>
                  </a:lnTo>
                  <a:lnTo>
                    <a:pt x="1255" y="743"/>
                  </a:lnTo>
                  <a:lnTo>
                    <a:pt x="1254" y="743"/>
                  </a:lnTo>
                  <a:lnTo>
                    <a:pt x="1252" y="743"/>
                  </a:lnTo>
                  <a:lnTo>
                    <a:pt x="1251" y="743"/>
                  </a:lnTo>
                  <a:lnTo>
                    <a:pt x="1250" y="743"/>
                  </a:lnTo>
                  <a:lnTo>
                    <a:pt x="1249" y="743"/>
                  </a:lnTo>
                  <a:lnTo>
                    <a:pt x="1247" y="742"/>
                  </a:lnTo>
                  <a:lnTo>
                    <a:pt x="1249" y="742"/>
                  </a:lnTo>
                  <a:lnTo>
                    <a:pt x="1247" y="742"/>
                  </a:lnTo>
                  <a:lnTo>
                    <a:pt x="1246" y="742"/>
                  </a:lnTo>
                  <a:lnTo>
                    <a:pt x="1246" y="741"/>
                  </a:lnTo>
                  <a:lnTo>
                    <a:pt x="1245" y="741"/>
                  </a:lnTo>
                  <a:lnTo>
                    <a:pt x="1245" y="739"/>
                  </a:lnTo>
                  <a:lnTo>
                    <a:pt x="1243" y="739"/>
                  </a:lnTo>
                  <a:lnTo>
                    <a:pt x="1243" y="741"/>
                  </a:lnTo>
                  <a:lnTo>
                    <a:pt x="1242" y="741"/>
                  </a:lnTo>
                  <a:lnTo>
                    <a:pt x="1242" y="742"/>
                  </a:lnTo>
                  <a:lnTo>
                    <a:pt x="1242" y="741"/>
                  </a:lnTo>
                  <a:lnTo>
                    <a:pt x="1241" y="741"/>
                  </a:lnTo>
                  <a:lnTo>
                    <a:pt x="1239" y="741"/>
                  </a:lnTo>
                  <a:lnTo>
                    <a:pt x="1238" y="741"/>
                  </a:lnTo>
                  <a:lnTo>
                    <a:pt x="1237" y="741"/>
                  </a:lnTo>
                  <a:lnTo>
                    <a:pt x="1235" y="741"/>
                  </a:lnTo>
                  <a:lnTo>
                    <a:pt x="1235" y="742"/>
                  </a:lnTo>
                  <a:lnTo>
                    <a:pt x="1235" y="741"/>
                  </a:lnTo>
                  <a:lnTo>
                    <a:pt x="1235" y="742"/>
                  </a:lnTo>
                  <a:lnTo>
                    <a:pt x="1234" y="742"/>
                  </a:lnTo>
                  <a:lnTo>
                    <a:pt x="1234" y="743"/>
                  </a:lnTo>
                  <a:lnTo>
                    <a:pt x="1233" y="743"/>
                  </a:lnTo>
                  <a:lnTo>
                    <a:pt x="1232" y="745"/>
                  </a:lnTo>
                  <a:lnTo>
                    <a:pt x="1230" y="745"/>
                  </a:lnTo>
                  <a:lnTo>
                    <a:pt x="1229" y="745"/>
                  </a:lnTo>
                  <a:lnTo>
                    <a:pt x="1228" y="745"/>
                  </a:lnTo>
                  <a:lnTo>
                    <a:pt x="1228" y="746"/>
                  </a:lnTo>
                  <a:lnTo>
                    <a:pt x="1226" y="746"/>
                  </a:lnTo>
                  <a:lnTo>
                    <a:pt x="1228" y="746"/>
                  </a:lnTo>
                  <a:lnTo>
                    <a:pt x="1226" y="746"/>
                  </a:lnTo>
                  <a:lnTo>
                    <a:pt x="1226" y="747"/>
                  </a:lnTo>
                  <a:lnTo>
                    <a:pt x="1225" y="748"/>
                  </a:lnTo>
                  <a:lnTo>
                    <a:pt x="1226" y="748"/>
                  </a:lnTo>
                  <a:lnTo>
                    <a:pt x="1226" y="750"/>
                  </a:lnTo>
                  <a:lnTo>
                    <a:pt x="1225" y="751"/>
                  </a:lnTo>
                  <a:lnTo>
                    <a:pt x="1225" y="752"/>
                  </a:lnTo>
                  <a:lnTo>
                    <a:pt x="1224" y="751"/>
                  </a:lnTo>
                  <a:lnTo>
                    <a:pt x="1224" y="752"/>
                  </a:lnTo>
                  <a:lnTo>
                    <a:pt x="1222" y="752"/>
                  </a:lnTo>
                  <a:lnTo>
                    <a:pt x="1222" y="754"/>
                  </a:lnTo>
                  <a:lnTo>
                    <a:pt x="1221" y="755"/>
                  </a:lnTo>
                  <a:lnTo>
                    <a:pt x="1220" y="755"/>
                  </a:lnTo>
                  <a:lnTo>
                    <a:pt x="1220" y="756"/>
                  </a:lnTo>
                  <a:lnTo>
                    <a:pt x="1218" y="756"/>
                  </a:lnTo>
                  <a:lnTo>
                    <a:pt x="1217" y="756"/>
                  </a:lnTo>
                  <a:lnTo>
                    <a:pt x="1217" y="758"/>
                  </a:lnTo>
                  <a:lnTo>
                    <a:pt x="1216" y="758"/>
                  </a:lnTo>
                  <a:lnTo>
                    <a:pt x="1214" y="758"/>
                  </a:lnTo>
                  <a:lnTo>
                    <a:pt x="1213" y="758"/>
                  </a:lnTo>
                  <a:lnTo>
                    <a:pt x="1213" y="759"/>
                  </a:lnTo>
                  <a:lnTo>
                    <a:pt x="1212" y="759"/>
                  </a:lnTo>
                  <a:lnTo>
                    <a:pt x="1212" y="760"/>
                  </a:lnTo>
                  <a:lnTo>
                    <a:pt x="1212" y="762"/>
                  </a:lnTo>
                  <a:lnTo>
                    <a:pt x="1213" y="763"/>
                  </a:lnTo>
                  <a:lnTo>
                    <a:pt x="1212" y="764"/>
                  </a:lnTo>
                  <a:lnTo>
                    <a:pt x="1211" y="764"/>
                  </a:lnTo>
                  <a:lnTo>
                    <a:pt x="1211" y="766"/>
                  </a:lnTo>
                  <a:lnTo>
                    <a:pt x="1211" y="767"/>
                  </a:lnTo>
                  <a:lnTo>
                    <a:pt x="1211" y="768"/>
                  </a:lnTo>
                  <a:lnTo>
                    <a:pt x="1209" y="768"/>
                  </a:lnTo>
                  <a:lnTo>
                    <a:pt x="1208" y="768"/>
                  </a:lnTo>
                  <a:lnTo>
                    <a:pt x="1207" y="768"/>
                  </a:lnTo>
                  <a:lnTo>
                    <a:pt x="1205" y="767"/>
                  </a:lnTo>
                  <a:lnTo>
                    <a:pt x="1204" y="768"/>
                  </a:lnTo>
                  <a:lnTo>
                    <a:pt x="1203" y="768"/>
                  </a:lnTo>
                  <a:lnTo>
                    <a:pt x="1203" y="769"/>
                  </a:lnTo>
                  <a:lnTo>
                    <a:pt x="1201" y="769"/>
                  </a:lnTo>
                  <a:lnTo>
                    <a:pt x="1201" y="771"/>
                  </a:lnTo>
                  <a:lnTo>
                    <a:pt x="1200" y="771"/>
                  </a:lnTo>
                  <a:lnTo>
                    <a:pt x="1200" y="772"/>
                  </a:lnTo>
                  <a:lnTo>
                    <a:pt x="1199" y="772"/>
                  </a:lnTo>
                  <a:lnTo>
                    <a:pt x="1199" y="773"/>
                  </a:lnTo>
                  <a:lnTo>
                    <a:pt x="1197" y="773"/>
                  </a:lnTo>
                  <a:lnTo>
                    <a:pt x="1197" y="775"/>
                  </a:lnTo>
                  <a:lnTo>
                    <a:pt x="1196" y="775"/>
                  </a:lnTo>
                  <a:lnTo>
                    <a:pt x="1196" y="776"/>
                  </a:lnTo>
                  <a:lnTo>
                    <a:pt x="1195" y="776"/>
                  </a:lnTo>
                  <a:lnTo>
                    <a:pt x="1195" y="777"/>
                  </a:lnTo>
                  <a:lnTo>
                    <a:pt x="1194" y="779"/>
                  </a:lnTo>
                  <a:lnTo>
                    <a:pt x="1194" y="780"/>
                  </a:lnTo>
                  <a:lnTo>
                    <a:pt x="1192" y="780"/>
                  </a:lnTo>
                  <a:lnTo>
                    <a:pt x="1191" y="780"/>
                  </a:lnTo>
                  <a:lnTo>
                    <a:pt x="1191" y="781"/>
                  </a:lnTo>
                  <a:lnTo>
                    <a:pt x="1190" y="781"/>
                  </a:lnTo>
                  <a:lnTo>
                    <a:pt x="1188" y="781"/>
                  </a:lnTo>
                  <a:lnTo>
                    <a:pt x="1188" y="780"/>
                  </a:lnTo>
                  <a:lnTo>
                    <a:pt x="1187" y="779"/>
                  </a:lnTo>
                  <a:lnTo>
                    <a:pt x="1187" y="777"/>
                  </a:lnTo>
                  <a:lnTo>
                    <a:pt x="1186" y="777"/>
                  </a:lnTo>
                  <a:lnTo>
                    <a:pt x="1186" y="776"/>
                  </a:lnTo>
                  <a:lnTo>
                    <a:pt x="1184" y="777"/>
                  </a:lnTo>
                  <a:lnTo>
                    <a:pt x="1183" y="776"/>
                  </a:lnTo>
                  <a:lnTo>
                    <a:pt x="1183" y="777"/>
                  </a:lnTo>
                  <a:lnTo>
                    <a:pt x="1182" y="777"/>
                  </a:lnTo>
                  <a:lnTo>
                    <a:pt x="1182" y="776"/>
                  </a:lnTo>
                  <a:lnTo>
                    <a:pt x="1182" y="777"/>
                  </a:lnTo>
                  <a:lnTo>
                    <a:pt x="1180" y="777"/>
                  </a:lnTo>
                  <a:lnTo>
                    <a:pt x="1180" y="776"/>
                  </a:lnTo>
                  <a:lnTo>
                    <a:pt x="1180" y="775"/>
                  </a:lnTo>
                  <a:lnTo>
                    <a:pt x="1179" y="775"/>
                  </a:lnTo>
                  <a:lnTo>
                    <a:pt x="1178" y="773"/>
                  </a:lnTo>
                  <a:lnTo>
                    <a:pt x="1178" y="775"/>
                  </a:lnTo>
                  <a:lnTo>
                    <a:pt x="1177" y="776"/>
                  </a:lnTo>
                  <a:lnTo>
                    <a:pt x="1175" y="777"/>
                  </a:lnTo>
                  <a:lnTo>
                    <a:pt x="1174" y="777"/>
                  </a:lnTo>
                  <a:lnTo>
                    <a:pt x="1173" y="777"/>
                  </a:lnTo>
                  <a:lnTo>
                    <a:pt x="1171" y="777"/>
                  </a:lnTo>
                  <a:lnTo>
                    <a:pt x="1170" y="776"/>
                  </a:lnTo>
                  <a:lnTo>
                    <a:pt x="1169" y="776"/>
                  </a:lnTo>
                  <a:lnTo>
                    <a:pt x="1169" y="777"/>
                  </a:lnTo>
                  <a:lnTo>
                    <a:pt x="1167" y="777"/>
                  </a:lnTo>
                  <a:lnTo>
                    <a:pt x="1166" y="779"/>
                  </a:lnTo>
                  <a:lnTo>
                    <a:pt x="1165" y="779"/>
                  </a:lnTo>
                  <a:lnTo>
                    <a:pt x="1162" y="779"/>
                  </a:lnTo>
                  <a:lnTo>
                    <a:pt x="1161" y="779"/>
                  </a:lnTo>
                  <a:lnTo>
                    <a:pt x="1161" y="776"/>
                  </a:lnTo>
                  <a:lnTo>
                    <a:pt x="1161" y="775"/>
                  </a:lnTo>
                  <a:lnTo>
                    <a:pt x="1159" y="775"/>
                  </a:lnTo>
                  <a:lnTo>
                    <a:pt x="1159" y="773"/>
                  </a:lnTo>
                  <a:lnTo>
                    <a:pt x="1159" y="772"/>
                  </a:lnTo>
                  <a:lnTo>
                    <a:pt x="1158" y="772"/>
                  </a:lnTo>
                  <a:lnTo>
                    <a:pt x="1157" y="772"/>
                  </a:lnTo>
                  <a:lnTo>
                    <a:pt x="1156" y="772"/>
                  </a:lnTo>
                  <a:lnTo>
                    <a:pt x="1154" y="772"/>
                  </a:lnTo>
                  <a:lnTo>
                    <a:pt x="1153" y="772"/>
                  </a:lnTo>
                  <a:lnTo>
                    <a:pt x="1152" y="772"/>
                  </a:lnTo>
                  <a:lnTo>
                    <a:pt x="1150" y="772"/>
                  </a:lnTo>
                  <a:lnTo>
                    <a:pt x="1149" y="772"/>
                  </a:lnTo>
                  <a:lnTo>
                    <a:pt x="1149" y="771"/>
                  </a:lnTo>
                  <a:lnTo>
                    <a:pt x="1148" y="772"/>
                  </a:lnTo>
                  <a:lnTo>
                    <a:pt x="1148" y="771"/>
                  </a:lnTo>
                  <a:lnTo>
                    <a:pt x="1146" y="771"/>
                  </a:lnTo>
                  <a:lnTo>
                    <a:pt x="1145" y="772"/>
                  </a:lnTo>
                  <a:lnTo>
                    <a:pt x="1145" y="771"/>
                  </a:lnTo>
                  <a:lnTo>
                    <a:pt x="1145" y="769"/>
                  </a:lnTo>
                  <a:lnTo>
                    <a:pt x="1144" y="769"/>
                  </a:lnTo>
                  <a:lnTo>
                    <a:pt x="1142" y="769"/>
                  </a:lnTo>
                  <a:lnTo>
                    <a:pt x="1141" y="769"/>
                  </a:lnTo>
                  <a:lnTo>
                    <a:pt x="1140" y="768"/>
                  </a:lnTo>
                  <a:lnTo>
                    <a:pt x="1139" y="768"/>
                  </a:lnTo>
                  <a:lnTo>
                    <a:pt x="1139" y="767"/>
                  </a:lnTo>
                  <a:lnTo>
                    <a:pt x="1137" y="766"/>
                  </a:lnTo>
                  <a:lnTo>
                    <a:pt x="1136" y="766"/>
                  </a:lnTo>
                  <a:lnTo>
                    <a:pt x="1135" y="764"/>
                  </a:lnTo>
                  <a:lnTo>
                    <a:pt x="1133" y="764"/>
                  </a:lnTo>
                  <a:lnTo>
                    <a:pt x="1133" y="763"/>
                  </a:lnTo>
                  <a:lnTo>
                    <a:pt x="1132" y="763"/>
                  </a:lnTo>
                  <a:lnTo>
                    <a:pt x="1131" y="764"/>
                  </a:lnTo>
                  <a:lnTo>
                    <a:pt x="1129" y="764"/>
                  </a:lnTo>
                  <a:lnTo>
                    <a:pt x="1128" y="764"/>
                  </a:lnTo>
                  <a:lnTo>
                    <a:pt x="1127" y="764"/>
                  </a:lnTo>
                  <a:lnTo>
                    <a:pt x="1127" y="763"/>
                  </a:lnTo>
                  <a:lnTo>
                    <a:pt x="1127" y="764"/>
                  </a:lnTo>
                  <a:lnTo>
                    <a:pt x="1125" y="764"/>
                  </a:lnTo>
                  <a:lnTo>
                    <a:pt x="1124" y="764"/>
                  </a:lnTo>
                  <a:lnTo>
                    <a:pt x="1123" y="764"/>
                  </a:lnTo>
                  <a:lnTo>
                    <a:pt x="1121" y="764"/>
                  </a:lnTo>
                  <a:lnTo>
                    <a:pt x="1121" y="763"/>
                  </a:lnTo>
                  <a:lnTo>
                    <a:pt x="1120" y="763"/>
                  </a:lnTo>
                  <a:lnTo>
                    <a:pt x="1119" y="763"/>
                  </a:lnTo>
                  <a:lnTo>
                    <a:pt x="1119" y="762"/>
                  </a:lnTo>
                  <a:lnTo>
                    <a:pt x="1118" y="762"/>
                  </a:lnTo>
                  <a:lnTo>
                    <a:pt x="1118" y="760"/>
                  </a:lnTo>
                  <a:lnTo>
                    <a:pt x="1116" y="760"/>
                  </a:lnTo>
                  <a:lnTo>
                    <a:pt x="1115" y="760"/>
                  </a:lnTo>
                  <a:lnTo>
                    <a:pt x="1115" y="759"/>
                  </a:lnTo>
                  <a:lnTo>
                    <a:pt x="1114" y="759"/>
                  </a:lnTo>
                  <a:lnTo>
                    <a:pt x="1114" y="758"/>
                  </a:lnTo>
                  <a:lnTo>
                    <a:pt x="1115" y="756"/>
                  </a:lnTo>
                  <a:lnTo>
                    <a:pt x="1114" y="756"/>
                  </a:lnTo>
                  <a:lnTo>
                    <a:pt x="1115" y="755"/>
                  </a:lnTo>
                  <a:lnTo>
                    <a:pt x="1114" y="755"/>
                  </a:lnTo>
                  <a:lnTo>
                    <a:pt x="1114" y="754"/>
                  </a:lnTo>
                  <a:lnTo>
                    <a:pt x="1114" y="752"/>
                  </a:lnTo>
                  <a:lnTo>
                    <a:pt x="1114" y="751"/>
                  </a:lnTo>
                  <a:lnTo>
                    <a:pt x="1114" y="750"/>
                  </a:lnTo>
                  <a:lnTo>
                    <a:pt x="1114" y="748"/>
                  </a:lnTo>
                  <a:lnTo>
                    <a:pt x="1114" y="747"/>
                  </a:lnTo>
                  <a:lnTo>
                    <a:pt x="1114" y="746"/>
                  </a:lnTo>
                  <a:lnTo>
                    <a:pt x="1114" y="745"/>
                  </a:lnTo>
                  <a:lnTo>
                    <a:pt x="1114" y="743"/>
                  </a:lnTo>
                  <a:lnTo>
                    <a:pt x="1112" y="743"/>
                  </a:lnTo>
                  <a:lnTo>
                    <a:pt x="1111" y="743"/>
                  </a:lnTo>
                  <a:lnTo>
                    <a:pt x="1111" y="742"/>
                  </a:lnTo>
                  <a:lnTo>
                    <a:pt x="1110" y="742"/>
                  </a:lnTo>
                  <a:lnTo>
                    <a:pt x="1110" y="743"/>
                  </a:lnTo>
                  <a:lnTo>
                    <a:pt x="1108" y="743"/>
                  </a:lnTo>
                  <a:lnTo>
                    <a:pt x="1107" y="745"/>
                  </a:lnTo>
                  <a:lnTo>
                    <a:pt x="1106" y="745"/>
                  </a:lnTo>
                  <a:lnTo>
                    <a:pt x="1104" y="745"/>
                  </a:lnTo>
                  <a:lnTo>
                    <a:pt x="1103" y="745"/>
                  </a:lnTo>
                  <a:lnTo>
                    <a:pt x="1103" y="746"/>
                  </a:lnTo>
                  <a:lnTo>
                    <a:pt x="1102" y="746"/>
                  </a:lnTo>
                  <a:lnTo>
                    <a:pt x="1102" y="747"/>
                  </a:lnTo>
                  <a:lnTo>
                    <a:pt x="1101" y="747"/>
                  </a:lnTo>
                  <a:lnTo>
                    <a:pt x="1101" y="748"/>
                  </a:lnTo>
                  <a:lnTo>
                    <a:pt x="1099" y="748"/>
                  </a:lnTo>
                  <a:lnTo>
                    <a:pt x="1098" y="748"/>
                  </a:lnTo>
                  <a:lnTo>
                    <a:pt x="1098" y="750"/>
                  </a:lnTo>
                  <a:lnTo>
                    <a:pt x="1097" y="750"/>
                  </a:lnTo>
                  <a:lnTo>
                    <a:pt x="1095" y="750"/>
                  </a:lnTo>
                  <a:lnTo>
                    <a:pt x="1093" y="747"/>
                  </a:lnTo>
                  <a:lnTo>
                    <a:pt x="1093" y="746"/>
                  </a:lnTo>
                  <a:lnTo>
                    <a:pt x="1091" y="746"/>
                  </a:lnTo>
                  <a:lnTo>
                    <a:pt x="1091" y="745"/>
                  </a:lnTo>
                  <a:lnTo>
                    <a:pt x="1090" y="745"/>
                  </a:lnTo>
                  <a:lnTo>
                    <a:pt x="1089" y="745"/>
                  </a:lnTo>
                  <a:lnTo>
                    <a:pt x="1089" y="743"/>
                  </a:lnTo>
                  <a:lnTo>
                    <a:pt x="1087" y="743"/>
                  </a:lnTo>
                  <a:lnTo>
                    <a:pt x="1087" y="742"/>
                  </a:lnTo>
                  <a:lnTo>
                    <a:pt x="1086" y="742"/>
                  </a:lnTo>
                  <a:lnTo>
                    <a:pt x="1085" y="741"/>
                  </a:lnTo>
                  <a:lnTo>
                    <a:pt x="1084" y="741"/>
                  </a:lnTo>
                  <a:lnTo>
                    <a:pt x="1084" y="739"/>
                  </a:lnTo>
                  <a:lnTo>
                    <a:pt x="1082" y="739"/>
                  </a:lnTo>
                  <a:lnTo>
                    <a:pt x="1081" y="739"/>
                  </a:lnTo>
                  <a:lnTo>
                    <a:pt x="1080" y="738"/>
                  </a:lnTo>
                  <a:lnTo>
                    <a:pt x="1080" y="737"/>
                  </a:lnTo>
                  <a:lnTo>
                    <a:pt x="1078" y="735"/>
                  </a:lnTo>
                  <a:lnTo>
                    <a:pt x="1078" y="734"/>
                  </a:lnTo>
                  <a:lnTo>
                    <a:pt x="1078" y="733"/>
                  </a:lnTo>
                  <a:lnTo>
                    <a:pt x="1078" y="730"/>
                  </a:lnTo>
                  <a:lnTo>
                    <a:pt x="1078" y="729"/>
                  </a:lnTo>
                  <a:lnTo>
                    <a:pt x="1080" y="729"/>
                  </a:lnTo>
                  <a:lnTo>
                    <a:pt x="1078" y="729"/>
                  </a:lnTo>
                  <a:lnTo>
                    <a:pt x="1078" y="728"/>
                  </a:lnTo>
                  <a:lnTo>
                    <a:pt x="1078" y="726"/>
                  </a:lnTo>
                  <a:lnTo>
                    <a:pt x="1078" y="725"/>
                  </a:lnTo>
                  <a:lnTo>
                    <a:pt x="1078" y="724"/>
                  </a:lnTo>
                  <a:lnTo>
                    <a:pt x="1077" y="724"/>
                  </a:lnTo>
                  <a:lnTo>
                    <a:pt x="1077" y="722"/>
                  </a:lnTo>
                  <a:lnTo>
                    <a:pt x="1076" y="722"/>
                  </a:lnTo>
                  <a:lnTo>
                    <a:pt x="1076" y="721"/>
                  </a:lnTo>
                  <a:lnTo>
                    <a:pt x="1076" y="720"/>
                  </a:lnTo>
                  <a:lnTo>
                    <a:pt x="1076" y="718"/>
                  </a:lnTo>
                  <a:lnTo>
                    <a:pt x="1074" y="717"/>
                  </a:lnTo>
                  <a:lnTo>
                    <a:pt x="1073" y="717"/>
                  </a:lnTo>
                  <a:lnTo>
                    <a:pt x="1072" y="717"/>
                  </a:lnTo>
                  <a:lnTo>
                    <a:pt x="1072" y="716"/>
                  </a:lnTo>
                  <a:lnTo>
                    <a:pt x="1070" y="716"/>
                  </a:lnTo>
                  <a:lnTo>
                    <a:pt x="1069" y="716"/>
                  </a:lnTo>
                  <a:lnTo>
                    <a:pt x="1068" y="714"/>
                  </a:lnTo>
                  <a:lnTo>
                    <a:pt x="1066" y="713"/>
                  </a:lnTo>
                  <a:lnTo>
                    <a:pt x="1068" y="712"/>
                  </a:lnTo>
                  <a:lnTo>
                    <a:pt x="1068" y="711"/>
                  </a:lnTo>
                  <a:lnTo>
                    <a:pt x="1068" y="709"/>
                  </a:lnTo>
                  <a:lnTo>
                    <a:pt x="1068" y="708"/>
                  </a:lnTo>
                  <a:lnTo>
                    <a:pt x="1066" y="707"/>
                  </a:lnTo>
                  <a:lnTo>
                    <a:pt x="1066" y="705"/>
                  </a:lnTo>
                  <a:lnTo>
                    <a:pt x="1066" y="704"/>
                  </a:lnTo>
                  <a:lnTo>
                    <a:pt x="1068" y="704"/>
                  </a:lnTo>
                  <a:lnTo>
                    <a:pt x="1068" y="703"/>
                  </a:lnTo>
                  <a:lnTo>
                    <a:pt x="1068" y="701"/>
                  </a:lnTo>
                  <a:lnTo>
                    <a:pt x="1068" y="700"/>
                  </a:lnTo>
                  <a:lnTo>
                    <a:pt x="1068" y="699"/>
                  </a:lnTo>
                  <a:lnTo>
                    <a:pt x="1066" y="699"/>
                  </a:lnTo>
                  <a:lnTo>
                    <a:pt x="1066" y="697"/>
                  </a:lnTo>
                  <a:lnTo>
                    <a:pt x="1065" y="696"/>
                  </a:lnTo>
                  <a:lnTo>
                    <a:pt x="1065" y="695"/>
                  </a:lnTo>
                  <a:lnTo>
                    <a:pt x="1065" y="694"/>
                  </a:lnTo>
                  <a:lnTo>
                    <a:pt x="1066" y="692"/>
                  </a:lnTo>
                  <a:lnTo>
                    <a:pt x="1068" y="692"/>
                  </a:lnTo>
                  <a:lnTo>
                    <a:pt x="1069" y="692"/>
                  </a:lnTo>
                  <a:lnTo>
                    <a:pt x="1069" y="691"/>
                  </a:lnTo>
                  <a:lnTo>
                    <a:pt x="1069" y="690"/>
                  </a:lnTo>
                  <a:lnTo>
                    <a:pt x="1069" y="688"/>
                  </a:lnTo>
                  <a:lnTo>
                    <a:pt x="1070" y="688"/>
                  </a:lnTo>
                  <a:lnTo>
                    <a:pt x="1069" y="688"/>
                  </a:lnTo>
                  <a:lnTo>
                    <a:pt x="1068" y="688"/>
                  </a:lnTo>
                  <a:lnTo>
                    <a:pt x="1068" y="687"/>
                  </a:lnTo>
                  <a:lnTo>
                    <a:pt x="1066" y="687"/>
                  </a:lnTo>
                  <a:lnTo>
                    <a:pt x="1065" y="687"/>
                  </a:lnTo>
                  <a:lnTo>
                    <a:pt x="1064" y="687"/>
                  </a:lnTo>
                  <a:lnTo>
                    <a:pt x="1063" y="687"/>
                  </a:lnTo>
                  <a:lnTo>
                    <a:pt x="1061" y="688"/>
                  </a:lnTo>
                  <a:lnTo>
                    <a:pt x="1060" y="688"/>
                  </a:lnTo>
                  <a:lnTo>
                    <a:pt x="1059" y="688"/>
                  </a:lnTo>
                  <a:lnTo>
                    <a:pt x="1057" y="688"/>
                  </a:lnTo>
                  <a:lnTo>
                    <a:pt x="1056" y="688"/>
                  </a:lnTo>
                  <a:lnTo>
                    <a:pt x="1055" y="688"/>
                  </a:lnTo>
                  <a:lnTo>
                    <a:pt x="1053" y="688"/>
                  </a:lnTo>
                  <a:lnTo>
                    <a:pt x="1053" y="690"/>
                  </a:lnTo>
                  <a:lnTo>
                    <a:pt x="1052" y="690"/>
                  </a:lnTo>
                  <a:lnTo>
                    <a:pt x="1051" y="690"/>
                  </a:lnTo>
                  <a:lnTo>
                    <a:pt x="1051" y="691"/>
                  </a:lnTo>
                  <a:lnTo>
                    <a:pt x="1051" y="690"/>
                  </a:lnTo>
                  <a:lnTo>
                    <a:pt x="1049" y="690"/>
                  </a:lnTo>
                  <a:lnTo>
                    <a:pt x="1048" y="691"/>
                  </a:lnTo>
                  <a:lnTo>
                    <a:pt x="1047" y="691"/>
                  </a:lnTo>
                  <a:lnTo>
                    <a:pt x="1047" y="692"/>
                  </a:lnTo>
                  <a:lnTo>
                    <a:pt x="1046" y="692"/>
                  </a:lnTo>
                  <a:lnTo>
                    <a:pt x="1046" y="694"/>
                  </a:lnTo>
                  <a:lnTo>
                    <a:pt x="1044" y="694"/>
                  </a:lnTo>
                  <a:lnTo>
                    <a:pt x="1044" y="695"/>
                  </a:lnTo>
                  <a:lnTo>
                    <a:pt x="1044" y="696"/>
                  </a:lnTo>
                  <a:lnTo>
                    <a:pt x="1043" y="696"/>
                  </a:lnTo>
                  <a:lnTo>
                    <a:pt x="1042" y="696"/>
                  </a:lnTo>
                  <a:lnTo>
                    <a:pt x="1040" y="696"/>
                  </a:lnTo>
                  <a:lnTo>
                    <a:pt x="1039" y="696"/>
                  </a:lnTo>
                  <a:lnTo>
                    <a:pt x="1038" y="696"/>
                  </a:lnTo>
                  <a:lnTo>
                    <a:pt x="1036" y="696"/>
                  </a:lnTo>
                  <a:lnTo>
                    <a:pt x="1036" y="697"/>
                  </a:lnTo>
                  <a:lnTo>
                    <a:pt x="1035" y="697"/>
                  </a:lnTo>
                  <a:lnTo>
                    <a:pt x="1035" y="699"/>
                  </a:lnTo>
                  <a:lnTo>
                    <a:pt x="1035" y="700"/>
                  </a:lnTo>
                  <a:lnTo>
                    <a:pt x="1034" y="700"/>
                  </a:lnTo>
                  <a:lnTo>
                    <a:pt x="1032" y="699"/>
                  </a:lnTo>
                  <a:lnTo>
                    <a:pt x="1028" y="699"/>
                  </a:lnTo>
                  <a:lnTo>
                    <a:pt x="1027" y="699"/>
                  </a:lnTo>
                  <a:lnTo>
                    <a:pt x="1026" y="699"/>
                  </a:lnTo>
                  <a:lnTo>
                    <a:pt x="1026" y="697"/>
                  </a:lnTo>
                  <a:lnTo>
                    <a:pt x="1025" y="699"/>
                  </a:lnTo>
                  <a:lnTo>
                    <a:pt x="1023" y="699"/>
                  </a:lnTo>
                  <a:lnTo>
                    <a:pt x="1023" y="700"/>
                  </a:lnTo>
                  <a:lnTo>
                    <a:pt x="1022" y="700"/>
                  </a:lnTo>
                  <a:lnTo>
                    <a:pt x="1021" y="700"/>
                  </a:lnTo>
                  <a:lnTo>
                    <a:pt x="1019" y="701"/>
                  </a:lnTo>
                  <a:lnTo>
                    <a:pt x="1018" y="701"/>
                  </a:lnTo>
                  <a:lnTo>
                    <a:pt x="1017" y="701"/>
                  </a:lnTo>
                  <a:lnTo>
                    <a:pt x="1015" y="703"/>
                  </a:lnTo>
                  <a:lnTo>
                    <a:pt x="1015" y="704"/>
                  </a:lnTo>
                  <a:lnTo>
                    <a:pt x="1014" y="704"/>
                  </a:lnTo>
                  <a:lnTo>
                    <a:pt x="1014" y="705"/>
                  </a:lnTo>
                  <a:lnTo>
                    <a:pt x="1013" y="705"/>
                  </a:lnTo>
                  <a:lnTo>
                    <a:pt x="1013" y="707"/>
                  </a:lnTo>
                  <a:lnTo>
                    <a:pt x="1013" y="708"/>
                  </a:lnTo>
                  <a:lnTo>
                    <a:pt x="1011" y="708"/>
                  </a:lnTo>
                  <a:lnTo>
                    <a:pt x="1011" y="709"/>
                  </a:lnTo>
                  <a:lnTo>
                    <a:pt x="1010" y="709"/>
                  </a:lnTo>
                  <a:lnTo>
                    <a:pt x="1009" y="709"/>
                  </a:lnTo>
                  <a:lnTo>
                    <a:pt x="1008" y="711"/>
                  </a:lnTo>
                  <a:lnTo>
                    <a:pt x="1006" y="711"/>
                  </a:lnTo>
                  <a:lnTo>
                    <a:pt x="1005" y="712"/>
                  </a:lnTo>
                  <a:lnTo>
                    <a:pt x="1004" y="713"/>
                  </a:lnTo>
                  <a:lnTo>
                    <a:pt x="1002" y="713"/>
                  </a:lnTo>
                  <a:lnTo>
                    <a:pt x="1002" y="714"/>
                  </a:lnTo>
                  <a:lnTo>
                    <a:pt x="1001" y="716"/>
                  </a:lnTo>
                  <a:lnTo>
                    <a:pt x="1000" y="716"/>
                  </a:lnTo>
                  <a:lnTo>
                    <a:pt x="1000" y="717"/>
                  </a:lnTo>
                  <a:lnTo>
                    <a:pt x="998" y="717"/>
                  </a:lnTo>
                  <a:lnTo>
                    <a:pt x="997" y="717"/>
                  </a:lnTo>
                  <a:lnTo>
                    <a:pt x="996" y="717"/>
                  </a:lnTo>
                  <a:lnTo>
                    <a:pt x="994" y="717"/>
                  </a:lnTo>
                  <a:lnTo>
                    <a:pt x="994" y="718"/>
                  </a:lnTo>
                  <a:lnTo>
                    <a:pt x="996" y="720"/>
                  </a:lnTo>
                  <a:lnTo>
                    <a:pt x="996" y="724"/>
                  </a:lnTo>
                  <a:lnTo>
                    <a:pt x="994" y="725"/>
                  </a:lnTo>
                  <a:lnTo>
                    <a:pt x="994" y="726"/>
                  </a:lnTo>
                  <a:lnTo>
                    <a:pt x="993" y="728"/>
                  </a:lnTo>
                  <a:lnTo>
                    <a:pt x="993" y="729"/>
                  </a:lnTo>
                  <a:lnTo>
                    <a:pt x="992" y="730"/>
                  </a:lnTo>
                  <a:lnTo>
                    <a:pt x="990" y="730"/>
                  </a:lnTo>
                  <a:lnTo>
                    <a:pt x="990" y="731"/>
                  </a:lnTo>
                  <a:lnTo>
                    <a:pt x="989" y="733"/>
                  </a:lnTo>
                  <a:lnTo>
                    <a:pt x="989" y="734"/>
                  </a:lnTo>
                  <a:lnTo>
                    <a:pt x="988" y="734"/>
                  </a:lnTo>
                  <a:lnTo>
                    <a:pt x="988" y="735"/>
                  </a:lnTo>
                  <a:lnTo>
                    <a:pt x="987" y="735"/>
                  </a:lnTo>
                  <a:lnTo>
                    <a:pt x="985" y="735"/>
                  </a:lnTo>
                  <a:lnTo>
                    <a:pt x="984" y="737"/>
                  </a:lnTo>
                  <a:lnTo>
                    <a:pt x="983" y="741"/>
                  </a:lnTo>
                  <a:lnTo>
                    <a:pt x="983" y="742"/>
                  </a:lnTo>
                  <a:lnTo>
                    <a:pt x="983" y="743"/>
                  </a:lnTo>
                  <a:lnTo>
                    <a:pt x="981" y="743"/>
                  </a:lnTo>
                  <a:lnTo>
                    <a:pt x="981" y="745"/>
                  </a:lnTo>
                  <a:lnTo>
                    <a:pt x="980" y="745"/>
                  </a:lnTo>
                  <a:lnTo>
                    <a:pt x="979" y="746"/>
                  </a:lnTo>
                  <a:lnTo>
                    <a:pt x="979" y="747"/>
                  </a:lnTo>
                  <a:lnTo>
                    <a:pt x="980" y="748"/>
                  </a:lnTo>
                  <a:lnTo>
                    <a:pt x="979" y="750"/>
                  </a:lnTo>
                  <a:lnTo>
                    <a:pt x="977" y="751"/>
                  </a:lnTo>
                  <a:lnTo>
                    <a:pt x="977" y="752"/>
                  </a:lnTo>
                  <a:lnTo>
                    <a:pt x="977" y="754"/>
                  </a:lnTo>
                  <a:lnTo>
                    <a:pt x="976" y="755"/>
                  </a:lnTo>
                  <a:lnTo>
                    <a:pt x="976" y="756"/>
                  </a:lnTo>
                  <a:lnTo>
                    <a:pt x="975" y="758"/>
                  </a:lnTo>
                  <a:lnTo>
                    <a:pt x="975" y="759"/>
                  </a:lnTo>
                  <a:lnTo>
                    <a:pt x="973" y="760"/>
                  </a:lnTo>
                  <a:lnTo>
                    <a:pt x="973" y="762"/>
                  </a:lnTo>
                  <a:lnTo>
                    <a:pt x="973" y="763"/>
                  </a:lnTo>
                  <a:lnTo>
                    <a:pt x="972" y="764"/>
                  </a:lnTo>
                  <a:lnTo>
                    <a:pt x="970" y="759"/>
                  </a:lnTo>
                  <a:lnTo>
                    <a:pt x="956" y="759"/>
                  </a:lnTo>
                  <a:lnTo>
                    <a:pt x="962" y="771"/>
                  </a:lnTo>
                  <a:lnTo>
                    <a:pt x="960" y="771"/>
                  </a:lnTo>
                  <a:lnTo>
                    <a:pt x="959" y="772"/>
                  </a:lnTo>
                  <a:lnTo>
                    <a:pt x="959" y="773"/>
                  </a:lnTo>
                  <a:lnTo>
                    <a:pt x="958" y="773"/>
                  </a:lnTo>
                  <a:lnTo>
                    <a:pt x="958" y="775"/>
                  </a:lnTo>
                  <a:lnTo>
                    <a:pt x="956" y="775"/>
                  </a:lnTo>
                  <a:lnTo>
                    <a:pt x="951" y="783"/>
                  </a:lnTo>
                  <a:lnTo>
                    <a:pt x="949" y="785"/>
                  </a:lnTo>
                  <a:lnTo>
                    <a:pt x="947" y="785"/>
                  </a:lnTo>
                  <a:lnTo>
                    <a:pt x="947" y="786"/>
                  </a:lnTo>
                  <a:lnTo>
                    <a:pt x="946" y="786"/>
                  </a:lnTo>
                  <a:lnTo>
                    <a:pt x="945" y="786"/>
                  </a:lnTo>
                  <a:lnTo>
                    <a:pt x="945" y="788"/>
                  </a:lnTo>
                  <a:lnTo>
                    <a:pt x="943" y="788"/>
                  </a:lnTo>
                  <a:lnTo>
                    <a:pt x="943" y="789"/>
                  </a:lnTo>
                  <a:lnTo>
                    <a:pt x="942" y="789"/>
                  </a:lnTo>
                  <a:lnTo>
                    <a:pt x="941" y="789"/>
                  </a:lnTo>
                  <a:lnTo>
                    <a:pt x="939" y="790"/>
                  </a:lnTo>
                  <a:lnTo>
                    <a:pt x="939" y="792"/>
                  </a:lnTo>
                  <a:lnTo>
                    <a:pt x="941" y="792"/>
                  </a:lnTo>
                  <a:lnTo>
                    <a:pt x="939" y="793"/>
                  </a:lnTo>
                  <a:lnTo>
                    <a:pt x="938" y="796"/>
                  </a:lnTo>
                  <a:lnTo>
                    <a:pt x="937" y="797"/>
                  </a:lnTo>
                  <a:lnTo>
                    <a:pt x="937" y="798"/>
                  </a:lnTo>
                  <a:lnTo>
                    <a:pt x="935" y="801"/>
                  </a:lnTo>
                  <a:lnTo>
                    <a:pt x="935" y="802"/>
                  </a:lnTo>
                  <a:lnTo>
                    <a:pt x="935" y="803"/>
                  </a:lnTo>
                  <a:lnTo>
                    <a:pt x="935" y="805"/>
                  </a:lnTo>
                  <a:lnTo>
                    <a:pt x="935" y="806"/>
                  </a:lnTo>
                  <a:lnTo>
                    <a:pt x="938" y="809"/>
                  </a:lnTo>
                  <a:lnTo>
                    <a:pt x="939" y="810"/>
                  </a:lnTo>
                  <a:lnTo>
                    <a:pt x="939" y="811"/>
                  </a:lnTo>
                  <a:lnTo>
                    <a:pt x="941" y="811"/>
                  </a:lnTo>
                  <a:lnTo>
                    <a:pt x="941" y="813"/>
                  </a:lnTo>
                  <a:lnTo>
                    <a:pt x="942" y="815"/>
                  </a:lnTo>
                  <a:lnTo>
                    <a:pt x="942" y="817"/>
                  </a:lnTo>
                  <a:lnTo>
                    <a:pt x="941" y="818"/>
                  </a:lnTo>
                  <a:lnTo>
                    <a:pt x="939" y="819"/>
                  </a:lnTo>
                  <a:lnTo>
                    <a:pt x="941" y="820"/>
                  </a:lnTo>
                  <a:lnTo>
                    <a:pt x="939" y="820"/>
                  </a:lnTo>
                  <a:lnTo>
                    <a:pt x="938" y="820"/>
                  </a:lnTo>
                  <a:lnTo>
                    <a:pt x="937" y="820"/>
                  </a:lnTo>
                  <a:lnTo>
                    <a:pt x="935" y="820"/>
                  </a:lnTo>
                  <a:lnTo>
                    <a:pt x="934" y="822"/>
                  </a:lnTo>
                  <a:lnTo>
                    <a:pt x="933" y="822"/>
                  </a:lnTo>
                  <a:lnTo>
                    <a:pt x="932" y="822"/>
                  </a:lnTo>
                  <a:lnTo>
                    <a:pt x="930" y="820"/>
                  </a:lnTo>
                  <a:lnTo>
                    <a:pt x="929" y="820"/>
                  </a:lnTo>
                  <a:lnTo>
                    <a:pt x="928" y="819"/>
                  </a:lnTo>
                  <a:lnTo>
                    <a:pt x="926" y="819"/>
                  </a:lnTo>
                  <a:lnTo>
                    <a:pt x="926" y="818"/>
                  </a:lnTo>
                  <a:lnTo>
                    <a:pt x="925" y="818"/>
                  </a:lnTo>
                  <a:lnTo>
                    <a:pt x="924" y="818"/>
                  </a:lnTo>
                  <a:lnTo>
                    <a:pt x="922" y="818"/>
                  </a:lnTo>
                  <a:lnTo>
                    <a:pt x="921" y="818"/>
                  </a:lnTo>
                  <a:lnTo>
                    <a:pt x="921" y="817"/>
                  </a:lnTo>
                  <a:lnTo>
                    <a:pt x="920" y="817"/>
                  </a:lnTo>
                  <a:lnTo>
                    <a:pt x="918" y="817"/>
                  </a:lnTo>
                  <a:lnTo>
                    <a:pt x="917" y="817"/>
                  </a:lnTo>
                  <a:lnTo>
                    <a:pt x="916" y="817"/>
                  </a:lnTo>
                  <a:lnTo>
                    <a:pt x="915" y="817"/>
                  </a:lnTo>
                  <a:lnTo>
                    <a:pt x="913" y="818"/>
                  </a:lnTo>
                  <a:lnTo>
                    <a:pt x="912" y="818"/>
                  </a:lnTo>
                  <a:lnTo>
                    <a:pt x="911" y="818"/>
                  </a:lnTo>
                  <a:lnTo>
                    <a:pt x="911" y="819"/>
                  </a:lnTo>
                  <a:lnTo>
                    <a:pt x="909" y="819"/>
                  </a:lnTo>
                  <a:lnTo>
                    <a:pt x="911" y="820"/>
                  </a:lnTo>
                  <a:lnTo>
                    <a:pt x="909" y="820"/>
                  </a:lnTo>
                  <a:lnTo>
                    <a:pt x="908" y="820"/>
                  </a:lnTo>
                  <a:lnTo>
                    <a:pt x="908" y="822"/>
                  </a:lnTo>
                  <a:lnTo>
                    <a:pt x="907" y="822"/>
                  </a:lnTo>
                  <a:lnTo>
                    <a:pt x="907" y="823"/>
                  </a:lnTo>
                  <a:lnTo>
                    <a:pt x="907" y="824"/>
                  </a:lnTo>
                  <a:lnTo>
                    <a:pt x="905" y="824"/>
                  </a:lnTo>
                  <a:lnTo>
                    <a:pt x="905" y="826"/>
                  </a:lnTo>
                  <a:lnTo>
                    <a:pt x="904" y="827"/>
                  </a:lnTo>
                  <a:lnTo>
                    <a:pt x="903" y="827"/>
                  </a:lnTo>
                  <a:lnTo>
                    <a:pt x="901" y="828"/>
                  </a:lnTo>
                  <a:lnTo>
                    <a:pt x="901" y="830"/>
                  </a:lnTo>
                  <a:lnTo>
                    <a:pt x="901" y="831"/>
                  </a:lnTo>
                  <a:lnTo>
                    <a:pt x="900" y="832"/>
                  </a:lnTo>
                  <a:lnTo>
                    <a:pt x="900" y="834"/>
                  </a:lnTo>
                  <a:lnTo>
                    <a:pt x="899" y="835"/>
                  </a:lnTo>
                  <a:lnTo>
                    <a:pt x="897" y="836"/>
                  </a:lnTo>
                  <a:lnTo>
                    <a:pt x="897" y="838"/>
                  </a:lnTo>
                  <a:lnTo>
                    <a:pt x="896" y="839"/>
                  </a:lnTo>
                  <a:lnTo>
                    <a:pt x="896" y="840"/>
                  </a:lnTo>
                  <a:lnTo>
                    <a:pt x="895" y="840"/>
                  </a:lnTo>
                  <a:lnTo>
                    <a:pt x="895" y="841"/>
                  </a:lnTo>
                  <a:lnTo>
                    <a:pt x="894" y="841"/>
                  </a:lnTo>
                  <a:lnTo>
                    <a:pt x="894" y="843"/>
                  </a:lnTo>
                  <a:lnTo>
                    <a:pt x="894" y="844"/>
                  </a:lnTo>
                  <a:lnTo>
                    <a:pt x="892" y="844"/>
                  </a:lnTo>
                  <a:lnTo>
                    <a:pt x="891" y="845"/>
                  </a:lnTo>
                  <a:lnTo>
                    <a:pt x="890" y="845"/>
                  </a:lnTo>
                  <a:lnTo>
                    <a:pt x="890" y="847"/>
                  </a:lnTo>
                  <a:lnTo>
                    <a:pt x="888" y="847"/>
                  </a:lnTo>
                  <a:lnTo>
                    <a:pt x="887" y="848"/>
                  </a:lnTo>
                  <a:lnTo>
                    <a:pt x="887" y="849"/>
                  </a:lnTo>
                  <a:lnTo>
                    <a:pt x="886" y="849"/>
                  </a:lnTo>
                  <a:lnTo>
                    <a:pt x="886" y="851"/>
                  </a:lnTo>
                  <a:lnTo>
                    <a:pt x="884" y="851"/>
                  </a:lnTo>
                  <a:lnTo>
                    <a:pt x="884" y="852"/>
                  </a:lnTo>
                  <a:lnTo>
                    <a:pt x="883" y="853"/>
                  </a:lnTo>
                  <a:lnTo>
                    <a:pt x="883" y="855"/>
                  </a:lnTo>
                  <a:lnTo>
                    <a:pt x="883" y="856"/>
                  </a:lnTo>
                  <a:lnTo>
                    <a:pt x="882" y="856"/>
                  </a:lnTo>
                  <a:lnTo>
                    <a:pt x="880" y="856"/>
                  </a:lnTo>
                  <a:lnTo>
                    <a:pt x="879" y="856"/>
                  </a:lnTo>
                  <a:lnTo>
                    <a:pt x="878" y="856"/>
                  </a:lnTo>
                  <a:lnTo>
                    <a:pt x="877" y="856"/>
                  </a:lnTo>
                  <a:lnTo>
                    <a:pt x="875" y="856"/>
                  </a:lnTo>
                  <a:lnTo>
                    <a:pt x="875" y="857"/>
                  </a:lnTo>
                  <a:lnTo>
                    <a:pt x="874" y="857"/>
                  </a:lnTo>
                  <a:lnTo>
                    <a:pt x="873" y="858"/>
                  </a:lnTo>
                  <a:lnTo>
                    <a:pt x="873" y="860"/>
                  </a:lnTo>
                  <a:lnTo>
                    <a:pt x="873" y="861"/>
                  </a:lnTo>
                  <a:lnTo>
                    <a:pt x="869" y="861"/>
                  </a:lnTo>
                  <a:lnTo>
                    <a:pt x="867" y="861"/>
                  </a:lnTo>
                  <a:lnTo>
                    <a:pt x="866" y="861"/>
                  </a:lnTo>
                  <a:lnTo>
                    <a:pt x="863" y="861"/>
                  </a:lnTo>
                  <a:lnTo>
                    <a:pt x="862" y="861"/>
                  </a:lnTo>
                  <a:lnTo>
                    <a:pt x="861" y="861"/>
                  </a:lnTo>
                  <a:lnTo>
                    <a:pt x="861" y="862"/>
                  </a:lnTo>
                  <a:lnTo>
                    <a:pt x="858" y="862"/>
                  </a:lnTo>
                  <a:lnTo>
                    <a:pt x="857" y="862"/>
                  </a:lnTo>
                  <a:lnTo>
                    <a:pt x="856" y="862"/>
                  </a:lnTo>
                  <a:lnTo>
                    <a:pt x="856" y="864"/>
                  </a:lnTo>
                  <a:lnTo>
                    <a:pt x="854" y="864"/>
                  </a:lnTo>
                  <a:lnTo>
                    <a:pt x="854" y="865"/>
                  </a:lnTo>
                  <a:lnTo>
                    <a:pt x="853" y="866"/>
                  </a:lnTo>
                  <a:lnTo>
                    <a:pt x="852" y="866"/>
                  </a:lnTo>
                  <a:lnTo>
                    <a:pt x="850" y="866"/>
                  </a:lnTo>
                  <a:lnTo>
                    <a:pt x="849" y="866"/>
                  </a:lnTo>
                  <a:lnTo>
                    <a:pt x="848" y="866"/>
                  </a:lnTo>
                  <a:lnTo>
                    <a:pt x="846" y="866"/>
                  </a:lnTo>
                  <a:lnTo>
                    <a:pt x="844" y="866"/>
                  </a:lnTo>
                  <a:lnTo>
                    <a:pt x="842" y="868"/>
                  </a:lnTo>
                  <a:lnTo>
                    <a:pt x="841" y="868"/>
                  </a:lnTo>
                  <a:lnTo>
                    <a:pt x="840" y="868"/>
                  </a:lnTo>
                  <a:lnTo>
                    <a:pt x="839" y="866"/>
                  </a:lnTo>
                  <a:lnTo>
                    <a:pt x="837" y="866"/>
                  </a:lnTo>
                  <a:lnTo>
                    <a:pt x="836" y="866"/>
                  </a:lnTo>
                  <a:lnTo>
                    <a:pt x="835" y="866"/>
                  </a:lnTo>
                  <a:lnTo>
                    <a:pt x="833" y="866"/>
                  </a:lnTo>
                  <a:lnTo>
                    <a:pt x="833" y="868"/>
                  </a:lnTo>
                  <a:lnTo>
                    <a:pt x="832" y="868"/>
                  </a:lnTo>
                  <a:lnTo>
                    <a:pt x="831" y="869"/>
                  </a:lnTo>
                  <a:lnTo>
                    <a:pt x="829" y="870"/>
                  </a:lnTo>
                  <a:lnTo>
                    <a:pt x="828" y="872"/>
                  </a:lnTo>
                  <a:lnTo>
                    <a:pt x="827" y="872"/>
                  </a:lnTo>
                  <a:lnTo>
                    <a:pt x="825" y="872"/>
                  </a:lnTo>
                  <a:lnTo>
                    <a:pt x="824" y="873"/>
                  </a:lnTo>
                  <a:lnTo>
                    <a:pt x="823" y="873"/>
                  </a:lnTo>
                  <a:lnTo>
                    <a:pt x="823" y="874"/>
                  </a:lnTo>
                  <a:lnTo>
                    <a:pt x="822" y="875"/>
                  </a:lnTo>
                  <a:lnTo>
                    <a:pt x="822" y="878"/>
                  </a:lnTo>
                  <a:lnTo>
                    <a:pt x="820" y="879"/>
                  </a:lnTo>
                  <a:lnTo>
                    <a:pt x="820" y="881"/>
                  </a:lnTo>
                  <a:lnTo>
                    <a:pt x="819" y="881"/>
                  </a:lnTo>
                  <a:lnTo>
                    <a:pt x="819" y="882"/>
                  </a:lnTo>
                  <a:lnTo>
                    <a:pt x="818" y="883"/>
                  </a:lnTo>
                  <a:lnTo>
                    <a:pt x="816" y="885"/>
                  </a:lnTo>
                  <a:lnTo>
                    <a:pt x="816" y="886"/>
                  </a:lnTo>
                  <a:lnTo>
                    <a:pt x="815" y="886"/>
                  </a:lnTo>
                  <a:lnTo>
                    <a:pt x="814" y="886"/>
                  </a:lnTo>
                  <a:lnTo>
                    <a:pt x="812" y="886"/>
                  </a:lnTo>
                  <a:lnTo>
                    <a:pt x="811" y="886"/>
                  </a:lnTo>
                  <a:lnTo>
                    <a:pt x="810" y="885"/>
                  </a:lnTo>
                  <a:lnTo>
                    <a:pt x="808" y="885"/>
                  </a:lnTo>
                  <a:lnTo>
                    <a:pt x="808" y="882"/>
                  </a:lnTo>
                  <a:lnTo>
                    <a:pt x="808" y="881"/>
                  </a:lnTo>
                  <a:lnTo>
                    <a:pt x="807" y="879"/>
                  </a:lnTo>
                  <a:lnTo>
                    <a:pt x="808" y="878"/>
                  </a:lnTo>
                  <a:lnTo>
                    <a:pt x="808" y="877"/>
                  </a:lnTo>
                  <a:lnTo>
                    <a:pt x="808" y="875"/>
                  </a:lnTo>
                  <a:lnTo>
                    <a:pt x="810" y="875"/>
                  </a:lnTo>
                  <a:lnTo>
                    <a:pt x="810" y="874"/>
                  </a:lnTo>
                  <a:lnTo>
                    <a:pt x="811" y="874"/>
                  </a:lnTo>
                  <a:lnTo>
                    <a:pt x="811" y="873"/>
                  </a:lnTo>
                  <a:lnTo>
                    <a:pt x="811" y="872"/>
                  </a:lnTo>
                  <a:lnTo>
                    <a:pt x="811" y="870"/>
                  </a:lnTo>
                  <a:lnTo>
                    <a:pt x="810" y="869"/>
                  </a:lnTo>
                  <a:lnTo>
                    <a:pt x="810" y="868"/>
                  </a:lnTo>
                  <a:lnTo>
                    <a:pt x="810" y="866"/>
                  </a:lnTo>
                  <a:lnTo>
                    <a:pt x="810" y="865"/>
                  </a:lnTo>
                  <a:lnTo>
                    <a:pt x="811" y="865"/>
                  </a:lnTo>
                  <a:lnTo>
                    <a:pt x="811" y="864"/>
                  </a:lnTo>
                  <a:lnTo>
                    <a:pt x="812" y="864"/>
                  </a:lnTo>
                  <a:lnTo>
                    <a:pt x="812" y="862"/>
                  </a:lnTo>
                  <a:lnTo>
                    <a:pt x="812" y="861"/>
                  </a:lnTo>
                  <a:lnTo>
                    <a:pt x="811" y="861"/>
                  </a:lnTo>
                  <a:lnTo>
                    <a:pt x="810" y="861"/>
                  </a:lnTo>
                  <a:lnTo>
                    <a:pt x="808" y="861"/>
                  </a:lnTo>
                  <a:lnTo>
                    <a:pt x="807" y="861"/>
                  </a:lnTo>
                  <a:lnTo>
                    <a:pt x="806" y="861"/>
                  </a:lnTo>
                  <a:lnTo>
                    <a:pt x="804" y="862"/>
                  </a:lnTo>
                  <a:lnTo>
                    <a:pt x="803" y="862"/>
                  </a:lnTo>
                  <a:lnTo>
                    <a:pt x="802" y="861"/>
                  </a:lnTo>
                  <a:lnTo>
                    <a:pt x="801" y="861"/>
                  </a:lnTo>
                  <a:lnTo>
                    <a:pt x="799" y="861"/>
                  </a:lnTo>
                  <a:lnTo>
                    <a:pt x="799" y="860"/>
                  </a:lnTo>
                  <a:lnTo>
                    <a:pt x="799" y="858"/>
                  </a:lnTo>
                  <a:lnTo>
                    <a:pt x="798" y="858"/>
                  </a:lnTo>
                  <a:lnTo>
                    <a:pt x="798" y="857"/>
                  </a:lnTo>
                  <a:lnTo>
                    <a:pt x="798" y="856"/>
                  </a:lnTo>
                  <a:lnTo>
                    <a:pt x="798" y="855"/>
                  </a:lnTo>
                  <a:lnTo>
                    <a:pt x="797" y="855"/>
                  </a:lnTo>
                  <a:lnTo>
                    <a:pt x="797" y="853"/>
                  </a:lnTo>
                  <a:lnTo>
                    <a:pt x="795" y="852"/>
                  </a:lnTo>
                  <a:lnTo>
                    <a:pt x="794" y="852"/>
                  </a:lnTo>
                  <a:lnTo>
                    <a:pt x="793" y="852"/>
                  </a:lnTo>
                  <a:lnTo>
                    <a:pt x="791" y="852"/>
                  </a:lnTo>
                  <a:lnTo>
                    <a:pt x="790" y="852"/>
                  </a:lnTo>
                  <a:lnTo>
                    <a:pt x="789" y="851"/>
                  </a:lnTo>
                  <a:lnTo>
                    <a:pt x="787" y="851"/>
                  </a:lnTo>
                  <a:lnTo>
                    <a:pt x="786" y="851"/>
                  </a:lnTo>
                  <a:lnTo>
                    <a:pt x="785" y="851"/>
                  </a:lnTo>
                  <a:lnTo>
                    <a:pt x="785" y="849"/>
                  </a:lnTo>
                  <a:lnTo>
                    <a:pt x="786" y="848"/>
                  </a:lnTo>
                  <a:lnTo>
                    <a:pt x="787" y="847"/>
                  </a:lnTo>
                  <a:lnTo>
                    <a:pt x="787" y="845"/>
                  </a:lnTo>
                  <a:lnTo>
                    <a:pt x="789" y="843"/>
                  </a:lnTo>
                  <a:lnTo>
                    <a:pt x="790" y="841"/>
                  </a:lnTo>
                  <a:lnTo>
                    <a:pt x="790" y="840"/>
                  </a:lnTo>
                  <a:lnTo>
                    <a:pt x="791" y="839"/>
                  </a:lnTo>
                  <a:lnTo>
                    <a:pt x="791" y="838"/>
                  </a:lnTo>
                  <a:lnTo>
                    <a:pt x="793" y="838"/>
                  </a:lnTo>
                  <a:lnTo>
                    <a:pt x="793" y="836"/>
                  </a:lnTo>
                  <a:lnTo>
                    <a:pt x="794" y="836"/>
                  </a:lnTo>
                  <a:lnTo>
                    <a:pt x="794" y="835"/>
                  </a:lnTo>
                  <a:lnTo>
                    <a:pt x="795" y="835"/>
                  </a:lnTo>
                  <a:lnTo>
                    <a:pt x="797" y="834"/>
                  </a:lnTo>
                  <a:lnTo>
                    <a:pt x="797" y="832"/>
                  </a:lnTo>
                  <a:lnTo>
                    <a:pt x="795" y="832"/>
                  </a:lnTo>
                  <a:lnTo>
                    <a:pt x="794" y="834"/>
                  </a:lnTo>
                  <a:lnTo>
                    <a:pt x="793" y="834"/>
                  </a:lnTo>
                  <a:lnTo>
                    <a:pt x="793" y="832"/>
                  </a:lnTo>
                  <a:lnTo>
                    <a:pt x="791" y="834"/>
                  </a:lnTo>
                  <a:lnTo>
                    <a:pt x="789" y="834"/>
                  </a:lnTo>
                  <a:lnTo>
                    <a:pt x="787" y="834"/>
                  </a:lnTo>
                  <a:lnTo>
                    <a:pt x="786" y="832"/>
                  </a:lnTo>
                  <a:lnTo>
                    <a:pt x="785" y="832"/>
                  </a:lnTo>
                  <a:lnTo>
                    <a:pt x="784" y="832"/>
                  </a:lnTo>
                  <a:lnTo>
                    <a:pt x="782" y="831"/>
                  </a:lnTo>
                  <a:lnTo>
                    <a:pt x="781" y="831"/>
                  </a:lnTo>
                  <a:lnTo>
                    <a:pt x="780" y="831"/>
                  </a:lnTo>
                  <a:lnTo>
                    <a:pt x="778" y="831"/>
                  </a:lnTo>
                  <a:lnTo>
                    <a:pt x="777" y="831"/>
                  </a:lnTo>
                  <a:lnTo>
                    <a:pt x="776" y="830"/>
                  </a:lnTo>
                  <a:lnTo>
                    <a:pt x="776" y="828"/>
                  </a:lnTo>
                  <a:lnTo>
                    <a:pt x="777" y="828"/>
                  </a:lnTo>
                  <a:lnTo>
                    <a:pt x="777" y="827"/>
                  </a:lnTo>
                  <a:lnTo>
                    <a:pt x="777" y="826"/>
                  </a:lnTo>
                  <a:lnTo>
                    <a:pt x="776" y="826"/>
                  </a:lnTo>
                  <a:lnTo>
                    <a:pt x="774" y="827"/>
                  </a:lnTo>
                  <a:lnTo>
                    <a:pt x="773" y="827"/>
                  </a:lnTo>
                  <a:lnTo>
                    <a:pt x="772" y="827"/>
                  </a:lnTo>
                  <a:lnTo>
                    <a:pt x="770" y="827"/>
                  </a:lnTo>
                  <a:lnTo>
                    <a:pt x="769" y="827"/>
                  </a:lnTo>
                  <a:lnTo>
                    <a:pt x="768" y="827"/>
                  </a:lnTo>
                  <a:lnTo>
                    <a:pt x="765" y="827"/>
                  </a:lnTo>
                  <a:lnTo>
                    <a:pt x="764" y="827"/>
                  </a:lnTo>
                  <a:lnTo>
                    <a:pt x="764" y="826"/>
                  </a:lnTo>
                  <a:lnTo>
                    <a:pt x="764" y="824"/>
                  </a:lnTo>
                  <a:lnTo>
                    <a:pt x="763" y="823"/>
                  </a:lnTo>
                  <a:lnTo>
                    <a:pt x="763" y="822"/>
                  </a:lnTo>
                  <a:lnTo>
                    <a:pt x="763" y="820"/>
                  </a:lnTo>
                  <a:lnTo>
                    <a:pt x="763" y="819"/>
                  </a:lnTo>
                  <a:lnTo>
                    <a:pt x="763" y="818"/>
                  </a:lnTo>
                  <a:lnTo>
                    <a:pt x="761" y="818"/>
                  </a:lnTo>
                  <a:lnTo>
                    <a:pt x="763" y="817"/>
                  </a:lnTo>
                  <a:lnTo>
                    <a:pt x="763" y="815"/>
                  </a:lnTo>
                  <a:lnTo>
                    <a:pt x="763" y="814"/>
                  </a:lnTo>
                  <a:lnTo>
                    <a:pt x="763" y="813"/>
                  </a:lnTo>
                  <a:lnTo>
                    <a:pt x="763" y="811"/>
                  </a:lnTo>
                  <a:lnTo>
                    <a:pt x="763" y="810"/>
                  </a:lnTo>
                  <a:lnTo>
                    <a:pt x="763" y="809"/>
                  </a:lnTo>
                  <a:lnTo>
                    <a:pt x="763" y="807"/>
                  </a:lnTo>
                  <a:lnTo>
                    <a:pt x="764" y="806"/>
                  </a:lnTo>
                  <a:lnTo>
                    <a:pt x="764" y="805"/>
                  </a:lnTo>
                  <a:lnTo>
                    <a:pt x="764" y="803"/>
                  </a:lnTo>
                  <a:lnTo>
                    <a:pt x="765" y="803"/>
                  </a:lnTo>
                  <a:lnTo>
                    <a:pt x="765" y="802"/>
                  </a:lnTo>
                  <a:lnTo>
                    <a:pt x="765" y="801"/>
                  </a:lnTo>
                  <a:lnTo>
                    <a:pt x="767" y="801"/>
                  </a:lnTo>
                  <a:lnTo>
                    <a:pt x="767" y="800"/>
                  </a:lnTo>
                  <a:lnTo>
                    <a:pt x="767" y="798"/>
                  </a:lnTo>
                  <a:lnTo>
                    <a:pt x="767" y="797"/>
                  </a:lnTo>
                  <a:lnTo>
                    <a:pt x="767" y="796"/>
                  </a:lnTo>
                  <a:lnTo>
                    <a:pt x="767" y="794"/>
                  </a:lnTo>
                  <a:lnTo>
                    <a:pt x="767" y="793"/>
                  </a:lnTo>
                  <a:lnTo>
                    <a:pt x="767" y="792"/>
                  </a:lnTo>
                  <a:lnTo>
                    <a:pt x="767" y="790"/>
                  </a:lnTo>
                  <a:lnTo>
                    <a:pt x="767" y="789"/>
                  </a:lnTo>
                  <a:lnTo>
                    <a:pt x="767" y="788"/>
                  </a:lnTo>
                  <a:lnTo>
                    <a:pt x="768" y="786"/>
                  </a:lnTo>
                  <a:lnTo>
                    <a:pt x="768" y="785"/>
                  </a:lnTo>
                  <a:lnTo>
                    <a:pt x="769" y="784"/>
                  </a:lnTo>
                  <a:lnTo>
                    <a:pt x="769" y="783"/>
                  </a:lnTo>
                  <a:lnTo>
                    <a:pt x="770" y="783"/>
                  </a:lnTo>
                  <a:lnTo>
                    <a:pt x="770" y="781"/>
                  </a:lnTo>
                  <a:lnTo>
                    <a:pt x="770" y="780"/>
                  </a:lnTo>
                  <a:lnTo>
                    <a:pt x="772" y="780"/>
                  </a:lnTo>
                  <a:lnTo>
                    <a:pt x="772" y="779"/>
                  </a:lnTo>
                  <a:lnTo>
                    <a:pt x="770" y="779"/>
                  </a:lnTo>
                  <a:lnTo>
                    <a:pt x="770" y="777"/>
                  </a:lnTo>
                  <a:lnTo>
                    <a:pt x="770" y="776"/>
                  </a:lnTo>
                  <a:lnTo>
                    <a:pt x="770" y="775"/>
                  </a:lnTo>
                  <a:lnTo>
                    <a:pt x="769" y="775"/>
                  </a:lnTo>
                  <a:lnTo>
                    <a:pt x="768" y="775"/>
                  </a:lnTo>
                  <a:lnTo>
                    <a:pt x="767" y="775"/>
                  </a:lnTo>
                  <a:lnTo>
                    <a:pt x="765" y="775"/>
                  </a:lnTo>
                  <a:lnTo>
                    <a:pt x="765" y="773"/>
                  </a:lnTo>
                  <a:lnTo>
                    <a:pt x="764" y="772"/>
                  </a:lnTo>
                  <a:lnTo>
                    <a:pt x="763" y="772"/>
                  </a:lnTo>
                  <a:lnTo>
                    <a:pt x="763" y="771"/>
                  </a:lnTo>
                  <a:lnTo>
                    <a:pt x="763" y="769"/>
                  </a:lnTo>
                  <a:lnTo>
                    <a:pt x="761" y="768"/>
                  </a:lnTo>
                  <a:lnTo>
                    <a:pt x="761" y="769"/>
                  </a:lnTo>
                  <a:lnTo>
                    <a:pt x="761" y="771"/>
                  </a:lnTo>
                  <a:lnTo>
                    <a:pt x="760" y="771"/>
                  </a:lnTo>
                  <a:lnTo>
                    <a:pt x="760" y="772"/>
                  </a:lnTo>
                  <a:lnTo>
                    <a:pt x="759" y="772"/>
                  </a:lnTo>
                  <a:lnTo>
                    <a:pt x="759" y="773"/>
                  </a:lnTo>
                  <a:lnTo>
                    <a:pt x="757" y="775"/>
                  </a:lnTo>
                  <a:lnTo>
                    <a:pt x="757" y="776"/>
                  </a:lnTo>
                  <a:lnTo>
                    <a:pt x="756" y="776"/>
                  </a:lnTo>
                  <a:lnTo>
                    <a:pt x="756" y="777"/>
                  </a:lnTo>
                  <a:lnTo>
                    <a:pt x="753" y="779"/>
                  </a:lnTo>
                  <a:lnTo>
                    <a:pt x="752" y="779"/>
                  </a:lnTo>
                  <a:lnTo>
                    <a:pt x="749" y="780"/>
                  </a:lnTo>
                  <a:lnTo>
                    <a:pt x="747" y="780"/>
                  </a:lnTo>
                  <a:lnTo>
                    <a:pt x="746" y="781"/>
                  </a:lnTo>
                  <a:lnTo>
                    <a:pt x="744" y="781"/>
                  </a:lnTo>
                  <a:lnTo>
                    <a:pt x="743" y="783"/>
                  </a:lnTo>
                  <a:lnTo>
                    <a:pt x="742" y="783"/>
                  </a:lnTo>
                  <a:lnTo>
                    <a:pt x="738" y="784"/>
                  </a:lnTo>
                  <a:lnTo>
                    <a:pt x="735" y="786"/>
                  </a:lnTo>
                  <a:lnTo>
                    <a:pt x="734" y="786"/>
                  </a:lnTo>
                  <a:lnTo>
                    <a:pt x="732" y="788"/>
                  </a:lnTo>
                  <a:lnTo>
                    <a:pt x="731" y="789"/>
                  </a:lnTo>
                  <a:lnTo>
                    <a:pt x="730" y="790"/>
                  </a:lnTo>
                  <a:lnTo>
                    <a:pt x="730" y="792"/>
                  </a:lnTo>
                  <a:lnTo>
                    <a:pt x="729" y="793"/>
                  </a:lnTo>
                  <a:lnTo>
                    <a:pt x="727" y="793"/>
                  </a:lnTo>
                  <a:lnTo>
                    <a:pt x="726" y="794"/>
                  </a:lnTo>
                  <a:lnTo>
                    <a:pt x="725" y="796"/>
                  </a:lnTo>
                  <a:lnTo>
                    <a:pt x="723" y="796"/>
                  </a:lnTo>
                  <a:lnTo>
                    <a:pt x="722" y="796"/>
                  </a:lnTo>
                  <a:lnTo>
                    <a:pt x="719" y="794"/>
                  </a:lnTo>
                  <a:lnTo>
                    <a:pt x="717" y="793"/>
                  </a:lnTo>
                  <a:lnTo>
                    <a:pt x="713" y="793"/>
                  </a:lnTo>
                  <a:lnTo>
                    <a:pt x="710" y="793"/>
                  </a:lnTo>
                  <a:lnTo>
                    <a:pt x="709" y="793"/>
                  </a:lnTo>
                  <a:lnTo>
                    <a:pt x="708" y="793"/>
                  </a:lnTo>
                  <a:lnTo>
                    <a:pt x="705" y="793"/>
                  </a:lnTo>
                  <a:lnTo>
                    <a:pt x="704" y="793"/>
                  </a:lnTo>
                  <a:lnTo>
                    <a:pt x="702" y="793"/>
                  </a:lnTo>
                  <a:lnTo>
                    <a:pt x="701" y="794"/>
                  </a:lnTo>
                  <a:lnTo>
                    <a:pt x="700" y="796"/>
                  </a:lnTo>
                  <a:lnTo>
                    <a:pt x="700" y="797"/>
                  </a:lnTo>
                  <a:lnTo>
                    <a:pt x="698" y="797"/>
                  </a:lnTo>
                  <a:lnTo>
                    <a:pt x="697" y="796"/>
                  </a:lnTo>
                  <a:lnTo>
                    <a:pt x="697" y="794"/>
                  </a:lnTo>
                  <a:lnTo>
                    <a:pt x="697" y="793"/>
                  </a:lnTo>
                  <a:lnTo>
                    <a:pt x="696" y="793"/>
                  </a:lnTo>
                  <a:lnTo>
                    <a:pt x="694" y="796"/>
                  </a:lnTo>
                  <a:lnTo>
                    <a:pt x="693" y="798"/>
                  </a:lnTo>
                  <a:lnTo>
                    <a:pt x="691" y="800"/>
                  </a:lnTo>
                  <a:lnTo>
                    <a:pt x="689" y="802"/>
                  </a:lnTo>
                  <a:lnTo>
                    <a:pt x="687" y="803"/>
                  </a:lnTo>
                  <a:lnTo>
                    <a:pt x="685" y="805"/>
                  </a:lnTo>
                  <a:lnTo>
                    <a:pt x="684" y="805"/>
                  </a:lnTo>
                  <a:lnTo>
                    <a:pt x="681" y="805"/>
                  </a:lnTo>
                  <a:lnTo>
                    <a:pt x="679" y="805"/>
                  </a:lnTo>
                  <a:lnTo>
                    <a:pt x="676" y="805"/>
                  </a:lnTo>
                  <a:lnTo>
                    <a:pt x="675" y="805"/>
                  </a:lnTo>
                  <a:lnTo>
                    <a:pt x="674" y="805"/>
                  </a:lnTo>
                  <a:lnTo>
                    <a:pt x="671" y="805"/>
                  </a:lnTo>
                  <a:lnTo>
                    <a:pt x="670" y="805"/>
                  </a:lnTo>
                  <a:lnTo>
                    <a:pt x="668" y="806"/>
                  </a:lnTo>
                  <a:lnTo>
                    <a:pt x="666" y="806"/>
                  </a:lnTo>
                  <a:lnTo>
                    <a:pt x="663" y="806"/>
                  </a:lnTo>
                  <a:lnTo>
                    <a:pt x="662" y="806"/>
                  </a:lnTo>
                  <a:lnTo>
                    <a:pt x="659" y="805"/>
                  </a:lnTo>
                  <a:lnTo>
                    <a:pt x="658" y="805"/>
                  </a:lnTo>
                  <a:lnTo>
                    <a:pt x="655" y="805"/>
                  </a:lnTo>
                  <a:lnTo>
                    <a:pt x="654" y="805"/>
                  </a:lnTo>
                  <a:lnTo>
                    <a:pt x="653" y="803"/>
                  </a:lnTo>
                  <a:lnTo>
                    <a:pt x="651" y="803"/>
                  </a:lnTo>
                  <a:lnTo>
                    <a:pt x="650" y="803"/>
                  </a:lnTo>
                  <a:lnTo>
                    <a:pt x="649" y="805"/>
                  </a:lnTo>
                  <a:lnTo>
                    <a:pt x="649" y="802"/>
                  </a:lnTo>
                  <a:lnTo>
                    <a:pt x="649" y="801"/>
                  </a:lnTo>
                  <a:lnTo>
                    <a:pt x="647" y="801"/>
                  </a:lnTo>
                  <a:lnTo>
                    <a:pt x="647" y="800"/>
                  </a:lnTo>
                  <a:lnTo>
                    <a:pt x="646" y="798"/>
                  </a:lnTo>
                  <a:lnTo>
                    <a:pt x="646" y="796"/>
                  </a:lnTo>
                  <a:lnTo>
                    <a:pt x="645" y="794"/>
                  </a:lnTo>
                  <a:lnTo>
                    <a:pt x="643" y="793"/>
                  </a:lnTo>
                  <a:lnTo>
                    <a:pt x="642" y="792"/>
                  </a:lnTo>
                  <a:lnTo>
                    <a:pt x="642" y="790"/>
                  </a:lnTo>
                  <a:lnTo>
                    <a:pt x="641" y="789"/>
                  </a:lnTo>
                  <a:lnTo>
                    <a:pt x="639" y="789"/>
                  </a:lnTo>
                  <a:lnTo>
                    <a:pt x="639" y="788"/>
                  </a:lnTo>
                  <a:lnTo>
                    <a:pt x="639" y="786"/>
                  </a:lnTo>
                  <a:lnTo>
                    <a:pt x="638" y="786"/>
                  </a:lnTo>
                  <a:lnTo>
                    <a:pt x="638" y="785"/>
                  </a:lnTo>
                  <a:lnTo>
                    <a:pt x="637" y="785"/>
                  </a:lnTo>
                  <a:lnTo>
                    <a:pt x="636" y="785"/>
                  </a:lnTo>
                  <a:lnTo>
                    <a:pt x="634" y="785"/>
                  </a:lnTo>
                  <a:lnTo>
                    <a:pt x="633" y="785"/>
                  </a:lnTo>
                  <a:lnTo>
                    <a:pt x="633" y="786"/>
                  </a:lnTo>
                  <a:lnTo>
                    <a:pt x="632" y="786"/>
                  </a:lnTo>
                  <a:lnTo>
                    <a:pt x="630" y="786"/>
                  </a:lnTo>
                  <a:lnTo>
                    <a:pt x="629" y="786"/>
                  </a:lnTo>
                  <a:lnTo>
                    <a:pt x="628" y="786"/>
                  </a:lnTo>
                  <a:lnTo>
                    <a:pt x="628" y="788"/>
                  </a:lnTo>
                  <a:lnTo>
                    <a:pt x="626" y="788"/>
                  </a:lnTo>
                  <a:lnTo>
                    <a:pt x="625" y="788"/>
                  </a:lnTo>
                  <a:lnTo>
                    <a:pt x="624" y="788"/>
                  </a:lnTo>
                  <a:lnTo>
                    <a:pt x="624" y="786"/>
                  </a:lnTo>
                  <a:lnTo>
                    <a:pt x="622" y="786"/>
                  </a:lnTo>
                  <a:lnTo>
                    <a:pt x="621" y="786"/>
                  </a:lnTo>
                  <a:lnTo>
                    <a:pt x="620" y="786"/>
                  </a:lnTo>
                  <a:lnTo>
                    <a:pt x="618" y="786"/>
                  </a:lnTo>
                  <a:lnTo>
                    <a:pt x="617" y="786"/>
                  </a:lnTo>
                  <a:lnTo>
                    <a:pt x="616" y="786"/>
                  </a:lnTo>
                  <a:lnTo>
                    <a:pt x="615" y="786"/>
                  </a:lnTo>
                  <a:lnTo>
                    <a:pt x="615" y="785"/>
                  </a:lnTo>
                  <a:lnTo>
                    <a:pt x="613" y="785"/>
                  </a:lnTo>
                  <a:lnTo>
                    <a:pt x="613" y="786"/>
                  </a:lnTo>
                  <a:lnTo>
                    <a:pt x="612" y="786"/>
                  </a:lnTo>
                  <a:lnTo>
                    <a:pt x="612" y="785"/>
                  </a:lnTo>
                  <a:lnTo>
                    <a:pt x="611" y="785"/>
                  </a:lnTo>
                  <a:lnTo>
                    <a:pt x="609" y="785"/>
                  </a:lnTo>
                  <a:lnTo>
                    <a:pt x="608" y="785"/>
                  </a:lnTo>
                  <a:lnTo>
                    <a:pt x="607" y="785"/>
                  </a:lnTo>
                  <a:lnTo>
                    <a:pt x="607" y="784"/>
                  </a:lnTo>
                  <a:lnTo>
                    <a:pt x="605" y="784"/>
                  </a:lnTo>
                  <a:lnTo>
                    <a:pt x="604" y="784"/>
                  </a:lnTo>
                  <a:lnTo>
                    <a:pt x="603" y="784"/>
                  </a:lnTo>
                  <a:lnTo>
                    <a:pt x="603" y="783"/>
                  </a:lnTo>
                  <a:lnTo>
                    <a:pt x="601" y="783"/>
                  </a:lnTo>
                  <a:lnTo>
                    <a:pt x="600" y="783"/>
                  </a:lnTo>
                  <a:lnTo>
                    <a:pt x="599" y="783"/>
                  </a:lnTo>
                  <a:lnTo>
                    <a:pt x="599" y="781"/>
                  </a:lnTo>
                  <a:lnTo>
                    <a:pt x="598" y="781"/>
                  </a:lnTo>
                  <a:lnTo>
                    <a:pt x="596" y="781"/>
                  </a:lnTo>
                  <a:lnTo>
                    <a:pt x="596" y="783"/>
                  </a:lnTo>
                  <a:lnTo>
                    <a:pt x="595" y="783"/>
                  </a:lnTo>
                  <a:lnTo>
                    <a:pt x="594" y="784"/>
                  </a:lnTo>
                  <a:lnTo>
                    <a:pt x="594" y="785"/>
                  </a:lnTo>
                  <a:lnTo>
                    <a:pt x="594" y="786"/>
                  </a:lnTo>
                  <a:lnTo>
                    <a:pt x="595" y="786"/>
                  </a:lnTo>
                  <a:lnTo>
                    <a:pt x="595" y="788"/>
                  </a:lnTo>
                  <a:lnTo>
                    <a:pt x="594" y="788"/>
                  </a:lnTo>
                  <a:lnTo>
                    <a:pt x="594" y="789"/>
                  </a:lnTo>
                  <a:lnTo>
                    <a:pt x="594" y="790"/>
                  </a:lnTo>
                  <a:lnTo>
                    <a:pt x="594" y="792"/>
                  </a:lnTo>
                  <a:lnTo>
                    <a:pt x="594" y="793"/>
                  </a:lnTo>
                  <a:lnTo>
                    <a:pt x="594" y="794"/>
                  </a:lnTo>
                  <a:lnTo>
                    <a:pt x="594" y="796"/>
                  </a:lnTo>
                  <a:lnTo>
                    <a:pt x="592" y="796"/>
                  </a:lnTo>
                  <a:lnTo>
                    <a:pt x="591" y="796"/>
                  </a:lnTo>
                  <a:lnTo>
                    <a:pt x="591" y="797"/>
                  </a:lnTo>
                  <a:lnTo>
                    <a:pt x="590" y="797"/>
                  </a:lnTo>
                  <a:lnTo>
                    <a:pt x="590" y="798"/>
                  </a:lnTo>
                  <a:lnTo>
                    <a:pt x="590" y="800"/>
                  </a:lnTo>
                  <a:lnTo>
                    <a:pt x="588" y="800"/>
                  </a:lnTo>
                  <a:lnTo>
                    <a:pt x="587" y="800"/>
                  </a:lnTo>
                  <a:lnTo>
                    <a:pt x="586" y="801"/>
                  </a:lnTo>
                  <a:lnTo>
                    <a:pt x="586" y="802"/>
                  </a:lnTo>
                  <a:lnTo>
                    <a:pt x="586" y="803"/>
                  </a:lnTo>
                  <a:lnTo>
                    <a:pt x="587" y="803"/>
                  </a:lnTo>
                  <a:lnTo>
                    <a:pt x="587" y="805"/>
                  </a:lnTo>
                  <a:lnTo>
                    <a:pt x="587" y="806"/>
                  </a:lnTo>
                  <a:lnTo>
                    <a:pt x="586" y="806"/>
                  </a:lnTo>
                  <a:lnTo>
                    <a:pt x="586" y="807"/>
                  </a:lnTo>
                  <a:lnTo>
                    <a:pt x="587" y="809"/>
                  </a:lnTo>
                  <a:lnTo>
                    <a:pt x="586" y="809"/>
                  </a:lnTo>
                  <a:lnTo>
                    <a:pt x="584" y="809"/>
                  </a:lnTo>
                  <a:lnTo>
                    <a:pt x="584" y="810"/>
                  </a:lnTo>
                  <a:lnTo>
                    <a:pt x="583" y="810"/>
                  </a:lnTo>
                  <a:lnTo>
                    <a:pt x="583" y="811"/>
                  </a:lnTo>
                  <a:lnTo>
                    <a:pt x="582" y="811"/>
                  </a:lnTo>
                  <a:lnTo>
                    <a:pt x="582" y="813"/>
                  </a:lnTo>
                  <a:lnTo>
                    <a:pt x="581" y="813"/>
                  </a:lnTo>
                  <a:lnTo>
                    <a:pt x="579" y="813"/>
                  </a:lnTo>
                  <a:lnTo>
                    <a:pt x="579" y="814"/>
                  </a:lnTo>
                  <a:lnTo>
                    <a:pt x="578" y="814"/>
                  </a:lnTo>
                  <a:lnTo>
                    <a:pt x="578" y="815"/>
                  </a:lnTo>
                  <a:lnTo>
                    <a:pt x="578" y="817"/>
                  </a:lnTo>
                  <a:lnTo>
                    <a:pt x="578" y="818"/>
                  </a:lnTo>
                  <a:lnTo>
                    <a:pt x="579" y="818"/>
                  </a:lnTo>
                  <a:lnTo>
                    <a:pt x="579" y="819"/>
                  </a:lnTo>
                  <a:lnTo>
                    <a:pt x="579" y="820"/>
                  </a:lnTo>
                  <a:lnTo>
                    <a:pt x="581" y="820"/>
                  </a:lnTo>
                  <a:lnTo>
                    <a:pt x="581" y="822"/>
                  </a:lnTo>
                  <a:lnTo>
                    <a:pt x="586" y="828"/>
                  </a:lnTo>
                  <a:lnTo>
                    <a:pt x="590" y="832"/>
                  </a:lnTo>
                  <a:lnTo>
                    <a:pt x="592" y="836"/>
                  </a:lnTo>
                  <a:lnTo>
                    <a:pt x="596" y="841"/>
                  </a:lnTo>
                  <a:lnTo>
                    <a:pt x="599" y="843"/>
                  </a:lnTo>
                  <a:lnTo>
                    <a:pt x="600" y="845"/>
                  </a:lnTo>
                  <a:lnTo>
                    <a:pt x="604" y="851"/>
                  </a:lnTo>
                  <a:lnTo>
                    <a:pt x="607" y="853"/>
                  </a:lnTo>
                  <a:lnTo>
                    <a:pt x="611" y="858"/>
                  </a:lnTo>
                  <a:lnTo>
                    <a:pt x="615" y="862"/>
                  </a:lnTo>
                  <a:lnTo>
                    <a:pt x="616" y="864"/>
                  </a:lnTo>
                  <a:lnTo>
                    <a:pt x="617" y="865"/>
                  </a:lnTo>
                  <a:lnTo>
                    <a:pt x="617" y="866"/>
                  </a:lnTo>
                  <a:lnTo>
                    <a:pt x="618" y="866"/>
                  </a:lnTo>
                  <a:lnTo>
                    <a:pt x="620" y="866"/>
                  </a:lnTo>
                  <a:lnTo>
                    <a:pt x="621" y="866"/>
                  </a:lnTo>
                  <a:lnTo>
                    <a:pt x="622" y="868"/>
                  </a:lnTo>
                  <a:lnTo>
                    <a:pt x="624" y="868"/>
                  </a:lnTo>
                  <a:lnTo>
                    <a:pt x="625" y="869"/>
                  </a:lnTo>
                  <a:lnTo>
                    <a:pt x="626" y="869"/>
                  </a:lnTo>
                  <a:lnTo>
                    <a:pt x="626" y="870"/>
                  </a:lnTo>
                  <a:lnTo>
                    <a:pt x="628" y="872"/>
                  </a:lnTo>
                  <a:lnTo>
                    <a:pt x="628" y="873"/>
                  </a:lnTo>
                  <a:lnTo>
                    <a:pt x="629" y="874"/>
                  </a:lnTo>
                  <a:lnTo>
                    <a:pt x="630" y="874"/>
                  </a:lnTo>
                  <a:lnTo>
                    <a:pt x="632" y="875"/>
                  </a:lnTo>
                  <a:lnTo>
                    <a:pt x="633" y="875"/>
                  </a:lnTo>
                  <a:lnTo>
                    <a:pt x="634" y="875"/>
                  </a:lnTo>
                  <a:lnTo>
                    <a:pt x="636" y="874"/>
                  </a:lnTo>
                  <a:lnTo>
                    <a:pt x="637" y="874"/>
                  </a:lnTo>
                  <a:lnTo>
                    <a:pt x="638" y="874"/>
                  </a:lnTo>
                  <a:lnTo>
                    <a:pt x="639" y="874"/>
                  </a:lnTo>
                  <a:lnTo>
                    <a:pt x="650" y="872"/>
                  </a:lnTo>
                  <a:lnTo>
                    <a:pt x="651" y="872"/>
                  </a:lnTo>
                  <a:lnTo>
                    <a:pt x="653" y="870"/>
                  </a:lnTo>
                  <a:lnTo>
                    <a:pt x="654" y="870"/>
                  </a:lnTo>
                  <a:lnTo>
                    <a:pt x="656" y="870"/>
                  </a:lnTo>
                  <a:lnTo>
                    <a:pt x="658" y="870"/>
                  </a:lnTo>
                  <a:lnTo>
                    <a:pt x="660" y="870"/>
                  </a:lnTo>
                  <a:lnTo>
                    <a:pt x="660" y="872"/>
                  </a:lnTo>
                  <a:lnTo>
                    <a:pt x="662" y="872"/>
                  </a:lnTo>
                  <a:lnTo>
                    <a:pt x="663" y="873"/>
                  </a:lnTo>
                  <a:lnTo>
                    <a:pt x="664" y="874"/>
                  </a:lnTo>
                  <a:lnTo>
                    <a:pt x="666" y="875"/>
                  </a:lnTo>
                  <a:lnTo>
                    <a:pt x="667" y="877"/>
                  </a:lnTo>
                  <a:lnTo>
                    <a:pt x="668" y="878"/>
                  </a:lnTo>
                  <a:lnTo>
                    <a:pt x="668" y="879"/>
                  </a:lnTo>
                  <a:lnTo>
                    <a:pt x="670" y="881"/>
                  </a:lnTo>
                  <a:lnTo>
                    <a:pt x="671" y="881"/>
                  </a:lnTo>
                  <a:lnTo>
                    <a:pt x="672" y="881"/>
                  </a:lnTo>
                  <a:lnTo>
                    <a:pt x="674" y="881"/>
                  </a:lnTo>
                  <a:lnTo>
                    <a:pt x="676" y="882"/>
                  </a:lnTo>
                  <a:lnTo>
                    <a:pt x="677" y="882"/>
                  </a:lnTo>
                  <a:lnTo>
                    <a:pt x="679" y="883"/>
                  </a:lnTo>
                  <a:lnTo>
                    <a:pt x="680" y="885"/>
                  </a:lnTo>
                  <a:lnTo>
                    <a:pt x="680" y="886"/>
                  </a:lnTo>
                  <a:lnTo>
                    <a:pt x="681" y="887"/>
                  </a:lnTo>
                  <a:lnTo>
                    <a:pt x="683" y="889"/>
                  </a:lnTo>
                  <a:lnTo>
                    <a:pt x="683" y="890"/>
                  </a:lnTo>
                  <a:lnTo>
                    <a:pt x="683" y="891"/>
                  </a:lnTo>
                  <a:lnTo>
                    <a:pt x="684" y="892"/>
                  </a:lnTo>
                  <a:lnTo>
                    <a:pt x="685" y="895"/>
                  </a:lnTo>
                  <a:lnTo>
                    <a:pt x="687" y="896"/>
                  </a:lnTo>
                  <a:lnTo>
                    <a:pt x="687" y="898"/>
                  </a:lnTo>
                  <a:lnTo>
                    <a:pt x="688" y="899"/>
                  </a:lnTo>
                  <a:lnTo>
                    <a:pt x="689" y="900"/>
                  </a:lnTo>
                  <a:lnTo>
                    <a:pt x="691" y="902"/>
                  </a:lnTo>
                  <a:lnTo>
                    <a:pt x="692" y="903"/>
                  </a:lnTo>
                  <a:lnTo>
                    <a:pt x="693" y="903"/>
                  </a:lnTo>
                  <a:lnTo>
                    <a:pt x="696" y="902"/>
                  </a:lnTo>
                  <a:lnTo>
                    <a:pt x="697" y="902"/>
                  </a:lnTo>
                  <a:lnTo>
                    <a:pt x="700" y="902"/>
                  </a:lnTo>
                  <a:lnTo>
                    <a:pt x="701" y="902"/>
                  </a:lnTo>
                  <a:lnTo>
                    <a:pt x="701" y="903"/>
                  </a:lnTo>
                  <a:lnTo>
                    <a:pt x="702" y="903"/>
                  </a:lnTo>
                  <a:lnTo>
                    <a:pt x="704" y="903"/>
                  </a:lnTo>
                  <a:lnTo>
                    <a:pt x="705" y="904"/>
                  </a:lnTo>
                  <a:lnTo>
                    <a:pt x="706" y="906"/>
                  </a:lnTo>
                  <a:lnTo>
                    <a:pt x="706" y="907"/>
                  </a:lnTo>
                  <a:lnTo>
                    <a:pt x="708" y="908"/>
                  </a:lnTo>
                  <a:lnTo>
                    <a:pt x="709" y="908"/>
                  </a:lnTo>
                  <a:lnTo>
                    <a:pt x="710" y="908"/>
                  </a:lnTo>
                  <a:lnTo>
                    <a:pt x="711" y="907"/>
                  </a:lnTo>
                  <a:lnTo>
                    <a:pt x="713" y="906"/>
                  </a:lnTo>
                  <a:lnTo>
                    <a:pt x="714" y="906"/>
                  </a:lnTo>
                  <a:lnTo>
                    <a:pt x="715" y="904"/>
                  </a:lnTo>
                  <a:lnTo>
                    <a:pt x="718" y="903"/>
                  </a:lnTo>
                  <a:lnTo>
                    <a:pt x="719" y="903"/>
                  </a:lnTo>
                  <a:lnTo>
                    <a:pt x="721" y="902"/>
                  </a:lnTo>
                  <a:lnTo>
                    <a:pt x="722" y="902"/>
                  </a:lnTo>
                  <a:lnTo>
                    <a:pt x="722" y="900"/>
                  </a:lnTo>
                  <a:lnTo>
                    <a:pt x="723" y="900"/>
                  </a:lnTo>
                  <a:lnTo>
                    <a:pt x="725" y="900"/>
                  </a:lnTo>
                  <a:lnTo>
                    <a:pt x="726" y="900"/>
                  </a:lnTo>
                  <a:lnTo>
                    <a:pt x="727" y="899"/>
                  </a:lnTo>
                  <a:lnTo>
                    <a:pt x="729" y="899"/>
                  </a:lnTo>
                  <a:lnTo>
                    <a:pt x="730" y="899"/>
                  </a:lnTo>
                  <a:lnTo>
                    <a:pt x="730" y="898"/>
                  </a:lnTo>
                  <a:lnTo>
                    <a:pt x="731" y="898"/>
                  </a:lnTo>
                  <a:lnTo>
                    <a:pt x="734" y="896"/>
                  </a:lnTo>
                  <a:lnTo>
                    <a:pt x="735" y="895"/>
                  </a:lnTo>
                  <a:lnTo>
                    <a:pt x="736" y="895"/>
                  </a:lnTo>
                  <a:lnTo>
                    <a:pt x="738" y="894"/>
                  </a:lnTo>
                  <a:lnTo>
                    <a:pt x="739" y="894"/>
                  </a:lnTo>
                  <a:lnTo>
                    <a:pt x="740" y="894"/>
                  </a:lnTo>
                  <a:lnTo>
                    <a:pt x="742" y="894"/>
                  </a:lnTo>
                  <a:lnTo>
                    <a:pt x="743" y="894"/>
                  </a:lnTo>
                  <a:lnTo>
                    <a:pt x="744" y="894"/>
                  </a:lnTo>
                  <a:lnTo>
                    <a:pt x="746" y="894"/>
                  </a:lnTo>
                  <a:lnTo>
                    <a:pt x="747" y="894"/>
                  </a:lnTo>
                  <a:lnTo>
                    <a:pt x="748" y="895"/>
                  </a:lnTo>
                  <a:lnTo>
                    <a:pt x="748" y="896"/>
                  </a:lnTo>
                  <a:lnTo>
                    <a:pt x="751" y="898"/>
                  </a:lnTo>
                  <a:lnTo>
                    <a:pt x="752" y="899"/>
                  </a:lnTo>
                  <a:lnTo>
                    <a:pt x="755" y="902"/>
                  </a:lnTo>
                  <a:lnTo>
                    <a:pt x="756" y="903"/>
                  </a:lnTo>
                  <a:lnTo>
                    <a:pt x="757" y="904"/>
                  </a:lnTo>
                  <a:lnTo>
                    <a:pt x="759" y="904"/>
                  </a:lnTo>
                  <a:lnTo>
                    <a:pt x="760" y="904"/>
                  </a:lnTo>
                  <a:lnTo>
                    <a:pt x="761" y="906"/>
                  </a:lnTo>
                  <a:lnTo>
                    <a:pt x="761" y="907"/>
                  </a:lnTo>
                  <a:lnTo>
                    <a:pt x="761" y="908"/>
                  </a:lnTo>
                  <a:lnTo>
                    <a:pt x="761" y="910"/>
                  </a:lnTo>
                  <a:lnTo>
                    <a:pt x="760" y="911"/>
                  </a:lnTo>
                  <a:lnTo>
                    <a:pt x="760" y="915"/>
                  </a:lnTo>
                  <a:lnTo>
                    <a:pt x="747" y="925"/>
                  </a:lnTo>
                  <a:lnTo>
                    <a:pt x="743" y="928"/>
                  </a:lnTo>
                  <a:lnTo>
                    <a:pt x="739" y="934"/>
                  </a:lnTo>
                  <a:lnTo>
                    <a:pt x="739" y="936"/>
                  </a:lnTo>
                  <a:lnTo>
                    <a:pt x="738" y="974"/>
                  </a:lnTo>
                  <a:lnTo>
                    <a:pt x="738" y="975"/>
                  </a:lnTo>
                  <a:lnTo>
                    <a:pt x="743" y="984"/>
                  </a:lnTo>
                  <a:lnTo>
                    <a:pt x="744" y="984"/>
                  </a:lnTo>
                  <a:lnTo>
                    <a:pt x="746" y="985"/>
                  </a:lnTo>
                  <a:lnTo>
                    <a:pt x="746" y="987"/>
                  </a:lnTo>
                  <a:lnTo>
                    <a:pt x="746" y="988"/>
                  </a:lnTo>
                  <a:lnTo>
                    <a:pt x="746" y="989"/>
                  </a:lnTo>
                  <a:lnTo>
                    <a:pt x="744" y="991"/>
                  </a:lnTo>
                  <a:lnTo>
                    <a:pt x="744" y="992"/>
                  </a:lnTo>
                  <a:lnTo>
                    <a:pt x="746" y="993"/>
                  </a:lnTo>
                  <a:lnTo>
                    <a:pt x="738" y="995"/>
                  </a:lnTo>
                  <a:lnTo>
                    <a:pt x="730" y="996"/>
                  </a:lnTo>
                  <a:lnTo>
                    <a:pt x="725" y="996"/>
                  </a:lnTo>
                  <a:lnTo>
                    <a:pt x="718" y="1005"/>
                  </a:lnTo>
                  <a:lnTo>
                    <a:pt x="713" y="1004"/>
                  </a:lnTo>
                  <a:lnTo>
                    <a:pt x="710" y="1008"/>
                  </a:lnTo>
                  <a:lnTo>
                    <a:pt x="706" y="1004"/>
                  </a:lnTo>
                  <a:lnTo>
                    <a:pt x="702" y="1008"/>
                  </a:lnTo>
                  <a:lnTo>
                    <a:pt x="698" y="1006"/>
                  </a:lnTo>
                  <a:lnTo>
                    <a:pt x="691" y="1006"/>
                  </a:lnTo>
                  <a:lnTo>
                    <a:pt x="689" y="1005"/>
                  </a:lnTo>
                  <a:lnTo>
                    <a:pt x="688" y="1005"/>
                  </a:lnTo>
                  <a:lnTo>
                    <a:pt x="687" y="1005"/>
                  </a:lnTo>
                  <a:lnTo>
                    <a:pt x="685" y="1005"/>
                  </a:lnTo>
                  <a:lnTo>
                    <a:pt x="684" y="1005"/>
                  </a:lnTo>
                  <a:lnTo>
                    <a:pt x="681" y="1005"/>
                  </a:lnTo>
                  <a:lnTo>
                    <a:pt x="680" y="1005"/>
                  </a:lnTo>
                  <a:lnTo>
                    <a:pt x="679" y="1005"/>
                  </a:lnTo>
                  <a:lnTo>
                    <a:pt x="677" y="1005"/>
                  </a:lnTo>
                  <a:lnTo>
                    <a:pt x="676" y="1005"/>
                  </a:lnTo>
                  <a:lnTo>
                    <a:pt x="675" y="1006"/>
                  </a:lnTo>
                  <a:lnTo>
                    <a:pt x="674" y="1006"/>
                  </a:lnTo>
                  <a:lnTo>
                    <a:pt x="671" y="1006"/>
                  </a:lnTo>
                  <a:lnTo>
                    <a:pt x="670" y="1008"/>
                  </a:lnTo>
                  <a:lnTo>
                    <a:pt x="668" y="1008"/>
                  </a:lnTo>
                  <a:lnTo>
                    <a:pt x="667" y="1009"/>
                  </a:lnTo>
                  <a:lnTo>
                    <a:pt x="666" y="1010"/>
                  </a:lnTo>
                  <a:lnTo>
                    <a:pt x="663" y="1010"/>
                  </a:lnTo>
                  <a:lnTo>
                    <a:pt x="662" y="1010"/>
                  </a:lnTo>
                  <a:lnTo>
                    <a:pt x="660" y="1012"/>
                  </a:lnTo>
                  <a:lnTo>
                    <a:pt x="659" y="1012"/>
                  </a:lnTo>
                  <a:lnTo>
                    <a:pt x="658" y="1012"/>
                  </a:lnTo>
                  <a:lnTo>
                    <a:pt x="656" y="1013"/>
                  </a:lnTo>
                  <a:lnTo>
                    <a:pt x="654" y="1016"/>
                  </a:lnTo>
                  <a:lnTo>
                    <a:pt x="651" y="1017"/>
                  </a:lnTo>
                  <a:lnTo>
                    <a:pt x="650" y="1019"/>
                  </a:lnTo>
                  <a:lnTo>
                    <a:pt x="647" y="1021"/>
                  </a:lnTo>
                  <a:lnTo>
                    <a:pt x="647" y="1023"/>
                  </a:lnTo>
                  <a:lnTo>
                    <a:pt x="646" y="1025"/>
                  </a:lnTo>
                  <a:lnTo>
                    <a:pt x="645" y="1026"/>
                  </a:lnTo>
                  <a:lnTo>
                    <a:pt x="643" y="1027"/>
                  </a:lnTo>
                  <a:lnTo>
                    <a:pt x="642" y="1029"/>
                  </a:lnTo>
                  <a:lnTo>
                    <a:pt x="639" y="1030"/>
                  </a:lnTo>
                  <a:lnTo>
                    <a:pt x="638" y="1031"/>
                  </a:lnTo>
                  <a:lnTo>
                    <a:pt x="636" y="1033"/>
                  </a:lnTo>
                  <a:lnTo>
                    <a:pt x="632" y="1033"/>
                  </a:lnTo>
                  <a:lnTo>
                    <a:pt x="630" y="1033"/>
                  </a:lnTo>
                  <a:lnTo>
                    <a:pt x="629" y="1034"/>
                  </a:lnTo>
                  <a:lnTo>
                    <a:pt x="628" y="1034"/>
                  </a:lnTo>
                  <a:lnTo>
                    <a:pt x="626" y="1034"/>
                  </a:lnTo>
                  <a:lnTo>
                    <a:pt x="625" y="1034"/>
                  </a:lnTo>
                  <a:lnTo>
                    <a:pt x="624" y="1034"/>
                  </a:lnTo>
                  <a:lnTo>
                    <a:pt x="622" y="1034"/>
                  </a:lnTo>
                  <a:lnTo>
                    <a:pt x="622" y="1035"/>
                  </a:lnTo>
                  <a:lnTo>
                    <a:pt x="618" y="1036"/>
                  </a:lnTo>
                  <a:lnTo>
                    <a:pt x="617" y="1038"/>
                  </a:lnTo>
                  <a:lnTo>
                    <a:pt x="615" y="1038"/>
                  </a:lnTo>
                  <a:lnTo>
                    <a:pt x="613" y="1039"/>
                  </a:lnTo>
                  <a:lnTo>
                    <a:pt x="612" y="1039"/>
                  </a:lnTo>
                  <a:lnTo>
                    <a:pt x="611" y="1040"/>
                  </a:lnTo>
                  <a:lnTo>
                    <a:pt x="609" y="1042"/>
                  </a:lnTo>
                  <a:lnTo>
                    <a:pt x="608" y="1042"/>
                  </a:lnTo>
                  <a:lnTo>
                    <a:pt x="607" y="1043"/>
                  </a:lnTo>
                  <a:lnTo>
                    <a:pt x="605" y="1044"/>
                  </a:lnTo>
                  <a:lnTo>
                    <a:pt x="604" y="1047"/>
                  </a:lnTo>
                  <a:lnTo>
                    <a:pt x="603" y="1050"/>
                  </a:lnTo>
                  <a:lnTo>
                    <a:pt x="601" y="1051"/>
                  </a:lnTo>
                  <a:lnTo>
                    <a:pt x="600" y="1051"/>
                  </a:lnTo>
                  <a:lnTo>
                    <a:pt x="599" y="1051"/>
                  </a:lnTo>
                  <a:lnTo>
                    <a:pt x="598" y="1050"/>
                  </a:lnTo>
                  <a:lnTo>
                    <a:pt x="596" y="1050"/>
                  </a:lnTo>
                  <a:lnTo>
                    <a:pt x="595" y="1050"/>
                  </a:lnTo>
                  <a:lnTo>
                    <a:pt x="594" y="1051"/>
                  </a:lnTo>
                  <a:lnTo>
                    <a:pt x="592" y="1051"/>
                  </a:lnTo>
                  <a:lnTo>
                    <a:pt x="591" y="1051"/>
                  </a:lnTo>
                  <a:lnTo>
                    <a:pt x="590" y="1050"/>
                  </a:lnTo>
                  <a:lnTo>
                    <a:pt x="587" y="1050"/>
                  </a:lnTo>
                  <a:lnTo>
                    <a:pt x="586" y="1048"/>
                  </a:lnTo>
                  <a:lnTo>
                    <a:pt x="584" y="1047"/>
                  </a:lnTo>
                  <a:lnTo>
                    <a:pt x="583" y="1046"/>
                  </a:lnTo>
                  <a:lnTo>
                    <a:pt x="582" y="1046"/>
                  </a:lnTo>
                  <a:lnTo>
                    <a:pt x="582" y="1044"/>
                  </a:lnTo>
                  <a:lnTo>
                    <a:pt x="579" y="1044"/>
                  </a:lnTo>
                  <a:lnTo>
                    <a:pt x="579" y="1043"/>
                  </a:lnTo>
                  <a:lnTo>
                    <a:pt x="578" y="1043"/>
                  </a:lnTo>
                  <a:lnTo>
                    <a:pt x="577" y="1043"/>
                  </a:lnTo>
                  <a:lnTo>
                    <a:pt x="575" y="1043"/>
                  </a:lnTo>
                  <a:lnTo>
                    <a:pt x="574" y="1043"/>
                  </a:lnTo>
                  <a:lnTo>
                    <a:pt x="573" y="1043"/>
                  </a:lnTo>
                  <a:lnTo>
                    <a:pt x="571" y="1044"/>
                  </a:lnTo>
                  <a:lnTo>
                    <a:pt x="570" y="1044"/>
                  </a:lnTo>
                  <a:lnTo>
                    <a:pt x="569" y="1044"/>
                  </a:lnTo>
                  <a:lnTo>
                    <a:pt x="569" y="1046"/>
                  </a:lnTo>
                  <a:lnTo>
                    <a:pt x="567" y="1047"/>
                  </a:lnTo>
                  <a:lnTo>
                    <a:pt x="566" y="1048"/>
                  </a:lnTo>
                  <a:lnTo>
                    <a:pt x="565" y="1050"/>
                  </a:lnTo>
                  <a:lnTo>
                    <a:pt x="563" y="1050"/>
                  </a:lnTo>
                  <a:lnTo>
                    <a:pt x="563" y="1051"/>
                  </a:lnTo>
                  <a:lnTo>
                    <a:pt x="562" y="1051"/>
                  </a:lnTo>
                  <a:lnTo>
                    <a:pt x="561" y="1051"/>
                  </a:lnTo>
                  <a:lnTo>
                    <a:pt x="560" y="1050"/>
                  </a:lnTo>
                  <a:lnTo>
                    <a:pt x="558" y="1050"/>
                  </a:lnTo>
                  <a:lnTo>
                    <a:pt x="558" y="1048"/>
                  </a:lnTo>
                  <a:lnTo>
                    <a:pt x="556" y="1047"/>
                  </a:lnTo>
                  <a:lnTo>
                    <a:pt x="554" y="1047"/>
                  </a:lnTo>
                  <a:lnTo>
                    <a:pt x="554" y="1048"/>
                  </a:lnTo>
                  <a:lnTo>
                    <a:pt x="553" y="1048"/>
                  </a:lnTo>
                  <a:lnTo>
                    <a:pt x="550" y="1048"/>
                  </a:lnTo>
                  <a:lnTo>
                    <a:pt x="548" y="1048"/>
                  </a:lnTo>
                  <a:lnTo>
                    <a:pt x="545" y="1048"/>
                  </a:lnTo>
                  <a:lnTo>
                    <a:pt x="544" y="1047"/>
                  </a:lnTo>
                  <a:lnTo>
                    <a:pt x="543" y="1047"/>
                  </a:lnTo>
                  <a:lnTo>
                    <a:pt x="540" y="1046"/>
                  </a:lnTo>
                  <a:lnTo>
                    <a:pt x="539" y="1044"/>
                  </a:lnTo>
                  <a:lnTo>
                    <a:pt x="537" y="1044"/>
                  </a:lnTo>
                  <a:lnTo>
                    <a:pt x="536" y="1044"/>
                  </a:lnTo>
                  <a:lnTo>
                    <a:pt x="535" y="1044"/>
                  </a:lnTo>
                  <a:lnTo>
                    <a:pt x="533" y="1044"/>
                  </a:lnTo>
                  <a:lnTo>
                    <a:pt x="532" y="1044"/>
                  </a:lnTo>
                  <a:lnTo>
                    <a:pt x="532" y="1043"/>
                  </a:lnTo>
                  <a:lnTo>
                    <a:pt x="531" y="1043"/>
                  </a:lnTo>
                  <a:lnTo>
                    <a:pt x="529" y="1042"/>
                  </a:lnTo>
                  <a:lnTo>
                    <a:pt x="528" y="1040"/>
                  </a:lnTo>
                  <a:lnTo>
                    <a:pt x="527" y="1039"/>
                  </a:lnTo>
                  <a:lnTo>
                    <a:pt x="525" y="1040"/>
                  </a:lnTo>
                  <a:lnTo>
                    <a:pt x="525" y="1042"/>
                  </a:lnTo>
                  <a:lnTo>
                    <a:pt x="525" y="1043"/>
                  </a:lnTo>
                  <a:lnTo>
                    <a:pt x="525" y="1044"/>
                  </a:lnTo>
                  <a:lnTo>
                    <a:pt x="525" y="1046"/>
                  </a:lnTo>
                  <a:lnTo>
                    <a:pt x="525" y="1047"/>
                  </a:lnTo>
                  <a:lnTo>
                    <a:pt x="527" y="1047"/>
                  </a:lnTo>
                  <a:lnTo>
                    <a:pt x="527" y="1048"/>
                  </a:lnTo>
                  <a:lnTo>
                    <a:pt x="525" y="1048"/>
                  </a:lnTo>
                  <a:lnTo>
                    <a:pt x="525" y="1050"/>
                  </a:lnTo>
                  <a:lnTo>
                    <a:pt x="527" y="1050"/>
                  </a:lnTo>
                  <a:lnTo>
                    <a:pt x="527"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3" y="1053"/>
                  </a:lnTo>
                  <a:lnTo>
                    <a:pt x="522" y="1053"/>
                  </a:lnTo>
                  <a:lnTo>
                    <a:pt x="522" y="1055"/>
                  </a:lnTo>
                  <a:lnTo>
                    <a:pt x="520" y="1055"/>
                  </a:lnTo>
                  <a:lnTo>
                    <a:pt x="520" y="1056"/>
                  </a:lnTo>
                  <a:lnTo>
                    <a:pt x="519" y="1056"/>
                  </a:lnTo>
                  <a:lnTo>
                    <a:pt x="519" y="1057"/>
                  </a:lnTo>
                  <a:lnTo>
                    <a:pt x="518" y="1057"/>
                  </a:lnTo>
                  <a:lnTo>
                    <a:pt x="519" y="1059"/>
                  </a:lnTo>
                  <a:lnTo>
                    <a:pt x="518" y="1059"/>
                  </a:lnTo>
                  <a:lnTo>
                    <a:pt x="518" y="1060"/>
                  </a:lnTo>
                  <a:lnTo>
                    <a:pt x="518" y="1059"/>
                  </a:lnTo>
                  <a:lnTo>
                    <a:pt x="518" y="1060"/>
                  </a:lnTo>
                  <a:lnTo>
                    <a:pt x="516" y="1060"/>
                  </a:lnTo>
                  <a:lnTo>
                    <a:pt x="518" y="1060"/>
                  </a:lnTo>
                  <a:lnTo>
                    <a:pt x="516" y="1060"/>
                  </a:lnTo>
                  <a:lnTo>
                    <a:pt x="516" y="1061"/>
                  </a:lnTo>
                  <a:lnTo>
                    <a:pt x="515" y="1061"/>
                  </a:lnTo>
                  <a:lnTo>
                    <a:pt x="515" y="1063"/>
                  </a:lnTo>
                  <a:lnTo>
                    <a:pt x="515" y="1064"/>
                  </a:lnTo>
                  <a:lnTo>
                    <a:pt x="515" y="1065"/>
                  </a:lnTo>
                  <a:lnTo>
                    <a:pt x="515" y="1067"/>
                  </a:lnTo>
                  <a:lnTo>
                    <a:pt x="514" y="1067"/>
                  </a:lnTo>
                  <a:lnTo>
                    <a:pt x="514" y="1068"/>
                  </a:lnTo>
                  <a:lnTo>
                    <a:pt x="512" y="1068"/>
                  </a:lnTo>
                  <a:lnTo>
                    <a:pt x="512" y="1069"/>
                  </a:lnTo>
                  <a:lnTo>
                    <a:pt x="511" y="1069"/>
                  </a:lnTo>
                  <a:lnTo>
                    <a:pt x="511" y="1071"/>
                  </a:lnTo>
                  <a:lnTo>
                    <a:pt x="510" y="1071"/>
                  </a:lnTo>
                  <a:lnTo>
                    <a:pt x="508" y="1071"/>
                  </a:lnTo>
                  <a:lnTo>
                    <a:pt x="508" y="1072"/>
                  </a:lnTo>
                  <a:lnTo>
                    <a:pt x="507" y="1072"/>
                  </a:lnTo>
                  <a:lnTo>
                    <a:pt x="507" y="1073"/>
                  </a:lnTo>
                  <a:lnTo>
                    <a:pt x="506" y="1073"/>
                  </a:lnTo>
                  <a:lnTo>
                    <a:pt x="506" y="1074"/>
                  </a:lnTo>
                  <a:lnTo>
                    <a:pt x="506" y="1076"/>
                  </a:lnTo>
                  <a:lnTo>
                    <a:pt x="505" y="1076"/>
                  </a:lnTo>
                  <a:lnTo>
                    <a:pt x="505" y="1077"/>
                  </a:lnTo>
                  <a:lnTo>
                    <a:pt x="503" y="1077"/>
                  </a:lnTo>
                  <a:lnTo>
                    <a:pt x="502" y="1077"/>
                  </a:lnTo>
                  <a:lnTo>
                    <a:pt x="502" y="1078"/>
                  </a:lnTo>
                  <a:lnTo>
                    <a:pt x="501" y="1078"/>
                  </a:lnTo>
                  <a:lnTo>
                    <a:pt x="501" y="1080"/>
                  </a:lnTo>
                  <a:lnTo>
                    <a:pt x="501" y="1078"/>
                  </a:lnTo>
                  <a:lnTo>
                    <a:pt x="501" y="1080"/>
                  </a:lnTo>
                  <a:lnTo>
                    <a:pt x="499" y="1080"/>
                  </a:lnTo>
                  <a:lnTo>
                    <a:pt x="498" y="1080"/>
                  </a:lnTo>
                  <a:lnTo>
                    <a:pt x="498" y="1081"/>
                  </a:lnTo>
                  <a:lnTo>
                    <a:pt x="497" y="1081"/>
                  </a:lnTo>
                  <a:lnTo>
                    <a:pt x="497" y="1082"/>
                  </a:lnTo>
                  <a:lnTo>
                    <a:pt x="497" y="1084"/>
                  </a:lnTo>
                  <a:lnTo>
                    <a:pt x="495" y="1084"/>
                  </a:lnTo>
                  <a:lnTo>
                    <a:pt x="494" y="1084"/>
                  </a:lnTo>
                  <a:lnTo>
                    <a:pt x="493" y="1084"/>
                  </a:lnTo>
                  <a:lnTo>
                    <a:pt x="493" y="1085"/>
                  </a:lnTo>
                  <a:lnTo>
                    <a:pt x="493" y="1086"/>
                  </a:lnTo>
                  <a:lnTo>
                    <a:pt x="491" y="1086"/>
                  </a:lnTo>
                  <a:lnTo>
                    <a:pt x="490" y="1088"/>
                  </a:lnTo>
                  <a:lnTo>
                    <a:pt x="489" y="1088"/>
                  </a:lnTo>
                  <a:lnTo>
                    <a:pt x="489" y="1089"/>
                  </a:lnTo>
                  <a:lnTo>
                    <a:pt x="488" y="1089"/>
                  </a:lnTo>
                  <a:lnTo>
                    <a:pt x="488" y="1090"/>
                  </a:lnTo>
                  <a:lnTo>
                    <a:pt x="486" y="1090"/>
                  </a:lnTo>
                  <a:lnTo>
                    <a:pt x="485" y="1090"/>
                  </a:lnTo>
                  <a:lnTo>
                    <a:pt x="484" y="1090"/>
                  </a:lnTo>
                  <a:lnTo>
                    <a:pt x="482" y="1090"/>
                  </a:lnTo>
                  <a:lnTo>
                    <a:pt x="482" y="1091"/>
                  </a:lnTo>
                  <a:lnTo>
                    <a:pt x="481" y="1091"/>
                  </a:lnTo>
                  <a:lnTo>
                    <a:pt x="481" y="1090"/>
                  </a:lnTo>
                  <a:lnTo>
                    <a:pt x="480" y="1090"/>
                  </a:lnTo>
                  <a:lnTo>
                    <a:pt x="478" y="1090"/>
                  </a:lnTo>
                  <a:lnTo>
                    <a:pt x="477" y="1090"/>
                  </a:lnTo>
                  <a:lnTo>
                    <a:pt x="477" y="1091"/>
                  </a:lnTo>
                  <a:lnTo>
                    <a:pt x="476" y="1091"/>
                  </a:lnTo>
                  <a:lnTo>
                    <a:pt x="474" y="1091"/>
                  </a:lnTo>
                  <a:lnTo>
                    <a:pt x="474" y="1093"/>
                  </a:lnTo>
                  <a:lnTo>
                    <a:pt x="473" y="1093"/>
                  </a:lnTo>
                  <a:lnTo>
                    <a:pt x="473" y="1094"/>
                  </a:lnTo>
                  <a:lnTo>
                    <a:pt x="473" y="1093"/>
                  </a:lnTo>
                  <a:lnTo>
                    <a:pt x="473" y="1094"/>
                  </a:lnTo>
                  <a:lnTo>
                    <a:pt x="472" y="1094"/>
                  </a:lnTo>
                  <a:lnTo>
                    <a:pt x="472" y="1095"/>
                  </a:lnTo>
                  <a:lnTo>
                    <a:pt x="470" y="1095"/>
                  </a:lnTo>
                  <a:lnTo>
                    <a:pt x="470" y="1094"/>
                  </a:lnTo>
                  <a:lnTo>
                    <a:pt x="470" y="1095"/>
                  </a:lnTo>
                  <a:lnTo>
                    <a:pt x="469" y="1095"/>
                  </a:lnTo>
                  <a:lnTo>
                    <a:pt x="468" y="1097"/>
                  </a:lnTo>
                  <a:lnTo>
                    <a:pt x="468" y="1098"/>
                  </a:lnTo>
                  <a:lnTo>
                    <a:pt x="467" y="1098"/>
                  </a:lnTo>
                  <a:lnTo>
                    <a:pt x="465" y="1098"/>
                  </a:lnTo>
                  <a:lnTo>
                    <a:pt x="465" y="1099"/>
                  </a:lnTo>
                  <a:lnTo>
                    <a:pt x="464" y="1099"/>
                  </a:lnTo>
                  <a:lnTo>
                    <a:pt x="465" y="1099"/>
                  </a:lnTo>
                  <a:lnTo>
                    <a:pt x="465" y="1101"/>
                  </a:lnTo>
                  <a:lnTo>
                    <a:pt x="464" y="1101"/>
                  </a:lnTo>
                  <a:lnTo>
                    <a:pt x="464" y="1102"/>
                  </a:lnTo>
                  <a:lnTo>
                    <a:pt x="465" y="1102"/>
                  </a:lnTo>
                  <a:lnTo>
                    <a:pt x="464" y="1103"/>
                  </a:lnTo>
                  <a:lnTo>
                    <a:pt x="464" y="1102"/>
                  </a:lnTo>
                  <a:lnTo>
                    <a:pt x="464" y="1103"/>
                  </a:lnTo>
                  <a:lnTo>
                    <a:pt x="463" y="1103"/>
                  </a:lnTo>
                  <a:lnTo>
                    <a:pt x="464" y="1102"/>
                  </a:lnTo>
                  <a:lnTo>
                    <a:pt x="463" y="1102"/>
                  </a:lnTo>
                  <a:lnTo>
                    <a:pt x="463" y="1103"/>
                  </a:lnTo>
                  <a:lnTo>
                    <a:pt x="461" y="1103"/>
                  </a:lnTo>
                  <a:lnTo>
                    <a:pt x="461" y="1105"/>
                  </a:lnTo>
                  <a:lnTo>
                    <a:pt x="461" y="1106"/>
                  </a:lnTo>
                  <a:lnTo>
                    <a:pt x="463" y="1106"/>
                  </a:lnTo>
                  <a:lnTo>
                    <a:pt x="463" y="1107"/>
                  </a:lnTo>
                  <a:lnTo>
                    <a:pt x="461" y="1107"/>
                  </a:lnTo>
                  <a:lnTo>
                    <a:pt x="461" y="1108"/>
                  </a:lnTo>
                  <a:lnTo>
                    <a:pt x="461" y="1110"/>
                  </a:lnTo>
                  <a:lnTo>
                    <a:pt x="460" y="1110"/>
                  </a:lnTo>
                  <a:lnTo>
                    <a:pt x="459" y="1110"/>
                  </a:lnTo>
                  <a:lnTo>
                    <a:pt x="457" y="1110"/>
                  </a:lnTo>
                  <a:lnTo>
                    <a:pt x="457" y="1108"/>
                  </a:lnTo>
                  <a:lnTo>
                    <a:pt x="457" y="1110"/>
                  </a:lnTo>
                  <a:lnTo>
                    <a:pt x="456" y="1110"/>
                  </a:lnTo>
                  <a:lnTo>
                    <a:pt x="456" y="1108"/>
                  </a:lnTo>
                  <a:lnTo>
                    <a:pt x="456" y="1110"/>
                  </a:lnTo>
                  <a:lnTo>
                    <a:pt x="455" y="1110"/>
                  </a:lnTo>
                  <a:lnTo>
                    <a:pt x="455" y="1111"/>
                  </a:lnTo>
                  <a:lnTo>
                    <a:pt x="455" y="1112"/>
                  </a:lnTo>
                  <a:lnTo>
                    <a:pt x="456" y="1112"/>
                  </a:lnTo>
                  <a:lnTo>
                    <a:pt x="456" y="1114"/>
                  </a:lnTo>
                  <a:lnTo>
                    <a:pt x="455" y="1114"/>
                  </a:lnTo>
                  <a:lnTo>
                    <a:pt x="456" y="1114"/>
                  </a:lnTo>
                  <a:lnTo>
                    <a:pt x="455" y="1114"/>
                  </a:lnTo>
                  <a:lnTo>
                    <a:pt x="455" y="1115"/>
                  </a:lnTo>
                  <a:lnTo>
                    <a:pt x="453" y="1115"/>
                  </a:lnTo>
                  <a:lnTo>
                    <a:pt x="453" y="1114"/>
                  </a:lnTo>
                  <a:lnTo>
                    <a:pt x="453" y="1115"/>
                  </a:lnTo>
                  <a:lnTo>
                    <a:pt x="453" y="1116"/>
                  </a:lnTo>
                  <a:lnTo>
                    <a:pt x="453" y="1115"/>
                  </a:lnTo>
                  <a:lnTo>
                    <a:pt x="452" y="1115"/>
                  </a:lnTo>
                  <a:lnTo>
                    <a:pt x="452" y="1116"/>
                  </a:lnTo>
                  <a:lnTo>
                    <a:pt x="452" y="1118"/>
                  </a:lnTo>
                  <a:lnTo>
                    <a:pt x="451" y="1118"/>
                  </a:lnTo>
                  <a:lnTo>
                    <a:pt x="450" y="1118"/>
                  </a:lnTo>
                  <a:lnTo>
                    <a:pt x="450" y="1116"/>
                  </a:lnTo>
                  <a:lnTo>
                    <a:pt x="450" y="1118"/>
                  </a:lnTo>
                  <a:lnTo>
                    <a:pt x="448" y="1118"/>
                  </a:lnTo>
                  <a:lnTo>
                    <a:pt x="447" y="1118"/>
                  </a:lnTo>
                  <a:lnTo>
                    <a:pt x="447" y="1119"/>
                  </a:lnTo>
                  <a:lnTo>
                    <a:pt x="446" y="1119"/>
                  </a:lnTo>
                  <a:lnTo>
                    <a:pt x="447" y="1119"/>
                  </a:lnTo>
                  <a:lnTo>
                    <a:pt x="446" y="1119"/>
                  </a:lnTo>
                  <a:lnTo>
                    <a:pt x="446" y="1120"/>
                  </a:lnTo>
                  <a:lnTo>
                    <a:pt x="444" y="1120"/>
                  </a:lnTo>
                  <a:lnTo>
                    <a:pt x="444" y="1122"/>
                  </a:lnTo>
                  <a:lnTo>
                    <a:pt x="444" y="1123"/>
                  </a:lnTo>
                  <a:lnTo>
                    <a:pt x="446" y="1123"/>
                  </a:lnTo>
                  <a:lnTo>
                    <a:pt x="446" y="1124"/>
                  </a:lnTo>
                  <a:lnTo>
                    <a:pt x="447" y="1124"/>
                  </a:lnTo>
                  <a:lnTo>
                    <a:pt x="446" y="1124"/>
                  </a:lnTo>
                  <a:lnTo>
                    <a:pt x="446" y="1125"/>
                  </a:lnTo>
                  <a:lnTo>
                    <a:pt x="446" y="1124"/>
                  </a:lnTo>
                  <a:lnTo>
                    <a:pt x="446" y="1125"/>
                  </a:lnTo>
                  <a:lnTo>
                    <a:pt x="444" y="1125"/>
                  </a:lnTo>
                  <a:lnTo>
                    <a:pt x="443" y="1125"/>
                  </a:lnTo>
                  <a:lnTo>
                    <a:pt x="443" y="1127"/>
                  </a:lnTo>
                  <a:lnTo>
                    <a:pt x="444" y="1127"/>
                  </a:lnTo>
                  <a:lnTo>
                    <a:pt x="443" y="1127"/>
                  </a:lnTo>
                  <a:lnTo>
                    <a:pt x="442" y="1128"/>
                  </a:lnTo>
                  <a:lnTo>
                    <a:pt x="442" y="1127"/>
                  </a:lnTo>
                  <a:lnTo>
                    <a:pt x="442" y="1128"/>
                  </a:lnTo>
                  <a:lnTo>
                    <a:pt x="442" y="1127"/>
                  </a:lnTo>
                  <a:lnTo>
                    <a:pt x="440" y="1128"/>
                  </a:lnTo>
                  <a:lnTo>
                    <a:pt x="439" y="1127"/>
                  </a:lnTo>
                  <a:lnTo>
                    <a:pt x="439" y="1128"/>
                  </a:lnTo>
                  <a:lnTo>
                    <a:pt x="439" y="1127"/>
                  </a:lnTo>
                  <a:lnTo>
                    <a:pt x="438" y="1128"/>
                  </a:lnTo>
                  <a:lnTo>
                    <a:pt x="436" y="1128"/>
                  </a:lnTo>
                  <a:lnTo>
                    <a:pt x="438" y="1128"/>
                  </a:lnTo>
                  <a:lnTo>
                    <a:pt x="436" y="1128"/>
                  </a:lnTo>
                  <a:lnTo>
                    <a:pt x="436" y="1127"/>
                  </a:lnTo>
                  <a:lnTo>
                    <a:pt x="435" y="1128"/>
                  </a:lnTo>
                  <a:lnTo>
                    <a:pt x="435" y="1129"/>
                  </a:lnTo>
                  <a:lnTo>
                    <a:pt x="434" y="1129"/>
                  </a:lnTo>
                  <a:lnTo>
                    <a:pt x="435" y="1131"/>
                  </a:lnTo>
                  <a:lnTo>
                    <a:pt x="434" y="1131"/>
                  </a:lnTo>
                  <a:lnTo>
                    <a:pt x="434"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4" y="1140"/>
                  </a:lnTo>
                  <a:lnTo>
                    <a:pt x="432" y="1140"/>
                  </a:lnTo>
                  <a:lnTo>
                    <a:pt x="432" y="1141"/>
                  </a:lnTo>
                  <a:lnTo>
                    <a:pt x="431" y="1141"/>
                  </a:lnTo>
                  <a:lnTo>
                    <a:pt x="431" y="1140"/>
                  </a:lnTo>
                  <a:lnTo>
                    <a:pt x="431" y="1141"/>
                  </a:lnTo>
                  <a:lnTo>
                    <a:pt x="430" y="1141"/>
                  </a:lnTo>
                  <a:lnTo>
                    <a:pt x="430" y="1140"/>
                  </a:lnTo>
                  <a:lnTo>
                    <a:pt x="429" y="1140"/>
                  </a:lnTo>
                  <a:lnTo>
                    <a:pt x="430" y="1140"/>
                  </a:lnTo>
                  <a:lnTo>
                    <a:pt x="429" y="1140"/>
                  </a:lnTo>
                  <a:lnTo>
                    <a:pt x="427" y="1140"/>
                  </a:lnTo>
                  <a:lnTo>
                    <a:pt x="427" y="1141"/>
                  </a:lnTo>
                  <a:lnTo>
                    <a:pt x="426" y="1141"/>
                  </a:lnTo>
                  <a:lnTo>
                    <a:pt x="426" y="1143"/>
                  </a:lnTo>
                  <a:lnTo>
                    <a:pt x="426" y="1141"/>
                  </a:lnTo>
                  <a:lnTo>
                    <a:pt x="426" y="1143"/>
                  </a:lnTo>
                  <a:lnTo>
                    <a:pt x="426" y="1144"/>
                  </a:lnTo>
                  <a:lnTo>
                    <a:pt x="425" y="1144"/>
                  </a:lnTo>
                  <a:lnTo>
                    <a:pt x="425" y="1145"/>
                  </a:lnTo>
                  <a:lnTo>
                    <a:pt x="425" y="1146"/>
                  </a:lnTo>
                  <a:lnTo>
                    <a:pt x="426" y="1146"/>
                  </a:lnTo>
                  <a:lnTo>
                    <a:pt x="425" y="1146"/>
                  </a:lnTo>
                  <a:lnTo>
                    <a:pt x="425" y="1148"/>
                  </a:lnTo>
                  <a:lnTo>
                    <a:pt x="426" y="1148"/>
                  </a:lnTo>
                  <a:lnTo>
                    <a:pt x="425" y="1148"/>
                  </a:lnTo>
                  <a:lnTo>
                    <a:pt x="425" y="1149"/>
                  </a:lnTo>
                  <a:lnTo>
                    <a:pt x="426" y="1149"/>
                  </a:lnTo>
                  <a:lnTo>
                    <a:pt x="425" y="1149"/>
                  </a:lnTo>
                  <a:lnTo>
                    <a:pt x="426" y="1149"/>
                  </a:lnTo>
                  <a:lnTo>
                    <a:pt x="426" y="1150"/>
                  </a:lnTo>
                  <a:lnTo>
                    <a:pt x="426" y="1152"/>
                  </a:lnTo>
                  <a:lnTo>
                    <a:pt x="427" y="1153"/>
                  </a:lnTo>
                  <a:lnTo>
                    <a:pt x="427" y="1154"/>
                  </a:lnTo>
                  <a:lnTo>
                    <a:pt x="429" y="1154"/>
                  </a:lnTo>
                  <a:lnTo>
                    <a:pt x="429" y="1156"/>
                  </a:lnTo>
                  <a:lnTo>
                    <a:pt x="431" y="1156"/>
                  </a:lnTo>
                  <a:lnTo>
                    <a:pt x="432" y="1157"/>
                  </a:lnTo>
                  <a:lnTo>
                    <a:pt x="434" y="1156"/>
                  </a:lnTo>
                  <a:lnTo>
                    <a:pt x="435" y="1156"/>
                  </a:lnTo>
                  <a:lnTo>
                    <a:pt x="435" y="1154"/>
                  </a:lnTo>
                  <a:lnTo>
                    <a:pt x="436" y="1154"/>
                  </a:lnTo>
                  <a:lnTo>
                    <a:pt x="436" y="1153"/>
                  </a:lnTo>
                  <a:lnTo>
                    <a:pt x="438" y="1153"/>
                  </a:lnTo>
                  <a:lnTo>
                    <a:pt x="438" y="1152"/>
                  </a:lnTo>
                  <a:lnTo>
                    <a:pt x="439" y="1152"/>
                  </a:lnTo>
                  <a:lnTo>
                    <a:pt x="439" y="1150"/>
                  </a:lnTo>
                  <a:lnTo>
                    <a:pt x="439" y="1152"/>
                  </a:lnTo>
                  <a:lnTo>
                    <a:pt x="440" y="1152"/>
                  </a:lnTo>
                  <a:lnTo>
                    <a:pt x="442" y="1152"/>
                  </a:lnTo>
                  <a:lnTo>
                    <a:pt x="442" y="1150"/>
                  </a:lnTo>
                  <a:lnTo>
                    <a:pt x="443" y="1150"/>
                  </a:lnTo>
                  <a:lnTo>
                    <a:pt x="443" y="1152"/>
                  </a:lnTo>
                  <a:lnTo>
                    <a:pt x="443" y="1150"/>
                  </a:lnTo>
                  <a:lnTo>
                    <a:pt x="444" y="1150"/>
                  </a:lnTo>
                  <a:lnTo>
                    <a:pt x="444" y="1149"/>
                  </a:lnTo>
                  <a:lnTo>
                    <a:pt x="446" y="1149"/>
                  </a:lnTo>
                  <a:lnTo>
                    <a:pt x="446" y="1148"/>
                  </a:lnTo>
                  <a:lnTo>
                    <a:pt x="447" y="1148"/>
                  </a:lnTo>
                  <a:lnTo>
                    <a:pt x="447" y="1149"/>
                  </a:lnTo>
                  <a:lnTo>
                    <a:pt x="447" y="1148"/>
                  </a:lnTo>
                  <a:lnTo>
                    <a:pt x="447" y="1149"/>
                  </a:lnTo>
                  <a:lnTo>
                    <a:pt x="447" y="1148"/>
                  </a:lnTo>
                  <a:lnTo>
                    <a:pt x="448" y="1148"/>
                  </a:lnTo>
                  <a:lnTo>
                    <a:pt x="450" y="1148"/>
                  </a:lnTo>
                  <a:lnTo>
                    <a:pt x="451" y="1148"/>
                  </a:lnTo>
                  <a:lnTo>
                    <a:pt x="452" y="1148"/>
                  </a:lnTo>
                  <a:lnTo>
                    <a:pt x="452" y="1149"/>
                  </a:lnTo>
                  <a:lnTo>
                    <a:pt x="452" y="1148"/>
                  </a:lnTo>
                  <a:lnTo>
                    <a:pt x="453" y="1148"/>
                  </a:lnTo>
                  <a:lnTo>
                    <a:pt x="453" y="1149"/>
                  </a:lnTo>
                  <a:lnTo>
                    <a:pt x="453" y="1148"/>
                  </a:lnTo>
                  <a:lnTo>
                    <a:pt x="455" y="1148"/>
                  </a:lnTo>
                  <a:lnTo>
                    <a:pt x="456" y="1148"/>
                  </a:lnTo>
                  <a:lnTo>
                    <a:pt x="457" y="1148"/>
                  </a:lnTo>
                  <a:lnTo>
                    <a:pt x="456" y="1149"/>
                  </a:lnTo>
                  <a:lnTo>
                    <a:pt x="457" y="1149"/>
                  </a:lnTo>
                  <a:lnTo>
                    <a:pt x="457" y="1150"/>
                  </a:lnTo>
                  <a:lnTo>
                    <a:pt x="459" y="1152"/>
                  </a:lnTo>
                  <a:lnTo>
                    <a:pt x="460" y="1153"/>
                  </a:lnTo>
                  <a:lnTo>
                    <a:pt x="460" y="1154"/>
                  </a:lnTo>
                  <a:lnTo>
                    <a:pt x="461" y="1154"/>
                  </a:lnTo>
                  <a:lnTo>
                    <a:pt x="461" y="1156"/>
                  </a:lnTo>
                  <a:lnTo>
                    <a:pt x="463" y="1156"/>
                  </a:lnTo>
                  <a:lnTo>
                    <a:pt x="464" y="1156"/>
                  </a:lnTo>
                  <a:lnTo>
                    <a:pt x="464" y="1157"/>
                  </a:lnTo>
                  <a:lnTo>
                    <a:pt x="463" y="1157"/>
                  </a:lnTo>
                  <a:lnTo>
                    <a:pt x="463" y="1158"/>
                  </a:lnTo>
                  <a:lnTo>
                    <a:pt x="463" y="1160"/>
                  </a:lnTo>
                  <a:lnTo>
                    <a:pt x="463" y="1161"/>
                  </a:lnTo>
                  <a:lnTo>
                    <a:pt x="461" y="1162"/>
                  </a:lnTo>
                  <a:lnTo>
                    <a:pt x="460" y="1162"/>
                  </a:lnTo>
                  <a:lnTo>
                    <a:pt x="460" y="1163"/>
                  </a:lnTo>
                  <a:lnTo>
                    <a:pt x="459" y="1163"/>
                  </a:lnTo>
                  <a:lnTo>
                    <a:pt x="457" y="1165"/>
                  </a:lnTo>
                  <a:lnTo>
                    <a:pt x="459" y="1165"/>
                  </a:lnTo>
                  <a:lnTo>
                    <a:pt x="459" y="1166"/>
                  </a:lnTo>
                  <a:lnTo>
                    <a:pt x="460" y="1169"/>
                  </a:lnTo>
                  <a:lnTo>
                    <a:pt x="461" y="1167"/>
                  </a:lnTo>
                  <a:lnTo>
                    <a:pt x="464" y="1171"/>
                  </a:lnTo>
                  <a:lnTo>
                    <a:pt x="467" y="1173"/>
                  </a:lnTo>
                  <a:lnTo>
                    <a:pt x="472" y="1173"/>
                  </a:lnTo>
                  <a:lnTo>
                    <a:pt x="481" y="1167"/>
                  </a:lnTo>
                  <a:lnTo>
                    <a:pt x="484" y="1174"/>
                  </a:lnTo>
                  <a:lnTo>
                    <a:pt x="486" y="1175"/>
                  </a:lnTo>
                  <a:lnTo>
                    <a:pt x="485" y="1175"/>
                  </a:lnTo>
                  <a:lnTo>
                    <a:pt x="488" y="1177"/>
                  </a:lnTo>
                  <a:lnTo>
                    <a:pt x="490" y="1174"/>
                  </a:lnTo>
                  <a:lnTo>
                    <a:pt x="491" y="1174"/>
                  </a:lnTo>
                  <a:lnTo>
                    <a:pt x="493" y="1174"/>
                  </a:lnTo>
                  <a:lnTo>
                    <a:pt x="494" y="1174"/>
                  </a:lnTo>
                  <a:lnTo>
                    <a:pt x="495" y="1173"/>
                  </a:lnTo>
                  <a:lnTo>
                    <a:pt x="497" y="1174"/>
                  </a:lnTo>
                  <a:lnTo>
                    <a:pt x="498" y="1174"/>
                  </a:lnTo>
                  <a:lnTo>
                    <a:pt x="498" y="1175"/>
                  </a:lnTo>
                  <a:lnTo>
                    <a:pt x="499" y="1175"/>
                  </a:lnTo>
                  <a:lnTo>
                    <a:pt x="501" y="1175"/>
                  </a:lnTo>
                  <a:lnTo>
                    <a:pt x="502" y="1175"/>
                  </a:lnTo>
                  <a:lnTo>
                    <a:pt x="503" y="1175"/>
                  </a:lnTo>
                  <a:lnTo>
                    <a:pt x="505" y="1175"/>
                  </a:lnTo>
                  <a:lnTo>
                    <a:pt x="506" y="1177"/>
                  </a:lnTo>
                  <a:lnTo>
                    <a:pt x="507" y="1177"/>
                  </a:lnTo>
                  <a:lnTo>
                    <a:pt x="507" y="1178"/>
                  </a:lnTo>
                  <a:lnTo>
                    <a:pt x="508" y="1179"/>
                  </a:lnTo>
                  <a:lnTo>
                    <a:pt x="508" y="1180"/>
                  </a:lnTo>
                  <a:lnTo>
                    <a:pt x="507" y="1180"/>
                  </a:lnTo>
                  <a:lnTo>
                    <a:pt x="507" y="1182"/>
                  </a:lnTo>
                  <a:lnTo>
                    <a:pt x="507" y="1183"/>
                  </a:lnTo>
                  <a:lnTo>
                    <a:pt x="506" y="1184"/>
                  </a:lnTo>
                  <a:lnTo>
                    <a:pt x="506" y="1186"/>
                  </a:lnTo>
                  <a:lnTo>
                    <a:pt x="505" y="1186"/>
                  </a:lnTo>
                  <a:lnTo>
                    <a:pt x="505" y="1187"/>
                  </a:lnTo>
                  <a:lnTo>
                    <a:pt x="503" y="1187"/>
                  </a:lnTo>
                  <a:lnTo>
                    <a:pt x="503" y="1188"/>
                  </a:lnTo>
                  <a:lnTo>
                    <a:pt x="503" y="1190"/>
                  </a:lnTo>
                  <a:lnTo>
                    <a:pt x="502" y="1190"/>
                  </a:lnTo>
                  <a:lnTo>
                    <a:pt x="502" y="1191"/>
                  </a:lnTo>
                  <a:lnTo>
                    <a:pt x="502" y="1192"/>
                  </a:lnTo>
                  <a:lnTo>
                    <a:pt x="502" y="1194"/>
                  </a:lnTo>
                  <a:lnTo>
                    <a:pt x="502" y="1195"/>
                  </a:lnTo>
                  <a:lnTo>
                    <a:pt x="503" y="1195"/>
                  </a:lnTo>
                  <a:lnTo>
                    <a:pt x="503" y="1196"/>
                  </a:lnTo>
                  <a:lnTo>
                    <a:pt x="502" y="1196"/>
                  </a:lnTo>
                  <a:lnTo>
                    <a:pt x="501" y="1196"/>
                  </a:lnTo>
                  <a:lnTo>
                    <a:pt x="501" y="1197"/>
                  </a:lnTo>
                  <a:lnTo>
                    <a:pt x="501" y="1199"/>
                  </a:lnTo>
                  <a:lnTo>
                    <a:pt x="499" y="1199"/>
                  </a:lnTo>
                  <a:lnTo>
                    <a:pt x="499" y="1200"/>
                  </a:lnTo>
                  <a:lnTo>
                    <a:pt x="499" y="1201"/>
                  </a:lnTo>
                  <a:lnTo>
                    <a:pt x="499" y="1203"/>
                  </a:lnTo>
                  <a:lnTo>
                    <a:pt x="499" y="1204"/>
                  </a:lnTo>
                  <a:lnTo>
                    <a:pt x="499" y="1205"/>
                  </a:lnTo>
                  <a:lnTo>
                    <a:pt x="498" y="1205"/>
                  </a:lnTo>
                  <a:lnTo>
                    <a:pt x="498" y="1207"/>
                  </a:lnTo>
                  <a:lnTo>
                    <a:pt x="498" y="1208"/>
                  </a:lnTo>
                  <a:lnTo>
                    <a:pt x="498" y="1209"/>
                  </a:lnTo>
                  <a:lnTo>
                    <a:pt x="498" y="1211"/>
                  </a:lnTo>
                  <a:lnTo>
                    <a:pt x="498" y="1212"/>
                  </a:lnTo>
                  <a:lnTo>
                    <a:pt x="498" y="1213"/>
                  </a:lnTo>
                  <a:lnTo>
                    <a:pt x="497" y="1213"/>
                  </a:lnTo>
                  <a:lnTo>
                    <a:pt x="498" y="1213"/>
                  </a:lnTo>
                  <a:lnTo>
                    <a:pt x="497" y="1213"/>
                  </a:lnTo>
                  <a:lnTo>
                    <a:pt x="497" y="1215"/>
                  </a:lnTo>
                  <a:lnTo>
                    <a:pt x="497" y="1216"/>
                  </a:lnTo>
                  <a:lnTo>
                    <a:pt x="497" y="1217"/>
                  </a:lnTo>
                  <a:lnTo>
                    <a:pt x="495" y="1217"/>
                  </a:lnTo>
                  <a:lnTo>
                    <a:pt x="495" y="1218"/>
                  </a:lnTo>
                  <a:lnTo>
                    <a:pt x="494" y="1218"/>
                  </a:lnTo>
                  <a:lnTo>
                    <a:pt x="494" y="1220"/>
                  </a:lnTo>
                  <a:lnTo>
                    <a:pt x="494" y="1221"/>
                  </a:lnTo>
                  <a:lnTo>
                    <a:pt x="493" y="1221"/>
                  </a:lnTo>
                  <a:lnTo>
                    <a:pt x="493" y="1222"/>
                  </a:lnTo>
                  <a:lnTo>
                    <a:pt x="493" y="1224"/>
                  </a:lnTo>
                  <a:lnTo>
                    <a:pt x="491" y="1224"/>
                  </a:lnTo>
                  <a:lnTo>
                    <a:pt x="490" y="1224"/>
                  </a:lnTo>
                  <a:lnTo>
                    <a:pt x="490" y="1225"/>
                  </a:lnTo>
                  <a:lnTo>
                    <a:pt x="490" y="1226"/>
                  </a:lnTo>
                  <a:lnTo>
                    <a:pt x="491" y="1226"/>
                  </a:lnTo>
                  <a:lnTo>
                    <a:pt x="490" y="1226"/>
                  </a:lnTo>
                  <a:lnTo>
                    <a:pt x="490" y="1228"/>
                  </a:lnTo>
                  <a:lnTo>
                    <a:pt x="491" y="1228"/>
                  </a:lnTo>
                  <a:lnTo>
                    <a:pt x="491" y="1229"/>
                  </a:lnTo>
                  <a:lnTo>
                    <a:pt x="493" y="1229"/>
                  </a:lnTo>
                  <a:lnTo>
                    <a:pt x="491" y="1229"/>
                  </a:lnTo>
                  <a:lnTo>
                    <a:pt x="491" y="1230"/>
                  </a:lnTo>
                  <a:lnTo>
                    <a:pt x="490" y="1229"/>
                  </a:lnTo>
                  <a:lnTo>
                    <a:pt x="490" y="1230"/>
                  </a:lnTo>
                  <a:lnTo>
                    <a:pt x="489" y="1230"/>
                  </a:lnTo>
                  <a:lnTo>
                    <a:pt x="489" y="1229"/>
                  </a:lnTo>
                  <a:lnTo>
                    <a:pt x="489" y="1230"/>
                  </a:lnTo>
                  <a:lnTo>
                    <a:pt x="488" y="1230"/>
                  </a:lnTo>
                  <a:lnTo>
                    <a:pt x="488" y="1232"/>
                  </a:lnTo>
                  <a:lnTo>
                    <a:pt x="486" y="1232"/>
                  </a:lnTo>
                  <a:lnTo>
                    <a:pt x="485" y="1232"/>
                  </a:lnTo>
                  <a:lnTo>
                    <a:pt x="485" y="1233"/>
                  </a:lnTo>
                  <a:lnTo>
                    <a:pt x="485" y="1234"/>
                  </a:lnTo>
                  <a:lnTo>
                    <a:pt x="485" y="1233"/>
                  </a:lnTo>
                  <a:lnTo>
                    <a:pt x="484" y="1233"/>
                  </a:lnTo>
                  <a:lnTo>
                    <a:pt x="484" y="1234"/>
                  </a:lnTo>
                  <a:lnTo>
                    <a:pt x="484" y="1235"/>
                  </a:lnTo>
                  <a:lnTo>
                    <a:pt x="482" y="1235"/>
                  </a:lnTo>
                  <a:lnTo>
                    <a:pt x="482" y="1237"/>
                  </a:lnTo>
                  <a:lnTo>
                    <a:pt x="484" y="1237"/>
                  </a:lnTo>
                  <a:lnTo>
                    <a:pt x="484" y="1238"/>
                  </a:lnTo>
                  <a:lnTo>
                    <a:pt x="484" y="1239"/>
                  </a:lnTo>
                  <a:lnTo>
                    <a:pt x="482" y="1239"/>
                  </a:lnTo>
                  <a:lnTo>
                    <a:pt x="481" y="1239"/>
                  </a:lnTo>
                  <a:lnTo>
                    <a:pt x="482" y="1239"/>
                  </a:lnTo>
                  <a:lnTo>
                    <a:pt x="481" y="1239"/>
                  </a:lnTo>
                  <a:lnTo>
                    <a:pt x="481" y="1241"/>
                  </a:lnTo>
                  <a:lnTo>
                    <a:pt x="480" y="1241"/>
                  </a:lnTo>
                  <a:lnTo>
                    <a:pt x="480" y="1239"/>
                  </a:lnTo>
                  <a:lnTo>
                    <a:pt x="480" y="1241"/>
                  </a:lnTo>
                  <a:lnTo>
                    <a:pt x="480" y="1239"/>
                  </a:lnTo>
                  <a:lnTo>
                    <a:pt x="478" y="1239"/>
                  </a:lnTo>
                  <a:lnTo>
                    <a:pt x="477" y="1239"/>
                  </a:lnTo>
                  <a:lnTo>
                    <a:pt x="477" y="1238"/>
                  </a:lnTo>
                  <a:lnTo>
                    <a:pt x="476" y="1238"/>
                  </a:lnTo>
                  <a:lnTo>
                    <a:pt x="474" y="1238"/>
                  </a:lnTo>
                  <a:lnTo>
                    <a:pt x="474" y="1237"/>
                  </a:lnTo>
                  <a:lnTo>
                    <a:pt x="473" y="1237"/>
                  </a:lnTo>
                  <a:lnTo>
                    <a:pt x="472" y="1237"/>
                  </a:lnTo>
                  <a:lnTo>
                    <a:pt x="472" y="1238"/>
                  </a:lnTo>
                  <a:lnTo>
                    <a:pt x="470" y="1238"/>
                  </a:lnTo>
                  <a:lnTo>
                    <a:pt x="472" y="1238"/>
                  </a:lnTo>
                  <a:lnTo>
                    <a:pt x="470" y="1238"/>
                  </a:lnTo>
                  <a:lnTo>
                    <a:pt x="469" y="1238"/>
                  </a:lnTo>
                  <a:lnTo>
                    <a:pt x="469" y="1237"/>
                  </a:lnTo>
                  <a:lnTo>
                    <a:pt x="469" y="1238"/>
                  </a:lnTo>
                  <a:lnTo>
                    <a:pt x="468" y="1238"/>
                  </a:lnTo>
                  <a:lnTo>
                    <a:pt x="468" y="1237"/>
                  </a:lnTo>
                  <a:lnTo>
                    <a:pt x="468" y="1235"/>
                  </a:lnTo>
                  <a:lnTo>
                    <a:pt x="467" y="1235"/>
                  </a:lnTo>
                  <a:lnTo>
                    <a:pt x="465" y="1235"/>
                  </a:lnTo>
                  <a:lnTo>
                    <a:pt x="465" y="1234"/>
                  </a:lnTo>
                  <a:lnTo>
                    <a:pt x="465" y="1235"/>
                  </a:lnTo>
                  <a:lnTo>
                    <a:pt x="464" y="1235"/>
                  </a:lnTo>
                  <a:lnTo>
                    <a:pt x="463" y="1235"/>
                  </a:lnTo>
                  <a:lnTo>
                    <a:pt x="461" y="1235"/>
                  </a:lnTo>
                  <a:lnTo>
                    <a:pt x="461" y="1234"/>
                  </a:lnTo>
                  <a:lnTo>
                    <a:pt x="460" y="1234"/>
                  </a:lnTo>
                  <a:lnTo>
                    <a:pt x="461" y="1234"/>
                  </a:lnTo>
                  <a:lnTo>
                    <a:pt x="460" y="1234"/>
                  </a:lnTo>
                  <a:lnTo>
                    <a:pt x="459" y="1234"/>
                  </a:lnTo>
                  <a:lnTo>
                    <a:pt x="457" y="1234"/>
                  </a:lnTo>
                  <a:lnTo>
                    <a:pt x="457" y="1233"/>
                  </a:lnTo>
                  <a:lnTo>
                    <a:pt x="456" y="1233"/>
                  </a:lnTo>
                  <a:lnTo>
                    <a:pt x="456" y="1234"/>
                  </a:lnTo>
                  <a:lnTo>
                    <a:pt x="456" y="1233"/>
                  </a:lnTo>
                  <a:lnTo>
                    <a:pt x="456" y="1234"/>
                  </a:lnTo>
                  <a:lnTo>
                    <a:pt x="455" y="1234"/>
                  </a:lnTo>
                  <a:lnTo>
                    <a:pt x="456" y="1234"/>
                  </a:lnTo>
                  <a:lnTo>
                    <a:pt x="455" y="1234"/>
                  </a:lnTo>
                  <a:lnTo>
                    <a:pt x="453" y="1234"/>
                  </a:lnTo>
                  <a:lnTo>
                    <a:pt x="453" y="1235"/>
                  </a:lnTo>
                  <a:lnTo>
                    <a:pt x="453" y="1234"/>
                  </a:lnTo>
                  <a:lnTo>
                    <a:pt x="453" y="1235"/>
                  </a:lnTo>
                  <a:lnTo>
                    <a:pt x="453" y="1237"/>
                  </a:lnTo>
                  <a:lnTo>
                    <a:pt x="452" y="1237"/>
                  </a:lnTo>
                  <a:lnTo>
                    <a:pt x="453" y="1237"/>
                  </a:lnTo>
                  <a:lnTo>
                    <a:pt x="452" y="1237"/>
                  </a:lnTo>
                  <a:lnTo>
                    <a:pt x="451" y="1237"/>
                  </a:lnTo>
                  <a:lnTo>
                    <a:pt x="451" y="1238"/>
                  </a:lnTo>
                  <a:lnTo>
                    <a:pt x="450" y="1238"/>
                  </a:lnTo>
                  <a:lnTo>
                    <a:pt x="450" y="1239"/>
                  </a:lnTo>
                  <a:lnTo>
                    <a:pt x="448" y="1239"/>
                  </a:lnTo>
                  <a:lnTo>
                    <a:pt x="448" y="1241"/>
                  </a:lnTo>
                  <a:lnTo>
                    <a:pt x="447" y="1241"/>
                  </a:lnTo>
                  <a:lnTo>
                    <a:pt x="447" y="1239"/>
                  </a:lnTo>
                  <a:lnTo>
                    <a:pt x="446" y="1239"/>
                  </a:lnTo>
                  <a:lnTo>
                    <a:pt x="446" y="1241"/>
                  </a:lnTo>
                  <a:lnTo>
                    <a:pt x="446" y="1242"/>
                  </a:lnTo>
                  <a:lnTo>
                    <a:pt x="444" y="1242"/>
                  </a:lnTo>
                  <a:lnTo>
                    <a:pt x="444" y="1243"/>
                  </a:lnTo>
                  <a:lnTo>
                    <a:pt x="444" y="1242"/>
                  </a:lnTo>
                  <a:lnTo>
                    <a:pt x="446" y="1242"/>
                  </a:lnTo>
                  <a:lnTo>
                    <a:pt x="446" y="1243"/>
                  </a:lnTo>
                  <a:lnTo>
                    <a:pt x="444" y="1243"/>
                  </a:lnTo>
                  <a:lnTo>
                    <a:pt x="444" y="1245"/>
                  </a:lnTo>
                  <a:lnTo>
                    <a:pt x="446" y="1245"/>
                  </a:lnTo>
                  <a:lnTo>
                    <a:pt x="446" y="1246"/>
                  </a:lnTo>
                  <a:lnTo>
                    <a:pt x="444" y="1246"/>
                  </a:lnTo>
                  <a:lnTo>
                    <a:pt x="444" y="1247"/>
                  </a:lnTo>
                  <a:lnTo>
                    <a:pt x="443" y="1247"/>
                  </a:lnTo>
                  <a:lnTo>
                    <a:pt x="444" y="1247"/>
                  </a:lnTo>
                  <a:lnTo>
                    <a:pt x="443" y="1247"/>
                  </a:lnTo>
                  <a:lnTo>
                    <a:pt x="442" y="1247"/>
                  </a:lnTo>
                  <a:lnTo>
                    <a:pt x="442" y="1249"/>
                  </a:lnTo>
                  <a:lnTo>
                    <a:pt x="440" y="1249"/>
                  </a:lnTo>
                  <a:lnTo>
                    <a:pt x="442" y="1249"/>
                  </a:lnTo>
                  <a:lnTo>
                    <a:pt x="440" y="1249"/>
                  </a:lnTo>
                  <a:lnTo>
                    <a:pt x="440" y="1250"/>
                  </a:lnTo>
                  <a:lnTo>
                    <a:pt x="442" y="1250"/>
                  </a:lnTo>
                  <a:lnTo>
                    <a:pt x="440" y="1250"/>
                  </a:lnTo>
                  <a:lnTo>
                    <a:pt x="439" y="1250"/>
                  </a:lnTo>
                  <a:lnTo>
                    <a:pt x="438" y="1250"/>
                  </a:lnTo>
                  <a:lnTo>
                    <a:pt x="438" y="1249"/>
                  </a:lnTo>
                  <a:lnTo>
                    <a:pt x="436" y="1249"/>
                  </a:lnTo>
                  <a:lnTo>
                    <a:pt x="436" y="1250"/>
                  </a:lnTo>
                  <a:lnTo>
                    <a:pt x="435" y="1250"/>
                  </a:lnTo>
                  <a:lnTo>
                    <a:pt x="434" y="1250"/>
                  </a:lnTo>
                  <a:lnTo>
                    <a:pt x="432" y="1250"/>
                  </a:lnTo>
                  <a:lnTo>
                    <a:pt x="432" y="1251"/>
                  </a:lnTo>
                  <a:lnTo>
                    <a:pt x="431" y="1251"/>
                  </a:lnTo>
                  <a:lnTo>
                    <a:pt x="432" y="1251"/>
                  </a:lnTo>
                  <a:lnTo>
                    <a:pt x="432" y="1252"/>
                  </a:lnTo>
                  <a:lnTo>
                    <a:pt x="431" y="1252"/>
                  </a:lnTo>
                  <a:lnTo>
                    <a:pt x="431" y="1254"/>
                  </a:lnTo>
                  <a:lnTo>
                    <a:pt x="431" y="1252"/>
                  </a:lnTo>
                  <a:lnTo>
                    <a:pt x="430" y="1252"/>
                  </a:lnTo>
                  <a:lnTo>
                    <a:pt x="429" y="1252"/>
                  </a:lnTo>
                  <a:lnTo>
                    <a:pt x="427" y="1252"/>
                  </a:lnTo>
                  <a:lnTo>
                    <a:pt x="426" y="1252"/>
                  </a:lnTo>
                  <a:lnTo>
                    <a:pt x="426" y="1254"/>
                  </a:lnTo>
                  <a:lnTo>
                    <a:pt x="427" y="1254"/>
                  </a:lnTo>
                  <a:lnTo>
                    <a:pt x="426" y="1254"/>
                  </a:lnTo>
                  <a:lnTo>
                    <a:pt x="425" y="1254"/>
                  </a:lnTo>
                  <a:lnTo>
                    <a:pt x="425" y="1252"/>
                  </a:lnTo>
                  <a:lnTo>
                    <a:pt x="423" y="1252"/>
                  </a:lnTo>
                  <a:lnTo>
                    <a:pt x="423" y="1254"/>
                  </a:lnTo>
                  <a:lnTo>
                    <a:pt x="422" y="1254"/>
                  </a:lnTo>
                  <a:lnTo>
                    <a:pt x="422" y="1255"/>
                  </a:lnTo>
                  <a:lnTo>
                    <a:pt x="422" y="1256"/>
                  </a:lnTo>
                  <a:lnTo>
                    <a:pt x="422" y="1255"/>
                  </a:lnTo>
                  <a:lnTo>
                    <a:pt x="422" y="1256"/>
                  </a:lnTo>
                  <a:lnTo>
                    <a:pt x="421" y="1256"/>
                  </a:lnTo>
                  <a:lnTo>
                    <a:pt x="421" y="1255"/>
                  </a:lnTo>
                  <a:lnTo>
                    <a:pt x="419" y="1255"/>
                  </a:lnTo>
                  <a:lnTo>
                    <a:pt x="419" y="1256"/>
                  </a:lnTo>
                  <a:lnTo>
                    <a:pt x="418" y="1256"/>
                  </a:lnTo>
                  <a:lnTo>
                    <a:pt x="417" y="1256"/>
                  </a:lnTo>
                  <a:lnTo>
                    <a:pt x="417" y="1258"/>
                  </a:lnTo>
                  <a:lnTo>
                    <a:pt x="415" y="1258"/>
                  </a:lnTo>
                  <a:lnTo>
                    <a:pt x="417" y="1258"/>
                  </a:lnTo>
                  <a:lnTo>
                    <a:pt x="417" y="1256"/>
                  </a:lnTo>
                  <a:lnTo>
                    <a:pt x="415" y="1256"/>
                  </a:lnTo>
                  <a:lnTo>
                    <a:pt x="415" y="1258"/>
                  </a:lnTo>
                  <a:lnTo>
                    <a:pt x="414" y="1258"/>
                  </a:lnTo>
                  <a:lnTo>
                    <a:pt x="414" y="1259"/>
                  </a:lnTo>
                  <a:lnTo>
                    <a:pt x="415" y="1259"/>
                  </a:lnTo>
                  <a:lnTo>
                    <a:pt x="415" y="1260"/>
                  </a:lnTo>
                  <a:lnTo>
                    <a:pt x="417" y="1260"/>
                  </a:lnTo>
                  <a:lnTo>
                    <a:pt x="415" y="1262"/>
                  </a:lnTo>
                  <a:lnTo>
                    <a:pt x="417" y="1262"/>
                  </a:lnTo>
                  <a:lnTo>
                    <a:pt x="418" y="1262"/>
                  </a:lnTo>
                  <a:lnTo>
                    <a:pt x="418" y="1263"/>
                  </a:lnTo>
                  <a:lnTo>
                    <a:pt x="418" y="1262"/>
                  </a:lnTo>
                  <a:lnTo>
                    <a:pt x="419" y="1262"/>
                  </a:lnTo>
                  <a:lnTo>
                    <a:pt x="421" y="1262"/>
                  </a:lnTo>
                  <a:lnTo>
                    <a:pt x="421" y="1263"/>
                  </a:lnTo>
                  <a:lnTo>
                    <a:pt x="421" y="1264"/>
                  </a:lnTo>
                  <a:lnTo>
                    <a:pt x="421" y="1263"/>
                  </a:lnTo>
                  <a:lnTo>
                    <a:pt x="422" y="1263"/>
                  </a:lnTo>
                  <a:lnTo>
                    <a:pt x="423" y="1263"/>
                  </a:lnTo>
                  <a:lnTo>
                    <a:pt x="425" y="1263"/>
                  </a:lnTo>
                  <a:lnTo>
                    <a:pt x="425" y="1262"/>
                  </a:lnTo>
                  <a:lnTo>
                    <a:pt x="426" y="1263"/>
                  </a:lnTo>
                  <a:lnTo>
                    <a:pt x="427" y="1263"/>
                  </a:lnTo>
                  <a:lnTo>
                    <a:pt x="427" y="1264"/>
                  </a:lnTo>
                  <a:lnTo>
                    <a:pt x="427" y="1263"/>
                  </a:lnTo>
                  <a:lnTo>
                    <a:pt x="427" y="1264"/>
                  </a:lnTo>
                  <a:lnTo>
                    <a:pt x="427" y="1266"/>
                  </a:lnTo>
                  <a:lnTo>
                    <a:pt x="426" y="1266"/>
                  </a:lnTo>
                  <a:lnTo>
                    <a:pt x="426" y="1267"/>
                  </a:lnTo>
                  <a:lnTo>
                    <a:pt x="427" y="1267"/>
                  </a:lnTo>
                  <a:lnTo>
                    <a:pt x="427" y="1268"/>
                  </a:lnTo>
                  <a:lnTo>
                    <a:pt x="426" y="1268"/>
                  </a:lnTo>
                  <a:lnTo>
                    <a:pt x="427" y="1268"/>
                  </a:lnTo>
                  <a:lnTo>
                    <a:pt x="427" y="1269"/>
                  </a:lnTo>
                  <a:lnTo>
                    <a:pt x="426" y="1269"/>
                  </a:lnTo>
                  <a:lnTo>
                    <a:pt x="425" y="1269"/>
                  </a:lnTo>
                  <a:lnTo>
                    <a:pt x="425" y="1268"/>
                  </a:lnTo>
                  <a:lnTo>
                    <a:pt x="425" y="1269"/>
                  </a:lnTo>
                  <a:lnTo>
                    <a:pt x="425" y="1271"/>
                  </a:lnTo>
                  <a:lnTo>
                    <a:pt x="423" y="1271"/>
                  </a:lnTo>
                  <a:lnTo>
                    <a:pt x="423" y="1269"/>
                  </a:lnTo>
                  <a:lnTo>
                    <a:pt x="423" y="1271"/>
                  </a:lnTo>
                  <a:lnTo>
                    <a:pt x="423" y="1272"/>
                  </a:lnTo>
                  <a:lnTo>
                    <a:pt x="425" y="1272"/>
                  </a:lnTo>
                  <a:lnTo>
                    <a:pt x="423" y="1272"/>
                  </a:lnTo>
                  <a:lnTo>
                    <a:pt x="423" y="1273"/>
                  </a:lnTo>
                  <a:lnTo>
                    <a:pt x="425" y="1273"/>
                  </a:lnTo>
                  <a:lnTo>
                    <a:pt x="425" y="1275"/>
                  </a:lnTo>
                  <a:lnTo>
                    <a:pt x="425" y="1276"/>
                  </a:lnTo>
                  <a:lnTo>
                    <a:pt x="426" y="1276"/>
                  </a:lnTo>
                  <a:lnTo>
                    <a:pt x="426" y="1277"/>
                  </a:lnTo>
                  <a:lnTo>
                    <a:pt x="427" y="1277"/>
                  </a:lnTo>
                  <a:lnTo>
                    <a:pt x="427" y="1276"/>
                  </a:lnTo>
                  <a:lnTo>
                    <a:pt x="427" y="1277"/>
                  </a:lnTo>
                  <a:lnTo>
                    <a:pt x="429" y="1277"/>
                  </a:lnTo>
                  <a:lnTo>
                    <a:pt x="430" y="1279"/>
                  </a:lnTo>
                  <a:lnTo>
                    <a:pt x="429" y="1279"/>
                  </a:lnTo>
                  <a:lnTo>
                    <a:pt x="429" y="1280"/>
                  </a:lnTo>
                  <a:lnTo>
                    <a:pt x="429" y="1281"/>
                  </a:lnTo>
                  <a:lnTo>
                    <a:pt x="429" y="1280"/>
                  </a:lnTo>
                  <a:lnTo>
                    <a:pt x="427" y="1280"/>
                  </a:lnTo>
                  <a:lnTo>
                    <a:pt x="427" y="1281"/>
                  </a:lnTo>
                  <a:lnTo>
                    <a:pt x="429" y="1281"/>
                  </a:lnTo>
                  <a:lnTo>
                    <a:pt x="429" y="1283"/>
                  </a:lnTo>
                  <a:lnTo>
                    <a:pt x="427" y="1283"/>
                  </a:lnTo>
                  <a:lnTo>
                    <a:pt x="427" y="1281"/>
                  </a:lnTo>
                  <a:lnTo>
                    <a:pt x="427" y="1283"/>
                  </a:lnTo>
                  <a:lnTo>
                    <a:pt x="429" y="1283"/>
                  </a:lnTo>
                  <a:lnTo>
                    <a:pt x="429" y="1284"/>
                  </a:lnTo>
                  <a:lnTo>
                    <a:pt x="430" y="1284"/>
                  </a:lnTo>
                  <a:lnTo>
                    <a:pt x="429" y="1284"/>
                  </a:lnTo>
                  <a:lnTo>
                    <a:pt x="427" y="1284"/>
                  </a:lnTo>
                  <a:lnTo>
                    <a:pt x="427" y="1285"/>
                  </a:lnTo>
                  <a:lnTo>
                    <a:pt x="429" y="1285"/>
                  </a:lnTo>
                  <a:lnTo>
                    <a:pt x="430" y="1285"/>
                  </a:lnTo>
                  <a:lnTo>
                    <a:pt x="430" y="1286"/>
                  </a:lnTo>
                  <a:lnTo>
                    <a:pt x="431" y="1286"/>
                  </a:lnTo>
                  <a:lnTo>
                    <a:pt x="432" y="1286"/>
                  </a:lnTo>
                  <a:lnTo>
                    <a:pt x="432" y="1285"/>
                  </a:lnTo>
                  <a:lnTo>
                    <a:pt x="432" y="1286"/>
                  </a:lnTo>
                  <a:lnTo>
                    <a:pt x="432" y="1285"/>
                  </a:lnTo>
                  <a:lnTo>
                    <a:pt x="434" y="1285"/>
                  </a:lnTo>
                  <a:lnTo>
                    <a:pt x="434" y="1286"/>
                  </a:lnTo>
                  <a:lnTo>
                    <a:pt x="434" y="1288"/>
                  </a:lnTo>
                  <a:lnTo>
                    <a:pt x="434" y="1289"/>
                  </a:lnTo>
                  <a:lnTo>
                    <a:pt x="434" y="1290"/>
                  </a:lnTo>
                  <a:lnTo>
                    <a:pt x="434" y="1289"/>
                  </a:lnTo>
                  <a:lnTo>
                    <a:pt x="435" y="1289"/>
                  </a:lnTo>
                  <a:lnTo>
                    <a:pt x="435" y="1290"/>
                  </a:lnTo>
                  <a:lnTo>
                    <a:pt x="435" y="1292"/>
                  </a:lnTo>
                  <a:lnTo>
                    <a:pt x="434" y="1292"/>
                  </a:lnTo>
                  <a:lnTo>
                    <a:pt x="435" y="1292"/>
                  </a:lnTo>
                  <a:lnTo>
                    <a:pt x="434" y="1293"/>
                  </a:lnTo>
                  <a:lnTo>
                    <a:pt x="435" y="1293"/>
                  </a:lnTo>
                  <a:lnTo>
                    <a:pt x="435" y="1294"/>
                  </a:lnTo>
                  <a:lnTo>
                    <a:pt x="435" y="1293"/>
                  </a:lnTo>
                  <a:lnTo>
                    <a:pt x="436" y="1293"/>
                  </a:lnTo>
                  <a:lnTo>
                    <a:pt x="436" y="1294"/>
                  </a:lnTo>
                  <a:lnTo>
                    <a:pt x="436" y="1293"/>
                  </a:lnTo>
                  <a:lnTo>
                    <a:pt x="436" y="1292"/>
                  </a:lnTo>
                  <a:lnTo>
                    <a:pt x="438" y="1292"/>
                  </a:lnTo>
                  <a:lnTo>
                    <a:pt x="438" y="1293"/>
                  </a:lnTo>
                  <a:lnTo>
                    <a:pt x="438" y="1294"/>
                  </a:lnTo>
                  <a:lnTo>
                    <a:pt x="439" y="1294"/>
                  </a:lnTo>
                  <a:lnTo>
                    <a:pt x="440" y="1294"/>
                  </a:lnTo>
                  <a:lnTo>
                    <a:pt x="442" y="1294"/>
                  </a:lnTo>
                  <a:lnTo>
                    <a:pt x="442" y="1296"/>
                  </a:lnTo>
                  <a:lnTo>
                    <a:pt x="442" y="1297"/>
                  </a:lnTo>
                  <a:lnTo>
                    <a:pt x="440" y="1298"/>
                  </a:lnTo>
                  <a:lnTo>
                    <a:pt x="440" y="1300"/>
                  </a:lnTo>
                  <a:lnTo>
                    <a:pt x="439" y="1300"/>
                  </a:lnTo>
                  <a:lnTo>
                    <a:pt x="438" y="1300"/>
                  </a:lnTo>
                  <a:lnTo>
                    <a:pt x="438" y="1301"/>
                  </a:lnTo>
                  <a:lnTo>
                    <a:pt x="436" y="1301"/>
                  </a:lnTo>
                  <a:lnTo>
                    <a:pt x="436" y="1302"/>
                  </a:lnTo>
                  <a:lnTo>
                    <a:pt x="436" y="1304"/>
                  </a:lnTo>
                  <a:lnTo>
                    <a:pt x="436" y="1305"/>
                  </a:lnTo>
                  <a:lnTo>
                    <a:pt x="436" y="1306"/>
                  </a:lnTo>
                  <a:lnTo>
                    <a:pt x="436" y="1307"/>
                  </a:lnTo>
                  <a:lnTo>
                    <a:pt x="436" y="1309"/>
                  </a:lnTo>
                  <a:lnTo>
                    <a:pt x="435" y="1309"/>
                  </a:lnTo>
                  <a:lnTo>
                    <a:pt x="435" y="1310"/>
                  </a:lnTo>
                  <a:lnTo>
                    <a:pt x="434" y="1310"/>
                  </a:lnTo>
                  <a:lnTo>
                    <a:pt x="434" y="1311"/>
                  </a:lnTo>
                  <a:lnTo>
                    <a:pt x="432" y="1311"/>
                  </a:lnTo>
                  <a:lnTo>
                    <a:pt x="434" y="1311"/>
                  </a:lnTo>
                  <a:lnTo>
                    <a:pt x="434" y="1313"/>
                  </a:lnTo>
                  <a:lnTo>
                    <a:pt x="434" y="1314"/>
                  </a:lnTo>
                  <a:lnTo>
                    <a:pt x="434" y="1315"/>
                  </a:lnTo>
                  <a:lnTo>
                    <a:pt x="434" y="1317"/>
                  </a:lnTo>
                  <a:lnTo>
                    <a:pt x="434" y="1318"/>
                  </a:lnTo>
                  <a:lnTo>
                    <a:pt x="434" y="1321"/>
                  </a:lnTo>
                  <a:lnTo>
                    <a:pt x="435" y="1321"/>
                  </a:lnTo>
                  <a:lnTo>
                    <a:pt x="435" y="1322"/>
                  </a:lnTo>
                  <a:lnTo>
                    <a:pt x="436" y="1322"/>
                  </a:lnTo>
                  <a:lnTo>
                    <a:pt x="438" y="1322"/>
                  </a:lnTo>
                  <a:lnTo>
                    <a:pt x="438" y="1323"/>
                  </a:lnTo>
                  <a:lnTo>
                    <a:pt x="439" y="1323"/>
                  </a:lnTo>
                  <a:lnTo>
                    <a:pt x="439" y="1324"/>
                  </a:lnTo>
                  <a:lnTo>
                    <a:pt x="438" y="1324"/>
                  </a:lnTo>
                  <a:lnTo>
                    <a:pt x="439" y="1324"/>
                  </a:lnTo>
                  <a:lnTo>
                    <a:pt x="438" y="1324"/>
                  </a:lnTo>
                  <a:lnTo>
                    <a:pt x="438" y="1326"/>
                  </a:lnTo>
                  <a:lnTo>
                    <a:pt x="438" y="1327"/>
                  </a:lnTo>
                  <a:lnTo>
                    <a:pt x="439" y="1327"/>
                  </a:lnTo>
                  <a:lnTo>
                    <a:pt x="439" y="1328"/>
                  </a:lnTo>
                  <a:lnTo>
                    <a:pt x="439" y="1330"/>
                  </a:lnTo>
                  <a:lnTo>
                    <a:pt x="438" y="1330"/>
                  </a:lnTo>
                  <a:lnTo>
                    <a:pt x="438" y="1328"/>
                  </a:lnTo>
                  <a:lnTo>
                    <a:pt x="436" y="1328"/>
                  </a:lnTo>
                  <a:lnTo>
                    <a:pt x="436" y="1330"/>
                  </a:lnTo>
                  <a:lnTo>
                    <a:pt x="436" y="1328"/>
                  </a:lnTo>
                  <a:lnTo>
                    <a:pt x="436" y="1330"/>
                  </a:lnTo>
                  <a:lnTo>
                    <a:pt x="435" y="1330"/>
                  </a:lnTo>
                  <a:lnTo>
                    <a:pt x="435" y="1331"/>
                  </a:lnTo>
                  <a:lnTo>
                    <a:pt x="435" y="1332"/>
                  </a:lnTo>
                  <a:lnTo>
                    <a:pt x="434" y="1332"/>
                  </a:lnTo>
                  <a:lnTo>
                    <a:pt x="435" y="1332"/>
                  </a:lnTo>
                  <a:lnTo>
                    <a:pt x="435" y="1334"/>
                  </a:lnTo>
                  <a:lnTo>
                    <a:pt x="435" y="1335"/>
                  </a:lnTo>
                  <a:lnTo>
                    <a:pt x="435" y="1336"/>
                  </a:lnTo>
                  <a:lnTo>
                    <a:pt x="434" y="1336"/>
                  </a:lnTo>
                  <a:lnTo>
                    <a:pt x="432" y="1338"/>
                  </a:lnTo>
                  <a:lnTo>
                    <a:pt x="431" y="1338"/>
                  </a:lnTo>
                  <a:lnTo>
                    <a:pt x="430" y="1338"/>
                  </a:lnTo>
                  <a:lnTo>
                    <a:pt x="430" y="1336"/>
                  </a:lnTo>
                  <a:lnTo>
                    <a:pt x="429" y="1338"/>
                  </a:lnTo>
                  <a:lnTo>
                    <a:pt x="427" y="1338"/>
                  </a:lnTo>
                  <a:lnTo>
                    <a:pt x="427" y="1339"/>
                  </a:lnTo>
                  <a:lnTo>
                    <a:pt x="426" y="1339"/>
                  </a:lnTo>
                  <a:lnTo>
                    <a:pt x="426" y="1340"/>
                  </a:lnTo>
                  <a:lnTo>
                    <a:pt x="426" y="1341"/>
                  </a:lnTo>
                  <a:lnTo>
                    <a:pt x="426" y="1343"/>
                  </a:lnTo>
                  <a:lnTo>
                    <a:pt x="426" y="1344"/>
                  </a:lnTo>
                  <a:lnTo>
                    <a:pt x="426" y="1345"/>
                  </a:lnTo>
                  <a:lnTo>
                    <a:pt x="427" y="1347"/>
                  </a:lnTo>
                  <a:lnTo>
                    <a:pt x="427" y="1348"/>
                  </a:lnTo>
                  <a:lnTo>
                    <a:pt x="427" y="1349"/>
                  </a:lnTo>
                  <a:lnTo>
                    <a:pt x="426" y="1348"/>
                  </a:lnTo>
                  <a:lnTo>
                    <a:pt x="426" y="1349"/>
                  </a:lnTo>
                  <a:lnTo>
                    <a:pt x="425" y="1349"/>
                  </a:lnTo>
                  <a:lnTo>
                    <a:pt x="425" y="1348"/>
                  </a:lnTo>
                  <a:lnTo>
                    <a:pt x="423" y="1347"/>
                  </a:lnTo>
                  <a:lnTo>
                    <a:pt x="422" y="1347"/>
                  </a:lnTo>
                  <a:lnTo>
                    <a:pt x="422" y="1348"/>
                  </a:lnTo>
                  <a:lnTo>
                    <a:pt x="423" y="1348"/>
                  </a:lnTo>
                  <a:lnTo>
                    <a:pt x="422" y="1348"/>
                  </a:lnTo>
                  <a:lnTo>
                    <a:pt x="422" y="1349"/>
                  </a:lnTo>
                  <a:lnTo>
                    <a:pt x="421"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7" y="1353"/>
                  </a:lnTo>
                  <a:lnTo>
                    <a:pt x="417" y="1352"/>
                  </a:lnTo>
                  <a:lnTo>
                    <a:pt x="417" y="1353"/>
                  </a:lnTo>
                  <a:lnTo>
                    <a:pt x="415" y="1353"/>
                  </a:lnTo>
                  <a:lnTo>
                    <a:pt x="415" y="1355"/>
                  </a:lnTo>
                  <a:lnTo>
                    <a:pt x="414" y="1355"/>
                  </a:lnTo>
                  <a:lnTo>
                    <a:pt x="415" y="1356"/>
                  </a:lnTo>
                  <a:lnTo>
                    <a:pt x="417" y="1357"/>
                  </a:lnTo>
                  <a:lnTo>
                    <a:pt x="415" y="1357"/>
                  </a:lnTo>
                  <a:lnTo>
                    <a:pt x="415" y="1358"/>
                  </a:lnTo>
                  <a:lnTo>
                    <a:pt x="414" y="1358"/>
                  </a:lnTo>
                  <a:lnTo>
                    <a:pt x="414" y="1357"/>
                  </a:lnTo>
                  <a:lnTo>
                    <a:pt x="413" y="1358"/>
                  </a:lnTo>
                  <a:lnTo>
                    <a:pt x="413" y="1357"/>
                  </a:lnTo>
                  <a:lnTo>
                    <a:pt x="414" y="1357"/>
                  </a:lnTo>
                  <a:lnTo>
                    <a:pt x="413" y="1357"/>
                  </a:lnTo>
                  <a:lnTo>
                    <a:pt x="412" y="1357"/>
                  </a:lnTo>
                  <a:lnTo>
                    <a:pt x="412" y="1356"/>
                  </a:lnTo>
                  <a:lnTo>
                    <a:pt x="410" y="1356"/>
                  </a:lnTo>
                  <a:lnTo>
                    <a:pt x="410" y="1357"/>
                  </a:lnTo>
                  <a:lnTo>
                    <a:pt x="410" y="1358"/>
                  </a:lnTo>
                  <a:lnTo>
                    <a:pt x="412" y="1358"/>
                  </a:lnTo>
                  <a:lnTo>
                    <a:pt x="410" y="1358"/>
                  </a:lnTo>
                  <a:lnTo>
                    <a:pt x="410" y="1360"/>
                  </a:lnTo>
                  <a:lnTo>
                    <a:pt x="409" y="1360"/>
                  </a:lnTo>
                  <a:lnTo>
                    <a:pt x="410" y="1360"/>
                  </a:lnTo>
                  <a:lnTo>
                    <a:pt x="409" y="1360"/>
                  </a:lnTo>
                  <a:lnTo>
                    <a:pt x="409" y="1361"/>
                  </a:lnTo>
                  <a:lnTo>
                    <a:pt x="410" y="1361"/>
                  </a:lnTo>
                  <a:lnTo>
                    <a:pt x="410" y="1362"/>
                  </a:lnTo>
                  <a:lnTo>
                    <a:pt x="409" y="1362"/>
                  </a:lnTo>
                  <a:lnTo>
                    <a:pt x="409" y="1364"/>
                  </a:lnTo>
                  <a:lnTo>
                    <a:pt x="410" y="1364"/>
                  </a:lnTo>
                  <a:lnTo>
                    <a:pt x="410" y="1362"/>
                  </a:lnTo>
                  <a:lnTo>
                    <a:pt x="412" y="1364"/>
                  </a:lnTo>
                  <a:lnTo>
                    <a:pt x="412" y="1365"/>
                  </a:lnTo>
                  <a:lnTo>
                    <a:pt x="410" y="1365"/>
                  </a:lnTo>
                  <a:lnTo>
                    <a:pt x="412" y="1365"/>
                  </a:lnTo>
                  <a:lnTo>
                    <a:pt x="412" y="1364"/>
                  </a:lnTo>
                  <a:lnTo>
                    <a:pt x="413" y="1364"/>
                  </a:lnTo>
                  <a:lnTo>
                    <a:pt x="413" y="1365"/>
                  </a:lnTo>
                  <a:lnTo>
                    <a:pt x="412" y="1365"/>
                  </a:lnTo>
                  <a:lnTo>
                    <a:pt x="412" y="1366"/>
                  </a:lnTo>
                  <a:lnTo>
                    <a:pt x="412" y="1365"/>
                  </a:lnTo>
                  <a:lnTo>
                    <a:pt x="410" y="1365"/>
                  </a:lnTo>
                  <a:lnTo>
                    <a:pt x="410" y="1366"/>
                  </a:lnTo>
                  <a:lnTo>
                    <a:pt x="412" y="1366"/>
                  </a:lnTo>
                  <a:lnTo>
                    <a:pt x="412" y="1368"/>
                  </a:lnTo>
                  <a:lnTo>
                    <a:pt x="410" y="1368"/>
                  </a:lnTo>
                  <a:lnTo>
                    <a:pt x="410" y="1366"/>
                  </a:lnTo>
                  <a:lnTo>
                    <a:pt x="410" y="1368"/>
                  </a:lnTo>
                  <a:lnTo>
                    <a:pt x="410" y="1366"/>
                  </a:lnTo>
                  <a:lnTo>
                    <a:pt x="409" y="1366"/>
                  </a:lnTo>
                  <a:lnTo>
                    <a:pt x="409" y="1368"/>
                  </a:lnTo>
                  <a:lnTo>
                    <a:pt x="408" y="1368"/>
                  </a:lnTo>
                  <a:lnTo>
                    <a:pt x="406" y="1368"/>
                  </a:lnTo>
                  <a:lnTo>
                    <a:pt x="406" y="1366"/>
                  </a:lnTo>
                  <a:lnTo>
                    <a:pt x="406" y="1368"/>
                  </a:lnTo>
                  <a:lnTo>
                    <a:pt x="408" y="1368"/>
                  </a:lnTo>
                  <a:lnTo>
                    <a:pt x="408" y="1369"/>
                  </a:lnTo>
                  <a:lnTo>
                    <a:pt x="406" y="1369"/>
                  </a:lnTo>
                  <a:lnTo>
                    <a:pt x="406" y="1368"/>
                  </a:lnTo>
                  <a:lnTo>
                    <a:pt x="406" y="1369"/>
                  </a:lnTo>
                  <a:lnTo>
                    <a:pt x="405" y="1369"/>
                  </a:lnTo>
                  <a:lnTo>
                    <a:pt x="405" y="1370"/>
                  </a:lnTo>
                  <a:lnTo>
                    <a:pt x="405" y="1372"/>
                  </a:lnTo>
                  <a:lnTo>
                    <a:pt x="404" y="1372"/>
                  </a:lnTo>
                  <a:lnTo>
                    <a:pt x="404" y="1373"/>
                  </a:lnTo>
                  <a:lnTo>
                    <a:pt x="404" y="1374"/>
                  </a:lnTo>
                  <a:lnTo>
                    <a:pt x="404" y="1376"/>
                  </a:lnTo>
                  <a:lnTo>
                    <a:pt x="402" y="1376"/>
                  </a:lnTo>
                  <a:lnTo>
                    <a:pt x="402" y="1374"/>
                  </a:lnTo>
                  <a:lnTo>
                    <a:pt x="401" y="1374"/>
                  </a:lnTo>
                  <a:lnTo>
                    <a:pt x="401" y="1376"/>
                  </a:lnTo>
                  <a:lnTo>
                    <a:pt x="402" y="1376"/>
                  </a:lnTo>
                  <a:lnTo>
                    <a:pt x="401" y="1376"/>
                  </a:lnTo>
                  <a:lnTo>
                    <a:pt x="401" y="1377"/>
                  </a:lnTo>
                  <a:lnTo>
                    <a:pt x="401" y="1376"/>
                  </a:lnTo>
                  <a:lnTo>
                    <a:pt x="400" y="1376"/>
                  </a:lnTo>
                  <a:lnTo>
                    <a:pt x="400" y="1377"/>
                  </a:lnTo>
                  <a:lnTo>
                    <a:pt x="398" y="1378"/>
                  </a:lnTo>
                  <a:lnTo>
                    <a:pt x="400" y="1379"/>
                  </a:lnTo>
                  <a:lnTo>
                    <a:pt x="400" y="1381"/>
                  </a:lnTo>
                  <a:lnTo>
                    <a:pt x="398" y="1381"/>
                  </a:lnTo>
                  <a:lnTo>
                    <a:pt x="398" y="1382"/>
                  </a:lnTo>
                  <a:lnTo>
                    <a:pt x="398" y="1383"/>
                  </a:lnTo>
                  <a:lnTo>
                    <a:pt x="398" y="1385"/>
                  </a:lnTo>
                  <a:lnTo>
                    <a:pt x="397" y="1385"/>
                  </a:lnTo>
                  <a:lnTo>
                    <a:pt x="398" y="1385"/>
                  </a:lnTo>
                  <a:lnTo>
                    <a:pt x="398" y="1386"/>
                  </a:lnTo>
                  <a:lnTo>
                    <a:pt x="400" y="1386"/>
                  </a:lnTo>
                  <a:lnTo>
                    <a:pt x="400" y="1385"/>
                  </a:lnTo>
                  <a:lnTo>
                    <a:pt x="401" y="1385"/>
                  </a:lnTo>
                  <a:lnTo>
                    <a:pt x="402" y="1385"/>
                  </a:lnTo>
                  <a:lnTo>
                    <a:pt x="402" y="1386"/>
                  </a:lnTo>
                  <a:lnTo>
                    <a:pt x="402" y="1387"/>
                  </a:lnTo>
                  <a:lnTo>
                    <a:pt x="401" y="1387"/>
                  </a:lnTo>
                  <a:lnTo>
                    <a:pt x="400" y="1387"/>
                  </a:lnTo>
                  <a:lnTo>
                    <a:pt x="400" y="1389"/>
                  </a:lnTo>
                  <a:lnTo>
                    <a:pt x="398" y="1389"/>
                  </a:lnTo>
                  <a:lnTo>
                    <a:pt x="397" y="1389"/>
                  </a:lnTo>
                  <a:lnTo>
                    <a:pt x="397" y="1390"/>
                  </a:lnTo>
                  <a:lnTo>
                    <a:pt x="396" y="1390"/>
                  </a:lnTo>
                  <a:lnTo>
                    <a:pt x="396" y="1391"/>
                  </a:lnTo>
                  <a:lnTo>
                    <a:pt x="397" y="1391"/>
                  </a:lnTo>
                  <a:lnTo>
                    <a:pt x="397" y="1393"/>
                  </a:lnTo>
                  <a:lnTo>
                    <a:pt x="396" y="1393"/>
                  </a:lnTo>
                  <a:lnTo>
                    <a:pt x="396" y="1391"/>
                  </a:lnTo>
                  <a:lnTo>
                    <a:pt x="394" y="1391"/>
                  </a:lnTo>
                  <a:lnTo>
                    <a:pt x="394" y="1393"/>
                  </a:lnTo>
                  <a:lnTo>
                    <a:pt x="396" y="1393"/>
                  </a:lnTo>
                  <a:lnTo>
                    <a:pt x="397" y="1393"/>
                  </a:lnTo>
                  <a:lnTo>
                    <a:pt x="397" y="1394"/>
                  </a:lnTo>
                  <a:lnTo>
                    <a:pt x="397" y="1393"/>
                  </a:lnTo>
                  <a:lnTo>
                    <a:pt x="398" y="1393"/>
                  </a:lnTo>
                  <a:lnTo>
                    <a:pt x="398" y="1391"/>
                  </a:lnTo>
                  <a:lnTo>
                    <a:pt x="398" y="1393"/>
                  </a:lnTo>
                  <a:lnTo>
                    <a:pt x="398" y="1394"/>
                  </a:lnTo>
                  <a:lnTo>
                    <a:pt x="400"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4" y="1398"/>
                  </a:lnTo>
                  <a:lnTo>
                    <a:pt x="404" y="1399"/>
                  </a:lnTo>
                  <a:lnTo>
                    <a:pt x="404" y="1400"/>
                  </a:lnTo>
                  <a:lnTo>
                    <a:pt x="405" y="1400"/>
                  </a:lnTo>
                  <a:lnTo>
                    <a:pt x="405" y="1399"/>
                  </a:lnTo>
                  <a:lnTo>
                    <a:pt x="406" y="1399"/>
                  </a:lnTo>
                  <a:lnTo>
                    <a:pt x="406" y="1400"/>
                  </a:lnTo>
                  <a:lnTo>
                    <a:pt x="408" y="1400"/>
                  </a:lnTo>
                  <a:lnTo>
                    <a:pt x="408" y="1402"/>
                  </a:lnTo>
                  <a:lnTo>
                    <a:pt x="409" y="1402"/>
                  </a:lnTo>
                  <a:lnTo>
                    <a:pt x="409" y="1403"/>
                  </a:lnTo>
                  <a:lnTo>
                    <a:pt x="410" y="1403"/>
                  </a:lnTo>
                  <a:lnTo>
                    <a:pt x="410" y="1404"/>
                  </a:lnTo>
                  <a:lnTo>
                    <a:pt x="410" y="1406"/>
                  </a:lnTo>
                  <a:lnTo>
                    <a:pt x="412" y="1406"/>
                  </a:lnTo>
                  <a:lnTo>
                    <a:pt x="412" y="1407"/>
                  </a:lnTo>
                  <a:lnTo>
                    <a:pt x="413" y="1407"/>
                  </a:lnTo>
                  <a:lnTo>
                    <a:pt x="413" y="1408"/>
                  </a:lnTo>
                  <a:lnTo>
                    <a:pt x="412" y="1408"/>
                  </a:lnTo>
                  <a:lnTo>
                    <a:pt x="410" y="1408"/>
                  </a:lnTo>
                  <a:lnTo>
                    <a:pt x="410" y="1410"/>
                  </a:lnTo>
                  <a:lnTo>
                    <a:pt x="409" y="1410"/>
                  </a:lnTo>
                  <a:lnTo>
                    <a:pt x="410" y="1410"/>
                  </a:lnTo>
                  <a:lnTo>
                    <a:pt x="410" y="1411"/>
                  </a:lnTo>
                  <a:lnTo>
                    <a:pt x="410" y="1412"/>
                  </a:lnTo>
                  <a:lnTo>
                    <a:pt x="412" y="1412"/>
                  </a:lnTo>
                  <a:lnTo>
                    <a:pt x="412" y="1413"/>
                  </a:lnTo>
                  <a:lnTo>
                    <a:pt x="410" y="1413"/>
                  </a:lnTo>
                  <a:lnTo>
                    <a:pt x="410" y="1415"/>
                  </a:lnTo>
                  <a:lnTo>
                    <a:pt x="410" y="1416"/>
                  </a:lnTo>
                  <a:lnTo>
                    <a:pt x="412" y="1416"/>
                  </a:lnTo>
                  <a:lnTo>
                    <a:pt x="412" y="1417"/>
                  </a:lnTo>
                  <a:lnTo>
                    <a:pt x="410" y="1417"/>
                  </a:lnTo>
                  <a:lnTo>
                    <a:pt x="410" y="1419"/>
                  </a:lnTo>
                  <a:lnTo>
                    <a:pt x="410" y="1420"/>
                  </a:lnTo>
                  <a:lnTo>
                    <a:pt x="409" y="1420"/>
                  </a:lnTo>
                  <a:lnTo>
                    <a:pt x="409" y="1421"/>
                  </a:lnTo>
                  <a:lnTo>
                    <a:pt x="410" y="1421"/>
                  </a:lnTo>
                  <a:lnTo>
                    <a:pt x="410" y="1423"/>
                  </a:lnTo>
                  <a:lnTo>
                    <a:pt x="410" y="1424"/>
                  </a:lnTo>
                  <a:lnTo>
                    <a:pt x="409" y="1424"/>
                  </a:lnTo>
                  <a:lnTo>
                    <a:pt x="410" y="1425"/>
                  </a:lnTo>
                  <a:lnTo>
                    <a:pt x="409" y="1425"/>
                  </a:lnTo>
                  <a:lnTo>
                    <a:pt x="408" y="1425"/>
                  </a:lnTo>
                  <a:lnTo>
                    <a:pt x="408" y="1427"/>
                  </a:lnTo>
                  <a:lnTo>
                    <a:pt x="409" y="1427"/>
                  </a:lnTo>
                  <a:lnTo>
                    <a:pt x="408" y="1427"/>
                  </a:lnTo>
                  <a:lnTo>
                    <a:pt x="408" y="1428"/>
                  </a:lnTo>
                  <a:lnTo>
                    <a:pt x="408" y="1429"/>
                  </a:lnTo>
                  <a:lnTo>
                    <a:pt x="408" y="1430"/>
                  </a:lnTo>
                  <a:lnTo>
                    <a:pt x="409" y="1430"/>
                  </a:lnTo>
                  <a:lnTo>
                    <a:pt x="409" y="1432"/>
                  </a:lnTo>
                  <a:lnTo>
                    <a:pt x="408" y="1433"/>
                  </a:lnTo>
                  <a:lnTo>
                    <a:pt x="408" y="1434"/>
                  </a:lnTo>
                  <a:lnTo>
                    <a:pt x="408" y="1436"/>
                  </a:lnTo>
                  <a:lnTo>
                    <a:pt x="406" y="1437"/>
                  </a:lnTo>
                  <a:lnTo>
                    <a:pt x="405" y="1437"/>
                  </a:lnTo>
                  <a:lnTo>
                    <a:pt x="404" y="1437"/>
                  </a:lnTo>
                  <a:lnTo>
                    <a:pt x="404" y="1436"/>
                  </a:lnTo>
                  <a:lnTo>
                    <a:pt x="402" y="1436"/>
                  </a:lnTo>
                  <a:lnTo>
                    <a:pt x="402" y="1434"/>
                  </a:lnTo>
                  <a:lnTo>
                    <a:pt x="401" y="1433"/>
                  </a:lnTo>
                  <a:lnTo>
                    <a:pt x="401" y="1432"/>
                  </a:lnTo>
                  <a:lnTo>
                    <a:pt x="400" y="1432"/>
                  </a:lnTo>
                  <a:lnTo>
                    <a:pt x="400" y="1430"/>
                  </a:lnTo>
                  <a:lnTo>
                    <a:pt x="398" y="1430"/>
                  </a:lnTo>
                  <a:lnTo>
                    <a:pt x="398" y="1429"/>
                  </a:lnTo>
                  <a:lnTo>
                    <a:pt x="397" y="1429"/>
                  </a:lnTo>
                  <a:lnTo>
                    <a:pt x="397" y="1428"/>
                  </a:lnTo>
                  <a:lnTo>
                    <a:pt x="396" y="1428"/>
                  </a:lnTo>
                  <a:lnTo>
                    <a:pt x="396" y="1427"/>
                  </a:lnTo>
                  <a:lnTo>
                    <a:pt x="394" y="1427"/>
                  </a:lnTo>
                  <a:lnTo>
                    <a:pt x="394" y="1425"/>
                  </a:lnTo>
                  <a:lnTo>
                    <a:pt x="393" y="1425"/>
                  </a:lnTo>
                  <a:lnTo>
                    <a:pt x="392" y="1425"/>
                  </a:lnTo>
                  <a:lnTo>
                    <a:pt x="392" y="1424"/>
                  </a:lnTo>
                  <a:lnTo>
                    <a:pt x="391" y="1424"/>
                  </a:lnTo>
                  <a:lnTo>
                    <a:pt x="391" y="1423"/>
                  </a:lnTo>
                  <a:lnTo>
                    <a:pt x="391" y="1424"/>
                  </a:lnTo>
                  <a:lnTo>
                    <a:pt x="389" y="1424"/>
                  </a:lnTo>
                  <a:lnTo>
                    <a:pt x="389" y="1423"/>
                  </a:lnTo>
                  <a:lnTo>
                    <a:pt x="388" y="1423"/>
                  </a:lnTo>
                  <a:lnTo>
                    <a:pt x="387" y="1423"/>
                  </a:lnTo>
                  <a:lnTo>
                    <a:pt x="385" y="1423"/>
                  </a:lnTo>
                  <a:lnTo>
                    <a:pt x="384" y="1423"/>
                  </a:lnTo>
                  <a:lnTo>
                    <a:pt x="384" y="1421"/>
                  </a:lnTo>
                  <a:lnTo>
                    <a:pt x="384" y="1420"/>
                  </a:lnTo>
                  <a:lnTo>
                    <a:pt x="383" y="1420"/>
                  </a:lnTo>
                  <a:lnTo>
                    <a:pt x="383" y="1419"/>
                  </a:lnTo>
                  <a:lnTo>
                    <a:pt x="383" y="1417"/>
                  </a:lnTo>
                  <a:lnTo>
                    <a:pt x="384" y="1417"/>
                  </a:lnTo>
                  <a:lnTo>
                    <a:pt x="384" y="1416"/>
                  </a:lnTo>
                  <a:lnTo>
                    <a:pt x="384" y="1415"/>
                  </a:lnTo>
                  <a:lnTo>
                    <a:pt x="383" y="1415"/>
                  </a:lnTo>
                  <a:lnTo>
                    <a:pt x="383" y="1413"/>
                  </a:lnTo>
                  <a:lnTo>
                    <a:pt x="383" y="1412"/>
                  </a:lnTo>
                  <a:lnTo>
                    <a:pt x="381" y="1412"/>
                  </a:lnTo>
                  <a:lnTo>
                    <a:pt x="381" y="1411"/>
                  </a:lnTo>
                  <a:lnTo>
                    <a:pt x="380" y="1411"/>
                  </a:lnTo>
                  <a:lnTo>
                    <a:pt x="380" y="1410"/>
                  </a:lnTo>
                  <a:lnTo>
                    <a:pt x="379" y="1410"/>
                  </a:lnTo>
                  <a:lnTo>
                    <a:pt x="379" y="1408"/>
                  </a:lnTo>
                  <a:lnTo>
                    <a:pt x="377" y="1408"/>
                  </a:lnTo>
                  <a:lnTo>
                    <a:pt x="376" y="1408"/>
                  </a:lnTo>
                  <a:lnTo>
                    <a:pt x="376" y="1407"/>
                  </a:lnTo>
                  <a:lnTo>
                    <a:pt x="375" y="1407"/>
                  </a:lnTo>
                  <a:lnTo>
                    <a:pt x="375" y="1406"/>
                  </a:lnTo>
                  <a:lnTo>
                    <a:pt x="374" y="1406"/>
                  </a:lnTo>
                  <a:lnTo>
                    <a:pt x="372" y="1406"/>
                  </a:lnTo>
                  <a:lnTo>
                    <a:pt x="371" y="1406"/>
                  </a:lnTo>
                  <a:lnTo>
                    <a:pt x="371" y="1404"/>
                  </a:lnTo>
                  <a:lnTo>
                    <a:pt x="370" y="1406"/>
                  </a:lnTo>
                  <a:lnTo>
                    <a:pt x="370" y="1404"/>
                  </a:lnTo>
                  <a:lnTo>
                    <a:pt x="368" y="1404"/>
                  </a:lnTo>
                  <a:lnTo>
                    <a:pt x="367" y="1404"/>
                  </a:lnTo>
                  <a:lnTo>
                    <a:pt x="366" y="1404"/>
                  </a:lnTo>
                  <a:lnTo>
                    <a:pt x="366" y="1403"/>
                  </a:lnTo>
                  <a:lnTo>
                    <a:pt x="364" y="1403"/>
                  </a:lnTo>
                  <a:lnTo>
                    <a:pt x="363" y="1402"/>
                  </a:lnTo>
                  <a:lnTo>
                    <a:pt x="362" y="1402"/>
                  </a:lnTo>
                  <a:lnTo>
                    <a:pt x="360" y="1402"/>
                  </a:lnTo>
                  <a:lnTo>
                    <a:pt x="359" y="1402"/>
                  </a:lnTo>
                  <a:lnTo>
                    <a:pt x="359" y="1403"/>
                  </a:lnTo>
                  <a:lnTo>
                    <a:pt x="358" y="1403"/>
                  </a:lnTo>
                  <a:lnTo>
                    <a:pt x="357" y="1403"/>
                  </a:lnTo>
                  <a:lnTo>
                    <a:pt x="337" y="1411"/>
                  </a:lnTo>
                  <a:lnTo>
                    <a:pt x="336" y="1410"/>
                  </a:lnTo>
                  <a:lnTo>
                    <a:pt x="334" y="1410"/>
                  </a:lnTo>
                  <a:lnTo>
                    <a:pt x="334" y="1408"/>
                  </a:lnTo>
                  <a:lnTo>
                    <a:pt x="333" y="1407"/>
                  </a:lnTo>
                  <a:lnTo>
                    <a:pt x="332" y="1407"/>
                  </a:lnTo>
                  <a:lnTo>
                    <a:pt x="332" y="1406"/>
                  </a:lnTo>
                  <a:lnTo>
                    <a:pt x="332" y="1404"/>
                  </a:lnTo>
                  <a:lnTo>
                    <a:pt x="330" y="1403"/>
                  </a:lnTo>
                  <a:lnTo>
                    <a:pt x="329" y="1402"/>
                  </a:lnTo>
                  <a:lnTo>
                    <a:pt x="328" y="1400"/>
                  </a:lnTo>
                  <a:lnTo>
                    <a:pt x="326" y="1400"/>
                  </a:lnTo>
                  <a:lnTo>
                    <a:pt x="326" y="1399"/>
                  </a:lnTo>
                  <a:lnTo>
                    <a:pt x="328" y="1398"/>
                  </a:lnTo>
                  <a:lnTo>
                    <a:pt x="329" y="1396"/>
                  </a:lnTo>
                  <a:lnTo>
                    <a:pt x="329" y="1395"/>
                  </a:lnTo>
                  <a:lnTo>
                    <a:pt x="330" y="1394"/>
                  </a:lnTo>
                  <a:lnTo>
                    <a:pt x="330" y="1393"/>
                  </a:lnTo>
                  <a:lnTo>
                    <a:pt x="330" y="1391"/>
                  </a:lnTo>
                  <a:lnTo>
                    <a:pt x="330" y="1390"/>
                  </a:lnTo>
                  <a:lnTo>
                    <a:pt x="332" y="1390"/>
                  </a:lnTo>
                  <a:lnTo>
                    <a:pt x="332" y="1389"/>
                  </a:lnTo>
                  <a:lnTo>
                    <a:pt x="332" y="1387"/>
                  </a:lnTo>
                  <a:lnTo>
                    <a:pt x="333" y="1386"/>
                  </a:lnTo>
                  <a:lnTo>
                    <a:pt x="334" y="1386"/>
                  </a:lnTo>
                  <a:lnTo>
                    <a:pt x="336" y="1385"/>
                  </a:lnTo>
                  <a:lnTo>
                    <a:pt x="336" y="1383"/>
                  </a:lnTo>
                  <a:lnTo>
                    <a:pt x="336" y="1382"/>
                  </a:lnTo>
                  <a:lnTo>
                    <a:pt x="337" y="1382"/>
                  </a:lnTo>
                  <a:lnTo>
                    <a:pt x="338" y="1382"/>
                  </a:lnTo>
                  <a:lnTo>
                    <a:pt x="338" y="1381"/>
                  </a:lnTo>
                  <a:lnTo>
                    <a:pt x="339" y="1381"/>
                  </a:lnTo>
                  <a:lnTo>
                    <a:pt x="341" y="1381"/>
                  </a:lnTo>
                  <a:lnTo>
                    <a:pt x="342" y="1381"/>
                  </a:lnTo>
                  <a:lnTo>
                    <a:pt x="343" y="1381"/>
                  </a:lnTo>
                  <a:lnTo>
                    <a:pt x="343" y="1379"/>
                  </a:lnTo>
                  <a:lnTo>
                    <a:pt x="345" y="1379"/>
                  </a:lnTo>
                  <a:lnTo>
                    <a:pt x="345" y="1378"/>
                  </a:lnTo>
                  <a:lnTo>
                    <a:pt x="346" y="1378"/>
                  </a:lnTo>
                  <a:lnTo>
                    <a:pt x="346" y="1377"/>
                  </a:lnTo>
                  <a:lnTo>
                    <a:pt x="347" y="1377"/>
                  </a:lnTo>
                  <a:lnTo>
                    <a:pt x="347" y="1376"/>
                  </a:lnTo>
                  <a:lnTo>
                    <a:pt x="349" y="1376"/>
                  </a:lnTo>
                  <a:lnTo>
                    <a:pt x="349" y="1374"/>
                  </a:lnTo>
                  <a:lnTo>
                    <a:pt x="347" y="1374"/>
                  </a:lnTo>
                  <a:lnTo>
                    <a:pt x="346" y="1376"/>
                  </a:lnTo>
                  <a:lnTo>
                    <a:pt x="346" y="1374"/>
                  </a:lnTo>
                  <a:lnTo>
                    <a:pt x="345" y="1374"/>
                  </a:lnTo>
                  <a:lnTo>
                    <a:pt x="345" y="1373"/>
                  </a:lnTo>
                  <a:lnTo>
                    <a:pt x="343" y="1373"/>
                  </a:lnTo>
                  <a:lnTo>
                    <a:pt x="342" y="1373"/>
                  </a:lnTo>
                  <a:lnTo>
                    <a:pt x="341" y="1373"/>
                  </a:lnTo>
                  <a:lnTo>
                    <a:pt x="339" y="1373"/>
                  </a:lnTo>
                  <a:lnTo>
                    <a:pt x="339" y="1372"/>
                  </a:lnTo>
                  <a:lnTo>
                    <a:pt x="338" y="1372"/>
                  </a:lnTo>
                  <a:lnTo>
                    <a:pt x="338" y="1370"/>
                  </a:lnTo>
                  <a:lnTo>
                    <a:pt x="337" y="1370"/>
                  </a:lnTo>
                  <a:lnTo>
                    <a:pt x="336" y="1370"/>
                  </a:lnTo>
                  <a:lnTo>
                    <a:pt x="336" y="1369"/>
                  </a:lnTo>
                  <a:lnTo>
                    <a:pt x="336" y="1368"/>
                  </a:lnTo>
                  <a:lnTo>
                    <a:pt x="334" y="1368"/>
                  </a:lnTo>
                  <a:lnTo>
                    <a:pt x="333" y="1366"/>
                  </a:lnTo>
                  <a:lnTo>
                    <a:pt x="333" y="1365"/>
                  </a:lnTo>
                  <a:lnTo>
                    <a:pt x="332" y="1365"/>
                  </a:lnTo>
                  <a:lnTo>
                    <a:pt x="332" y="1366"/>
                  </a:lnTo>
                  <a:lnTo>
                    <a:pt x="332" y="1365"/>
                  </a:lnTo>
                  <a:lnTo>
                    <a:pt x="330" y="1365"/>
                  </a:lnTo>
                  <a:lnTo>
                    <a:pt x="329" y="1365"/>
                  </a:lnTo>
                  <a:lnTo>
                    <a:pt x="329" y="1364"/>
                  </a:lnTo>
                  <a:lnTo>
                    <a:pt x="329" y="1362"/>
                  </a:lnTo>
                  <a:lnTo>
                    <a:pt x="328" y="1362"/>
                  </a:lnTo>
                  <a:lnTo>
                    <a:pt x="326" y="1362"/>
                  </a:lnTo>
                  <a:lnTo>
                    <a:pt x="326" y="1361"/>
                  </a:lnTo>
                  <a:lnTo>
                    <a:pt x="325" y="1361"/>
                  </a:lnTo>
                  <a:lnTo>
                    <a:pt x="324" y="1361"/>
                  </a:lnTo>
                  <a:lnTo>
                    <a:pt x="324" y="1360"/>
                  </a:lnTo>
                  <a:lnTo>
                    <a:pt x="322" y="1360"/>
                  </a:lnTo>
                  <a:lnTo>
                    <a:pt x="321" y="1360"/>
                  </a:lnTo>
                  <a:lnTo>
                    <a:pt x="320" y="1358"/>
                  </a:lnTo>
                  <a:lnTo>
                    <a:pt x="319" y="1358"/>
                  </a:lnTo>
                  <a:lnTo>
                    <a:pt x="317" y="1358"/>
                  </a:lnTo>
                  <a:lnTo>
                    <a:pt x="317" y="1357"/>
                  </a:lnTo>
                  <a:lnTo>
                    <a:pt x="316" y="1357"/>
                  </a:lnTo>
                  <a:lnTo>
                    <a:pt x="315" y="1357"/>
                  </a:lnTo>
                  <a:lnTo>
                    <a:pt x="313" y="1356"/>
                  </a:lnTo>
                  <a:lnTo>
                    <a:pt x="313" y="1355"/>
                  </a:lnTo>
                  <a:lnTo>
                    <a:pt x="307" y="1349"/>
                  </a:lnTo>
                  <a:lnTo>
                    <a:pt x="305" y="1349"/>
                  </a:lnTo>
                  <a:lnTo>
                    <a:pt x="300" y="1345"/>
                  </a:lnTo>
                  <a:lnTo>
                    <a:pt x="296" y="1341"/>
                  </a:lnTo>
                  <a:lnTo>
                    <a:pt x="295" y="1341"/>
                  </a:lnTo>
                  <a:lnTo>
                    <a:pt x="292" y="1339"/>
                  </a:lnTo>
                  <a:lnTo>
                    <a:pt x="288" y="1336"/>
                  </a:lnTo>
                  <a:lnTo>
                    <a:pt x="286" y="1334"/>
                  </a:lnTo>
                  <a:lnTo>
                    <a:pt x="283" y="1336"/>
                  </a:lnTo>
                  <a:lnTo>
                    <a:pt x="277" y="1340"/>
                  </a:lnTo>
                  <a:lnTo>
                    <a:pt x="270" y="1344"/>
                  </a:lnTo>
                  <a:lnTo>
                    <a:pt x="265" y="1348"/>
                  </a:lnTo>
                  <a:lnTo>
                    <a:pt x="264" y="1349"/>
                  </a:lnTo>
                  <a:lnTo>
                    <a:pt x="264" y="1347"/>
                  </a:lnTo>
                  <a:lnTo>
                    <a:pt x="262" y="1343"/>
                  </a:lnTo>
                  <a:lnTo>
                    <a:pt x="262" y="1341"/>
                  </a:lnTo>
                  <a:lnTo>
                    <a:pt x="262" y="1340"/>
                  </a:lnTo>
                  <a:lnTo>
                    <a:pt x="262" y="1336"/>
                  </a:lnTo>
                  <a:lnTo>
                    <a:pt x="261" y="1334"/>
                  </a:lnTo>
                  <a:lnTo>
                    <a:pt x="260" y="1324"/>
                  </a:lnTo>
                  <a:lnTo>
                    <a:pt x="258" y="1313"/>
                  </a:lnTo>
                  <a:lnTo>
                    <a:pt x="258" y="1311"/>
                  </a:lnTo>
                  <a:lnTo>
                    <a:pt x="258" y="1309"/>
                  </a:lnTo>
                  <a:lnTo>
                    <a:pt x="256" y="1307"/>
                  </a:lnTo>
                  <a:lnTo>
                    <a:pt x="252" y="1306"/>
                  </a:lnTo>
                  <a:lnTo>
                    <a:pt x="250" y="1305"/>
                  </a:lnTo>
                  <a:lnTo>
                    <a:pt x="249" y="1305"/>
                  </a:lnTo>
                  <a:lnTo>
                    <a:pt x="249" y="1304"/>
                  </a:lnTo>
                  <a:lnTo>
                    <a:pt x="248" y="1302"/>
                  </a:lnTo>
                  <a:lnTo>
                    <a:pt x="246" y="1301"/>
                  </a:lnTo>
                  <a:lnTo>
                    <a:pt x="245" y="1301"/>
                  </a:lnTo>
                  <a:lnTo>
                    <a:pt x="244" y="1301"/>
                  </a:lnTo>
                  <a:lnTo>
                    <a:pt x="237" y="1300"/>
                  </a:lnTo>
                  <a:lnTo>
                    <a:pt x="231" y="1298"/>
                  </a:lnTo>
                  <a:lnTo>
                    <a:pt x="228" y="1300"/>
                  </a:lnTo>
                  <a:lnTo>
                    <a:pt x="223" y="1302"/>
                  </a:lnTo>
                  <a:lnTo>
                    <a:pt x="220" y="1304"/>
                  </a:lnTo>
                  <a:lnTo>
                    <a:pt x="219" y="1304"/>
                  </a:lnTo>
                  <a:lnTo>
                    <a:pt x="218" y="1304"/>
                  </a:lnTo>
                  <a:lnTo>
                    <a:pt x="218" y="1305"/>
                  </a:lnTo>
                  <a:lnTo>
                    <a:pt x="216" y="1305"/>
                  </a:lnTo>
                  <a:lnTo>
                    <a:pt x="216" y="1304"/>
                  </a:lnTo>
                  <a:lnTo>
                    <a:pt x="215" y="1304"/>
                  </a:lnTo>
                  <a:lnTo>
                    <a:pt x="212" y="1304"/>
                  </a:lnTo>
                  <a:lnTo>
                    <a:pt x="211" y="1304"/>
                  </a:lnTo>
                  <a:lnTo>
                    <a:pt x="207" y="1304"/>
                  </a:lnTo>
                  <a:lnTo>
                    <a:pt x="206" y="1304"/>
                  </a:lnTo>
                  <a:lnTo>
                    <a:pt x="206" y="1305"/>
                  </a:lnTo>
                  <a:lnTo>
                    <a:pt x="205" y="1305"/>
                  </a:lnTo>
                  <a:lnTo>
                    <a:pt x="203" y="1305"/>
                  </a:lnTo>
                  <a:lnTo>
                    <a:pt x="203" y="1306"/>
                  </a:lnTo>
                  <a:lnTo>
                    <a:pt x="202" y="1306"/>
                  </a:lnTo>
                  <a:lnTo>
                    <a:pt x="201" y="1306"/>
                  </a:lnTo>
                  <a:lnTo>
                    <a:pt x="199" y="1306"/>
                  </a:lnTo>
                  <a:lnTo>
                    <a:pt x="199" y="1305"/>
                  </a:lnTo>
                  <a:lnTo>
                    <a:pt x="199" y="1304"/>
                  </a:lnTo>
                  <a:lnTo>
                    <a:pt x="199" y="1302"/>
                  </a:lnTo>
                  <a:lnTo>
                    <a:pt x="198" y="1302"/>
                  </a:lnTo>
                  <a:lnTo>
                    <a:pt x="198" y="1301"/>
                  </a:lnTo>
                  <a:lnTo>
                    <a:pt x="198" y="1300"/>
                  </a:lnTo>
                  <a:lnTo>
                    <a:pt x="198" y="1298"/>
                  </a:lnTo>
                  <a:lnTo>
                    <a:pt x="198" y="1297"/>
                  </a:lnTo>
                  <a:lnTo>
                    <a:pt x="197" y="1297"/>
                  </a:lnTo>
                  <a:lnTo>
                    <a:pt x="198" y="1297"/>
                  </a:lnTo>
                  <a:lnTo>
                    <a:pt x="197" y="1297"/>
                  </a:lnTo>
                  <a:lnTo>
                    <a:pt x="197" y="1296"/>
                  </a:lnTo>
                  <a:lnTo>
                    <a:pt x="197" y="1294"/>
                  </a:lnTo>
                  <a:lnTo>
                    <a:pt x="195" y="1294"/>
                  </a:lnTo>
                  <a:lnTo>
                    <a:pt x="195" y="1293"/>
                  </a:lnTo>
                  <a:lnTo>
                    <a:pt x="195" y="1292"/>
                  </a:lnTo>
                  <a:lnTo>
                    <a:pt x="194" y="1292"/>
                  </a:lnTo>
                  <a:lnTo>
                    <a:pt x="194" y="1290"/>
                  </a:lnTo>
                  <a:lnTo>
                    <a:pt x="193" y="1290"/>
                  </a:lnTo>
                  <a:lnTo>
                    <a:pt x="193" y="1292"/>
                  </a:lnTo>
                  <a:lnTo>
                    <a:pt x="191" y="1292"/>
                  </a:lnTo>
                  <a:lnTo>
                    <a:pt x="191" y="1290"/>
                  </a:lnTo>
                  <a:lnTo>
                    <a:pt x="190" y="1290"/>
                  </a:lnTo>
                  <a:lnTo>
                    <a:pt x="190" y="1289"/>
                  </a:lnTo>
                  <a:lnTo>
                    <a:pt x="189" y="1289"/>
                  </a:lnTo>
                  <a:lnTo>
                    <a:pt x="189" y="1288"/>
                  </a:lnTo>
                  <a:lnTo>
                    <a:pt x="188" y="1288"/>
                  </a:lnTo>
                  <a:lnTo>
                    <a:pt x="188" y="1286"/>
                  </a:lnTo>
                  <a:lnTo>
                    <a:pt x="188" y="1285"/>
                  </a:lnTo>
                  <a:lnTo>
                    <a:pt x="188" y="1284"/>
                  </a:lnTo>
                  <a:lnTo>
                    <a:pt x="186" y="1284"/>
                  </a:lnTo>
                  <a:lnTo>
                    <a:pt x="186" y="1283"/>
                  </a:lnTo>
                  <a:lnTo>
                    <a:pt x="185" y="1283"/>
                  </a:lnTo>
                  <a:lnTo>
                    <a:pt x="184" y="1283"/>
                  </a:lnTo>
                  <a:lnTo>
                    <a:pt x="184" y="1284"/>
                  </a:lnTo>
                  <a:lnTo>
                    <a:pt x="184" y="1283"/>
                  </a:lnTo>
                  <a:lnTo>
                    <a:pt x="182" y="1283"/>
                  </a:lnTo>
                  <a:lnTo>
                    <a:pt x="181" y="1283"/>
                  </a:lnTo>
                  <a:lnTo>
                    <a:pt x="180" y="1283"/>
                  </a:lnTo>
                  <a:lnTo>
                    <a:pt x="178" y="1283"/>
                  </a:lnTo>
                  <a:lnTo>
                    <a:pt x="178" y="1281"/>
                  </a:lnTo>
                  <a:lnTo>
                    <a:pt x="177" y="1281"/>
                  </a:lnTo>
                  <a:lnTo>
                    <a:pt x="177" y="1280"/>
                  </a:lnTo>
                  <a:lnTo>
                    <a:pt x="176" y="1280"/>
                  </a:lnTo>
                  <a:lnTo>
                    <a:pt x="176" y="1279"/>
                  </a:lnTo>
                  <a:lnTo>
                    <a:pt x="174" y="1279"/>
                  </a:lnTo>
                  <a:lnTo>
                    <a:pt x="173" y="1279"/>
                  </a:lnTo>
                  <a:lnTo>
                    <a:pt x="173" y="1277"/>
                  </a:lnTo>
                  <a:lnTo>
                    <a:pt x="174" y="1277"/>
                  </a:lnTo>
                  <a:lnTo>
                    <a:pt x="173" y="1277"/>
                  </a:lnTo>
                  <a:lnTo>
                    <a:pt x="173" y="1276"/>
                  </a:lnTo>
                  <a:lnTo>
                    <a:pt x="172" y="1276"/>
                  </a:lnTo>
                  <a:lnTo>
                    <a:pt x="171" y="1276"/>
                  </a:lnTo>
                  <a:lnTo>
                    <a:pt x="171" y="1277"/>
                  </a:lnTo>
                  <a:lnTo>
                    <a:pt x="171" y="1276"/>
                  </a:lnTo>
                  <a:lnTo>
                    <a:pt x="169" y="1276"/>
                  </a:lnTo>
                  <a:lnTo>
                    <a:pt x="171" y="1276"/>
                  </a:lnTo>
                  <a:lnTo>
                    <a:pt x="169" y="1276"/>
                  </a:lnTo>
                  <a:lnTo>
                    <a:pt x="169" y="1275"/>
                  </a:lnTo>
                  <a:lnTo>
                    <a:pt x="169" y="1273"/>
                  </a:lnTo>
                  <a:lnTo>
                    <a:pt x="169" y="1272"/>
                  </a:lnTo>
                  <a:lnTo>
                    <a:pt x="168" y="1272"/>
                  </a:lnTo>
                  <a:lnTo>
                    <a:pt x="168" y="1271"/>
                  </a:lnTo>
                  <a:lnTo>
                    <a:pt x="168" y="1272"/>
                  </a:lnTo>
                  <a:lnTo>
                    <a:pt x="167" y="1272"/>
                  </a:lnTo>
                  <a:lnTo>
                    <a:pt x="165" y="1272"/>
                  </a:lnTo>
                  <a:lnTo>
                    <a:pt x="165" y="1271"/>
                  </a:lnTo>
                  <a:lnTo>
                    <a:pt x="164" y="1271"/>
                  </a:lnTo>
                  <a:lnTo>
                    <a:pt x="164" y="1269"/>
                  </a:lnTo>
                  <a:lnTo>
                    <a:pt x="163" y="1271"/>
                  </a:lnTo>
                  <a:lnTo>
                    <a:pt x="163" y="1269"/>
                  </a:lnTo>
                  <a:lnTo>
                    <a:pt x="163" y="1271"/>
                  </a:lnTo>
                  <a:lnTo>
                    <a:pt x="161" y="1271"/>
                  </a:lnTo>
                  <a:lnTo>
                    <a:pt x="163" y="1271"/>
                  </a:lnTo>
                  <a:lnTo>
                    <a:pt x="163" y="1269"/>
                  </a:lnTo>
                  <a:lnTo>
                    <a:pt x="161" y="1269"/>
                  </a:lnTo>
                  <a:lnTo>
                    <a:pt x="160" y="1269"/>
                  </a:lnTo>
                  <a:lnTo>
                    <a:pt x="160" y="1268"/>
                  </a:lnTo>
                  <a:lnTo>
                    <a:pt x="159" y="1268"/>
                  </a:lnTo>
                  <a:lnTo>
                    <a:pt x="159" y="1267"/>
                  </a:lnTo>
                  <a:lnTo>
                    <a:pt x="157" y="1267"/>
                  </a:lnTo>
                  <a:lnTo>
                    <a:pt x="156" y="1267"/>
                  </a:lnTo>
                  <a:lnTo>
                    <a:pt x="155" y="1267"/>
                  </a:lnTo>
                  <a:lnTo>
                    <a:pt x="153" y="1267"/>
                  </a:lnTo>
                  <a:lnTo>
                    <a:pt x="152" y="1267"/>
                  </a:lnTo>
                  <a:lnTo>
                    <a:pt x="152" y="1268"/>
                  </a:lnTo>
                  <a:lnTo>
                    <a:pt x="151" y="1268"/>
                  </a:lnTo>
                  <a:lnTo>
                    <a:pt x="150" y="1268"/>
                  </a:lnTo>
                  <a:lnTo>
                    <a:pt x="150" y="1269"/>
                  </a:lnTo>
                  <a:lnTo>
                    <a:pt x="148" y="1269"/>
                  </a:lnTo>
                  <a:lnTo>
                    <a:pt x="147" y="1269"/>
                  </a:lnTo>
                  <a:lnTo>
                    <a:pt x="147" y="1268"/>
                  </a:lnTo>
                  <a:lnTo>
                    <a:pt x="146" y="1268"/>
                  </a:lnTo>
                  <a:lnTo>
                    <a:pt x="146" y="1267"/>
                  </a:lnTo>
                  <a:lnTo>
                    <a:pt x="147" y="1267"/>
                  </a:lnTo>
                  <a:lnTo>
                    <a:pt x="147" y="1266"/>
                  </a:lnTo>
                  <a:lnTo>
                    <a:pt x="148" y="1266"/>
                  </a:lnTo>
                  <a:lnTo>
                    <a:pt x="147" y="1266"/>
                  </a:lnTo>
                  <a:lnTo>
                    <a:pt x="148" y="1266"/>
                  </a:lnTo>
                  <a:lnTo>
                    <a:pt x="147" y="1266"/>
                  </a:lnTo>
                  <a:lnTo>
                    <a:pt x="147" y="1264"/>
                  </a:lnTo>
                  <a:lnTo>
                    <a:pt x="148" y="1264"/>
                  </a:lnTo>
                  <a:lnTo>
                    <a:pt x="148" y="1263"/>
                  </a:lnTo>
                  <a:lnTo>
                    <a:pt x="150" y="1263"/>
                  </a:lnTo>
                  <a:lnTo>
                    <a:pt x="148" y="1263"/>
                  </a:lnTo>
                  <a:lnTo>
                    <a:pt x="148" y="1262"/>
                  </a:lnTo>
                  <a:lnTo>
                    <a:pt x="147" y="1262"/>
                  </a:lnTo>
                  <a:lnTo>
                    <a:pt x="146" y="1262"/>
                  </a:lnTo>
                  <a:lnTo>
                    <a:pt x="147" y="1262"/>
                  </a:lnTo>
                  <a:lnTo>
                    <a:pt x="146" y="1262"/>
                  </a:lnTo>
                  <a:lnTo>
                    <a:pt x="146" y="1260"/>
                  </a:lnTo>
                  <a:lnTo>
                    <a:pt x="146" y="1262"/>
                  </a:lnTo>
                  <a:lnTo>
                    <a:pt x="146" y="1260"/>
                  </a:lnTo>
                  <a:lnTo>
                    <a:pt x="144" y="1260"/>
                  </a:lnTo>
                  <a:lnTo>
                    <a:pt x="143" y="1260"/>
                  </a:lnTo>
                  <a:lnTo>
                    <a:pt x="143" y="1262"/>
                  </a:lnTo>
                  <a:lnTo>
                    <a:pt x="143" y="1260"/>
                  </a:lnTo>
                  <a:lnTo>
                    <a:pt x="142" y="1260"/>
                  </a:lnTo>
                  <a:lnTo>
                    <a:pt x="143" y="1260"/>
                  </a:lnTo>
                  <a:lnTo>
                    <a:pt x="143" y="1259"/>
                  </a:lnTo>
                  <a:lnTo>
                    <a:pt x="144" y="1259"/>
                  </a:lnTo>
                  <a:lnTo>
                    <a:pt x="144" y="1258"/>
                  </a:lnTo>
                  <a:lnTo>
                    <a:pt x="146" y="1258"/>
                  </a:lnTo>
                  <a:lnTo>
                    <a:pt x="147" y="1258"/>
                  </a:lnTo>
                  <a:lnTo>
                    <a:pt x="148" y="1258"/>
                  </a:lnTo>
                  <a:lnTo>
                    <a:pt x="150" y="1256"/>
                  </a:lnTo>
                  <a:lnTo>
                    <a:pt x="150" y="1258"/>
                  </a:lnTo>
                  <a:lnTo>
                    <a:pt x="150" y="1256"/>
                  </a:lnTo>
                  <a:lnTo>
                    <a:pt x="151" y="1256"/>
                  </a:lnTo>
                  <a:lnTo>
                    <a:pt x="152" y="1256"/>
                  </a:lnTo>
                  <a:lnTo>
                    <a:pt x="153" y="1256"/>
                  </a:lnTo>
                  <a:lnTo>
                    <a:pt x="155" y="1256"/>
                  </a:lnTo>
                  <a:lnTo>
                    <a:pt x="153" y="1256"/>
                  </a:lnTo>
                  <a:lnTo>
                    <a:pt x="155" y="1256"/>
                  </a:lnTo>
                  <a:lnTo>
                    <a:pt x="155" y="1255"/>
                  </a:lnTo>
                  <a:lnTo>
                    <a:pt x="155" y="1256"/>
                  </a:lnTo>
                  <a:lnTo>
                    <a:pt x="155" y="1255"/>
                  </a:lnTo>
                  <a:lnTo>
                    <a:pt x="156" y="1255"/>
                  </a:lnTo>
                  <a:lnTo>
                    <a:pt x="157" y="1255"/>
                  </a:lnTo>
                  <a:lnTo>
                    <a:pt x="157" y="1254"/>
                  </a:lnTo>
                  <a:lnTo>
                    <a:pt x="157" y="1252"/>
                  </a:lnTo>
                  <a:lnTo>
                    <a:pt x="159" y="1252"/>
                  </a:lnTo>
                  <a:lnTo>
                    <a:pt x="157" y="1252"/>
                  </a:lnTo>
                  <a:lnTo>
                    <a:pt x="159" y="1252"/>
                  </a:lnTo>
                  <a:lnTo>
                    <a:pt x="159" y="1251"/>
                  </a:lnTo>
                  <a:lnTo>
                    <a:pt x="159" y="1252"/>
                  </a:lnTo>
                  <a:lnTo>
                    <a:pt x="160" y="1252"/>
                  </a:lnTo>
                  <a:lnTo>
                    <a:pt x="160" y="1251"/>
                  </a:lnTo>
                  <a:lnTo>
                    <a:pt x="159" y="1251"/>
                  </a:lnTo>
                  <a:lnTo>
                    <a:pt x="159" y="1250"/>
                  </a:lnTo>
                  <a:lnTo>
                    <a:pt x="160" y="1250"/>
                  </a:lnTo>
                  <a:lnTo>
                    <a:pt x="160" y="1249"/>
                  </a:lnTo>
                  <a:lnTo>
                    <a:pt x="159" y="1249"/>
                  </a:lnTo>
                  <a:lnTo>
                    <a:pt x="159" y="1247"/>
                  </a:lnTo>
                  <a:lnTo>
                    <a:pt x="159" y="1246"/>
                  </a:lnTo>
                  <a:lnTo>
                    <a:pt x="159" y="1245"/>
                  </a:lnTo>
                  <a:lnTo>
                    <a:pt x="157" y="1245"/>
                  </a:lnTo>
                  <a:lnTo>
                    <a:pt x="156" y="1245"/>
                  </a:lnTo>
                  <a:lnTo>
                    <a:pt x="156" y="1243"/>
                  </a:lnTo>
                  <a:lnTo>
                    <a:pt x="155" y="1243"/>
                  </a:lnTo>
                  <a:lnTo>
                    <a:pt x="156" y="1243"/>
                  </a:lnTo>
                  <a:lnTo>
                    <a:pt x="156" y="1242"/>
                  </a:lnTo>
                  <a:lnTo>
                    <a:pt x="155" y="1242"/>
                  </a:lnTo>
                  <a:lnTo>
                    <a:pt x="153" y="1242"/>
                  </a:lnTo>
                  <a:lnTo>
                    <a:pt x="155" y="1242"/>
                  </a:lnTo>
                  <a:lnTo>
                    <a:pt x="153" y="1242"/>
                  </a:lnTo>
                  <a:lnTo>
                    <a:pt x="153" y="1241"/>
                  </a:lnTo>
                  <a:lnTo>
                    <a:pt x="153" y="1239"/>
                  </a:lnTo>
                  <a:lnTo>
                    <a:pt x="155" y="1239"/>
                  </a:lnTo>
                  <a:lnTo>
                    <a:pt x="153" y="1239"/>
                  </a:lnTo>
                  <a:lnTo>
                    <a:pt x="153" y="1238"/>
                  </a:lnTo>
                  <a:lnTo>
                    <a:pt x="152" y="1238"/>
                  </a:lnTo>
                  <a:lnTo>
                    <a:pt x="152" y="1237"/>
                  </a:lnTo>
                  <a:lnTo>
                    <a:pt x="151" y="1237"/>
                  </a:lnTo>
                  <a:lnTo>
                    <a:pt x="151" y="1235"/>
                  </a:lnTo>
                  <a:lnTo>
                    <a:pt x="151" y="1234"/>
                  </a:lnTo>
                  <a:lnTo>
                    <a:pt x="152" y="1234"/>
                  </a:lnTo>
                  <a:lnTo>
                    <a:pt x="153" y="1234"/>
                  </a:lnTo>
                  <a:lnTo>
                    <a:pt x="153" y="1233"/>
                  </a:lnTo>
                  <a:lnTo>
                    <a:pt x="152" y="1232"/>
                  </a:lnTo>
                  <a:lnTo>
                    <a:pt x="152" y="1230"/>
                  </a:lnTo>
                  <a:lnTo>
                    <a:pt x="151" y="1230"/>
                  </a:lnTo>
                  <a:lnTo>
                    <a:pt x="152" y="1229"/>
                  </a:lnTo>
                  <a:lnTo>
                    <a:pt x="152" y="1228"/>
                  </a:lnTo>
                  <a:lnTo>
                    <a:pt x="153" y="1226"/>
                  </a:lnTo>
                  <a:lnTo>
                    <a:pt x="152" y="1226"/>
                  </a:lnTo>
                  <a:lnTo>
                    <a:pt x="152" y="1225"/>
                  </a:lnTo>
                  <a:lnTo>
                    <a:pt x="152" y="1226"/>
                  </a:lnTo>
                  <a:lnTo>
                    <a:pt x="152" y="1225"/>
                  </a:lnTo>
                  <a:lnTo>
                    <a:pt x="151" y="1225"/>
                  </a:lnTo>
                  <a:lnTo>
                    <a:pt x="151" y="1226"/>
                  </a:lnTo>
                  <a:lnTo>
                    <a:pt x="151" y="1225"/>
                  </a:lnTo>
                  <a:lnTo>
                    <a:pt x="150" y="1225"/>
                  </a:lnTo>
                  <a:lnTo>
                    <a:pt x="150" y="1224"/>
                  </a:lnTo>
                  <a:lnTo>
                    <a:pt x="150" y="1222"/>
                  </a:lnTo>
                  <a:lnTo>
                    <a:pt x="150" y="1221"/>
                  </a:lnTo>
                  <a:lnTo>
                    <a:pt x="151" y="1221"/>
                  </a:lnTo>
                  <a:lnTo>
                    <a:pt x="151" y="1220"/>
                  </a:lnTo>
                  <a:lnTo>
                    <a:pt x="152" y="1220"/>
                  </a:lnTo>
                  <a:lnTo>
                    <a:pt x="152" y="1218"/>
                  </a:lnTo>
                  <a:lnTo>
                    <a:pt x="152" y="1217"/>
                  </a:lnTo>
                  <a:lnTo>
                    <a:pt x="153" y="1217"/>
                  </a:lnTo>
                  <a:lnTo>
                    <a:pt x="153" y="1216"/>
                  </a:lnTo>
                  <a:lnTo>
                    <a:pt x="153" y="1215"/>
                  </a:lnTo>
                  <a:lnTo>
                    <a:pt x="153" y="1213"/>
                  </a:lnTo>
                  <a:lnTo>
                    <a:pt x="155" y="1213"/>
                  </a:lnTo>
                  <a:lnTo>
                    <a:pt x="155" y="1212"/>
                  </a:lnTo>
                  <a:lnTo>
                    <a:pt x="156" y="1212"/>
                  </a:lnTo>
                  <a:lnTo>
                    <a:pt x="157" y="1212"/>
                  </a:lnTo>
                  <a:lnTo>
                    <a:pt x="157" y="1211"/>
                  </a:lnTo>
                  <a:lnTo>
                    <a:pt x="159" y="1211"/>
                  </a:lnTo>
                  <a:lnTo>
                    <a:pt x="160" y="1211"/>
                  </a:lnTo>
                  <a:lnTo>
                    <a:pt x="160" y="1209"/>
                  </a:lnTo>
                  <a:lnTo>
                    <a:pt x="161" y="1209"/>
                  </a:lnTo>
                  <a:lnTo>
                    <a:pt x="161" y="1208"/>
                  </a:lnTo>
                  <a:lnTo>
                    <a:pt x="161" y="1207"/>
                  </a:lnTo>
                  <a:lnTo>
                    <a:pt x="161" y="1205"/>
                  </a:lnTo>
                  <a:lnTo>
                    <a:pt x="161" y="1207"/>
                  </a:lnTo>
                  <a:lnTo>
                    <a:pt x="161" y="1205"/>
                  </a:lnTo>
                  <a:lnTo>
                    <a:pt x="163" y="1204"/>
                  </a:lnTo>
                  <a:lnTo>
                    <a:pt x="163" y="1203"/>
                  </a:lnTo>
                  <a:lnTo>
                    <a:pt x="164" y="1203"/>
                  </a:lnTo>
                  <a:lnTo>
                    <a:pt x="164" y="1201"/>
                  </a:lnTo>
                  <a:lnTo>
                    <a:pt x="164" y="1200"/>
                  </a:lnTo>
                  <a:lnTo>
                    <a:pt x="164" y="1199"/>
                  </a:lnTo>
                  <a:lnTo>
                    <a:pt x="164" y="1197"/>
                  </a:lnTo>
                  <a:lnTo>
                    <a:pt x="163" y="1197"/>
                  </a:lnTo>
                  <a:lnTo>
                    <a:pt x="163" y="1196"/>
                  </a:lnTo>
                  <a:lnTo>
                    <a:pt x="161" y="1196"/>
                  </a:lnTo>
                  <a:lnTo>
                    <a:pt x="161" y="1195"/>
                  </a:lnTo>
                  <a:lnTo>
                    <a:pt x="161" y="1194"/>
                  </a:lnTo>
                  <a:lnTo>
                    <a:pt x="160" y="1194"/>
                  </a:lnTo>
                  <a:lnTo>
                    <a:pt x="160" y="1192"/>
                  </a:lnTo>
                  <a:lnTo>
                    <a:pt x="159" y="1192"/>
                  </a:lnTo>
                  <a:lnTo>
                    <a:pt x="159" y="1191"/>
                  </a:lnTo>
                  <a:lnTo>
                    <a:pt x="159" y="1190"/>
                  </a:lnTo>
                  <a:lnTo>
                    <a:pt x="159" y="1188"/>
                  </a:lnTo>
                  <a:lnTo>
                    <a:pt x="160" y="1188"/>
                  </a:lnTo>
                  <a:lnTo>
                    <a:pt x="161" y="1188"/>
                  </a:lnTo>
                  <a:lnTo>
                    <a:pt x="163" y="1188"/>
                  </a:lnTo>
                  <a:lnTo>
                    <a:pt x="163" y="1187"/>
                  </a:lnTo>
                  <a:lnTo>
                    <a:pt x="163" y="1186"/>
                  </a:lnTo>
                  <a:lnTo>
                    <a:pt x="161" y="1186"/>
                  </a:lnTo>
                  <a:lnTo>
                    <a:pt x="163" y="1186"/>
                  </a:lnTo>
                  <a:lnTo>
                    <a:pt x="163" y="1184"/>
                  </a:lnTo>
                  <a:lnTo>
                    <a:pt x="163" y="1183"/>
                  </a:lnTo>
                  <a:lnTo>
                    <a:pt x="164" y="1183"/>
                  </a:lnTo>
                  <a:lnTo>
                    <a:pt x="164" y="1182"/>
                  </a:lnTo>
                  <a:lnTo>
                    <a:pt x="165" y="1182"/>
                  </a:lnTo>
                  <a:lnTo>
                    <a:pt x="165" y="1180"/>
                  </a:lnTo>
                  <a:lnTo>
                    <a:pt x="167" y="1180"/>
                  </a:lnTo>
                  <a:lnTo>
                    <a:pt x="165" y="1180"/>
                  </a:lnTo>
                  <a:lnTo>
                    <a:pt x="165" y="1179"/>
                  </a:lnTo>
                  <a:lnTo>
                    <a:pt x="165" y="1178"/>
                  </a:lnTo>
                  <a:lnTo>
                    <a:pt x="164" y="1178"/>
                  </a:lnTo>
                  <a:lnTo>
                    <a:pt x="165" y="1178"/>
                  </a:lnTo>
                  <a:lnTo>
                    <a:pt x="164" y="1178"/>
                  </a:lnTo>
                  <a:lnTo>
                    <a:pt x="164" y="1177"/>
                  </a:lnTo>
                  <a:lnTo>
                    <a:pt x="163" y="1177"/>
                  </a:lnTo>
                  <a:lnTo>
                    <a:pt x="161" y="1177"/>
                  </a:lnTo>
                  <a:lnTo>
                    <a:pt x="161" y="1175"/>
                  </a:lnTo>
                  <a:lnTo>
                    <a:pt x="160" y="1175"/>
                  </a:lnTo>
                  <a:lnTo>
                    <a:pt x="160" y="1174"/>
                  </a:lnTo>
                  <a:lnTo>
                    <a:pt x="159" y="1174"/>
                  </a:lnTo>
                  <a:lnTo>
                    <a:pt x="160" y="1174"/>
                  </a:lnTo>
                  <a:lnTo>
                    <a:pt x="159" y="1174"/>
                  </a:lnTo>
                  <a:lnTo>
                    <a:pt x="160" y="1173"/>
                  </a:lnTo>
                  <a:lnTo>
                    <a:pt x="160" y="1174"/>
                  </a:lnTo>
                  <a:lnTo>
                    <a:pt x="160" y="1173"/>
                  </a:lnTo>
                  <a:lnTo>
                    <a:pt x="159" y="1173"/>
                  </a:lnTo>
                  <a:lnTo>
                    <a:pt x="160" y="1173"/>
                  </a:lnTo>
                  <a:lnTo>
                    <a:pt x="160" y="1171"/>
                  </a:lnTo>
                  <a:lnTo>
                    <a:pt x="160" y="1173"/>
                  </a:lnTo>
                  <a:lnTo>
                    <a:pt x="160" y="1171"/>
                  </a:lnTo>
                  <a:lnTo>
                    <a:pt x="161" y="1171"/>
                  </a:lnTo>
                  <a:lnTo>
                    <a:pt x="163" y="1171"/>
                  </a:lnTo>
                  <a:lnTo>
                    <a:pt x="163" y="1170"/>
                  </a:lnTo>
                  <a:lnTo>
                    <a:pt x="163" y="1169"/>
                  </a:lnTo>
                  <a:lnTo>
                    <a:pt x="161" y="1169"/>
                  </a:lnTo>
                  <a:lnTo>
                    <a:pt x="161" y="1167"/>
                  </a:lnTo>
                  <a:lnTo>
                    <a:pt x="160" y="1167"/>
                  </a:lnTo>
                  <a:lnTo>
                    <a:pt x="160" y="1169"/>
                  </a:lnTo>
                  <a:lnTo>
                    <a:pt x="160" y="1167"/>
                  </a:lnTo>
                  <a:lnTo>
                    <a:pt x="159" y="1167"/>
                  </a:lnTo>
                  <a:lnTo>
                    <a:pt x="159" y="1166"/>
                  </a:lnTo>
                  <a:lnTo>
                    <a:pt x="160" y="1166"/>
                  </a:lnTo>
                  <a:lnTo>
                    <a:pt x="160" y="1165"/>
                  </a:lnTo>
                  <a:lnTo>
                    <a:pt x="159" y="1165"/>
                  </a:lnTo>
                  <a:lnTo>
                    <a:pt x="159" y="1163"/>
                  </a:lnTo>
                  <a:lnTo>
                    <a:pt x="157" y="1163"/>
                  </a:lnTo>
                  <a:lnTo>
                    <a:pt x="156" y="1163"/>
                  </a:lnTo>
                  <a:lnTo>
                    <a:pt x="155" y="1163"/>
                  </a:lnTo>
                  <a:lnTo>
                    <a:pt x="155" y="1162"/>
                  </a:lnTo>
                  <a:lnTo>
                    <a:pt x="153" y="1162"/>
                  </a:lnTo>
                  <a:lnTo>
                    <a:pt x="153" y="1161"/>
                  </a:lnTo>
                  <a:lnTo>
                    <a:pt x="153" y="1160"/>
                  </a:lnTo>
                  <a:lnTo>
                    <a:pt x="155" y="1160"/>
                  </a:lnTo>
                  <a:lnTo>
                    <a:pt x="155" y="1158"/>
                  </a:lnTo>
                  <a:lnTo>
                    <a:pt x="153" y="1158"/>
                  </a:lnTo>
                  <a:lnTo>
                    <a:pt x="155" y="1158"/>
                  </a:lnTo>
                  <a:lnTo>
                    <a:pt x="155" y="1157"/>
                  </a:lnTo>
                  <a:lnTo>
                    <a:pt x="155" y="1156"/>
                  </a:lnTo>
                  <a:lnTo>
                    <a:pt x="156" y="1156"/>
                  </a:lnTo>
                  <a:lnTo>
                    <a:pt x="156" y="1154"/>
                  </a:lnTo>
                  <a:lnTo>
                    <a:pt x="155" y="1154"/>
                  </a:lnTo>
                  <a:lnTo>
                    <a:pt x="156" y="1154"/>
                  </a:lnTo>
                  <a:lnTo>
                    <a:pt x="156" y="1153"/>
                  </a:lnTo>
                  <a:lnTo>
                    <a:pt x="155" y="1153"/>
                  </a:lnTo>
                  <a:lnTo>
                    <a:pt x="155" y="1152"/>
                  </a:lnTo>
                  <a:lnTo>
                    <a:pt x="155" y="1150"/>
                  </a:lnTo>
                  <a:lnTo>
                    <a:pt x="153" y="1150"/>
                  </a:lnTo>
                  <a:lnTo>
                    <a:pt x="153" y="1149"/>
                  </a:lnTo>
                  <a:lnTo>
                    <a:pt x="152" y="1149"/>
                  </a:lnTo>
                  <a:lnTo>
                    <a:pt x="151" y="1149"/>
                  </a:lnTo>
                  <a:lnTo>
                    <a:pt x="151" y="1148"/>
                  </a:lnTo>
                  <a:lnTo>
                    <a:pt x="151" y="1146"/>
                  </a:lnTo>
                  <a:lnTo>
                    <a:pt x="151" y="1145"/>
                  </a:lnTo>
                  <a:lnTo>
                    <a:pt x="150" y="1145"/>
                  </a:lnTo>
                  <a:lnTo>
                    <a:pt x="150" y="1144"/>
                  </a:lnTo>
                  <a:lnTo>
                    <a:pt x="150" y="1145"/>
                  </a:lnTo>
                  <a:lnTo>
                    <a:pt x="150" y="1144"/>
                  </a:lnTo>
                  <a:lnTo>
                    <a:pt x="150" y="1143"/>
                  </a:lnTo>
                  <a:lnTo>
                    <a:pt x="148" y="1143"/>
                  </a:lnTo>
                  <a:lnTo>
                    <a:pt x="148" y="1144"/>
                  </a:lnTo>
                  <a:lnTo>
                    <a:pt x="148" y="1143"/>
                  </a:lnTo>
                  <a:lnTo>
                    <a:pt x="147" y="1143"/>
                  </a:lnTo>
                  <a:lnTo>
                    <a:pt x="146" y="1143"/>
                  </a:lnTo>
                  <a:lnTo>
                    <a:pt x="146" y="1141"/>
                  </a:lnTo>
                  <a:lnTo>
                    <a:pt x="144" y="1141"/>
                  </a:lnTo>
                  <a:lnTo>
                    <a:pt x="146" y="1141"/>
                  </a:lnTo>
                  <a:lnTo>
                    <a:pt x="146" y="1140"/>
                  </a:lnTo>
                  <a:lnTo>
                    <a:pt x="144" y="1140"/>
                  </a:lnTo>
                  <a:lnTo>
                    <a:pt x="144" y="1139"/>
                  </a:lnTo>
                  <a:lnTo>
                    <a:pt x="143" y="1139"/>
                  </a:lnTo>
                  <a:lnTo>
                    <a:pt x="143" y="1137"/>
                  </a:lnTo>
                  <a:lnTo>
                    <a:pt x="143" y="1136"/>
                  </a:lnTo>
                  <a:lnTo>
                    <a:pt x="142" y="1136"/>
                  </a:lnTo>
                  <a:lnTo>
                    <a:pt x="142" y="1135"/>
                  </a:lnTo>
                  <a:lnTo>
                    <a:pt x="142" y="1133"/>
                  </a:lnTo>
                  <a:lnTo>
                    <a:pt x="140" y="1133"/>
                  </a:lnTo>
                  <a:lnTo>
                    <a:pt x="142" y="1133"/>
                  </a:lnTo>
                  <a:lnTo>
                    <a:pt x="140" y="1133"/>
                  </a:lnTo>
                  <a:lnTo>
                    <a:pt x="140" y="1132"/>
                  </a:lnTo>
                  <a:lnTo>
                    <a:pt x="140" y="1133"/>
                  </a:lnTo>
                  <a:lnTo>
                    <a:pt x="140" y="1132"/>
                  </a:lnTo>
                  <a:lnTo>
                    <a:pt x="139" y="1132"/>
                  </a:lnTo>
                  <a:lnTo>
                    <a:pt x="139" y="1131"/>
                  </a:lnTo>
                  <a:lnTo>
                    <a:pt x="138" y="1131"/>
                  </a:lnTo>
                  <a:lnTo>
                    <a:pt x="139" y="1131"/>
                  </a:lnTo>
                  <a:lnTo>
                    <a:pt x="138" y="1129"/>
                  </a:lnTo>
                  <a:lnTo>
                    <a:pt x="138" y="1131"/>
                  </a:lnTo>
                  <a:lnTo>
                    <a:pt x="138" y="1129"/>
                  </a:lnTo>
                  <a:lnTo>
                    <a:pt x="136" y="1129"/>
                  </a:lnTo>
                  <a:lnTo>
                    <a:pt x="138" y="1129"/>
                  </a:lnTo>
                  <a:lnTo>
                    <a:pt x="138" y="1128"/>
                  </a:lnTo>
                  <a:lnTo>
                    <a:pt x="138" y="1127"/>
                  </a:lnTo>
                  <a:lnTo>
                    <a:pt x="136" y="1127"/>
                  </a:lnTo>
                  <a:lnTo>
                    <a:pt x="135" y="1127"/>
                  </a:lnTo>
                  <a:lnTo>
                    <a:pt x="135" y="1125"/>
                  </a:lnTo>
                  <a:lnTo>
                    <a:pt x="134" y="1125"/>
                  </a:lnTo>
                  <a:lnTo>
                    <a:pt x="134" y="1124"/>
                  </a:lnTo>
                  <a:lnTo>
                    <a:pt x="133" y="1124"/>
                  </a:lnTo>
                  <a:lnTo>
                    <a:pt x="134" y="1124"/>
                  </a:lnTo>
                  <a:lnTo>
                    <a:pt x="133" y="1124"/>
                  </a:lnTo>
                  <a:lnTo>
                    <a:pt x="133" y="1123"/>
                  </a:lnTo>
                  <a:lnTo>
                    <a:pt x="131" y="1123"/>
                  </a:lnTo>
                  <a:lnTo>
                    <a:pt x="131" y="1122"/>
                  </a:lnTo>
                  <a:lnTo>
                    <a:pt x="131" y="1120"/>
                  </a:lnTo>
                  <a:lnTo>
                    <a:pt x="131" y="1119"/>
                  </a:lnTo>
                  <a:lnTo>
                    <a:pt x="130" y="1119"/>
                  </a:lnTo>
                  <a:lnTo>
                    <a:pt x="130" y="1118"/>
                  </a:lnTo>
                  <a:lnTo>
                    <a:pt x="130" y="1116"/>
                  </a:lnTo>
                  <a:lnTo>
                    <a:pt x="129" y="1116"/>
                  </a:lnTo>
                  <a:lnTo>
                    <a:pt x="129" y="1115"/>
                  </a:lnTo>
                  <a:lnTo>
                    <a:pt x="127" y="1115"/>
                  </a:lnTo>
                  <a:lnTo>
                    <a:pt x="127" y="1114"/>
                  </a:lnTo>
                  <a:lnTo>
                    <a:pt x="126" y="1114"/>
                  </a:lnTo>
                  <a:lnTo>
                    <a:pt x="126" y="1112"/>
                  </a:lnTo>
                  <a:lnTo>
                    <a:pt x="126" y="1111"/>
                  </a:lnTo>
                  <a:lnTo>
                    <a:pt x="125" y="1111"/>
                  </a:lnTo>
                  <a:lnTo>
                    <a:pt x="125" y="1110"/>
                  </a:lnTo>
                  <a:lnTo>
                    <a:pt x="123" y="1110"/>
                  </a:lnTo>
                  <a:lnTo>
                    <a:pt x="123" y="1108"/>
                  </a:lnTo>
                  <a:lnTo>
                    <a:pt x="122" y="1108"/>
                  </a:lnTo>
                  <a:lnTo>
                    <a:pt x="122" y="1107"/>
                  </a:lnTo>
                  <a:lnTo>
                    <a:pt x="122" y="1106"/>
                  </a:lnTo>
                  <a:lnTo>
                    <a:pt x="121" y="1106"/>
                  </a:lnTo>
                  <a:lnTo>
                    <a:pt x="121" y="1105"/>
                  </a:lnTo>
                  <a:lnTo>
                    <a:pt x="119" y="1105"/>
                  </a:lnTo>
                  <a:lnTo>
                    <a:pt x="118" y="1105"/>
                  </a:lnTo>
                  <a:lnTo>
                    <a:pt x="118" y="1103"/>
                  </a:lnTo>
                  <a:lnTo>
                    <a:pt x="118" y="1102"/>
                  </a:lnTo>
                  <a:lnTo>
                    <a:pt x="117" y="1102"/>
                  </a:lnTo>
                  <a:lnTo>
                    <a:pt x="117" y="1101"/>
                  </a:lnTo>
                  <a:lnTo>
                    <a:pt x="117" y="1099"/>
                  </a:lnTo>
                  <a:lnTo>
                    <a:pt x="115" y="1099"/>
                  </a:lnTo>
                  <a:lnTo>
                    <a:pt x="114" y="1099"/>
                  </a:lnTo>
                  <a:lnTo>
                    <a:pt x="114" y="1098"/>
                  </a:lnTo>
                  <a:lnTo>
                    <a:pt x="113" y="1098"/>
                  </a:lnTo>
                  <a:lnTo>
                    <a:pt x="112" y="1098"/>
                  </a:lnTo>
                  <a:lnTo>
                    <a:pt x="112" y="1097"/>
                  </a:lnTo>
                  <a:lnTo>
                    <a:pt x="112" y="1095"/>
                  </a:lnTo>
                  <a:lnTo>
                    <a:pt x="110" y="1095"/>
                  </a:lnTo>
                  <a:lnTo>
                    <a:pt x="110" y="1094"/>
                  </a:lnTo>
                  <a:lnTo>
                    <a:pt x="109" y="1094"/>
                  </a:lnTo>
                  <a:lnTo>
                    <a:pt x="109" y="1093"/>
                  </a:lnTo>
                  <a:lnTo>
                    <a:pt x="108" y="1093"/>
                  </a:lnTo>
                  <a:lnTo>
                    <a:pt x="108" y="1091"/>
                  </a:lnTo>
                  <a:lnTo>
                    <a:pt x="106" y="1091"/>
                  </a:lnTo>
                  <a:lnTo>
                    <a:pt x="106" y="1090"/>
                  </a:lnTo>
                  <a:lnTo>
                    <a:pt x="105" y="1090"/>
                  </a:lnTo>
                  <a:lnTo>
                    <a:pt x="104" y="1090"/>
                  </a:lnTo>
                  <a:lnTo>
                    <a:pt x="104" y="1091"/>
                  </a:lnTo>
                  <a:lnTo>
                    <a:pt x="102" y="1091"/>
                  </a:lnTo>
                  <a:lnTo>
                    <a:pt x="101" y="1091"/>
                  </a:lnTo>
                  <a:lnTo>
                    <a:pt x="100" y="1091"/>
                  </a:lnTo>
                  <a:lnTo>
                    <a:pt x="98" y="1091"/>
                  </a:lnTo>
                  <a:lnTo>
                    <a:pt x="97" y="1091"/>
                  </a:lnTo>
                  <a:lnTo>
                    <a:pt x="96" y="1091"/>
                  </a:lnTo>
                  <a:lnTo>
                    <a:pt x="95" y="1091"/>
                  </a:lnTo>
                  <a:lnTo>
                    <a:pt x="95" y="1093"/>
                  </a:lnTo>
                  <a:lnTo>
                    <a:pt x="93" y="1093"/>
                  </a:lnTo>
                  <a:lnTo>
                    <a:pt x="92" y="1093"/>
                  </a:lnTo>
                  <a:lnTo>
                    <a:pt x="91" y="1093"/>
                  </a:lnTo>
                  <a:lnTo>
                    <a:pt x="89" y="1093"/>
                  </a:lnTo>
                  <a:lnTo>
                    <a:pt x="88" y="1093"/>
                  </a:lnTo>
                  <a:lnTo>
                    <a:pt x="87" y="1093"/>
                  </a:lnTo>
                  <a:lnTo>
                    <a:pt x="87" y="1091"/>
                  </a:lnTo>
                  <a:lnTo>
                    <a:pt x="85" y="1091"/>
                  </a:lnTo>
                  <a:lnTo>
                    <a:pt x="84" y="1091"/>
                  </a:lnTo>
                  <a:lnTo>
                    <a:pt x="84" y="1090"/>
                  </a:lnTo>
                  <a:lnTo>
                    <a:pt x="83" y="1090"/>
                  </a:lnTo>
                  <a:lnTo>
                    <a:pt x="83" y="1089"/>
                  </a:lnTo>
                  <a:lnTo>
                    <a:pt x="81" y="1089"/>
                  </a:lnTo>
                  <a:lnTo>
                    <a:pt x="80" y="1088"/>
                  </a:lnTo>
                  <a:lnTo>
                    <a:pt x="79" y="1088"/>
                  </a:lnTo>
                  <a:lnTo>
                    <a:pt x="78" y="1088"/>
                  </a:lnTo>
                  <a:lnTo>
                    <a:pt x="76" y="1088"/>
                  </a:lnTo>
                  <a:lnTo>
                    <a:pt x="75" y="1089"/>
                  </a:lnTo>
                  <a:lnTo>
                    <a:pt x="74" y="1089"/>
                  </a:lnTo>
                  <a:lnTo>
                    <a:pt x="74" y="1090"/>
                  </a:lnTo>
                  <a:lnTo>
                    <a:pt x="72" y="1090"/>
                  </a:lnTo>
                  <a:lnTo>
                    <a:pt x="72" y="1091"/>
                  </a:lnTo>
                  <a:lnTo>
                    <a:pt x="71" y="1091"/>
                  </a:lnTo>
                  <a:lnTo>
                    <a:pt x="70" y="1091"/>
                  </a:lnTo>
                  <a:lnTo>
                    <a:pt x="68" y="1091"/>
                  </a:lnTo>
                  <a:lnTo>
                    <a:pt x="67" y="1091"/>
                  </a:lnTo>
                  <a:lnTo>
                    <a:pt x="66" y="1091"/>
                  </a:lnTo>
                  <a:lnTo>
                    <a:pt x="64" y="1091"/>
                  </a:lnTo>
                  <a:lnTo>
                    <a:pt x="64" y="1093"/>
                  </a:lnTo>
                  <a:lnTo>
                    <a:pt x="63" y="1093"/>
                  </a:lnTo>
                  <a:lnTo>
                    <a:pt x="62" y="1093"/>
                  </a:lnTo>
                  <a:lnTo>
                    <a:pt x="62" y="1094"/>
                  </a:lnTo>
                  <a:lnTo>
                    <a:pt x="60" y="1095"/>
                  </a:lnTo>
                  <a:lnTo>
                    <a:pt x="60" y="1097"/>
                  </a:lnTo>
                  <a:lnTo>
                    <a:pt x="59" y="1097"/>
                  </a:lnTo>
                  <a:lnTo>
                    <a:pt x="58" y="1097"/>
                  </a:lnTo>
                  <a:lnTo>
                    <a:pt x="57" y="1097"/>
                  </a:lnTo>
                  <a:lnTo>
                    <a:pt x="57" y="1098"/>
                  </a:lnTo>
                  <a:lnTo>
                    <a:pt x="55" y="1098"/>
                  </a:lnTo>
                  <a:lnTo>
                    <a:pt x="54" y="1098"/>
                  </a:lnTo>
                  <a:lnTo>
                    <a:pt x="54" y="1099"/>
                  </a:lnTo>
                  <a:lnTo>
                    <a:pt x="53" y="1099"/>
                  </a:lnTo>
                  <a:lnTo>
                    <a:pt x="51" y="1099"/>
                  </a:lnTo>
                  <a:lnTo>
                    <a:pt x="50" y="1099"/>
                  </a:lnTo>
                  <a:lnTo>
                    <a:pt x="50" y="1098"/>
                  </a:lnTo>
                  <a:lnTo>
                    <a:pt x="49" y="1098"/>
                  </a:lnTo>
                  <a:lnTo>
                    <a:pt x="49" y="1097"/>
                  </a:lnTo>
                  <a:lnTo>
                    <a:pt x="47" y="1097"/>
                  </a:lnTo>
                  <a:lnTo>
                    <a:pt x="47" y="1095"/>
                  </a:lnTo>
                  <a:lnTo>
                    <a:pt x="46" y="1095"/>
                  </a:lnTo>
                  <a:lnTo>
                    <a:pt x="43" y="1093"/>
                  </a:lnTo>
                  <a:lnTo>
                    <a:pt x="42" y="1093"/>
                  </a:lnTo>
                  <a:lnTo>
                    <a:pt x="41" y="1093"/>
                  </a:lnTo>
                  <a:lnTo>
                    <a:pt x="40" y="1091"/>
                  </a:lnTo>
                  <a:lnTo>
                    <a:pt x="38" y="1093"/>
                  </a:lnTo>
                  <a:lnTo>
                    <a:pt x="37" y="1091"/>
                  </a:lnTo>
                  <a:lnTo>
                    <a:pt x="36" y="1093"/>
                  </a:lnTo>
                  <a:lnTo>
                    <a:pt x="34" y="1091"/>
                  </a:lnTo>
                  <a:lnTo>
                    <a:pt x="33" y="1091"/>
                  </a:lnTo>
                  <a:lnTo>
                    <a:pt x="32" y="1091"/>
                  </a:lnTo>
                  <a:lnTo>
                    <a:pt x="30" y="1093"/>
                  </a:lnTo>
                  <a:lnTo>
                    <a:pt x="29" y="1093"/>
                  </a:lnTo>
                  <a:lnTo>
                    <a:pt x="26" y="1091"/>
                  </a:lnTo>
                  <a:lnTo>
                    <a:pt x="26" y="1089"/>
                  </a:lnTo>
                  <a:lnTo>
                    <a:pt x="28" y="1088"/>
                  </a:lnTo>
                  <a:lnTo>
                    <a:pt x="28" y="1086"/>
                  </a:lnTo>
                  <a:lnTo>
                    <a:pt x="28" y="1084"/>
                  </a:lnTo>
                  <a:lnTo>
                    <a:pt x="26" y="1084"/>
                  </a:lnTo>
                  <a:lnTo>
                    <a:pt x="26" y="1082"/>
                  </a:lnTo>
                  <a:lnTo>
                    <a:pt x="26" y="1081"/>
                  </a:lnTo>
                  <a:lnTo>
                    <a:pt x="28" y="1080"/>
                  </a:lnTo>
                  <a:lnTo>
                    <a:pt x="28" y="1078"/>
                  </a:lnTo>
                  <a:lnTo>
                    <a:pt x="28" y="1077"/>
                  </a:lnTo>
                  <a:lnTo>
                    <a:pt x="26" y="1077"/>
                  </a:lnTo>
                  <a:lnTo>
                    <a:pt x="26" y="1076"/>
                  </a:lnTo>
                  <a:lnTo>
                    <a:pt x="26" y="1074"/>
                  </a:lnTo>
                  <a:lnTo>
                    <a:pt x="25" y="1073"/>
                  </a:lnTo>
                  <a:lnTo>
                    <a:pt x="25" y="1072"/>
                  </a:lnTo>
                  <a:lnTo>
                    <a:pt x="24" y="1072"/>
                  </a:lnTo>
                  <a:lnTo>
                    <a:pt x="24" y="1071"/>
                  </a:lnTo>
                  <a:lnTo>
                    <a:pt x="22" y="1071"/>
                  </a:lnTo>
                  <a:lnTo>
                    <a:pt x="21" y="1071"/>
                  </a:lnTo>
                  <a:lnTo>
                    <a:pt x="20" y="1071"/>
                  </a:lnTo>
                  <a:lnTo>
                    <a:pt x="20" y="1069"/>
                  </a:lnTo>
                  <a:lnTo>
                    <a:pt x="19" y="1069"/>
                  </a:lnTo>
                  <a:lnTo>
                    <a:pt x="17" y="1069"/>
                  </a:lnTo>
                  <a:lnTo>
                    <a:pt x="17" y="1068"/>
                  </a:lnTo>
                  <a:lnTo>
                    <a:pt x="16" y="1068"/>
                  </a:lnTo>
                  <a:lnTo>
                    <a:pt x="15" y="1068"/>
                  </a:lnTo>
                  <a:lnTo>
                    <a:pt x="15" y="1067"/>
                  </a:lnTo>
                  <a:lnTo>
                    <a:pt x="15" y="1065"/>
                  </a:lnTo>
                  <a:lnTo>
                    <a:pt x="15" y="1064"/>
                  </a:lnTo>
                  <a:lnTo>
                    <a:pt x="13" y="1063"/>
                  </a:lnTo>
                  <a:lnTo>
                    <a:pt x="13" y="1061"/>
                  </a:lnTo>
                  <a:lnTo>
                    <a:pt x="12" y="1060"/>
                  </a:lnTo>
                  <a:lnTo>
                    <a:pt x="12" y="1059"/>
                  </a:lnTo>
                  <a:lnTo>
                    <a:pt x="11" y="1057"/>
                  </a:lnTo>
                  <a:lnTo>
                    <a:pt x="9" y="1057"/>
                  </a:lnTo>
                  <a:lnTo>
                    <a:pt x="8" y="1057"/>
                  </a:lnTo>
                  <a:lnTo>
                    <a:pt x="7" y="1056"/>
                  </a:lnTo>
                  <a:lnTo>
                    <a:pt x="7" y="1057"/>
                  </a:lnTo>
                  <a:lnTo>
                    <a:pt x="5" y="1056"/>
                  </a:lnTo>
                  <a:lnTo>
                    <a:pt x="4" y="1056"/>
                  </a:lnTo>
                  <a:lnTo>
                    <a:pt x="4" y="1055"/>
                  </a:lnTo>
                  <a:lnTo>
                    <a:pt x="3" y="1053"/>
                  </a:lnTo>
                  <a:lnTo>
                    <a:pt x="2" y="1053"/>
                  </a:lnTo>
                  <a:lnTo>
                    <a:pt x="2"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7" y="1001"/>
                  </a:lnTo>
                  <a:lnTo>
                    <a:pt x="58" y="991"/>
                  </a:lnTo>
                  <a:lnTo>
                    <a:pt x="59" y="981"/>
                  </a:lnTo>
                  <a:lnTo>
                    <a:pt x="59" y="976"/>
                  </a:lnTo>
                  <a:lnTo>
                    <a:pt x="67" y="966"/>
                  </a:lnTo>
                  <a:lnTo>
                    <a:pt x="70" y="962"/>
                  </a:lnTo>
                  <a:lnTo>
                    <a:pt x="74" y="955"/>
                  </a:lnTo>
                  <a:lnTo>
                    <a:pt x="81" y="946"/>
                  </a:lnTo>
                  <a:lnTo>
                    <a:pt x="88" y="936"/>
                  </a:lnTo>
                  <a:lnTo>
                    <a:pt x="96" y="925"/>
                  </a:lnTo>
                  <a:lnTo>
                    <a:pt x="100" y="920"/>
                  </a:lnTo>
                  <a:lnTo>
                    <a:pt x="92" y="908"/>
                  </a:lnTo>
                  <a:lnTo>
                    <a:pt x="85" y="899"/>
                  </a:lnTo>
                  <a:lnTo>
                    <a:pt x="87" y="890"/>
                  </a:lnTo>
                  <a:lnTo>
                    <a:pt x="87" y="879"/>
                  </a:lnTo>
                  <a:lnTo>
                    <a:pt x="88" y="869"/>
                  </a:lnTo>
                  <a:lnTo>
                    <a:pt x="89" y="858"/>
                  </a:lnTo>
                  <a:lnTo>
                    <a:pt x="91" y="849"/>
                  </a:lnTo>
                  <a:lnTo>
                    <a:pt x="92" y="843"/>
                  </a:lnTo>
                  <a:lnTo>
                    <a:pt x="93" y="840"/>
                  </a:lnTo>
                  <a:lnTo>
                    <a:pt x="93" y="838"/>
                  </a:lnTo>
                  <a:lnTo>
                    <a:pt x="95" y="834"/>
                  </a:lnTo>
                  <a:lnTo>
                    <a:pt x="95" y="830"/>
                  </a:lnTo>
                  <a:lnTo>
                    <a:pt x="96" y="826"/>
                  </a:lnTo>
                  <a:lnTo>
                    <a:pt x="96" y="823"/>
                  </a:lnTo>
                  <a:lnTo>
                    <a:pt x="97" y="819"/>
                  </a:lnTo>
                  <a:lnTo>
                    <a:pt x="98" y="817"/>
                  </a:lnTo>
                  <a:lnTo>
                    <a:pt x="98" y="814"/>
                  </a:lnTo>
                  <a:lnTo>
                    <a:pt x="100" y="810"/>
                  </a:lnTo>
                  <a:lnTo>
                    <a:pt x="100" y="806"/>
                  </a:lnTo>
                  <a:lnTo>
                    <a:pt x="101" y="803"/>
                  </a:lnTo>
                  <a:lnTo>
                    <a:pt x="100" y="800"/>
                  </a:lnTo>
                  <a:lnTo>
                    <a:pt x="100" y="796"/>
                  </a:lnTo>
                  <a:lnTo>
                    <a:pt x="101" y="792"/>
                  </a:lnTo>
                  <a:lnTo>
                    <a:pt x="102" y="789"/>
                  </a:lnTo>
                  <a:lnTo>
                    <a:pt x="104" y="786"/>
                  </a:lnTo>
                  <a:lnTo>
                    <a:pt x="104" y="783"/>
                  </a:lnTo>
                  <a:lnTo>
                    <a:pt x="105" y="780"/>
                  </a:lnTo>
                  <a:lnTo>
                    <a:pt x="106" y="777"/>
                  </a:lnTo>
                  <a:lnTo>
                    <a:pt x="108" y="775"/>
                  </a:lnTo>
                  <a:lnTo>
                    <a:pt x="109" y="771"/>
                  </a:lnTo>
                  <a:lnTo>
                    <a:pt x="109" y="762"/>
                  </a:lnTo>
                  <a:lnTo>
                    <a:pt x="110" y="751"/>
                  </a:lnTo>
                  <a:lnTo>
                    <a:pt x="112" y="741"/>
                  </a:lnTo>
                  <a:lnTo>
                    <a:pt x="112" y="731"/>
                  </a:lnTo>
                  <a:lnTo>
                    <a:pt x="113" y="721"/>
                  </a:lnTo>
                  <a:lnTo>
                    <a:pt x="114" y="711"/>
                  </a:lnTo>
                  <a:lnTo>
                    <a:pt x="114" y="703"/>
                  </a:lnTo>
                  <a:lnTo>
                    <a:pt x="119" y="692"/>
                  </a:lnTo>
                  <a:lnTo>
                    <a:pt x="123" y="683"/>
                  </a:lnTo>
                  <a:lnTo>
                    <a:pt x="129" y="673"/>
                  </a:lnTo>
                  <a:lnTo>
                    <a:pt x="134" y="662"/>
                  </a:lnTo>
                  <a:lnTo>
                    <a:pt x="138" y="652"/>
                  </a:lnTo>
                  <a:lnTo>
                    <a:pt x="143" y="642"/>
                  </a:lnTo>
                  <a:lnTo>
                    <a:pt x="148" y="632"/>
                  </a:lnTo>
                  <a:lnTo>
                    <a:pt x="152" y="622"/>
                  </a:lnTo>
                  <a:lnTo>
                    <a:pt x="155" y="616"/>
                  </a:lnTo>
                  <a:lnTo>
                    <a:pt x="164" y="607"/>
                  </a:lnTo>
                  <a:lnTo>
                    <a:pt x="164" y="597"/>
                  </a:lnTo>
                  <a:lnTo>
                    <a:pt x="174" y="582"/>
                  </a:lnTo>
                  <a:lnTo>
                    <a:pt x="173" y="568"/>
                  </a:lnTo>
                  <a:lnTo>
                    <a:pt x="184" y="560"/>
                  </a:lnTo>
                  <a:lnTo>
                    <a:pt x="194" y="552"/>
                  </a:lnTo>
                  <a:lnTo>
                    <a:pt x="197" y="550"/>
                  </a:lnTo>
                  <a:lnTo>
                    <a:pt x="198" y="540"/>
                  </a:lnTo>
                  <a:lnTo>
                    <a:pt x="199" y="530"/>
                  </a:lnTo>
                  <a:lnTo>
                    <a:pt x="201" y="519"/>
                  </a:lnTo>
                  <a:lnTo>
                    <a:pt x="202" y="510"/>
                  </a:lnTo>
                  <a:lnTo>
                    <a:pt x="202" y="500"/>
                  </a:lnTo>
                  <a:lnTo>
                    <a:pt x="203" y="495"/>
                  </a:lnTo>
                  <a:lnTo>
                    <a:pt x="206" y="495"/>
                  </a:lnTo>
                  <a:lnTo>
                    <a:pt x="210" y="496"/>
                  </a:lnTo>
                  <a:lnTo>
                    <a:pt x="211" y="497"/>
                  </a:lnTo>
                  <a:lnTo>
                    <a:pt x="214" y="500"/>
                  </a:lnTo>
                  <a:lnTo>
                    <a:pt x="215" y="502"/>
                  </a:lnTo>
                  <a:lnTo>
                    <a:pt x="216" y="502"/>
                  </a:lnTo>
                  <a:lnTo>
                    <a:pt x="219" y="501"/>
                  </a:lnTo>
                  <a:lnTo>
                    <a:pt x="222" y="500"/>
                  </a:lnTo>
                  <a:lnTo>
                    <a:pt x="223" y="497"/>
                  </a:lnTo>
                  <a:lnTo>
                    <a:pt x="224" y="496"/>
                  </a:lnTo>
                  <a:lnTo>
                    <a:pt x="226" y="493"/>
                  </a:lnTo>
                  <a:lnTo>
                    <a:pt x="228" y="491"/>
                  </a:lnTo>
                  <a:lnTo>
                    <a:pt x="229" y="488"/>
                  </a:lnTo>
                  <a:lnTo>
                    <a:pt x="231" y="487"/>
                  </a:lnTo>
                  <a:lnTo>
                    <a:pt x="233" y="484"/>
                  </a:lnTo>
                  <a:lnTo>
                    <a:pt x="235" y="481"/>
                  </a:lnTo>
                  <a:lnTo>
                    <a:pt x="237" y="480"/>
                  </a:lnTo>
                  <a:lnTo>
                    <a:pt x="239" y="478"/>
                  </a:lnTo>
                  <a:lnTo>
                    <a:pt x="241" y="475"/>
                  </a:lnTo>
                  <a:lnTo>
                    <a:pt x="243" y="474"/>
                  </a:lnTo>
                  <a:lnTo>
                    <a:pt x="243" y="472"/>
                  </a:lnTo>
                  <a:lnTo>
                    <a:pt x="245" y="471"/>
                  </a:lnTo>
                  <a:lnTo>
                    <a:pt x="246" y="468"/>
                  </a:lnTo>
                  <a:lnTo>
                    <a:pt x="249" y="467"/>
                  </a:lnTo>
                  <a:lnTo>
                    <a:pt x="250" y="464"/>
                  </a:lnTo>
                  <a:lnTo>
                    <a:pt x="252" y="463"/>
                  </a:lnTo>
                  <a:lnTo>
                    <a:pt x="253" y="462"/>
                  </a:lnTo>
                  <a:lnTo>
                    <a:pt x="254" y="461"/>
                  </a:lnTo>
                  <a:lnTo>
                    <a:pt x="256" y="457"/>
                  </a:lnTo>
                  <a:lnTo>
                    <a:pt x="260" y="455"/>
                  </a:lnTo>
                  <a:lnTo>
                    <a:pt x="262" y="454"/>
                  </a:lnTo>
                  <a:lnTo>
                    <a:pt x="265" y="453"/>
                  </a:lnTo>
                  <a:lnTo>
                    <a:pt x="267" y="451"/>
                  </a:lnTo>
                  <a:lnTo>
                    <a:pt x="270" y="450"/>
                  </a:lnTo>
                  <a:lnTo>
                    <a:pt x="274" y="449"/>
                  </a:lnTo>
                  <a:lnTo>
                    <a:pt x="277" y="449"/>
                  </a:lnTo>
                  <a:lnTo>
                    <a:pt x="281" y="447"/>
                  </a:lnTo>
                  <a:lnTo>
                    <a:pt x="283" y="446"/>
                  </a:lnTo>
                  <a:lnTo>
                    <a:pt x="287" y="446"/>
                  </a:lnTo>
                  <a:lnTo>
                    <a:pt x="291" y="445"/>
                  </a:lnTo>
                  <a:lnTo>
                    <a:pt x="294" y="445"/>
                  </a:lnTo>
                  <a:lnTo>
                    <a:pt x="298" y="443"/>
                  </a:lnTo>
                  <a:lnTo>
                    <a:pt x="301" y="443"/>
                  </a:lnTo>
                  <a:lnTo>
                    <a:pt x="304" y="443"/>
                  </a:lnTo>
                  <a:lnTo>
                    <a:pt x="308" y="442"/>
                  </a:lnTo>
                  <a:lnTo>
                    <a:pt x="311" y="441"/>
                  </a:lnTo>
                  <a:lnTo>
                    <a:pt x="313" y="440"/>
                  </a:lnTo>
                  <a:lnTo>
                    <a:pt x="315" y="437"/>
                  </a:lnTo>
                  <a:lnTo>
                    <a:pt x="316" y="434"/>
                  </a:lnTo>
                  <a:lnTo>
                    <a:pt x="317" y="430"/>
                  </a:lnTo>
                  <a:lnTo>
                    <a:pt x="317" y="428"/>
                  </a:lnTo>
                  <a:lnTo>
                    <a:pt x="317" y="424"/>
                  </a:lnTo>
                  <a:lnTo>
                    <a:pt x="316" y="421"/>
                  </a:lnTo>
                  <a:lnTo>
                    <a:pt x="316" y="419"/>
                  </a:lnTo>
                  <a:lnTo>
                    <a:pt x="315" y="415"/>
                  </a:lnTo>
                  <a:lnTo>
                    <a:pt x="315" y="412"/>
                  </a:lnTo>
                  <a:lnTo>
                    <a:pt x="313" y="408"/>
                  </a:lnTo>
                  <a:lnTo>
                    <a:pt x="312" y="406"/>
                  </a:lnTo>
                  <a:lnTo>
                    <a:pt x="311" y="403"/>
                  </a:lnTo>
                  <a:lnTo>
                    <a:pt x="309" y="400"/>
                  </a:lnTo>
                  <a:lnTo>
                    <a:pt x="308" y="398"/>
                  </a:lnTo>
                  <a:lnTo>
                    <a:pt x="307" y="394"/>
                  </a:lnTo>
                  <a:lnTo>
                    <a:pt x="305" y="391"/>
                  </a:lnTo>
                  <a:lnTo>
                    <a:pt x="304" y="389"/>
                  </a:lnTo>
                  <a:lnTo>
                    <a:pt x="303" y="387"/>
                  </a:lnTo>
                  <a:lnTo>
                    <a:pt x="301" y="385"/>
                  </a:lnTo>
                  <a:lnTo>
                    <a:pt x="300" y="382"/>
                  </a:lnTo>
                  <a:lnTo>
                    <a:pt x="305" y="371"/>
                  </a:lnTo>
                  <a:lnTo>
                    <a:pt x="312" y="362"/>
                  </a:lnTo>
                  <a:lnTo>
                    <a:pt x="315" y="358"/>
                  </a:lnTo>
                  <a:lnTo>
                    <a:pt x="329" y="366"/>
                  </a:lnTo>
                  <a:lnTo>
                    <a:pt x="339" y="362"/>
                  </a:lnTo>
                  <a:lnTo>
                    <a:pt x="350" y="357"/>
                  </a:lnTo>
                  <a:lnTo>
                    <a:pt x="360" y="352"/>
                  </a:lnTo>
                  <a:lnTo>
                    <a:pt x="366" y="351"/>
                  </a:lnTo>
                  <a:lnTo>
                    <a:pt x="371" y="348"/>
                  </a:lnTo>
                  <a:lnTo>
                    <a:pt x="372" y="347"/>
                  </a:lnTo>
                  <a:lnTo>
                    <a:pt x="371" y="336"/>
                  </a:lnTo>
                  <a:lnTo>
                    <a:pt x="370" y="327"/>
                  </a:lnTo>
                  <a:lnTo>
                    <a:pt x="368" y="317"/>
                  </a:lnTo>
                  <a:lnTo>
                    <a:pt x="366" y="306"/>
                  </a:lnTo>
                  <a:lnTo>
                    <a:pt x="366" y="302"/>
                  </a:lnTo>
                  <a:lnTo>
                    <a:pt x="364" y="296"/>
                  </a:lnTo>
                  <a:lnTo>
                    <a:pt x="363" y="286"/>
                  </a:lnTo>
                  <a:lnTo>
                    <a:pt x="362" y="276"/>
                  </a:lnTo>
                  <a:lnTo>
                    <a:pt x="359" y="265"/>
                  </a:lnTo>
                  <a:lnTo>
                    <a:pt x="358" y="255"/>
                  </a:lnTo>
                  <a:lnTo>
                    <a:pt x="357" y="246"/>
                  </a:lnTo>
                  <a:lnTo>
                    <a:pt x="355" y="235"/>
                  </a:lnTo>
                  <a:lnTo>
                    <a:pt x="353" y="225"/>
                  </a:lnTo>
                  <a:lnTo>
                    <a:pt x="351" y="214"/>
                  </a:lnTo>
                  <a:lnTo>
                    <a:pt x="350" y="205"/>
                  </a:lnTo>
                  <a:lnTo>
                    <a:pt x="349" y="195"/>
                  </a:lnTo>
                  <a:lnTo>
                    <a:pt x="346" y="184"/>
                  </a:lnTo>
                  <a:lnTo>
                    <a:pt x="345" y="174"/>
                  </a:lnTo>
                  <a:lnTo>
                    <a:pt x="343" y="163"/>
                  </a:lnTo>
                  <a:lnTo>
                    <a:pt x="341" y="154"/>
                  </a:lnTo>
                  <a:lnTo>
                    <a:pt x="339" y="144"/>
                  </a:lnTo>
                  <a:lnTo>
                    <a:pt x="338" y="133"/>
                  </a:lnTo>
                  <a:lnTo>
                    <a:pt x="337" y="124"/>
                  </a:lnTo>
                  <a:lnTo>
                    <a:pt x="334" y="114"/>
                  </a:lnTo>
                  <a:lnTo>
                    <a:pt x="333" y="103"/>
                  </a:lnTo>
                  <a:lnTo>
                    <a:pt x="332" y="93"/>
                  </a:lnTo>
                  <a:lnTo>
                    <a:pt x="330" y="82"/>
                  </a:lnTo>
                  <a:lnTo>
                    <a:pt x="328" y="73"/>
                  </a:lnTo>
                  <a:lnTo>
                    <a:pt x="326" y="63"/>
                  </a:lnTo>
                  <a:lnTo>
                    <a:pt x="325" y="52"/>
                  </a:lnTo>
                  <a:lnTo>
                    <a:pt x="324" y="42"/>
                  </a:lnTo>
                  <a:lnTo>
                    <a:pt x="321" y="32"/>
                  </a:lnTo>
                  <a:lnTo>
                    <a:pt x="320" y="22"/>
                  </a:lnTo>
                  <a:lnTo>
                    <a:pt x="319" y="12"/>
                  </a:lnTo>
                  <a:lnTo>
                    <a:pt x="315" y="2"/>
                  </a:lnTo>
                  <a:lnTo>
                    <a:pt x="316" y="0"/>
                  </a:lnTo>
                  <a:lnTo>
                    <a:pt x="322" y="5"/>
                  </a:lnTo>
                  <a:lnTo>
                    <a:pt x="325" y="6"/>
                  </a:lnTo>
                  <a:lnTo>
                    <a:pt x="329" y="9"/>
                  </a:lnTo>
                  <a:lnTo>
                    <a:pt x="332" y="10"/>
                  </a:lnTo>
                  <a:lnTo>
                    <a:pt x="336" y="13"/>
                  </a:lnTo>
                  <a:lnTo>
                    <a:pt x="338" y="13"/>
                  </a:lnTo>
                  <a:lnTo>
                    <a:pt x="339" y="12"/>
                  </a:lnTo>
                  <a:lnTo>
                    <a:pt x="341" y="13"/>
                  </a:lnTo>
                  <a:lnTo>
                    <a:pt x="342" y="13"/>
                  </a:lnTo>
                  <a:lnTo>
                    <a:pt x="342" y="14"/>
                  </a:lnTo>
                  <a:lnTo>
                    <a:pt x="342" y="15"/>
                  </a:lnTo>
                  <a:lnTo>
                    <a:pt x="342" y="19"/>
                  </a:lnTo>
                  <a:lnTo>
                    <a:pt x="343" y="21"/>
                  </a:lnTo>
                  <a:lnTo>
                    <a:pt x="345" y="22"/>
                  </a:lnTo>
                  <a:lnTo>
                    <a:pt x="345" y="23"/>
                  </a:lnTo>
                  <a:lnTo>
                    <a:pt x="345" y="26"/>
                  </a:lnTo>
                  <a:lnTo>
                    <a:pt x="347" y="29"/>
                  </a:lnTo>
                  <a:lnTo>
                    <a:pt x="350" y="30"/>
                  </a:lnTo>
                  <a:lnTo>
                    <a:pt x="353" y="30"/>
                  </a:lnTo>
                  <a:lnTo>
                    <a:pt x="357" y="31"/>
                  </a:lnTo>
                  <a:lnTo>
                    <a:pt x="360" y="32"/>
                  </a:lnTo>
                  <a:lnTo>
                    <a:pt x="360" y="34"/>
                  </a:lnTo>
                  <a:lnTo>
                    <a:pt x="363" y="35"/>
                  </a:lnTo>
                  <a:lnTo>
                    <a:pt x="366" y="38"/>
                  </a:lnTo>
                  <a:lnTo>
                    <a:pt x="366" y="39"/>
                  </a:lnTo>
                  <a:lnTo>
                    <a:pt x="367" y="40"/>
                  </a:lnTo>
                  <a:lnTo>
                    <a:pt x="370" y="46"/>
                  </a:lnTo>
                  <a:lnTo>
                    <a:pt x="371" y="48"/>
                  </a:lnTo>
                  <a:lnTo>
                    <a:pt x="371" y="49"/>
                  </a:lnTo>
                  <a:lnTo>
                    <a:pt x="372" y="52"/>
                  </a:lnTo>
                  <a:lnTo>
                    <a:pt x="374" y="55"/>
                  </a:lnTo>
                  <a:lnTo>
                    <a:pt x="374" y="56"/>
                  </a:lnTo>
                  <a:lnTo>
                    <a:pt x="372" y="56"/>
                  </a:lnTo>
                  <a:lnTo>
                    <a:pt x="372" y="57"/>
                  </a:lnTo>
                  <a:lnTo>
                    <a:pt x="374" y="60"/>
                  </a:lnTo>
                  <a:lnTo>
                    <a:pt x="375" y="59"/>
                  </a:lnTo>
                  <a:lnTo>
                    <a:pt x="376" y="60"/>
                  </a:lnTo>
                  <a:lnTo>
                    <a:pt x="377" y="63"/>
                  </a:lnTo>
                  <a:lnTo>
                    <a:pt x="379" y="65"/>
                  </a:lnTo>
                  <a:lnTo>
                    <a:pt x="380" y="65"/>
                  </a:lnTo>
                  <a:lnTo>
                    <a:pt x="380" y="68"/>
                  </a:lnTo>
                  <a:lnTo>
                    <a:pt x="380" y="69"/>
                  </a:lnTo>
                  <a:lnTo>
                    <a:pt x="381" y="70"/>
                  </a:lnTo>
                  <a:lnTo>
                    <a:pt x="383" y="72"/>
                  </a:lnTo>
                  <a:lnTo>
                    <a:pt x="385" y="74"/>
                  </a:lnTo>
                  <a:lnTo>
                    <a:pt x="387" y="76"/>
                  </a:lnTo>
                  <a:lnTo>
                    <a:pt x="388" y="76"/>
                  </a:lnTo>
                  <a:lnTo>
                    <a:pt x="389" y="77"/>
                  </a:lnTo>
                  <a:lnTo>
                    <a:pt x="391" y="78"/>
                  </a:lnTo>
                  <a:lnTo>
                    <a:pt x="392" y="80"/>
                  </a:lnTo>
                  <a:lnTo>
                    <a:pt x="393" y="80"/>
                  </a:lnTo>
                  <a:lnTo>
                    <a:pt x="394" y="81"/>
                  </a:lnTo>
                  <a:lnTo>
                    <a:pt x="397" y="81"/>
                  </a:lnTo>
                  <a:lnTo>
                    <a:pt x="398" y="80"/>
                  </a:lnTo>
                  <a:lnTo>
                    <a:pt x="400" y="81"/>
                  </a:lnTo>
                  <a:lnTo>
                    <a:pt x="401" y="81"/>
                  </a:lnTo>
                  <a:lnTo>
                    <a:pt x="402" y="81"/>
                  </a:lnTo>
                  <a:lnTo>
                    <a:pt x="402" y="82"/>
                  </a:lnTo>
                  <a:lnTo>
                    <a:pt x="404" y="84"/>
                  </a:lnTo>
                  <a:lnTo>
                    <a:pt x="405" y="85"/>
                  </a:lnTo>
                  <a:lnTo>
                    <a:pt x="406" y="86"/>
                  </a:lnTo>
                  <a:lnTo>
                    <a:pt x="406" y="87"/>
                  </a:lnTo>
                  <a:lnTo>
                    <a:pt x="408" y="89"/>
                  </a:lnTo>
                  <a:lnTo>
                    <a:pt x="408" y="90"/>
                  </a:lnTo>
                  <a:lnTo>
                    <a:pt x="409" y="90"/>
                  </a:lnTo>
                  <a:lnTo>
                    <a:pt x="409" y="91"/>
                  </a:lnTo>
                  <a:lnTo>
                    <a:pt x="412" y="94"/>
                  </a:lnTo>
                  <a:lnTo>
                    <a:pt x="414" y="94"/>
                  </a:lnTo>
                  <a:lnTo>
                    <a:pt x="414" y="95"/>
                  </a:lnTo>
                  <a:lnTo>
                    <a:pt x="415" y="97"/>
                  </a:lnTo>
                  <a:lnTo>
                    <a:pt x="414" y="98"/>
                  </a:lnTo>
                  <a:lnTo>
                    <a:pt x="415" y="101"/>
                  </a:lnTo>
                  <a:lnTo>
                    <a:pt x="419" y="103"/>
                  </a:lnTo>
                  <a:lnTo>
                    <a:pt x="421" y="104"/>
                  </a:lnTo>
                  <a:lnTo>
                    <a:pt x="422" y="106"/>
                  </a:lnTo>
                  <a:lnTo>
                    <a:pt x="422" y="108"/>
                  </a:lnTo>
                  <a:lnTo>
                    <a:pt x="423" y="108"/>
                  </a:lnTo>
                  <a:lnTo>
                    <a:pt x="423" y="111"/>
                  </a:lnTo>
                  <a:lnTo>
                    <a:pt x="423" y="112"/>
                  </a:lnTo>
                  <a:lnTo>
                    <a:pt x="422" y="114"/>
                  </a:lnTo>
                  <a:lnTo>
                    <a:pt x="422" y="116"/>
                  </a:lnTo>
                  <a:lnTo>
                    <a:pt x="423" y="118"/>
                  </a:lnTo>
                  <a:lnTo>
                    <a:pt x="425" y="120"/>
                  </a:lnTo>
                  <a:lnTo>
                    <a:pt x="425" y="121"/>
                  </a:lnTo>
                  <a:lnTo>
                    <a:pt x="423" y="123"/>
                  </a:lnTo>
                  <a:lnTo>
                    <a:pt x="423" y="124"/>
                  </a:lnTo>
                  <a:lnTo>
                    <a:pt x="422" y="124"/>
                  </a:lnTo>
                  <a:lnTo>
                    <a:pt x="425" y="125"/>
                  </a:lnTo>
                  <a:lnTo>
                    <a:pt x="426" y="127"/>
                  </a:lnTo>
                  <a:lnTo>
                    <a:pt x="429" y="128"/>
                  </a:lnTo>
                  <a:lnTo>
                    <a:pt x="430" y="128"/>
                  </a:lnTo>
                  <a:lnTo>
                    <a:pt x="431" y="131"/>
                  </a:lnTo>
                  <a:lnTo>
                    <a:pt x="432" y="131"/>
                  </a:lnTo>
                  <a:lnTo>
                    <a:pt x="432" y="132"/>
                  </a:lnTo>
                  <a:lnTo>
                    <a:pt x="434" y="132"/>
                  </a:lnTo>
                  <a:lnTo>
                    <a:pt x="435" y="133"/>
                  </a:lnTo>
                  <a:lnTo>
                    <a:pt x="438" y="135"/>
                  </a:lnTo>
                  <a:lnTo>
                    <a:pt x="440" y="137"/>
                  </a:lnTo>
                  <a:lnTo>
                    <a:pt x="440" y="138"/>
                  </a:lnTo>
                  <a:lnTo>
                    <a:pt x="442" y="140"/>
                  </a:lnTo>
                  <a:lnTo>
                    <a:pt x="443" y="142"/>
                  </a:lnTo>
                  <a:lnTo>
                    <a:pt x="443" y="144"/>
                  </a:lnTo>
                  <a:lnTo>
                    <a:pt x="444" y="145"/>
                  </a:lnTo>
                  <a:lnTo>
                    <a:pt x="444" y="146"/>
                  </a:lnTo>
                  <a:lnTo>
                    <a:pt x="444" y="148"/>
                  </a:lnTo>
                  <a:lnTo>
                    <a:pt x="447" y="152"/>
                  </a:lnTo>
                  <a:lnTo>
                    <a:pt x="447" y="153"/>
                  </a:lnTo>
                  <a:lnTo>
                    <a:pt x="448" y="154"/>
                  </a:lnTo>
                  <a:lnTo>
                    <a:pt x="450" y="156"/>
                  </a:lnTo>
                  <a:lnTo>
                    <a:pt x="450" y="158"/>
                  </a:lnTo>
                  <a:lnTo>
                    <a:pt x="447" y="159"/>
                  </a:lnTo>
                  <a:lnTo>
                    <a:pt x="447" y="161"/>
                  </a:lnTo>
                  <a:lnTo>
                    <a:pt x="446" y="162"/>
                  </a:lnTo>
                  <a:lnTo>
                    <a:pt x="444" y="162"/>
                  </a:lnTo>
                  <a:lnTo>
                    <a:pt x="444" y="163"/>
                  </a:lnTo>
                  <a:lnTo>
                    <a:pt x="443" y="166"/>
                  </a:lnTo>
                  <a:lnTo>
                    <a:pt x="443" y="169"/>
                  </a:lnTo>
                  <a:lnTo>
                    <a:pt x="443" y="174"/>
                  </a:lnTo>
                  <a:lnTo>
                    <a:pt x="444" y="176"/>
                  </a:lnTo>
                  <a:lnTo>
                    <a:pt x="444" y="180"/>
                  </a:lnTo>
                  <a:lnTo>
                    <a:pt x="446" y="183"/>
                  </a:lnTo>
                  <a:lnTo>
                    <a:pt x="448" y="184"/>
                  </a:lnTo>
                  <a:lnTo>
                    <a:pt x="451" y="187"/>
                  </a:lnTo>
                  <a:lnTo>
                    <a:pt x="452" y="188"/>
                  </a:lnTo>
                  <a:lnTo>
                    <a:pt x="455" y="192"/>
                  </a:lnTo>
                  <a:lnTo>
                    <a:pt x="457" y="193"/>
                  </a:lnTo>
                  <a:lnTo>
                    <a:pt x="459" y="195"/>
                  </a:lnTo>
                  <a:lnTo>
                    <a:pt x="461" y="195"/>
                  </a:lnTo>
                  <a:lnTo>
                    <a:pt x="461" y="196"/>
                  </a:lnTo>
                  <a:lnTo>
                    <a:pt x="463" y="197"/>
                  </a:lnTo>
                  <a:lnTo>
                    <a:pt x="464" y="200"/>
                  </a:lnTo>
                  <a:lnTo>
                    <a:pt x="464" y="201"/>
                  </a:lnTo>
                  <a:lnTo>
                    <a:pt x="465" y="203"/>
                  </a:lnTo>
                  <a:lnTo>
                    <a:pt x="465" y="207"/>
                  </a:lnTo>
                  <a:lnTo>
                    <a:pt x="467" y="212"/>
                  </a:lnTo>
                  <a:lnTo>
                    <a:pt x="467" y="213"/>
                  </a:lnTo>
                  <a:lnTo>
                    <a:pt x="468" y="213"/>
                  </a:lnTo>
                  <a:lnTo>
                    <a:pt x="468" y="214"/>
                  </a:lnTo>
                  <a:lnTo>
                    <a:pt x="468" y="216"/>
                  </a:lnTo>
                  <a:lnTo>
                    <a:pt x="469" y="218"/>
                  </a:lnTo>
                  <a:lnTo>
                    <a:pt x="472" y="220"/>
                  </a:lnTo>
                  <a:lnTo>
                    <a:pt x="476" y="224"/>
                  </a:lnTo>
                  <a:lnTo>
                    <a:pt x="477" y="226"/>
                  </a:lnTo>
                  <a:lnTo>
                    <a:pt x="478" y="228"/>
                  </a:lnTo>
                  <a:lnTo>
                    <a:pt x="480" y="230"/>
                  </a:lnTo>
                  <a:lnTo>
                    <a:pt x="481" y="234"/>
                  </a:lnTo>
                  <a:lnTo>
                    <a:pt x="481" y="235"/>
                  </a:lnTo>
                  <a:lnTo>
                    <a:pt x="484" y="235"/>
                  </a:lnTo>
                  <a:lnTo>
                    <a:pt x="484" y="237"/>
                  </a:lnTo>
                  <a:lnTo>
                    <a:pt x="485" y="238"/>
                  </a:lnTo>
                  <a:lnTo>
                    <a:pt x="484" y="242"/>
                  </a:lnTo>
                  <a:lnTo>
                    <a:pt x="482" y="245"/>
                  </a:lnTo>
                  <a:lnTo>
                    <a:pt x="484" y="247"/>
                  </a:lnTo>
                  <a:lnTo>
                    <a:pt x="484" y="248"/>
                  </a:lnTo>
                  <a:lnTo>
                    <a:pt x="484" y="250"/>
                  </a:lnTo>
                  <a:lnTo>
                    <a:pt x="482" y="251"/>
                  </a:lnTo>
                  <a:lnTo>
                    <a:pt x="481" y="254"/>
                  </a:lnTo>
                  <a:lnTo>
                    <a:pt x="482" y="255"/>
                  </a:lnTo>
                  <a:lnTo>
                    <a:pt x="485" y="260"/>
                  </a:lnTo>
                  <a:lnTo>
                    <a:pt x="486" y="264"/>
                  </a:lnTo>
                  <a:lnTo>
                    <a:pt x="486" y="265"/>
                  </a:lnTo>
                  <a:lnTo>
                    <a:pt x="486" y="267"/>
                  </a:lnTo>
                  <a:lnTo>
                    <a:pt x="486" y="268"/>
                  </a:lnTo>
                  <a:lnTo>
                    <a:pt x="488" y="271"/>
                  </a:lnTo>
                  <a:lnTo>
                    <a:pt x="489" y="272"/>
                  </a:lnTo>
                  <a:lnTo>
                    <a:pt x="490" y="272"/>
                  </a:lnTo>
                  <a:lnTo>
                    <a:pt x="491" y="272"/>
                  </a:lnTo>
                  <a:lnTo>
                    <a:pt x="491" y="273"/>
                  </a:lnTo>
                  <a:lnTo>
                    <a:pt x="493" y="276"/>
                  </a:lnTo>
                  <a:lnTo>
                    <a:pt x="491" y="277"/>
                  </a:lnTo>
                  <a:lnTo>
                    <a:pt x="493" y="279"/>
                  </a:lnTo>
                  <a:lnTo>
                    <a:pt x="493" y="281"/>
                  </a:lnTo>
                  <a:lnTo>
                    <a:pt x="494" y="282"/>
                  </a:lnTo>
                  <a:lnTo>
                    <a:pt x="493" y="284"/>
                  </a:lnTo>
                  <a:lnTo>
                    <a:pt x="491" y="285"/>
                  </a:lnTo>
                  <a:lnTo>
                    <a:pt x="491" y="286"/>
                  </a:lnTo>
                  <a:lnTo>
                    <a:pt x="491" y="288"/>
                  </a:lnTo>
                  <a:lnTo>
                    <a:pt x="493" y="289"/>
                  </a:lnTo>
                  <a:lnTo>
                    <a:pt x="499" y="290"/>
                  </a:lnTo>
                  <a:lnTo>
                    <a:pt x="501" y="292"/>
                  </a:lnTo>
                  <a:lnTo>
                    <a:pt x="503" y="293"/>
                  </a:lnTo>
                  <a:lnTo>
                    <a:pt x="506" y="294"/>
                  </a:lnTo>
                  <a:lnTo>
                    <a:pt x="506" y="296"/>
                  </a:lnTo>
                  <a:lnTo>
                    <a:pt x="507" y="296"/>
                  </a:lnTo>
                  <a:lnTo>
                    <a:pt x="511" y="298"/>
                  </a:lnTo>
                  <a:lnTo>
                    <a:pt x="512" y="299"/>
                  </a:lnTo>
                  <a:lnTo>
                    <a:pt x="514" y="299"/>
                  </a:lnTo>
                  <a:lnTo>
                    <a:pt x="515" y="298"/>
                  </a:lnTo>
                  <a:lnTo>
                    <a:pt x="515" y="297"/>
                  </a:lnTo>
                  <a:lnTo>
                    <a:pt x="518" y="296"/>
                  </a:lnTo>
                  <a:lnTo>
                    <a:pt x="519" y="296"/>
                  </a:lnTo>
                  <a:lnTo>
                    <a:pt x="519" y="297"/>
                  </a:lnTo>
                  <a:lnTo>
                    <a:pt x="522" y="298"/>
                  </a:lnTo>
                  <a:lnTo>
                    <a:pt x="524" y="303"/>
                  </a:lnTo>
                  <a:lnTo>
                    <a:pt x="525" y="305"/>
                  </a:lnTo>
                  <a:lnTo>
                    <a:pt x="527" y="307"/>
                  </a:lnTo>
                  <a:lnTo>
                    <a:pt x="528" y="309"/>
                  </a:lnTo>
                  <a:lnTo>
                    <a:pt x="532" y="307"/>
                  </a:lnTo>
                  <a:lnTo>
                    <a:pt x="533" y="309"/>
                  </a:lnTo>
                  <a:lnTo>
                    <a:pt x="535" y="309"/>
                  </a:lnTo>
                  <a:lnTo>
                    <a:pt x="536" y="310"/>
                  </a:lnTo>
                  <a:lnTo>
                    <a:pt x="537" y="310"/>
                  </a:lnTo>
                  <a:lnTo>
                    <a:pt x="539" y="311"/>
                  </a:lnTo>
                  <a:lnTo>
                    <a:pt x="539" y="313"/>
                  </a:lnTo>
                  <a:lnTo>
                    <a:pt x="539" y="314"/>
                  </a:lnTo>
                  <a:lnTo>
                    <a:pt x="539" y="317"/>
                  </a:lnTo>
                  <a:lnTo>
                    <a:pt x="539" y="318"/>
                  </a:lnTo>
                  <a:lnTo>
                    <a:pt x="539" y="319"/>
                  </a:lnTo>
                  <a:lnTo>
                    <a:pt x="537" y="319"/>
                  </a:lnTo>
                  <a:lnTo>
                    <a:pt x="537" y="320"/>
                  </a:lnTo>
                  <a:lnTo>
                    <a:pt x="539" y="323"/>
                  </a:lnTo>
                  <a:lnTo>
                    <a:pt x="541" y="326"/>
                  </a:lnTo>
                  <a:lnTo>
                    <a:pt x="544" y="328"/>
                  </a:lnTo>
                  <a:lnTo>
                    <a:pt x="546" y="331"/>
                  </a:lnTo>
                  <a:lnTo>
                    <a:pt x="549" y="332"/>
                  </a:lnTo>
                  <a:lnTo>
                    <a:pt x="550" y="332"/>
                  </a:lnTo>
                  <a:lnTo>
                    <a:pt x="553" y="334"/>
                  </a:lnTo>
                  <a:lnTo>
                    <a:pt x="556" y="334"/>
                  </a:lnTo>
                  <a:lnTo>
                    <a:pt x="557" y="334"/>
                  </a:lnTo>
                  <a:lnTo>
                    <a:pt x="561" y="337"/>
                  </a:lnTo>
                  <a:lnTo>
                    <a:pt x="562" y="339"/>
                  </a:lnTo>
                  <a:lnTo>
                    <a:pt x="562" y="340"/>
                  </a:lnTo>
                  <a:lnTo>
                    <a:pt x="562" y="343"/>
                  </a:lnTo>
                  <a:lnTo>
                    <a:pt x="563" y="344"/>
                  </a:lnTo>
                  <a:lnTo>
                    <a:pt x="565" y="349"/>
                  </a:lnTo>
                  <a:lnTo>
                    <a:pt x="565" y="351"/>
                  </a:lnTo>
                  <a:lnTo>
                    <a:pt x="565" y="353"/>
                  </a:lnTo>
                  <a:lnTo>
                    <a:pt x="565" y="354"/>
                  </a:lnTo>
                  <a:lnTo>
                    <a:pt x="565" y="357"/>
                  </a:lnTo>
                  <a:lnTo>
                    <a:pt x="565" y="358"/>
                  </a:lnTo>
                  <a:lnTo>
                    <a:pt x="566" y="360"/>
                  </a:lnTo>
                  <a:lnTo>
                    <a:pt x="567" y="360"/>
                  </a:lnTo>
                  <a:lnTo>
                    <a:pt x="569" y="361"/>
                  </a:lnTo>
                  <a:lnTo>
                    <a:pt x="570" y="361"/>
                  </a:lnTo>
                  <a:lnTo>
                    <a:pt x="571" y="362"/>
                  </a:lnTo>
                  <a:lnTo>
                    <a:pt x="575" y="368"/>
                  </a:lnTo>
                  <a:lnTo>
                    <a:pt x="577" y="368"/>
                  </a:lnTo>
                  <a:lnTo>
                    <a:pt x="578" y="366"/>
                  </a:lnTo>
                  <a:lnTo>
                    <a:pt x="579" y="368"/>
                  </a:lnTo>
                  <a:lnTo>
                    <a:pt x="581" y="369"/>
                  </a:lnTo>
                  <a:lnTo>
                    <a:pt x="582" y="373"/>
                  </a:lnTo>
                  <a:lnTo>
                    <a:pt x="583" y="374"/>
                  </a:lnTo>
                  <a:lnTo>
                    <a:pt x="586" y="375"/>
                  </a:lnTo>
                  <a:lnTo>
                    <a:pt x="587" y="377"/>
                  </a:lnTo>
                  <a:lnTo>
                    <a:pt x="588" y="377"/>
                  </a:lnTo>
                  <a:lnTo>
                    <a:pt x="588" y="375"/>
                  </a:lnTo>
                  <a:lnTo>
                    <a:pt x="590" y="373"/>
                  </a:lnTo>
                  <a:lnTo>
                    <a:pt x="591" y="371"/>
                  </a:lnTo>
                  <a:lnTo>
                    <a:pt x="594" y="371"/>
                  </a:lnTo>
                  <a:lnTo>
                    <a:pt x="595" y="371"/>
                  </a:lnTo>
                  <a:lnTo>
                    <a:pt x="596" y="371"/>
                  </a:lnTo>
                  <a:lnTo>
                    <a:pt x="599" y="371"/>
                  </a:lnTo>
                  <a:lnTo>
                    <a:pt x="601" y="371"/>
                  </a:lnTo>
                  <a:lnTo>
                    <a:pt x="603" y="373"/>
                  </a:lnTo>
                  <a:lnTo>
                    <a:pt x="604" y="373"/>
                  </a:lnTo>
                  <a:lnTo>
                    <a:pt x="605" y="373"/>
                  </a:lnTo>
                  <a:lnTo>
                    <a:pt x="607" y="373"/>
                  </a:lnTo>
                  <a:lnTo>
                    <a:pt x="608" y="373"/>
                  </a:lnTo>
                  <a:lnTo>
                    <a:pt x="609" y="373"/>
                  </a:lnTo>
                  <a:lnTo>
                    <a:pt x="611" y="374"/>
                  </a:lnTo>
                  <a:lnTo>
                    <a:pt x="612" y="374"/>
                  </a:lnTo>
                  <a:lnTo>
                    <a:pt x="613" y="374"/>
                  </a:lnTo>
                  <a:lnTo>
                    <a:pt x="615" y="374"/>
                  </a:lnTo>
                  <a:lnTo>
                    <a:pt x="616" y="375"/>
                  </a:lnTo>
                  <a:lnTo>
                    <a:pt x="617" y="375"/>
                  </a:lnTo>
                  <a:lnTo>
                    <a:pt x="618" y="377"/>
                  </a:lnTo>
                  <a:lnTo>
                    <a:pt x="620" y="377"/>
                  </a:lnTo>
                  <a:lnTo>
                    <a:pt x="621" y="378"/>
                  </a:lnTo>
                  <a:lnTo>
                    <a:pt x="624" y="378"/>
                  </a:lnTo>
                  <a:lnTo>
                    <a:pt x="626" y="377"/>
                  </a:lnTo>
                  <a:lnTo>
                    <a:pt x="628" y="377"/>
                  </a:lnTo>
                  <a:lnTo>
                    <a:pt x="629" y="377"/>
                  </a:lnTo>
                  <a:lnTo>
                    <a:pt x="630" y="377"/>
                  </a:lnTo>
                  <a:lnTo>
                    <a:pt x="632" y="377"/>
                  </a:lnTo>
                  <a:lnTo>
                    <a:pt x="633" y="377"/>
                  </a:lnTo>
                  <a:lnTo>
                    <a:pt x="636" y="377"/>
                  </a:lnTo>
                  <a:lnTo>
                    <a:pt x="637" y="377"/>
                  </a:lnTo>
                  <a:lnTo>
                    <a:pt x="638" y="377"/>
                  </a:lnTo>
                  <a:lnTo>
                    <a:pt x="639" y="375"/>
                  </a:lnTo>
                  <a:lnTo>
                    <a:pt x="641" y="374"/>
                  </a:lnTo>
                  <a:lnTo>
                    <a:pt x="642" y="374"/>
                  </a:lnTo>
                  <a:lnTo>
                    <a:pt x="643" y="373"/>
                  </a:lnTo>
                  <a:lnTo>
                    <a:pt x="645" y="373"/>
                  </a:lnTo>
                  <a:lnTo>
                    <a:pt x="647" y="371"/>
                  </a:lnTo>
                  <a:lnTo>
                    <a:pt x="649" y="373"/>
                  </a:lnTo>
                  <a:lnTo>
                    <a:pt x="651" y="373"/>
                  </a:lnTo>
                  <a:lnTo>
                    <a:pt x="653" y="373"/>
                  </a:lnTo>
                  <a:lnTo>
                    <a:pt x="655" y="373"/>
                  </a:lnTo>
                  <a:lnTo>
                    <a:pt x="656" y="373"/>
                  </a:lnTo>
                  <a:lnTo>
                    <a:pt x="658" y="373"/>
                  </a:lnTo>
                  <a:lnTo>
                    <a:pt x="659" y="373"/>
                  </a:lnTo>
                  <a:lnTo>
                    <a:pt x="660" y="371"/>
                  </a:lnTo>
                  <a:lnTo>
                    <a:pt x="663" y="371"/>
                  </a:lnTo>
                  <a:lnTo>
                    <a:pt x="664" y="371"/>
                  </a:lnTo>
                  <a:lnTo>
                    <a:pt x="666" y="370"/>
                  </a:lnTo>
                  <a:lnTo>
                    <a:pt x="667" y="370"/>
                  </a:lnTo>
                  <a:lnTo>
                    <a:pt x="668" y="369"/>
                  </a:lnTo>
                  <a:lnTo>
                    <a:pt x="670" y="369"/>
                  </a:lnTo>
                  <a:lnTo>
                    <a:pt x="671" y="368"/>
                  </a:lnTo>
                  <a:lnTo>
                    <a:pt x="674" y="368"/>
                  </a:lnTo>
                  <a:lnTo>
                    <a:pt x="675" y="366"/>
                  </a:lnTo>
                  <a:lnTo>
                    <a:pt x="676" y="366"/>
                  </a:lnTo>
                  <a:lnTo>
                    <a:pt x="677" y="366"/>
                  </a:lnTo>
                  <a:lnTo>
                    <a:pt x="679" y="366"/>
                  </a:lnTo>
                  <a:lnTo>
                    <a:pt x="680" y="366"/>
                  </a:lnTo>
                  <a:lnTo>
                    <a:pt x="683" y="365"/>
                  </a:lnTo>
                  <a:lnTo>
                    <a:pt x="684" y="365"/>
                  </a:lnTo>
                  <a:lnTo>
                    <a:pt x="685" y="364"/>
                  </a:lnTo>
                  <a:lnTo>
                    <a:pt x="688" y="362"/>
                  </a:lnTo>
                  <a:lnTo>
                    <a:pt x="689" y="361"/>
                  </a:lnTo>
                  <a:lnTo>
                    <a:pt x="692" y="358"/>
                  </a:lnTo>
                  <a:lnTo>
                    <a:pt x="692" y="357"/>
                  </a:lnTo>
                  <a:lnTo>
                    <a:pt x="694" y="356"/>
                  </a:lnTo>
                  <a:lnTo>
                    <a:pt x="697" y="352"/>
                  </a:lnTo>
                  <a:lnTo>
                    <a:pt x="697" y="351"/>
                  </a:lnTo>
                  <a:lnTo>
                    <a:pt x="698" y="349"/>
                  </a:lnTo>
                  <a:lnTo>
                    <a:pt x="700" y="348"/>
                  </a:lnTo>
                  <a:lnTo>
                    <a:pt x="700" y="347"/>
                  </a:lnTo>
                  <a:lnTo>
                    <a:pt x="701" y="344"/>
                  </a:lnTo>
                  <a:lnTo>
                    <a:pt x="701" y="341"/>
                  </a:lnTo>
                  <a:lnTo>
                    <a:pt x="702" y="339"/>
                  </a:lnTo>
                  <a:lnTo>
                    <a:pt x="705" y="336"/>
                  </a:lnTo>
                  <a:lnTo>
                    <a:pt x="709" y="334"/>
                  </a:lnTo>
                  <a:lnTo>
                    <a:pt x="710" y="331"/>
                  </a:lnTo>
                  <a:lnTo>
                    <a:pt x="711" y="330"/>
                  </a:lnTo>
                  <a:lnTo>
                    <a:pt x="713" y="327"/>
                  </a:lnTo>
                  <a:lnTo>
                    <a:pt x="714" y="323"/>
                  </a:lnTo>
                  <a:lnTo>
                    <a:pt x="715" y="320"/>
                  </a:lnTo>
                  <a:lnTo>
                    <a:pt x="717" y="318"/>
                  </a:lnTo>
                  <a:lnTo>
                    <a:pt x="717" y="317"/>
                  </a:lnTo>
                  <a:lnTo>
                    <a:pt x="718" y="314"/>
                  </a:lnTo>
                  <a:lnTo>
                    <a:pt x="721" y="311"/>
                  </a:lnTo>
                  <a:lnTo>
                    <a:pt x="723" y="310"/>
                  </a:lnTo>
                  <a:lnTo>
                    <a:pt x="725" y="310"/>
                  </a:lnTo>
                  <a:lnTo>
                    <a:pt x="729" y="310"/>
                  </a:lnTo>
                  <a:lnTo>
                    <a:pt x="731" y="310"/>
                  </a:lnTo>
                  <a:lnTo>
                    <a:pt x="734" y="311"/>
                  </a:lnTo>
                  <a:lnTo>
                    <a:pt x="739" y="311"/>
                  </a:lnTo>
                  <a:lnTo>
                    <a:pt x="740" y="311"/>
                  </a:lnTo>
                  <a:lnTo>
                    <a:pt x="743" y="313"/>
                  </a:lnTo>
                  <a:lnTo>
                    <a:pt x="749" y="314"/>
                  </a:lnTo>
                  <a:lnTo>
                    <a:pt x="751" y="314"/>
                  </a:lnTo>
                  <a:lnTo>
                    <a:pt x="755" y="315"/>
                  </a:lnTo>
                  <a:lnTo>
                    <a:pt x="756" y="315"/>
                  </a:lnTo>
                  <a:lnTo>
                    <a:pt x="759" y="318"/>
                  </a:lnTo>
                  <a:lnTo>
                    <a:pt x="763" y="319"/>
                  </a:lnTo>
                  <a:lnTo>
                    <a:pt x="765" y="322"/>
                  </a:lnTo>
                  <a:lnTo>
                    <a:pt x="770" y="323"/>
                  </a:lnTo>
                  <a:lnTo>
                    <a:pt x="776" y="328"/>
                  </a:lnTo>
                  <a:lnTo>
                    <a:pt x="777" y="330"/>
                  </a:lnTo>
                  <a:lnTo>
                    <a:pt x="778" y="331"/>
                  </a:lnTo>
                  <a:lnTo>
                    <a:pt x="784" y="331"/>
                  </a:lnTo>
                  <a:lnTo>
                    <a:pt x="787" y="331"/>
                  </a:lnTo>
                  <a:lnTo>
                    <a:pt x="789" y="331"/>
                  </a:lnTo>
                  <a:lnTo>
                    <a:pt x="789" y="330"/>
                  </a:lnTo>
                  <a:lnTo>
                    <a:pt x="793" y="328"/>
                  </a:lnTo>
                  <a:lnTo>
                    <a:pt x="795" y="327"/>
                  </a:lnTo>
                  <a:lnTo>
                    <a:pt x="798" y="324"/>
                  </a:lnTo>
                  <a:lnTo>
                    <a:pt x="801" y="320"/>
                  </a:lnTo>
                  <a:lnTo>
                    <a:pt x="803" y="319"/>
                  </a:lnTo>
                  <a:lnTo>
                    <a:pt x="806" y="317"/>
                  </a:lnTo>
                  <a:lnTo>
                    <a:pt x="806" y="315"/>
                  </a:lnTo>
                  <a:lnTo>
                    <a:pt x="807" y="315"/>
                  </a:lnTo>
                  <a:lnTo>
                    <a:pt x="807" y="314"/>
                  </a:lnTo>
                  <a:lnTo>
                    <a:pt x="808" y="313"/>
                  </a:lnTo>
                  <a:lnTo>
                    <a:pt x="811" y="309"/>
                  </a:lnTo>
                  <a:lnTo>
                    <a:pt x="811" y="303"/>
                  </a:lnTo>
                  <a:lnTo>
                    <a:pt x="811" y="298"/>
                  </a:lnTo>
                  <a:lnTo>
                    <a:pt x="806" y="292"/>
                  </a:lnTo>
                  <a:lnTo>
                    <a:pt x="799" y="281"/>
                  </a:lnTo>
                  <a:lnTo>
                    <a:pt x="799" y="277"/>
                  </a:lnTo>
                  <a:lnTo>
                    <a:pt x="798" y="275"/>
                  </a:lnTo>
                  <a:lnTo>
                    <a:pt x="797" y="272"/>
                  </a:lnTo>
                  <a:lnTo>
                    <a:pt x="790" y="269"/>
                  </a:lnTo>
                  <a:lnTo>
                    <a:pt x="789" y="268"/>
                  </a:lnTo>
                  <a:lnTo>
                    <a:pt x="787" y="268"/>
                  </a:lnTo>
                  <a:lnTo>
                    <a:pt x="782" y="265"/>
                  </a:lnTo>
                  <a:lnTo>
                    <a:pt x="781" y="264"/>
                  </a:lnTo>
                  <a:lnTo>
                    <a:pt x="777" y="264"/>
                  </a:lnTo>
                  <a:lnTo>
                    <a:pt x="774" y="263"/>
                  </a:lnTo>
                  <a:lnTo>
                    <a:pt x="772" y="264"/>
                  </a:lnTo>
                  <a:lnTo>
                    <a:pt x="770" y="264"/>
                  </a:lnTo>
                  <a:lnTo>
                    <a:pt x="767" y="265"/>
                  </a:lnTo>
                  <a:lnTo>
                    <a:pt x="763" y="267"/>
                  </a:lnTo>
                  <a:lnTo>
                    <a:pt x="761" y="267"/>
                  </a:lnTo>
                  <a:lnTo>
                    <a:pt x="760" y="267"/>
                  </a:lnTo>
                  <a:lnTo>
                    <a:pt x="759" y="267"/>
                  </a:lnTo>
                  <a:lnTo>
                    <a:pt x="752" y="271"/>
                  </a:lnTo>
                  <a:lnTo>
                    <a:pt x="752" y="269"/>
                  </a:lnTo>
                  <a:lnTo>
                    <a:pt x="749" y="269"/>
                  </a:lnTo>
                  <a:lnTo>
                    <a:pt x="739" y="267"/>
                  </a:lnTo>
                  <a:lnTo>
                    <a:pt x="736" y="267"/>
                  </a:lnTo>
                  <a:lnTo>
                    <a:pt x="731" y="260"/>
                  </a:lnTo>
                  <a:lnTo>
                    <a:pt x="730" y="258"/>
                  </a:lnTo>
                  <a:lnTo>
                    <a:pt x="729" y="256"/>
                  </a:lnTo>
                  <a:lnTo>
                    <a:pt x="726" y="252"/>
                  </a:lnTo>
                  <a:lnTo>
                    <a:pt x="726" y="250"/>
                  </a:lnTo>
                  <a:lnTo>
                    <a:pt x="726" y="248"/>
                  </a:lnTo>
                  <a:lnTo>
                    <a:pt x="722" y="243"/>
                  </a:lnTo>
                  <a:lnTo>
                    <a:pt x="721" y="241"/>
                  </a:lnTo>
                  <a:lnTo>
                    <a:pt x="718" y="238"/>
                  </a:lnTo>
                  <a:lnTo>
                    <a:pt x="718" y="237"/>
                  </a:lnTo>
                  <a:lnTo>
                    <a:pt x="717" y="235"/>
                  </a:lnTo>
                  <a:lnTo>
                    <a:pt x="715" y="230"/>
                  </a:lnTo>
                  <a:lnTo>
                    <a:pt x="713" y="226"/>
                  </a:lnTo>
                  <a:lnTo>
                    <a:pt x="713" y="224"/>
                  </a:lnTo>
                  <a:lnTo>
                    <a:pt x="713" y="221"/>
                  </a:lnTo>
                  <a:lnTo>
                    <a:pt x="711" y="216"/>
                  </a:lnTo>
                  <a:lnTo>
                    <a:pt x="713" y="209"/>
                  </a:lnTo>
                  <a:lnTo>
                    <a:pt x="713" y="207"/>
                  </a:lnTo>
                  <a:lnTo>
                    <a:pt x="714" y="204"/>
                  </a:lnTo>
                  <a:lnTo>
                    <a:pt x="717" y="201"/>
                  </a:lnTo>
                  <a:lnTo>
                    <a:pt x="717" y="200"/>
                  </a:lnTo>
                  <a:lnTo>
                    <a:pt x="718" y="199"/>
                  </a:lnTo>
                  <a:lnTo>
                    <a:pt x="719" y="197"/>
                  </a:lnTo>
                  <a:lnTo>
                    <a:pt x="721" y="197"/>
                  </a:lnTo>
                  <a:lnTo>
                    <a:pt x="722" y="197"/>
                  </a:lnTo>
                  <a:lnTo>
                    <a:pt x="722" y="196"/>
                  </a:lnTo>
                  <a:lnTo>
                    <a:pt x="726" y="193"/>
                  </a:lnTo>
                  <a:lnTo>
                    <a:pt x="726" y="192"/>
                  </a:lnTo>
                  <a:lnTo>
                    <a:pt x="727" y="190"/>
                  </a:lnTo>
                  <a:lnTo>
                    <a:pt x="729" y="190"/>
                  </a:lnTo>
                  <a:lnTo>
                    <a:pt x="729" y="186"/>
                  </a:lnTo>
                  <a:lnTo>
                    <a:pt x="730" y="186"/>
                  </a:lnTo>
                  <a:lnTo>
                    <a:pt x="730" y="183"/>
                  </a:lnTo>
                  <a:lnTo>
                    <a:pt x="730" y="182"/>
                  </a:lnTo>
                  <a:lnTo>
                    <a:pt x="730" y="179"/>
                  </a:lnTo>
                  <a:lnTo>
                    <a:pt x="730" y="176"/>
                  </a:lnTo>
                  <a:lnTo>
                    <a:pt x="727" y="173"/>
                  </a:lnTo>
                  <a:lnTo>
                    <a:pt x="727" y="171"/>
                  </a:lnTo>
                  <a:lnTo>
                    <a:pt x="727" y="170"/>
                  </a:lnTo>
                  <a:lnTo>
                    <a:pt x="727" y="169"/>
                  </a:lnTo>
                  <a:lnTo>
                    <a:pt x="726" y="166"/>
                  </a:lnTo>
                  <a:lnTo>
                    <a:pt x="725" y="162"/>
                  </a:lnTo>
                  <a:lnTo>
                    <a:pt x="725" y="159"/>
                  </a:lnTo>
                  <a:lnTo>
                    <a:pt x="722" y="154"/>
                  </a:lnTo>
                  <a:lnTo>
                    <a:pt x="722" y="149"/>
                  </a:lnTo>
                  <a:lnTo>
                    <a:pt x="722" y="146"/>
                  </a:lnTo>
                  <a:lnTo>
                    <a:pt x="722" y="138"/>
                  </a:lnTo>
                  <a:lnTo>
                    <a:pt x="725" y="135"/>
                  </a:lnTo>
                  <a:lnTo>
                    <a:pt x="726" y="121"/>
                  </a:lnTo>
                  <a:lnTo>
                    <a:pt x="726" y="119"/>
                  </a:lnTo>
                  <a:lnTo>
                    <a:pt x="726" y="116"/>
                  </a:lnTo>
                  <a:lnTo>
                    <a:pt x="727" y="115"/>
                  </a:lnTo>
                  <a:lnTo>
                    <a:pt x="727" y="114"/>
                  </a:lnTo>
                  <a:lnTo>
                    <a:pt x="729" y="112"/>
                  </a:lnTo>
                  <a:lnTo>
                    <a:pt x="730" y="107"/>
                  </a:lnTo>
                  <a:lnTo>
                    <a:pt x="731" y="104"/>
                  </a:lnTo>
                  <a:lnTo>
                    <a:pt x="732" y="99"/>
                  </a:lnTo>
                  <a:lnTo>
                    <a:pt x="735" y="95"/>
                  </a:lnTo>
                  <a:lnTo>
                    <a:pt x="736" y="89"/>
                  </a:lnTo>
                  <a:lnTo>
                    <a:pt x="738" y="86"/>
                  </a:lnTo>
                  <a:lnTo>
                    <a:pt x="740" y="82"/>
                  </a:lnTo>
                  <a:lnTo>
                    <a:pt x="742" y="81"/>
                  </a:lnTo>
                  <a:lnTo>
                    <a:pt x="744" y="80"/>
                  </a:lnTo>
                  <a:lnTo>
                    <a:pt x="746" y="78"/>
                  </a:lnTo>
                  <a:lnTo>
                    <a:pt x="747" y="77"/>
                  </a:lnTo>
                  <a:lnTo>
                    <a:pt x="748" y="77"/>
                  </a:lnTo>
                  <a:lnTo>
                    <a:pt x="751" y="76"/>
                  </a:lnTo>
                  <a:lnTo>
                    <a:pt x="752" y="74"/>
                  </a:lnTo>
                  <a:lnTo>
                    <a:pt x="755" y="74"/>
                  </a:lnTo>
                  <a:lnTo>
                    <a:pt x="757" y="73"/>
                  </a:lnTo>
                  <a:lnTo>
                    <a:pt x="760" y="73"/>
                  </a:lnTo>
                  <a:lnTo>
                    <a:pt x="761" y="74"/>
                  </a:lnTo>
                  <a:lnTo>
                    <a:pt x="763" y="74"/>
                  </a:lnTo>
                  <a:lnTo>
                    <a:pt x="765" y="74"/>
                  </a:lnTo>
                  <a:lnTo>
                    <a:pt x="767" y="73"/>
                  </a:lnTo>
                  <a:lnTo>
                    <a:pt x="770" y="73"/>
                  </a:lnTo>
                  <a:lnTo>
                    <a:pt x="773" y="74"/>
                  </a:lnTo>
                  <a:lnTo>
                    <a:pt x="776" y="74"/>
                  </a:lnTo>
                  <a:lnTo>
                    <a:pt x="777" y="76"/>
                  </a:lnTo>
                  <a:lnTo>
                    <a:pt x="782" y="77"/>
                  </a:lnTo>
                  <a:lnTo>
                    <a:pt x="784" y="78"/>
                  </a:lnTo>
                  <a:lnTo>
                    <a:pt x="785" y="78"/>
                  </a:lnTo>
                  <a:lnTo>
                    <a:pt x="789" y="80"/>
                  </a:lnTo>
                  <a:lnTo>
                    <a:pt x="790" y="81"/>
                  </a:lnTo>
                  <a:lnTo>
                    <a:pt x="793" y="82"/>
                  </a:lnTo>
                  <a:lnTo>
                    <a:pt x="795" y="84"/>
                  </a:lnTo>
                  <a:lnTo>
                    <a:pt x="799" y="86"/>
                  </a:lnTo>
                  <a:lnTo>
                    <a:pt x="799" y="87"/>
                  </a:lnTo>
                  <a:lnTo>
                    <a:pt x="801" y="89"/>
                  </a:lnTo>
                  <a:lnTo>
                    <a:pt x="803" y="90"/>
                  </a:lnTo>
                  <a:lnTo>
                    <a:pt x="804" y="91"/>
                  </a:lnTo>
                  <a:lnTo>
                    <a:pt x="807" y="93"/>
                  </a:lnTo>
                  <a:lnTo>
                    <a:pt x="808" y="93"/>
                  </a:lnTo>
                  <a:lnTo>
                    <a:pt x="811" y="93"/>
                  </a:lnTo>
                  <a:lnTo>
                    <a:pt x="812" y="94"/>
                  </a:lnTo>
                  <a:lnTo>
                    <a:pt x="814" y="94"/>
                  </a:lnTo>
                  <a:lnTo>
                    <a:pt x="815" y="94"/>
                  </a:lnTo>
                  <a:lnTo>
                    <a:pt x="819" y="94"/>
                  </a:lnTo>
                  <a:lnTo>
                    <a:pt x="820" y="94"/>
                  </a:lnTo>
                  <a:lnTo>
                    <a:pt x="823" y="93"/>
                  </a:lnTo>
                  <a:lnTo>
                    <a:pt x="824" y="91"/>
                  </a:lnTo>
                  <a:lnTo>
                    <a:pt x="827" y="91"/>
                  </a:lnTo>
                  <a:lnTo>
                    <a:pt x="828" y="90"/>
                  </a:lnTo>
                  <a:lnTo>
                    <a:pt x="829" y="89"/>
                  </a:lnTo>
                  <a:lnTo>
                    <a:pt x="832" y="89"/>
                  </a:lnTo>
                  <a:lnTo>
                    <a:pt x="833" y="87"/>
                  </a:lnTo>
                  <a:lnTo>
                    <a:pt x="835" y="87"/>
                  </a:lnTo>
                  <a:lnTo>
                    <a:pt x="837" y="87"/>
                  </a:lnTo>
                  <a:lnTo>
                    <a:pt x="840" y="86"/>
                  </a:lnTo>
                  <a:lnTo>
                    <a:pt x="841" y="85"/>
                  </a:lnTo>
                  <a:lnTo>
                    <a:pt x="842" y="85"/>
                  </a:lnTo>
                  <a:lnTo>
                    <a:pt x="846" y="81"/>
                  </a:lnTo>
                  <a:lnTo>
                    <a:pt x="848" y="80"/>
                  </a:lnTo>
                  <a:lnTo>
                    <a:pt x="848" y="77"/>
                  </a:lnTo>
                  <a:lnTo>
                    <a:pt x="849" y="74"/>
                  </a:lnTo>
                  <a:lnTo>
                    <a:pt x="849" y="73"/>
                  </a:lnTo>
                  <a:lnTo>
                    <a:pt x="849" y="70"/>
                  </a:lnTo>
                  <a:lnTo>
                    <a:pt x="848" y="69"/>
                  </a:lnTo>
                  <a:lnTo>
                    <a:pt x="848" y="66"/>
                  </a:lnTo>
                  <a:lnTo>
                    <a:pt x="849" y="65"/>
                  </a:lnTo>
                  <a:lnTo>
                    <a:pt x="849" y="63"/>
                  </a:lnTo>
                  <a:lnTo>
                    <a:pt x="850" y="61"/>
                  </a:lnTo>
                  <a:lnTo>
                    <a:pt x="852" y="60"/>
                  </a:lnTo>
                  <a:lnTo>
                    <a:pt x="853" y="59"/>
                  </a:lnTo>
                  <a:lnTo>
                    <a:pt x="854" y="59"/>
                  </a:lnTo>
                  <a:close/>
                </a:path>
              </a:pathLst>
            </a:custGeom>
            <a:solidFill>
              <a:srgbClr val="2B4C5A"/>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3" name="Freeform 24">
              <a:extLst>
                <a:ext uri="{FF2B5EF4-FFF2-40B4-BE49-F238E27FC236}">
                  <a16:creationId xmlns:a16="http://schemas.microsoft.com/office/drawing/2014/main" id="{29061F02-C2B4-46D5-8F26-A2C246583D6C}"/>
                </a:ext>
              </a:extLst>
            </p:cNvPr>
            <p:cNvSpPr>
              <a:spLocks/>
            </p:cNvSpPr>
            <p:nvPr/>
          </p:nvSpPr>
          <p:spPr bwMode="auto">
            <a:xfrm>
              <a:off x="3259" y="1693"/>
              <a:ext cx="939" cy="1777"/>
            </a:xfrm>
            <a:custGeom>
              <a:avLst/>
              <a:gdLst>
                <a:gd name="T0" fmla="*/ 364 w 939"/>
                <a:gd name="T1" fmla="*/ 14 h 1777"/>
                <a:gd name="T2" fmla="*/ 399 w 939"/>
                <a:gd name="T3" fmla="*/ 28 h 1777"/>
                <a:gd name="T4" fmla="*/ 432 w 939"/>
                <a:gd name="T5" fmla="*/ 26 h 1777"/>
                <a:gd name="T6" fmla="*/ 466 w 939"/>
                <a:gd name="T7" fmla="*/ 31 h 1777"/>
                <a:gd name="T8" fmla="*/ 535 w 939"/>
                <a:gd name="T9" fmla="*/ 124 h 1777"/>
                <a:gd name="T10" fmla="*/ 619 w 939"/>
                <a:gd name="T11" fmla="*/ 205 h 1777"/>
                <a:gd name="T12" fmla="*/ 635 w 939"/>
                <a:gd name="T13" fmla="*/ 298 h 1777"/>
                <a:gd name="T14" fmla="*/ 577 w 939"/>
                <a:gd name="T15" fmla="*/ 381 h 1777"/>
                <a:gd name="T16" fmla="*/ 598 w 939"/>
                <a:gd name="T17" fmla="*/ 513 h 1777"/>
                <a:gd name="T18" fmla="*/ 585 w 939"/>
                <a:gd name="T19" fmla="*/ 629 h 1777"/>
                <a:gd name="T20" fmla="*/ 534 w 939"/>
                <a:gd name="T21" fmla="*/ 737 h 1777"/>
                <a:gd name="T22" fmla="*/ 601 w 939"/>
                <a:gd name="T23" fmla="*/ 812 h 1777"/>
                <a:gd name="T24" fmla="*/ 607 w 939"/>
                <a:gd name="T25" fmla="*/ 932 h 1777"/>
                <a:gd name="T26" fmla="*/ 571 w 939"/>
                <a:gd name="T27" fmla="*/ 1052 h 1777"/>
                <a:gd name="T28" fmla="*/ 549 w 939"/>
                <a:gd name="T29" fmla="*/ 1129 h 1777"/>
                <a:gd name="T30" fmla="*/ 614 w 939"/>
                <a:gd name="T31" fmla="*/ 1212 h 1777"/>
                <a:gd name="T32" fmla="*/ 670 w 939"/>
                <a:gd name="T33" fmla="*/ 1298 h 1777"/>
                <a:gd name="T34" fmla="*/ 708 w 939"/>
                <a:gd name="T35" fmla="*/ 1396 h 1777"/>
                <a:gd name="T36" fmla="*/ 829 w 939"/>
                <a:gd name="T37" fmla="*/ 1466 h 1777"/>
                <a:gd name="T38" fmla="*/ 886 w 939"/>
                <a:gd name="T39" fmla="*/ 1599 h 1777"/>
                <a:gd name="T40" fmla="*/ 818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7 w 939"/>
                <a:gd name="T53" fmla="*/ 1650 h 1777"/>
                <a:gd name="T54" fmla="*/ 501 w 939"/>
                <a:gd name="T55" fmla="*/ 1637 h 1777"/>
                <a:gd name="T56" fmla="*/ 471 w 939"/>
                <a:gd name="T57" fmla="*/ 1659 h 1777"/>
                <a:gd name="T58" fmla="*/ 425 w 939"/>
                <a:gd name="T59" fmla="*/ 1663 h 1777"/>
                <a:gd name="T60" fmla="*/ 428 w 939"/>
                <a:gd name="T61" fmla="*/ 1631 h 1777"/>
                <a:gd name="T62" fmla="*/ 416 w 939"/>
                <a:gd name="T63" fmla="*/ 1607 h 1777"/>
                <a:gd name="T64" fmla="*/ 383 w 939"/>
                <a:gd name="T65" fmla="*/ 1581 h 1777"/>
                <a:gd name="T66" fmla="*/ 355 w 939"/>
                <a:gd name="T67" fmla="*/ 1577 h 1777"/>
                <a:gd name="T68" fmla="*/ 313 w 939"/>
                <a:gd name="T69" fmla="*/ 1572 h 1777"/>
                <a:gd name="T70" fmla="*/ 287 w 939"/>
                <a:gd name="T71" fmla="*/ 1539 h 1777"/>
                <a:gd name="T72" fmla="*/ 306 w 939"/>
                <a:gd name="T73" fmla="*/ 1491 h 1777"/>
                <a:gd name="T74" fmla="*/ 330 w 939"/>
                <a:gd name="T75" fmla="*/ 1446 h 1777"/>
                <a:gd name="T76" fmla="*/ 349 w 939"/>
                <a:gd name="T77" fmla="*/ 1421 h 1777"/>
                <a:gd name="T78" fmla="*/ 355 w 939"/>
                <a:gd name="T79" fmla="*/ 1392 h 1777"/>
                <a:gd name="T80" fmla="*/ 342 w 939"/>
                <a:gd name="T81" fmla="*/ 1357 h 1777"/>
                <a:gd name="T82" fmla="*/ 348 w 939"/>
                <a:gd name="T83" fmla="*/ 1315 h 1777"/>
                <a:gd name="T84" fmla="*/ 313 w 939"/>
                <a:gd name="T85" fmla="*/ 1305 h 1777"/>
                <a:gd name="T86" fmla="*/ 300 w 939"/>
                <a:gd name="T87" fmla="*/ 1258 h 1777"/>
                <a:gd name="T88" fmla="*/ 335 w 939"/>
                <a:gd name="T89" fmla="*/ 1165 h 1777"/>
                <a:gd name="T90" fmla="*/ 315 w 939"/>
                <a:gd name="T91" fmla="*/ 1097 h 1777"/>
                <a:gd name="T92" fmla="*/ 348 w 939"/>
                <a:gd name="T93" fmla="*/ 1006 h 1777"/>
                <a:gd name="T94" fmla="*/ 351 w 939"/>
                <a:gd name="T95" fmla="*/ 943 h 1777"/>
                <a:gd name="T96" fmla="*/ 293 w 939"/>
                <a:gd name="T97" fmla="*/ 794 h 1777"/>
                <a:gd name="T98" fmla="*/ 104 w 939"/>
                <a:gd name="T99" fmla="*/ 433 h 1777"/>
                <a:gd name="T100" fmla="*/ 11 w 939"/>
                <a:gd name="T101" fmla="*/ 339 h 1777"/>
                <a:gd name="T102" fmla="*/ 81 w 939"/>
                <a:gd name="T103" fmla="*/ 329 h 1777"/>
                <a:gd name="T104" fmla="*/ 132 w 939"/>
                <a:gd name="T105" fmla="*/ 315 h 1777"/>
                <a:gd name="T106" fmla="*/ 162 w 939"/>
                <a:gd name="T107" fmla="*/ 281 h 1777"/>
                <a:gd name="T108" fmla="*/ 191 w 939"/>
                <a:gd name="T109" fmla="*/ 254 h 1777"/>
                <a:gd name="T110" fmla="*/ 235 w 939"/>
                <a:gd name="T111" fmla="*/ 288 h 1777"/>
                <a:gd name="T112" fmla="*/ 304 w 939"/>
                <a:gd name="T113" fmla="*/ 323 h 1777"/>
                <a:gd name="T114" fmla="*/ 336 w 939"/>
                <a:gd name="T115" fmla="*/ 221 h 1777"/>
                <a:gd name="T116" fmla="*/ 280 w 939"/>
                <a:gd name="T117" fmla="*/ 145 h 1777"/>
                <a:gd name="T118" fmla="*/ 305 w 939"/>
                <a:gd name="T119" fmla="*/ 100 h 1777"/>
                <a:gd name="T120" fmla="*/ 321 w 939"/>
                <a:gd name="T121" fmla="*/ 86 h 1777"/>
                <a:gd name="T122" fmla="*/ 332 w 939"/>
                <a:gd name="T123" fmla="*/ 41 h 1777"/>
                <a:gd name="T124" fmla="*/ 332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5" y="6"/>
                  </a:moveTo>
                  <a:lnTo>
                    <a:pt x="336" y="6"/>
                  </a:lnTo>
                  <a:lnTo>
                    <a:pt x="336"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0" y="19"/>
                  </a:lnTo>
                  <a:lnTo>
                    <a:pt x="342" y="19"/>
                  </a:lnTo>
                  <a:lnTo>
                    <a:pt x="342" y="18"/>
                  </a:lnTo>
                  <a:lnTo>
                    <a:pt x="342" y="17"/>
                  </a:lnTo>
                  <a:lnTo>
                    <a:pt x="342" y="15"/>
                  </a:lnTo>
                  <a:lnTo>
                    <a:pt x="343" y="17"/>
                  </a:lnTo>
                  <a:lnTo>
                    <a:pt x="343" y="18"/>
                  </a:lnTo>
                  <a:lnTo>
                    <a:pt x="344" y="18"/>
                  </a:lnTo>
                  <a:lnTo>
                    <a:pt x="344" y="17"/>
                  </a:lnTo>
                  <a:lnTo>
                    <a:pt x="346" y="17"/>
                  </a:lnTo>
                  <a:lnTo>
                    <a:pt x="347" y="17"/>
                  </a:lnTo>
                  <a:lnTo>
                    <a:pt x="348" y="17"/>
                  </a:lnTo>
                  <a:lnTo>
                    <a:pt x="349" y="17"/>
                  </a:lnTo>
                  <a:lnTo>
                    <a:pt x="351" y="15"/>
                  </a:lnTo>
                  <a:lnTo>
                    <a:pt x="351" y="14"/>
                  </a:lnTo>
                  <a:lnTo>
                    <a:pt x="352" y="14"/>
                  </a:lnTo>
                  <a:lnTo>
                    <a:pt x="352" y="13"/>
                  </a:lnTo>
                  <a:lnTo>
                    <a:pt x="353" y="13"/>
                  </a:lnTo>
                  <a:lnTo>
                    <a:pt x="355" y="13"/>
                  </a:lnTo>
                  <a:lnTo>
                    <a:pt x="355" y="11"/>
                  </a:lnTo>
                  <a:lnTo>
                    <a:pt x="356" y="11"/>
                  </a:lnTo>
                  <a:lnTo>
                    <a:pt x="357" y="10"/>
                  </a:lnTo>
                  <a:lnTo>
                    <a:pt x="359" y="11"/>
                  </a:lnTo>
                  <a:lnTo>
                    <a:pt x="360" y="13"/>
                  </a:lnTo>
                  <a:lnTo>
                    <a:pt x="361" y="14"/>
                  </a:lnTo>
                  <a:lnTo>
                    <a:pt x="363" y="14"/>
                  </a:lnTo>
                  <a:lnTo>
                    <a:pt x="364" y="14"/>
                  </a:lnTo>
                  <a:lnTo>
                    <a:pt x="364" y="13"/>
                  </a:lnTo>
                  <a:lnTo>
                    <a:pt x="365" y="13"/>
                  </a:lnTo>
                  <a:lnTo>
                    <a:pt x="366" y="11"/>
                  </a:lnTo>
                  <a:lnTo>
                    <a:pt x="368" y="11"/>
                  </a:lnTo>
                  <a:lnTo>
                    <a:pt x="369" y="11"/>
                  </a:lnTo>
                  <a:lnTo>
                    <a:pt x="370" y="13"/>
                  </a:lnTo>
                  <a:lnTo>
                    <a:pt x="372" y="13"/>
                  </a:lnTo>
                  <a:lnTo>
                    <a:pt x="373" y="14"/>
                  </a:lnTo>
                  <a:lnTo>
                    <a:pt x="373" y="15"/>
                  </a:lnTo>
                  <a:lnTo>
                    <a:pt x="373" y="17"/>
                  </a:lnTo>
                  <a:lnTo>
                    <a:pt x="373" y="18"/>
                  </a:lnTo>
                  <a:lnTo>
                    <a:pt x="374" y="19"/>
                  </a:lnTo>
                  <a:lnTo>
                    <a:pt x="376" y="19"/>
                  </a:lnTo>
                  <a:lnTo>
                    <a:pt x="377" y="19"/>
                  </a:lnTo>
                  <a:lnTo>
                    <a:pt x="377" y="18"/>
                  </a:lnTo>
                  <a:lnTo>
                    <a:pt x="378" y="17"/>
                  </a:lnTo>
                  <a:lnTo>
                    <a:pt x="380" y="17"/>
                  </a:lnTo>
                  <a:lnTo>
                    <a:pt x="380" y="15"/>
                  </a:lnTo>
                  <a:lnTo>
                    <a:pt x="381" y="15"/>
                  </a:lnTo>
                  <a:lnTo>
                    <a:pt x="383" y="15"/>
                  </a:lnTo>
                  <a:lnTo>
                    <a:pt x="385" y="17"/>
                  </a:lnTo>
                  <a:lnTo>
                    <a:pt x="385" y="18"/>
                  </a:lnTo>
                  <a:lnTo>
                    <a:pt x="386" y="18"/>
                  </a:lnTo>
                  <a:lnTo>
                    <a:pt x="386" y="19"/>
                  </a:lnTo>
                  <a:lnTo>
                    <a:pt x="387" y="19"/>
                  </a:lnTo>
                  <a:lnTo>
                    <a:pt x="389" y="19"/>
                  </a:lnTo>
                  <a:lnTo>
                    <a:pt x="390" y="21"/>
                  </a:lnTo>
                  <a:lnTo>
                    <a:pt x="389" y="22"/>
                  </a:lnTo>
                  <a:lnTo>
                    <a:pt x="389" y="23"/>
                  </a:lnTo>
                  <a:lnTo>
                    <a:pt x="390" y="24"/>
                  </a:lnTo>
                  <a:lnTo>
                    <a:pt x="390" y="26"/>
                  </a:lnTo>
                  <a:lnTo>
                    <a:pt x="391" y="26"/>
                  </a:lnTo>
                  <a:lnTo>
                    <a:pt x="393" y="26"/>
                  </a:lnTo>
                  <a:lnTo>
                    <a:pt x="393" y="27"/>
                  </a:lnTo>
                  <a:lnTo>
                    <a:pt x="394" y="27"/>
                  </a:lnTo>
                  <a:lnTo>
                    <a:pt x="395" y="28"/>
                  </a:lnTo>
                  <a:lnTo>
                    <a:pt x="397" y="28"/>
                  </a:lnTo>
                  <a:lnTo>
                    <a:pt x="397" y="30"/>
                  </a:lnTo>
                  <a:lnTo>
                    <a:pt x="398" y="30"/>
                  </a:lnTo>
                  <a:lnTo>
                    <a:pt x="398" y="28"/>
                  </a:lnTo>
                  <a:lnTo>
                    <a:pt x="399" y="28"/>
                  </a:lnTo>
                  <a:lnTo>
                    <a:pt x="399" y="27"/>
                  </a:lnTo>
                  <a:lnTo>
                    <a:pt x="399" y="26"/>
                  </a:lnTo>
                  <a:lnTo>
                    <a:pt x="399" y="24"/>
                  </a:lnTo>
                  <a:lnTo>
                    <a:pt x="401" y="23"/>
                  </a:lnTo>
                  <a:lnTo>
                    <a:pt x="402" y="24"/>
                  </a:lnTo>
                  <a:lnTo>
                    <a:pt x="403" y="24"/>
                  </a:lnTo>
                  <a:lnTo>
                    <a:pt x="403" y="23"/>
                  </a:lnTo>
                  <a:lnTo>
                    <a:pt x="403" y="22"/>
                  </a:lnTo>
                  <a:lnTo>
                    <a:pt x="403" y="21"/>
                  </a:lnTo>
                  <a:lnTo>
                    <a:pt x="404" y="19"/>
                  </a:lnTo>
                  <a:lnTo>
                    <a:pt x="406" y="18"/>
                  </a:lnTo>
                  <a:lnTo>
                    <a:pt x="407" y="18"/>
                  </a:lnTo>
                  <a:lnTo>
                    <a:pt x="407" y="19"/>
                  </a:lnTo>
                  <a:lnTo>
                    <a:pt x="407" y="21"/>
                  </a:lnTo>
                  <a:lnTo>
                    <a:pt x="407" y="22"/>
                  </a:lnTo>
                  <a:lnTo>
                    <a:pt x="407" y="23"/>
                  </a:lnTo>
                  <a:lnTo>
                    <a:pt x="408" y="24"/>
                  </a:lnTo>
                  <a:lnTo>
                    <a:pt x="408" y="26"/>
                  </a:lnTo>
                  <a:lnTo>
                    <a:pt x="408" y="27"/>
                  </a:lnTo>
                  <a:lnTo>
                    <a:pt x="408" y="28"/>
                  </a:lnTo>
                  <a:lnTo>
                    <a:pt x="410" y="28"/>
                  </a:lnTo>
                  <a:lnTo>
                    <a:pt x="411" y="27"/>
                  </a:lnTo>
                  <a:lnTo>
                    <a:pt x="412" y="27"/>
                  </a:lnTo>
                  <a:lnTo>
                    <a:pt x="412" y="26"/>
                  </a:lnTo>
                  <a:lnTo>
                    <a:pt x="414" y="26"/>
                  </a:lnTo>
                  <a:lnTo>
                    <a:pt x="415" y="24"/>
                  </a:lnTo>
                  <a:lnTo>
                    <a:pt x="415" y="23"/>
                  </a:lnTo>
                  <a:lnTo>
                    <a:pt x="416" y="23"/>
                  </a:lnTo>
                  <a:lnTo>
                    <a:pt x="418" y="23"/>
                  </a:lnTo>
                  <a:lnTo>
                    <a:pt x="419" y="23"/>
                  </a:lnTo>
                  <a:lnTo>
                    <a:pt x="420" y="24"/>
                  </a:lnTo>
                  <a:lnTo>
                    <a:pt x="421" y="26"/>
                  </a:lnTo>
                  <a:lnTo>
                    <a:pt x="421" y="27"/>
                  </a:lnTo>
                  <a:lnTo>
                    <a:pt x="423" y="27"/>
                  </a:lnTo>
                  <a:lnTo>
                    <a:pt x="424" y="26"/>
                  </a:lnTo>
                  <a:lnTo>
                    <a:pt x="425" y="26"/>
                  </a:lnTo>
                  <a:lnTo>
                    <a:pt x="427" y="26"/>
                  </a:lnTo>
                  <a:lnTo>
                    <a:pt x="428" y="26"/>
                  </a:lnTo>
                  <a:lnTo>
                    <a:pt x="429" y="26"/>
                  </a:lnTo>
                  <a:lnTo>
                    <a:pt x="431" y="26"/>
                  </a:lnTo>
                  <a:lnTo>
                    <a:pt x="432" y="26"/>
                  </a:lnTo>
                  <a:lnTo>
                    <a:pt x="433" y="27"/>
                  </a:lnTo>
                  <a:lnTo>
                    <a:pt x="433" y="28"/>
                  </a:lnTo>
                  <a:lnTo>
                    <a:pt x="433" y="30"/>
                  </a:lnTo>
                  <a:lnTo>
                    <a:pt x="433" y="31"/>
                  </a:lnTo>
                  <a:lnTo>
                    <a:pt x="433" y="32"/>
                  </a:lnTo>
                  <a:lnTo>
                    <a:pt x="436" y="32"/>
                  </a:lnTo>
                  <a:lnTo>
                    <a:pt x="437" y="32"/>
                  </a:lnTo>
                  <a:lnTo>
                    <a:pt x="439" y="32"/>
                  </a:lnTo>
                  <a:lnTo>
                    <a:pt x="440" y="32"/>
                  </a:lnTo>
                  <a:lnTo>
                    <a:pt x="441" y="32"/>
                  </a:lnTo>
                  <a:lnTo>
                    <a:pt x="442" y="32"/>
                  </a:lnTo>
                  <a:lnTo>
                    <a:pt x="444" y="31"/>
                  </a:lnTo>
                  <a:lnTo>
                    <a:pt x="444" y="30"/>
                  </a:lnTo>
                  <a:lnTo>
                    <a:pt x="444" y="28"/>
                  </a:lnTo>
                  <a:lnTo>
                    <a:pt x="442" y="28"/>
                  </a:lnTo>
                  <a:lnTo>
                    <a:pt x="441" y="27"/>
                  </a:lnTo>
                  <a:lnTo>
                    <a:pt x="440" y="26"/>
                  </a:lnTo>
                  <a:lnTo>
                    <a:pt x="440" y="24"/>
                  </a:lnTo>
                  <a:lnTo>
                    <a:pt x="439" y="23"/>
                  </a:lnTo>
                  <a:lnTo>
                    <a:pt x="437" y="22"/>
                  </a:lnTo>
                  <a:lnTo>
                    <a:pt x="436" y="22"/>
                  </a:lnTo>
                  <a:lnTo>
                    <a:pt x="435" y="21"/>
                  </a:lnTo>
                  <a:lnTo>
                    <a:pt x="436" y="19"/>
                  </a:lnTo>
                  <a:lnTo>
                    <a:pt x="439" y="18"/>
                  </a:lnTo>
                  <a:lnTo>
                    <a:pt x="440" y="19"/>
                  </a:lnTo>
                  <a:lnTo>
                    <a:pt x="441" y="19"/>
                  </a:lnTo>
                  <a:lnTo>
                    <a:pt x="442" y="19"/>
                  </a:lnTo>
                  <a:lnTo>
                    <a:pt x="444" y="21"/>
                  </a:lnTo>
                  <a:lnTo>
                    <a:pt x="446" y="21"/>
                  </a:lnTo>
                  <a:lnTo>
                    <a:pt x="446" y="22"/>
                  </a:lnTo>
                  <a:lnTo>
                    <a:pt x="448" y="22"/>
                  </a:lnTo>
                  <a:lnTo>
                    <a:pt x="449" y="22"/>
                  </a:lnTo>
                  <a:lnTo>
                    <a:pt x="452" y="22"/>
                  </a:lnTo>
                  <a:lnTo>
                    <a:pt x="453" y="22"/>
                  </a:lnTo>
                  <a:lnTo>
                    <a:pt x="454" y="22"/>
                  </a:lnTo>
                  <a:lnTo>
                    <a:pt x="459" y="18"/>
                  </a:lnTo>
                  <a:lnTo>
                    <a:pt x="461" y="21"/>
                  </a:lnTo>
                  <a:lnTo>
                    <a:pt x="462" y="23"/>
                  </a:lnTo>
                  <a:lnTo>
                    <a:pt x="463" y="26"/>
                  </a:lnTo>
                  <a:lnTo>
                    <a:pt x="465" y="28"/>
                  </a:lnTo>
                  <a:lnTo>
                    <a:pt x="466" y="31"/>
                  </a:lnTo>
                  <a:lnTo>
                    <a:pt x="467" y="34"/>
                  </a:lnTo>
                  <a:lnTo>
                    <a:pt x="469" y="36"/>
                  </a:lnTo>
                  <a:lnTo>
                    <a:pt x="470" y="39"/>
                  </a:lnTo>
                  <a:lnTo>
                    <a:pt x="471" y="41"/>
                  </a:lnTo>
                  <a:lnTo>
                    <a:pt x="473" y="45"/>
                  </a:lnTo>
                  <a:lnTo>
                    <a:pt x="474" y="48"/>
                  </a:lnTo>
                  <a:lnTo>
                    <a:pt x="475" y="51"/>
                  </a:lnTo>
                  <a:lnTo>
                    <a:pt x="476" y="53"/>
                  </a:lnTo>
                  <a:lnTo>
                    <a:pt x="479" y="55"/>
                  </a:lnTo>
                  <a:lnTo>
                    <a:pt x="480" y="57"/>
                  </a:lnTo>
                  <a:lnTo>
                    <a:pt x="482" y="60"/>
                  </a:lnTo>
                  <a:lnTo>
                    <a:pt x="483" y="62"/>
                  </a:lnTo>
                  <a:lnTo>
                    <a:pt x="484" y="65"/>
                  </a:lnTo>
                  <a:lnTo>
                    <a:pt x="487" y="68"/>
                  </a:lnTo>
                  <a:lnTo>
                    <a:pt x="488" y="70"/>
                  </a:lnTo>
                  <a:lnTo>
                    <a:pt x="490" y="73"/>
                  </a:lnTo>
                  <a:lnTo>
                    <a:pt x="491" y="76"/>
                  </a:lnTo>
                  <a:lnTo>
                    <a:pt x="492" y="78"/>
                  </a:lnTo>
                  <a:lnTo>
                    <a:pt x="494" y="81"/>
                  </a:lnTo>
                  <a:lnTo>
                    <a:pt x="496" y="83"/>
                  </a:lnTo>
                  <a:lnTo>
                    <a:pt x="497" y="85"/>
                  </a:lnTo>
                  <a:lnTo>
                    <a:pt x="499" y="87"/>
                  </a:lnTo>
                  <a:lnTo>
                    <a:pt x="500" y="91"/>
                  </a:lnTo>
                  <a:lnTo>
                    <a:pt x="501" y="93"/>
                  </a:lnTo>
                  <a:lnTo>
                    <a:pt x="503" y="96"/>
                  </a:lnTo>
                  <a:lnTo>
                    <a:pt x="504" y="98"/>
                  </a:lnTo>
                  <a:lnTo>
                    <a:pt x="505" y="102"/>
                  </a:lnTo>
                  <a:lnTo>
                    <a:pt x="508" y="103"/>
                  </a:lnTo>
                  <a:lnTo>
                    <a:pt x="509" y="106"/>
                  </a:lnTo>
                  <a:lnTo>
                    <a:pt x="512" y="107"/>
                  </a:lnTo>
                  <a:lnTo>
                    <a:pt x="516" y="108"/>
                  </a:lnTo>
                  <a:lnTo>
                    <a:pt x="518" y="108"/>
                  </a:lnTo>
                  <a:lnTo>
                    <a:pt x="522" y="110"/>
                  </a:lnTo>
                  <a:lnTo>
                    <a:pt x="525" y="111"/>
                  </a:lnTo>
                  <a:lnTo>
                    <a:pt x="526" y="111"/>
                  </a:lnTo>
                  <a:lnTo>
                    <a:pt x="528" y="112"/>
                  </a:lnTo>
                  <a:lnTo>
                    <a:pt x="530" y="113"/>
                  </a:lnTo>
                  <a:lnTo>
                    <a:pt x="532" y="115"/>
                  </a:lnTo>
                  <a:lnTo>
                    <a:pt x="533" y="119"/>
                  </a:lnTo>
                  <a:lnTo>
                    <a:pt x="534" y="121"/>
                  </a:lnTo>
                  <a:lnTo>
                    <a:pt x="535" y="124"/>
                  </a:lnTo>
                  <a:lnTo>
                    <a:pt x="538" y="125"/>
                  </a:lnTo>
                  <a:lnTo>
                    <a:pt x="542" y="125"/>
                  </a:lnTo>
                  <a:lnTo>
                    <a:pt x="546" y="127"/>
                  </a:lnTo>
                  <a:lnTo>
                    <a:pt x="549" y="128"/>
                  </a:lnTo>
                  <a:lnTo>
                    <a:pt x="551" y="129"/>
                  </a:lnTo>
                  <a:lnTo>
                    <a:pt x="552" y="132"/>
                  </a:lnTo>
                  <a:lnTo>
                    <a:pt x="555" y="133"/>
                  </a:lnTo>
                  <a:lnTo>
                    <a:pt x="556" y="136"/>
                  </a:lnTo>
                  <a:lnTo>
                    <a:pt x="559" y="137"/>
                  </a:lnTo>
                  <a:lnTo>
                    <a:pt x="560" y="140"/>
                  </a:lnTo>
                  <a:lnTo>
                    <a:pt x="563" y="142"/>
                  </a:lnTo>
                  <a:lnTo>
                    <a:pt x="563" y="145"/>
                  </a:lnTo>
                  <a:lnTo>
                    <a:pt x="564" y="149"/>
                  </a:lnTo>
                  <a:lnTo>
                    <a:pt x="566" y="150"/>
                  </a:lnTo>
                  <a:lnTo>
                    <a:pt x="569" y="151"/>
                  </a:lnTo>
                  <a:lnTo>
                    <a:pt x="573" y="151"/>
                  </a:lnTo>
                  <a:lnTo>
                    <a:pt x="577" y="151"/>
                  </a:lnTo>
                  <a:lnTo>
                    <a:pt x="581" y="153"/>
                  </a:lnTo>
                  <a:lnTo>
                    <a:pt x="584" y="153"/>
                  </a:lnTo>
                  <a:lnTo>
                    <a:pt x="587" y="154"/>
                  </a:lnTo>
                  <a:lnTo>
                    <a:pt x="589" y="157"/>
                  </a:lnTo>
                  <a:lnTo>
                    <a:pt x="593" y="157"/>
                  </a:lnTo>
                  <a:lnTo>
                    <a:pt x="596" y="158"/>
                  </a:lnTo>
                  <a:lnTo>
                    <a:pt x="598" y="161"/>
                  </a:lnTo>
                  <a:lnTo>
                    <a:pt x="601" y="162"/>
                  </a:lnTo>
                  <a:lnTo>
                    <a:pt x="604" y="163"/>
                  </a:lnTo>
                  <a:lnTo>
                    <a:pt x="605" y="165"/>
                  </a:lnTo>
                  <a:lnTo>
                    <a:pt x="606" y="167"/>
                  </a:lnTo>
                  <a:lnTo>
                    <a:pt x="609" y="170"/>
                  </a:lnTo>
                  <a:lnTo>
                    <a:pt x="610" y="172"/>
                  </a:lnTo>
                  <a:lnTo>
                    <a:pt x="613" y="174"/>
                  </a:lnTo>
                  <a:lnTo>
                    <a:pt x="615" y="176"/>
                  </a:lnTo>
                  <a:lnTo>
                    <a:pt x="617" y="179"/>
                  </a:lnTo>
                  <a:lnTo>
                    <a:pt x="617" y="182"/>
                  </a:lnTo>
                  <a:lnTo>
                    <a:pt x="618" y="185"/>
                  </a:lnTo>
                  <a:lnTo>
                    <a:pt x="618" y="188"/>
                  </a:lnTo>
                  <a:lnTo>
                    <a:pt x="619" y="192"/>
                  </a:lnTo>
                  <a:lnTo>
                    <a:pt x="619" y="196"/>
                  </a:lnTo>
                  <a:lnTo>
                    <a:pt x="619" y="199"/>
                  </a:lnTo>
                  <a:lnTo>
                    <a:pt x="619" y="204"/>
                  </a:lnTo>
                  <a:lnTo>
                    <a:pt x="619" y="205"/>
                  </a:lnTo>
                  <a:lnTo>
                    <a:pt x="619" y="206"/>
                  </a:lnTo>
                  <a:lnTo>
                    <a:pt x="618" y="210"/>
                  </a:lnTo>
                  <a:lnTo>
                    <a:pt x="622" y="212"/>
                  </a:lnTo>
                  <a:lnTo>
                    <a:pt x="625" y="212"/>
                  </a:lnTo>
                  <a:lnTo>
                    <a:pt x="627" y="213"/>
                  </a:lnTo>
                  <a:lnTo>
                    <a:pt x="628" y="216"/>
                  </a:lnTo>
                  <a:lnTo>
                    <a:pt x="630" y="218"/>
                  </a:lnTo>
                  <a:lnTo>
                    <a:pt x="631" y="221"/>
                  </a:lnTo>
                  <a:lnTo>
                    <a:pt x="635" y="222"/>
                  </a:lnTo>
                  <a:lnTo>
                    <a:pt x="638" y="223"/>
                  </a:lnTo>
                  <a:lnTo>
                    <a:pt x="642" y="223"/>
                  </a:lnTo>
                  <a:lnTo>
                    <a:pt x="643" y="226"/>
                  </a:lnTo>
                  <a:lnTo>
                    <a:pt x="645" y="229"/>
                  </a:lnTo>
                  <a:lnTo>
                    <a:pt x="645" y="231"/>
                  </a:lnTo>
                  <a:lnTo>
                    <a:pt x="647" y="235"/>
                  </a:lnTo>
                  <a:lnTo>
                    <a:pt x="647" y="238"/>
                  </a:lnTo>
                  <a:lnTo>
                    <a:pt x="647" y="243"/>
                  </a:lnTo>
                  <a:lnTo>
                    <a:pt x="647" y="247"/>
                  </a:lnTo>
                  <a:lnTo>
                    <a:pt x="647" y="250"/>
                  </a:lnTo>
                  <a:lnTo>
                    <a:pt x="647" y="254"/>
                  </a:lnTo>
                  <a:lnTo>
                    <a:pt x="648" y="257"/>
                  </a:lnTo>
                  <a:lnTo>
                    <a:pt x="649" y="260"/>
                  </a:lnTo>
                  <a:lnTo>
                    <a:pt x="653" y="260"/>
                  </a:lnTo>
                  <a:lnTo>
                    <a:pt x="657" y="261"/>
                  </a:lnTo>
                  <a:lnTo>
                    <a:pt x="659" y="263"/>
                  </a:lnTo>
                  <a:lnTo>
                    <a:pt x="660" y="265"/>
                  </a:lnTo>
                  <a:lnTo>
                    <a:pt x="661" y="269"/>
                  </a:lnTo>
                  <a:lnTo>
                    <a:pt x="661" y="273"/>
                  </a:lnTo>
                  <a:lnTo>
                    <a:pt x="661" y="277"/>
                  </a:lnTo>
                  <a:lnTo>
                    <a:pt x="661" y="281"/>
                  </a:lnTo>
                  <a:lnTo>
                    <a:pt x="661" y="285"/>
                  </a:lnTo>
                  <a:lnTo>
                    <a:pt x="660" y="288"/>
                  </a:lnTo>
                  <a:lnTo>
                    <a:pt x="657" y="289"/>
                  </a:lnTo>
                  <a:lnTo>
                    <a:pt x="655" y="290"/>
                  </a:lnTo>
                  <a:lnTo>
                    <a:pt x="652" y="291"/>
                  </a:lnTo>
                  <a:lnTo>
                    <a:pt x="649" y="293"/>
                  </a:lnTo>
                  <a:lnTo>
                    <a:pt x="647" y="294"/>
                  </a:lnTo>
                  <a:lnTo>
                    <a:pt x="644" y="295"/>
                  </a:lnTo>
                  <a:lnTo>
                    <a:pt x="640" y="295"/>
                  </a:lnTo>
                  <a:lnTo>
                    <a:pt x="638" y="297"/>
                  </a:lnTo>
                  <a:lnTo>
                    <a:pt x="635" y="298"/>
                  </a:lnTo>
                  <a:lnTo>
                    <a:pt x="632" y="299"/>
                  </a:lnTo>
                  <a:lnTo>
                    <a:pt x="630" y="301"/>
                  </a:lnTo>
                  <a:lnTo>
                    <a:pt x="628" y="303"/>
                  </a:lnTo>
                  <a:lnTo>
                    <a:pt x="626" y="305"/>
                  </a:lnTo>
                  <a:lnTo>
                    <a:pt x="623" y="306"/>
                  </a:lnTo>
                  <a:lnTo>
                    <a:pt x="619" y="307"/>
                  </a:lnTo>
                  <a:lnTo>
                    <a:pt x="615" y="306"/>
                  </a:lnTo>
                  <a:lnTo>
                    <a:pt x="611" y="306"/>
                  </a:lnTo>
                  <a:lnTo>
                    <a:pt x="607" y="307"/>
                  </a:lnTo>
                  <a:lnTo>
                    <a:pt x="607" y="311"/>
                  </a:lnTo>
                  <a:lnTo>
                    <a:pt x="607" y="315"/>
                  </a:lnTo>
                  <a:lnTo>
                    <a:pt x="606" y="318"/>
                  </a:lnTo>
                  <a:lnTo>
                    <a:pt x="604" y="319"/>
                  </a:lnTo>
                  <a:lnTo>
                    <a:pt x="601" y="320"/>
                  </a:lnTo>
                  <a:lnTo>
                    <a:pt x="598" y="323"/>
                  </a:lnTo>
                  <a:lnTo>
                    <a:pt x="597" y="324"/>
                  </a:lnTo>
                  <a:lnTo>
                    <a:pt x="594" y="327"/>
                  </a:lnTo>
                  <a:lnTo>
                    <a:pt x="592" y="328"/>
                  </a:lnTo>
                  <a:lnTo>
                    <a:pt x="588" y="328"/>
                  </a:lnTo>
                  <a:lnTo>
                    <a:pt x="584" y="328"/>
                  </a:lnTo>
                  <a:lnTo>
                    <a:pt x="581" y="329"/>
                  </a:lnTo>
                  <a:lnTo>
                    <a:pt x="580" y="332"/>
                  </a:lnTo>
                  <a:lnTo>
                    <a:pt x="579" y="336"/>
                  </a:lnTo>
                  <a:lnTo>
                    <a:pt x="579" y="339"/>
                  </a:lnTo>
                  <a:lnTo>
                    <a:pt x="579" y="343"/>
                  </a:lnTo>
                  <a:lnTo>
                    <a:pt x="581" y="345"/>
                  </a:lnTo>
                  <a:lnTo>
                    <a:pt x="583" y="346"/>
                  </a:lnTo>
                  <a:lnTo>
                    <a:pt x="585" y="349"/>
                  </a:lnTo>
                  <a:lnTo>
                    <a:pt x="588" y="350"/>
                  </a:lnTo>
                  <a:lnTo>
                    <a:pt x="590" y="352"/>
                  </a:lnTo>
                  <a:lnTo>
                    <a:pt x="592" y="354"/>
                  </a:lnTo>
                  <a:lnTo>
                    <a:pt x="590" y="358"/>
                  </a:lnTo>
                  <a:lnTo>
                    <a:pt x="590" y="362"/>
                  </a:lnTo>
                  <a:lnTo>
                    <a:pt x="590" y="366"/>
                  </a:lnTo>
                  <a:lnTo>
                    <a:pt x="589" y="370"/>
                  </a:lnTo>
                  <a:lnTo>
                    <a:pt x="587" y="371"/>
                  </a:lnTo>
                  <a:lnTo>
                    <a:pt x="585" y="373"/>
                  </a:lnTo>
                  <a:lnTo>
                    <a:pt x="583" y="374"/>
                  </a:lnTo>
                  <a:lnTo>
                    <a:pt x="580" y="375"/>
                  </a:lnTo>
                  <a:lnTo>
                    <a:pt x="577" y="378"/>
                  </a:lnTo>
                  <a:lnTo>
                    <a:pt x="577" y="381"/>
                  </a:lnTo>
                  <a:lnTo>
                    <a:pt x="577" y="383"/>
                  </a:lnTo>
                  <a:lnTo>
                    <a:pt x="580" y="386"/>
                  </a:lnTo>
                  <a:lnTo>
                    <a:pt x="581" y="388"/>
                  </a:lnTo>
                  <a:lnTo>
                    <a:pt x="583" y="391"/>
                  </a:lnTo>
                  <a:lnTo>
                    <a:pt x="583" y="395"/>
                  </a:lnTo>
                  <a:lnTo>
                    <a:pt x="584" y="398"/>
                  </a:lnTo>
                  <a:lnTo>
                    <a:pt x="583" y="401"/>
                  </a:lnTo>
                  <a:lnTo>
                    <a:pt x="584" y="405"/>
                  </a:lnTo>
                  <a:lnTo>
                    <a:pt x="584" y="409"/>
                  </a:lnTo>
                  <a:lnTo>
                    <a:pt x="584" y="413"/>
                  </a:lnTo>
                  <a:lnTo>
                    <a:pt x="584" y="417"/>
                  </a:lnTo>
                  <a:lnTo>
                    <a:pt x="585" y="420"/>
                  </a:lnTo>
                  <a:lnTo>
                    <a:pt x="585" y="424"/>
                  </a:lnTo>
                  <a:lnTo>
                    <a:pt x="585" y="428"/>
                  </a:lnTo>
                  <a:lnTo>
                    <a:pt x="587" y="430"/>
                  </a:lnTo>
                  <a:lnTo>
                    <a:pt x="588" y="434"/>
                  </a:lnTo>
                  <a:lnTo>
                    <a:pt x="589" y="437"/>
                  </a:lnTo>
                  <a:lnTo>
                    <a:pt x="589" y="439"/>
                  </a:lnTo>
                  <a:lnTo>
                    <a:pt x="590" y="442"/>
                  </a:lnTo>
                  <a:lnTo>
                    <a:pt x="592" y="446"/>
                  </a:lnTo>
                  <a:lnTo>
                    <a:pt x="590" y="450"/>
                  </a:lnTo>
                  <a:lnTo>
                    <a:pt x="590" y="454"/>
                  </a:lnTo>
                  <a:lnTo>
                    <a:pt x="590" y="455"/>
                  </a:lnTo>
                  <a:lnTo>
                    <a:pt x="590" y="458"/>
                  </a:lnTo>
                  <a:lnTo>
                    <a:pt x="590" y="462"/>
                  </a:lnTo>
                  <a:lnTo>
                    <a:pt x="589" y="464"/>
                  </a:lnTo>
                  <a:lnTo>
                    <a:pt x="589" y="468"/>
                  </a:lnTo>
                  <a:lnTo>
                    <a:pt x="588" y="472"/>
                  </a:lnTo>
                  <a:lnTo>
                    <a:pt x="588" y="476"/>
                  </a:lnTo>
                  <a:lnTo>
                    <a:pt x="588" y="480"/>
                  </a:lnTo>
                  <a:lnTo>
                    <a:pt x="588" y="483"/>
                  </a:lnTo>
                  <a:lnTo>
                    <a:pt x="589" y="485"/>
                  </a:lnTo>
                  <a:lnTo>
                    <a:pt x="590" y="488"/>
                  </a:lnTo>
                  <a:lnTo>
                    <a:pt x="592" y="490"/>
                  </a:lnTo>
                  <a:lnTo>
                    <a:pt x="593" y="493"/>
                  </a:lnTo>
                  <a:lnTo>
                    <a:pt x="594" y="497"/>
                  </a:lnTo>
                  <a:lnTo>
                    <a:pt x="596" y="500"/>
                  </a:lnTo>
                  <a:lnTo>
                    <a:pt x="597" y="502"/>
                  </a:lnTo>
                  <a:lnTo>
                    <a:pt x="598" y="506"/>
                  </a:lnTo>
                  <a:lnTo>
                    <a:pt x="598" y="509"/>
                  </a:lnTo>
                  <a:lnTo>
                    <a:pt x="598" y="513"/>
                  </a:lnTo>
                  <a:lnTo>
                    <a:pt x="598" y="517"/>
                  </a:lnTo>
                  <a:lnTo>
                    <a:pt x="598" y="521"/>
                  </a:lnTo>
                  <a:lnTo>
                    <a:pt x="597" y="525"/>
                  </a:lnTo>
                  <a:lnTo>
                    <a:pt x="597" y="528"/>
                  </a:lnTo>
                  <a:lnTo>
                    <a:pt x="597" y="532"/>
                  </a:lnTo>
                  <a:lnTo>
                    <a:pt x="597" y="536"/>
                  </a:lnTo>
                  <a:lnTo>
                    <a:pt x="597" y="540"/>
                  </a:lnTo>
                  <a:lnTo>
                    <a:pt x="596" y="544"/>
                  </a:lnTo>
                  <a:lnTo>
                    <a:pt x="596" y="548"/>
                  </a:lnTo>
                  <a:lnTo>
                    <a:pt x="596" y="551"/>
                  </a:lnTo>
                  <a:lnTo>
                    <a:pt x="594" y="555"/>
                  </a:lnTo>
                  <a:lnTo>
                    <a:pt x="596" y="557"/>
                  </a:lnTo>
                  <a:lnTo>
                    <a:pt x="594" y="562"/>
                  </a:lnTo>
                  <a:lnTo>
                    <a:pt x="594" y="566"/>
                  </a:lnTo>
                  <a:lnTo>
                    <a:pt x="596" y="569"/>
                  </a:lnTo>
                  <a:lnTo>
                    <a:pt x="597" y="573"/>
                  </a:lnTo>
                  <a:lnTo>
                    <a:pt x="598" y="576"/>
                  </a:lnTo>
                  <a:lnTo>
                    <a:pt x="600" y="577"/>
                  </a:lnTo>
                  <a:lnTo>
                    <a:pt x="601" y="579"/>
                  </a:lnTo>
                  <a:lnTo>
                    <a:pt x="602" y="582"/>
                  </a:lnTo>
                  <a:lnTo>
                    <a:pt x="602" y="586"/>
                  </a:lnTo>
                  <a:lnTo>
                    <a:pt x="602" y="589"/>
                  </a:lnTo>
                  <a:lnTo>
                    <a:pt x="601" y="593"/>
                  </a:lnTo>
                  <a:lnTo>
                    <a:pt x="600" y="594"/>
                  </a:lnTo>
                  <a:lnTo>
                    <a:pt x="598" y="597"/>
                  </a:lnTo>
                  <a:lnTo>
                    <a:pt x="597" y="600"/>
                  </a:lnTo>
                  <a:lnTo>
                    <a:pt x="597" y="603"/>
                  </a:lnTo>
                  <a:lnTo>
                    <a:pt x="597" y="607"/>
                  </a:lnTo>
                  <a:lnTo>
                    <a:pt x="597" y="611"/>
                  </a:lnTo>
                  <a:lnTo>
                    <a:pt x="598" y="614"/>
                  </a:lnTo>
                  <a:lnTo>
                    <a:pt x="598" y="617"/>
                  </a:lnTo>
                  <a:lnTo>
                    <a:pt x="600" y="620"/>
                  </a:lnTo>
                  <a:lnTo>
                    <a:pt x="600" y="624"/>
                  </a:lnTo>
                  <a:lnTo>
                    <a:pt x="601" y="627"/>
                  </a:lnTo>
                  <a:lnTo>
                    <a:pt x="602" y="629"/>
                  </a:lnTo>
                  <a:lnTo>
                    <a:pt x="602" y="632"/>
                  </a:lnTo>
                  <a:lnTo>
                    <a:pt x="600" y="631"/>
                  </a:lnTo>
                  <a:lnTo>
                    <a:pt x="596" y="629"/>
                  </a:lnTo>
                  <a:lnTo>
                    <a:pt x="593" y="628"/>
                  </a:lnTo>
                  <a:lnTo>
                    <a:pt x="589" y="628"/>
                  </a:lnTo>
                  <a:lnTo>
                    <a:pt x="585" y="629"/>
                  </a:lnTo>
                  <a:lnTo>
                    <a:pt x="583" y="629"/>
                  </a:lnTo>
                  <a:lnTo>
                    <a:pt x="581" y="632"/>
                  </a:lnTo>
                  <a:lnTo>
                    <a:pt x="579" y="634"/>
                  </a:lnTo>
                  <a:lnTo>
                    <a:pt x="577"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2" y="682"/>
                  </a:lnTo>
                  <a:lnTo>
                    <a:pt x="571" y="684"/>
                  </a:lnTo>
                  <a:lnTo>
                    <a:pt x="568" y="686"/>
                  </a:lnTo>
                  <a:lnTo>
                    <a:pt x="566" y="687"/>
                  </a:lnTo>
                  <a:lnTo>
                    <a:pt x="562" y="688"/>
                  </a:lnTo>
                  <a:lnTo>
                    <a:pt x="558" y="688"/>
                  </a:lnTo>
                  <a:lnTo>
                    <a:pt x="555" y="688"/>
                  </a:lnTo>
                  <a:lnTo>
                    <a:pt x="551" y="689"/>
                  </a:lnTo>
                  <a:lnTo>
                    <a:pt x="550" y="691"/>
                  </a:lnTo>
                  <a:lnTo>
                    <a:pt x="547" y="693"/>
                  </a:lnTo>
                  <a:lnTo>
                    <a:pt x="545" y="695"/>
                  </a:lnTo>
                  <a:lnTo>
                    <a:pt x="542" y="696"/>
                  </a:lnTo>
                  <a:lnTo>
                    <a:pt x="539" y="697"/>
                  </a:lnTo>
                  <a:lnTo>
                    <a:pt x="538" y="700"/>
                  </a:lnTo>
                  <a:lnTo>
                    <a:pt x="538" y="701"/>
                  </a:lnTo>
                  <a:lnTo>
                    <a:pt x="537" y="704"/>
                  </a:lnTo>
                  <a:lnTo>
                    <a:pt x="537" y="706"/>
                  </a:lnTo>
                  <a:lnTo>
                    <a:pt x="535" y="710"/>
                  </a:lnTo>
                  <a:lnTo>
                    <a:pt x="535" y="713"/>
                  </a:lnTo>
                  <a:lnTo>
                    <a:pt x="534" y="717"/>
                  </a:lnTo>
                  <a:lnTo>
                    <a:pt x="534" y="721"/>
                  </a:lnTo>
                  <a:lnTo>
                    <a:pt x="534" y="725"/>
                  </a:lnTo>
                  <a:lnTo>
                    <a:pt x="534" y="729"/>
                  </a:lnTo>
                  <a:lnTo>
                    <a:pt x="533" y="733"/>
                  </a:lnTo>
                  <a:lnTo>
                    <a:pt x="534" y="737"/>
                  </a:lnTo>
                  <a:lnTo>
                    <a:pt x="534" y="740"/>
                  </a:lnTo>
                  <a:lnTo>
                    <a:pt x="534" y="743"/>
                  </a:lnTo>
                  <a:lnTo>
                    <a:pt x="534" y="747"/>
                  </a:lnTo>
                  <a:lnTo>
                    <a:pt x="535" y="751"/>
                  </a:lnTo>
                  <a:lnTo>
                    <a:pt x="535" y="754"/>
                  </a:lnTo>
                  <a:lnTo>
                    <a:pt x="537" y="758"/>
                  </a:lnTo>
                  <a:lnTo>
                    <a:pt x="535" y="761"/>
                  </a:lnTo>
                  <a:lnTo>
                    <a:pt x="535" y="765"/>
                  </a:lnTo>
                  <a:lnTo>
                    <a:pt x="534" y="769"/>
                  </a:lnTo>
                  <a:lnTo>
                    <a:pt x="533" y="772"/>
                  </a:lnTo>
                  <a:lnTo>
                    <a:pt x="532" y="775"/>
                  </a:lnTo>
                  <a:lnTo>
                    <a:pt x="533" y="776"/>
                  </a:lnTo>
                  <a:lnTo>
                    <a:pt x="535" y="778"/>
                  </a:lnTo>
                  <a:lnTo>
                    <a:pt x="538" y="780"/>
                  </a:lnTo>
                  <a:lnTo>
                    <a:pt x="539" y="781"/>
                  </a:lnTo>
                  <a:lnTo>
                    <a:pt x="542" y="784"/>
                  </a:lnTo>
                  <a:lnTo>
                    <a:pt x="543" y="786"/>
                  </a:lnTo>
                  <a:lnTo>
                    <a:pt x="543" y="790"/>
                  </a:lnTo>
                  <a:lnTo>
                    <a:pt x="543" y="794"/>
                  </a:lnTo>
                  <a:lnTo>
                    <a:pt x="545" y="797"/>
                  </a:lnTo>
                  <a:lnTo>
                    <a:pt x="546" y="799"/>
                  </a:lnTo>
                  <a:lnTo>
                    <a:pt x="549" y="802"/>
                  </a:lnTo>
                  <a:lnTo>
                    <a:pt x="550" y="803"/>
                  </a:lnTo>
                  <a:lnTo>
                    <a:pt x="551" y="806"/>
                  </a:lnTo>
                  <a:lnTo>
                    <a:pt x="554" y="807"/>
                  </a:lnTo>
                  <a:lnTo>
                    <a:pt x="556" y="810"/>
                  </a:lnTo>
                  <a:lnTo>
                    <a:pt x="558" y="811"/>
                  </a:lnTo>
                  <a:lnTo>
                    <a:pt x="560" y="814"/>
                  </a:lnTo>
                  <a:lnTo>
                    <a:pt x="562" y="816"/>
                  </a:lnTo>
                  <a:lnTo>
                    <a:pt x="564" y="818"/>
                  </a:lnTo>
                  <a:lnTo>
                    <a:pt x="567" y="819"/>
                  </a:lnTo>
                  <a:lnTo>
                    <a:pt x="572" y="819"/>
                  </a:lnTo>
                  <a:lnTo>
                    <a:pt x="575" y="819"/>
                  </a:lnTo>
                  <a:lnTo>
                    <a:pt x="579" y="818"/>
                  </a:lnTo>
                  <a:lnTo>
                    <a:pt x="583" y="818"/>
                  </a:lnTo>
                  <a:lnTo>
                    <a:pt x="585" y="818"/>
                  </a:lnTo>
                  <a:lnTo>
                    <a:pt x="589" y="816"/>
                  </a:lnTo>
                  <a:lnTo>
                    <a:pt x="592" y="815"/>
                  </a:lnTo>
                  <a:lnTo>
                    <a:pt x="594" y="814"/>
                  </a:lnTo>
                  <a:lnTo>
                    <a:pt x="598" y="812"/>
                  </a:lnTo>
                  <a:lnTo>
                    <a:pt x="601" y="812"/>
                  </a:lnTo>
                  <a:lnTo>
                    <a:pt x="604" y="811"/>
                  </a:lnTo>
                  <a:lnTo>
                    <a:pt x="607" y="810"/>
                  </a:lnTo>
                  <a:lnTo>
                    <a:pt x="610" y="809"/>
                  </a:lnTo>
                  <a:lnTo>
                    <a:pt x="613" y="810"/>
                  </a:lnTo>
                  <a:lnTo>
                    <a:pt x="614" y="812"/>
                  </a:lnTo>
                  <a:lnTo>
                    <a:pt x="615" y="816"/>
                  </a:lnTo>
                  <a:lnTo>
                    <a:pt x="615" y="819"/>
                  </a:lnTo>
                  <a:lnTo>
                    <a:pt x="615" y="823"/>
                  </a:lnTo>
                  <a:lnTo>
                    <a:pt x="617" y="828"/>
                  </a:lnTo>
                  <a:lnTo>
                    <a:pt x="615" y="831"/>
                  </a:lnTo>
                  <a:lnTo>
                    <a:pt x="617" y="835"/>
                  </a:lnTo>
                  <a:lnTo>
                    <a:pt x="617" y="839"/>
                  </a:lnTo>
                  <a:lnTo>
                    <a:pt x="617" y="841"/>
                  </a:lnTo>
                  <a:lnTo>
                    <a:pt x="618" y="845"/>
                  </a:lnTo>
                  <a:lnTo>
                    <a:pt x="619" y="848"/>
                  </a:lnTo>
                  <a:lnTo>
                    <a:pt x="621" y="850"/>
                  </a:lnTo>
                  <a:lnTo>
                    <a:pt x="622" y="853"/>
                  </a:lnTo>
                  <a:lnTo>
                    <a:pt x="623" y="857"/>
                  </a:lnTo>
                  <a:lnTo>
                    <a:pt x="623" y="860"/>
                  </a:lnTo>
                  <a:lnTo>
                    <a:pt x="625" y="864"/>
                  </a:lnTo>
                  <a:lnTo>
                    <a:pt x="625" y="867"/>
                  </a:lnTo>
                  <a:lnTo>
                    <a:pt x="623" y="870"/>
                  </a:lnTo>
                  <a:lnTo>
                    <a:pt x="622" y="873"/>
                  </a:lnTo>
                  <a:lnTo>
                    <a:pt x="621" y="875"/>
                  </a:lnTo>
                  <a:lnTo>
                    <a:pt x="618" y="878"/>
                  </a:lnTo>
                  <a:lnTo>
                    <a:pt x="615" y="879"/>
                  </a:lnTo>
                  <a:lnTo>
                    <a:pt x="614" y="882"/>
                  </a:lnTo>
                  <a:lnTo>
                    <a:pt x="613" y="886"/>
                  </a:lnTo>
                  <a:lnTo>
                    <a:pt x="613" y="888"/>
                  </a:lnTo>
                  <a:lnTo>
                    <a:pt x="611" y="892"/>
                  </a:lnTo>
                  <a:lnTo>
                    <a:pt x="611" y="895"/>
                  </a:lnTo>
                  <a:lnTo>
                    <a:pt x="610" y="899"/>
                  </a:lnTo>
                  <a:lnTo>
                    <a:pt x="610" y="903"/>
                  </a:lnTo>
                  <a:lnTo>
                    <a:pt x="610" y="907"/>
                  </a:lnTo>
                  <a:lnTo>
                    <a:pt x="610" y="911"/>
                  </a:lnTo>
                  <a:lnTo>
                    <a:pt x="609" y="915"/>
                  </a:lnTo>
                  <a:lnTo>
                    <a:pt x="609" y="919"/>
                  </a:lnTo>
                  <a:lnTo>
                    <a:pt x="609" y="921"/>
                  </a:lnTo>
                  <a:lnTo>
                    <a:pt x="609" y="925"/>
                  </a:lnTo>
                  <a:lnTo>
                    <a:pt x="607" y="928"/>
                  </a:lnTo>
                  <a:lnTo>
                    <a:pt x="607" y="932"/>
                  </a:lnTo>
                  <a:lnTo>
                    <a:pt x="606" y="934"/>
                  </a:lnTo>
                  <a:lnTo>
                    <a:pt x="605" y="937"/>
                  </a:lnTo>
                  <a:lnTo>
                    <a:pt x="602" y="939"/>
                  </a:lnTo>
                  <a:lnTo>
                    <a:pt x="600" y="941"/>
                  </a:lnTo>
                  <a:lnTo>
                    <a:pt x="598" y="943"/>
                  </a:lnTo>
                  <a:lnTo>
                    <a:pt x="596" y="945"/>
                  </a:lnTo>
                  <a:lnTo>
                    <a:pt x="594" y="947"/>
                  </a:lnTo>
                  <a:lnTo>
                    <a:pt x="593" y="951"/>
                  </a:lnTo>
                  <a:lnTo>
                    <a:pt x="593" y="954"/>
                  </a:lnTo>
                  <a:lnTo>
                    <a:pt x="592" y="958"/>
                  </a:lnTo>
                  <a:lnTo>
                    <a:pt x="592" y="962"/>
                  </a:lnTo>
                  <a:lnTo>
                    <a:pt x="592" y="966"/>
                  </a:lnTo>
                  <a:lnTo>
                    <a:pt x="592" y="970"/>
                  </a:lnTo>
                  <a:lnTo>
                    <a:pt x="592" y="972"/>
                  </a:lnTo>
                  <a:lnTo>
                    <a:pt x="592" y="976"/>
                  </a:lnTo>
                  <a:lnTo>
                    <a:pt x="594" y="979"/>
                  </a:lnTo>
                  <a:lnTo>
                    <a:pt x="596" y="981"/>
                  </a:lnTo>
                  <a:lnTo>
                    <a:pt x="596" y="984"/>
                  </a:lnTo>
                  <a:lnTo>
                    <a:pt x="597" y="988"/>
                  </a:lnTo>
                  <a:lnTo>
                    <a:pt x="597" y="992"/>
                  </a:lnTo>
                  <a:lnTo>
                    <a:pt x="596" y="996"/>
                  </a:lnTo>
                  <a:lnTo>
                    <a:pt x="596" y="998"/>
                  </a:lnTo>
                  <a:lnTo>
                    <a:pt x="594" y="1002"/>
                  </a:lnTo>
                  <a:lnTo>
                    <a:pt x="593" y="1005"/>
                  </a:lnTo>
                  <a:lnTo>
                    <a:pt x="592" y="1008"/>
                  </a:lnTo>
                  <a:lnTo>
                    <a:pt x="592" y="1011"/>
                  </a:lnTo>
                  <a:lnTo>
                    <a:pt x="590" y="1015"/>
                  </a:lnTo>
                  <a:lnTo>
                    <a:pt x="590" y="1019"/>
                  </a:lnTo>
                  <a:lnTo>
                    <a:pt x="590" y="1022"/>
                  </a:lnTo>
                  <a:lnTo>
                    <a:pt x="590" y="1027"/>
                  </a:lnTo>
                  <a:lnTo>
                    <a:pt x="590" y="1031"/>
                  </a:lnTo>
                  <a:lnTo>
                    <a:pt x="590" y="1035"/>
                  </a:lnTo>
                  <a:lnTo>
                    <a:pt x="589" y="1038"/>
                  </a:lnTo>
                  <a:lnTo>
                    <a:pt x="588" y="1040"/>
                  </a:lnTo>
                  <a:lnTo>
                    <a:pt x="585" y="1042"/>
                  </a:lnTo>
                  <a:lnTo>
                    <a:pt x="584" y="1044"/>
                  </a:lnTo>
                  <a:lnTo>
                    <a:pt x="583" y="1047"/>
                  </a:lnTo>
                  <a:lnTo>
                    <a:pt x="580" y="1049"/>
                  </a:lnTo>
                  <a:lnTo>
                    <a:pt x="579" y="1051"/>
                  </a:lnTo>
                  <a:lnTo>
                    <a:pt x="575" y="1052"/>
                  </a:lnTo>
                  <a:lnTo>
                    <a:pt x="571" y="1052"/>
                  </a:lnTo>
                  <a:lnTo>
                    <a:pt x="567" y="1052"/>
                  </a:lnTo>
                  <a:lnTo>
                    <a:pt x="563" y="1052"/>
                  </a:lnTo>
                  <a:lnTo>
                    <a:pt x="559" y="1052"/>
                  </a:lnTo>
                  <a:lnTo>
                    <a:pt x="556" y="1052"/>
                  </a:lnTo>
                  <a:lnTo>
                    <a:pt x="554" y="1055"/>
                  </a:lnTo>
                  <a:lnTo>
                    <a:pt x="551" y="1056"/>
                  </a:lnTo>
                  <a:lnTo>
                    <a:pt x="549" y="1057"/>
                  </a:lnTo>
                  <a:lnTo>
                    <a:pt x="546" y="1059"/>
                  </a:lnTo>
                  <a:lnTo>
                    <a:pt x="543" y="1059"/>
                  </a:lnTo>
                  <a:lnTo>
                    <a:pt x="539" y="1057"/>
                  </a:lnTo>
                  <a:lnTo>
                    <a:pt x="537" y="1059"/>
                  </a:lnTo>
                  <a:lnTo>
                    <a:pt x="535" y="1061"/>
                  </a:lnTo>
                  <a:lnTo>
                    <a:pt x="534" y="1064"/>
                  </a:lnTo>
                  <a:lnTo>
                    <a:pt x="535" y="1066"/>
                  </a:lnTo>
                  <a:lnTo>
                    <a:pt x="535" y="1068"/>
                  </a:lnTo>
                  <a:lnTo>
                    <a:pt x="535" y="1070"/>
                  </a:lnTo>
                  <a:lnTo>
                    <a:pt x="537" y="1073"/>
                  </a:lnTo>
                  <a:lnTo>
                    <a:pt x="538" y="1076"/>
                  </a:lnTo>
                  <a:lnTo>
                    <a:pt x="541" y="1077"/>
                  </a:lnTo>
                  <a:lnTo>
                    <a:pt x="543" y="1078"/>
                  </a:lnTo>
                  <a:lnTo>
                    <a:pt x="547" y="1080"/>
                  </a:lnTo>
                  <a:lnTo>
                    <a:pt x="550" y="1081"/>
                  </a:lnTo>
                  <a:lnTo>
                    <a:pt x="554" y="1081"/>
                  </a:lnTo>
                  <a:lnTo>
                    <a:pt x="556" y="1082"/>
                  </a:lnTo>
                  <a:lnTo>
                    <a:pt x="559" y="1085"/>
                  </a:lnTo>
                  <a:lnTo>
                    <a:pt x="560" y="1086"/>
                  </a:lnTo>
                  <a:lnTo>
                    <a:pt x="562" y="1089"/>
                  </a:lnTo>
                  <a:lnTo>
                    <a:pt x="563" y="1091"/>
                  </a:lnTo>
                  <a:lnTo>
                    <a:pt x="564" y="1095"/>
                  </a:lnTo>
                  <a:lnTo>
                    <a:pt x="563" y="1099"/>
                  </a:lnTo>
                  <a:lnTo>
                    <a:pt x="563" y="1103"/>
                  </a:lnTo>
                  <a:lnTo>
                    <a:pt x="563" y="1107"/>
                  </a:lnTo>
                  <a:lnTo>
                    <a:pt x="562" y="1110"/>
                  </a:lnTo>
                  <a:lnTo>
                    <a:pt x="560" y="1114"/>
                  </a:lnTo>
                  <a:lnTo>
                    <a:pt x="559" y="1116"/>
                  </a:lnTo>
                  <a:lnTo>
                    <a:pt x="558" y="1117"/>
                  </a:lnTo>
                  <a:lnTo>
                    <a:pt x="555" y="1120"/>
                  </a:lnTo>
                  <a:lnTo>
                    <a:pt x="554" y="1121"/>
                  </a:lnTo>
                  <a:lnTo>
                    <a:pt x="551" y="1123"/>
                  </a:lnTo>
                  <a:lnTo>
                    <a:pt x="549" y="1125"/>
                  </a:lnTo>
                  <a:lnTo>
                    <a:pt x="549" y="1129"/>
                  </a:lnTo>
                  <a:lnTo>
                    <a:pt x="549" y="1133"/>
                  </a:lnTo>
                  <a:lnTo>
                    <a:pt x="546" y="1136"/>
                  </a:lnTo>
                  <a:lnTo>
                    <a:pt x="546" y="1138"/>
                  </a:lnTo>
                  <a:lnTo>
                    <a:pt x="546" y="1141"/>
                  </a:lnTo>
                  <a:lnTo>
                    <a:pt x="546" y="1145"/>
                  </a:lnTo>
                  <a:lnTo>
                    <a:pt x="545" y="1148"/>
                  </a:lnTo>
                  <a:lnTo>
                    <a:pt x="547" y="1150"/>
                  </a:lnTo>
                  <a:lnTo>
                    <a:pt x="550" y="1150"/>
                  </a:lnTo>
                  <a:lnTo>
                    <a:pt x="554" y="1150"/>
                  </a:lnTo>
                  <a:lnTo>
                    <a:pt x="556" y="1152"/>
                  </a:lnTo>
                  <a:lnTo>
                    <a:pt x="560" y="1153"/>
                  </a:lnTo>
                  <a:lnTo>
                    <a:pt x="563" y="1154"/>
                  </a:lnTo>
                  <a:lnTo>
                    <a:pt x="566" y="1155"/>
                  </a:lnTo>
                  <a:lnTo>
                    <a:pt x="568" y="1157"/>
                  </a:lnTo>
                  <a:lnTo>
                    <a:pt x="569" y="1159"/>
                  </a:lnTo>
                  <a:lnTo>
                    <a:pt x="569" y="1163"/>
                  </a:lnTo>
                  <a:lnTo>
                    <a:pt x="569" y="1166"/>
                  </a:lnTo>
                  <a:lnTo>
                    <a:pt x="571" y="1170"/>
                  </a:lnTo>
                  <a:lnTo>
                    <a:pt x="573" y="1172"/>
                  </a:lnTo>
                  <a:lnTo>
                    <a:pt x="573" y="1175"/>
                  </a:lnTo>
                  <a:lnTo>
                    <a:pt x="575" y="1178"/>
                  </a:lnTo>
                  <a:lnTo>
                    <a:pt x="576" y="1182"/>
                  </a:lnTo>
                  <a:lnTo>
                    <a:pt x="576" y="1184"/>
                  </a:lnTo>
                  <a:lnTo>
                    <a:pt x="576" y="1187"/>
                  </a:lnTo>
                  <a:lnTo>
                    <a:pt x="576" y="1188"/>
                  </a:lnTo>
                  <a:lnTo>
                    <a:pt x="580" y="1189"/>
                  </a:lnTo>
                  <a:lnTo>
                    <a:pt x="583" y="1189"/>
                  </a:lnTo>
                  <a:lnTo>
                    <a:pt x="585" y="1191"/>
                  </a:lnTo>
                  <a:lnTo>
                    <a:pt x="587" y="1193"/>
                  </a:lnTo>
                  <a:lnTo>
                    <a:pt x="589" y="1195"/>
                  </a:lnTo>
                  <a:lnTo>
                    <a:pt x="592" y="1196"/>
                  </a:lnTo>
                  <a:lnTo>
                    <a:pt x="594" y="1196"/>
                  </a:lnTo>
                  <a:lnTo>
                    <a:pt x="598" y="1195"/>
                  </a:lnTo>
                  <a:lnTo>
                    <a:pt x="601" y="1197"/>
                  </a:lnTo>
                  <a:lnTo>
                    <a:pt x="604" y="1199"/>
                  </a:lnTo>
                  <a:lnTo>
                    <a:pt x="606" y="1200"/>
                  </a:lnTo>
                  <a:lnTo>
                    <a:pt x="609" y="1201"/>
                  </a:lnTo>
                  <a:lnTo>
                    <a:pt x="611" y="1203"/>
                  </a:lnTo>
                  <a:lnTo>
                    <a:pt x="613" y="1205"/>
                  </a:lnTo>
                  <a:lnTo>
                    <a:pt x="614" y="1208"/>
                  </a:lnTo>
                  <a:lnTo>
                    <a:pt x="614" y="1212"/>
                  </a:lnTo>
                  <a:lnTo>
                    <a:pt x="615" y="1214"/>
                  </a:lnTo>
                  <a:lnTo>
                    <a:pt x="615" y="1220"/>
                  </a:lnTo>
                  <a:lnTo>
                    <a:pt x="615" y="1224"/>
                  </a:lnTo>
                  <a:lnTo>
                    <a:pt x="614" y="1226"/>
                  </a:lnTo>
                  <a:lnTo>
                    <a:pt x="614" y="1230"/>
                  </a:lnTo>
                  <a:lnTo>
                    <a:pt x="614" y="1234"/>
                  </a:lnTo>
                  <a:lnTo>
                    <a:pt x="613" y="1238"/>
                  </a:lnTo>
                  <a:lnTo>
                    <a:pt x="613" y="1242"/>
                  </a:lnTo>
                  <a:lnTo>
                    <a:pt x="613" y="1243"/>
                  </a:lnTo>
                  <a:lnTo>
                    <a:pt x="613" y="1246"/>
                  </a:lnTo>
                  <a:lnTo>
                    <a:pt x="611" y="1250"/>
                  </a:lnTo>
                  <a:lnTo>
                    <a:pt x="610" y="1252"/>
                  </a:lnTo>
                  <a:lnTo>
                    <a:pt x="610" y="1256"/>
                  </a:lnTo>
                  <a:lnTo>
                    <a:pt x="611" y="1260"/>
                  </a:lnTo>
                  <a:lnTo>
                    <a:pt x="613" y="1263"/>
                  </a:lnTo>
                  <a:lnTo>
                    <a:pt x="614" y="1265"/>
                  </a:lnTo>
                  <a:lnTo>
                    <a:pt x="615" y="1267"/>
                  </a:lnTo>
                  <a:lnTo>
                    <a:pt x="618" y="1269"/>
                  </a:lnTo>
                  <a:lnTo>
                    <a:pt x="618" y="1272"/>
                  </a:lnTo>
                  <a:lnTo>
                    <a:pt x="619" y="1276"/>
                  </a:lnTo>
                  <a:lnTo>
                    <a:pt x="622" y="1277"/>
                  </a:lnTo>
                  <a:lnTo>
                    <a:pt x="625" y="1277"/>
                  </a:lnTo>
                  <a:lnTo>
                    <a:pt x="628" y="1276"/>
                  </a:lnTo>
                  <a:lnTo>
                    <a:pt x="630" y="1278"/>
                  </a:lnTo>
                  <a:lnTo>
                    <a:pt x="632" y="1280"/>
                  </a:lnTo>
                  <a:lnTo>
                    <a:pt x="634" y="1282"/>
                  </a:lnTo>
                  <a:lnTo>
                    <a:pt x="635" y="1285"/>
                  </a:lnTo>
                  <a:lnTo>
                    <a:pt x="635" y="1289"/>
                  </a:lnTo>
                  <a:lnTo>
                    <a:pt x="636" y="1288"/>
                  </a:lnTo>
                  <a:lnTo>
                    <a:pt x="639" y="1289"/>
                  </a:lnTo>
                  <a:lnTo>
                    <a:pt x="642" y="1290"/>
                  </a:lnTo>
                  <a:lnTo>
                    <a:pt x="644" y="1292"/>
                  </a:lnTo>
                  <a:lnTo>
                    <a:pt x="648" y="1292"/>
                  </a:lnTo>
                  <a:lnTo>
                    <a:pt x="652" y="1292"/>
                  </a:lnTo>
                  <a:lnTo>
                    <a:pt x="655" y="1292"/>
                  </a:lnTo>
                  <a:lnTo>
                    <a:pt x="659" y="1290"/>
                  </a:lnTo>
                  <a:lnTo>
                    <a:pt x="662" y="1290"/>
                  </a:lnTo>
                  <a:lnTo>
                    <a:pt x="666" y="1292"/>
                  </a:lnTo>
                  <a:lnTo>
                    <a:pt x="668" y="1293"/>
                  </a:lnTo>
                  <a:lnTo>
                    <a:pt x="669" y="1296"/>
                  </a:lnTo>
                  <a:lnTo>
                    <a:pt x="670" y="1298"/>
                  </a:lnTo>
                  <a:lnTo>
                    <a:pt x="672" y="1302"/>
                  </a:lnTo>
                  <a:lnTo>
                    <a:pt x="672" y="1306"/>
                  </a:lnTo>
                  <a:lnTo>
                    <a:pt x="670" y="1309"/>
                  </a:lnTo>
                  <a:lnTo>
                    <a:pt x="669" y="1311"/>
                  </a:lnTo>
                  <a:lnTo>
                    <a:pt x="666" y="1313"/>
                  </a:lnTo>
                  <a:lnTo>
                    <a:pt x="664" y="1314"/>
                  </a:lnTo>
                  <a:lnTo>
                    <a:pt x="662" y="1316"/>
                  </a:lnTo>
                  <a:lnTo>
                    <a:pt x="660" y="1318"/>
                  </a:lnTo>
                  <a:lnTo>
                    <a:pt x="659" y="1320"/>
                  </a:lnTo>
                  <a:lnTo>
                    <a:pt x="657" y="1324"/>
                  </a:lnTo>
                  <a:lnTo>
                    <a:pt x="657" y="1327"/>
                  </a:lnTo>
                  <a:lnTo>
                    <a:pt x="659" y="1331"/>
                  </a:lnTo>
                  <a:lnTo>
                    <a:pt x="659" y="1333"/>
                  </a:lnTo>
                  <a:lnTo>
                    <a:pt x="659" y="1336"/>
                  </a:lnTo>
                  <a:lnTo>
                    <a:pt x="660" y="1340"/>
                  </a:lnTo>
                  <a:lnTo>
                    <a:pt x="661" y="1343"/>
                  </a:lnTo>
                  <a:lnTo>
                    <a:pt x="662" y="1345"/>
                  </a:lnTo>
                  <a:lnTo>
                    <a:pt x="664" y="1348"/>
                  </a:lnTo>
                  <a:lnTo>
                    <a:pt x="666" y="1349"/>
                  </a:lnTo>
                  <a:lnTo>
                    <a:pt x="668" y="1352"/>
                  </a:lnTo>
                  <a:lnTo>
                    <a:pt x="670" y="1353"/>
                  </a:lnTo>
                  <a:lnTo>
                    <a:pt x="672" y="1356"/>
                  </a:lnTo>
                  <a:lnTo>
                    <a:pt x="673" y="1358"/>
                  </a:lnTo>
                  <a:lnTo>
                    <a:pt x="674" y="1361"/>
                  </a:lnTo>
                  <a:lnTo>
                    <a:pt x="676" y="1364"/>
                  </a:lnTo>
                  <a:lnTo>
                    <a:pt x="677" y="1366"/>
                  </a:lnTo>
                  <a:lnTo>
                    <a:pt x="678" y="1370"/>
                  </a:lnTo>
                  <a:lnTo>
                    <a:pt x="680" y="1373"/>
                  </a:lnTo>
                  <a:lnTo>
                    <a:pt x="681" y="1375"/>
                  </a:lnTo>
                  <a:lnTo>
                    <a:pt x="683" y="1377"/>
                  </a:lnTo>
                  <a:lnTo>
                    <a:pt x="685" y="1379"/>
                  </a:lnTo>
                  <a:lnTo>
                    <a:pt x="687" y="1381"/>
                  </a:lnTo>
                  <a:lnTo>
                    <a:pt x="689" y="1383"/>
                  </a:lnTo>
                  <a:lnTo>
                    <a:pt x="691" y="1385"/>
                  </a:lnTo>
                  <a:lnTo>
                    <a:pt x="693" y="1387"/>
                  </a:lnTo>
                  <a:lnTo>
                    <a:pt x="694" y="1390"/>
                  </a:lnTo>
                  <a:lnTo>
                    <a:pt x="697" y="1392"/>
                  </a:lnTo>
                  <a:lnTo>
                    <a:pt x="698" y="1394"/>
                  </a:lnTo>
                  <a:lnTo>
                    <a:pt x="702" y="1395"/>
                  </a:lnTo>
                  <a:lnTo>
                    <a:pt x="704" y="1396"/>
                  </a:lnTo>
                  <a:lnTo>
                    <a:pt x="708" y="1396"/>
                  </a:lnTo>
                  <a:lnTo>
                    <a:pt x="711" y="1398"/>
                  </a:lnTo>
                  <a:lnTo>
                    <a:pt x="714" y="1399"/>
                  </a:lnTo>
                  <a:lnTo>
                    <a:pt x="718" y="1400"/>
                  </a:lnTo>
                  <a:lnTo>
                    <a:pt x="720" y="1402"/>
                  </a:lnTo>
                  <a:lnTo>
                    <a:pt x="723" y="1403"/>
                  </a:lnTo>
                  <a:lnTo>
                    <a:pt x="724" y="1404"/>
                  </a:lnTo>
                  <a:lnTo>
                    <a:pt x="727" y="1405"/>
                  </a:lnTo>
                  <a:lnTo>
                    <a:pt x="729" y="1407"/>
                  </a:lnTo>
                  <a:lnTo>
                    <a:pt x="732" y="1408"/>
                  </a:lnTo>
                  <a:lnTo>
                    <a:pt x="735" y="1409"/>
                  </a:lnTo>
                  <a:lnTo>
                    <a:pt x="737" y="1411"/>
                  </a:lnTo>
                  <a:lnTo>
                    <a:pt x="740" y="1413"/>
                  </a:lnTo>
                  <a:lnTo>
                    <a:pt x="741" y="1416"/>
                  </a:lnTo>
                  <a:lnTo>
                    <a:pt x="744" y="1417"/>
                  </a:lnTo>
                  <a:lnTo>
                    <a:pt x="745" y="1420"/>
                  </a:lnTo>
                  <a:lnTo>
                    <a:pt x="746" y="1422"/>
                  </a:lnTo>
                  <a:lnTo>
                    <a:pt x="749" y="1425"/>
                  </a:lnTo>
                  <a:lnTo>
                    <a:pt x="750" y="1426"/>
                  </a:lnTo>
                  <a:lnTo>
                    <a:pt x="752" y="1429"/>
                  </a:lnTo>
                  <a:lnTo>
                    <a:pt x="754" y="1430"/>
                  </a:lnTo>
                  <a:lnTo>
                    <a:pt x="757" y="1433"/>
                  </a:lnTo>
                  <a:lnTo>
                    <a:pt x="758" y="1434"/>
                  </a:lnTo>
                  <a:lnTo>
                    <a:pt x="761" y="1436"/>
                  </a:lnTo>
                  <a:lnTo>
                    <a:pt x="763" y="1438"/>
                  </a:lnTo>
                  <a:lnTo>
                    <a:pt x="765" y="1441"/>
                  </a:lnTo>
                  <a:lnTo>
                    <a:pt x="765" y="1442"/>
                  </a:lnTo>
                  <a:lnTo>
                    <a:pt x="771" y="1442"/>
                  </a:lnTo>
                  <a:lnTo>
                    <a:pt x="780" y="1442"/>
                  </a:lnTo>
                  <a:lnTo>
                    <a:pt x="791" y="1443"/>
                  </a:lnTo>
                  <a:lnTo>
                    <a:pt x="801" y="1443"/>
                  </a:lnTo>
                  <a:lnTo>
                    <a:pt x="812" y="1443"/>
                  </a:lnTo>
                  <a:lnTo>
                    <a:pt x="821" y="1443"/>
                  </a:lnTo>
                  <a:lnTo>
                    <a:pt x="822" y="1443"/>
                  </a:lnTo>
                  <a:lnTo>
                    <a:pt x="822" y="1445"/>
                  </a:lnTo>
                  <a:lnTo>
                    <a:pt x="824" y="1446"/>
                  </a:lnTo>
                  <a:lnTo>
                    <a:pt x="824" y="1450"/>
                  </a:lnTo>
                  <a:lnTo>
                    <a:pt x="825" y="1453"/>
                  </a:lnTo>
                  <a:lnTo>
                    <a:pt x="826" y="1457"/>
                  </a:lnTo>
                  <a:lnTo>
                    <a:pt x="826" y="1459"/>
                  </a:lnTo>
                  <a:lnTo>
                    <a:pt x="828" y="1462"/>
                  </a:lnTo>
                  <a:lnTo>
                    <a:pt x="829" y="1466"/>
                  </a:lnTo>
                  <a:lnTo>
                    <a:pt x="830" y="1468"/>
                  </a:lnTo>
                  <a:lnTo>
                    <a:pt x="830" y="1471"/>
                  </a:lnTo>
                  <a:lnTo>
                    <a:pt x="831" y="1475"/>
                  </a:lnTo>
                  <a:lnTo>
                    <a:pt x="833" y="1477"/>
                  </a:lnTo>
                  <a:lnTo>
                    <a:pt x="833" y="1481"/>
                  </a:lnTo>
                  <a:lnTo>
                    <a:pt x="834" y="1484"/>
                  </a:lnTo>
                  <a:lnTo>
                    <a:pt x="834" y="1488"/>
                  </a:lnTo>
                  <a:lnTo>
                    <a:pt x="835" y="1491"/>
                  </a:lnTo>
                  <a:lnTo>
                    <a:pt x="837" y="1493"/>
                  </a:lnTo>
                  <a:lnTo>
                    <a:pt x="838" y="1497"/>
                  </a:lnTo>
                  <a:lnTo>
                    <a:pt x="839" y="1498"/>
                  </a:lnTo>
                  <a:lnTo>
                    <a:pt x="842" y="1501"/>
                  </a:lnTo>
                  <a:lnTo>
                    <a:pt x="843" y="1502"/>
                  </a:lnTo>
                  <a:lnTo>
                    <a:pt x="846" y="1504"/>
                  </a:lnTo>
                  <a:lnTo>
                    <a:pt x="849" y="1505"/>
                  </a:lnTo>
                  <a:lnTo>
                    <a:pt x="852" y="1506"/>
                  </a:lnTo>
                  <a:lnTo>
                    <a:pt x="855" y="1508"/>
                  </a:lnTo>
                  <a:lnTo>
                    <a:pt x="858" y="1508"/>
                  </a:lnTo>
                  <a:lnTo>
                    <a:pt x="862" y="1512"/>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1" y="1586"/>
                  </a:lnTo>
                  <a:lnTo>
                    <a:pt x="910" y="1586"/>
                  </a:lnTo>
                  <a:lnTo>
                    <a:pt x="907" y="1587"/>
                  </a:lnTo>
                  <a:lnTo>
                    <a:pt x="906" y="1587"/>
                  </a:lnTo>
                  <a:lnTo>
                    <a:pt x="901" y="1591"/>
                  </a:lnTo>
                  <a:lnTo>
                    <a:pt x="900" y="1593"/>
                  </a:lnTo>
                  <a:lnTo>
                    <a:pt x="897" y="1593"/>
                  </a:lnTo>
                  <a:lnTo>
                    <a:pt x="894" y="1595"/>
                  </a:lnTo>
                  <a:lnTo>
                    <a:pt x="893" y="1597"/>
                  </a:lnTo>
                  <a:lnTo>
                    <a:pt x="892" y="1597"/>
                  </a:lnTo>
                  <a:lnTo>
                    <a:pt x="889" y="1598"/>
                  </a:lnTo>
                  <a:lnTo>
                    <a:pt x="886" y="1599"/>
                  </a:lnTo>
                  <a:lnTo>
                    <a:pt x="885" y="1601"/>
                  </a:lnTo>
                  <a:lnTo>
                    <a:pt x="881" y="1603"/>
                  </a:lnTo>
                  <a:lnTo>
                    <a:pt x="876" y="1608"/>
                  </a:lnTo>
                  <a:lnTo>
                    <a:pt x="875" y="1608"/>
                  </a:lnTo>
                  <a:lnTo>
                    <a:pt x="873" y="1608"/>
                  </a:lnTo>
                  <a:lnTo>
                    <a:pt x="871" y="1611"/>
                  </a:lnTo>
                  <a:lnTo>
                    <a:pt x="869" y="1611"/>
                  </a:lnTo>
                  <a:lnTo>
                    <a:pt x="869"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39" y="1652"/>
                  </a:lnTo>
                  <a:lnTo>
                    <a:pt x="839" y="1653"/>
                  </a:lnTo>
                  <a:lnTo>
                    <a:pt x="838" y="1654"/>
                  </a:lnTo>
                  <a:lnTo>
                    <a:pt x="835" y="1661"/>
                  </a:lnTo>
                  <a:lnTo>
                    <a:pt x="833" y="1663"/>
                  </a:lnTo>
                  <a:lnTo>
                    <a:pt x="833" y="1665"/>
                  </a:lnTo>
                  <a:lnTo>
                    <a:pt x="831" y="1666"/>
                  </a:lnTo>
                  <a:lnTo>
                    <a:pt x="831" y="1667"/>
                  </a:lnTo>
                  <a:lnTo>
                    <a:pt x="830" y="1669"/>
                  </a:lnTo>
                  <a:lnTo>
                    <a:pt x="828" y="1671"/>
                  </a:lnTo>
                  <a:lnTo>
                    <a:pt x="828" y="1673"/>
                  </a:lnTo>
                  <a:lnTo>
                    <a:pt x="825" y="1676"/>
                  </a:lnTo>
                  <a:lnTo>
                    <a:pt x="821" y="1683"/>
                  </a:lnTo>
                  <a:lnTo>
                    <a:pt x="820" y="1686"/>
                  </a:lnTo>
                  <a:lnTo>
                    <a:pt x="818" y="1687"/>
                  </a:lnTo>
                  <a:lnTo>
                    <a:pt x="818" y="1690"/>
                  </a:lnTo>
                  <a:lnTo>
                    <a:pt x="818" y="1691"/>
                  </a:lnTo>
                  <a:lnTo>
                    <a:pt x="818" y="1704"/>
                  </a:lnTo>
                  <a:lnTo>
                    <a:pt x="818" y="1705"/>
                  </a:lnTo>
                  <a:lnTo>
                    <a:pt x="818" y="1709"/>
                  </a:lnTo>
                  <a:lnTo>
                    <a:pt x="818" y="1710"/>
                  </a:lnTo>
                  <a:lnTo>
                    <a:pt x="818" y="1712"/>
                  </a:lnTo>
                  <a:lnTo>
                    <a:pt x="818" y="1717"/>
                  </a:lnTo>
                  <a:lnTo>
                    <a:pt x="817" y="1720"/>
                  </a:lnTo>
                  <a:lnTo>
                    <a:pt x="816" y="1720"/>
                  </a:lnTo>
                  <a:lnTo>
                    <a:pt x="816" y="1721"/>
                  </a:lnTo>
                  <a:lnTo>
                    <a:pt x="814" y="1722"/>
                  </a:lnTo>
                  <a:lnTo>
                    <a:pt x="814" y="1725"/>
                  </a:lnTo>
                  <a:lnTo>
                    <a:pt x="814" y="1727"/>
                  </a:lnTo>
                  <a:lnTo>
                    <a:pt x="812" y="1733"/>
                  </a:lnTo>
                  <a:lnTo>
                    <a:pt x="809" y="1735"/>
                  </a:lnTo>
                  <a:lnTo>
                    <a:pt x="808" y="1737"/>
                  </a:lnTo>
                  <a:lnTo>
                    <a:pt x="807" y="1741"/>
                  </a:lnTo>
                  <a:lnTo>
                    <a:pt x="804" y="1743"/>
                  </a:lnTo>
                  <a:lnTo>
                    <a:pt x="800" y="1747"/>
                  </a:lnTo>
                  <a:lnTo>
                    <a:pt x="788" y="1759"/>
                  </a:lnTo>
                  <a:lnTo>
                    <a:pt x="784" y="1762"/>
                  </a:lnTo>
                  <a:lnTo>
                    <a:pt x="783" y="1763"/>
                  </a:lnTo>
                  <a:lnTo>
                    <a:pt x="782" y="1764"/>
                  </a:lnTo>
                  <a:lnTo>
                    <a:pt x="780" y="1764"/>
                  </a:lnTo>
                  <a:lnTo>
                    <a:pt x="779" y="1765"/>
                  </a:lnTo>
                  <a:lnTo>
                    <a:pt x="776" y="1765"/>
                  </a:lnTo>
                  <a:lnTo>
                    <a:pt x="775" y="1767"/>
                  </a:lnTo>
                  <a:lnTo>
                    <a:pt x="774" y="1767"/>
                  </a:lnTo>
                  <a:lnTo>
                    <a:pt x="771" y="1767"/>
                  </a:lnTo>
                  <a:lnTo>
                    <a:pt x="771" y="1768"/>
                  </a:lnTo>
                  <a:lnTo>
                    <a:pt x="766" y="1768"/>
                  </a:lnTo>
                  <a:lnTo>
                    <a:pt x="765" y="1768"/>
                  </a:lnTo>
                  <a:lnTo>
                    <a:pt x="762" y="1768"/>
                  </a:lnTo>
                  <a:lnTo>
                    <a:pt x="761" y="1768"/>
                  </a:lnTo>
                  <a:lnTo>
                    <a:pt x="759" y="1768"/>
                  </a:lnTo>
                  <a:lnTo>
                    <a:pt x="758" y="1769"/>
                  </a:lnTo>
                  <a:lnTo>
                    <a:pt x="755" y="1769"/>
                  </a:lnTo>
                  <a:lnTo>
                    <a:pt x="749" y="1769"/>
                  </a:lnTo>
                  <a:lnTo>
                    <a:pt x="746" y="1769"/>
                  </a:lnTo>
                  <a:lnTo>
                    <a:pt x="746" y="1771"/>
                  </a:lnTo>
                  <a:lnTo>
                    <a:pt x="742" y="1771"/>
                  </a:lnTo>
                  <a:lnTo>
                    <a:pt x="741" y="1771"/>
                  </a:lnTo>
                  <a:lnTo>
                    <a:pt x="740" y="1771"/>
                  </a:lnTo>
                  <a:lnTo>
                    <a:pt x="738" y="1771"/>
                  </a:lnTo>
                  <a:lnTo>
                    <a:pt x="737" y="1771"/>
                  </a:lnTo>
                  <a:lnTo>
                    <a:pt x="733" y="1771"/>
                  </a:lnTo>
                  <a:lnTo>
                    <a:pt x="732" y="1772"/>
                  </a:lnTo>
                  <a:lnTo>
                    <a:pt x="731" y="1772"/>
                  </a:lnTo>
                  <a:lnTo>
                    <a:pt x="725" y="1772"/>
                  </a:lnTo>
                  <a:lnTo>
                    <a:pt x="725" y="1773"/>
                  </a:lnTo>
                  <a:lnTo>
                    <a:pt x="724" y="1773"/>
                  </a:lnTo>
                  <a:lnTo>
                    <a:pt x="721" y="1773"/>
                  </a:lnTo>
                  <a:lnTo>
                    <a:pt x="718" y="1775"/>
                  </a:lnTo>
                  <a:lnTo>
                    <a:pt x="716" y="1775"/>
                  </a:lnTo>
                  <a:lnTo>
                    <a:pt x="715" y="1776"/>
                  </a:lnTo>
                  <a:lnTo>
                    <a:pt x="714" y="1776"/>
                  </a:lnTo>
                  <a:lnTo>
                    <a:pt x="710" y="1776"/>
                  </a:lnTo>
                  <a:lnTo>
                    <a:pt x="707" y="1776"/>
                  </a:lnTo>
                  <a:lnTo>
                    <a:pt x="707" y="1777"/>
                  </a:lnTo>
                  <a:lnTo>
                    <a:pt x="704" y="1777"/>
                  </a:lnTo>
                  <a:lnTo>
                    <a:pt x="703" y="1777"/>
                  </a:lnTo>
                  <a:lnTo>
                    <a:pt x="698" y="1777"/>
                  </a:lnTo>
                  <a:lnTo>
                    <a:pt x="685" y="1777"/>
                  </a:lnTo>
                  <a:lnTo>
                    <a:pt x="674" y="1777"/>
                  </a:lnTo>
                  <a:lnTo>
                    <a:pt x="672" y="1777"/>
                  </a:lnTo>
                  <a:lnTo>
                    <a:pt x="669" y="1777"/>
                  </a:lnTo>
                  <a:lnTo>
                    <a:pt x="668" y="1777"/>
                  </a:lnTo>
                  <a:lnTo>
                    <a:pt x="666" y="1777"/>
                  </a:lnTo>
                  <a:lnTo>
                    <a:pt x="665" y="1776"/>
                  </a:lnTo>
                  <a:lnTo>
                    <a:pt x="664" y="1776"/>
                  </a:lnTo>
                  <a:lnTo>
                    <a:pt x="660" y="1776"/>
                  </a:lnTo>
                  <a:lnTo>
                    <a:pt x="648" y="1776"/>
                  </a:lnTo>
                  <a:lnTo>
                    <a:pt x="647" y="1776"/>
                  </a:lnTo>
                  <a:lnTo>
                    <a:pt x="644" y="1776"/>
                  </a:lnTo>
                  <a:lnTo>
                    <a:pt x="640" y="1776"/>
                  </a:lnTo>
                  <a:lnTo>
                    <a:pt x="639" y="1776"/>
                  </a:lnTo>
                  <a:lnTo>
                    <a:pt x="634" y="1776"/>
                  </a:lnTo>
                  <a:lnTo>
                    <a:pt x="634" y="1777"/>
                  </a:lnTo>
                  <a:lnTo>
                    <a:pt x="632" y="1777"/>
                  </a:lnTo>
                  <a:lnTo>
                    <a:pt x="631" y="1777"/>
                  </a:lnTo>
                  <a:lnTo>
                    <a:pt x="631" y="1773"/>
                  </a:lnTo>
                  <a:lnTo>
                    <a:pt x="628" y="1771"/>
                  </a:lnTo>
                  <a:lnTo>
                    <a:pt x="627" y="1771"/>
                  </a:lnTo>
                  <a:lnTo>
                    <a:pt x="628" y="1769"/>
                  </a:lnTo>
                  <a:lnTo>
                    <a:pt x="630" y="1769"/>
                  </a:lnTo>
                  <a:lnTo>
                    <a:pt x="632" y="1772"/>
                  </a:lnTo>
                  <a:lnTo>
                    <a:pt x="635" y="1771"/>
                  </a:lnTo>
                  <a:lnTo>
                    <a:pt x="636" y="1771"/>
                  </a:lnTo>
                  <a:lnTo>
                    <a:pt x="638" y="1771"/>
                  </a:lnTo>
                  <a:lnTo>
                    <a:pt x="640" y="1772"/>
                  </a:lnTo>
                  <a:lnTo>
                    <a:pt x="640" y="1771"/>
                  </a:lnTo>
                  <a:lnTo>
                    <a:pt x="639" y="1769"/>
                  </a:lnTo>
                  <a:lnTo>
                    <a:pt x="638" y="1769"/>
                  </a:lnTo>
                  <a:lnTo>
                    <a:pt x="636" y="1769"/>
                  </a:lnTo>
                  <a:lnTo>
                    <a:pt x="635" y="1768"/>
                  </a:lnTo>
                  <a:lnTo>
                    <a:pt x="635" y="1767"/>
                  </a:lnTo>
                  <a:lnTo>
                    <a:pt x="634" y="1765"/>
                  </a:lnTo>
                  <a:lnTo>
                    <a:pt x="634" y="1764"/>
                  </a:lnTo>
                  <a:lnTo>
                    <a:pt x="632" y="1763"/>
                  </a:lnTo>
                  <a:lnTo>
                    <a:pt x="632" y="1762"/>
                  </a:lnTo>
                  <a:lnTo>
                    <a:pt x="631" y="1762"/>
                  </a:lnTo>
                  <a:lnTo>
                    <a:pt x="628" y="1759"/>
                  </a:lnTo>
                  <a:lnTo>
                    <a:pt x="626" y="1759"/>
                  </a:lnTo>
                  <a:lnTo>
                    <a:pt x="623" y="1756"/>
                  </a:lnTo>
                  <a:lnTo>
                    <a:pt x="623" y="1755"/>
                  </a:lnTo>
                  <a:lnTo>
                    <a:pt x="622" y="1751"/>
                  </a:lnTo>
                  <a:lnTo>
                    <a:pt x="619" y="1748"/>
                  </a:lnTo>
                  <a:lnTo>
                    <a:pt x="619" y="1745"/>
                  </a:lnTo>
                  <a:lnTo>
                    <a:pt x="619" y="1743"/>
                  </a:lnTo>
                  <a:lnTo>
                    <a:pt x="617" y="1738"/>
                  </a:lnTo>
                  <a:lnTo>
                    <a:pt x="614" y="1737"/>
                  </a:lnTo>
                  <a:lnTo>
                    <a:pt x="613" y="1735"/>
                  </a:lnTo>
                  <a:lnTo>
                    <a:pt x="609" y="1733"/>
                  </a:lnTo>
                  <a:lnTo>
                    <a:pt x="609" y="1730"/>
                  </a:lnTo>
                  <a:lnTo>
                    <a:pt x="611" y="1727"/>
                  </a:lnTo>
                  <a:lnTo>
                    <a:pt x="614" y="1724"/>
                  </a:lnTo>
                  <a:lnTo>
                    <a:pt x="614" y="1720"/>
                  </a:lnTo>
                  <a:lnTo>
                    <a:pt x="614" y="1718"/>
                  </a:lnTo>
                  <a:lnTo>
                    <a:pt x="614" y="1716"/>
                  </a:lnTo>
                  <a:lnTo>
                    <a:pt x="614" y="1714"/>
                  </a:lnTo>
                  <a:lnTo>
                    <a:pt x="613" y="1714"/>
                  </a:lnTo>
                  <a:lnTo>
                    <a:pt x="611" y="1714"/>
                  </a:lnTo>
                  <a:lnTo>
                    <a:pt x="610" y="1713"/>
                  </a:lnTo>
                  <a:lnTo>
                    <a:pt x="609" y="1714"/>
                  </a:lnTo>
                  <a:lnTo>
                    <a:pt x="609" y="1716"/>
                  </a:lnTo>
                  <a:lnTo>
                    <a:pt x="609" y="1717"/>
                  </a:lnTo>
                  <a:lnTo>
                    <a:pt x="601" y="1717"/>
                  </a:lnTo>
                  <a:lnTo>
                    <a:pt x="600" y="1718"/>
                  </a:lnTo>
                  <a:lnTo>
                    <a:pt x="598" y="1718"/>
                  </a:lnTo>
                  <a:lnTo>
                    <a:pt x="597" y="1718"/>
                  </a:lnTo>
                  <a:lnTo>
                    <a:pt x="596" y="1720"/>
                  </a:lnTo>
                  <a:lnTo>
                    <a:pt x="594" y="1718"/>
                  </a:lnTo>
                  <a:lnTo>
                    <a:pt x="593" y="1718"/>
                  </a:lnTo>
                  <a:lnTo>
                    <a:pt x="593" y="1717"/>
                  </a:lnTo>
                  <a:lnTo>
                    <a:pt x="593" y="1716"/>
                  </a:lnTo>
                  <a:lnTo>
                    <a:pt x="593" y="1714"/>
                  </a:lnTo>
                  <a:lnTo>
                    <a:pt x="594" y="1714"/>
                  </a:lnTo>
                  <a:lnTo>
                    <a:pt x="596" y="1714"/>
                  </a:lnTo>
                  <a:lnTo>
                    <a:pt x="597" y="1714"/>
                  </a:lnTo>
                  <a:lnTo>
                    <a:pt x="597" y="1713"/>
                  </a:lnTo>
                  <a:lnTo>
                    <a:pt x="596" y="1713"/>
                  </a:lnTo>
                  <a:lnTo>
                    <a:pt x="594" y="1712"/>
                  </a:lnTo>
                  <a:lnTo>
                    <a:pt x="594" y="1713"/>
                  </a:lnTo>
                  <a:lnTo>
                    <a:pt x="593" y="1713"/>
                  </a:lnTo>
                  <a:lnTo>
                    <a:pt x="592" y="1713"/>
                  </a:lnTo>
                  <a:lnTo>
                    <a:pt x="592" y="1712"/>
                  </a:lnTo>
                  <a:lnTo>
                    <a:pt x="592" y="1710"/>
                  </a:lnTo>
                  <a:lnTo>
                    <a:pt x="590" y="1708"/>
                  </a:lnTo>
                  <a:lnTo>
                    <a:pt x="588" y="1707"/>
                  </a:lnTo>
                  <a:lnTo>
                    <a:pt x="589" y="1705"/>
                  </a:lnTo>
                  <a:lnTo>
                    <a:pt x="589" y="1704"/>
                  </a:lnTo>
                  <a:lnTo>
                    <a:pt x="590" y="1704"/>
                  </a:lnTo>
                  <a:lnTo>
                    <a:pt x="592" y="1704"/>
                  </a:lnTo>
                  <a:lnTo>
                    <a:pt x="593" y="1703"/>
                  </a:lnTo>
                  <a:lnTo>
                    <a:pt x="593" y="1701"/>
                  </a:lnTo>
                  <a:lnTo>
                    <a:pt x="590" y="1700"/>
                  </a:lnTo>
                  <a:lnTo>
                    <a:pt x="589" y="1699"/>
                  </a:lnTo>
                  <a:lnTo>
                    <a:pt x="588" y="1699"/>
                  </a:lnTo>
                  <a:lnTo>
                    <a:pt x="587" y="1697"/>
                  </a:lnTo>
                  <a:lnTo>
                    <a:pt x="585" y="1696"/>
                  </a:lnTo>
                  <a:lnTo>
                    <a:pt x="584" y="1695"/>
                  </a:lnTo>
                  <a:lnTo>
                    <a:pt x="583" y="1695"/>
                  </a:lnTo>
                  <a:lnTo>
                    <a:pt x="581" y="1693"/>
                  </a:lnTo>
                  <a:lnTo>
                    <a:pt x="580" y="1692"/>
                  </a:lnTo>
                  <a:lnTo>
                    <a:pt x="579" y="1692"/>
                  </a:lnTo>
                  <a:lnTo>
                    <a:pt x="579" y="1691"/>
                  </a:lnTo>
                  <a:lnTo>
                    <a:pt x="579" y="1690"/>
                  </a:lnTo>
                  <a:lnTo>
                    <a:pt x="579" y="1688"/>
                  </a:lnTo>
                  <a:lnTo>
                    <a:pt x="577" y="1687"/>
                  </a:lnTo>
                  <a:lnTo>
                    <a:pt x="577" y="1686"/>
                  </a:lnTo>
                  <a:lnTo>
                    <a:pt x="576" y="1686"/>
                  </a:lnTo>
                  <a:lnTo>
                    <a:pt x="576" y="1684"/>
                  </a:lnTo>
                  <a:lnTo>
                    <a:pt x="573" y="1683"/>
                  </a:lnTo>
                  <a:lnTo>
                    <a:pt x="572" y="1682"/>
                  </a:lnTo>
                  <a:lnTo>
                    <a:pt x="571" y="1680"/>
                  </a:lnTo>
                  <a:lnTo>
                    <a:pt x="569" y="1682"/>
                  </a:lnTo>
                  <a:lnTo>
                    <a:pt x="567" y="1680"/>
                  </a:lnTo>
                  <a:lnTo>
                    <a:pt x="567" y="1679"/>
                  </a:lnTo>
                  <a:lnTo>
                    <a:pt x="566" y="1679"/>
                  </a:lnTo>
                  <a:lnTo>
                    <a:pt x="566" y="1678"/>
                  </a:lnTo>
                  <a:lnTo>
                    <a:pt x="564" y="1678"/>
                  </a:lnTo>
                  <a:lnTo>
                    <a:pt x="564" y="1676"/>
                  </a:lnTo>
                  <a:lnTo>
                    <a:pt x="563" y="1676"/>
                  </a:lnTo>
                  <a:lnTo>
                    <a:pt x="562" y="1676"/>
                  </a:lnTo>
                  <a:lnTo>
                    <a:pt x="560" y="1678"/>
                  </a:lnTo>
                  <a:lnTo>
                    <a:pt x="559" y="1678"/>
                  </a:lnTo>
                  <a:lnTo>
                    <a:pt x="558" y="1678"/>
                  </a:lnTo>
                  <a:lnTo>
                    <a:pt x="558" y="1676"/>
                  </a:lnTo>
                  <a:lnTo>
                    <a:pt x="556" y="1676"/>
                  </a:lnTo>
                  <a:lnTo>
                    <a:pt x="556" y="1675"/>
                  </a:lnTo>
                  <a:lnTo>
                    <a:pt x="555" y="1674"/>
                  </a:lnTo>
                  <a:lnTo>
                    <a:pt x="554" y="1673"/>
                  </a:lnTo>
                  <a:lnTo>
                    <a:pt x="552" y="1671"/>
                  </a:lnTo>
                  <a:lnTo>
                    <a:pt x="552" y="1670"/>
                  </a:lnTo>
                  <a:lnTo>
                    <a:pt x="551" y="1670"/>
                  </a:lnTo>
                  <a:lnTo>
                    <a:pt x="551" y="1669"/>
                  </a:lnTo>
                  <a:lnTo>
                    <a:pt x="550" y="1669"/>
                  </a:lnTo>
                  <a:lnTo>
                    <a:pt x="550" y="1667"/>
                  </a:lnTo>
                  <a:lnTo>
                    <a:pt x="549" y="1667"/>
                  </a:lnTo>
                  <a:lnTo>
                    <a:pt x="549" y="1666"/>
                  </a:lnTo>
                  <a:lnTo>
                    <a:pt x="547" y="1666"/>
                  </a:lnTo>
                  <a:lnTo>
                    <a:pt x="546" y="1666"/>
                  </a:lnTo>
                  <a:lnTo>
                    <a:pt x="545" y="1666"/>
                  </a:lnTo>
                  <a:lnTo>
                    <a:pt x="543" y="1666"/>
                  </a:lnTo>
                  <a:lnTo>
                    <a:pt x="542" y="1667"/>
                  </a:lnTo>
                  <a:lnTo>
                    <a:pt x="542" y="1666"/>
                  </a:lnTo>
                  <a:lnTo>
                    <a:pt x="541" y="1666"/>
                  </a:lnTo>
                  <a:lnTo>
                    <a:pt x="541" y="1665"/>
                  </a:lnTo>
                  <a:lnTo>
                    <a:pt x="541" y="1663"/>
                  </a:lnTo>
                  <a:lnTo>
                    <a:pt x="541" y="1661"/>
                  </a:lnTo>
                  <a:lnTo>
                    <a:pt x="541" y="1659"/>
                  </a:lnTo>
                  <a:lnTo>
                    <a:pt x="541" y="1655"/>
                  </a:lnTo>
                  <a:lnTo>
                    <a:pt x="539" y="1654"/>
                  </a:lnTo>
                  <a:lnTo>
                    <a:pt x="538" y="1653"/>
                  </a:lnTo>
                  <a:lnTo>
                    <a:pt x="537" y="1652"/>
                  </a:lnTo>
                  <a:lnTo>
                    <a:pt x="535" y="1650"/>
                  </a:lnTo>
                  <a:lnTo>
                    <a:pt x="534" y="1650"/>
                  </a:lnTo>
                  <a:lnTo>
                    <a:pt x="533" y="1650"/>
                  </a:lnTo>
                  <a:lnTo>
                    <a:pt x="532" y="1650"/>
                  </a:lnTo>
                  <a:lnTo>
                    <a:pt x="530" y="1650"/>
                  </a:lnTo>
                  <a:lnTo>
                    <a:pt x="529" y="1650"/>
                  </a:lnTo>
                  <a:lnTo>
                    <a:pt x="525" y="1649"/>
                  </a:lnTo>
                  <a:lnTo>
                    <a:pt x="524" y="1649"/>
                  </a:lnTo>
                  <a:lnTo>
                    <a:pt x="524" y="1648"/>
                  </a:lnTo>
                  <a:lnTo>
                    <a:pt x="522" y="1646"/>
                  </a:lnTo>
                  <a:lnTo>
                    <a:pt x="522" y="1645"/>
                  </a:lnTo>
                  <a:lnTo>
                    <a:pt x="522" y="1644"/>
                  </a:lnTo>
                  <a:lnTo>
                    <a:pt x="522"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8" y="1652"/>
                  </a:lnTo>
                  <a:lnTo>
                    <a:pt x="518" y="1653"/>
                  </a:lnTo>
                  <a:lnTo>
                    <a:pt x="517" y="1653"/>
                  </a:lnTo>
                  <a:lnTo>
                    <a:pt x="517" y="1652"/>
                  </a:lnTo>
                  <a:lnTo>
                    <a:pt x="517" y="1650"/>
                  </a:lnTo>
                  <a:lnTo>
                    <a:pt x="517" y="1649"/>
                  </a:lnTo>
                  <a:lnTo>
                    <a:pt x="517" y="1648"/>
                  </a:lnTo>
                  <a:lnTo>
                    <a:pt x="517" y="1646"/>
                  </a:lnTo>
                  <a:lnTo>
                    <a:pt x="517" y="1648"/>
                  </a:lnTo>
                  <a:lnTo>
                    <a:pt x="516" y="1648"/>
                  </a:lnTo>
                  <a:lnTo>
                    <a:pt x="516" y="1649"/>
                  </a:lnTo>
                  <a:lnTo>
                    <a:pt x="514" y="1649"/>
                  </a:lnTo>
                  <a:lnTo>
                    <a:pt x="513" y="1649"/>
                  </a:lnTo>
                  <a:lnTo>
                    <a:pt x="512" y="1649"/>
                  </a:lnTo>
                  <a:lnTo>
                    <a:pt x="512" y="1650"/>
                  </a:lnTo>
                  <a:lnTo>
                    <a:pt x="511" y="1650"/>
                  </a:lnTo>
                  <a:lnTo>
                    <a:pt x="511" y="1652"/>
                  </a:lnTo>
                  <a:lnTo>
                    <a:pt x="509" y="1653"/>
                  </a:lnTo>
                  <a:lnTo>
                    <a:pt x="509" y="1654"/>
                  </a:lnTo>
                  <a:lnTo>
                    <a:pt x="511" y="1655"/>
                  </a:lnTo>
                  <a:lnTo>
                    <a:pt x="509" y="1657"/>
                  </a:lnTo>
                  <a:lnTo>
                    <a:pt x="509" y="1655"/>
                  </a:lnTo>
                  <a:lnTo>
                    <a:pt x="508" y="1655"/>
                  </a:lnTo>
                  <a:lnTo>
                    <a:pt x="507" y="1654"/>
                  </a:lnTo>
                  <a:lnTo>
                    <a:pt x="505" y="1653"/>
                  </a:lnTo>
                  <a:lnTo>
                    <a:pt x="504" y="1652"/>
                  </a:lnTo>
                  <a:lnTo>
                    <a:pt x="504" y="1650"/>
                  </a:lnTo>
                  <a:lnTo>
                    <a:pt x="503" y="1650"/>
                  </a:lnTo>
                  <a:lnTo>
                    <a:pt x="503" y="1649"/>
                  </a:lnTo>
                  <a:lnTo>
                    <a:pt x="503" y="1648"/>
                  </a:lnTo>
                  <a:lnTo>
                    <a:pt x="501" y="1648"/>
                  </a:lnTo>
                  <a:lnTo>
                    <a:pt x="503" y="1648"/>
                  </a:lnTo>
                  <a:lnTo>
                    <a:pt x="501" y="1646"/>
                  </a:lnTo>
                  <a:lnTo>
                    <a:pt x="501" y="1645"/>
                  </a:lnTo>
                  <a:lnTo>
                    <a:pt x="500" y="1645"/>
                  </a:lnTo>
                  <a:lnTo>
                    <a:pt x="501" y="1645"/>
                  </a:lnTo>
                  <a:lnTo>
                    <a:pt x="501" y="1644"/>
                  </a:lnTo>
                  <a:lnTo>
                    <a:pt x="501" y="1642"/>
                  </a:lnTo>
                  <a:lnTo>
                    <a:pt x="500" y="1642"/>
                  </a:lnTo>
                  <a:lnTo>
                    <a:pt x="501" y="1642"/>
                  </a:lnTo>
                  <a:lnTo>
                    <a:pt x="501" y="1641"/>
                  </a:lnTo>
                  <a:lnTo>
                    <a:pt x="503" y="1641"/>
                  </a:lnTo>
                  <a:lnTo>
                    <a:pt x="503" y="1640"/>
                  </a:lnTo>
                  <a:lnTo>
                    <a:pt x="503" y="1638"/>
                  </a:lnTo>
                  <a:lnTo>
                    <a:pt x="501" y="1638"/>
                  </a:lnTo>
                  <a:lnTo>
                    <a:pt x="501" y="1637"/>
                  </a:lnTo>
                  <a:lnTo>
                    <a:pt x="501" y="1636"/>
                  </a:lnTo>
                  <a:lnTo>
                    <a:pt x="500" y="1636"/>
                  </a:lnTo>
                  <a:lnTo>
                    <a:pt x="500" y="1637"/>
                  </a:lnTo>
                  <a:lnTo>
                    <a:pt x="499" y="1637"/>
                  </a:lnTo>
                  <a:lnTo>
                    <a:pt x="497" y="1637"/>
                  </a:lnTo>
                  <a:lnTo>
                    <a:pt x="496" y="1637"/>
                  </a:lnTo>
                  <a:lnTo>
                    <a:pt x="496" y="1638"/>
                  </a:lnTo>
                  <a:lnTo>
                    <a:pt x="495" y="1640"/>
                  </a:lnTo>
                  <a:lnTo>
                    <a:pt x="495" y="1641"/>
                  </a:lnTo>
                  <a:lnTo>
                    <a:pt x="494" y="1641"/>
                  </a:lnTo>
                  <a:lnTo>
                    <a:pt x="494" y="1640"/>
                  </a:lnTo>
                  <a:lnTo>
                    <a:pt x="494" y="1641"/>
                  </a:lnTo>
                  <a:lnTo>
                    <a:pt x="492" y="1641"/>
                  </a:lnTo>
                  <a:lnTo>
                    <a:pt x="491" y="1641"/>
                  </a:lnTo>
                  <a:lnTo>
                    <a:pt x="491" y="1642"/>
                  </a:lnTo>
                  <a:lnTo>
                    <a:pt x="491" y="1644"/>
                  </a:lnTo>
                  <a:lnTo>
                    <a:pt x="491" y="1645"/>
                  </a:lnTo>
                  <a:lnTo>
                    <a:pt x="492" y="1645"/>
                  </a:lnTo>
                  <a:lnTo>
                    <a:pt x="492" y="1646"/>
                  </a:lnTo>
                  <a:lnTo>
                    <a:pt x="492" y="1648"/>
                  </a:lnTo>
                  <a:lnTo>
                    <a:pt x="491" y="1648"/>
                  </a:lnTo>
                  <a:lnTo>
                    <a:pt x="491" y="1649"/>
                  </a:lnTo>
                  <a:lnTo>
                    <a:pt x="490" y="1649"/>
                  </a:lnTo>
                  <a:lnTo>
                    <a:pt x="490" y="1650"/>
                  </a:lnTo>
                  <a:lnTo>
                    <a:pt x="490" y="1652"/>
                  </a:lnTo>
                  <a:lnTo>
                    <a:pt x="488" y="1652"/>
                  </a:lnTo>
                  <a:lnTo>
                    <a:pt x="488" y="1653"/>
                  </a:lnTo>
                  <a:lnTo>
                    <a:pt x="487" y="1654"/>
                  </a:lnTo>
                  <a:lnTo>
                    <a:pt x="486" y="1654"/>
                  </a:lnTo>
                  <a:lnTo>
                    <a:pt x="484" y="1654"/>
                  </a:lnTo>
                  <a:lnTo>
                    <a:pt x="484" y="1655"/>
                  </a:lnTo>
                  <a:lnTo>
                    <a:pt x="483" y="1655"/>
                  </a:lnTo>
                  <a:lnTo>
                    <a:pt x="482" y="1655"/>
                  </a:lnTo>
                  <a:lnTo>
                    <a:pt x="480" y="1657"/>
                  </a:lnTo>
                  <a:lnTo>
                    <a:pt x="479" y="1657"/>
                  </a:lnTo>
                  <a:lnTo>
                    <a:pt x="478" y="1657"/>
                  </a:lnTo>
                  <a:lnTo>
                    <a:pt x="476" y="1658"/>
                  </a:lnTo>
                  <a:lnTo>
                    <a:pt x="475" y="1658"/>
                  </a:lnTo>
                  <a:lnTo>
                    <a:pt x="474" y="1658"/>
                  </a:lnTo>
                  <a:lnTo>
                    <a:pt x="473" y="1659"/>
                  </a:lnTo>
                  <a:lnTo>
                    <a:pt x="471" y="1659"/>
                  </a:lnTo>
                  <a:lnTo>
                    <a:pt x="470" y="1659"/>
                  </a:lnTo>
                  <a:lnTo>
                    <a:pt x="469" y="1661"/>
                  </a:lnTo>
                  <a:lnTo>
                    <a:pt x="467" y="1661"/>
                  </a:lnTo>
                  <a:lnTo>
                    <a:pt x="467" y="1662"/>
                  </a:lnTo>
                  <a:lnTo>
                    <a:pt x="466" y="1662"/>
                  </a:lnTo>
                  <a:lnTo>
                    <a:pt x="465" y="1662"/>
                  </a:lnTo>
                  <a:lnTo>
                    <a:pt x="465" y="1661"/>
                  </a:lnTo>
                  <a:lnTo>
                    <a:pt x="463" y="1661"/>
                  </a:lnTo>
                  <a:lnTo>
                    <a:pt x="463" y="1659"/>
                  </a:lnTo>
                  <a:lnTo>
                    <a:pt x="462" y="1659"/>
                  </a:lnTo>
                  <a:lnTo>
                    <a:pt x="461" y="1661"/>
                  </a:lnTo>
                  <a:lnTo>
                    <a:pt x="459" y="1661"/>
                  </a:lnTo>
                  <a:lnTo>
                    <a:pt x="458" y="1661"/>
                  </a:lnTo>
                  <a:lnTo>
                    <a:pt x="458" y="1662"/>
                  </a:lnTo>
                  <a:lnTo>
                    <a:pt x="457" y="1662"/>
                  </a:lnTo>
                  <a:lnTo>
                    <a:pt x="456" y="1662"/>
                  </a:lnTo>
                  <a:lnTo>
                    <a:pt x="454" y="1663"/>
                  </a:lnTo>
                  <a:lnTo>
                    <a:pt x="453" y="1663"/>
                  </a:lnTo>
                  <a:lnTo>
                    <a:pt x="452" y="1662"/>
                  </a:lnTo>
                  <a:lnTo>
                    <a:pt x="450" y="1662"/>
                  </a:lnTo>
                  <a:lnTo>
                    <a:pt x="449" y="1662"/>
                  </a:lnTo>
                  <a:lnTo>
                    <a:pt x="448" y="1662"/>
                  </a:lnTo>
                  <a:lnTo>
                    <a:pt x="446" y="1662"/>
                  </a:lnTo>
                  <a:lnTo>
                    <a:pt x="446" y="1663"/>
                  </a:lnTo>
                  <a:lnTo>
                    <a:pt x="445" y="1663"/>
                  </a:lnTo>
                  <a:lnTo>
                    <a:pt x="445" y="1665"/>
                  </a:lnTo>
                  <a:lnTo>
                    <a:pt x="444" y="1666"/>
                  </a:lnTo>
                  <a:lnTo>
                    <a:pt x="442" y="1666"/>
                  </a:lnTo>
                  <a:lnTo>
                    <a:pt x="440" y="1666"/>
                  </a:lnTo>
                  <a:lnTo>
                    <a:pt x="439" y="1666"/>
                  </a:lnTo>
                  <a:lnTo>
                    <a:pt x="437" y="1666"/>
                  </a:lnTo>
                  <a:lnTo>
                    <a:pt x="436" y="1666"/>
                  </a:lnTo>
                  <a:lnTo>
                    <a:pt x="435" y="1666"/>
                  </a:lnTo>
                  <a:lnTo>
                    <a:pt x="433" y="1666"/>
                  </a:lnTo>
                  <a:lnTo>
                    <a:pt x="432" y="1667"/>
                  </a:lnTo>
                  <a:lnTo>
                    <a:pt x="431" y="1667"/>
                  </a:lnTo>
                  <a:lnTo>
                    <a:pt x="429" y="1666"/>
                  </a:lnTo>
                  <a:lnTo>
                    <a:pt x="428" y="1666"/>
                  </a:lnTo>
                  <a:lnTo>
                    <a:pt x="428" y="1665"/>
                  </a:lnTo>
                  <a:lnTo>
                    <a:pt x="427" y="1665"/>
                  </a:lnTo>
                  <a:lnTo>
                    <a:pt x="425" y="1663"/>
                  </a:lnTo>
                  <a:lnTo>
                    <a:pt x="425" y="1662"/>
                  </a:lnTo>
                  <a:lnTo>
                    <a:pt x="424" y="1662"/>
                  </a:lnTo>
                  <a:lnTo>
                    <a:pt x="424" y="1661"/>
                  </a:lnTo>
                  <a:lnTo>
                    <a:pt x="423" y="1659"/>
                  </a:lnTo>
                  <a:lnTo>
                    <a:pt x="423" y="1658"/>
                  </a:lnTo>
                  <a:lnTo>
                    <a:pt x="421" y="1657"/>
                  </a:lnTo>
                  <a:lnTo>
                    <a:pt x="420" y="1655"/>
                  </a:lnTo>
                  <a:lnTo>
                    <a:pt x="420" y="1654"/>
                  </a:lnTo>
                  <a:lnTo>
                    <a:pt x="419" y="1653"/>
                  </a:lnTo>
                  <a:lnTo>
                    <a:pt x="419" y="1652"/>
                  </a:lnTo>
                  <a:lnTo>
                    <a:pt x="418" y="1650"/>
                  </a:lnTo>
                  <a:lnTo>
                    <a:pt x="418" y="1649"/>
                  </a:lnTo>
                  <a:lnTo>
                    <a:pt x="416" y="1649"/>
                  </a:lnTo>
                  <a:lnTo>
                    <a:pt x="415" y="1649"/>
                  </a:lnTo>
                  <a:lnTo>
                    <a:pt x="415" y="1648"/>
                  </a:lnTo>
                  <a:lnTo>
                    <a:pt x="414" y="1648"/>
                  </a:lnTo>
                  <a:lnTo>
                    <a:pt x="412" y="1648"/>
                  </a:lnTo>
                  <a:lnTo>
                    <a:pt x="412" y="1646"/>
                  </a:lnTo>
                  <a:lnTo>
                    <a:pt x="412" y="1645"/>
                  </a:lnTo>
                  <a:lnTo>
                    <a:pt x="414" y="1644"/>
                  </a:lnTo>
                  <a:lnTo>
                    <a:pt x="415" y="1644"/>
                  </a:lnTo>
                  <a:lnTo>
                    <a:pt x="416" y="1644"/>
                  </a:lnTo>
                  <a:lnTo>
                    <a:pt x="418" y="1644"/>
                  </a:lnTo>
                  <a:lnTo>
                    <a:pt x="418" y="1645"/>
                  </a:lnTo>
                  <a:lnTo>
                    <a:pt x="419" y="1645"/>
                  </a:lnTo>
                  <a:lnTo>
                    <a:pt x="419" y="1646"/>
                  </a:lnTo>
                  <a:lnTo>
                    <a:pt x="420" y="1646"/>
                  </a:lnTo>
                  <a:lnTo>
                    <a:pt x="421" y="1646"/>
                  </a:lnTo>
                  <a:lnTo>
                    <a:pt x="423" y="1645"/>
                  </a:lnTo>
                  <a:lnTo>
                    <a:pt x="424" y="1645"/>
                  </a:lnTo>
                  <a:lnTo>
                    <a:pt x="424" y="1644"/>
                  </a:lnTo>
                  <a:lnTo>
                    <a:pt x="424" y="1642"/>
                  </a:lnTo>
                  <a:lnTo>
                    <a:pt x="424" y="1641"/>
                  </a:lnTo>
                  <a:lnTo>
                    <a:pt x="425" y="1640"/>
                  </a:lnTo>
                  <a:lnTo>
                    <a:pt x="425" y="1638"/>
                  </a:lnTo>
                  <a:lnTo>
                    <a:pt x="425" y="1637"/>
                  </a:lnTo>
                  <a:lnTo>
                    <a:pt x="425" y="1636"/>
                  </a:lnTo>
                  <a:lnTo>
                    <a:pt x="425" y="1635"/>
                  </a:lnTo>
                  <a:lnTo>
                    <a:pt x="427" y="1633"/>
                  </a:lnTo>
                  <a:lnTo>
                    <a:pt x="427" y="1632"/>
                  </a:lnTo>
                  <a:lnTo>
                    <a:pt x="428" y="1631"/>
                  </a:lnTo>
                  <a:lnTo>
                    <a:pt x="429" y="1629"/>
                  </a:lnTo>
                  <a:lnTo>
                    <a:pt x="431" y="1628"/>
                  </a:lnTo>
                  <a:lnTo>
                    <a:pt x="431" y="1627"/>
                  </a:lnTo>
                  <a:lnTo>
                    <a:pt x="432" y="1627"/>
                  </a:lnTo>
                  <a:lnTo>
                    <a:pt x="433" y="1625"/>
                  </a:lnTo>
                  <a:lnTo>
                    <a:pt x="435" y="1624"/>
                  </a:lnTo>
                  <a:lnTo>
                    <a:pt x="433" y="1623"/>
                  </a:lnTo>
                  <a:lnTo>
                    <a:pt x="432" y="1623"/>
                  </a:lnTo>
                  <a:lnTo>
                    <a:pt x="432" y="1621"/>
                  </a:lnTo>
                  <a:lnTo>
                    <a:pt x="431" y="1620"/>
                  </a:lnTo>
                  <a:lnTo>
                    <a:pt x="431" y="1619"/>
                  </a:lnTo>
                  <a:lnTo>
                    <a:pt x="431" y="1618"/>
                  </a:lnTo>
                  <a:lnTo>
                    <a:pt x="432" y="1618"/>
                  </a:lnTo>
                  <a:lnTo>
                    <a:pt x="432" y="1616"/>
                  </a:lnTo>
                  <a:lnTo>
                    <a:pt x="433" y="1615"/>
                  </a:lnTo>
                  <a:lnTo>
                    <a:pt x="435" y="1614"/>
                  </a:lnTo>
                  <a:lnTo>
                    <a:pt x="433" y="1612"/>
                  </a:lnTo>
                  <a:lnTo>
                    <a:pt x="432" y="1611"/>
                  </a:lnTo>
                  <a:lnTo>
                    <a:pt x="431" y="1611"/>
                  </a:lnTo>
                  <a:lnTo>
                    <a:pt x="429" y="1611"/>
                  </a:lnTo>
                  <a:lnTo>
                    <a:pt x="429" y="1610"/>
                  </a:lnTo>
                  <a:lnTo>
                    <a:pt x="428" y="1610"/>
                  </a:lnTo>
                  <a:lnTo>
                    <a:pt x="427" y="1610"/>
                  </a:lnTo>
                  <a:lnTo>
                    <a:pt x="425" y="1610"/>
                  </a:lnTo>
                  <a:lnTo>
                    <a:pt x="425" y="1608"/>
                  </a:lnTo>
                  <a:lnTo>
                    <a:pt x="424" y="1608"/>
                  </a:lnTo>
                  <a:lnTo>
                    <a:pt x="423" y="1608"/>
                  </a:lnTo>
                  <a:lnTo>
                    <a:pt x="421" y="1607"/>
                  </a:lnTo>
                  <a:lnTo>
                    <a:pt x="420" y="1607"/>
                  </a:lnTo>
                  <a:lnTo>
                    <a:pt x="419" y="1607"/>
                  </a:lnTo>
                  <a:lnTo>
                    <a:pt x="418" y="1608"/>
                  </a:lnTo>
                  <a:lnTo>
                    <a:pt x="416" y="1608"/>
                  </a:lnTo>
                  <a:lnTo>
                    <a:pt x="416" y="1610"/>
                  </a:lnTo>
                  <a:lnTo>
                    <a:pt x="415" y="1610"/>
                  </a:lnTo>
                  <a:lnTo>
                    <a:pt x="416" y="1610"/>
                  </a:lnTo>
                  <a:lnTo>
                    <a:pt x="416" y="1608"/>
                  </a:lnTo>
                  <a:lnTo>
                    <a:pt x="418" y="1608"/>
                  </a:lnTo>
                  <a:lnTo>
                    <a:pt x="418" y="1607"/>
                  </a:lnTo>
                  <a:lnTo>
                    <a:pt x="419" y="1607"/>
                  </a:lnTo>
                  <a:lnTo>
                    <a:pt x="418" y="1607"/>
                  </a:lnTo>
                  <a:lnTo>
                    <a:pt x="416" y="1607"/>
                  </a:lnTo>
                  <a:lnTo>
                    <a:pt x="415" y="1607"/>
                  </a:lnTo>
                  <a:lnTo>
                    <a:pt x="414" y="1607"/>
                  </a:lnTo>
                  <a:lnTo>
                    <a:pt x="412" y="1607"/>
                  </a:lnTo>
                  <a:lnTo>
                    <a:pt x="411" y="1607"/>
                  </a:lnTo>
                  <a:lnTo>
                    <a:pt x="410" y="1607"/>
                  </a:lnTo>
                  <a:lnTo>
                    <a:pt x="408" y="1607"/>
                  </a:lnTo>
                  <a:lnTo>
                    <a:pt x="408" y="1606"/>
                  </a:lnTo>
                  <a:lnTo>
                    <a:pt x="407" y="1606"/>
                  </a:lnTo>
                  <a:lnTo>
                    <a:pt x="406" y="1606"/>
                  </a:lnTo>
                  <a:lnTo>
                    <a:pt x="406" y="1604"/>
                  </a:lnTo>
                  <a:lnTo>
                    <a:pt x="404" y="1604"/>
                  </a:lnTo>
                  <a:lnTo>
                    <a:pt x="404" y="1603"/>
                  </a:lnTo>
                  <a:lnTo>
                    <a:pt x="403" y="1603"/>
                  </a:lnTo>
                  <a:lnTo>
                    <a:pt x="403" y="1602"/>
                  </a:lnTo>
                  <a:lnTo>
                    <a:pt x="402" y="1602"/>
                  </a:lnTo>
                  <a:lnTo>
                    <a:pt x="402" y="1601"/>
                  </a:lnTo>
                  <a:lnTo>
                    <a:pt x="402" y="1599"/>
                  </a:lnTo>
                  <a:lnTo>
                    <a:pt x="402" y="1598"/>
                  </a:lnTo>
                  <a:lnTo>
                    <a:pt x="401" y="1597"/>
                  </a:lnTo>
                  <a:lnTo>
                    <a:pt x="401" y="1595"/>
                  </a:lnTo>
                  <a:lnTo>
                    <a:pt x="401" y="1594"/>
                  </a:lnTo>
                  <a:lnTo>
                    <a:pt x="401" y="1593"/>
                  </a:lnTo>
                  <a:lnTo>
                    <a:pt x="399" y="1593"/>
                  </a:lnTo>
                  <a:lnTo>
                    <a:pt x="399" y="1591"/>
                  </a:lnTo>
                  <a:lnTo>
                    <a:pt x="399" y="1590"/>
                  </a:lnTo>
                  <a:lnTo>
                    <a:pt x="398" y="1590"/>
                  </a:lnTo>
                  <a:lnTo>
                    <a:pt x="397" y="1589"/>
                  </a:lnTo>
                  <a:lnTo>
                    <a:pt x="395" y="1589"/>
                  </a:lnTo>
                  <a:lnTo>
                    <a:pt x="395" y="1587"/>
                  </a:lnTo>
                  <a:lnTo>
                    <a:pt x="394" y="1587"/>
                  </a:lnTo>
                  <a:lnTo>
                    <a:pt x="393" y="1586"/>
                  </a:lnTo>
                  <a:lnTo>
                    <a:pt x="393" y="1585"/>
                  </a:lnTo>
                  <a:lnTo>
                    <a:pt x="391" y="1585"/>
                  </a:lnTo>
                  <a:lnTo>
                    <a:pt x="390" y="1583"/>
                  </a:lnTo>
                  <a:lnTo>
                    <a:pt x="389" y="1583"/>
                  </a:lnTo>
                  <a:lnTo>
                    <a:pt x="389" y="1582"/>
                  </a:lnTo>
                  <a:lnTo>
                    <a:pt x="387" y="1582"/>
                  </a:lnTo>
                  <a:lnTo>
                    <a:pt x="386" y="1582"/>
                  </a:lnTo>
                  <a:lnTo>
                    <a:pt x="385" y="1582"/>
                  </a:lnTo>
                  <a:lnTo>
                    <a:pt x="385" y="1581"/>
                  </a:lnTo>
                  <a:lnTo>
                    <a:pt x="383" y="1581"/>
                  </a:lnTo>
                  <a:lnTo>
                    <a:pt x="382" y="1580"/>
                  </a:lnTo>
                  <a:lnTo>
                    <a:pt x="381" y="1580"/>
                  </a:lnTo>
                  <a:lnTo>
                    <a:pt x="380" y="1580"/>
                  </a:lnTo>
                  <a:lnTo>
                    <a:pt x="378" y="1580"/>
                  </a:lnTo>
                  <a:lnTo>
                    <a:pt x="380" y="1578"/>
                  </a:lnTo>
                  <a:lnTo>
                    <a:pt x="378" y="1577"/>
                  </a:lnTo>
                  <a:lnTo>
                    <a:pt x="378" y="1576"/>
                  </a:lnTo>
                  <a:lnTo>
                    <a:pt x="377" y="1576"/>
                  </a:lnTo>
                  <a:lnTo>
                    <a:pt x="376" y="1576"/>
                  </a:lnTo>
                  <a:lnTo>
                    <a:pt x="374" y="1576"/>
                  </a:lnTo>
                  <a:lnTo>
                    <a:pt x="373" y="1576"/>
                  </a:lnTo>
                  <a:lnTo>
                    <a:pt x="372" y="1576"/>
                  </a:lnTo>
                  <a:lnTo>
                    <a:pt x="372" y="1574"/>
                  </a:lnTo>
                  <a:lnTo>
                    <a:pt x="370" y="1574"/>
                  </a:lnTo>
                  <a:lnTo>
                    <a:pt x="369" y="1574"/>
                  </a:lnTo>
                  <a:lnTo>
                    <a:pt x="369" y="1573"/>
                  </a:lnTo>
                  <a:lnTo>
                    <a:pt x="368" y="1573"/>
                  </a:lnTo>
                  <a:lnTo>
                    <a:pt x="368" y="1574"/>
                  </a:lnTo>
                  <a:lnTo>
                    <a:pt x="366" y="1574"/>
                  </a:lnTo>
                  <a:lnTo>
                    <a:pt x="366" y="1573"/>
                  </a:lnTo>
                  <a:lnTo>
                    <a:pt x="366" y="1574"/>
                  </a:lnTo>
                  <a:lnTo>
                    <a:pt x="368" y="1574"/>
                  </a:lnTo>
                  <a:lnTo>
                    <a:pt x="369" y="1576"/>
                  </a:lnTo>
                  <a:lnTo>
                    <a:pt x="368" y="1576"/>
                  </a:lnTo>
                  <a:lnTo>
                    <a:pt x="366" y="1576"/>
                  </a:lnTo>
                  <a:lnTo>
                    <a:pt x="365" y="1576"/>
                  </a:lnTo>
                  <a:lnTo>
                    <a:pt x="364" y="1576"/>
                  </a:lnTo>
                  <a:lnTo>
                    <a:pt x="364" y="1577"/>
                  </a:lnTo>
                  <a:lnTo>
                    <a:pt x="363" y="1577"/>
                  </a:lnTo>
                  <a:lnTo>
                    <a:pt x="361" y="1577"/>
                  </a:lnTo>
                  <a:lnTo>
                    <a:pt x="360" y="1577"/>
                  </a:lnTo>
                  <a:lnTo>
                    <a:pt x="359" y="1577"/>
                  </a:lnTo>
                  <a:lnTo>
                    <a:pt x="357" y="1577"/>
                  </a:lnTo>
                  <a:lnTo>
                    <a:pt x="356" y="1577"/>
                  </a:lnTo>
                  <a:lnTo>
                    <a:pt x="357" y="1577"/>
                  </a:lnTo>
                  <a:lnTo>
                    <a:pt x="357" y="1578"/>
                  </a:lnTo>
                  <a:lnTo>
                    <a:pt x="356" y="1578"/>
                  </a:lnTo>
                  <a:lnTo>
                    <a:pt x="356" y="1577"/>
                  </a:lnTo>
                  <a:lnTo>
                    <a:pt x="356" y="1578"/>
                  </a:lnTo>
                  <a:lnTo>
                    <a:pt x="355" y="1578"/>
                  </a:lnTo>
                  <a:lnTo>
                    <a:pt x="355" y="1577"/>
                  </a:lnTo>
                  <a:lnTo>
                    <a:pt x="353" y="1577"/>
                  </a:lnTo>
                  <a:lnTo>
                    <a:pt x="352" y="1577"/>
                  </a:lnTo>
                  <a:lnTo>
                    <a:pt x="352" y="1578"/>
                  </a:lnTo>
                  <a:lnTo>
                    <a:pt x="351" y="1578"/>
                  </a:lnTo>
                  <a:lnTo>
                    <a:pt x="349" y="1578"/>
                  </a:lnTo>
                  <a:lnTo>
                    <a:pt x="349" y="1580"/>
                  </a:lnTo>
                  <a:lnTo>
                    <a:pt x="348" y="1580"/>
                  </a:lnTo>
                  <a:lnTo>
                    <a:pt x="347" y="1580"/>
                  </a:lnTo>
                  <a:lnTo>
                    <a:pt x="347" y="1581"/>
                  </a:lnTo>
                  <a:lnTo>
                    <a:pt x="346" y="1581"/>
                  </a:lnTo>
                  <a:lnTo>
                    <a:pt x="344" y="1581"/>
                  </a:lnTo>
                  <a:lnTo>
                    <a:pt x="343" y="1581"/>
                  </a:lnTo>
                  <a:lnTo>
                    <a:pt x="342" y="1581"/>
                  </a:lnTo>
                  <a:lnTo>
                    <a:pt x="340" y="1581"/>
                  </a:lnTo>
                  <a:lnTo>
                    <a:pt x="339" y="1581"/>
                  </a:lnTo>
                  <a:lnTo>
                    <a:pt x="339" y="1580"/>
                  </a:lnTo>
                  <a:lnTo>
                    <a:pt x="338" y="1580"/>
                  </a:lnTo>
                  <a:lnTo>
                    <a:pt x="336" y="1580"/>
                  </a:lnTo>
                  <a:lnTo>
                    <a:pt x="335" y="1580"/>
                  </a:lnTo>
                  <a:lnTo>
                    <a:pt x="334" y="1580"/>
                  </a:lnTo>
                  <a:lnTo>
                    <a:pt x="332" y="1578"/>
                  </a:lnTo>
                  <a:lnTo>
                    <a:pt x="331" y="1578"/>
                  </a:lnTo>
                  <a:lnTo>
                    <a:pt x="330" y="1578"/>
                  </a:lnTo>
                  <a:lnTo>
                    <a:pt x="328" y="1578"/>
                  </a:lnTo>
                  <a:lnTo>
                    <a:pt x="327" y="1577"/>
                  </a:lnTo>
                  <a:lnTo>
                    <a:pt x="326" y="1577"/>
                  </a:lnTo>
                  <a:lnTo>
                    <a:pt x="325" y="1577"/>
                  </a:lnTo>
                  <a:lnTo>
                    <a:pt x="325" y="1576"/>
                  </a:lnTo>
                  <a:lnTo>
                    <a:pt x="323" y="1576"/>
                  </a:lnTo>
                  <a:lnTo>
                    <a:pt x="322" y="1576"/>
                  </a:lnTo>
                  <a:lnTo>
                    <a:pt x="321" y="1576"/>
                  </a:lnTo>
                  <a:lnTo>
                    <a:pt x="319" y="1574"/>
                  </a:lnTo>
                  <a:lnTo>
                    <a:pt x="318" y="1574"/>
                  </a:lnTo>
                  <a:lnTo>
                    <a:pt x="317" y="1574"/>
                  </a:lnTo>
                  <a:lnTo>
                    <a:pt x="315" y="1574"/>
                  </a:lnTo>
                  <a:lnTo>
                    <a:pt x="315" y="1573"/>
                  </a:lnTo>
                  <a:lnTo>
                    <a:pt x="315" y="1574"/>
                  </a:lnTo>
                  <a:lnTo>
                    <a:pt x="314" y="1574"/>
                  </a:lnTo>
                  <a:lnTo>
                    <a:pt x="314" y="1573"/>
                  </a:lnTo>
                  <a:lnTo>
                    <a:pt x="313" y="1573"/>
                  </a:lnTo>
                  <a:lnTo>
                    <a:pt x="313" y="1572"/>
                  </a:lnTo>
                  <a:lnTo>
                    <a:pt x="311" y="1572"/>
                  </a:lnTo>
                  <a:lnTo>
                    <a:pt x="311" y="1570"/>
                  </a:lnTo>
                  <a:lnTo>
                    <a:pt x="310" y="1570"/>
                  </a:lnTo>
                  <a:lnTo>
                    <a:pt x="310" y="1569"/>
                  </a:lnTo>
                  <a:lnTo>
                    <a:pt x="309" y="1569"/>
                  </a:lnTo>
                  <a:lnTo>
                    <a:pt x="309" y="1568"/>
                  </a:lnTo>
                  <a:lnTo>
                    <a:pt x="308" y="1568"/>
                  </a:lnTo>
                  <a:lnTo>
                    <a:pt x="308" y="1566"/>
                  </a:lnTo>
                  <a:lnTo>
                    <a:pt x="306" y="1566"/>
                  </a:lnTo>
                  <a:lnTo>
                    <a:pt x="305" y="1565"/>
                  </a:lnTo>
                  <a:lnTo>
                    <a:pt x="305" y="1564"/>
                  </a:lnTo>
                  <a:lnTo>
                    <a:pt x="304" y="1564"/>
                  </a:lnTo>
                  <a:lnTo>
                    <a:pt x="302" y="1564"/>
                  </a:lnTo>
                  <a:lnTo>
                    <a:pt x="302" y="1563"/>
                  </a:lnTo>
                  <a:lnTo>
                    <a:pt x="302" y="1561"/>
                  </a:lnTo>
                  <a:lnTo>
                    <a:pt x="302" y="1560"/>
                  </a:lnTo>
                  <a:lnTo>
                    <a:pt x="301" y="1560"/>
                  </a:lnTo>
                  <a:lnTo>
                    <a:pt x="301" y="1559"/>
                  </a:lnTo>
                  <a:lnTo>
                    <a:pt x="301" y="1557"/>
                  </a:lnTo>
                  <a:lnTo>
                    <a:pt x="300" y="1557"/>
                  </a:lnTo>
                  <a:lnTo>
                    <a:pt x="298" y="1557"/>
                  </a:lnTo>
                  <a:lnTo>
                    <a:pt x="297" y="1557"/>
                  </a:lnTo>
                  <a:lnTo>
                    <a:pt x="296" y="1557"/>
                  </a:lnTo>
                  <a:lnTo>
                    <a:pt x="294" y="1557"/>
                  </a:lnTo>
                  <a:lnTo>
                    <a:pt x="294" y="1556"/>
                  </a:lnTo>
                  <a:lnTo>
                    <a:pt x="293" y="1556"/>
                  </a:lnTo>
                  <a:lnTo>
                    <a:pt x="292" y="1556"/>
                  </a:lnTo>
                  <a:lnTo>
                    <a:pt x="292" y="1555"/>
                  </a:lnTo>
                  <a:lnTo>
                    <a:pt x="290" y="1555"/>
                  </a:lnTo>
                  <a:lnTo>
                    <a:pt x="290" y="1553"/>
                  </a:lnTo>
                  <a:lnTo>
                    <a:pt x="289" y="1553"/>
                  </a:lnTo>
                  <a:lnTo>
                    <a:pt x="289" y="1552"/>
                  </a:lnTo>
                  <a:lnTo>
                    <a:pt x="288" y="1551"/>
                  </a:lnTo>
                  <a:lnTo>
                    <a:pt x="288" y="1549"/>
                  </a:lnTo>
                  <a:lnTo>
                    <a:pt x="287" y="1549"/>
                  </a:lnTo>
                  <a:lnTo>
                    <a:pt x="287" y="1548"/>
                  </a:lnTo>
                  <a:lnTo>
                    <a:pt x="285" y="1548"/>
                  </a:lnTo>
                  <a:lnTo>
                    <a:pt x="285" y="1547"/>
                  </a:lnTo>
                  <a:lnTo>
                    <a:pt x="287" y="1542"/>
                  </a:lnTo>
                  <a:lnTo>
                    <a:pt x="287" y="1540"/>
                  </a:lnTo>
                  <a:lnTo>
                    <a:pt x="287" y="1539"/>
                  </a:lnTo>
                  <a:lnTo>
                    <a:pt x="287" y="1538"/>
                  </a:lnTo>
                  <a:lnTo>
                    <a:pt x="287" y="1536"/>
                  </a:lnTo>
                  <a:lnTo>
                    <a:pt x="288" y="1535"/>
                  </a:lnTo>
                  <a:lnTo>
                    <a:pt x="288" y="1534"/>
                  </a:lnTo>
                  <a:lnTo>
                    <a:pt x="289" y="1534"/>
                  </a:lnTo>
                  <a:lnTo>
                    <a:pt x="290" y="1532"/>
                  </a:lnTo>
                  <a:lnTo>
                    <a:pt x="290" y="1531"/>
                  </a:lnTo>
                  <a:lnTo>
                    <a:pt x="292" y="1531"/>
                  </a:lnTo>
                  <a:lnTo>
                    <a:pt x="292" y="1530"/>
                  </a:lnTo>
                  <a:lnTo>
                    <a:pt x="293" y="1530"/>
                  </a:lnTo>
                  <a:lnTo>
                    <a:pt x="293" y="1529"/>
                  </a:lnTo>
                  <a:lnTo>
                    <a:pt x="293" y="1527"/>
                  </a:lnTo>
                  <a:lnTo>
                    <a:pt x="294" y="1526"/>
                  </a:lnTo>
                  <a:lnTo>
                    <a:pt x="294" y="1525"/>
                  </a:lnTo>
                  <a:lnTo>
                    <a:pt x="296" y="1523"/>
                  </a:lnTo>
                  <a:lnTo>
                    <a:pt x="296" y="1522"/>
                  </a:lnTo>
                  <a:lnTo>
                    <a:pt x="296" y="1521"/>
                  </a:lnTo>
                  <a:lnTo>
                    <a:pt x="297" y="1519"/>
                  </a:lnTo>
                  <a:lnTo>
                    <a:pt x="297" y="1518"/>
                  </a:lnTo>
                  <a:lnTo>
                    <a:pt x="297" y="1517"/>
                  </a:lnTo>
                  <a:lnTo>
                    <a:pt x="298" y="1515"/>
                  </a:lnTo>
                  <a:lnTo>
                    <a:pt x="298" y="1514"/>
                  </a:lnTo>
                  <a:lnTo>
                    <a:pt x="298" y="1513"/>
                  </a:lnTo>
                  <a:lnTo>
                    <a:pt x="298" y="1512"/>
                  </a:lnTo>
                  <a:lnTo>
                    <a:pt x="300" y="1510"/>
                  </a:lnTo>
                  <a:lnTo>
                    <a:pt x="302" y="1508"/>
                  </a:lnTo>
                  <a:lnTo>
                    <a:pt x="302" y="1506"/>
                  </a:lnTo>
                  <a:lnTo>
                    <a:pt x="302"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6" y="1491"/>
                  </a:lnTo>
                  <a:lnTo>
                    <a:pt x="306" y="1489"/>
                  </a:lnTo>
                  <a:lnTo>
                    <a:pt x="308" y="1488"/>
                  </a:lnTo>
                  <a:lnTo>
                    <a:pt x="309" y="1487"/>
                  </a:lnTo>
                  <a:lnTo>
                    <a:pt x="309" y="1485"/>
                  </a:lnTo>
                  <a:lnTo>
                    <a:pt x="310" y="1484"/>
                  </a:lnTo>
                  <a:lnTo>
                    <a:pt x="311" y="1484"/>
                  </a:lnTo>
                  <a:lnTo>
                    <a:pt x="311" y="1483"/>
                  </a:lnTo>
                  <a:lnTo>
                    <a:pt x="313" y="1483"/>
                  </a:lnTo>
                  <a:lnTo>
                    <a:pt x="313" y="1481"/>
                  </a:lnTo>
                  <a:lnTo>
                    <a:pt x="314" y="1481"/>
                  </a:lnTo>
                  <a:lnTo>
                    <a:pt x="314" y="1480"/>
                  </a:lnTo>
                  <a:lnTo>
                    <a:pt x="315" y="1479"/>
                  </a:lnTo>
                  <a:lnTo>
                    <a:pt x="317" y="1477"/>
                  </a:lnTo>
                  <a:lnTo>
                    <a:pt x="317" y="1476"/>
                  </a:lnTo>
                  <a:lnTo>
                    <a:pt x="318" y="1475"/>
                  </a:lnTo>
                  <a:lnTo>
                    <a:pt x="319" y="1475"/>
                  </a:lnTo>
                  <a:lnTo>
                    <a:pt x="319" y="1474"/>
                  </a:lnTo>
                  <a:lnTo>
                    <a:pt x="321" y="1472"/>
                  </a:lnTo>
                  <a:lnTo>
                    <a:pt x="321" y="1471"/>
                  </a:lnTo>
                  <a:lnTo>
                    <a:pt x="322" y="1466"/>
                  </a:lnTo>
                  <a:lnTo>
                    <a:pt x="322" y="1464"/>
                  </a:lnTo>
                  <a:lnTo>
                    <a:pt x="323" y="1464"/>
                  </a:lnTo>
                  <a:lnTo>
                    <a:pt x="323" y="1463"/>
                  </a:lnTo>
                  <a:lnTo>
                    <a:pt x="325" y="1463"/>
                  </a:lnTo>
                  <a:lnTo>
                    <a:pt x="325" y="1462"/>
                  </a:lnTo>
                  <a:lnTo>
                    <a:pt x="325" y="1460"/>
                  </a:lnTo>
                  <a:lnTo>
                    <a:pt x="326" y="1460"/>
                  </a:lnTo>
                  <a:lnTo>
                    <a:pt x="327" y="1460"/>
                  </a:lnTo>
                  <a:lnTo>
                    <a:pt x="328" y="1460"/>
                  </a:lnTo>
                  <a:lnTo>
                    <a:pt x="330" y="1460"/>
                  </a:lnTo>
                  <a:lnTo>
                    <a:pt x="331" y="1460"/>
                  </a:lnTo>
                  <a:lnTo>
                    <a:pt x="331" y="1459"/>
                  </a:lnTo>
                  <a:lnTo>
                    <a:pt x="331" y="1458"/>
                  </a:lnTo>
                  <a:lnTo>
                    <a:pt x="331" y="1457"/>
                  </a:lnTo>
                  <a:lnTo>
                    <a:pt x="330" y="1455"/>
                  </a:lnTo>
                  <a:lnTo>
                    <a:pt x="328" y="1454"/>
                  </a:lnTo>
                  <a:lnTo>
                    <a:pt x="328" y="1453"/>
                  </a:lnTo>
                  <a:lnTo>
                    <a:pt x="328" y="1451"/>
                  </a:lnTo>
                  <a:lnTo>
                    <a:pt x="328" y="1450"/>
                  </a:lnTo>
                  <a:lnTo>
                    <a:pt x="328" y="1447"/>
                  </a:lnTo>
                  <a:lnTo>
                    <a:pt x="330" y="1446"/>
                  </a:lnTo>
                  <a:lnTo>
                    <a:pt x="331" y="1445"/>
                  </a:lnTo>
                  <a:lnTo>
                    <a:pt x="332" y="1445"/>
                  </a:lnTo>
                  <a:lnTo>
                    <a:pt x="332" y="1443"/>
                  </a:lnTo>
                  <a:lnTo>
                    <a:pt x="334" y="1443"/>
                  </a:lnTo>
                  <a:lnTo>
                    <a:pt x="335" y="1443"/>
                  </a:lnTo>
                  <a:lnTo>
                    <a:pt x="336" y="1442"/>
                  </a:lnTo>
                  <a:lnTo>
                    <a:pt x="335" y="1442"/>
                  </a:lnTo>
                  <a:lnTo>
                    <a:pt x="335" y="1441"/>
                  </a:lnTo>
                  <a:lnTo>
                    <a:pt x="335" y="1440"/>
                  </a:lnTo>
                  <a:lnTo>
                    <a:pt x="336" y="1440"/>
                  </a:lnTo>
                  <a:lnTo>
                    <a:pt x="338" y="1438"/>
                  </a:lnTo>
                  <a:lnTo>
                    <a:pt x="339" y="1440"/>
                  </a:lnTo>
                  <a:lnTo>
                    <a:pt x="340" y="1440"/>
                  </a:lnTo>
                  <a:lnTo>
                    <a:pt x="340" y="1438"/>
                  </a:lnTo>
                  <a:lnTo>
                    <a:pt x="340" y="1437"/>
                  </a:lnTo>
                  <a:lnTo>
                    <a:pt x="342" y="1436"/>
                  </a:lnTo>
                  <a:lnTo>
                    <a:pt x="343" y="1436"/>
                  </a:lnTo>
                  <a:lnTo>
                    <a:pt x="344" y="1434"/>
                  </a:lnTo>
                  <a:lnTo>
                    <a:pt x="344" y="1433"/>
                  </a:lnTo>
                  <a:lnTo>
                    <a:pt x="346" y="1433"/>
                  </a:lnTo>
                  <a:lnTo>
                    <a:pt x="346" y="1432"/>
                  </a:lnTo>
                  <a:lnTo>
                    <a:pt x="346" y="1430"/>
                  </a:lnTo>
                  <a:lnTo>
                    <a:pt x="347" y="1430"/>
                  </a:lnTo>
                  <a:lnTo>
                    <a:pt x="347" y="1429"/>
                  </a:lnTo>
                  <a:lnTo>
                    <a:pt x="348" y="1429"/>
                  </a:lnTo>
                  <a:lnTo>
                    <a:pt x="348" y="1430"/>
                  </a:lnTo>
                  <a:lnTo>
                    <a:pt x="349" y="1430"/>
                  </a:lnTo>
                  <a:lnTo>
                    <a:pt x="349" y="1429"/>
                  </a:lnTo>
                  <a:lnTo>
                    <a:pt x="349" y="1428"/>
                  </a:lnTo>
                  <a:lnTo>
                    <a:pt x="351" y="1428"/>
                  </a:lnTo>
                  <a:lnTo>
                    <a:pt x="352" y="1428"/>
                  </a:lnTo>
                  <a:lnTo>
                    <a:pt x="352" y="1426"/>
                  </a:lnTo>
                  <a:lnTo>
                    <a:pt x="351" y="1426"/>
                  </a:lnTo>
                  <a:lnTo>
                    <a:pt x="349" y="1426"/>
                  </a:lnTo>
                  <a:lnTo>
                    <a:pt x="349" y="1425"/>
                  </a:lnTo>
                  <a:lnTo>
                    <a:pt x="351" y="1426"/>
                  </a:lnTo>
                  <a:lnTo>
                    <a:pt x="351" y="1425"/>
                  </a:lnTo>
                  <a:lnTo>
                    <a:pt x="349" y="1425"/>
                  </a:lnTo>
                  <a:lnTo>
                    <a:pt x="351" y="1424"/>
                  </a:lnTo>
                  <a:lnTo>
                    <a:pt x="349" y="1422"/>
                  </a:lnTo>
                  <a:lnTo>
                    <a:pt x="349" y="1421"/>
                  </a:lnTo>
                  <a:lnTo>
                    <a:pt x="349" y="1420"/>
                  </a:lnTo>
                  <a:lnTo>
                    <a:pt x="348" y="1420"/>
                  </a:lnTo>
                  <a:lnTo>
                    <a:pt x="349" y="1420"/>
                  </a:lnTo>
                  <a:lnTo>
                    <a:pt x="351" y="1420"/>
                  </a:lnTo>
                  <a:lnTo>
                    <a:pt x="351" y="1419"/>
                  </a:lnTo>
                  <a:lnTo>
                    <a:pt x="351" y="1420"/>
                  </a:lnTo>
                  <a:lnTo>
                    <a:pt x="352" y="1420"/>
                  </a:lnTo>
                  <a:lnTo>
                    <a:pt x="352" y="1419"/>
                  </a:lnTo>
                  <a:lnTo>
                    <a:pt x="352" y="1417"/>
                  </a:lnTo>
                  <a:lnTo>
                    <a:pt x="353" y="1417"/>
                  </a:lnTo>
                  <a:lnTo>
                    <a:pt x="353" y="1416"/>
                  </a:lnTo>
                  <a:lnTo>
                    <a:pt x="355" y="1416"/>
                  </a:lnTo>
                  <a:lnTo>
                    <a:pt x="356" y="1416"/>
                  </a:lnTo>
                  <a:lnTo>
                    <a:pt x="356" y="1415"/>
                  </a:lnTo>
                  <a:lnTo>
                    <a:pt x="357" y="1415"/>
                  </a:lnTo>
                  <a:lnTo>
                    <a:pt x="356" y="1415"/>
                  </a:lnTo>
                  <a:lnTo>
                    <a:pt x="356" y="1413"/>
                  </a:lnTo>
                  <a:lnTo>
                    <a:pt x="357" y="1413"/>
                  </a:lnTo>
                  <a:lnTo>
                    <a:pt x="357" y="1412"/>
                  </a:lnTo>
                  <a:lnTo>
                    <a:pt x="359" y="1412"/>
                  </a:lnTo>
                  <a:lnTo>
                    <a:pt x="359" y="1411"/>
                  </a:lnTo>
                  <a:lnTo>
                    <a:pt x="359" y="1409"/>
                  </a:lnTo>
                  <a:lnTo>
                    <a:pt x="357" y="1408"/>
                  </a:lnTo>
                  <a:lnTo>
                    <a:pt x="356" y="1407"/>
                  </a:lnTo>
                  <a:lnTo>
                    <a:pt x="355" y="1405"/>
                  </a:lnTo>
                  <a:lnTo>
                    <a:pt x="355" y="1404"/>
                  </a:lnTo>
                  <a:lnTo>
                    <a:pt x="353" y="1404"/>
                  </a:lnTo>
                  <a:lnTo>
                    <a:pt x="355" y="1404"/>
                  </a:lnTo>
                  <a:lnTo>
                    <a:pt x="355" y="1403"/>
                  </a:lnTo>
                  <a:lnTo>
                    <a:pt x="353" y="1403"/>
                  </a:lnTo>
                  <a:lnTo>
                    <a:pt x="355" y="1403"/>
                  </a:lnTo>
                  <a:lnTo>
                    <a:pt x="355" y="1402"/>
                  </a:lnTo>
                  <a:lnTo>
                    <a:pt x="355" y="1400"/>
                  </a:lnTo>
                  <a:lnTo>
                    <a:pt x="355" y="1399"/>
                  </a:lnTo>
                  <a:lnTo>
                    <a:pt x="355" y="1398"/>
                  </a:lnTo>
                  <a:lnTo>
                    <a:pt x="355" y="1396"/>
                  </a:lnTo>
                  <a:lnTo>
                    <a:pt x="356" y="1396"/>
                  </a:lnTo>
                  <a:lnTo>
                    <a:pt x="356" y="1395"/>
                  </a:lnTo>
                  <a:lnTo>
                    <a:pt x="356" y="1394"/>
                  </a:lnTo>
                  <a:lnTo>
                    <a:pt x="355" y="1394"/>
                  </a:lnTo>
                  <a:lnTo>
                    <a:pt x="355" y="1392"/>
                  </a:lnTo>
                  <a:lnTo>
                    <a:pt x="355" y="1391"/>
                  </a:lnTo>
                  <a:lnTo>
                    <a:pt x="353" y="1390"/>
                  </a:lnTo>
                  <a:lnTo>
                    <a:pt x="353" y="1388"/>
                  </a:lnTo>
                  <a:lnTo>
                    <a:pt x="352" y="1388"/>
                  </a:lnTo>
                  <a:lnTo>
                    <a:pt x="351" y="1388"/>
                  </a:lnTo>
                  <a:lnTo>
                    <a:pt x="349" y="1388"/>
                  </a:lnTo>
                  <a:lnTo>
                    <a:pt x="348" y="1388"/>
                  </a:lnTo>
                  <a:lnTo>
                    <a:pt x="347" y="1388"/>
                  </a:lnTo>
                  <a:lnTo>
                    <a:pt x="346" y="1388"/>
                  </a:lnTo>
                  <a:lnTo>
                    <a:pt x="344" y="1388"/>
                  </a:lnTo>
                  <a:lnTo>
                    <a:pt x="343" y="1388"/>
                  </a:lnTo>
                  <a:lnTo>
                    <a:pt x="342" y="1388"/>
                  </a:lnTo>
                  <a:lnTo>
                    <a:pt x="340" y="1387"/>
                  </a:lnTo>
                  <a:lnTo>
                    <a:pt x="339" y="1386"/>
                  </a:lnTo>
                  <a:lnTo>
                    <a:pt x="338" y="1386"/>
                  </a:lnTo>
                  <a:lnTo>
                    <a:pt x="338" y="1385"/>
                  </a:lnTo>
                  <a:lnTo>
                    <a:pt x="336" y="1385"/>
                  </a:lnTo>
                  <a:lnTo>
                    <a:pt x="335" y="1385"/>
                  </a:lnTo>
                  <a:lnTo>
                    <a:pt x="334" y="1383"/>
                  </a:lnTo>
                  <a:lnTo>
                    <a:pt x="334" y="1382"/>
                  </a:lnTo>
                  <a:lnTo>
                    <a:pt x="332" y="1382"/>
                  </a:lnTo>
                  <a:lnTo>
                    <a:pt x="332" y="1381"/>
                  </a:lnTo>
                  <a:lnTo>
                    <a:pt x="334" y="1381"/>
                  </a:lnTo>
                  <a:lnTo>
                    <a:pt x="334" y="1379"/>
                  </a:lnTo>
                  <a:lnTo>
                    <a:pt x="335" y="1378"/>
                  </a:lnTo>
                  <a:lnTo>
                    <a:pt x="335" y="1377"/>
                  </a:lnTo>
                  <a:lnTo>
                    <a:pt x="335" y="1375"/>
                  </a:lnTo>
                  <a:lnTo>
                    <a:pt x="336" y="1374"/>
                  </a:lnTo>
                  <a:lnTo>
                    <a:pt x="338" y="1373"/>
                  </a:lnTo>
                  <a:lnTo>
                    <a:pt x="338" y="1371"/>
                  </a:lnTo>
                  <a:lnTo>
                    <a:pt x="338" y="1370"/>
                  </a:lnTo>
                  <a:lnTo>
                    <a:pt x="339" y="1369"/>
                  </a:lnTo>
                  <a:lnTo>
                    <a:pt x="339" y="1368"/>
                  </a:lnTo>
                  <a:lnTo>
                    <a:pt x="340" y="1368"/>
                  </a:lnTo>
                  <a:lnTo>
                    <a:pt x="340" y="1366"/>
                  </a:lnTo>
                  <a:lnTo>
                    <a:pt x="342" y="1365"/>
                  </a:lnTo>
                  <a:lnTo>
                    <a:pt x="342" y="1364"/>
                  </a:lnTo>
                  <a:lnTo>
                    <a:pt x="342" y="1362"/>
                  </a:lnTo>
                  <a:lnTo>
                    <a:pt x="342" y="1361"/>
                  </a:lnTo>
                  <a:lnTo>
                    <a:pt x="342" y="1360"/>
                  </a:lnTo>
                  <a:lnTo>
                    <a:pt x="342" y="1357"/>
                  </a:lnTo>
                  <a:lnTo>
                    <a:pt x="340" y="1356"/>
                  </a:lnTo>
                  <a:lnTo>
                    <a:pt x="340" y="1354"/>
                  </a:lnTo>
                  <a:lnTo>
                    <a:pt x="340" y="1352"/>
                  </a:lnTo>
                  <a:lnTo>
                    <a:pt x="339" y="1350"/>
                  </a:lnTo>
                  <a:lnTo>
                    <a:pt x="339" y="1349"/>
                  </a:lnTo>
                  <a:lnTo>
                    <a:pt x="338" y="1345"/>
                  </a:lnTo>
                  <a:lnTo>
                    <a:pt x="338" y="1344"/>
                  </a:lnTo>
                  <a:lnTo>
                    <a:pt x="338" y="1343"/>
                  </a:lnTo>
                  <a:lnTo>
                    <a:pt x="338" y="1341"/>
                  </a:lnTo>
                  <a:lnTo>
                    <a:pt x="336" y="1341"/>
                  </a:lnTo>
                  <a:lnTo>
                    <a:pt x="336" y="1340"/>
                  </a:lnTo>
                  <a:lnTo>
                    <a:pt x="336" y="1339"/>
                  </a:lnTo>
                  <a:lnTo>
                    <a:pt x="336" y="1337"/>
                  </a:lnTo>
                  <a:lnTo>
                    <a:pt x="336" y="1336"/>
                  </a:lnTo>
                  <a:lnTo>
                    <a:pt x="335" y="1336"/>
                  </a:lnTo>
                  <a:lnTo>
                    <a:pt x="336" y="1336"/>
                  </a:lnTo>
                  <a:lnTo>
                    <a:pt x="336" y="1335"/>
                  </a:lnTo>
                  <a:lnTo>
                    <a:pt x="338" y="1335"/>
                  </a:lnTo>
                  <a:lnTo>
                    <a:pt x="338" y="1333"/>
                  </a:lnTo>
                  <a:lnTo>
                    <a:pt x="338" y="1332"/>
                  </a:lnTo>
                  <a:lnTo>
                    <a:pt x="339" y="1331"/>
                  </a:lnTo>
                  <a:lnTo>
                    <a:pt x="339" y="1330"/>
                  </a:lnTo>
                  <a:lnTo>
                    <a:pt x="340" y="1330"/>
                  </a:lnTo>
                  <a:lnTo>
                    <a:pt x="340" y="1328"/>
                  </a:lnTo>
                  <a:lnTo>
                    <a:pt x="342" y="1328"/>
                  </a:lnTo>
                  <a:lnTo>
                    <a:pt x="342" y="1327"/>
                  </a:lnTo>
                  <a:lnTo>
                    <a:pt x="343" y="1327"/>
                  </a:lnTo>
                  <a:lnTo>
                    <a:pt x="343" y="1326"/>
                  </a:lnTo>
                  <a:lnTo>
                    <a:pt x="343" y="1324"/>
                  </a:lnTo>
                  <a:lnTo>
                    <a:pt x="344" y="1324"/>
                  </a:lnTo>
                  <a:lnTo>
                    <a:pt x="344" y="1323"/>
                  </a:lnTo>
                  <a:lnTo>
                    <a:pt x="346" y="1323"/>
                  </a:lnTo>
                  <a:lnTo>
                    <a:pt x="346" y="1322"/>
                  </a:lnTo>
                  <a:lnTo>
                    <a:pt x="346" y="1320"/>
                  </a:lnTo>
                  <a:lnTo>
                    <a:pt x="347" y="1320"/>
                  </a:lnTo>
                  <a:lnTo>
                    <a:pt x="347" y="1319"/>
                  </a:lnTo>
                  <a:lnTo>
                    <a:pt x="347" y="1318"/>
                  </a:lnTo>
                  <a:lnTo>
                    <a:pt x="348" y="1318"/>
                  </a:lnTo>
                  <a:lnTo>
                    <a:pt x="347" y="1318"/>
                  </a:lnTo>
                  <a:lnTo>
                    <a:pt x="347" y="1316"/>
                  </a:lnTo>
                  <a:lnTo>
                    <a:pt x="348" y="1315"/>
                  </a:lnTo>
                  <a:lnTo>
                    <a:pt x="348" y="1314"/>
                  </a:lnTo>
                  <a:lnTo>
                    <a:pt x="348" y="1313"/>
                  </a:lnTo>
                  <a:lnTo>
                    <a:pt x="348" y="1311"/>
                  </a:lnTo>
                  <a:lnTo>
                    <a:pt x="347" y="1311"/>
                  </a:lnTo>
                  <a:lnTo>
                    <a:pt x="347" y="1310"/>
                  </a:lnTo>
                  <a:lnTo>
                    <a:pt x="346" y="1310"/>
                  </a:lnTo>
                  <a:lnTo>
                    <a:pt x="347" y="1310"/>
                  </a:lnTo>
                  <a:lnTo>
                    <a:pt x="347" y="1309"/>
                  </a:lnTo>
                  <a:lnTo>
                    <a:pt x="346" y="1309"/>
                  </a:lnTo>
                  <a:lnTo>
                    <a:pt x="344" y="1309"/>
                  </a:lnTo>
                  <a:lnTo>
                    <a:pt x="343" y="1309"/>
                  </a:lnTo>
                  <a:lnTo>
                    <a:pt x="342" y="1309"/>
                  </a:lnTo>
                  <a:lnTo>
                    <a:pt x="340" y="1309"/>
                  </a:lnTo>
                  <a:lnTo>
                    <a:pt x="339" y="1309"/>
                  </a:lnTo>
                  <a:lnTo>
                    <a:pt x="336" y="1309"/>
                  </a:lnTo>
                  <a:lnTo>
                    <a:pt x="335" y="1307"/>
                  </a:lnTo>
                  <a:lnTo>
                    <a:pt x="334" y="1307"/>
                  </a:lnTo>
                  <a:lnTo>
                    <a:pt x="334" y="1306"/>
                  </a:lnTo>
                  <a:lnTo>
                    <a:pt x="332" y="1305"/>
                  </a:lnTo>
                  <a:lnTo>
                    <a:pt x="331" y="1305"/>
                  </a:lnTo>
                  <a:lnTo>
                    <a:pt x="330" y="1303"/>
                  </a:lnTo>
                  <a:lnTo>
                    <a:pt x="328" y="1303"/>
                  </a:lnTo>
                  <a:lnTo>
                    <a:pt x="328" y="1302"/>
                  </a:lnTo>
                  <a:lnTo>
                    <a:pt x="327" y="1302"/>
                  </a:lnTo>
                  <a:lnTo>
                    <a:pt x="327" y="1301"/>
                  </a:lnTo>
                  <a:lnTo>
                    <a:pt x="326" y="1299"/>
                  </a:lnTo>
                  <a:lnTo>
                    <a:pt x="325" y="1298"/>
                  </a:lnTo>
                  <a:lnTo>
                    <a:pt x="323" y="1298"/>
                  </a:lnTo>
                  <a:lnTo>
                    <a:pt x="322" y="1298"/>
                  </a:lnTo>
                  <a:lnTo>
                    <a:pt x="322" y="1299"/>
                  </a:lnTo>
                  <a:lnTo>
                    <a:pt x="321" y="1299"/>
                  </a:lnTo>
                  <a:lnTo>
                    <a:pt x="319" y="1299"/>
                  </a:lnTo>
                  <a:lnTo>
                    <a:pt x="319" y="1301"/>
                  </a:lnTo>
                  <a:lnTo>
                    <a:pt x="318" y="1301"/>
                  </a:lnTo>
                  <a:lnTo>
                    <a:pt x="318" y="1302"/>
                  </a:lnTo>
                  <a:lnTo>
                    <a:pt x="318" y="1303"/>
                  </a:lnTo>
                  <a:lnTo>
                    <a:pt x="317" y="1303"/>
                  </a:lnTo>
                  <a:lnTo>
                    <a:pt x="315" y="1303"/>
                  </a:lnTo>
                  <a:lnTo>
                    <a:pt x="314" y="1303"/>
                  </a:lnTo>
                  <a:lnTo>
                    <a:pt x="314" y="1305"/>
                  </a:lnTo>
                  <a:lnTo>
                    <a:pt x="313" y="1305"/>
                  </a:lnTo>
                  <a:lnTo>
                    <a:pt x="313" y="1306"/>
                  </a:lnTo>
                  <a:lnTo>
                    <a:pt x="313" y="1307"/>
                  </a:lnTo>
                  <a:lnTo>
                    <a:pt x="313" y="1309"/>
                  </a:lnTo>
                  <a:lnTo>
                    <a:pt x="313" y="1310"/>
                  </a:lnTo>
                  <a:lnTo>
                    <a:pt x="313" y="1311"/>
                  </a:lnTo>
                  <a:lnTo>
                    <a:pt x="313" y="1313"/>
                  </a:lnTo>
                  <a:lnTo>
                    <a:pt x="311" y="1314"/>
                  </a:lnTo>
                  <a:lnTo>
                    <a:pt x="310" y="1315"/>
                  </a:lnTo>
                  <a:lnTo>
                    <a:pt x="309" y="1316"/>
                  </a:lnTo>
                  <a:lnTo>
                    <a:pt x="306" y="1319"/>
                  </a:lnTo>
                  <a:lnTo>
                    <a:pt x="305" y="1320"/>
                  </a:lnTo>
                  <a:lnTo>
                    <a:pt x="304" y="1322"/>
                  </a:lnTo>
                  <a:lnTo>
                    <a:pt x="301" y="1324"/>
                  </a:lnTo>
                  <a:lnTo>
                    <a:pt x="294" y="1327"/>
                  </a:lnTo>
                  <a:lnTo>
                    <a:pt x="293" y="1328"/>
                  </a:lnTo>
                  <a:lnTo>
                    <a:pt x="288" y="1327"/>
                  </a:lnTo>
                  <a:lnTo>
                    <a:pt x="285" y="1324"/>
                  </a:lnTo>
                  <a:lnTo>
                    <a:pt x="284" y="1323"/>
                  </a:lnTo>
                  <a:lnTo>
                    <a:pt x="283" y="1322"/>
                  </a:lnTo>
                  <a:lnTo>
                    <a:pt x="281" y="1318"/>
                  </a:lnTo>
                  <a:lnTo>
                    <a:pt x="281" y="1316"/>
                  </a:lnTo>
                  <a:lnTo>
                    <a:pt x="283" y="1315"/>
                  </a:lnTo>
                  <a:lnTo>
                    <a:pt x="284" y="1313"/>
                  </a:lnTo>
                  <a:lnTo>
                    <a:pt x="284" y="1311"/>
                  </a:lnTo>
                  <a:lnTo>
                    <a:pt x="285" y="1309"/>
                  </a:lnTo>
                  <a:lnTo>
                    <a:pt x="287" y="1306"/>
                  </a:lnTo>
                  <a:lnTo>
                    <a:pt x="287" y="1305"/>
                  </a:lnTo>
                  <a:lnTo>
                    <a:pt x="287" y="1303"/>
                  </a:lnTo>
                  <a:lnTo>
                    <a:pt x="288" y="1301"/>
                  </a:lnTo>
                  <a:lnTo>
                    <a:pt x="289" y="1299"/>
                  </a:lnTo>
                  <a:lnTo>
                    <a:pt x="292" y="1297"/>
                  </a:lnTo>
                  <a:lnTo>
                    <a:pt x="293" y="1294"/>
                  </a:lnTo>
                  <a:lnTo>
                    <a:pt x="293" y="1290"/>
                  </a:lnTo>
                  <a:lnTo>
                    <a:pt x="294" y="1282"/>
                  </a:lnTo>
                  <a:lnTo>
                    <a:pt x="294" y="1278"/>
                  </a:lnTo>
                  <a:lnTo>
                    <a:pt x="296" y="1276"/>
                  </a:lnTo>
                  <a:lnTo>
                    <a:pt x="296" y="1272"/>
                  </a:lnTo>
                  <a:lnTo>
                    <a:pt x="297" y="1268"/>
                  </a:lnTo>
                  <a:lnTo>
                    <a:pt x="298" y="1264"/>
                  </a:lnTo>
                  <a:lnTo>
                    <a:pt x="300" y="1260"/>
                  </a:lnTo>
                  <a:lnTo>
                    <a:pt x="300" y="1258"/>
                  </a:lnTo>
                  <a:lnTo>
                    <a:pt x="301" y="1254"/>
                  </a:lnTo>
                  <a:lnTo>
                    <a:pt x="301" y="1251"/>
                  </a:lnTo>
                  <a:lnTo>
                    <a:pt x="302" y="1248"/>
                  </a:lnTo>
                  <a:lnTo>
                    <a:pt x="304" y="1246"/>
                  </a:lnTo>
                  <a:lnTo>
                    <a:pt x="308" y="1242"/>
                  </a:lnTo>
                  <a:lnTo>
                    <a:pt x="309" y="1242"/>
                  </a:lnTo>
                  <a:lnTo>
                    <a:pt x="310" y="1242"/>
                  </a:lnTo>
                  <a:lnTo>
                    <a:pt x="315" y="1239"/>
                  </a:lnTo>
                  <a:lnTo>
                    <a:pt x="317" y="1239"/>
                  </a:lnTo>
                  <a:lnTo>
                    <a:pt x="319" y="1238"/>
                  </a:lnTo>
                  <a:lnTo>
                    <a:pt x="322" y="1237"/>
                  </a:lnTo>
                  <a:lnTo>
                    <a:pt x="323" y="1235"/>
                  </a:lnTo>
                  <a:lnTo>
                    <a:pt x="330" y="1231"/>
                  </a:lnTo>
                  <a:lnTo>
                    <a:pt x="332" y="1231"/>
                  </a:lnTo>
                  <a:lnTo>
                    <a:pt x="335" y="1230"/>
                  </a:lnTo>
                  <a:lnTo>
                    <a:pt x="336" y="1230"/>
                  </a:lnTo>
                  <a:lnTo>
                    <a:pt x="338" y="1230"/>
                  </a:lnTo>
                  <a:lnTo>
                    <a:pt x="344" y="1227"/>
                  </a:lnTo>
                  <a:lnTo>
                    <a:pt x="346" y="1227"/>
                  </a:lnTo>
                  <a:lnTo>
                    <a:pt x="348" y="1227"/>
                  </a:lnTo>
                  <a:lnTo>
                    <a:pt x="349" y="1225"/>
                  </a:lnTo>
                  <a:lnTo>
                    <a:pt x="351" y="1224"/>
                  </a:lnTo>
                  <a:lnTo>
                    <a:pt x="352" y="1220"/>
                  </a:lnTo>
                  <a:lnTo>
                    <a:pt x="352" y="1217"/>
                  </a:lnTo>
                  <a:lnTo>
                    <a:pt x="355" y="1199"/>
                  </a:lnTo>
                  <a:lnTo>
                    <a:pt x="353" y="1197"/>
                  </a:lnTo>
                  <a:lnTo>
                    <a:pt x="353" y="1196"/>
                  </a:lnTo>
                  <a:lnTo>
                    <a:pt x="353" y="1192"/>
                  </a:lnTo>
                  <a:lnTo>
                    <a:pt x="353" y="1191"/>
                  </a:lnTo>
                  <a:lnTo>
                    <a:pt x="352" y="1188"/>
                  </a:lnTo>
                  <a:lnTo>
                    <a:pt x="352" y="1186"/>
                  </a:lnTo>
                  <a:lnTo>
                    <a:pt x="351" y="1184"/>
                  </a:lnTo>
                  <a:lnTo>
                    <a:pt x="351" y="1182"/>
                  </a:lnTo>
                  <a:lnTo>
                    <a:pt x="349" y="1179"/>
                  </a:lnTo>
                  <a:lnTo>
                    <a:pt x="347" y="1176"/>
                  </a:lnTo>
                  <a:lnTo>
                    <a:pt x="346" y="1175"/>
                  </a:lnTo>
                  <a:lnTo>
                    <a:pt x="344" y="1172"/>
                  </a:lnTo>
                  <a:lnTo>
                    <a:pt x="342" y="1170"/>
                  </a:lnTo>
                  <a:lnTo>
                    <a:pt x="340" y="1170"/>
                  </a:lnTo>
                  <a:lnTo>
                    <a:pt x="338" y="1167"/>
                  </a:lnTo>
                  <a:lnTo>
                    <a:pt x="335" y="1165"/>
                  </a:lnTo>
                  <a:lnTo>
                    <a:pt x="334" y="1165"/>
                  </a:lnTo>
                  <a:lnTo>
                    <a:pt x="332" y="1163"/>
                  </a:lnTo>
                  <a:lnTo>
                    <a:pt x="330" y="1161"/>
                  </a:lnTo>
                  <a:lnTo>
                    <a:pt x="328" y="1159"/>
                  </a:lnTo>
                  <a:lnTo>
                    <a:pt x="327" y="1159"/>
                  </a:lnTo>
                  <a:lnTo>
                    <a:pt x="327" y="1158"/>
                  </a:lnTo>
                  <a:lnTo>
                    <a:pt x="325" y="1157"/>
                  </a:lnTo>
                  <a:lnTo>
                    <a:pt x="321" y="1155"/>
                  </a:lnTo>
                  <a:lnTo>
                    <a:pt x="319" y="1155"/>
                  </a:lnTo>
                  <a:lnTo>
                    <a:pt x="317" y="1155"/>
                  </a:lnTo>
                  <a:lnTo>
                    <a:pt x="314" y="1153"/>
                  </a:lnTo>
                  <a:lnTo>
                    <a:pt x="311" y="1152"/>
                  </a:lnTo>
                  <a:lnTo>
                    <a:pt x="311" y="1150"/>
                  </a:lnTo>
                  <a:lnTo>
                    <a:pt x="309" y="1148"/>
                  </a:lnTo>
                  <a:lnTo>
                    <a:pt x="308" y="1146"/>
                  </a:lnTo>
                  <a:lnTo>
                    <a:pt x="308" y="1145"/>
                  </a:lnTo>
                  <a:lnTo>
                    <a:pt x="306" y="1144"/>
                  </a:lnTo>
                  <a:lnTo>
                    <a:pt x="305" y="1142"/>
                  </a:lnTo>
                  <a:lnTo>
                    <a:pt x="304" y="1140"/>
                  </a:lnTo>
                  <a:lnTo>
                    <a:pt x="304" y="1136"/>
                  </a:lnTo>
                  <a:lnTo>
                    <a:pt x="302" y="1132"/>
                  </a:lnTo>
                  <a:lnTo>
                    <a:pt x="302" y="1129"/>
                  </a:lnTo>
                  <a:lnTo>
                    <a:pt x="302" y="1128"/>
                  </a:lnTo>
                  <a:lnTo>
                    <a:pt x="302" y="1127"/>
                  </a:lnTo>
                  <a:lnTo>
                    <a:pt x="301" y="1124"/>
                  </a:lnTo>
                  <a:lnTo>
                    <a:pt x="302" y="1121"/>
                  </a:lnTo>
                  <a:lnTo>
                    <a:pt x="302" y="1120"/>
                  </a:lnTo>
                  <a:lnTo>
                    <a:pt x="302" y="1116"/>
                  </a:lnTo>
                  <a:lnTo>
                    <a:pt x="302" y="1115"/>
                  </a:lnTo>
                  <a:lnTo>
                    <a:pt x="304" y="1112"/>
                  </a:lnTo>
                  <a:lnTo>
                    <a:pt x="305" y="1111"/>
                  </a:lnTo>
                  <a:lnTo>
                    <a:pt x="306" y="1110"/>
                  </a:lnTo>
                  <a:lnTo>
                    <a:pt x="306" y="1108"/>
                  </a:lnTo>
                  <a:lnTo>
                    <a:pt x="308" y="1107"/>
                  </a:lnTo>
                  <a:lnTo>
                    <a:pt x="309" y="1104"/>
                  </a:lnTo>
                  <a:lnTo>
                    <a:pt x="309" y="1103"/>
                  </a:lnTo>
                  <a:lnTo>
                    <a:pt x="310" y="1103"/>
                  </a:lnTo>
                  <a:lnTo>
                    <a:pt x="310" y="1100"/>
                  </a:lnTo>
                  <a:lnTo>
                    <a:pt x="313" y="1099"/>
                  </a:lnTo>
                  <a:lnTo>
                    <a:pt x="314" y="1098"/>
                  </a:lnTo>
                  <a:lnTo>
                    <a:pt x="315" y="1097"/>
                  </a:lnTo>
                  <a:lnTo>
                    <a:pt x="318" y="1094"/>
                  </a:lnTo>
                  <a:lnTo>
                    <a:pt x="322" y="1093"/>
                  </a:lnTo>
                  <a:lnTo>
                    <a:pt x="326" y="1091"/>
                  </a:lnTo>
                  <a:lnTo>
                    <a:pt x="328" y="1090"/>
                  </a:lnTo>
                  <a:lnTo>
                    <a:pt x="332" y="1089"/>
                  </a:lnTo>
                  <a:lnTo>
                    <a:pt x="336" y="1089"/>
                  </a:lnTo>
                  <a:lnTo>
                    <a:pt x="340" y="1087"/>
                  </a:lnTo>
                  <a:lnTo>
                    <a:pt x="343" y="1086"/>
                  </a:lnTo>
                  <a:lnTo>
                    <a:pt x="344" y="1086"/>
                  </a:lnTo>
                  <a:lnTo>
                    <a:pt x="348" y="1085"/>
                  </a:lnTo>
                  <a:lnTo>
                    <a:pt x="351" y="1083"/>
                  </a:lnTo>
                  <a:lnTo>
                    <a:pt x="352" y="1082"/>
                  </a:lnTo>
                  <a:lnTo>
                    <a:pt x="355" y="1078"/>
                  </a:lnTo>
                  <a:lnTo>
                    <a:pt x="356" y="1078"/>
                  </a:lnTo>
                  <a:lnTo>
                    <a:pt x="357" y="1076"/>
                  </a:lnTo>
                  <a:lnTo>
                    <a:pt x="360" y="1072"/>
                  </a:lnTo>
                  <a:lnTo>
                    <a:pt x="363" y="1068"/>
                  </a:lnTo>
                  <a:lnTo>
                    <a:pt x="363" y="1066"/>
                  </a:lnTo>
                  <a:lnTo>
                    <a:pt x="364" y="1065"/>
                  </a:lnTo>
                  <a:lnTo>
                    <a:pt x="364" y="1064"/>
                  </a:lnTo>
                  <a:lnTo>
                    <a:pt x="365" y="1063"/>
                  </a:lnTo>
                  <a:lnTo>
                    <a:pt x="365" y="1061"/>
                  </a:lnTo>
                  <a:lnTo>
                    <a:pt x="364" y="1057"/>
                  </a:lnTo>
                  <a:lnTo>
                    <a:pt x="364" y="1055"/>
                  </a:lnTo>
                  <a:lnTo>
                    <a:pt x="364" y="1051"/>
                  </a:lnTo>
                  <a:lnTo>
                    <a:pt x="363" y="1045"/>
                  </a:lnTo>
                  <a:lnTo>
                    <a:pt x="361" y="1044"/>
                  </a:lnTo>
                  <a:lnTo>
                    <a:pt x="361" y="1042"/>
                  </a:lnTo>
                  <a:lnTo>
                    <a:pt x="359" y="1038"/>
                  </a:lnTo>
                  <a:lnTo>
                    <a:pt x="357" y="1035"/>
                  </a:lnTo>
                  <a:lnTo>
                    <a:pt x="356" y="1031"/>
                  </a:lnTo>
                  <a:lnTo>
                    <a:pt x="355" y="1028"/>
                  </a:lnTo>
                  <a:lnTo>
                    <a:pt x="353" y="1027"/>
                  </a:lnTo>
                  <a:lnTo>
                    <a:pt x="352" y="1025"/>
                  </a:lnTo>
                  <a:lnTo>
                    <a:pt x="351" y="1021"/>
                  </a:lnTo>
                  <a:lnTo>
                    <a:pt x="349" y="1021"/>
                  </a:lnTo>
                  <a:lnTo>
                    <a:pt x="348" y="1017"/>
                  </a:lnTo>
                  <a:lnTo>
                    <a:pt x="348" y="1014"/>
                  </a:lnTo>
                  <a:lnTo>
                    <a:pt x="348" y="1013"/>
                  </a:lnTo>
                  <a:lnTo>
                    <a:pt x="347" y="1008"/>
                  </a:lnTo>
                  <a:lnTo>
                    <a:pt x="348" y="1006"/>
                  </a:lnTo>
                  <a:lnTo>
                    <a:pt x="348" y="1004"/>
                  </a:lnTo>
                  <a:lnTo>
                    <a:pt x="349" y="1004"/>
                  </a:lnTo>
                  <a:lnTo>
                    <a:pt x="349" y="1002"/>
                  </a:lnTo>
                  <a:lnTo>
                    <a:pt x="351" y="1000"/>
                  </a:lnTo>
                  <a:lnTo>
                    <a:pt x="353" y="998"/>
                  </a:lnTo>
                  <a:lnTo>
                    <a:pt x="353" y="997"/>
                  </a:lnTo>
                  <a:lnTo>
                    <a:pt x="355" y="996"/>
                  </a:lnTo>
                  <a:lnTo>
                    <a:pt x="357" y="993"/>
                  </a:lnTo>
                  <a:lnTo>
                    <a:pt x="360" y="991"/>
                  </a:lnTo>
                  <a:lnTo>
                    <a:pt x="361" y="991"/>
                  </a:lnTo>
                  <a:lnTo>
                    <a:pt x="363" y="989"/>
                  </a:lnTo>
                  <a:lnTo>
                    <a:pt x="365" y="988"/>
                  </a:lnTo>
                  <a:lnTo>
                    <a:pt x="368" y="983"/>
                  </a:lnTo>
                  <a:lnTo>
                    <a:pt x="368" y="981"/>
                  </a:lnTo>
                  <a:lnTo>
                    <a:pt x="369" y="980"/>
                  </a:lnTo>
                  <a:lnTo>
                    <a:pt x="369" y="979"/>
                  </a:lnTo>
                  <a:lnTo>
                    <a:pt x="370" y="976"/>
                  </a:lnTo>
                  <a:lnTo>
                    <a:pt x="372" y="975"/>
                  </a:lnTo>
                  <a:lnTo>
                    <a:pt x="373" y="973"/>
                  </a:lnTo>
                  <a:lnTo>
                    <a:pt x="373" y="972"/>
                  </a:lnTo>
                  <a:lnTo>
                    <a:pt x="374" y="971"/>
                  </a:lnTo>
                  <a:lnTo>
                    <a:pt x="374" y="970"/>
                  </a:lnTo>
                  <a:lnTo>
                    <a:pt x="374" y="967"/>
                  </a:lnTo>
                  <a:lnTo>
                    <a:pt x="374" y="966"/>
                  </a:lnTo>
                  <a:lnTo>
                    <a:pt x="374" y="963"/>
                  </a:lnTo>
                  <a:lnTo>
                    <a:pt x="374" y="959"/>
                  </a:lnTo>
                  <a:lnTo>
                    <a:pt x="373" y="958"/>
                  </a:lnTo>
                  <a:lnTo>
                    <a:pt x="373" y="956"/>
                  </a:lnTo>
                  <a:lnTo>
                    <a:pt x="372" y="956"/>
                  </a:lnTo>
                  <a:lnTo>
                    <a:pt x="372" y="954"/>
                  </a:lnTo>
                  <a:lnTo>
                    <a:pt x="370" y="953"/>
                  </a:lnTo>
                  <a:lnTo>
                    <a:pt x="370" y="951"/>
                  </a:lnTo>
                  <a:lnTo>
                    <a:pt x="369" y="949"/>
                  </a:lnTo>
                  <a:lnTo>
                    <a:pt x="366" y="947"/>
                  </a:lnTo>
                  <a:lnTo>
                    <a:pt x="365" y="947"/>
                  </a:lnTo>
                  <a:lnTo>
                    <a:pt x="364" y="947"/>
                  </a:lnTo>
                  <a:lnTo>
                    <a:pt x="361" y="946"/>
                  </a:lnTo>
                  <a:lnTo>
                    <a:pt x="359" y="945"/>
                  </a:lnTo>
                  <a:lnTo>
                    <a:pt x="356" y="945"/>
                  </a:lnTo>
                  <a:lnTo>
                    <a:pt x="352" y="945"/>
                  </a:lnTo>
                  <a:lnTo>
                    <a:pt x="351" y="943"/>
                  </a:lnTo>
                  <a:lnTo>
                    <a:pt x="349" y="943"/>
                  </a:lnTo>
                  <a:lnTo>
                    <a:pt x="348" y="943"/>
                  </a:lnTo>
                  <a:lnTo>
                    <a:pt x="346" y="943"/>
                  </a:lnTo>
                  <a:lnTo>
                    <a:pt x="343" y="942"/>
                  </a:lnTo>
                  <a:lnTo>
                    <a:pt x="342" y="942"/>
                  </a:lnTo>
                  <a:lnTo>
                    <a:pt x="338" y="942"/>
                  </a:lnTo>
                  <a:lnTo>
                    <a:pt x="338" y="938"/>
                  </a:lnTo>
                  <a:lnTo>
                    <a:pt x="339" y="937"/>
                  </a:lnTo>
                  <a:lnTo>
                    <a:pt x="339" y="934"/>
                  </a:lnTo>
                  <a:lnTo>
                    <a:pt x="339" y="932"/>
                  </a:lnTo>
                  <a:lnTo>
                    <a:pt x="340" y="929"/>
                  </a:lnTo>
                  <a:lnTo>
                    <a:pt x="342" y="926"/>
                  </a:lnTo>
                  <a:lnTo>
                    <a:pt x="342" y="924"/>
                  </a:lnTo>
                  <a:lnTo>
                    <a:pt x="343" y="921"/>
                  </a:lnTo>
                  <a:lnTo>
                    <a:pt x="343" y="920"/>
                  </a:lnTo>
                  <a:lnTo>
                    <a:pt x="344" y="917"/>
                  </a:lnTo>
                  <a:lnTo>
                    <a:pt x="344" y="916"/>
                  </a:lnTo>
                  <a:lnTo>
                    <a:pt x="346" y="915"/>
                  </a:lnTo>
                  <a:lnTo>
                    <a:pt x="346" y="911"/>
                  </a:lnTo>
                  <a:lnTo>
                    <a:pt x="347" y="908"/>
                  </a:lnTo>
                  <a:lnTo>
                    <a:pt x="347" y="907"/>
                  </a:lnTo>
                  <a:lnTo>
                    <a:pt x="347" y="904"/>
                  </a:lnTo>
                  <a:lnTo>
                    <a:pt x="348" y="902"/>
                  </a:lnTo>
                  <a:lnTo>
                    <a:pt x="348" y="896"/>
                  </a:lnTo>
                  <a:lnTo>
                    <a:pt x="349" y="892"/>
                  </a:lnTo>
                  <a:lnTo>
                    <a:pt x="351" y="886"/>
                  </a:lnTo>
                  <a:lnTo>
                    <a:pt x="352" y="882"/>
                  </a:lnTo>
                  <a:lnTo>
                    <a:pt x="355" y="875"/>
                  </a:lnTo>
                  <a:lnTo>
                    <a:pt x="357" y="865"/>
                  </a:lnTo>
                  <a:lnTo>
                    <a:pt x="357" y="864"/>
                  </a:lnTo>
                  <a:lnTo>
                    <a:pt x="356" y="852"/>
                  </a:lnTo>
                  <a:lnTo>
                    <a:pt x="355" y="845"/>
                  </a:lnTo>
                  <a:lnTo>
                    <a:pt x="352" y="839"/>
                  </a:lnTo>
                  <a:lnTo>
                    <a:pt x="349" y="833"/>
                  </a:lnTo>
                  <a:lnTo>
                    <a:pt x="351" y="827"/>
                  </a:lnTo>
                  <a:lnTo>
                    <a:pt x="351" y="826"/>
                  </a:lnTo>
                  <a:lnTo>
                    <a:pt x="342" y="819"/>
                  </a:lnTo>
                  <a:lnTo>
                    <a:pt x="331" y="811"/>
                  </a:lnTo>
                  <a:lnTo>
                    <a:pt x="314" y="803"/>
                  </a:lnTo>
                  <a:lnTo>
                    <a:pt x="310" y="802"/>
                  </a:lnTo>
                  <a:lnTo>
                    <a:pt x="293" y="794"/>
                  </a:lnTo>
                  <a:lnTo>
                    <a:pt x="280" y="785"/>
                  </a:lnTo>
                  <a:lnTo>
                    <a:pt x="280" y="782"/>
                  </a:lnTo>
                  <a:lnTo>
                    <a:pt x="277" y="771"/>
                  </a:lnTo>
                  <a:lnTo>
                    <a:pt x="276" y="763"/>
                  </a:lnTo>
                  <a:lnTo>
                    <a:pt x="271" y="755"/>
                  </a:lnTo>
                  <a:lnTo>
                    <a:pt x="267" y="740"/>
                  </a:lnTo>
                  <a:lnTo>
                    <a:pt x="266" y="733"/>
                  </a:lnTo>
                  <a:lnTo>
                    <a:pt x="262" y="722"/>
                  </a:lnTo>
                  <a:lnTo>
                    <a:pt x="254" y="713"/>
                  </a:lnTo>
                  <a:lnTo>
                    <a:pt x="246" y="703"/>
                  </a:lnTo>
                  <a:lnTo>
                    <a:pt x="250" y="666"/>
                  </a:lnTo>
                  <a:lnTo>
                    <a:pt x="246" y="651"/>
                  </a:lnTo>
                  <a:lnTo>
                    <a:pt x="251" y="640"/>
                  </a:lnTo>
                  <a:lnTo>
                    <a:pt x="253" y="623"/>
                  </a:lnTo>
                  <a:lnTo>
                    <a:pt x="250" y="612"/>
                  </a:lnTo>
                  <a:lnTo>
                    <a:pt x="239" y="600"/>
                  </a:lnTo>
                  <a:lnTo>
                    <a:pt x="229" y="594"/>
                  </a:lnTo>
                  <a:lnTo>
                    <a:pt x="200" y="595"/>
                  </a:lnTo>
                  <a:lnTo>
                    <a:pt x="182" y="586"/>
                  </a:lnTo>
                  <a:lnTo>
                    <a:pt x="175" y="577"/>
                  </a:lnTo>
                  <a:lnTo>
                    <a:pt x="173" y="568"/>
                  </a:lnTo>
                  <a:lnTo>
                    <a:pt x="170" y="562"/>
                  </a:lnTo>
                  <a:lnTo>
                    <a:pt x="170" y="548"/>
                  </a:lnTo>
                  <a:lnTo>
                    <a:pt x="170" y="536"/>
                  </a:lnTo>
                  <a:lnTo>
                    <a:pt x="161" y="519"/>
                  </a:lnTo>
                  <a:lnTo>
                    <a:pt x="154" y="505"/>
                  </a:lnTo>
                  <a:lnTo>
                    <a:pt x="149" y="479"/>
                  </a:lnTo>
                  <a:lnTo>
                    <a:pt x="142" y="459"/>
                  </a:lnTo>
                  <a:lnTo>
                    <a:pt x="137" y="450"/>
                  </a:lnTo>
                  <a:lnTo>
                    <a:pt x="139" y="450"/>
                  </a:lnTo>
                  <a:lnTo>
                    <a:pt x="139" y="449"/>
                  </a:lnTo>
                  <a:lnTo>
                    <a:pt x="140" y="449"/>
                  </a:lnTo>
                  <a:lnTo>
                    <a:pt x="140" y="447"/>
                  </a:lnTo>
                  <a:lnTo>
                    <a:pt x="139" y="447"/>
                  </a:lnTo>
                  <a:lnTo>
                    <a:pt x="137" y="447"/>
                  </a:lnTo>
                  <a:lnTo>
                    <a:pt x="136" y="447"/>
                  </a:lnTo>
                  <a:lnTo>
                    <a:pt x="135" y="445"/>
                  </a:lnTo>
                  <a:lnTo>
                    <a:pt x="125" y="441"/>
                  </a:lnTo>
                  <a:lnTo>
                    <a:pt x="123" y="439"/>
                  </a:lnTo>
                  <a:lnTo>
                    <a:pt x="114" y="438"/>
                  </a:lnTo>
                  <a:lnTo>
                    <a:pt x="104" y="433"/>
                  </a:lnTo>
                  <a:lnTo>
                    <a:pt x="97" y="430"/>
                  </a:lnTo>
                  <a:lnTo>
                    <a:pt x="86" y="424"/>
                  </a:lnTo>
                  <a:lnTo>
                    <a:pt x="81" y="412"/>
                  </a:lnTo>
                  <a:lnTo>
                    <a:pt x="80" y="404"/>
                  </a:lnTo>
                  <a:lnTo>
                    <a:pt x="69" y="398"/>
                  </a:lnTo>
                  <a:lnTo>
                    <a:pt x="57" y="390"/>
                  </a:lnTo>
                  <a:lnTo>
                    <a:pt x="38" y="394"/>
                  </a:lnTo>
                  <a:lnTo>
                    <a:pt x="38" y="392"/>
                  </a:lnTo>
                  <a:lnTo>
                    <a:pt x="36" y="391"/>
                  </a:lnTo>
                  <a:lnTo>
                    <a:pt x="35" y="391"/>
                  </a:lnTo>
                  <a:lnTo>
                    <a:pt x="30" y="388"/>
                  </a:lnTo>
                  <a:lnTo>
                    <a:pt x="29" y="388"/>
                  </a:lnTo>
                  <a:lnTo>
                    <a:pt x="15" y="378"/>
                  </a:lnTo>
                  <a:lnTo>
                    <a:pt x="11" y="375"/>
                  </a:lnTo>
                  <a:lnTo>
                    <a:pt x="10" y="373"/>
                  </a:lnTo>
                  <a:lnTo>
                    <a:pt x="8" y="371"/>
                  </a:lnTo>
                  <a:lnTo>
                    <a:pt x="6" y="370"/>
                  </a:lnTo>
                  <a:lnTo>
                    <a:pt x="5" y="367"/>
                  </a:lnTo>
                  <a:lnTo>
                    <a:pt x="6" y="365"/>
                  </a:lnTo>
                  <a:lnTo>
                    <a:pt x="8" y="363"/>
                  </a:lnTo>
                  <a:lnTo>
                    <a:pt x="10" y="362"/>
                  </a:lnTo>
                  <a:lnTo>
                    <a:pt x="11" y="361"/>
                  </a:lnTo>
                  <a:lnTo>
                    <a:pt x="15" y="361"/>
                  </a:lnTo>
                  <a:lnTo>
                    <a:pt x="18" y="360"/>
                  </a:lnTo>
                  <a:lnTo>
                    <a:pt x="21" y="360"/>
                  </a:lnTo>
                  <a:lnTo>
                    <a:pt x="22" y="357"/>
                  </a:lnTo>
                  <a:lnTo>
                    <a:pt x="23" y="354"/>
                  </a:lnTo>
                  <a:lnTo>
                    <a:pt x="22" y="353"/>
                  </a:lnTo>
                  <a:lnTo>
                    <a:pt x="19" y="352"/>
                  </a:lnTo>
                  <a:lnTo>
                    <a:pt x="19" y="349"/>
                  </a:lnTo>
                  <a:lnTo>
                    <a:pt x="18" y="348"/>
                  </a:lnTo>
                  <a:lnTo>
                    <a:pt x="18" y="346"/>
                  </a:lnTo>
                  <a:lnTo>
                    <a:pt x="21" y="345"/>
                  </a:lnTo>
                  <a:lnTo>
                    <a:pt x="22" y="343"/>
                  </a:lnTo>
                  <a:lnTo>
                    <a:pt x="25" y="341"/>
                  </a:lnTo>
                  <a:lnTo>
                    <a:pt x="26" y="340"/>
                  </a:lnTo>
                  <a:lnTo>
                    <a:pt x="23" y="337"/>
                  </a:lnTo>
                  <a:lnTo>
                    <a:pt x="21" y="337"/>
                  </a:lnTo>
                  <a:lnTo>
                    <a:pt x="18" y="337"/>
                  </a:lnTo>
                  <a:lnTo>
                    <a:pt x="14" y="337"/>
                  </a:lnTo>
                  <a:lnTo>
                    <a:pt x="11" y="339"/>
                  </a:lnTo>
                  <a:lnTo>
                    <a:pt x="10" y="340"/>
                  </a:lnTo>
                  <a:lnTo>
                    <a:pt x="8" y="341"/>
                  </a:lnTo>
                  <a:lnTo>
                    <a:pt x="5" y="341"/>
                  </a:lnTo>
                  <a:lnTo>
                    <a:pt x="2" y="343"/>
                  </a:lnTo>
                  <a:lnTo>
                    <a:pt x="1" y="341"/>
                  </a:lnTo>
                  <a:lnTo>
                    <a:pt x="0" y="339"/>
                  </a:lnTo>
                  <a:lnTo>
                    <a:pt x="0" y="336"/>
                  </a:lnTo>
                  <a:lnTo>
                    <a:pt x="0" y="335"/>
                  </a:lnTo>
                  <a:lnTo>
                    <a:pt x="0" y="331"/>
                  </a:lnTo>
                  <a:lnTo>
                    <a:pt x="0" y="328"/>
                  </a:lnTo>
                  <a:lnTo>
                    <a:pt x="1" y="324"/>
                  </a:lnTo>
                  <a:lnTo>
                    <a:pt x="4" y="323"/>
                  </a:lnTo>
                  <a:lnTo>
                    <a:pt x="6" y="322"/>
                  </a:lnTo>
                  <a:lnTo>
                    <a:pt x="9" y="322"/>
                  </a:lnTo>
                  <a:lnTo>
                    <a:pt x="11" y="320"/>
                  </a:lnTo>
                  <a:lnTo>
                    <a:pt x="17" y="320"/>
                  </a:lnTo>
                  <a:lnTo>
                    <a:pt x="21" y="320"/>
                  </a:lnTo>
                  <a:lnTo>
                    <a:pt x="22" y="322"/>
                  </a:lnTo>
                  <a:lnTo>
                    <a:pt x="26" y="322"/>
                  </a:lnTo>
                  <a:lnTo>
                    <a:pt x="31" y="323"/>
                  </a:lnTo>
                  <a:lnTo>
                    <a:pt x="35" y="323"/>
                  </a:lnTo>
                  <a:lnTo>
                    <a:pt x="38" y="323"/>
                  </a:lnTo>
                  <a:lnTo>
                    <a:pt x="42" y="323"/>
                  </a:lnTo>
                  <a:lnTo>
                    <a:pt x="46" y="322"/>
                  </a:lnTo>
                  <a:lnTo>
                    <a:pt x="48" y="320"/>
                  </a:lnTo>
                  <a:lnTo>
                    <a:pt x="51" y="319"/>
                  </a:lnTo>
                  <a:lnTo>
                    <a:pt x="53" y="316"/>
                  </a:lnTo>
                  <a:lnTo>
                    <a:pt x="56" y="315"/>
                  </a:lnTo>
                  <a:lnTo>
                    <a:pt x="59" y="314"/>
                  </a:lnTo>
                  <a:lnTo>
                    <a:pt x="61" y="312"/>
                  </a:lnTo>
                  <a:lnTo>
                    <a:pt x="64" y="312"/>
                  </a:lnTo>
                  <a:lnTo>
                    <a:pt x="65" y="314"/>
                  </a:lnTo>
                  <a:lnTo>
                    <a:pt x="66" y="316"/>
                  </a:lnTo>
                  <a:lnTo>
                    <a:pt x="68" y="319"/>
                  </a:lnTo>
                  <a:lnTo>
                    <a:pt x="68" y="322"/>
                  </a:lnTo>
                  <a:lnTo>
                    <a:pt x="69" y="323"/>
                  </a:lnTo>
                  <a:lnTo>
                    <a:pt x="70" y="326"/>
                  </a:lnTo>
                  <a:lnTo>
                    <a:pt x="73" y="327"/>
                  </a:lnTo>
                  <a:lnTo>
                    <a:pt x="74" y="328"/>
                  </a:lnTo>
                  <a:lnTo>
                    <a:pt x="77" y="329"/>
                  </a:lnTo>
                  <a:lnTo>
                    <a:pt x="81" y="329"/>
                  </a:lnTo>
                  <a:lnTo>
                    <a:pt x="82" y="329"/>
                  </a:lnTo>
                  <a:lnTo>
                    <a:pt x="86" y="328"/>
                  </a:lnTo>
                  <a:lnTo>
                    <a:pt x="90" y="328"/>
                  </a:lnTo>
                  <a:lnTo>
                    <a:pt x="93" y="328"/>
                  </a:lnTo>
                  <a:lnTo>
                    <a:pt x="93" y="329"/>
                  </a:lnTo>
                  <a:lnTo>
                    <a:pt x="91" y="329"/>
                  </a:lnTo>
                  <a:lnTo>
                    <a:pt x="93" y="331"/>
                  </a:lnTo>
                  <a:lnTo>
                    <a:pt x="94" y="331"/>
                  </a:lnTo>
                  <a:lnTo>
                    <a:pt x="95" y="331"/>
                  </a:lnTo>
                  <a:lnTo>
                    <a:pt x="97" y="331"/>
                  </a:lnTo>
                  <a:lnTo>
                    <a:pt x="98" y="331"/>
                  </a:lnTo>
                  <a:lnTo>
                    <a:pt x="99" y="331"/>
                  </a:lnTo>
                  <a:lnTo>
                    <a:pt x="99" y="329"/>
                  </a:lnTo>
                  <a:lnTo>
                    <a:pt x="101" y="329"/>
                  </a:lnTo>
                  <a:lnTo>
                    <a:pt x="102" y="328"/>
                  </a:lnTo>
                  <a:lnTo>
                    <a:pt x="103" y="328"/>
                  </a:lnTo>
                  <a:lnTo>
                    <a:pt x="104" y="328"/>
                  </a:lnTo>
                  <a:lnTo>
                    <a:pt x="106" y="328"/>
                  </a:lnTo>
                  <a:lnTo>
                    <a:pt x="107" y="327"/>
                  </a:lnTo>
                  <a:lnTo>
                    <a:pt x="108" y="328"/>
                  </a:lnTo>
                  <a:lnTo>
                    <a:pt x="110" y="328"/>
                  </a:lnTo>
                  <a:lnTo>
                    <a:pt x="110" y="327"/>
                  </a:lnTo>
                  <a:lnTo>
                    <a:pt x="114" y="327"/>
                  </a:lnTo>
                  <a:lnTo>
                    <a:pt x="115" y="326"/>
                  </a:lnTo>
                  <a:lnTo>
                    <a:pt x="116" y="322"/>
                  </a:lnTo>
                  <a:lnTo>
                    <a:pt x="118" y="320"/>
                  </a:lnTo>
                  <a:lnTo>
                    <a:pt x="119" y="320"/>
                  </a:lnTo>
                  <a:lnTo>
                    <a:pt x="120" y="320"/>
                  </a:lnTo>
                  <a:lnTo>
                    <a:pt x="122" y="319"/>
                  </a:lnTo>
                  <a:lnTo>
                    <a:pt x="123" y="319"/>
                  </a:lnTo>
                  <a:lnTo>
                    <a:pt x="123" y="320"/>
                  </a:lnTo>
                  <a:lnTo>
                    <a:pt x="124" y="320"/>
                  </a:lnTo>
                  <a:lnTo>
                    <a:pt x="125" y="322"/>
                  </a:lnTo>
                  <a:lnTo>
                    <a:pt x="127" y="322"/>
                  </a:lnTo>
                  <a:lnTo>
                    <a:pt x="128" y="322"/>
                  </a:lnTo>
                  <a:lnTo>
                    <a:pt x="129" y="320"/>
                  </a:lnTo>
                  <a:lnTo>
                    <a:pt x="131" y="320"/>
                  </a:lnTo>
                  <a:lnTo>
                    <a:pt x="131" y="319"/>
                  </a:lnTo>
                  <a:lnTo>
                    <a:pt x="132" y="318"/>
                  </a:lnTo>
                  <a:lnTo>
                    <a:pt x="132" y="316"/>
                  </a:lnTo>
                  <a:lnTo>
                    <a:pt x="132" y="315"/>
                  </a:lnTo>
                  <a:lnTo>
                    <a:pt x="132" y="314"/>
                  </a:lnTo>
                  <a:lnTo>
                    <a:pt x="131" y="312"/>
                  </a:lnTo>
                  <a:lnTo>
                    <a:pt x="131" y="311"/>
                  </a:lnTo>
                  <a:lnTo>
                    <a:pt x="131" y="310"/>
                  </a:lnTo>
                  <a:lnTo>
                    <a:pt x="131" y="309"/>
                  </a:lnTo>
                  <a:lnTo>
                    <a:pt x="131" y="307"/>
                  </a:lnTo>
                  <a:lnTo>
                    <a:pt x="132" y="307"/>
                  </a:lnTo>
                  <a:lnTo>
                    <a:pt x="133" y="306"/>
                  </a:lnTo>
                  <a:lnTo>
                    <a:pt x="135" y="305"/>
                  </a:lnTo>
                  <a:lnTo>
                    <a:pt x="136" y="305"/>
                  </a:lnTo>
                  <a:lnTo>
                    <a:pt x="136" y="303"/>
                  </a:lnTo>
                  <a:lnTo>
                    <a:pt x="137" y="303"/>
                  </a:lnTo>
                  <a:lnTo>
                    <a:pt x="139" y="302"/>
                  </a:lnTo>
                  <a:lnTo>
                    <a:pt x="140" y="302"/>
                  </a:lnTo>
                  <a:lnTo>
                    <a:pt x="141" y="301"/>
                  </a:lnTo>
                  <a:lnTo>
                    <a:pt x="142" y="299"/>
                  </a:lnTo>
                  <a:lnTo>
                    <a:pt x="142" y="298"/>
                  </a:lnTo>
                  <a:lnTo>
                    <a:pt x="144" y="298"/>
                  </a:lnTo>
                  <a:lnTo>
                    <a:pt x="144" y="297"/>
                  </a:lnTo>
                  <a:lnTo>
                    <a:pt x="145" y="295"/>
                  </a:lnTo>
                  <a:lnTo>
                    <a:pt x="146" y="297"/>
                  </a:lnTo>
                  <a:lnTo>
                    <a:pt x="148" y="295"/>
                  </a:lnTo>
                  <a:lnTo>
                    <a:pt x="149" y="295"/>
                  </a:lnTo>
                  <a:lnTo>
                    <a:pt x="150" y="295"/>
                  </a:lnTo>
                  <a:lnTo>
                    <a:pt x="152" y="295"/>
                  </a:lnTo>
                  <a:lnTo>
                    <a:pt x="153" y="295"/>
                  </a:lnTo>
                  <a:lnTo>
                    <a:pt x="156" y="295"/>
                  </a:lnTo>
                  <a:lnTo>
                    <a:pt x="157" y="295"/>
                  </a:lnTo>
                  <a:lnTo>
                    <a:pt x="158" y="294"/>
                  </a:lnTo>
                  <a:lnTo>
                    <a:pt x="158" y="293"/>
                  </a:lnTo>
                  <a:lnTo>
                    <a:pt x="158" y="291"/>
                  </a:lnTo>
                  <a:lnTo>
                    <a:pt x="158" y="290"/>
                  </a:lnTo>
                  <a:lnTo>
                    <a:pt x="160" y="290"/>
                  </a:lnTo>
                  <a:lnTo>
                    <a:pt x="160" y="289"/>
                  </a:lnTo>
                  <a:lnTo>
                    <a:pt x="160" y="288"/>
                  </a:lnTo>
                  <a:lnTo>
                    <a:pt x="161" y="286"/>
                  </a:lnTo>
                  <a:lnTo>
                    <a:pt x="161" y="285"/>
                  </a:lnTo>
                  <a:lnTo>
                    <a:pt x="162" y="284"/>
                  </a:lnTo>
                  <a:lnTo>
                    <a:pt x="162" y="282"/>
                  </a:lnTo>
                  <a:lnTo>
                    <a:pt x="163" y="281"/>
                  </a:lnTo>
                  <a:lnTo>
                    <a:pt x="162" y="281"/>
                  </a:lnTo>
                  <a:lnTo>
                    <a:pt x="162" y="280"/>
                  </a:lnTo>
                  <a:lnTo>
                    <a:pt x="163" y="278"/>
                  </a:lnTo>
                  <a:lnTo>
                    <a:pt x="163" y="277"/>
                  </a:lnTo>
                  <a:lnTo>
                    <a:pt x="163" y="276"/>
                  </a:lnTo>
                  <a:lnTo>
                    <a:pt x="163" y="274"/>
                  </a:lnTo>
                  <a:lnTo>
                    <a:pt x="163" y="273"/>
                  </a:lnTo>
                  <a:lnTo>
                    <a:pt x="163" y="272"/>
                  </a:lnTo>
                  <a:lnTo>
                    <a:pt x="163" y="271"/>
                  </a:lnTo>
                  <a:lnTo>
                    <a:pt x="163" y="269"/>
                  </a:lnTo>
                  <a:lnTo>
                    <a:pt x="163" y="268"/>
                  </a:lnTo>
                  <a:lnTo>
                    <a:pt x="163" y="267"/>
                  </a:lnTo>
                  <a:lnTo>
                    <a:pt x="163" y="265"/>
                  </a:lnTo>
                  <a:lnTo>
                    <a:pt x="165" y="264"/>
                  </a:lnTo>
                  <a:lnTo>
                    <a:pt x="165" y="263"/>
                  </a:lnTo>
                  <a:lnTo>
                    <a:pt x="165" y="261"/>
                  </a:lnTo>
                  <a:lnTo>
                    <a:pt x="165" y="260"/>
                  </a:lnTo>
                  <a:lnTo>
                    <a:pt x="166" y="259"/>
                  </a:lnTo>
                  <a:lnTo>
                    <a:pt x="167" y="259"/>
                  </a:lnTo>
                  <a:lnTo>
                    <a:pt x="170" y="257"/>
                  </a:lnTo>
                  <a:lnTo>
                    <a:pt x="170" y="259"/>
                  </a:lnTo>
                  <a:lnTo>
                    <a:pt x="171" y="259"/>
                  </a:lnTo>
                  <a:lnTo>
                    <a:pt x="171" y="260"/>
                  </a:lnTo>
                  <a:lnTo>
                    <a:pt x="173" y="260"/>
                  </a:lnTo>
                  <a:lnTo>
                    <a:pt x="174" y="260"/>
                  </a:lnTo>
                  <a:lnTo>
                    <a:pt x="175" y="260"/>
                  </a:lnTo>
                  <a:lnTo>
                    <a:pt x="177" y="260"/>
                  </a:lnTo>
                  <a:lnTo>
                    <a:pt x="178" y="260"/>
                  </a:lnTo>
                  <a:lnTo>
                    <a:pt x="179" y="260"/>
                  </a:lnTo>
                  <a:lnTo>
                    <a:pt x="179" y="259"/>
                  </a:lnTo>
                  <a:lnTo>
                    <a:pt x="180" y="259"/>
                  </a:lnTo>
                  <a:lnTo>
                    <a:pt x="180" y="257"/>
                  </a:lnTo>
                  <a:lnTo>
                    <a:pt x="182" y="257"/>
                  </a:lnTo>
                  <a:lnTo>
                    <a:pt x="183" y="257"/>
                  </a:lnTo>
                  <a:lnTo>
                    <a:pt x="184" y="257"/>
                  </a:lnTo>
                  <a:lnTo>
                    <a:pt x="184" y="256"/>
                  </a:lnTo>
                  <a:lnTo>
                    <a:pt x="186" y="256"/>
                  </a:lnTo>
                  <a:lnTo>
                    <a:pt x="187" y="256"/>
                  </a:lnTo>
                  <a:lnTo>
                    <a:pt x="190" y="256"/>
                  </a:lnTo>
                  <a:lnTo>
                    <a:pt x="191" y="256"/>
                  </a:lnTo>
                  <a:lnTo>
                    <a:pt x="191" y="255"/>
                  </a:lnTo>
                  <a:lnTo>
                    <a:pt x="191" y="254"/>
                  </a:lnTo>
                  <a:lnTo>
                    <a:pt x="191" y="252"/>
                  </a:lnTo>
                  <a:lnTo>
                    <a:pt x="191" y="251"/>
                  </a:lnTo>
                  <a:lnTo>
                    <a:pt x="192" y="250"/>
                  </a:lnTo>
                  <a:lnTo>
                    <a:pt x="194" y="250"/>
                  </a:lnTo>
                  <a:lnTo>
                    <a:pt x="195" y="250"/>
                  </a:lnTo>
                  <a:lnTo>
                    <a:pt x="196" y="248"/>
                  </a:lnTo>
                  <a:lnTo>
                    <a:pt x="197" y="248"/>
                  </a:lnTo>
                  <a:lnTo>
                    <a:pt x="200" y="250"/>
                  </a:lnTo>
                  <a:lnTo>
                    <a:pt x="201" y="250"/>
                  </a:lnTo>
                  <a:lnTo>
                    <a:pt x="201" y="248"/>
                  </a:lnTo>
                  <a:lnTo>
                    <a:pt x="203" y="248"/>
                  </a:lnTo>
                  <a:lnTo>
                    <a:pt x="204" y="250"/>
                  </a:lnTo>
                  <a:lnTo>
                    <a:pt x="205" y="251"/>
                  </a:lnTo>
                  <a:lnTo>
                    <a:pt x="207" y="254"/>
                  </a:lnTo>
                  <a:lnTo>
                    <a:pt x="205" y="254"/>
                  </a:lnTo>
                  <a:lnTo>
                    <a:pt x="205" y="255"/>
                  </a:lnTo>
                  <a:lnTo>
                    <a:pt x="205" y="256"/>
                  </a:lnTo>
                  <a:lnTo>
                    <a:pt x="207" y="259"/>
                  </a:lnTo>
                  <a:lnTo>
                    <a:pt x="208" y="260"/>
                  </a:lnTo>
                  <a:lnTo>
                    <a:pt x="209" y="261"/>
                  </a:lnTo>
                  <a:lnTo>
                    <a:pt x="211" y="263"/>
                  </a:lnTo>
                  <a:lnTo>
                    <a:pt x="212" y="263"/>
                  </a:lnTo>
                  <a:lnTo>
                    <a:pt x="215" y="263"/>
                  </a:lnTo>
                  <a:lnTo>
                    <a:pt x="216" y="263"/>
                  </a:lnTo>
                  <a:lnTo>
                    <a:pt x="217" y="263"/>
                  </a:lnTo>
                  <a:lnTo>
                    <a:pt x="218" y="264"/>
                  </a:lnTo>
                  <a:lnTo>
                    <a:pt x="218" y="265"/>
                  </a:lnTo>
                  <a:lnTo>
                    <a:pt x="220" y="264"/>
                  </a:lnTo>
                  <a:lnTo>
                    <a:pt x="221" y="265"/>
                  </a:lnTo>
                  <a:lnTo>
                    <a:pt x="224" y="265"/>
                  </a:lnTo>
                  <a:lnTo>
                    <a:pt x="228" y="268"/>
                  </a:lnTo>
                  <a:lnTo>
                    <a:pt x="229" y="271"/>
                  </a:lnTo>
                  <a:lnTo>
                    <a:pt x="230" y="274"/>
                  </a:lnTo>
                  <a:lnTo>
                    <a:pt x="232" y="274"/>
                  </a:lnTo>
                  <a:lnTo>
                    <a:pt x="232" y="278"/>
                  </a:lnTo>
                  <a:lnTo>
                    <a:pt x="233" y="281"/>
                  </a:lnTo>
                  <a:lnTo>
                    <a:pt x="233" y="282"/>
                  </a:lnTo>
                  <a:lnTo>
                    <a:pt x="233" y="284"/>
                  </a:lnTo>
                  <a:lnTo>
                    <a:pt x="233" y="285"/>
                  </a:lnTo>
                  <a:lnTo>
                    <a:pt x="234" y="288"/>
                  </a:lnTo>
                  <a:lnTo>
                    <a:pt x="235" y="288"/>
                  </a:lnTo>
                  <a:lnTo>
                    <a:pt x="235" y="289"/>
                  </a:lnTo>
                  <a:lnTo>
                    <a:pt x="237" y="290"/>
                  </a:lnTo>
                  <a:lnTo>
                    <a:pt x="242" y="294"/>
                  </a:lnTo>
                  <a:lnTo>
                    <a:pt x="243" y="295"/>
                  </a:lnTo>
                  <a:lnTo>
                    <a:pt x="245" y="295"/>
                  </a:lnTo>
                  <a:lnTo>
                    <a:pt x="245" y="297"/>
                  </a:lnTo>
                  <a:lnTo>
                    <a:pt x="245" y="299"/>
                  </a:lnTo>
                  <a:lnTo>
                    <a:pt x="245" y="301"/>
                  </a:lnTo>
                  <a:lnTo>
                    <a:pt x="245" y="303"/>
                  </a:lnTo>
                  <a:lnTo>
                    <a:pt x="245" y="305"/>
                  </a:lnTo>
                  <a:lnTo>
                    <a:pt x="246" y="306"/>
                  </a:lnTo>
                  <a:lnTo>
                    <a:pt x="246" y="309"/>
                  </a:lnTo>
                  <a:lnTo>
                    <a:pt x="249" y="311"/>
                  </a:lnTo>
                  <a:lnTo>
                    <a:pt x="250" y="312"/>
                  </a:lnTo>
                  <a:lnTo>
                    <a:pt x="253" y="316"/>
                  </a:lnTo>
                  <a:lnTo>
                    <a:pt x="256" y="320"/>
                  </a:lnTo>
                  <a:lnTo>
                    <a:pt x="260" y="323"/>
                  </a:lnTo>
                  <a:lnTo>
                    <a:pt x="262" y="324"/>
                  </a:lnTo>
                  <a:lnTo>
                    <a:pt x="263" y="324"/>
                  </a:lnTo>
                  <a:lnTo>
                    <a:pt x="264" y="326"/>
                  </a:lnTo>
                  <a:lnTo>
                    <a:pt x="266" y="328"/>
                  </a:lnTo>
                  <a:lnTo>
                    <a:pt x="268" y="329"/>
                  </a:lnTo>
                  <a:lnTo>
                    <a:pt x="270" y="331"/>
                  </a:lnTo>
                  <a:lnTo>
                    <a:pt x="271" y="332"/>
                  </a:lnTo>
                  <a:lnTo>
                    <a:pt x="272" y="332"/>
                  </a:lnTo>
                  <a:lnTo>
                    <a:pt x="272" y="333"/>
                  </a:lnTo>
                  <a:lnTo>
                    <a:pt x="273" y="333"/>
                  </a:lnTo>
                  <a:lnTo>
                    <a:pt x="275" y="333"/>
                  </a:lnTo>
                  <a:lnTo>
                    <a:pt x="275" y="335"/>
                  </a:lnTo>
                  <a:lnTo>
                    <a:pt x="279" y="336"/>
                  </a:lnTo>
                  <a:lnTo>
                    <a:pt x="281" y="336"/>
                  </a:lnTo>
                  <a:lnTo>
                    <a:pt x="284" y="336"/>
                  </a:lnTo>
                  <a:lnTo>
                    <a:pt x="285" y="336"/>
                  </a:lnTo>
                  <a:lnTo>
                    <a:pt x="287" y="335"/>
                  </a:lnTo>
                  <a:lnTo>
                    <a:pt x="290" y="335"/>
                  </a:lnTo>
                  <a:lnTo>
                    <a:pt x="297" y="332"/>
                  </a:lnTo>
                  <a:lnTo>
                    <a:pt x="297" y="331"/>
                  </a:lnTo>
                  <a:lnTo>
                    <a:pt x="297" y="329"/>
                  </a:lnTo>
                  <a:lnTo>
                    <a:pt x="298" y="329"/>
                  </a:lnTo>
                  <a:lnTo>
                    <a:pt x="300" y="328"/>
                  </a:lnTo>
                  <a:lnTo>
                    <a:pt x="304" y="323"/>
                  </a:lnTo>
                  <a:lnTo>
                    <a:pt x="311" y="319"/>
                  </a:lnTo>
                  <a:lnTo>
                    <a:pt x="318" y="315"/>
                  </a:lnTo>
                  <a:lnTo>
                    <a:pt x="327" y="312"/>
                  </a:lnTo>
                  <a:lnTo>
                    <a:pt x="331" y="312"/>
                  </a:lnTo>
                  <a:lnTo>
                    <a:pt x="332" y="312"/>
                  </a:lnTo>
                  <a:lnTo>
                    <a:pt x="336" y="312"/>
                  </a:lnTo>
                  <a:lnTo>
                    <a:pt x="339" y="311"/>
                  </a:lnTo>
                  <a:lnTo>
                    <a:pt x="340" y="310"/>
                  </a:lnTo>
                  <a:lnTo>
                    <a:pt x="346" y="290"/>
                  </a:lnTo>
                  <a:lnTo>
                    <a:pt x="347" y="286"/>
                  </a:lnTo>
                  <a:lnTo>
                    <a:pt x="346" y="280"/>
                  </a:lnTo>
                  <a:lnTo>
                    <a:pt x="351" y="268"/>
                  </a:lnTo>
                  <a:lnTo>
                    <a:pt x="351" y="267"/>
                  </a:lnTo>
                  <a:lnTo>
                    <a:pt x="349" y="265"/>
                  </a:lnTo>
                  <a:lnTo>
                    <a:pt x="349" y="263"/>
                  </a:lnTo>
                  <a:lnTo>
                    <a:pt x="351" y="261"/>
                  </a:lnTo>
                  <a:lnTo>
                    <a:pt x="353" y="260"/>
                  </a:lnTo>
                  <a:lnTo>
                    <a:pt x="353" y="261"/>
                  </a:lnTo>
                  <a:lnTo>
                    <a:pt x="355" y="261"/>
                  </a:lnTo>
                  <a:lnTo>
                    <a:pt x="357" y="259"/>
                  </a:lnTo>
                  <a:lnTo>
                    <a:pt x="360" y="257"/>
                  </a:lnTo>
                  <a:lnTo>
                    <a:pt x="364" y="256"/>
                  </a:lnTo>
                  <a:lnTo>
                    <a:pt x="366" y="255"/>
                  </a:lnTo>
                  <a:lnTo>
                    <a:pt x="369" y="252"/>
                  </a:lnTo>
                  <a:lnTo>
                    <a:pt x="372" y="251"/>
                  </a:lnTo>
                  <a:lnTo>
                    <a:pt x="374" y="248"/>
                  </a:lnTo>
                  <a:lnTo>
                    <a:pt x="374" y="244"/>
                  </a:lnTo>
                  <a:lnTo>
                    <a:pt x="374" y="240"/>
                  </a:lnTo>
                  <a:lnTo>
                    <a:pt x="376" y="237"/>
                  </a:lnTo>
                  <a:lnTo>
                    <a:pt x="376" y="234"/>
                  </a:lnTo>
                  <a:lnTo>
                    <a:pt x="374" y="229"/>
                  </a:lnTo>
                  <a:lnTo>
                    <a:pt x="373" y="226"/>
                  </a:lnTo>
                  <a:lnTo>
                    <a:pt x="370" y="222"/>
                  </a:lnTo>
                  <a:lnTo>
                    <a:pt x="368" y="220"/>
                  </a:lnTo>
                  <a:lnTo>
                    <a:pt x="365" y="218"/>
                  </a:lnTo>
                  <a:lnTo>
                    <a:pt x="361" y="217"/>
                  </a:lnTo>
                  <a:lnTo>
                    <a:pt x="357" y="216"/>
                  </a:lnTo>
                  <a:lnTo>
                    <a:pt x="352" y="216"/>
                  </a:lnTo>
                  <a:lnTo>
                    <a:pt x="348" y="217"/>
                  </a:lnTo>
                  <a:lnTo>
                    <a:pt x="343" y="218"/>
                  </a:lnTo>
                  <a:lnTo>
                    <a:pt x="336" y="221"/>
                  </a:lnTo>
                  <a:lnTo>
                    <a:pt x="332" y="222"/>
                  </a:lnTo>
                  <a:lnTo>
                    <a:pt x="327" y="226"/>
                  </a:lnTo>
                  <a:lnTo>
                    <a:pt x="322" y="227"/>
                  </a:lnTo>
                  <a:lnTo>
                    <a:pt x="317" y="230"/>
                  </a:lnTo>
                  <a:lnTo>
                    <a:pt x="313" y="229"/>
                  </a:lnTo>
                  <a:lnTo>
                    <a:pt x="306" y="230"/>
                  </a:lnTo>
                  <a:lnTo>
                    <a:pt x="301" y="229"/>
                  </a:lnTo>
                  <a:lnTo>
                    <a:pt x="298" y="229"/>
                  </a:lnTo>
                  <a:lnTo>
                    <a:pt x="294" y="227"/>
                  </a:lnTo>
                  <a:lnTo>
                    <a:pt x="290" y="226"/>
                  </a:lnTo>
                  <a:lnTo>
                    <a:pt x="289" y="225"/>
                  </a:lnTo>
                  <a:lnTo>
                    <a:pt x="287" y="222"/>
                  </a:lnTo>
                  <a:lnTo>
                    <a:pt x="284" y="221"/>
                  </a:lnTo>
                  <a:lnTo>
                    <a:pt x="284" y="217"/>
                  </a:lnTo>
                  <a:lnTo>
                    <a:pt x="284" y="209"/>
                  </a:lnTo>
                  <a:lnTo>
                    <a:pt x="283" y="202"/>
                  </a:lnTo>
                  <a:lnTo>
                    <a:pt x="281" y="195"/>
                  </a:lnTo>
                  <a:lnTo>
                    <a:pt x="281" y="192"/>
                  </a:lnTo>
                  <a:lnTo>
                    <a:pt x="280" y="188"/>
                  </a:lnTo>
                  <a:lnTo>
                    <a:pt x="283" y="184"/>
                  </a:lnTo>
                  <a:lnTo>
                    <a:pt x="285" y="179"/>
                  </a:lnTo>
                  <a:lnTo>
                    <a:pt x="290" y="176"/>
                  </a:lnTo>
                  <a:lnTo>
                    <a:pt x="296" y="174"/>
                  </a:lnTo>
                  <a:lnTo>
                    <a:pt x="298" y="167"/>
                  </a:lnTo>
                  <a:lnTo>
                    <a:pt x="297" y="166"/>
                  </a:lnTo>
                  <a:lnTo>
                    <a:pt x="290" y="163"/>
                  </a:lnTo>
                  <a:lnTo>
                    <a:pt x="288" y="162"/>
                  </a:lnTo>
                  <a:lnTo>
                    <a:pt x="287" y="161"/>
                  </a:lnTo>
                  <a:lnTo>
                    <a:pt x="285" y="161"/>
                  </a:lnTo>
                  <a:lnTo>
                    <a:pt x="283" y="161"/>
                  </a:lnTo>
                  <a:lnTo>
                    <a:pt x="283" y="159"/>
                  </a:lnTo>
                  <a:lnTo>
                    <a:pt x="281" y="158"/>
                  </a:lnTo>
                  <a:lnTo>
                    <a:pt x="280" y="157"/>
                  </a:lnTo>
                  <a:lnTo>
                    <a:pt x="279" y="155"/>
                  </a:lnTo>
                  <a:lnTo>
                    <a:pt x="279" y="154"/>
                  </a:lnTo>
                  <a:lnTo>
                    <a:pt x="279" y="151"/>
                  </a:lnTo>
                  <a:lnTo>
                    <a:pt x="279" y="149"/>
                  </a:lnTo>
                  <a:lnTo>
                    <a:pt x="275" y="145"/>
                  </a:lnTo>
                  <a:lnTo>
                    <a:pt x="276" y="145"/>
                  </a:lnTo>
                  <a:lnTo>
                    <a:pt x="277" y="145"/>
                  </a:lnTo>
                  <a:lnTo>
                    <a:pt x="280" y="145"/>
                  </a:lnTo>
                  <a:lnTo>
                    <a:pt x="280" y="144"/>
                  </a:lnTo>
                  <a:lnTo>
                    <a:pt x="280" y="142"/>
                  </a:lnTo>
                  <a:lnTo>
                    <a:pt x="281" y="141"/>
                  </a:lnTo>
                  <a:lnTo>
                    <a:pt x="281" y="140"/>
                  </a:lnTo>
                  <a:lnTo>
                    <a:pt x="283" y="138"/>
                  </a:lnTo>
                  <a:lnTo>
                    <a:pt x="283" y="137"/>
                  </a:lnTo>
                  <a:lnTo>
                    <a:pt x="284" y="136"/>
                  </a:lnTo>
                  <a:lnTo>
                    <a:pt x="284" y="134"/>
                  </a:lnTo>
                  <a:lnTo>
                    <a:pt x="285" y="134"/>
                  </a:lnTo>
                  <a:lnTo>
                    <a:pt x="287" y="132"/>
                  </a:lnTo>
                  <a:lnTo>
                    <a:pt x="287" y="130"/>
                  </a:lnTo>
                  <a:lnTo>
                    <a:pt x="287" y="129"/>
                  </a:lnTo>
                  <a:lnTo>
                    <a:pt x="287" y="128"/>
                  </a:lnTo>
                  <a:lnTo>
                    <a:pt x="288" y="128"/>
                  </a:lnTo>
                  <a:lnTo>
                    <a:pt x="288" y="127"/>
                  </a:lnTo>
                  <a:lnTo>
                    <a:pt x="288" y="125"/>
                  </a:lnTo>
                  <a:lnTo>
                    <a:pt x="288" y="124"/>
                  </a:lnTo>
                  <a:lnTo>
                    <a:pt x="288" y="123"/>
                  </a:lnTo>
                  <a:lnTo>
                    <a:pt x="289" y="121"/>
                  </a:lnTo>
                  <a:lnTo>
                    <a:pt x="289" y="120"/>
                  </a:lnTo>
                  <a:lnTo>
                    <a:pt x="290" y="119"/>
                  </a:lnTo>
                  <a:lnTo>
                    <a:pt x="290" y="117"/>
                  </a:lnTo>
                  <a:lnTo>
                    <a:pt x="292" y="116"/>
                  </a:lnTo>
                  <a:lnTo>
                    <a:pt x="292" y="115"/>
                  </a:lnTo>
                  <a:lnTo>
                    <a:pt x="292" y="113"/>
                  </a:lnTo>
                  <a:lnTo>
                    <a:pt x="293" y="112"/>
                  </a:lnTo>
                  <a:lnTo>
                    <a:pt x="293" y="111"/>
                  </a:lnTo>
                  <a:lnTo>
                    <a:pt x="294" y="110"/>
                  </a:lnTo>
                  <a:lnTo>
                    <a:pt x="294" y="108"/>
                  </a:lnTo>
                  <a:lnTo>
                    <a:pt x="294" y="107"/>
                  </a:lnTo>
                  <a:lnTo>
                    <a:pt x="296" y="107"/>
                  </a:lnTo>
                  <a:lnTo>
                    <a:pt x="296" y="106"/>
                  </a:lnTo>
                  <a:lnTo>
                    <a:pt x="296" y="104"/>
                  </a:lnTo>
                  <a:lnTo>
                    <a:pt x="297" y="104"/>
                  </a:lnTo>
                  <a:lnTo>
                    <a:pt x="298" y="103"/>
                  </a:lnTo>
                  <a:lnTo>
                    <a:pt x="300" y="103"/>
                  </a:lnTo>
                  <a:lnTo>
                    <a:pt x="301" y="103"/>
                  </a:lnTo>
                  <a:lnTo>
                    <a:pt x="302" y="102"/>
                  </a:lnTo>
                  <a:lnTo>
                    <a:pt x="304" y="102"/>
                  </a:lnTo>
                  <a:lnTo>
                    <a:pt x="304" y="100"/>
                  </a:lnTo>
                  <a:lnTo>
                    <a:pt x="305" y="100"/>
                  </a:lnTo>
                  <a:lnTo>
                    <a:pt x="306" y="99"/>
                  </a:lnTo>
                  <a:lnTo>
                    <a:pt x="308" y="99"/>
                  </a:lnTo>
                  <a:lnTo>
                    <a:pt x="309" y="100"/>
                  </a:lnTo>
                  <a:lnTo>
                    <a:pt x="310" y="102"/>
                  </a:lnTo>
                  <a:lnTo>
                    <a:pt x="311" y="103"/>
                  </a:lnTo>
                  <a:lnTo>
                    <a:pt x="313" y="104"/>
                  </a:lnTo>
                  <a:lnTo>
                    <a:pt x="314" y="104"/>
                  </a:lnTo>
                  <a:lnTo>
                    <a:pt x="314" y="106"/>
                  </a:lnTo>
                  <a:lnTo>
                    <a:pt x="315" y="107"/>
                  </a:lnTo>
                  <a:lnTo>
                    <a:pt x="317" y="108"/>
                  </a:lnTo>
                  <a:lnTo>
                    <a:pt x="318" y="110"/>
                  </a:lnTo>
                  <a:lnTo>
                    <a:pt x="319" y="110"/>
                  </a:lnTo>
                  <a:lnTo>
                    <a:pt x="322" y="108"/>
                  </a:lnTo>
                  <a:lnTo>
                    <a:pt x="323" y="108"/>
                  </a:lnTo>
                  <a:lnTo>
                    <a:pt x="325" y="108"/>
                  </a:lnTo>
                  <a:lnTo>
                    <a:pt x="326" y="107"/>
                  </a:lnTo>
                  <a:lnTo>
                    <a:pt x="327" y="107"/>
                  </a:lnTo>
                  <a:lnTo>
                    <a:pt x="328" y="106"/>
                  </a:lnTo>
                  <a:lnTo>
                    <a:pt x="330" y="106"/>
                  </a:lnTo>
                  <a:lnTo>
                    <a:pt x="331" y="106"/>
                  </a:lnTo>
                  <a:lnTo>
                    <a:pt x="334" y="104"/>
                  </a:lnTo>
                  <a:lnTo>
                    <a:pt x="334" y="103"/>
                  </a:lnTo>
                  <a:lnTo>
                    <a:pt x="334" y="102"/>
                  </a:lnTo>
                  <a:lnTo>
                    <a:pt x="334" y="100"/>
                  </a:lnTo>
                  <a:lnTo>
                    <a:pt x="334" y="99"/>
                  </a:lnTo>
                  <a:lnTo>
                    <a:pt x="334" y="98"/>
                  </a:lnTo>
                  <a:lnTo>
                    <a:pt x="332" y="95"/>
                  </a:lnTo>
                  <a:lnTo>
                    <a:pt x="332" y="94"/>
                  </a:lnTo>
                  <a:lnTo>
                    <a:pt x="332" y="93"/>
                  </a:lnTo>
                  <a:lnTo>
                    <a:pt x="331" y="93"/>
                  </a:lnTo>
                  <a:lnTo>
                    <a:pt x="331" y="91"/>
                  </a:lnTo>
                  <a:lnTo>
                    <a:pt x="330" y="91"/>
                  </a:lnTo>
                  <a:lnTo>
                    <a:pt x="328" y="91"/>
                  </a:lnTo>
                  <a:lnTo>
                    <a:pt x="327" y="91"/>
                  </a:lnTo>
                  <a:lnTo>
                    <a:pt x="327" y="90"/>
                  </a:lnTo>
                  <a:lnTo>
                    <a:pt x="326" y="90"/>
                  </a:lnTo>
                  <a:lnTo>
                    <a:pt x="325" y="90"/>
                  </a:lnTo>
                  <a:lnTo>
                    <a:pt x="323" y="89"/>
                  </a:lnTo>
                  <a:lnTo>
                    <a:pt x="322" y="89"/>
                  </a:lnTo>
                  <a:lnTo>
                    <a:pt x="321" y="87"/>
                  </a:lnTo>
                  <a:lnTo>
                    <a:pt x="321" y="86"/>
                  </a:lnTo>
                  <a:lnTo>
                    <a:pt x="319" y="86"/>
                  </a:lnTo>
                  <a:lnTo>
                    <a:pt x="319" y="85"/>
                  </a:lnTo>
                  <a:lnTo>
                    <a:pt x="318" y="83"/>
                  </a:lnTo>
                  <a:lnTo>
                    <a:pt x="317" y="83"/>
                  </a:lnTo>
                  <a:lnTo>
                    <a:pt x="315" y="82"/>
                  </a:lnTo>
                  <a:lnTo>
                    <a:pt x="315" y="81"/>
                  </a:lnTo>
                  <a:lnTo>
                    <a:pt x="314" y="79"/>
                  </a:lnTo>
                  <a:lnTo>
                    <a:pt x="313" y="78"/>
                  </a:lnTo>
                  <a:lnTo>
                    <a:pt x="313" y="77"/>
                  </a:lnTo>
                  <a:lnTo>
                    <a:pt x="313" y="76"/>
                  </a:lnTo>
                  <a:lnTo>
                    <a:pt x="313" y="74"/>
                  </a:lnTo>
                  <a:lnTo>
                    <a:pt x="313" y="73"/>
                  </a:lnTo>
                  <a:lnTo>
                    <a:pt x="311" y="73"/>
                  </a:lnTo>
                  <a:lnTo>
                    <a:pt x="311" y="72"/>
                  </a:lnTo>
                  <a:lnTo>
                    <a:pt x="311" y="70"/>
                  </a:lnTo>
                  <a:lnTo>
                    <a:pt x="311" y="69"/>
                  </a:lnTo>
                  <a:lnTo>
                    <a:pt x="311" y="68"/>
                  </a:lnTo>
                  <a:lnTo>
                    <a:pt x="313" y="65"/>
                  </a:lnTo>
                  <a:lnTo>
                    <a:pt x="313" y="64"/>
                  </a:lnTo>
                  <a:lnTo>
                    <a:pt x="313" y="62"/>
                  </a:lnTo>
                  <a:lnTo>
                    <a:pt x="314" y="61"/>
                  </a:lnTo>
                  <a:lnTo>
                    <a:pt x="315" y="60"/>
                  </a:lnTo>
                  <a:lnTo>
                    <a:pt x="317" y="58"/>
                  </a:lnTo>
                  <a:lnTo>
                    <a:pt x="318" y="57"/>
                  </a:lnTo>
                  <a:lnTo>
                    <a:pt x="318" y="56"/>
                  </a:lnTo>
                  <a:lnTo>
                    <a:pt x="319" y="55"/>
                  </a:lnTo>
                  <a:lnTo>
                    <a:pt x="321" y="53"/>
                  </a:lnTo>
                  <a:lnTo>
                    <a:pt x="322" y="52"/>
                  </a:lnTo>
                  <a:lnTo>
                    <a:pt x="323" y="51"/>
                  </a:lnTo>
                  <a:lnTo>
                    <a:pt x="325" y="51"/>
                  </a:lnTo>
                  <a:lnTo>
                    <a:pt x="325" y="49"/>
                  </a:lnTo>
                  <a:lnTo>
                    <a:pt x="326" y="49"/>
                  </a:lnTo>
                  <a:lnTo>
                    <a:pt x="326" y="48"/>
                  </a:lnTo>
                  <a:lnTo>
                    <a:pt x="327" y="47"/>
                  </a:lnTo>
                  <a:lnTo>
                    <a:pt x="328" y="45"/>
                  </a:lnTo>
                  <a:lnTo>
                    <a:pt x="328" y="44"/>
                  </a:lnTo>
                  <a:lnTo>
                    <a:pt x="330" y="44"/>
                  </a:lnTo>
                  <a:lnTo>
                    <a:pt x="330" y="43"/>
                  </a:lnTo>
                  <a:lnTo>
                    <a:pt x="331" y="43"/>
                  </a:lnTo>
                  <a:lnTo>
                    <a:pt x="331" y="41"/>
                  </a:lnTo>
                  <a:lnTo>
                    <a:pt x="332" y="41"/>
                  </a:lnTo>
                  <a:lnTo>
                    <a:pt x="334" y="40"/>
                  </a:lnTo>
                  <a:lnTo>
                    <a:pt x="335" y="40"/>
                  </a:lnTo>
                  <a:lnTo>
                    <a:pt x="336" y="40"/>
                  </a:lnTo>
                  <a:lnTo>
                    <a:pt x="336" y="39"/>
                  </a:lnTo>
                  <a:lnTo>
                    <a:pt x="338" y="39"/>
                  </a:lnTo>
                  <a:lnTo>
                    <a:pt x="338" y="38"/>
                  </a:lnTo>
                  <a:lnTo>
                    <a:pt x="338" y="36"/>
                  </a:lnTo>
                  <a:lnTo>
                    <a:pt x="339" y="35"/>
                  </a:lnTo>
                  <a:lnTo>
                    <a:pt x="339" y="34"/>
                  </a:lnTo>
                  <a:lnTo>
                    <a:pt x="339" y="32"/>
                  </a:lnTo>
                  <a:lnTo>
                    <a:pt x="339" y="31"/>
                  </a:lnTo>
                  <a:lnTo>
                    <a:pt x="339" y="30"/>
                  </a:lnTo>
                  <a:lnTo>
                    <a:pt x="338" y="28"/>
                  </a:lnTo>
                  <a:lnTo>
                    <a:pt x="338" y="27"/>
                  </a:lnTo>
                  <a:lnTo>
                    <a:pt x="336" y="24"/>
                  </a:lnTo>
                  <a:lnTo>
                    <a:pt x="335" y="23"/>
                  </a:lnTo>
                  <a:lnTo>
                    <a:pt x="335" y="22"/>
                  </a:lnTo>
                  <a:lnTo>
                    <a:pt x="334" y="21"/>
                  </a:lnTo>
                  <a:lnTo>
                    <a:pt x="334" y="19"/>
                  </a:lnTo>
                  <a:lnTo>
                    <a:pt x="332" y="18"/>
                  </a:lnTo>
                  <a:lnTo>
                    <a:pt x="332" y="17"/>
                  </a:lnTo>
                  <a:lnTo>
                    <a:pt x="331" y="15"/>
                  </a:lnTo>
                  <a:lnTo>
                    <a:pt x="331" y="14"/>
                  </a:lnTo>
                  <a:lnTo>
                    <a:pt x="330" y="13"/>
                  </a:lnTo>
                  <a:lnTo>
                    <a:pt x="330" y="11"/>
                  </a:lnTo>
                  <a:lnTo>
                    <a:pt x="330" y="10"/>
                  </a:lnTo>
                  <a:lnTo>
                    <a:pt x="328" y="10"/>
                  </a:lnTo>
                  <a:lnTo>
                    <a:pt x="328" y="9"/>
                  </a:lnTo>
                  <a:lnTo>
                    <a:pt x="328" y="7"/>
                  </a:lnTo>
                  <a:lnTo>
                    <a:pt x="328" y="6"/>
                  </a:lnTo>
                  <a:lnTo>
                    <a:pt x="328" y="5"/>
                  </a:lnTo>
                  <a:lnTo>
                    <a:pt x="328" y="4"/>
                  </a:lnTo>
                  <a:lnTo>
                    <a:pt x="328" y="2"/>
                  </a:lnTo>
                  <a:lnTo>
                    <a:pt x="330" y="1"/>
                  </a:lnTo>
                  <a:lnTo>
                    <a:pt x="330" y="0"/>
                  </a:lnTo>
                  <a:lnTo>
                    <a:pt x="331" y="0"/>
                  </a:lnTo>
                  <a:lnTo>
                    <a:pt x="332" y="0"/>
                  </a:lnTo>
                  <a:lnTo>
                    <a:pt x="332" y="1"/>
                  </a:lnTo>
                  <a:lnTo>
                    <a:pt x="334" y="1"/>
                  </a:lnTo>
                  <a:lnTo>
                    <a:pt x="334" y="2"/>
                  </a:lnTo>
                  <a:lnTo>
                    <a:pt x="332" y="2"/>
                  </a:lnTo>
                  <a:lnTo>
                    <a:pt x="331" y="4"/>
                  </a:lnTo>
                  <a:lnTo>
                    <a:pt x="331" y="5"/>
                  </a:lnTo>
                  <a:lnTo>
                    <a:pt x="332" y="5"/>
                  </a:lnTo>
                  <a:lnTo>
                    <a:pt x="334" y="5"/>
                  </a:lnTo>
                  <a:lnTo>
                    <a:pt x="335" y="6"/>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Freeform 25">
              <a:extLst>
                <a:ext uri="{FF2B5EF4-FFF2-40B4-BE49-F238E27FC236}">
                  <a16:creationId xmlns:a16="http://schemas.microsoft.com/office/drawing/2014/main" id="{77490DE1-86B3-494F-99AA-6E5FAFA7CCA1}"/>
                </a:ext>
              </a:extLst>
            </p:cNvPr>
            <p:cNvSpPr>
              <a:spLocks/>
            </p:cNvSpPr>
            <p:nvPr/>
          </p:nvSpPr>
          <p:spPr bwMode="auto">
            <a:xfrm>
              <a:off x="2186" y="3156"/>
              <a:ext cx="1067" cy="748"/>
            </a:xfrm>
            <a:custGeom>
              <a:avLst/>
              <a:gdLst>
                <a:gd name="T0" fmla="*/ 361 w 1067"/>
                <a:gd name="T1" fmla="*/ 690 h 748"/>
                <a:gd name="T2" fmla="*/ 395 w 1067"/>
                <a:gd name="T3" fmla="*/ 665 h 748"/>
                <a:gd name="T4" fmla="*/ 418 w 1067"/>
                <a:gd name="T5" fmla="*/ 634 h 748"/>
                <a:gd name="T6" fmla="*/ 456 w 1067"/>
                <a:gd name="T7" fmla="*/ 607 h 748"/>
                <a:gd name="T8" fmla="*/ 440 w 1067"/>
                <a:gd name="T9" fmla="*/ 567 h 748"/>
                <a:gd name="T10" fmla="*/ 403 w 1067"/>
                <a:gd name="T11" fmla="*/ 530 h 748"/>
                <a:gd name="T12" fmla="*/ 355 w 1067"/>
                <a:gd name="T13" fmla="*/ 520 h 748"/>
                <a:gd name="T14" fmla="*/ 356 w 1067"/>
                <a:gd name="T15" fmla="*/ 500 h 748"/>
                <a:gd name="T16" fmla="*/ 355 w 1067"/>
                <a:gd name="T17" fmla="*/ 453 h 748"/>
                <a:gd name="T18" fmla="*/ 347 w 1067"/>
                <a:gd name="T19" fmla="*/ 418 h 748"/>
                <a:gd name="T20" fmla="*/ 322 w 1067"/>
                <a:gd name="T21" fmla="*/ 385 h 748"/>
                <a:gd name="T22" fmla="*/ 270 w 1067"/>
                <a:gd name="T23" fmla="*/ 397 h 748"/>
                <a:gd name="T24" fmla="*/ 228 w 1067"/>
                <a:gd name="T25" fmla="*/ 369 h 748"/>
                <a:gd name="T26" fmla="*/ 241 w 1067"/>
                <a:gd name="T27" fmla="*/ 322 h 748"/>
                <a:gd name="T28" fmla="*/ 221 w 1067"/>
                <a:gd name="T29" fmla="*/ 282 h 748"/>
                <a:gd name="T30" fmla="*/ 221 w 1067"/>
                <a:gd name="T31" fmla="*/ 234 h 748"/>
                <a:gd name="T32" fmla="*/ 179 w 1067"/>
                <a:gd name="T33" fmla="*/ 219 h 748"/>
                <a:gd name="T34" fmla="*/ 147 w 1067"/>
                <a:gd name="T35" fmla="*/ 182 h 748"/>
                <a:gd name="T36" fmla="*/ 76 w 1067"/>
                <a:gd name="T37" fmla="*/ 130 h 748"/>
                <a:gd name="T38" fmla="*/ 14 w 1067"/>
                <a:gd name="T39" fmla="*/ 102 h 748"/>
                <a:gd name="T40" fmla="*/ 55 w 1067"/>
                <a:gd name="T41" fmla="*/ 29 h 748"/>
                <a:gd name="T42" fmla="*/ 93 w 1067"/>
                <a:gd name="T43" fmla="*/ 7 h 748"/>
                <a:gd name="T44" fmla="*/ 113 w 1067"/>
                <a:gd name="T45" fmla="*/ 14 h 748"/>
                <a:gd name="T46" fmla="*/ 98 w 1067"/>
                <a:gd name="T47" fmla="*/ 59 h 748"/>
                <a:gd name="T48" fmla="*/ 106 w 1067"/>
                <a:gd name="T49" fmla="*/ 93 h 748"/>
                <a:gd name="T50" fmla="*/ 134 w 1067"/>
                <a:gd name="T51" fmla="*/ 106 h 748"/>
                <a:gd name="T52" fmla="*/ 137 w 1067"/>
                <a:gd name="T53" fmla="*/ 140 h 748"/>
                <a:gd name="T54" fmla="*/ 164 w 1067"/>
                <a:gd name="T55" fmla="*/ 157 h 748"/>
                <a:gd name="T56" fmla="*/ 192 w 1067"/>
                <a:gd name="T57" fmla="*/ 160 h 748"/>
                <a:gd name="T58" fmla="*/ 215 w 1067"/>
                <a:gd name="T59" fmla="*/ 156 h 748"/>
                <a:gd name="T60" fmla="*/ 237 w 1067"/>
                <a:gd name="T61" fmla="*/ 178 h 748"/>
                <a:gd name="T62" fmla="*/ 263 w 1067"/>
                <a:gd name="T63" fmla="*/ 196 h 748"/>
                <a:gd name="T64" fmla="*/ 291 w 1067"/>
                <a:gd name="T65" fmla="*/ 208 h 748"/>
                <a:gd name="T66" fmla="*/ 313 w 1067"/>
                <a:gd name="T67" fmla="*/ 221 h 748"/>
                <a:gd name="T68" fmla="*/ 346 w 1067"/>
                <a:gd name="T69" fmla="*/ 219 h 748"/>
                <a:gd name="T70" fmla="*/ 377 w 1067"/>
                <a:gd name="T71" fmla="*/ 216 h 748"/>
                <a:gd name="T72" fmla="*/ 402 w 1067"/>
                <a:gd name="T73" fmla="*/ 221 h 748"/>
                <a:gd name="T74" fmla="*/ 406 w 1067"/>
                <a:gd name="T75" fmla="*/ 246 h 748"/>
                <a:gd name="T76" fmla="*/ 435 w 1067"/>
                <a:gd name="T77" fmla="*/ 258 h 748"/>
                <a:gd name="T78" fmla="*/ 452 w 1067"/>
                <a:gd name="T79" fmla="*/ 233 h 748"/>
                <a:gd name="T80" fmla="*/ 488 w 1067"/>
                <a:gd name="T81" fmla="*/ 224 h 748"/>
                <a:gd name="T82" fmla="*/ 509 w 1067"/>
                <a:gd name="T83" fmla="*/ 228 h 748"/>
                <a:gd name="T84" fmla="*/ 537 w 1067"/>
                <a:gd name="T85" fmla="*/ 244 h 748"/>
                <a:gd name="T86" fmla="*/ 567 w 1067"/>
                <a:gd name="T87" fmla="*/ 227 h 748"/>
                <a:gd name="T88" fmla="*/ 602 w 1067"/>
                <a:gd name="T89" fmla="*/ 228 h 748"/>
                <a:gd name="T90" fmla="*/ 602 w 1067"/>
                <a:gd name="T91" fmla="*/ 257 h 748"/>
                <a:gd name="T92" fmla="*/ 614 w 1067"/>
                <a:gd name="T93" fmla="*/ 301 h 748"/>
                <a:gd name="T94" fmla="*/ 640 w 1067"/>
                <a:gd name="T95" fmla="*/ 340 h 748"/>
                <a:gd name="T96" fmla="*/ 727 w 1067"/>
                <a:gd name="T97" fmla="*/ 321 h 748"/>
                <a:gd name="T98" fmla="*/ 783 w 1067"/>
                <a:gd name="T99" fmla="*/ 317 h 748"/>
                <a:gd name="T100" fmla="*/ 834 w 1067"/>
                <a:gd name="T101" fmla="*/ 336 h 748"/>
                <a:gd name="T102" fmla="*/ 891 w 1067"/>
                <a:gd name="T103" fmla="*/ 339 h 748"/>
                <a:gd name="T104" fmla="*/ 917 w 1067"/>
                <a:gd name="T105" fmla="*/ 336 h 748"/>
                <a:gd name="T106" fmla="*/ 989 w 1067"/>
                <a:gd name="T107" fmla="*/ 335 h 748"/>
                <a:gd name="T108" fmla="*/ 1067 w 1067"/>
                <a:gd name="T109" fmla="*/ 484 h 748"/>
                <a:gd name="T110" fmla="*/ 988 w 1067"/>
                <a:gd name="T111" fmla="*/ 549 h 748"/>
                <a:gd name="T112" fmla="*/ 921 w 1067"/>
                <a:gd name="T113" fmla="*/ 568 h 748"/>
                <a:gd name="T114" fmla="*/ 862 w 1067"/>
                <a:gd name="T115" fmla="*/ 604 h 748"/>
                <a:gd name="T116" fmla="*/ 769 w 1067"/>
                <a:gd name="T117" fmla="*/ 640 h 748"/>
                <a:gd name="T118" fmla="*/ 655 w 1067"/>
                <a:gd name="T119" fmla="*/ 655 h 748"/>
                <a:gd name="T120" fmla="*/ 574 w 1067"/>
                <a:gd name="T121" fmla="*/ 702 h 748"/>
                <a:gd name="T122" fmla="*/ 475 w 1067"/>
                <a:gd name="T123" fmla="*/ 725 h 748"/>
                <a:gd name="T124" fmla="*/ 413 w 1067"/>
                <a:gd name="T125" fmla="*/ 741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8">
                  <a:moveTo>
                    <a:pt x="373" y="748"/>
                  </a:moveTo>
                  <a:lnTo>
                    <a:pt x="372" y="748"/>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1"/>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5" y="698"/>
                  </a:lnTo>
                  <a:lnTo>
                    <a:pt x="364" y="698"/>
                  </a:lnTo>
                  <a:lnTo>
                    <a:pt x="363" y="698"/>
                  </a:lnTo>
                  <a:lnTo>
                    <a:pt x="363" y="696"/>
                  </a:lnTo>
                  <a:lnTo>
                    <a:pt x="361" y="696"/>
                  </a:lnTo>
                  <a:lnTo>
                    <a:pt x="360" y="695"/>
                  </a:lnTo>
                  <a:lnTo>
                    <a:pt x="360" y="694"/>
                  </a:lnTo>
                  <a:lnTo>
                    <a:pt x="360" y="693"/>
                  </a:lnTo>
                  <a:lnTo>
                    <a:pt x="361" y="691"/>
                  </a:lnTo>
                  <a:lnTo>
                    <a:pt x="361" y="690"/>
                  </a:lnTo>
                  <a:lnTo>
                    <a:pt x="363" y="689"/>
                  </a:lnTo>
                  <a:lnTo>
                    <a:pt x="361" y="689"/>
                  </a:lnTo>
                  <a:lnTo>
                    <a:pt x="361" y="687"/>
                  </a:lnTo>
                  <a:lnTo>
                    <a:pt x="360" y="686"/>
                  </a:lnTo>
                  <a:lnTo>
                    <a:pt x="359" y="686"/>
                  </a:lnTo>
                  <a:lnTo>
                    <a:pt x="357" y="686"/>
                  </a:lnTo>
                  <a:lnTo>
                    <a:pt x="357" y="685"/>
                  </a:lnTo>
                  <a:lnTo>
                    <a:pt x="356" y="685"/>
                  </a:lnTo>
                  <a:lnTo>
                    <a:pt x="356" y="683"/>
                  </a:lnTo>
                  <a:lnTo>
                    <a:pt x="355" y="683"/>
                  </a:lnTo>
                  <a:lnTo>
                    <a:pt x="355" y="682"/>
                  </a:lnTo>
                  <a:lnTo>
                    <a:pt x="354" y="681"/>
                  </a:lnTo>
                  <a:lnTo>
                    <a:pt x="352" y="679"/>
                  </a:lnTo>
                  <a:lnTo>
                    <a:pt x="352" y="678"/>
                  </a:lnTo>
                  <a:lnTo>
                    <a:pt x="354" y="678"/>
                  </a:lnTo>
                  <a:lnTo>
                    <a:pt x="354" y="677"/>
                  </a:lnTo>
                  <a:lnTo>
                    <a:pt x="354" y="676"/>
                  </a:lnTo>
                  <a:lnTo>
                    <a:pt x="354" y="674"/>
                  </a:lnTo>
                  <a:lnTo>
                    <a:pt x="352" y="673"/>
                  </a:lnTo>
                  <a:lnTo>
                    <a:pt x="352" y="672"/>
                  </a:lnTo>
                  <a:lnTo>
                    <a:pt x="354" y="672"/>
                  </a:lnTo>
                  <a:lnTo>
                    <a:pt x="355" y="672"/>
                  </a:lnTo>
                  <a:lnTo>
                    <a:pt x="356" y="672"/>
                  </a:lnTo>
                  <a:lnTo>
                    <a:pt x="357" y="673"/>
                  </a:lnTo>
                  <a:lnTo>
                    <a:pt x="359" y="673"/>
                  </a:lnTo>
                  <a:lnTo>
                    <a:pt x="360" y="673"/>
                  </a:lnTo>
                  <a:lnTo>
                    <a:pt x="360" y="674"/>
                  </a:lnTo>
                  <a:lnTo>
                    <a:pt x="364" y="674"/>
                  </a:lnTo>
                  <a:lnTo>
                    <a:pt x="365" y="674"/>
                  </a:lnTo>
                  <a:lnTo>
                    <a:pt x="367" y="674"/>
                  </a:lnTo>
                  <a:lnTo>
                    <a:pt x="368" y="674"/>
                  </a:lnTo>
                  <a:lnTo>
                    <a:pt x="369" y="674"/>
                  </a:lnTo>
                  <a:lnTo>
                    <a:pt x="371" y="676"/>
                  </a:lnTo>
                  <a:lnTo>
                    <a:pt x="372" y="674"/>
                  </a:lnTo>
                  <a:lnTo>
                    <a:pt x="373" y="674"/>
                  </a:lnTo>
                  <a:lnTo>
                    <a:pt x="376" y="674"/>
                  </a:lnTo>
                  <a:lnTo>
                    <a:pt x="376" y="673"/>
                  </a:lnTo>
                  <a:lnTo>
                    <a:pt x="377" y="673"/>
                  </a:lnTo>
                  <a:lnTo>
                    <a:pt x="378"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5" y="670"/>
                  </a:lnTo>
                  <a:lnTo>
                    <a:pt x="395" y="669"/>
                  </a:lnTo>
                  <a:lnTo>
                    <a:pt x="395" y="668"/>
                  </a:lnTo>
                  <a:lnTo>
                    <a:pt x="395" y="665"/>
                  </a:lnTo>
                  <a:lnTo>
                    <a:pt x="398" y="665"/>
                  </a:lnTo>
                  <a:lnTo>
                    <a:pt x="399" y="665"/>
                  </a:lnTo>
                  <a:lnTo>
                    <a:pt x="399"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9"/>
                  </a:lnTo>
                  <a:lnTo>
                    <a:pt x="410" y="659"/>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6" y="634"/>
                  </a:lnTo>
                  <a:lnTo>
                    <a:pt x="418" y="634"/>
                  </a:lnTo>
                  <a:lnTo>
                    <a:pt x="419" y="634"/>
                  </a:lnTo>
                  <a:lnTo>
                    <a:pt x="420" y="634"/>
                  </a:lnTo>
                  <a:lnTo>
                    <a:pt x="422" y="634"/>
                  </a:lnTo>
                  <a:lnTo>
                    <a:pt x="424" y="634"/>
                  </a:lnTo>
                  <a:lnTo>
                    <a:pt x="426" y="634"/>
                  </a:lnTo>
                  <a:lnTo>
                    <a:pt x="430" y="634"/>
                  </a:lnTo>
                  <a:lnTo>
                    <a:pt x="431" y="632"/>
                  </a:lnTo>
                  <a:lnTo>
                    <a:pt x="432" y="632"/>
                  </a:lnTo>
                  <a:lnTo>
                    <a:pt x="433" y="632"/>
                  </a:lnTo>
                  <a:lnTo>
                    <a:pt x="435" y="632"/>
                  </a:lnTo>
                  <a:lnTo>
                    <a:pt x="435" y="631"/>
                  </a:lnTo>
                  <a:lnTo>
                    <a:pt x="436" y="631"/>
                  </a:lnTo>
                  <a:lnTo>
                    <a:pt x="437" y="631"/>
                  </a:lnTo>
                  <a:lnTo>
                    <a:pt x="439" y="631"/>
                  </a:lnTo>
                  <a:lnTo>
                    <a:pt x="441" y="631"/>
                  </a:lnTo>
                  <a:lnTo>
                    <a:pt x="444" y="632"/>
                  </a:lnTo>
                  <a:lnTo>
                    <a:pt x="444" y="634"/>
                  </a:lnTo>
                  <a:lnTo>
                    <a:pt x="445" y="632"/>
                  </a:lnTo>
                  <a:lnTo>
                    <a:pt x="447" y="631"/>
                  </a:lnTo>
                  <a:lnTo>
                    <a:pt x="448" y="631"/>
                  </a:lnTo>
                  <a:lnTo>
                    <a:pt x="449" y="631"/>
                  </a:lnTo>
                  <a:lnTo>
                    <a:pt x="450" y="631"/>
                  </a:lnTo>
                  <a:lnTo>
                    <a:pt x="452" y="630"/>
                  </a:lnTo>
                  <a:lnTo>
                    <a:pt x="453" y="631"/>
                  </a:lnTo>
                  <a:lnTo>
                    <a:pt x="454"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4"/>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1" y="593"/>
                  </a:lnTo>
                  <a:lnTo>
                    <a:pt x="473" y="593"/>
                  </a:lnTo>
                  <a:lnTo>
                    <a:pt x="474" y="593"/>
                  </a:lnTo>
                  <a:lnTo>
                    <a:pt x="475" y="592"/>
                  </a:lnTo>
                  <a:lnTo>
                    <a:pt x="475" y="590"/>
                  </a:lnTo>
                  <a:lnTo>
                    <a:pt x="474" y="589"/>
                  </a:lnTo>
                  <a:lnTo>
                    <a:pt x="474" y="588"/>
                  </a:lnTo>
                  <a:lnTo>
                    <a:pt x="473" y="587"/>
                  </a:lnTo>
                  <a:lnTo>
                    <a:pt x="473" y="585"/>
                  </a:lnTo>
                  <a:lnTo>
                    <a:pt x="471" y="585"/>
                  </a:lnTo>
                  <a:lnTo>
                    <a:pt x="471"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4" y="573"/>
                  </a:lnTo>
                  <a:lnTo>
                    <a:pt x="453" y="573"/>
                  </a:lnTo>
                  <a:lnTo>
                    <a:pt x="453" y="572"/>
                  </a:lnTo>
                  <a:lnTo>
                    <a:pt x="452" y="571"/>
                  </a:lnTo>
                  <a:lnTo>
                    <a:pt x="450"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7"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3"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2"/>
                  </a:lnTo>
                  <a:lnTo>
                    <a:pt x="423" y="530"/>
                  </a:lnTo>
                  <a:lnTo>
                    <a:pt x="422" y="530"/>
                  </a:lnTo>
                  <a:lnTo>
                    <a:pt x="420" y="530"/>
                  </a:lnTo>
                  <a:lnTo>
                    <a:pt x="419" y="530"/>
                  </a:lnTo>
                  <a:lnTo>
                    <a:pt x="418" y="530"/>
                  </a:lnTo>
                  <a:lnTo>
                    <a:pt x="416" y="530"/>
                  </a:lnTo>
                  <a:lnTo>
                    <a:pt x="415" y="530"/>
                  </a:lnTo>
                  <a:lnTo>
                    <a:pt x="415" y="529"/>
                  </a:lnTo>
                  <a:lnTo>
                    <a:pt x="415" y="530"/>
                  </a:lnTo>
                  <a:lnTo>
                    <a:pt x="414" y="530"/>
                  </a:lnTo>
                  <a:lnTo>
                    <a:pt x="413" y="530"/>
                  </a:lnTo>
                  <a:lnTo>
                    <a:pt x="413" y="532"/>
                  </a:lnTo>
                  <a:lnTo>
                    <a:pt x="411" y="532"/>
                  </a:lnTo>
                  <a:lnTo>
                    <a:pt x="410" y="532"/>
                  </a:lnTo>
                  <a:lnTo>
                    <a:pt x="409" y="532"/>
                  </a:lnTo>
                  <a:lnTo>
                    <a:pt x="407" y="532"/>
                  </a:lnTo>
                  <a:lnTo>
                    <a:pt x="406" y="532"/>
                  </a:lnTo>
                  <a:lnTo>
                    <a:pt x="405" y="532"/>
                  </a:lnTo>
                  <a:lnTo>
                    <a:pt x="403" y="532"/>
                  </a:lnTo>
                  <a:lnTo>
                    <a:pt x="403" y="530"/>
                  </a:lnTo>
                  <a:lnTo>
                    <a:pt x="403" y="529"/>
                  </a:lnTo>
                  <a:lnTo>
                    <a:pt x="402" y="529"/>
                  </a:lnTo>
                  <a:lnTo>
                    <a:pt x="401" y="529"/>
                  </a:lnTo>
                  <a:lnTo>
                    <a:pt x="399" y="528"/>
                  </a:lnTo>
                  <a:lnTo>
                    <a:pt x="398" y="528"/>
                  </a:lnTo>
                  <a:lnTo>
                    <a:pt x="398" y="529"/>
                  </a:lnTo>
                  <a:lnTo>
                    <a:pt x="397" y="529"/>
                  </a:lnTo>
                  <a:lnTo>
                    <a:pt x="395" y="529"/>
                  </a:lnTo>
                  <a:lnTo>
                    <a:pt x="395"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2" y="524"/>
                  </a:lnTo>
                  <a:lnTo>
                    <a:pt x="382" y="522"/>
                  </a:lnTo>
                  <a:lnTo>
                    <a:pt x="381" y="524"/>
                  </a:lnTo>
                  <a:lnTo>
                    <a:pt x="381" y="522"/>
                  </a:lnTo>
                  <a:lnTo>
                    <a:pt x="381" y="521"/>
                  </a:lnTo>
                  <a:lnTo>
                    <a:pt x="380" y="521"/>
                  </a:lnTo>
                  <a:lnTo>
                    <a:pt x="378"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5" y="524"/>
                  </a:lnTo>
                  <a:lnTo>
                    <a:pt x="364" y="524"/>
                  </a:lnTo>
                  <a:lnTo>
                    <a:pt x="363" y="524"/>
                  </a:lnTo>
                  <a:lnTo>
                    <a:pt x="361" y="524"/>
                  </a:lnTo>
                  <a:lnTo>
                    <a:pt x="360" y="524"/>
                  </a:lnTo>
                  <a:lnTo>
                    <a:pt x="359" y="524"/>
                  </a:lnTo>
                  <a:lnTo>
                    <a:pt x="357" y="524"/>
                  </a:lnTo>
                  <a:lnTo>
                    <a:pt x="357"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8" y="516"/>
                  </a:lnTo>
                  <a:lnTo>
                    <a:pt x="347" y="516"/>
                  </a:lnTo>
                  <a:lnTo>
                    <a:pt x="346" y="515"/>
                  </a:lnTo>
                  <a:lnTo>
                    <a:pt x="344" y="515"/>
                  </a:lnTo>
                  <a:lnTo>
                    <a:pt x="344" y="516"/>
                  </a:lnTo>
                  <a:lnTo>
                    <a:pt x="344" y="517"/>
                  </a:lnTo>
                  <a:lnTo>
                    <a:pt x="344" y="518"/>
                  </a:lnTo>
                  <a:lnTo>
                    <a:pt x="343" y="518"/>
                  </a:lnTo>
                  <a:lnTo>
                    <a:pt x="342" y="518"/>
                  </a:lnTo>
                  <a:lnTo>
                    <a:pt x="342" y="517"/>
                  </a:lnTo>
                  <a:lnTo>
                    <a:pt x="342" y="518"/>
                  </a:lnTo>
                  <a:lnTo>
                    <a:pt x="342" y="517"/>
                  </a:lnTo>
                  <a:lnTo>
                    <a:pt x="340" y="517"/>
                  </a:lnTo>
                  <a:lnTo>
                    <a:pt x="340" y="518"/>
                  </a:lnTo>
                  <a:lnTo>
                    <a:pt x="340" y="517"/>
                  </a:lnTo>
                  <a:lnTo>
                    <a:pt x="339" y="517"/>
                  </a:lnTo>
                  <a:lnTo>
                    <a:pt x="340" y="517"/>
                  </a:lnTo>
                  <a:lnTo>
                    <a:pt x="340" y="516"/>
                  </a:lnTo>
                  <a:lnTo>
                    <a:pt x="340" y="515"/>
                  </a:lnTo>
                  <a:lnTo>
                    <a:pt x="340" y="513"/>
                  </a:lnTo>
                  <a:lnTo>
                    <a:pt x="342" y="513"/>
                  </a:lnTo>
                  <a:lnTo>
                    <a:pt x="340" y="513"/>
                  </a:lnTo>
                  <a:lnTo>
                    <a:pt x="340" y="512"/>
                  </a:lnTo>
                  <a:lnTo>
                    <a:pt x="340" y="511"/>
                  </a:lnTo>
                  <a:lnTo>
                    <a:pt x="342" y="511"/>
                  </a:lnTo>
                  <a:lnTo>
                    <a:pt x="342" y="509"/>
                  </a:lnTo>
                  <a:lnTo>
                    <a:pt x="342" y="508"/>
                  </a:lnTo>
                  <a:lnTo>
                    <a:pt x="343" y="508"/>
                  </a:lnTo>
                  <a:lnTo>
                    <a:pt x="343" y="507"/>
                  </a:lnTo>
                  <a:lnTo>
                    <a:pt x="344" y="507"/>
                  </a:lnTo>
                  <a:lnTo>
                    <a:pt x="344" y="505"/>
                  </a:lnTo>
                  <a:lnTo>
                    <a:pt x="346" y="505"/>
                  </a:lnTo>
                  <a:lnTo>
                    <a:pt x="347" y="505"/>
                  </a:lnTo>
                  <a:lnTo>
                    <a:pt x="347" y="504"/>
                  </a:lnTo>
                  <a:lnTo>
                    <a:pt x="348" y="504"/>
                  </a:lnTo>
                  <a:lnTo>
                    <a:pt x="348"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8" y="483"/>
                  </a:lnTo>
                  <a:lnTo>
                    <a:pt x="348" y="482"/>
                  </a:lnTo>
                  <a:lnTo>
                    <a:pt x="348" y="480"/>
                  </a:lnTo>
                  <a:lnTo>
                    <a:pt x="347" y="480"/>
                  </a:lnTo>
                  <a:lnTo>
                    <a:pt x="347" y="479"/>
                  </a:lnTo>
                  <a:lnTo>
                    <a:pt x="347" y="478"/>
                  </a:lnTo>
                  <a:lnTo>
                    <a:pt x="347" y="477"/>
                  </a:lnTo>
                  <a:lnTo>
                    <a:pt x="350" y="477"/>
                  </a:lnTo>
                  <a:lnTo>
                    <a:pt x="348" y="477"/>
                  </a:lnTo>
                  <a:lnTo>
                    <a:pt x="348" y="475"/>
                  </a:lnTo>
                  <a:lnTo>
                    <a:pt x="348" y="474"/>
                  </a:lnTo>
                  <a:lnTo>
                    <a:pt x="348" y="473"/>
                  </a:lnTo>
                  <a:lnTo>
                    <a:pt x="348" y="471"/>
                  </a:lnTo>
                  <a:lnTo>
                    <a:pt x="347" y="471"/>
                  </a:lnTo>
                  <a:lnTo>
                    <a:pt x="347" y="470"/>
                  </a:lnTo>
                  <a:lnTo>
                    <a:pt x="348" y="470"/>
                  </a:lnTo>
                  <a:lnTo>
                    <a:pt x="347" y="469"/>
                  </a:lnTo>
                  <a:lnTo>
                    <a:pt x="348" y="469"/>
                  </a:lnTo>
                  <a:lnTo>
                    <a:pt x="348" y="467"/>
                  </a:lnTo>
                  <a:lnTo>
                    <a:pt x="348" y="466"/>
                  </a:lnTo>
                  <a:lnTo>
                    <a:pt x="347" y="466"/>
                  </a:lnTo>
                  <a:lnTo>
                    <a:pt x="348" y="465"/>
                  </a:lnTo>
                  <a:lnTo>
                    <a:pt x="348" y="463"/>
                  </a:lnTo>
                  <a:lnTo>
                    <a:pt x="348" y="462"/>
                  </a:lnTo>
                  <a:lnTo>
                    <a:pt x="348" y="461"/>
                  </a:lnTo>
                  <a:lnTo>
                    <a:pt x="348" y="460"/>
                  </a:lnTo>
                  <a:lnTo>
                    <a:pt x="348"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7" y="453"/>
                  </a:lnTo>
                  <a:lnTo>
                    <a:pt x="359" y="453"/>
                  </a:lnTo>
                  <a:lnTo>
                    <a:pt x="359" y="454"/>
                  </a:lnTo>
                  <a:lnTo>
                    <a:pt x="360" y="454"/>
                  </a:lnTo>
                  <a:lnTo>
                    <a:pt x="361" y="454"/>
                  </a:lnTo>
                  <a:lnTo>
                    <a:pt x="361" y="453"/>
                  </a:lnTo>
                  <a:lnTo>
                    <a:pt x="361" y="452"/>
                  </a:lnTo>
                  <a:lnTo>
                    <a:pt x="361" y="450"/>
                  </a:lnTo>
                  <a:lnTo>
                    <a:pt x="361" y="449"/>
                  </a:lnTo>
                  <a:lnTo>
                    <a:pt x="361" y="448"/>
                  </a:lnTo>
                  <a:lnTo>
                    <a:pt x="361" y="446"/>
                  </a:lnTo>
                  <a:lnTo>
                    <a:pt x="361" y="445"/>
                  </a:lnTo>
                  <a:lnTo>
                    <a:pt x="361" y="444"/>
                  </a:lnTo>
                  <a:lnTo>
                    <a:pt x="363" y="444"/>
                  </a:lnTo>
                  <a:lnTo>
                    <a:pt x="363" y="443"/>
                  </a:lnTo>
                  <a:lnTo>
                    <a:pt x="364" y="441"/>
                  </a:lnTo>
                  <a:lnTo>
                    <a:pt x="364" y="440"/>
                  </a:lnTo>
                  <a:lnTo>
                    <a:pt x="364" y="439"/>
                  </a:lnTo>
                  <a:lnTo>
                    <a:pt x="363" y="439"/>
                  </a:lnTo>
                  <a:lnTo>
                    <a:pt x="363" y="437"/>
                  </a:lnTo>
                  <a:lnTo>
                    <a:pt x="361" y="437"/>
                  </a:lnTo>
                  <a:lnTo>
                    <a:pt x="363" y="437"/>
                  </a:lnTo>
                  <a:lnTo>
                    <a:pt x="363" y="436"/>
                  </a:lnTo>
                  <a:lnTo>
                    <a:pt x="361" y="436"/>
                  </a:lnTo>
                  <a:lnTo>
                    <a:pt x="361" y="435"/>
                  </a:lnTo>
                  <a:lnTo>
                    <a:pt x="363" y="435"/>
                  </a:lnTo>
                  <a:lnTo>
                    <a:pt x="363" y="433"/>
                  </a:lnTo>
                  <a:lnTo>
                    <a:pt x="361" y="433"/>
                  </a:lnTo>
                  <a:lnTo>
                    <a:pt x="360" y="433"/>
                  </a:lnTo>
                  <a:lnTo>
                    <a:pt x="360" y="432"/>
                  </a:lnTo>
                  <a:lnTo>
                    <a:pt x="359" y="432"/>
                  </a:lnTo>
                  <a:lnTo>
                    <a:pt x="357"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8" y="424"/>
                  </a:lnTo>
                  <a:lnTo>
                    <a:pt x="348" y="423"/>
                  </a:lnTo>
                  <a:lnTo>
                    <a:pt x="350" y="423"/>
                  </a:lnTo>
                  <a:lnTo>
                    <a:pt x="348" y="423"/>
                  </a:lnTo>
                  <a:lnTo>
                    <a:pt x="348"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4" y="412"/>
                  </a:lnTo>
                  <a:lnTo>
                    <a:pt x="344" y="411"/>
                  </a:lnTo>
                  <a:lnTo>
                    <a:pt x="346" y="411"/>
                  </a:lnTo>
                  <a:lnTo>
                    <a:pt x="344" y="411"/>
                  </a:lnTo>
                  <a:lnTo>
                    <a:pt x="344" y="410"/>
                  </a:lnTo>
                  <a:lnTo>
                    <a:pt x="343" y="408"/>
                  </a:lnTo>
                  <a:lnTo>
                    <a:pt x="343" y="407"/>
                  </a:lnTo>
                  <a:lnTo>
                    <a:pt x="343" y="406"/>
                  </a:lnTo>
                  <a:lnTo>
                    <a:pt x="343" y="405"/>
                  </a:lnTo>
                  <a:lnTo>
                    <a:pt x="342" y="405"/>
                  </a:lnTo>
                  <a:lnTo>
                    <a:pt x="342" y="403"/>
                  </a:lnTo>
                  <a:lnTo>
                    <a:pt x="340" y="403"/>
                  </a:lnTo>
                  <a:lnTo>
                    <a:pt x="339" y="403"/>
                  </a:lnTo>
                  <a:lnTo>
                    <a:pt x="340"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7" y="389"/>
                  </a:lnTo>
                  <a:lnTo>
                    <a:pt x="327" y="388"/>
                  </a:lnTo>
                  <a:lnTo>
                    <a:pt x="326" y="388"/>
                  </a:lnTo>
                  <a:lnTo>
                    <a:pt x="326" y="386"/>
                  </a:lnTo>
                  <a:lnTo>
                    <a:pt x="325" y="386"/>
                  </a:lnTo>
                  <a:lnTo>
                    <a:pt x="323"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0" y="390"/>
                  </a:lnTo>
                  <a:lnTo>
                    <a:pt x="309" y="390"/>
                  </a:lnTo>
                  <a:lnTo>
                    <a:pt x="309" y="389"/>
                  </a:lnTo>
                  <a:lnTo>
                    <a:pt x="308" y="389"/>
                  </a:lnTo>
                  <a:lnTo>
                    <a:pt x="308" y="388"/>
                  </a:lnTo>
                  <a:lnTo>
                    <a:pt x="306" y="388"/>
                  </a:lnTo>
                  <a:lnTo>
                    <a:pt x="306" y="386"/>
                  </a:lnTo>
                  <a:lnTo>
                    <a:pt x="305" y="388"/>
                  </a:lnTo>
                  <a:lnTo>
                    <a:pt x="304" y="388"/>
                  </a:lnTo>
                  <a:lnTo>
                    <a:pt x="302" y="388"/>
                  </a:lnTo>
                  <a:lnTo>
                    <a:pt x="301" y="389"/>
                  </a:lnTo>
                  <a:lnTo>
                    <a:pt x="300" y="389"/>
                  </a:lnTo>
                  <a:lnTo>
                    <a:pt x="299" y="389"/>
                  </a:lnTo>
                  <a:lnTo>
                    <a:pt x="297" y="389"/>
                  </a:lnTo>
                  <a:lnTo>
                    <a:pt x="297" y="390"/>
                  </a:lnTo>
                  <a:lnTo>
                    <a:pt x="296" y="390"/>
                  </a:lnTo>
                  <a:lnTo>
                    <a:pt x="295" y="390"/>
                  </a:lnTo>
                  <a:lnTo>
                    <a:pt x="293" y="390"/>
                  </a:lnTo>
                  <a:lnTo>
                    <a:pt x="292" y="390"/>
                  </a:lnTo>
                  <a:lnTo>
                    <a:pt x="291" y="390"/>
                  </a:lnTo>
                  <a:lnTo>
                    <a:pt x="289" y="390"/>
                  </a:lnTo>
                  <a:lnTo>
                    <a:pt x="289" y="391"/>
                  </a:lnTo>
                  <a:lnTo>
                    <a:pt x="288" y="391"/>
                  </a:lnTo>
                  <a:lnTo>
                    <a:pt x="288" y="393"/>
                  </a:lnTo>
                  <a:lnTo>
                    <a:pt x="288" y="394"/>
                  </a:lnTo>
                  <a:lnTo>
                    <a:pt x="287" y="394"/>
                  </a:lnTo>
                  <a:lnTo>
                    <a:pt x="285" y="394"/>
                  </a:lnTo>
                  <a:lnTo>
                    <a:pt x="284" y="395"/>
                  </a:lnTo>
                  <a:lnTo>
                    <a:pt x="283" y="395"/>
                  </a:lnTo>
                  <a:lnTo>
                    <a:pt x="282" y="395"/>
                  </a:lnTo>
                  <a:lnTo>
                    <a:pt x="280" y="395"/>
                  </a:lnTo>
                  <a:lnTo>
                    <a:pt x="279" y="395"/>
                  </a:lnTo>
                  <a:lnTo>
                    <a:pt x="278" y="397"/>
                  </a:lnTo>
                  <a:lnTo>
                    <a:pt x="276" y="397"/>
                  </a:lnTo>
                  <a:lnTo>
                    <a:pt x="276" y="398"/>
                  </a:lnTo>
                  <a:lnTo>
                    <a:pt x="275" y="398"/>
                  </a:lnTo>
                  <a:lnTo>
                    <a:pt x="274" y="398"/>
                  </a:lnTo>
                  <a:lnTo>
                    <a:pt x="272" y="398"/>
                  </a:lnTo>
                  <a:lnTo>
                    <a:pt x="271" y="398"/>
                  </a:lnTo>
                  <a:lnTo>
                    <a:pt x="271" y="397"/>
                  </a:lnTo>
                  <a:lnTo>
                    <a:pt x="270" y="397"/>
                  </a:lnTo>
                  <a:lnTo>
                    <a:pt x="268" y="397"/>
                  </a:lnTo>
                  <a:lnTo>
                    <a:pt x="268" y="395"/>
                  </a:lnTo>
                  <a:lnTo>
                    <a:pt x="267" y="395"/>
                  </a:lnTo>
                  <a:lnTo>
                    <a:pt x="266" y="397"/>
                  </a:lnTo>
                  <a:lnTo>
                    <a:pt x="264" y="397"/>
                  </a:lnTo>
                  <a:lnTo>
                    <a:pt x="263" y="398"/>
                  </a:lnTo>
                  <a:lnTo>
                    <a:pt x="262" y="398"/>
                  </a:lnTo>
                  <a:lnTo>
                    <a:pt x="261" y="399"/>
                  </a:lnTo>
                  <a:lnTo>
                    <a:pt x="258" y="401"/>
                  </a:lnTo>
                  <a:lnTo>
                    <a:pt x="257" y="401"/>
                  </a:lnTo>
                  <a:lnTo>
                    <a:pt x="255" y="401"/>
                  </a:lnTo>
                  <a:lnTo>
                    <a:pt x="253" y="402"/>
                  </a:lnTo>
                  <a:lnTo>
                    <a:pt x="250" y="403"/>
                  </a:lnTo>
                  <a:lnTo>
                    <a:pt x="247" y="405"/>
                  </a:lnTo>
                  <a:lnTo>
                    <a:pt x="246" y="406"/>
                  </a:lnTo>
                  <a:lnTo>
                    <a:pt x="245" y="406"/>
                  </a:lnTo>
                  <a:lnTo>
                    <a:pt x="244" y="407"/>
                  </a:lnTo>
                  <a:lnTo>
                    <a:pt x="242" y="407"/>
                  </a:lnTo>
                  <a:lnTo>
                    <a:pt x="241" y="407"/>
                  </a:lnTo>
                  <a:lnTo>
                    <a:pt x="241" y="408"/>
                  </a:lnTo>
                  <a:lnTo>
                    <a:pt x="240" y="408"/>
                  </a:lnTo>
                  <a:lnTo>
                    <a:pt x="238" y="408"/>
                  </a:lnTo>
                  <a:lnTo>
                    <a:pt x="237" y="410"/>
                  </a:lnTo>
                  <a:lnTo>
                    <a:pt x="236" y="410"/>
                  </a:lnTo>
                  <a:lnTo>
                    <a:pt x="234" y="411"/>
                  </a:lnTo>
                  <a:lnTo>
                    <a:pt x="234" y="412"/>
                  </a:lnTo>
                  <a:lnTo>
                    <a:pt x="234" y="411"/>
                  </a:lnTo>
                  <a:lnTo>
                    <a:pt x="234" y="410"/>
                  </a:lnTo>
                  <a:lnTo>
                    <a:pt x="233" y="410"/>
                  </a:lnTo>
                  <a:lnTo>
                    <a:pt x="233" y="411"/>
                  </a:lnTo>
                  <a:lnTo>
                    <a:pt x="232" y="411"/>
                  </a:lnTo>
                  <a:lnTo>
                    <a:pt x="230" y="411"/>
                  </a:lnTo>
                  <a:lnTo>
                    <a:pt x="229" y="412"/>
                  </a:lnTo>
                  <a:lnTo>
                    <a:pt x="228" y="412"/>
                  </a:lnTo>
                  <a:lnTo>
                    <a:pt x="227" y="414"/>
                  </a:lnTo>
                  <a:lnTo>
                    <a:pt x="225" y="414"/>
                  </a:lnTo>
                  <a:lnTo>
                    <a:pt x="224" y="414"/>
                  </a:lnTo>
                  <a:lnTo>
                    <a:pt x="223" y="415"/>
                  </a:lnTo>
                  <a:lnTo>
                    <a:pt x="221" y="415"/>
                  </a:lnTo>
                  <a:lnTo>
                    <a:pt x="221" y="416"/>
                  </a:lnTo>
                  <a:lnTo>
                    <a:pt x="227" y="394"/>
                  </a:lnTo>
                  <a:lnTo>
                    <a:pt x="227" y="393"/>
                  </a:lnTo>
                  <a:lnTo>
                    <a:pt x="230" y="380"/>
                  </a:lnTo>
                  <a:lnTo>
                    <a:pt x="230" y="378"/>
                  </a:lnTo>
                  <a:lnTo>
                    <a:pt x="232" y="377"/>
                  </a:lnTo>
                  <a:lnTo>
                    <a:pt x="232" y="376"/>
                  </a:lnTo>
                  <a:lnTo>
                    <a:pt x="232" y="374"/>
                  </a:lnTo>
                  <a:lnTo>
                    <a:pt x="232" y="373"/>
                  </a:lnTo>
                  <a:lnTo>
                    <a:pt x="232" y="372"/>
                  </a:lnTo>
                  <a:lnTo>
                    <a:pt x="230" y="372"/>
                  </a:lnTo>
                  <a:lnTo>
                    <a:pt x="229" y="372"/>
                  </a:lnTo>
                  <a:lnTo>
                    <a:pt x="229" y="371"/>
                  </a:lnTo>
                  <a:lnTo>
                    <a:pt x="228" y="369"/>
                  </a:lnTo>
                  <a:lnTo>
                    <a:pt x="227" y="369"/>
                  </a:lnTo>
                  <a:lnTo>
                    <a:pt x="225" y="369"/>
                  </a:lnTo>
                  <a:lnTo>
                    <a:pt x="225" y="368"/>
                  </a:lnTo>
                  <a:lnTo>
                    <a:pt x="224" y="368"/>
                  </a:lnTo>
                  <a:lnTo>
                    <a:pt x="228" y="368"/>
                  </a:lnTo>
                  <a:lnTo>
                    <a:pt x="229" y="368"/>
                  </a:lnTo>
                  <a:lnTo>
                    <a:pt x="232" y="365"/>
                  </a:lnTo>
                  <a:lnTo>
                    <a:pt x="233" y="364"/>
                  </a:lnTo>
                  <a:lnTo>
                    <a:pt x="234" y="364"/>
                  </a:lnTo>
                  <a:lnTo>
                    <a:pt x="234" y="357"/>
                  </a:lnTo>
                  <a:lnTo>
                    <a:pt x="236" y="357"/>
                  </a:lnTo>
                  <a:lnTo>
                    <a:pt x="242" y="356"/>
                  </a:lnTo>
                  <a:lnTo>
                    <a:pt x="244" y="355"/>
                  </a:lnTo>
                  <a:lnTo>
                    <a:pt x="245" y="354"/>
                  </a:lnTo>
                  <a:lnTo>
                    <a:pt x="246" y="352"/>
                  </a:lnTo>
                  <a:lnTo>
                    <a:pt x="247" y="350"/>
                  </a:lnTo>
                  <a:lnTo>
                    <a:pt x="247" y="348"/>
                  </a:lnTo>
                  <a:lnTo>
                    <a:pt x="250" y="344"/>
                  </a:lnTo>
                  <a:lnTo>
                    <a:pt x="250" y="343"/>
                  </a:lnTo>
                  <a:lnTo>
                    <a:pt x="251" y="342"/>
                  </a:lnTo>
                  <a:lnTo>
                    <a:pt x="251" y="339"/>
                  </a:lnTo>
                  <a:lnTo>
                    <a:pt x="253" y="335"/>
                  </a:lnTo>
                  <a:lnTo>
                    <a:pt x="251" y="334"/>
                  </a:lnTo>
                  <a:lnTo>
                    <a:pt x="250" y="333"/>
                  </a:lnTo>
                  <a:lnTo>
                    <a:pt x="249" y="333"/>
                  </a:lnTo>
                  <a:lnTo>
                    <a:pt x="247" y="333"/>
                  </a:lnTo>
                  <a:lnTo>
                    <a:pt x="245" y="333"/>
                  </a:lnTo>
                  <a:lnTo>
                    <a:pt x="244" y="333"/>
                  </a:lnTo>
                  <a:lnTo>
                    <a:pt x="242" y="333"/>
                  </a:lnTo>
                  <a:lnTo>
                    <a:pt x="241" y="334"/>
                  </a:lnTo>
                  <a:lnTo>
                    <a:pt x="240" y="334"/>
                  </a:lnTo>
                  <a:lnTo>
                    <a:pt x="238" y="335"/>
                  </a:lnTo>
                  <a:lnTo>
                    <a:pt x="237" y="335"/>
                  </a:lnTo>
                  <a:lnTo>
                    <a:pt x="236" y="336"/>
                  </a:lnTo>
                  <a:lnTo>
                    <a:pt x="234" y="336"/>
                  </a:lnTo>
                  <a:lnTo>
                    <a:pt x="233" y="336"/>
                  </a:lnTo>
                  <a:lnTo>
                    <a:pt x="232" y="336"/>
                  </a:lnTo>
                  <a:lnTo>
                    <a:pt x="232" y="335"/>
                  </a:lnTo>
                  <a:lnTo>
                    <a:pt x="232" y="334"/>
                  </a:lnTo>
                  <a:lnTo>
                    <a:pt x="232" y="333"/>
                  </a:lnTo>
                  <a:lnTo>
                    <a:pt x="233" y="333"/>
                  </a:lnTo>
                  <a:lnTo>
                    <a:pt x="234" y="331"/>
                  </a:lnTo>
                  <a:lnTo>
                    <a:pt x="234" y="330"/>
                  </a:lnTo>
                  <a:lnTo>
                    <a:pt x="236" y="330"/>
                  </a:lnTo>
                  <a:lnTo>
                    <a:pt x="236" y="329"/>
                  </a:lnTo>
                  <a:lnTo>
                    <a:pt x="237" y="329"/>
                  </a:lnTo>
                  <a:lnTo>
                    <a:pt x="237" y="327"/>
                  </a:lnTo>
                  <a:lnTo>
                    <a:pt x="238" y="327"/>
                  </a:lnTo>
                  <a:lnTo>
                    <a:pt x="240" y="326"/>
                  </a:lnTo>
                  <a:lnTo>
                    <a:pt x="240" y="325"/>
                  </a:lnTo>
                  <a:lnTo>
                    <a:pt x="240" y="323"/>
                  </a:lnTo>
                  <a:lnTo>
                    <a:pt x="241" y="323"/>
                  </a:lnTo>
                  <a:lnTo>
                    <a:pt x="241" y="322"/>
                  </a:lnTo>
                  <a:lnTo>
                    <a:pt x="242" y="322"/>
                  </a:lnTo>
                  <a:lnTo>
                    <a:pt x="241" y="321"/>
                  </a:lnTo>
                  <a:lnTo>
                    <a:pt x="240" y="321"/>
                  </a:lnTo>
                  <a:lnTo>
                    <a:pt x="238" y="319"/>
                  </a:lnTo>
                  <a:lnTo>
                    <a:pt x="237" y="319"/>
                  </a:lnTo>
                  <a:lnTo>
                    <a:pt x="236" y="318"/>
                  </a:lnTo>
                  <a:lnTo>
                    <a:pt x="234" y="318"/>
                  </a:lnTo>
                  <a:lnTo>
                    <a:pt x="233" y="318"/>
                  </a:lnTo>
                  <a:lnTo>
                    <a:pt x="232" y="317"/>
                  </a:lnTo>
                  <a:lnTo>
                    <a:pt x="230" y="317"/>
                  </a:lnTo>
                  <a:lnTo>
                    <a:pt x="228" y="317"/>
                  </a:lnTo>
                  <a:lnTo>
                    <a:pt x="227" y="316"/>
                  </a:lnTo>
                  <a:lnTo>
                    <a:pt x="223" y="316"/>
                  </a:lnTo>
                  <a:lnTo>
                    <a:pt x="220" y="316"/>
                  </a:lnTo>
                  <a:lnTo>
                    <a:pt x="219" y="316"/>
                  </a:lnTo>
                  <a:lnTo>
                    <a:pt x="216" y="316"/>
                  </a:lnTo>
                  <a:lnTo>
                    <a:pt x="215" y="316"/>
                  </a:lnTo>
                  <a:lnTo>
                    <a:pt x="213" y="316"/>
                  </a:lnTo>
                  <a:lnTo>
                    <a:pt x="211" y="316"/>
                  </a:lnTo>
                  <a:lnTo>
                    <a:pt x="209" y="316"/>
                  </a:lnTo>
                  <a:lnTo>
                    <a:pt x="208" y="316"/>
                  </a:lnTo>
                  <a:lnTo>
                    <a:pt x="208" y="314"/>
                  </a:lnTo>
                  <a:lnTo>
                    <a:pt x="209" y="313"/>
                  </a:lnTo>
                  <a:lnTo>
                    <a:pt x="211" y="313"/>
                  </a:lnTo>
                  <a:lnTo>
                    <a:pt x="211" y="312"/>
                  </a:lnTo>
                  <a:lnTo>
                    <a:pt x="211" y="309"/>
                  </a:lnTo>
                  <a:lnTo>
                    <a:pt x="211" y="308"/>
                  </a:lnTo>
                  <a:lnTo>
                    <a:pt x="211" y="306"/>
                  </a:lnTo>
                  <a:lnTo>
                    <a:pt x="212" y="305"/>
                  </a:lnTo>
                  <a:lnTo>
                    <a:pt x="212" y="302"/>
                  </a:lnTo>
                  <a:lnTo>
                    <a:pt x="212" y="301"/>
                  </a:lnTo>
                  <a:lnTo>
                    <a:pt x="212" y="300"/>
                  </a:lnTo>
                  <a:lnTo>
                    <a:pt x="212" y="299"/>
                  </a:lnTo>
                  <a:lnTo>
                    <a:pt x="212" y="297"/>
                  </a:lnTo>
                  <a:lnTo>
                    <a:pt x="213" y="296"/>
                  </a:lnTo>
                  <a:lnTo>
                    <a:pt x="213" y="295"/>
                  </a:lnTo>
                  <a:lnTo>
                    <a:pt x="213" y="293"/>
                  </a:lnTo>
                  <a:lnTo>
                    <a:pt x="215" y="293"/>
                  </a:lnTo>
                  <a:lnTo>
                    <a:pt x="215" y="292"/>
                  </a:lnTo>
                  <a:lnTo>
                    <a:pt x="215" y="291"/>
                  </a:lnTo>
                  <a:lnTo>
                    <a:pt x="215" y="289"/>
                  </a:lnTo>
                  <a:lnTo>
                    <a:pt x="216" y="288"/>
                  </a:lnTo>
                  <a:lnTo>
                    <a:pt x="216" y="287"/>
                  </a:lnTo>
                  <a:lnTo>
                    <a:pt x="216" y="288"/>
                  </a:lnTo>
                  <a:lnTo>
                    <a:pt x="217" y="288"/>
                  </a:lnTo>
                  <a:lnTo>
                    <a:pt x="217" y="287"/>
                  </a:lnTo>
                  <a:lnTo>
                    <a:pt x="217" y="285"/>
                  </a:lnTo>
                  <a:lnTo>
                    <a:pt x="217" y="284"/>
                  </a:lnTo>
                  <a:lnTo>
                    <a:pt x="219" y="284"/>
                  </a:lnTo>
                  <a:lnTo>
                    <a:pt x="219" y="283"/>
                  </a:lnTo>
                  <a:lnTo>
                    <a:pt x="220" y="283"/>
                  </a:lnTo>
                  <a:lnTo>
                    <a:pt x="220" y="282"/>
                  </a:lnTo>
                  <a:lnTo>
                    <a:pt x="221" y="282"/>
                  </a:lnTo>
                  <a:lnTo>
                    <a:pt x="221" y="280"/>
                  </a:lnTo>
                  <a:lnTo>
                    <a:pt x="220" y="279"/>
                  </a:lnTo>
                  <a:lnTo>
                    <a:pt x="220" y="278"/>
                  </a:lnTo>
                  <a:lnTo>
                    <a:pt x="220" y="276"/>
                  </a:lnTo>
                  <a:lnTo>
                    <a:pt x="221" y="276"/>
                  </a:lnTo>
                  <a:lnTo>
                    <a:pt x="221"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0" y="255"/>
                  </a:lnTo>
                  <a:lnTo>
                    <a:pt x="230" y="254"/>
                  </a:lnTo>
                  <a:lnTo>
                    <a:pt x="232" y="254"/>
                  </a:lnTo>
                  <a:lnTo>
                    <a:pt x="230" y="254"/>
                  </a:lnTo>
                  <a:lnTo>
                    <a:pt x="230" y="253"/>
                  </a:lnTo>
                  <a:lnTo>
                    <a:pt x="230" y="251"/>
                  </a:lnTo>
                  <a:lnTo>
                    <a:pt x="230" y="250"/>
                  </a:lnTo>
                  <a:lnTo>
                    <a:pt x="230" y="249"/>
                  </a:lnTo>
                  <a:lnTo>
                    <a:pt x="232" y="249"/>
                  </a:lnTo>
                  <a:lnTo>
                    <a:pt x="232" y="247"/>
                  </a:lnTo>
                  <a:lnTo>
                    <a:pt x="230" y="247"/>
                  </a:lnTo>
                  <a:lnTo>
                    <a:pt x="230" y="246"/>
                  </a:lnTo>
                  <a:lnTo>
                    <a:pt x="230" y="245"/>
                  </a:lnTo>
                  <a:lnTo>
                    <a:pt x="230" y="244"/>
                  </a:lnTo>
                  <a:lnTo>
                    <a:pt x="230" y="242"/>
                  </a:lnTo>
                  <a:lnTo>
                    <a:pt x="230" y="241"/>
                  </a:lnTo>
                  <a:lnTo>
                    <a:pt x="230" y="240"/>
                  </a:lnTo>
                  <a:lnTo>
                    <a:pt x="229" y="240"/>
                  </a:lnTo>
                  <a:lnTo>
                    <a:pt x="228" y="238"/>
                  </a:lnTo>
                  <a:lnTo>
                    <a:pt x="227" y="238"/>
                  </a:lnTo>
                  <a:lnTo>
                    <a:pt x="225" y="237"/>
                  </a:lnTo>
                  <a:lnTo>
                    <a:pt x="225" y="236"/>
                  </a:lnTo>
                  <a:lnTo>
                    <a:pt x="224" y="236"/>
                  </a:lnTo>
                  <a:lnTo>
                    <a:pt x="224" y="234"/>
                  </a:lnTo>
                  <a:lnTo>
                    <a:pt x="223" y="234"/>
                  </a:lnTo>
                  <a:lnTo>
                    <a:pt x="223" y="236"/>
                  </a:lnTo>
                  <a:lnTo>
                    <a:pt x="221" y="234"/>
                  </a:lnTo>
                  <a:lnTo>
                    <a:pt x="220" y="234"/>
                  </a:lnTo>
                  <a:lnTo>
                    <a:pt x="219" y="234"/>
                  </a:lnTo>
                  <a:lnTo>
                    <a:pt x="217" y="234"/>
                  </a:lnTo>
                  <a:lnTo>
                    <a:pt x="216" y="234"/>
                  </a:lnTo>
                  <a:lnTo>
                    <a:pt x="215" y="234"/>
                  </a:lnTo>
                  <a:lnTo>
                    <a:pt x="213" y="234"/>
                  </a:lnTo>
                  <a:lnTo>
                    <a:pt x="212" y="236"/>
                  </a:lnTo>
                  <a:lnTo>
                    <a:pt x="209" y="236"/>
                  </a:lnTo>
                  <a:lnTo>
                    <a:pt x="209" y="237"/>
                  </a:lnTo>
                  <a:lnTo>
                    <a:pt x="208" y="237"/>
                  </a:lnTo>
                  <a:lnTo>
                    <a:pt x="207" y="237"/>
                  </a:lnTo>
                  <a:lnTo>
                    <a:pt x="207" y="238"/>
                  </a:lnTo>
                  <a:lnTo>
                    <a:pt x="207" y="240"/>
                  </a:lnTo>
                  <a:lnTo>
                    <a:pt x="207" y="241"/>
                  </a:lnTo>
                  <a:lnTo>
                    <a:pt x="206" y="241"/>
                  </a:lnTo>
                  <a:lnTo>
                    <a:pt x="206" y="242"/>
                  </a:lnTo>
                  <a:lnTo>
                    <a:pt x="204" y="242"/>
                  </a:lnTo>
                  <a:lnTo>
                    <a:pt x="203" y="242"/>
                  </a:lnTo>
                  <a:lnTo>
                    <a:pt x="202" y="242"/>
                  </a:lnTo>
                  <a:lnTo>
                    <a:pt x="200" y="244"/>
                  </a:lnTo>
                  <a:lnTo>
                    <a:pt x="199" y="244"/>
                  </a:lnTo>
                  <a:lnTo>
                    <a:pt x="198" y="245"/>
                  </a:lnTo>
                  <a:lnTo>
                    <a:pt x="196" y="244"/>
                  </a:lnTo>
                  <a:lnTo>
                    <a:pt x="195" y="244"/>
                  </a:lnTo>
                  <a:lnTo>
                    <a:pt x="195" y="242"/>
                  </a:lnTo>
                  <a:lnTo>
                    <a:pt x="194" y="242"/>
                  </a:lnTo>
                  <a:lnTo>
                    <a:pt x="194" y="241"/>
                  </a:lnTo>
                  <a:lnTo>
                    <a:pt x="192"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7"/>
                  </a:lnTo>
                  <a:lnTo>
                    <a:pt x="185" y="227"/>
                  </a:lnTo>
                  <a:lnTo>
                    <a:pt x="185" y="225"/>
                  </a:lnTo>
                  <a:lnTo>
                    <a:pt x="183" y="225"/>
                  </a:lnTo>
                  <a:lnTo>
                    <a:pt x="183" y="224"/>
                  </a:lnTo>
                  <a:lnTo>
                    <a:pt x="182" y="224"/>
                  </a:lnTo>
                  <a:lnTo>
                    <a:pt x="182" y="223"/>
                  </a:lnTo>
                  <a:lnTo>
                    <a:pt x="182" y="221"/>
                  </a:lnTo>
                  <a:lnTo>
                    <a:pt x="181" y="221"/>
                  </a:lnTo>
                  <a:lnTo>
                    <a:pt x="181" y="220"/>
                  </a:lnTo>
                  <a:lnTo>
                    <a:pt x="179" y="219"/>
                  </a:lnTo>
                  <a:lnTo>
                    <a:pt x="179" y="217"/>
                  </a:lnTo>
                  <a:lnTo>
                    <a:pt x="178" y="216"/>
                  </a:lnTo>
                  <a:lnTo>
                    <a:pt x="178" y="215"/>
                  </a:lnTo>
                  <a:lnTo>
                    <a:pt x="177" y="213"/>
                  </a:lnTo>
                  <a:lnTo>
                    <a:pt x="175" y="212"/>
                  </a:lnTo>
                  <a:lnTo>
                    <a:pt x="175" y="211"/>
                  </a:lnTo>
                  <a:lnTo>
                    <a:pt x="174" y="211"/>
                  </a:lnTo>
                  <a:lnTo>
                    <a:pt x="174" y="210"/>
                  </a:lnTo>
                  <a:lnTo>
                    <a:pt x="173" y="210"/>
                  </a:lnTo>
                  <a:lnTo>
                    <a:pt x="171" y="210"/>
                  </a:lnTo>
                  <a:lnTo>
                    <a:pt x="170" y="210"/>
                  </a:lnTo>
                  <a:lnTo>
                    <a:pt x="170" y="211"/>
                  </a:lnTo>
                  <a:lnTo>
                    <a:pt x="169" y="211"/>
                  </a:lnTo>
                  <a:lnTo>
                    <a:pt x="168" y="211"/>
                  </a:lnTo>
                  <a:lnTo>
                    <a:pt x="166" y="211"/>
                  </a:lnTo>
                  <a:lnTo>
                    <a:pt x="165" y="211"/>
                  </a:lnTo>
                  <a:lnTo>
                    <a:pt x="165" y="210"/>
                  </a:lnTo>
                  <a:lnTo>
                    <a:pt x="164" y="210"/>
                  </a:lnTo>
                  <a:lnTo>
                    <a:pt x="164" y="208"/>
                  </a:lnTo>
                  <a:lnTo>
                    <a:pt x="162" y="208"/>
                  </a:lnTo>
                  <a:lnTo>
                    <a:pt x="162" y="207"/>
                  </a:lnTo>
                  <a:lnTo>
                    <a:pt x="161" y="207"/>
                  </a:lnTo>
                  <a:lnTo>
                    <a:pt x="160" y="206"/>
                  </a:lnTo>
                  <a:lnTo>
                    <a:pt x="160" y="204"/>
                  </a:lnTo>
                  <a:lnTo>
                    <a:pt x="160" y="203"/>
                  </a:lnTo>
                  <a:lnTo>
                    <a:pt x="158" y="203"/>
                  </a:lnTo>
                  <a:lnTo>
                    <a:pt x="158"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4" y="190"/>
                  </a:lnTo>
                  <a:lnTo>
                    <a:pt x="154" y="189"/>
                  </a:lnTo>
                  <a:lnTo>
                    <a:pt x="154" y="187"/>
                  </a:lnTo>
                  <a:lnTo>
                    <a:pt x="154" y="186"/>
                  </a:lnTo>
                  <a:lnTo>
                    <a:pt x="153" y="186"/>
                  </a:lnTo>
                  <a:lnTo>
                    <a:pt x="152" y="186"/>
                  </a:lnTo>
                  <a:lnTo>
                    <a:pt x="151" y="186"/>
                  </a:lnTo>
                  <a:lnTo>
                    <a:pt x="149" y="186"/>
                  </a:lnTo>
                  <a:lnTo>
                    <a:pt x="149" y="185"/>
                  </a:lnTo>
                  <a:lnTo>
                    <a:pt x="148" y="185"/>
                  </a:lnTo>
                  <a:lnTo>
                    <a:pt x="148" y="183"/>
                  </a:lnTo>
                  <a:lnTo>
                    <a:pt x="147" y="183"/>
                  </a:lnTo>
                  <a:lnTo>
                    <a:pt x="147" y="182"/>
                  </a:lnTo>
                  <a:lnTo>
                    <a:pt x="145" y="181"/>
                  </a:lnTo>
                  <a:lnTo>
                    <a:pt x="144" y="179"/>
                  </a:lnTo>
                  <a:lnTo>
                    <a:pt x="143" y="179"/>
                  </a:lnTo>
                  <a:lnTo>
                    <a:pt x="143" y="178"/>
                  </a:lnTo>
                  <a:lnTo>
                    <a:pt x="141" y="178"/>
                  </a:lnTo>
                  <a:lnTo>
                    <a:pt x="141" y="177"/>
                  </a:lnTo>
                  <a:lnTo>
                    <a:pt x="140" y="177"/>
                  </a:lnTo>
                  <a:lnTo>
                    <a:pt x="140" y="175"/>
                  </a:lnTo>
                  <a:lnTo>
                    <a:pt x="139" y="174"/>
                  </a:lnTo>
                  <a:lnTo>
                    <a:pt x="137" y="174"/>
                  </a:lnTo>
                  <a:lnTo>
                    <a:pt x="136" y="173"/>
                  </a:lnTo>
                  <a:lnTo>
                    <a:pt x="135" y="173"/>
                  </a:lnTo>
                  <a:lnTo>
                    <a:pt x="134" y="173"/>
                  </a:lnTo>
                  <a:lnTo>
                    <a:pt x="132" y="172"/>
                  </a:lnTo>
                  <a:lnTo>
                    <a:pt x="130" y="170"/>
                  </a:lnTo>
                  <a:lnTo>
                    <a:pt x="130" y="169"/>
                  </a:lnTo>
                  <a:lnTo>
                    <a:pt x="128" y="168"/>
                  </a:lnTo>
                  <a:lnTo>
                    <a:pt x="127" y="166"/>
                  </a:lnTo>
                  <a:lnTo>
                    <a:pt x="127" y="165"/>
                  </a:lnTo>
                  <a:lnTo>
                    <a:pt x="127" y="164"/>
                  </a:lnTo>
                  <a:lnTo>
                    <a:pt x="126" y="162"/>
                  </a:lnTo>
                  <a:lnTo>
                    <a:pt x="124"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1" y="155"/>
                  </a:lnTo>
                  <a:lnTo>
                    <a:pt x="111" y="153"/>
                  </a:lnTo>
                  <a:lnTo>
                    <a:pt x="110" y="153"/>
                  </a:lnTo>
                  <a:lnTo>
                    <a:pt x="109" y="153"/>
                  </a:lnTo>
                  <a:lnTo>
                    <a:pt x="107" y="152"/>
                  </a:lnTo>
                  <a:lnTo>
                    <a:pt x="106" y="151"/>
                  </a:lnTo>
                  <a:lnTo>
                    <a:pt x="105" y="151"/>
                  </a:lnTo>
                  <a:lnTo>
                    <a:pt x="101" y="149"/>
                  </a:lnTo>
                  <a:lnTo>
                    <a:pt x="99" y="148"/>
                  </a:lnTo>
                  <a:lnTo>
                    <a:pt x="97" y="148"/>
                  </a:lnTo>
                  <a:lnTo>
                    <a:pt x="96" y="148"/>
                  </a:lnTo>
                  <a:lnTo>
                    <a:pt x="93" y="147"/>
                  </a:lnTo>
                  <a:lnTo>
                    <a:pt x="92" y="145"/>
                  </a:lnTo>
                  <a:lnTo>
                    <a:pt x="88" y="140"/>
                  </a:lnTo>
                  <a:lnTo>
                    <a:pt x="88" y="139"/>
                  </a:lnTo>
                  <a:lnTo>
                    <a:pt x="85" y="136"/>
                  </a:lnTo>
                  <a:lnTo>
                    <a:pt x="81" y="132"/>
                  </a:lnTo>
                  <a:lnTo>
                    <a:pt x="78" y="131"/>
                  </a:lnTo>
                  <a:lnTo>
                    <a:pt x="77" y="131"/>
                  </a:lnTo>
                  <a:lnTo>
                    <a:pt x="76" y="130"/>
                  </a:lnTo>
                  <a:lnTo>
                    <a:pt x="75" y="130"/>
                  </a:lnTo>
                  <a:lnTo>
                    <a:pt x="69" y="128"/>
                  </a:lnTo>
                  <a:lnTo>
                    <a:pt x="67" y="127"/>
                  </a:lnTo>
                  <a:lnTo>
                    <a:pt x="64" y="127"/>
                  </a:lnTo>
                  <a:lnTo>
                    <a:pt x="63" y="126"/>
                  </a:lnTo>
                  <a:lnTo>
                    <a:pt x="60" y="126"/>
                  </a:lnTo>
                  <a:lnTo>
                    <a:pt x="58" y="124"/>
                  </a:lnTo>
                  <a:lnTo>
                    <a:pt x="54" y="123"/>
                  </a:lnTo>
                  <a:lnTo>
                    <a:pt x="50" y="122"/>
                  </a:lnTo>
                  <a:lnTo>
                    <a:pt x="44" y="120"/>
                  </a:lnTo>
                  <a:lnTo>
                    <a:pt x="44" y="122"/>
                  </a:lnTo>
                  <a:lnTo>
                    <a:pt x="43" y="122"/>
                  </a:lnTo>
                  <a:lnTo>
                    <a:pt x="41" y="122"/>
                  </a:lnTo>
                  <a:lnTo>
                    <a:pt x="39" y="122"/>
                  </a:lnTo>
                  <a:lnTo>
                    <a:pt x="38" y="122"/>
                  </a:lnTo>
                  <a:lnTo>
                    <a:pt x="38" y="120"/>
                  </a:lnTo>
                  <a:lnTo>
                    <a:pt x="38" y="119"/>
                  </a:lnTo>
                  <a:lnTo>
                    <a:pt x="38" y="118"/>
                  </a:lnTo>
                  <a:lnTo>
                    <a:pt x="38" y="117"/>
                  </a:lnTo>
                  <a:lnTo>
                    <a:pt x="37" y="117"/>
                  </a:lnTo>
                  <a:lnTo>
                    <a:pt x="37" y="115"/>
                  </a:lnTo>
                  <a:lnTo>
                    <a:pt x="35" y="115"/>
                  </a:lnTo>
                  <a:lnTo>
                    <a:pt x="35" y="117"/>
                  </a:lnTo>
                  <a:lnTo>
                    <a:pt x="34" y="117"/>
                  </a:lnTo>
                  <a:lnTo>
                    <a:pt x="34" y="115"/>
                  </a:lnTo>
                  <a:lnTo>
                    <a:pt x="33" y="115"/>
                  </a:lnTo>
                  <a:lnTo>
                    <a:pt x="33" y="114"/>
                  </a:lnTo>
                  <a:lnTo>
                    <a:pt x="31" y="114"/>
                  </a:lnTo>
                  <a:lnTo>
                    <a:pt x="30" y="114"/>
                  </a:lnTo>
                  <a:lnTo>
                    <a:pt x="30" y="113"/>
                  </a:lnTo>
                  <a:lnTo>
                    <a:pt x="29" y="111"/>
                  </a:lnTo>
                  <a:lnTo>
                    <a:pt x="29" y="110"/>
                  </a:lnTo>
                  <a:lnTo>
                    <a:pt x="27" y="110"/>
                  </a:lnTo>
                  <a:lnTo>
                    <a:pt x="27" y="109"/>
                  </a:lnTo>
                  <a:lnTo>
                    <a:pt x="26" y="109"/>
                  </a:lnTo>
                  <a:lnTo>
                    <a:pt x="26" y="107"/>
                  </a:lnTo>
                  <a:lnTo>
                    <a:pt x="26" y="106"/>
                  </a:lnTo>
                  <a:lnTo>
                    <a:pt x="25" y="106"/>
                  </a:lnTo>
                  <a:lnTo>
                    <a:pt x="25" y="105"/>
                  </a:lnTo>
                  <a:lnTo>
                    <a:pt x="23" y="105"/>
                  </a:lnTo>
                  <a:lnTo>
                    <a:pt x="23" y="103"/>
                  </a:lnTo>
                  <a:lnTo>
                    <a:pt x="22" y="103"/>
                  </a:lnTo>
                  <a:lnTo>
                    <a:pt x="21" y="103"/>
                  </a:lnTo>
                  <a:lnTo>
                    <a:pt x="21" y="102"/>
                  </a:lnTo>
                  <a:lnTo>
                    <a:pt x="20" y="102"/>
                  </a:lnTo>
                  <a:lnTo>
                    <a:pt x="18" y="102"/>
                  </a:lnTo>
                  <a:lnTo>
                    <a:pt x="18" y="103"/>
                  </a:lnTo>
                  <a:lnTo>
                    <a:pt x="17" y="103"/>
                  </a:lnTo>
                  <a:lnTo>
                    <a:pt x="17" y="105"/>
                  </a:lnTo>
                  <a:lnTo>
                    <a:pt x="16" y="105"/>
                  </a:lnTo>
                  <a:lnTo>
                    <a:pt x="14" y="105"/>
                  </a:lnTo>
                  <a:lnTo>
                    <a:pt x="14" y="103"/>
                  </a:lnTo>
                  <a:lnTo>
                    <a:pt x="14" y="102"/>
                  </a:lnTo>
                  <a:lnTo>
                    <a:pt x="14" y="101"/>
                  </a:lnTo>
                  <a:lnTo>
                    <a:pt x="14" y="100"/>
                  </a:lnTo>
                  <a:lnTo>
                    <a:pt x="13" y="97"/>
                  </a:lnTo>
                  <a:lnTo>
                    <a:pt x="12" y="96"/>
                  </a:lnTo>
                  <a:lnTo>
                    <a:pt x="12" y="94"/>
                  </a:lnTo>
                  <a:lnTo>
                    <a:pt x="12" y="92"/>
                  </a:lnTo>
                  <a:lnTo>
                    <a:pt x="10" y="90"/>
                  </a:lnTo>
                  <a:lnTo>
                    <a:pt x="10" y="89"/>
                  </a:lnTo>
                  <a:lnTo>
                    <a:pt x="9" y="88"/>
                  </a:lnTo>
                  <a:lnTo>
                    <a:pt x="9" y="86"/>
                  </a:lnTo>
                  <a:lnTo>
                    <a:pt x="9" y="85"/>
                  </a:lnTo>
                  <a:lnTo>
                    <a:pt x="8" y="85"/>
                  </a:lnTo>
                  <a:lnTo>
                    <a:pt x="3" y="69"/>
                  </a:lnTo>
                  <a:lnTo>
                    <a:pt x="0" y="59"/>
                  </a:lnTo>
                  <a:lnTo>
                    <a:pt x="1" y="58"/>
                  </a:lnTo>
                  <a:lnTo>
                    <a:pt x="4" y="58"/>
                  </a:lnTo>
                  <a:lnTo>
                    <a:pt x="5" y="58"/>
                  </a:lnTo>
                  <a:lnTo>
                    <a:pt x="6" y="56"/>
                  </a:lnTo>
                  <a:lnTo>
                    <a:pt x="8" y="55"/>
                  </a:lnTo>
                  <a:lnTo>
                    <a:pt x="12" y="55"/>
                  </a:lnTo>
                  <a:lnTo>
                    <a:pt x="12" y="54"/>
                  </a:lnTo>
                  <a:lnTo>
                    <a:pt x="13" y="54"/>
                  </a:lnTo>
                  <a:lnTo>
                    <a:pt x="13" y="52"/>
                  </a:lnTo>
                  <a:lnTo>
                    <a:pt x="20" y="46"/>
                  </a:lnTo>
                  <a:lnTo>
                    <a:pt x="22" y="43"/>
                  </a:lnTo>
                  <a:lnTo>
                    <a:pt x="26" y="41"/>
                  </a:lnTo>
                  <a:lnTo>
                    <a:pt x="27" y="39"/>
                  </a:lnTo>
                  <a:lnTo>
                    <a:pt x="29" y="38"/>
                  </a:lnTo>
                  <a:lnTo>
                    <a:pt x="30" y="37"/>
                  </a:lnTo>
                  <a:lnTo>
                    <a:pt x="31" y="37"/>
                  </a:lnTo>
                  <a:lnTo>
                    <a:pt x="31" y="35"/>
                  </a:lnTo>
                  <a:lnTo>
                    <a:pt x="34" y="34"/>
                  </a:lnTo>
                  <a:lnTo>
                    <a:pt x="35" y="31"/>
                  </a:lnTo>
                  <a:lnTo>
                    <a:pt x="37" y="29"/>
                  </a:lnTo>
                  <a:lnTo>
                    <a:pt x="38" y="28"/>
                  </a:lnTo>
                  <a:lnTo>
                    <a:pt x="39" y="26"/>
                  </a:lnTo>
                  <a:lnTo>
                    <a:pt x="43" y="24"/>
                  </a:lnTo>
                  <a:lnTo>
                    <a:pt x="43" y="22"/>
                  </a:lnTo>
                  <a:lnTo>
                    <a:pt x="43" y="24"/>
                  </a:lnTo>
                  <a:lnTo>
                    <a:pt x="44" y="24"/>
                  </a:lnTo>
                  <a:lnTo>
                    <a:pt x="43" y="24"/>
                  </a:lnTo>
                  <a:lnTo>
                    <a:pt x="44" y="25"/>
                  </a:lnTo>
                  <a:lnTo>
                    <a:pt x="44" y="26"/>
                  </a:lnTo>
                  <a:lnTo>
                    <a:pt x="46" y="26"/>
                  </a:lnTo>
                  <a:lnTo>
                    <a:pt x="46" y="28"/>
                  </a:lnTo>
                  <a:lnTo>
                    <a:pt x="47" y="28"/>
                  </a:lnTo>
                  <a:lnTo>
                    <a:pt x="48" y="28"/>
                  </a:lnTo>
                  <a:lnTo>
                    <a:pt x="50" y="28"/>
                  </a:lnTo>
                  <a:lnTo>
                    <a:pt x="50" y="29"/>
                  </a:lnTo>
                  <a:lnTo>
                    <a:pt x="51" y="29"/>
                  </a:lnTo>
                  <a:lnTo>
                    <a:pt x="52" y="29"/>
                  </a:lnTo>
                  <a:lnTo>
                    <a:pt x="54" y="29"/>
                  </a:lnTo>
                  <a:lnTo>
                    <a:pt x="55" y="29"/>
                  </a:lnTo>
                  <a:lnTo>
                    <a:pt x="55" y="30"/>
                  </a:lnTo>
                  <a:lnTo>
                    <a:pt x="56" y="30"/>
                  </a:lnTo>
                  <a:lnTo>
                    <a:pt x="58" y="30"/>
                  </a:lnTo>
                  <a:lnTo>
                    <a:pt x="59" y="30"/>
                  </a:lnTo>
                  <a:lnTo>
                    <a:pt x="60" y="30"/>
                  </a:lnTo>
                  <a:lnTo>
                    <a:pt x="61" y="29"/>
                  </a:lnTo>
                  <a:lnTo>
                    <a:pt x="63" y="29"/>
                  </a:lnTo>
                  <a:lnTo>
                    <a:pt x="63" y="28"/>
                  </a:lnTo>
                  <a:lnTo>
                    <a:pt x="64" y="28"/>
                  </a:lnTo>
                  <a:lnTo>
                    <a:pt x="64" y="26"/>
                  </a:lnTo>
                  <a:lnTo>
                    <a:pt x="65" y="26"/>
                  </a:lnTo>
                  <a:lnTo>
                    <a:pt x="68" y="25"/>
                  </a:lnTo>
                  <a:lnTo>
                    <a:pt x="68" y="24"/>
                  </a:lnTo>
                  <a:lnTo>
                    <a:pt x="68" y="22"/>
                  </a:lnTo>
                  <a:lnTo>
                    <a:pt x="69" y="21"/>
                  </a:lnTo>
                  <a:lnTo>
                    <a:pt x="71" y="20"/>
                  </a:lnTo>
                  <a:lnTo>
                    <a:pt x="71" y="18"/>
                  </a:lnTo>
                  <a:lnTo>
                    <a:pt x="71" y="17"/>
                  </a:lnTo>
                  <a:lnTo>
                    <a:pt x="72" y="17"/>
                  </a:lnTo>
                  <a:lnTo>
                    <a:pt x="72" y="16"/>
                  </a:lnTo>
                  <a:lnTo>
                    <a:pt x="72" y="14"/>
                  </a:lnTo>
                  <a:lnTo>
                    <a:pt x="73" y="14"/>
                  </a:lnTo>
                  <a:lnTo>
                    <a:pt x="73" y="13"/>
                  </a:lnTo>
                  <a:lnTo>
                    <a:pt x="73" y="12"/>
                  </a:lnTo>
                  <a:lnTo>
                    <a:pt x="75" y="12"/>
                  </a:lnTo>
                  <a:lnTo>
                    <a:pt x="75" y="11"/>
                  </a:lnTo>
                  <a:lnTo>
                    <a:pt x="73" y="11"/>
                  </a:lnTo>
                  <a:lnTo>
                    <a:pt x="75" y="9"/>
                  </a:lnTo>
                  <a:lnTo>
                    <a:pt x="75" y="8"/>
                  </a:lnTo>
                  <a:lnTo>
                    <a:pt x="75" y="7"/>
                  </a:lnTo>
                  <a:lnTo>
                    <a:pt x="76" y="7"/>
                  </a:lnTo>
                  <a:lnTo>
                    <a:pt x="76" y="5"/>
                  </a:lnTo>
                  <a:lnTo>
                    <a:pt x="77" y="4"/>
                  </a:lnTo>
                  <a:lnTo>
                    <a:pt x="77" y="3"/>
                  </a:lnTo>
                  <a:lnTo>
                    <a:pt x="77" y="1"/>
                  </a:lnTo>
                  <a:lnTo>
                    <a:pt x="78" y="1"/>
                  </a:lnTo>
                  <a:lnTo>
                    <a:pt x="80" y="1"/>
                  </a:lnTo>
                  <a:lnTo>
                    <a:pt x="81" y="1"/>
                  </a:lnTo>
                  <a:lnTo>
                    <a:pt x="82" y="1"/>
                  </a:lnTo>
                  <a:lnTo>
                    <a:pt x="82" y="3"/>
                  </a:lnTo>
                  <a:lnTo>
                    <a:pt x="84" y="3"/>
                  </a:lnTo>
                  <a:lnTo>
                    <a:pt x="85" y="3"/>
                  </a:lnTo>
                  <a:lnTo>
                    <a:pt x="85" y="4"/>
                  </a:lnTo>
                  <a:lnTo>
                    <a:pt x="86" y="4"/>
                  </a:lnTo>
                  <a:lnTo>
                    <a:pt x="88" y="4"/>
                  </a:lnTo>
                  <a:lnTo>
                    <a:pt x="89" y="4"/>
                  </a:lnTo>
                  <a:lnTo>
                    <a:pt x="89" y="5"/>
                  </a:lnTo>
                  <a:lnTo>
                    <a:pt x="89" y="4"/>
                  </a:lnTo>
                  <a:lnTo>
                    <a:pt x="89" y="5"/>
                  </a:lnTo>
                  <a:lnTo>
                    <a:pt x="90" y="5"/>
                  </a:lnTo>
                  <a:lnTo>
                    <a:pt x="92" y="5"/>
                  </a:lnTo>
                  <a:lnTo>
                    <a:pt x="93" y="5"/>
                  </a:lnTo>
                  <a:lnTo>
                    <a:pt x="93" y="7"/>
                  </a:lnTo>
                  <a:lnTo>
                    <a:pt x="94" y="7"/>
                  </a:lnTo>
                  <a:lnTo>
                    <a:pt x="94" y="8"/>
                  </a:lnTo>
                  <a:lnTo>
                    <a:pt x="96" y="8"/>
                  </a:lnTo>
                  <a:lnTo>
                    <a:pt x="96" y="7"/>
                  </a:lnTo>
                  <a:lnTo>
                    <a:pt x="97" y="7"/>
                  </a:lnTo>
                  <a:lnTo>
                    <a:pt x="98" y="7"/>
                  </a:lnTo>
                  <a:lnTo>
                    <a:pt x="99" y="5"/>
                  </a:lnTo>
                  <a:lnTo>
                    <a:pt x="101" y="5"/>
                  </a:lnTo>
                  <a:lnTo>
                    <a:pt x="102" y="5"/>
                  </a:lnTo>
                  <a:lnTo>
                    <a:pt x="102" y="7"/>
                  </a:lnTo>
                  <a:lnTo>
                    <a:pt x="102" y="5"/>
                  </a:lnTo>
                  <a:lnTo>
                    <a:pt x="102" y="7"/>
                  </a:lnTo>
                  <a:lnTo>
                    <a:pt x="103" y="7"/>
                  </a:lnTo>
                  <a:lnTo>
                    <a:pt x="103" y="5"/>
                  </a:lnTo>
                  <a:lnTo>
                    <a:pt x="103" y="7"/>
                  </a:lnTo>
                  <a:lnTo>
                    <a:pt x="105" y="7"/>
                  </a:lnTo>
                  <a:lnTo>
                    <a:pt x="105" y="5"/>
                  </a:lnTo>
                  <a:lnTo>
                    <a:pt x="106" y="5"/>
                  </a:lnTo>
                  <a:lnTo>
                    <a:pt x="106" y="4"/>
                  </a:lnTo>
                  <a:lnTo>
                    <a:pt x="107" y="4"/>
                  </a:lnTo>
                  <a:lnTo>
                    <a:pt x="109" y="4"/>
                  </a:lnTo>
                  <a:lnTo>
                    <a:pt x="109" y="3"/>
                  </a:lnTo>
                  <a:lnTo>
                    <a:pt x="110" y="3"/>
                  </a:lnTo>
                  <a:lnTo>
                    <a:pt x="109" y="3"/>
                  </a:lnTo>
                  <a:lnTo>
                    <a:pt x="109" y="1"/>
                  </a:lnTo>
                  <a:lnTo>
                    <a:pt x="110" y="1"/>
                  </a:lnTo>
                  <a:lnTo>
                    <a:pt x="111" y="1"/>
                  </a:lnTo>
                  <a:lnTo>
                    <a:pt x="111" y="0"/>
                  </a:lnTo>
                  <a:lnTo>
                    <a:pt x="111"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1" y="18"/>
                  </a:lnTo>
                  <a:lnTo>
                    <a:pt x="110" y="18"/>
                  </a:lnTo>
                  <a:lnTo>
                    <a:pt x="110" y="20"/>
                  </a:lnTo>
                  <a:lnTo>
                    <a:pt x="109" y="20"/>
                  </a:lnTo>
                  <a:lnTo>
                    <a:pt x="109" y="21"/>
                  </a:lnTo>
                  <a:lnTo>
                    <a:pt x="109" y="22"/>
                  </a:lnTo>
                  <a:lnTo>
                    <a:pt x="107" y="22"/>
                  </a:lnTo>
                  <a:lnTo>
                    <a:pt x="109" y="24"/>
                  </a:lnTo>
                  <a:lnTo>
                    <a:pt x="109" y="25"/>
                  </a:lnTo>
                  <a:lnTo>
                    <a:pt x="107" y="25"/>
                  </a:lnTo>
                  <a:lnTo>
                    <a:pt x="107" y="26"/>
                  </a:lnTo>
                  <a:lnTo>
                    <a:pt x="109" y="26"/>
                  </a:lnTo>
                  <a:lnTo>
                    <a:pt x="109" y="28"/>
                  </a:lnTo>
                  <a:lnTo>
                    <a:pt x="109" y="29"/>
                  </a:lnTo>
                  <a:lnTo>
                    <a:pt x="107" y="29"/>
                  </a:lnTo>
                  <a:lnTo>
                    <a:pt x="107" y="30"/>
                  </a:lnTo>
                  <a:lnTo>
                    <a:pt x="109" y="31"/>
                  </a:lnTo>
                  <a:lnTo>
                    <a:pt x="107" y="31"/>
                  </a:lnTo>
                  <a:lnTo>
                    <a:pt x="107"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7" y="45"/>
                  </a:lnTo>
                  <a:lnTo>
                    <a:pt x="106" y="45"/>
                  </a:lnTo>
                  <a:lnTo>
                    <a:pt x="106" y="46"/>
                  </a:lnTo>
                  <a:lnTo>
                    <a:pt x="106" y="47"/>
                  </a:lnTo>
                  <a:lnTo>
                    <a:pt x="105" y="47"/>
                  </a:lnTo>
                  <a:lnTo>
                    <a:pt x="105" y="49"/>
                  </a:lnTo>
                  <a:lnTo>
                    <a:pt x="103" y="50"/>
                  </a:lnTo>
                  <a:lnTo>
                    <a:pt x="103" y="51"/>
                  </a:lnTo>
                  <a:lnTo>
                    <a:pt x="102" y="51"/>
                  </a:lnTo>
                  <a:lnTo>
                    <a:pt x="102" y="52"/>
                  </a:lnTo>
                  <a:lnTo>
                    <a:pt x="101" y="52"/>
                  </a:lnTo>
                  <a:lnTo>
                    <a:pt x="99" y="54"/>
                  </a:lnTo>
                  <a:lnTo>
                    <a:pt x="98" y="54"/>
                  </a:lnTo>
                  <a:lnTo>
                    <a:pt x="98" y="55"/>
                  </a:lnTo>
                  <a:lnTo>
                    <a:pt x="98" y="56"/>
                  </a:lnTo>
                  <a:lnTo>
                    <a:pt x="98" y="58"/>
                  </a:lnTo>
                  <a:lnTo>
                    <a:pt x="97" y="58"/>
                  </a:lnTo>
                  <a:lnTo>
                    <a:pt x="97" y="59"/>
                  </a:lnTo>
                  <a:lnTo>
                    <a:pt x="98" y="59"/>
                  </a:lnTo>
                  <a:lnTo>
                    <a:pt x="98" y="60"/>
                  </a:lnTo>
                  <a:lnTo>
                    <a:pt x="99" y="62"/>
                  </a:lnTo>
                  <a:lnTo>
                    <a:pt x="99" y="63"/>
                  </a:lnTo>
                  <a:lnTo>
                    <a:pt x="101" y="63"/>
                  </a:lnTo>
                  <a:lnTo>
                    <a:pt x="101" y="64"/>
                  </a:lnTo>
                  <a:lnTo>
                    <a:pt x="102" y="66"/>
                  </a:lnTo>
                  <a:lnTo>
                    <a:pt x="103" y="66"/>
                  </a:lnTo>
                  <a:lnTo>
                    <a:pt x="103" y="67"/>
                  </a:lnTo>
                  <a:lnTo>
                    <a:pt x="102" y="67"/>
                  </a:lnTo>
                  <a:lnTo>
                    <a:pt x="103" y="67"/>
                  </a:lnTo>
                  <a:lnTo>
                    <a:pt x="103" y="68"/>
                  </a:lnTo>
                  <a:lnTo>
                    <a:pt x="103" y="69"/>
                  </a:lnTo>
                  <a:lnTo>
                    <a:pt x="105" y="69"/>
                  </a:lnTo>
                  <a:lnTo>
                    <a:pt x="105" y="71"/>
                  </a:lnTo>
                  <a:lnTo>
                    <a:pt x="106" y="71"/>
                  </a:lnTo>
                  <a:lnTo>
                    <a:pt x="105" y="71"/>
                  </a:lnTo>
                  <a:lnTo>
                    <a:pt x="105" y="72"/>
                  </a:lnTo>
                  <a:lnTo>
                    <a:pt x="106" y="72"/>
                  </a:lnTo>
                  <a:lnTo>
                    <a:pt x="107" y="72"/>
                  </a:lnTo>
                  <a:lnTo>
                    <a:pt x="107" y="73"/>
                  </a:lnTo>
                  <a:lnTo>
                    <a:pt x="109" y="73"/>
                  </a:lnTo>
                  <a:lnTo>
                    <a:pt x="107" y="73"/>
                  </a:lnTo>
                  <a:lnTo>
                    <a:pt x="107" y="75"/>
                  </a:lnTo>
                  <a:lnTo>
                    <a:pt x="109" y="75"/>
                  </a:lnTo>
                  <a:lnTo>
                    <a:pt x="107" y="75"/>
                  </a:lnTo>
                  <a:lnTo>
                    <a:pt x="109" y="75"/>
                  </a:lnTo>
                  <a:lnTo>
                    <a:pt x="109" y="76"/>
                  </a:lnTo>
                  <a:lnTo>
                    <a:pt x="109" y="77"/>
                  </a:lnTo>
                  <a:lnTo>
                    <a:pt x="109" y="79"/>
                  </a:lnTo>
                  <a:lnTo>
                    <a:pt x="107" y="79"/>
                  </a:lnTo>
                  <a:lnTo>
                    <a:pt x="107" y="80"/>
                  </a:lnTo>
                  <a:lnTo>
                    <a:pt x="107" y="81"/>
                  </a:lnTo>
                  <a:lnTo>
                    <a:pt x="107" y="83"/>
                  </a:lnTo>
                  <a:lnTo>
                    <a:pt x="109" y="83"/>
                  </a:lnTo>
                  <a:lnTo>
                    <a:pt x="109" y="84"/>
                  </a:lnTo>
                  <a:lnTo>
                    <a:pt x="109" y="85"/>
                  </a:lnTo>
                  <a:lnTo>
                    <a:pt x="110" y="85"/>
                  </a:lnTo>
                  <a:lnTo>
                    <a:pt x="110" y="86"/>
                  </a:lnTo>
                  <a:lnTo>
                    <a:pt x="109" y="86"/>
                  </a:lnTo>
                  <a:lnTo>
                    <a:pt x="109" y="88"/>
                  </a:lnTo>
                  <a:lnTo>
                    <a:pt x="109" y="86"/>
                  </a:lnTo>
                  <a:lnTo>
                    <a:pt x="109" y="88"/>
                  </a:lnTo>
                  <a:lnTo>
                    <a:pt x="109" y="86"/>
                  </a:lnTo>
                  <a:lnTo>
                    <a:pt x="107" y="88"/>
                  </a:lnTo>
                  <a:lnTo>
                    <a:pt x="107" y="89"/>
                  </a:lnTo>
                  <a:lnTo>
                    <a:pt x="106" y="89"/>
                  </a:lnTo>
                  <a:lnTo>
                    <a:pt x="106" y="90"/>
                  </a:lnTo>
                  <a:lnTo>
                    <a:pt x="106" y="92"/>
                  </a:lnTo>
                  <a:lnTo>
                    <a:pt x="106" y="93"/>
                  </a:lnTo>
                  <a:lnTo>
                    <a:pt x="106" y="92"/>
                  </a:lnTo>
                  <a:lnTo>
                    <a:pt x="107" y="92"/>
                  </a:lnTo>
                  <a:lnTo>
                    <a:pt x="107" y="93"/>
                  </a:lnTo>
                  <a:lnTo>
                    <a:pt x="106" y="93"/>
                  </a:lnTo>
                  <a:lnTo>
                    <a:pt x="107" y="94"/>
                  </a:lnTo>
                  <a:lnTo>
                    <a:pt x="106" y="94"/>
                  </a:lnTo>
                  <a:lnTo>
                    <a:pt x="106" y="96"/>
                  </a:lnTo>
                  <a:lnTo>
                    <a:pt x="107" y="96"/>
                  </a:lnTo>
                  <a:lnTo>
                    <a:pt x="107" y="97"/>
                  </a:lnTo>
                  <a:lnTo>
                    <a:pt x="109" y="97"/>
                  </a:lnTo>
                  <a:lnTo>
                    <a:pt x="109" y="98"/>
                  </a:lnTo>
                  <a:lnTo>
                    <a:pt x="109" y="100"/>
                  </a:lnTo>
                  <a:lnTo>
                    <a:pt x="110" y="100"/>
                  </a:lnTo>
                  <a:lnTo>
                    <a:pt x="111" y="100"/>
                  </a:lnTo>
                  <a:lnTo>
                    <a:pt x="111" y="101"/>
                  </a:lnTo>
                  <a:lnTo>
                    <a:pt x="113" y="101"/>
                  </a:lnTo>
                  <a:lnTo>
                    <a:pt x="113" y="100"/>
                  </a:lnTo>
                  <a:lnTo>
                    <a:pt x="113" y="101"/>
                  </a:lnTo>
                  <a:lnTo>
                    <a:pt x="113" y="102"/>
                  </a:lnTo>
                  <a:lnTo>
                    <a:pt x="113" y="103"/>
                  </a:lnTo>
                  <a:lnTo>
                    <a:pt x="111" y="103"/>
                  </a:lnTo>
                  <a:lnTo>
                    <a:pt x="111" y="105"/>
                  </a:lnTo>
                  <a:lnTo>
                    <a:pt x="111" y="106"/>
                  </a:lnTo>
                  <a:lnTo>
                    <a:pt x="113" y="106"/>
                  </a:lnTo>
                  <a:lnTo>
                    <a:pt x="113" y="107"/>
                  </a:lnTo>
                  <a:lnTo>
                    <a:pt x="113" y="109"/>
                  </a:lnTo>
                  <a:lnTo>
                    <a:pt x="113" y="110"/>
                  </a:lnTo>
                  <a:lnTo>
                    <a:pt x="114" y="110"/>
                  </a:lnTo>
                  <a:lnTo>
                    <a:pt x="115" y="110"/>
                  </a:lnTo>
                  <a:lnTo>
                    <a:pt x="116" y="110"/>
                  </a:lnTo>
                  <a:lnTo>
                    <a:pt x="118" y="110"/>
                  </a:lnTo>
                  <a:lnTo>
                    <a:pt x="118" y="109"/>
                  </a:lnTo>
                  <a:lnTo>
                    <a:pt x="116" y="109"/>
                  </a:lnTo>
                  <a:lnTo>
                    <a:pt x="116" y="107"/>
                  </a:lnTo>
                  <a:lnTo>
                    <a:pt x="116" y="106"/>
                  </a:lnTo>
                  <a:lnTo>
                    <a:pt x="118" y="106"/>
                  </a:lnTo>
                  <a:lnTo>
                    <a:pt x="119" y="106"/>
                  </a:lnTo>
                  <a:lnTo>
                    <a:pt x="120" y="106"/>
                  </a:lnTo>
                  <a:lnTo>
                    <a:pt x="120" y="107"/>
                  </a:lnTo>
                  <a:lnTo>
                    <a:pt x="120" y="106"/>
                  </a:lnTo>
                  <a:lnTo>
                    <a:pt x="122" y="107"/>
                  </a:lnTo>
                  <a:lnTo>
                    <a:pt x="123" y="107"/>
                  </a:lnTo>
                  <a:lnTo>
                    <a:pt x="123" y="106"/>
                  </a:lnTo>
                  <a:lnTo>
                    <a:pt x="124" y="106"/>
                  </a:lnTo>
                  <a:lnTo>
                    <a:pt x="124" y="105"/>
                  </a:lnTo>
                  <a:lnTo>
                    <a:pt x="126" y="105"/>
                  </a:lnTo>
                  <a:lnTo>
                    <a:pt x="126" y="103"/>
                  </a:lnTo>
                  <a:lnTo>
                    <a:pt x="126" y="102"/>
                  </a:lnTo>
                  <a:lnTo>
                    <a:pt x="127" y="102"/>
                  </a:lnTo>
                  <a:lnTo>
                    <a:pt x="127" y="103"/>
                  </a:lnTo>
                  <a:lnTo>
                    <a:pt x="128" y="103"/>
                  </a:lnTo>
                  <a:lnTo>
                    <a:pt x="130" y="103"/>
                  </a:lnTo>
                  <a:lnTo>
                    <a:pt x="130" y="105"/>
                  </a:lnTo>
                  <a:lnTo>
                    <a:pt x="131" y="105"/>
                  </a:lnTo>
                  <a:lnTo>
                    <a:pt x="132" y="105"/>
                  </a:lnTo>
                  <a:lnTo>
                    <a:pt x="132" y="106"/>
                  </a:lnTo>
                  <a:lnTo>
                    <a:pt x="134" y="106"/>
                  </a:lnTo>
                  <a:lnTo>
                    <a:pt x="134" y="107"/>
                  </a:lnTo>
                  <a:lnTo>
                    <a:pt x="134" y="109"/>
                  </a:lnTo>
                  <a:lnTo>
                    <a:pt x="134" y="110"/>
                  </a:lnTo>
                  <a:lnTo>
                    <a:pt x="134" y="109"/>
                  </a:lnTo>
                  <a:lnTo>
                    <a:pt x="132" y="109"/>
                  </a:lnTo>
                  <a:lnTo>
                    <a:pt x="131" y="107"/>
                  </a:lnTo>
                  <a:lnTo>
                    <a:pt x="130" y="107"/>
                  </a:lnTo>
                  <a:lnTo>
                    <a:pt x="130" y="109"/>
                  </a:lnTo>
                  <a:lnTo>
                    <a:pt x="128" y="109"/>
                  </a:lnTo>
                  <a:lnTo>
                    <a:pt x="128" y="110"/>
                  </a:lnTo>
                  <a:lnTo>
                    <a:pt x="128" y="111"/>
                  </a:lnTo>
                  <a:lnTo>
                    <a:pt x="128" y="113"/>
                  </a:lnTo>
                  <a:lnTo>
                    <a:pt x="128" y="114"/>
                  </a:lnTo>
                  <a:lnTo>
                    <a:pt x="128" y="115"/>
                  </a:lnTo>
                  <a:lnTo>
                    <a:pt x="130" y="117"/>
                  </a:lnTo>
                  <a:lnTo>
                    <a:pt x="130" y="118"/>
                  </a:lnTo>
                  <a:lnTo>
                    <a:pt x="131" y="118"/>
                  </a:lnTo>
                  <a:lnTo>
                    <a:pt x="132" y="119"/>
                  </a:lnTo>
                  <a:lnTo>
                    <a:pt x="132"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7" y="132"/>
                  </a:lnTo>
                  <a:lnTo>
                    <a:pt x="136" y="134"/>
                  </a:lnTo>
                  <a:lnTo>
                    <a:pt x="137" y="134"/>
                  </a:lnTo>
                  <a:lnTo>
                    <a:pt x="139" y="134"/>
                  </a:lnTo>
                  <a:lnTo>
                    <a:pt x="139" y="135"/>
                  </a:lnTo>
                  <a:lnTo>
                    <a:pt x="139" y="136"/>
                  </a:lnTo>
                  <a:lnTo>
                    <a:pt x="137" y="136"/>
                  </a:lnTo>
                  <a:lnTo>
                    <a:pt x="136" y="135"/>
                  </a:lnTo>
                  <a:lnTo>
                    <a:pt x="135" y="135"/>
                  </a:lnTo>
                  <a:lnTo>
                    <a:pt x="135" y="136"/>
                  </a:lnTo>
                  <a:lnTo>
                    <a:pt x="136" y="136"/>
                  </a:lnTo>
                  <a:lnTo>
                    <a:pt x="136" y="138"/>
                  </a:lnTo>
                  <a:lnTo>
                    <a:pt x="137" y="138"/>
                  </a:lnTo>
                  <a:lnTo>
                    <a:pt x="137" y="139"/>
                  </a:lnTo>
                  <a:lnTo>
                    <a:pt x="137" y="140"/>
                  </a:lnTo>
                  <a:lnTo>
                    <a:pt x="139" y="140"/>
                  </a:lnTo>
                  <a:lnTo>
                    <a:pt x="139" y="141"/>
                  </a:lnTo>
                  <a:lnTo>
                    <a:pt x="139" y="143"/>
                  </a:lnTo>
                  <a:lnTo>
                    <a:pt x="140" y="143"/>
                  </a:lnTo>
                  <a:lnTo>
                    <a:pt x="140" y="144"/>
                  </a:lnTo>
                  <a:lnTo>
                    <a:pt x="140" y="145"/>
                  </a:lnTo>
                  <a:lnTo>
                    <a:pt x="141" y="145"/>
                  </a:lnTo>
                  <a:lnTo>
                    <a:pt x="141" y="144"/>
                  </a:lnTo>
                  <a:lnTo>
                    <a:pt x="143" y="144"/>
                  </a:lnTo>
                  <a:lnTo>
                    <a:pt x="143" y="143"/>
                  </a:lnTo>
                  <a:lnTo>
                    <a:pt x="141" y="143"/>
                  </a:lnTo>
                  <a:lnTo>
                    <a:pt x="141" y="141"/>
                  </a:lnTo>
                  <a:lnTo>
                    <a:pt x="143" y="141"/>
                  </a:lnTo>
                  <a:lnTo>
                    <a:pt x="144" y="141"/>
                  </a:lnTo>
                  <a:lnTo>
                    <a:pt x="145" y="141"/>
                  </a:lnTo>
                  <a:lnTo>
                    <a:pt x="145" y="143"/>
                  </a:lnTo>
                  <a:lnTo>
                    <a:pt x="145" y="144"/>
                  </a:lnTo>
                  <a:lnTo>
                    <a:pt x="145" y="145"/>
                  </a:lnTo>
                  <a:lnTo>
                    <a:pt x="147" y="145"/>
                  </a:lnTo>
                  <a:lnTo>
                    <a:pt x="148" y="145"/>
                  </a:lnTo>
                  <a:lnTo>
                    <a:pt x="148" y="147"/>
                  </a:lnTo>
                  <a:lnTo>
                    <a:pt x="149" y="147"/>
                  </a:lnTo>
                  <a:lnTo>
                    <a:pt x="151" y="147"/>
                  </a:lnTo>
                  <a:lnTo>
                    <a:pt x="151" y="145"/>
                  </a:lnTo>
                  <a:lnTo>
                    <a:pt x="149" y="144"/>
                  </a:lnTo>
                  <a:lnTo>
                    <a:pt x="149" y="143"/>
                  </a:lnTo>
                  <a:lnTo>
                    <a:pt x="149" y="141"/>
                  </a:lnTo>
                  <a:lnTo>
                    <a:pt x="151" y="141"/>
                  </a:lnTo>
                  <a:lnTo>
                    <a:pt x="151" y="143"/>
                  </a:lnTo>
                  <a:lnTo>
                    <a:pt x="152" y="143"/>
                  </a:lnTo>
                  <a:lnTo>
                    <a:pt x="152" y="144"/>
                  </a:lnTo>
                  <a:lnTo>
                    <a:pt x="151" y="144"/>
                  </a:lnTo>
                  <a:lnTo>
                    <a:pt x="152" y="144"/>
                  </a:lnTo>
                  <a:lnTo>
                    <a:pt x="152" y="145"/>
                  </a:lnTo>
                  <a:lnTo>
                    <a:pt x="152" y="147"/>
                  </a:lnTo>
                  <a:lnTo>
                    <a:pt x="153" y="148"/>
                  </a:lnTo>
                  <a:lnTo>
                    <a:pt x="154" y="148"/>
                  </a:lnTo>
                  <a:lnTo>
                    <a:pt x="154" y="149"/>
                  </a:lnTo>
                  <a:lnTo>
                    <a:pt x="156" y="149"/>
                  </a:lnTo>
                  <a:lnTo>
                    <a:pt x="157" y="151"/>
                  </a:lnTo>
                  <a:lnTo>
                    <a:pt x="157" y="152"/>
                  </a:lnTo>
                  <a:lnTo>
                    <a:pt x="158" y="152"/>
                  </a:lnTo>
                  <a:lnTo>
                    <a:pt x="158" y="153"/>
                  </a:lnTo>
                  <a:lnTo>
                    <a:pt x="160" y="153"/>
                  </a:lnTo>
                  <a:lnTo>
                    <a:pt x="160" y="155"/>
                  </a:lnTo>
                  <a:lnTo>
                    <a:pt x="161" y="155"/>
                  </a:lnTo>
                  <a:lnTo>
                    <a:pt x="161" y="156"/>
                  </a:lnTo>
                  <a:lnTo>
                    <a:pt x="162" y="155"/>
                  </a:lnTo>
                  <a:lnTo>
                    <a:pt x="164" y="155"/>
                  </a:lnTo>
                  <a:lnTo>
                    <a:pt x="165" y="155"/>
                  </a:lnTo>
                  <a:lnTo>
                    <a:pt x="165" y="156"/>
                  </a:lnTo>
                  <a:lnTo>
                    <a:pt x="165" y="157"/>
                  </a:lnTo>
                  <a:lnTo>
                    <a:pt x="164" y="157"/>
                  </a:lnTo>
                  <a:lnTo>
                    <a:pt x="164" y="158"/>
                  </a:lnTo>
                  <a:lnTo>
                    <a:pt x="165" y="158"/>
                  </a:lnTo>
                  <a:lnTo>
                    <a:pt x="165" y="160"/>
                  </a:lnTo>
                  <a:lnTo>
                    <a:pt x="166" y="161"/>
                  </a:lnTo>
                  <a:lnTo>
                    <a:pt x="166" y="162"/>
                  </a:lnTo>
                  <a:lnTo>
                    <a:pt x="168" y="162"/>
                  </a:lnTo>
                  <a:lnTo>
                    <a:pt x="168" y="164"/>
                  </a:lnTo>
                  <a:lnTo>
                    <a:pt x="168" y="165"/>
                  </a:lnTo>
                  <a:lnTo>
                    <a:pt x="169" y="165"/>
                  </a:lnTo>
                  <a:lnTo>
                    <a:pt x="169" y="166"/>
                  </a:lnTo>
                  <a:lnTo>
                    <a:pt x="170" y="168"/>
                  </a:lnTo>
                  <a:lnTo>
                    <a:pt x="171" y="168"/>
                  </a:lnTo>
                  <a:lnTo>
                    <a:pt x="171" y="169"/>
                  </a:lnTo>
                  <a:lnTo>
                    <a:pt x="173" y="169"/>
                  </a:lnTo>
                  <a:lnTo>
                    <a:pt x="174" y="169"/>
                  </a:lnTo>
                  <a:lnTo>
                    <a:pt x="174" y="168"/>
                  </a:lnTo>
                  <a:lnTo>
                    <a:pt x="175" y="168"/>
                  </a:lnTo>
                  <a:lnTo>
                    <a:pt x="175" y="169"/>
                  </a:lnTo>
                  <a:lnTo>
                    <a:pt x="177" y="169"/>
                  </a:lnTo>
                  <a:lnTo>
                    <a:pt x="177" y="168"/>
                  </a:lnTo>
                  <a:lnTo>
                    <a:pt x="177" y="169"/>
                  </a:lnTo>
                  <a:lnTo>
                    <a:pt x="178" y="169"/>
                  </a:lnTo>
                  <a:lnTo>
                    <a:pt x="179" y="169"/>
                  </a:lnTo>
                  <a:lnTo>
                    <a:pt x="179" y="168"/>
                  </a:lnTo>
                  <a:lnTo>
                    <a:pt x="181" y="168"/>
                  </a:lnTo>
                  <a:lnTo>
                    <a:pt x="182" y="168"/>
                  </a:lnTo>
                  <a:lnTo>
                    <a:pt x="181" y="168"/>
                  </a:lnTo>
                  <a:lnTo>
                    <a:pt x="181" y="166"/>
                  </a:lnTo>
                  <a:lnTo>
                    <a:pt x="182" y="166"/>
                  </a:lnTo>
                  <a:lnTo>
                    <a:pt x="183"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2" y="158"/>
                  </a:lnTo>
                  <a:lnTo>
                    <a:pt x="192" y="160"/>
                  </a:lnTo>
                  <a:lnTo>
                    <a:pt x="194" y="160"/>
                  </a:lnTo>
                  <a:lnTo>
                    <a:pt x="194" y="161"/>
                  </a:lnTo>
                  <a:lnTo>
                    <a:pt x="195" y="161"/>
                  </a:lnTo>
                  <a:lnTo>
                    <a:pt x="196" y="162"/>
                  </a:lnTo>
                  <a:lnTo>
                    <a:pt x="196" y="164"/>
                  </a:lnTo>
                  <a:lnTo>
                    <a:pt x="196" y="165"/>
                  </a:lnTo>
                  <a:lnTo>
                    <a:pt x="196" y="166"/>
                  </a:lnTo>
                  <a:lnTo>
                    <a:pt x="198" y="166"/>
                  </a:lnTo>
                  <a:lnTo>
                    <a:pt x="198" y="168"/>
                  </a:lnTo>
                  <a:lnTo>
                    <a:pt x="198" y="169"/>
                  </a:lnTo>
                  <a:lnTo>
                    <a:pt x="199" y="169"/>
                  </a:lnTo>
                  <a:lnTo>
                    <a:pt x="199" y="170"/>
                  </a:lnTo>
                  <a:lnTo>
                    <a:pt x="200" y="170"/>
                  </a:lnTo>
                  <a:lnTo>
                    <a:pt x="202" y="170"/>
                  </a:lnTo>
                  <a:lnTo>
                    <a:pt x="200" y="170"/>
                  </a:lnTo>
                  <a:lnTo>
                    <a:pt x="200" y="172"/>
                  </a:lnTo>
                  <a:lnTo>
                    <a:pt x="200" y="170"/>
                  </a:lnTo>
                  <a:lnTo>
                    <a:pt x="200"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4" y="169"/>
                  </a:lnTo>
                  <a:lnTo>
                    <a:pt x="206" y="169"/>
                  </a:lnTo>
                  <a:lnTo>
                    <a:pt x="206" y="168"/>
                  </a:lnTo>
                  <a:lnTo>
                    <a:pt x="204" y="168"/>
                  </a:lnTo>
                  <a:lnTo>
                    <a:pt x="206" y="168"/>
                  </a:lnTo>
                  <a:lnTo>
                    <a:pt x="207" y="169"/>
                  </a:lnTo>
                  <a:lnTo>
                    <a:pt x="207" y="168"/>
                  </a:lnTo>
                  <a:lnTo>
                    <a:pt x="208" y="168"/>
                  </a:lnTo>
                  <a:lnTo>
                    <a:pt x="209" y="168"/>
                  </a:lnTo>
                  <a:lnTo>
                    <a:pt x="209" y="166"/>
                  </a:lnTo>
                  <a:lnTo>
                    <a:pt x="209" y="165"/>
                  </a:lnTo>
                  <a:lnTo>
                    <a:pt x="208" y="164"/>
                  </a:lnTo>
                  <a:lnTo>
                    <a:pt x="209" y="164"/>
                  </a:lnTo>
                  <a:lnTo>
                    <a:pt x="211" y="162"/>
                  </a:lnTo>
                  <a:lnTo>
                    <a:pt x="211" y="164"/>
                  </a:lnTo>
                  <a:lnTo>
                    <a:pt x="211" y="162"/>
                  </a:lnTo>
                  <a:lnTo>
                    <a:pt x="212" y="162"/>
                  </a:lnTo>
                  <a:lnTo>
                    <a:pt x="211" y="161"/>
                  </a:lnTo>
                  <a:lnTo>
                    <a:pt x="212" y="161"/>
                  </a:lnTo>
                  <a:lnTo>
                    <a:pt x="213" y="160"/>
                  </a:lnTo>
                  <a:lnTo>
                    <a:pt x="213" y="158"/>
                  </a:lnTo>
                  <a:lnTo>
                    <a:pt x="213" y="157"/>
                  </a:lnTo>
                  <a:lnTo>
                    <a:pt x="213" y="156"/>
                  </a:lnTo>
                  <a:lnTo>
                    <a:pt x="215" y="156"/>
                  </a:lnTo>
                  <a:lnTo>
                    <a:pt x="216" y="157"/>
                  </a:lnTo>
                  <a:lnTo>
                    <a:pt x="216" y="156"/>
                  </a:lnTo>
                  <a:lnTo>
                    <a:pt x="217" y="156"/>
                  </a:lnTo>
                  <a:lnTo>
                    <a:pt x="219" y="156"/>
                  </a:lnTo>
                  <a:lnTo>
                    <a:pt x="220" y="156"/>
                  </a:lnTo>
                  <a:lnTo>
                    <a:pt x="221"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0" y="160"/>
                  </a:lnTo>
                  <a:lnTo>
                    <a:pt x="230" y="158"/>
                  </a:lnTo>
                  <a:lnTo>
                    <a:pt x="232" y="158"/>
                  </a:lnTo>
                  <a:lnTo>
                    <a:pt x="233" y="158"/>
                  </a:lnTo>
                  <a:lnTo>
                    <a:pt x="234" y="158"/>
                  </a:lnTo>
                  <a:lnTo>
                    <a:pt x="234" y="157"/>
                  </a:lnTo>
                  <a:lnTo>
                    <a:pt x="236" y="157"/>
                  </a:lnTo>
                  <a:lnTo>
                    <a:pt x="237" y="158"/>
                  </a:lnTo>
                  <a:lnTo>
                    <a:pt x="237" y="160"/>
                  </a:lnTo>
                  <a:lnTo>
                    <a:pt x="238" y="160"/>
                  </a:lnTo>
                  <a:lnTo>
                    <a:pt x="238" y="161"/>
                  </a:lnTo>
                  <a:lnTo>
                    <a:pt x="237" y="161"/>
                  </a:lnTo>
                  <a:lnTo>
                    <a:pt x="237" y="162"/>
                  </a:lnTo>
                  <a:lnTo>
                    <a:pt x="236" y="162"/>
                  </a:lnTo>
                  <a:lnTo>
                    <a:pt x="236" y="164"/>
                  </a:lnTo>
                  <a:lnTo>
                    <a:pt x="236" y="165"/>
                  </a:lnTo>
                  <a:lnTo>
                    <a:pt x="234" y="165"/>
                  </a:lnTo>
                  <a:lnTo>
                    <a:pt x="234" y="166"/>
                  </a:lnTo>
                  <a:lnTo>
                    <a:pt x="234" y="168"/>
                  </a:lnTo>
                  <a:lnTo>
                    <a:pt x="233" y="168"/>
                  </a:lnTo>
                  <a:lnTo>
                    <a:pt x="233" y="169"/>
                  </a:lnTo>
                  <a:lnTo>
                    <a:pt x="232" y="169"/>
                  </a:lnTo>
                  <a:lnTo>
                    <a:pt x="233" y="169"/>
                  </a:lnTo>
                  <a:lnTo>
                    <a:pt x="233" y="170"/>
                  </a:lnTo>
                  <a:lnTo>
                    <a:pt x="233" y="172"/>
                  </a:lnTo>
                  <a:lnTo>
                    <a:pt x="234" y="172"/>
                  </a:lnTo>
                  <a:lnTo>
                    <a:pt x="233" y="172"/>
                  </a:lnTo>
                  <a:lnTo>
                    <a:pt x="234" y="173"/>
                  </a:lnTo>
                  <a:lnTo>
                    <a:pt x="234" y="174"/>
                  </a:lnTo>
                  <a:lnTo>
                    <a:pt x="236" y="174"/>
                  </a:lnTo>
                  <a:lnTo>
                    <a:pt x="236" y="175"/>
                  </a:lnTo>
                  <a:lnTo>
                    <a:pt x="236" y="177"/>
                  </a:lnTo>
                  <a:lnTo>
                    <a:pt x="237" y="177"/>
                  </a:lnTo>
                  <a:lnTo>
                    <a:pt x="237" y="178"/>
                  </a:lnTo>
                  <a:lnTo>
                    <a:pt x="237" y="179"/>
                  </a:lnTo>
                  <a:lnTo>
                    <a:pt x="238" y="179"/>
                  </a:lnTo>
                  <a:lnTo>
                    <a:pt x="238" y="178"/>
                  </a:lnTo>
                  <a:lnTo>
                    <a:pt x="238"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7" y="185"/>
                  </a:lnTo>
                  <a:lnTo>
                    <a:pt x="247" y="183"/>
                  </a:lnTo>
                  <a:lnTo>
                    <a:pt x="249" y="185"/>
                  </a:lnTo>
                  <a:lnTo>
                    <a:pt x="249" y="183"/>
                  </a:lnTo>
                  <a:lnTo>
                    <a:pt x="250" y="183"/>
                  </a:lnTo>
                  <a:lnTo>
                    <a:pt x="250" y="185"/>
                  </a:lnTo>
                  <a:lnTo>
                    <a:pt x="251" y="185"/>
                  </a:lnTo>
                  <a:lnTo>
                    <a:pt x="253" y="185"/>
                  </a:lnTo>
                  <a:lnTo>
                    <a:pt x="253" y="186"/>
                  </a:lnTo>
                  <a:lnTo>
                    <a:pt x="254" y="186"/>
                  </a:lnTo>
                  <a:lnTo>
                    <a:pt x="254" y="187"/>
                  </a:lnTo>
                  <a:lnTo>
                    <a:pt x="255" y="187"/>
                  </a:lnTo>
                  <a:lnTo>
                    <a:pt x="255" y="189"/>
                  </a:lnTo>
                  <a:lnTo>
                    <a:pt x="254" y="189"/>
                  </a:lnTo>
                  <a:lnTo>
                    <a:pt x="254" y="190"/>
                  </a:lnTo>
                  <a:lnTo>
                    <a:pt x="253" y="190"/>
                  </a:lnTo>
                  <a:lnTo>
                    <a:pt x="253" y="191"/>
                  </a:lnTo>
                  <a:lnTo>
                    <a:pt x="253" y="192"/>
                  </a:lnTo>
                  <a:lnTo>
                    <a:pt x="254" y="192"/>
                  </a:lnTo>
                  <a:lnTo>
                    <a:pt x="254" y="194"/>
                  </a:lnTo>
                  <a:lnTo>
                    <a:pt x="254" y="195"/>
                  </a:lnTo>
                  <a:lnTo>
                    <a:pt x="255" y="196"/>
                  </a:lnTo>
                  <a:lnTo>
                    <a:pt x="255"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4" y="196"/>
                  </a:lnTo>
                  <a:lnTo>
                    <a:pt x="266" y="196"/>
                  </a:lnTo>
                  <a:lnTo>
                    <a:pt x="266" y="198"/>
                  </a:lnTo>
                  <a:lnTo>
                    <a:pt x="266" y="196"/>
                  </a:lnTo>
                  <a:lnTo>
                    <a:pt x="266" y="198"/>
                  </a:lnTo>
                  <a:lnTo>
                    <a:pt x="267" y="198"/>
                  </a:lnTo>
                  <a:lnTo>
                    <a:pt x="268" y="198"/>
                  </a:lnTo>
                  <a:lnTo>
                    <a:pt x="268" y="199"/>
                  </a:lnTo>
                  <a:lnTo>
                    <a:pt x="270" y="199"/>
                  </a:lnTo>
                  <a:lnTo>
                    <a:pt x="271" y="199"/>
                  </a:lnTo>
                  <a:lnTo>
                    <a:pt x="271" y="198"/>
                  </a:lnTo>
                  <a:lnTo>
                    <a:pt x="270" y="198"/>
                  </a:lnTo>
                  <a:lnTo>
                    <a:pt x="270" y="196"/>
                  </a:lnTo>
                  <a:lnTo>
                    <a:pt x="268" y="196"/>
                  </a:lnTo>
                  <a:lnTo>
                    <a:pt x="268" y="195"/>
                  </a:lnTo>
                  <a:lnTo>
                    <a:pt x="268" y="194"/>
                  </a:lnTo>
                  <a:lnTo>
                    <a:pt x="270" y="194"/>
                  </a:lnTo>
                  <a:lnTo>
                    <a:pt x="270" y="195"/>
                  </a:lnTo>
                  <a:lnTo>
                    <a:pt x="271" y="195"/>
                  </a:lnTo>
                  <a:lnTo>
                    <a:pt x="272" y="195"/>
                  </a:lnTo>
                  <a:lnTo>
                    <a:pt x="274" y="195"/>
                  </a:lnTo>
                  <a:lnTo>
                    <a:pt x="274" y="194"/>
                  </a:lnTo>
                  <a:lnTo>
                    <a:pt x="275" y="194"/>
                  </a:lnTo>
                  <a:lnTo>
                    <a:pt x="275" y="192"/>
                  </a:lnTo>
                  <a:lnTo>
                    <a:pt x="276" y="192"/>
                  </a:lnTo>
                  <a:lnTo>
                    <a:pt x="276"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5" y="203"/>
                  </a:lnTo>
                  <a:lnTo>
                    <a:pt x="285" y="202"/>
                  </a:lnTo>
                  <a:lnTo>
                    <a:pt x="287" y="202"/>
                  </a:lnTo>
                  <a:lnTo>
                    <a:pt x="288" y="202"/>
                  </a:lnTo>
                  <a:lnTo>
                    <a:pt x="289" y="200"/>
                  </a:lnTo>
                  <a:lnTo>
                    <a:pt x="291" y="200"/>
                  </a:lnTo>
                  <a:lnTo>
                    <a:pt x="291" y="202"/>
                  </a:lnTo>
                  <a:lnTo>
                    <a:pt x="292" y="202"/>
                  </a:lnTo>
                  <a:lnTo>
                    <a:pt x="292" y="203"/>
                  </a:lnTo>
                  <a:lnTo>
                    <a:pt x="293" y="203"/>
                  </a:lnTo>
                  <a:lnTo>
                    <a:pt x="292" y="203"/>
                  </a:lnTo>
                  <a:lnTo>
                    <a:pt x="292" y="204"/>
                  </a:lnTo>
                  <a:lnTo>
                    <a:pt x="292" y="206"/>
                  </a:lnTo>
                  <a:lnTo>
                    <a:pt x="292" y="207"/>
                  </a:lnTo>
                  <a:lnTo>
                    <a:pt x="291" y="207"/>
                  </a:lnTo>
                  <a:lnTo>
                    <a:pt x="291" y="208"/>
                  </a:lnTo>
                  <a:lnTo>
                    <a:pt x="289" y="208"/>
                  </a:lnTo>
                  <a:lnTo>
                    <a:pt x="291" y="208"/>
                  </a:lnTo>
                  <a:lnTo>
                    <a:pt x="292" y="208"/>
                  </a:lnTo>
                  <a:lnTo>
                    <a:pt x="292" y="210"/>
                  </a:lnTo>
                  <a:lnTo>
                    <a:pt x="291" y="210"/>
                  </a:lnTo>
                  <a:lnTo>
                    <a:pt x="291" y="211"/>
                  </a:lnTo>
                  <a:lnTo>
                    <a:pt x="291" y="212"/>
                  </a:lnTo>
                  <a:lnTo>
                    <a:pt x="291" y="213"/>
                  </a:lnTo>
                  <a:lnTo>
                    <a:pt x="292" y="213"/>
                  </a:lnTo>
                  <a:lnTo>
                    <a:pt x="292" y="215"/>
                  </a:lnTo>
                  <a:lnTo>
                    <a:pt x="293" y="215"/>
                  </a:lnTo>
                  <a:lnTo>
                    <a:pt x="293"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10"/>
                  </a:lnTo>
                  <a:lnTo>
                    <a:pt x="302" y="210"/>
                  </a:lnTo>
                  <a:lnTo>
                    <a:pt x="302" y="208"/>
                  </a:lnTo>
                  <a:lnTo>
                    <a:pt x="302" y="210"/>
                  </a:lnTo>
                  <a:lnTo>
                    <a:pt x="304" y="210"/>
                  </a:lnTo>
                  <a:lnTo>
                    <a:pt x="304" y="211"/>
                  </a:lnTo>
                  <a:lnTo>
                    <a:pt x="305" y="211"/>
                  </a:lnTo>
                  <a:lnTo>
                    <a:pt x="304" y="211"/>
                  </a:lnTo>
                  <a:lnTo>
                    <a:pt x="304" y="212"/>
                  </a:lnTo>
                  <a:lnTo>
                    <a:pt x="304" y="213"/>
                  </a:lnTo>
                  <a:lnTo>
                    <a:pt x="302" y="213"/>
                  </a:lnTo>
                  <a:lnTo>
                    <a:pt x="302" y="215"/>
                  </a:lnTo>
                  <a:lnTo>
                    <a:pt x="304" y="215"/>
                  </a:lnTo>
                  <a:lnTo>
                    <a:pt x="305" y="215"/>
                  </a:lnTo>
                  <a:lnTo>
                    <a:pt x="306" y="215"/>
                  </a:lnTo>
                  <a:lnTo>
                    <a:pt x="305" y="216"/>
                  </a:lnTo>
                  <a:lnTo>
                    <a:pt x="306" y="216"/>
                  </a:lnTo>
                  <a:lnTo>
                    <a:pt x="308" y="216"/>
                  </a:lnTo>
                  <a:lnTo>
                    <a:pt x="308" y="217"/>
                  </a:lnTo>
                  <a:lnTo>
                    <a:pt x="309" y="217"/>
                  </a:lnTo>
                  <a:lnTo>
                    <a:pt x="309" y="219"/>
                  </a:lnTo>
                  <a:lnTo>
                    <a:pt x="310"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3" y="221"/>
                  </a:lnTo>
                  <a:lnTo>
                    <a:pt x="325" y="221"/>
                  </a:lnTo>
                  <a:lnTo>
                    <a:pt x="326" y="221"/>
                  </a:lnTo>
                  <a:lnTo>
                    <a:pt x="326" y="220"/>
                  </a:lnTo>
                  <a:lnTo>
                    <a:pt x="327"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0" y="217"/>
                  </a:lnTo>
                  <a:lnTo>
                    <a:pt x="342" y="217"/>
                  </a:lnTo>
                  <a:lnTo>
                    <a:pt x="342" y="219"/>
                  </a:lnTo>
                  <a:lnTo>
                    <a:pt x="343" y="219"/>
                  </a:lnTo>
                  <a:lnTo>
                    <a:pt x="343" y="217"/>
                  </a:lnTo>
                  <a:lnTo>
                    <a:pt x="344" y="217"/>
                  </a:lnTo>
                  <a:lnTo>
                    <a:pt x="344" y="216"/>
                  </a:lnTo>
                  <a:lnTo>
                    <a:pt x="346" y="216"/>
                  </a:lnTo>
                  <a:lnTo>
                    <a:pt x="347" y="216"/>
                  </a:lnTo>
                  <a:lnTo>
                    <a:pt x="347" y="217"/>
                  </a:lnTo>
                  <a:lnTo>
                    <a:pt x="346" y="217"/>
                  </a:lnTo>
                  <a:lnTo>
                    <a:pt x="346" y="219"/>
                  </a:lnTo>
                  <a:lnTo>
                    <a:pt x="347" y="219"/>
                  </a:lnTo>
                  <a:lnTo>
                    <a:pt x="347" y="217"/>
                  </a:lnTo>
                  <a:lnTo>
                    <a:pt x="348" y="217"/>
                  </a:lnTo>
                  <a:lnTo>
                    <a:pt x="350" y="217"/>
                  </a:lnTo>
                  <a:lnTo>
                    <a:pt x="351" y="217"/>
                  </a:lnTo>
                  <a:lnTo>
                    <a:pt x="351" y="219"/>
                  </a:lnTo>
                  <a:lnTo>
                    <a:pt x="352" y="219"/>
                  </a:lnTo>
                  <a:lnTo>
                    <a:pt x="352" y="220"/>
                  </a:lnTo>
                  <a:lnTo>
                    <a:pt x="354" y="219"/>
                  </a:lnTo>
                  <a:lnTo>
                    <a:pt x="355" y="219"/>
                  </a:lnTo>
                  <a:lnTo>
                    <a:pt x="355" y="217"/>
                  </a:lnTo>
                  <a:lnTo>
                    <a:pt x="356" y="217"/>
                  </a:lnTo>
                  <a:lnTo>
                    <a:pt x="357" y="217"/>
                  </a:lnTo>
                  <a:lnTo>
                    <a:pt x="359" y="217"/>
                  </a:lnTo>
                  <a:lnTo>
                    <a:pt x="359" y="219"/>
                  </a:lnTo>
                  <a:lnTo>
                    <a:pt x="360" y="219"/>
                  </a:lnTo>
                  <a:lnTo>
                    <a:pt x="360" y="220"/>
                  </a:lnTo>
                  <a:lnTo>
                    <a:pt x="361" y="220"/>
                  </a:lnTo>
                  <a:lnTo>
                    <a:pt x="361" y="219"/>
                  </a:lnTo>
                  <a:lnTo>
                    <a:pt x="363" y="219"/>
                  </a:lnTo>
                  <a:lnTo>
                    <a:pt x="363" y="217"/>
                  </a:lnTo>
                  <a:lnTo>
                    <a:pt x="363" y="216"/>
                  </a:lnTo>
                  <a:lnTo>
                    <a:pt x="363" y="215"/>
                  </a:lnTo>
                  <a:lnTo>
                    <a:pt x="364" y="213"/>
                  </a:lnTo>
                  <a:lnTo>
                    <a:pt x="364" y="215"/>
                  </a:lnTo>
                  <a:lnTo>
                    <a:pt x="365" y="215"/>
                  </a:lnTo>
                  <a:lnTo>
                    <a:pt x="365"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8" y="219"/>
                  </a:lnTo>
                  <a:lnTo>
                    <a:pt x="380" y="219"/>
                  </a:lnTo>
                  <a:lnTo>
                    <a:pt x="381" y="219"/>
                  </a:lnTo>
                  <a:lnTo>
                    <a:pt x="381" y="220"/>
                  </a:lnTo>
                  <a:lnTo>
                    <a:pt x="381" y="221"/>
                  </a:lnTo>
                  <a:lnTo>
                    <a:pt x="382" y="221"/>
                  </a:lnTo>
                  <a:lnTo>
                    <a:pt x="382"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5" y="212"/>
                  </a:lnTo>
                  <a:lnTo>
                    <a:pt x="397" y="212"/>
                  </a:lnTo>
                  <a:lnTo>
                    <a:pt x="398" y="212"/>
                  </a:lnTo>
                  <a:lnTo>
                    <a:pt x="399" y="212"/>
                  </a:lnTo>
                  <a:lnTo>
                    <a:pt x="399" y="213"/>
                  </a:lnTo>
                  <a:lnTo>
                    <a:pt x="401" y="213"/>
                  </a:lnTo>
                  <a:lnTo>
                    <a:pt x="401" y="215"/>
                  </a:lnTo>
                  <a:lnTo>
                    <a:pt x="399" y="215"/>
                  </a:lnTo>
                  <a:lnTo>
                    <a:pt x="399" y="216"/>
                  </a:lnTo>
                  <a:lnTo>
                    <a:pt x="398" y="216"/>
                  </a:lnTo>
                  <a:lnTo>
                    <a:pt x="398" y="217"/>
                  </a:lnTo>
                  <a:lnTo>
                    <a:pt x="399" y="219"/>
                  </a:lnTo>
                  <a:lnTo>
                    <a:pt x="398" y="219"/>
                  </a:lnTo>
                  <a:lnTo>
                    <a:pt x="398" y="220"/>
                  </a:lnTo>
                  <a:lnTo>
                    <a:pt x="398" y="221"/>
                  </a:lnTo>
                  <a:lnTo>
                    <a:pt x="399"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7"/>
                  </a:lnTo>
                  <a:lnTo>
                    <a:pt x="409" y="227"/>
                  </a:lnTo>
                  <a:lnTo>
                    <a:pt x="409" y="228"/>
                  </a:lnTo>
                  <a:lnTo>
                    <a:pt x="410" y="228"/>
                  </a:lnTo>
                  <a:lnTo>
                    <a:pt x="411" y="228"/>
                  </a:lnTo>
                  <a:lnTo>
                    <a:pt x="411" y="229"/>
                  </a:lnTo>
                  <a:lnTo>
                    <a:pt x="413" y="229"/>
                  </a:lnTo>
                  <a:lnTo>
                    <a:pt x="414" y="229"/>
                  </a:lnTo>
                  <a:lnTo>
                    <a:pt x="414" y="230"/>
                  </a:lnTo>
                  <a:lnTo>
                    <a:pt x="415" y="230"/>
                  </a:lnTo>
                  <a:lnTo>
                    <a:pt x="416" y="230"/>
                  </a:lnTo>
                  <a:lnTo>
                    <a:pt x="416" y="232"/>
                  </a:lnTo>
                  <a:lnTo>
                    <a:pt x="416" y="233"/>
                  </a:lnTo>
                  <a:lnTo>
                    <a:pt x="416" y="234"/>
                  </a:lnTo>
                  <a:lnTo>
                    <a:pt x="415" y="234"/>
                  </a:lnTo>
                  <a:lnTo>
                    <a:pt x="415" y="236"/>
                  </a:lnTo>
                  <a:lnTo>
                    <a:pt x="414" y="236"/>
                  </a:lnTo>
                  <a:lnTo>
                    <a:pt x="414" y="237"/>
                  </a:lnTo>
                  <a:lnTo>
                    <a:pt x="415" y="237"/>
                  </a:lnTo>
                  <a:lnTo>
                    <a:pt x="416" y="237"/>
                  </a:lnTo>
                  <a:lnTo>
                    <a:pt x="416" y="238"/>
                  </a:lnTo>
                  <a:lnTo>
                    <a:pt x="418" y="238"/>
                  </a:lnTo>
                  <a:lnTo>
                    <a:pt x="418" y="240"/>
                  </a:lnTo>
                  <a:lnTo>
                    <a:pt x="418" y="241"/>
                  </a:lnTo>
                  <a:lnTo>
                    <a:pt x="416"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6" y="249"/>
                  </a:lnTo>
                  <a:lnTo>
                    <a:pt x="418" y="249"/>
                  </a:lnTo>
                  <a:lnTo>
                    <a:pt x="418" y="250"/>
                  </a:lnTo>
                  <a:lnTo>
                    <a:pt x="418" y="251"/>
                  </a:lnTo>
                  <a:lnTo>
                    <a:pt x="416" y="251"/>
                  </a:lnTo>
                  <a:lnTo>
                    <a:pt x="416" y="253"/>
                  </a:lnTo>
                  <a:lnTo>
                    <a:pt x="416" y="254"/>
                  </a:lnTo>
                  <a:lnTo>
                    <a:pt x="418" y="254"/>
                  </a:lnTo>
                  <a:lnTo>
                    <a:pt x="418" y="253"/>
                  </a:lnTo>
                  <a:lnTo>
                    <a:pt x="419" y="253"/>
                  </a:lnTo>
                  <a:lnTo>
                    <a:pt x="419" y="254"/>
                  </a:lnTo>
                  <a:lnTo>
                    <a:pt x="420" y="254"/>
                  </a:lnTo>
                  <a:lnTo>
                    <a:pt x="420"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3" y="259"/>
                  </a:lnTo>
                  <a:lnTo>
                    <a:pt x="433" y="258"/>
                  </a:lnTo>
                  <a:lnTo>
                    <a:pt x="435" y="258"/>
                  </a:lnTo>
                  <a:lnTo>
                    <a:pt x="435" y="257"/>
                  </a:lnTo>
                  <a:lnTo>
                    <a:pt x="436" y="257"/>
                  </a:lnTo>
                  <a:lnTo>
                    <a:pt x="437" y="257"/>
                  </a:lnTo>
                  <a:lnTo>
                    <a:pt x="437"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7" y="238"/>
                  </a:lnTo>
                  <a:lnTo>
                    <a:pt x="437" y="237"/>
                  </a:lnTo>
                  <a:lnTo>
                    <a:pt x="437" y="236"/>
                  </a:lnTo>
                  <a:lnTo>
                    <a:pt x="436" y="234"/>
                  </a:lnTo>
                  <a:lnTo>
                    <a:pt x="436" y="233"/>
                  </a:lnTo>
                  <a:lnTo>
                    <a:pt x="436" y="232"/>
                  </a:lnTo>
                  <a:lnTo>
                    <a:pt x="437"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0" y="233"/>
                  </a:lnTo>
                  <a:lnTo>
                    <a:pt x="452" y="233"/>
                  </a:lnTo>
                  <a:lnTo>
                    <a:pt x="452" y="234"/>
                  </a:lnTo>
                  <a:lnTo>
                    <a:pt x="453" y="234"/>
                  </a:lnTo>
                  <a:lnTo>
                    <a:pt x="454" y="234"/>
                  </a:lnTo>
                  <a:lnTo>
                    <a:pt x="454"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7"/>
                  </a:lnTo>
                  <a:lnTo>
                    <a:pt x="466" y="227"/>
                  </a:lnTo>
                  <a:lnTo>
                    <a:pt x="466" y="225"/>
                  </a:lnTo>
                  <a:lnTo>
                    <a:pt x="466" y="224"/>
                  </a:lnTo>
                  <a:lnTo>
                    <a:pt x="465" y="224"/>
                  </a:lnTo>
                  <a:lnTo>
                    <a:pt x="465" y="223"/>
                  </a:lnTo>
                  <a:lnTo>
                    <a:pt x="465" y="221"/>
                  </a:lnTo>
                  <a:lnTo>
                    <a:pt x="466" y="221"/>
                  </a:lnTo>
                  <a:lnTo>
                    <a:pt x="468" y="221"/>
                  </a:lnTo>
                  <a:lnTo>
                    <a:pt x="469" y="221"/>
                  </a:lnTo>
                  <a:lnTo>
                    <a:pt x="470" y="223"/>
                  </a:lnTo>
                  <a:lnTo>
                    <a:pt x="471" y="223"/>
                  </a:lnTo>
                  <a:lnTo>
                    <a:pt x="471"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8" y="225"/>
                  </a:lnTo>
                  <a:lnTo>
                    <a:pt x="488" y="224"/>
                  </a:lnTo>
                  <a:lnTo>
                    <a:pt x="488" y="223"/>
                  </a:lnTo>
                  <a:lnTo>
                    <a:pt x="490" y="223"/>
                  </a:lnTo>
                  <a:lnTo>
                    <a:pt x="491" y="223"/>
                  </a:lnTo>
                  <a:lnTo>
                    <a:pt x="491" y="221"/>
                  </a:lnTo>
                  <a:lnTo>
                    <a:pt x="491" y="220"/>
                  </a:lnTo>
                  <a:lnTo>
                    <a:pt x="491" y="219"/>
                  </a:lnTo>
                  <a:lnTo>
                    <a:pt x="491" y="217"/>
                  </a:lnTo>
                  <a:lnTo>
                    <a:pt x="490" y="217"/>
                  </a:lnTo>
                  <a:lnTo>
                    <a:pt x="488" y="217"/>
                  </a:lnTo>
                  <a:lnTo>
                    <a:pt x="488" y="216"/>
                  </a:lnTo>
                  <a:lnTo>
                    <a:pt x="488" y="215"/>
                  </a:lnTo>
                  <a:lnTo>
                    <a:pt x="490" y="215"/>
                  </a:lnTo>
                  <a:lnTo>
                    <a:pt x="491" y="215"/>
                  </a:lnTo>
                  <a:lnTo>
                    <a:pt x="492"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09" y="221"/>
                  </a:lnTo>
                  <a:lnTo>
                    <a:pt x="509" y="223"/>
                  </a:lnTo>
                  <a:lnTo>
                    <a:pt x="511" y="223"/>
                  </a:lnTo>
                  <a:lnTo>
                    <a:pt x="511" y="221"/>
                  </a:lnTo>
                  <a:lnTo>
                    <a:pt x="509" y="221"/>
                  </a:lnTo>
                  <a:lnTo>
                    <a:pt x="509" y="220"/>
                  </a:lnTo>
                  <a:lnTo>
                    <a:pt x="511" y="220"/>
                  </a:lnTo>
                  <a:lnTo>
                    <a:pt x="512" y="219"/>
                  </a:lnTo>
                  <a:lnTo>
                    <a:pt x="513" y="219"/>
                  </a:lnTo>
                  <a:lnTo>
                    <a:pt x="515" y="220"/>
                  </a:lnTo>
                  <a:lnTo>
                    <a:pt x="513" y="221"/>
                  </a:lnTo>
                  <a:lnTo>
                    <a:pt x="512" y="223"/>
                  </a:lnTo>
                  <a:lnTo>
                    <a:pt x="512" y="224"/>
                  </a:lnTo>
                  <a:lnTo>
                    <a:pt x="511" y="225"/>
                  </a:lnTo>
                  <a:lnTo>
                    <a:pt x="509" y="227"/>
                  </a:lnTo>
                  <a:lnTo>
                    <a:pt x="508" y="227"/>
                  </a:lnTo>
                  <a:lnTo>
                    <a:pt x="509" y="227"/>
                  </a:lnTo>
                  <a:lnTo>
                    <a:pt x="509" y="228"/>
                  </a:lnTo>
                  <a:lnTo>
                    <a:pt x="511" y="228"/>
                  </a:lnTo>
                  <a:lnTo>
                    <a:pt x="512" y="228"/>
                  </a:lnTo>
                  <a:lnTo>
                    <a:pt x="512" y="227"/>
                  </a:lnTo>
                  <a:lnTo>
                    <a:pt x="512" y="225"/>
                  </a:lnTo>
                  <a:lnTo>
                    <a:pt x="513" y="225"/>
                  </a:lnTo>
                  <a:lnTo>
                    <a:pt x="515" y="225"/>
                  </a:lnTo>
                  <a:lnTo>
                    <a:pt x="516" y="225"/>
                  </a:lnTo>
                  <a:lnTo>
                    <a:pt x="517" y="225"/>
                  </a:lnTo>
                  <a:lnTo>
                    <a:pt x="517" y="227"/>
                  </a:lnTo>
                  <a:lnTo>
                    <a:pt x="519" y="227"/>
                  </a:lnTo>
                  <a:lnTo>
                    <a:pt x="520" y="227"/>
                  </a:lnTo>
                  <a:lnTo>
                    <a:pt x="521" y="227"/>
                  </a:lnTo>
                  <a:lnTo>
                    <a:pt x="523" y="225"/>
                  </a:lnTo>
                  <a:lnTo>
                    <a:pt x="524" y="225"/>
                  </a:lnTo>
                  <a:lnTo>
                    <a:pt x="524" y="224"/>
                  </a:lnTo>
                  <a:lnTo>
                    <a:pt x="524" y="223"/>
                  </a:lnTo>
                  <a:lnTo>
                    <a:pt x="524" y="221"/>
                  </a:lnTo>
                  <a:lnTo>
                    <a:pt x="524" y="220"/>
                  </a:lnTo>
                  <a:lnTo>
                    <a:pt x="525" y="220"/>
                  </a:lnTo>
                  <a:lnTo>
                    <a:pt x="526"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7"/>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7"/>
                  </a:lnTo>
                  <a:lnTo>
                    <a:pt x="558" y="225"/>
                  </a:lnTo>
                  <a:lnTo>
                    <a:pt x="559" y="225"/>
                  </a:lnTo>
                  <a:lnTo>
                    <a:pt x="561" y="225"/>
                  </a:lnTo>
                  <a:lnTo>
                    <a:pt x="562" y="225"/>
                  </a:lnTo>
                  <a:lnTo>
                    <a:pt x="562" y="227"/>
                  </a:lnTo>
                  <a:lnTo>
                    <a:pt x="561" y="227"/>
                  </a:lnTo>
                  <a:lnTo>
                    <a:pt x="561" y="228"/>
                  </a:lnTo>
                  <a:lnTo>
                    <a:pt x="562" y="228"/>
                  </a:lnTo>
                  <a:lnTo>
                    <a:pt x="562" y="227"/>
                  </a:lnTo>
                  <a:lnTo>
                    <a:pt x="563" y="227"/>
                  </a:lnTo>
                  <a:lnTo>
                    <a:pt x="564" y="227"/>
                  </a:lnTo>
                  <a:lnTo>
                    <a:pt x="566" y="227"/>
                  </a:lnTo>
                  <a:lnTo>
                    <a:pt x="567" y="227"/>
                  </a:lnTo>
                  <a:lnTo>
                    <a:pt x="568" y="227"/>
                  </a:lnTo>
                  <a:lnTo>
                    <a:pt x="567" y="227"/>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1"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7"/>
                  </a:lnTo>
                  <a:lnTo>
                    <a:pt x="600" y="227"/>
                  </a:lnTo>
                  <a:lnTo>
                    <a:pt x="601" y="227"/>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2"/>
                  </a:lnTo>
                  <a:lnTo>
                    <a:pt x="619" y="282"/>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9"/>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2"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30"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7"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4" y="319"/>
                  </a:lnTo>
                  <a:lnTo>
                    <a:pt x="764"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5" y="321"/>
                  </a:lnTo>
                  <a:lnTo>
                    <a:pt x="783" y="322"/>
                  </a:lnTo>
                  <a:lnTo>
                    <a:pt x="783" y="323"/>
                  </a:lnTo>
                  <a:lnTo>
                    <a:pt x="785" y="323"/>
                  </a:lnTo>
                  <a:lnTo>
                    <a:pt x="785" y="325"/>
                  </a:lnTo>
                  <a:lnTo>
                    <a:pt x="786" y="326"/>
                  </a:lnTo>
                  <a:lnTo>
                    <a:pt x="786" y="327"/>
                  </a:lnTo>
                  <a:lnTo>
                    <a:pt x="786" y="329"/>
                  </a:lnTo>
                  <a:lnTo>
                    <a:pt x="785" y="329"/>
                  </a:lnTo>
                  <a:lnTo>
                    <a:pt x="785" y="330"/>
                  </a:lnTo>
                  <a:lnTo>
                    <a:pt x="785"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9" y="335"/>
                  </a:lnTo>
                  <a:lnTo>
                    <a:pt x="820" y="336"/>
                  </a:lnTo>
                  <a:lnTo>
                    <a:pt x="821" y="336"/>
                  </a:lnTo>
                  <a:lnTo>
                    <a:pt x="824" y="335"/>
                  </a:lnTo>
                  <a:lnTo>
                    <a:pt x="826" y="335"/>
                  </a:lnTo>
                  <a:lnTo>
                    <a:pt x="828" y="335"/>
                  </a:lnTo>
                  <a:lnTo>
                    <a:pt x="829" y="335"/>
                  </a:lnTo>
                  <a:lnTo>
                    <a:pt x="830" y="335"/>
                  </a:lnTo>
                  <a:lnTo>
                    <a:pt x="833" y="335"/>
                  </a:lnTo>
                  <a:lnTo>
                    <a:pt x="834" y="336"/>
                  </a:lnTo>
                  <a:lnTo>
                    <a:pt x="836" y="336"/>
                  </a:lnTo>
                  <a:lnTo>
                    <a:pt x="837" y="336"/>
                  </a:lnTo>
                  <a:lnTo>
                    <a:pt x="838" y="338"/>
                  </a:lnTo>
                  <a:lnTo>
                    <a:pt x="838" y="339"/>
                  </a:lnTo>
                  <a:lnTo>
                    <a:pt x="840"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4" y="338"/>
                  </a:lnTo>
                  <a:lnTo>
                    <a:pt x="875" y="338"/>
                  </a:lnTo>
                  <a:lnTo>
                    <a:pt x="876" y="338"/>
                  </a:lnTo>
                  <a:lnTo>
                    <a:pt x="876" y="339"/>
                  </a:lnTo>
                  <a:lnTo>
                    <a:pt x="878"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1" y="338"/>
                  </a:lnTo>
                  <a:lnTo>
                    <a:pt x="891" y="339"/>
                  </a:lnTo>
                  <a:lnTo>
                    <a:pt x="892" y="339"/>
                  </a:lnTo>
                  <a:lnTo>
                    <a:pt x="893" y="339"/>
                  </a:lnTo>
                  <a:lnTo>
                    <a:pt x="895" y="339"/>
                  </a:lnTo>
                  <a:lnTo>
                    <a:pt x="895" y="340"/>
                  </a:lnTo>
                  <a:lnTo>
                    <a:pt x="896" y="340"/>
                  </a:lnTo>
                  <a:lnTo>
                    <a:pt x="897" y="340"/>
                  </a:lnTo>
                  <a:lnTo>
                    <a:pt x="897" y="342"/>
                  </a:lnTo>
                  <a:lnTo>
                    <a:pt x="897" y="340"/>
                  </a:lnTo>
                  <a:lnTo>
                    <a:pt x="897" y="339"/>
                  </a:lnTo>
                  <a:lnTo>
                    <a:pt x="896" y="338"/>
                  </a:lnTo>
                  <a:lnTo>
                    <a:pt x="896" y="336"/>
                  </a:lnTo>
                  <a:lnTo>
                    <a:pt x="895" y="335"/>
                  </a:lnTo>
                  <a:lnTo>
                    <a:pt x="893" y="335"/>
                  </a:lnTo>
                  <a:lnTo>
                    <a:pt x="893" y="334"/>
                  </a:lnTo>
                  <a:lnTo>
                    <a:pt x="892" y="334"/>
                  </a:lnTo>
                  <a:lnTo>
                    <a:pt x="891" y="334"/>
                  </a:lnTo>
                  <a:lnTo>
                    <a:pt x="889" y="334"/>
                  </a:lnTo>
                  <a:lnTo>
                    <a:pt x="888" y="334"/>
                  </a:lnTo>
                  <a:lnTo>
                    <a:pt x="888" y="333"/>
                  </a:lnTo>
                  <a:lnTo>
                    <a:pt x="888" y="331"/>
                  </a:lnTo>
                  <a:lnTo>
                    <a:pt x="888" y="330"/>
                  </a:lnTo>
                  <a:lnTo>
                    <a:pt x="888" y="329"/>
                  </a:lnTo>
                  <a:lnTo>
                    <a:pt x="888" y="327"/>
                  </a:lnTo>
                  <a:lnTo>
                    <a:pt x="889" y="327"/>
                  </a:lnTo>
                  <a:lnTo>
                    <a:pt x="889" y="326"/>
                  </a:lnTo>
                  <a:lnTo>
                    <a:pt x="891" y="326"/>
                  </a:lnTo>
                  <a:lnTo>
                    <a:pt x="892" y="325"/>
                  </a:lnTo>
                  <a:lnTo>
                    <a:pt x="892" y="323"/>
                  </a:lnTo>
                  <a:lnTo>
                    <a:pt x="893" y="323"/>
                  </a:lnTo>
                  <a:lnTo>
                    <a:pt x="895"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8" y="331"/>
                  </a:lnTo>
                  <a:lnTo>
                    <a:pt x="909" y="333"/>
                  </a:lnTo>
                  <a:lnTo>
                    <a:pt x="909" y="334"/>
                  </a:lnTo>
                  <a:lnTo>
                    <a:pt x="910" y="334"/>
                  </a:lnTo>
                  <a:lnTo>
                    <a:pt x="912" y="334"/>
                  </a:lnTo>
                  <a:lnTo>
                    <a:pt x="912" y="335"/>
                  </a:lnTo>
                  <a:lnTo>
                    <a:pt x="913" y="335"/>
                  </a:lnTo>
                  <a:lnTo>
                    <a:pt x="914" y="335"/>
                  </a:lnTo>
                  <a:lnTo>
                    <a:pt x="914" y="336"/>
                  </a:lnTo>
                  <a:lnTo>
                    <a:pt x="916"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9"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6" y="336"/>
                  </a:lnTo>
                  <a:lnTo>
                    <a:pt x="947" y="336"/>
                  </a:lnTo>
                  <a:lnTo>
                    <a:pt x="947" y="335"/>
                  </a:lnTo>
                  <a:lnTo>
                    <a:pt x="948" y="335"/>
                  </a:lnTo>
                  <a:lnTo>
                    <a:pt x="950" y="334"/>
                  </a:lnTo>
                  <a:lnTo>
                    <a:pt x="951" y="334"/>
                  </a:lnTo>
                  <a:lnTo>
                    <a:pt x="953" y="334"/>
                  </a:lnTo>
                  <a:lnTo>
                    <a:pt x="955" y="334"/>
                  </a:lnTo>
                  <a:lnTo>
                    <a:pt x="956" y="334"/>
                  </a:lnTo>
                  <a:lnTo>
                    <a:pt x="957" y="335"/>
                  </a:lnTo>
                  <a:lnTo>
                    <a:pt x="959" y="335"/>
                  </a:lnTo>
                  <a:lnTo>
                    <a:pt x="960" y="334"/>
                  </a:lnTo>
                  <a:lnTo>
                    <a:pt x="961" y="334"/>
                  </a:lnTo>
                  <a:lnTo>
                    <a:pt x="963" y="334"/>
                  </a:lnTo>
                  <a:lnTo>
                    <a:pt x="965" y="333"/>
                  </a:lnTo>
                  <a:lnTo>
                    <a:pt x="967" y="333"/>
                  </a:lnTo>
                  <a:lnTo>
                    <a:pt x="968" y="334"/>
                  </a:lnTo>
                  <a:lnTo>
                    <a:pt x="969" y="334"/>
                  </a:lnTo>
                  <a:lnTo>
                    <a:pt x="972" y="335"/>
                  </a:lnTo>
                  <a:lnTo>
                    <a:pt x="973" y="335"/>
                  </a:lnTo>
                  <a:lnTo>
                    <a:pt x="974" y="334"/>
                  </a:lnTo>
                  <a:lnTo>
                    <a:pt x="976" y="334"/>
                  </a:lnTo>
                  <a:lnTo>
                    <a:pt x="977" y="334"/>
                  </a:lnTo>
                  <a:lnTo>
                    <a:pt x="978" y="334"/>
                  </a:lnTo>
                  <a:lnTo>
                    <a:pt x="980" y="334"/>
                  </a:lnTo>
                  <a:lnTo>
                    <a:pt x="981" y="334"/>
                  </a:lnTo>
                  <a:lnTo>
                    <a:pt x="984" y="334"/>
                  </a:lnTo>
                  <a:lnTo>
                    <a:pt x="985" y="334"/>
                  </a:lnTo>
                  <a:lnTo>
                    <a:pt x="988" y="335"/>
                  </a:lnTo>
                  <a:lnTo>
                    <a:pt x="989" y="335"/>
                  </a:lnTo>
                  <a:lnTo>
                    <a:pt x="991" y="335"/>
                  </a:lnTo>
                  <a:lnTo>
                    <a:pt x="994" y="335"/>
                  </a:lnTo>
                  <a:lnTo>
                    <a:pt x="995" y="335"/>
                  </a:lnTo>
                  <a:lnTo>
                    <a:pt x="997" y="335"/>
                  </a:lnTo>
                  <a:lnTo>
                    <a:pt x="998" y="334"/>
                  </a:lnTo>
                  <a:lnTo>
                    <a:pt x="999" y="334"/>
                  </a:lnTo>
                  <a:lnTo>
                    <a:pt x="1001" y="335"/>
                  </a:lnTo>
                  <a:lnTo>
                    <a:pt x="999" y="339"/>
                  </a:lnTo>
                  <a:lnTo>
                    <a:pt x="998" y="350"/>
                  </a:lnTo>
                  <a:lnTo>
                    <a:pt x="997" y="355"/>
                  </a:lnTo>
                  <a:lnTo>
                    <a:pt x="997" y="368"/>
                  </a:lnTo>
                  <a:lnTo>
                    <a:pt x="998" y="371"/>
                  </a:lnTo>
                  <a:lnTo>
                    <a:pt x="1002" y="377"/>
                  </a:lnTo>
                  <a:lnTo>
                    <a:pt x="1009" y="381"/>
                  </a:lnTo>
                  <a:lnTo>
                    <a:pt x="1010" y="382"/>
                  </a:lnTo>
                  <a:lnTo>
                    <a:pt x="1015" y="385"/>
                  </a:lnTo>
                  <a:lnTo>
                    <a:pt x="1019" y="389"/>
                  </a:lnTo>
                  <a:lnTo>
                    <a:pt x="1024" y="394"/>
                  </a:lnTo>
                  <a:lnTo>
                    <a:pt x="1029" y="403"/>
                  </a:lnTo>
                  <a:lnTo>
                    <a:pt x="1033" y="408"/>
                  </a:lnTo>
                  <a:lnTo>
                    <a:pt x="1035" y="408"/>
                  </a:lnTo>
                  <a:lnTo>
                    <a:pt x="1037" y="416"/>
                  </a:lnTo>
                  <a:lnTo>
                    <a:pt x="1039"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60" y="457"/>
                  </a:lnTo>
                  <a:lnTo>
                    <a:pt x="1061" y="458"/>
                  </a:lnTo>
                  <a:lnTo>
                    <a:pt x="1061" y="460"/>
                  </a:lnTo>
                  <a:lnTo>
                    <a:pt x="1062" y="461"/>
                  </a:lnTo>
                  <a:lnTo>
                    <a:pt x="1064" y="461"/>
                  </a:lnTo>
                  <a:lnTo>
                    <a:pt x="1064"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4" y="486"/>
                  </a:lnTo>
                  <a:lnTo>
                    <a:pt x="1064" y="487"/>
                  </a:lnTo>
                  <a:lnTo>
                    <a:pt x="1062" y="488"/>
                  </a:lnTo>
                  <a:lnTo>
                    <a:pt x="1064" y="491"/>
                  </a:lnTo>
                  <a:lnTo>
                    <a:pt x="1062" y="491"/>
                  </a:lnTo>
                  <a:lnTo>
                    <a:pt x="1060" y="495"/>
                  </a:lnTo>
                  <a:lnTo>
                    <a:pt x="1058" y="495"/>
                  </a:lnTo>
                  <a:lnTo>
                    <a:pt x="1056" y="497"/>
                  </a:lnTo>
                  <a:lnTo>
                    <a:pt x="1054" y="499"/>
                  </a:lnTo>
                  <a:lnTo>
                    <a:pt x="1053" y="500"/>
                  </a:lnTo>
                  <a:lnTo>
                    <a:pt x="1050" y="501"/>
                  </a:lnTo>
                  <a:lnTo>
                    <a:pt x="1048" y="501"/>
                  </a:lnTo>
                  <a:lnTo>
                    <a:pt x="1045" y="503"/>
                  </a:lnTo>
                  <a:lnTo>
                    <a:pt x="1043" y="504"/>
                  </a:lnTo>
                  <a:lnTo>
                    <a:pt x="1040" y="505"/>
                  </a:lnTo>
                  <a:lnTo>
                    <a:pt x="1039" y="505"/>
                  </a:lnTo>
                  <a:lnTo>
                    <a:pt x="1037" y="507"/>
                  </a:lnTo>
                  <a:lnTo>
                    <a:pt x="1032" y="508"/>
                  </a:lnTo>
                  <a:lnTo>
                    <a:pt x="1029" y="512"/>
                  </a:lnTo>
                  <a:lnTo>
                    <a:pt x="1028" y="515"/>
                  </a:lnTo>
                  <a:lnTo>
                    <a:pt x="1029" y="517"/>
                  </a:lnTo>
                  <a:lnTo>
                    <a:pt x="1029" y="518"/>
                  </a:lnTo>
                  <a:lnTo>
                    <a:pt x="1027" y="521"/>
                  </a:lnTo>
                  <a:lnTo>
                    <a:pt x="1026" y="521"/>
                  </a:lnTo>
                  <a:lnTo>
                    <a:pt x="1023" y="525"/>
                  </a:lnTo>
                  <a:lnTo>
                    <a:pt x="1023" y="526"/>
                  </a:lnTo>
                  <a:lnTo>
                    <a:pt x="1022" y="528"/>
                  </a:lnTo>
                  <a:lnTo>
                    <a:pt x="1019" y="528"/>
                  </a:lnTo>
                  <a:lnTo>
                    <a:pt x="1018" y="529"/>
                  </a:lnTo>
                  <a:lnTo>
                    <a:pt x="1018" y="530"/>
                  </a:lnTo>
                  <a:lnTo>
                    <a:pt x="1018" y="532"/>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5" y="545"/>
                  </a:lnTo>
                  <a:lnTo>
                    <a:pt x="1003" y="545"/>
                  </a:lnTo>
                  <a:lnTo>
                    <a:pt x="1001" y="545"/>
                  </a:lnTo>
                  <a:lnTo>
                    <a:pt x="1001" y="546"/>
                  </a:lnTo>
                  <a:lnTo>
                    <a:pt x="999" y="546"/>
                  </a:lnTo>
                  <a:lnTo>
                    <a:pt x="998" y="546"/>
                  </a:lnTo>
                  <a:lnTo>
                    <a:pt x="995" y="546"/>
                  </a:lnTo>
                  <a:lnTo>
                    <a:pt x="994" y="547"/>
                  </a:lnTo>
                  <a:lnTo>
                    <a:pt x="990" y="547"/>
                  </a:lnTo>
                  <a:lnTo>
                    <a:pt x="988" y="547"/>
                  </a:lnTo>
                  <a:lnTo>
                    <a:pt x="988" y="549"/>
                  </a:lnTo>
                  <a:lnTo>
                    <a:pt x="984"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3" y="552"/>
                  </a:lnTo>
                  <a:lnTo>
                    <a:pt x="963" y="554"/>
                  </a:lnTo>
                  <a:lnTo>
                    <a:pt x="959" y="554"/>
                  </a:lnTo>
                  <a:lnTo>
                    <a:pt x="951" y="556"/>
                  </a:lnTo>
                  <a:lnTo>
                    <a:pt x="950" y="556"/>
                  </a:lnTo>
                  <a:lnTo>
                    <a:pt x="948" y="556"/>
                  </a:lnTo>
                  <a:lnTo>
                    <a:pt x="946" y="559"/>
                  </a:lnTo>
                  <a:lnTo>
                    <a:pt x="944" y="559"/>
                  </a:lnTo>
                  <a:lnTo>
                    <a:pt x="944" y="558"/>
                  </a:lnTo>
                  <a:lnTo>
                    <a:pt x="946"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9" y="572"/>
                  </a:lnTo>
                  <a:lnTo>
                    <a:pt x="926" y="572"/>
                  </a:lnTo>
                  <a:lnTo>
                    <a:pt x="926" y="573"/>
                  </a:lnTo>
                  <a:lnTo>
                    <a:pt x="925" y="573"/>
                  </a:lnTo>
                  <a:lnTo>
                    <a:pt x="923" y="573"/>
                  </a:lnTo>
                  <a:lnTo>
                    <a:pt x="922" y="573"/>
                  </a:lnTo>
                  <a:lnTo>
                    <a:pt x="918" y="575"/>
                  </a:lnTo>
                  <a:lnTo>
                    <a:pt x="916" y="575"/>
                  </a:lnTo>
                  <a:lnTo>
                    <a:pt x="914" y="575"/>
                  </a:lnTo>
                  <a:lnTo>
                    <a:pt x="916"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6" y="572"/>
                  </a:lnTo>
                  <a:lnTo>
                    <a:pt x="913" y="573"/>
                  </a:lnTo>
                  <a:lnTo>
                    <a:pt x="914" y="575"/>
                  </a:lnTo>
                  <a:lnTo>
                    <a:pt x="912" y="575"/>
                  </a:lnTo>
                  <a:lnTo>
                    <a:pt x="912" y="576"/>
                  </a:lnTo>
                  <a:lnTo>
                    <a:pt x="908" y="576"/>
                  </a:lnTo>
                  <a:lnTo>
                    <a:pt x="906" y="577"/>
                  </a:lnTo>
                  <a:lnTo>
                    <a:pt x="902" y="579"/>
                  </a:lnTo>
                  <a:lnTo>
                    <a:pt x="901" y="579"/>
                  </a:lnTo>
                  <a:lnTo>
                    <a:pt x="900" y="579"/>
                  </a:lnTo>
                  <a:lnTo>
                    <a:pt x="900" y="580"/>
                  </a:lnTo>
                  <a:lnTo>
                    <a:pt x="897" y="580"/>
                  </a:lnTo>
                  <a:lnTo>
                    <a:pt x="897" y="581"/>
                  </a:lnTo>
                  <a:lnTo>
                    <a:pt x="896" y="581"/>
                  </a:lnTo>
                  <a:lnTo>
                    <a:pt x="893" y="579"/>
                  </a:lnTo>
                  <a:lnTo>
                    <a:pt x="895" y="581"/>
                  </a:lnTo>
                  <a:lnTo>
                    <a:pt x="892" y="583"/>
                  </a:lnTo>
                  <a:lnTo>
                    <a:pt x="888" y="584"/>
                  </a:lnTo>
                  <a:lnTo>
                    <a:pt x="885" y="585"/>
                  </a:lnTo>
                  <a:lnTo>
                    <a:pt x="884" y="584"/>
                  </a:lnTo>
                  <a:lnTo>
                    <a:pt x="884" y="585"/>
                  </a:lnTo>
                  <a:lnTo>
                    <a:pt x="881" y="585"/>
                  </a:lnTo>
                  <a:lnTo>
                    <a:pt x="881" y="587"/>
                  </a:lnTo>
                  <a:lnTo>
                    <a:pt x="880" y="587"/>
                  </a:lnTo>
                  <a:lnTo>
                    <a:pt x="880" y="585"/>
                  </a:lnTo>
                  <a:lnTo>
                    <a:pt x="879" y="587"/>
                  </a:lnTo>
                  <a:lnTo>
                    <a:pt x="876" y="588"/>
                  </a:lnTo>
                  <a:lnTo>
                    <a:pt x="874" y="589"/>
                  </a:lnTo>
                  <a:lnTo>
                    <a:pt x="871" y="592"/>
                  </a:lnTo>
                  <a:lnTo>
                    <a:pt x="870" y="592"/>
                  </a:lnTo>
                  <a:lnTo>
                    <a:pt x="871" y="589"/>
                  </a:lnTo>
                  <a:lnTo>
                    <a:pt x="872" y="588"/>
                  </a:lnTo>
                  <a:lnTo>
                    <a:pt x="872" y="587"/>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4"/>
                  </a:lnTo>
                  <a:lnTo>
                    <a:pt x="859" y="605"/>
                  </a:lnTo>
                  <a:lnTo>
                    <a:pt x="859" y="606"/>
                  </a:lnTo>
                  <a:lnTo>
                    <a:pt x="857"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40" y="627"/>
                  </a:lnTo>
                  <a:lnTo>
                    <a:pt x="838" y="627"/>
                  </a:lnTo>
                  <a:lnTo>
                    <a:pt x="836" y="630"/>
                  </a:lnTo>
                  <a:lnTo>
                    <a:pt x="836" y="631"/>
                  </a:lnTo>
                  <a:lnTo>
                    <a:pt x="836" y="632"/>
                  </a:lnTo>
                  <a:lnTo>
                    <a:pt x="830" y="634"/>
                  </a:lnTo>
                  <a:lnTo>
                    <a:pt x="829" y="634"/>
                  </a:lnTo>
                  <a:lnTo>
                    <a:pt x="826" y="636"/>
                  </a:lnTo>
                  <a:lnTo>
                    <a:pt x="826" y="638"/>
                  </a:lnTo>
                  <a:lnTo>
                    <a:pt x="825" y="639"/>
                  </a:lnTo>
                  <a:lnTo>
                    <a:pt x="824" y="639"/>
                  </a:lnTo>
                  <a:lnTo>
                    <a:pt x="823" y="639"/>
                  </a:lnTo>
                  <a:lnTo>
                    <a:pt x="819" y="639"/>
                  </a:lnTo>
                  <a:lnTo>
                    <a:pt x="819"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4"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30"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6"/>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1"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09"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2" y="721"/>
                  </a:lnTo>
                  <a:lnTo>
                    <a:pt x="491" y="721"/>
                  </a:lnTo>
                  <a:lnTo>
                    <a:pt x="490" y="721"/>
                  </a:lnTo>
                  <a:lnTo>
                    <a:pt x="488"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4" y="721"/>
                  </a:lnTo>
                  <a:lnTo>
                    <a:pt x="453" y="721"/>
                  </a:lnTo>
                  <a:lnTo>
                    <a:pt x="453" y="723"/>
                  </a:lnTo>
                  <a:lnTo>
                    <a:pt x="454" y="723"/>
                  </a:lnTo>
                  <a:lnTo>
                    <a:pt x="456" y="724"/>
                  </a:lnTo>
                  <a:lnTo>
                    <a:pt x="456" y="725"/>
                  </a:lnTo>
                  <a:lnTo>
                    <a:pt x="457" y="725"/>
                  </a:lnTo>
                  <a:lnTo>
                    <a:pt x="457" y="727"/>
                  </a:lnTo>
                  <a:lnTo>
                    <a:pt x="456" y="728"/>
                  </a:lnTo>
                  <a:lnTo>
                    <a:pt x="454" y="729"/>
                  </a:lnTo>
                  <a:lnTo>
                    <a:pt x="453" y="729"/>
                  </a:lnTo>
                  <a:lnTo>
                    <a:pt x="449" y="732"/>
                  </a:lnTo>
                  <a:lnTo>
                    <a:pt x="448" y="732"/>
                  </a:lnTo>
                  <a:lnTo>
                    <a:pt x="447" y="732"/>
                  </a:lnTo>
                  <a:lnTo>
                    <a:pt x="445" y="733"/>
                  </a:lnTo>
                  <a:lnTo>
                    <a:pt x="436" y="733"/>
                  </a:lnTo>
                  <a:lnTo>
                    <a:pt x="436" y="732"/>
                  </a:lnTo>
                  <a:lnTo>
                    <a:pt x="435" y="732"/>
                  </a:lnTo>
                  <a:lnTo>
                    <a:pt x="433" y="733"/>
                  </a:lnTo>
                  <a:lnTo>
                    <a:pt x="432" y="733"/>
                  </a:lnTo>
                  <a:lnTo>
                    <a:pt x="431" y="734"/>
                  </a:lnTo>
                  <a:lnTo>
                    <a:pt x="428" y="734"/>
                  </a:lnTo>
                  <a:lnTo>
                    <a:pt x="423" y="737"/>
                  </a:lnTo>
                  <a:lnTo>
                    <a:pt x="423" y="738"/>
                  </a:lnTo>
                  <a:lnTo>
                    <a:pt x="420" y="738"/>
                  </a:lnTo>
                  <a:lnTo>
                    <a:pt x="419" y="738"/>
                  </a:lnTo>
                  <a:lnTo>
                    <a:pt x="414" y="740"/>
                  </a:lnTo>
                  <a:lnTo>
                    <a:pt x="413" y="741"/>
                  </a:lnTo>
                  <a:lnTo>
                    <a:pt x="411" y="742"/>
                  </a:lnTo>
                  <a:lnTo>
                    <a:pt x="406" y="742"/>
                  </a:lnTo>
                  <a:lnTo>
                    <a:pt x="403" y="742"/>
                  </a:lnTo>
                  <a:lnTo>
                    <a:pt x="398" y="744"/>
                  </a:lnTo>
                  <a:lnTo>
                    <a:pt x="397" y="742"/>
                  </a:lnTo>
                  <a:lnTo>
                    <a:pt x="395" y="744"/>
                  </a:lnTo>
                  <a:lnTo>
                    <a:pt x="394" y="744"/>
                  </a:lnTo>
                  <a:lnTo>
                    <a:pt x="394" y="745"/>
                  </a:lnTo>
                  <a:lnTo>
                    <a:pt x="390" y="745"/>
                  </a:lnTo>
                  <a:lnTo>
                    <a:pt x="388" y="745"/>
                  </a:lnTo>
                  <a:lnTo>
                    <a:pt x="385" y="746"/>
                  </a:lnTo>
                  <a:lnTo>
                    <a:pt x="382" y="746"/>
                  </a:lnTo>
                  <a:lnTo>
                    <a:pt x="382" y="748"/>
                  </a:lnTo>
                  <a:lnTo>
                    <a:pt x="380" y="748"/>
                  </a:lnTo>
                  <a:lnTo>
                    <a:pt x="375" y="748"/>
                  </a:lnTo>
                  <a:lnTo>
                    <a:pt x="373" y="748"/>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Freeform 26">
              <a:extLst>
                <a:ext uri="{FF2B5EF4-FFF2-40B4-BE49-F238E27FC236}">
                  <a16:creationId xmlns:a16="http://schemas.microsoft.com/office/drawing/2014/main" id="{B58D6D84-CEF5-4D87-9FE6-61E997F79E46}"/>
                </a:ext>
              </a:extLst>
            </p:cNvPr>
            <p:cNvSpPr>
              <a:spLocks noEditPoints="1"/>
            </p:cNvSpPr>
            <p:nvPr/>
          </p:nvSpPr>
          <p:spPr bwMode="auto">
            <a:xfrm>
              <a:off x="3183" y="3266"/>
              <a:ext cx="711" cy="374"/>
            </a:xfrm>
            <a:custGeom>
              <a:avLst/>
              <a:gdLst>
                <a:gd name="T0" fmla="*/ 710 w 711"/>
                <a:gd name="T1" fmla="*/ 192 h 374"/>
                <a:gd name="T2" fmla="*/ 678 w 711"/>
                <a:gd name="T3" fmla="*/ 185 h 374"/>
                <a:gd name="T4" fmla="*/ 672 w 711"/>
                <a:gd name="T5" fmla="*/ 182 h 374"/>
                <a:gd name="T6" fmla="*/ 690 w 711"/>
                <a:gd name="T7" fmla="*/ 177 h 374"/>
                <a:gd name="T8" fmla="*/ 685 w 711"/>
                <a:gd name="T9" fmla="*/ 173 h 374"/>
                <a:gd name="T10" fmla="*/ 673 w 711"/>
                <a:gd name="T11" fmla="*/ 178 h 374"/>
                <a:gd name="T12" fmla="*/ 685 w 711"/>
                <a:gd name="T13" fmla="*/ 182 h 374"/>
                <a:gd name="T14" fmla="*/ 677 w 711"/>
                <a:gd name="T15" fmla="*/ 165 h 374"/>
                <a:gd name="T16" fmla="*/ 448 w 711"/>
                <a:gd name="T17" fmla="*/ 1 h 374"/>
                <a:gd name="T18" fmla="*/ 469 w 711"/>
                <a:gd name="T19" fmla="*/ 13 h 374"/>
                <a:gd name="T20" fmla="*/ 483 w 711"/>
                <a:gd name="T21" fmla="*/ 33 h 374"/>
                <a:gd name="T22" fmla="*/ 500 w 711"/>
                <a:gd name="T23" fmla="*/ 35 h 374"/>
                <a:gd name="T24" fmla="*/ 507 w 711"/>
                <a:gd name="T25" fmla="*/ 54 h 374"/>
                <a:gd name="T26" fmla="*/ 491 w 711"/>
                <a:gd name="T27" fmla="*/ 71 h 374"/>
                <a:gd name="T28" fmla="*/ 504 w 711"/>
                <a:gd name="T29" fmla="*/ 92 h 374"/>
                <a:gd name="T30" fmla="*/ 532 w 711"/>
                <a:gd name="T31" fmla="*/ 89 h 374"/>
                <a:gd name="T32" fmla="*/ 556 w 711"/>
                <a:gd name="T33" fmla="*/ 84 h 374"/>
                <a:gd name="T34" fmla="*/ 570 w 711"/>
                <a:gd name="T35" fmla="*/ 67 h 374"/>
                <a:gd name="T36" fmla="*/ 577 w 711"/>
                <a:gd name="T37" fmla="*/ 72 h 374"/>
                <a:gd name="T38" fmla="*/ 592 w 711"/>
                <a:gd name="T39" fmla="*/ 76 h 374"/>
                <a:gd name="T40" fmla="*/ 597 w 711"/>
                <a:gd name="T41" fmla="*/ 68 h 374"/>
                <a:gd name="T42" fmla="*/ 617 w 711"/>
                <a:gd name="T43" fmla="*/ 93 h 374"/>
                <a:gd name="T44" fmla="*/ 638 w 711"/>
                <a:gd name="T45" fmla="*/ 103 h 374"/>
                <a:gd name="T46" fmla="*/ 660 w 711"/>
                <a:gd name="T47" fmla="*/ 122 h 374"/>
                <a:gd name="T48" fmla="*/ 672 w 711"/>
                <a:gd name="T49" fmla="*/ 141 h 374"/>
                <a:gd name="T50" fmla="*/ 676 w 711"/>
                <a:gd name="T51" fmla="*/ 165 h 374"/>
                <a:gd name="T52" fmla="*/ 695 w 711"/>
                <a:gd name="T53" fmla="*/ 202 h 374"/>
                <a:gd name="T54" fmla="*/ 674 w 711"/>
                <a:gd name="T55" fmla="*/ 200 h 374"/>
                <a:gd name="T56" fmla="*/ 585 w 711"/>
                <a:gd name="T57" fmla="*/ 194 h 374"/>
                <a:gd name="T58" fmla="*/ 501 w 711"/>
                <a:gd name="T59" fmla="*/ 195 h 374"/>
                <a:gd name="T60" fmla="*/ 462 w 711"/>
                <a:gd name="T61" fmla="*/ 203 h 374"/>
                <a:gd name="T62" fmla="*/ 415 w 711"/>
                <a:gd name="T63" fmla="*/ 219 h 374"/>
                <a:gd name="T64" fmla="*/ 377 w 711"/>
                <a:gd name="T65" fmla="*/ 241 h 374"/>
                <a:gd name="T66" fmla="*/ 334 w 711"/>
                <a:gd name="T67" fmla="*/ 262 h 374"/>
                <a:gd name="T68" fmla="*/ 293 w 711"/>
                <a:gd name="T69" fmla="*/ 295 h 374"/>
                <a:gd name="T70" fmla="*/ 243 w 711"/>
                <a:gd name="T71" fmla="*/ 318 h 374"/>
                <a:gd name="T72" fmla="*/ 187 w 711"/>
                <a:gd name="T73" fmla="*/ 336 h 374"/>
                <a:gd name="T74" fmla="*/ 141 w 711"/>
                <a:gd name="T75" fmla="*/ 350 h 374"/>
                <a:gd name="T76" fmla="*/ 106 w 711"/>
                <a:gd name="T77" fmla="*/ 357 h 374"/>
                <a:gd name="T78" fmla="*/ 69 w 711"/>
                <a:gd name="T79" fmla="*/ 364 h 374"/>
                <a:gd name="T80" fmla="*/ 48 w 711"/>
                <a:gd name="T81" fmla="*/ 321 h 374"/>
                <a:gd name="T82" fmla="*/ 8 w 711"/>
                <a:gd name="T83" fmla="*/ 219 h 374"/>
                <a:gd name="T84" fmla="*/ 70 w 711"/>
                <a:gd name="T85" fmla="*/ 186 h 374"/>
                <a:gd name="T86" fmla="*/ 105 w 711"/>
                <a:gd name="T87" fmla="*/ 204 h 374"/>
                <a:gd name="T88" fmla="*/ 124 w 711"/>
                <a:gd name="T89" fmla="*/ 189 h 374"/>
                <a:gd name="T90" fmla="*/ 148 w 711"/>
                <a:gd name="T91" fmla="*/ 199 h 374"/>
                <a:gd name="T92" fmla="*/ 163 w 711"/>
                <a:gd name="T93" fmla="*/ 208 h 374"/>
                <a:gd name="T94" fmla="*/ 182 w 711"/>
                <a:gd name="T95" fmla="*/ 211 h 374"/>
                <a:gd name="T96" fmla="*/ 192 w 711"/>
                <a:gd name="T97" fmla="*/ 191 h 374"/>
                <a:gd name="T98" fmla="*/ 213 w 711"/>
                <a:gd name="T99" fmla="*/ 173 h 374"/>
                <a:gd name="T100" fmla="*/ 220 w 711"/>
                <a:gd name="T101" fmla="*/ 153 h 374"/>
                <a:gd name="T102" fmla="*/ 236 w 711"/>
                <a:gd name="T103" fmla="*/ 132 h 374"/>
                <a:gd name="T104" fmla="*/ 259 w 711"/>
                <a:gd name="T105" fmla="*/ 115 h 374"/>
                <a:gd name="T106" fmla="*/ 280 w 711"/>
                <a:gd name="T107" fmla="*/ 100 h 374"/>
                <a:gd name="T108" fmla="*/ 305 w 711"/>
                <a:gd name="T109" fmla="*/ 81 h 374"/>
                <a:gd name="T110" fmla="*/ 311 w 711"/>
                <a:gd name="T111" fmla="*/ 54 h 374"/>
                <a:gd name="T112" fmla="*/ 335 w 711"/>
                <a:gd name="T113" fmla="*/ 39 h 374"/>
                <a:gd name="T114" fmla="*/ 363 w 711"/>
                <a:gd name="T115" fmla="*/ 34 h 374"/>
                <a:gd name="T116" fmla="*/ 390 w 711"/>
                <a:gd name="T117" fmla="*/ 18 h 374"/>
                <a:gd name="T118" fmla="*/ 404 w 711"/>
                <a:gd name="T119" fmla="*/ 5 h 374"/>
                <a:gd name="T120" fmla="*/ 429 w 711"/>
                <a:gd name="T121" fmla="*/ 4 h 374"/>
                <a:gd name="T122" fmla="*/ 442 w 711"/>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1" h="374">
                  <a:moveTo>
                    <a:pt x="708" y="196"/>
                  </a:moveTo>
                  <a:lnTo>
                    <a:pt x="707" y="196"/>
                  </a:lnTo>
                  <a:lnTo>
                    <a:pt x="707" y="195"/>
                  </a:lnTo>
                  <a:lnTo>
                    <a:pt x="708" y="195"/>
                  </a:lnTo>
                  <a:lnTo>
                    <a:pt x="708" y="196"/>
                  </a:lnTo>
                  <a:close/>
                  <a:moveTo>
                    <a:pt x="711" y="196"/>
                  </a:moveTo>
                  <a:lnTo>
                    <a:pt x="710" y="196"/>
                  </a:lnTo>
                  <a:lnTo>
                    <a:pt x="710" y="195"/>
                  </a:lnTo>
                  <a:lnTo>
                    <a:pt x="710" y="194"/>
                  </a:lnTo>
                  <a:lnTo>
                    <a:pt x="711" y="195"/>
                  </a:lnTo>
                  <a:lnTo>
                    <a:pt x="711" y="196"/>
                  </a:lnTo>
                  <a:close/>
                  <a:moveTo>
                    <a:pt x="699" y="199"/>
                  </a:moveTo>
                  <a:lnTo>
                    <a:pt x="698" y="199"/>
                  </a:lnTo>
                  <a:lnTo>
                    <a:pt x="697" y="198"/>
                  </a:lnTo>
                  <a:lnTo>
                    <a:pt x="695" y="195"/>
                  </a:lnTo>
                  <a:lnTo>
                    <a:pt x="695" y="194"/>
                  </a:lnTo>
                  <a:lnTo>
                    <a:pt x="697" y="192"/>
                  </a:lnTo>
                  <a:lnTo>
                    <a:pt x="697" y="194"/>
                  </a:lnTo>
                  <a:lnTo>
                    <a:pt x="699" y="196"/>
                  </a:lnTo>
                  <a:lnTo>
                    <a:pt x="701" y="196"/>
                  </a:lnTo>
                  <a:lnTo>
                    <a:pt x="701" y="198"/>
                  </a:lnTo>
                  <a:lnTo>
                    <a:pt x="699" y="199"/>
                  </a:lnTo>
                  <a:close/>
                  <a:moveTo>
                    <a:pt x="710" y="192"/>
                  </a:moveTo>
                  <a:lnTo>
                    <a:pt x="708" y="194"/>
                  </a:lnTo>
                  <a:lnTo>
                    <a:pt x="707" y="194"/>
                  </a:lnTo>
                  <a:lnTo>
                    <a:pt x="707" y="192"/>
                  </a:lnTo>
                  <a:lnTo>
                    <a:pt x="707" y="190"/>
                  </a:lnTo>
                  <a:lnTo>
                    <a:pt x="710" y="192"/>
                  </a:lnTo>
                  <a:close/>
                  <a:moveTo>
                    <a:pt x="681" y="189"/>
                  </a:moveTo>
                  <a:lnTo>
                    <a:pt x="682" y="189"/>
                  </a:lnTo>
                  <a:lnTo>
                    <a:pt x="683" y="190"/>
                  </a:lnTo>
                  <a:lnTo>
                    <a:pt x="683" y="192"/>
                  </a:lnTo>
                  <a:lnTo>
                    <a:pt x="681" y="190"/>
                  </a:lnTo>
                  <a:lnTo>
                    <a:pt x="680" y="189"/>
                  </a:lnTo>
                  <a:lnTo>
                    <a:pt x="681" y="187"/>
                  </a:lnTo>
                  <a:lnTo>
                    <a:pt x="681" y="189"/>
                  </a:lnTo>
                  <a:close/>
                  <a:moveTo>
                    <a:pt x="677" y="187"/>
                  </a:moveTo>
                  <a:lnTo>
                    <a:pt x="676" y="187"/>
                  </a:lnTo>
                  <a:lnTo>
                    <a:pt x="676" y="186"/>
                  </a:lnTo>
                  <a:lnTo>
                    <a:pt x="676" y="185"/>
                  </a:lnTo>
                  <a:lnTo>
                    <a:pt x="677" y="186"/>
                  </a:lnTo>
                  <a:lnTo>
                    <a:pt x="677" y="187"/>
                  </a:lnTo>
                  <a:close/>
                  <a:moveTo>
                    <a:pt x="680" y="189"/>
                  </a:moveTo>
                  <a:lnTo>
                    <a:pt x="678" y="189"/>
                  </a:lnTo>
                  <a:lnTo>
                    <a:pt x="678" y="186"/>
                  </a:lnTo>
                  <a:lnTo>
                    <a:pt x="678" y="185"/>
                  </a:lnTo>
                  <a:lnTo>
                    <a:pt x="680" y="186"/>
                  </a:lnTo>
                  <a:lnTo>
                    <a:pt x="680" y="187"/>
                  </a:lnTo>
                  <a:lnTo>
                    <a:pt x="680" y="189"/>
                  </a:lnTo>
                  <a:close/>
                  <a:moveTo>
                    <a:pt x="694" y="185"/>
                  </a:moveTo>
                  <a:lnTo>
                    <a:pt x="697" y="187"/>
                  </a:lnTo>
                  <a:lnTo>
                    <a:pt x="697" y="189"/>
                  </a:lnTo>
                  <a:lnTo>
                    <a:pt x="699" y="191"/>
                  </a:lnTo>
                  <a:lnTo>
                    <a:pt x="699" y="192"/>
                  </a:lnTo>
                  <a:lnTo>
                    <a:pt x="698" y="194"/>
                  </a:lnTo>
                  <a:lnTo>
                    <a:pt x="693" y="190"/>
                  </a:lnTo>
                  <a:lnTo>
                    <a:pt x="693" y="186"/>
                  </a:lnTo>
                  <a:lnTo>
                    <a:pt x="691" y="185"/>
                  </a:lnTo>
                  <a:lnTo>
                    <a:pt x="691" y="186"/>
                  </a:lnTo>
                  <a:lnTo>
                    <a:pt x="690" y="186"/>
                  </a:lnTo>
                  <a:lnTo>
                    <a:pt x="689" y="183"/>
                  </a:lnTo>
                  <a:lnTo>
                    <a:pt x="690" y="182"/>
                  </a:lnTo>
                  <a:lnTo>
                    <a:pt x="693" y="182"/>
                  </a:lnTo>
                  <a:lnTo>
                    <a:pt x="694" y="183"/>
                  </a:lnTo>
                  <a:lnTo>
                    <a:pt x="694" y="185"/>
                  </a:lnTo>
                  <a:close/>
                  <a:moveTo>
                    <a:pt x="674" y="182"/>
                  </a:moveTo>
                  <a:lnTo>
                    <a:pt x="674" y="185"/>
                  </a:lnTo>
                  <a:lnTo>
                    <a:pt x="673" y="183"/>
                  </a:lnTo>
                  <a:lnTo>
                    <a:pt x="672" y="182"/>
                  </a:lnTo>
                  <a:lnTo>
                    <a:pt x="672" y="181"/>
                  </a:lnTo>
                  <a:lnTo>
                    <a:pt x="672" y="179"/>
                  </a:lnTo>
                  <a:lnTo>
                    <a:pt x="673" y="181"/>
                  </a:lnTo>
                  <a:lnTo>
                    <a:pt x="674" y="182"/>
                  </a:lnTo>
                  <a:close/>
                  <a:moveTo>
                    <a:pt x="686" y="183"/>
                  </a:moveTo>
                  <a:lnTo>
                    <a:pt x="685" y="181"/>
                  </a:lnTo>
                  <a:lnTo>
                    <a:pt x="685" y="179"/>
                  </a:lnTo>
                  <a:lnTo>
                    <a:pt x="687" y="182"/>
                  </a:lnTo>
                  <a:lnTo>
                    <a:pt x="686" y="183"/>
                  </a:lnTo>
                  <a:close/>
                  <a:moveTo>
                    <a:pt x="690" y="179"/>
                  </a:moveTo>
                  <a:lnTo>
                    <a:pt x="690" y="178"/>
                  </a:lnTo>
                  <a:lnTo>
                    <a:pt x="691" y="178"/>
                  </a:lnTo>
                  <a:lnTo>
                    <a:pt x="691" y="179"/>
                  </a:lnTo>
                  <a:lnTo>
                    <a:pt x="690" y="179"/>
                  </a:lnTo>
                  <a:close/>
                  <a:moveTo>
                    <a:pt x="687" y="179"/>
                  </a:moveTo>
                  <a:lnTo>
                    <a:pt x="686" y="179"/>
                  </a:lnTo>
                  <a:lnTo>
                    <a:pt x="686" y="178"/>
                  </a:lnTo>
                  <a:lnTo>
                    <a:pt x="687" y="178"/>
                  </a:lnTo>
                  <a:lnTo>
                    <a:pt x="687" y="179"/>
                  </a:lnTo>
                  <a:close/>
                  <a:moveTo>
                    <a:pt x="685" y="177"/>
                  </a:moveTo>
                  <a:lnTo>
                    <a:pt x="685" y="175"/>
                  </a:lnTo>
                  <a:lnTo>
                    <a:pt x="685" y="177"/>
                  </a:lnTo>
                  <a:close/>
                  <a:moveTo>
                    <a:pt x="690" y="177"/>
                  </a:moveTo>
                  <a:lnTo>
                    <a:pt x="689" y="177"/>
                  </a:lnTo>
                  <a:lnTo>
                    <a:pt x="689" y="175"/>
                  </a:lnTo>
                  <a:lnTo>
                    <a:pt x="690" y="175"/>
                  </a:lnTo>
                  <a:lnTo>
                    <a:pt x="691" y="177"/>
                  </a:lnTo>
                  <a:lnTo>
                    <a:pt x="690" y="177"/>
                  </a:lnTo>
                  <a:close/>
                  <a:moveTo>
                    <a:pt x="697" y="178"/>
                  </a:moveTo>
                  <a:lnTo>
                    <a:pt x="697" y="179"/>
                  </a:lnTo>
                  <a:lnTo>
                    <a:pt x="695" y="179"/>
                  </a:lnTo>
                  <a:lnTo>
                    <a:pt x="694" y="177"/>
                  </a:lnTo>
                  <a:lnTo>
                    <a:pt x="693" y="175"/>
                  </a:lnTo>
                  <a:lnTo>
                    <a:pt x="694" y="175"/>
                  </a:lnTo>
                  <a:lnTo>
                    <a:pt x="695" y="177"/>
                  </a:lnTo>
                  <a:lnTo>
                    <a:pt x="695" y="178"/>
                  </a:lnTo>
                  <a:lnTo>
                    <a:pt x="697" y="178"/>
                  </a:lnTo>
                  <a:close/>
                  <a:moveTo>
                    <a:pt x="687" y="177"/>
                  </a:moveTo>
                  <a:lnTo>
                    <a:pt x="686" y="177"/>
                  </a:lnTo>
                  <a:lnTo>
                    <a:pt x="686" y="175"/>
                  </a:lnTo>
                  <a:lnTo>
                    <a:pt x="687" y="175"/>
                  </a:lnTo>
                  <a:lnTo>
                    <a:pt x="687" y="177"/>
                  </a:lnTo>
                  <a:close/>
                  <a:moveTo>
                    <a:pt x="686" y="175"/>
                  </a:moveTo>
                  <a:lnTo>
                    <a:pt x="685" y="175"/>
                  </a:lnTo>
                  <a:lnTo>
                    <a:pt x="685" y="174"/>
                  </a:lnTo>
                  <a:lnTo>
                    <a:pt x="685" y="173"/>
                  </a:lnTo>
                  <a:lnTo>
                    <a:pt x="686" y="173"/>
                  </a:lnTo>
                  <a:lnTo>
                    <a:pt x="686" y="174"/>
                  </a:lnTo>
                  <a:lnTo>
                    <a:pt x="686" y="175"/>
                  </a:lnTo>
                  <a:close/>
                  <a:moveTo>
                    <a:pt x="695" y="172"/>
                  </a:moveTo>
                  <a:lnTo>
                    <a:pt x="695" y="174"/>
                  </a:lnTo>
                  <a:lnTo>
                    <a:pt x="694" y="174"/>
                  </a:lnTo>
                  <a:lnTo>
                    <a:pt x="694" y="173"/>
                  </a:lnTo>
                  <a:lnTo>
                    <a:pt x="693" y="173"/>
                  </a:lnTo>
                  <a:lnTo>
                    <a:pt x="693" y="172"/>
                  </a:lnTo>
                  <a:lnTo>
                    <a:pt x="694" y="172"/>
                  </a:lnTo>
                  <a:lnTo>
                    <a:pt x="695" y="172"/>
                  </a:lnTo>
                  <a:close/>
                  <a:moveTo>
                    <a:pt x="672" y="179"/>
                  </a:moveTo>
                  <a:lnTo>
                    <a:pt x="672" y="178"/>
                  </a:lnTo>
                  <a:lnTo>
                    <a:pt x="672" y="177"/>
                  </a:lnTo>
                  <a:lnTo>
                    <a:pt x="672" y="175"/>
                  </a:lnTo>
                  <a:lnTo>
                    <a:pt x="672" y="174"/>
                  </a:lnTo>
                  <a:lnTo>
                    <a:pt x="673" y="172"/>
                  </a:lnTo>
                  <a:lnTo>
                    <a:pt x="673" y="170"/>
                  </a:lnTo>
                  <a:lnTo>
                    <a:pt x="673" y="172"/>
                  </a:lnTo>
                  <a:lnTo>
                    <a:pt x="673" y="174"/>
                  </a:lnTo>
                  <a:lnTo>
                    <a:pt x="673" y="175"/>
                  </a:lnTo>
                  <a:lnTo>
                    <a:pt x="673" y="177"/>
                  </a:lnTo>
                  <a:lnTo>
                    <a:pt x="673" y="178"/>
                  </a:lnTo>
                  <a:lnTo>
                    <a:pt x="672" y="179"/>
                  </a:lnTo>
                  <a:close/>
                  <a:moveTo>
                    <a:pt x="687" y="164"/>
                  </a:moveTo>
                  <a:lnTo>
                    <a:pt x="689" y="165"/>
                  </a:lnTo>
                  <a:lnTo>
                    <a:pt x="690" y="165"/>
                  </a:lnTo>
                  <a:lnTo>
                    <a:pt x="690" y="166"/>
                  </a:lnTo>
                  <a:lnTo>
                    <a:pt x="691" y="166"/>
                  </a:lnTo>
                  <a:lnTo>
                    <a:pt x="693" y="168"/>
                  </a:lnTo>
                  <a:lnTo>
                    <a:pt x="693" y="169"/>
                  </a:lnTo>
                  <a:lnTo>
                    <a:pt x="693" y="170"/>
                  </a:lnTo>
                  <a:lnTo>
                    <a:pt x="693" y="172"/>
                  </a:lnTo>
                  <a:lnTo>
                    <a:pt x="691" y="172"/>
                  </a:lnTo>
                  <a:lnTo>
                    <a:pt x="690" y="170"/>
                  </a:lnTo>
                  <a:lnTo>
                    <a:pt x="689" y="168"/>
                  </a:lnTo>
                  <a:lnTo>
                    <a:pt x="687" y="165"/>
                  </a:lnTo>
                  <a:lnTo>
                    <a:pt x="687" y="164"/>
                  </a:lnTo>
                  <a:close/>
                  <a:moveTo>
                    <a:pt x="683" y="174"/>
                  </a:moveTo>
                  <a:lnTo>
                    <a:pt x="683" y="175"/>
                  </a:lnTo>
                  <a:lnTo>
                    <a:pt x="682" y="175"/>
                  </a:lnTo>
                  <a:lnTo>
                    <a:pt x="682" y="174"/>
                  </a:lnTo>
                  <a:lnTo>
                    <a:pt x="681" y="175"/>
                  </a:lnTo>
                  <a:lnTo>
                    <a:pt x="683" y="177"/>
                  </a:lnTo>
                  <a:lnTo>
                    <a:pt x="683" y="178"/>
                  </a:lnTo>
                  <a:lnTo>
                    <a:pt x="685" y="182"/>
                  </a:lnTo>
                  <a:lnTo>
                    <a:pt x="690" y="189"/>
                  </a:lnTo>
                  <a:lnTo>
                    <a:pt x="690" y="190"/>
                  </a:lnTo>
                  <a:lnTo>
                    <a:pt x="691" y="190"/>
                  </a:lnTo>
                  <a:lnTo>
                    <a:pt x="693" y="192"/>
                  </a:lnTo>
                  <a:lnTo>
                    <a:pt x="693" y="194"/>
                  </a:lnTo>
                  <a:lnTo>
                    <a:pt x="691" y="195"/>
                  </a:lnTo>
                  <a:lnTo>
                    <a:pt x="689" y="195"/>
                  </a:lnTo>
                  <a:lnTo>
                    <a:pt x="687" y="195"/>
                  </a:lnTo>
                  <a:lnTo>
                    <a:pt x="685" y="192"/>
                  </a:lnTo>
                  <a:lnTo>
                    <a:pt x="685" y="190"/>
                  </a:lnTo>
                  <a:lnTo>
                    <a:pt x="683" y="190"/>
                  </a:lnTo>
                  <a:lnTo>
                    <a:pt x="680" y="185"/>
                  </a:lnTo>
                  <a:lnTo>
                    <a:pt x="678" y="185"/>
                  </a:lnTo>
                  <a:lnTo>
                    <a:pt x="677" y="183"/>
                  </a:lnTo>
                  <a:lnTo>
                    <a:pt x="677" y="181"/>
                  </a:lnTo>
                  <a:lnTo>
                    <a:pt x="676" y="178"/>
                  </a:lnTo>
                  <a:lnTo>
                    <a:pt x="676" y="175"/>
                  </a:lnTo>
                  <a:lnTo>
                    <a:pt x="676" y="174"/>
                  </a:lnTo>
                  <a:lnTo>
                    <a:pt x="676" y="173"/>
                  </a:lnTo>
                  <a:lnTo>
                    <a:pt x="677" y="170"/>
                  </a:lnTo>
                  <a:lnTo>
                    <a:pt x="677" y="168"/>
                  </a:lnTo>
                  <a:lnTo>
                    <a:pt x="677" y="166"/>
                  </a:lnTo>
                  <a:lnTo>
                    <a:pt x="677" y="165"/>
                  </a:lnTo>
                  <a:lnTo>
                    <a:pt x="678" y="164"/>
                  </a:lnTo>
                  <a:lnTo>
                    <a:pt x="681" y="164"/>
                  </a:lnTo>
                  <a:lnTo>
                    <a:pt x="681" y="165"/>
                  </a:lnTo>
                  <a:lnTo>
                    <a:pt x="680" y="166"/>
                  </a:lnTo>
                  <a:lnTo>
                    <a:pt x="681" y="166"/>
                  </a:lnTo>
                  <a:lnTo>
                    <a:pt x="682" y="166"/>
                  </a:lnTo>
                  <a:lnTo>
                    <a:pt x="682" y="168"/>
                  </a:lnTo>
                  <a:lnTo>
                    <a:pt x="681" y="168"/>
                  </a:lnTo>
                  <a:lnTo>
                    <a:pt x="680" y="169"/>
                  </a:lnTo>
                  <a:lnTo>
                    <a:pt x="682" y="169"/>
                  </a:lnTo>
                  <a:lnTo>
                    <a:pt x="682" y="170"/>
                  </a:lnTo>
                  <a:lnTo>
                    <a:pt x="682" y="172"/>
                  </a:lnTo>
                  <a:lnTo>
                    <a:pt x="682" y="173"/>
                  </a:lnTo>
                  <a:lnTo>
                    <a:pt x="683" y="174"/>
                  </a:lnTo>
                  <a:close/>
                  <a:moveTo>
                    <a:pt x="686" y="164"/>
                  </a:moveTo>
                  <a:lnTo>
                    <a:pt x="685" y="162"/>
                  </a:lnTo>
                  <a:lnTo>
                    <a:pt x="686" y="161"/>
                  </a:lnTo>
                  <a:lnTo>
                    <a:pt x="687" y="162"/>
                  </a:lnTo>
                  <a:lnTo>
                    <a:pt x="686" y="164"/>
                  </a:lnTo>
                  <a:close/>
                  <a:moveTo>
                    <a:pt x="445" y="0"/>
                  </a:moveTo>
                  <a:lnTo>
                    <a:pt x="445" y="1"/>
                  </a:lnTo>
                  <a:lnTo>
                    <a:pt x="446" y="1"/>
                  </a:lnTo>
                  <a:lnTo>
                    <a:pt x="448" y="1"/>
                  </a:lnTo>
                  <a:lnTo>
                    <a:pt x="448" y="3"/>
                  </a:lnTo>
                  <a:lnTo>
                    <a:pt x="449" y="3"/>
                  </a:lnTo>
                  <a:lnTo>
                    <a:pt x="450" y="3"/>
                  </a:lnTo>
                  <a:lnTo>
                    <a:pt x="452" y="3"/>
                  </a:lnTo>
                  <a:lnTo>
                    <a:pt x="453" y="3"/>
                  </a:lnTo>
                  <a:lnTo>
                    <a:pt x="454" y="3"/>
                  </a:lnTo>
                  <a:lnTo>
                    <a:pt x="454" y="4"/>
                  </a:lnTo>
                  <a:lnTo>
                    <a:pt x="456" y="5"/>
                  </a:lnTo>
                  <a:lnTo>
                    <a:pt x="454" y="7"/>
                  </a:lnTo>
                  <a:lnTo>
                    <a:pt x="456" y="7"/>
                  </a:lnTo>
                  <a:lnTo>
                    <a:pt x="457" y="7"/>
                  </a:lnTo>
                  <a:lnTo>
                    <a:pt x="458" y="7"/>
                  </a:lnTo>
                  <a:lnTo>
                    <a:pt x="459" y="8"/>
                  </a:lnTo>
                  <a:lnTo>
                    <a:pt x="461" y="8"/>
                  </a:lnTo>
                  <a:lnTo>
                    <a:pt x="461" y="9"/>
                  </a:lnTo>
                  <a:lnTo>
                    <a:pt x="462" y="9"/>
                  </a:lnTo>
                  <a:lnTo>
                    <a:pt x="463" y="9"/>
                  </a:lnTo>
                  <a:lnTo>
                    <a:pt x="465" y="9"/>
                  </a:lnTo>
                  <a:lnTo>
                    <a:pt x="465" y="10"/>
                  </a:lnTo>
                  <a:lnTo>
                    <a:pt x="466" y="10"/>
                  </a:lnTo>
                  <a:lnTo>
                    <a:pt x="467" y="12"/>
                  </a:lnTo>
                  <a:lnTo>
                    <a:pt x="469" y="12"/>
                  </a:lnTo>
                  <a:lnTo>
                    <a:pt x="469" y="13"/>
                  </a:lnTo>
                  <a:lnTo>
                    <a:pt x="470" y="14"/>
                  </a:lnTo>
                  <a:lnTo>
                    <a:pt x="471" y="14"/>
                  </a:lnTo>
                  <a:lnTo>
                    <a:pt x="471" y="16"/>
                  </a:lnTo>
                  <a:lnTo>
                    <a:pt x="473" y="16"/>
                  </a:lnTo>
                  <a:lnTo>
                    <a:pt x="474" y="17"/>
                  </a:lnTo>
                  <a:lnTo>
                    <a:pt x="475" y="17"/>
                  </a:lnTo>
                  <a:lnTo>
                    <a:pt x="475" y="18"/>
                  </a:lnTo>
                  <a:lnTo>
                    <a:pt x="475" y="20"/>
                  </a:lnTo>
                  <a:lnTo>
                    <a:pt x="477" y="20"/>
                  </a:lnTo>
                  <a:lnTo>
                    <a:pt x="477" y="21"/>
                  </a:lnTo>
                  <a:lnTo>
                    <a:pt x="477" y="22"/>
                  </a:lnTo>
                  <a:lnTo>
                    <a:pt x="477" y="24"/>
                  </a:lnTo>
                  <a:lnTo>
                    <a:pt x="478" y="25"/>
                  </a:lnTo>
                  <a:lnTo>
                    <a:pt x="478" y="26"/>
                  </a:lnTo>
                  <a:lnTo>
                    <a:pt x="478" y="28"/>
                  </a:lnTo>
                  <a:lnTo>
                    <a:pt x="478" y="29"/>
                  </a:lnTo>
                  <a:lnTo>
                    <a:pt x="479" y="29"/>
                  </a:lnTo>
                  <a:lnTo>
                    <a:pt x="479" y="30"/>
                  </a:lnTo>
                  <a:lnTo>
                    <a:pt x="480" y="30"/>
                  </a:lnTo>
                  <a:lnTo>
                    <a:pt x="480" y="31"/>
                  </a:lnTo>
                  <a:lnTo>
                    <a:pt x="482" y="31"/>
                  </a:lnTo>
                  <a:lnTo>
                    <a:pt x="482" y="33"/>
                  </a:lnTo>
                  <a:lnTo>
                    <a:pt x="483" y="33"/>
                  </a:lnTo>
                  <a:lnTo>
                    <a:pt x="484" y="33"/>
                  </a:lnTo>
                  <a:lnTo>
                    <a:pt x="484" y="34"/>
                  </a:lnTo>
                  <a:lnTo>
                    <a:pt x="486" y="34"/>
                  </a:lnTo>
                  <a:lnTo>
                    <a:pt x="487" y="34"/>
                  </a:lnTo>
                  <a:lnTo>
                    <a:pt x="488" y="34"/>
                  </a:lnTo>
                  <a:lnTo>
                    <a:pt x="490" y="34"/>
                  </a:lnTo>
                  <a:lnTo>
                    <a:pt x="491" y="34"/>
                  </a:lnTo>
                  <a:lnTo>
                    <a:pt x="492" y="34"/>
                  </a:lnTo>
                  <a:lnTo>
                    <a:pt x="494" y="34"/>
                  </a:lnTo>
                  <a:lnTo>
                    <a:pt x="495" y="34"/>
                  </a:lnTo>
                  <a:lnTo>
                    <a:pt x="494" y="34"/>
                  </a:lnTo>
                  <a:lnTo>
                    <a:pt x="494" y="35"/>
                  </a:lnTo>
                  <a:lnTo>
                    <a:pt x="492" y="35"/>
                  </a:lnTo>
                  <a:lnTo>
                    <a:pt x="492" y="37"/>
                  </a:lnTo>
                  <a:lnTo>
                    <a:pt x="491" y="37"/>
                  </a:lnTo>
                  <a:lnTo>
                    <a:pt x="492" y="37"/>
                  </a:lnTo>
                  <a:lnTo>
                    <a:pt x="492" y="35"/>
                  </a:lnTo>
                  <a:lnTo>
                    <a:pt x="494" y="35"/>
                  </a:lnTo>
                  <a:lnTo>
                    <a:pt x="495" y="34"/>
                  </a:lnTo>
                  <a:lnTo>
                    <a:pt x="496" y="34"/>
                  </a:lnTo>
                  <a:lnTo>
                    <a:pt x="497" y="34"/>
                  </a:lnTo>
                  <a:lnTo>
                    <a:pt x="499" y="35"/>
                  </a:lnTo>
                  <a:lnTo>
                    <a:pt x="500" y="35"/>
                  </a:lnTo>
                  <a:lnTo>
                    <a:pt x="501" y="35"/>
                  </a:lnTo>
                  <a:lnTo>
                    <a:pt x="501" y="37"/>
                  </a:lnTo>
                  <a:lnTo>
                    <a:pt x="503" y="37"/>
                  </a:lnTo>
                  <a:lnTo>
                    <a:pt x="504" y="37"/>
                  </a:lnTo>
                  <a:lnTo>
                    <a:pt x="505" y="37"/>
                  </a:lnTo>
                  <a:lnTo>
                    <a:pt x="505" y="38"/>
                  </a:lnTo>
                  <a:lnTo>
                    <a:pt x="507" y="38"/>
                  </a:lnTo>
                  <a:lnTo>
                    <a:pt x="508" y="38"/>
                  </a:lnTo>
                  <a:lnTo>
                    <a:pt x="509" y="39"/>
                  </a:lnTo>
                  <a:lnTo>
                    <a:pt x="511" y="41"/>
                  </a:lnTo>
                  <a:lnTo>
                    <a:pt x="509" y="42"/>
                  </a:lnTo>
                  <a:lnTo>
                    <a:pt x="508" y="43"/>
                  </a:lnTo>
                  <a:lnTo>
                    <a:pt x="508" y="45"/>
                  </a:lnTo>
                  <a:lnTo>
                    <a:pt x="507" y="45"/>
                  </a:lnTo>
                  <a:lnTo>
                    <a:pt x="507" y="46"/>
                  </a:lnTo>
                  <a:lnTo>
                    <a:pt x="507" y="47"/>
                  </a:lnTo>
                  <a:lnTo>
                    <a:pt x="508" y="48"/>
                  </a:lnTo>
                  <a:lnTo>
                    <a:pt x="508" y="50"/>
                  </a:lnTo>
                  <a:lnTo>
                    <a:pt x="509" y="50"/>
                  </a:lnTo>
                  <a:lnTo>
                    <a:pt x="511" y="51"/>
                  </a:lnTo>
                  <a:lnTo>
                    <a:pt x="509" y="52"/>
                  </a:lnTo>
                  <a:lnTo>
                    <a:pt x="508" y="54"/>
                  </a:lnTo>
                  <a:lnTo>
                    <a:pt x="507" y="54"/>
                  </a:lnTo>
                  <a:lnTo>
                    <a:pt x="507" y="55"/>
                  </a:lnTo>
                  <a:lnTo>
                    <a:pt x="505" y="56"/>
                  </a:lnTo>
                  <a:lnTo>
                    <a:pt x="504" y="58"/>
                  </a:lnTo>
                  <a:lnTo>
                    <a:pt x="503" y="59"/>
                  </a:lnTo>
                  <a:lnTo>
                    <a:pt x="503" y="60"/>
                  </a:lnTo>
                  <a:lnTo>
                    <a:pt x="501" y="62"/>
                  </a:lnTo>
                  <a:lnTo>
                    <a:pt x="501" y="63"/>
                  </a:lnTo>
                  <a:lnTo>
                    <a:pt x="501" y="64"/>
                  </a:lnTo>
                  <a:lnTo>
                    <a:pt x="501" y="65"/>
                  </a:lnTo>
                  <a:lnTo>
                    <a:pt x="501" y="67"/>
                  </a:lnTo>
                  <a:lnTo>
                    <a:pt x="500" y="68"/>
                  </a:lnTo>
                  <a:lnTo>
                    <a:pt x="500" y="69"/>
                  </a:lnTo>
                  <a:lnTo>
                    <a:pt x="500" y="71"/>
                  </a:lnTo>
                  <a:lnTo>
                    <a:pt x="500" y="72"/>
                  </a:lnTo>
                  <a:lnTo>
                    <a:pt x="499" y="72"/>
                  </a:lnTo>
                  <a:lnTo>
                    <a:pt x="497" y="73"/>
                  </a:lnTo>
                  <a:lnTo>
                    <a:pt x="496" y="73"/>
                  </a:lnTo>
                  <a:lnTo>
                    <a:pt x="495" y="73"/>
                  </a:lnTo>
                  <a:lnTo>
                    <a:pt x="495" y="72"/>
                  </a:lnTo>
                  <a:lnTo>
                    <a:pt x="494" y="72"/>
                  </a:lnTo>
                  <a:lnTo>
                    <a:pt x="494" y="71"/>
                  </a:lnTo>
                  <a:lnTo>
                    <a:pt x="492" y="71"/>
                  </a:lnTo>
                  <a:lnTo>
                    <a:pt x="491" y="71"/>
                  </a:lnTo>
                  <a:lnTo>
                    <a:pt x="490" y="71"/>
                  </a:lnTo>
                  <a:lnTo>
                    <a:pt x="488" y="72"/>
                  </a:lnTo>
                  <a:lnTo>
                    <a:pt x="488" y="73"/>
                  </a:lnTo>
                  <a:lnTo>
                    <a:pt x="488" y="75"/>
                  </a:lnTo>
                  <a:lnTo>
                    <a:pt x="490" y="75"/>
                  </a:lnTo>
                  <a:lnTo>
                    <a:pt x="491" y="75"/>
                  </a:lnTo>
                  <a:lnTo>
                    <a:pt x="491" y="76"/>
                  </a:lnTo>
                  <a:lnTo>
                    <a:pt x="492" y="76"/>
                  </a:lnTo>
                  <a:lnTo>
                    <a:pt x="494" y="76"/>
                  </a:lnTo>
                  <a:lnTo>
                    <a:pt x="494" y="77"/>
                  </a:lnTo>
                  <a:lnTo>
                    <a:pt x="495" y="79"/>
                  </a:lnTo>
                  <a:lnTo>
                    <a:pt x="495" y="80"/>
                  </a:lnTo>
                  <a:lnTo>
                    <a:pt x="496" y="81"/>
                  </a:lnTo>
                  <a:lnTo>
                    <a:pt x="496" y="82"/>
                  </a:lnTo>
                  <a:lnTo>
                    <a:pt x="497" y="84"/>
                  </a:lnTo>
                  <a:lnTo>
                    <a:pt x="499" y="85"/>
                  </a:lnTo>
                  <a:lnTo>
                    <a:pt x="499" y="86"/>
                  </a:lnTo>
                  <a:lnTo>
                    <a:pt x="500" y="88"/>
                  </a:lnTo>
                  <a:lnTo>
                    <a:pt x="500" y="89"/>
                  </a:lnTo>
                  <a:lnTo>
                    <a:pt x="501" y="89"/>
                  </a:lnTo>
                  <a:lnTo>
                    <a:pt x="501" y="90"/>
                  </a:lnTo>
                  <a:lnTo>
                    <a:pt x="503" y="92"/>
                  </a:lnTo>
                  <a:lnTo>
                    <a:pt x="504" y="92"/>
                  </a:lnTo>
                  <a:lnTo>
                    <a:pt x="504" y="93"/>
                  </a:lnTo>
                  <a:lnTo>
                    <a:pt x="505" y="93"/>
                  </a:lnTo>
                  <a:lnTo>
                    <a:pt x="507" y="94"/>
                  </a:lnTo>
                  <a:lnTo>
                    <a:pt x="508" y="94"/>
                  </a:lnTo>
                  <a:lnTo>
                    <a:pt x="509" y="93"/>
                  </a:lnTo>
                  <a:lnTo>
                    <a:pt x="511" y="93"/>
                  </a:lnTo>
                  <a:lnTo>
                    <a:pt x="512" y="93"/>
                  </a:lnTo>
                  <a:lnTo>
                    <a:pt x="513" y="93"/>
                  </a:lnTo>
                  <a:lnTo>
                    <a:pt x="515" y="93"/>
                  </a:lnTo>
                  <a:lnTo>
                    <a:pt x="516" y="93"/>
                  </a:lnTo>
                  <a:lnTo>
                    <a:pt x="518" y="93"/>
                  </a:lnTo>
                  <a:lnTo>
                    <a:pt x="520" y="93"/>
                  </a:lnTo>
                  <a:lnTo>
                    <a:pt x="521" y="92"/>
                  </a:lnTo>
                  <a:lnTo>
                    <a:pt x="521" y="90"/>
                  </a:lnTo>
                  <a:lnTo>
                    <a:pt x="522" y="90"/>
                  </a:lnTo>
                  <a:lnTo>
                    <a:pt x="522" y="89"/>
                  </a:lnTo>
                  <a:lnTo>
                    <a:pt x="524" y="89"/>
                  </a:lnTo>
                  <a:lnTo>
                    <a:pt x="525" y="89"/>
                  </a:lnTo>
                  <a:lnTo>
                    <a:pt x="526" y="89"/>
                  </a:lnTo>
                  <a:lnTo>
                    <a:pt x="528" y="89"/>
                  </a:lnTo>
                  <a:lnTo>
                    <a:pt x="529" y="90"/>
                  </a:lnTo>
                  <a:lnTo>
                    <a:pt x="530" y="90"/>
                  </a:lnTo>
                  <a:lnTo>
                    <a:pt x="532" y="89"/>
                  </a:lnTo>
                  <a:lnTo>
                    <a:pt x="533" y="89"/>
                  </a:lnTo>
                  <a:lnTo>
                    <a:pt x="534" y="89"/>
                  </a:lnTo>
                  <a:lnTo>
                    <a:pt x="534" y="88"/>
                  </a:lnTo>
                  <a:lnTo>
                    <a:pt x="535" y="88"/>
                  </a:lnTo>
                  <a:lnTo>
                    <a:pt x="537" y="88"/>
                  </a:lnTo>
                  <a:lnTo>
                    <a:pt x="538" y="86"/>
                  </a:lnTo>
                  <a:lnTo>
                    <a:pt x="539" y="86"/>
                  </a:lnTo>
                  <a:lnTo>
                    <a:pt x="539" y="88"/>
                  </a:lnTo>
                  <a:lnTo>
                    <a:pt x="541" y="88"/>
                  </a:lnTo>
                  <a:lnTo>
                    <a:pt x="541" y="89"/>
                  </a:lnTo>
                  <a:lnTo>
                    <a:pt x="542" y="89"/>
                  </a:lnTo>
                  <a:lnTo>
                    <a:pt x="543" y="89"/>
                  </a:lnTo>
                  <a:lnTo>
                    <a:pt x="543" y="88"/>
                  </a:lnTo>
                  <a:lnTo>
                    <a:pt x="545" y="88"/>
                  </a:lnTo>
                  <a:lnTo>
                    <a:pt x="546" y="86"/>
                  </a:lnTo>
                  <a:lnTo>
                    <a:pt x="547" y="86"/>
                  </a:lnTo>
                  <a:lnTo>
                    <a:pt x="549" y="86"/>
                  </a:lnTo>
                  <a:lnTo>
                    <a:pt x="550" y="85"/>
                  </a:lnTo>
                  <a:lnTo>
                    <a:pt x="551" y="85"/>
                  </a:lnTo>
                  <a:lnTo>
                    <a:pt x="552" y="85"/>
                  </a:lnTo>
                  <a:lnTo>
                    <a:pt x="554" y="84"/>
                  </a:lnTo>
                  <a:lnTo>
                    <a:pt x="555" y="84"/>
                  </a:lnTo>
                  <a:lnTo>
                    <a:pt x="556" y="84"/>
                  </a:lnTo>
                  <a:lnTo>
                    <a:pt x="558" y="82"/>
                  </a:lnTo>
                  <a:lnTo>
                    <a:pt x="559" y="82"/>
                  </a:lnTo>
                  <a:lnTo>
                    <a:pt x="560" y="82"/>
                  </a:lnTo>
                  <a:lnTo>
                    <a:pt x="560" y="81"/>
                  </a:lnTo>
                  <a:lnTo>
                    <a:pt x="562" y="81"/>
                  </a:lnTo>
                  <a:lnTo>
                    <a:pt x="563" y="81"/>
                  </a:lnTo>
                  <a:lnTo>
                    <a:pt x="564" y="80"/>
                  </a:lnTo>
                  <a:lnTo>
                    <a:pt x="564" y="79"/>
                  </a:lnTo>
                  <a:lnTo>
                    <a:pt x="566" y="79"/>
                  </a:lnTo>
                  <a:lnTo>
                    <a:pt x="566" y="77"/>
                  </a:lnTo>
                  <a:lnTo>
                    <a:pt x="566" y="76"/>
                  </a:lnTo>
                  <a:lnTo>
                    <a:pt x="567" y="76"/>
                  </a:lnTo>
                  <a:lnTo>
                    <a:pt x="567" y="75"/>
                  </a:lnTo>
                  <a:lnTo>
                    <a:pt x="568" y="75"/>
                  </a:lnTo>
                  <a:lnTo>
                    <a:pt x="568" y="73"/>
                  </a:lnTo>
                  <a:lnTo>
                    <a:pt x="568" y="72"/>
                  </a:lnTo>
                  <a:lnTo>
                    <a:pt x="567" y="72"/>
                  </a:lnTo>
                  <a:lnTo>
                    <a:pt x="567" y="71"/>
                  </a:lnTo>
                  <a:lnTo>
                    <a:pt x="567" y="69"/>
                  </a:lnTo>
                  <a:lnTo>
                    <a:pt x="567" y="68"/>
                  </a:lnTo>
                  <a:lnTo>
                    <a:pt x="568" y="68"/>
                  </a:lnTo>
                  <a:lnTo>
                    <a:pt x="570" y="68"/>
                  </a:lnTo>
                  <a:lnTo>
                    <a:pt x="570" y="67"/>
                  </a:lnTo>
                  <a:lnTo>
                    <a:pt x="570" y="68"/>
                  </a:lnTo>
                  <a:lnTo>
                    <a:pt x="571" y="68"/>
                  </a:lnTo>
                  <a:lnTo>
                    <a:pt x="571" y="67"/>
                  </a:lnTo>
                  <a:lnTo>
                    <a:pt x="572" y="65"/>
                  </a:lnTo>
                  <a:lnTo>
                    <a:pt x="572" y="64"/>
                  </a:lnTo>
                  <a:lnTo>
                    <a:pt x="573" y="64"/>
                  </a:lnTo>
                  <a:lnTo>
                    <a:pt x="575" y="64"/>
                  </a:lnTo>
                  <a:lnTo>
                    <a:pt x="576" y="64"/>
                  </a:lnTo>
                  <a:lnTo>
                    <a:pt x="576" y="63"/>
                  </a:lnTo>
                  <a:lnTo>
                    <a:pt x="577" y="63"/>
                  </a:lnTo>
                  <a:lnTo>
                    <a:pt x="577" y="64"/>
                  </a:lnTo>
                  <a:lnTo>
                    <a:pt x="577" y="65"/>
                  </a:lnTo>
                  <a:lnTo>
                    <a:pt x="579" y="65"/>
                  </a:lnTo>
                  <a:lnTo>
                    <a:pt x="579" y="67"/>
                  </a:lnTo>
                  <a:lnTo>
                    <a:pt x="579" y="68"/>
                  </a:lnTo>
                  <a:lnTo>
                    <a:pt x="577" y="68"/>
                  </a:lnTo>
                  <a:lnTo>
                    <a:pt x="577" y="69"/>
                  </a:lnTo>
                  <a:lnTo>
                    <a:pt x="576" y="69"/>
                  </a:lnTo>
                  <a:lnTo>
                    <a:pt x="577" y="69"/>
                  </a:lnTo>
                  <a:lnTo>
                    <a:pt x="577" y="71"/>
                  </a:lnTo>
                  <a:lnTo>
                    <a:pt x="577" y="72"/>
                  </a:lnTo>
                  <a:lnTo>
                    <a:pt x="576" y="72"/>
                  </a:lnTo>
                  <a:lnTo>
                    <a:pt x="577" y="72"/>
                  </a:lnTo>
                  <a:lnTo>
                    <a:pt x="577" y="73"/>
                  </a:lnTo>
                  <a:lnTo>
                    <a:pt x="579" y="75"/>
                  </a:lnTo>
                  <a:lnTo>
                    <a:pt x="577" y="75"/>
                  </a:lnTo>
                  <a:lnTo>
                    <a:pt x="579" y="75"/>
                  </a:lnTo>
                  <a:lnTo>
                    <a:pt x="579" y="76"/>
                  </a:lnTo>
                  <a:lnTo>
                    <a:pt x="579" y="77"/>
                  </a:lnTo>
                  <a:lnTo>
                    <a:pt x="580" y="77"/>
                  </a:lnTo>
                  <a:lnTo>
                    <a:pt x="580" y="79"/>
                  </a:lnTo>
                  <a:lnTo>
                    <a:pt x="581" y="80"/>
                  </a:lnTo>
                  <a:lnTo>
                    <a:pt x="583" y="81"/>
                  </a:lnTo>
                  <a:lnTo>
                    <a:pt x="584" y="82"/>
                  </a:lnTo>
                  <a:lnTo>
                    <a:pt x="585" y="82"/>
                  </a:lnTo>
                  <a:lnTo>
                    <a:pt x="585" y="84"/>
                  </a:lnTo>
                  <a:lnTo>
                    <a:pt x="587" y="82"/>
                  </a:lnTo>
                  <a:lnTo>
                    <a:pt x="585" y="81"/>
                  </a:lnTo>
                  <a:lnTo>
                    <a:pt x="585" y="80"/>
                  </a:lnTo>
                  <a:lnTo>
                    <a:pt x="587" y="79"/>
                  </a:lnTo>
                  <a:lnTo>
                    <a:pt x="587" y="77"/>
                  </a:lnTo>
                  <a:lnTo>
                    <a:pt x="588" y="77"/>
                  </a:lnTo>
                  <a:lnTo>
                    <a:pt x="588" y="76"/>
                  </a:lnTo>
                  <a:lnTo>
                    <a:pt x="589" y="76"/>
                  </a:lnTo>
                  <a:lnTo>
                    <a:pt x="590" y="76"/>
                  </a:lnTo>
                  <a:lnTo>
                    <a:pt x="592" y="76"/>
                  </a:lnTo>
                  <a:lnTo>
                    <a:pt x="592" y="75"/>
                  </a:lnTo>
                  <a:lnTo>
                    <a:pt x="593" y="75"/>
                  </a:lnTo>
                  <a:lnTo>
                    <a:pt x="593" y="73"/>
                  </a:lnTo>
                  <a:lnTo>
                    <a:pt x="593" y="75"/>
                  </a:lnTo>
                  <a:lnTo>
                    <a:pt x="593" y="76"/>
                  </a:lnTo>
                  <a:lnTo>
                    <a:pt x="593" y="77"/>
                  </a:lnTo>
                  <a:lnTo>
                    <a:pt x="593" y="79"/>
                  </a:lnTo>
                  <a:lnTo>
                    <a:pt x="593" y="80"/>
                  </a:lnTo>
                  <a:lnTo>
                    <a:pt x="594" y="80"/>
                  </a:lnTo>
                  <a:lnTo>
                    <a:pt x="594" y="79"/>
                  </a:lnTo>
                  <a:lnTo>
                    <a:pt x="596" y="79"/>
                  </a:lnTo>
                  <a:lnTo>
                    <a:pt x="597" y="79"/>
                  </a:lnTo>
                  <a:lnTo>
                    <a:pt x="597" y="77"/>
                  </a:lnTo>
                  <a:lnTo>
                    <a:pt x="597" y="76"/>
                  </a:lnTo>
                  <a:lnTo>
                    <a:pt x="596" y="76"/>
                  </a:lnTo>
                  <a:lnTo>
                    <a:pt x="596" y="75"/>
                  </a:lnTo>
                  <a:lnTo>
                    <a:pt x="596" y="73"/>
                  </a:lnTo>
                  <a:lnTo>
                    <a:pt x="597" y="73"/>
                  </a:lnTo>
                  <a:lnTo>
                    <a:pt x="597" y="72"/>
                  </a:lnTo>
                  <a:lnTo>
                    <a:pt x="597" y="71"/>
                  </a:lnTo>
                  <a:lnTo>
                    <a:pt x="597" y="69"/>
                  </a:lnTo>
                  <a:lnTo>
                    <a:pt x="596" y="68"/>
                  </a:lnTo>
                  <a:lnTo>
                    <a:pt x="597" y="68"/>
                  </a:lnTo>
                  <a:lnTo>
                    <a:pt x="597" y="69"/>
                  </a:lnTo>
                  <a:lnTo>
                    <a:pt x="598" y="69"/>
                  </a:lnTo>
                  <a:lnTo>
                    <a:pt x="598" y="71"/>
                  </a:lnTo>
                  <a:lnTo>
                    <a:pt x="598" y="72"/>
                  </a:lnTo>
                  <a:lnTo>
                    <a:pt x="598" y="73"/>
                  </a:lnTo>
                  <a:lnTo>
                    <a:pt x="600" y="75"/>
                  </a:lnTo>
                  <a:lnTo>
                    <a:pt x="600" y="76"/>
                  </a:lnTo>
                  <a:lnTo>
                    <a:pt x="601" y="76"/>
                  </a:lnTo>
                  <a:lnTo>
                    <a:pt x="605" y="77"/>
                  </a:lnTo>
                  <a:lnTo>
                    <a:pt x="606" y="77"/>
                  </a:lnTo>
                  <a:lnTo>
                    <a:pt x="608" y="77"/>
                  </a:lnTo>
                  <a:lnTo>
                    <a:pt x="609" y="77"/>
                  </a:lnTo>
                  <a:lnTo>
                    <a:pt x="610" y="77"/>
                  </a:lnTo>
                  <a:lnTo>
                    <a:pt x="611" y="77"/>
                  </a:lnTo>
                  <a:lnTo>
                    <a:pt x="613" y="79"/>
                  </a:lnTo>
                  <a:lnTo>
                    <a:pt x="614" y="80"/>
                  </a:lnTo>
                  <a:lnTo>
                    <a:pt x="615" y="81"/>
                  </a:lnTo>
                  <a:lnTo>
                    <a:pt x="617" y="82"/>
                  </a:lnTo>
                  <a:lnTo>
                    <a:pt x="617" y="86"/>
                  </a:lnTo>
                  <a:lnTo>
                    <a:pt x="617" y="88"/>
                  </a:lnTo>
                  <a:lnTo>
                    <a:pt x="617" y="90"/>
                  </a:lnTo>
                  <a:lnTo>
                    <a:pt x="617" y="92"/>
                  </a:lnTo>
                  <a:lnTo>
                    <a:pt x="617" y="93"/>
                  </a:lnTo>
                  <a:lnTo>
                    <a:pt x="618" y="93"/>
                  </a:lnTo>
                  <a:lnTo>
                    <a:pt x="618" y="94"/>
                  </a:lnTo>
                  <a:lnTo>
                    <a:pt x="619" y="93"/>
                  </a:lnTo>
                  <a:lnTo>
                    <a:pt x="621" y="93"/>
                  </a:lnTo>
                  <a:lnTo>
                    <a:pt x="622" y="93"/>
                  </a:lnTo>
                  <a:lnTo>
                    <a:pt x="623" y="93"/>
                  </a:lnTo>
                  <a:lnTo>
                    <a:pt x="625" y="93"/>
                  </a:lnTo>
                  <a:lnTo>
                    <a:pt x="625" y="94"/>
                  </a:lnTo>
                  <a:lnTo>
                    <a:pt x="626" y="94"/>
                  </a:lnTo>
                  <a:lnTo>
                    <a:pt x="626" y="96"/>
                  </a:lnTo>
                  <a:lnTo>
                    <a:pt x="627" y="96"/>
                  </a:lnTo>
                  <a:lnTo>
                    <a:pt x="627" y="97"/>
                  </a:lnTo>
                  <a:lnTo>
                    <a:pt x="628" y="97"/>
                  </a:lnTo>
                  <a:lnTo>
                    <a:pt x="628" y="98"/>
                  </a:lnTo>
                  <a:lnTo>
                    <a:pt x="630" y="100"/>
                  </a:lnTo>
                  <a:lnTo>
                    <a:pt x="631" y="101"/>
                  </a:lnTo>
                  <a:lnTo>
                    <a:pt x="632" y="102"/>
                  </a:lnTo>
                  <a:lnTo>
                    <a:pt x="632" y="103"/>
                  </a:lnTo>
                  <a:lnTo>
                    <a:pt x="634" y="103"/>
                  </a:lnTo>
                  <a:lnTo>
                    <a:pt x="634" y="105"/>
                  </a:lnTo>
                  <a:lnTo>
                    <a:pt x="635" y="105"/>
                  </a:lnTo>
                  <a:lnTo>
                    <a:pt x="636" y="105"/>
                  </a:lnTo>
                  <a:lnTo>
                    <a:pt x="638" y="103"/>
                  </a:lnTo>
                  <a:lnTo>
                    <a:pt x="639" y="103"/>
                  </a:lnTo>
                  <a:lnTo>
                    <a:pt x="640" y="103"/>
                  </a:lnTo>
                  <a:lnTo>
                    <a:pt x="640" y="105"/>
                  </a:lnTo>
                  <a:lnTo>
                    <a:pt x="642" y="105"/>
                  </a:lnTo>
                  <a:lnTo>
                    <a:pt x="642" y="106"/>
                  </a:lnTo>
                  <a:lnTo>
                    <a:pt x="643" y="106"/>
                  </a:lnTo>
                  <a:lnTo>
                    <a:pt x="643" y="107"/>
                  </a:lnTo>
                  <a:lnTo>
                    <a:pt x="645" y="109"/>
                  </a:lnTo>
                  <a:lnTo>
                    <a:pt x="647" y="107"/>
                  </a:lnTo>
                  <a:lnTo>
                    <a:pt x="648" y="109"/>
                  </a:lnTo>
                  <a:lnTo>
                    <a:pt x="649" y="110"/>
                  </a:lnTo>
                  <a:lnTo>
                    <a:pt x="652" y="111"/>
                  </a:lnTo>
                  <a:lnTo>
                    <a:pt x="652" y="113"/>
                  </a:lnTo>
                  <a:lnTo>
                    <a:pt x="653" y="113"/>
                  </a:lnTo>
                  <a:lnTo>
                    <a:pt x="653" y="114"/>
                  </a:lnTo>
                  <a:lnTo>
                    <a:pt x="655" y="115"/>
                  </a:lnTo>
                  <a:lnTo>
                    <a:pt x="655" y="117"/>
                  </a:lnTo>
                  <a:lnTo>
                    <a:pt x="655" y="118"/>
                  </a:lnTo>
                  <a:lnTo>
                    <a:pt x="655" y="119"/>
                  </a:lnTo>
                  <a:lnTo>
                    <a:pt x="656" y="119"/>
                  </a:lnTo>
                  <a:lnTo>
                    <a:pt x="657" y="120"/>
                  </a:lnTo>
                  <a:lnTo>
                    <a:pt x="659" y="122"/>
                  </a:lnTo>
                  <a:lnTo>
                    <a:pt x="660" y="122"/>
                  </a:lnTo>
                  <a:lnTo>
                    <a:pt x="661" y="123"/>
                  </a:lnTo>
                  <a:lnTo>
                    <a:pt x="663" y="124"/>
                  </a:lnTo>
                  <a:lnTo>
                    <a:pt x="664" y="126"/>
                  </a:lnTo>
                  <a:lnTo>
                    <a:pt x="665" y="126"/>
                  </a:lnTo>
                  <a:lnTo>
                    <a:pt x="666" y="127"/>
                  </a:lnTo>
                  <a:lnTo>
                    <a:pt x="669" y="128"/>
                  </a:lnTo>
                  <a:lnTo>
                    <a:pt x="669" y="130"/>
                  </a:lnTo>
                  <a:lnTo>
                    <a:pt x="668" y="131"/>
                  </a:lnTo>
                  <a:lnTo>
                    <a:pt x="666" y="131"/>
                  </a:lnTo>
                  <a:lnTo>
                    <a:pt x="665" y="131"/>
                  </a:lnTo>
                  <a:lnTo>
                    <a:pt x="665" y="132"/>
                  </a:lnTo>
                  <a:lnTo>
                    <a:pt x="664" y="134"/>
                  </a:lnTo>
                  <a:lnTo>
                    <a:pt x="666" y="135"/>
                  </a:lnTo>
                  <a:lnTo>
                    <a:pt x="668" y="137"/>
                  </a:lnTo>
                  <a:lnTo>
                    <a:pt x="668" y="139"/>
                  </a:lnTo>
                  <a:lnTo>
                    <a:pt x="668" y="140"/>
                  </a:lnTo>
                  <a:lnTo>
                    <a:pt x="669" y="140"/>
                  </a:lnTo>
                  <a:lnTo>
                    <a:pt x="670" y="140"/>
                  </a:lnTo>
                  <a:lnTo>
                    <a:pt x="670" y="139"/>
                  </a:lnTo>
                  <a:lnTo>
                    <a:pt x="672" y="140"/>
                  </a:lnTo>
                  <a:lnTo>
                    <a:pt x="673" y="140"/>
                  </a:lnTo>
                  <a:lnTo>
                    <a:pt x="673" y="141"/>
                  </a:lnTo>
                  <a:lnTo>
                    <a:pt x="672" y="141"/>
                  </a:lnTo>
                  <a:lnTo>
                    <a:pt x="670" y="141"/>
                  </a:lnTo>
                  <a:lnTo>
                    <a:pt x="669" y="141"/>
                  </a:lnTo>
                  <a:lnTo>
                    <a:pt x="669" y="143"/>
                  </a:lnTo>
                  <a:lnTo>
                    <a:pt x="669" y="144"/>
                  </a:lnTo>
                  <a:lnTo>
                    <a:pt x="669" y="145"/>
                  </a:lnTo>
                  <a:lnTo>
                    <a:pt x="670" y="145"/>
                  </a:lnTo>
                  <a:lnTo>
                    <a:pt x="672" y="147"/>
                  </a:lnTo>
                  <a:lnTo>
                    <a:pt x="673" y="145"/>
                  </a:lnTo>
                  <a:lnTo>
                    <a:pt x="674" y="145"/>
                  </a:lnTo>
                  <a:lnTo>
                    <a:pt x="676" y="145"/>
                  </a:lnTo>
                  <a:lnTo>
                    <a:pt x="677" y="144"/>
                  </a:lnTo>
                  <a:lnTo>
                    <a:pt x="685" y="144"/>
                  </a:lnTo>
                  <a:lnTo>
                    <a:pt x="685" y="148"/>
                  </a:lnTo>
                  <a:lnTo>
                    <a:pt x="683" y="148"/>
                  </a:lnTo>
                  <a:lnTo>
                    <a:pt x="683" y="151"/>
                  </a:lnTo>
                  <a:lnTo>
                    <a:pt x="681" y="153"/>
                  </a:lnTo>
                  <a:lnTo>
                    <a:pt x="681" y="154"/>
                  </a:lnTo>
                  <a:lnTo>
                    <a:pt x="681" y="157"/>
                  </a:lnTo>
                  <a:lnTo>
                    <a:pt x="680" y="161"/>
                  </a:lnTo>
                  <a:lnTo>
                    <a:pt x="677" y="162"/>
                  </a:lnTo>
                  <a:lnTo>
                    <a:pt x="674" y="164"/>
                  </a:lnTo>
                  <a:lnTo>
                    <a:pt x="674" y="165"/>
                  </a:lnTo>
                  <a:lnTo>
                    <a:pt x="676" y="165"/>
                  </a:lnTo>
                  <a:lnTo>
                    <a:pt x="676" y="166"/>
                  </a:lnTo>
                  <a:lnTo>
                    <a:pt x="672" y="170"/>
                  </a:lnTo>
                  <a:lnTo>
                    <a:pt x="670" y="174"/>
                  </a:lnTo>
                  <a:lnTo>
                    <a:pt x="670" y="177"/>
                  </a:lnTo>
                  <a:lnTo>
                    <a:pt x="670" y="178"/>
                  </a:lnTo>
                  <a:lnTo>
                    <a:pt x="670" y="179"/>
                  </a:lnTo>
                  <a:lnTo>
                    <a:pt x="672" y="182"/>
                  </a:lnTo>
                  <a:lnTo>
                    <a:pt x="672" y="185"/>
                  </a:lnTo>
                  <a:lnTo>
                    <a:pt x="674" y="186"/>
                  </a:lnTo>
                  <a:lnTo>
                    <a:pt x="677" y="190"/>
                  </a:lnTo>
                  <a:lnTo>
                    <a:pt x="678" y="191"/>
                  </a:lnTo>
                  <a:lnTo>
                    <a:pt x="680" y="191"/>
                  </a:lnTo>
                  <a:lnTo>
                    <a:pt x="682" y="192"/>
                  </a:lnTo>
                  <a:lnTo>
                    <a:pt x="685" y="195"/>
                  </a:lnTo>
                  <a:lnTo>
                    <a:pt x="687" y="196"/>
                  </a:lnTo>
                  <a:lnTo>
                    <a:pt x="687" y="198"/>
                  </a:lnTo>
                  <a:lnTo>
                    <a:pt x="689" y="198"/>
                  </a:lnTo>
                  <a:lnTo>
                    <a:pt x="690" y="199"/>
                  </a:lnTo>
                  <a:lnTo>
                    <a:pt x="691" y="199"/>
                  </a:lnTo>
                  <a:lnTo>
                    <a:pt x="693" y="199"/>
                  </a:lnTo>
                  <a:lnTo>
                    <a:pt x="694" y="200"/>
                  </a:lnTo>
                  <a:lnTo>
                    <a:pt x="693" y="202"/>
                  </a:lnTo>
                  <a:lnTo>
                    <a:pt x="695" y="202"/>
                  </a:lnTo>
                  <a:lnTo>
                    <a:pt x="697" y="203"/>
                  </a:lnTo>
                  <a:lnTo>
                    <a:pt x="699" y="203"/>
                  </a:lnTo>
                  <a:lnTo>
                    <a:pt x="699" y="204"/>
                  </a:lnTo>
                  <a:lnTo>
                    <a:pt x="701" y="204"/>
                  </a:lnTo>
                  <a:lnTo>
                    <a:pt x="702" y="204"/>
                  </a:lnTo>
                  <a:lnTo>
                    <a:pt x="704" y="204"/>
                  </a:lnTo>
                  <a:lnTo>
                    <a:pt x="706" y="206"/>
                  </a:lnTo>
                  <a:lnTo>
                    <a:pt x="704" y="207"/>
                  </a:lnTo>
                  <a:lnTo>
                    <a:pt x="702" y="207"/>
                  </a:lnTo>
                  <a:lnTo>
                    <a:pt x="699" y="207"/>
                  </a:lnTo>
                  <a:lnTo>
                    <a:pt x="698" y="206"/>
                  </a:lnTo>
                  <a:lnTo>
                    <a:pt x="695" y="204"/>
                  </a:lnTo>
                  <a:lnTo>
                    <a:pt x="694" y="204"/>
                  </a:lnTo>
                  <a:lnTo>
                    <a:pt x="693" y="204"/>
                  </a:lnTo>
                  <a:lnTo>
                    <a:pt x="690" y="204"/>
                  </a:lnTo>
                  <a:lnTo>
                    <a:pt x="689" y="203"/>
                  </a:lnTo>
                  <a:lnTo>
                    <a:pt x="687" y="203"/>
                  </a:lnTo>
                  <a:lnTo>
                    <a:pt x="685" y="203"/>
                  </a:lnTo>
                  <a:lnTo>
                    <a:pt x="685" y="202"/>
                  </a:lnTo>
                  <a:lnTo>
                    <a:pt x="680" y="202"/>
                  </a:lnTo>
                  <a:lnTo>
                    <a:pt x="678" y="200"/>
                  </a:lnTo>
                  <a:lnTo>
                    <a:pt x="676" y="200"/>
                  </a:lnTo>
                  <a:lnTo>
                    <a:pt x="674" y="200"/>
                  </a:lnTo>
                  <a:lnTo>
                    <a:pt x="672" y="200"/>
                  </a:lnTo>
                  <a:lnTo>
                    <a:pt x="668" y="200"/>
                  </a:lnTo>
                  <a:lnTo>
                    <a:pt x="668" y="199"/>
                  </a:lnTo>
                  <a:lnTo>
                    <a:pt x="661" y="199"/>
                  </a:lnTo>
                  <a:lnTo>
                    <a:pt x="657" y="199"/>
                  </a:lnTo>
                  <a:lnTo>
                    <a:pt x="656" y="199"/>
                  </a:lnTo>
                  <a:lnTo>
                    <a:pt x="653" y="199"/>
                  </a:lnTo>
                  <a:lnTo>
                    <a:pt x="653" y="198"/>
                  </a:lnTo>
                  <a:lnTo>
                    <a:pt x="647" y="198"/>
                  </a:lnTo>
                  <a:lnTo>
                    <a:pt x="647" y="196"/>
                  </a:lnTo>
                  <a:lnTo>
                    <a:pt x="640" y="196"/>
                  </a:lnTo>
                  <a:lnTo>
                    <a:pt x="639" y="196"/>
                  </a:lnTo>
                  <a:lnTo>
                    <a:pt x="631" y="196"/>
                  </a:lnTo>
                  <a:lnTo>
                    <a:pt x="628" y="196"/>
                  </a:lnTo>
                  <a:lnTo>
                    <a:pt x="628" y="195"/>
                  </a:lnTo>
                  <a:lnTo>
                    <a:pt x="623" y="195"/>
                  </a:lnTo>
                  <a:lnTo>
                    <a:pt x="622" y="195"/>
                  </a:lnTo>
                  <a:lnTo>
                    <a:pt x="615" y="195"/>
                  </a:lnTo>
                  <a:lnTo>
                    <a:pt x="614" y="195"/>
                  </a:lnTo>
                  <a:lnTo>
                    <a:pt x="606" y="195"/>
                  </a:lnTo>
                  <a:lnTo>
                    <a:pt x="605" y="194"/>
                  </a:lnTo>
                  <a:lnTo>
                    <a:pt x="588" y="194"/>
                  </a:lnTo>
                  <a:lnTo>
                    <a:pt x="585" y="194"/>
                  </a:lnTo>
                  <a:lnTo>
                    <a:pt x="585" y="192"/>
                  </a:lnTo>
                  <a:lnTo>
                    <a:pt x="579" y="192"/>
                  </a:lnTo>
                  <a:lnTo>
                    <a:pt x="572" y="192"/>
                  </a:lnTo>
                  <a:lnTo>
                    <a:pt x="571" y="192"/>
                  </a:lnTo>
                  <a:lnTo>
                    <a:pt x="567" y="192"/>
                  </a:lnTo>
                  <a:lnTo>
                    <a:pt x="566" y="191"/>
                  </a:lnTo>
                  <a:lnTo>
                    <a:pt x="564" y="191"/>
                  </a:lnTo>
                  <a:lnTo>
                    <a:pt x="563" y="192"/>
                  </a:lnTo>
                  <a:lnTo>
                    <a:pt x="562" y="191"/>
                  </a:lnTo>
                  <a:lnTo>
                    <a:pt x="559" y="191"/>
                  </a:lnTo>
                  <a:lnTo>
                    <a:pt x="559" y="192"/>
                  </a:lnTo>
                  <a:lnTo>
                    <a:pt x="537" y="192"/>
                  </a:lnTo>
                  <a:lnTo>
                    <a:pt x="535" y="191"/>
                  </a:lnTo>
                  <a:lnTo>
                    <a:pt x="530" y="191"/>
                  </a:lnTo>
                  <a:lnTo>
                    <a:pt x="529" y="192"/>
                  </a:lnTo>
                  <a:lnTo>
                    <a:pt x="528" y="192"/>
                  </a:lnTo>
                  <a:lnTo>
                    <a:pt x="522" y="192"/>
                  </a:lnTo>
                  <a:lnTo>
                    <a:pt x="516" y="192"/>
                  </a:lnTo>
                  <a:lnTo>
                    <a:pt x="516" y="194"/>
                  </a:lnTo>
                  <a:lnTo>
                    <a:pt x="513" y="194"/>
                  </a:lnTo>
                  <a:lnTo>
                    <a:pt x="512" y="194"/>
                  </a:lnTo>
                  <a:lnTo>
                    <a:pt x="501" y="194"/>
                  </a:lnTo>
                  <a:lnTo>
                    <a:pt x="501" y="195"/>
                  </a:lnTo>
                  <a:lnTo>
                    <a:pt x="495" y="195"/>
                  </a:lnTo>
                  <a:lnTo>
                    <a:pt x="494" y="195"/>
                  </a:lnTo>
                  <a:lnTo>
                    <a:pt x="492" y="196"/>
                  </a:lnTo>
                  <a:lnTo>
                    <a:pt x="491" y="196"/>
                  </a:lnTo>
                  <a:lnTo>
                    <a:pt x="488" y="196"/>
                  </a:lnTo>
                  <a:lnTo>
                    <a:pt x="487" y="196"/>
                  </a:lnTo>
                  <a:lnTo>
                    <a:pt x="486" y="198"/>
                  </a:lnTo>
                  <a:lnTo>
                    <a:pt x="483" y="198"/>
                  </a:lnTo>
                  <a:lnTo>
                    <a:pt x="482" y="198"/>
                  </a:lnTo>
                  <a:lnTo>
                    <a:pt x="482" y="199"/>
                  </a:lnTo>
                  <a:lnTo>
                    <a:pt x="477" y="199"/>
                  </a:lnTo>
                  <a:lnTo>
                    <a:pt x="475" y="199"/>
                  </a:lnTo>
                  <a:lnTo>
                    <a:pt x="474" y="199"/>
                  </a:lnTo>
                  <a:lnTo>
                    <a:pt x="474" y="200"/>
                  </a:lnTo>
                  <a:lnTo>
                    <a:pt x="473" y="200"/>
                  </a:lnTo>
                  <a:lnTo>
                    <a:pt x="471" y="200"/>
                  </a:lnTo>
                  <a:lnTo>
                    <a:pt x="470" y="200"/>
                  </a:lnTo>
                  <a:lnTo>
                    <a:pt x="467" y="200"/>
                  </a:lnTo>
                  <a:lnTo>
                    <a:pt x="467" y="202"/>
                  </a:lnTo>
                  <a:lnTo>
                    <a:pt x="466" y="202"/>
                  </a:lnTo>
                  <a:lnTo>
                    <a:pt x="463" y="202"/>
                  </a:lnTo>
                  <a:lnTo>
                    <a:pt x="463" y="203"/>
                  </a:lnTo>
                  <a:lnTo>
                    <a:pt x="462" y="203"/>
                  </a:lnTo>
                  <a:lnTo>
                    <a:pt x="459" y="203"/>
                  </a:lnTo>
                  <a:lnTo>
                    <a:pt x="457" y="203"/>
                  </a:lnTo>
                  <a:lnTo>
                    <a:pt x="456" y="204"/>
                  </a:lnTo>
                  <a:lnTo>
                    <a:pt x="449" y="211"/>
                  </a:lnTo>
                  <a:lnTo>
                    <a:pt x="448" y="211"/>
                  </a:lnTo>
                  <a:lnTo>
                    <a:pt x="446" y="212"/>
                  </a:lnTo>
                  <a:lnTo>
                    <a:pt x="444" y="213"/>
                  </a:lnTo>
                  <a:lnTo>
                    <a:pt x="440" y="215"/>
                  </a:lnTo>
                  <a:lnTo>
                    <a:pt x="439" y="215"/>
                  </a:lnTo>
                  <a:lnTo>
                    <a:pt x="437" y="215"/>
                  </a:lnTo>
                  <a:lnTo>
                    <a:pt x="437" y="216"/>
                  </a:lnTo>
                  <a:lnTo>
                    <a:pt x="435" y="216"/>
                  </a:lnTo>
                  <a:lnTo>
                    <a:pt x="435" y="215"/>
                  </a:lnTo>
                  <a:lnTo>
                    <a:pt x="432" y="215"/>
                  </a:lnTo>
                  <a:lnTo>
                    <a:pt x="432" y="216"/>
                  </a:lnTo>
                  <a:lnTo>
                    <a:pt x="429" y="216"/>
                  </a:lnTo>
                  <a:lnTo>
                    <a:pt x="425" y="216"/>
                  </a:lnTo>
                  <a:lnTo>
                    <a:pt x="425" y="217"/>
                  </a:lnTo>
                  <a:lnTo>
                    <a:pt x="423" y="217"/>
                  </a:lnTo>
                  <a:lnTo>
                    <a:pt x="422" y="217"/>
                  </a:lnTo>
                  <a:lnTo>
                    <a:pt x="416" y="217"/>
                  </a:lnTo>
                  <a:lnTo>
                    <a:pt x="416" y="219"/>
                  </a:lnTo>
                  <a:lnTo>
                    <a:pt x="415" y="219"/>
                  </a:lnTo>
                  <a:lnTo>
                    <a:pt x="412" y="216"/>
                  </a:lnTo>
                  <a:lnTo>
                    <a:pt x="412" y="213"/>
                  </a:lnTo>
                  <a:lnTo>
                    <a:pt x="412" y="217"/>
                  </a:lnTo>
                  <a:lnTo>
                    <a:pt x="412" y="219"/>
                  </a:lnTo>
                  <a:lnTo>
                    <a:pt x="412" y="220"/>
                  </a:lnTo>
                  <a:lnTo>
                    <a:pt x="410" y="220"/>
                  </a:lnTo>
                  <a:lnTo>
                    <a:pt x="408" y="223"/>
                  </a:lnTo>
                  <a:lnTo>
                    <a:pt x="404" y="224"/>
                  </a:lnTo>
                  <a:lnTo>
                    <a:pt x="402" y="225"/>
                  </a:lnTo>
                  <a:lnTo>
                    <a:pt x="399" y="226"/>
                  </a:lnTo>
                  <a:lnTo>
                    <a:pt x="398" y="226"/>
                  </a:lnTo>
                  <a:lnTo>
                    <a:pt x="397" y="228"/>
                  </a:lnTo>
                  <a:lnTo>
                    <a:pt x="395" y="228"/>
                  </a:lnTo>
                  <a:lnTo>
                    <a:pt x="394" y="229"/>
                  </a:lnTo>
                  <a:lnTo>
                    <a:pt x="390" y="229"/>
                  </a:lnTo>
                  <a:lnTo>
                    <a:pt x="387" y="232"/>
                  </a:lnTo>
                  <a:lnTo>
                    <a:pt x="385" y="236"/>
                  </a:lnTo>
                  <a:lnTo>
                    <a:pt x="384" y="238"/>
                  </a:lnTo>
                  <a:lnTo>
                    <a:pt x="382" y="238"/>
                  </a:lnTo>
                  <a:lnTo>
                    <a:pt x="381" y="240"/>
                  </a:lnTo>
                  <a:lnTo>
                    <a:pt x="380" y="240"/>
                  </a:lnTo>
                  <a:lnTo>
                    <a:pt x="378" y="240"/>
                  </a:lnTo>
                  <a:lnTo>
                    <a:pt x="377" y="241"/>
                  </a:lnTo>
                  <a:lnTo>
                    <a:pt x="376" y="241"/>
                  </a:lnTo>
                  <a:lnTo>
                    <a:pt x="372" y="242"/>
                  </a:lnTo>
                  <a:lnTo>
                    <a:pt x="370" y="242"/>
                  </a:lnTo>
                  <a:lnTo>
                    <a:pt x="369" y="244"/>
                  </a:lnTo>
                  <a:lnTo>
                    <a:pt x="368" y="244"/>
                  </a:lnTo>
                  <a:lnTo>
                    <a:pt x="366" y="245"/>
                  </a:lnTo>
                  <a:lnTo>
                    <a:pt x="364" y="245"/>
                  </a:lnTo>
                  <a:lnTo>
                    <a:pt x="363" y="245"/>
                  </a:lnTo>
                  <a:lnTo>
                    <a:pt x="361" y="245"/>
                  </a:lnTo>
                  <a:lnTo>
                    <a:pt x="360" y="245"/>
                  </a:lnTo>
                  <a:lnTo>
                    <a:pt x="360" y="246"/>
                  </a:lnTo>
                  <a:lnTo>
                    <a:pt x="357" y="246"/>
                  </a:lnTo>
                  <a:lnTo>
                    <a:pt x="355" y="246"/>
                  </a:lnTo>
                  <a:lnTo>
                    <a:pt x="353" y="246"/>
                  </a:lnTo>
                  <a:lnTo>
                    <a:pt x="352" y="246"/>
                  </a:lnTo>
                  <a:lnTo>
                    <a:pt x="349" y="247"/>
                  </a:lnTo>
                  <a:lnTo>
                    <a:pt x="348" y="249"/>
                  </a:lnTo>
                  <a:lnTo>
                    <a:pt x="342" y="254"/>
                  </a:lnTo>
                  <a:lnTo>
                    <a:pt x="340" y="257"/>
                  </a:lnTo>
                  <a:lnTo>
                    <a:pt x="336" y="258"/>
                  </a:lnTo>
                  <a:lnTo>
                    <a:pt x="335" y="259"/>
                  </a:lnTo>
                  <a:lnTo>
                    <a:pt x="335" y="261"/>
                  </a:lnTo>
                  <a:lnTo>
                    <a:pt x="334" y="262"/>
                  </a:lnTo>
                  <a:lnTo>
                    <a:pt x="334" y="263"/>
                  </a:lnTo>
                  <a:lnTo>
                    <a:pt x="334" y="267"/>
                  </a:lnTo>
                  <a:lnTo>
                    <a:pt x="331" y="268"/>
                  </a:lnTo>
                  <a:lnTo>
                    <a:pt x="329" y="268"/>
                  </a:lnTo>
                  <a:lnTo>
                    <a:pt x="329" y="270"/>
                  </a:lnTo>
                  <a:lnTo>
                    <a:pt x="325" y="274"/>
                  </a:lnTo>
                  <a:lnTo>
                    <a:pt x="325" y="275"/>
                  </a:lnTo>
                  <a:lnTo>
                    <a:pt x="323" y="276"/>
                  </a:lnTo>
                  <a:lnTo>
                    <a:pt x="322" y="276"/>
                  </a:lnTo>
                  <a:lnTo>
                    <a:pt x="322" y="278"/>
                  </a:lnTo>
                  <a:lnTo>
                    <a:pt x="321" y="278"/>
                  </a:lnTo>
                  <a:lnTo>
                    <a:pt x="318" y="279"/>
                  </a:lnTo>
                  <a:lnTo>
                    <a:pt x="314" y="280"/>
                  </a:lnTo>
                  <a:lnTo>
                    <a:pt x="313" y="281"/>
                  </a:lnTo>
                  <a:lnTo>
                    <a:pt x="311" y="284"/>
                  </a:lnTo>
                  <a:lnTo>
                    <a:pt x="309" y="287"/>
                  </a:lnTo>
                  <a:lnTo>
                    <a:pt x="309" y="288"/>
                  </a:lnTo>
                  <a:lnTo>
                    <a:pt x="306" y="288"/>
                  </a:lnTo>
                  <a:lnTo>
                    <a:pt x="304" y="288"/>
                  </a:lnTo>
                  <a:lnTo>
                    <a:pt x="300" y="291"/>
                  </a:lnTo>
                  <a:lnTo>
                    <a:pt x="297" y="292"/>
                  </a:lnTo>
                  <a:lnTo>
                    <a:pt x="294" y="293"/>
                  </a:lnTo>
                  <a:lnTo>
                    <a:pt x="293" y="295"/>
                  </a:lnTo>
                  <a:lnTo>
                    <a:pt x="289" y="295"/>
                  </a:lnTo>
                  <a:lnTo>
                    <a:pt x="288" y="295"/>
                  </a:lnTo>
                  <a:lnTo>
                    <a:pt x="287" y="295"/>
                  </a:lnTo>
                  <a:lnTo>
                    <a:pt x="285" y="295"/>
                  </a:lnTo>
                  <a:lnTo>
                    <a:pt x="283" y="295"/>
                  </a:lnTo>
                  <a:lnTo>
                    <a:pt x="283" y="296"/>
                  </a:lnTo>
                  <a:lnTo>
                    <a:pt x="279" y="296"/>
                  </a:lnTo>
                  <a:lnTo>
                    <a:pt x="277" y="296"/>
                  </a:lnTo>
                  <a:lnTo>
                    <a:pt x="276" y="297"/>
                  </a:lnTo>
                  <a:lnTo>
                    <a:pt x="275" y="297"/>
                  </a:lnTo>
                  <a:lnTo>
                    <a:pt x="275" y="298"/>
                  </a:lnTo>
                  <a:lnTo>
                    <a:pt x="273" y="298"/>
                  </a:lnTo>
                  <a:lnTo>
                    <a:pt x="271" y="298"/>
                  </a:lnTo>
                  <a:lnTo>
                    <a:pt x="270" y="301"/>
                  </a:lnTo>
                  <a:lnTo>
                    <a:pt x="267" y="304"/>
                  </a:lnTo>
                  <a:lnTo>
                    <a:pt x="266" y="304"/>
                  </a:lnTo>
                  <a:lnTo>
                    <a:pt x="260" y="308"/>
                  </a:lnTo>
                  <a:lnTo>
                    <a:pt x="259" y="309"/>
                  </a:lnTo>
                  <a:lnTo>
                    <a:pt x="258" y="309"/>
                  </a:lnTo>
                  <a:lnTo>
                    <a:pt x="253" y="313"/>
                  </a:lnTo>
                  <a:lnTo>
                    <a:pt x="251" y="313"/>
                  </a:lnTo>
                  <a:lnTo>
                    <a:pt x="249" y="314"/>
                  </a:lnTo>
                  <a:lnTo>
                    <a:pt x="243" y="318"/>
                  </a:lnTo>
                  <a:lnTo>
                    <a:pt x="241" y="319"/>
                  </a:lnTo>
                  <a:lnTo>
                    <a:pt x="238" y="319"/>
                  </a:lnTo>
                  <a:lnTo>
                    <a:pt x="236" y="322"/>
                  </a:lnTo>
                  <a:lnTo>
                    <a:pt x="229" y="325"/>
                  </a:lnTo>
                  <a:lnTo>
                    <a:pt x="228" y="325"/>
                  </a:lnTo>
                  <a:lnTo>
                    <a:pt x="226" y="325"/>
                  </a:lnTo>
                  <a:lnTo>
                    <a:pt x="225" y="325"/>
                  </a:lnTo>
                  <a:lnTo>
                    <a:pt x="220" y="326"/>
                  </a:lnTo>
                  <a:lnTo>
                    <a:pt x="218" y="326"/>
                  </a:lnTo>
                  <a:lnTo>
                    <a:pt x="217" y="326"/>
                  </a:lnTo>
                  <a:lnTo>
                    <a:pt x="212" y="329"/>
                  </a:lnTo>
                  <a:lnTo>
                    <a:pt x="211" y="330"/>
                  </a:lnTo>
                  <a:lnTo>
                    <a:pt x="209" y="330"/>
                  </a:lnTo>
                  <a:lnTo>
                    <a:pt x="207" y="331"/>
                  </a:lnTo>
                  <a:lnTo>
                    <a:pt x="204" y="331"/>
                  </a:lnTo>
                  <a:lnTo>
                    <a:pt x="201" y="331"/>
                  </a:lnTo>
                  <a:lnTo>
                    <a:pt x="199" y="333"/>
                  </a:lnTo>
                  <a:lnTo>
                    <a:pt x="198" y="334"/>
                  </a:lnTo>
                  <a:lnTo>
                    <a:pt x="194" y="334"/>
                  </a:lnTo>
                  <a:lnTo>
                    <a:pt x="192" y="334"/>
                  </a:lnTo>
                  <a:lnTo>
                    <a:pt x="190" y="334"/>
                  </a:lnTo>
                  <a:lnTo>
                    <a:pt x="188" y="336"/>
                  </a:lnTo>
                  <a:lnTo>
                    <a:pt x="187" y="336"/>
                  </a:lnTo>
                  <a:lnTo>
                    <a:pt x="186" y="336"/>
                  </a:lnTo>
                  <a:lnTo>
                    <a:pt x="183" y="339"/>
                  </a:lnTo>
                  <a:lnTo>
                    <a:pt x="182" y="339"/>
                  </a:lnTo>
                  <a:lnTo>
                    <a:pt x="182" y="340"/>
                  </a:lnTo>
                  <a:lnTo>
                    <a:pt x="180" y="343"/>
                  </a:lnTo>
                  <a:lnTo>
                    <a:pt x="179" y="344"/>
                  </a:lnTo>
                  <a:lnTo>
                    <a:pt x="175" y="344"/>
                  </a:lnTo>
                  <a:lnTo>
                    <a:pt x="175" y="343"/>
                  </a:lnTo>
                  <a:lnTo>
                    <a:pt x="174" y="343"/>
                  </a:lnTo>
                  <a:lnTo>
                    <a:pt x="173" y="344"/>
                  </a:lnTo>
                  <a:lnTo>
                    <a:pt x="170" y="344"/>
                  </a:lnTo>
                  <a:lnTo>
                    <a:pt x="169" y="344"/>
                  </a:lnTo>
                  <a:lnTo>
                    <a:pt x="166" y="346"/>
                  </a:lnTo>
                  <a:lnTo>
                    <a:pt x="163" y="346"/>
                  </a:lnTo>
                  <a:lnTo>
                    <a:pt x="161" y="346"/>
                  </a:lnTo>
                  <a:lnTo>
                    <a:pt x="161" y="347"/>
                  </a:lnTo>
                  <a:lnTo>
                    <a:pt x="156" y="347"/>
                  </a:lnTo>
                  <a:lnTo>
                    <a:pt x="156" y="348"/>
                  </a:lnTo>
                  <a:lnTo>
                    <a:pt x="152" y="348"/>
                  </a:lnTo>
                  <a:lnTo>
                    <a:pt x="150" y="350"/>
                  </a:lnTo>
                  <a:lnTo>
                    <a:pt x="149" y="350"/>
                  </a:lnTo>
                  <a:lnTo>
                    <a:pt x="148" y="350"/>
                  </a:lnTo>
                  <a:lnTo>
                    <a:pt x="141" y="350"/>
                  </a:lnTo>
                  <a:lnTo>
                    <a:pt x="141" y="351"/>
                  </a:lnTo>
                  <a:lnTo>
                    <a:pt x="139" y="351"/>
                  </a:lnTo>
                  <a:lnTo>
                    <a:pt x="137" y="351"/>
                  </a:lnTo>
                  <a:lnTo>
                    <a:pt x="136" y="351"/>
                  </a:lnTo>
                  <a:lnTo>
                    <a:pt x="136" y="352"/>
                  </a:lnTo>
                  <a:lnTo>
                    <a:pt x="133" y="352"/>
                  </a:lnTo>
                  <a:lnTo>
                    <a:pt x="132" y="352"/>
                  </a:lnTo>
                  <a:lnTo>
                    <a:pt x="131" y="352"/>
                  </a:lnTo>
                  <a:lnTo>
                    <a:pt x="129" y="353"/>
                  </a:lnTo>
                  <a:lnTo>
                    <a:pt x="125" y="353"/>
                  </a:lnTo>
                  <a:lnTo>
                    <a:pt x="123" y="353"/>
                  </a:lnTo>
                  <a:lnTo>
                    <a:pt x="123" y="355"/>
                  </a:lnTo>
                  <a:lnTo>
                    <a:pt x="122" y="355"/>
                  </a:lnTo>
                  <a:lnTo>
                    <a:pt x="120" y="355"/>
                  </a:lnTo>
                  <a:lnTo>
                    <a:pt x="119" y="355"/>
                  </a:lnTo>
                  <a:lnTo>
                    <a:pt x="118" y="356"/>
                  </a:lnTo>
                  <a:lnTo>
                    <a:pt x="115" y="356"/>
                  </a:lnTo>
                  <a:lnTo>
                    <a:pt x="112" y="356"/>
                  </a:lnTo>
                  <a:lnTo>
                    <a:pt x="111" y="357"/>
                  </a:lnTo>
                  <a:lnTo>
                    <a:pt x="110" y="357"/>
                  </a:lnTo>
                  <a:lnTo>
                    <a:pt x="108" y="357"/>
                  </a:lnTo>
                  <a:lnTo>
                    <a:pt x="107" y="357"/>
                  </a:lnTo>
                  <a:lnTo>
                    <a:pt x="106" y="357"/>
                  </a:lnTo>
                  <a:lnTo>
                    <a:pt x="106" y="359"/>
                  </a:lnTo>
                  <a:lnTo>
                    <a:pt x="103" y="359"/>
                  </a:lnTo>
                  <a:lnTo>
                    <a:pt x="102" y="360"/>
                  </a:lnTo>
                  <a:lnTo>
                    <a:pt x="101" y="360"/>
                  </a:lnTo>
                  <a:lnTo>
                    <a:pt x="98" y="360"/>
                  </a:lnTo>
                  <a:lnTo>
                    <a:pt x="97" y="360"/>
                  </a:lnTo>
                  <a:lnTo>
                    <a:pt x="97" y="361"/>
                  </a:lnTo>
                  <a:lnTo>
                    <a:pt x="93" y="361"/>
                  </a:lnTo>
                  <a:lnTo>
                    <a:pt x="91" y="363"/>
                  </a:lnTo>
                  <a:lnTo>
                    <a:pt x="89" y="364"/>
                  </a:lnTo>
                  <a:lnTo>
                    <a:pt x="84"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7" y="352"/>
                  </a:lnTo>
                  <a:lnTo>
                    <a:pt x="67" y="351"/>
                  </a:lnTo>
                  <a:lnTo>
                    <a:pt x="65" y="351"/>
                  </a:lnTo>
                  <a:lnTo>
                    <a:pt x="64" y="350"/>
                  </a:lnTo>
                  <a:lnTo>
                    <a:pt x="64" y="348"/>
                  </a:lnTo>
                  <a:lnTo>
                    <a:pt x="63"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2" y="313"/>
                  </a:lnTo>
                  <a:lnTo>
                    <a:pt x="40" y="306"/>
                  </a:lnTo>
                  <a:lnTo>
                    <a:pt x="38" y="298"/>
                  </a:lnTo>
                  <a:lnTo>
                    <a:pt x="36" y="298"/>
                  </a:lnTo>
                  <a:lnTo>
                    <a:pt x="32" y="293"/>
                  </a:lnTo>
                  <a:lnTo>
                    <a:pt x="27" y="284"/>
                  </a:lnTo>
                  <a:lnTo>
                    <a:pt x="22" y="279"/>
                  </a:lnTo>
                  <a:lnTo>
                    <a:pt x="18" y="275"/>
                  </a:lnTo>
                  <a:lnTo>
                    <a:pt x="13" y="272"/>
                  </a:lnTo>
                  <a:lnTo>
                    <a:pt x="12" y="271"/>
                  </a:lnTo>
                  <a:lnTo>
                    <a:pt x="5" y="267"/>
                  </a:lnTo>
                  <a:lnTo>
                    <a:pt x="1" y="261"/>
                  </a:lnTo>
                  <a:lnTo>
                    <a:pt x="0" y="258"/>
                  </a:lnTo>
                  <a:lnTo>
                    <a:pt x="0" y="245"/>
                  </a:lnTo>
                  <a:lnTo>
                    <a:pt x="1" y="240"/>
                  </a:lnTo>
                  <a:lnTo>
                    <a:pt x="2" y="229"/>
                  </a:lnTo>
                  <a:lnTo>
                    <a:pt x="4" y="225"/>
                  </a:lnTo>
                  <a:lnTo>
                    <a:pt x="5" y="223"/>
                  </a:lnTo>
                  <a:lnTo>
                    <a:pt x="5" y="221"/>
                  </a:lnTo>
                  <a:lnTo>
                    <a:pt x="6" y="221"/>
                  </a:lnTo>
                  <a:lnTo>
                    <a:pt x="6" y="220"/>
                  </a:lnTo>
                  <a:lnTo>
                    <a:pt x="8" y="219"/>
                  </a:lnTo>
                  <a:lnTo>
                    <a:pt x="8" y="217"/>
                  </a:lnTo>
                  <a:lnTo>
                    <a:pt x="8"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2" y="179"/>
                  </a:lnTo>
                  <a:lnTo>
                    <a:pt x="49" y="178"/>
                  </a:lnTo>
                  <a:lnTo>
                    <a:pt x="55" y="178"/>
                  </a:lnTo>
                  <a:lnTo>
                    <a:pt x="56" y="178"/>
                  </a:lnTo>
                  <a:lnTo>
                    <a:pt x="57" y="178"/>
                  </a:lnTo>
                  <a:lnTo>
                    <a:pt x="64" y="178"/>
                  </a:lnTo>
                  <a:lnTo>
                    <a:pt x="68" y="175"/>
                  </a:lnTo>
                  <a:lnTo>
                    <a:pt x="68" y="177"/>
                  </a:lnTo>
                  <a:lnTo>
                    <a:pt x="69" y="179"/>
                  </a:lnTo>
                  <a:lnTo>
                    <a:pt x="70" y="186"/>
                  </a:lnTo>
                  <a:lnTo>
                    <a:pt x="70" y="187"/>
                  </a:lnTo>
                  <a:lnTo>
                    <a:pt x="73" y="191"/>
                  </a:lnTo>
                  <a:lnTo>
                    <a:pt x="78" y="194"/>
                  </a:lnTo>
                  <a:lnTo>
                    <a:pt x="84" y="198"/>
                  </a:lnTo>
                  <a:lnTo>
                    <a:pt x="82" y="200"/>
                  </a:lnTo>
                  <a:lnTo>
                    <a:pt x="84" y="200"/>
                  </a:lnTo>
                  <a:lnTo>
                    <a:pt x="84" y="202"/>
                  </a:lnTo>
                  <a:lnTo>
                    <a:pt x="85" y="202"/>
                  </a:lnTo>
                  <a:lnTo>
                    <a:pt x="86" y="203"/>
                  </a:lnTo>
                  <a:lnTo>
                    <a:pt x="87" y="204"/>
                  </a:lnTo>
                  <a:lnTo>
                    <a:pt x="87" y="206"/>
                  </a:lnTo>
                  <a:lnTo>
                    <a:pt x="90" y="207"/>
                  </a:lnTo>
                  <a:lnTo>
                    <a:pt x="91" y="207"/>
                  </a:lnTo>
                  <a:lnTo>
                    <a:pt x="93" y="207"/>
                  </a:lnTo>
                  <a:lnTo>
                    <a:pt x="93" y="206"/>
                  </a:lnTo>
                  <a:lnTo>
                    <a:pt x="94" y="206"/>
                  </a:lnTo>
                  <a:lnTo>
                    <a:pt x="95" y="206"/>
                  </a:lnTo>
                  <a:lnTo>
                    <a:pt x="98" y="206"/>
                  </a:lnTo>
                  <a:lnTo>
                    <a:pt x="99" y="206"/>
                  </a:lnTo>
                  <a:lnTo>
                    <a:pt x="101" y="206"/>
                  </a:lnTo>
                  <a:lnTo>
                    <a:pt x="102" y="206"/>
                  </a:lnTo>
                  <a:lnTo>
                    <a:pt x="103" y="206"/>
                  </a:lnTo>
                  <a:lnTo>
                    <a:pt x="105" y="204"/>
                  </a:lnTo>
                  <a:lnTo>
                    <a:pt x="106" y="204"/>
                  </a:lnTo>
                  <a:lnTo>
                    <a:pt x="107" y="204"/>
                  </a:lnTo>
                  <a:lnTo>
                    <a:pt x="108" y="203"/>
                  </a:lnTo>
                  <a:lnTo>
                    <a:pt x="110" y="203"/>
                  </a:lnTo>
                  <a:lnTo>
                    <a:pt x="110" y="202"/>
                  </a:lnTo>
                  <a:lnTo>
                    <a:pt x="111" y="202"/>
                  </a:lnTo>
                  <a:lnTo>
                    <a:pt x="111" y="200"/>
                  </a:lnTo>
                  <a:lnTo>
                    <a:pt x="112" y="200"/>
                  </a:lnTo>
                  <a:lnTo>
                    <a:pt x="114" y="200"/>
                  </a:lnTo>
                  <a:lnTo>
                    <a:pt x="115" y="199"/>
                  </a:lnTo>
                  <a:lnTo>
                    <a:pt x="115" y="198"/>
                  </a:lnTo>
                  <a:lnTo>
                    <a:pt x="116" y="198"/>
                  </a:lnTo>
                  <a:lnTo>
                    <a:pt x="116" y="196"/>
                  </a:lnTo>
                  <a:lnTo>
                    <a:pt x="118" y="195"/>
                  </a:lnTo>
                  <a:lnTo>
                    <a:pt x="119" y="195"/>
                  </a:lnTo>
                  <a:lnTo>
                    <a:pt x="120" y="194"/>
                  </a:lnTo>
                  <a:lnTo>
                    <a:pt x="120" y="192"/>
                  </a:lnTo>
                  <a:lnTo>
                    <a:pt x="122" y="192"/>
                  </a:lnTo>
                  <a:lnTo>
                    <a:pt x="122" y="191"/>
                  </a:lnTo>
                  <a:lnTo>
                    <a:pt x="123" y="191"/>
                  </a:lnTo>
                  <a:lnTo>
                    <a:pt x="123" y="190"/>
                  </a:lnTo>
                  <a:lnTo>
                    <a:pt x="124" y="190"/>
                  </a:lnTo>
                  <a:lnTo>
                    <a:pt x="124" y="189"/>
                  </a:lnTo>
                  <a:lnTo>
                    <a:pt x="125" y="189"/>
                  </a:lnTo>
                  <a:lnTo>
                    <a:pt x="125" y="187"/>
                  </a:lnTo>
                  <a:lnTo>
                    <a:pt x="127" y="187"/>
                  </a:lnTo>
                  <a:lnTo>
                    <a:pt x="128" y="187"/>
                  </a:lnTo>
                  <a:lnTo>
                    <a:pt x="129" y="187"/>
                  </a:lnTo>
                  <a:lnTo>
                    <a:pt x="131" y="187"/>
                  </a:lnTo>
                  <a:lnTo>
                    <a:pt x="132" y="187"/>
                  </a:lnTo>
                  <a:lnTo>
                    <a:pt x="135" y="189"/>
                  </a:lnTo>
                  <a:lnTo>
                    <a:pt x="136" y="189"/>
                  </a:lnTo>
                  <a:lnTo>
                    <a:pt x="137" y="190"/>
                  </a:lnTo>
                  <a:lnTo>
                    <a:pt x="139" y="190"/>
                  </a:lnTo>
                  <a:lnTo>
                    <a:pt x="139" y="191"/>
                  </a:lnTo>
                  <a:lnTo>
                    <a:pt x="140" y="191"/>
                  </a:lnTo>
                  <a:lnTo>
                    <a:pt x="141" y="192"/>
                  </a:lnTo>
                  <a:lnTo>
                    <a:pt x="142" y="192"/>
                  </a:lnTo>
                  <a:lnTo>
                    <a:pt x="142" y="194"/>
                  </a:lnTo>
                  <a:lnTo>
                    <a:pt x="144" y="194"/>
                  </a:lnTo>
                  <a:lnTo>
                    <a:pt x="144" y="195"/>
                  </a:lnTo>
                  <a:lnTo>
                    <a:pt x="145" y="195"/>
                  </a:lnTo>
                  <a:lnTo>
                    <a:pt x="145" y="196"/>
                  </a:lnTo>
                  <a:lnTo>
                    <a:pt x="146" y="196"/>
                  </a:lnTo>
                  <a:lnTo>
                    <a:pt x="148" y="198"/>
                  </a:lnTo>
                  <a:lnTo>
                    <a:pt x="148" y="199"/>
                  </a:lnTo>
                  <a:lnTo>
                    <a:pt x="148" y="200"/>
                  </a:lnTo>
                  <a:lnTo>
                    <a:pt x="149" y="200"/>
                  </a:lnTo>
                  <a:lnTo>
                    <a:pt x="150" y="200"/>
                  </a:lnTo>
                  <a:lnTo>
                    <a:pt x="150" y="199"/>
                  </a:lnTo>
                  <a:lnTo>
                    <a:pt x="152" y="199"/>
                  </a:lnTo>
                  <a:lnTo>
                    <a:pt x="152" y="198"/>
                  </a:lnTo>
                  <a:lnTo>
                    <a:pt x="153" y="198"/>
                  </a:lnTo>
                  <a:lnTo>
                    <a:pt x="154" y="196"/>
                  </a:lnTo>
                  <a:lnTo>
                    <a:pt x="156" y="196"/>
                  </a:lnTo>
                  <a:lnTo>
                    <a:pt x="157" y="196"/>
                  </a:lnTo>
                  <a:lnTo>
                    <a:pt x="158" y="196"/>
                  </a:lnTo>
                  <a:lnTo>
                    <a:pt x="160"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5" y="208"/>
                  </a:lnTo>
                  <a:lnTo>
                    <a:pt x="166" y="208"/>
                  </a:lnTo>
                  <a:lnTo>
                    <a:pt x="167" y="209"/>
                  </a:lnTo>
                  <a:lnTo>
                    <a:pt x="169" y="209"/>
                  </a:lnTo>
                  <a:lnTo>
                    <a:pt x="170" y="211"/>
                  </a:lnTo>
                  <a:lnTo>
                    <a:pt x="171" y="211"/>
                  </a:lnTo>
                  <a:lnTo>
                    <a:pt x="173" y="211"/>
                  </a:lnTo>
                  <a:lnTo>
                    <a:pt x="174" y="211"/>
                  </a:lnTo>
                  <a:lnTo>
                    <a:pt x="173" y="212"/>
                  </a:lnTo>
                  <a:lnTo>
                    <a:pt x="174" y="213"/>
                  </a:lnTo>
                  <a:lnTo>
                    <a:pt x="173" y="215"/>
                  </a:lnTo>
                  <a:lnTo>
                    <a:pt x="171" y="217"/>
                  </a:lnTo>
                  <a:lnTo>
                    <a:pt x="173" y="219"/>
                  </a:lnTo>
                  <a:lnTo>
                    <a:pt x="174" y="219"/>
                  </a:lnTo>
                  <a:lnTo>
                    <a:pt x="175" y="217"/>
                  </a:lnTo>
                  <a:lnTo>
                    <a:pt x="175" y="216"/>
                  </a:lnTo>
                  <a:lnTo>
                    <a:pt x="177" y="216"/>
                  </a:lnTo>
                  <a:lnTo>
                    <a:pt x="177" y="215"/>
                  </a:lnTo>
                  <a:lnTo>
                    <a:pt x="178" y="213"/>
                  </a:lnTo>
                  <a:lnTo>
                    <a:pt x="179" y="213"/>
                  </a:lnTo>
                  <a:lnTo>
                    <a:pt x="179" y="212"/>
                  </a:lnTo>
                  <a:lnTo>
                    <a:pt x="180" y="211"/>
                  </a:lnTo>
                  <a:lnTo>
                    <a:pt x="182" y="211"/>
                  </a:lnTo>
                  <a:lnTo>
                    <a:pt x="183" y="209"/>
                  </a:lnTo>
                  <a:lnTo>
                    <a:pt x="184" y="209"/>
                  </a:lnTo>
                  <a:lnTo>
                    <a:pt x="184" y="208"/>
                  </a:lnTo>
                  <a:lnTo>
                    <a:pt x="186" y="208"/>
                  </a:lnTo>
                  <a:lnTo>
                    <a:pt x="186" y="207"/>
                  </a:lnTo>
                  <a:lnTo>
                    <a:pt x="186" y="206"/>
                  </a:lnTo>
                  <a:lnTo>
                    <a:pt x="184" y="204"/>
                  </a:lnTo>
                  <a:lnTo>
                    <a:pt x="183" y="203"/>
                  </a:lnTo>
                  <a:lnTo>
                    <a:pt x="183" y="202"/>
                  </a:lnTo>
                  <a:lnTo>
                    <a:pt x="183" y="200"/>
                  </a:lnTo>
                  <a:lnTo>
                    <a:pt x="183" y="199"/>
                  </a:lnTo>
                  <a:lnTo>
                    <a:pt x="183" y="196"/>
                  </a:lnTo>
                  <a:lnTo>
                    <a:pt x="182" y="196"/>
                  </a:lnTo>
                  <a:lnTo>
                    <a:pt x="182" y="195"/>
                  </a:lnTo>
                  <a:lnTo>
                    <a:pt x="183" y="194"/>
                  </a:lnTo>
                  <a:lnTo>
                    <a:pt x="184" y="194"/>
                  </a:lnTo>
                  <a:lnTo>
                    <a:pt x="186" y="192"/>
                  </a:lnTo>
                  <a:lnTo>
                    <a:pt x="187" y="192"/>
                  </a:lnTo>
                  <a:lnTo>
                    <a:pt x="188" y="192"/>
                  </a:lnTo>
                  <a:lnTo>
                    <a:pt x="190" y="192"/>
                  </a:lnTo>
                  <a:lnTo>
                    <a:pt x="191" y="192"/>
                  </a:lnTo>
                  <a:lnTo>
                    <a:pt x="192" y="192"/>
                  </a:lnTo>
                  <a:lnTo>
                    <a:pt x="192" y="191"/>
                  </a:lnTo>
                  <a:lnTo>
                    <a:pt x="195" y="190"/>
                  </a:lnTo>
                  <a:lnTo>
                    <a:pt x="196" y="190"/>
                  </a:lnTo>
                  <a:lnTo>
                    <a:pt x="198" y="190"/>
                  </a:lnTo>
                  <a:lnTo>
                    <a:pt x="198" y="191"/>
                  </a:lnTo>
                  <a:lnTo>
                    <a:pt x="200" y="190"/>
                  </a:lnTo>
                  <a:lnTo>
                    <a:pt x="200" y="189"/>
                  </a:lnTo>
                  <a:lnTo>
                    <a:pt x="201" y="189"/>
                  </a:lnTo>
                  <a:lnTo>
                    <a:pt x="201" y="187"/>
                  </a:lnTo>
                  <a:lnTo>
                    <a:pt x="201" y="186"/>
                  </a:lnTo>
                  <a:lnTo>
                    <a:pt x="203" y="185"/>
                  </a:lnTo>
                  <a:lnTo>
                    <a:pt x="203" y="183"/>
                  </a:lnTo>
                  <a:lnTo>
                    <a:pt x="204" y="183"/>
                  </a:lnTo>
                  <a:lnTo>
                    <a:pt x="204" y="182"/>
                  </a:lnTo>
                  <a:lnTo>
                    <a:pt x="205" y="182"/>
                  </a:lnTo>
                  <a:lnTo>
                    <a:pt x="207" y="181"/>
                  </a:lnTo>
                  <a:lnTo>
                    <a:pt x="208" y="179"/>
                  </a:lnTo>
                  <a:lnTo>
                    <a:pt x="208" y="178"/>
                  </a:lnTo>
                  <a:lnTo>
                    <a:pt x="209" y="178"/>
                  </a:lnTo>
                  <a:lnTo>
                    <a:pt x="211" y="177"/>
                  </a:lnTo>
                  <a:lnTo>
                    <a:pt x="212" y="177"/>
                  </a:lnTo>
                  <a:lnTo>
                    <a:pt x="212" y="175"/>
                  </a:lnTo>
                  <a:lnTo>
                    <a:pt x="213" y="174"/>
                  </a:lnTo>
                  <a:lnTo>
                    <a:pt x="213" y="173"/>
                  </a:lnTo>
                  <a:lnTo>
                    <a:pt x="215" y="172"/>
                  </a:lnTo>
                  <a:lnTo>
                    <a:pt x="215" y="170"/>
                  </a:lnTo>
                  <a:lnTo>
                    <a:pt x="216" y="169"/>
                  </a:lnTo>
                  <a:lnTo>
                    <a:pt x="225" y="169"/>
                  </a:lnTo>
                  <a:lnTo>
                    <a:pt x="225" y="168"/>
                  </a:lnTo>
                  <a:lnTo>
                    <a:pt x="224" y="168"/>
                  </a:lnTo>
                  <a:lnTo>
                    <a:pt x="222" y="166"/>
                  </a:lnTo>
                  <a:lnTo>
                    <a:pt x="221" y="166"/>
                  </a:lnTo>
                  <a:lnTo>
                    <a:pt x="221" y="165"/>
                  </a:lnTo>
                  <a:lnTo>
                    <a:pt x="220" y="165"/>
                  </a:lnTo>
                  <a:lnTo>
                    <a:pt x="221" y="165"/>
                  </a:lnTo>
                  <a:lnTo>
                    <a:pt x="221" y="164"/>
                  </a:lnTo>
                  <a:lnTo>
                    <a:pt x="222" y="164"/>
                  </a:lnTo>
                  <a:lnTo>
                    <a:pt x="224" y="162"/>
                  </a:lnTo>
                  <a:lnTo>
                    <a:pt x="225" y="161"/>
                  </a:lnTo>
                  <a:lnTo>
                    <a:pt x="225" y="160"/>
                  </a:lnTo>
                  <a:lnTo>
                    <a:pt x="224" y="160"/>
                  </a:lnTo>
                  <a:lnTo>
                    <a:pt x="224" y="158"/>
                  </a:lnTo>
                  <a:lnTo>
                    <a:pt x="222" y="157"/>
                  </a:lnTo>
                  <a:lnTo>
                    <a:pt x="222" y="156"/>
                  </a:lnTo>
                  <a:lnTo>
                    <a:pt x="222" y="154"/>
                  </a:lnTo>
                  <a:lnTo>
                    <a:pt x="221" y="154"/>
                  </a:lnTo>
                  <a:lnTo>
                    <a:pt x="220" y="153"/>
                  </a:lnTo>
                  <a:lnTo>
                    <a:pt x="220" y="152"/>
                  </a:lnTo>
                  <a:lnTo>
                    <a:pt x="220" y="151"/>
                  </a:lnTo>
                  <a:lnTo>
                    <a:pt x="220" y="149"/>
                  </a:lnTo>
                  <a:lnTo>
                    <a:pt x="221" y="149"/>
                  </a:lnTo>
                  <a:lnTo>
                    <a:pt x="221" y="148"/>
                  </a:lnTo>
                  <a:lnTo>
                    <a:pt x="221" y="147"/>
                  </a:lnTo>
                  <a:lnTo>
                    <a:pt x="222" y="147"/>
                  </a:lnTo>
                  <a:lnTo>
                    <a:pt x="222" y="145"/>
                  </a:lnTo>
                  <a:lnTo>
                    <a:pt x="224" y="145"/>
                  </a:lnTo>
                  <a:lnTo>
                    <a:pt x="225" y="144"/>
                  </a:lnTo>
                  <a:lnTo>
                    <a:pt x="225" y="143"/>
                  </a:lnTo>
                  <a:lnTo>
                    <a:pt x="226" y="143"/>
                  </a:lnTo>
                  <a:lnTo>
                    <a:pt x="228" y="141"/>
                  </a:lnTo>
                  <a:lnTo>
                    <a:pt x="229" y="140"/>
                  </a:lnTo>
                  <a:lnTo>
                    <a:pt x="228" y="139"/>
                  </a:lnTo>
                  <a:lnTo>
                    <a:pt x="228" y="137"/>
                  </a:lnTo>
                  <a:lnTo>
                    <a:pt x="229" y="137"/>
                  </a:lnTo>
                  <a:lnTo>
                    <a:pt x="229" y="136"/>
                  </a:lnTo>
                  <a:lnTo>
                    <a:pt x="230" y="136"/>
                  </a:lnTo>
                  <a:lnTo>
                    <a:pt x="232" y="135"/>
                  </a:lnTo>
                  <a:lnTo>
                    <a:pt x="232" y="134"/>
                  </a:lnTo>
                  <a:lnTo>
                    <a:pt x="234" y="132"/>
                  </a:lnTo>
                  <a:lnTo>
                    <a:pt x="236" y="132"/>
                  </a:lnTo>
                  <a:lnTo>
                    <a:pt x="237" y="131"/>
                  </a:lnTo>
                  <a:lnTo>
                    <a:pt x="238" y="131"/>
                  </a:lnTo>
                  <a:lnTo>
                    <a:pt x="238" y="130"/>
                  </a:lnTo>
                  <a:lnTo>
                    <a:pt x="239" y="130"/>
                  </a:lnTo>
                  <a:lnTo>
                    <a:pt x="241" y="130"/>
                  </a:lnTo>
                  <a:lnTo>
                    <a:pt x="242" y="128"/>
                  </a:lnTo>
                  <a:lnTo>
                    <a:pt x="242" y="127"/>
                  </a:lnTo>
                  <a:lnTo>
                    <a:pt x="243" y="127"/>
                  </a:lnTo>
                  <a:lnTo>
                    <a:pt x="245" y="126"/>
                  </a:lnTo>
                  <a:lnTo>
                    <a:pt x="246" y="126"/>
                  </a:lnTo>
                  <a:lnTo>
                    <a:pt x="247" y="124"/>
                  </a:lnTo>
                  <a:lnTo>
                    <a:pt x="249" y="123"/>
                  </a:lnTo>
                  <a:lnTo>
                    <a:pt x="250" y="123"/>
                  </a:lnTo>
                  <a:lnTo>
                    <a:pt x="251" y="122"/>
                  </a:lnTo>
                  <a:lnTo>
                    <a:pt x="251" y="120"/>
                  </a:lnTo>
                  <a:lnTo>
                    <a:pt x="253" y="120"/>
                  </a:lnTo>
                  <a:lnTo>
                    <a:pt x="254" y="119"/>
                  </a:lnTo>
                  <a:lnTo>
                    <a:pt x="255" y="119"/>
                  </a:lnTo>
                  <a:lnTo>
                    <a:pt x="255" y="118"/>
                  </a:lnTo>
                  <a:lnTo>
                    <a:pt x="256" y="118"/>
                  </a:lnTo>
                  <a:lnTo>
                    <a:pt x="256" y="117"/>
                  </a:lnTo>
                  <a:lnTo>
                    <a:pt x="258" y="117"/>
                  </a:lnTo>
                  <a:lnTo>
                    <a:pt x="259" y="115"/>
                  </a:lnTo>
                  <a:lnTo>
                    <a:pt x="260" y="114"/>
                  </a:lnTo>
                  <a:lnTo>
                    <a:pt x="262" y="114"/>
                  </a:lnTo>
                  <a:lnTo>
                    <a:pt x="262" y="113"/>
                  </a:lnTo>
                  <a:lnTo>
                    <a:pt x="263" y="113"/>
                  </a:lnTo>
                  <a:lnTo>
                    <a:pt x="263" y="111"/>
                  </a:lnTo>
                  <a:lnTo>
                    <a:pt x="264" y="111"/>
                  </a:lnTo>
                  <a:lnTo>
                    <a:pt x="266" y="111"/>
                  </a:lnTo>
                  <a:lnTo>
                    <a:pt x="267" y="110"/>
                  </a:lnTo>
                  <a:lnTo>
                    <a:pt x="268" y="110"/>
                  </a:lnTo>
                  <a:lnTo>
                    <a:pt x="268" y="109"/>
                  </a:lnTo>
                  <a:lnTo>
                    <a:pt x="270" y="109"/>
                  </a:lnTo>
                  <a:lnTo>
                    <a:pt x="270" y="107"/>
                  </a:lnTo>
                  <a:lnTo>
                    <a:pt x="271" y="107"/>
                  </a:lnTo>
                  <a:lnTo>
                    <a:pt x="271" y="106"/>
                  </a:lnTo>
                  <a:lnTo>
                    <a:pt x="272" y="105"/>
                  </a:lnTo>
                  <a:lnTo>
                    <a:pt x="273" y="105"/>
                  </a:lnTo>
                  <a:lnTo>
                    <a:pt x="275" y="103"/>
                  </a:lnTo>
                  <a:lnTo>
                    <a:pt x="275" y="102"/>
                  </a:lnTo>
                  <a:lnTo>
                    <a:pt x="276" y="102"/>
                  </a:lnTo>
                  <a:lnTo>
                    <a:pt x="277" y="101"/>
                  </a:lnTo>
                  <a:lnTo>
                    <a:pt x="279" y="101"/>
                  </a:lnTo>
                  <a:lnTo>
                    <a:pt x="279" y="100"/>
                  </a:lnTo>
                  <a:lnTo>
                    <a:pt x="280" y="100"/>
                  </a:lnTo>
                  <a:lnTo>
                    <a:pt x="281" y="98"/>
                  </a:lnTo>
                  <a:lnTo>
                    <a:pt x="283" y="98"/>
                  </a:lnTo>
                  <a:lnTo>
                    <a:pt x="284" y="97"/>
                  </a:lnTo>
                  <a:lnTo>
                    <a:pt x="285" y="96"/>
                  </a:lnTo>
                  <a:lnTo>
                    <a:pt x="287" y="94"/>
                  </a:lnTo>
                  <a:lnTo>
                    <a:pt x="288" y="94"/>
                  </a:lnTo>
                  <a:lnTo>
                    <a:pt x="288" y="93"/>
                  </a:lnTo>
                  <a:lnTo>
                    <a:pt x="289" y="93"/>
                  </a:lnTo>
                  <a:lnTo>
                    <a:pt x="289" y="92"/>
                  </a:lnTo>
                  <a:lnTo>
                    <a:pt x="291" y="92"/>
                  </a:lnTo>
                  <a:lnTo>
                    <a:pt x="292" y="90"/>
                  </a:lnTo>
                  <a:lnTo>
                    <a:pt x="293" y="89"/>
                  </a:lnTo>
                  <a:lnTo>
                    <a:pt x="294" y="88"/>
                  </a:lnTo>
                  <a:lnTo>
                    <a:pt x="296" y="88"/>
                  </a:lnTo>
                  <a:lnTo>
                    <a:pt x="297" y="86"/>
                  </a:lnTo>
                  <a:lnTo>
                    <a:pt x="298" y="86"/>
                  </a:lnTo>
                  <a:lnTo>
                    <a:pt x="298" y="85"/>
                  </a:lnTo>
                  <a:lnTo>
                    <a:pt x="300" y="85"/>
                  </a:lnTo>
                  <a:lnTo>
                    <a:pt x="300" y="84"/>
                  </a:lnTo>
                  <a:lnTo>
                    <a:pt x="301" y="82"/>
                  </a:lnTo>
                  <a:lnTo>
                    <a:pt x="302" y="82"/>
                  </a:lnTo>
                  <a:lnTo>
                    <a:pt x="304" y="82"/>
                  </a:lnTo>
                  <a:lnTo>
                    <a:pt x="305" y="81"/>
                  </a:lnTo>
                  <a:lnTo>
                    <a:pt x="306" y="81"/>
                  </a:lnTo>
                  <a:lnTo>
                    <a:pt x="306" y="80"/>
                  </a:lnTo>
                  <a:lnTo>
                    <a:pt x="308" y="80"/>
                  </a:lnTo>
                  <a:lnTo>
                    <a:pt x="308" y="79"/>
                  </a:lnTo>
                  <a:lnTo>
                    <a:pt x="308" y="77"/>
                  </a:lnTo>
                  <a:lnTo>
                    <a:pt x="308" y="76"/>
                  </a:lnTo>
                  <a:lnTo>
                    <a:pt x="308" y="75"/>
                  </a:lnTo>
                  <a:lnTo>
                    <a:pt x="308" y="73"/>
                  </a:lnTo>
                  <a:lnTo>
                    <a:pt x="308" y="72"/>
                  </a:lnTo>
                  <a:lnTo>
                    <a:pt x="308" y="71"/>
                  </a:lnTo>
                  <a:lnTo>
                    <a:pt x="308" y="69"/>
                  </a:lnTo>
                  <a:lnTo>
                    <a:pt x="308" y="68"/>
                  </a:lnTo>
                  <a:lnTo>
                    <a:pt x="308" y="65"/>
                  </a:lnTo>
                  <a:lnTo>
                    <a:pt x="309" y="65"/>
                  </a:lnTo>
                  <a:lnTo>
                    <a:pt x="309" y="64"/>
                  </a:lnTo>
                  <a:lnTo>
                    <a:pt x="309" y="63"/>
                  </a:lnTo>
                  <a:lnTo>
                    <a:pt x="309" y="60"/>
                  </a:lnTo>
                  <a:lnTo>
                    <a:pt x="310" y="59"/>
                  </a:lnTo>
                  <a:lnTo>
                    <a:pt x="310" y="58"/>
                  </a:lnTo>
                  <a:lnTo>
                    <a:pt x="310" y="56"/>
                  </a:lnTo>
                  <a:lnTo>
                    <a:pt x="311" y="56"/>
                  </a:lnTo>
                  <a:lnTo>
                    <a:pt x="311" y="55"/>
                  </a:lnTo>
                  <a:lnTo>
                    <a:pt x="311" y="54"/>
                  </a:lnTo>
                  <a:lnTo>
                    <a:pt x="313" y="52"/>
                  </a:lnTo>
                  <a:lnTo>
                    <a:pt x="313" y="51"/>
                  </a:lnTo>
                  <a:lnTo>
                    <a:pt x="314" y="51"/>
                  </a:lnTo>
                  <a:lnTo>
                    <a:pt x="315" y="50"/>
                  </a:lnTo>
                  <a:lnTo>
                    <a:pt x="317" y="50"/>
                  </a:lnTo>
                  <a:lnTo>
                    <a:pt x="317" y="48"/>
                  </a:lnTo>
                  <a:lnTo>
                    <a:pt x="318" y="48"/>
                  </a:lnTo>
                  <a:lnTo>
                    <a:pt x="319" y="48"/>
                  </a:lnTo>
                  <a:lnTo>
                    <a:pt x="321" y="47"/>
                  </a:lnTo>
                  <a:lnTo>
                    <a:pt x="322" y="47"/>
                  </a:lnTo>
                  <a:lnTo>
                    <a:pt x="323" y="47"/>
                  </a:lnTo>
                  <a:lnTo>
                    <a:pt x="325" y="46"/>
                  </a:lnTo>
                  <a:lnTo>
                    <a:pt x="326" y="46"/>
                  </a:lnTo>
                  <a:lnTo>
                    <a:pt x="327" y="45"/>
                  </a:lnTo>
                  <a:lnTo>
                    <a:pt x="329" y="45"/>
                  </a:lnTo>
                  <a:lnTo>
                    <a:pt x="330" y="45"/>
                  </a:lnTo>
                  <a:lnTo>
                    <a:pt x="330" y="43"/>
                  </a:lnTo>
                  <a:lnTo>
                    <a:pt x="331" y="43"/>
                  </a:lnTo>
                  <a:lnTo>
                    <a:pt x="331" y="42"/>
                  </a:lnTo>
                  <a:lnTo>
                    <a:pt x="332" y="42"/>
                  </a:lnTo>
                  <a:lnTo>
                    <a:pt x="334" y="41"/>
                  </a:lnTo>
                  <a:lnTo>
                    <a:pt x="335" y="41"/>
                  </a:lnTo>
                  <a:lnTo>
                    <a:pt x="335" y="39"/>
                  </a:lnTo>
                  <a:lnTo>
                    <a:pt x="336" y="39"/>
                  </a:lnTo>
                  <a:lnTo>
                    <a:pt x="338" y="38"/>
                  </a:lnTo>
                  <a:lnTo>
                    <a:pt x="339" y="37"/>
                  </a:lnTo>
                  <a:lnTo>
                    <a:pt x="340" y="35"/>
                  </a:lnTo>
                  <a:lnTo>
                    <a:pt x="342" y="35"/>
                  </a:lnTo>
                  <a:lnTo>
                    <a:pt x="343" y="35"/>
                  </a:lnTo>
                  <a:lnTo>
                    <a:pt x="344" y="35"/>
                  </a:lnTo>
                  <a:lnTo>
                    <a:pt x="346" y="35"/>
                  </a:lnTo>
                  <a:lnTo>
                    <a:pt x="347" y="35"/>
                  </a:lnTo>
                  <a:lnTo>
                    <a:pt x="348" y="35"/>
                  </a:lnTo>
                  <a:lnTo>
                    <a:pt x="349" y="35"/>
                  </a:lnTo>
                  <a:lnTo>
                    <a:pt x="349" y="37"/>
                  </a:lnTo>
                  <a:lnTo>
                    <a:pt x="351" y="37"/>
                  </a:lnTo>
                  <a:lnTo>
                    <a:pt x="352" y="37"/>
                  </a:lnTo>
                  <a:lnTo>
                    <a:pt x="353" y="38"/>
                  </a:lnTo>
                  <a:lnTo>
                    <a:pt x="355" y="38"/>
                  </a:lnTo>
                  <a:lnTo>
                    <a:pt x="357" y="38"/>
                  </a:lnTo>
                  <a:lnTo>
                    <a:pt x="359" y="38"/>
                  </a:lnTo>
                  <a:lnTo>
                    <a:pt x="360" y="37"/>
                  </a:lnTo>
                  <a:lnTo>
                    <a:pt x="361" y="37"/>
                  </a:lnTo>
                  <a:lnTo>
                    <a:pt x="361" y="35"/>
                  </a:lnTo>
                  <a:lnTo>
                    <a:pt x="363" y="35"/>
                  </a:lnTo>
                  <a:lnTo>
                    <a:pt x="363" y="34"/>
                  </a:lnTo>
                  <a:lnTo>
                    <a:pt x="364" y="33"/>
                  </a:lnTo>
                  <a:lnTo>
                    <a:pt x="365" y="33"/>
                  </a:lnTo>
                  <a:lnTo>
                    <a:pt x="365" y="31"/>
                  </a:lnTo>
                  <a:lnTo>
                    <a:pt x="366" y="31"/>
                  </a:lnTo>
                  <a:lnTo>
                    <a:pt x="366" y="30"/>
                  </a:lnTo>
                  <a:lnTo>
                    <a:pt x="368" y="30"/>
                  </a:lnTo>
                  <a:lnTo>
                    <a:pt x="369" y="30"/>
                  </a:lnTo>
                  <a:lnTo>
                    <a:pt x="372" y="30"/>
                  </a:lnTo>
                  <a:lnTo>
                    <a:pt x="372" y="29"/>
                  </a:lnTo>
                  <a:lnTo>
                    <a:pt x="376" y="26"/>
                  </a:lnTo>
                  <a:lnTo>
                    <a:pt x="377" y="25"/>
                  </a:lnTo>
                  <a:lnTo>
                    <a:pt x="377" y="24"/>
                  </a:lnTo>
                  <a:lnTo>
                    <a:pt x="378" y="24"/>
                  </a:lnTo>
                  <a:lnTo>
                    <a:pt x="380" y="22"/>
                  </a:lnTo>
                  <a:lnTo>
                    <a:pt x="381" y="22"/>
                  </a:lnTo>
                  <a:lnTo>
                    <a:pt x="382" y="21"/>
                  </a:lnTo>
                  <a:lnTo>
                    <a:pt x="384" y="21"/>
                  </a:lnTo>
                  <a:lnTo>
                    <a:pt x="385" y="21"/>
                  </a:lnTo>
                  <a:lnTo>
                    <a:pt x="386" y="21"/>
                  </a:lnTo>
                  <a:lnTo>
                    <a:pt x="387" y="21"/>
                  </a:lnTo>
                  <a:lnTo>
                    <a:pt x="387" y="20"/>
                  </a:lnTo>
                  <a:lnTo>
                    <a:pt x="389" y="20"/>
                  </a:lnTo>
                  <a:lnTo>
                    <a:pt x="390" y="18"/>
                  </a:lnTo>
                  <a:lnTo>
                    <a:pt x="391" y="17"/>
                  </a:lnTo>
                  <a:lnTo>
                    <a:pt x="393" y="16"/>
                  </a:lnTo>
                  <a:lnTo>
                    <a:pt x="394" y="16"/>
                  </a:lnTo>
                  <a:lnTo>
                    <a:pt x="393" y="14"/>
                  </a:lnTo>
                  <a:lnTo>
                    <a:pt x="393" y="13"/>
                  </a:lnTo>
                  <a:lnTo>
                    <a:pt x="391" y="13"/>
                  </a:lnTo>
                  <a:lnTo>
                    <a:pt x="391" y="12"/>
                  </a:lnTo>
                  <a:lnTo>
                    <a:pt x="391" y="10"/>
                  </a:lnTo>
                  <a:lnTo>
                    <a:pt x="391" y="9"/>
                  </a:lnTo>
                  <a:lnTo>
                    <a:pt x="390" y="8"/>
                  </a:lnTo>
                  <a:lnTo>
                    <a:pt x="390" y="7"/>
                  </a:lnTo>
                  <a:lnTo>
                    <a:pt x="390" y="5"/>
                  </a:lnTo>
                  <a:lnTo>
                    <a:pt x="393" y="1"/>
                  </a:lnTo>
                  <a:lnTo>
                    <a:pt x="394" y="1"/>
                  </a:lnTo>
                  <a:lnTo>
                    <a:pt x="395" y="1"/>
                  </a:lnTo>
                  <a:lnTo>
                    <a:pt x="397" y="3"/>
                  </a:lnTo>
                  <a:lnTo>
                    <a:pt x="398" y="3"/>
                  </a:lnTo>
                  <a:lnTo>
                    <a:pt x="399" y="3"/>
                  </a:lnTo>
                  <a:lnTo>
                    <a:pt x="401" y="3"/>
                  </a:lnTo>
                  <a:lnTo>
                    <a:pt x="401" y="4"/>
                  </a:lnTo>
                  <a:lnTo>
                    <a:pt x="402" y="4"/>
                  </a:lnTo>
                  <a:lnTo>
                    <a:pt x="403" y="4"/>
                  </a:lnTo>
                  <a:lnTo>
                    <a:pt x="404" y="5"/>
                  </a:lnTo>
                  <a:lnTo>
                    <a:pt x="406" y="5"/>
                  </a:lnTo>
                  <a:lnTo>
                    <a:pt x="407" y="5"/>
                  </a:lnTo>
                  <a:lnTo>
                    <a:pt x="408" y="5"/>
                  </a:lnTo>
                  <a:lnTo>
                    <a:pt x="410" y="7"/>
                  </a:lnTo>
                  <a:lnTo>
                    <a:pt x="411" y="7"/>
                  </a:lnTo>
                  <a:lnTo>
                    <a:pt x="412" y="7"/>
                  </a:lnTo>
                  <a:lnTo>
                    <a:pt x="414" y="7"/>
                  </a:lnTo>
                  <a:lnTo>
                    <a:pt x="415" y="7"/>
                  </a:lnTo>
                  <a:lnTo>
                    <a:pt x="415" y="8"/>
                  </a:lnTo>
                  <a:lnTo>
                    <a:pt x="416" y="8"/>
                  </a:lnTo>
                  <a:lnTo>
                    <a:pt x="418" y="8"/>
                  </a:lnTo>
                  <a:lnTo>
                    <a:pt x="419" y="8"/>
                  </a:lnTo>
                  <a:lnTo>
                    <a:pt x="420" y="8"/>
                  </a:lnTo>
                  <a:lnTo>
                    <a:pt x="422" y="8"/>
                  </a:lnTo>
                  <a:lnTo>
                    <a:pt x="423" y="8"/>
                  </a:lnTo>
                  <a:lnTo>
                    <a:pt x="423" y="7"/>
                  </a:lnTo>
                  <a:lnTo>
                    <a:pt x="424" y="7"/>
                  </a:lnTo>
                  <a:lnTo>
                    <a:pt x="425" y="7"/>
                  </a:lnTo>
                  <a:lnTo>
                    <a:pt x="425" y="5"/>
                  </a:lnTo>
                  <a:lnTo>
                    <a:pt x="427" y="5"/>
                  </a:lnTo>
                  <a:lnTo>
                    <a:pt x="428" y="5"/>
                  </a:lnTo>
                  <a:lnTo>
                    <a:pt x="428" y="4"/>
                  </a:lnTo>
                  <a:lnTo>
                    <a:pt x="429" y="4"/>
                  </a:lnTo>
                  <a:lnTo>
                    <a:pt x="431" y="4"/>
                  </a:lnTo>
                  <a:lnTo>
                    <a:pt x="431" y="5"/>
                  </a:lnTo>
                  <a:lnTo>
                    <a:pt x="432" y="5"/>
                  </a:lnTo>
                  <a:lnTo>
                    <a:pt x="432" y="4"/>
                  </a:lnTo>
                  <a:lnTo>
                    <a:pt x="432" y="5"/>
                  </a:lnTo>
                  <a:lnTo>
                    <a:pt x="433" y="5"/>
                  </a:lnTo>
                  <a:lnTo>
                    <a:pt x="433" y="4"/>
                  </a:lnTo>
                  <a:lnTo>
                    <a:pt x="432" y="4"/>
                  </a:lnTo>
                  <a:lnTo>
                    <a:pt x="433" y="4"/>
                  </a:lnTo>
                  <a:lnTo>
                    <a:pt x="435" y="4"/>
                  </a:lnTo>
                  <a:lnTo>
                    <a:pt x="436" y="4"/>
                  </a:lnTo>
                  <a:lnTo>
                    <a:pt x="437" y="4"/>
                  </a:lnTo>
                  <a:lnTo>
                    <a:pt x="439" y="4"/>
                  </a:lnTo>
                  <a:lnTo>
                    <a:pt x="440" y="4"/>
                  </a:lnTo>
                  <a:lnTo>
                    <a:pt x="440" y="3"/>
                  </a:lnTo>
                  <a:lnTo>
                    <a:pt x="441" y="3"/>
                  </a:lnTo>
                  <a:lnTo>
                    <a:pt x="442" y="3"/>
                  </a:lnTo>
                  <a:lnTo>
                    <a:pt x="444" y="3"/>
                  </a:lnTo>
                  <a:lnTo>
                    <a:pt x="445" y="3"/>
                  </a:lnTo>
                  <a:lnTo>
                    <a:pt x="444" y="1"/>
                  </a:lnTo>
                  <a:lnTo>
                    <a:pt x="442" y="1"/>
                  </a:lnTo>
                  <a:lnTo>
                    <a:pt x="442" y="0"/>
                  </a:lnTo>
                  <a:lnTo>
                    <a:pt x="442" y="1"/>
                  </a:lnTo>
                  <a:lnTo>
                    <a:pt x="444" y="1"/>
                  </a:lnTo>
                  <a:lnTo>
                    <a:pt x="444" y="0"/>
                  </a:lnTo>
                  <a:lnTo>
                    <a:pt x="445" y="0"/>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6" name="Freeform 27">
              <a:extLst>
                <a:ext uri="{FF2B5EF4-FFF2-40B4-BE49-F238E27FC236}">
                  <a16:creationId xmlns:a16="http://schemas.microsoft.com/office/drawing/2014/main" id="{E3D8123D-1B18-4CEB-832A-6158AB136F4D}"/>
                </a:ext>
              </a:extLst>
            </p:cNvPr>
            <p:cNvSpPr>
              <a:spLocks/>
            </p:cNvSpPr>
            <p:nvPr/>
          </p:nvSpPr>
          <p:spPr bwMode="auto">
            <a:xfrm>
              <a:off x="2040" y="2372"/>
              <a:ext cx="1308" cy="1046"/>
            </a:xfrm>
            <a:custGeom>
              <a:avLst/>
              <a:gdLst>
                <a:gd name="T0" fmla="*/ 1161 w 1308"/>
                <a:gd name="T1" fmla="*/ 325 h 1046"/>
                <a:gd name="T2" fmla="*/ 1048 w 1308"/>
                <a:gd name="T3" fmla="*/ 363 h 1046"/>
                <a:gd name="T4" fmla="*/ 1003 w 1308"/>
                <a:gd name="T5" fmla="*/ 449 h 1046"/>
                <a:gd name="T6" fmla="*/ 951 w 1308"/>
                <a:gd name="T7" fmla="*/ 499 h 1046"/>
                <a:gd name="T8" fmla="*/ 882 w 1308"/>
                <a:gd name="T9" fmla="*/ 517 h 1046"/>
                <a:gd name="T10" fmla="*/ 872 w 1308"/>
                <a:gd name="T11" fmla="*/ 585 h 1046"/>
                <a:gd name="T12" fmla="*/ 898 w 1308"/>
                <a:gd name="T13" fmla="*/ 615 h 1046"/>
                <a:gd name="T14" fmla="*/ 858 w 1308"/>
                <a:gd name="T15" fmla="*/ 665 h 1046"/>
                <a:gd name="T16" fmla="*/ 840 w 1308"/>
                <a:gd name="T17" fmla="*/ 719 h 1046"/>
                <a:gd name="T18" fmla="*/ 790 w 1308"/>
                <a:gd name="T19" fmla="*/ 770 h 1046"/>
                <a:gd name="T20" fmla="*/ 785 w 1308"/>
                <a:gd name="T21" fmla="*/ 821 h 1046"/>
                <a:gd name="T22" fmla="*/ 751 w 1308"/>
                <a:gd name="T23" fmla="*/ 839 h 1046"/>
                <a:gd name="T24" fmla="*/ 745 w 1308"/>
                <a:gd name="T25" fmla="*/ 886 h 1046"/>
                <a:gd name="T26" fmla="*/ 725 w 1308"/>
                <a:gd name="T27" fmla="*/ 936 h 1046"/>
                <a:gd name="T28" fmla="*/ 725 w 1308"/>
                <a:gd name="T29" fmla="*/ 991 h 1046"/>
                <a:gd name="T30" fmla="*/ 680 w 1308"/>
                <a:gd name="T31" fmla="*/ 1026 h 1046"/>
                <a:gd name="T32" fmla="*/ 642 w 1308"/>
                <a:gd name="T33" fmla="*/ 999 h 1046"/>
                <a:gd name="T34" fmla="*/ 586 w 1308"/>
                <a:gd name="T35" fmla="*/ 1021 h 1046"/>
                <a:gd name="T36" fmla="*/ 551 w 1308"/>
                <a:gd name="T37" fmla="*/ 1031 h 1046"/>
                <a:gd name="T38" fmla="*/ 539 w 1308"/>
                <a:gd name="T39" fmla="*/ 1001 h 1046"/>
                <a:gd name="T40" fmla="*/ 484 w 1308"/>
                <a:gd name="T41" fmla="*/ 1001 h 1046"/>
                <a:gd name="T42" fmla="*/ 437 w 1308"/>
                <a:gd name="T43" fmla="*/ 995 h 1046"/>
                <a:gd name="T44" fmla="*/ 399 w 1308"/>
                <a:gd name="T45" fmla="*/ 969 h 1046"/>
                <a:gd name="T46" fmla="*/ 357 w 1308"/>
                <a:gd name="T47" fmla="*/ 948 h 1046"/>
                <a:gd name="T48" fmla="*/ 315 w 1308"/>
                <a:gd name="T49" fmla="*/ 950 h 1046"/>
                <a:gd name="T50" fmla="*/ 280 w 1308"/>
                <a:gd name="T51" fmla="*/ 910 h 1046"/>
                <a:gd name="T52" fmla="*/ 252 w 1308"/>
                <a:gd name="T53" fmla="*/ 876 h 1046"/>
                <a:gd name="T54" fmla="*/ 253 w 1308"/>
                <a:gd name="T55" fmla="*/ 809 h 1046"/>
                <a:gd name="T56" fmla="*/ 223 w 1308"/>
                <a:gd name="T57" fmla="*/ 788 h 1046"/>
                <a:gd name="T58" fmla="*/ 142 w 1308"/>
                <a:gd name="T59" fmla="*/ 761 h 1046"/>
                <a:gd name="T60" fmla="*/ 131 w 1308"/>
                <a:gd name="T61" fmla="*/ 704 h 1046"/>
                <a:gd name="T62" fmla="*/ 96 w 1308"/>
                <a:gd name="T63" fmla="*/ 687 h 1046"/>
                <a:gd name="T64" fmla="*/ 56 w 1308"/>
                <a:gd name="T65" fmla="*/ 712 h 1046"/>
                <a:gd name="T66" fmla="*/ 16 w 1308"/>
                <a:gd name="T67" fmla="*/ 729 h 1046"/>
                <a:gd name="T68" fmla="*/ 8 w 1308"/>
                <a:gd name="T69" fmla="*/ 687 h 1046"/>
                <a:gd name="T70" fmla="*/ 29 w 1308"/>
                <a:gd name="T71" fmla="*/ 661 h 1046"/>
                <a:gd name="T72" fmla="*/ 42 w 1308"/>
                <a:gd name="T73" fmla="*/ 606 h 1046"/>
                <a:gd name="T74" fmla="*/ 24 w 1308"/>
                <a:gd name="T75" fmla="*/ 575 h 1046"/>
                <a:gd name="T76" fmla="*/ 59 w 1308"/>
                <a:gd name="T77" fmla="*/ 550 h 1046"/>
                <a:gd name="T78" fmla="*/ 99 w 1308"/>
                <a:gd name="T79" fmla="*/ 537 h 1046"/>
                <a:gd name="T80" fmla="*/ 70 w 1308"/>
                <a:gd name="T81" fmla="*/ 470 h 1046"/>
                <a:gd name="T82" fmla="*/ 38 w 1308"/>
                <a:gd name="T83" fmla="*/ 452 h 1046"/>
                <a:gd name="T84" fmla="*/ 69 w 1308"/>
                <a:gd name="T85" fmla="*/ 419 h 1046"/>
                <a:gd name="T86" fmla="*/ 121 w 1308"/>
                <a:gd name="T87" fmla="*/ 378 h 1046"/>
                <a:gd name="T88" fmla="*/ 189 w 1308"/>
                <a:gd name="T89" fmla="*/ 359 h 1046"/>
                <a:gd name="T90" fmla="*/ 350 w 1308"/>
                <a:gd name="T91" fmla="*/ 297 h 1046"/>
                <a:gd name="T92" fmla="*/ 274 w 1308"/>
                <a:gd name="T93" fmla="*/ 191 h 1046"/>
                <a:gd name="T94" fmla="*/ 200 w 1308"/>
                <a:gd name="T95" fmla="*/ 102 h 1046"/>
                <a:gd name="T96" fmla="*/ 293 w 1308"/>
                <a:gd name="T97" fmla="*/ 116 h 1046"/>
                <a:gd name="T98" fmla="*/ 371 w 1308"/>
                <a:gd name="T99" fmla="*/ 114 h 1046"/>
                <a:gd name="T100" fmla="*/ 409 w 1308"/>
                <a:gd name="T101" fmla="*/ 175 h 1046"/>
                <a:gd name="T102" fmla="*/ 483 w 1308"/>
                <a:gd name="T103" fmla="*/ 169 h 1046"/>
                <a:gd name="T104" fmla="*/ 543 w 1308"/>
                <a:gd name="T105" fmla="*/ 111 h 1046"/>
                <a:gd name="T106" fmla="*/ 621 w 1308"/>
                <a:gd name="T107" fmla="*/ 17 h 1046"/>
                <a:gd name="T108" fmla="*/ 682 w 1308"/>
                <a:gd name="T109" fmla="*/ 33 h 1046"/>
                <a:gd name="T110" fmla="*/ 738 w 1308"/>
                <a:gd name="T111" fmla="*/ 76 h 1046"/>
                <a:gd name="T112" fmla="*/ 815 w 1308"/>
                <a:gd name="T113" fmla="*/ 81 h 1046"/>
                <a:gd name="T114" fmla="*/ 873 w 1308"/>
                <a:gd name="T115" fmla="*/ 60 h 1046"/>
                <a:gd name="T116" fmla="*/ 924 w 1308"/>
                <a:gd name="T117" fmla="*/ 64 h 1046"/>
                <a:gd name="T118" fmla="*/ 976 w 1308"/>
                <a:gd name="T119" fmla="*/ 72 h 1046"/>
                <a:gd name="T120" fmla="*/ 1046 w 1308"/>
                <a:gd name="T121" fmla="*/ 56 h 1046"/>
                <a:gd name="T122" fmla="*/ 1079 w 1308"/>
                <a:gd name="T123" fmla="*/ 92 h 1046"/>
                <a:gd name="T124" fmla="*/ 1204 w 1308"/>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8" h="1046">
                  <a:moveTo>
                    <a:pt x="1301" y="233"/>
                  </a:moveTo>
                  <a:lnTo>
                    <a:pt x="1304" y="238"/>
                  </a:lnTo>
                  <a:lnTo>
                    <a:pt x="1304" y="240"/>
                  </a:lnTo>
                  <a:lnTo>
                    <a:pt x="1305" y="241"/>
                  </a:lnTo>
                  <a:lnTo>
                    <a:pt x="1305" y="242"/>
                  </a:lnTo>
                  <a:lnTo>
                    <a:pt x="1305" y="243"/>
                  </a:lnTo>
                  <a:lnTo>
                    <a:pt x="1306" y="245"/>
                  </a:lnTo>
                  <a:lnTo>
                    <a:pt x="1308" y="249"/>
                  </a:lnTo>
                  <a:lnTo>
                    <a:pt x="1306" y="250"/>
                  </a:lnTo>
                  <a:lnTo>
                    <a:pt x="1305" y="250"/>
                  </a:lnTo>
                  <a:lnTo>
                    <a:pt x="1304" y="250"/>
                  </a:lnTo>
                  <a:lnTo>
                    <a:pt x="1299" y="251"/>
                  </a:lnTo>
                  <a:lnTo>
                    <a:pt x="1295" y="253"/>
                  </a:lnTo>
                  <a:lnTo>
                    <a:pt x="1292" y="253"/>
                  </a:lnTo>
                  <a:lnTo>
                    <a:pt x="1291" y="253"/>
                  </a:lnTo>
                  <a:lnTo>
                    <a:pt x="1289" y="253"/>
                  </a:lnTo>
                  <a:lnTo>
                    <a:pt x="1288" y="253"/>
                  </a:lnTo>
                  <a:lnTo>
                    <a:pt x="1287" y="253"/>
                  </a:lnTo>
                  <a:lnTo>
                    <a:pt x="1285" y="251"/>
                  </a:lnTo>
                  <a:lnTo>
                    <a:pt x="1284" y="251"/>
                  </a:lnTo>
                  <a:lnTo>
                    <a:pt x="1283" y="251"/>
                  </a:lnTo>
                  <a:lnTo>
                    <a:pt x="1282" y="251"/>
                  </a:lnTo>
                  <a:lnTo>
                    <a:pt x="1280" y="253"/>
                  </a:lnTo>
                  <a:lnTo>
                    <a:pt x="1278" y="254"/>
                  </a:lnTo>
                  <a:lnTo>
                    <a:pt x="1276" y="254"/>
                  </a:lnTo>
                  <a:lnTo>
                    <a:pt x="1275" y="255"/>
                  </a:lnTo>
                  <a:lnTo>
                    <a:pt x="1272" y="257"/>
                  </a:lnTo>
                  <a:lnTo>
                    <a:pt x="1271" y="257"/>
                  </a:lnTo>
                  <a:lnTo>
                    <a:pt x="1270" y="258"/>
                  </a:lnTo>
                  <a:lnTo>
                    <a:pt x="1270" y="260"/>
                  </a:lnTo>
                  <a:lnTo>
                    <a:pt x="1267" y="264"/>
                  </a:lnTo>
                  <a:lnTo>
                    <a:pt x="1267" y="266"/>
                  </a:lnTo>
                  <a:lnTo>
                    <a:pt x="1265" y="270"/>
                  </a:lnTo>
                  <a:lnTo>
                    <a:pt x="1263" y="272"/>
                  </a:lnTo>
                  <a:lnTo>
                    <a:pt x="1262" y="274"/>
                  </a:lnTo>
                  <a:lnTo>
                    <a:pt x="1261" y="275"/>
                  </a:lnTo>
                  <a:lnTo>
                    <a:pt x="1261" y="276"/>
                  </a:lnTo>
                  <a:lnTo>
                    <a:pt x="1259" y="277"/>
                  </a:lnTo>
                  <a:lnTo>
                    <a:pt x="1258" y="279"/>
                  </a:lnTo>
                  <a:lnTo>
                    <a:pt x="1258" y="281"/>
                  </a:lnTo>
                  <a:lnTo>
                    <a:pt x="1253" y="287"/>
                  </a:lnTo>
                  <a:lnTo>
                    <a:pt x="1251" y="287"/>
                  </a:lnTo>
                  <a:lnTo>
                    <a:pt x="1250" y="287"/>
                  </a:lnTo>
                  <a:lnTo>
                    <a:pt x="1249" y="287"/>
                  </a:lnTo>
                  <a:lnTo>
                    <a:pt x="1248" y="287"/>
                  </a:lnTo>
                  <a:lnTo>
                    <a:pt x="1244" y="288"/>
                  </a:lnTo>
                  <a:lnTo>
                    <a:pt x="1240" y="291"/>
                  </a:lnTo>
                  <a:lnTo>
                    <a:pt x="1238" y="292"/>
                  </a:lnTo>
                  <a:lnTo>
                    <a:pt x="1234" y="294"/>
                  </a:lnTo>
                  <a:lnTo>
                    <a:pt x="1227" y="298"/>
                  </a:lnTo>
                  <a:lnTo>
                    <a:pt x="1223" y="300"/>
                  </a:lnTo>
                  <a:lnTo>
                    <a:pt x="1221" y="301"/>
                  </a:lnTo>
                  <a:lnTo>
                    <a:pt x="1220" y="301"/>
                  </a:lnTo>
                  <a:lnTo>
                    <a:pt x="1217" y="301"/>
                  </a:lnTo>
                  <a:lnTo>
                    <a:pt x="1216" y="301"/>
                  </a:lnTo>
                  <a:lnTo>
                    <a:pt x="1215" y="301"/>
                  </a:lnTo>
                  <a:lnTo>
                    <a:pt x="1212" y="302"/>
                  </a:lnTo>
                  <a:lnTo>
                    <a:pt x="1210" y="302"/>
                  </a:lnTo>
                  <a:lnTo>
                    <a:pt x="1208" y="302"/>
                  </a:lnTo>
                  <a:lnTo>
                    <a:pt x="1207" y="302"/>
                  </a:lnTo>
                  <a:lnTo>
                    <a:pt x="1200" y="304"/>
                  </a:lnTo>
                  <a:lnTo>
                    <a:pt x="1198" y="304"/>
                  </a:lnTo>
                  <a:lnTo>
                    <a:pt x="1198" y="305"/>
                  </a:lnTo>
                  <a:lnTo>
                    <a:pt x="1196" y="306"/>
                  </a:lnTo>
                  <a:lnTo>
                    <a:pt x="1196" y="308"/>
                  </a:lnTo>
                  <a:lnTo>
                    <a:pt x="1195" y="308"/>
                  </a:lnTo>
                  <a:lnTo>
                    <a:pt x="1195" y="309"/>
                  </a:lnTo>
                  <a:lnTo>
                    <a:pt x="1190" y="309"/>
                  </a:lnTo>
                  <a:lnTo>
                    <a:pt x="1189" y="309"/>
                  </a:lnTo>
                  <a:lnTo>
                    <a:pt x="1187" y="309"/>
                  </a:lnTo>
                  <a:lnTo>
                    <a:pt x="1186" y="310"/>
                  </a:lnTo>
                  <a:lnTo>
                    <a:pt x="1185" y="312"/>
                  </a:lnTo>
                  <a:lnTo>
                    <a:pt x="1182" y="313"/>
                  </a:lnTo>
                  <a:lnTo>
                    <a:pt x="1181" y="314"/>
                  </a:lnTo>
                  <a:lnTo>
                    <a:pt x="1179" y="315"/>
                  </a:lnTo>
                  <a:lnTo>
                    <a:pt x="1178" y="315"/>
                  </a:lnTo>
                  <a:lnTo>
                    <a:pt x="1178" y="317"/>
                  </a:lnTo>
                  <a:lnTo>
                    <a:pt x="1177" y="317"/>
                  </a:lnTo>
                  <a:lnTo>
                    <a:pt x="1175" y="318"/>
                  </a:lnTo>
                  <a:lnTo>
                    <a:pt x="1174" y="319"/>
                  </a:lnTo>
                  <a:lnTo>
                    <a:pt x="1172" y="321"/>
                  </a:lnTo>
                  <a:lnTo>
                    <a:pt x="1170" y="322"/>
                  </a:lnTo>
                  <a:lnTo>
                    <a:pt x="1169" y="322"/>
                  </a:lnTo>
                  <a:lnTo>
                    <a:pt x="1166" y="323"/>
                  </a:lnTo>
                  <a:lnTo>
                    <a:pt x="1164" y="325"/>
                  </a:lnTo>
                  <a:lnTo>
                    <a:pt x="1162" y="325"/>
                  </a:lnTo>
                  <a:lnTo>
                    <a:pt x="1161" y="325"/>
                  </a:lnTo>
                  <a:lnTo>
                    <a:pt x="1160" y="326"/>
                  </a:lnTo>
                  <a:lnTo>
                    <a:pt x="1156" y="326"/>
                  </a:lnTo>
                  <a:lnTo>
                    <a:pt x="1152" y="330"/>
                  </a:lnTo>
                  <a:lnTo>
                    <a:pt x="1151" y="331"/>
                  </a:lnTo>
                  <a:lnTo>
                    <a:pt x="1149" y="331"/>
                  </a:lnTo>
                  <a:lnTo>
                    <a:pt x="1144" y="330"/>
                  </a:lnTo>
                  <a:lnTo>
                    <a:pt x="1141" y="330"/>
                  </a:lnTo>
                  <a:lnTo>
                    <a:pt x="1140" y="330"/>
                  </a:lnTo>
                  <a:lnTo>
                    <a:pt x="1139" y="329"/>
                  </a:lnTo>
                  <a:lnTo>
                    <a:pt x="1136" y="329"/>
                  </a:lnTo>
                  <a:lnTo>
                    <a:pt x="1132" y="329"/>
                  </a:lnTo>
                  <a:lnTo>
                    <a:pt x="1127" y="329"/>
                  </a:lnTo>
                  <a:lnTo>
                    <a:pt x="1126" y="329"/>
                  </a:lnTo>
                  <a:lnTo>
                    <a:pt x="1124" y="329"/>
                  </a:lnTo>
                  <a:lnTo>
                    <a:pt x="1120" y="329"/>
                  </a:lnTo>
                  <a:lnTo>
                    <a:pt x="1114" y="329"/>
                  </a:lnTo>
                  <a:lnTo>
                    <a:pt x="1113" y="327"/>
                  </a:lnTo>
                  <a:lnTo>
                    <a:pt x="1109" y="326"/>
                  </a:lnTo>
                  <a:lnTo>
                    <a:pt x="1107" y="326"/>
                  </a:lnTo>
                  <a:lnTo>
                    <a:pt x="1105" y="327"/>
                  </a:lnTo>
                  <a:lnTo>
                    <a:pt x="1102" y="329"/>
                  </a:lnTo>
                  <a:lnTo>
                    <a:pt x="1099" y="330"/>
                  </a:lnTo>
                  <a:lnTo>
                    <a:pt x="1097" y="331"/>
                  </a:lnTo>
                  <a:lnTo>
                    <a:pt x="1096" y="331"/>
                  </a:lnTo>
                  <a:lnTo>
                    <a:pt x="1096" y="332"/>
                  </a:lnTo>
                  <a:lnTo>
                    <a:pt x="1096" y="334"/>
                  </a:lnTo>
                  <a:lnTo>
                    <a:pt x="1096" y="336"/>
                  </a:lnTo>
                  <a:lnTo>
                    <a:pt x="1094" y="335"/>
                  </a:lnTo>
                  <a:lnTo>
                    <a:pt x="1094" y="336"/>
                  </a:lnTo>
                  <a:lnTo>
                    <a:pt x="1093" y="338"/>
                  </a:lnTo>
                  <a:lnTo>
                    <a:pt x="1093" y="339"/>
                  </a:lnTo>
                  <a:lnTo>
                    <a:pt x="1092" y="339"/>
                  </a:lnTo>
                  <a:lnTo>
                    <a:pt x="1090" y="339"/>
                  </a:lnTo>
                  <a:lnTo>
                    <a:pt x="1090" y="340"/>
                  </a:lnTo>
                  <a:lnTo>
                    <a:pt x="1089" y="340"/>
                  </a:lnTo>
                  <a:lnTo>
                    <a:pt x="1088" y="340"/>
                  </a:lnTo>
                  <a:lnTo>
                    <a:pt x="1088" y="342"/>
                  </a:lnTo>
                  <a:lnTo>
                    <a:pt x="1086" y="342"/>
                  </a:lnTo>
                  <a:lnTo>
                    <a:pt x="1086" y="343"/>
                  </a:lnTo>
                  <a:lnTo>
                    <a:pt x="1085" y="343"/>
                  </a:lnTo>
                  <a:lnTo>
                    <a:pt x="1084" y="343"/>
                  </a:lnTo>
                  <a:lnTo>
                    <a:pt x="1082" y="343"/>
                  </a:lnTo>
                  <a:lnTo>
                    <a:pt x="1082" y="344"/>
                  </a:lnTo>
                  <a:lnTo>
                    <a:pt x="1081" y="344"/>
                  </a:lnTo>
                  <a:lnTo>
                    <a:pt x="1081" y="346"/>
                  </a:lnTo>
                  <a:lnTo>
                    <a:pt x="1081" y="347"/>
                  </a:lnTo>
                  <a:lnTo>
                    <a:pt x="1080" y="348"/>
                  </a:lnTo>
                  <a:lnTo>
                    <a:pt x="1080" y="349"/>
                  </a:lnTo>
                  <a:lnTo>
                    <a:pt x="1079" y="349"/>
                  </a:lnTo>
                  <a:lnTo>
                    <a:pt x="1079" y="351"/>
                  </a:lnTo>
                  <a:lnTo>
                    <a:pt x="1077" y="352"/>
                  </a:lnTo>
                  <a:lnTo>
                    <a:pt x="1077" y="353"/>
                  </a:lnTo>
                  <a:lnTo>
                    <a:pt x="1077" y="355"/>
                  </a:lnTo>
                  <a:lnTo>
                    <a:pt x="1076" y="355"/>
                  </a:lnTo>
                  <a:lnTo>
                    <a:pt x="1076" y="356"/>
                  </a:lnTo>
                  <a:lnTo>
                    <a:pt x="1075" y="356"/>
                  </a:lnTo>
                  <a:lnTo>
                    <a:pt x="1075" y="357"/>
                  </a:lnTo>
                  <a:lnTo>
                    <a:pt x="1073" y="357"/>
                  </a:lnTo>
                  <a:lnTo>
                    <a:pt x="1073" y="359"/>
                  </a:lnTo>
                  <a:lnTo>
                    <a:pt x="1073" y="357"/>
                  </a:lnTo>
                  <a:lnTo>
                    <a:pt x="1073" y="359"/>
                  </a:lnTo>
                  <a:lnTo>
                    <a:pt x="1072" y="359"/>
                  </a:lnTo>
                  <a:lnTo>
                    <a:pt x="1071" y="359"/>
                  </a:lnTo>
                  <a:lnTo>
                    <a:pt x="1069" y="359"/>
                  </a:lnTo>
                  <a:lnTo>
                    <a:pt x="1068" y="359"/>
                  </a:lnTo>
                  <a:lnTo>
                    <a:pt x="1067" y="359"/>
                  </a:lnTo>
                  <a:lnTo>
                    <a:pt x="1065" y="359"/>
                  </a:lnTo>
                  <a:lnTo>
                    <a:pt x="1065" y="357"/>
                  </a:lnTo>
                  <a:lnTo>
                    <a:pt x="1064" y="357"/>
                  </a:lnTo>
                  <a:lnTo>
                    <a:pt x="1064" y="359"/>
                  </a:lnTo>
                  <a:lnTo>
                    <a:pt x="1063" y="359"/>
                  </a:lnTo>
                  <a:lnTo>
                    <a:pt x="1062" y="359"/>
                  </a:lnTo>
                  <a:lnTo>
                    <a:pt x="1060" y="359"/>
                  </a:lnTo>
                  <a:lnTo>
                    <a:pt x="1060" y="357"/>
                  </a:lnTo>
                  <a:lnTo>
                    <a:pt x="1059" y="357"/>
                  </a:lnTo>
                  <a:lnTo>
                    <a:pt x="1058" y="357"/>
                  </a:lnTo>
                  <a:lnTo>
                    <a:pt x="1058" y="359"/>
                  </a:lnTo>
                  <a:lnTo>
                    <a:pt x="1056" y="359"/>
                  </a:lnTo>
                  <a:lnTo>
                    <a:pt x="1055" y="359"/>
                  </a:lnTo>
                  <a:lnTo>
                    <a:pt x="1055" y="360"/>
                  </a:lnTo>
                  <a:lnTo>
                    <a:pt x="1054" y="360"/>
                  </a:lnTo>
                  <a:lnTo>
                    <a:pt x="1052" y="360"/>
                  </a:lnTo>
                  <a:lnTo>
                    <a:pt x="1051" y="360"/>
                  </a:lnTo>
                  <a:lnTo>
                    <a:pt x="1051" y="361"/>
                  </a:lnTo>
                  <a:lnTo>
                    <a:pt x="1050" y="361"/>
                  </a:lnTo>
                  <a:lnTo>
                    <a:pt x="1050" y="363"/>
                  </a:lnTo>
                  <a:lnTo>
                    <a:pt x="1048" y="363"/>
                  </a:lnTo>
                  <a:lnTo>
                    <a:pt x="1048" y="364"/>
                  </a:lnTo>
                  <a:lnTo>
                    <a:pt x="1048" y="365"/>
                  </a:lnTo>
                  <a:lnTo>
                    <a:pt x="1048" y="366"/>
                  </a:lnTo>
                  <a:lnTo>
                    <a:pt x="1048" y="368"/>
                  </a:lnTo>
                  <a:lnTo>
                    <a:pt x="1048" y="369"/>
                  </a:lnTo>
                  <a:lnTo>
                    <a:pt x="1050" y="374"/>
                  </a:lnTo>
                  <a:lnTo>
                    <a:pt x="1048" y="376"/>
                  </a:lnTo>
                  <a:lnTo>
                    <a:pt x="1047" y="377"/>
                  </a:lnTo>
                  <a:lnTo>
                    <a:pt x="1047" y="378"/>
                  </a:lnTo>
                  <a:lnTo>
                    <a:pt x="1047" y="380"/>
                  </a:lnTo>
                  <a:lnTo>
                    <a:pt x="1047" y="381"/>
                  </a:lnTo>
                  <a:lnTo>
                    <a:pt x="1046" y="382"/>
                  </a:lnTo>
                  <a:lnTo>
                    <a:pt x="1046" y="384"/>
                  </a:lnTo>
                  <a:lnTo>
                    <a:pt x="1044" y="385"/>
                  </a:lnTo>
                  <a:lnTo>
                    <a:pt x="1044" y="386"/>
                  </a:lnTo>
                  <a:lnTo>
                    <a:pt x="1043" y="386"/>
                  </a:lnTo>
                  <a:lnTo>
                    <a:pt x="1043" y="387"/>
                  </a:lnTo>
                  <a:lnTo>
                    <a:pt x="1042" y="387"/>
                  </a:lnTo>
                  <a:lnTo>
                    <a:pt x="1042" y="389"/>
                  </a:lnTo>
                  <a:lnTo>
                    <a:pt x="1041" y="389"/>
                  </a:lnTo>
                  <a:lnTo>
                    <a:pt x="1039" y="389"/>
                  </a:lnTo>
                  <a:lnTo>
                    <a:pt x="1038" y="389"/>
                  </a:lnTo>
                  <a:lnTo>
                    <a:pt x="1037" y="387"/>
                  </a:lnTo>
                  <a:lnTo>
                    <a:pt x="1035" y="387"/>
                  </a:lnTo>
                  <a:lnTo>
                    <a:pt x="1035" y="389"/>
                  </a:lnTo>
                  <a:lnTo>
                    <a:pt x="1034" y="390"/>
                  </a:lnTo>
                  <a:lnTo>
                    <a:pt x="1033" y="390"/>
                  </a:lnTo>
                  <a:lnTo>
                    <a:pt x="1031" y="391"/>
                  </a:lnTo>
                  <a:lnTo>
                    <a:pt x="1030" y="391"/>
                  </a:lnTo>
                  <a:lnTo>
                    <a:pt x="1029" y="391"/>
                  </a:lnTo>
                  <a:lnTo>
                    <a:pt x="1029" y="393"/>
                  </a:lnTo>
                  <a:lnTo>
                    <a:pt x="1027" y="393"/>
                  </a:lnTo>
                  <a:lnTo>
                    <a:pt x="1026" y="393"/>
                  </a:lnTo>
                  <a:lnTo>
                    <a:pt x="1025" y="393"/>
                  </a:lnTo>
                  <a:lnTo>
                    <a:pt x="1025" y="394"/>
                  </a:lnTo>
                  <a:lnTo>
                    <a:pt x="1024" y="395"/>
                  </a:lnTo>
                  <a:lnTo>
                    <a:pt x="1022" y="397"/>
                  </a:lnTo>
                  <a:lnTo>
                    <a:pt x="1021" y="398"/>
                  </a:lnTo>
                  <a:lnTo>
                    <a:pt x="1020" y="398"/>
                  </a:lnTo>
                  <a:lnTo>
                    <a:pt x="1018" y="398"/>
                  </a:lnTo>
                  <a:lnTo>
                    <a:pt x="1017" y="398"/>
                  </a:lnTo>
                  <a:lnTo>
                    <a:pt x="1016" y="399"/>
                  </a:lnTo>
                  <a:lnTo>
                    <a:pt x="1014" y="399"/>
                  </a:lnTo>
                  <a:lnTo>
                    <a:pt x="1013" y="399"/>
                  </a:lnTo>
                  <a:lnTo>
                    <a:pt x="1012" y="399"/>
                  </a:lnTo>
                  <a:lnTo>
                    <a:pt x="1010" y="399"/>
                  </a:lnTo>
                  <a:lnTo>
                    <a:pt x="1010" y="401"/>
                  </a:lnTo>
                  <a:lnTo>
                    <a:pt x="1009" y="402"/>
                  </a:lnTo>
                  <a:lnTo>
                    <a:pt x="1008" y="403"/>
                  </a:lnTo>
                  <a:lnTo>
                    <a:pt x="1006" y="403"/>
                  </a:lnTo>
                  <a:lnTo>
                    <a:pt x="1006" y="404"/>
                  </a:lnTo>
                  <a:lnTo>
                    <a:pt x="1005" y="404"/>
                  </a:lnTo>
                  <a:lnTo>
                    <a:pt x="1005" y="406"/>
                  </a:lnTo>
                  <a:lnTo>
                    <a:pt x="1004" y="406"/>
                  </a:lnTo>
                  <a:lnTo>
                    <a:pt x="1004" y="407"/>
                  </a:lnTo>
                  <a:lnTo>
                    <a:pt x="1004" y="408"/>
                  </a:lnTo>
                  <a:lnTo>
                    <a:pt x="1003" y="408"/>
                  </a:lnTo>
                  <a:lnTo>
                    <a:pt x="1003" y="410"/>
                  </a:lnTo>
                  <a:lnTo>
                    <a:pt x="1003" y="411"/>
                  </a:lnTo>
                  <a:lnTo>
                    <a:pt x="1003" y="412"/>
                  </a:lnTo>
                  <a:lnTo>
                    <a:pt x="1001" y="412"/>
                  </a:lnTo>
                  <a:lnTo>
                    <a:pt x="1003" y="412"/>
                  </a:lnTo>
                  <a:lnTo>
                    <a:pt x="1001" y="412"/>
                  </a:lnTo>
                  <a:lnTo>
                    <a:pt x="1001" y="414"/>
                  </a:lnTo>
                  <a:lnTo>
                    <a:pt x="1003" y="415"/>
                  </a:lnTo>
                  <a:lnTo>
                    <a:pt x="1003" y="416"/>
                  </a:lnTo>
                  <a:lnTo>
                    <a:pt x="1003" y="419"/>
                  </a:lnTo>
                  <a:lnTo>
                    <a:pt x="1003" y="420"/>
                  </a:lnTo>
                  <a:lnTo>
                    <a:pt x="1001" y="420"/>
                  </a:lnTo>
                  <a:lnTo>
                    <a:pt x="1001" y="421"/>
                  </a:lnTo>
                  <a:lnTo>
                    <a:pt x="1003" y="421"/>
                  </a:lnTo>
                  <a:lnTo>
                    <a:pt x="1003" y="423"/>
                  </a:lnTo>
                  <a:lnTo>
                    <a:pt x="1003" y="424"/>
                  </a:lnTo>
                  <a:lnTo>
                    <a:pt x="1003" y="423"/>
                  </a:lnTo>
                  <a:lnTo>
                    <a:pt x="1001" y="423"/>
                  </a:lnTo>
                  <a:lnTo>
                    <a:pt x="1001" y="424"/>
                  </a:lnTo>
                  <a:lnTo>
                    <a:pt x="1001" y="425"/>
                  </a:lnTo>
                  <a:lnTo>
                    <a:pt x="1003" y="425"/>
                  </a:lnTo>
                  <a:lnTo>
                    <a:pt x="1004" y="425"/>
                  </a:lnTo>
                  <a:lnTo>
                    <a:pt x="1004" y="427"/>
                  </a:lnTo>
                  <a:lnTo>
                    <a:pt x="1003" y="428"/>
                  </a:lnTo>
                  <a:lnTo>
                    <a:pt x="1003" y="429"/>
                  </a:lnTo>
                  <a:lnTo>
                    <a:pt x="1003" y="433"/>
                  </a:lnTo>
                  <a:lnTo>
                    <a:pt x="1003" y="436"/>
                  </a:lnTo>
                  <a:lnTo>
                    <a:pt x="1003" y="441"/>
                  </a:lnTo>
                  <a:lnTo>
                    <a:pt x="1003" y="448"/>
                  </a:lnTo>
                  <a:lnTo>
                    <a:pt x="1003" y="449"/>
                  </a:lnTo>
                  <a:lnTo>
                    <a:pt x="1003" y="450"/>
                  </a:lnTo>
                  <a:lnTo>
                    <a:pt x="1003" y="452"/>
                  </a:lnTo>
                  <a:lnTo>
                    <a:pt x="1003" y="453"/>
                  </a:lnTo>
                  <a:lnTo>
                    <a:pt x="1003" y="454"/>
                  </a:lnTo>
                  <a:lnTo>
                    <a:pt x="1003" y="456"/>
                  </a:lnTo>
                  <a:lnTo>
                    <a:pt x="1003" y="457"/>
                  </a:lnTo>
                  <a:lnTo>
                    <a:pt x="1003" y="458"/>
                  </a:lnTo>
                  <a:lnTo>
                    <a:pt x="1001" y="458"/>
                  </a:lnTo>
                  <a:lnTo>
                    <a:pt x="1003" y="458"/>
                  </a:lnTo>
                  <a:lnTo>
                    <a:pt x="1003" y="459"/>
                  </a:lnTo>
                  <a:lnTo>
                    <a:pt x="1003" y="461"/>
                  </a:lnTo>
                  <a:lnTo>
                    <a:pt x="1001" y="461"/>
                  </a:lnTo>
                  <a:lnTo>
                    <a:pt x="1000" y="461"/>
                  </a:lnTo>
                  <a:lnTo>
                    <a:pt x="1000" y="462"/>
                  </a:lnTo>
                  <a:lnTo>
                    <a:pt x="999" y="462"/>
                  </a:lnTo>
                  <a:lnTo>
                    <a:pt x="999" y="463"/>
                  </a:lnTo>
                  <a:lnTo>
                    <a:pt x="999" y="465"/>
                  </a:lnTo>
                  <a:lnTo>
                    <a:pt x="997" y="465"/>
                  </a:lnTo>
                  <a:lnTo>
                    <a:pt x="997" y="466"/>
                  </a:lnTo>
                  <a:lnTo>
                    <a:pt x="997" y="465"/>
                  </a:lnTo>
                  <a:lnTo>
                    <a:pt x="996" y="465"/>
                  </a:lnTo>
                  <a:lnTo>
                    <a:pt x="996" y="466"/>
                  </a:lnTo>
                  <a:lnTo>
                    <a:pt x="996" y="467"/>
                  </a:lnTo>
                  <a:lnTo>
                    <a:pt x="996" y="469"/>
                  </a:lnTo>
                  <a:lnTo>
                    <a:pt x="995" y="469"/>
                  </a:lnTo>
                  <a:lnTo>
                    <a:pt x="995" y="470"/>
                  </a:lnTo>
                  <a:lnTo>
                    <a:pt x="995" y="471"/>
                  </a:lnTo>
                  <a:lnTo>
                    <a:pt x="993" y="471"/>
                  </a:lnTo>
                  <a:lnTo>
                    <a:pt x="993" y="473"/>
                  </a:lnTo>
                  <a:lnTo>
                    <a:pt x="992" y="473"/>
                  </a:lnTo>
                  <a:lnTo>
                    <a:pt x="992" y="474"/>
                  </a:lnTo>
                  <a:lnTo>
                    <a:pt x="992" y="475"/>
                  </a:lnTo>
                  <a:lnTo>
                    <a:pt x="991" y="475"/>
                  </a:lnTo>
                  <a:lnTo>
                    <a:pt x="991" y="476"/>
                  </a:lnTo>
                  <a:lnTo>
                    <a:pt x="989" y="476"/>
                  </a:lnTo>
                  <a:lnTo>
                    <a:pt x="989" y="478"/>
                  </a:lnTo>
                  <a:lnTo>
                    <a:pt x="989" y="479"/>
                  </a:lnTo>
                  <a:lnTo>
                    <a:pt x="989" y="480"/>
                  </a:lnTo>
                  <a:lnTo>
                    <a:pt x="988" y="480"/>
                  </a:lnTo>
                  <a:lnTo>
                    <a:pt x="988" y="482"/>
                  </a:lnTo>
                  <a:lnTo>
                    <a:pt x="987" y="483"/>
                  </a:lnTo>
                  <a:lnTo>
                    <a:pt x="987" y="484"/>
                  </a:lnTo>
                  <a:lnTo>
                    <a:pt x="987" y="486"/>
                  </a:lnTo>
                  <a:lnTo>
                    <a:pt x="986" y="486"/>
                  </a:lnTo>
                  <a:lnTo>
                    <a:pt x="984" y="487"/>
                  </a:lnTo>
                  <a:lnTo>
                    <a:pt x="984" y="488"/>
                  </a:lnTo>
                  <a:lnTo>
                    <a:pt x="984" y="490"/>
                  </a:lnTo>
                  <a:lnTo>
                    <a:pt x="984" y="491"/>
                  </a:lnTo>
                  <a:lnTo>
                    <a:pt x="983" y="491"/>
                  </a:lnTo>
                  <a:lnTo>
                    <a:pt x="983" y="492"/>
                  </a:lnTo>
                  <a:lnTo>
                    <a:pt x="982" y="492"/>
                  </a:lnTo>
                  <a:lnTo>
                    <a:pt x="980" y="493"/>
                  </a:lnTo>
                  <a:lnTo>
                    <a:pt x="979" y="493"/>
                  </a:lnTo>
                  <a:lnTo>
                    <a:pt x="979" y="492"/>
                  </a:lnTo>
                  <a:lnTo>
                    <a:pt x="978" y="492"/>
                  </a:lnTo>
                  <a:lnTo>
                    <a:pt x="978" y="493"/>
                  </a:lnTo>
                  <a:lnTo>
                    <a:pt x="976" y="493"/>
                  </a:lnTo>
                  <a:lnTo>
                    <a:pt x="978" y="493"/>
                  </a:lnTo>
                  <a:lnTo>
                    <a:pt x="976" y="493"/>
                  </a:lnTo>
                  <a:lnTo>
                    <a:pt x="975" y="493"/>
                  </a:lnTo>
                  <a:lnTo>
                    <a:pt x="974" y="493"/>
                  </a:lnTo>
                  <a:lnTo>
                    <a:pt x="972" y="493"/>
                  </a:lnTo>
                  <a:lnTo>
                    <a:pt x="971" y="493"/>
                  </a:lnTo>
                  <a:lnTo>
                    <a:pt x="971" y="492"/>
                  </a:lnTo>
                  <a:lnTo>
                    <a:pt x="970" y="492"/>
                  </a:lnTo>
                  <a:lnTo>
                    <a:pt x="969" y="492"/>
                  </a:lnTo>
                  <a:lnTo>
                    <a:pt x="967" y="492"/>
                  </a:lnTo>
                  <a:lnTo>
                    <a:pt x="966" y="493"/>
                  </a:lnTo>
                  <a:lnTo>
                    <a:pt x="965" y="493"/>
                  </a:lnTo>
                  <a:lnTo>
                    <a:pt x="963" y="493"/>
                  </a:lnTo>
                  <a:lnTo>
                    <a:pt x="963" y="492"/>
                  </a:lnTo>
                  <a:lnTo>
                    <a:pt x="962" y="492"/>
                  </a:lnTo>
                  <a:lnTo>
                    <a:pt x="961" y="492"/>
                  </a:lnTo>
                  <a:lnTo>
                    <a:pt x="959" y="492"/>
                  </a:lnTo>
                  <a:lnTo>
                    <a:pt x="958" y="492"/>
                  </a:lnTo>
                  <a:lnTo>
                    <a:pt x="958" y="491"/>
                  </a:lnTo>
                  <a:lnTo>
                    <a:pt x="957" y="491"/>
                  </a:lnTo>
                  <a:lnTo>
                    <a:pt x="957" y="492"/>
                  </a:lnTo>
                  <a:lnTo>
                    <a:pt x="955" y="492"/>
                  </a:lnTo>
                  <a:lnTo>
                    <a:pt x="954" y="493"/>
                  </a:lnTo>
                  <a:lnTo>
                    <a:pt x="955" y="493"/>
                  </a:lnTo>
                  <a:lnTo>
                    <a:pt x="954" y="493"/>
                  </a:lnTo>
                  <a:lnTo>
                    <a:pt x="954" y="495"/>
                  </a:lnTo>
                  <a:lnTo>
                    <a:pt x="953" y="496"/>
                  </a:lnTo>
                  <a:lnTo>
                    <a:pt x="953" y="497"/>
                  </a:lnTo>
                  <a:lnTo>
                    <a:pt x="951" y="497"/>
                  </a:lnTo>
                  <a:lnTo>
                    <a:pt x="951" y="499"/>
                  </a:lnTo>
                  <a:lnTo>
                    <a:pt x="950" y="499"/>
                  </a:lnTo>
                  <a:lnTo>
                    <a:pt x="950" y="500"/>
                  </a:lnTo>
                  <a:lnTo>
                    <a:pt x="949" y="499"/>
                  </a:lnTo>
                  <a:lnTo>
                    <a:pt x="949" y="500"/>
                  </a:lnTo>
                  <a:lnTo>
                    <a:pt x="948" y="500"/>
                  </a:lnTo>
                  <a:lnTo>
                    <a:pt x="946" y="500"/>
                  </a:lnTo>
                  <a:lnTo>
                    <a:pt x="945" y="500"/>
                  </a:lnTo>
                  <a:lnTo>
                    <a:pt x="945" y="499"/>
                  </a:lnTo>
                  <a:lnTo>
                    <a:pt x="944" y="499"/>
                  </a:lnTo>
                  <a:lnTo>
                    <a:pt x="942" y="499"/>
                  </a:lnTo>
                  <a:lnTo>
                    <a:pt x="941" y="499"/>
                  </a:lnTo>
                  <a:lnTo>
                    <a:pt x="941" y="497"/>
                  </a:lnTo>
                  <a:lnTo>
                    <a:pt x="940" y="497"/>
                  </a:lnTo>
                  <a:lnTo>
                    <a:pt x="940" y="499"/>
                  </a:lnTo>
                  <a:lnTo>
                    <a:pt x="938" y="499"/>
                  </a:lnTo>
                  <a:lnTo>
                    <a:pt x="938" y="497"/>
                  </a:lnTo>
                  <a:lnTo>
                    <a:pt x="937" y="497"/>
                  </a:lnTo>
                  <a:lnTo>
                    <a:pt x="937" y="499"/>
                  </a:lnTo>
                  <a:lnTo>
                    <a:pt x="936" y="499"/>
                  </a:lnTo>
                  <a:lnTo>
                    <a:pt x="934" y="499"/>
                  </a:lnTo>
                  <a:lnTo>
                    <a:pt x="933" y="499"/>
                  </a:lnTo>
                  <a:lnTo>
                    <a:pt x="932" y="499"/>
                  </a:lnTo>
                  <a:lnTo>
                    <a:pt x="931" y="499"/>
                  </a:lnTo>
                  <a:lnTo>
                    <a:pt x="931" y="500"/>
                  </a:lnTo>
                  <a:lnTo>
                    <a:pt x="929" y="500"/>
                  </a:lnTo>
                  <a:lnTo>
                    <a:pt x="928" y="500"/>
                  </a:lnTo>
                  <a:lnTo>
                    <a:pt x="927" y="500"/>
                  </a:lnTo>
                  <a:lnTo>
                    <a:pt x="927" y="499"/>
                  </a:lnTo>
                  <a:lnTo>
                    <a:pt x="925" y="499"/>
                  </a:lnTo>
                  <a:lnTo>
                    <a:pt x="924" y="499"/>
                  </a:lnTo>
                  <a:lnTo>
                    <a:pt x="924" y="497"/>
                  </a:lnTo>
                  <a:lnTo>
                    <a:pt x="924" y="499"/>
                  </a:lnTo>
                  <a:lnTo>
                    <a:pt x="924" y="497"/>
                  </a:lnTo>
                  <a:lnTo>
                    <a:pt x="923" y="499"/>
                  </a:lnTo>
                  <a:lnTo>
                    <a:pt x="923" y="500"/>
                  </a:lnTo>
                  <a:lnTo>
                    <a:pt x="924" y="500"/>
                  </a:lnTo>
                  <a:lnTo>
                    <a:pt x="924" y="501"/>
                  </a:lnTo>
                  <a:lnTo>
                    <a:pt x="923" y="501"/>
                  </a:lnTo>
                  <a:lnTo>
                    <a:pt x="923" y="503"/>
                  </a:lnTo>
                  <a:lnTo>
                    <a:pt x="921" y="504"/>
                  </a:lnTo>
                  <a:lnTo>
                    <a:pt x="921" y="505"/>
                  </a:lnTo>
                  <a:lnTo>
                    <a:pt x="920" y="505"/>
                  </a:lnTo>
                  <a:lnTo>
                    <a:pt x="917" y="507"/>
                  </a:lnTo>
                  <a:lnTo>
                    <a:pt x="915" y="505"/>
                  </a:lnTo>
                  <a:lnTo>
                    <a:pt x="915" y="504"/>
                  </a:lnTo>
                  <a:lnTo>
                    <a:pt x="913" y="504"/>
                  </a:lnTo>
                  <a:lnTo>
                    <a:pt x="913" y="503"/>
                  </a:lnTo>
                  <a:lnTo>
                    <a:pt x="913" y="501"/>
                  </a:lnTo>
                  <a:lnTo>
                    <a:pt x="912" y="501"/>
                  </a:lnTo>
                  <a:lnTo>
                    <a:pt x="911" y="500"/>
                  </a:lnTo>
                  <a:lnTo>
                    <a:pt x="910" y="500"/>
                  </a:lnTo>
                  <a:lnTo>
                    <a:pt x="908" y="500"/>
                  </a:lnTo>
                  <a:lnTo>
                    <a:pt x="908" y="501"/>
                  </a:lnTo>
                  <a:lnTo>
                    <a:pt x="908" y="503"/>
                  </a:lnTo>
                  <a:lnTo>
                    <a:pt x="908" y="504"/>
                  </a:lnTo>
                  <a:lnTo>
                    <a:pt x="908" y="505"/>
                  </a:lnTo>
                  <a:lnTo>
                    <a:pt x="908" y="507"/>
                  </a:lnTo>
                  <a:lnTo>
                    <a:pt x="907" y="507"/>
                  </a:lnTo>
                  <a:lnTo>
                    <a:pt x="906" y="507"/>
                  </a:lnTo>
                  <a:lnTo>
                    <a:pt x="904" y="507"/>
                  </a:lnTo>
                  <a:lnTo>
                    <a:pt x="904" y="508"/>
                  </a:lnTo>
                  <a:lnTo>
                    <a:pt x="903" y="508"/>
                  </a:lnTo>
                  <a:lnTo>
                    <a:pt x="903" y="509"/>
                  </a:lnTo>
                  <a:lnTo>
                    <a:pt x="902" y="509"/>
                  </a:lnTo>
                  <a:lnTo>
                    <a:pt x="900" y="509"/>
                  </a:lnTo>
                  <a:lnTo>
                    <a:pt x="900" y="510"/>
                  </a:lnTo>
                  <a:lnTo>
                    <a:pt x="899" y="510"/>
                  </a:lnTo>
                  <a:lnTo>
                    <a:pt x="899" y="512"/>
                  </a:lnTo>
                  <a:lnTo>
                    <a:pt x="898" y="513"/>
                  </a:lnTo>
                  <a:lnTo>
                    <a:pt x="896" y="513"/>
                  </a:lnTo>
                  <a:lnTo>
                    <a:pt x="896" y="512"/>
                  </a:lnTo>
                  <a:lnTo>
                    <a:pt x="895" y="512"/>
                  </a:lnTo>
                  <a:lnTo>
                    <a:pt x="894" y="512"/>
                  </a:lnTo>
                  <a:lnTo>
                    <a:pt x="894" y="513"/>
                  </a:lnTo>
                  <a:lnTo>
                    <a:pt x="893" y="512"/>
                  </a:lnTo>
                  <a:lnTo>
                    <a:pt x="891" y="512"/>
                  </a:lnTo>
                  <a:lnTo>
                    <a:pt x="891" y="513"/>
                  </a:lnTo>
                  <a:lnTo>
                    <a:pt x="890" y="513"/>
                  </a:lnTo>
                  <a:lnTo>
                    <a:pt x="889" y="513"/>
                  </a:lnTo>
                  <a:lnTo>
                    <a:pt x="889" y="514"/>
                  </a:lnTo>
                  <a:lnTo>
                    <a:pt x="887" y="514"/>
                  </a:lnTo>
                  <a:lnTo>
                    <a:pt x="887" y="513"/>
                  </a:lnTo>
                  <a:lnTo>
                    <a:pt x="886" y="514"/>
                  </a:lnTo>
                  <a:lnTo>
                    <a:pt x="885" y="514"/>
                  </a:lnTo>
                  <a:lnTo>
                    <a:pt x="883" y="514"/>
                  </a:lnTo>
                  <a:lnTo>
                    <a:pt x="883" y="516"/>
                  </a:lnTo>
                  <a:lnTo>
                    <a:pt x="882" y="517"/>
                  </a:lnTo>
                  <a:lnTo>
                    <a:pt x="882" y="518"/>
                  </a:lnTo>
                  <a:lnTo>
                    <a:pt x="881" y="518"/>
                  </a:lnTo>
                  <a:lnTo>
                    <a:pt x="879" y="518"/>
                  </a:lnTo>
                  <a:lnTo>
                    <a:pt x="878" y="518"/>
                  </a:lnTo>
                  <a:lnTo>
                    <a:pt x="877" y="518"/>
                  </a:lnTo>
                  <a:lnTo>
                    <a:pt x="877" y="517"/>
                  </a:lnTo>
                  <a:lnTo>
                    <a:pt x="876" y="517"/>
                  </a:lnTo>
                  <a:lnTo>
                    <a:pt x="876" y="516"/>
                  </a:lnTo>
                  <a:lnTo>
                    <a:pt x="874" y="516"/>
                  </a:lnTo>
                  <a:lnTo>
                    <a:pt x="873" y="516"/>
                  </a:lnTo>
                  <a:lnTo>
                    <a:pt x="873" y="517"/>
                  </a:lnTo>
                  <a:lnTo>
                    <a:pt x="872" y="517"/>
                  </a:lnTo>
                  <a:lnTo>
                    <a:pt x="870" y="517"/>
                  </a:lnTo>
                  <a:lnTo>
                    <a:pt x="869" y="521"/>
                  </a:lnTo>
                  <a:lnTo>
                    <a:pt x="870" y="522"/>
                  </a:lnTo>
                  <a:lnTo>
                    <a:pt x="872" y="522"/>
                  </a:lnTo>
                  <a:lnTo>
                    <a:pt x="873" y="524"/>
                  </a:lnTo>
                  <a:lnTo>
                    <a:pt x="876" y="524"/>
                  </a:lnTo>
                  <a:lnTo>
                    <a:pt x="877" y="522"/>
                  </a:lnTo>
                  <a:lnTo>
                    <a:pt x="879" y="522"/>
                  </a:lnTo>
                  <a:lnTo>
                    <a:pt x="881" y="522"/>
                  </a:lnTo>
                  <a:lnTo>
                    <a:pt x="883" y="522"/>
                  </a:lnTo>
                  <a:lnTo>
                    <a:pt x="886" y="522"/>
                  </a:lnTo>
                  <a:lnTo>
                    <a:pt x="886" y="524"/>
                  </a:lnTo>
                  <a:lnTo>
                    <a:pt x="887" y="524"/>
                  </a:lnTo>
                  <a:lnTo>
                    <a:pt x="889" y="524"/>
                  </a:lnTo>
                  <a:lnTo>
                    <a:pt x="889" y="525"/>
                  </a:lnTo>
                  <a:lnTo>
                    <a:pt x="890" y="525"/>
                  </a:lnTo>
                  <a:lnTo>
                    <a:pt x="890" y="526"/>
                  </a:lnTo>
                  <a:lnTo>
                    <a:pt x="890" y="528"/>
                  </a:lnTo>
                  <a:lnTo>
                    <a:pt x="890" y="529"/>
                  </a:lnTo>
                  <a:lnTo>
                    <a:pt x="891" y="530"/>
                  </a:lnTo>
                  <a:lnTo>
                    <a:pt x="890" y="530"/>
                  </a:lnTo>
                  <a:lnTo>
                    <a:pt x="890" y="531"/>
                  </a:lnTo>
                  <a:lnTo>
                    <a:pt x="890" y="533"/>
                  </a:lnTo>
                  <a:lnTo>
                    <a:pt x="890" y="534"/>
                  </a:lnTo>
                  <a:lnTo>
                    <a:pt x="890" y="535"/>
                  </a:lnTo>
                  <a:lnTo>
                    <a:pt x="889" y="535"/>
                  </a:lnTo>
                  <a:lnTo>
                    <a:pt x="889" y="537"/>
                  </a:lnTo>
                  <a:lnTo>
                    <a:pt x="889" y="538"/>
                  </a:lnTo>
                  <a:lnTo>
                    <a:pt x="889" y="539"/>
                  </a:lnTo>
                  <a:lnTo>
                    <a:pt x="887" y="539"/>
                  </a:lnTo>
                  <a:lnTo>
                    <a:pt x="889" y="541"/>
                  </a:lnTo>
                  <a:lnTo>
                    <a:pt x="889" y="542"/>
                  </a:lnTo>
                  <a:lnTo>
                    <a:pt x="887" y="542"/>
                  </a:lnTo>
                  <a:lnTo>
                    <a:pt x="886" y="542"/>
                  </a:lnTo>
                  <a:lnTo>
                    <a:pt x="886" y="543"/>
                  </a:lnTo>
                  <a:lnTo>
                    <a:pt x="886" y="545"/>
                  </a:lnTo>
                  <a:lnTo>
                    <a:pt x="885" y="545"/>
                  </a:lnTo>
                  <a:lnTo>
                    <a:pt x="885" y="546"/>
                  </a:lnTo>
                  <a:lnTo>
                    <a:pt x="883" y="547"/>
                  </a:lnTo>
                  <a:lnTo>
                    <a:pt x="883" y="548"/>
                  </a:lnTo>
                  <a:lnTo>
                    <a:pt x="883" y="550"/>
                  </a:lnTo>
                  <a:lnTo>
                    <a:pt x="882" y="550"/>
                  </a:lnTo>
                  <a:lnTo>
                    <a:pt x="882" y="551"/>
                  </a:lnTo>
                  <a:lnTo>
                    <a:pt x="881" y="552"/>
                  </a:lnTo>
                  <a:lnTo>
                    <a:pt x="879" y="554"/>
                  </a:lnTo>
                  <a:lnTo>
                    <a:pt x="878" y="554"/>
                  </a:lnTo>
                  <a:lnTo>
                    <a:pt x="877" y="555"/>
                  </a:lnTo>
                  <a:lnTo>
                    <a:pt x="876" y="556"/>
                  </a:lnTo>
                  <a:lnTo>
                    <a:pt x="874" y="556"/>
                  </a:lnTo>
                  <a:lnTo>
                    <a:pt x="874" y="558"/>
                  </a:lnTo>
                  <a:lnTo>
                    <a:pt x="874" y="559"/>
                  </a:lnTo>
                  <a:lnTo>
                    <a:pt x="873" y="560"/>
                  </a:lnTo>
                  <a:lnTo>
                    <a:pt x="873" y="562"/>
                  </a:lnTo>
                  <a:lnTo>
                    <a:pt x="873" y="563"/>
                  </a:lnTo>
                  <a:lnTo>
                    <a:pt x="873" y="564"/>
                  </a:lnTo>
                  <a:lnTo>
                    <a:pt x="873" y="565"/>
                  </a:lnTo>
                  <a:lnTo>
                    <a:pt x="873" y="567"/>
                  </a:lnTo>
                  <a:lnTo>
                    <a:pt x="873" y="568"/>
                  </a:lnTo>
                  <a:lnTo>
                    <a:pt x="873" y="569"/>
                  </a:lnTo>
                  <a:lnTo>
                    <a:pt x="872" y="571"/>
                  </a:lnTo>
                  <a:lnTo>
                    <a:pt x="872" y="572"/>
                  </a:lnTo>
                  <a:lnTo>
                    <a:pt x="872" y="573"/>
                  </a:lnTo>
                  <a:lnTo>
                    <a:pt x="873" y="573"/>
                  </a:lnTo>
                  <a:lnTo>
                    <a:pt x="873" y="575"/>
                  </a:lnTo>
                  <a:lnTo>
                    <a:pt x="874" y="575"/>
                  </a:lnTo>
                  <a:lnTo>
                    <a:pt x="874" y="576"/>
                  </a:lnTo>
                  <a:lnTo>
                    <a:pt x="874" y="577"/>
                  </a:lnTo>
                  <a:lnTo>
                    <a:pt x="874" y="579"/>
                  </a:lnTo>
                  <a:lnTo>
                    <a:pt x="874" y="580"/>
                  </a:lnTo>
                  <a:lnTo>
                    <a:pt x="873" y="580"/>
                  </a:lnTo>
                  <a:lnTo>
                    <a:pt x="873" y="581"/>
                  </a:lnTo>
                  <a:lnTo>
                    <a:pt x="872" y="581"/>
                  </a:lnTo>
                  <a:lnTo>
                    <a:pt x="872" y="582"/>
                  </a:lnTo>
                  <a:lnTo>
                    <a:pt x="872" y="584"/>
                  </a:lnTo>
                  <a:lnTo>
                    <a:pt x="872" y="585"/>
                  </a:lnTo>
                  <a:lnTo>
                    <a:pt x="872" y="586"/>
                  </a:lnTo>
                  <a:lnTo>
                    <a:pt x="872" y="588"/>
                  </a:lnTo>
                  <a:lnTo>
                    <a:pt x="873" y="589"/>
                  </a:lnTo>
                  <a:lnTo>
                    <a:pt x="872" y="589"/>
                  </a:lnTo>
                  <a:lnTo>
                    <a:pt x="872" y="590"/>
                  </a:lnTo>
                  <a:lnTo>
                    <a:pt x="872" y="592"/>
                  </a:lnTo>
                  <a:lnTo>
                    <a:pt x="872" y="593"/>
                  </a:lnTo>
                  <a:lnTo>
                    <a:pt x="872" y="594"/>
                  </a:lnTo>
                  <a:lnTo>
                    <a:pt x="872" y="596"/>
                  </a:lnTo>
                  <a:lnTo>
                    <a:pt x="873" y="596"/>
                  </a:lnTo>
                  <a:lnTo>
                    <a:pt x="873" y="597"/>
                  </a:lnTo>
                  <a:lnTo>
                    <a:pt x="873" y="596"/>
                  </a:lnTo>
                  <a:lnTo>
                    <a:pt x="874" y="598"/>
                  </a:lnTo>
                  <a:lnTo>
                    <a:pt x="876" y="598"/>
                  </a:lnTo>
                  <a:lnTo>
                    <a:pt x="876" y="597"/>
                  </a:lnTo>
                  <a:lnTo>
                    <a:pt x="877" y="597"/>
                  </a:lnTo>
                  <a:lnTo>
                    <a:pt x="878" y="597"/>
                  </a:lnTo>
                  <a:lnTo>
                    <a:pt x="878" y="596"/>
                  </a:lnTo>
                  <a:lnTo>
                    <a:pt x="879" y="596"/>
                  </a:lnTo>
                  <a:lnTo>
                    <a:pt x="881" y="594"/>
                  </a:lnTo>
                  <a:lnTo>
                    <a:pt x="882" y="594"/>
                  </a:lnTo>
                  <a:lnTo>
                    <a:pt x="883" y="594"/>
                  </a:lnTo>
                  <a:lnTo>
                    <a:pt x="883" y="593"/>
                  </a:lnTo>
                  <a:lnTo>
                    <a:pt x="885" y="593"/>
                  </a:lnTo>
                  <a:lnTo>
                    <a:pt x="886" y="592"/>
                  </a:lnTo>
                  <a:lnTo>
                    <a:pt x="887" y="592"/>
                  </a:lnTo>
                  <a:lnTo>
                    <a:pt x="887" y="590"/>
                  </a:lnTo>
                  <a:lnTo>
                    <a:pt x="889" y="590"/>
                  </a:lnTo>
                  <a:lnTo>
                    <a:pt x="889" y="589"/>
                  </a:lnTo>
                  <a:lnTo>
                    <a:pt x="890" y="589"/>
                  </a:lnTo>
                  <a:lnTo>
                    <a:pt x="891" y="589"/>
                  </a:lnTo>
                  <a:lnTo>
                    <a:pt x="891" y="588"/>
                  </a:lnTo>
                  <a:lnTo>
                    <a:pt x="891" y="586"/>
                  </a:lnTo>
                  <a:lnTo>
                    <a:pt x="893" y="586"/>
                  </a:lnTo>
                  <a:lnTo>
                    <a:pt x="893" y="585"/>
                  </a:lnTo>
                  <a:lnTo>
                    <a:pt x="894" y="585"/>
                  </a:lnTo>
                  <a:lnTo>
                    <a:pt x="894" y="584"/>
                  </a:lnTo>
                  <a:lnTo>
                    <a:pt x="895" y="584"/>
                  </a:lnTo>
                  <a:lnTo>
                    <a:pt x="896" y="584"/>
                  </a:lnTo>
                  <a:lnTo>
                    <a:pt x="898" y="582"/>
                  </a:lnTo>
                  <a:lnTo>
                    <a:pt x="898" y="581"/>
                  </a:lnTo>
                  <a:lnTo>
                    <a:pt x="899" y="581"/>
                  </a:lnTo>
                  <a:lnTo>
                    <a:pt x="899" y="582"/>
                  </a:lnTo>
                  <a:lnTo>
                    <a:pt x="900" y="582"/>
                  </a:lnTo>
                  <a:lnTo>
                    <a:pt x="902" y="581"/>
                  </a:lnTo>
                  <a:lnTo>
                    <a:pt x="902" y="582"/>
                  </a:lnTo>
                  <a:lnTo>
                    <a:pt x="903" y="582"/>
                  </a:lnTo>
                  <a:lnTo>
                    <a:pt x="904" y="582"/>
                  </a:lnTo>
                  <a:lnTo>
                    <a:pt x="904" y="584"/>
                  </a:lnTo>
                  <a:lnTo>
                    <a:pt x="906" y="584"/>
                  </a:lnTo>
                  <a:lnTo>
                    <a:pt x="906" y="585"/>
                  </a:lnTo>
                  <a:lnTo>
                    <a:pt x="907" y="586"/>
                  </a:lnTo>
                  <a:lnTo>
                    <a:pt x="908" y="586"/>
                  </a:lnTo>
                  <a:lnTo>
                    <a:pt x="908" y="588"/>
                  </a:lnTo>
                  <a:lnTo>
                    <a:pt x="908" y="589"/>
                  </a:lnTo>
                  <a:lnTo>
                    <a:pt x="908" y="590"/>
                  </a:lnTo>
                  <a:lnTo>
                    <a:pt x="908" y="593"/>
                  </a:lnTo>
                  <a:lnTo>
                    <a:pt x="910" y="594"/>
                  </a:lnTo>
                  <a:lnTo>
                    <a:pt x="910" y="596"/>
                  </a:lnTo>
                  <a:lnTo>
                    <a:pt x="910" y="597"/>
                  </a:lnTo>
                  <a:lnTo>
                    <a:pt x="910" y="598"/>
                  </a:lnTo>
                  <a:lnTo>
                    <a:pt x="911" y="598"/>
                  </a:lnTo>
                  <a:lnTo>
                    <a:pt x="911" y="599"/>
                  </a:lnTo>
                  <a:lnTo>
                    <a:pt x="912" y="598"/>
                  </a:lnTo>
                  <a:lnTo>
                    <a:pt x="911" y="599"/>
                  </a:lnTo>
                  <a:lnTo>
                    <a:pt x="911" y="601"/>
                  </a:lnTo>
                  <a:lnTo>
                    <a:pt x="910" y="601"/>
                  </a:lnTo>
                  <a:lnTo>
                    <a:pt x="910" y="602"/>
                  </a:lnTo>
                  <a:lnTo>
                    <a:pt x="910" y="603"/>
                  </a:lnTo>
                  <a:lnTo>
                    <a:pt x="908" y="603"/>
                  </a:lnTo>
                  <a:lnTo>
                    <a:pt x="908" y="605"/>
                  </a:lnTo>
                  <a:lnTo>
                    <a:pt x="907" y="605"/>
                  </a:lnTo>
                  <a:lnTo>
                    <a:pt x="907" y="606"/>
                  </a:lnTo>
                  <a:lnTo>
                    <a:pt x="907" y="607"/>
                  </a:lnTo>
                  <a:lnTo>
                    <a:pt x="906" y="607"/>
                  </a:lnTo>
                  <a:lnTo>
                    <a:pt x="906" y="609"/>
                  </a:lnTo>
                  <a:lnTo>
                    <a:pt x="904" y="609"/>
                  </a:lnTo>
                  <a:lnTo>
                    <a:pt x="904" y="610"/>
                  </a:lnTo>
                  <a:lnTo>
                    <a:pt x="903" y="610"/>
                  </a:lnTo>
                  <a:lnTo>
                    <a:pt x="903" y="611"/>
                  </a:lnTo>
                  <a:lnTo>
                    <a:pt x="902" y="611"/>
                  </a:lnTo>
                  <a:lnTo>
                    <a:pt x="902" y="613"/>
                  </a:lnTo>
                  <a:lnTo>
                    <a:pt x="900" y="613"/>
                  </a:lnTo>
                  <a:lnTo>
                    <a:pt x="900" y="614"/>
                  </a:lnTo>
                  <a:lnTo>
                    <a:pt x="899" y="614"/>
                  </a:lnTo>
                  <a:lnTo>
                    <a:pt x="899" y="615"/>
                  </a:lnTo>
                  <a:lnTo>
                    <a:pt x="898" y="615"/>
                  </a:lnTo>
                  <a:lnTo>
                    <a:pt x="898" y="617"/>
                  </a:lnTo>
                  <a:lnTo>
                    <a:pt x="898" y="618"/>
                  </a:lnTo>
                  <a:lnTo>
                    <a:pt x="899" y="618"/>
                  </a:lnTo>
                  <a:lnTo>
                    <a:pt x="898" y="618"/>
                  </a:lnTo>
                  <a:lnTo>
                    <a:pt x="898" y="619"/>
                  </a:lnTo>
                  <a:lnTo>
                    <a:pt x="898" y="620"/>
                  </a:lnTo>
                  <a:lnTo>
                    <a:pt x="898" y="619"/>
                  </a:lnTo>
                  <a:lnTo>
                    <a:pt x="896" y="620"/>
                  </a:lnTo>
                  <a:lnTo>
                    <a:pt x="896" y="622"/>
                  </a:lnTo>
                  <a:lnTo>
                    <a:pt x="895" y="622"/>
                  </a:lnTo>
                  <a:lnTo>
                    <a:pt x="895" y="623"/>
                  </a:lnTo>
                  <a:lnTo>
                    <a:pt x="894" y="623"/>
                  </a:lnTo>
                  <a:lnTo>
                    <a:pt x="893" y="623"/>
                  </a:lnTo>
                  <a:lnTo>
                    <a:pt x="893" y="622"/>
                  </a:lnTo>
                  <a:lnTo>
                    <a:pt x="893" y="623"/>
                  </a:lnTo>
                  <a:lnTo>
                    <a:pt x="893" y="624"/>
                  </a:lnTo>
                  <a:lnTo>
                    <a:pt x="891" y="626"/>
                  </a:lnTo>
                  <a:lnTo>
                    <a:pt x="891" y="627"/>
                  </a:lnTo>
                  <a:lnTo>
                    <a:pt x="890" y="627"/>
                  </a:lnTo>
                  <a:lnTo>
                    <a:pt x="890" y="626"/>
                  </a:lnTo>
                  <a:lnTo>
                    <a:pt x="889" y="624"/>
                  </a:lnTo>
                  <a:lnTo>
                    <a:pt x="887" y="624"/>
                  </a:lnTo>
                  <a:lnTo>
                    <a:pt x="886" y="624"/>
                  </a:lnTo>
                  <a:lnTo>
                    <a:pt x="885" y="624"/>
                  </a:lnTo>
                  <a:lnTo>
                    <a:pt x="885" y="626"/>
                  </a:lnTo>
                  <a:lnTo>
                    <a:pt x="883" y="627"/>
                  </a:lnTo>
                  <a:lnTo>
                    <a:pt x="883" y="630"/>
                  </a:lnTo>
                  <a:lnTo>
                    <a:pt x="883" y="631"/>
                  </a:lnTo>
                  <a:lnTo>
                    <a:pt x="882" y="631"/>
                  </a:lnTo>
                  <a:lnTo>
                    <a:pt x="882" y="632"/>
                  </a:lnTo>
                  <a:lnTo>
                    <a:pt x="881" y="634"/>
                  </a:lnTo>
                  <a:lnTo>
                    <a:pt x="881" y="635"/>
                  </a:lnTo>
                  <a:lnTo>
                    <a:pt x="879" y="636"/>
                  </a:lnTo>
                  <a:lnTo>
                    <a:pt x="879" y="637"/>
                  </a:lnTo>
                  <a:lnTo>
                    <a:pt x="879" y="639"/>
                  </a:lnTo>
                  <a:lnTo>
                    <a:pt x="879" y="640"/>
                  </a:lnTo>
                  <a:lnTo>
                    <a:pt x="878" y="640"/>
                  </a:lnTo>
                  <a:lnTo>
                    <a:pt x="878" y="641"/>
                  </a:lnTo>
                  <a:lnTo>
                    <a:pt x="877" y="641"/>
                  </a:lnTo>
                  <a:lnTo>
                    <a:pt x="877" y="643"/>
                  </a:lnTo>
                  <a:lnTo>
                    <a:pt x="876" y="643"/>
                  </a:lnTo>
                  <a:lnTo>
                    <a:pt x="876" y="644"/>
                  </a:lnTo>
                  <a:lnTo>
                    <a:pt x="874" y="644"/>
                  </a:lnTo>
                  <a:lnTo>
                    <a:pt x="876" y="644"/>
                  </a:lnTo>
                  <a:lnTo>
                    <a:pt x="876" y="645"/>
                  </a:lnTo>
                  <a:lnTo>
                    <a:pt x="874" y="645"/>
                  </a:lnTo>
                  <a:lnTo>
                    <a:pt x="874" y="647"/>
                  </a:lnTo>
                  <a:lnTo>
                    <a:pt x="876" y="647"/>
                  </a:lnTo>
                  <a:lnTo>
                    <a:pt x="874" y="647"/>
                  </a:lnTo>
                  <a:lnTo>
                    <a:pt x="874" y="648"/>
                  </a:lnTo>
                  <a:lnTo>
                    <a:pt x="876" y="648"/>
                  </a:lnTo>
                  <a:lnTo>
                    <a:pt x="874" y="648"/>
                  </a:lnTo>
                  <a:lnTo>
                    <a:pt x="876" y="648"/>
                  </a:lnTo>
                  <a:lnTo>
                    <a:pt x="874" y="649"/>
                  </a:lnTo>
                  <a:lnTo>
                    <a:pt x="873" y="649"/>
                  </a:lnTo>
                  <a:lnTo>
                    <a:pt x="873" y="651"/>
                  </a:lnTo>
                  <a:lnTo>
                    <a:pt x="872" y="651"/>
                  </a:lnTo>
                  <a:lnTo>
                    <a:pt x="873" y="651"/>
                  </a:lnTo>
                  <a:lnTo>
                    <a:pt x="872" y="651"/>
                  </a:lnTo>
                  <a:lnTo>
                    <a:pt x="872" y="652"/>
                  </a:lnTo>
                  <a:lnTo>
                    <a:pt x="872" y="653"/>
                  </a:lnTo>
                  <a:lnTo>
                    <a:pt x="870" y="653"/>
                  </a:lnTo>
                  <a:lnTo>
                    <a:pt x="870" y="652"/>
                  </a:lnTo>
                  <a:lnTo>
                    <a:pt x="869" y="652"/>
                  </a:lnTo>
                  <a:lnTo>
                    <a:pt x="868" y="652"/>
                  </a:lnTo>
                  <a:lnTo>
                    <a:pt x="868" y="653"/>
                  </a:lnTo>
                  <a:lnTo>
                    <a:pt x="866" y="653"/>
                  </a:lnTo>
                  <a:lnTo>
                    <a:pt x="866" y="654"/>
                  </a:lnTo>
                  <a:lnTo>
                    <a:pt x="865" y="654"/>
                  </a:lnTo>
                  <a:lnTo>
                    <a:pt x="865" y="656"/>
                  </a:lnTo>
                  <a:lnTo>
                    <a:pt x="865" y="657"/>
                  </a:lnTo>
                  <a:lnTo>
                    <a:pt x="864" y="657"/>
                  </a:lnTo>
                  <a:lnTo>
                    <a:pt x="862" y="657"/>
                  </a:lnTo>
                  <a:lnTo>
                    <a:pt x="862" y="658"/>
                  </a:lnTo>
                  <a:lnTo>
                    <a:pt x="862" y="657"/>
                  </a:lnTo>
                  <a:lnTo>
                    <a:pt x="862" y="658"/>
                  </a:lnTo>
                  <a:lnTo>
                    <a:pt x="862" y="660"/>
                  </a:lnTo>
                  <a:lnTo>
                    <a:pt x="861" y="660"/>
                  </a:lnTo>
                  <a:lnTo>
                    <a:pt x="862" y="661"/>
                  </a:lnTo>
                  <a:lnTo>
                    <a:pt x="862" y="662"/>
                  </a:lnTo>
                  <a:lnTo>
                    <a:pt x="862" y="661"/>
                  </a:lnTo>
                  <a:lnTo>
                    <a:pt x="861" y="661"/>
                  </a:lnTo>
                  <a:lnTo>
                    <a:pt x="861" y="662"/>
                  </a:lnTo>
                  <a:lnTo>
                    <a:pt x="860" y="662"/>
                  </a:lnTo>
                  <a:lnTo>
                    <a:pt x="860" y="664"/>
                  </a:lnTo>
                  <a:lnTo>
                    <a:pt x="858" y="664"/>
                  </a:lnTo>
                  <a:lnTo>
                    <a:pt x="858" y="665"/>
                  </a:lnTo>
                  <a:lnTo>
                    <a:pt x="857" y="665"/>
                  </a:lnTo>
                  <a:lnTo>
                    <a:pt x="858" y="665"/>
                  </a:lnTo>
                  <a:lnTo>
                    <a:pt x="857" y="665"/>
                  </a:lnTo>
                  <a:lnTo>
                    <a:pt x="858" y="665"/>
                  </a:lnTo>
                  <a:lnTo>
                    <a:pt x="857" y="666"/>
                  </a:lnTo>
                  <a:lnTo>
                    <a:pt x="858" y="666"/>
                  </a:lnTo>
                  <a:lnTo>
                    <a:pt x="857" y="666"/>
                  </a:lnTo>
                  <a:lnTo>
                    <a:pt x="857" y="668"/>
                  </a:lnTo>
                  <a:lnTo>
                    <a:pt x="857" y="666"/>
                  </a:lnTo>
                  <a:lnTo>
                    <a:pt x="857" y="668"/>
                  </a:lnTo>
                  <a:lnTo>
                    <a:pt x="856" y="668"/>
                  </a:lnTo>
                  <a:lnTo>
                    <a:pt x="856" y="669"/>
                  </a:lnTo>
                  <a:lnTo>
                    <a:pt x="856" y="670"/>
                  </a:lnTo>
                  <a:lnTo>
                    <a:pt x="856" y="671"/>
                  </a:lnTo>
                  <a:lnTo>
                    <a:pt x="855" y="671"/>
                  </a:lnTo>
                  <a:lnTo>
                    <a:pt x="855" y="673"/>
                  </a:lnTo>
                  <a:lnTo>
                    <a:pt x="856" y="674"/>
                  </a:lnTo>
                  <a:lnTo>
                    <a:pt x="856" y="675"/>
                  </a:lnTo>
                  <a:lnTo>
                    <a:pt x="855" y="675"/>
                  </a:lnTo>
                  <a:lnTo>
                    <a:pt x="855" y="677"/>
                  </a:lnTo>
                  <a:lnTo>
                    <a:pt x="855" y="678"/>
                  </a:lnTo>
                  <a:lnTo>
                    <a:pt x="855" y="679"/>
                  </a:lnTo>
                  <a:lnTo>
                    <a:pt x="855" y="681"/>
                  </a:lnTo>
                  <a:lnTo>
                    <a:pt x="853" y="681"/>
                  </a:lnTo>
                  <a:lnTo>
                    <a:pt x="853" y="682"/>
                  </a:lnTo>
                  <a:lnTo>
                    <a:pt x="852" y="682"/>
                  </a:lnTo>
                  <a:lnTo>
                    <a:pt x="852" y="683"/>
                  </a:lnTo>
                  <a:lnTo>
                    <a:pt x="852" y="682"/>
                  </a:lnTo>
                  <a:lnTo>
                    <a:pt x="851" y="683"/>
                  </a:lnTo>
                  <a:lnTo>
                    <a:pt x="852" y="683"/>
                  </a:lnTo>
                  <a:lnTo>
                    <a:pt x="851" y="683"/>
                  </a:lnTo>
                  <a:lnTo>
                    <a:pt x="852" y="683"/>
                  </a:lnTo>
                  <a:lnTo>
                    <a:pt x="852" y="685"/>
                  </a:lnTo>
                  <a:lnTo>
                    <a:pt x="852" y="686"/>
                  </a:lnTo>
                  <a:lnTo>
                    <a:pt x="852" y="687"/>
                  </a:lnTo>
                  <a:lnTo>
                    <a:pt x="853" y="687"/>
                  </a:lnTo>
                  <a:lnTo>
                    <a:pt x="853" y="689"/>
                  </a:lnTo>
                  <a:lnTo>
                    <a:pt x="853" y="690"/>
                  </a:lnTo>
                  <a:lnTo>
                    <a:pt x="853" y="691"/>
                  </a:lnTo>
                  <a:lnTo>
                    <a:pt x="855" y="691"/>
                  </a:lnTo>
                  <a:lnTo>
                    <a:pt x="855" y="692"/>
                  </a:lnTo>
                  <a:lnTo>
                    <a:pt x="856" y="692"/>
                  </a:lnTo>
                  <a:lnTo>
                    <a:pt x="856" y="694"/>
                  </a:lnTo>
                  <a:lnTo>
                    <a:pt x="855" y="694"/>
                  </a:lnTo>
                  <a:lnTo>
                    <a:pt x="853" y="694"/>
                  </a:lnTo>
                  <a:lnTo>
                    <a:pt x="853" y="695"/>
                  </a:lnTo>
                  <a:lnTo>
                    <a:pt x="853" y="696"/>
                  </a:lnTo>
                  <a:lnTo>
                    <a:pt x="855" y="696"/>
                  </a:lnTo>
                  <a:lnTo>
                    <a:pt x="855" y="698"/>
                  </a:lnTo>
                  <a:lnTo>
                    <a:pt x="855" y="699"/>
                  </a:lnTo>
                  <a:lnTo>
                    <a:pt x="853" y="700"/>
                  </a:lnTo>
                  <a:lnTo>
                    <a:pt x="852" y="700"/>
                  </a:lnTo>
                  <a:lnTo>
                    <a:pt x="851" y="700"/>
                  </a:lnTo>
                  <a:lnTo>
                    <a:pt x="849" y="700"/>
                  </a:lnTo>
                  <a:lnTo>
                    <a:pt x="849" y="702"/>
                  </a:lnTo>
                  <a:lnTo>
                    <a:pt x="848" y="702"/>
                  </a:lnTo>
                  <a:lnTo>
                    <a:pt x="848" y="703"/>
                  </a:lnTo>
                  <a:lnTo>
                    <a:pt x="848" y="704"/>
                  </a:lnTo>
                  <a:lnTo>
                    <a:pt x="848" y="706"/>
                  </a:lnTo>
                  <a:lnTo>
                    <a:pt x="849" y="706"/>
                  </a:lnTo>
                  <a:lnTo>
                    <a:pt x="848" y="706"/>
                  </a:lnTo>
                  <a:lnTo>
                    <a:pt x="848" y="707"/>
                  </a:lnTo>
                  <a:lnTo>
                    <a:pt x="849" y="707"/>
                  </a:lnTo>
                  <a:lnTo>
                    <a:pt x="851" y="708"/>
                  </a:lnTo>
                  <a:lnTo>
                    <a:pt x="849" y="708"/>
                  </a:lnTo>
                  <a:lnTo>
                    <a:pt x="849" y="709"/>
                  </a:lnTo>
                  <a:lnTo>
                    <a:pt x="849" y="711"/>
                  </a:lnTo>
                  <a:lnTo>
                    <a:pt x="848" y="711"/>
                  </a:lnTo>
                  <a:lnTo>
                    <a:pt x="849" y="711"/>
                  </a:lnTo>
                  <a:lnTo>
                    <a:pt x="849" y="712"/>
                  </a:lnTo>
                  <a:lnTo>
                    <a:pt x="849" y="711"/>
                  </a:lnTo>
                  <a:lnTo>
                    <a:pt x="851" y="712"/>
                  </a:lnTo>
                  <a:lnTo>
                    <a:pt x="851" y="713"/>
                  </a:lnTo>
                  <a:lnTo>
                    <a:pt x="852" y="713"/>
                  </a:lnTo>
                  <a:lnTo>
                    <a:pt x="852" y="715"/>
                  </a:lnTo>
                  <a:lnTo>
                    <a:pt x="851" y="715"/>
                  </a:lnTo>
                  <a:lnTo>
                    <a:pt x="849" y="715"/>
                  </a:lnTo>
                  <a:lnTo>
                    <a:pt x="848" y="715"/>
                  </a:lnTo>
                  <a:lnTo>
                    <a:pt x="847" y="715"/>
                  </a:lnTo>
                  <a:lnTo>
                    <a:pt x="847" y="716"/>
                  </a:lnTo>
                  <a:lnTo>
                    <a:pt x="847" y="717"/>
                  </a:lnTo>
                  <a:lnTo>
                    <a:pt x="847" y="719"/>
                  </a:lnTo>
                  <a:lnTo>
                    <a:pt x="845" y="719"/>
                  </a:lnTo>
                  <a:lnTo>
                    <a:pt x="844" y="719"/>
                  </a:lnTo>
                  <a:lnTo>
                    <a:pt x="843" y="719"/>
                  </a:lnTo>
                  <a:lnTo>
                    <a:pt x="841" y="719"/>
                  </a:lnTo>
                  <a:lnTo>
                    <a:pt x="840" y="719"/>
                  </a:lnTo>
                  <a:lnTo>
                    <a:pt x="839" y="717"/>
                  </a:lnTo>
                  <a:lnTo>
                    <a:pt x="839" y="716"/>
                  </a:lnTo>
                  <a:lnTo>
                    <a:pt x="838" y="716"/>
                  </a:lnTo>
                  <a:lnTo>
                    <a:pt x="838" y="717"/>
                  </a:lnTo>
                  <a:lnTo>
                    <a:pt x="836" y="717"/>
                  </a:lnTo>
                  <a:lnTo>
                    <a:pt x="836" y="719"/>
                  </a:lnTo>
                  <a:lnTo>
                    <a:pt x="835" y="719"/>
                  </a:lnTo>
                  <a:lnTo>
                    <a:pt x="834" y="719"/>
                  </a:lnTo>
                  <a:lnTo>
                    <a:pt x="835" y="719"/>
                  </a:lnTo>
                  <a:lnTo>
                    <a:pt x="836" y="720"/>
                  </a:lnTo>
                  <a:lnTo>
                    <a:pt x="836" y="721"/>
                  </a:lnTo>
                  <a:lnTo>
                    <a:pt x="835" y="721"/>
                  </a:lnTo>
                  <a:lnTo>
                    <a:pt x="834" y="723"/>
                  </a:lnTo>
                  <a:lnTo>
                    <a:pt x="832" y="723"/>
                  </a:lnTo>
                  <a:lnTo>
                    <a:pt x="831" y="723"/>
                  </a:lnTo>
                  <a:lnTo>
                    <a:pt x="831" y="724"/>
                  </a:lnTo>
                  <a:lnTo>
                    <a:pt x="830" y="724"/>
                  </a:lnTo>
                  <a:lnTo>
                    <a:pt x="828" y="724"/>
                  </a:lnTo>
                  <a:lnTo>
                    <a:pt x="827" y="725"/>
                  </a:lnTo>
                  <a:lnTo>
                    <a:pt x="826" y="725"/>
                  </a:lnTo>
                  <a:lnTo>
                    <a:pt x="826" y="726"/>
                  </a:lnTo>
                  <a:lnTo>
                    <a:pt x="824" y="726"/>
                  </a:lnTo>
                  <a:lnTo>
                    <a:pt x="823" y="726"/>
                  </a:lnTo>
                  <a:lnTo>
                    <a:pt x="822" y="728"/>
                  </a:lnTo>
                  <a:lnTo>
                    <a:pt x="820" y="728"/>
                  </a:lnTo>
                  <a:lnTo>
                    <a:pt x="820" y="729"/>
                  </a:lnTo>
                  <a:lnTo>
                    <a:pt x="819" y="729"/>
                  </a:lnTo>
                  <a:lnTo>
                    <a:pt x="818" y="729"/>
                  </a:lnTo>
                  <a:lnTo>
                    <a:pt x="818" y="730"/>
                  </a:lnTo>
                  <a:lnTo>
                    <a:pt x="818" y="732"/>
                  </a:lnTo>
                  <a:lnTo>
                    <a:pt x="818" y="733"/>
                  </a:lnTo>
                  <a:lnTo>
                    <a:pt x="817" y="733"/>
                  </a:lnTo>
                  <a:lnTo>
                    <a:pt x="817" y="734"/>
                  </a:lnTo>
                  <a:lnTo>
                    <a:pt x="815" y="734"/>
                  </a:lnTo>
                  <a:lnTo>
                    <a:pt x="815" y="736"/>
                  </a:lnTo>
                  <a:lnTo>
                    <a:pt x="814" y="736"/>
                  </a:lnTo>
                  <a:lnTo>
                    <a:pt x="814" y="734"/>
                  </a:lnTo>
                  <a:lnTo>
                    <a:pt x="813" y="734"/>
                  </a:lnTo>
                  <a:lnTo>
                    <a:pt x="813" y="736"/>
                  </a:lnTo>
                  <a:lnTo>
                    <a:pt x="811" y="737"/>
                  </a:lnTo>
                  <a:lnTo>
                    <a:pt x="810" y="737"/>
                  </a:lnTo>
                  <a:lnTo>
                    <a:pt x="809" y="738"/>
                  </a:lnTo>
                  <a:lnTo>
                    <a:pt x="807" y="738"/>
                  </a:lnTo>
                  <a:lnTo>
                    <a:pt x="807" y="740"/>
                  </a:lnTo>
                  <a:lnTo>
                    <a:pt x="806" y="740"/>
                  </a:lnTo>
                  <a:lnTo>
                    <a:pt x="805" y="740"/>
                  </a:lnTo>
                  <a:lnTo>
                    <a:pt x="805" y="741"/>
                  </a:lnTo>
                  <a:lnTo>
                    <a:pt x="803" y="741"/>
                  </a:lnTo>
                  <a:lnTo>
                    <a:pt x="802" y="742"/>
                  </a:lnTo>
                  <a:lnTo>
                    <a:pt x="801" y="742"/>
                  </a:lnTo>
                  <a:lnTo>
                    <a:pt x="800" y="743"/>
                  </a:lnTo>
                  <a:lnTo>
                    <a:pt x="798" y="745"/>
                  </a:lnTo>
                  <a:lnTo>
                    <a:pt x="797" y="745"/>
                  </a:lnTo>
                  <a:lnTo>
                    <a:pt x="796" y="746"/>
                  </a:lnTo>
                  <a:lnTo>
                    <a:pt x="796" y="747"/>
                  </a:lnTo>
                  <a:lnTo>
                    <a:pt x="796" y="749"/>
                  </a:lnTo>
                  <a:lnTo>
                    <a:pt x="794" y="750"/>
                  </a:lnTo>
                  <a:lnTo>
                    <a:pt x="794" y="749"/>
                  </a:lnTo>
                  <a:lnTo>
                    <a:pt x="793" y="749"/>
                  </a:lnTo>
                  <a:lnTo>
                    <a:pt x="793" y="750"/>
                  </a:lnTo>
                  <a:lnTo>
                    <a:pt x="792" y="750"/>
                  </a:lnTo>
                  <a:lnTo>
                    <a:pt x="792" y="751"/>
                  </a:lnTo>
                  <a:lnTo>
                    <a:pt x="790" y="751"/>
                  </a:lnTo>
                  <a:lnTo>
                    <a:pt x="792" y="751"/>
                  </a:lnTo>
                  <a:lnTo>
                    <a:pt x="792" y="753"/>
                  </a:lnTo>
                  <a:lnTo>
                    <a:pt x="792" y="754"/>
                  </a:lnTo>
                  <a:lnTo>
                    <a:pt x="792" y="755"/>
                  </a:lnTo>
                  <a:lnTo>
                    <a:pt x="792" y="757"/>
                  </a:lnTo>
                  <a:lnTo>
                    <a:pt x="793" y="757"/>
                  </a:lnTo>
                  <a:lnTo>
                    <a:pt x="792" y="758"/>
                  </a:lnTo>
                  <a:lnTo>
                    <a:pt x="792" y="759"/>
                  </a:lnTo>
                  <a:lnTo>
                    <a:pt x="792" y="761"/>
                  </a:lnTo>
                  <a:lnTo>
                    <a:pt x="790" y="762"/>
                  </a:lnTo>
                  <a:lnTo>
                    <a:pt x="790" y="763"/>
                  </a:lnTo>
                  <a:lnTo>
                    <a:pt x="789" y="763"/>
                  </a:lnTo>
                  <a:lnTo>
                    <a:pt x="788" y="763"/>
                  </a:lnTo>
                  <a:lnTo>
                    <a:pt x="788" y="764"/>
                  </a:lnTo>
                  <a:lnTo>
                    <a:pt x="788" y="766"/>
                  </a:lnTo>
                  <a:lnTo>
                    <a:pt x="788" y="767"/>
                  </a:lnTo>
                  <a:lnTo>
                    <a:pt x="788" y="768"/>
                  </a:lnTo>
                  <a:lnTo>
                    <a:pt x="789" y="768"/>
                  </a:lnTo>
                  <a:lnTo>
                    <a:pt x="789" y="767"/>
                  </a:lnTo>
                  <a:lnTo>
                    <a:pt x="790" y="767"/>
                  </a:lnTo>
                  <a:lnTo>
                    <a:pt x="790" y="768"/>
                  </a:lnTo>
                  <a:lnTo>
                    <a:pt x="792" y="768"/>
                  </a:lnTo>
                  <a:lnTo>
                    <a:pt x="792" y="770"/>
                  </a:lnTo>
                  <a:lnTo>
                    <a:pt x="790" y="770"/>
                  </a:lnTo>
                  <a:lnTo>
                    <a:pt x="789" y="770"/>
                  </a:lnTo>
                  <a:lnTo>
                    <a:pt x="788" y="770"/>
                  </a:lnTo>
                  <a:lnTo>
                    <a:pt x="788" y="771"/>
                  </a:lnTo>
                  <a:lnTo>
                    <a:pt x="786" y="771"/>
                  </a:lnTo>
                  <a:lnTo>
                    <a:pt x="786" y="770"/>
                  </a:lnTo>
                  <a:lnTo>
                    <a:pt x="785" y="771"/>
                  </a:lnTo>
                  <a:lnTo>
                    <a:pt x="784" y="771"/>
                  </a:lnTo>
                  <a:lnTo>
                    <a:pt x="783" y="771"/>
                  </a:lnTo>
                  <a:lnTo>
                    <a:pt x="784" y="771"/>
                  </a:lnTo>
                  <a:lnTo>
                    <a:pt x="783" y="772"/>
                  </a:lnTo>
                  <a:lnTo>
                    <a:pt x="781" y="772"/>
                  </a:lnTo>
                  <a:lnTo>
                    <a:pt x="781" y="774"/>
                  </a:lnTo>
                  <a:lnTo>
                    <a:pt x="780" y="774"/>
                  </a:lnTo>
                  <a:lnTo>
                    <a:pt x="780" y="775"/>
                  </a:lnTo>
                  <a:lnTo>
                    <a:pt x="781" y="775"/>
                  </a:lnTo>
                  <a:lnTo>
                    <a:pt x="781" y="776"/>
                  </a:lnTo>
                  <a:lnTo>
                    <a:pt x="781" y="778"/>
                  </a:lnTo>
                  <a:lnTo>
                    <a:pt x="781" y="779"/>
                  </a:lnTo>
                  <a:lnTo>
                    <a:pt x="781" y="780"/>
                  </a:lnTo>
                  <a:lnTo>
                    <a:pt x="783" y="780"/>
                  </a:lnTo>
                  <a:lnTo>
                    <a:pt x="783" y="781"/>
                  </a:lnTo>
                  <a:lnTo>
                    <a:pt x="781" y="781"/>
                  </a:lnTo>
                  <a:lnTo>
                    <a:pt x="781" y="783"/>
                  </a:lnTo>
                  <a:lnTo>
                    <a:pt x="780" y="783"/>
                  </a:lnTo>
                  <a:lnTo>
                    <a:pt x="781" y="783"/>
                  </a:lnTo>
                  <a:lnTo>
                    <a:pt x="780" y="783"/>
                  </a:lnTo>
                  <a:lnTo>
                    <a:pt x="779" y="783"/>
                  </a:lnTo>
                  <a:lnTo>
                    <a:pt x="777" y="783"/>
                  </a:lnTo>
                  <a:lnTo>
                    <a:pt x="777" y="784"/>
                  </a:lnTo>
                  <a:lnTo>
                    <a:pt x="776" y="784"/>
                  </a:lnTo>
                  <a:lnTo>
                    <a:pt x="776" y="785"/>
                  </a:lnTo>
                  <a:lnTo>
                    <a:pt x="777" y="785"/>
                  </a:lnTo>
                  <a:lnTo>
                    <a:pt x="777" y="787"/>
                  </a:lnTo>
                  <a:lnTo>
                    <a:pt x="779" y="787"/>
                  </a:lnTo>
                  <a:lnTo>
                    <a:pt x="779" y="788"/>
                  </a:lnTo>
                  <a:lnTo>
                    <a:pt x="780" y="788"/>
                  </a:lnTo>
                  <a:lnTo>
                    <a:pt x="781" y="788"/>
                  </a:lnTo>
                  <a:lnTo>
                    <a:pt x="780" y="788"/>
                  </a:lnTo>
                  <a:lnTo>
                    <a:pt x="781" y="788"/>
                  </a:lnTo>
                  <a:lnTo>
                    <a:pt x="781" y="789"/>
                  </a:lnTo>
                  <a:lnTo>
                    <a:pt x="783" y="789"/>
                  </a:lnTo>
                  <a:lnTo>
                    <a:pt x="783" y="791"/>
                  </a:lnTo>
                  <a:lnTo>
                    <a:pt x="784" y="791"/>
                  </a:lnTo>
                  <a:lnTo>
                    <a:pt x="783" y="791"/>
                  </a:lnTo>
                  <a:lnTo>
                    <a:pt x="783" y="792"/>
                  </a:lnTo>
                  <a:lnTo>
                    <a:pt x="783" y="793"/>
                  </a:lnTo>
                  <a:lnTo>
                    <a:pt x="781" y="793"/>
                  </a:lnTo>
                  <a:lnTo>
                    <a:pt x="781" y="795"/>
                  </a:lnTo>
                  <a:lnTo>
                    <a:pt x="781" y="796"/>
                  </a:lnTo>
                  <a:lnTo>
                    <a:pt x="783" y="796"/>
                  </a:lnTo>
                  <a:lnTo>
                    <a:pt x="781" y="796"/>
                  </a:lnTo>
                  <a:lnTo>
                    <a:pt x="781" y="797"/>
                  </a:lnTo>
                  <a:lnTo>
                    <a:pt x="783" y="797"/>
                  </a:lnTo>
                  <a:lnTo>
                    <a:pt x="783" y="798"/>
                  </a:lnTo>
                  <a:lnTo>
                    <a:pt x="783" y="800"/>
                  </a:lnTo>
                  <a:lnTo>
                    <a:pt x="784" y="800"/>
                  </a:lnTo>
                  <a:lnTo>
                    <a:pt x="785" y="800"/>
                  </a:lnTo>
                  <a:lnTo>
                    <a:pt x="786" y="800"/>
                  </a:lnTo>
                  <a:lnTo>
                    <a:pt x="788" y="800"/>
                  </a:lnTo>
                  <a:lnTo>
                    <a:pt x="789" y="800"/>
                  </a:lnTo>
                  <a:lnTo>
                    <a:pt x="789" y="801"/>
                  </a:lnTo>
                  <a:lnTo>
                    <a:pt x="789" y="802"/>
                  </a:lnTo>
                  <a:lnTo>
                    <a:pt x="789" y="804"/>
                  </a:lnTo>
                  <a:lnTo>
                    <a:pt x="788" y="804"/>
                  </a:lnTo>
                  <a:lnTo>
                    <a:pt x="788" y="805"/>
                  </a:lnTo>
                  <a:lnTo>
                    <a:pt x="786" y="805"/>
                  </a:lnTo>
                  <a:lnTo>
                    <a:pt x="786" y="806"/>
                  </a:lnTo>
                  <a:lnTo>
                    <a:pt x="786" y="808"/>
                  </a:lnTo>
                  <a:lnTo>
                    <a:pt x="788" y="808"/>
                  </a:lnTo>
                  <a:lnTo>
                    <a:pt x="786" y="808"/>
                  </a:lnTo>
                  <a:lnTo>
                    <a:pt x="786" y="809"/>
                  </a:lnTo>
                  <a:lnTo>
                    <a:pt x="785" y="809"/>
                  </a:lnTo>
                  <a:lnTo>
                    <a:pt x="785" y="810"/>
                  </a:lnTo>
                  <a:lnTo>
                    <a:pt x="785" y="812"/>
                  </a:lnTo>
                  <a:lnTo>
                    <a:pt x="786" y="812"/>
                  </a:lnTo>
                  <a:lnTo>
                    <a:pt x="785" y="813"/>
                  </a:lnTo>
                  <a:lnTo>
                    <a:pt x="785" y="814"/>
                  </a:lnTo>
                  <a:lnTo>
                    <a:pt x="785" y="815"/>
                  </a:lnTo>
                  <a:lnTo>
                    <a:pt x="784" y="815"/>
                  </a:lnTo>
                  <a:lnTo>
                    <a:pt x="784" y="817"/>
                  </a:lnTo>
                  <a:lnTo>
                    <a:pt x="785" y="817"/>
                  </a:lnTo>
                  <a:lnTo>
                    <a:pt x="785" y="818"/>
                  </a:lnTo>
                  <a:lnTo>
                    <a:pt x="786" y="818"/>
                  </a:lnTo>
                  <a:lnTo>
                    <a:pt x="786" y="819"/>
                  </a:lnTo>
                  <a:lnTo>
                    <a:pt x="785" y="819"/>
                  </a:lnTo>
                  <a:lnTo>
                    <a:pt x="786" y="821"/>
                  </a:lnTo>
                  <a:lnTo>
                    <a:pt x="785" y="821"/>
                  </a:lnTo>
                  <a:lnTo>
                    <a:pt x="784" y="821"/>
                  </a:lnTo>
                  <a:lnTo>
                    <a:pt x="784" y="822"/>
                  </a:lnTo>
                  <a:lnTo>
                    <a:pt x="785" y="822"/>
                  </a:lnTo>
                  <a:lnTo>
                    <a:pt x="785" y="823"/>
                  </a:lnTo>
                  <a:lnTo>
                    <a:pt x="785" y="825"/>
                  </a:lnTo>
                  <a:lnTo>
                    <a:pt x="786" y="825"/>
                  </a:lnTo>
                  <a:lnTo>
                    <a:pt x="788" y="825"/>
                  </a:lnTo>
                  <a:lnTo>
                    <a:pt x="786" y="826"/>
                  </a:lnTo>
                  <a:lnTo>
                    <a:pt x="786" y="827"/>
                  </a:lnTo>
                  <a:lnTo>
                    <a:pt x="785" y="827"/>
                  </a:lnTo>
                  <a:lnTo>
                    <a:pt x="786" y="827"/>
                  </a:lnTo>
                  <a:lnTo>
                    <a:pt x="786" y="829"/>
                  </a:lnTo>
                  <a:lnTo>
                    <a:pt x="785" y="829"/>
                  </a:lnTo>
                  <a:lnTo>
                    <a:pt x="786" y="829"/>
                  </a:lnTo>
                  <a:lnTo>
                    <a:pt x="786" y="830"/>
                  </a:lnTo>
                  <a:lnTo>
                    <a:pt x="786" y="831"/>
                  </a:lnTo>
                  <a:lnTo>
                    <a:pt x="785" y="831"/>
                  </a:lnTo>
                  <a:lnTo>
                    <a:pt x="786" y="831"/>
                  </a:lnTo>
                  <a:lnTo>
                    <a:pt x="786" y="833"/>
                  </a:lnTo>
                  <a:lnTo>
                    <a:pt x="786" y="834"/>
                  </a:lnTo>
                  <a:lnTo>
                    <a:pt x="786" y="835"/>
                  </a:lnTo>
                  <a:lnTo>
                    <a:pt x="788" y="835"/>
                  </a:lnTo>
                  <a:lnTo>
                    <a:pt x="788" y="836"/>
                  </a:lnTo>
                  <a:lnTo>
                    <a:pt x="786" y="836"/>
                  </a:lnTo>
                  <a:lnTo>
                    <a:pt x="785" y="836"/>
                  </a:lnTo>
                  <a:lnTo>
                    <a:pt x="785" y="838"/>
                  </a:lnTo>
                  <a:lnTo>
                    <a:pt x="785" y="836"/>
                  </a:lnTo>
                  <a:lnTo>
                    <a:pt x="784" y="836"/>
                  </a:lnTo>
                  <a:lnTo>
                    <a:pt x="784" y="838"/>
                  </a:lnTo>
                  <a:lnTo>
                    <a:pt x="784" y="839"/>
                  </a:lnTo>
                  <a:lnTo>
                    <a:pt x="783" y="839"/>
                  </a:lnTo>
                  <a:lnTo>
                    <a:pt x="783" y="840"/>
                  </a:lnTo>
                  <a:lnTo>
                    <a:pt x="781" y="840"/>
                  </a:lnTo>
                  <a:lnTo>
                    <a:pt x="781" y="842"/>
                  </a:lnTo>
                  <a:lnTo>
                    <a:pt x="780" y="842"/>
                  </a:lnTo>
                  <a:lnTo>
                    <a:pt x="780" y="840"/>
                  </a:lnTo>
                  <a:lnTo>
                    <a:pt x="780" y="842"/>
                  </a:lnTo>
                  <a:lnTo>
                    <a:pt x="779" y="842"/>
                  </a:lnTo>
                  <a:lnTo>
                    <a:pt x="779" y="843"/>
                  </a:lnTo>
                  <a:lnTo>
                    <a:pt x="777" y="843"/>
                  </a:lnTo>
                  <a:lnTo>
                    <a:pt x="777" y="842"/>
                  </a:lnTo>
                  <a:lnTo>
                    <a:pt x="776" y="842"/>
                  </a:lnTo>
                  <a:lnTo>
                    <a:pt x="775" y="842"/>
                  </a:lnTo>
                  <a:lnTo>
                    <a:pt x="776" y="843"/>
                  </a:lnTo>
                  <a:lnTo>
                    <a:pt x="775" y="843"/>
                  </a:lnTo>
                  <a:lnTo>
                    <a:pt x="775" y="842"/>
                  </a:lnTo>
                  <a:lnTo>
                    <a:pt x="773" y="842"/>
                  </a:lnTo>
                  <a:lnTo>
                    <a:pt x="772" y="842"/>
                  </a:lnTo>
                  <a:lnTo>
                    <a:pt x="772" y="843"/>
                  </a:lnTo>
                  <a:lnTo>
                    <a:pt x="771" y="843"/>
                  </a:lnTo>
                  <a:lnTo>
                    <a:pt x="771" y="842"/>
                  </a:lnTo>
                  <a:lnTo>
                    <a:pt x="769" y="840"/>
                  </a:lnTo>
                  <a:lnTo>
                    <a:pt x="769" y="842"/>
                  </a:lnTo>
                  <a:lnTo>
                    <a:pt x="768" y="842"/>
                  </a:lnTo>
                  <a:lnTo>
                    <a:pt x="768" y="843"/>
                  </a:lnTo>
                  <a:lnTo>
                    <a:pt x="767" y="842"/>
                  </a:lnTo>
                  <a:lnTo>
                    <a:pt x="765" y="842"/>
                  </a:lnTo>
                  <a:lnTo>
                    <a:pt x="767" y="840"/>
                  </a:lnTo>
                  <a:lnTo>
                    <a:pt x="765" y="840"/>
                  </a:lnTo>
                  <a:lnTo>
                    <a:pt x="767" y="840"/>
                  </a:lnTo>
                  <a:lnTo>
                    <a:pt x="767" y="839"/>
                  </a:lnTo>
                  <a:lnTo>
                    <a:pt x="765" y="839"/>
                  </a:lnTo>
                  <a:lnTo>
                    <a:pt x="765" y="840"/>
                  </a:lnTo>
                  <a:lnTo>
                    <a:pt x="764" y="840"/>
                  </a:lnTo>
                  <a:lnTo>
                    <a:pt x="764" y="842"/>
                  </a:lnTo>
                  <a:lnTo>
                    <a:pt x="763" y="840"/>
                  </a:lnTo>
                  <a:lnTo>
                    <a:pt x="762" y="839"/>
                  </a:lnTo>
                  <a:lnTo>
                    <a:pt x="762" y="838"/>
                  </a:lnTo>
                  <a:lnTo>
                    <a:pt x="760" y="838"/>
                  </a:lnTo>
                  <a:lnTo>
                    <a:pt x="760" y="839"/>
                  </a:lnTo>
                  <a:lnTo>
                    <a:pt x="759" y="839"/>
                  </a:lnTo>
                  <a:lnTo>
                    <a:pt x="760" y="839"/>
                  </a:lnTo>
                  <a:lnTo>
                    <a:pt x="759" y="840"/>
                  </a:lnTo>
                  <a:lnTo>
                    <a:pt x="759" y="839"/>
                  </a:lnTo>
                  <a:lnTo>
                    <a:pt x="759" y="840"/>
                  </a:lnTo>
                  <a:lnTo>
                    <a:pt x="758" y="840"/>
                  </a:lnTo>
                  <a:lnTo>
                    <a:pt x="756" y="840"/>
                  </a:lnTo>
                  <a:lnTo>
                    <a:pt x="756" y="839"/>
                  </a:lnTo>
                  <a:lnTo>
                    <a:pt x="756" y="840"/>
                  </a:lnTo>
                  <a:lnTo>
                    <a:pt x="755" y="840"/>
                  </a:lnTo>
                  <a:lnTo>
                    <a:pt x="755" y="839"/>
                  </a:lnTo>
                  <a:lnTo>
                    <a:pt x="754" y="839"/>
                  </a:lnTo>
                  <a:lnTo>
                    <a:pt x="754" y="840"/>
                  </a:lnTo>
                  <a:lnTo>
                    <a:pt x="752" y="840"/>
                  </a:lnTo>
                  <a:lnTo>
                    <a:pt x="751" y="840"/>
                  </a:lnTo>
                  <a:lnTo>
                    <a:pt x="752" y="839"/>
                  </a:lnTo>
                  <a:lnTo>
                    <a:pt x="751" y="839"/>
                  </a:lnTo>
                  <a:lnTo>
                    <a:pt x="751" y="838"/>
                  </a:lnTo>
                  <a:lnTo>
                    <a:pt x="750" y="838"/>
                  </a:lnTo>
                  <a:lnTo>
                    <a:pt x="750" y="839"/>
                  </a:lnTo>
                  <a:lnTo>
                    <a:pt x="748" y="839"/>
                  </a:lnTo>
                  <a:lnTo>
                    <a:pt x="748" y="840"/>
                  </a:lnTo>
                  <a:lnTo>
                    <a:pt x="750" y="840"/>
                  </a:lnTo>
                  <a:lnTo>
                    <a:pt x="748" y="840"/>
                  </a:lnTo>
                  <a:lnTo>
                    <a:pt x="747" y="840"/>
                  </a:lnTo>
                  <a:lnTo>
                    <a:pt x="746" y="840"/>
                  </a:lnTo>
                  <a:lnTo>
                    <a:pt x="746" y="842"/>
                  </a:lnTo>
                  <a:lnTo>
                    <a:pt x="745" y="842"/>
                  </a:lnTo>
                  <a:lnTo>
                    <a:pt x="745" y="843"/>
                  </a:lnTo>
                  <a:lnTo>
                    <a:pt x="745" y="844"/>
                  </a:lnTo>
                  <a:lnTo>
                    <a:pt x="746" y="844"/>
                  </a:lnTo>
                  <a:lnTo>
                    <a:pt x="747" y="844"/>
                  </a:lnTo>
                  <a:lnTo>
                    <a:pt x="748" y="846"/>
                  </a:lnTo>
                  <a:lnTo>
                    <a:pt x="747" y="846"/>
                  </a:lnTo>
                  <a:lnTo>
                    <a:pt x="746" y="846"/>
                  </a:lnTo>
                  <a:lnTo>
                    <a:pt x="747" y="847"/>
                  </a:lnTo>
                  <a:lnTo>
                    <a:pt x="746" y="848"/>
                  </a:lnTo>
                  <a:lnTo>
                    <a:pt x="746" y="850"/>
                  </a:lnTo>
                  <a:lnTo>
                    <a:pt x="746" y="851"/>
                  </a:lnTo>
                  <a:lnTo>
                    <a:pt x="747" y="851"/>
                  </a:lnTo>
                  <a:lnTo>
                    <a:pt x="748" y="851"/>
                  </a:lnTo>
                  <a:lnTo>
                    <a:pt x="750" y="851"/>
                  </a:lnTo>
                  <a:lnTo>
                    <a:pt x="750" y="852"/>
                  </a:lnTo>
                  <a:lnTo>
                    <a:pt x="751" y="852"/>
                  </a:lnTo>
                  <a:lnTo>
                    <a:pt x="752" y="853"/>
                  </a:lnTo>
                  <a:lnTo>
                    <a:pt x="752" y="855"/>
                  </a:lnTo>
                  <a:lnTo>
                    <a:pt x="752" y="856"/>
                  </a:lnTo>
                  <a:lnTo>
                    <a:pt x="752" y="857"/>
                  </a:lnTo>
                  <a:lnTo>
                    <a:pt x="752" y="859"/>
                  </a:lnTo>
                  <a:lnTo>
                    <a:pt x="751" y="857"/>
                  </a:lnTo>
                  <a:lnTo>
                    <a:pt x="750" y="857"/>
                  </a:lnTo>
                  <a:lnTo>
                    <a:pt x="750" y="859"/>
                  </a:lnTo>
                  <a:lnTo>
                    <a:pt x="751" y="859"/>
                  </a:lnTo>
                  <a:lnTo>
                    <a:pt x="751" y="860"/>
                  </a:lnTo>
                  <a:lnTo>
                    <a:pt x="751" y="861"/>
                  </a:lnTo>
                  <a:lnTo>
                    <a:pt x="750" y="861"/>
                  </a:lnTo>
                  <a:lnTo>
                    <a:pt x="750" y="860"/>
                  </a:lnTo>
                  <a:lnTo>
                    <a:pt x="748" y="859"/>
                  </a:lnTo>
                  <a:lnTo>
                    <a:pt x="748" y="860"/>
                  </a:lnTo>
                  <a:lnTo>
                    <a:pt x="748" y="861"/>
                  </a:lnTo>
                  <a:lnTo>
                    <a:pt x="748" y="863"/>
                  </a:lnTo>
                  <a:lnTo>
                    <a:pt x="750" y="863"/>
                  </a:lnTo>
                  <a:lnTo>
                    <a:pt x="750" y="864"/>
                  </a:lnTo>
                  <a:lnTo>
                    <a:pt x="750" y="863"/>
                  </a:lnTo>
                  <a:lnTo>
                    <a:pt x="750" y="864"/>
                  </a:lnTo>
                  <a:lnTo>
                    <a:pt x="751" y="864"/>
                  </a:lnTo>
                  <a:lnTo>
                    <a:pt x="751" y="865"/>
                  </a:lnTo>
                  <a:lnTo>
                    <a:pt x="752" y="867"/>
                  </a:lnTo>
                  <a:lnTo>
                    <a:pt x="754" y="867"/>
                  </a:lnTo>
                  <a:lnTo>
                    <a:pt x="752" y="867"/>
                  </a:lnTo>
                  <a:lnTo>
                    <a:pt x="752" y="868"/>
                  </a:lnTo>
                  <a:lnTo>
                    <a:pt x="751" y="867"/>
                  </a:lnTo>
                  <a:lnTo>
                    <a:pt x="751" y="868"/>
                  </a:lnTo>
                  <a:lnTo>
                    <a:pt x="752" y="868"/>
                  </a:lnTo>
                  <a:lnTo>
                    <a:pt x="751" y="869"/>
                  </a:lnTo>
                  <a:lnTo>
                    <a:pt x="751" y="870"/>
                  </a:lnTo>
                  <a:lnTo>
                    <a:pt x="751" y="872"/>
                  </a:lnTo>
                  <a:lnTo>
                    <a:pt x="752" y="872"/>
                  </a:lnTo>
                  <a:lnTo>
                    <a:pt x="752" y="873"/>
                  </a:lnTo>
                  <a:lnTo>
                    <a:pt x="751" y="873"/>
                  </a:lnTo>
                  <a:lnTo>
                    <a:pt x="751" y="872"/>
                  </a:lnTo>
                  <a:lnTo>
                    <a:pt x="750" y="872"/>
                  </a:lnTo>
                  <a:lnTo>
                    <a:pt x="750" y="873"/>
                  </a:lnTo>
                  <a:lnTo>
                    <a:pt x="750" y="874"/>
                  </a:lnTo>
                  <a:lnTo>
                    <a:pt x="748" y="876"/>
                  </a:lnTo>
                  <a:lnTo>
                    <a:pt x="748" y="874"/>
                  </a:lnTo>
                  <a:lnTo>
                    <a:pt x="747" y="874"/>
                  </a:lnTo>
                  <a:lnTo>
                    <a:pt x="746" y="874"/>
                  </a:lnTo>
                  <a:lnTo>
                    <a:pt x="746" y="876"/>
                  </a:lnTo>
                  <a:lnTo>
                    <a:pt x="745" y="877"/>
                  </a:lnTo>
                  <a:lnTo>
                    <a:pt x="745" y="878"/>
                  </a:lnTo>
                  <a:lnTo>
                    <a:pt x="745" y="880"/>
                  </a:lnTo>
                  <a:lnTo>
                    <a:pt x="743" y="880"/>
                  </a:lnTo>
                  <a:lnTo>
                    <a:pt x="742" y="880"/>
                  </a:lnTo>
                  <a:lnTo>
                    <a:pt x="742" y="881"/>
                  </a:lnTo>
                  <a:lnTo>
                    <a:pt x="741" y="881"/>
                  </a:lnTo>
                  <a:lnTo>
                    <a:pt x="739" y="881"/>
                  </a:lnTo>
                  <a:lnTo>
                    <a:pt x="738" y="881"/>
                  </a:lnTo>
                  <a:lnTo>
                    <a:pt x="739" y="882"/>
                  </a:lnTo>
                  <a:lnTo>
                    <a:pt x="741" y="882"/>
                  </a:lnTo>
                  <a:lnTo>
                    <a:pt x="741" y="884"/>
                  </a:lnTo>
                  <a:lnTo>
                    <a:pt x="741" y="885"/>
                  </a:lnTo>
                  <a:lnTo>
                    <a:pt x="742" y="886"/>
                  </a:lnTo>
                  <a:lnTo>
                    <a:pt x="745" y="886"/>
                  </a:lnTo>
                  <a:lnTo>
                    <a:pt x="745" y="887"/>
                  </a:lnTo>
                  <a:lnTo>
                    <a:pt x="743" y="887"/>
                  </a:lnTo>
                  <a:lnTo>
                    <a:pt x="742" y="887"/>
                  </a:lnTo>
                  <a:lnTo>
                    <a:pt x="741" y="889"/>
                  </a:lnTo>
                  <a:lnTo>
                    <a:pt x="739" y="890"/>
                  </a:lnTo>
                  <a:lnTo>
                    <a:pt x="738" y="890"/>
                  </a:lnTo>
                  <a:lnTo>
                    <a:pt x="737" y="891"/>
                  </a:lnTo>
                  <a:lnTo>
                    <a:pt x="737" y="893"/>
                  </a:lnTo>
                  <a:lnTo>
                    <a:pt x="735" y="893"/>
                  </a:lnTo>
                  <a:lnTo>
                    <a:pt x="737" y="893"/>
                  </a:lnTo>
                  <a:lnTo>
                    <a:pt x="737" y="894"/>
                  </a:lnTo>
                  <a:lnTo>
                    <a:pt x="738" y="894"/>
                  </a:lnTo>
                  <a:lnTo>
                    <a:pt x="739" y="895"/>
                  </a:lnTo>
                  <a:lnTo>
                    <a:pt x="739" y="894"/>
                  </a:lnTo>
                  <a:lnTo>
                    <a:pt x="739" y="893"/>
                  </a:lnTo>
                  <a:lnTo>
                    <a:pt x="742" y="893"/>
                  </a:lnTo>
                  <a:lnTo>
                    <a:pt x="743" y="893"/>
                  </a:lnTo>
                  <a:lnTo>
                    <a:pt x="745" y="893"/>
                  </a:lnTo>
                  <a:lnTo>
                    <a:pt x="745" y="894"/>
                  </a:lnTo>
                  <a:lnTo>
                    <a:pt x="746" y="894"/>
                  </a:lnTo>
                  <a:lnTo>
                    <a:pt x="746" y="895"/>
                  </a:lnTo>
                  <a:lnTo>
                    <a:pt x="746" y="897"/>
                  </a:lnTo>
                  <a:lnTo>
                    <a:pt x="746" y="898"/>
                  </a:lnTo>
                  <a:lnTo>
                    <a:pt x="745" y="898"/>
                  </a:lnTo>
                  <a:lnTo>
                    <a:pt x="745" y="899"/>
                  </a:lnTo>
                  <a:lnTo>
                    <a:pt x="746" y="899"/>
                  </a:lnTo>
                  <a:lnTo>
                    <a:pt x="747" y="901"/>
                  </a:lnTo>
                  <a:lnTo>
                    <a:pt x="747" y="902"/>
                  </a:lnTo>
                  <a:lnTo>
                    <a:pt x="747" y="903"/>
                  </a:lnTo>
                  <a:lnTo>
                    <a:pt x="747" y="904"/>
                  </a:lnTo>
                  <a:lnTo>
                    <a:pt x="746" y="904"/>
                  </a:lnTo>
                  <a:lnTo>
                    <a:pt x="746" y="906"/>
                  </a:lnTo>
                  <a:lnTo>
                    <a:pt x="745" y="906"/>
                  </a:lnTo>
                  <a:lnTo>
                    <a:pt x="743" y="904"/>
                  </a:lnTo>
                  <a:lnTo>
                    <a:pt x="742" y="904"/>
                  </a:lnTo>
                  <a:lnTo>
                    <a:pt x="741" y="904"/>
                  </a:lnTo>
                  <a:lnTo>
                    <a:pt x="741" y="906"/>
                  </a:lnTo>
                  <a:lnTo>
                    <a:pt x="739" y="906"/>
                  </a:lnTo>
                  <a:lnTo>
                    <a:pt x="739" y="904"/>
                  </a:lnTo>
                  <a:lnTo>
                    <a:pt x="738" y="904"/>
                  </a:lnTo>
                  <a:lnTo>
                    <a:pt x="738" y="906"/>
                  </a:lnTo>
                  <a:lnTo>
                    <a:pt x="737" y="906"/>
                  </a:lnTo>
                  <a:lnTo>
                    <a:pt x="738" y="907"/>
                  </a:lnTo>
                  <a:lnTo>
                    <a:pt x="738" y="906"/>
                  </a:lnTo>
                  <a:lnTo>
                    <a:pt x="739" y="906"/>
                  </a:lnTo>
                  <a:lnTo>
                    <a:pt x="739" y="907"/>
                  </a:lnTo>
                  <a:lnTo>
                    <a:pt x="739" y="908"/>
                  </a:lnTo>
                  <a:lnTo>
                    <a:pt x="738" y="908"/>
                  </a:lnTo>
                  <a:lnTo>
                    <a:pt x="739" y="908"/>
                  </a:lnTo>
                  <a:lnTo>
                    <a:pt x="741" y="908"/>
                  </a:lnTo>
                  <a:lnTo>
                    <a:pt x="741" y="910"/>
                  </a:lnTo>
                  <a:lnTo>
                    <a:pt x="741" y="911"/>
                  </a:lnTo>
                  <a:lnTo>
                    <a:pt x="741" y="912"/>
                  </a:lnTo>
                  <a:lnTo>
                    <a:pt x="739" y="912"/>
                  </a:lnTo>
                  <a:lnTo>
                    <a:pt x="738" y="912"/>
                  </a:lnTo>
                  <a:lnTo>
                    <a:pt x="737" y="914"/>
                  </a:lnTo>
                  <a:lnTo>
                    <a:pt x="735" y="914"/>
                  </a:lnTo>
                  <a:lnTo>
                    <a:pt x="735" y="915"/>
                  </a:lnTo>
                  <a:lnTo>
                    <a:pt x="735" y="916"/>
                  </a:lnTo>
                  <a:lnTo>
                    <a:pt x="737" y="918"/>
                  </a:lnTo>
                  <a:lnTo>
                    <a:pt x="734" y="918"/>
                  </a:lnTo>
                  <a:lnTo>
                    <a:pt x="734" y="919"/>
                  </a:lnTo>
                  <a:lnTo>
                    <a:pt x="733" y="919"/>
                  </a:lnTo>
                  <a:lnTo>
                    <a:pt x="731" y="919"/>
                  </a:lnTo>
                  <a:lnTo>
                    <a:pt x="731" y="920"/>
                  </a:lnTo>
                  <a:lnTo>
                    <a:pt x="733" y="920"/>
                  </a:lnTo>
                  <a:lnTo>
                    <a:pt x="734" y="920"/>
                  </a:lnTo>
                  <a:lnTo>
                    <a:pt x="734" y="922"/>
                  </a:lnTo>
                  <a:lnTo>
                    <a:pt x="734" y="923"/>
                  </a:lnTo>
                  <a:lnTo>
                    <a:pt x="734" y="924"/>
                  </a:lnTo>
                  <a:lnTo>
                    <a:pt x="733" y="925"/>
                  </a:lnTo>
                  <a:lnTo>
                    <a:pt x="734" y="925"/>
                  </a:lnTo>
                  <a:lnTo>
                    <a:pt x="734" y="927"/>
                  </a:lnTo>
                  <a:lnTo>
                    <a:pt x="734" y="928"/>
                  </a:lnTo>
                  <a:lnTo>
                    <a:pt x="735" y="928"/>
                  </a:lnTo>
                  <a:lnTo>
                    <a:pt x="735" y="929"/>
                  </a:lnTo>
                  <a:lnTo>
                    <a:pt x="734" y="929"/>
                  </a:lnTo>
                  <a:lnTo>
                    <a:pt x="733" y="931"/>
                  </a:lnTo>
                  <a:lnTo>
                    <a:pt x="731" y="931"/>
                  </a:lnTo>
                  <a:lnTo>
                    <a:pt x="730" y="931"/>
                  </a:lnTo>
                  <a:lnTo>
                    <a:pt x="730" y="932"/>
                  </a:lnTo>
                  <a:lnTo>
                    <a:pt x="729" y="932"/>
                  </a:lnTo>
                  <a:lnTo>
                    <a:pt x="727" y="933"/>
                  </a:lnTo>
                  <a:lnTo>
                    <a:pt x="726" y="933"/>
                  </a:lnTo>
                  <a:lnTo>
                    <a:pt x="726" y="935"/>
                  </a:lnTo>
                  <a:lnTo>
                    <a:pt x="725" y="935"/>
                  </a:lnTo>
                  <a:lnTo>
                    <a:pt x="725" y="936"/>
                  </a:lnTo>
                  <a:lnTo>
                    <a:pt x="724" y="937"/>
                  </a:lnTo>
                  <a:lnTo>
                    <a:pt x="722" y="937"/>
                  </a:lnTo>
                  <a:lnTo>
                    <a:pt x="721" y="937"/>
                  </a:lnTo>
                  <a:lnTo>
                    <a:pt x="722" y="937"/>
                  </a:lnTo>
                  <a:lnTo>
                    <a:pt x="722" y="939"/>
                  </a:lnTo>
                  <a:lnTo>
                    <a:pt x="722" y="940"/>
                  </a:lnTo>
                  <a:lnTo>
                    <a:pt x="721" y="940"/>
                  </a:lnTo>
                  <a:lnTo>
                    <a:pt x="721" y="941"/>
                  </a:lnTo>
                  <a:lnTo>
                    <a:pt x="721" y="942"/>
                  </a:lnTo>
                  <a:lnTo>
                    <a:pt x="721" y="944"/>
                  </a:lnTo>
                  <a:lnTo>
                    <a:pt x="722" y="944"/>
                  </a:lnTo>
                  <a:lnTo>
                    <a:pt x="722" y="945"/>
                  </a:lnTo>
                  <a:lnTo>
                    <a:pt x="724" y="945"/>
                  </a:lnTo>
                  <a:lnTo>
                    <a:pt x="722" y="946"/>
                  </a:lnTo>
                  <a:lnTo>
                    <a:pt x="724" y="946"/>
                  </a:lnTo>
                  <a:lnTo>
                    <a:pt x="724" y="948"/>
                  </a:lnTo>
                  <a:lnTo>
                    <a:pt x="722" y="948"/>
                  </a:lnTo>
                  <a:lnTo>
                    <a:pt x="724" y="948"/>
                  </a:lnTo>
                  <a:lnTo>
                    <a:pt x="724" y="949"/>
                  </a:lnTo>
                  <a:lnTo>
                    <a:pt x="722" y="950"/>
                  </a:lnTo>
                  <a:lnTo>
                    <a:pt x="722" y="952"/>
                  </a:lnTo>
                  <a:lnTo>
                    <a:pt x="721" y="952"/>
                  </a:lnTo>
                  <a:lnTo>
                    <a:pt x="720" y="952"/>
                  </a:lnTo>
                  <a:lnTo>
                    <a:pt x="721" y="952"/>
                  </a:lnTo>
                  <a:lnTo>
                    <a:pt x="721" y="953"/>
                  </a:lnTo>
                  <a:lnTo>
                    <a:pt x="720" y="953"/>
                  </a:lnTo>
                  <a:lnTo>
                    <a:pt x="718" y="952"/>
                  </a:lnTo>
                  <a:lnTo>
                    <a:pt x="718" y="953"/>
                  </a:lnTo>
                  <a:lnTo>
                    <a:pt x="717" y="953"/>
                  </a:lnTo>
                  <a:lnTo>
                    <a:pt x="716" y="953"/>
                  </a:lnTo>
                  <a:lnTo>
                    <a:pt x="716" y="954"/>
                  </a:lnTo>
                  <a:lnTo>
                    <a:pt x="716" y="956"/>
                  </a:lnTo>
                  <a:lnTo>
                    <a:pt x="716" y="957"/>
                  </a:lnTo>
                  <a:lnTo>
                    <a:pt x="714" y="957"/>
                  </a:lnTo>
                  <a:lnTo>
                    <a:pt x="714" y="958"/>
                  </a:lnTo>
                  <a:lnTo>
                    <a:pt x="714" y="959"/>
                  </a:lnTo>
                  <a:lnTo>
                    <a:pt x="716" y="959"/>
                  </a:lnTo>
                  <a:lnTo>
                    <a:pt x="716" y="961"/>
                  </a:lnTo>
                  <a:lnTo>
                    <a:pt x="716" y="962"/>
                  </a:lnTo>
                  <a:lnTo>
                    <a:pt x="716" y="963"/>
                  </a:lnTo>
                  <a:lnTo>
                    <a:pt x="714" y="963"/>
                  </a:lnTo>
                  <a:lnTo>
                    <a:pt x="713" y="963"/>
                  </a:lnTo>
                  <a:lnTo>
                    <a:pt x="713" y="965"/>
                  </a:lnTo>
                  <a:lnTo>
                    <a:pt x="712" y="965"/>
                  </a:lnTo>
                  <a:lnTo>
                    <a:pt x="713" y="965"/>
                  </a:lnTo>
                  <a:lnTo>
                    <a:pt x="713" y="966"/>
                  </a:lnTo>
                  <a:lnTo>
                    <a:pt x="713" y="967"/>
                  </a:lnTo>
                  <a:lnTo>
                    <a:pt x="714" y="967"/>
                  </a:lnTo>
                  <a:lnTo>
                    <a:pt x="716" y="967"/>
                  </a:lnTo>
                  <a:lnTo>
                    <a:pt x="716" y="969"/>
                  </a:lnTo>
                  <a:lnTo>
                    <a:pt x="717" y="969"/>
                  </a:lnTo>
                  <a:lnTo>
                    <a:pt x="717" y="970"/>
                  </a:lnTo>
                  <a:lnTo>
                    <a:pt x="717" y="971"/>
                  </a:lnTo>
                  <a:lnTo>
                    <a:pt x="718" y="971"/>
                  </a:lnTo>
                  <a:lnTo>
                    <a:pt x="720" y="971"/>
                  </a:lnTo>
                  <a:lnTo>
                    <a:pt x="721" y="971"/>
                  </a:lnTo>
                  <a:lnTo>
                    <a:pt x="721" y="970"/>
                  </a:lnTo>
                  <a:lnTo>
                    <a:pt x="722" y="970"/>
                  </a:lnTo>
                  <a:lnTo>
                    <a:pt x="722" y="971"/>
                  </a:lnTo>
                  <a:lnTo>
                    <a:pt x="722" y="970"/>
                  </a:lnTo>
                  <a:lnTo>
                    <a:pt x="724" y="970"/>
                  </a:lnTo>
                  <a:lnTo>
                    <a:pt x="725" y="970"/>
                  </a:lnTo>
                  <a:lnTo>
                    <a:pt x="725" y="971"/>
                  </a:lnTo>
                  <a:lnTo>
                    <a:pt x="725" y="973"/>
                  </a:lnTo>
                  <a:lnTo>
                    <a:pt x="726" y="973"/>
                  </a:lnTo>
                  <a:lnTo>
                    <a:pt x="726" y="974"/>
                  </a:lnTo>
                  <a:lnTo>
                    <a:pt x="727" y="974"/>
                  </a:lnTo>
                  <a:lnTo>
                    <a:pt x="727" y="975"/>
                  </a:lnTo>
                  <a:lnTo>
                    <a:pt x="727" y="976"/>
                  </a:lnTo>
                  <a:lnTo>
                    <a:pt x="727" y="978"/>
                  </a:lnTo>
                  <a:lnTo>
                    <a:pt x="727" y="979"/>
                  </a:lnTo>
                  <a:lnTo>
                    <a:pt x="729" y="979"/>
                  </a:lnTo>
                  <a:lnTo>
                    <a:pt x="729" y="980"/>
                  </a:lnTo>
                  <a:lnTo>
                    <a:pt x="729" y="982"/>
                  </a:lnTo>
                  <a:lnTo>
                    <a:pt x="727" y="983"/>
                  </a:lnTo>
                  <a:lnTo>
                    <a:pt x="726" y="983"/>
                  </a:lnTo>
                  <a:lnTo>
                    <a:pt x="726" y="984"/>
                  </a:lnTo>
                  <a:lnTo>
                    <a:pt x="725" y="984"/>
                  </a:lnTo>
                  <a:lnTo>
                    <a:pt x="725" y="986"/>
                  </a:lnTo>
                  <a:lnTo>
                    <a:pt x="726" y="986"/>
                  </a:lnTo>
                  <a:lnTo>
                    <a:pt x="727" y="986"/>
                  </a:lnTo>
                  <a:lnTo>
                    <a:pt x="727" y="987"/>
                  </a:lnTo>
                  <a:lnTo>
                    <a:pt x="727" y="988"/>
                  </a:lnTo>
                  <a:lnTo>
                    <a:pt x="726" y="988"/>
                  </a:lnTo>
                  <a:lnTo>
                    <a:pt x="726" y="990"/>
                  </a:lnTo>
                  <a:lnTo>
                    <a:pt x="726" y="991"/>
                  </a:lnTo>
                  <a:lnTo>
                    <a:pt x="725" y="991"/>
                  </a:lnTo>
                  <a:lnTo>
                    <a:pt x="725" y="992"/>
                  </a:lnTo>
                  <a:lnTo>
                    <a:pt x="726" y="992"/>
                  </a:lnTo>
                  <a:lnTo>
                    <a:pt x="726" y="994"/>
                  </a:lnTo>
                  <a:lnTo>
                    <a:pt x="727" y="994"/>
                  </a:lnTo>
                  <a:lnTo>
                    <a:pt x="729" y="994"/>
                  </a:lnTo>
                  <a:lnTo>
                    <a:pt x="729" y="995"/>
                  </a:lnTo>
                  <a:lnTo>
                    <a:pt x="727" y="995"/>
                  </a:lnTo>
                  <a:lnTo>
                    <a:pt x="726" y="995"/>
                  </a:lnTo>
                  <a:lnTo>
                    <a:pt x="726" y="996"/>
                  </a:lnTo>
                  <a:lnTo>
                    <a:pt x="726" y="997"/>
                  </a:lnTo>
                  <a:lnTo>
                    <a:pt x="725" y="997"/>
                  </a:lnTo>
                  <a:lnTo>
                    <a:pt x="725" y="999"/>
                  </a:lnTo>
                  <a:lnTo>
                    <a:pt x="724" y="999"/>
                  </a:lnTo>
                  <a:lnTo>
                    <a:pt x="724" y="1000"/>
                  </a:lnTo>
                  <a:lnTo>
                    <a:pt x="724" y="999"/>
                  </a:lnTo>
                  <a:lnTo>
                    <a:pt x="722" y="999"/>
                  </a:lnTo>
                  <a:lnTo>
                    <a:pt x="721" y="999"/>
                  </a:lnTo>
                  <a:lnTo>
                    <a:pt x="720" y="999"/>
                  </a:lnTo>
                  <a:lnTo>
                    <a:pt x="718" y="999"/>
                  </a:lnTo>
                  <a:lnTo>
                    <a:pt x="718" y="1000"/>
                  </a:lnTo>
                  <a:lnTo>
                    <a:pt x="717" y="1000"/>
                  </a:lnTo>
                  <a:lnTo>
                    <a:pt x="716" y="1000"/>
                  </a:lnTo>
                  <a:lnTo>
                    <a:pt x="714" y="1000"/>
                  </a:lnTo>
                  <a:lnTo>
                    <a:pt x="714" y="1001"/>
                  </a:lnTo>
                  <a:lnTo>
                    <a:pt x="714" y="1003"/>
                  </a:lnTo>
                  <a:lnTo>
                    <a:pt x="714" y="1004"/>
                  </a:lnTo>
                  <a:lnTo>
                    <a:pt x="713" y="1004"/>
                  </a:lnTo>
                  <a:lnTo>
                    <a:pt x="713" y="1005"/>
                  </a:lnTo>
                  <a:lnTo>
                    <a:pt x="713" y="1007"/>
                  </a:lnTo>
                  <a:lnTo>
                    <a:pt x="713" y="1008"/>
                  </a:lnTo>
                  <a:lnTo>
                    <a:pt x="713" y="1009"/>
                  </a:lnTo>
                  <a:lnTo>
                    <a:pt x="713" y="1011"/>
                  </a:lnTo>
                  <a:lnTo>
                    <a:pt x="714" y="1011"/>
                  </a:lnTo>
                  <a:lnTo>
                    <a:pt x="713" y="1011"/>
                  </a:lnTo>
                  <a:lnTo>
                    <a:pt x="712" y="1011"/>
                  </a:lnTo>
                  <a:lnTo>
                    <a:pt x="710" y="1011"/>
                  </a:lnTo>
                  <a:lnTo>
                    <a:pt x="709" y="1011"/>
                  </a:lnTo>
                  <a:lnTo>
                    <a:pt x="708" y="1011"/>
                  </a:lnTo>
                  <a:lnTo>
                    <a:pt x="708" y="1012"/>
                  </a:lnTo>
                  <a:lnTo>
                    <a:pt x="707" y="1012"/>
                  </a:lnTo>
                  <a:lnTo>
                    <a:pt x="707" y="1011"/>
                  </a:lnTo>
                  <a:lnTo>
                    <a:pt x="708" y="1011"/>
                  </a:lnTo>
                  <a:lnTo>
                    <a:pt x="708" y="1009"/>
                  </a:lnTo>
                  <a:lnTo>
                    <a:pt x="707" y="1009"/>
                  </a:lnTo>
                  <a:lnTo>
                    <a:pt x="705" y="1009"/>
                  </a:lnTo>
                  <a:lnTo>
                    <a:pt x="704" y="1009"/>
                  </a:lnTo>
                  <a:lnTo>
                    <a:pt x="704" y="1011"/>
                  </a:lnTo>
                  <a:lnTo>
                    <a:pt x="703" y="1012"/>
                  </a:lnTo>
                  <a:lnTo>
                    <a:pt x="703" y="1013"/>
                  </a:lnTo>
                  <a:lnTo>
                    <a:pt x="703" y="1014"/>
                  </a:lnTo>
                  <a:lnTo>
                    <a:pt x="703" y="1016"/>
                  </a:lnTo>
                  <a:lnTo>
                    <a:pt x="704" y="1016"/>
                  </a:lnTo>
                  <a:lnTo>
                    <a:pt x="705" y="1016"/>
                  </a:lnTo>
                  <a:lnTo>
                    <a:pt x="705" y="1017"/>
                  </a:lnTo>
                  <a:lnTo>
                    <a:pt x="705" y="1018"/>
                  </a:lnTo>
                  <a:lnTo>
                    <a:pt x="704" y="1018"/>
                  </a:lnTo>
                  <a:lnTo>
                    <a:pt x="704" y="1020"/>
                  </a:lnTo>
                  <a:lnTo>
                    <a:pt x="704" y="1021"/>
                  </a:lnTo>
                  <a:lnTo>
                    <a:pt x="704" y="1022"/>
                  </a:lnTo>
                  <a:lnTo>
                    <a:pt x="704" y="1024"/>
                  </a:lnTo>
                  <a:lnTo>
                    <a:pt x="703" y="1024"/>
                  </a:lnTo>
                  <a:lnTo>
                    <a:pt x="701" y="1024"/>
                  </a:lnTo>
                  <a:lnTo>
                    <a:pt x="700" y="1024"/>
                  </a:lnTo>
                  <a:lnTo>
                    <a:pt x="700" y="1022"/>
                  </a:lnTo>
                  <a:lnTo>
                    <a:pt x="699" y="1022"/>
                  </a:lnTo>
                  <a:lnTo>
                    <a:pt x="699" y="1021"/>
                  </a:lnTo>
                  <a:lnTo>
                    <a:pt x="699" y="1020"/>
                  </a:lnTo>
                  <a:lnTo>
                    <a:pt x="697" y="1020"/>
                  </a:lnTo>
                  <a:lnTo>
                    <a:pt x="697" y="1018"/>
                  </a:lnTo>
                  <a:lnTo>
                    <a:pt x="697" y="1017"/>
                  </a:lnTo>
                  <a:lnTo>
                    <a:pt x="696" y="1017"/>
                  </a:lnTo>
                  <a:lnTo>
                    <a:pt x="695" y="1017"/>
                  </a:lnTo>
                  <a:lnTo>
                    <a:pt x="695" y="1018"/>
                  </a:lnTo>
                  <a:lnTo>
                    <a:pt x="693" y="1018"/>
                  </a:lnTo>
                  <a:lnTo>
                    <a:pt x="692" y="1018"/>
                  </a:lnTo>
                  <a:lnTo>
                    <a:pt x="691" y="1018"/>
                  </a:lnTo>
                  <a:lnTo>
                    <a:pt x="691" y="1020"/>
                  </a:lnTo>
                  <a:lnTo>
                    <a:pt x="690" y="1021"/>
                  </a:lnTo>
                  <a:lnTo>
                    <a:pt x="688" y="1021"/>
                  </a:lnTo>
                  <a:lnTo>
                    <a:pt x="688" y="1022"/>
                  </a:lnTo>
                  <a:lnTo>
                    <a:pt x="688" y="1024"/>
                  </a:lnTo>
                  <a:lnTo>
                    <a:pt x="687" y="1025"/>
                  </a:lnTo>
                  <a:lnTo>
                    <a:pt x="686" y="1026"/>
                  </a:lnTo>
                  <a:lnTo>
                    <a:pt x="684" y="1026"/>
                  </a:lnTo>
                  <a:lnTo>
                    <a:pt x="683" y="1028"/>
                  </a:lnTo>
                  <a:lnTo>
                    <a:pt x="682" y="1028"/>
                  </a:lnTo>
                  <a:lnTo>
                    <a:pt x="680" y="1026"/>
                  </a:lnTo>
                  <a:lnTo>
                    <a:pt x="679" y="1026"/>
                  </a:lnTo>
                  <a:lnTo>
                    <a:pt x="678" y="1026"/>
                  </a:lnTo>
                  <a:lnTo>
                    <a:pt x="676" y="1026"/>
                  </a:lnTo>
                  <a:lnTo>
                    <a:pt x="676" y="1025"/>
                  </a:lnTo>
                  <a:lnTo>
                    <a:pt x="676" y="1024"/>
                  </a:lnTo>
                  <a:lnTo>
                    <a:pt x="676" y="1022"/>
                  </a:lnTo>
                  <a:lnTo>
                    <a:pt x="678" y="1022"/>
                  </a:lnTo>
                  <a:lnTo>
                    <a:pt x="678" y="1021"/>
                  </a:lnTo>
                  <a:lnTo>
                    <a:pt x="678" y="1020"/>
                  </a:lnTo>
                  <a:lnTo>
                    <a:pt x="679" y="1020"/>
                  </a:lnTo>
                  <a:lnTo>
                    <a:pt x="679" y="1018"/>
                  </a:lnTo>
                  <a:lnTo>
                    <a:pt x="678" y="1018"/>
                  </a:lnTo>
                  <a:lnTo>
                    <a:pt x="678" y="1017"/>
                  </a:lnTo>
                  <a:lnTo>
                    <a:pt x="676" y="1017"/>
                  </a:lnTo>
                  <a:lnTo>
                    <a:pt x="675" y="1016"/>
                  </a:lnTo>
                  <a:lnTo>
                    <a:pt x="674" y="1016"/>
                  </a:lnTo>
                  <a:lnTo>
                    <a:pt x="674" y="1014"/>
                  </a:lnTo>
                  <a:lnTo>
                    <a:pt x="674" y="1013"/>
                  </a:lnTo>
                  <a:lnTo>
                    <a:pt x="674" y="1012"/>
                  </a:lnTo>
                  <a:lnTo>
                    <a:pt x="674" y="1011"/>
                  </a:lnTo>
                  <a:lnTo>
                    <a:pt x="674" y="1009"/>
                  </a:lnTo>
                  <a:lnTo>
                    <a:pt x="675" y="1008"/>
                  </a:lnTo>
                  <a:lnTo>
                    <a:pt x="675" y="1007"/>
                  </a:lnTo>
                  <a:lnTo>
                    <a:pt x="676" y="1007"/>
                  </a:lnTo>
                  <a:lnTo>
                    <a:pt x="676" y="1005"/>
                  </a:lnTo>
                  <a:lnTo>
                    <a:pt x="676" y="1004"/>
                  </a:lnTo>
                  <a:lnTo>
                    <a:pt x="676" y="1003"/>
                  </a:lnTo>
                  <a:lnTo>
                    <a:pt x="675" y="1003"/>
                  </a:lnTo>
                  <a:lnTo>
                    <a:pt x="675" y="1004"/>
                  </a:lnTo>
                  <a:lnTo>
                    <a:pt x="674" y="1004"/>
                  </a:lnTo>
                  <a:lnTo>
                    <a:pt x="672" y="1004"/>
                  </a:lnTo>
                  <a:lnTo>
                    <a:pt x="671" y="1004"/>
                  </a:lnTo>
                  <a:lnTo>
                    <a:pt x="670" y="1004"/>
                  </a:lnTo>
                  <a:lnTo>
                    <a:pt x="670" y="1005"/>
                  </a:lnTo>
                  <a:lnTo>
                    <a:pt x="670" y="1007"/>
                  </a:lnTo>
                  <a:lnTo>
                    <a:pt x="670" y="1008"/>
                  </a:lnTo>
                  <a:lnTo>
                    <a:pt x="670" y="1009"/>
                  </a:lnTo>
                  <a:lnTo>
                    <a:pt x="669" y="1009"/>
                  </a:lnTo>
                  <a:lnTo>
                    <a:pt x="667" y="1011"/>
                  </a:lnTo>
                  <a:lnTo>
                    <a:pt x="666" y="1011"/>
                  </a:lnTo>
                  <a:lnTo>
                    <a:pt x="665" y="1011"/>
                  </a:lnTo>
                  <a:lnTo>
                    <a:pt x="663" y="1011"/>
                  </a:lnTo>
                  <a:lnTo>
                    <a:pt x="663" y="1009"/>
                  </a:lnTo>
                  <a:lnTo>
                    <a:pt x="662" y="1009"/>
                  </a:lnTo>
                  <a:lnTo>
                    <a:pt x="661" y="1009"/>
                  </a:lnTo>
                  <a:lnTo>
                    <a:pt x="659" y="1009"/>
                  </a:lnTo>
                  <a:lnTo>
                    <a:pt x="658" y="1009"/>
                  </a:lnTo>
                  <a:lnTo>
                    <a:pt x="658" y="1011"/>
                  </a:lnTo>
                  <a:lnTo>
                    <a:pt x="658" y="1012"/>
                  </a:lnTo>
                  <a:lnTo>
                    <a:pt x="657" y="1012"/>
                  </a:lnTo>
                  <a:lnTo>
                    <a:pt x="655" y="1012"/>
                  </a:lnTo>
                  <a:lnTo>
                    <a:pt x="655" y="1011"/>
                  </a:lnTo>
                  <a:lnTo>
                    <a:pt x="654" y="1011"/>
                  </a:lnTo>
                  <a:lnTo>
                    <a:pt x="655" y="1011"/>
                  </a:lnTo>
                  <a:lnTo>
                    <a:pt x="657" y="1009"/>
                  </a:lnTo>
                  <a:lnTo>
                    <a:pt x="658" y="1008"/>
                  </a:lnTo>
                  <a:lnTo>
                    <a:pt x="658" y="1007"/>
                  </a:lnTo>
                  <a:lnTo>
                    <a:pt x="659" y="1005"/>
                  </a:lnTo>
                  <a:lnTo>
                    <a:pt x="661" y="1004"/>
                  </a:lnTo>
                  <a:lnTo>
                    <a:pt x="659" y="1003"/>
                  </a:lnTo>
                  <a:lnTo>
                    <a:pt x="658" y="1003"/>
                  </a:lnTo>
                  <a:lnTo>
                    <a:pt x="657" y="1004"/>
                  </a:lnTo>
                  <a:lnTo>
                    <a:pt x="655" y="1004"/>
                  </a:lnTo>
                  <a:lnTo>
                    <a:pt x="655" y="1005"/>
                  </a:lnTo>
                  <a:lnTo>
                    <a:pt x="657" y="1005"/>
                  </a:lnTo>
                  <a:lnTo>
                    <a:pt x="657" y="1007"/>
                  </a:lnTo>
                  <a:lnTo>
                    <a:pt x="655" y="1007"/>
                  </a:lnTo>
                  <a:lnTo>
                    <a:pt x="655" y="1005"/>
                  </a:lnTo>
                  <a:lnTo>
                    <a:pt x="654" y="1005"/>
                  </a:lnTo>
                  <a:lnTo>
                    <a:pt x="654" y="1007"/>
                  </a:lnTo>
                  <a:lnTo>
                    <a:pt x="654" y="1008"/>
                  </a:lnTo>
                  <a:lnTo>
                    <a:pt x="653" y="1008"/>
                  </a:lnTo>
                  <a:lnTo>
                    <a:pt x="653" y="1007"/>
                  </a:lnTo>
                  <a:lnTo>
                    <a:pt x="653" y="1005"/>
                  </a:lnTo>
                  <a:lnTo>
                    <a:pt x="653" y="1004"/>
                  </a:lnTo>
                  <a:lnTo>
                    <a:pt x="653" y="1003"/>
                  </a:lnTo>
                  <a:lnTo>
                    <a:pt x="653" y="1001"/>
                  </a:lnTo>
                  <a:lnTo>
                    <a:pt x="653" y="1000"/>
                  </a:lnTo>
                  <a:lnTo>
                    <a:pt x="652" y="1000"/>
                  </a:lnTo>
                  <a:lnTo>
                    <a:pt x="650" y="1000"/>
                  </a:lnTo>
                  <a:lnTo>
                    <a:pt x="650" y="999"/>
                  </a:lnTo>
                  <a:lnTo>
                    <a:pt x="649" y="999"/>
                  </a:lnTo>
                  <a:lnTo>
                    <a:pt x="648" y="999"/>
                  </a:lnTo>
                  <a:lnTo>
                    <a:pt x="646" y="999"/>
                  </a:lnTo>
                  <a:lnTo>
                    <a:pt x="645" y="999"/>
                  </a:lnTo>
                  <a:lnTo>
                    <a:pt x="644" y="999"/>
                  </a:lnTo>
                  <a:lnTo>
                    <a:pt x="642" y="999"/>
                  </a:lnTo>
                  <a:lnTo>
                    <a:pt x="641" y="999"/>
                  </a:lnTo>
                  <a:lnTo>
                    <a:pt x="640" y="999"/>
                  </a:lnTo>
                  <a:lnTo>
                    <a:pt x="638" y="999"/>
                  </a:lnTo>
                  <a:lnTo>
                    <a:pt x="637" y="999"/>
                  </a:lnTo>
                  <a:lnTo>
                    <a:pt x="636" y="999"/>
                  </a:lnTo>
                  <a:lnTo>
                    <a:pt x="634" y="999"/>
                  </a:lnTo>
                  <a:lnTo>
                    <a:pt x="634" y="1000"/>
                  </a:lnTo>
                  <a:lnTo>
                    <a:pt x="634" y="1001"/>
                  </a:lnTo>
                  <a:lnTo>
                    <a:pt x="636" y="1001"/>
                  </a:lnTo>
                  <a:lnTo>
                    <a:pt x="637" y="1001"/>
                  </a:lnTo>
                  <a:lnTo>
                    <a:pt x="637" y="1003"/>
                  </a:lnTo>
                  <a:lnTo>
                    <a:pt x="637" y="1004"/>
                  </a:lnTo>
                  <a:lnTo>
                    <a:pt x="637" y="1005"/>
                  </a:lnTo>
                  <a:lnTo>
                    <a:pt x="637" y="1007"/>
                  </a:lnTo>
                  <a:lnTo>
                    <a:pt x="636" y="1007"/>
                  </a:lnTo>
                  <a:lnTo>
                    <a:pt x="634" y="1007"/>
                  </a:lnTo>
                  <a:lnTo>
                    <a:pt x="634" y="1008"/>
                  </a:lnTo>
                  <a:lnTo>
                    <a:pt x="634" y="1009"/>
                  </a:lnTo>
                  <a:lnTo>
                    <a:pt x="633" y="1009"/>
                  </a:lnTo>
                  <a:lnTo>
                    <a:pt x="632" y="1009"/>
                  </a:lnTo>
                  <a:lnTo>
                    <a:pt x="631" y="1008"/>
                  </a:lnTo>
                  <a:lnTo>
                    <a:pt x="629" y="1008"/>
                  </a:lnTo>
                  <a:lnTo>
                    <a:pt x="628" y="1008"/>
                  </a:lnTo>
                  <a:lnTo>
                    <a:pt x="627" y="1008"/>
                  </a:lnTo>
                  <a:lnTo>
                    <a:pt x="625" y="1008"/>
                  </a:lnTo>
                  <a:lnTo>
                    <a:pt x="625" y="1007"/>
                  </a:lnTo>
                  <a:lnTo>
                    <a:pt x="624" y="1008"/>
                  </a:lnTo>
                  <a:lnTo>
                    <a:pt x="624" y="1009"/>
                  </a:lnTo>
                  <a:lnTo>
                    <a:pt x="623" y="1009"/>
                  </a:lnTo>
                  <a:lnTo>
                    <a:pt x="621" y="1009"/>
                  </a:lnTo>
                  <a:lnTo>
                    <a:pt x="621" y="1008"/>
                  </a:lnTo>
                  <a:lnTo>
                    <a:pt x="621" y="1007"/>
                  </a:lnTo>
                  <a:lnTo>
                    <a:pt x="620" y="1007"/>
                  </a:lnTo>
                  <a:lnTo>
                    <a:pt x="620" y="1005"/>
                  </a:lnTo>
                  <a:lnTo>
                    <a:pt x="619" y="1005"/>
                  </a:lnTo>
                  <a:lnTo>
                    <a:pt x="617" y="1005"/>
                  </a:lnTo>
                  <a:lnTo>
                    <a:pt x="617" y="1007"/>
                  </a:lnTo>
                  <a:lnTo>
                    <a:pt x="616" y="1007"/>
                  </a:lnTo>
                  <a:lnTo>
                    <a:pt x="615" y="1005"/>
                  </a:lnTo>
                  <a:lnTo>
                    <a:pt x="614" y="1005"/>
                  </a:lnTo>
                  <a:lnTo>
                    <a:pt x="612" y="1005"/>
                  </a:lnTo>
                  <a:lnTo>
                    <a:pt x="611" y="1005"/>
                  </a:lnTo>
                  <a:lnTo>
                    <a:pt x="611" y="1007"/>
                  </a:lnTo>
                  <a:lnTo>
                    <a:pt x="611" y="1008"/>
                  </a:lnTo>
                  <a:lnTo>
                    <a:pt x="612" y="1008"/>
                  </a:lnTo>
                  <a:lnTo>
                    <a:pt x="612" y="1009"/>
                  </a:lnTo>
                  <a:lnTo>
                    <a:pt x="612" y="1011"/>
                  </a:lnTo>
                  <a:lnTo>
                    <a:pt x="611" y="1011"/>
                  </a:lnTo>
                  <a:lnTo>
                    <a:pt x="611" y="1012"/>
                  </a:lnTo>
                  <a:lnTo>
                    <a:pt x="611" y="1013"/>
                  </a:lnTo>
                  <a:lnTo>
                    <a:pt x="610" y="1013"/>
                  </a:lnTo>
                  <a:lnTo>
                    <a:pt x="610" y="1014"/>
                  </a:lnTo>
                  <a:lnTo>
                    <a:pt x="610" y="1016"/>
                  </a:lnTo>
                  <a:lnTo>
                    <a:pt x="610" y="1017"/>
                  </a:lnTo>
                  <a:lnTo>
                    <a:pt x="608" y="1017"/>
                  </a:lnTo>
                  <a:lnTo>
                    <a:pt x="608" y="1016"/>
                  </a:lnTo>
                  <a:lnTo>
                    <a:pt x="607" y="1016"/>
                  </a:lnTo>
                  <a:lnTo>
                    <a:pt x="607" y="1014"/>
                  </a:lnTo>
                  <a:lnTo>
                    <a:pt x="606" y="1014"/>
                  </a:lnTo>
                  <a:lnTo>
                    <a:pt x="606" y="1013"/>
                  </a:lnTo>
                  <a:lnTo>
                    <a:pt x="604" y="1013"/>
                  </a:lnTo>
                  <a:lnTo>
                    <a:pt x="604" y="1014"/>
                  </a:lnTo>
                  <a:lnTo>
                    <a:pt x="603" y="1014"/>
                  </a:lnTo>
                  <a:lnTo>
                    <a:pt x="603" y="1016"/>
                  </a:lnTo>
                  <a:lnTo>
                    <a:pt x="602" y="1016"/>
                  </a:lnTo>
                  <a:lnTo>
                    <a:pt x="600" y="1017"/>
                  </a:lnTo>
                  <a:lnTo>
                    <a:pt x="600" y="1018"/>
                  </a:lnTo>
                  <a:lnTo>
                    <a:pt x="599" y="1018"/>
                  </a:lnTo>
                  <a:lnTo>
                    <a:pt x="598" y="1018"/>
                  </a:lnTo>
                  <a:lnTo>
                    <a:pt x="598" y="1017"/>
                  </a:lnTo>
                  <a:lnTo>
                    <a:pt x="596" y="1017"/>
                  </a:lnTo>
                  <a:lnTo>
                    <a:pt x="595" y="1017"/>
                  </a:lnTo>
                  <a:lnTo>
                    <a:pt x="595" y="1016"/>
                  </a:lnTo>
                  <a:lnTo>
                    <a:pt x="594" y="1016"/>
                  </a:lnTo>
                  <a:lnTo>
                    <a:pt x="593" y="1016"/>
                  </a:lnTo>
                  <a:lnTo>
                    <a:pt x="593" y="1014"/>
                  </a:lnTo>
                  <a:lnTo>
                    <a:pt x="591" y="1014"/>
                  </a:lnTo>
                  <a:lnTo>
                    <a:pt x="591" y="1016"/>
                  </a:lnTo>
                  <a:lnTo>
                    <a:pt x="590" y="1016"/>
                  </a:lnTo>
                  <a:lnTo>
                    <a:pt x="590" y="1017"/>
                  </a:lnTo>
                  <a:lnTo>
                    <a:pt x="590" y="1018"/>
                  </a:lnTo>
                  <a:lnTo>
                    <a:pt x="590" y="1020"/>
                  </a:lnTo>
                  <a:lnTo>
                    <a:pt x="590" y="1021"/>
                  </a:lnTo>
                  <a:lnTo>
                    <a:pt x="590" y="1022"/>
                  </a:lnTo>
                  <a:lnTo>
                    <a:pt x="589" y="1022"/>
                  </a:lnTo>
                  <a:lnTo>
                    <a:pt x="587" y="1022"/>
                  </a:lnTo>
                  <a:lnTo>
                    <a:pt x="586" y="1021"/>
                  </a:lnTo>
                  <a:lnTo>
                    <a:pt x="585" y="1021"/>
                  </a:lnTo>
                  <a:lnTo>
                    <a:pt x="585" y="1020"/>
                  </a:lnTo>
                  <a:lnTo>
                    <a:pt x="585" y="1018"/>
                  </a:lnTo>
                  <a:lnTo>
                    <a:pt x="585" y="1017"/>
                  </a:lnTo>
                  <a:lnTo>
                    <a:pt x="585" y="1016"/>
                  </a:lnTo>
                  <a:lnTo>
                    <a:pt x="583" y="1016"/>
                  </a:lnTo>
                  <a:lnTo>
                    <a:pt x="582" y="1016"/>
                  </a:lnTo>
                  <a:lnTo>
                    <a:pt x="582" y="1017"/>
                  </a:lnTo>
                  <a:lnTo>
                    <a:pt x="582" y="1018"/>
                  </a:lnTo>
                  <a:lnTo>
                    <a:pt x="583" y="1020"/>
                  </a:lnTo>
                  <a:lnTo>
                    <a:pt x="583" y="1021"/>
                  </a:lnTo>
                  <a:lnTo>
                    <a:pt x="583" y="1022"/>
                  </a:lnTo>
                  <a:lnTo>
                    <a:pt x="585" y="1024"/>
                  </a:lnTo>
                  <a:lnTo>
                    <a:pt x="585" y="1025"/>
                  </a:lnTo>
                  <a:lnTo>
                    <a:pt x="586" y="1025"/>
                  </a:lnTo>
                  <a:lnTo>
                    <a:pt x="586" y="1026"/>
                  </a:lnTo>
                  <a:lnTo>
                    <a:pt x="587" y="1026"/>
                  </a:lnTo>
                  <a:lnTo>
                    <a:pt x="587" y="1028"/>
                  </a:lnTo>
                  <a:lnTo>
                    <a:pt x="587" y="1029"/>
                  </a:lnTo>
                  <a:lnTo>
                    <a:pt x="586" y="1029"/>
                  </a:lnTo>
                  <a:lnTo>
                    <a:pt x="586" y="1030"/>
                  </a:lnTo>
                  <a:lnTo>
                    <a:pt x="586" y="1031"/>
                  </a:lnTo>
                  <a:lnTo>
                    <a:pt x="586" y="1033"/>
                  </a:lnTo>
                  <a:lnTo>
                    <a:pt x="586" y="1034"/>
                  </a:lnTo>
                  <a:lnTo>
                    <a:pt x="586" y="1035"/>
                  </a:lnTo>
                  <a:lnTo>
                    <a:pt x="586" y="1037"/>
                  </a:lnTo>
                  <a:lnTo>
                    <a:pt x="586" y="1038"/>
                  </a:lnTo>
                  <a:lnTo>
                    <a:pt x="586" y="1039"/>
                  </a:lnTo>
                  <a:lnTo>
                    <a:pt x="586" y="1041"/>
                  </a:lnTo>
                  <a:lnTo>
                    <a:pt x="585" y="1041"/>
                  </a:lnTo>
                  <a:lnTo>
                    <a:pt x="585" y="1042"/>
                  </a:lnTo>
                  <a:lnTo>
                    <a:pt x="583" y="1042"/>
                  </a:lnTo>
                  <a:lnTo>
                    <a:pt x="583" y="1041"/>
                  </a:lnTo>
                  <a:lnTo>
                    <a:pt x="582" y="1041"/>
                  </a:lnTo>
                  <a:lnTo>
                    <a:pt x="581" y="1041"/>
                  </a:lnTo>
                  <a:lnTo>
                    <a:pt x="581" y="1042"/>
                  </a:lnTo>
                  <a:lnTo>
                    <a:pt x="579" y="1042"/>
                  </a:lnTo>
                  <a:lnTo>
                    <a:pt x="579" y="1043"/>
                  </a:lnTo>
                  <a:lnTo>
                    <a:pt x="578" y="1045"/>
                  </a:lnTo>
                  <a:lnTo>
                    <a:pt x="577" y="1045"/>
                  </a:lnTo>
                  <a:lnTo>
                    <a:pt x="577" y="1046"/>
                  </a:lnTo>
                  <a:lnTo>
                    <a:pt x="577" y="1045"/>
                  </a:lnTo>
                  <a:lnTo>
                    <a:pt x="576" y="1045"/>
                  </a:lnTo>
                  <a:lnTo>
                    <a:pt x="576" y="1043"/>
                  </a:lnTo>
                  <a:lnTo>
                    <a:pt x="576" y="1042"/>
                  </a:lnTo>
                  <a:lnTo>
                    <a:pt x="576" y="1041"/>
                  </a:lnTo>
                  <a:lnTo>
                    <a:pt x="574" y="1039"/>
                  </a:lnTo>
                  <a:lnTo>
                    <a:pt x="573" y="1039"/>
                  </a:lnTo>
                  <a:lnTo>
                    <a:pt x="573" y="1038"/>
                  </a:lnTo>
                  <a:lnTo>
                    <a:pt x="572" y="1038"/>
                  </a:lnTo>
                  <a:lnTo>
                    <a:pt x="570" y="1037"/>
                  </a:lnTo>
                  <a:lnTo>
                    <a:pt x="569" y="1037"/>
                  </a:lnTo>
                  <a:lnTo>
                    <a:pt x="569" y="1038"/>
                  </a:lnTo>
                  <a:lnTo>
                    <a:pt x="570" y="1038"/>
                  </a:lnTo>
                  <a:lnTo>
                    <a:pt x="570" y="1039"/>
                  </a:lnTo>
                  <a:lnTo>
                    <a:pt x="570" y="1041"/>
                  </a:lnTo>
                  <a:lnTo>
                    <a:pt x="569" y="1041"/>
                  </a:lnTo>
                  <a:lnTo>
                    <a:pt x="568" y="1041"/>
                  </a:lnTo>
                  <a:lnTo>
                    <a:pt x="566" y="1039"/>
                  </a:lnTo>
                  <a:lnTo>
                    <a:pt x="566" y="1038"/>
                  </a:lnTo>
                  <a:lnTo>
                    <a:pt x="565" y="1038"/>
                  </a:lnTo>
                  <a:lnTo>
                    <a:pt x="565" y="1037"/>
                  </a:lnTo>
                  <a:lnTo>
                    <a:pt x="564" y="1037"/>
                  </a:lnTo>
                  <a:lnTo>
                    <a:pt x="564" y="1038"/>
                  </a:lnTo>
                  <a:lnTo>
                    <a:pt x="562" y="1038"/>
                  </a:lnTo>
                  <a:lnTo>
                    <a:pt x="562" y="1037"/>
                  </a:lnTo>
                  <a:lnTo>
                    <a:pt x="562" y="1035"/>
                  </a:lnTo>
                  <a:lnTo>
                    <a:pt x="564" y="1035"/>
                  </a:lnTo>
                  <a:lnTo>
                    <a:pt x="564" y="1034"/>
                  </a:lnTo>
                  <a:lnTo>
                    <a:pt x="564" y="1033"/>
                  </a:lnTo>
                  <a:lnTo>
                    <a:pt x="562" y="1033"/>
                  </a:lnTo>
                  <a:lnTo>
                    <a:pt x="561" y="1033"/>
                  </a:lnTo>
                  <a:lnTo>
                    <a:pt x="560" y="1033"/>
                  </a:lnTo>
                  <a:lnTo>
                    <a:pt x="559" y="1033"/>
                  </a:lnTo>
                  <a:lnTo>
                    <a:pt x="557" y="1033"/>
                  </a:lnTo>
                  <a:lnTo>
                    <a:pt x="556" y="1033"/>
                  </a:lnTo>
                  <a:lnTo>
                    <a:pt x="555" y="1033"/>
                  </a:lnTo>
                  <a:lnTo>
                    <a:pt x="555" y="1034"/>
                  </a:lnTo>
                  <a:lnTo>
                    <a:pt x="553" y="1034"/>
                  </a:lnTo>
                  <a:lnTo>
                    <a:pt x="553" y="1035"/>
                  </a:lnTo>
                  <a:lnTo>
                    <a:pt x="552" y="1035"/>
                  </a:lnTo>
                  <a:lnTo>
                    <a:pt x="552" y="1034"/>
                  </a:lnTo>
                  <a:lnTo>
                    <a:pt x="551" y="1034"/>
                  </a:lnTo>
                  <a:lnTo>
                    <a:pt x="549" y="1034"/>
                  </a:lnTo>
                  <a:lnTo>
                    <a:pt x="549" y="1033"/>
                  </a:lnTo>
                  <a:lnTo>
                    <a:pt x="551" y="1033"/>
                  </a:lnTo>
                  <a:lnTo>
                    <a:pt x="551" y="1031"/>
                  </a:lnTo>
                  <a:lnTo>
                    <a:pt x="552" y="1031"/>
                  </a:lnTo>
                  <a:lnTo>
                    <a:pt x="552" y="1030"/>
                  </a:lnTo>
                  <a:lnTo>
                    <a:pt x="552" y="1029"/>
                  </a:lnTo>
                  <a:lnTo>
                    <a:pt x="552" y="1028"/>
                  </a:lnTo>
                  <a:lnTo>
                    <a:pt x="553" y="1026"/>
                  </a:lnTo>
                  <a:lnTo>
                    <a:pt x="553" y="1025"/>
                  </a:lnTo>
                  <a:lnTo>
                    <a:pt x="553" y="1024"/>
                  </a:lnTo>
                  <a:lnTo>
                    <a:pt x="555" y="1024"/>
                  </a:lnTo>
                  <a:lnTo>
                    <a:pt x="556" y="1024"/>
                  </a:lnTo>
                  <a:lnTo>
                    <a:pt x="557" y="1024"/>
                  </a:lnTo>
                  <a:lnTo>
                    <a:pt x="559" y="1025"/>
                  </a:lnTo>
                  <a:lnTo>
                    <a:pt x="559" y="1026"/>
                  </a:lnTo>
                  <a:lnTo>
                    <a:pt x="560" y="1026"/>
                  </a:lnTo>
                  <a:lnTo>
                    <a:pt x="561" y="1026"/>
                  </a:lnTo>
                  <a:lnTo>
                    <a:pt x="561" y="1025"/>
                  </a:lnTo>
                  <a:lnTo>
                    <a:pt x="562" y="1025"/>
                  </a:lnTo>
                  <a:lnTo>
                    <a:pt x="564" y="1025"/>
                  </a:lnTo>
                  <a:lnTo>
                    <a:pt x="564" y="1024"/>
                  </a:lnTo>
                  <a:lnTo>
                    <a:pt x="564" y="1022"/>
                  </a:lnTo>
                  <a:lnTo>
                    <a:pt x="562" y="1022"/>
                  </a:lnTo>
                  <a:lnTo>
                    <a:pt x="562" y="1021"/>
                  </a:lnTo>
                  <a:lnTo>
                    <a:pt x="561" y="1021"/>
                  </a:lnTo>
                  <a:lnTo>
                    <a:pt x="560" y="1021"/>
                  </a:lnTo>
                  <a:lnTo>
                    <a:pt x="560" y="1020"/>
                  </a:lnTo>
                  <a:lnTo>
                    <a:pt x="561" y="1020"/>
                  </a:lnTo>
                  <a:lnTo>
                    <a:pt x="561" y="1018"/>
                  </a:lnTo>
                  <a:lnTo>
                    <a:pt x="562" y="1018"/>
                  </a:lnTo>
                  <a:lnTo>
                    <a:pt x="562" y="1017"/>
                  </a:lnTo>
                  <a:lnTo>
                    <a:pt x="562" y="1016"/>
                  </a:lnTo>
                  <a:lnTo>
                    <a:pt x="562" y="1014"/>
                  </a:lnTo>
                  <a:lnTo>
                    <a:pt x="561" y="1014"/>
                  </a:lnTo>
                  <a:lnTo>
                    <a:pt x="560" y="1014"/>
                  </a:lnTo>
                  <a:lnTo>
                    <a:pt x="560" y="1013"/>
                  </a:lnTo>
                  <a:lnTo>
                    <a:pt x="559" y="1013"/>
                  </a:lnTo>
                  <a:lnTo>
                    <a:pt x="557" y="1013"/>
                  </a:lnTo>
                  <a:lnTo>
                    <a:pt x="557" y="1012"/>
                  </a:lnTo>
                  <a:lnTo>
                    <a:pt x="556" y="1012"/>
                  </a:lnTo>
                  <a:lnTo>
                    <a:pt x="555" y="1012"/>
                  </a:lnTo>
                  <a:lnTo>
                    <a:pt x="555" y="1011"/>
                  </a:lnTo>
                  <a:lnTo>
                    <a:pt x="553" y="1011"/>
                  </a:lnTo>
                  <a:lnTo>
                    <a:pt x="553" y="1009"/>
                  </a:lnTo>
                  <a:lnTo>
                    <a:pt x="552" y="1009"/>
                  </a:lnTo>
                  <a:lnTo>
                    <a:pt x="552" y="1008"/>
                  </a:lnTo>
                  <a:lnTo>
                    <a:pt x="552" y="1007"/>
                  </a:lnTo>
                  <a:lnTo>
                    <a:pt x="551" y="1005"/>
                  </a:lnTo>
                  <a:lnTo>
                    <a:pt x="551" y="1004"/>
                  </a:lnTo>
                  <a:lnTo>
                    <a:pt x="552" y="1004"/>
                  </a:lnTo>
                  <a:lnTo>
                    <a:pt x="552" y="1003"/>
                  </a:lnTo>
                  <a:lnTo>
                    <a:pt x="551" y="1003"/>
                  </a:lnTo>
                  <a:lnTo>
                    <a:pt x="551" y="1001"/>
                  </a:lnTo>
                  <a:lnTo>
                    <a:pt x="549" y="1001"/>
                  </a:lnTo>
                  <a:lnTo>
                    <a:pt x="548" y="1001"/>
                  </a:lnTo>
                  <a:lnTo>
                    <a:pt x="548" y="1003"/>
                  </a:lnTo>
                  <a:lnTo>
                    <a:pt x="548" y="1004"/>
                  </a:lnTo>
                  <a:lnTo>
                    <a:pt x="548" y="1005"/>
                  </a:lnTo>
                  <a:lnTo>
                    <a:pt x="548" y="1007"/>
                  </a:lnTo>
                  <a:lnTo>
                    <a:pt x="547" y="1007"/>
                  </a:lnTo>
                  <a:lnTo>
                    <a:pt x="547" y="1005"/>
                  </a:lnTo>
                  <a:lnTo>
                    <a:pt x="545" y="1005"/>
                  </a:lnTo>
                  <a:lnTo>
                    <a:pt x="544" y="1005"/>
                  </a:lnTo>
                  <a:lnTo>
                    <a:pt x="544" y="1004"/>
                  </a:lnTo>
                  <a:lnTo>
                    <a:pt x="544" y="1003"/>
                  </a:lnTo>
                  <a:lnTo>
                    <a:pt x="545" y="1003"/>
                  </a:lnTo>
                  <a:lnTo>
                    <a:pt x="544" y="1001"/>
                  </a:lnTo>
                  <a:lnTo>
                    <a:pt x="544" y="1000"/>
                  </a:lnTo>
                  <a:lnTo>
                    <a:pt x="545" y="1000"/>
                  </a:lnTo>
                  <a:lnTo>
                    <a:pt x="545" y="999"/>
                  </a:lnTo>
                  <a:lnTo>
                    <a:pt x="547" y="999"/>
                  </a:lnTo>
                  <a:lnTo>
                    <a:pt x="547" y="997"/>
                  </a:lnTo>
                  <a:lnTo>
                    <a:pt x="545" y="997"/>
                  </a:lnTo>
                  <a:lnTo>
                    <a:pt x="545" y="996"/>
                  </a:lnTo>
                  <a:lnTo>
                    <a:pt x="544" y="996"/>
                  </a:lnTo>
                  <a:lnTo>
                    <a:pt x="543" y="996"/>
                  </a:lnTo>
                  <a:lnTo>
                    <a:pt x="541" y="996"/>
                  </a:lnTo>
                  <a:lnTo>
                    <a:pt x="540" y="995"/>
                  </a:lnTo>
                  <a:lnTo>
                    <a:pt x="539" y="995"/>
                  </a:lnTo>
                  <a:lnTo>
                    <a:pt x="538" y="995"/>
                  </a:lnTo>
                  <a:lnTo>
                    <a:pt x="538" y="996"/>
                  </a:lnTo>
                  <a:lnTo>
                    <a:pt x="536" y="996"/>
                  </a:lnTo>
                  <a:lnTo>
                    <a:pt x="535" y="996"/>
                  </a:lnTo>
                  <a:lnTo>
                    <a:pt x="535" y="997"/>
                  </a:lnTo>
                  <a:lnTo>
                    <a:pt x="535" y="999"/>
                  </a:lnTo>
                  <a:lnTo>
                    <a:pt x="536" y="999"/>
                  </a:lnTo>
                  <a:lnTo>
                    <a:pt x="538" y="999"/>
                  </a:lnTo>
                  <a:lnTo>
                    <a:pt x="538" y="1000"/>
                  </a:lnTo>
                  <a:lnTo>
                    <a:pt x="539" y="1000"/>
                  </a:lnTo>
                  <a:lnTo>
                    <a:pt x="539" y="1001"/>
                  </a:lnTo>
                  <a:lnTo>
                    <a:pt x="538" y="1001"/>
                  </a:lnTo>
                  <a:lnTo>
                    <a:pt x="536" y="1001"/>
                  </a:lnTo>
                  <a:lnTo>
                    <a:pt x="536" y="1003"/>
                  </a:lnTo>
                  <a:lnTo>
                    <a:pt x="535" y="1003"/>
                  </a:lnTo>
                  <a:lnTo>
                    <a:pt x="534" y="1003"/>
                  </a:lnTo>
                  <a:lnTo>
                    <a:pt x="532" y="1003"/>
                  </a:lnTo>
                  <a:lnTo>
                    <a:pt x="531" y="1001"/>
                  </a:lnTo>
                  <a:lnTo>
                    <a:pt x="530" y="1001"/>
                  </a:lnTo>
                  <a:lnTo>
                    <a:pt x="530" y="1003"/>
                  </a:lnTo>
                  <a:lnTo>
                    <a:pt x="528" y="1004"/>
                  </a:lnTo>
                  <a:lnTo>
                    <a:pt x="528" y="1005"/>
                  </a:lnTo>
                  <a:lnTo>
                    <a:pt x="527" y="1005"/>
                  </a:lnTo>
                  <a:lnTo>
                    <a:pt x="527" y="1004"/>
                  </a:lnTo>
                  <a:lnTo>
                    <a:pt x="527" y="1003"/>
                  </a:lnTo>
                  <a:lnTo>
                    <a:pt x="526" y="1003"/>
                  </a:lnTo>
                  <a:lnTo>
                    <a:pt x="524" y="1003"/>
                  </a:lnTo>
                  <a:lnTo>
                    <a:pt x="523" y="1003"/>
                  </a:lnTo>
                  <a:lnTo>
                    <a:pt x="523" y="1004"/>
                  </a:lnTo>
                  <a:lnTo>
                    <a:pt x="523" y="1003"/>
                  </a:lnTo>
                  <a:lnTo>
                    <a:pt x="523" y="1001"/>
                  </a:lnTo>
                  <a:lnTo>
                    <a:pt x="523" y="1000"/>
                  </a:lnTo>
                  <a:lnTo>
                    <a:pt x="522" y="1000"/>
                  </a:lnTo>
                  <a:lnTo>
                    <a:pt x="521" y="1000"/>
                  </a:lnTo>
                  <a:lnTo>
                    <a:pt x="521" y="999"/>
                  </a:lnTo>
                  <a:lnTo>
                    <a:pt x="519" y="999"/>
                  </a:lnTo>
                  <a:lnTo>
                    <a:pt x="519" y="1000"/>
                  </a:lnTo>
                  <a:lnTo>
                    <a:pt x="519" y="1001"/>
                  </a:lnTo>
                  <a:lnTo>
                    <a:pt x="519" y="1003"/>
                  </a:lnTo>
                  <a:lnTo>
                    <a:pt x="521" y="1003"/>
                  </a:lnTo>
                  <a:lnTo>
                    <a:pt x="521" y="1004"/>
                  </a:lnTo>
                  <a:lnTo>
                    <a:pt x="519" y="1004"/>
                  </a:lnTo>
                  <a:lnTo>
                    <a:pt x="518" y="1004"/>
                  </a:lnTo>
                  <a:lnTo>
                    <a:pt x="518" y="1005"/>
                  </a:lnTo>
                  <a:lnTo>
                    <a:pt x="517" y="1005"/>
                  </a:lnTo>
                  <a:lnTo>
                    <a:pt x="517" y="1007"/>
                  </a:lnTo>
                  <a:lnTo>
                    <a:pt x="515" y="1007"/>
                  </a:lnTo>
                  <a:lnTo>
                    <a:pt x="515" y="1008"/>
                  </a:lnTo>
                  <a:lnTo>
                    <a:pt x="514" y="1008"/>
                  </a:lnTo>
                  <a:lnTo>
                    <a:pt x="513" y="1007"/>
                  </a:lnTo>
                  <a:lnTo>
                    <a:pt x="513" y="1005"/>
                  </a:lnTo>
                  <a:lnTo>
                    <a:pt x="513" y="1004"/>
                  </a:lnTo>
                  <a:lnTo>
                    <a:pt x="514" y="1004"/>
                  </a:lnTo>
                  <a:lnTo>
                    <a:pt x="514" y="1003"/>
                  </a:lnTo>
                  <a:lnTo>
                    <a:pt x="514" y="1001"/>
                  </a:lnTo>
                  <a:lnTo>
                    <a:pt x="513" y="1001"/>
                  </a:lnTo>
                  <a:lnTo>
                    <a:pt x="513" y="1000"/>
                  </a:lnTo>
                  <a:lnTo>
                    <a:pt x="511" y="1000"/>
                  </a:lnTo>
                  <a:lnTo>
                    <a:pt x="511" y="999"/>
                  </a:lnTo>
                  <a:lnTo>
                    <a:pt x="510" y="999"/>
                  </a:lnTo>
                  <a:lnTo>
                    <a:pt x="510" y="997"/>
                  </a:lnTo>
                  <a:lnTo>
                    <a:pt x="509" y="999"/>
                  </a:lnTo>
                  <a:lnTo>
                    <a:pt x="509" y="1000"/>
                  </a:lnTo>
                  <a:lnTo>
                    <a:pt x="509" y="1001"/>
                  </a:lnTo>
                  <a:lnTo>
                    <a:pt x="509" y="1003"/>
                  </a:lnTo>
                  <a:lnTo>
                    <a:pt x="507" y="1003"/>
                  </a:lnTo>
                  <a:lnTo>
                    <a:pt x="507" y="1004"/>
                  </a:lnTo>
                  <a:lnTo>
                    <a:pt x="506" y="1004"/>
                  </a:lnTo>
                  <a:lnTo>
                    <a:pt x="506" y="1003"/>
                  </a:lnTo>
                  <a:lnTo>
                    <a:pt x="505" y="1003"/>
                  </a:lnTo>
                  <a:lnTo>
                    <a:pt x="505" y="1001"/>
                  </a:lnTo>
                  <a:lnTo>
                    <a:pt x="503" y="1001"/>
                  </a:lnTo>
                  <a:lnTo>
                    <a:pt x="502" y="1001"/>
                  </a:lnTo>
                  <a:lnTo>
                    <a:pt x="501" y="1001"/>
                  </a:lnTo>
                  <a:lnTo>
                    <a:pt x="501" y="1003"/>
                  </a:lnTo>
                  <a:lnTo>
                    <a:pt x="500" y="1003"/>
                  </a:lnTo>
                  <a:lnTo>
                    <a:pt x="498" y="1004"/>
                  </a:lnTo>
                  <a:lnTo>
                    <a:pt x="498" y="1003"/>
                  </a:lnTo>
                  <a:lnTo>
                    <a:pt x="497" y="1003"/>
                  </a:lnTo>
                  <a:lnTo>
                    <a:pt x="497" y="1001"/>
                  </a:lnTo>
                  <a:lnTo>
                    <a:pt x="496" y="1001"/>
                  </a:lnTo>
                  <a:lnTo>
                    <a:pt x="494" y="1001"/>
                  </a:lnTo>
                  <a:lnTo>
                    <a:pt x="493" y="1001"/>
                  </a:lnTo>
                  <a:lnTo>
                    <a:pt x="493" y="1003"/>
                  </a:lnTo>
                  <a:lnTo>
                    <a:pt x="492" y="1003"/>
                  </a:lnTo>
                  <a:lnTo>
                    <a:pt x="492" y="1001"/>
                  </a:lnTo>
                  <a:lnTo>
                    <a:pt x="493" y="1001"/>
                  </a:lnTo>
                  <a:lnTo>
                    <a:pt x="493" y="1000"/>
                  </a:lnTo>
                  <a:lnTo>
                    <a:pt x="492" y="1000"/>
                  </a:lnTo>
                  <a:lnTo>
                    <a:pt x="490" y="1000"/>
                  </a:lnTo>
                  <a:lnTo>
                    <a:pt x="490" y="1001"/>
                  </a:lnTo>
                  <a:lnTo>
                    <a:pt x="489" y="1001"/>
                  </a:lnTo>
                  <a:lnTo>
                    <a:pt x="489" y="1003"/>
                  </a:lnTo>
                  <a:lnTo>
                    <a:pt x="488" y="1003"/>
                  </a:lnTo>
                  <a:lnTo>
                    <a:pt x="488" y="1001"/>
                  </a:lnTo>
                  <a:lnTo>
                    <a:pt x="486" y="1001"/>
                  </a:lnTo>
                  <a:lnTo>
                    <a:pt x="485" y="1001"/>
                  </a:lnTo>
                  <a:lnTo>
                    <a:pt x="484" y="1001"/>
                  </a:lnTo>
                  <a:lnTo>
                    <a:pt x="484" y="1003"/>
                  </a:lnTo>
                  <a:lnTo>
                    <a:pt x="483" y="1003"/>
                  </a:lnTo>
                  <a:lnTo>
                    <a:pt x="483" y="1001"/>
                  </a:lnTo>
                  <a:lnTo>
                    <a:pt x="483" y="1000"/>
                  </a:lnTo>
                  <a:lnTo>
                    <a:pt x="481" y="1000"/>
                  </a:lnTo>
                  <a:lnTo>
                    <a:pt x="481" y="999"/>
                  </a:lnTo>
                  <a:lnTo>
                    <a:pt x="480" y="999"/>
                  </a:lnTo>
                  <a:lnTo>
                    <a:pt x="479" y="999"/>
                  </a:lnTo>
                  <a:lnTo>
                    <a:pt x="479" y="1000"/>
                  </a:lnTo>
                  <a:lnTo>
                    <a:pt x="477" y="1000"/>
                  </a:lnTo>
                  <a:lnTo>
                    <a:pt x="476" y="1000"/>
                  </a:lnTo>
                  <a:lnTo>
                    <a:pt x="476" y="1001"/>
                  </a:lnTo>
                  <a:lnTo>
                    <a:pt x="477" y="1001"/>
                  </a:lnTo>
                  <a:lnTo>
                    <a:pt x="477" y="1003"/>
                  </a:lnTo>
                  <a:lnTo>
                    <a:pt x="476" y="1003"/>
                  </a:lnTo>
                  <a:lnTo>
                    <a:pt x="476" y="1004"/>
                  </a:lnTo>
                  <a:lnTo>
                    <a:pt x="475" y="1004"/>
                  </a:lnTo>
                  <a:lnTo>
                    <a:pt x="473" y="1004"/>
                  </a:lnTo>
                  <a:lnTo>
                    <a:pt x="472" y="1004"/>
                  </a:lnTo>
                  <a:lnTo>
                    <a:pt x="472" y="1005"/>
                  </a:lnTo>
                  <a:lnTo>
                    <a:pt x="471" y="1005"/>
                  </a:lnTo>
                  <a:lnTo>
                    <a:pt x="469" y="1005"/>
                  </a:lnTo>
                  <a:lnTo>
                    <a:pt x="468" y="1005"/>
                  </a:lnTo>
                  <a:lnTo>
                    <a:pt x="468" y="1004"/>
                  </a:lnTo>
                  <a:lnTo>
                    <a:pt x="467" y="1004"/>
                  </a:lnTo>
                  <a:lnTo>
                    <a:pt x="467" y="1005"/>
                  </a:lnTo>
                  <a:lnTo>
                    <a:pt x="467" y="1007"/>
                  </a:lnTo>
                  <a:lnTo>
                    <a:pt x="466" y="1007"/>
                  </a:lnTo>
                  <a:lnTo>
                    <a:pt x="466" y="1008"/>
                  </a:lnTo>
                  <a:lnTo>
                    <a:pt x="464" y="1008"/>
                  </a:lnTo>
                  <a:lnTo>
                    <a:pt x="464" y="1007"/>
                  </a:lnTo>
                  <a:lnTo>
                    <a:pt x="463" y="1007"/>
                  </a:lnTo>
                  <a:lnTo>
                    <a:pt x="463" y="1008"/>
                  </a:lnTo>
                  <a:lnTo>
                    <a:pt x="463" y="1009"/>
                  </a:lnTo>
                  <a:lnTo>
                    <a:pt x="462" y="1009"/>
                  </a:lnTo>
                  <a:lnTo>
                    <a:pt x="460" y="1009"/>
                  </a:lnTo>
                  <a:lnTo>
                    <a:pt x="460" y="1008"/>
                  </a:lnTo>
                  <a:lnTo>
                    <a:pt x="459" y="1008"/>
                  </a:lnTo>
                  <a:lnTo>
                    <a:pt x="459" y="1007"/>
                  </a:lnTo>
                  <a:lnTo>
                    <a:pt x="459" y="1005"/>
                  </a:lnTo>
                  <a:lnTo>
                    <a:pt x="460" y="1005"/>
                  </a:lnTo>
                  <a:lnTo>
                    <a:pt x="460" y="1007"/>
                  </a:lnTo>
                  <a:lnTo>
                    <a:pt x="460" y="1005"/>
                  </a:lnTo>
                  <a:lnTo>
                    <a:pt x="459" y="1005"/>
                  </a:lnTo>
                  <a:lnTo>
                    <a:pt x="459" y="1004"/>
                  </a:lnTo>
                  <a:lnTo>
                    <a:pt x="458" y="1004"/>
                  </a:lnTo>
                  <a:lnTo>
                    <a:pt x="456" y="1004"/>
                  </a:lnTo>
                  <a:lnTo>
                    <a:pt x="455" y="1003"/>
                  </a:lnTo>
                  <a:lnTo>
                    <a:pt x="455" y="1001"/>
                  </a:lnTo>
                  <a:lnTo>
                    <a:pt x="454" y="1001"/>
                  </a:lnTo>
                  <a:lnTo>
                    <a:pt x="454" y="1000"/>
                  </a:lnTo>
                  <a:lnTo>
                    <a:pt x="452" y="1000"/>
                  </a:lnTo>
                  <a:lnTo>
                    <a:pt x="451" y="1000"/>
                  </a:lnTo>
                  <a:lnTo>
                    <a:pt x="452" y="999"/>
                  </a:lnTo>
                  <a:lnTo>
                    <a:pt x="451" y="999"/>
                  </a:lnTo>
                  <a:lnTo>
                    <a:pt x="450" y="999"/>
                  </a:lnTo>
                  <a:lnTo>
                    <a:pt x="448" y="999"/>
                  </a:lnTo>
                  <a:lnTo>
                    <a:pt x="448" y="997"/>
                  </a:lnTo>
                  <a:lnTo>
                    <a:pt x="450" y="997"/>
                  </a:lnTo>
                  <a:lnTo>
                    <a:pt x="450" y="996"/>
                  </a:lnTo>
                  <a:lnTo>
                    <a:pt x="450" y="995"/>
                  </a:lnTo>
                  <a:lnTo>
                    <a:pt x="451" y="995"/>
                  </a:lnTo>
                  <a:lnTo>
                    <a:pt x="450" y="995"/>
                  </a:lnTo>
                  <a:lnTo>
                    <a:pt x="450" y="994"/>
                  </a:lnTo>
                  <a:lnTo>
                    <a:pt x="448" y="994"/>
                  </a:lnTo>
                  <a:lnTo>
                    <a:pt x="448" y="992"/>
                  </a:lnTo>
                  <a:lnTo>
                    <a:pt x="448" y="994"/>
                  </a:lnTo>
                  <a:lnTo>
                    <a:pt x="447" y="994"/>
                  </a:lnTo>
                  <a:lnTo>
                    <a:pt x="447" y="995"/>
                  </a:lnTo>
                  <a:lnTo>
                    <a:pt x="446" y="996"/>
                  </a:lnTo>
                  <a:lnTo>
                    <a:pt x="446" y="997"/>
                  </a:lnTo>
                  <a:lnTo>
                    <a:pt x="446" y="999"/>
                  </a:lnTo>
                  <a:lnTo>
                    <a:pt x="445" y="999"/>
                  </a:lnTo>
                  <a:lnTo>
                    <a:pt x="445" y="1000"/>
                  </a:lnTo>
                  <a:lnTo>
                    <a:pt x="443" y="1000"/>
                  </a:lnTo>
                  <a:lnTo>
                    <a:pt x="443" y="1001"/>
                  </a:lnTo>
                  <a:lnTo>
                    <a:pt x="442" y="1001"/>
                  </a:lnTo>
                  <a:lnTo>
                    <a:pt x="442" y="1003"/>
                  </a:lnTo>
                  <a:lnTo>
                    <a:pt x="441" y="1001"/>
                  </a:lnTo>
                  <a:lnTo>
                    <a:pt x="441" y="1000"/>
                  </a:lnTo>
                  <a:lnTo>
                    <a:pt x="439" y="1000"/>
                  </a:lnTo>
                  <a:lnTo>
                    <a:pt x="439" y="999"/>
                  </a:lnTo>
                  <a:lnTo>
                    <a:pt x="438" y="999"/>
                  </a:lnTo>
                  <a:lnTo>
                    <a:pt x="438" y="997"/>
                  </a:lnTo>
                  <a:lnTo>
                    <a:pt x="437" y="997"/>
                  </a:lnTo>
                  <a:lnTo>
                    <a:pt x="437" y="996"/>
                  </a:lnTo>
                  <a:lnTo>
                    <a:pt x="437" y="995"/>
                  </a:lnTo>
                  <a:lnTo>
                    <a:pt x="437" y="994"/>
                  </a:lnTo>
                  <a:lnTo>
                    <a:pt x="438" y="994"/>
                  </a:lnTo>
                  <a:lnTo>
                    <a:pt x="438" y="992"/>
                  </a:lnTo>
                  <a:lnTo>
                    <a:pt x="437" y="992"/>
                  </a:lnTo>
                  <a:lnTo>
                    <a:pt x="435" y="992"/>
                  </a:lnTo>
                  <a:lnTo>
                    <a:pt x="437" y="992"/>
                  </a:lnTo>
                  <a:lnTo>
                    <a:pt x="437" y="991"/>
                  </a:lnTo>
                  <a:lnTo>
                    <a:pt x="438" y="991"/>
                  </a:lnTo>
                  <a:lnTo>
                    <a:pt x="438" y="990"/>
                  </a:lnTo>
                  <a:lnTo>
                    <a:pt x="438" y="988"/>
                  </a:lnTo>
                  <a:lnTo>
                    <a:pt x="438" y="987"/>
                  </a:lnTo>
                  <a:lnTo>
                    <a:pt x="439" y="987"/>
                  </a:lnTo>
                  <a:lnTo>
                    <a:pt x="438" y="987"/>
                  </a:lnTo>
                  <a:lnTo>
                    <a:pt x="438" y="986"/>
                  </a:lnTo>
                  <a:lnTo>
                    <a:pt x="437" y="986"/>
                  </a:lnTo>
                  <a:lnTo>
                    <a:pt x="437" y="984"/>
                  </a:lnTo>
                  <a:lnTo>
                    <a:pt x="435" y="984"/>
                  </a:lnTo>
                  <a:lnTo>
                    <a:pt x="434" y="986"/>
                  </a:lnTo>
                  <a:lnTo>
                    <a:pt x="433" y="986"/>
                  </a:lnTo>
                  <a:lnTo>
                    <a:pt x="431" y="986"/>
                  </a:lnTo>
                  <a:lnTo>
                    <a:pt x="431" y="987"/>
                  </a:lnTo>
                  <a:lnTo>
                    <a:pt x="430" y="987"/>
                  </a:lnTo>
                  <a:lnTo>
                    <a:pt x="429" y="987"/>
                  </a:lnTo>
                  <a:lnTo>
                    <a:pt x="429" y="986"/>
                  </a:lnTo>
                  <a:lnTo>
                    <a:pt x="429" y="984"/>
                  </a:lnTo>
                  <a:lnTo>
                    <a:pt x="428" y="984"/>
                  </a:lnTo>
                  <a:lnTo>
                    <a:pt x="428" y="983"/>
                  </a:lnTo>
                  <a:lnTo>
                    <a:pt x="428" y="982"/>
                  </a:lnTo>
                  <a:lnTo>
                    <a:pt x="426" y="982"/>
                  </a:lnTo>
                  <a:lnTo>
                    <a:pt x="426" y="980"/>
                  </a:lnTo>
                  <a:lnTo>
                    <a:pt x="425" y="979"/>
                  </a:lnTo>
                  <a:lnTo>
                    <a:pt x="424" y="978"/>
                  </a:lnTo>
                  <a:lnTo>
                    <a:pt x="422" y="978"/>
                  </a:lnTo>
                  <a:lnTo>
                    <a:pt x="422" y="976"/>
                  </a:lnTo>
                  <a:lnTo>
                    <a:pt x="421" y="976"/>
                  </a:lnTo>
                  <a:lnTo>
                    <a:pt x="421" y="978"/>
                  </a:lnTo>
                  <a:lnTo>
                    <a:pt x="420" y="978"/>
                  </a:lnTo>
                  <a:lnTo>
                    <a:pt x="420" y="979"/>
                  </a:lnTo>
                  <a:lnTo>
                    <a:pt x="418" y="979"/>
                  </a:lnTo>
                  <a:lnTo>
                    <a:pt x="417" y="979"/>
                  </a:lnTo>
                  <a:lnTo>
                    <a:pt x="416" y="979"/>
                  </a:lnTo>
                  <a:lnTo>
                    <a:pt x="416" y="978"/>
                  </a:lnTo>
                  <a:lnTo>
                    <a:pt x="414" y="978"/>
                  </a:lnTo>
                  <a:lnTo>
                    <a:pt x="414" y="979"/>
                  </a:lnTo>
                  <a:lnTo>
                    <a:pt x="414" y="980"/>
                  </a:lnTo>
                  <a:lnTo>
                    <a:pt x="416" y="980"/>
                  </a:lnTo>
                  <a:lnTo>
                    <a:pt x="416" y="982"/>
                  </a:lnTo>
                  <a:lnTo>
                    <a:pt x="417" y="982"/>
                  </a:lnTo>
                  <a:lnTo>
                    <a:pt x="417" y="983"/>
                  </a:lnTo>
                  <a:lnTo>
                    <a:pt x="416" y="983"/>
                  </a:lnTo>
                  <a:lnTo>
                    <a:pt x="414" y="983"/>
                  </a:lnTo>
                  <a:lnTo>
                    <a:pt x="414" y="982"/>
                  </a:lnTo>
                  <a:lnTo>
                    <a:pt x="413" y="982"/>
                  </a:lnTo>
                  <a:lnTo>
                    <a:pt x="412" y="982"/>
                  </a:lnTo>
                  <a:lnTo>
                    <a:pt x="412" y="980"/>
                  </a:lnTo>
                  <a:lnTo>
                    <a:pt x="412" y="982"/>
                  </a:lnTo>
                  <a:lnTo>
                    <a:pt x="412" y="980"/>
                  </a:lnTo>
                  <a:lnTo>
                    <a:pt x="410" y="980"/>
                  </a:lnTo>
                  <a:lnTo>
                    <a:pt x="409" y="980"/>
                  </a:lnTo>
                  <a:lnTo>
                    <a:pt x="409" y="979"/>
                  </a:lnTo>
                  <a:lnTo>
                    <a:pt x="408" y="979"/>
                  </a:lnTo>
                  <a:lnTo>
                    <a:pt x="408" y="978"/>
                  </a:lnTo>
                  <a:lnTo>
                    <a:pt x="407" y="978"/>
                  </a:lnTo>
                  <a:lnTo>
                    <a:pt x="405" y="978"/>
                  </a:lnTo>
                  <a:lnTo>
                    <a:pt x="405" y="979"/>
                  </a:lnTo>
                  <a:lnTo>
                    <a:pt x="405" y="980"/>
                  </a:lnTo>
                  <a:lnTo>
                    <a:pt x="404" y="980"/>
                  </a:lnTo>
                  <a:lnTo>
                    <a:pt x="404" y="982"/>
                  </a:lnTo>
                  <a:lnTo>
                    <a:pt x="404" y="983"/>
                  </a:lnTo>
                  <a:lnTo>
                    <a:pt x="403" y="983"/>
                  </a:lnTo>
                  <a:lnTo>
                    <a:pt x="403" y="982"/>
                  </a:lnTo>
                  <a:lnTo>
                    <a:pt x="401" y="982"/>
                  </a:lnTo>
                  <a:lnTo>
                    <a:pt x="401" y="980"/>
                  </a:lnTo>
                  <a:lnTo>
                    <a:pt x="400" y="979"/>
                  </a:lnTo>
                  <a:lnTo>
                    <a:pt x="400" y="978"/>
                  </a:lnTo>
                  <a:lnTo>
                    <a:pt x="400" y="976"/>
                  </a:lnTo>
                  <a:lnTo>
                    <a:pt x="399" y="976"/>
                  </a:lnTo>
                  <a:lnTo>
                    <a:pt x="399" y="975"/>
                  </a:lnTo>
                  <a:lnTo>
                    <a:pt x="399" y="974"/>
                  </a:lnTo>
                  <a:lnTo>
                    <a:pt x="400" y="974"/>
                  </a:lnTo>
                  <a:lnTo>
                    <a:pt x="400" y="973"/>
                  </a:lnTo>
                  <a:lnTo>
                    <a:pt x="401" y="973"/>
                  </a:lnTo>
                  <a:lnTo>
                    <a:pt x="401" y="971"/>
                  </a:lnTo>
                  <a:lnTo>
                    <a:pt x="400" y="971"/>
                  </a:lnTo>
                  <a:lnTo>
                    <a:pt x="400" y="970"/>
                  </a:lnTo>
                  <a:lnTo>
                    <a:pt x="399" y="970"/>
                  </a:lnTo>
                  <a:lnTo>
                    <a:pt x="399" y="969"/>
                  </a:lnTo>
                  <a:lnTo>
                    <a:pt x="397" y="969"/>
                  </a:lnTo>
                  <a:lnTo>
                    <a:pt x="396" y="969"/>
                  </a:lnTo>
                  <a:lnTo>
                    <a:pt x="396" y="967"/>
                  </a:lnTo>
                  <a:lnTo>
                    <a:pt x="395" y="967"/>
                  </a:lnTo>
                  <a:lnTo>
                    <a:pt x="395" y="969"/>
                  </a:lnTo>
                  <a:lnTo>
                    <a:pt x="393" y="967"/>
                  </a:lnTo>
                  <a:lnTo>
                    <a:pt x="393" y="969"/>
                  </a:lnTo>
                  <a:lnTo>
                    <a:pt x="392" y="967"/>
                  </a:lnTo>
                  <a:lnTo>
                    <a:pt x="391" y="967"/>
                  </a:lnTo>
                  <a:lnTo>
                    <a:pt x="391" y="966"/>
                  </a:lnTo>
                  <a:lnTo>
                    <a:pt x="390" y="966"/>
                  </a:lnTo>
                  <a:lnTo>
                    <a:pt x="390" y="965"/>
                  </a:lnTo>
                  <a:lnTo>
                    <a:pt x="388" y="965"/>
                  </a:lnTo>
                  <a:lnTo>
                    <a:pt x="388" y="963"/>
                  </a:lnTo>
                  <a:lnTo>
                    <a:pt x="387" y="963"/>
                  </a:lnTo>
                  <a:lnTo>
                    <a:pt x="387" y="962"/>
                  </a:lnTo>
                  <a:lnTo>
                    <a:pt x="387" y="961"/>
                  </a:lnTo>
                  <a:lnTo>
                    <a:pt x="387" y="959"/>
                  </a:lnTo>
                  <a:lnTo>
                    <a:pt x="386" y="959"/>
                  </a:lnTo>
                  <a:lnTo>
                    <a:pt x="386" y="961"/>
                  </a:lnTo>
                  <a:lnTo>
                    <a:pt x="384" y="961"/>
                  </a:lnTo>
                  <a:lnTo>
                    <a:pt x="384" y="962"/>
                  </a:lnTo>
                  <a:lnTo>
                    <a:pt x="384" y="963"/>
                  </a:lnTo>
                  <a:lnTo>
                    <a:pt x="383" y="963"/>
                  </a:lnTo>
                  <a:lnTo>
                    <a:pt x="383" y="962"/>
                  </a:lnTo>
                  <a:lnTo>
                    <a:pt x="383" y="961"/>
                  </a:lnTo>
                  <a:lnTo>
                    <a:pt x="382" y="961"/>
                  </a:lnTo>
                  <a:lnTo>
                    <a:pt x="382" y="959"/>
                  </a:lnTo>
                  <a:lnTo>
                    <a:pt x="382" y="958"/>
                  </a:lnTo>
                  <a:lnTo>
                    <a:pt x="380" y="958"/>
                  </a:lnTo>
                  <a:lnTo>
                    <a:pt x="380" y="957"/>
                  </a:lnTo>
                  <a:lnTo>
                    <a:pt x="379" y="956"/>
                  </a:lnTo>
                  <a:lnTo>
                    <a:pt x="380" y="956"/>
                  </a:lnTo>
                  <a:lnTo>
                    <a:pt x="379" y="956"/>
                  </a:lnTo>
                  <a:lnTo>
                    <a:pt x="379" y="954"/>
                  </a:lnTo>
                  <a:lnTo>
                    <a:pt x="379" y="953"/>
                  </a:lnTo>
                  <a:lnTo>
                    <a:pt x="378" y="953"/>
                  </a:lnTo>
                  <a:lnTo>
                    <a:pt x="379" y="953"/>
                  </a:lnTo>
                  <a:lnTo>
                    <a:pt x="379" y="952"/>
                  </a:lnTo>
                  <a:lnTo>
                    <a:pt x="380" y="952"/>
                  </a:lnTo>
                  <a:lnTo>
                    <a:pt x="380" y="950"/>
                  </a:lnTo>
                  <a:lnTo>
                    <a:pt x="380" y="949"/>
                  </a:lnTo>
                  <a:lnTo>
                    <a:pt x="382" y="949"/>
                  </a:lnTo>
                  <a:lnTo>
                    <a:pt x="382" y="948"/>
                  </a:lnTo>
                  <a:lnTo>
                    <a:pt x="382" y="946"/>
                  </a:lnTo>
                  <a:lnTo>
                    <a:pt x="383" y="946"/>
                  </a:lnTo>
                  <a:lnTo>
                    <a:pt x="383" y="945"/>
                  </a:lnTo>
                  <a:lnTo>
                    <a:pt x="384" y="945"/>
                  </a:lnTo>
                  <a:lnTo>
                    <a:pt x="384" y="944"/>
                  </a:lnTo>
                  <a:lnTo>
                    <a:pt x="383" y="944"/>
                  </a:lnTo>
                  <a:lnTo>
                    <a:pt x="383" y="942"/>
                  </a:lnTo>
                  <a:lnTo>
                    <a:pt x="382" y="941"/>
                  </a:lnTo>
                  <a:lnTo>
                    <a:pt x="380" y="941"/>
                  </a:lnTo>
                  <a:lnTo>
                    <a:pt x="380" y="942"/>
                  </a:lnTo>
                  <a:lnTo>
                    <a:pt x="379" y="942"/>
                  </a:lnTo>
                  <a:lnTo>
                    <a:pt x="378" y="942"/>
                  </a:lnTo>
                  <a:lnTo>
                    <a:pt x="376" y="942"/>
                  </a:lnTo>
                  <a:lnTo>
                    <a:pt x="376" y="944"/>
                  </a:lnTo>
                  <a:lnTo>
                    <a:pt x="375" y="944"/>
                  </a:lnTo>
                  <a:lnTo>
                    <a:pt x="375" y="942"/>
                  </a:lnTo>
                  <a:lnTo>
                    <a:pt x="375" y="944"/>
                  </a:lnTo>
                  <a:lnTo>
                    <a:pt x="374" y="944"/>
                  </a:lnTo>
                  <a:lnTo>
                    <a:pt x="373" y="944"/>
                  </a:lnTo>
                  <a:lnTo>
                    <a:pt x="371" y="944"/>
                  </a:lnTo>
                  <a:lnTo>
                    <a:pt x="371" y="942"/>
                  </a:lnTo>
                  <a:lnTo>
                    <a:pt x="371" y="941"/>
                  </a:lnTo>
                  <a:lnTo>
                    <a:pt x="371" y="940"/>
                  </a:lnTo>
                  <a:lnTo>
                    <a:pt x="371" y="939"/>
                  </a:lnTo>
                  <a:lnTo>
                    <a:pt x="370" y="939"/>
                  </a:lnTo>
                  <a:lnTo>
                    <a:pt x="370" y="940"/>
                  </a:lnTo>
                  <a:lnTo>
                    <a:pt x="369" y="940"/>
                  </a:lnTo>
                  <a:lnTo>
                    <a:pt x="367" y="940"/>
                  </a:lnTo>
                  <a:lnTo>
                    <a:pt x="366" y="940"/>
                  </a:lnTo>
                  <a:lnTo>
                    <a:pt x="365" y="940"/>
                  </a:lnTo>
                  <a:lnTo>
                    <a:pt x="363" y="940"/>
                  </a:lnTo>
                  <a:lnTo>
                    <a:pt x="362" y="940"/>
                  </a:lnTo>
                  <a:lnTo>
                    <a:pt x="362" y="941"/>
                  </a:lnTo>
                  <a:lnTo>
                    <a:pt x="361" y="940"/>
                  </a:lnTo>
                  <a:lnTo>
                    <a:pt x="359" y="940"/>
                  </a:lnTo>
                  <a:lnTo>
                    <a:pt x="359" y="941"/>
                  </a:lnTo>
                  <a:lnTo>
                    <a:pt x="359" y="942"/>
                  </a:lnTo>
                  <a:lnTo>
                    <a:pt x="359" y="944"/>
                  </a:lnTo>
                  <a:lnTo>
                    <a:pt x="358" y="945"/>
                  </a:lnTo>
                  <a:lnTo>
                    <a:pt x="357" y="945"/>
                  </a:lnTo>
                  <a:lnTo>
                    <a:pt x="358" y="946"/>
                  </a:lnTo>
                  <a:lnTo>
                    <a:pt x="357" y="946"/>
                  </a:lnTo>
                  <a:lnTo>
                    <a:pt x="357" y="948"/>
                  </a:lnTo>
                  <a:lnTo>
                    <a:pt x="357" y="946"/>
                  </a:lnTo>
                  <a:lnTo>
                    <a:pt x="355" y="948"/>
                  </a:lnTo>
                  <a:lnTo>
                    <a:pt x="354" y="948"/>
                  </a:lnTo>
                  <a:lnTo>
                    <a:pt x="355" y="949"/>
                  </a:lnTo>
                  <a:lnTo>
                    <a:pt x="355" y="950"/>
                  </a:lnTo>
                  <a:lnTo>
                    <a:pt x="355" y="952"/>
                  </a:lnTo>
                  <a:lnTo>
                    <a:pt x="354" y="952"/>
                  </a:lnTo>
                  <a:lnTo>
                    <a:pt x="353" y="952"/>
                  </a:lnTo>
                  <a:lnTo>
                    <a:pt x="353" y="953"/>
                  </a:lnTo>
                  <a:lnTo>
                    <a:pt x="352" y="952"/>
                  </a:lnTo>
                  <a:lnTo>
                    <a:pt x="350" y="952"/>
                  </a:lnTo>
                  <a:lnTo>
                    <a:pt x="352" y="952"/>
                  </a:lnTo>
                  <a:lnTo>
                    <a:pt x="352" y="953"/>
                  </a:lnTo>
                  <a:lnTo>
                    <a:pt x="350" y="953"/>
                  </a:lnTo>
                  <a:lnTo>
                    <a:pt x="349" y="953"/>
                  </a:lnTo>
                  <a:lnTo>
                    <a:pt x="349" y="954"/>
                  </a:lnTo>
                  <a:lnTo>
                    <a:pt x="348" y="954"/>
                  </a:lnTo>
                  <a:lnTo>
                    <a:pt x="348" y="953"/>
                  </a:lnTo>
                  <a:lnTo>
                    <a:pt x="349" y="953"/>
                  </a:lnTo>
                  <a:lnTo>
                    <a:pt x="348" y="953"/>
                  </a:lnTo>
                  <a:lnTo>
                    <a:pt x="348" y="954"/>
                  </a:lnTo>
                  <a:lnTo>
                    <a:pt x="348" y="956"/>
                  </a:lnTo>
                  <a:lnTo>
                    <a:pt x="348" y="954"/>
                  </a:lnTo>
                  <a:lnTo>
                    <a:pt x="349" y="954"/>
                  </a:lnTo>
                  <a:lnTo>
                    <a:pt x="348" y="956"/>
                  </a:lnTo>
                  <a:lnTo>
                    <a:pt x="346" y="956"/>
                  </a:lnTo>
                  <a:lnTo>
                    <a:pt x="346" y="954"/>
                  </a:lnTo>
                  <a:lnTo>
                    <a:pt x="346" y="956"/>
                  </a:lnTo>
                  <a:lnTo>
                    <a:pt x="346" y="954"/>
                  </a:lnTo>
                  <a:lnTo>
                    <a:pt x="348" y="954"/>
                  </a:lnTo>
                  <a:lnTo>
                    <a:pt x="346" y="954"/>
                  </a:lnTo>
                  <a:lnTo>
                    <a:pt x="345" y="954"/>
                  </a:lnTo>
                  <a:lnTo>
                    <a:pt x="345" y="953"/>
                  </a:lnTo>
                  <a:lnTo>
                    <a:pt x="344" y="953"/>
                  </a:lnTo>
                  <a:lnTo>
                    <a:pt x="344" y="952"/>
                  </a:lnTo>
                  <a:lnTo>
                    <a:pt x="344" y="950"/>
                  </a:lnTo>
                  <a:lnTo>
                    <a:pt x="342" y="950"/>
                  </a:lnTo>
                  <a:lnTo>
                    <a:pt x="342" y="949"/>
                  </a:lnTo>
                  <a:lnTo>
                    <a:pt x="342" y="948"/>
                  </a:lnTo>
                  <a:lnTo>
                    <a:pt x="342" y="946"/>
                  </a:lnTo>
                  <a:lnTo>
                    <a:pt x="341" y="945"/>
                  </a:lnTo>
                  <a:lnTo>
                    <a:pt x="340" y="945"/>
                  </a:lnTo>
                  <a:lnTo>
                    <a:pt x="340" y="944"/>
                  </a:lnTo>
                  <a:lnTo>
                    <a:pt x="338" y="944"/>
                  </a:lnTo>
                  <a:lnTo>
                    <a:pt x="338" y="942"/>
                  </a:lnTo>
                  <a:lnTo>
                    <a:pt x="337" y="942"/>
                  </a:lnTo>
                  <a:lnTo>
                    <a:pt x="337" y="941"/>
                  </a:lnTo>
                  <a:lnTo>
                    <a:pt x="337" y="940"/>
                  </a:lnTo>
                  <a:lnTo>
                    <a:pt x="336" y="940"/>
                  </a:lnTo>
                  <a:lnTo>
                    <a:pt x="336" y="941"/>
                  </a:lnTo>
                  <a:lnTo>
                    <a:pt x="335" y="941"/>
                  </a:lnTo>
                  <a:lnTo>
                    <a:pt x="336" y="941"/>
                  </a:lnTo>
                  <a:lnTo>
                    <a:pt x="336" y="942"/>
                  </a:lnTo>
                  <a:lnTo>
                    <a:pt x="335" y="942"/>
                  </a:lnTo>
                  <a:lnTo>
                    <a:pt x="333" y="942"/>
                  </a:lnTo>
                  <a:lnTo>
                    <a:pt x="333" y="944"/>
                  </a:lnTo>
                  <a:lnTo>
                    <a:pt x="333" y="945"/>
                  </a:lnTo>
                  <a:lnTo>
                    <a:pt x="332" y="945"/>
                  </a:lnTo>
                  <a:lnTo>
                    <a:pt x="332" y="946"/>
                  </a:lnTo>
                  <a:lnTo>
                    <a:pt x="331" y="946"/>
                  </a:lnTo>
                  <a:lnTo>
                    <a:pt x="332" y="948"/>
                  </a:lnTo>
                  <a:lnTo>
                    <a:pt x="332" y="949"/>
                  </a:lnTo>
                  <a:lnTo>
                    <a:pt x="331" y="949"/>
                  </a:lnTo>
                  <a:lnTo>
                    <a:pt x="332" y="950"/>
                  </a:lnTo>
                  <a:lnTo>
                    <a:pt x="331" y="952"/>
                  </a:lnTo>
                  <a:lnTo>
                    <a:pt x="331" y="950"/>
                  </a:lnTo>
                  <a:lnTo>
                    <a:pt x="329" y="950"/>
                  </a:lnTo>
                  <a:lnTo>
                    <a:pt x="328" y="950"/>
                  </a:lnTo>
                  <a:lnTo>
                    <a:pt x="327" y="950"/>
                  </a:lnTo>
                  <a:lnTo>
                    <a:pt x="327" y="952"/>
                  </a:lnTo>
                  <a:lnTo>
                    <a:pt x="328" y="952"/>
                  </a:lnTo>
                  <a:lnTo>
                    <a:pt x="327" y="952"/>
                  </a:lnTo>
                  <a:lnTo>
                    <a:pt x="325" y="952"/>
                  </a:lnTo>
                  <a:lnTo>
                    <a:pt x="325" y="953"/>
                  </a:lnTo>
                  <a:lnTo>
                    <a:pt x="324" y="953"/>
                  </a:lnTo>
                  <a:lnTo>
                    <a:pt x="323" y="953"/>
                  </a:lnTo>
                  <a:lnTo>
                    <a:pt x="323" y="952"/>
                  </a:lnTo>
                  <a:lnTo>
                    <a:pt x="323" y="953"/>
                  </a:lnTo>
                  <a:lnTo>
                    <a:pt x="321" y="953"/>
                  </a:lnTo>
                  <a:lnTo>
                    <a:pt x="321" y="952"/>
                  </a:lnTo>
                  <a:lnTo>
                    <a:pt x="320" y="952"/>
                  </a:lnTo>
                  <a:lnTo>
                    <a:pt x="320" y="953"/>
                  </a:lnTo>
                  <a:lnTo>
                    <a:pt x="319" y="953"/>
                  </a:lnTo>
                  <a:lnTo>
                    <a:pt x="317" y="953"/>
                  </a:lnTo>
                  <a:lnTo>
                    <a:pt x="317" y="952"/>
                  </a:lnTo>
                  <a:lnTo>
                    <a:pt x="316" y="952"/>
                  </a:lnTo>
                  <a:lnTo>
                    <a:pt x="315" y="950"/>
                  </a:lnTo>
                  <a:lnTo>
                    <a:pt x="315" y="949"/>
                  </a:lnTo>
                  <a:lnTo>
                    <a:pt x="314" y="949"/>
                  </a:lnTo>
                  <a:lnTo>
                    <a:pt x="314" y="948"/>
                  </a:lnTo>
                  <a:lnTo>
                    <a:pt x="314" y="946"/>
                  </a:lnTo>
                  <a:lnTo>
                    <a:pt x="312" y="946"/>
                  </a:lnTo>
                  <a:lnTo>
                    <a:pt x="312" y="945"/>
                  </a:lnTo>
                  <a:lnTo>
                    <a:pt x="311" y="944"/>
                  </a:lnTo>
                  <a:lnTo>
                    <a:pt x="311" y="942"/>
                  </a:lnTo>
                  <a:lnTo>
                    <a:pt x="310" y="942"/>
                  </a:lnTo>
                  <a:lnTo>
                    <a:pt x="310" y="941"/>
                  </a:lnTo>
                  <a:lnTo>
                    <a:pt x="311" y="941"/>
                  </a:lnTo>
                  <a:lnTo>
                    <a:pt x="311" y="940"/>
                  </a:lnTo>
                  <a:lnTo>
                    <a:pt x="311" y="939"/>
                  </a:lnTo>
                  <a:lnTo>
                    <a:pt x="310" y="939"/>
                  </a:lnTo>
                  <a:lnTo>
                    <a:pt x="308" y="939"/>
                  </a:lnTo>
                  <a:lnTo>
                    <a:pt x="307" y="940"/>
                  </a:lnTo>
                  <a:lnTo>
                    <a:pt x="307" y="939"/>
                  </a:lnTo>
                  <a:lnTo>
                    <a:pt x="306" y="939"/>
                  </a:lnTo>
                  <a:lnTo>
                    <a:pt x="306" y="937"/>
                  </a:lnTo>
                  <a:lnTo>
                    <a:pt x="304" y="937"/>
                  </a:lnTo>
                  <a:lnTo>
                    <a:pt x="304" y="936"/>
                  </a:lnTo>
                  <a:lnTo>
                    <a:pt x="303" y="936"/>
                  </a:lnTo>
                  <a:lnTo>
                    <a:pt x="303" y="935"/>
                  </a:lnTo>
                  <a:lnTo>
                    <a:pt x="302" y="933"/>
                  </a:lnTo>
                  <a:lnTo>
                    <a:pt x="300" y="933"/>
                  </a:lnTo>
                  <a:lnTo>
                    <a:pt x="300" y="932"/>
                  </a:lnTo>
                  <a:lnTo>
                    <a:pt x="299" y="932"/>
                  </a:lnTo>
                  <a:lnTo>
                    <a:pt x="298" y="931"/>
                  </a:lnTo>
                  <a:lnTo>
                    <a:pt x="298" y="929"/>
                  </a:lnTo>
                  <a:lnTo>
                    <a:pt x="298" y="928"/>
                  </a:lnTo>
                  <a:lnTo>
                    <a:pt x="297" y="928"/>
                  </a:lnTo>
                  <a:lnTo>
                    <a:pt x="298" y="928"/>
                  </a:lnTo>
                  <a:lnTo>
                    <a:pt x="298" y="927"/>
                  </a:lnTo>
                  <a:lnTo>
                    <a:pt x="297" y="927"/>
                  </a:lnTo>
                  <a:lnTo>
                    <a:pt x="297" y="925"/>
                  </a:lnTo>
                  <a:lnTo>
                    <a:pt x="295" y="925"/>
                  </a:lnTo>
                  <a:lnTo>
                    <a:pt x="295" y="927"/>
                  </a:lnTo>
                  <a:lnTo>
                    <a:pt x="295" y="928"/>
                  </a:lnTo>
                  <a:lnTo>
                    <a:pt x="297" y="929"/>
                  </a:lnTo>
                  <a:lnTo>
                    <a:pt x="297" y="931"/>
                  </a:lnTo>
                  <a:lnTo>
                    <a:pt x="295" y="931"/>
                  </a:lnTo>
                  <a:lnTo>
                    <a:pt x="294" y="931"/>
                  </a:lnTo>
                  <a:lnTo>
                    <a:pt x="294" y="929"/>
                  </a:lnTo>
                  <a:lnTo>
                    <a:pt x="293" y="929"/>
                  </a:lnTo>
                  <a:lnTo>
                    <a:pt x="291" y="929"/>
                  </a:lnTo>
                  <a:lnTo>
                    <a:pt x="291" y="928"/>
                  </a:lnTo>
                  <a:lnTo>
                    <a:pt x="291" y="927"/>
                  </a:lnTo>
                  <a:lnTo>
                    <a:pt x="291" y="925"/>
                  </a:lnTo>
                  <a:lnTo>
                    <a:pt x="290" y="925"/>
                  </a:lnTo>
                  <a:lnTo>
                    <a:pt x="289" y="925"/>
                  </a:lnTo>
                  <a:lnTo>
                    <a:pt x="287" y="925"/>
                  </a:lnTo>
                  <a:lnTo>
                    <a:pt x="287" y="927"/>
                  </a:lnTo>
                  <a:lnTo>
                    <a:pt x="289" y="927"/>
                  </a:lnTo>
                  <a:lnTo>
                    <a:pt x="289" y="928"/>
                  </a:lnTo>
                  <a:lnTo>
                    <a:pt x="287" y="928"/>
                  </a:lnTo>
                  <a:lnTo>
                    <a:pt x="287" y="929"/>
                  </a:lnTo>
                  <a:lnTo>
                    <a:pt x="286" y="929"/>
                  </a:lnTo>
                  <a:lnTo>
                    <a:pt x="286" y="928"/>
                  </a:lnTo>
                  <a:lnTo>
                    <a:pt x="286" y="927"/>
                  </a:lnTo>
                  <a:lnTo>
                    <a:pt x="285" y="927"/>
                  </a:lnTo>
                  <a:lnTo>
                    <a:pt x="285" y="925"/>
                  </a:lnTo>
                  <a:lnTo>
                    <a:pt x="285" y="924"/>
                  </a:lnTo>
                  <a:lnTo>
                    <a:pt x="283" y="924"/>
                  </a:lnTo>
                  <a:lnTo>
                    <a:pt x="283" y="923"/>
                  </a:lnTo>
                  <a:lnTo>
                    <a:pt x="283" y="922"/>
                  </a:lnTo>
                  <a:lnTo>
                    <a:pt x="282" y="922"/>
                  </a:lnTo>
                  <a:lnTo>
                    <a:pt x="282" y="920"/>
                  </a:lnTo>
                  <a:lnTo>
                    <a:pt x="281" y="920"/>
                  </a:lnTo>
                  <a:lnTo>
                    <a:pt x="281" y="919"/>
                  </a:lnTo>
                  <a:lnTo>
                    <a:pt x="282" y="919"/>
                  </a:lnTo>
                  <a:lnTo>
                    <a:pt x="283" y="920"/>
                  </a:lnTo>
                  <a:lnTo>
                    <a:pt x="285" y="920"/>
                  </a:lnTo>
                  <a:lnTo>
                    <a:pt x="285" y="919"/>
                  </a:lnTo>
                  <a:lnTo>
                    <a:pt x="285" y="918"/>
                  </a:lnTo>
                  <a:lnTo>
                    <a:pt x="283" y="918"/>
                  </a:lnTo>
                  <a:lnTo>
                    <a:pt x="282" y="918"/>
                  </a:lnTo>
                  <a:lnTo>
                    <a:pt x="283" y="916"/>
                  </a:lnTo>
                  <a:lnTo>
                    <a:pt x="282" y="916"/>
                  </a:lnTo>
                  <a:lnTo>
                    <a:pt x="282" y="915"/>
                  </a:lnTo>
                  <a:lnTo>
                    <a:pt x="281" y="915"/>
                  </a:lnTo>
                  <a:lnTo>
                    <a:pt x="281" y="914"/>
                  </a:lnTo>
                  <a:lnTo>
                    <a:pt x="282" y="914"/>
                  </a:lnTo>
                  <a:lnTo>
                    <a:pt x="282" y="912"/>
                  </a:lnTo>
                  <a:lnTo>
                    <a:pt x="281" y="912"/>
                  </a:lnTo>
                  <a:lnTo>
                    <a:pt x="281" y="911"/>
                  </a:lnTo>
                  <a:lnTo>
                    <a:pt x="281" y="910"/>
                  </a:lnTo>
                  <a:lnTo>
                    <a:pt x="280" y="910"/>
                  </a:lnTo>
                  <a:lnTo>
                    <a:pt x="280" y="908"/>
                  </a:lnTo>
                  <a:lnTo>
                    <a:pt x="281" y="908"/>
                  </a:lnTo>
                  <a:lnTo>
                    <a:pt x="280" y="907"/>
                  </a:lnTo>
                  <a:lnTo>
                    <a:pt x="281" y="907"/>
                  </a:lnTo>
                  <a:lnTo>
                    <a:pt x="281" y="906"/>
                  </a:lnTo>
                  <a:lnTo>
                    <a:pt x="282" y="906"/>
                  </a:lnTo>
                  <a:lnTo>
                    <a:pt x="282" y="904"/>
                  </a:lnTo>
                  <a:lnTo>
                    <a:pt x="281" y="904"/>
                  </a:lnTo>
                  <a:lnTo>
                    <a:pt x="280" y="904"/>
                  </a:lnTo>
                  <a:lnTo>
                    <a:pt x="278" y="904"/>
                  </a:lnTo>
                  <a:lnTo>
                    <a:pt x="278" y="903"/>
                  </a:lnTo>
                  <a:lnTo>
                    <a:pt x="277" y="902"/>
                  </a:lnTo>
                  <a:lnTo>
                    <a:pt x="276" y="902"/>
                  </a:lnTo>
                  <a:lnTo>
                    <a:pt x="276" y="901"/>
                  </a:lnTo>
                  <a:lnTo>
                    <a:pt x="274" y="899"/>
                  </a:lnTo>
                  <a:lnTo>
                    <a:pt x="274" y="898"/>
                  </a:lnTo>
                  <a:lnTo>
                    <a:pt x="274" y="897"/>
                  </a:lnTo>
                  <a:lnTo>
                    <a:pt x="274" y="895"/>
                  </a:lnTo>
                  <a:lnTo>
                    <a:pt x="274" y="894"/>
                  </a:lnTo>
                  <a:lnTo>
                    <a:pt x="274" y="893"/>
                  </a:lnTo>
                  <a:lnTo>
                    <a:pt x="276" y="893"/>
                  </a:lnTo>
                  <a:lnTo>
                    <a:pt x="276" y="891"/>
                  </a:lnTo>
                  <a:lnTo>
                    <a:pt x="277" y="891"/>
                  </a:lnTo>
                  <a:lnTo>
                    <a:pt x="278" y="893"/>
                  </a:lnTo>
                  <a:lnTo>
                    <a:pt x="280" y="893"/>
                  </a:lnTo>
                  <a:lnTo>
                    <a:pt x="280" y="894"/>
                  </a:lnTo>
                  <a:lnTo>
                    <a:pt x="280" y="893"/>
                  </a:lnTo>
                  <a:lnTo>
                    <a:pt x="280" y="891"/>
                  </a:lnTo>
                  <a:lnTo>
                    <a:pt x="280" y="890"/>
                  </a:lnTo>
                  <a:lnTo>
                    <a:pt x="278" y="890"/>
                  </a:lnTo>
                  <a:lnTo>
                    <a:pt x="278" y="889"/>
                  </a:lnTo>
                  <a:lnTo>
                    <a:pt x="277" y="889"/>
                  </a:lnTo>
                  <a:lnTo>
                    <a:pt x="276" y="889"/>
                  </a:lnTo>
                  <a:lnTo>
                    <a:pt x="276" y="887"/>
                  </a:lnTo>
                  <a:lnTo>
                    <a:pt x="274" y="887"/>
                  </a:lnTo>
                  <a:lnTo>
                    <a:pt x="273" y="887"/>
                  </a:lnTo>
                  <a:lnTo>
                    <a:pt x="273" y="886"/>
                  </a:lnTo>
                  <a:lnTo>
                    <a:pt x="272" y="886"/>
                  </a:lnTo>
                  <a:lnTo>
                    <a:pt x="272" y="887"/>
                  </a:lnTo>
                  <a:lnTo>
                    <a:pt x="272" y="889"/>
                  </a:lnTo>
                  <a:lnTo>
                    <a:pt x="270" y="889"/>
                  </a:lnTo>
                  <a:lnTo>
                    <a:pt x="270" y="890"/>
                  </a:lnTo>
                  <a:lnTo>
                    <a:pt x="269" y="890"/>
                  </a:lnTo>
                  <a:lnTo>
                    <a:pt x="269" y="891"/>
                  </a:lnTo>
                  <a:lnTo>
                    <a:pt x="268" y="891"/>
                  </a:lnTo>
                  <a:lnTo>
                    <a:pt x="266" y="890"/>
                  </a:lnTo>
                  <a:lnTo>
                    <a:pt x="266" y="891"/>
                  </a:lnTo>
                  <a:lnTo>
                    <a:pt x="266" y="890"/>
                  </a:lnTo>
                  <a:lnTo>
                    <a:pt x="265" y="890"/>
                  </a:lnTo>
                  <a:lnTo>
                    <a:pt x="264" y="890"/>
                  </a:lnTo>
                  <a:lnTo>
                    <a:pt x="262" y="890"/>
                  </a:lnTo>
                  <a:lnTo>
                    <a:pt x="262" y="891"/>
                  </a:lnTo>
                  <a:lnTo>
                    <a:pt x="262" y="893"/>
                  </a:lnTo>
                  <a:lnTo>
                    <a:pt x="264" y="893"/>
                  </a:lnTo>
                  <a:lnTo>
                    <a:pt x="264" y="894"/>
                  </a:lnTo>
                  <a:lnTo>
                    <a:pt x="262" y="894"/>
                  </a:lnTo>
                  <a:lnTo>
                    <a:pt x="261" y="894"/>
                  </a:lnTo>
                  <a:lnTo>
                    <a:pt x="260" y="894"/>
                  </a:lnTo>
                  <a:lnTo>
                    <a:pt x="259" y="894"/>
                  </a:lnTo>
                  <a:lnTo>
                    <a:pt x="259" y="893"/>
                  </a:lnTo>
                  <a:lnTo>
                    <a:pt x="259" y="891"/>
                  </a:lnTo>
                  <a:lnTo>
                    <a:pt x="259" y="890"/>
                  </a:lnTo>
                  <a:lnTo>
                    <a:pt x="257" y="890"/>
                  </a:lnTo>
                  <a:lnTo>
                    <a:pt x="257" y="889"/>
                  </a:lnTo>
                  <a:lnTo>
                    <a:pt x="257" y="887"/>
                  </a:lnTo>
                  <a:lnTo>
                    <a:pt x="259" y="887"/>
                  </a:lnTo>
                  <a:lnTo>
                    <a:pt x="259" y="886"/>
                  </a:lnTo>
                  <a:lnTo>
                    <a:pt x="259" y="885"/>
                  </a:lnTo>
                  <a:lnTo>
                    <a:pt x="259" y="884"/>
                  </a:lnTo>
                  <a:lnTo>
                    <a:pt x="259" y="885"/>
                  </a:lnTo>
                  <a:lnTo>
                    <a:pt x="257" y="885"/>
                  </a:lnTo>
                  <a:lnTo>
                    <a:pt x="257" y="884"/>
                  </a:lnTo>
                  <a:lnTo>
                    <a:pt x="256" y="884"/>
                  </a:lnTo>
                  <a:lnTo>
                    <a:pt x="255" y="884"/>
                  </a:lnTo>
                  <a:lnTo>
                    <a:pt x="255" y="882"/>
                  </a:lnTo>
                  <a:lnTo>
                    <a:pt x="255" y="881"/>
                  </a:lnTo>
                  <a:lnTo>
                    <a:pt x="253" y="881"/>
                  </a:lnTo>
                  <a:lnTo>
                    <a:pt x="253" y="880"/>
                  </a:lnTo>
                  <a:lnTo>
                    <a:pt x="252" y="880"/>
                  </a:lnTo>
                  <a:lnTo>
                    <a:pt x="252" y="878"/>
                  </a:lnTo>
                  <a:lnTo>
                    <a:pt x="253" y="878"/>
                  </a:lnTo>
                  <a:lnTo>
                    <a:pt x="252" y="877"/>
                  </a:lnTo>
                  <a:lnTo>
                    <a:pt x="253" y="877"/>
                  </a:lnTo>
                  <a:lnTo>
                    <a:pt x="253" y="876"/>
                  </a:lnTo>
                  <a:lnTo>
                    <a:pt x="252" y="876"/>
                  </a:lnTo>
                  <a:lnTo>
                    <a:pt x="252" y="877"/>
                  </a:lnTo>
                  <a:lnTo>
                    <a:pt x="252" y="876"/>
                  </a:lnTo>
                  <a:lnTo>
                    <a:pt x="252" y="874"/>
                  </a:lnTo>
                  <a:lnTo>
                    <a:pt x="252" y="873"/>
                  </a:lnTo>
                  <a:lnTo>
                    <a:pt x="253" y="873"/>
                  </a:lnTo>
                  <a:lnTo>
                    <a:pt x="253" y="872"/>
                  </a:lnTo>
                  <a:lnTo>
                    <a:pt x="255" y="870"/>
                  </a:lnTo>
                  <a:lnTo>
                    <a:pt x="255" y="872"/>
                  </a:lnTo>
                  <a:lnTo>
                    <a:pt x="255" y="870"/>
                  </a:lnTo>
                  <a:lnTo>
                    <a:pt x="255" y="872"/>
                  </a:lnTo>
                  <a:lnTo>
                    <a:pt x="255" y="870"/>
                  </a:lnTo>
                  <a:lnTo>
                    <a:pt x="256" y="870"/>
                  </a:lnTo>
                  <a:lnTo>
                    <a:pt x="256" y="869"/>
                  </a:lnTo>
                  <a:lnTo>
                    <a:pt x="255" y="869"/>
                  </a:lnTo>
                  <a:lnTo>
                    <a:pt x="255" y="868"/>
                  </a:lnTo>
                  <a:lnTo>
                    <a:pt x="255" y="867"/>
                  </a:lnTo>
                  <a:lnTo>
                    <a:pt x="253" y="867"/>
                  </a:lnTo>
                  <a:lnTo>
                    <a:pt x="253" y="865"/>
                  </a:lnTo>
                  <a:lnTo>
                    <a:pt x="253" y="864"/>
                  </a:lnTo>
                  <a:lnTo>
                    <a:pt x="253" y="863"/>
                  </a:lnTo>
                  <a:lnTo>
                    <a:pt x="255" y="863"/>
                  </a:lnTo>
                  <a:lnTo>
                    <a:pt x="255" y="861"/>
                  </a:lnTo>
                  <a:lnTo>
                    <a:pt x="255" y="860"/>
                  </a:lnTo>
                  <a:lnTo>
                    <a:pt x="255" y="859"/>
                  </a:lnTo>
                  <a:lnTo>
                    <a:pt x="253" y="859"/>
                  </a:lnTo>
                  <a:lnTo>
                    <a:pt x="255" y="859"/>
                  </a:lnTo>
                  <a:lnTo>
                    <a:pt x="253" y="859"/>
                  </a:lnTo>
                  <a:lnTo>
                    <a:pt x="253" y="857"/>
                  </a:lnTo>
                  <a:lnTo>
                    <a:pt x="255" y="857"/>
                  </a:lnTo>
                  <a:lnTo>
                    <a:pt x="253" y="857"/>
                  </a:lnTo>
                  <a:lnTo>
                    <a:pt x="253" y="856"/>
                  </a:lnTo>
                  <a:lnTo>
                    <a:pt x="252" y="856"/>
                  </a:lnTo>
                  <a:lnTo>
                    <a:pt x="251" y="856"/>
                  </a:lnTo>
                  <a:lnTo>
                    <a:pt x="251" y="855"/>
                  </a:lnTo>
                  <a:lnTo>
                    <a:pt x="252" y="855"/>
                  </a:lnTo>
                  <a:lnTo>
                    <a:pt x="251" y="855"/>
                  </a:lnTo>
                  <a:lnTo>
                    <a:pt x="251" y="853"/>
                  </a:lnTo>
                  <a:lnTo>
                    <a:pt x="249" y="853"/>
                  </a:lnTo>
                  <a:lnTo>
                    <a:pt x="249" y="852"/>
                  </a:lnTo>
                  <a:lnTo>
                    <a:pt x="249" y="851"/>
                  </a:lnTo>
                  <a:lnTo>
                    <a:pt x="248" y="851"/>
                  </a:lnTo>
                  <a:lnTo>
                    <a:pt x="249" y="851"/>
                  </a:lnTo>
                  <a:lnTo>
                    <a:pt x="249" y="850"/>
                  </a:lnTo>
                  <a:lnTo>
                    <a:pt x="248" y="850"/>
                  </a:lnTo>
                  <a:lnTo>
                    <a:pt x="247" y="848"/>
                  </a:lnTo>
                  <a:lnTo>
                    <a:pt x="247" y="847"/>
                  </a:lnTo>
                  <a:lnTo>
                    <a:pt x="245" y="847"/>
                  </a:lnTo>
                  <a:lnTo>
                    <a:pt x="245" y="846"/>
                  </a:lnTo>
                  <a:lnTo>
                    <a:pt x="244" y="844"/>
                  </a:lnTo>
                  <a:lnTo>
                    <a:pt x="244" y="843"/>
                  </a:lnTo>
                  <a:lnTo>
                    <a:pt x="243" y="843"/>
                  </a:lnTo>
                  <a:lnTo>
                    <a:pt x="243" y="842"/>
                  </a:lnTo>
                  <a:lnTo>
                    <a:pt x="244" y="842"/>
                  </a:lnTo>
                  <a:lnTo>
                    <a:pt x="244" y="840"/>
                  </a:lnTo>
                  <a:lnTo>
                    <a:pt x="244" y="839"/>
                  </a:lnTo>
                  <a:lnTo>
                    <a:pt x="244" y="838"/>
                  </a:lnTo>
                  <a:lnTo>
                    <a:pt x="245" y="838"/>
                  </a:lnTo>
                  <a:lnTo>
                    <a:pt x="247" y="836"/>
                  </a:lnTo>
                  <a:lnTo>
                    <a:pt x="248" y="836"/>
                  </a:lnTo>
                  <a:lnTo>
                    <a:pt x="248" y="835"/>
                  </a:lnTo>
                  <a:lnTo>
                    <a:pt x="249" y="835"/>
                  </a:lnTo>
                  <a:lnTo>
                    <a:pt x="249" y="834"/>
                  </a:lnTo>
                  <a:lnTo>
                    <a:pt x="251" y="833"/>
                  </a:lnTo>
                  <a:lnTo>
                    <a:pt x="251" y="831"/>
                  </a:lnTo>
                  <a:lnTo>
                    <a:pt x="252" y="831"/>
                  </a:lnTo>
                  <a:lnTo>
                    <a:pt x="252" y="830"/>
                  </a:lnTo>
                  <a:lnTo>
                    <a:pt x="252" y="829"/>
                  </a:lnTo>
                  <a:lnTo>
                    <a:pt x="253" y="829"/>
                  </a:lnTo>
                  <a:lnTo>
                    <a:pt x="255" y="829"/>
                  </a:lnTo>
                  <a:lnTo>
                    <a:pt x="255" y="827"/>
                  </a:lnTo>
                  <a:lnTo>
                    <a:pt x="255" y="826"/>
                  </a:lnTo>
                  <a:lnTo>
                    <a:pt x="255" y="825"/>
                  </a:lnTo>
                  <a:lnTo>
                    <a:pt x="255" y="823"/>
                  </a:lnTo>
                  <a:lnTo>
                    <a:pt x="255" y="822"/>
                  </a:lnTo>
                  <a:lnTo>
                    <a:pt x="255" y="821"/>
                  </a:lnTo>
                  <a:lnTo>
                    <a:pt x="256" y="821"/>
                  </a:lnTo>
                  <a:lnTo>
                    <a:pt x="256" y="819"/>
                  </a:lnTo>
                  <a:lnTo>
                    <a:pt x="255" y="819"/>
                  </a:lnTo>
                  <a:lnTo>
                    <a:pt x="255" y="818"/>
                  </a:lnTo>
                  <a:lnTo>
                    <a:pt x="253" y="817"/>
                  </a:lnTo>
                  <a:lnTo>
                    <a:pt x="253" y="815"/>
                  </a:lnTo>
                  <a:lnTo>
                    <a:pt x="255" y="815"/>
                  </a:lnTo>
                  <a:lnTo>
                    <a:pt x="253" y="814"/>
                  </a:lnTo>
                  <a:lnTo>
                    <a:pt x="253" y="813"/>
                  </a:lnTo>
                  <a:lnTo>
                    <a:pt x="255" y="813"/>
                  </a:lnTo>
                  <a:lnTo>
                    <a:pt x="255" y="812"/>
                  </a:lnTo>
                  <a:lnTo>
                    <a:pt x="255" y="810"/>
                  </a:lnTo>
                  <a:lnTo>
                    <a:pt x="253" y="810"/>
                  </a:lnTo>
                  <a:lnTo>
                    <a:pt x="253" y="809"/>
                  </a:lnTo>
                  <a:lnTo>
                    <a:pt x="255" y="809"/>
                  </a:lnTo>
                  <a:lnTo>
                    <a:pt x="255" y="808"/>
                  </a:lnTo>
                  <a:lnTo>
                    <a:pt x="253" y="806"/>
                  </a:lnTo>
                  <a:lnTo>
                    <a:pt x="255" y="806"/>
                  </a:lnTo>
                  <a:lnTo>
                    <a:pt x="255" y="805"/>
                  </a:lnTo>
                  <a:lnTo>
                    <a:pt x="255" y="804"/>
                  </a:lnTo>
                  <a:lnTo>
                    <a:pt x="256" y="804"/>
                  </a:lnTo>
                  <a:lnTo>
                    <a:pt x="256" y="802"/>
                  </a:lnTo>
                  <a:lnTo>
                    <a:pt x="257" y="802"/>
                  </a:lnTo>
                  <a:lnTo>
                    <a:pt x="259" y="801"/>
                  </a:lnTo>
                  <a:lnTo>
                    <a:pt x="260" y="801"/>
                  </a:lnTo>
                  <a:lnTo>
                    <a:pt x="260" y="800"/>
                  </a:lnTo>
                  <a:lnTo>
                    <a:pt x="259" y="800"/>
                  </a:lnTo>
                  <a:lnTo>
                    <a:pt x="259" y="798"/>
                  </a:lnTo>
                  <a:lnTo>
                    <a:pt x="260" y="798"/>
                  </a:lnTo>
                  <a:lnTo>
                    <a:pt x="260" y="797"/>
                  </a:lnTo>
                  <a:lnTo>
                    <a:pt x="259" y="797"/>
                  </a:lnTo>
                  <a:lnTo>
                    <a:pt x="260" y="797"/>
                  </a:lnTo>
                  <a:lnTo>
                    <a:pt x="260" y="796"/>
                  </a:lnTo>
                  <a:lnTo>
                    <a:pt x="260" y="795"/>
                  </a:lnTo>
                  <a:lnTo>
                    <a:pt x="261" y="793"/>
                  </a:lnTo>
                  <a:lnTo>
                    <a:pt x="261" y="792"/>
                  </a:lnTo>
                  <a:lnTo>
                    <a:pt x="261" y="791"/>
                  </a:lnTo>
                  <a:lnTo>
                    <a:pt x="260" y="791"/>
                  </a:lnTo>
                  <a:lnTo>
                    <a:pt x="261" y="791"/>
                  </a:lnTo>
                  <a:lnTo>
                    <a:pt x="261" y="789"/>
                  </a:lnTo>
                  <a:lnTo>
                    <a:pt x="261" y="788"/>
                  </a:lnTo>
                  <a:lnTo>
                    <a:pt x="261" y="787"/>
                  </a:lnTo>
                  <a:lnTo>
                    <a:pt x="261" y="788"/>
                  </a:lnTo>
                  <a:lnTo>
                    <a:pt x="261" y="787"/>
                  </a:lnTo>
                  <a:lnTo>
                    <a:pt x="260" y="787"/>
                  </a:lnTo>
                  <a:lnTo>
                    <a:pt x="261" y="787"/>
                  </a:lnTo>
                  <a:lnTo>
                    <a:pt x="261" y="785"/>
                  </a:lnTo>
                  <a:lnTo>
                    <a:pt x="260" y="785"/>
                  </a:lnTo>
                  <a:lnTo>
                    <a:pt x="259" y="785"/>
                  </a:lnTo>
                  <a:lnTo>
                    <a:pt x="259" y="784"/>
                  </a:lnTo>
                  <a:lnTo>
                    <a:pt x="259" y="785"/>
                  </a:lnTo>
                  <a:lnTo>
                    <a:pt x="257" y="785"/>
                  </a:lnTo>
                  <a:lnTo>
                    <a:pt x="257" y="784"/>
                  </a:lnTo>
                  <a:lnTo>
                    <a:pt x="257" y="785"/>
                  </a:lnTo>
                  <a:lnTo>
                    <a:pt x="256" y="785"/>
                  </a:lnTo>
                  <a:lnTo>
                    <a:pt x="255" y="785"/>
                  </a:lnTo>
                  <a:lnTo>
                    <a:pt x="255" y="787"/>
                  </a:lnTo>
                  <a:lnTo>
                    <a:pt x="256" y="787"/>
                  </a:lnTo>
                  <a:lnTo>
                    <a:pt x="255" y="787"/>
                  </a:lnTo>
                  <a:lnTo>
                    <a:pt x="255" y="788"/>
                  </a:lnTo>
                  <a:lnTo>
                    <a:pt x="253" y="788"/>
                  </a:lnTo>
                  <a:lnTo>
                    <a:pt x="252" y="788"/>
                  </a:lnTo>
                  <a:lnTo>
                    <a:pt x="252" y="789"/>
                  </a:lnTo>
                  <a:lnTo>
                    <a:pt x="251" y="789"/>
                  </a:lnTo>
                  <a:lnTo>
                    <a:pt x="251" y="791"/>
                  </a:lnTo>
                  <a:lnTo>
                    <a:pt x="249" y="791"/>
                  </a:lnTo>
                  <a:lnTo>
                    <a:pt x="249" y="789"/>
                  </a:lnTo>
                  <a:lnTo>
                    <a:pt x="249" y="791"/>
                  </a:lnTo>
                  <a:lnTo>
                    <a:pt x="248" y="791"/>
                  </a:lnTo>
                  <a:lnTo>
                    <a:pt x="248" y="789"/>
                  </a:lnTo>
                  <a:lnTo>
                    <a:pt x="248" y="791"/>
                  </a:lnTo>
                  <a:lnTo>
                    <a:pt x="248" y="789"/>
                  </a:lnTo>
                  <a:lnTo>
                    <a:pt x="247" y="789"/>
                  </a:lnTo>
                  <a:lnTo>
                    <a:pt x="245" y="789"/>
                  </a:lnTo>
                  <a:lnTo>
                    <a:pt x="244" y="791"/>
                  </a:lnTo>
                  <a:lnTo>
                    <a:pt x="243" y="791"/>
                  </a:lnTo>
                  <a:lnTo>
                    <a:pt x="242" y="791"/>
                  </a:lnTo>
                  <a:lnTo>
                    <a:pt x="242" y="792"/>
                  </a:lnTo>
                  <a:lnTo>
                    <a:pt x="240" y="792"/>
                  </a:lnTo>
                  <a:lnTo>
                    <a:pt x="240" y="791"/>
                  </a:lnTo>
                  <a:lnTo>
                    <a:pt x="239" y="791"/>
                  </a:lnTo>
                  <a:lnTo>
                    <a:pt x="239" y="789"/>
                  </a:lnTo>
                  <a:lnTo>
                    <a:pt x="238" y="789"/>
                  </a:lnTo>
                  <a:lnTo>
                    <a:pt x="236" y="789"/>
                  </a:lnTo>
                  <a:lnTo>
                    <a:pt x="235" y="789"/>
                  </a:lnTo>
                  <a:lnTo>
                    <a:pt x="235" y="788"/>
                  </a:lnTo>
                  <a:lnTo>
                    <a:pt x="235" y="789"/>
                  </a:lnTo>
                  <a:lnTo>
                    <a:pt x="235" y="788"/>
                  </a:lnTo>
                  <a:lnTo>
                    <a:pt x="234" y="788"/>
                  </a:lnTo>
                  <a:lnTo>
                    <a:pt x="232" y="788"/>
                  </a:lnTo>
                  <a:lnTo>
                    <a:pt x="231" y="788"/>
                  </a:lnTo>
                  <a:lnTo>
                    <a:pt x="231" y="787"/>
                  </a:lnTo>
                  <a:lnTo>
                    <a:pt x="230" y="787"/>
                  </a:lnTo>
                  <a:lnTo>
                    <a:pt x="228" y="787"/>
                  </a:lnTo>
                  <a:lnTo>
                    <a:pt x="228" y="785"/>
                  </a:lnTo>
                  <a:lnTo>
                    <a:pt x="227" y="785"/>
                  </a:lnTo>
                  <a:lnTo>
                    <a:pt x="226" y="785"/>
                  </a:lnTo>
                  <a:lnTo>
                    <a:pt x="224" y="785"/>
                  </a:lnTo>
                  <a:lnTo>
                    <a:pt x="223" y="785"/>
                  </a:lnTo>
                  <a:lnTo>
                    <a:pt x="223" y="787"/>
                  </a:lnTo>
                  <a:lnTo>
                    <a:pt x="223" y="788"/>
                  </a:lnTo>
                  <a:lnTo>
                    <a:pt x="222" y="788"/>
                  </a:lnTo>
                  <a:lnTo>
                    <a:pt x="221" y="788"/>
                  </a:lnTo>
                  <a:lnTo>
                    <a:pt x="218" y="787"/>
                  </a:lnTo>
                  <a:lnTo>
                    <a:pt x="215" y="785"/>
                  </a:lnTo>
                  <a:lnTo>
                    <a:pt x="213" y="784"/>
                  </a:lnTo>
                  <a:lnTo>
                    <a:pt x="210" y="783"/>
                  </a:lnTo>
                  <a:lnTo>
                    <a:pt x="209" y="781"/>
                  </a:lnTo>
                  <a:lnTo>
                    <a:pt x="207" y="780"/>
                  </a:lnTo>
                  <a:lnTo>
                    <a:pt x="205" y="779"/>
                  </a:lnTo>
                  <a:lnTo>
                    <a:pt x="202" y="779"/>
                  </a:lnTo>
                  <a:lnTo>
                    <a:pt x="200" y="779"/>
                  </a:lnTo>
                  <a:lnTo>
                    <a:pt x="196" y="781"/>
                  </a:lnTo>
                  <a:lnTo>
                    <a:pt x="192" y="784"/>
                  </a:lnTo>
                  <a:lnTo>
                    <a:pt x="190" y="784"/>
                  </a:lnTo>
                  <a:lnTo>
                    <a:pt x="189" y="783"/>
                  </a:lnTo>
                  <a:lnTo>
                    <a:pt x="189" y="780"/>
                  </a:lnTo>
                  <a:lnTo>
                    <a:pt x="189" y="779"/>
                  </a:lnTo>
                  <a:lnTo>
                    <a:pt x="188" y="776"/>
                  </a:lnTo>
                  <a:lnTo>
                    <a:pt x="188" y="775"/>
                  </a:lnTo>
                  <a:lnTo>
                    <a:pt x="188" y="774"/>
                  </a:lnTo>
                  <a:lnTo>
                    <a:pt x="188" y="772"/>
                  </a:lnTo>
                  <a:lnTo>
                    <a:pt x="188" y="771"/>
                  </a:lnTo>
                  <a:lnTo>
                    <a:pt x="189" y="768"/>
                  </a:lnTo>
                  <a:lnTo>
                    <a:pt x="189" y="767"/>
                  </a:lnTo>
                  <a:lnTo>
                    <a:pt x="189" y="766"/>
                  </a:lnTo>
                  <a:lnTo>
                    <a:pt x="189" y="764"/>
                  </a:lnTo>
                  <a:lnTo>
                    <a:pt x="189" y="763"/>
                  </a:lnTo>
                  <a:lnTo>
                    <a:pt x="189" y="762"/>
                  </a:lnTo>
                  <a:lnTo>
                    <a:pt x="188" y="762"/>
                  </a:lnTo>
                  <a:lnTo>
                    <a:pt x="188" y="761"/>
                  </a:lnTo>
                  <a:lnTo>
                    <a:pt x="187" y="759"/>
                  </a:lnTo>
                  <a:lnTo>
                    <a:pt x="185" y="759"/>
                  </a:lnTo>
                  <a:lnTo>
                    <a:pt x="184" y="758"/>
                  </a:lnTo>
                  <a:lnTo>
                    <a:pt x="183" y="758"/>
                  </a:lnTo>
                  <a:lnTo>
                    <a:pt x="181" y="758"/>
                  </a:lnTo>
                  <a:lnTo>
                    <a:pt x="180" y="757"/>
                  </a:lnTo>
                  <a:lnTo>
                    <a:pt x="179" y="757"/>
                  </a:lnTo>
                  <a:lnTo>
                    <a:pt x="176" y="757"/>
                  </a:lnTo>
                  <a:lnTo>
                    <a:pt x="176" y="755"/>
                  </a:lnTo>
                  <a:lnTo>
                    <a:pt x="175" y="754"/>
                  </a:lnTo>
                  <a:lnTo>
                    <a:pt x="173" y="754"/>
                  </a:lnTo>
                  <a:lnTo>
                    <a:pt x="173" y="753"/>
                  </a:lnTo>
                  <a:lnTo>
                    <a:pt x="172" y="753"/>
                  </a:lnTo>
                  <a:lnTo>
                    <a:pt x="171" y="751"/>
                  </a:lnTo>
                  <a:lnTo>
                    <a:pt x="169" y="751"/>
                  </a:lnTo>
                  <a:lnTo>
                    <a:pt x="168" y="750"/>
                  </a:lnTo>
                  <a:lnTo>
                    <a:pt x="167" y="750"/>
                  </a:lnTo>
                  <a:lnTo>
                    <a:pt x="167" y="749"/>
                  </a:lnTo>
                  <a:lnTo>
                    <a:pt x="166" y="749"/>
                  </a:lnTo>
                  <a:lnTo>
                    <a:pt x="164" y="749"/>
                  </a:lnTo>
                  <a:lnTo>
                    <a:pt x="164" y="747"/>
                  </a:lnTo>
                  <a:lnTo>
                    <a:pt x="163" y="747"/>
                  </a:lnTo>
                  <a:lnTo>
                    <a:pt x="163" y="746"/>
                  </a:lnTo>
                  <a:lnTo>
                    <a:pt x="163" y="745"/>
                  </a:lnTo>
                  <a:lnTo>
                    <a:pt x="164" y="745"/>
                  </a:lnTo>
                  <a:lnTo>
                    <a:pt x="166" y="745"/>
                  </a:lnTo>
                  <a:lnTo>
                    <a:pt x="166" y="743"/>
                  </a:lnTo>
                  <a:lnTo>
                    <a:pt x="164" y="743"/>
                  </a:lnTo>
                  <a:lnTo>
                    <a:pt x="164" y="745"/>
                  </a:lnTo>
                  <a:lnTo>
                    <a:pt x="163" y="745"/>
                  </a:lnTo>
                  <a:lnTo>
                    <a:pt x="162" y="745"/>
                  </a:lnTo>
                  <a:lnTo>
                    <a:pt x="162" y="746"/>
                  </a:lnTo>
                  <a:lnTo>
                    <a:pt x="160" y="746"/>
                  </a:lnTo>
                  <a:lnTo>
                    <a:pt x="159" y="746"/>
                  </a:lnTo>
                  <a:lnTo>
                    <a:pt x="159" y="747"/>
                  </a:lnTo>
                  <a:lnTo>
                    <a:pt x="158" y="747"/>
                  </a:lnTo>
                  <a:lnTo>
                    <a:pt x="156" y="747"/>
                  </a:lnTo>
                  <a:lnTo>
                    <a:pt x="155" y="747"/>
                  </a:lnTo>
                  <a:lnTo>
                    <a:pt x="155" y="749"/>
                  </a:lnTo>
                  <a:lnTo>
                    <a:pt x="154" y="749"/>
                  </a:lnTo>
                  <a:lnTo>
                    <a:pt x="152" y="749"/>
                  </a:lnTo>
                  <a:lnTo>
                    <a:pt x="151" y="749"/>
                  </a:lnTo>
                  <a:lnTo>
                    <a:pt x="151" y="750"/>
                  </a:lnTo>
                  <a:lnTo>
                    <a:pt x="150" y="750"/>
                  </a:lnTo>
                  <a:lnTo>
                    <a:pt x="149" y="750"/>
                  </a:lnTo>
                  <a:lnTo>
                    <a:pt x="149" y="751"/>
                  </a:lnTo>
                  <a:lnTo>
                    <a:pt x="147" y="753"/>
                  </a:lnTo>
                  <a:lnTo>
                    <a:pt x="147" y="754"/>
                  </a:lnTo>
                  <a:lnTo>
                    <a:pt x="146" y="754"/>
                  </a:lnTo>
                  <a:lnTo>
                    <a:pt x="146" y="755"/>
                  </a:lnTo>
                  <a:lnTo>
                    <a:pt x="146" y="757"/>
                  </a:lnTo>
                  <a:lnTo>
                    <a:pt x="145" y="757"/>
                  </a:lnTo>
                  <a:lnTo>
                    <a:pt x="145" y="758"/>
                  </a:lnTo>
                  <a:lnTo>
                    <a:pt x="143" y="758"/>
                  </a:lnTo>
                  <a:lnTo>
                    <a:pt x="142" y="758"/>
                  </a:lnTo>
                  <a:lnTo>
                    <a:pt x="142" y="759"/>
                  </a:lnTo>
                  <a:lnTo>
                    <a:pt x="142" y="761"/>
                  </a:lnTo>
                  <a:lnTo>
                    <a:pt x="142" y="762"/>
                  </a:lnTo>
                  <a:lnTo>
                    <a:pt x="141" y="762"/>
                  </a:lnTo>
                  <a:lnTo>
                    <a:pt x="139" y="763"/>
                  </a:lnTo>
                  <a:lnTo>
                    <a:pt x="138" y="763"/>
                  </a:lnTo>
                  <a:lnTo>
                    <a:pt x="138" y="764"/>
                  </a:lnTo>
                  <a:lnTo>
                    <a:pt x="137" y="764"/>
                  </a:lnTo>
                  <a:lnTo>
                    <a:pt x="137" y="766"/>
                  </a:lnTo>
                  <a:lnTo>
                    <a:pt x="135" y="766"/>
                  </a:lnTo>
                  <a:lnTo>
                    <a:pt x="135" y="767"/>
                  </a:lnTo>
                  <a:lnTo>
                    <a:pt x="134" y="768"/>
                  </a:lnTo>
                  <a:lnTo>
                    <a:pt x="134" y="770"/>
                  </a:lnTo>
                  <a:lnTo>
                    <a:pt x="133" y="770"/>
                  </a:lnTo>
                  <a:lnTo>
                    <a:pt x="133" y="771"/>
                  </a:lnTo>
                  <a:lnTo>
                    <a:pt x="133" y="770"/>
                  </a:lnTo>
                  <a:lnTo>
                    <a:pt x="133" y="768"/>
                  </a:lnTo>
                  <a:lnTo>
                    <a:pt x="133" y="767"/>
                  </a:lnTo>
                  <a:lnTo>
                    <a:pt x="134" y="767"/>
                  </a:lnTo>
                  <a:lnTo>
                    <a:pt x="134" y="766"/>
                  </a:lnTo>
                  <a:lnTo>
                    <a:pt x="134" y="764"/>
                  </a:lnTo>
                  <a:lnTo>
                    <a:pt x="134" y="763"/>
                  </a:lnTo>
                  <a:lnTo>
                    <a:pt x="134" y="762"/>
                  </a:lnTo>
                  <a:lnTo>
                    <a:pt x="135" y="762"/>
                  </a:lnTo>
                  <a:lnTo>
                    <a:pt x="135" y="761"/>
                  </a:lnTo>
                  <a:lnTo>
                    <a:pt x="135" y="759"/>
                  </a:lnTo>
                  <a:lnTo>
                    <a:pt x="137" y="758"/>
                  </a:lnTo>
                  <a:lnTo>
                    <a:pt x="138" y="758"/>
                  </a:lnTo>
                  <a:lnTo>
                    <a:pt x="138" y="757"/>
                  </a:lnTo>
                  <a:lnTo>
                    <a:pt x="139" y="757"/>
                  </a:lnTo>
                  <a:lnTo>
                    <a:pt x="139" y="755"/>
                  </a:lnTo>
                  <a:lnTo>
                    <a:pt x="139" y="754"/>
                  </a:lnTo>
                  <a:lnTo>
                    <a:pt x="138" y="754"/>
                  </a:lnTo>
                  <a:lnTo>
                    <a:pt x="138" y="753"/>
                  </a:lnTo>
                  <a:lnTo>
                    <a:pt x="138"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8" y="738"/>
                  </a:lnTo>
                  <a:lnTo>
                    <a:pt x="138" y="737"/>
                  </a:lnTo>
                  <a:lnTo>
                    <a:pt x="138" y="736"/>
                  </a:lnTo>
                  <a:lnTo>
                    <a:pt x="137" y="736"/>
                  </a:lnTo>
                  <a:lnTo>
                    <a:pt x="137" y="734"/>
                  </a:lnTo>
                  <a:lnTo>
                    <a:pt x="137" y="733"/>
                  </a:lnTo>
                  <a:lnTo>
                    <a:pt x="135" y="733"/>
                  </a:lnTo>
                  <a:lnTo>
                    <a:pt x="137" y="733"/>
                  </a:lnTo>
                  <a:lnTo>
                    <a:pt x="137" y="732"/>
                  </a:lnTo>
                  <a:lnTo>
                    <a:pt x="135" y="732"/>
                  </a:lnTo>
                  <a:lnTo>
                    <a:pt x="135" y="730"/>
                  </a:lnTo>
                  <a:lnTo>
                    <a:pt x="135" y="729"/>
                  </a:lnTo>
                  <a:lnTo>
                    <a:pt x="135" y="728"/>
                  </a:lnTo>
                  <a:lnTo>
                    <a:pt x="137" y="728"/>
                  </a:lnTo>
                  <a:lnTo>
                    <a:pt x="135" y="728"/>
                  </a:lnTo>
                  <a:lnTo>
                    <a:pt x="135" y="726"/>
                  </a:lnTo>
                  <a:lnTo>
                    <a:pt x="135" y="725"/>
                  </a:lnTo>
                  <a:lnTo>
                    <a:pt x="135" y="724"/>
                  </a:lnTo>
                  <a:lnTo>
                    <a:pt x="134" y="724"/>
                  </a:lnTo>
                  <a:lnTo>
                    <a:pt x="135" y="724"/>
                  </a:lnTo>
                  <a:lnTo>
                    <a:pt x="135" y="723"/>
                  </a:lnTo>
                  <a:lnTo>
                    <a:pt x="135" y="721"/>
                  </a:lnTo>
                  <a:lnTo>
                    <a:pt x="134" y="721"/>
                  </a:lnTo>
                  <a:lnTo>
                    <a:pt x="134" y="720"/>
                  </a:lnTo>
                  <a:lnTo>
                    <a:pt x="133" y="720"/>
                  </a:lnTo>
                  <a:lnTo>
                    <a:pt x="133" y="719"/>
                  </a:lnTo>
                  <a:lnTo>
                    <a:pt x="133" y="717"/>
                  </a:lnTo>
                  <a:lnTo>
                    <a:pt x="133" y="716"/>
                  </a:lnTo>
                  <a:lnTo>
                    <a:pt x="134" y="716"/>
                  </a:lnTo>
                  <a:lnTo>
                    <a:pt x="134" y="715"/>
                  </a:lnTo>
                  <a:lnTo>
                    <a:pt x="134" y="713"/>
                  </a:lnTo>
                  <a:lnTo>
                    <a:pt x="134" y="712"/>
                  </a:lnTo>
                  <a:lnTo>
                    <a:pt x="133" y="712"/>
                  </a:lnTo>
                  <a:lnTo>
                    <a:pt x="131" y="712"/>
                  </a:lnTo>
                  <a:lnTo>
                    <a:pt x="130" y="712"/>
                  </a:lnTo>
                  <a:lnTo>
                    <a:pt x="130" y="711"/>
                  </a:lnTo>
                  <a:lnTo>
                    <a:pt x="130" y="709"/>
                  </a:lnTo>
                  <a:lnTo>
                    <a:pt x="131" y="709"/>
                  </a:lnTo>
                  <a:lnTo>
                    <a:pt x="131" y="708"/>
                  </a:lnTo>
                  <a:lnTo>
                    <a:pt x="130" y="708"/>
                  </a:lnTo>
                  <a:lnTo>
                    <a:pt x="130" y="707"/>
                  </a:lnTo>
                  <a:lnTo>
                    <a:pt x="130" y="706"/>
                  </a:lnTo>
                  <a:lnTo>
                    <a:pt x="131" y="706"/>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9" y="692"/>
                  </a:lnTo>
                  <a:lnTo>
                    <a:pt x="129" y="691"/>
                  </a:lnTo>
                  <a:lnTo>
                    <a:pt x="129" y="690"/>
                  </a:lnTo>
                  <a:lnTo>
                    <a:pt x="128" y="690"/>
                  </a:lnTo>
                  <a:lnTo>
                    <a:pt x="128" y="689"/>
                  </a:lnTo>
                  <a:lnTo>
                    <a:pt x="128" y="687"/>
                  </a:lnTo>
                  <a:lnTo>
                    <a:pt x="128" y="686"/>
                  </a:lnTo>
                  <a:lnTo>
                    <a:pt x="126" y="686"/>
                  </a:lnTo>
                  <a:lnTo>
                    <a:pt x="126" y="685"/>
                  </a:lnTo>
                  <a:lnTo>
                    <a:pt x="125" y="685"/>
                  </a:lnTo>
                  <a:lnTo>
                    <a:pt x="125" y="683"/>
                  </a:lnTo>
                  <a:lnTo>
                    <a:pt x="126" y="683"/>
                  </a:lnTo>
                  <a:lnTo>
                    <a:pt x="126" y="682"/>
                  </a:lnTo>
                  <a:lnTo>
                    <a:pt x="125" y="682"/>
                  </a:lnTo>
                  <a:lnTo>
                    <a:pt x="125" y="681"/>
                  </a:lnTo>
                  <a:lnTo>
                    <a:pt x="124" y="681"/>
                  </a:lnTo>
                  <a:lnTo>
                    <a:pt x="124" y="679"/>
                  </a:lnTo>
                  <a:lnTo>
                    <a:pt x="122" y="679"/>
                  </a:lnTo>
                  <a:lnTo>
                    <a:pt x="121" y="679"/>
                  </a:lnTo>
                  <a:lnTo>
                    <a:pt x="121" y="678"/>
                  </a:lnTo>
                  <a:lnTo>
                    <a:pt x="120" y="678"/>
                  </a:lnTo>
                  <a:lnTo>
                    <a:pt x="120" y="677"/>
                  </a:lnTo>
                  <a:lnTo>
                    <a:pt x="120" y="675"/>
                  </a:lnTo>
                  <a:lnTo>
                    <a:pt x="118" y="675"/>
                  </a:lnTo>
                  <a:lnTo>
                    <a:pt x="118" y="674"/>
                  </a:lnTo>
                  <a:lnTo>
                    <a:pt x="117" y="674"/>
                  </a:lnTo>
                  <a:lnTo>
                    <a:pt x="117" y="673"/>
                  </a:lnTo>
                  <a:lnTo>
                    <a:pt x="116" y="673"/>
                  </a:lnTo>
                  <a:lnTo>
                    <a:pt x="116" y="671"/>
                  </a:lnTo>
                  <a:lnTo>
                    <a:pt x="114" y="671"/>
                  </a:lnTo>
                  <a:lnTo>
                    <a:pt x="114" y="670"/>
                  </a:lnTo>
                  <a:lnTo>
                    <a:pt x="113" y="670"/>
                  </a:lnTo>
                  <a:lnTo>
                    <a:pt x="112" y="670"/>
                  </a:lnTo>
                  <a:lnTo>
                    <a:pt x="112" y="669"/>
                  </a:lnTo>
                  <a:lnTo>
                    <a:pt x="112" y="670"/>
                  </a:lnTo>
                  <a:lnTo>
                    <a:pt x="111" y="670"/>
                  </a:lnTo>
                  <a:lnTo>
                    <a:pt x="109" y="670"/>
                  </a:lnTo>
                  <a:lnTo>
                    <a:pt x="108" y="670"/>
                  </a:lnTo>
                  <a:lnTo>
                    <a:pt x="107" y="670"/>
                  </a:lnTo>
                  <a:lnTo>
                    <a:pt x="105" y="670"/>
                  </a:lnTo>
                  <a:lnTo>
                    <a:pt x="105" y="671"/>
                  </a:lnTo>
                  <a:lnTo>
                    <a:pt x="104" y="671"/>
                  </a:lnTo>
                  <a:lnTo>
                    <a:pt x="103" y="671"/>
                  </a:lnTo>
                  <a:lnTo>
                    <a:pt x="101" y="671"/>
                  </a:lnTo>
                  <a:lnTo>
                    <a:pt x="100" y="671"/>
                  </a:lnTo>
                  <a:lnTo>
                    <a:pt x="100" y="670"/>
                  </a:lnTo>
                  <a:lnTo>
                    <a:pt x="99" y="670"/>
                  </a:lnTo>
                  <a:lnTo>
                    <a:pt x="97" y="670"/>
                  </a:lnTo>
                  <a:lnTo>
                    <a:pt x="96" y="670"/>
                  </a:lnTo>
                  <a:lnTo>
                    <a:pt x="96" y="669"/>
                  </a:lnTo>
                  <a:lnTo>
                    <a:pt x="96" y="670"/>
                  </a:lnTo>
                  <a:lnTo>
                    <a:pt x="97" y="670"/>
                  </a:lnTo>
                  <a:lnTo>
                    <a:pt x="96" y="670"/>
                  </a:lnTo>
                  <a:lnTo>
                    <a:pt x="96" y="671"/>
                  </a:lnTo>
                  <a:lnTo>
                    <a:pt x="96" y="673"/>
                  </a:lnTo>
                  <a:lnTo>
                    <a:pt x="95" y="673"/>
                  </a:lnTo>
                  <a:lnTo>
                    <a:pt x="95" y="674"/>
                  </a:lnTo>
                  <a:lnTo>
                    <a:pt x="96" y="674"/>
                  </a:lnTo>
                  <a:lnTo>
                    <a:pt x="96" y="675"/>
                  </a:lnTo>
                  <a:lnTo>
                    <a:pt x="96" y="677"/>
                  </a:lnTo>
                  <a:lnTo>
                    <a:pt x="97" y="677"/>
                  </a:lnTo>
                  <a:lnTo>
                    <a:pt x="97" y="678"/>
                  </a:lnTo>
                  <a:lnTo>
                    <a:pt x="99" y="678"/>
                  </a:lnTo>
                  <a:lnTo>
                    <a:pt x="100" y="678"/>
                  </a:lnTo>
                  <a:lnTo>
                    <a:pt x="100" y="679"/>
                  </a:lnTo>
                  <a:lnTo>
                    <a:pt x="101" y="679"/>
                  </a:lnTo>
                  <a:lnTo>
                    <a:pt x="101" y="681"/>
                  </a:lnTo>
                  <a:lnTo>
                    <a:pt x="100" y="681"/>
                  </a:lnTo>
                  <a:lnTo>
                    <a:pt x="100" y="682"/>
                  </a:lnTo>
                  <a:lnTo>
                    <a:pt x="100" y="683"/>
                  </a:lnTo>
                  <a:lnTo>
                    <a:pt x="100" y="685"/>
                  </a:lnTo>
                  <a:lnTo>
                    <a:pt x="99" y="685"/>
                  </a:lnTo>
                  <a:lnTo>
                    <a:pt x="99" y="686"/>
                  </a:lnTo>
                  <a:lnTo>
                    <a:pt x="97" y="686"/>
                  </a:lnTo>
                  <a:lnTo>
                    <a:pt x="96" y="686"/>
                  </a:lnTo>
                  <a:lnTo>
                    <a:pt x="96" y="687"/>
                  </a:lnTo>
                  <a:lnTo>
                    <a:pt x="95" y="687"/>
                  </a:lnTo>
                  <a:lnTo>
                    <a:pt x="95" y="686"/>
                  </a:lnTo>
                  <a:lnTo>
                    <a:pt x="94" y="686"/>
                  </a:lnTo>
                  <a:lnTo>
                    <a:pt x="92" y="686"/>
                  </a:lnTo>
                  <a:lnTo>
                    <a:pt x="91" y="686"/>
                  </a:lnTo>
                  <a:lnTo>
                    <a:pt x="91" y="685"/>
                  </a:lnTo>
                  <a:lnTo>
                    <a:pt x="90" y="685"/>
                  </a:lnTo>
                  <a:lnTo>
                    <a:pt x="90" y="683"/>
                  </a:lnTo>
                  <a:lnTo>
                    <a:pt x="88" y="683"/>
                  </a:lnTo>
                  <a:lnTo>
                    <a:pt x="88" y="682"/>
                  </a:lnTo>
                  <a:lnTo>
                    <a:pt x="87" y="682"/>
                  </a:lnTo>
                  <a:lnTo>
                    <a:pt x="86" y="682"/>
                  </a:lnTo>
                  <a:lnTo>
                    <a:pt x="86" y="681"/>
                  </a:lnTo>
                  <a:lnTo>
                    <a:pt x="84" y="681"/>
                  </a:lnTo>
                  <a:lnTo>
                    <a:pt x="83" y="681"/>
                  </a:lnTo>
                  <a:lnTo>
                    <a:pt x="82" y="679"/>
                  </a:lnTo>
                  <a:lnTo>
                    <a:pt x="82" y="678"/>
                  </a:lnTo>
                  <a:lnTo>
                    <a:pt x="82" y="677"/>
                  </a:lnTo>
                  <a:lnTo>
                    <a:pt x="82" y="675"/>
                  </a:lnTo>
                  <a:lnTo>
                    <a:pt x="82" y="674"/>
                  </a:lnTo>
                  <a:lnTo>
                    <a:pt x="82" y="673"/>
                  </a:lnTo>
                  <a:lnTo>
                    <a:pt x="82" y="671"/>
                  </a:lnTo>
                  <a:lnTo>
                    <a:pt x="80" y="670"/>
                  </a:lnTo>
                  <a:lnTo>
                    <a:pt x="80" y="669"/>
                  </a:lnTo>
                  <a:lnTo>
                    <a:pt x="79" y="669"/>
                  </a:lnTo>
                  <a:lnTo>
                    <a:pt x="78" y="669"/>
                  </a:lnTo>
                  <a:lnTo>
                    <a:pt x="76" y="669"/>
                  </a:lnTo>
                  <a:lnTo>
                    <a:pt x="75" y="669"/>
                  </a:lnTo>
                  <a:lnTo>
                    <a:pt x="74" y="669"/>
                  </a:lnTo>
                  <a:lnTo>
                    <a:pt x="73" y="669"/>
                  </a:lnTo>
                  <a:lnTo>
                    <a:pt x="71" y="669"/>
                  </a:lnTo>
                  <a:lnTo>
                    <a:pt x="70" y="669"/>
                  </a:lnTo>
                  <a:lnTo>
                    <a:pt x="69" y="669"/>
                  </a:lnTo>
                  <a:lnTo>
                    <a:pt x="67" y="669"/>
                  </a:lnTo>
                  <a:lnTo>
                    <a:pt x="66" y="669"/>
                  </a:lnTo>
                  <a:lnTo>
                    <a:pt x="65" y="669"/>
                  </a:lnTo>
                  <a:lnTo>
                    <a:pt x="63" y="669"/>
                  </a:lnTo>
                  <a:lnTo>
                    <a:pt x="62" y="670"/>
                  </a:lnTo>
                  <a:lnTo>
                    <a:pt x="61" y="670"/>
                  </a:lnTo>
                  <a:lnTo>
                    <a:pt x="59" y="669"/>
                  </a:lnTo>
                  <a:lnTo>
                    <a:pt x="58" y="669"/>
                  </a:lnTo>
                  <a:lnTo>
                    <a:pt x="58" y="670"/>
                  </a:lnTo>
                  <a:lnTo>
                    <a:pt x="57" y="670"/>
                  </a:lnTo>
                  <a:lnTo>
                    <a:pt x="56" y="670"/>
                  </a:lnTo>
                  <a:lnTo>
                    <a:pt x="54" y="670"/>
                  </a:lnTo>
                  <a:lnTo>
                    <a:pt x="54" y="669"/>
                  </a:lnTo>
                  <a:lnTo>
                    <a:pt x="53" y="670"/>
                  </a:lnTo>
                  <a:lnTo>
                    <a:pt x="53" y="671"/>
                  </a:lnTo>
                  <a:lnTo>
                    <a:pt x="53" y="673"/>
                  </a:lnTo>
                  <a:lnTo>
                    <a:pt x="53" y="674"/>
                  </a:lnTo>
                  <a:lnTo>
                    <a:pt x="52" y="675"/>
                  </a:lnTo>
                  <a:lnTo>
                    <a:pt x="52" y="677"/>
                  </a:lnTo>
                  <a:lnTo>
                    <a:pt x="52" y="678"/>
                  </a:lnTo>
                  <a:lnTo>
                    <a:pt x="52" y="679"/>
                  </a:lnTo>
                  <a:lnTo>
                    <a:pt x="52" y="681"/>
                  </a:lnTo>
                  <a:lnTo>
                    <a:pt x="52" y="682"/>
                  </a:lnTo>
                  <a:lnTo>
                    <a:pt x="52" y="683"/>
                  </a:lnTo>
                  <a:lnTo>
                    <a:pt x="52" y="685"/>
                  </a:lnTo>
                  <a:lnTo>
                    <a:pt x="52" y="686"/>
                  </a:lnTo>
                  <a:lnTo>
                    <a:pt x="52" y="687"/>
                  </a:lnTo>
                  <a:lnTo>
                    <a:pt x="52" y="689"/>
                  </a:lnTo>
                  <a:lnTo>
                    <a:pt x="52" y="690"/>
                  </a:lnTo>
                  <a:lnTo>
                    <a:pt x="52" y="691"/>
                  </a:lnTo>
                  <a:lnTo>
                    <a:pt x="52" y="692"/>
                  </a:lnTo>
                  <a:lnTo>
                    <a:pt x="52" y="694"/>
                  </a:lnTo>
                  <a:lnTo>
                    <a:pt x="53" y="694"/>
                  </a:lnTo>
                  <a:lnTo>
                    <a:pt x="54" y="694"/>
                  </a:lnTo>
                  <a:lnTo>
                    <a:pt x="56" y="694"/>
                  </a:lnTo>
                  <a:lnTo>
                    <a:pt x="57" y="695"/>
                  </a:lnTo>
                  <a:lnTo>
                    <a:pt x="58" y="695"/>
                  </a:lnTo>
                  <a:lnTo>
                    <a:pt x="58" y="696"/>
                  </a:lnTo>
                  <a:lnTo>
                    <a:pt x="58" y="698"/>
                  </a:lnTo>
                  <a:lnTo>
                    <a:pt x="58" y="699"/>
                  </a:lnTo>
                  <a:lnTo>
                    <a:pt x="58" y="700"/>
                  </a:lnTo>
                  <a:lnTo>
                    <a:pt x="58" y="702"/>
                  </a:lnTo>
                  <a:lnTo>
                    <a:pt x="58" y="703"/>
                  </a:lnTo>
                  <a:lnTo>
                    <a:pt x="59" y="703"/>
                  </a:lnTo>
                  <a:lnTo>
                    <a:pt x="59" y="704"/>
                  </a:lnTo>
                  <a:lnTo>
                    <a:pt x="59" y="706"/>
                  </a:lnTo>
                  <a:lnTo>
                    <a:pt x="58" y="706"/>
                  </a:lnTo>
                  <a:lnTo>
                    <a:pt x="58" y="707"/>
                  </a:lnTo>
                  <a:lnTo>
                    <a:pt x="58" y="708"/>
                  </a:lnTo>
                  <a:lnTo>
                    <a:pt x="57" y="708"/>
                  </a:lnTo>
                  <a:lnTo>
                    <a:pt x="57" y="709"/>
                  </a:lnTo>
                  <a:lnTo>
                    <a:pt x="57" y="711"/>
                  </a:lnTo>
                  <a:lnTo>
                    <a:pt x="57" y="712"/>
                  </a:lnTo>
                  <a:lnTo>
                    <a:pt x="56" y="712"/>
                  </a:lnTo>
                  <a:lnTo>
                    <a:pt x="56" y="713"/>
                  </a:lnTo>
                  <a:lnTo>
                    <a:pt x="56" y="715"/>
                  </a:lnTo>
                  <a:lnTo>
                    <a:pt x="56" y="716"/>
                  </a:lnTo>
                  <a:lnTo>
                    <a:pt x="56" y="717"/>
                  </a:lnTo>
                  <a:lnTo>
                    <a:pt x="54" y="719"/>
                  </a:lnTo>
                  <a:lnTo>
                    <a:pt x="54" y="720"/>
                  </a:lnTo>
                  <a:lnTo>
                    <a:pt x="53" y="720"/>
                  </a:lnTo>
                  <a:lnTo>
                    <a:pt x="53" y="721"/>
                  </a:lnTo>
                  <a:lnTo>
                    <a:pt x="52" y="723"/>
                  </a:lnTo>
                  <a:lnTo>
                    <a:pt x="50" y="724"/>
                  </a:lnTo>
                  <a:lnTo>
                    <a:pt x="50" y="725"/>
                  </a:lnTo>
                  <a:lnTo>
                    <a:pt x="50" y="726"/>
                  </a:lnTo>
                  <a:lnTo>
                    <a:pt x="49" y="726"/>
                  </a:lnTo>
                  <a:lnTo>
                    <a:pt x="49" y="728"/>
                  </a:lnTo>
                  <a:lnTo>
                    <a:pt x="49" y="729"/>
                  </a:lnTo>
                  <a:lnTo>
                    <a:pt x="50" y="730"/>
                  </a:lnTo>
                  <a:lnTo>
                    <a:pt x="50" y="732"/>
                  </a:lnTo>
                  <a:lnTo>
                    <a:pt x="50" y="733"/>
                  </a:lnTo>
                  <a:lnTo>
                    <a:pt x="50" y="734"/>
                  </a:lnTo>
                  <a:lnTo>
                    <a:pt x="50" y="736"/>
                  </a:lnTo>
                  <a:lnTo>
                    <a:pt x="50" y="737"/>
                  </a:lnTo>
                  <a:lnTo>
                    <a:pt x="49" y="737"/>
                  </a:lnTo>
                  <a:lnTo>
                    <a:pt x="49" y="738"/>
                  </a:lnTo>
                  <a:lnTo>
                    <a:pt x="49" y="740"/>
                  </a:lnTo>
                  <a:lnTo>
                    <a:pt x="48" y="743"/>
                  </a:lnTo>
                  <a:lnTo>
                    <a:pt x="46" y="745"/>
                  </a:lnTo>
                  <a:lnTo>
                    <a:pt x="45" y="747"/>
                  </a:lnTo>
                  <a:lnTo>
                    <a:pt x="45" y="749"/>
                  </a:lnTo>
                  <a:lnTo>
                    <a:pt x="45" y="750"/>
                  </a:lnTo>
                  <a:lnTo>
                    <a:pt x="44" y="751"/>
                  </a:lnTo>
                  <a:lnTo>
                    <a:pt x="44" y="753"/>
                  </a:lnTo>
                  <a:lnTo>
                    <a:pt x="42" y="753"/>
                  </a:lnTo>
                  <a:lnTo>
                    <a:pt x="41" y="754"/>
                  </a:lnTo>
                  <a:lnTo>
                    <a:pt x="38" y="754"/>
                  </a:lnTo>
                  <a:lnTo>
                    <a:pt x="38" y="755"/>
                  </a:lnTo>
                  <a:lnTo>
                    <a:pt x="37" y="755"/>
                  </a:lnTo>
                  <a:lnTo>
                    <a:pt x="35" y="755"/>
                  </a:lnTo>
                  <a:lnTo>
                    <a:pt x="33" y="754"/>
                  </a:lnTo>
                  <a:lnTo>
                    <a:pt x="32" y="754"/>
                  </a:lnTo>
                  <a:lnTo>
                    <a:pt x="32" y="753"/>
                  </a:lnTo>
                  <a:lnTo>
                    <a:pt x="31" y="751"/>
                  </a:lnTo>
                  <a:lnTo>
                    <a:pt x="29" y="750"/>
                  </a:lnTo>
                  <a:lnTo>
                    <a:pt x="28" y="751"/>
                  </a:lnTo>
                  <a:lnTo>
                    <a:pt x="27" y="751"/>
                  </a:lnTo>
                  <a:lnTo>
                    <a:pt x="25" y="751"/>
                  </a:lnTo>
                  <a:lnTo>
                    <a:pt x="25" y="753"/>
                  </a:lnTo>
                  <a:lnTo>
                    <a:pt x="24" y="753"/>
                  </a:lnTo>
                  <a:lnTo>
                    <a:pt x="24" y="754"/>
                  </a:lnTo>
                  <a:lnTo>
                    <a:pt x="23" y="754"/>
                  </a:lnTo>
                  <a:lnTo>
                    <a:pt x="21" y="754"/>
                  </a:lnTo>
                  <a:lnTo>
                    <a:pt x="20" y="754"/>
                  </a:lnTo>
                  <a:lnTo>
                    <a:pt x="19" y="754"/>
                  </a:lnTo>
                  <a:lnTo>
                    <a:pt x="18" y="754"/>
                  </a:lnTo>
                  <a:lnTo>
                    <a:pt x="16" y="754"/>
                  </a:lnTo>
                  <a:lnTo>
                    <a:pt x="16" y="753"/>
                  </a:lnTo>
                  <a:lnTo>
                    <a:pt x="16" y="754"/>
                  </a:lnTo>
                  <a:lnTo>
                    <a:pt x="15" y="754"/>
                  </a:lnTo>
                  <a:lnTo>
                    <a:pt x="15" y="753"/>
                  </a:lnTo>
                  <a:lnTo>
                    <a:pt x="14" y="753"/>
                  </a:lnTo>
                  <a:lnTo>
                    <a:pt x="14" y="751"/>
                  </a:lnTo>
                  <a:lnTo>
                    <a:pt x="12" y="750"/>
                  </a:lnTo>
                  <a:lnTo>
                    <a:pt x="14" y="749"/>
                  </a:lnTo>
                  <a:lnTo>
                    <a:pt x="14" y="747"/>
                  </a:lnTo>
                  <a:lnTo>
                    <a:pt x="14" y="746"/>
                  </a:lnTo>
                  <a:lnTo>
                    <a:pt x="15" y="745"/>
                  </a:lnTo>
                  <a:lnTo>
                    <a:pt x="15" y="743"/>
                  </a:lnTo>
                  <a:lnTo>
                    <a:pt x="14" y="743"/>
                  </a:lnTo>
                  <a:lnTo>
                    <a:pt x="14" y="742"/>
                  </a:lnTo>
                  <a:lnTo>
                    <a:pt x="14" y="741"/>
                  </a:lnTo>
                  <a:lnTo>
                    <a:pt x="14" y="740"/>
                  </a:lnTo>
                  <a:lnTo>
                    <a:pt x="15" y="740"/>
                  </a:lnTo>
                  <a:lnTo>
                    <a:pt x="14" y="740"/>
                  </a:lnTo>
                  <a:lnTo>
                    <a:pt x="14" y="738"/>
                  </a:lnTo>
                  <a:lnTo>
                    <a:pt x="15" y="738"/>
                  </a:lnTo>
                  <a:lnTo>
                    <a:pt x="16" y="738"/>
                  </a:lnTo>
                  <a:lnTo>
                    <a:pt x="15" y="737"/>
                  </a:lnTo>
                  <a:lnTo>
                    <a:pt x="16" y="737"/>
                  </a:lnTo>
                  <a:lnTo>
                    <a:pt x="16" y="736"/>
                  </a:lnTo>
                  <a:lnTo>
                    <a:pt x="16" y="734"/>
                  </a:lnTo>
                  <a:lnTo>
                    <a:pt x="15" y="734"/>
                  </a:lnTo>
                  <a:lnTo>
                    <a:pt x="15" y="733"/>
                  </a:lnTo>
                  <a:lnTo>
                    <a:pt x="16" y="733"/>
                  </a:lnTo>
                  <a:lnTo>
                    <a:pt x="16" y="732"/>
                  </a:lnTo>
                  <a:lnTo>
                    <a:pt x="16" y="730"/>
                  </a:lnTo>
                  <a:lnTo>
                    <a:pt x="18" y="730"/>
                  </a:lnTo>
                  <a:lnTo>
                    <a:pt x="18" y="729"/>
                  </a:lnTo>
                  <a:lnTo>
                    <a:pt x="16" y="729"/>
                  </a:lnTo>
                  <a:lnTo>
                    <a:pt x="16" y="728"/>
                  </a:lnTo>
                  <a:lnTo>
                    <a:pt x="16" y="726"/>
                  </a:lnTo>
                  <a:lnTo>
                    <a:pt x="18" y="726"/>
                  </a:lnTo>
                  <a:lnTo>
                    <a:pt x="18" y="725"/>
                  </a:lnTo>
                  <a:lnTo>
                    <a:pt x="16" y="725"/>
                  </a:lnTo>
                  <a:lnTo>
                    <a:pt x="16" y="724"/>
                  </a:lnTo>
                  <a:lnTo>
                    <a:pt x="16" y="723"/>
                  </a:lnTo>
                  <a:lnTo>
                    <a:pt x="15" y="723"/>
                  </a:lnTo>
                  <a:lnTo>
                    <a:pt x="16" y="723"/>
                  </a:lnTo>
                  <a:lnTo>
                    <a:pt x="16" y="721"/>
                  </a:lnTo>
                  <a:lnTo>
                    <a:pt x="18" y="721"/>
                  </a:lnTo>
                  <a:lnTo>
                    <a:pt x="19" y="721"/>
                  </a:lnTo>
                  <a:lnTo>
                    <a:pt x="19" y="720"/>
                  </a:lnTo>
                  <a:lnTo>
                    <a:pt x="18" y="720"/>
                  </a:lnTo>
                  <a:lnTo>
                    <a:pt x="18" y="719"/>
                  </a:lnTo>
                  <a:lnTo>
                    <a:pt x="16" y="719"/>
                  </a:lnTo>
                  <a:lnTo>
                    <a:pt x="16" y="717"/>
                  </a:lnTo>
                  <a:lnTo>
                    <a:pt x="16" y="716"/>
                  </a:lnTo>
                  <a:lnTo>
                    <a:pt x="15" y="716"/>
                  </a:lnTo>
                  <a:lnTo>
                    <a:pt x="15" y="715"/>
                  </a:lnTo>
                  <a:lnTo>
                    <a:pt x="14" y="715"/>
                  </a:lnTo>
                  <a:lnTo>
                    <a:pt x="14" y="713"/>
                  </a:lnTo>
                  <a:lnTo>
                    <a:pt x="12" y="713"/>
                  </a:lnTo>
                  <a:lnTo>
                    <a:pt x="12" y="712"/>
                  </a:lnTo>
                  <a:lnTo>
                    <a:pt x="11" y="712"/>
                  </a:lnTo>
                  <a:lnTo>
                    <a:pt x="11" y="713"/>
                  </a:lnTo>
                  <a:lnTo>
                    <a:pt x="10" y="713"/>
                  </a:lnTo>
                  <a:lnTo>
                    <a:pt x="10" y="712"/>
                  </a:lnTo>
                  <a:lnTo>
                    <a:pt x="10" y="711"/>
                  </a:lnTo>
                  <a:lnTo>
                    <a:pt x="8" y="711"/>
                  </a:lnTo>
                  <a:lnTo>
                    <a:pt x="7" y="712"/>
                  </a:lnTo>
                  <a:lnTo>
                    <a:pt x="8" y="712"/>
                  </a:lnTo>
                  <a:lnTo>
                    <a:pt x="8" y="713"/>
                  </a:lnTo>
                  <a:lnTo>
                    <a:pt x="7" y="713"/>
                  </a:lnTo>
                  <a:lnTo>
                    <a:pt x="7" y="712"/>
                  </a:lnTo>
                  <a:lnTo>
                    <a:pt x="7" y="711"/>
                  </a:lnTo>
                  <a:lnTo>
                    <a:pt x="7" y="709"/>
                  </a:lnTo>
                  <a:lnTo>
                    <a:pt x="7" y="708"/>
                  </a:lnTo>
                  <a:lnTo>
                    <a:pt x="7" y="707"/>
                  </a:lnTo>
                  <a:lnTo>
                    <a:pt x="6" y="707"/>
                  </a:lnTo>
                  <a:lnTo>
                    <a:pt x="4" y="707"/>
                  </a:lnTo>
                  <a:lnTo>
                    <a:pt x="4" y="706"/>
                  </a:lnTo>
                  <a:lnTo>
                    <a:pt x="4" y="704"/>
                  </a:lnTo>
                  <a:lnTo>
                    <a:pt x="4" y="706"/>
                  </a:lnTo>
                  <a:lnTo>
                    <a:pt x="3" y="706"/>
                  </a:lnTo>
                  <a:lnTo>
                    <a:pt x="3" y="707"/>
                  </a:lnTo>
                  <a:lnTo>
                    <a:pt x="3" y="706"/>
                  </a:lnTo>
                  <a:lnTo>
                    <a:pt x="2" y="706"/>
                  </a:lnTo>
                  <a:lnTo>
                    <a:pt x="0" y="706"/>
                  </a:lnTo>
                  <a:lnTo>
                    <a:pt x="0" y="704"/>
                  </a:lnTo>
                  <a:lnTo>
                    <a:pt x="2" y="704"/>
                  </a:lnTo>
                  <a:lnTo>
                    <a:pt x="2" y="706"/>
                  </a:lnTo>
                  <a:lnTo>
                    <a:pt x="3" y="706"/>
                  </a:lnTo>
                  <a:lnTo>
                    <a:pt x="3" y="704"/>
                  </a:lnTo>
                  <a:lnTo>
                    <a:pt x="2" y="704"/>
                  </a:lnTo>
                  <a:lnTo>
                    <a:pt x="2" y="703"/>
                  </a:lnTo>
                  <a:lnTo>
                    <a:pt x="3" y="703"/>
                  </a:lnTo>
                  <a:lnTo>
                    <a:pt x="3" y="702"/>
                  </a:lnTo>
                  <a:lnTo>
                    <a:pt x="4" y="702"/>
                  </a:lnTo>
                  <a:lnTo>
                    <a:pt x="6" y="702"/>
                  </a:lnTo>
                  <a:lnTo>
                    <a:pt x="6" y="700"/>
                  </a:lnTo>
                  <a:lnTo>
                    <a:pt x="7" y="700"/>
                  </a:lnTo>
                  <a:lnTo>
                    <a:pt x="8" y="700"/>
                  </a:lnTo>
                  <a:lnTo>
                    <a:pt x="8" y="699"/>
                  </a:lnTo>
                  <a:lnTo>
                    <a:pt x="8" y="698"/>
                  </a:lnTo>
                  <a:lnTo>
                    <a:pt x="7" y="698"/>
                  </a:lnTo>
                  <a:lnTo>
                    <a:pt x="6" y="698"/>
                  </a:lnTo>
                  <a:lnTo>
                    <a:pt x="6" y="699"/>
                  </a:lnTo>
                  <a:lnTo>
                    <a:pt x="4" y="699"/>
                  </a:lnTo>
                  <a:lnTo>
                    <a:pt x="4" y="698"/>
                  </a:lnTo>
                  <a:lnTo>
                    <a:pt x="3" y="698"/>
                  </a:lnTo>
                  <a:lnTo>
                    <a:pt x="4" y="698"/>
                  </a:lnTo>
                  <a:lnTo>
                    <a:pt x="4" y="696"/>
                  </a:lnTo>
                  <a:lnTo>
                    <a:pt x="4" y="695"/>
                  </a:lnTo>
                  <a:lnTo>
                    <a:pt x="4" y="694"/>
                  </a:lnTo>
                  <a:lnTo>
                    <a:pt x="6" y="694"/>
                  </a:lnTo>
                  <a:lnTo>
                    <a:pt x="6" y="692"/>
                  </a:lnTo>
                  <a:lnTo>
                    <a:pt x="4" y="691"/>
                  </a:lnTo>
                  <a:lnTo>
                    <a:pt x="6" y="690"/>
                  </a:lnTo>
                  <a:lnTo>
                    <a:pt x="6" y="689"/>
                  </a:lnTo>
                  <a:lnTo>
                    <a:pt x="7" y="689"/>
                  </a:lnTo>
                  <a:lnTo>
                    <a:pt x="7" y="690"/>
                  </a:lnTo>
                  <a:lnTo>
                    <a:pt x="7" y="689"/>
                  </a:lnTo>
                  <a:lnTo>
                    <a:pt x="8" y="689"/>
                  </a:lnTo>
                  <a:lnTo>
                    <a:pt x="7" y="689"/>
                  </a:lnTo>
                  <a:lnTo>
                    <a:pt x="7" y="687"/>
                  </a:lnTo>
                  <a:lnTo>
                    <a:pt x="8" y="687"/>
                  </a:lnTo>
                  <a:lnTo>
                    <a:pt x="8" y="689"/>
                  </a:lnTo>
                  <a:lnTo>
                    <a:pt x="10" y="689"/>
                  </a:lnTo>
                  <a:lnTo>
                    <a:pt x="10" y="687"/>
                  </a:lnTo>
                  <a:lnTo>
                    <a:pt x="10" y="686"/>
                  </a:lnTo>
                  <a:lnTo>
                    <a:pt x="10" y="685"/>
                  </a:lnTo>
                  <a:lnTo>
                    <a:pt x="11" y="685"/>
                  </a:lnTo>
                  <a:lnTo>
                    <a:pt x="11" y="683"/>
                  </a:lnTo>
                  <a:lnTo>
                    <a:pt x="11" y="682"/>
                  </a:lnTo>
                  <a:lnTo>
                    <a:pt x="12" y="682"/>
                  </a:lnTo>
                  <a:lnTo>
                    <a:pt x="12" y="681"/>
                  </a:lnTo>
                  <a:lnTo>
                    <a:pt x="12" y="682"/>
                  </a:lnTo>
                  <a:lnTo>
                    <a:pt x="14" y="682"/>
                  </a:lnTo>
                  <a:lnTo>
                    <a:pt x="14" y="681"/>
                  </a:lnTo>
                  <a:lnTo>
                    <a:pt x="12" y="681"/>
                  </a:lnTo>
                  <a:lnTo>
                    <a:pt x="12" y="679"/>
                  </a:lnTo>
                  <a:lnTo>
                    <a:pt x="12" y="681"/>
                  </a:lnTo>
                  <a:lnTo>
                    <a:pt x="14" y="681"/>
                  </a:lnTo>
                  <a:lnTo>
                    <a:pt x="15" y="681"/>
                  </a:lnTo>
                  <a:lnTo>
                    <a:pt x="15" y="679"/>
                  </a:lnTo>
                  <a:lnTo>
                    <a:pt x="16" y="679"/>
                  </a:lnTo>
                  <a:lnTo>
                    <a:pt x="16" y="681"/>
                  </a:lnTo>
                  <a:lnTo>
                    <a:pt x="16" y="679"/>
                  </a:lnTo>
                  <a:lnTo>
                    <a:pt x="16" y="681"/>
                  </a:lnTo>
                  <a:lnTo>
                    <a:pt x="18" y="681"/>
                  </a:lnTo>
                  <a:lnTo>
                    <a:pt x="18" y="679"/>
                  </a:lnTo>
                  <a:lnTo>
                    <a:pt x="16" y="679"/>
                  </a:lnTo>
                  <a:lnTo>
                    <a:pt x="16" y="678"/>
                  </a:lnTo>
                  <a:lnTo>
                    <a:pt x="18" y="678"/>
                  </a:lnTo>
                  <a:lnTo>
                    <a:pt x="18" y="679"/>
                  </a:lnTo>
                  <a:lnTo>
                    <a:pt x="18" y="678"/>
                  </a:lnTo>
                  <a:lnTo>
                    <a:pt x="19" y="678"/>
                  </a:lnTo>
                  <a:lnTo>
                    <a:pt x="19" y="677"/>
                  </a:lnTo>
                  <a:lnTo>
                    <a:pt x="18" y="677"/>
                  </a:lnTo>
                  <a:lnTo>
                    <a:pt x="18" y="678"/>
                  </a:lnTo>
                  <a:lnTo>
                    <a:pt x="16" y="678"/>
                  </a:lnTo>
                  <a:lnTo>
                    <a:pt x="18" y="678"/>
                  </a:lnTo>
                  <a:lnTo>
                    <a:pt x="18" y="677"/>
                  </a:lnTo>
                  <a:lnTo>
                    <a:pt x="16" y="675"/>
                  </a:lnTo>
                  <a:lnTo>
                    <a:pt x="16" y="677"/>
                  </a:lnTo>
                  <a:lnTo>
                    <a:pt x="15" y="677"/>
                  </a:lnTo>
                  <a:lnTo>
                    <a:pt x="15" y="675"/>
                  </a:lnTo>
                  <a:lnTo>
                    <a:pt x="16" y="675"/>
                  </a:lnTo>
                  <a:lnTo>
                    <a:pt x="16" y="674"/>
                  </a:lnTo>
                  <a:lnTo>
                    <a:pt x="15" y="674"/>
                  </a:lnTo>
                  <a:lnTo>
                    <a:pt x="15" y="673"/>
                  </a:lnTo>
                  <a:lnTo>
                    <a:pt x="16" y="673"/>
                  </a:lnTo>
                  <a:lnTo>
                    <a:pt x="15" y="673"/>
                  </a:lnTo>
                  <a:lnTo>
                    <a:pt x="16" y="673"/>
                  </a:lnTo>
                  <a:lnTo>
                    <a:pt x="16" y="671"/>
                  </a:lnTo>
                  <a:lnTo>
                    <a:pt x="18" y="671"/>
                  </a:lnTo>
                  <a:lnTo>
                    <a:pt x="16" y="671"/>
                  </a:lnTo>
                  <a:lnTo>
                    <a:pt x="16" y="670"/>
                  </a:lnTo>
                  <a:lnTo>
                    <a:pt x="16" y="669"/>
                  </a:lnTo>
                  <a:lnTo>
                    <a:pt x="18" y="669"/>
                  </a:lnTo>
                  <a:lnTo>
                    <a:pt x="18" y="670"/>
                  </a:lnTo>
                  <a:lnTo>
                    <a:pt x="19" y="670"/>
                  </a:lnTo>
                  <a:lnTo>
                    <a:pt x="20" y="670"/>
                  </a:lnTo>
                  <a:lnTo>
                    <a:pt x="19" y="670"/>
                  </a:lnTo>
                  <a:lnTo>
                    <a:pt x="19" y="671"/>
                  </a:lnTo>
                  <a:lnTo>
                    <a:pt x="20" y="670"/>
                  </a:lnTo>
                  <a:lnTo>
                    <a:pt x="20" y="671"/>
                  </a:lnTo>
                  <a:lnTo>
                    <a:pt x="21" y="671"/>
                  </a:lnTo>
                  <a:lnTo>
                    <a:pt x="21" y="670"/>
                  </a:lnTo>
                  <a:lnTo>
                    <a:pt x="23" y="670"/>
                  </a:lnTo>
                  <a:lnTo>
                    <a:pt x="21" y="669"/>
                  </a:lnTo>
                  <a:lnTo>
                    <a:pt x="20" y="668"/>
                  </a:lnTo>
                  <a:lnTo>
                    <a:pt x="21" y="668"/>
                  </a:lnTo>
                  <a:lnTo>
                    <a:pt x="21" y="666"/>
                  </a:lnTo>
                  <a:lnTo>
                    <a:pt x="23" y="666"/>
                  </a:lnTo>
                  <a:lnTo>
                    <a:pt x="23" y="665"/>
                  </a:lnTo>
                  <a:lnTo>
                    <a:pt x="23"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7" y="661"/>
                  </a:lnTo>
                  <a:lnTo>
                    <a:pt x="28" y="662"/>
                  </a:lnTo>
                  <a:lnTo>
                    <a:pt x="28" y="661"/>
                  </a:lnTo>
                  <a:lnTo>
                    <a:pt x="29" y="661"/>
                  </a:lnTo>
                  <a:lnTo>
                    <a:pt x="28" y="661"/>
                  </a:lnTo>
                  <a:lnTo>
                    <a:pt x="28" y="660"/>
                  </a:lnTo>
                  <a:lnTo>
                    <a:pt x="29" y="660"/>
                  </a:lnTo>
                  <a:lnTo>
                    <a:pt x="31" y="661"/>
                  </a:lnTo>
                  <a:lnTo>
                    <a:pt x="31" y="662"/>
                  </a:lnTo>
                  <a:lnTo>
                    <a:pt x="32" y="662"/>
                  </a:lnTo>
                  <a:lnTo>
                    <a:pt x="32" y="661"/>
                  </a:lnTo>
                  <a:lnTo>
                    <a:pt x="33" y="662"/>
                  </a:lnTo>
                  <a:lnTo>
                    <a:pt x="33" y="661"/>
                  </a:lnTo>
                  <a:lnTo>
                    <a:pt x="33" y="660"/>
                  </a:lnTo>
                  <a:lnTo>
                    <a:pt x="32" y="658"/>
                  </a:lnTo>
                  <a:lnTo>
                    <a:pt x="32" y="657"/>
                  </a:lnTo>
                  <a:lnTo>
                    <a:pt x="32" y="656"/>
                  </a:lnTo>
                  <a:lnTo>
                    <a:pt x="32" y="654"/>
                  </a:lnTo>
                  <a:lnTo>
                    <a:pt x="32" y="653"/>
                  </a:lnTo>
                  <a:lnTo>
                    <a:pt x="32" y="652"/>
                  </a:lnTo>
                  <a:lnTo>
                    <a:pt x="33" y="652"/>
                  </a:lnTo>
                  <a:lnTo>
                    <a:pt x="33" y="651"/>
                  </a:lnTo>
                  <a:lnTo>
                    <a:pt x="35" y="651"/>
                  </a:lnTo>
                  <a:lnTo>
                    <a:pt x="36" y="649"/>
                  </a:lnTo>
                  <a:lnTo>
                    <a:pt x="36" y="651"/>
                  </a:lnTo>
                  <a:lnTo>
                    <a:pt x="37" y="651"/>
                  </a:lnTo>
                  <a:lnTo>
                    <a:pt x="38" y="651"/>
                  </a:lnTo>
                  <a:lnTo>
                    <a:pt x="40" y="649"/>
                  </a:lnTo>
                  <a:lnTo>
                    <a:pt x="41" y="649"/>
                  </a:lnTo>
                  <a:lnTo>
                    <a:pt x="41" y="648"/>
                  </a:lnTo>
                  <a:lnTo>
                    <a:pt x="41" y="647"/>
                  </a:lnTo>
                  <a:lnTo>
                    <a:pt x="41" y="645"/>
                  </a:lnTo>
                  <a:lnTo>
                    <a:pt x="40" y="645"/>
                  </a:lnTo>
                  <a:lnTo>
                    <a:pt x="41" y="645"/>
                  </a:lnTo>
                  <a:lnTo>
                    <a:pt x="41" y="644"/>
                  </a:lnTo>
                  <a:lnTo>
                    <a:pt x="41" y="643"/>
                  </a:lnTo>
                  <a:lnTo>
                    <a:pt x="42" y="643"/>
                  </a:lnTo>
                  <a:lnTo>
                    <a:pt x="42" y="641"/>
                  </a:lnTo>
                  <a:lnTo>
                    <a:pt x="42" y="643"/>
                  </a:lnTo>
                  <a:lnTo>
                    <a:pt x="42" y="641"/>
                  </a:lnTo>
                  <a:lnTo>
                    <a:pt x="44" y="641"/>
                  </a:lnTo>
                  <a:lnTo>
                    <a:pt x="44" y="643"/>
                  </a:lnTo>
                  <a:lnTo>
                    <a:pt x="45" y="643"/>
                  </a:lnTo>
                  <a:lnTo>
                    <a:pt x="45" y="641"/>
                  </a:lnTo>
                  <a:lnTo>
                    <a:pt x="45" y="640"/>
                  </a:lnTo>
                  <a:lnTo>
                    <a:pt x="44" y="640"/>
                  </a:lnTo>
                  <a:lnTo>
                    <a:pt x="44" y="639"/>
                  </a:lnTo>
                  <a:lnTo>
                    <a:pt x="44" y="637"/>
                  </a:lnTo>
                  <a:lnTo>
                    <a:pt x="45" y="637"/>
                  </a:lnTo>
                  <a:lnTo>
                    <a:pt x="44" y="637"/>
                  </a:lnTo>
                  <a:lnTo>
                    <a:pt x="45" y="637"/>
                  </a:lnTo>
                  <a:lnTo>
                    <a:pt x="45" y="636"/>
                  </a:lnTo>
                  <a:lnTo>
                    <a:pt x="44" y="636"/>
                  </a:lnTo>
                  <a:lnTo>
                    <a:pt x="44" y="635"/>
                  </a:lnTo>
                  <a:lnTo>
                    <a:pt x="42" y="635"/>
                  </a:lnTo>
                  <a:lnTo>
                    <a:pt x="41" y="635"/>
                  </a:lnTo>
                  <a:lnTo>
                    <a:pt x="41" y="634"/>
                  </a:lnTo>
                  <a:lnTo>
                    <a:pt x="40" y="634"/>
                  </a:lnTo>
                  <a:lnTo>
                    <a:pt x="40" y="631"/>
                  </a:lnTo>
                  <a:lnTo>
                    <a:pt x="40" y="630"/>
                  </a:lnTo>
                  <a:lnTo>
                    <a:pt x="40" y="628"/>
                  </a:lnTo>
                  <a:lnTo>
                    <a:pt x="40" y="627"/>
                  </a:lnTo>
                  <a:lnTo>
                    <a:pt x="40" y="626"/>
                  </a:lnTo>
                  <a:lnTo>
                    <a:pt x="40" y="624"/>
                  </a:lnTo>
                  <a:lnTo>
                    <a:pt x="38" y="624"/>
                  </a:lnTo>
                  <a:lnTo>
                    <a:pt x="40" y="624"/>
                  </a:lnTo>
                  <a:lnTo>
                    <a:pt x="40" y="623"/>
                  </a:lnTo>
                  <a:lnTo>
                    <a:pt x="41" y="623"/>
                  </a:lnTo>
                  <a:lnTo>
                    <a:pt x="41" y="622"/>
                  </a:lnTo>
                  <a:lnTo>
                    <a:pt x="42" y="622"/>
                  </a:lnTo>
                  <a:lnTo>
                    <a:pt x="42" y="620"/>
                  </a:lnTo>
                  <a:lnTo>
                    <a:pt x="42" y="619"/>
                  </a:lnTo>
                  <a:lnTo>
                    <a:pt x="42" y="618"/>
                  </a:lnTo>
                  <a:lnTo>
                    <a:pt x="42" y="617"/>
                  </a:lnTo>
                  <a:lnTo>
                    <a:pt x="42" y="615"/>
                  </a:lnTo>
                  <a:lnTo>
                    <a:pt x="42" y="614"/>
                  </a:lnTo>
                  <a:lnTo>
                    <a:pt x="44" y="614"/>
                  </a:lnTo>
                  <a:lnTo>
                    <a:pt x="44" y="613"/>
                  </a:lnTo>
                  <a:lnTo>
                    <a:pt x="45" y="613"/>
                  </a:lnTo>
                  <a:lnTo>
                    <a:pt x="46" y="613"/>
                  </a:lnTo>
                  <a:lnTo>
                    <a:pt x="46" y="611"/>
                  </a:lnTo>
                  <a:lnTo>
                    <a:pt x="48" y="610"/>
                  </a:lnTo>
                  <a:lnTo>
                    <a:pt x="48" y="609"/>
                  </a:lnTo>
                  <a:lnTo>
                    <a:pt x="48" y="607"/>
                  </a:lnTo>
                  <a:lnTo>
                    <a:pt x="46" y="607"/>
                  </a:lnTo>
                  <a:lnTo>
                    <a:pt x="45" y="607"/>
                  </a:lnTo>
                  <a:lnTo>
                    <a:pt x="44" y="607"/>
                  </a:lnTo>
                  <a:lnTo>
                    <a:pt x="44" y="606"/>
                  </a:lnTo>
                  <a:lnTo>
                    <a:pt x="44" y="605"/>
                  </a:lnTo>
                  <a:lnTo>
                    <a:pt x="42" y="605"/>
                  </a:lnTo>
                  <a:lnTo>
                    <a:pt x="42" y="606"/>
                  </a:lnTo>
                  <a:lnTo>
                    <a:pt x="42" y="607"/>
                  </a:lnTo>
                  <a:lnTo>
                    <a:pt x="42" y="606"/>
                  </a:lnTo>
                  <a:lnTo>
                    <a:pt x="41" y="606"/>
                  </a:lnTo>
                  <a:lnTo>
                    <a:pt x="41" y="607"/>
                  </a:lnTo>
                  <a:lnTo>
                    <a:pt x="41" y="606"/>
                  </a:lnTo>
                  <a:lnTo>
                    <a:pt x="40" y="606"/>
                  </a:lnTo>
                  <a:lnTo>
                    <a:pt x="41" y="605"/>
                  </a:lnTo>
                  <a:lnTo>
                    <a:pt x="40" y="605"/>
                  </a:lnTo>
                  <a:lnTo>
                    <a:pt x="41" y="605"/>
                  </a:lnTo>
                  <a:lnTo>
                    <a:pt x="41" y="603"/>
                  </a:lnTo>
                  <a:lnTo>
                    <a:pt x="41" y="602"/>
                  </a:lnTo>
                  <a:lnTo>
                    <a:pt x="40" y="602"/>
                  </a:lnTo>
                  <a:lnTo>
                    <a:pt x="40" y="603"/>
                  </a:lnTo>
                  <a:lnTo>
                    <a:pt x="40" y="602"/>
                  </a:lnTo>
                  <a:lnTo>
                    <a:pt x="40" y="601"/>
                  </a:lnTo>
                  <a:lnTo>
                    <a:pt x="40" y="599"/>
                  </a:lnTo>
                  <a:lnTo>
                    <a:pt x="40" y="598"/>
                  </a:lnTo>
                  <a:lnTo>
                    <a:pt x="38" y="598"/>
                  </a:lnTo>
                  <a:lnTo>
                    <a:pt x="38" y="599"/>
                  </a:lnTo>
                  <a:lnTo>
                    <a:pt x="38" y="598"/>
                  </a:lnTo>
                  <a:lnTo>
                    <a:pt x="38" y="599"/>
                  </a:lnTo>
                  <a:lnTo>
                    <a:pt x="37" y="599"/>
                  </a:lnTo>
                  <a:lnTo>
                    <a:pt x="36" y="599"/>
                  </a:lnTo>
                  <a:lnTo>
                    <a:pt x="36" y="598"/>
                  </a:lnTo>
                  <a:lnTo>
                    <a:pt x="35" y="598"/>
                  </a:lnTo>
                  <a:lnTo>
                    <a:pt x="33" y="598"/>
                  </a:lnTo>
                  <a:lnTo>
                    <a:pt x="33" y="597"/>
                  </a:lnTo>
                  <a:lnTo>
                    <a:pt x="35" y="597"/>
                  </a:lnTo>
                  <a:lnTo>
                    <a:pt x="36" y="597"/>
                  </a:lnTo>
                  <a:lnTo>
                    <a:pt x="35" y="597"/>
                  </a:lnTo>
                  <a:lnTo>
                    <a:pt x="35" y="596"/>
                  </a:lnTo>
                  <a:lnTo>
                    <a:pt x="33" y="596"/>
                  </a:lnTo>
                  <a:lnTo>
                    <a:pt x="33" y="594"/>
                  </a:lnTo>
                  <a:lnTo>
                    <a:pt x="33" y="596"/>
                  </a:lnTo>
                  <a:lnTo>
                    <a:pt x="35" y="596"/>
                  </a:lnTo>
                  <a:lnTo>
                    <a:pt x="35" y="594"/>
                  </a:lnTo>
                  <a:lnTo>
                    <a:pt x="33" y="594"/>
                  </a:lnTo>
                  <a:lnTo>
                    <a:pt x="33" y="593"/>
                  </a:lnTo>
                  <a:lnTo>
                    <a:pt x="35" y="593"/>
                  </a:lnTo>
                  <a:lnTo>
                    <a:pt x="35" y="594"/>
                  </a:lnTo>
                  <a:lnTo>
                    <a:pt x="35" y="593"/>
                  </a:lnTo>
                  <a:lnTo>
                    <a:pt x="35" y="592"/>
                  </a:lnTo>
                  <a:lnTo>
                    <a:pt x="36" y="592"/>
                  </a:lnTo>
                  <a:lnTo>
                    <a:pt x="35" y="590"/>
                  </a:lnTo>
                  <a:lnTo>
                    <a:pt x="33" y="590"/>
                  </a:lnTo>
                  <a:lnTo>
                    <a:pt x="33" y="589"/>
                  </a:lnTo>
                  <a:lnTo>
                    <a:pt x="33" y="590"/>
                  </a:lnTo>
                  <a:lnTo>
                    <a:pt x="32" y="590"/>
                  </a:lnTo>
                  <a:lnTo>
                    <a:pt x="32" y="589"/>
                  </a:lnTo>
                  <a:lnTo>
                    <a:pt x="31" y="589"/>
                  </a:lnTo>
                  <a:lnTo>
                    <a:pt x="31" y="588"/>
                  </a:lnTo>
                  <a:lnTo>
                    <a:pt x="31" y="586"/>
                  </a:lnTo>
                  <a:lnTo>
                    <a:pt x="29" y="586"/>
                  </a:lnTo>
                  <a:lnTo>
                    <a:pt x="29" y="585"/>
                  </a:lnTo>
                  <a:lnTo>
                    <a:pt x="31" y="585"/>
                  </a:lnTo>
                  <a:lnTo>
                    <a:pt x="29" y="585"/>
                  </a:lnTo>
                  <a:lnTo>
                    <a:pt x="29" y="584"/>
                  </a:lnTo>
                  <a:lnTo>
                    <a:pt x="29" y="582"/>
                  </a:lnTo>
                  <a:lnTo>
                    <a:pt x="29" y="584"/>
                  </a:lnTo>
                  <a:lnTo>
                    <a:pt x="31" y="584"/>
                  </a:lnTo>
                  <a:lnTo>
                    <a:pt x="31" y="582"/>
                  </a:lnTo>
                  <a:lnTo>
                    <a:pt x="31" y="581"/>
                  </a:lnTo>
                  <a:lnTo>
                    <a:pt x="31" y="582"/>
                  </a:lnTo>
                  <a:lnTo>
                    <a:pt x="32" y="582"/>
                  </a:lnTo>
                  <a:lnTo>
                    <a:pt x="33" y="582"/>
                  </a:lnTo>
                  <a:lnTo>
                    <a:pt x="33" y="581"/>
                  </a:lnTo>
                  <a:lnTo>
                    <a:pt x="32" y="581"/>
                  </a:lnTo>
                  <a:lnTo>
                    <a:pt x="33" y="581"/>
                  </a:lnTo>
                  <a:lnTo>
                    <a:pt x="33" y="580"/>
                  </a:lnTo>
                  <a:lnTo>
                    <a:pt x="32" y="580"/>
                  </a:lnTo>
                  <a:lnTo>
                    <a:pt x="32" y="579"/>
                  </a:lnTo>
                  <a:lnTo>
                    <a:pt x="33" y="579"/>
                  </a:lnTo>
                  <a:lnTo>
                    <a:pt x="33" y="577"/>
                  </a:lnTo>
                  <a:lnTo>
                    <a:pt x="33" y="576"/>
                  </a:lnTo>
                  <a:lnTo>
                    <a:pt x="33" y="577"/>
                  </a:lnTo>
                  <a:lnTo>
                    <a:pt x="33" y="576"/>
                  </a:lnTo>
                  <a:lnTo>
                    <a:pt x="32" y="576"/>
                  </a:lnTo>
                  <a:lnTo>
                    <a:pt x="31" y="575"/>
                  </a:lnTo>
                  <a:lnTo>
                    <a:pt x="31" y="576"/>
                  </a:lnTo>
                  <a:lnTo>
                    <a:pt x="29" y="576"/>
                  </a:lnTo>
                  <a:lnTo>
                    <a:pt x="28" y="576"/>
                  </a:lnTo>
                  <a:lnTo>
                    <a:pt x="27" y="576"/>
                  </a:lnTo>
                  <a:lnTo>
                    <a:pt x="27" y="577"/>
                  </a:lnTo>
                  <a:lnTo>
                    <a:pt x="27" y="576"/>
                  </a:lnTo>
                  <a:lnTo>
                    <a:pt x="27" y="575"/>
                  </a:lnTo>
                  <a:lnTo>
                    <a:pt x="25" y="575"/>
                  </a:lnTo>
                  <a:lnTo>
                    <a:pt x="24" y="575"/>
                  </a:lnTo>
                  <a:lnTo>
                    <a:pt x="24" y="576"/>
                  </a:lnTo>
                  <a:lnTo>
                    <a:pt x="24" y="575"/>
                  </a:lnTo>
                  <a:lnTo>
                    <a:pt x="23" y="575"/>
                  </a:lnTo>
                  <a:lnTo>
                    <a:pt x="21" y="575"/>
                  </a:lnTo>
                  <a:lnTo>
                    <a:pt x="23" y="573"/>
                  </a:lnTo>
                  <a:lnTo>
                    <a:pt x="21" y="573"/>
                  </a:lnTo>
                  <a:lnTo>
                    <a:pt x="21" y="572"/>
                  </a:lnTo>
                  <a:lnTo>
                    <a:pt x="20" y="572"/>
                  </a:lnTo>
                  <a:lnTo>
                    <a:pt x="20" y="571"/>
                  </a:lnTo>
                  <a:lnTo>
                    <a:pt x="21" y="571"/>
                  </a:lnTo>
                  <a:lnTo>
                    <a:pt x="21" y="569"/>
                  </a:lnTo>
                  <a:lnTo>
                    <a:pt x="23" y="569"/>
                  </a:lnTo>
                  <a:lnTo>
                    <a:pt x="23" y="571"/>
                  </a:lnTo>
                  <a:lnTo>
                    <a:pt x="21" y="571"/>
                  </a:lnTo>
                  <a:lnTo>
                    <a:pt x="23" y="571"/>
                  </a:lnTo>
                  <a:lnTo>
                    <a:pt x="23" y="569"/>
                  </a:lnTo>
                  <a:lnTo>
                    <a:pt x="24" y="569"/>
                  </a:lnTo>
                  <a:lnTo>
                    <a:pt x="25" y="569"/>
                  </a:lnTo>
                  <a:lnTo>
                    <a:pt x="25" y="568"/>
                  </a:lnTo>
                  <a:lnTo>
                    <a:pt x="27" y="568"/>
                  </a:lnTo>
                  <a:lnTo>
                    <a:pt x="27" y="569"/>
                  </a:lnTo>
                  <a:lnTo>
                    <a:pt x="28" y="569"/>
                  </a:lnTo>
                  <a:lnTo>
                    <a:pt x="28" y="568"/>
                  </a:lnTo>
                  <a:lnTo>
                    <a:pt x="28" y="569"/>
                  </a:lnTo>
                  <a:lnTo>
                    <a:pt x="28" y="568"/>
                  </a:lnTo>
                  <a:lnTo>
                    <a:pt x="28" y="567"/>
                  </a:lnTo>
                  <a:lnTo>
                    <a:pt x="29" y="567"/>
                  </a:lnTo>
                  <a:lnTo>
                    <a:pt x="29" y="565"/>
                  </a:lnTo>
                  <a:lnTo>
                    <a:pt x="31" y="565"/>
                  </a:lnTo>
                  <a:lnTo>
                    <a:pt x="31" y="567"/>
                  </a:lnTo>
                  <a:lnTo>
                    <a:pt x="32" y="567"/>
                  </a:lnTo>
                  <a:lnTo>
                    <a:pt x="33" y="567"/>
                  </a:lnTo>
                  <a:lnTo>
                    <a:pt x="32" y="567"/>
                  </a:lnTo>
                  <a:lnTo>
                    <a:pt x="32" y="565"/>
                  </a:lnTo>
                  <a:lnTo>
                    <a:pt x="33" y="565"/>
                  </a:lnTo>
                  <a:lnTo>
                    <a:pt x="35" y="565"/>
                  </a:lnTo>
                  <a:lnTo>
                    <a:pt x="36" y="565"/>
                  </a:lnTo>
                  <a:lnTo>
                    <a:pt x="37" y="565"/>
                  </a:lnTo>
                  <a:lnTo>
                    <a:pt x="37" y="567"/>
                  </a:lnTo>
                  <a:lnTo>
                    <a:pt x="37" y="565"/>
                  </a:lnTo>
                  <a:lnTo>
                    <a:pt x="38" y="565"/>
                  </a:lnTo>
                  <a:lnTo>
                    <a:pt x="38" y="564"/>
                  </a:lnTo>
                  <a:lnTo>
                    <a:pt x="37" y="564"/>
                  </a:lnTo>
                  <a:lnTo>
                    <a:pt x="38" y="564"/>
                  </a:lnTo>
                  <a:lnTo>
                    <a:pt x="38" y="563"/>
                  </a:lnTo>
                  <a:lnTo>
                    <a:pt x="40" y="563"/>
                  </a:lnTo>
                  <a:lnTo>
                    <a:pt x="41" y="563"/>
                  </a:lnTo>
                  <a:lnTo>
                    <a:pt x="42" y="563"/>
                  </a:lnTo>
                  <a:lnTo>
                    <a:pt x="42" y="562"/>
                  </a:lnTo>
                  <a:lnTo>
                    <a:pt x="44" y="562"/>
                  </a:lnTo>
                  <a:lnTo>
                    <a:pt x="44" y="563"/>
                  </a:lnTo>
                  <a:lnTo>
                    <a:pt x="45" y="563"/>
                  </a:lnTo>
                  <a:lnTo>
                    <a:pt x="46" y="563"/>
                  </a:lnTo>
                  <a:lnTo>
                    <a:pt x="48" y="563"/>
                  </a:lnTo>
                  <a:lnTo>
                    <a:pt x="46" y="563"/>
                  </a:lnTo>
                  <a:lnTo>
                    <a:pt x="46" y="562"/>
                  </a:lnTo>
                  <a:lnTo>
                    <a:pt x="48" y="562"/>
                  </a:lnTo>
                  <a:lnTo>
                    <a:pt x="46" y="562"/>
                  </a:lnTo>
                  <a:lnTo>
                    <a:pt x="48" y="562"/>
                  </a:lnTo>
                  <a:lnTo>
                    <a:pt x="48" y="560"/>
                  </a:lnTo>
                  <a:lnTo>
                    <a:pt x="49" y="560"/>
                  </a:lnTo>
                  <a:lnTo>
                    <a:pt x="50" y="560"/>
                  </a:lnTo>
                  <a:lnTo>
                    <a:pt x="49" y="560"/>
                  </a:lnTo>
                  <a:lnTo>
                    <a:pt x="50" y="560"/>
                  </a:lnTo>
                  <a:lnTo>
                    <a:pt x="50" y="559"/>
                  </a:lnTo>
                  <a:lnTo>
                    <a:pt x="52" y="559"/>
                  </a:lnTo>
                  <a:lnTo>
                    <a:pt x="52" y="558"/>
                  </a:lnTo>
                  <a:lnTo>
                    <a:pt x="50" y="558"/>
                  </a:lnTo>
                  <a:lnTo>
                    <a:pt x="50" y="556"/>
                  </a:lnTo>
                  <a:lnTo>
                    <a:pt x="52" y="556"/>
                  </a:lnTo>
                  <a:lnTo>
                    <a:pt x="52" y="555"/>
                  </a:lnTo>
                  <a:lnTo>
                    <a:pt x="50" y="555"/>
                  </a:lnTo>
                  <a:lnTo>
                    <a:pt x="50" y="556"/>
                  </a:lnTo>
                  <a:lnTo>
                    <a:pt x="50" y="555"/>
                  </a:lnTo>
                  <a:lnTo>
                    <a:pt x="52" y="555"/>
                  </a:lnTo>
                  <a:lnTo>
                    <a:pt x="52" y="554"/>
                  </a:lnTo>
                  <a:lnTo>
                    <a:pt x="52" y="552"/>
                  </a:lnTo>
                  <a:lnTo>
                    <a:pt x="53" y="552"/>
                  </a:lnTo>
                  <a:lnTo>
                    <a:pt x="53" y="554"/>
                  </a:lnTo>
                  <a:lnTo>
                    <a:pt x="54" y="554"/>
                  </a:lnTo>
                  <a:lnTo>
                    <a:pt x="54" y="552"/>
                  </a:lnTo>
                  <a:lnTo>
                    <a:pt x="56" y="552"/>
                  </a:lnTo>
                  <a:lnTo>
                    <a:pt x="56" y="551"/>
                  </a:lnTo>
                  <a:lnTo>
                    <a:pt x="57" y="551"/>
                  </a:lnTo>
                  <a:lnTo>
                    <a:pt x="57" y="550"/>
                  </a:lnTo>
                  <a:lnTo>
                    <a:pt x="58" y="550"/>
                  </a:lnTo>
                  <a:lnTo>
                    <a:pt x="59" y="550"/>
                  </a:lnTo>
                  <a:lnTo>
                    <a:pt x="58" y="550"/>
                  </a:lnTo>
                  <a:lnTo>
                    <a:pt x="59" y="550"/>
                  </a:lnTo>
                  <a:lnTo>
                    <a:pt x="59" y="548"/>
                  </a:lnTo>
                  <a:lnTo>
                    <a:pt x="59" y="547"/>
                  </a:lnTo>
                  <a:lnTo>
                    <a:pt x="59" y="548"/>
                  </a:lnTo>
                  <a:lnTo>
                    <a:pt x="59" y="547"/>
                  </a:lnTo>
                  <a:lnTo>
                    <a:pt x="61" y="547"/>
                  </a:lnTo>
                  <a:lnTo>
                    <a:pt x="62" y="547"/>
                  </a:lnTo>
                  <a:lnTo>
                    <a:pt x="61" y="547"/>
                  </a:lnTo>
                  <a:lnTo>
                    <a:pt x="62" y="547"/>
                  </a:lnTo>
                  <a:lnTo>
                    <a:pt x="62" y="546"/>
                  </a:lnTo>
                  <a:lnTo>
                    <a:pt x="62" y="547"/>
                  </a:lnTo>
                  <a:lnTo>
                    <a:pt x="62" y="546"/>
                  </a:lnTo>
                  <a:lnTo>
                    <a:pt x="63" y="546"/>
                  </a:lnTo>
                  <a:lnTo>
                    <a:pt x="63" y="547"/>
                  </a:lnTo>
                  <a:lnTo>
                    <a:pt x="65" y="547"/>
                  </a:lnTo>
                  <a:lnTo>
                    <a:pt x="66" y="547"/>
                  </a:lnTo>
                  <a:lnTo>
                    <a:pt x="67" y="547"/>
                  </a:lnTo>
                  <a:lnTo>
                    <a:pt x="66" y="547"/>
                  </a:lnTo>
                  <a:lnTo>
                    <a:pt x="67" y="547"/>
                  </a:lnTo>
                  <a:lnTo>
                    <a:pt x="67" y="548"/>
                  </a:lnTo>
                  <a:lnTo>
                    <a:pt x="69" y="548"/>
                  </a:lnTo>
                  <a:lnTo>
                    <a:pt x="70" y="548"/>
                  </a:lnTo>
                  <a:lnTo>
                    <a:pt x="71" y="548"/>
                  </a:lnTo>
                  <a:lnTo>
                    <a:pt x="71" y="547"/>
                  </a:lnTo>
                  <a:lnTo>
                    <a:pt x="71" y="548"/>
                  </a:lnTo>
                  <a:lnTo>
                    <a:pt x="73" y="548"/>
                  </a:lnTo>
                  <a:lnTo>
                    <a:pt x="74" y="548"/>
                  </a:lnTo>
                  <a:lnTo>
                    <a:pt x="74" y="550"/>
                  </a:lnTo>
                  <a:lnTo>
                    <a:pt x="74" y="551"/>
                  </a:lnTo>
                  <a:lnTo>
                    <a:pt x="75" y="551"/>
                  </a:lnTo>
                  <a:lnTo>
                    <a:pt x="75" y="550"/>
                  </a:lnTo>
                  <a:lnTo>
                    <a:pt x="75" y="551"/>
                  </a:lnTo>
                  <a:lnTo>
                    <a:pt x="76" y="551"/>
                  </a:lnTo>
                  <a:lnTo>
                    <a:pt x="78" y="551"/>
                  </a:lnTo>
                  <a:lnTo>
                    <a:pt x="76" y="551"/>
                  </a:lnTo>
                  <a:lnTo>
                    <a:pt x="78" y="551"/>
                  </a:lnTo>
                  <a:lnTo>
                    <a:pt x="78" y="550"/>
                  </a:lnTo>
                  <a:lnTo>
                    <a:pt x="79" y="550"/>
                  </a:lnTo>
                  <a:lnTo>
                    <a:pt x="80" y="550"/>
                  </a:lnTo>
                  <a:lnTo>
                    <a:pt x="80" y="551"/>
                  </a:lnTo>
                  <a:lnTo>
                    <a:pt x="82" y="551"/>
                  </a:lnTo>
                  <a:lnTo>
                    <a:pt x="83" y="551"/>
                  </a:lnTo>
                  <a:lnTo>
                    <a:pt x="83" y="552"/>
                  </a:lnTo>
                  <a:lnTo>
                    <a:pt x="84" y="552"/>
                  </a:lnTo>
                  <a:lnTo>
                    <a:pt x="86" y="552"/>
                  </a:lnTo>
                  <a:lnTo>
                    <a:pt x="86" y="554"/>
                  </a:lnTo>
                  <a:lnTo>
                    <a:pt x="86" y="552"/>
                  </a:lnTo>
                  <a:lnTo>
                    <a:pt x="86" y="554"/>
                  </a:lnTo>
                  <a:lnTo>
                    <a:pt x="87" y="554"/>
                  </a:lnTo>
                  <a:lnTo>
                    <a:pt x="87" y="552"/>
                  </a:lnTo>
                  <a:lnTo>
                    <a:pt x="88" y="552"/>
                  </a:lnTo>
                  <a:lnTo>
                    <a:pt x="87" y="552"/>
                  </a:lnTo>
                  <a:lnTo>
                    <a:pt x="88" y="552"/>
                  </a:lnTo>
                  <a:lnTo>
                    <a:pt x="90" y="552"/>
                  </a:lnTo>
                  <a:lnTo>
                    <a:pt x="90" y="551"/>
                  </a:lnTo>
                  <a:lnTo>
                    <a:pt x="90" y="550"/>
                  </a:lnTo>
                  <a:lnTo>
                    <a:pt x="88" y="550"/>
                  </a:lnTo>
                  <a:lnTo>
                    <a:pt x="88" y="548"/>
                  </a:lnTo>
                  <a:lnTo>
                    <a:pt x="90" y="548"/>
                  </a:lnTo>
                  <a:lnTo>
                    <a:pt x="90" y="547"/>
                  </a:lnTo>
                  <a:lnTo>
                    <a:pt x="90" y="546"/>
                  </a:lnTo>
                  <a:lnTo>
                    <a:pt x="91" y="546"/>
                  </a:lnTo>
                  <a:lnTo>
                    <a:pt x="91" y="547"/>
                  </a:lnTo>
                  <a:lnTo>
                    <a:pt x="91" y="546"/>
                  </a:lnTo>
                  <a:lnTo>
                    <a:pt x="91" y="545"/>
                  </a:lnTo>
                  <a:lnTo>
                    <a:pt x="92" y="545"/>
                  </a:lnTo>
                  <a:lnTo>
                    <a:pt x="94" y="545"/>
                  </a:lnTo>
                  <a:lnTo>
                    <a:pt x="94" y="543"/>
                  </a:lnTo>
                  <a:lnTo>
                    <a:pt x="95" y="543"/>
                  </a:lnTo>
                  <a:lnTo>
                    <a:pt x="95" y="542"/>
                  </a:lnTo>
                  <a:lnTo>
                    <a:pt x="95" y="543"/>
                  </a:lnTo>
                  <a:lnTo>
                    <a:pt x="96" y="543"/>
                  </a:lnTo>
                  <a:lnTo>
                    <a:pt x="96" y="542"/>
                  </a:lnTo>
                  <a:lnTo>
                    <a:pt x="97" y="543"/>
                  </a:lnTo>
                  <a:lnTo>
                    <a:pt x="97" y="542"/>
                  </a:lnTo>
                  <a:lnTo>
                    <a:pt x="99" y="542"/>
                  </a:lnTo>
                  <a:lnTo>
                    <a:pt x="97" y="542"/>
                  </a:lnTo>
                  <a:lnTo>
                    <a:pt x="97" y="541"/>
                  </a:lnTo>
                  <a:lnTo>
                    <a:pt x="96" y="541"/>
                  </a:lnTo>
                  <a:lnTo>
                    <a:pt x="96" y="539"/>
                  </a:lnTo>
                  <a:lnTo>
                    <a:pt x="97" y="539"/>
                  </a:lnTo>
                  <a:lnTo>
                    <a:pt x="96" y="539"/>
                  </a:lnTo>
                  <a:lnTo>
                    <a:pt x="96" y="538"/>
                  </a:lnTo>
                  <a:lnTo>
                    <a:pt x="96" y="537"/>
                  </a:lnTo>
                  <a:lnTo>
                    <a:pt x="97" y="537"/>
                  </a:lnTo>
                  <a:lnTo>
                    <a:pt x="99" y="537"/>
                  </a:lnTo>
                  <a:lnTo>
                    <a:pt x="99" y="535"/>
                  </a:lnTo>
                  <a:lnTo>
                    <a:pt x="99" y="534"/>
                  </a:lnTo>
                  <a:lnTo>
                    <a:pt x="100" y="534"/>
                  </a:lnTo>
                  <a:lnTo>
                    <a:pt x="100" y="533"/>
                  </a:lnTo>
                  <a:lnTo>
                    <a:pt x="100" y="531"/>
                  </a:lnTo>
                  <a:lnTo>
                    <a:pt x="101" y="531"/>
                  </a:lnTo>
                  <a:lnTo>
                    <a:pt x="101" y="530"/>
                  </a:lnTo>
                  <a:lnTo>
                    <a:pt x="103" y="530"/>
                  </a:lnTo>
                  <a:lnTo>
                    <a:pt x="103" y="529"/>
                  </a:lnTo>
                  <a:lnTo>
                    <a:pt x="103" y="528"/>
                  </a:lnTo>
                  <a:lnTo>
                    <a:pt x="103" y="526"/>
                  </a:lnTo>
                  <a:lnTo>
                    <a:pt x="104" y="526"/>
                  </a:lnTo>
                  <a:lnTo>
                    <a:pt x="103" y="526"/>
                  </a:lnTo>
                  <a:lnTo>
                    <a:pt x="104" y="526"/>
                  </a:lnTo>
                  <a:lnTo>
                    <a:pt x="104" y="525"/>
                  </a:lnTo>
                  <a:lnTo>
                    <a:pt x="104" y="524"/>
                  </a:lnTo>
                  <a:lnTo>
                    <a:pt x="104" y="522"/>
                  </a:lnTo>
                  <a:lnTo>
                    <a:pt x="104" y="521"/>
                  </a:lnTo>
                  <a:lnTo>
                    <a:pt x="104" y="520"/>
                  </a:lnTo>
                  <a:lnTo>
                    <a:pt x="104" y="518"/>
                  </a:lnTo>
                  <a:lnTo>
                    <a:pt x="105" y="518"/>
                  </a:lnTo>
                  <a:lnTo>
                    <a:pt x="105" y="517"/>
                  </a:lnTo>
                  <a:lnTo>
                    <a:pt x="105" y="516"/>
                  </a:lnTo>
                  <a:lnTo>
                    <a:pt x="105" y="514"/>
                  </a:lnTo>
                  <a:lnTo>
                    <a:pt x="105" y="513"/>
                  </a:lnTo>
                  <a:lnTo>
                    <a:pt x="105" y="512"/>
                  </a:lnTo>
                  <a:lnTo>
                    <a:pt x="107" y="512"/>
                  </a:lnTo>
                  <a:lnTo>
                    <a:pt x="107" y="510"/>
                  </a:lnTo>
                  <a:lnTo>
                    <a:pt x="107" y="509"/>
                  </a:lnTo>
                  <a:lnTo>
                    <a:pt x="108" y="509"/>
                  </a:lnTo>
                  <a:lnTo>
                    <a:pt x="109" y="509"/>
                  </a:lnTo>
                  <a:lnTo>
                    <a:pt x="109" y="508"/>
                  </a:lnTo>
                  <a:lnTo>
                    <a:pt x="108" y="508"/>
                  </a:lnTo>
                  <a:lnTo>
                    <a:pt x="108" y="507"/>
                  </a:lnTo>
                  <a:lnTo>
                    <a:pt x="108" y="505"/>
                  </a:lnTo>
                  <a:lnTo>
                    <a:pt x="108" y="504"/>
                  </a:lnTo>
                  <a:lnTo>
                    <a:pt x="108" y="503"/>
                  </a:lnTo>
                  <a:lnTo>
                    <a:pt x="109" y="503"/>
                  </a:lnTo>
                  <a:lnTo>
                    <a:pt x="109" y="501"/>
                  </a:lnTo>
                  <a:lnTo>
                    <a:pt x="109" y="500"/>
                  </a:lnTo>
                  <a:lnTo>
                    <a:pt x="111" y="500"/>
                  </a:lnTo>
                  <a:lnTo>
                    <a:pt x="111" y="499"/>
                  </a:lnTo>
                  <a:lnTo>
                    <a:pt x="112" y="499"/>
                  </a:lnTo>
                  <a:lnTo>
                    <a:pt x="112" y="497"/>
                  </a:lnTo>
                  <a:lnTo>
                    <a:pt x="113" y="496"/>
                  </a:lnTo>
                  <a:lnTo>
                    <a:pt x="113" y="495"/>
                  </a:lnTo>
                  <a:lnTo>
                    <a:pt x="113" y="493"/>
                  </a:lnTo>
                  <a:lnTo>
                    <a:pt x="114" y="493"/>
                  </a:lnTo>
                  <a:lnTo>
                    <a:pt x="114" y="492"/>
                  </a:lnTo>
                  <a:lnTo>
                    <a:pt x="113" y="491"/>
                  </a:lnTo>
                  <a:lnTo>
                    <a:pt x="113" y="490"/>
                  </a:lnTo>
                  <a:lnTo>
                    <a:pt x="112" y="490"/>
                  </a:lnTo>
                  <a:lnTo>
                    <a:pt x="111" y="488"/>
                  </a:lnTo>
                  <a:lnTo>
                    <a:pt x="109" y="488"/>
                  </a:lnTo>
                  <a:lnTo>
                    <a:pt x="108" y="488"/>
                  </a:lnTo>
                  <a:lnTo>
                    <a:pt x="107" y="488"/>
                  </a:lnTo>
                  <a:lnTo>
                    <a:pt x="105" y="488"/>
                  </a:lnTo>
                  <a:lnTo>
                    <a:pt x="104" y="488"/>
                  </a:lnTo>
                  <a:lnTo>
                    <a:pt x="104" y="487"/>
                  </a:lnTo>
                  <a:lnTo>
                    <a:pt x="103" y="487"/>
                  </a:lnTo>
                  <a:lnTo>
                    <a:pt x="101" y="486"/>
                  </a:lnTo>
                  <a:lnTo>
                    <a:pt x="100" y="487"/>
                  </a:lnTo>
                  <a:lnTo>
                    <a:pt x="99" y="487"/>
                  </a:lnTo>
                  <a:lnTo>
                    <a:pt x="97" y="487"/>
                  </a:lnTo>
                  <a:lnTo>
                    <a:pt x="96" y="487"/>
                  </a:lnTo>
                  <a:lnTo>
                    <a:pt x="94" y="490"/>
                  </a:lnTo>
                  <a:lnTo>
                    <a:pt x="91" y="488"/>
                  </a:lnTo>
                  <a:lnTo>
                    <a:pt x="92" y="488"/>
                  </a:lnTo>
                  <a:lnTo>
                    <a:pt x="90" y="487"/>
                  </a:lnTo>
                  <a:lnTo>
                    <a:pt x="87" y="480"/>
                  </a:lnTo>
                  <a:lnTo>
                    <a:pt x="78" y="486"/>
                  </a:lnTo>
                  <a:lnTo>
                    <a:pt x="73" y="486"/>
                  </a:lnTo>
                  <a:lnTo>
                    <a:pt x="70" y="484"/>
                  </a:lnTo>
                  <a:lnTo>
                    <a:pt x="67" y="480"/>
                  </a:lnTo>
                  <a:lnTo>
                    <a:pt x="66" y="482"/>
                  </a:lnTo>
                  <a:lnTo>
                    <a:pt x="65" y="479"/>
                  </a:lnTo>
                  <a:lnTo>
                    <a:pt x="65" y="478"/>
                  </a:lnTo>
                  <a:lnTo>
                    <a:pt x="63" y="478"/>
                  </a:lnTo>
                  <a:lnTo>
                    <a:pt x="65" y="476"/>
                  </a:lnTo>
                  <a:lnTo>
                    <a:pt x="66" y="476"/>
                  </a:lnTo>
                  <a:lnTo>
                    <a:pt x="66" y="475"/>
                  </a:lnTo>
                  <a:lnTo>
                    <a:pt x="67" y="475"/>
                  </a:lnTo>
                  <a:lnTo>
                    <a:pt x="69" y="474"/>
                  </a:lnTo>
                  <a:lnTo>
                    <a:pt x="69" y="473"/>
                  </a:lnTo>
                  <a:lnTo>
                    <a:pt x="69" y="471"/>
                  </a:lnTo>
                  <a:lnTo>
                    <a:pt x="69" y="470"/>
                  </a:lnTo>
                  <a:lnTo>
                    <a:pt x="70" y="470"/>
                  </a:lnTo>
                  <a:lnTo>
                    <a:pt x="70" y="469"/>
                  </a:lnTo>
                  <a:lnTo>
                    <a:pt x="69" y="469"/>
                  </a:lnTo>
                  <a:lnTo>
                    <a:pt x="67" y="469"/>
                  </a:lnTo>
                  <a:lnTo>
                    <a:pt x="67" y="467"/>
                  </a:lnTo>
                  <a:lnTo>
                    <a:pt x="66" y="467"/>
                  </a:lnTo>
                  <a:lnTo>
                    <a:pt x="66" y="466"/>
                  </a:lnTo>
                  <a:lnTo>
                    <a:pt x="65" y="465"/>
                  </a:lnTo>
                  <a:lnTo>
                    <a:pt x="63" y="463"/>
                  </a:lnTo>
                  <a:lnTo>
                    <a:pt x="63" y="462"/>
                  </a:lnTo>
                  <a:lnTo>
                    <a:pt x="62" y="462"/>
                  </a:lnTo>
                  <a:lnTo>
                    <a:pt x="63" y="461"/>
                  </a:lnTo>
                  <a:lnTo>
                    <a:pt x="62" y="461"/>
                  </a:lnTo>
                  <a:lnTo>
                    <a:pt x="61" y="461"/>
                  </a:lnTo>
                  <a:lnTo>
                    <a:pt x="59" y="461"/>
                  </a:lnTo>
                  <a:lnTo>
                    <a:pt x="59" y="462"/>
                  </a:lnTo>
                  <a:lnTo>
                    <a:pt x="59" y="461"/>
                  </a:lnTo>
                  <a:lnTo>
                    <a:pt x="58" y="461"/>
                  </a:lnTo>
                  <a:lnTo>
                    <a:pt x="58" y="462"/>
                  </a:lnTo>
                  <a:lnTo>
                    <a:pt x="58" y="461"/>
                  </a:lnTo>
                  <a:lnTo>
                    <a:pt x="57" y="461"/>
                  </a:lnTo>
                  <a:lnTo>
                    <a:pt x="56" y="461"/>
                  </a:lnTo>
                  <a:lnTo>
                    <a:pt x="54" y="461"/>
                  </a:lnTo>
                  <a:lnTo>
                    <a:pt x="53" y="461"/>
                  </a:lnTo>
                  <a:lnTo>
                    <a:pt x="53" y="462"/>
                  </a:lnTo>
                  <a:lnTo>
                    <a:pt x="53" y="461"/>
                  </a:lnTo>
                  <a:lnTo>
                    <a:pt x="53" y="462"/>
                  </a:lnTo>
                  <a:lnTo>
                    <a:pt x="53" y="461"/>
                  </a:lnTo>
                  <a:lnTo>
                    <a:pt x="52" y="461"/>
                  </a:lnTo>
                  <a:lnTo>
                    <a:pt x="52" y="462"/>
                  </a:lnTo>
                  <a:lnTo>
                    <a:pt x="50" y="462"/>
                  </a:lnTo>
                  <a:lnTo>
                    <a:pt x="50" y="463"/>
                  </a:lnTo>
                  <a:lnTo>
                    <a:pt x="49" y="463"/>
                  </a:lnTo>
                  <a:lnTo>
                    <a:pt x="49" y="465"/>
                  </a:lnTo>
                  <a:lnTo>
                    <a:pt x="49" y="463"/>
                  </a:lnTo>
                  <a:lnTo>
                    <a:pt x="48" y="463"/>
                  </a:lnTo>
                  <a:lnTo>
                    <a:pt x="48" y="465"/>
                  </a:lnTo>
                  <a:lnTo>
                    <a:pt x="46" y="465"/>
                  </a:lnTo>
                  <a:lnTo>
                    <a:pt x="45" y="465"/>
                  </a:lnTo>
                  <a:lnTo>
                    <a:pt x="45" y="463"/>
                  </a:lnTo>
                  <a:lnTo>
                    <a:pt x="45" y="465"/>
                  </a:lnTo>
                  <a:lnTo>
                    <a:pt x="44" y="465"/>
                  </a:lnTo>
                  <a:lnTo>
                    <a:pt x="44" y="466"/>
                  </a:lnTo>
                  <a:lnTo>
                    <a:pt x="42" y="466"/>
                  </a:lnTo>
                  <a:lnTo>
                    <a:pt x="42" y="467"/>
                  </a:lnTo>
                  <a:lnTo>
                    <a:pt x="41" y="467"/>
                  </a:lnTo>
                  <a:lnTo>
                    <a:pt x="41" y="469"/>
                  </a:lnTo>
                  <a:lnTo>
                    <a:pt x="40" y="469"/>
                  </a:lnTo>
                  <a:lnTo>
                    <a:pt x="38" y="470"/>
                  </a:lnTo>
                  <a:lnTo>
                    <a:pt x="37" y="469"/>
                  </a:lnTo>
                  <a:lnTo>
                    <a:pt x="35" y="469"/>
                  </a:lnTo>
                  <a:lnTo>
                    <a:pt x="35" y="467"/>
                  </a:lnTo>
                  <a:lnTo>
                    <a:pt x="33" y="467"/>
                  </a:lnTo>
                  <a:lnTo>
                    <a:pt x="33" y="466"/>
                  </a:lnTo>
                  <a:lnTo>
                    <a:pt x="32" y="465"/>
                  </a:lnTo>
                  <a:lnTo>
                    <a:pt x="32" y="463"/>
                  </a:lnTo>
                  <a:lnTo>
                    <a:pt x="32" y="462"/>
                  </a:lnTo>
                  <a:lnTo>
                    <a:pt x="31" y="462"/>
                  </a:lnTo>
                  <a:lnTo>
                    <a:pt x="32" y="462"/>
                  </a:lnTo>
                  <a:lnTo>
                    <a:pt x="31" y="462"/>
                  </a:lnTo>
                  <a:lnTo>
                    <a:pt x="31" y="461"/>
                  </a:lnTo>
                  <a:lnTo>
                    <a:pt x="32" y="461"/>
                  </a:lnTo>
                  <a:lnTo>
                    <a:pt x="31" y="461"/>
                  </a:lnTo>
                  <a:lnTo>
                    <a:pt x="31" y="459"/>
                  </a:lnTo>
                  <a:lnTo>
                    <a:pt x="32" y="459"/>
                  </a:lnTo>
                  <a:lnTo>
                    <a:pt x="31" y="459"/>
                  </a:lnTo>
                  <a:lnTo>
                    <a:pt x="31" y="458"/>
                  </a:lnTo>
                  <a:lnTo>
                    <a:pt x="31" y="457"/>
                  </a:lnTo>
                  <a:lnTo>
                    <a:pt x="32" y="457"/>
                  </a:lnTo>
                  <a:lnTo>
                    <a:pt x="32" y="456"/>
                  </a:lnTo>
                  <a:lnTo>
                    <a:pt x="32" y="454"/>
                  </a:lnTo>
                  <a:lnTo>
                    <a:pt x="32" y="456"/>
                  </a:lnTo>
                  <a:lnTo>
                    <a:pt x="32" y="454"/>
                  </a:lnTo>
                  <a:lnTo>
                    <a:pt x="33" y="454"/>
                  </a:lnTo>
                  <a:lnTo>
                    <a:pt x="33" y="453"/>
                  </a:lnTo>
                  <a:lnTo>
                    <a:pt x="35" y="453"/>
                  </a:lnTo>
                  <a:lnTo>
                    <a:pt x="36" y="453"/>
                  </a:lnTo>
                  <a:lnTo>
                    <a:pt x="35" y="453"/>
                  </a:lnTo>
                  <a:lnTo>
                    <a:pt x="36" y="453"/>
                  </a:lnTo>
                  <a:lnTo>
                    <a:pt x="36" y="454"/>
                  </a:lnTo>
                  <a:lnTo>
                    <a:pt x="37" y="454"/>
                  </a:lnTo>
                  <a:lnTo>
                    <a:pt x="37" y="453"/>
                  </a:lnTo>
                  <a:lnTo>
                    <a:pt x="37" y="454"/>
                  </a:lnTo>
                  <a:lnTo>
                    <a:pt x="38" y="454"/>
                  </a:lnTo>
                  <a:lnTo>
                    <a:pt x="38" y="453"/>
                  </a:lnTo>
                  <a:lnTo>
                    <a:pt x="40"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40" y="445"/>
                  </a:lnTo>
                  <a:lnTo>
                    <a:pt x="40" y="444"/>
                  </a:lnTo>
                  <a:lnTo>
                    <a:pt x="41" y="444"/>
                  </a:lnTo>
                  <a:lnTo>
                    <a:pt x="40" y="442"/>
                  </a:lnTo>
                  <a:lnTo>
                    <a:pt x="41" y="442"/>
                  </a:lnTo>
                  <a:lnTo>
                    <a:pt x="41" y="441"/>
                  </a:lnTo>
                  <a:lnTo>
                    <a:pt x="42" y="440"/>
                  </a:lnTo>
                  <a:lnTo>
                    <a:pt x="42" y="441"/>
                  </a:lnTo>
                  <a:lnTo>
                    <a:pt x="44" y="441"/>
                  </a:lnTo>
                  <a:lnTo>
                    <a:pt x="42" y="441"/>
                  </a:lnTo>
                  <a:lnTo>
                    <a:pt x="44" y="441"/>
                  </a:lnTo>
                  <a:lnTo>
                    <a:pt x="45" y="440"/>
                  </a:lnTo>
                  <a:lnTo>
                    <a:pt x="45" y="441"/>
                  </a:lnTo>
                  <a:lnTo>
                    <a:pt x="45" y="440"/>
                  </a:lnTo>
                  <a:lnTo>
                    <a:pt x="46" y="441"/>
                  </a:lnTo>
                  <a:lnTo>
                    <a:pt x="48" y="440"/>
                  </a:lnTo>
                  <a:lnTo>
                    <a:pt x="48" y="441"/>
                  </a:lnTo>
                  <a:lnTo>
                    <a:pt x="48" y="440"/>
                  </a:lnTo>
                  <a:lnTo>
                    <a:pt x="48" y="441"/>
                  </a:lnTo>
                  <a:lnTo>
                    <a:pt x="49" y="440"/>
                  </a:lnTo>
                  <a:lnTo>
                    <a:pt x="50" y="440"/>
                  </a:lnTo>
                  <a:lnTo>
                    <a:pt x="49" y="440"/>
                  </a:lnTo>
                  <a:lnTo>
                    <a:pt x="49" y="438"/>
                  </a:lnTo>
                  <a:lnTo>
                    <a:pt x="50" y="438"/>
                  </a:lnTo>
                  <a:lnTo>
                    <a:pt x="52" y="438"/>
                  </a:lnTo>
                  <a:lnTo>
                    <a:pt x="52" y="437"/>
                  </a:lnTo>
                  <a:lnTo>
                    <a:pt x="52" y="438"/>
                  </a:lnTo>
                  <a:lnTo>
                    <a:pt x="52" y="437"/>
                  </a:lnTo>
                  <a:lnTo>
                    <a:pt x="53" y="437"/>
                  </a:lnTo>
                  <a:lnTo>
                    <a:pt x="52" y="437"/>
                  </a:lnTo>
                  <a:lnTo>
                    <a:pt x="52" y="436"/>
                  </a:lnTo>
                  <a:lnTo>
                    <a:pt x="50" y="436"/>
                  </a:lnTo>
                  <a:lnTo>
                    <a:pt x="50" y="435"/>
                  </a:lnTo>
                  <a:lnTo>
                    <a:pt x="50" y="433"/>
                  </a:lnTo>
                  <a:lnTo>
                    <a:pt x="52" y="433"/>
                  </a:lnTo>
                  <a:lnTo>
                    <a:pt x="52" y="432"/>
                  </a:lnTo>
                  <a:lnTo>
                    <a:pt x="53" y="432"/>
                  </a:lnTo>
                  <a:lnTo>
                    <a:pt x="52" y="432"/>
                  </a:lnTo>
                  <a:lnTo>
                    <a:pt x="53" y="432"/>
                  </a:lnTo>
                  <a:lnTo>
                    <a:pt x="53" y="431"/>
                  </a:lnTo>
                  <a:lnTo>
                    <a:pt x="54" y="431"/>
                  </a:lnTo>
                  <a:lnTo>
                    <a:pt x="56" y="431"/>
                  </a:lnTo>
                  <a:lnTo>
                    <a:pt x="56" y="429"/>
                  </a:lnTo>
                  <a:lnTo>
                    <a:pt x="56" y="431"/>
                  </a:lnTo>
                  <a:lnTo>
                    <a:pt x="57" y="431"/>
                  </a:lnTo>
                  <a:lnTo>
                    <a:pt x="58" y="431"/>
                  </a:lnTo>
                  <a:lnTo>
                    <a:pt x="58" y="429"/>
                  </a:lnTo>
                  <a:lnTo>
                    <a:pt x="58" y="428"/>
                  </a:lnTo>
                  <a:lnTo>
                    <a:pt x="59" y="428"/>
                  </a:lnTo>
                  <a:lnTo>
                    <a:pt x="59" y="429"/>
                  </a:lnTo>
                  <a:lnTo>
                    <a:pt x="59" y="428"/>
                  </a:lnTo>
                  <a:lnTo>
                    <a:pt x="59" y="427"/>
                  </a:lnTo>
                  <a:lnTo>
                    <a:pt x="59" y="428"/>
                  </a:lnTo>
                  <a:lnTo>
                    <a:pt x="61" y="428"/>
                  </a:lnTo>
                  <a:lnTo>
                    <a:pt x="61" y="427"/>
                  </a:lnTo>
                  <a:lnTo>
                    <a:pt x="62" y="427"/>
                  </a:lnTo>
                  <a:lnTo>
                    <a:pt x="61" y="427"/>
                  </a:lnTo>
                  <a:lnTo>
                    <a:pt x="62" y="427"/>
                  </a:lnTo>
                  <a:lnTo>
                    <a:pt x="62" y="425"/>
                  </a:lnTo>
                  <a:lnTo>
                    <a:pt x="61" y="425"/>
                  </a:lnTo>
                  <a:lnTo>
                    <a:pt x="61" y="424"/>
                  </a:lnTo>
                  <a:lnTo>
                    <a:pt x="61" y="423"/>
                  </a:lnTo>
                  <a:lnTo>
                    <a:pt x="62" y="423"/>
                  </a:lnTo>
                  <a:lnTo>
                    <a:pt x="62" y="421"/>
                  </a:lnTo>
                  <a:lnTo>
                    <a:pt x="62" y="423"/>
                  </a:lnTo>
                  <a:lnTo>
                    <a:pt x="63" y="423"/>
                  </a:lnTo>
                  <a:lnTo>
                    <a:pt x="63" y="421"/>
                  </a:lnTo>
                  <a:lnTo>
                    <a:pt x="63" y="423"/>
                  </a:lnTo>
                  <a:lnTo>
                    <a:pt x="65" y="423"/>
                  </a:lnTo>
                  <a:lnTo>
                    <a:pt x="66" y="423"/>
                  </a:lnTo>
                  <a:lnTo>
                    <a:pt x="67" y="423"/>
                  </a:lnTo>
                  <a:lnTo>
                    <a:pt x="67" y="421"/>
                  </a:lnTo>
                  <a:lnTo>
                    <a:pt x="67" y="420"/>
                  </a:lnTo>
                  <a:lnTo>
                    <a:pt x="69" y="420"/>
                  </a:lnTo>
                  <a:lnTo>
                    <a:pt x="69" y="419"/>
                  </a:lnTo>
                  <a:lnTo>
                    <a:pt x="67" y="419"/>
                  </a:lnTo>
                  <a:lnTo>
                    <a:pt x="67" y="418"/>
                  </a:lnTo>
                  <a:lnTo>
                    <a:pt x="67" y="416"/>
                  </a:lnTo>
                  <a:lnTo>
                    <a:pt x="69" y="416"/>
                  </a:lnTo>
                  <a:lnTo>
                    <a:pt x="69" y="415"/>
                  </a:lnTo>
                  <a:lnTo>
                    <a:pt x="70" y="415"/>
                  </a:lnTo>
                  <a:lnTo>
                    <a:pt x="69" y="416"/>
                  </a:lnTo>
                  <a:lnTo>
                    <a:pt x="70" y="416"/>
                  </a:lnTo>
                  <a:lnTo>
                    <a:pt x="70" y="415"/>
                  </a:lnTo>
                  <a:lnTo>
                    <a:pt x="70" y="416"/>
                  </a:lnTo>
                  <a:lnTo>
                    <a:pt x="71" y="415"/>
                  </a:lnTo>
                  <a:lnTo>
                    <a:pt x="70" y="415"/>
                  </a:lnTo>
                  <a:lnTo>
                    <a:pt x="70" y="414"/>
                  </a:lnTo>
                  <a:lnTo>
                    <a:pt x="71" y="414"/>
                  </a:lnTo>
                  <a:lnTo>
                    <a:pt x="71" y="412"/>
                  </a:lnTo>
                  <a:lnTo>
                    <a:pt x="70" y="412"/>
                  </a:lnTo>
                  <a:lnTo>
                    <a:pt x="71" y="412"/>
                  </a:lnTo>
                  <a:lnTo>
                    <a:pt x="71" y="411"/>
                  </a:lnTo>
                  <a:lnTo>
                    <a:pt x="73" y="411"/>
                  </a:lnTo>
                  <a:lnTo>
                    <a:pt x="74" y="411"/>
                  </a:lnTo>
                  <a:lnTo>
                    <a:pt x="74" y="410"/>
                  </a:lnTo>
                  <a:lnTo>
                    <a:pt x="75" y="408"/>
                  </a:lnTo>
                  <a:lnTo>
                    <a:pt x="76" y="408"/>
                  </a:lnTo>
                  <a:lnTo>
                    <a:pt x="76" y="407"/>
                  </a:lnTo>
                  <a:lnTo>
                    <a:pt x="76" y="408"/>
                  </a:lnTo>
                  <a:lnTo>
                    <a:pt x="78" y="408"/>
                  </a:lnTo>
                  <a:lnTo>
                    <a:pt x="78" y="407"/>
                  </a:lnTo>
                  <a:lnTo>
                    <a:pt x="79" y="407"/>
                  </a:lnTo>
                  <a:lnTo>
                    <a:pt x="79" y="406"/>
                  </a:lnTo>
                  <a:lnTo>
                    <a:pt x="79" y="407"/>
                  </a:lnTo>
                  <a:lnTo>
                    <a:pt x="79" y="406"/>
                  </a:lnTo>
                  <a:lnTo>
                    <a:pt x="80" y="406"/>
                  </a:lnTo>
                  <a:lnTo>
                    <a:pt x="80" y="404"/>
                  </a:lnTo>
                  <a:lnTo>
                    <a:pt x="82" y="404"/>
                  </a:lnTo>
                  <a:lnTo>
                    <a:pt x="83" y="404"/>
                  </a:lnTo>
                  <a:lnTo>
                    <a:pt x="83" y="403"/>
                  </a:lnTo>
                  <a:lnTo>
                    <a:pt x="84" y="403"/>
                  </a:lnTo>
                  <a:lnTo>
                    <a:pt x="86" y="403"/>
                  </a:lnTo>
                  <a:lnTo>
                    <a:pt x="87" y="403"/>
                  </a:lnTo>
                  <a:lnTo>
                    <a:pt x="87" y="404"/>
                  </a:lnTo>
                  <a:lnTo>
                    <a:pt x="88" y="404"/>
                  </a:lnTo>
                  <a:lnTo>
                    <a:pt x="88" y="403"/>
                  </a:lnTo>
                  <a:lnTo>
                    <a:pt x="90" y="403"/>
                  </a:lnTo>
                  <a:lnTo>
                    <a:pt x="91" y="403"/>
                  </a:lnTo>
                  <a:lnTo>
                    <a:pt x="92" y="403"/>
                  </a:lnTo>
                  <a:lnTo>
                    <a:pt x="94" y="403"/>
                  </a:lnTo>
                  <a:lnTo>
                    <a:pt x="94" y="402"/>
                  </a:lnTo>
                  <a:lnTo>
                    <a:pt x="95" y="402"/>
                  </a:lnTo>
                  <a:lnTo>
                    <a:pt x="95" y="401"/>
                  </a:lnTo>
                  <a:lnTo>
                    <a:pt x="96" y="401"/>
                  </a:lnTo>
                  <a:lnTo>
                    <a:pt x="97" y="399"/>
                  </a:lnTo>
                  <a:lnTo>
                    <a:pt x="99" y="399"/>
                  </a:lnTo>
                  <a:lnTo>
                    <a:pt x="99" y="398"/>
                  </a:lnTo>
                  <a:lnTo>
                    <a:pt x="99" y="397"/>
                  </a:lnTo>
                  <a:lnTo>
                    <a:pt x="100" y="397"/>
                  </a:lnTo>
                  <a:lnTo>
                    <a:pt x="101" y="397"/>
                  </a:lnTo>
                  <a:lnTo>
                    <a:pt x="103" y="397"/>
                  </a:lnTo>
                  <a:lnTo>
                    <a:pt x="103" y="395"/>
                  </a:lnTo>
                  <a:lnTo>
                    <a:pt x="103" y="394"/>
                  </a:lnTo>
                  <a:lnTo>
                    <a:pt x="104" y="394"/>
                  </a:lnTo>
                  <a:lnTo>
                    <a:pt x="104" y="393"/>
                  </a:lnTo>
                  <a:lnTo>
                    <a:pt x="105" y="393"/>
                  </a:lnTo>
                  <a:lnTo>
                    <a:pt x="107" y="393"/>
                  </a:lnTo>
                  <a:lnTo>
                    <a:pt x="107" y="391"/>
                  </a:lnTo>
                  <a:lnTo>
                    <a:pt x="107" y="393"/>
                  </a:lnTo>
                  <a:lnTo>
                    <a:pt x="107" y="391"/>
                  </a:lnTo>
                  <a:lnTo>
                    <a:pt x="108" y="391"/>
                  </a:lnTo>
                  <a:lnTo>
                    <a:pt x="108" y="390"/>
                  </a:lnTo>
                  <a:lnTo>
                    <a:pt x="109" y="390"/>
                  </a:lnTo>
                  <a:lnTo>
                    <a:pt x="111" y="390"/>
                  </a:lnTo>
                  <a:lnTo>
                    <a:pt x="111" y="389"/>
                  </a:lnTo>
                  <a:lnTo>
                    <a:pt x="112" y="389"/>
                  </a:lnTo>
                  <a:lnTo>
                    <a:pt x="112" y="387"/>
                  </a:lnTo>
                  <a:lnTo>
                    <a:pt x="112" y="386"/>
                  </a:lnTo>
                  <a:lnTo>
                    <a:pt x="113" y="386"/>
                  </a:lnTo>
                  <a:lnTo>
                    <a:pt x="113" y="385"/>
                  </a:lnTo>
                  <a:lnTo>
                    <a:pt x="114" y="385"/>
                  </a:lnTo>
                  <a:lnTo>
                    <a:pt x="114" y="384"/>
                  </a:lnTo>
                  <a:lnTo>
                    <a:pt x="116" y="384"/>
                  </a:lnTo>
                  <a:lnTo>
                    <a:pt x="117" y="384"/>
                  </a:lnTo>
                  <a:lnTo>
                    <a:pt x="117" y="382"/>
                  </a:lnTo>
                  <a:lnTo>
                    <a:pt x="118" y="382"/>
                  </a:lnTo>
                  <a:lnTo>
                    <a:pt x="118" y="381"/>
                  </a:lnTo>
                  <a:lnTo>
                    <a:pt x="120" y="381"/>
                  </a:lnTo>
                  <a:lnTo>
                    <a:pt x="120" y="380"/>
                  </a:lnTo>
                  <a:lnTo>
                    <a:pt x="121" y="380"/>
                  </a:lnTo>
                  <a:lnTo>
                    <a:pt x="121" y="378"/>
                  </a:lnTo>
                  <a:lnTo>
                    <a:pt x="121" y="377"/>
                  </a:lnTo>
                  <a:lnTo>
                    <a:pt x="121" y="376"/>
                  </a:lnTo>
                  <a:lnTo>
                    <a:pt x="121" y="374"/>
                  </a:lnTo>
                  <a:lnTo>
                    <a:pt x="122" y="374"/>
                  </a:lnTo>
                  <a:lnTo>
                    <a:pt x="122" y="373"/>
                  </a:lnTo>
                  <a:lnTo>
                    <a:pt x="124" y="373"/>
                  </a:lnTo>
                  <a:lnTo>
                    <a:pt x="122" y="373"/>
                  </a:lnTo>
                  <a:lnTo>
                    <a:pt x="124" y="373"/>
                  </a:lnTo>
                  <a:lnTo>
                    <a:pt x="124" y="372"/>
                  </a:lnTo>
                  <a:lnTo>
                    <a:pt x="124" y="373"/>
                  </a:lnTo>
                  <a:lnTo>
                    <a:pt x="124" y="372"/>
                  </a:lnTo>
                  <a:lnTo>
                    <a:pt x="125" y="372"/>
                  </a:lnTo>
                  <a:lnTo>
                    <a:pt x="124" y="370"/>
                  </a:lnTo>
                  <a:lnTo>
                    <a:pt x="125" y="370"/>
                  </a:lnTo>
                  <a:lnTo>
                    <a:pt x="125" y="369"/>
                  </a:lnTo>
                  <a:lnTo>
                    <a:pt x="126" y="369"/>
                  </a:lnTo>
                  <a:lnTo>
                    <a:pt x="126" y="368"/>
                  </a:lnTo>
                  <a:lnTo>
                    <a:pt x="128" y="368"/>
                  </a:lnTo>
                  <a:lnTo>
                    <a:pt x="128" y="366"/>
                  </a:lnTo>
                  <a:lnTo>
                    <a:pt x="129"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3" y="364"/>
                  </a:lnTo>
                  <a:lnTo>
                    <a:pt x="133" y="363"/>
                  </a:lnTo>
                  <a:lnTo>
                    <a:pt x="131" y="363"/>
                  </a:lnTo>
                  <a:lnTo>
                    <a:pt x="131" y="361"/>
                  </a:lnTo>
                  <a:lnTo>
                    <a:pt x="133" y="361"/>
                  </a:lnTo>
                  <a:lnTo>
                    <a:pt x="133" y="360"/>
                  </a:lnTo>
                  <a:lnTo>
                    <a:pt x="131" y="360"/>
                  </a:lnTo>
                  <a:lnTo>
                    <a:pt x="131" y="359"/>
                  </a:lnTo>
                  <a:lnTo>
                    <a:pt x="131" y="357"/>
                  </a:lnTo>
                  <a:lnTo>
                    <a:pt x="131" y="356"/>
                  </a:lnTo>
                  <a:lnTo>
                    <a:pt x="131" y="355"/>
                  </a:lnTo>
                  <a:lnTo>
                    <a:pt x="131" y="353"/>
                  </a:lnTo>
                  <a:lnTo>
                    <a:pt x="133" y="352"/>
                  </a:lnTo>
                  <a:lnTo>
                    <a:pt x="134" y="353"/>
                  </a:lnTo>
                  <a:lnTo>
                    <a:pt x="135" y="355"/>
                  </a:lnTo>
                  <a:lnTo>
                    <a:pt x="137" y="356"/>
                  </a:lnTo>
                  <a:lnTo>
                    <a:pt x="138" y="356"/>
                  </a:lnTo>
                  <a:lnTo>
                    <a:pt x="138" y="357"/>
                  </a:lnTo>
                  <a:lnTo>
                    <a:pt x="139" y="357"/>
                  </a:lnTo>
                  <a:lnTo>
                    <a:pt x="141" y="357"/>
                  </a:lnTo>
                  <a:lnTo>
                    <a:pt x="142" y="357"/>
                  </a:lnTo>
                  <a:lnTo>
                    <a:pt x="143" y="357"/>
                  </a:lnTo>
                  <a:lnTo>
                    <a:pt x="145" y="357"/>
                  </a:lnTo>
                  <a:lnTo>
                    <a:pt x="146" y="359"/>
                  </a:lnTo>
                  <a:lnTo>
                    <a:pt x="149" y="360"/>
                  </a:lnTo>
                  <a:lnTo>
                    <a:pt x="150" y="360"/>
                  </a:lnTo>
                  <a:lnTo>
                    <a:pt x="151" y="361"/>
                  </a:lnTo>
                  <a:lnTo>
                    <a:pt x="154" y="361"/>
                  </a:lnTo>
                  <a:lnTo>
                    <a:pt x="156" y="361"/>
                  </a:lnTo>
                  <a:lnTo>
                    <a:pt x="159" y="361"/>
                  </a:lnTo>
                  <a:lnTo>
                    <a:pt x="160" y="361"/>
                  </a:lnTo>
                  <a:lnTo>
                    <a:pt x="160" y="360"/>
                  </a:lnTo>
                  <a:lnTo>
                    <a:pt x="162" y="360"/>
                  </a:lnTo>
                  <a:lnTo>
                    <a:pt x="164" y="361"/>
                  </a:lnTo>
                  <a:lnTo>
                    <a:pt x="164" y="363"/>
                  </a:lnTo>
                  <a:lnTo>
                    <a:pt x="166" y="363"/>
                  </a:lnTo>
                  <a:lnTo>
                    <a:pt x="167" y="364"/>
                  </a:lnTo>
                  <a:lnTo>
                    <a:pt x="168" y="364"/>
                  </a:lnTo>
                  <a:lnTo>
                    <a:pt x="169" y="364"/>
                  </a:lnTo>
                  <a:lnTo>
                    <a:pt x="169" y="363"/>
                  </a:lnTo>
                  <a:lnTo>
                    <a:pt x="171" y="363"/>
                  </a:lnTo>
                  <a:lnTo>
                    <a:pt x="172" y="361"/>
                  </a:lnTo>
                  <a:lnTo>
                    <a:pt x="173" y="360"/>
                  </a:lnTo>
                  <a:lnTo>
                    <a:pt x="175" y="359"/>
                  </a:lnTo>
                  <a:lnTo>
                    <a:pt x="175" y="357"/>
                  </a:lnTo>
                  <a:lnTo>
                    <a:pt x="176" y="357"/>
                  </a:lnTo>
                  <a:lnTo>
                    <a:pt x="177" y="357"/>
                  </a:lnTo>
                  <a:lnTo>
                    <a:pt x="179" y="356"/>
                  </a:lnTo>
                  <a:lnTo>
                    <a:pt x="180" y="356"/>
                  </a:lnTo>
                  <a:lnTo>
                    <a:pt x="181" y="356"/>
                  </a:lnTo>
                  <a:lnTo>
                    <a:pt x="183" y="356"/>
                  </a:lnTo>
                  <a:lnTo>
                    <a:pt x="184" y="356"/>
                  </a:lnTo>
                  <a:lnTo>
                    <a:pt x="185" y="356"/>
                  </a:lnTo>
                  <a:lnTo>
                    <a:pt x="185" y="357"/>
                  </a:lnTo>
                  <a:lnTo>
                    <a:pt x="188" y="357"/>
                  </a:lnTo>
                  <a:lnTo>
                    <a:pt x="188" y="359"/>
                  </a:lnTo>
                  <a:lnTo>
                    <a:pt x="189" y="359"/>
                  </a:lnTo>
                  <a:lnTo>
                    <a:pt x="190" y="360"/>
                  </a:lnTo>
                  <a:lnTo>
                    <a:pt x="192" y="361"/>
                  </a:lnTo>
                  <a:lnTo>
                    <a:pt x="193" y="363"/>
                  </a:lnTo>
                  <a:lnTo>
                    <a:pt x="196" y="363"/>
                  </a:lnTo>
                  <a:lnTo>
                    <a:pt x="197" y="364"/>
                  </a:lnTo>
                  <a:lnTo>
                    <a:pt x="198" y="364"/>
                  </a:lnTo>
                  <a:lnTo>
                    <a:pt x="200" y="364"/>
                  </a:lnTo>
                  <a:lnTo>
                    <a:pt x="201" y="363"/>
                  </a:lnTo>
                  <a:lnTo>
                    <a:pt x="202" y="363"/>
                  </a:lnTo>
                  <a:lnTo>
                    <a:pt x="204" y="363"/>
                  </a:lnTo>
                  <a:lnTo>
                    <a:pt x="205" y="364"/>
                  </a:lnTo>
                  <a:lnTo>
                    <a:pt x="206" y="364"/>
                  </a:lnTo>
                  <a:lnTo>
                    <a:pt x="207" y="364"/>
                  </a:lnTo>
                  <a:lnTo>
                    <a:pt x="209" y="363"/>
                  </a:lnTo>
                  <a:lnTo>
                    <a:pt x="210" y="360"/>
                  </a:lnTo>
                  <a:lnTo>
                    <a:pt x="211" y="357"/>
                  </a:lnTo>
                  <a:lnTo>
                    <a:pt x="213" y="356"/>
                  </a:lnTo>
                  <a:lnTo>
                    <a:pt x="214" y="355"/>
                  </a:lnTo>
                  <a:lnTo>
                    <a:pt x="215" y="355"/>
                  </a:lnTo>
                  <a:lnTo>
                    <a:pt x="217" y="353"/>
                  </a:lnTo>
                  <a:lnTo>
                    <a:pt x="218" y="352"/>
                  </a:lnTo>
                  <a:lnTo>
                    <a:pt x="219" y="352"/>
                  </a:lnTo>
                  <a:lnTo>
                    <a:pt x="221" y="351"/>
                  </a:lnTo>
                  <a:lnTo>
                    <a:pt x="223" y="351"/>
                  </a:lnTo>
                  <a:lnTo>
                    <a:pt x="224" y="349"/>
                  </a:lnTo>
                  <a:lnTo>
                    <a:pt x="228" y="348"/>
                  </a:lnTo>
                  <a:lnTo>
                    <a:pt x="228" y="347"/>
                  </a:lnTo>
                  <a:lnTo>
                    <a:pt x="230" y="347"/>
                  </a:lnTo>
                  <a:lnTo>
                    <a:pt x="231" y="347"/>
                  </a:lnTo>
                  <a:lnTo>
                    <a:pt x="232" y="347"/>
                  </a:lnTo>
                  <a:lnTo>
                    <a:pt x="234" y="347"/>
                  </a:lnTo>
                  <a:lnTo>
                    <a:pt x="235" y="347"/>
                  </a:lnTo>
                  <a:lnTo>
                    <a:pt x="236" y="346"/>
                  </a:lnTo>
                  <a:lnTo>
                    <a:pt x="238" y="346"/>
                  </a:lnTo>
                  <a:lnTo>
                    <a:pt x="242" y="346"/>
                  </a:lnTo>
                  <a:lnTo>
                    <a:pt x="244" y="344"/>
                  </a:lnTo>
                  <a:lnTo>
                    <a:pt x="245" y="343"/>
                  </a:lnTo>
                  <a:lnTo>
                    <a:pt x="248" y="342"/>
                  </a:lnTo>
                  <a:lnTo>
                    <a:pt x="249" y="340"/>
                  </a:lnTo>
                  <a:lnTo>
                    <a:pt x="251" y="339"/>
                  </a:lnTo>
                  <a:lnTo>
                    <a:pt x="252" y="338"/>
                  </a:lnTo>
                  <a:lnTo>
                    <a:pt x="253" y="336"/>
                  </a:lnTo>
                  <a:lnTo>
                    <a:pt x="253" y="334"/>
                  </a:lnTo>
                  <a:lnTo>
                    <a:pt x="256" y="332"/>
                  </a:lnTo>
                  <a:lnTo>
                    <a:pt x="257" y="330"/>
                  </a:lnTo>
                  <a:lnTo>
                    <a:pt x="260" y="329"/>
                  </a:lnTo>
                  <a:lnTo>
                    <a:pt x="262" y="326"/>
                  </a:lnTo>
                  <a:lnTo>
                    <a:pt x="264" y="325"/>
                  </a:lnTo>
                  <a:lnTo>
                    <a:pt x="265" y="325"/>
                  </a:lnTo>
                  <a:lnTo>
                    <a:pt x="266" y="325"/>
                  </a:lnTo>
                  <a:lnTo>
                    <a:pt x="268" y="323"/>
                  </a:lnTo>
                  <a:lnTo>
                    <a:pt x="269" y="323"/>
                  </a:lnTo>
                  <a:lnTo>
                    <a:pt x="272" y="323"/>
                  </a:lnTo>
                  <a:lnTo>
                    <a:pt x="273" y="322"/>
                  </a:lnTo>
                  <a:lnTo>
                    <a:pt x="274" y="321"/>
                  </a:lnTo>
                  <a:lnTo>
                    <a:pt x="276" y="321"/>
                  </a:lnTo>
                  <a:lnTo>
                    <a:pt x="277" y="319"/>
                  </a:lnTo>
                  <a:lnTo>
                    <a:pt x="280" y="319"/>
                  </a:lnTo>
                  <a:lnTo>
                    <a:pt x="281" y="319"/>
                  </a:lnTo>
                  <a:lnTo>
                    <a:pt x="282" y="318"/>
                  </a:lnTo>
                  <a:lnTo>
                    <a:pt x="283" y="318"/>
                  </a:lnTo>
                  <a:lnTo>
                    <a:pt x="285" y="318"/>
                  </a:lnTo>
                  <a:lnTo>
                    <a:pt x="286" y="318"/>
                  </a:lnTo>
                  <a:lnTo>
                    <a:pt x="287" y="318"/>
                  </a:lnTo>
                  <a:lnTo>
                    <a:pt x="290" y="318"/>
                  </a:lnTo>
                  <a:lnTo>
                    <a:pt x="291" y="318"/>
                  </a:lnTo>
                  <a:lnTo>
                    <a:pt x="293" y="318"/>
                  </a:lnTo>
                  <a:lnTo>
                    <a:pt x="294" y="318"/>
                  </a:lnTo>
                  <a:lnTo>
                    <a:pt x="295" y="318"/>
                  </a:lnTo>
                  <a:lnTo>
                    <a:pt x="297" y="319"/>
                  </a:lnTo>
                  <a:lnTo>
                    <a:pt x="304" y="319"/>
                  </a:lnTo>
                  <a:lnTo>
                    <a:pt x="308" y="321"/>
                  </a:lnTo>
                  <a:lnTo>
                    <a:pt x="312" y="317"/>
                  </a:lnTo>
                  <a:lnTo>
                    <a:pt x="316" y="321"/>
                  </a:lnTo>
                  <a:lnTo>
                    <a:pt x="319" y="317"/>
                  </a:lnTo>
                  <a:lnTo>
                    <a:pt x="324" y="318"/>
                  </a:lnTo>
                  <a:lnTo>
                    <a:pt x="331" y="309"/>
                  </a:lnTo>
                  <a:lnTo>
                    <a:pt x="336" y="309"/>
                  </a:lnTo>
                  <a:lnTo>
                    <a:pt x="344" y="308"/>
                  </a:lnTo>
                  <a:lnTo>
                    <a:pt x="352" y="306"/>
                  </a:lnTo>
                  <a:lnTo>
                    <a:pt x="350" y="305"/>
                  </a:lnTo>
                  <a:lnTo>
                    <a:pt x="350" y="304"/>
                  </a:lnTo>
                  <a:lnTo>
                    <a:pt x="352" y="302"/>
                  </a:lnTo>
                  <a:lnTo>
                    <a:pt x="352" y="301"/>
                  </a:lnTo>
                  <a:lnTo>
                    <a:pt x="352" y="300"/>
                  </a:lnTo>
                  <a:lnTo>
                    <a:pt x="352" y="298"/>
                  </a:lnTo>
                  <a:lnTo>
                    <a:pt x="350" y="297"/>
                  </a:lnTo>
                  <a:lnTo>
                    <a:pt x="349" y="297"/>
                  </a:lnTo>
                  <a:lnTo>
                    <a:pt x="344" y="288"/>
                  </a:lnTo>
                  <a:lnTo>
                    <a:pt x="344" y="287"/>
                  </a:lnTo>
                  <a:lnTo>
                    <a:pt x="345" y="249"/>
                  </a:lnTo>
                  <a:lnTo>
                    <a:pt x="345" y="247"/>
                  </a:lnTo>
                  <a:lnTo>
                    <a:pt x="349" y="241"/>
                  </a:lnTo>
                  <a:lnTo>
                    <a:pt x="353" y="238"/>
                  </a:lnTo>
                  <a:lnTo>
                    <a:pt x="366" y="228"/>
                  </a:lnTo>
                  <a:lnTo>
                    <a:pt x="366" y="224"/>
                  </a:lnTo>
                  <a:lnTo>
                    <a:pt x="367" y="223"/>
                  </a:lnTo>
                  <a:lnTo>
                    <a:pt x="367" y="221"/>
                  </a:lnTo>
                  <a:lnTo>
                    <a:pt x="367" y="220"/>
                  </a:lnTo>
                  <a:lnTo>
                    <a:pt x="367" y="219"/>
                  </a:lnTo>
                  <a:lnTo>
                    <a:pt x="366" y="217"/>
                  </a:lnTo>
                  <a:lnTo>
                    <a:pt x="365" y="217"/>
                  </a:lnTo>
                  <a:lnTo>
                    <a:pt x="363" y="217"/>
                  </a:lnTo>
                  <a:lnTo>
                    <a:pt x="362" y="216"/>
                  </a:lnTo>
                  <a:lnTo>
                    <a:pt x="361" y="215"/>
                  </a:lnTo>
                  <a:lnTo>
                    <a:pt x="358" y="212"/>
                  </a:lnTo>
                  <a:lnTo>
                    <a:pt x="357" y="211"/>
                  </a:lnTo>
                  <a:lnTo>
                    <a:pt x="354" y="209"/>
                  </a:lnTo>
                  <a:lnTo>
                    <a:pt x="354" y="208"/>
                  </a:lnTo>
                  <a:lnTo>
                    <a:pt x="353" y="207"/>
                  </a:lnTo>
                  <a:lnTo>
                    <a:pt x="352" y="207"/>
                  </a:lnTo>
                  <a:lnTo>
                    <a:pt x="350" y="207"/>
                  </a:lnTo>
                  <a:lnTo>
                    <a:pt x="349" y="207"/>
                  </a:lnTo>
                  <a:lnTo>
                    <a:pt x="348" y="207"/>
                  </a:lnTo>
                  <a:lnTo>
                    <a:pt x="346" y="207"/>
                  </a:lnTo>
                  <a:lnTo>
                    <a:pt x="345" y="207"/>
                  </a:lnTo>
                  <a:lnTo>
                    <a:pt x="344" y="207"/>
                  </a:lnTo>
                  <a:lnTo>
                    <a:pt x="342" y="208"/>
                  </a:lnTo>
                  <a:lnTo>
                    <a:pt x="341" y="208"/>
                  </a:lnTo>
                  <a:lnTo>
                    <a:pt x="340" y="209"/>
                  </a:lnTo>
                  <a:lnTo>
                    <a:pt x="337" y="211"/>
                  </a:lnTo>
                  <a:lnTo>
                    <a:pt x="336" y="211"/>
                  </a:lnTo>
                  <a:lnTo>
                    <a:pt x="336" y="212"/>
                  </a:lnTo>
                  <a:lnTo>
                    <a:pt x="335" y="212"/>
                  </a:lnTo>
                  <a:lnTo>
                    <a:pt x="333" y="212"/>
                  </a:lnTo>
                  <a:lnTo>
                    <a:pt x="332" y="213"/>
                  </a:lnTo>
                  <a:lnTo>
                    <a:pt x="331" y="213"/>
                  </a:lnTo>
                  <a:lnTo>
                    <a:pt x="329" y="213"/>
                  </a:lnTo>
                  <a:lnTo>
                    <a:pt x="328" y="213"/>
                  </a:lnTo>
                  <a:lnTo>
                    <a:pt x="328" y="215"/>
                  </a:lnTo>
                  <a:lnTo>
                    <a:pt x="327" y="215"/>
                  </a:lnTo>
                  <a:lnTo>
                    <a:pt x="325" y="216"/>
                  </a:lnTo>
                  <a:lnTo>
                    <a:pt x="324" y="216"/>
                  </a:lnTo>
                  <a:lnTo>
                    <a:pt x="321" y="217"/>
                  </a:lnTo>
                  <a:lnTo>
                    <a:pt x="320" y="219"/>
                  </a:lnTo>
                  <a:lnTo>
                    <a:pt x="319" y="219"/>
                  </a:lnTo>
                  <a:lnTo>
                    <a:pt x="317" y="220"/>
                  </a:lnTo>
                  <a:lnTo>
                    <a:pt x="316" y="221"/>
                  </a:lnTo>
                  <a:lnTo>
                    <a:pt x="315" y="221"/>
                  </a:lnTo>
                  <a:lnTo>
                    <a:pt x="314" y="221"/>
                  </a:lnTo>
                  <a:lnTo>
                    <a:pt x="312" y="220"/>
                  </a:lnTo>
                  <a:lnTo>
                    <a:pt x="312" y="219"/>
                  </a:lnTo>
                  <a:lnTo>
                    <a:pt x="311" y="217"/>
                  </a:lnTo>
                  <a:lnTo>
                    <a:pt x="310" y="216"/>
                  </a:lnTo>
                  <a:lnTo>
                    <a:pt x="308" y="216"/>
                  </a:lnTo>
                  <a:lnTo>
                    <a:pt x="307" y="216"/>
                  </a:lnTo>
                  <a:lnTo>
                    <a:pt x="307" y="215"/>
                  </a:lnTo>
                  <a:lnTo>
                    <a:pt x="306" y="215"/>
                  </a:lnTo>
                  <a:lnTo>
                    <a:pt x="303" y="215"/>
                  </a:lnTo>
                  <a:lnTo>
                    <a:pt x="302" y="215"/>
                  </a:lnTo>
                  <a:lnTo>
                    <a:pt x="299" y="216"/>
                  </a:lnTo>
                  <a:lnTo>
                    <a:pt x="298" y="216"/>
                  </a:lnTo>
                  <a:lnTo>
                    <a:pt x="297" y="215"/>
                  </a:lnTo>
                  <a:lnTo>
                    <a:pt x="295" y="213"/>
                  </a:lnTo>
                  <a:lnTo>
                    <a:pt x="294" y="212"/>
                  </a:lnTo>
                  <a:lnTo>
                    <a:pt x="293" y="211"/>
                  </a:lnTo>
                  <a:lnTo>
                    <a:pt x="293" y="209"/>
                  </a:lnTo>
                  <a:lnTo>
                    <a:pt x="291" y="208"/>
                  </a:lnTo>
                  <a:lnTo>
                    <a:pt x="290" y="205"/>
                  </a:lnTo>
                  <a:lnTo>
                    <a:pt x="289" y="204"/>
                  </a:lnTo>
                  <a:lnTo>
                    <a:pt x="289" y="203"/>
                  </a:lnTo>
                  <a:lnTo>
                    <a:pt x="289" y="202"/>
                  </a:lnTo>
                  <a:lnTo>
                    <a:pt x="287" y="200"/>
                  </a:lnTo>
                  <a:lnTo>
                    <a:pt x="286" y="199"/>
                  </a:lnTo>
                  <a:lnTo>
                    <a:pt x="286" y="198"/>
                  </a:lnTo>
                  <a:lnTo>
                    <a:pt x="285" y="196"/>
                  </a:lnTo>
                  <a:lnTo>
                    <a:pt x="283" y="195"/>
                  </a:lnTo>
                  <a:lnTo>
                    <a:pt x="282" y="195"/>
                  </a:lnTo>
                  <a:lnTo>
                    <a:pt x="280" y="194"/>
                  </a:lnTo>
                  <a:lnTo>
                    <a:pt x="278" y="194"/>
                  </a:lnTo>
                  <a:lnTo>
                    <a:pt x="277" y="194"/>
                  </a:lnTo>
                  <a:lnTo>
                    <a:pt x="276" y="194"/>
                  </a:lnTo>
                  <a:lnTo>
                    <a:pt x="274" y="192"/>
                  </a:lnTo>
                  <a:lnTo>
                    <a:pt x="274" y="191"/>
                  </a:lnTo>
                  <a:lnTo>
                    <a:pt x="273" y="190"/>
                  </a:lnTo>
                  <a:lnTo>
                    <a:pt x="272" y="188"/>
                  </a:lnTo>
                  <a:lnTo>
                    <a:pt x="270" y="187"/>
                  </a:lnTo>
                  <a:lnTo>
                    <a:pt x="269" y="186"/>
                  </a:lnTo>
                  <a:lnTo>
                    <a:pt x="268" y="185"/>
                  </a:lnTo>
                  <a:lnTo>
                    <a:pt x="266" y="185"/>
                  </a:lnTo>
                  <a:lnTo>
                    <a:pt x="266" y="183"/>
                  </a:lnTo>
                  <a:lnTo>
                    <a:pt x="264" y="183"/>
                  </a:lnTo>
                  <a:lnTo>
                    <a:pt x="262" y="183"/>
                  </a:lnTo>
                  <a:lnTo>
                    <a:pt x="260" y="183"/>
                  </a:lnTo>
                  <a:lnTo>
                    <a:pt x="259" y="183"/>
                  </a:lnTo>
                  <a:lnTo>
                    <a:pt x="257" y="185"/>
                  </a:lnTo>
                  <a:lnTo>
                    <a:pt x="256" y="185"/>
                  </a:lnTo>
                  <a:lnTo>
                    <a:pt x="245" y="187"/>
                  </a:lnTo>
                  <a:lnTo>
                    <a:pt x="244" y="187"/>
                  </a:lnTo>
                  <a:lnTo>
                    <a:pt x="243" y="187"/>
                  </a:lnTo>
                  <a:lnTo>
                    <a:pt x="242" y="187"/>
                  </a:lnTo>
                  <a:lnTo>
                    <a:pt x="240" y="188"/>
                  </a:lnTo>
                  <a:lnTo>
                    <a:pt x="239" y="188"/>
                  </a:lnTo>
                  <a:lnTo>
                    <a:pt x="238" y="188"/>
                  </a:lnTo>
                  <a:lnTo>
                    <a:pt x="236" y="187"/>
                  </a:lnTo>
                  <a:lnTo>
                    <a:pt x="235" y="187"/>
                  </a:lnTo>
                  <a:lnTo>
                    <a:pt x="234" y="186"/>
                  </a:lnTo>
                  <a:lnTo>
                    <a:pt x="234" y="185"/>
                  </a:lnTo>
                  <a:lnTo>
                    <a:pt x="232" y="183"/>
                  </a:lnTo>
                  <a:lnTo>
                    <a:pt x="232" y="182"/>
                  </a:lnTo>
                  <a:lnTo>
                    <a:pt x="231" y="182"/>
                  </a:lnTo>
                  <a:lnTo>
                    <a:pt x="230" y="181"/>
                  </a:lnTo>
                  <a:lnTo>
                    <a:pt x="228" y="181"/>
                  </a:lnTo>
                  <a:lnTo>
                    <a:pt x="227" y="179"/>
                  </a:lnTo>
                  <a:lnTo>
                    <a:pt x="226" y="179"/>
                  </a:lnTo>
                  <a:lnTo>
                    <a:pt x="224" y="179"/>
                  </a:lnTo>
                  <a:lnTo>
                    <a:pt x="223" y="179"/>
                  </a:lnTo>
                  <a:lnTo>
                    <a:pt x="223" y="178"/>
                  </a:lnTo>
                  <a:lnTo>
                    <a:pt x="222" y="177"/>
                  </a:lnTo>
                  <a:lnTo>
                    <a:pt x="221" y="175"/>
                  </a:lnTo>
                  <a:lnTo>
                    <a:pt x="217" y="171"/>
                  </a:lnTo>
                  <a:lnTo>
                    <a:pt x="213" y="166"/>
                  </a:lnTo>
                  <a:lnTo>
                    <a:pt x="210" y="164"/>
                  </a:lnTo>
                  <a:lnTo>
                    <a:pt x="206" y="158"/>
                  </a:lnTo>
                  <a:lnTo>
                    <a:pt x="205" y="156"/>
                  </a:lnTo>
                  <a:lnTo>
                    <a:pt x="202" y="154"/>
                  </a:lnTo>
                  <a:lnTo>
                    <a:pt x="198" y="149"/>
                  </a:lnTo>
                  <a:lnTo>
                    <a:pt x="196" y="145"/>
                  </a:lnTo>
                  <a:lnTo>
                    <a:pt x="192" y="141"/>
                  </a:lnTo>
                  <a:lnTo>
                    <a:pt x="187" y="135"/>
                  </a:lnTo>
                  <a:lnTo>
                    <a:pt x="187" y="133"/>
                  </a:lnTo>
                  <a:lnTo>
                    <a:pt x="185" y="133"/>
                  </a:lnTo>
                  <a:lnTo>
                    <a:pt x="185" y="132"/>
                  </a:lnTo>
                  <a:lnTo>
                    <a:pt x="185" y="131"/>
                  </a:lnTo>
                  <a:lnTo>
                    <a:pt x="184" y="131"/>
                  </a:lnTo>
                  <a:lnTo>
                    <a:pt x="184" y="130"/>
                  </a:lnTo>
                  <a:lnTo>
                    <a:pt x="184" y="128"/>
                  </a:lnTo>
                  <a:lnTo>
                    <a:pt x="184" y="127"/>
                  </a:lnTo>
                  <a:lnTo>
                    <a:pt x="185" y="127"/>
                  </a:lnTo>
                  <a:lnTo>
                    <a:pt x="185" y="126"/>
                  </a:lnTo>
                  <a:lnTo>
                    <a:pt x="187" y="126"/>
                  </a:lnTo>
                  <a:lnTo>
                    <a:pt x="188" y="126"/>
                  </a:lnTo>
                  <a:lnTo>
                    <a:pt x="188" y="124"/>
                  </a:lnTo>
                  <a:lnTo>
                    <a:pt x="189" y="124"/>
                  </a:lnTo>
                  <a:lnTo>
                    <a:pt x="189" y="123"/>
                  </a:lnTo>
                  <a:lnTo>
                    <a:pt x="190" y="123"/>
                  </a:lnTo>
                  <a:lnTo>
                    <a:pt x="190" y="122"/>
                  </a:lnTo>
                  <a:lnTo>
                    <a:pt x="192" y="122"/>
                  </a:lnTo>
                  <a:lnTo>
                    <a:pt x="193" y="122"/>
                  </a:lnTo>
                  <a:lnTo>
                    <a:pt x="192" y="120"/>
                  </a:lnTo>
                  <a:lnTo>
                    <a:pt x="192" y="119"/>
                  </a:lnTo>
                  <a:lnTo>
                    <a:pt x="193" y="119"/>
                  </a:lnTo>
                  <a:lnTo>
                    <a:pt x="193" y="118"/>
                  </a:lnTo>
                  <a:lnTo>
                    <a:pt x="193" y="116"/>
                  </a:lnTo>
                  <a:lnTo>
                    <a:pt x="192" y="116"/>
                  </a:lnTo>
                  <a:lnTo>
                    <a:pt x="192" y="115"/>
                  </a:lnTo>
                  <a:lnTo>
                    <a:pt x="192" y="114"/>
                  </a:lnTo>
                  <a:lnTo>
                    <a:pt x="193" y="113"/>
                  </a:lnTo>
                  <a:lnTo>
                    <a:pt x="194" y="113"/>
                  </a:lnTo>
                  <a:lnTo>
                    <a:pt x="196" y="113"/>
                  </a:lnTo>
                  <a:lnTo>
                    <a:pt x="196" y="111"/>
                  </a:lnTo>
                  <a:lnTo>
                    <a:pt x="196" y="110"/>
                  </a:lnTo>
                  <a:lnTo>
                    <a:pt x="197" y="110"/>
                  </a:lnTo>
                  <a:lnTo>
                    <a:pt x="197" y="109"/>
                  </a:lnTo>
                  <a:lnTo>
                    <a:pt x="198" y="109"/>
                  </a:lnTo>
                  <a:lnTo>
                    <a:pt x="200" y="109"/>
                  </a:lnTo>
                  <a:lnTo>
                    <a:pt x="200" y="107"/>
                  </a:lnTo>
                  <a:lnTo>
                    <a:pt x="200" y="106"/>
                  </a:lnTo>
                  <a:lnTo>
                    <a:pt x="200" y="105"/>
                  </a:lnTo>
                  <a:lnTo>
                    <a:pt x="200" y="103"/>
                  </a:lnTo>
                  <a:lnTo>
                    <a:pt x="200" y="102"/>
                  </a:lnTo>
                  <a:lnTo>
                    <a:pt x="200" y="101"/>
                  </a:lnTo>
                  <a:lnTo>
                    <a:pt x="201" y="101"/>
                  </a:lnTo>
                  <a:lnTo>
                    <a:pt x="201" y="99"/>
                  </a:lnTo>
                  <a:lnTo>
                    <a:pt x="200" y="99"/>
                  </a:lnTo>
                  <a:lnTo>
                    <a:pt x="200" y="98"/>
                  </a:lnTo>
                  <a:lnTo>
                    <a:pt x="200" y="97"/>
                  </a:lnTo>
                  <a:lnTo>
                    <a:pt x="201" y="96"/>
                  </a:lnTo>
                  <a:lnTo>
                    <a:pt x="202" y="96"/>
                  </a:lnTo>
                  <a:lnTo>
                    <a:pt x="202" y="94"/>
                  </a:lnTo>
                  <a:lnTo>
                    <a:pt x="204" y="94"/>
                  </a:lnTo>
                  <a:lnTo>
                    <a:pt x="205" y="94"/>
                  </a:lnTo>
                  <a:lnTo>
                    <a:pt x="205" y="96"/>
                  </a:lnTo>
                  <a:lnTo>
                    <a:pt x="206" y="96"/>
                  </a:lnTo>
                  <a:lnTo>
                    <a:pt x="207" y="96"/>
                  </a:lnTo>
                  <a:lnTo>
                    <a:pt x="209" y="96"/>
                  </a:lnTo>
                  <a:lnTo>
                    <a:pt x="209" y="97"/>
                  </a:lnTo>
                  <a:lnTo>
                    <a:pt x="210" y="97"/>
                  </a:lnTo>
                  <a:lnTo>
                    <a:pt x="211" y="97"/>
                  </a:lnTo>
                  <a:lnTo>
                    <a:pt x="213" y="97"/>
                  </a:lnTo>
                  <a:lnTo>
                    <a:pt x="213" y="98"/>
                  </a:lnTo>
                  <a:lnTo>
                    <a:pt x="214" y="98"/>
                  </a:lnTo>
                  <a:lnTo>
                    <a:pt x="215" y="98"/>
                  </a:lnTo>
                  <a:lnTo>
                    <a:pt x="217" y="98"/>
                  </a:lnTo>
                  <a:lnTo>
                    <a:pt x="218" y="98"/>
                  </a:lnTo>
                  <a:lnTo>
                    <a:pt x="218" y="99"/>
                  </a:lnTo>
                  <a:lnTo>
                    <a:pt x="219" y="99"/>
                  </a:lnTo>
                  <a:lnTo>
                    <a:pt x="219" y="98"/>
                  </a:lnTo>
                  <a:lnTo>
                    <a:pt x="221" y="98"/>
                  </a:lnTo>
                  <a:lnTo>
                    <a:pt x="221" y="99"/>
                  </a:lnTo>
                  <a:lnTo>
                    <a:pt x="222" y="99"/>
                  </a:lnTo>
                  <a:lnTo>
                    <a:pt x="223" y="99"/>
                  </a:lnTo>
                  <a:lnTo>
                    <a:pt x="224" y="99"/>
                  </a:lnTo>
                  <a:lnTo>
                    <a:pt x="226" y="99"/>
                  </a:lnTo>
                  <a:lnTo>
                    <a:pt x="227" y="99"/>
                  </a:lnTo>
                  <a:lnTo>
                    <a:pt x="228" y="99"/>
                  </a:lnTo>
                  <a:lnTo>
                    <a:pt x="230" y="99"/>
                  </a:lnTo>
                  <a:lnTo>
                    <a:pt x="230" y="101"/>
                  </a:lnTo>
                  <a:lnTo>
                    <a:pt x="231" y="101"/>
                  </a:lnTo>
                  <a:lnTo>
                    <a:pt x="232" y="101"/>
                  </a:lnTo>
                  <a:lnTo>
                    <a:pt x="234" y="101"/>
                  </a:lnTo>
                  <a:lnTo>
                    <a:pt x="234" y="99"/>
                  </a:lnTo>
                  <a:lnTo>
                    <a:pt x="235" y="99"/>
                  </a:lnTo>
                  <a:lnTo>
                    <a:pt x="236" y="99"/>
                  </a:lnTo>
                  <a:lnTo>
                    <a:pt x="238" y="99"/>
                  </a:lnTo>
                  <a:lnTo>
                    <a:pt x="239" y="99"/>
                  </a:lnTo>
                  <a:lnTo>
                    <a:pt x="239" y="98"/>
                  </a:lnTo>
                  <a:lnTo>
                    <a:pt x="240" y="98"/>
                  </a:lnTo>
                  <a:lnTo>
                    <a:pt x="242" y="98"/>
                  </a:lnTo>
                  <a:lnTo>
                    <a:pt x="243" y="98"/>
                  </a:lnTo>
                  <a:lnTo>
                    <a:pt x="244" y="98"/>
                  </a:lnTo>
                  <a:lnTo>
                    <a:pt x="244" y="99"/>
                  </a:lnTo>
                  <a:lnTo>
                    <a:pt x="245" y="99"/>
                  </a:lnTo>
                  <a:lnTo>
                    <a:pt x="245" y="101"/>
                  </a:lnTo>
                  <a:lnTo>
                    <a:pt x="245" y="102"/>
                  </a:lnTo>
                  <a:lnTo>
                    <a:pt x="247" y="102"/>
                  </a:lnTo>
                  <a:lnTo>
                    <a:pt x="248" y="103"/>
                  </a:lnTo>
                  <a:lnTo>
                    <a:pt x="248" y="105"/>
                  </a:lnTo>
                  <a:lnTo>
                    <a:pt x="249" y="106"/>
                  </a:lnTo>
                  <a:lnTo>
                    <a:pt x="251" y="107"/>
                  </a:lnTo>
                  <a:lnTo>
                    <a:pt x="252" y="109"/>
                  </a:lnTo>
                  <a:lnTo>
                    <a:pt x="252" y="111"/>
                  </a:lnTo>
                  <a:lnTo>
                    <a:pt x="253" y="113"/>
                  </a:lnTo>
                  <a:lnTo>
                    <a:pt x="253" y="114"/>
                  </a:lnTo>
                  <a:lnTo>
                    <a:pt x="255" y="114"/>
                  </a:lnTo>
                  <a:lnTo>
                    <a:pt x="255" y="115"/>
                  </a:lnTo>
                  <a:lnTo>
                    <a:pt x="255" y="118"/>
                  </a:lnTo>
                  <a:lnTo>
                    <a:pt x="256" y="116"/>
                  </a:lnTo>
                  <a:lnTo>
                    <a:pt x="257" y="116"/>
                  </a:lnTo>
                  <a:lnTo>
                    <a:pt x="259" y="116"/>
                  </a:lnTo>
                  <a:lnTo>
                    <a:pt x="260" y="118"/>
                  </a:lnTo>
                  <a:lnTo>
                    <a:pt x="261" y="118"/>
                  </a:lnTo>
                  <a:lnTo>
                    <a:pt x="264" y="118"/>
                  </a:lnTo>
                  <a:lnTo>
                    <a:pt x="265" y="118"/>
                  </a:lnTo>
                  <a:lnTo>
                    <a:pt x="268" y="119"/>
                  </a:lnTo>
                  <a:lnTo>
                    <a:pt x="269" y="119"/>
                  </a:lnTo>
                  <a:lnTo>
                    <a:pt x="272" y="119"/>
                  </a:lnTo>
                  <a:lnTo>
                    <a:pt x="274" y="119"/>
                  </a:lnTo>
                  <a:lnTo>
                    <a:pt x="276" y="118"/>
                  </a:lnTo>
                  <a:lnTo>
                    <a:pt x="277" y="118"/>
                  </a:lnTo>
                  <a:lnTo>
                    <a:pt x="280" y="118"/>
                  </a:lnTo>
                  <a:lnTo>
                    <a:pt x="281" y="118"/>
                  </a:lnTo>
                  <a:lnTo>
                    <a:pt x="282" y="118"/>
                  </a:lnTo>
                  <a:lnTo>
                    <a:pt x="285" y="118"/>
                  </a:lnTo>
                  <a:lnTo>
                    <a:pt x="287" y="118"/>
                  </a:lnTo>
                  <a:lnTo>
                    <a:pt x="290" y="118"/>
                  </a:lnTo>
                  <a:lnTo>
                    <a:pt x="291" y="118"/>
                  </a:lnTo>
                  <a:lnTo>
                    <a:pt x="293" y="116"/>
                  </a:lnTo>
                  <a:lnTo>
                    <a:pt x="295" y="115"/>
                  </a:lnTo>
                  <a:lnTo>
                    <a:pt x="297" y="113"/>
                  </a:lnTo>
                  <a:lnTo>
                    <a:pt x="299" y="111"/>
                  </a:lnTo>
                  <a:lnTo>
                    <a:pt x="300" y="109"/>
                  </a:lnTo>
                  <a:lnTo>
                    <a:pt x="302" y="106"/>
                  </a:lnTo>
                  <a:lnTo>
                    <a:pt x="303" y="106"/>
                  </a:lnTo>
                  <a:lnTo>
                    <a:pt x="303" y="107"/>
                  </a:lnTo>
                  <a:lnTo>
                    <a:pt x="303" y="109"/>
                  </a:lnTo>
                  <a:lnTo>
                    <a:pt x="304" y="110"/>
                  </a:lnTo>
                  <a:lnTo>
                    <a:pt x="306" y="110"/>
                  </a:lnTo>
                  <a:lnTo>
                    <a:pt x="306" y="109"/>
                  </a:lnTo>
                  <a:lnTo>
                    <a:pt x="307" y="107"/>
                  </a:lnTo>
                  <a:lnTo>
                    <a:pt x="308" y="106"/>
                  </a:lnTo>
                  <a:lnTo>
                    <a:pt x="310" y="106"/>
                  </a:lnTo>
                  <a:lnTo>
                    <a:pt x="311" y="106"/>
                  </a:lnTo>
                  <a:lnTo>
                    <a:pt x="314" y="106"/>
                  </a:lnTo>
                  <a:lnTo>
                    <a:pt x="315" y="106"/>
                  </a:lnTo>
                  <a:lnTo>
                    <a:pt x="316" y="106"/>
                  </a:lnTo>
                  <a:lnTo>
                    <a:pt x="319" y="106"/>
                  </a:lnTo>
                  <a:lnTo>
                    <a:pt x="323" y="106"/>
                  </a:lnTo>
                  <a:lnTo>
                    <a:pt x="325" y="107"/>
                  </a:lnTo>
                  <a:lnTo>
                    <a:pt x="328" y="109"/>
                  </a:lnTo>
                  <a:lnTo>
                    <a:pt x="329" y="109"/>
                  </a:lnTo>
                  <a:lnTo>
                    <a:pt x="331" y="109"/>
                  </a:lnTo>
                  <a:lnTo>
                    <a:pt x="332" y="107"/>
                  </a:lnTo>
                  <a:lnTo>
                    <a:pt x="333" y="106"/>
                  </a:lnTo>
                  <a:lnTo>
                    <a:pt x="335" y="106"/>
                  </a:lnTo>
                  <a:lnTo>
                    <a:pt x="336" y="105"/>
                  </a:lnTo>
                  <a:lnTo>
                    <a:pt x="336" y="103"/>
                  </a:lnTo>
                  <a:lnTo>
                    <a:pt x="337" y="102"/>
                  </a:lnTo>
                  <a:lnTo>
                    <a:pt x="338" y="101"/>
                  </a:lnTo>
                  <a:lnTo>
                    <a:pt x="340" y="99"/>
                  </a:lnTo>
                  <a:lnTo>
                    <a:pt x="341" y="99"/>
                  </a:lnTo>
                  <a:lnTo>
                    <a:pt x="344" y="97"/>
                  </a:lnTo>
                  <a:lnTo>
                    <a:pt x="348" y="96"/>
                  </a:lnTo>
                  <a:lnTo>
                    <a:pt x="349" y="96"/>
                  </a:lnTo>
                  <a:lnTo>
                    <a:pt x="350" y="94"/>
                  </a:lnTo>
                  <a:lnTo>
                    <a:pt x="352" y="94"/>
                  </a:lnTo>
                  <a:lnTo>
                    <a:pt x="353" y="93"/>
                  </a:lnTo>
                  <a:lnTo>
                    <a:pt x="355" y="93"/>
                  </a:lnTo>
                  <a:lnTo>
                    <a:pt x="358" y="92"/>
                  </a:lnTo>
                  <a:lnTo>
                    <a:pt x="359" y="92"/>
                  </a:lnTo>
                  <a:lnTo>
                    <a:pt x="362" y="90"/>
                  </a:lnTo>
                  <a:lnTo>
                    <a:pt x="362" y="89"/>
                  </a:lnTo>
                  <a:lnTo>
                    <a:pt x="363" y="89"/>
                  </a:lnTo>
                  <a:lnTo>
                    <a:pt x="363" y="88"/>
                  </a:lnTo>
                  <a:lnTo>
                    <a:pt x="365" y="86"/>
                  </a:lnTo>
                  <a:lnTo>
                    <a:pt x="365" y="85"/>
                  </a:lnTo>
                  <a:lnTo>
                    <a:pt x="366" y="85"/>
                  </a:lnTo>
                  <a:lnTo>
                    <a:pt x="366" y="84"/>
                  </a:lnTo>
                  <a:lnTo>
                    <a:pt x="367" y="84"/>
                  </a:lnTo>
                  <a:lnTo>
                    <a:pt x="367" y="82"/>
                  </a:lnTo>
                  <a:lnTo>
                    <a:pt x="367" y="81"/>
                  </a:lnTo>
                  <a:lnTo>
                    <a:pt x="369" y="82"/>
                  </a:lnTo>
                  <a:lnTo>
                    <a:pt x="369" y="84"/>
                  </a:lnTo>
                  <a:lnTo>
                    <a:pt x="369" y="85"/>
                  </a:lnTo>
                  <a:lnTo>
                    <a:pt x="370" y="85"/>
                  </a:lnTo>
                  <a:lnTo>
                    <a:pt x="371" y="86"/>
                  </a:lnTo>
                  <a:lnTo>
                    <a:pt x="371" y="88"/>
                  </a:lnTo>
                  <a:lnTo>
                    <a:pt x="373" y="88"/>
                  </a:lnTo>
                  <a:lnTo>
                    <a:pt x="374" y="88"/>
                  </a:lnTo>
                  <a:lnTo>
                    <a:pt x="375" y="88"/>
                  </a:lnTo>
                  <a:lnTo>
                    <a:pt x="376" y="88"/>
                  </a:lnTo>
                  <a:lnTo>
                    <a:pt x="376" y="89"/>
                  </a:lnTo>
                  <a:lnTo>
                    <a:pt x="376" y="90"/>
                  </a:lnTo>
                  <a:lnTo>
                    <a:pt x="376" y="92"/>
                  </a:lnTo>
                  <a:lnTo>
                    <a:pt x="378" y="92"/>
                  </a:lnTo>
                  <a:lnTo>
                    <a:pt x="378" y="93"/>
                  </a:lnTo>
                  <a:lnTo>
                    <a:pt x="376" y="93"/>
                  </a:lnTo>
                  <a:lnTo>
                    <a:pt x="376" y="94"/>
                  </a:lnTo>
                  <a:lnTo>
                    <a:pt x="376" y="96"/>
                  </a:lnTo>
                  <a:lnTo>
                    <a:pt x="375" y="96"/>
                  </a:lnTo>
                  <a:lnTo>
                    <a:pt x="375" y="97"/>
                  </a:lnTo>
                  <a:lnTo>
                    <a:pt x="374" y="98"/>
                  </a:lnTo>
                  <a:lnTo>
                    <a:pt x="374" y="99"/>
                  </a:lnTo>
                  <a:lnTo>
                    <a:pt x="373" y="101"/>
                  </a:lnTo>
                  <a:lnTo>
                    <a:pt x="373" y="102"/>
                  </a:lnTo>
                  <a:lnTo>
                    <a:pt x="373" y="103"/>
                  </a:lnTo>
                  <a:lnTo>
                    <a:pt x="373" y="105"/>
                  </a:lnTo>
                  <a:lnTo>
                    <a:pt x="373" y="106"/>
                  </a:lnTo>
                  <a:lnTo>
                    <a:pt x="373" y="107"/>
                  </a:lnTo>
                  <a:lnTo>
                    <a:pt x="373" y="109"/>
                  </a:lnTo>
                  <a:lnTo>
                    <a:pt x="373" y="110"/>
                  </a:lnTo>
                  <a:lnTo>
                    <a:pt x="373" y="111"/>
                  </a:lnTo>
                  <a:lnTo>
                    <a:pt x="373" y="113"/>
                  </a:lnTo>
                  <a:lnTo>
                    <a:pt x="373" y="114"/>
                  </a:lnTo>
                  <a:lnTo>
                    <a:pt x="371" y="114"/>
                  </a:lnTo>
                  <a:lnTo>
                    <a:pt x="371" y="115"/>
                  </a:lnTo>
                  <a:lnTo>
                    <a:pt x="371" y="116"/>
                  </a:lnTo>
                  <a:lnTo>
                    <a:pt x="370" y="116"/>
                  </a:lnTo>
                  <a:lnTo>
                    <a:pt x="370" y="118"/>
                  </a:lnTo>
                  <a:lnTo>
                    <a:pt x="370" y="119"/>
                  </a:lnTo>
                  <a:lnTo>
                    <a:pt x="369" y="120"/>
                  </a:lnTo>
                  <a:lnTo>
                    <a:pt x="369" y="122"/>
                  </a:lnTo>
                  <a:lnTo>
                    <a:pt x="369" y="123"/>
                  </a:lnTo>
                  <a:lnTo>
                    <a:pt x="369" y="124"/>
                  </a:lnTo>
                  <a:lnTo>
                    <a:pt x="369" y="126"/>
                  </a:lnTo>
                  <a:lnTo>
                    <a:pt x="369" y="127"/>
                  </a:lnTo>
                  <a:lnTo>
                    <a:pt x="369" y="128"/>
                  </a:lnTo>
                  <a:lnTo>
                    <a:pt x="369" y="130"/>
                  </a:lnTo>
                  <a:lnTo>
                    <a:pt x="367" y="131"/>
                  </a:lnTo>
                  <a:lnTo>
                    <a:pt x="369" y="131"/>
                  </a:lnTo>
                  <a:lnTo>
                    <a:pt x="369" y="132"/>
                  </a:lnTo>
                  <a:lnTo>
                    <a:pt x="369" y="133"/>
                  </a:lnTo>
                  <a:lnTo>
                    <a:pt x="369" y="135"/>
                  </a:lnTo>
                  <a:lnTo>
                    <a:pt x="369" y="136"/>
                  </a:lnTo>
                  <a:lnTo>
                    <a:pt x="370" y="137"/>
                  </a:lnTo>
                  <a:lnTo>
                    <a:pt x="370" y="139"/>
                  </a:lnTo>
                  <a:lnTo>
                    <a:pt x="370" y="140"/>
                  </a:lnTo>
                  <a:lnTo>
                    <a:pt x="371" y="140"/>
                  </a:lnTo>
                  <a:lnTo>
                    <a:pt x="374" y="140"/>
                  </a:lnTo>
                  <a:lnTo>
                    <a:pt x="375" y="140"/>
                  </a:lnTo>
                  <a:lnTo>
                    <a:pt x="376" y="140"/>
                  </a:lnTo>
                  <a:lnTo>
                    <a:pt x="378" y="140"/>
                  </a:lnTo>
                  <a:lnTo>
                    <a:pt x="379" y="140"/>
                  </a:lnTo>
                  <a:lnTo>
                    <a:pt x="380" y="140"/>
                  </a:lnTo>
                  <a:lnTo>
                    <a:pt x="382" y="139"/>
                  </a:lnTo>
                  <a:lnTo>
                    <a:pt x="383" y="139"/>
                  </a:lnTo>
                  <a:lnTo>
                    <a:pt x="383" y="140"/>
                  </a:lnTo>
                  <a:lnTo>
                    <a:pt x="383" y="141"/>
                  </a:lnTo>
                  <a:lnTo>
                    <a:pt x="382" y="141"/>
                  </a:lnTo>
                  <a:lnTo>
                    <a:pt x="382" y="143"/>
                  </a:lnTo>
                  <a:lnTo>
                    <a:pt x="383" y="144"/>
                  </a:lnTo>
                  <a:lnTo>
                    <a:pt x="384" y="144"/>
                  </a:lnTo>
                  <a:lnTo>
                    <a:pt x="386" y="144"/>
                  </a:lnTo>
                  <a:lnTo>
                    <a:pt x="387" y="144"/>
                  </a:lnTo>
                  <a:lnTo>
                    <a:pt x="388" y="144"/>
                  </a:lnTo>
                  <a:lnTo>
                    <a:pt x="390" y="145"/>
                  </a:lnTo>
                  <a:lnTo>
                    <a:pt x="391" y="145"/>
                  </a:lnTo>
                  <a:lnTo>
                    <a:pt x="392" y="145"/>
                  </a:lnTo>
                  <a:lnTo>
                    <a:pt x="393" y="147"/>
                  </a:lnTo>
                  <a:lnTo>
                    <a:pt x="395" y="147"/>
                  </a:lnTo>
                  <a:lnTo>
                    <a:pt x="397" y="147"/>
                  </a:lnTo>
                  <a:lnTo>
                    <a:pt x="399" y="145"/>
                  </a:lnTo>
                  <a:lnTo>
                    <a:pt x="399" y="147"/>
                  </a:lnTo>
                  <a:lnTo>
                    <a:pt x="400" y="147"/>
                  </a:lnTo>
                  <a:lnTo>
                    <a:pt x="401" y="145"/>
                  </a:lnTo>
                  <a:lnTo>
                    <a:pt x="403" y="145"/>
                  </a:lnTo>
                  <a:lnTo>
                    <a:pt x="403" y="147"/>
                  </a:lnTo>
                  <a:lnTo>
                    <a:pt x="401" y="148"/>
                  </a:lnTo>
                  <a:lnTo>
                    <a:pt x="400" y="148"/>
                  </a:lnTo>
                  <a:lnTo>
                    <a:pt x="400" y="149"/>
                  </a:lnTo>
                  <a:lnTo>
                    <a:pt x="399" y="149"/>
                  </a:lnTo>
                  <a:lnTo>
                    <a:pt x="399" y="151"/>
                  </a:lnTo>
                  <a:lnTo>
                    <a:pt x="397" y="151"/>
                  </a:lnTo>
                  <a:lnTo>
                    <a:pt x="397" y="152"/>
                  </a:lnTo>
                  <a:lnTo>
                    <a:pt x="396" y="153"/>
                  </a:lnTo>
                  <a:lnTo>
                    <a:pt x="396" y="154"/>
                  </a:lnTo>
                  <a:lnTo>
                    <a:pt x="395" y="156"/>
                  </a:lnTo>
                  <a:lnTo>
                    <a:pt x="393" y="158"/>
                  </a:lnTo>
                  <a:lnTo>
                    <a:pt x="393" y="160"/>
                  </a:lnTo>
                  <a:lnTo>
                    <a:pt x="392" y="161"/>
                  </a:lnTo>
                  <a:lnTo>
                    <a:pt x="391" y="162"/>
                  </a:lnTo>
                  <a:lnTo>
                    <a:pt x="391" y="164"/>
                  </a:lnTo>
                  <a:lnTo>
                    <a:pt x="392" y="164"/>
                  </a:lnTo>
                  <a:lnTo>
                    <a:pt x="393" y="164"/>
                  </a:lnTo>
                  <a:lnTo>
                    <a:pt x="395" y="164"/>
                  </a:lnTo>
                  <a:lnTo>
                    <a:pt x="396" y="165"/>
                  </a:lnTo>
                  <a:lnTo>
                    <a:pt x="397" y="165"/>
                  </a:lnTo>
                  <a:lnTo>
                    <a:pt x="399" y="165"/>
                  </a:lnTo>
                  <a:lnTo>
                    <a:pt x="400" y="165"/>
                  </a:lnTo>
                  <a:lnTo>
                    <a:pt x="401" y="165"/>
                  </a:lnTo>
                  <a:lnTo>
                    <a:pt x="403" y="166"/>
                  </a:lnTo>
                  <a:lnTo>
                    <a:pt x="403" y="168"/>
                  </a:lnTo>
                  <a:lnTo>
                    <a:pt x="404" y="168"/>
                  </a:lnTo>
                  <a:lnTo>
                    <a:pt x="404" y="169"/>
                  </a:lnTo>
                  <a:lnTo>
                    <a:pt x="404" y="170"/>
                  </a:lnTo>
                  <a:lnTo>
                    <a:pt x="404" y="171"/>
                  </a:lnTo>
                  <a:lnTo>
                    <a:pt x="405" y="171"/>
                  </a:lnTo>
                  <a:lnTo>
                    <a:pt x="405" y="173"/>
                  </a:lnTo>
                  <a:lnTo>
                    <a:pt x="405" y="174"/>
                  </a:lnTo>
                  <a:lnTo>
                    <a:pt x="407" y="174"/>
                  </a:lnTo>
                  <a:lnTo>
                    <a:pt x="408" y="174"/>
                  </a:lnTo>
                  <a:lnTo>
                    <a:pt x="409" y="175"/>
                  </a:lnTo>
                  <a:lnTo>
                    <a:pt x="410" y="175"/>
                  </a:lnTo>
                  <a:lnTo>
                    <a:pt x="412" y="174"/>
                  </a:lnTo>
                  <a:lnTo>
                    <a:pt x="413" y="174"/>
                  </a:lnTo>
                  <a:lnTo>
                    <a:pt x="414" y="174"/>
                  </a:lnTo>
                  <a:lnTo>
                    <a:pt x="416" y="174"/>
                  </a:lnTo>
                  <a:lnTo>
                    <a:pt x="417" y="174"/>
                  </a:lnTo>
                  <a:lnTo>
                    <a:pt x="418" y="174"/>
                  </a:lnTo>
                  <a:lnTo>
                    <a:pt x="418" y="175"/>
                  </a:lnTo>
                  <a:lnTo>
                    <a:pt x="418" y="177"/>
                  </a:lnTo>
                  <a:lnTo>
                    <a:pt x="417" y="177"/>
                  </a:lnTo>
                  <a:lnTo>
                    <a:pt x="417" y="178"/>
                  </a:lnTo>
                  <a:lnTo>
                    <a:pt x="416" y="178"/>
                  </a:lnTo>
                  <a:lnTo>
                    <a:pt x="416" y="179"/>
                  </a:lnTo>
                  <a:lnTo>
                    <a:pt x="416" y="181"/>
                  </a:lnTo>
                  <a:lnTo>
                    <a:pt x="416" y="182"/>
                  </a:lnTo>
                  <a:lnTo>
                    <a:pt x="417" y="183"/>
                  </a:lnTo>
                  <a:lnTo>
                    <a:pt x="417" y="185"/>
                  </a:lnTo>
                  <a:lnTo>
                    <a:pt x="417" y="186"/>
                  </a:lnTo>
                  <a:lnTo>
                    <a:pt x="417" y="187"/>
                  </a:lnTo>
                  <a:lnTo>
                    <a:pt x="416" y="187"/>
                  </a:lnTo>
                  <a:lnTo>
                    <a:pt x="416" y="188"/>
                  </a:lnTo>
                  <a:lnTo>
                    <a:pt x="414" y="188"/>
                  </a:lnTo>
                  <a:lnTo>
                    <a:pt x="414" y="190"/>
                  </a:lnTo>
                  <a:lnTo>
                    <a:pt x="414" y="191"/>
                  </a:lnTo>
                  <a:lnTo>
                    <a:pt x="413" y="192"/>
                  </a:lnTo>
                  <a:lnTo>
                    <a:pt x="414" y="194"/>
                  </a:lnTo>
                  <a:lnTo>
                    <a:pt x="414" y="195"/>
                  </a:lnTo>
                  <a:lnTo>
                    <a:pt x="414" y="198"/>
                  </a:lnTo>
                  <a:lnTo>
                    <a:pt x="416" y="198"/>
                  </a:lnTo>
                  <a:lnTo>
                    <a:pt x="417" y="199"/>
                  </a:lnTo>
                  <a:lnTo>
                    <a:pt x="418" y="199"/>
                  </a:lnTo>
                  <a:lnTo>
                    <a:pt x="420" y="199"/>
                  </a:lnTo>
                  <a:lnTo>
                    <a:pt x="421" y="199"/>
                  </a:lnTo>
                  <a:lnTo>
                    <a:pt x="422" y="199"/>
                  </a:lnTo>
                  <a:lnTo>
                    <a:pt x="422" y="198"/>
                  </a:lnTo>
                  <a:lnTo>
                    <a:pt x="424" y="196"/>
                  </a:lnTo>
                  <a:lnTo>
                    <a:pt x="425" y="195"/>
                  </a:lnTo>
                  <a:lnTo>
                    <a:pt x="425" y="194"/>
                  </a:lnTo>
                  <a:lnTo>
                    <a:pt x="426" y="194"/>
                  </a:lnTo>
                  <a:lnTo>
                    <a:pt x="426" y="192"/>
                  </a:lnTo>
                  <a:lnTo>
                    <a:pt x="428" y="191"/>
                  </a:lnTo>
                  <a:lnTo>
                    <a:pt x="428" y="188"/>
                  </a:lnTo>
                  <a:lnTo>
                    <a:pt x="429" y="187"/>
                  </a:lnTo>
                  <a:lnTo>
                    <a:pt x="429" y="186"/>
                  </a:lnTo>
                  <a:lnTo>
                    <a:pt x="430" y="186"/>
                  </a:lnTo>
                  <a:lnTo>
                    <a:pt x="431" y="185"/>
                  </a:lnTo>
                  <a:lnTo>
                    <a:pt x="433" y="185"/>
                  </a:lnTo>
                  <a:lnTo>
                    <a:pt x="434" y="185"/>
                  </a:lnTo>
                  <a:lnTo>
                    <a:pt x="435" y="183"/>
                  </a:lnTo>
                  <a:lnTo>
                    <a:pt x="437" y="182"/>
                  </a:lnTo>
                  <a:lnTo>
                    <a:pt x="438" y="181"/>
                  </a:lnTo>
                  <a:lnTo>
                    <a:pt x="439" y="181"/>
                  </a:lnTo>
                  <a:lnTo>
                    <a:pt x="439" y="179"/>
                  </a:lnTo>
                  <a:lnTo>
                    <a:pt x="441" y="179"/>
                  </a:lnTo>
                  <a:lnTo>
                    <a:pt x="442" y="179"/>
                  </a:lnTo>
                  <a:lnTo>
                    <a:pt x="443" y="179"/>
                  </a:lnTo>
                  <a:lnTo>
                    <a:pt x="445" y="179"/>
                  </a:lnTo>
                  <a:lnTo>
                    <a:pt x="446" y="181"/>
                  </a:lnTo>
                  <a:lnTo>
                    <a:pt x="447" y="181"/>
                  </a:lnTo>
                  <a:lnTo>
                    <a:pt x="448" y="181"/>
                  </a:lnTo>
                  <a:lnTo>
                    <a:pt x="450" y="179"/>
                  </a:lnTo>
                  <a:lnTo>
                    <a:pt x="452" y="179"/>
                  </a:lnTo>
                  <a:lnTo>
                    <a:pt x="454" y="179"/>
                  </a:lnTo>
                  <a:lnTo>
                    <a:pt x="455" y="179"/>
                  </a:lnTo>
                  <a:lnTo>
                    <a:pt x="456" y="179"/>
                  </a:lnTo>
                  <a:lnTo>
                    <a:pt x="458" y="179"/>
                  </a:lnTo>
                  <a:lnTo>
                    <a:pt x="459" y="179"/>
                  </a:lnTo>
                  <a:lnTo>
                    <a:pt x="460" y="178"/>
                  </a:lnTo>
                  <a:lnTo>
                    <a:pt x="460" y="177"/>
                  </a:lnTo>
                  <a:lnTo>
                    <a:pt x="462" y="177"/>
                  </a:lnTo>
                  <a:lnTo>
                    <a:pt x="462" y="175"/>
                  </a:lnTo>
                  <a:lnTo>
                    <a:pt x="463" y="175"/>
                  </a:lnTo>
                  <a:lnTo>
                    <a:pt x="464" y="175"/>
                  </a:lnTo>
                  <a:lnTo>
                    <a:pt x="467" y="175"/>
                  </a:lnTo>
                  <a:lnTo>
                    <a:pt x="467" y="174"/>
                  </a:lnTo>
                  <a:lnTo>
                    <a:pt x="468" y="174"/>
                  </a:lnTo>
                  <a:lnTo>
                    <a:pt x="469" y="174"/>
                  </a:lnTo>
                  <a:lnTo>
                    <a:pt x="472" y="174"/>
                  </a:lnTo>
                  <a:lnTo>
                    <a:pt x="473" y="174"/>
                  </a:lnTo>
                  <a:lnTo>
                    <a:pt x="475" y="174"/>
                  </a:lnTo>
                  <a:lnTo>
                    <a:pt x="479" y="174"/>
                  </a:lnTo>
                  <a:lnTo>
                    <a:pt x="479" y="173"/>
                  </a:lnTo>
                  <a:lnTo>
                    <a:pt x="479" y="171"/>
                  </a:lnTo>
                  <a:lnTo>
                    <a:pt x="480" y="170"/>
                  </a:lnTo>
                  <a:lnTo>
                    <a:pt x="481" y="170"/>
                  </a:lnTo>
                  <a:lnTo>
                    <a:pt x="481" y="169"/>
                  </a:lnTo>
                  <a:lnTo>
                    <a:pt x="483" y="169"/>
                  </a:lnTo>
                  <a:lnTo>
                    <a:pt x="484" y="169"/>
                  </a:lnTo>
                  <a:lnTo>
                    <a:pt x="485" y="169"/>
                  </a:lnTo>
                  <a:lnTo>
                    <a:pt x="486" y="169"/>
                  </a:lnTo>
                  <a:lnTo>
                    <a:pt x="488" y="169"/>
                  </a:lnTo>
                  <a:lnTo>
                    <a:pt x="489" y="169"/>
                  </a:lnTo>
                  <a:lnTo>
                    <a:pt x="489" y="168"/>
                  </a:lnTo>
                  <a:lnTo>
                    <a:pt x="489" y="166"/>
                  </a:lnTo>
                  <a:lnTo>
                    <a:pt x="490" y="165"/>
                  </a:lnTo>
                  <a:lnTo>
                    <a:pt x="490" y="164"/>
                  </a:lnTo>
                  <a:lnTo>
                    <a:pt x="492" y="164"/>
                  </a:lnTo>
                  <a:lnTo>
                    <a:pt x="492" y="162"/>
                  </a:lnTo>
                  <a:lnTo>
                    <a:pt x="493" y="162"/>
                  </a:lnTo>
                  <a:lnTo>
                    <a:pt x="493" y="161"/>
                  </a:lnTo>
                  <a:lnTo>
                    <a:pt x="494" y="160"/>
                  </a:lnTo>
                  <a:lnTo>
                    <a:pt x="496" y="160"/>
                  </a:lnTo>
                  <a:lnTo>
                    <a:pt x="496" y="158"/>
                  </a:lnTo>
                  <a:lnTo>
                    <a:pt x="497" y="158"/>
                  </a:lnTo>
                  <a:lnTo>
                    <a:pt x="498" y="157"/>
                  </a:lnTo>
                  <a:lnTo>
                    <a:pt x="500" y="157"/>
                  </a:lnTo>
                  <a:lnTo>
                    <a:pt x="500" y="156"/>
                  </a:lnTo>
                  <a:lnTo>
                    <a:pt x="500" y="154"/>
                  </a:lnTo>
                  <a:lnTo>
                    <a:pt x="501" y="154"/>
                  </a:lnTo>
                  <a:lnTo>
                    <a:pt x="501" y="153"/>
                  </a:lnTo>
                  <a:lnTo>
                    <a:pt x="502" y="153"/>
                  </a:lnTo>
                  <a:lnTo>
                    <a:pt x="502" y="152"/>
                  </a:lnTo>
                  <a:lnTo>
                    <a:pt x="503" y="151"/>
                  </a:lnTo>
                  <a:lnTo>
                    <a:pt x="503" y="149"/>
                  </a:lnTo>
                  <a:lnTo>
                    <a:pt x="505" y="148"/>
                  </a:lnTo>
                  <a:lnTo>
                    <a:pt x="506" y="147"/>
                  </a:lnTo>
                  <a:lnTo>
                    <a:pt x="506" y="145"/>
                  </a:lnTo>
                  <a:lnTo>
                    <a:pt x="507" y="144"/>
                  </a:lnTo>
                  <a:lnTo>
                    <a:pt x="507" y="143"/>
                  </a:lnTo>
                  <a:lnTo>
                    <a:pt x="507" y="141"/>
                  </a:lnTo>
                  <a:lnTo>
                    <a:pt x="509" y="140"/>
                  </a:lnTo>
                  <a:lnTo>
                    <a:pt x="510" y="140"/>
                  </a:lnTo>
                  <a:lnTo>
                    <a:pt x="511" y="139"/>
                  </a:lnTo>
                  <a:lnTo>
                    <a:pt x="511" y="137"/>
                  </a:lnTo>
                  <a:lnTo>
                    <a:pt x="513" y="137"/>
                  </a:lnTo>
                  <a:lnTo>
                    <a:pt x="513" y="136"/>
                  </a:lnTo>
                  <a:lnTo>
                    <a:pt x="513" y="135"/>
                  </a:lnTo>
                  <a:lnTo>
                    <a:pt x="514" y="135"/>
                  </a:lnTo>
                  <a:lnTo>
                    <a:pt x="514" y="133"/>
                  </a:lnTo>
                  <a:lnTo>
                    <a:pt x="515" y="133"/>
                  </a:lnTo>
                  <a:lnTo>
                    <a:pt x="517" y="133"/>
                  </a:lnTo>
                  <a:lnTo>
                    <a:pt x="515" y="132"/>
                  </a:lnTo>
                  <a:lnTo>
                    <a:pt x="517" y="132"/>
                  </a:lnTo>
                  <a:lnTo>
                    <a:pt x="517" y="131"/>
                  </a:lnTo>
                  <a:lnTo>
                    <a:pt x="518" y="131"/>
                  </a:lnTo>
                  <a:lnTo>
                    <a:pt x="519" y="131"/>
                  </a:lnTo>
                  <a:lnTo>
                    <a:pt x="521" y="130"/>
                  </a:lnTo>
                  <a:lnTo>
                    <a:pt x="522" y="130"/>
                  </a:lnTo>
                  <a:lnTo>
                    <a:pt x="523" y="130"/>
                  </a:lnTo>
                  <a:lnTo>
                    <a:pt x="524" y="130"/>
                  </a:lnTo>
                  <a:lnTo>
                    <a:pt x="526" y="130"/>
                  </a:lnTo>
                  <a:lnTo>
                    <a:pt x="527" y="130"/>
                  </a:lnTo>
                  <a:lnTo>
                    <a:pt x="527" y="131"/>
                  </a:lnTo>
                  <a:lnTo>
                    <a:pt x="528" y="131"/>
                  </a:lnTo>
                  <a:lnTo>
                    <a:pt x="530" y="131"/>
                  </a:lnTo>
                  <a:lnTo>
                    <a:pt x="531" y="131"/>
                  </a:lnTo>
                  <a:lnTo>
                    <a:pt x="532" y="131"/>
                  </a:lnTo>
                  <a:lnTo>
                    <a:pt x="532" y="132"/>
                  </a:lnTo>
                  <a:lnTo>
                    <a:pt x="534" y="132"/>
                  </a:lnTo>
                  <a:lnTo>
                    <a:pt x="535" y="133"/>
                  </a:lnTo>
                  <a:lnTo>
                    <a:pt x="536" y="133"/>
                  </a:lnTo>
                  <a:lnTo>
                    <a:pt x="538" y="135"/>
                  </a:lnTo>
                  <a:lnTo>
                    <a:pt x="539" y="135"/>
                  </a:lnTo>
                  <a:lnTo>
                    <a:pt x="540" y="135"/>
                  </a:lnTo>
                  <a:lnTo>
                    <a:pt x="541" y="133"/>
                  </a:lnTo>
                  <a:lnTo>
                    <a:pt x="543" y="133"/>
                  </a:lnTo>
                  <a:lnTo>
                    <a:pt x="544" y="133"/>
                  </a:lnTo>
                  <a:lnTo>
                    <a:pt x="545" y="133"/>
                  </a:lnTo>
                  <a:lnTo>
                    <a:pt x="547" y="133"/>
                  </a:lnTo>
                  <a:lnTo>
                    <a:pt x="545" y="132"/>
                  </a:lnTo>
                  <a:lnTo>
                    <a:pt x="547" y="131"/>
                  </a:lnTo>
                  <a:lnTo>
                    <a:pt x="548" y="130"/>
                  </a:lnTo>
                  <a:lnTo>
                    <a:pt x="548" y="128"/>
                  </a:lnTo>
                  <a:lnTo>
                    <a:pt x="547" y="126"/>
                  </a:lnTo>
                  <a:lnTo>
                    <a:pt x="547" y="124"/>
                  </a:lnTo>
                  <a:lnTo>
                    <a:pt x="545" y="124"/>
                  </a:lnTo>
                  <a:lnTo>
                    <a:pt x="545" y="123"/>
                  </a:lnTo>
                  <a:lnTo>
                    <a:pt x="544" y="122"/>
                  </a:lnTo>
                  <a:lnTo>
                    <a:pt x="541" y="119"/>
                  </a:lnTo>
                  <a:lnTo>
                    <a:pt x="541" y="118"/>
                  </a:lnTo>
                  <a:lnTo>
                    <a:pt x="541" y="116"/>
                  </a:lnTo>
                  <a:lnTo>
                    <a:pt x="541" y="115"/>
                  </a:lnTo>
                  <a:lnTo>
                    <a:pt x="541" y="114"/>
                  </a:lnTo>
                  <a:lnTo>
                    <a:pt x="543" y="111"/>
                  </a:lnTo>
                  <a:lnTo>
                    <a:pt x="543" y="110"/>
                  </a:lnTo>
                  <a:lnTo>
                    <a:pt x="544" y="109"/>
                  </a:lnTo>
                  <a:lnTo>
                    <a:pt x="545" y="106"/>
                  </a:lnTo>
                  <a:lnTo>
                    <a:pt x="547" y="105"/>
                  </a:lnTo>
                  <a:lnTo>
                    <a:pt x="545" y="105"/>
                  </a:lnTo>
                  <a:lnTo>
                    <a:pt x="545" y="103"/>
                  </a:lnTo>
                  <a:lnTo>
                    <a:pt x="547" y="102"/>
                  </a:lnTo>
                  <a:lnTo>
                    <a:pt x="548" y="102"/>
                  </a:lnTo>
                  <a:lnTo>
                    <a:pt x="549" y="102"/>
                  </a:lnTo>
                  <a:lnTo>
                    <a:pt x="549" y="101"/>
                  </a:lnTo>
                  <a:lnTo>
                    <a:pt x="551" y="101"/>
                  </a:lnTo>
                  <a:lnTo>
                    <a:pt x="551" y="99"/>
                  </a:lnTo>
                  <a:lnTo>
                    <a:pt x="552" y="99"/>
                  </a:lnTo>
                  <a:lnTo>
                    <a:pt x="553" y="99"/>
                  </a:lnTo>
                  <a:lnTo>
                    <a:pt x="553" y="98"/>
                  </a:lnTo>
                  <a:lnTo>
                    <a:pt x="555" y="98"/>
                  </a:lnTo>
                  <a:lnTo>
                    <a:pt x="557" y="96"/>
                  </a:lnTo>
                  <a:lnTo>
                    <a:pt x="562" y="88"/>
                  </a:lnTo>
                  <a:lnTo>
                    <a:pt x="564" y="88"/>
                  </a:lnTo>
                  <a:lnTo>
                    <a:pt x="564" y="86"/>
                  </a:lnTo>
                  <a:lnTo>
                    <a:pt x="565" y="86"/>
                  </a:lnTo>
                  <a:lnTo>
                    <a:pt x="565" y="85"/>
                  </a:lnTo>
                  <a:lnTo>
                    <a:pt x="566" y="84"/>
                  </a:lnTo>
                  <a:lnTo>
                    <a:pt x="568" y="84"/>
                  </a:lnTo>
                  <a:lnTo>
                    <a:pt x="562" y="72"/>
                  </a:lnTo>
                  <a:lnTo>
                    <a:pt x="576" y="72"/>
                  </a:lnTo>
                  <a:lnTo>
                    <a:pt x="578" y="77"/>
                  </a:lnTo>
                  <a:lnTo>
                    <a:pt x="579" y="76"/>
                  </a:lnTo>
                  <a:lnTo>
                    <a:pt x="579" y="75"/>
                  </a:lnTo>
                  <a:lnTo>
                    <a:pt x="579" y="73"/>
                  </a:lnTo>
                  <a:lnTo>
                    <a:pt x="581" y="72"/>
                  </a:lnTo>
                  <a:lnTo>
                    <a:pt x="581" y="71"/>
                  </a:lnTo>
                  <a:lnTo>
                    <a:pt x="582" y="69"/>
                  </a:lnTo>
                  <a:lnTo>
                    <a:pt x="582" y="68"/>
                  </a:lnTo>
                  <a:lnTo>
                    <a:pt x="583" y="67"/>
                  </a:lnTo>
                  <a:lnTo>
                    <a:pt x="583" y="65"/>
                  </a:lnTo>
                  <a:lnTo>
                    <a:pt x="583" y="64"/>
                  </a:lnTo>
                  <a:lnTo>
                    <a:pt x="585" y="63"/>
                  </a:lnTo>
                  <a:lnTo>
                    <a:pt x="586" y="61"/>
                  </a:lnTo>
                  <a:lnTo>
                    <a:pt x="585" y="60"/>
                  </a:lnTo>
                  <a:lnTo>
                    <a:pt x="585" y="59"/>
                  </a:lnTo>
                  <a:lnTo>
                    <a:pt x="586" y="58"/>
                  </a:lnTo>
                  <a:lnTo>
                    <a:pt x="587" y="58"/>
                  </a:lnTo>
                  <a:lnTo>
                    <a:pt x="587" y="56"/>
                  </a:lnTo>
                  <a:lnTo>
                    <a:pt x="589" y="56"/>
                  </a:lnTo>
                  <a:lnTo>
                    <a:pt x="589" y="55"/>
                  </a:lnTo>
                  <a:lnTo>
                    <a:pt x="589" y="54"/>
                  </a:lnTo>
                  <a:lnTo>
                    <a:pt x="590" y="50"/>
                  </a:lnTo>
                  <a:lnTo>
                    <a:pt x="591" y="48"/>
                  </a:lnTo>
                  <a:lnTo>
                    <a:pt x="593" y="48"/>
                  </a:lnTo>
                  <a:lnTo>
                    <a:pt x="594" y="48"/>
                  </a:lnTo>
                  <a:lnTo>
                    <a:pt x="594" y="47"/>
                  </a:lnTo>
                  <a:lnTo>
                    <a:pt x="595" y="47"/>
                  </a:lnTo>
                  <a:lnTo>
                    <a:pt x="595" y="46"/>
                  </a:lnTo>
                  <a:lnTo>
                    <a:pt x="596" y="44"/>
                  </a:lnTo>
                  <a:lnTo>
                    <a:pt x="596" y="43"/>
                  </a:lnTo>
                  <a:lnTo>
                    <a:pt x="598" y="43"/>
                  </a:lnTo>
                  <a:lnTo>
                    <a:pt x="599" y="42"/>
                  </a:lnTo>
                  <a:lnTo>
                    <a:pt x="599" y="41"/>
                  </a:lnTo>
                  <a:lnTo>
                    <a:pt x="600" y="39"/>
                  </a:lnTo>
                  <a:lnTo>
                    <a:pt x="600" y="38"/>
                  </a:lnTo>
                  <a:lnTo>
                    <a:pt x="602" y="37"/>
                  </a:lnTo>
                  <a:lnTo>
                    <a:pt x="602" y="33"/>
                  </a:lnTo>
                  <a:lnTo>
                    <a:pt x="600" y="31"/>
                  </a:lnTo>
                  <a:lnTo>
                    <a:pt x="600" y="30"/>
                  </a:lnTo>
                  <a:lnTo>
                    <a:pt x="602" y="30"/>
                  </a:lnTo>
                  <a:lnTo>
                    <a:pt x="603" y="30"/>
                  </a:lnTo>
                  <a:lnTo>
                    <a:pt x="604" y="30"/>
                  </a:lnTo>
                  <a:lnTo>
                    <a:pt x="606" y="30"/>
                  </a:lnTo>
                  <a:lnTo>
                    <a:pt x="606" y="29"/>
                  </a:lnTo>
                  <a:lnTo>
                    <a:pt x="607" y="29"/>
                  </a:lnTo>
                  <a:lnTo>
                    <a:pt x="608" y="27"/>
                  </a:lnTo>
                  <a:lnTo>
                    <a:pt x="608" y="26"/>
                  </a:lnTo>
                  <a:lnTo>
                    <a:pt x="610" y="26"/>
                  </a:lnTo>
                  <a:lnTo>
                    <a:pt x="611" y="25"/>
                  </a:lnTo>
                  <a:lnTo>
                    <a:pt x="612" y="24"/>
                  </a:lnTo>
                  <a:lnTo>
                    <a:pt x="614" y="24"/>
                  </a:lnTo>
                  <a:lnTo>
                    <a:pt x="615" y="22"/>
                  </a:lnTo>
                  <a:lnTo>
                    <a:pt x="616" y="22"/>
                  </a:lnTo>
                  <a:lnTo>
                    <a:pt x="617" y="22"/>
                  </a:lnTo>
                  <a:lnTo>
                    <a:pt x="617" y="21"/>
                  </a:lnTo>
                  <a:lnTo>
                    <a:pt x="619" y="21"/>
                  </a:lnTo>
                  <a:lnTo>
                    <a:pt x="619" y="20"/>
                  </a:lnTo>
                  <a:lnTo>
                    <a:pt x="619" y="18"/>
                  </a:lnTo>
                  <a:lnTo>
                    <a:pt x="620" y="18"/>
                  </a:lnTo>
                  <a:lnTo>
                    <a:pt x="620" y="17"/>
                  </a:lnTo>
                  <a:lnTo>
                    <a:pt x="621" y="17"/>
                  </a:lnTo>
                  <a:lnTo>
                    <a:pt x="621" y="16"/>
                  </a:lnTo>
                  <a:lnTo>
                    <a:pt x="623" y="14"/>
                  </a:lnTo>
                  <a:lnTo>
                    <a:pt x="624" y="14"/>
                  </a:lnTo>
                  <a:lnTo>
                    <a:pt x="625" y="14"/>
                  </a:lnTo>
                  <a:lnTo>
                    <a:pt x="627" y="13"/>
                  </a:lnTo>
                  <a:lnTo>
                    <a:pt x="628" y="13"/>
                  </a:lnTo>
                  <a:lnTo>
                    <a:pt x="629" y="13"/>
                  </a:lnTo>
                  <a:lnTo>
                    <a:pt x="629" y="12"/>
                  </a:lnTo>
                  <a:lnTo>
                    <a:pt x="631" y="12"/>
                  </a:lnTo>
                  <a:lnTo>
                    <a:pt x="632" y="10"/>
                  </a:lnTo>
                  <a:lnTo>
                    <a:pt x="632" y="12"/>
                  </a:lnTo>
                  <a:lnTo>
                    <a:pt x="633" y="12"/>
                  </a:lnTo>
                  <a:lnTo>
                    <a:pt x="634" y="12"/>
                  </a:lnTo>
                  <a:lnTo>
                    <a:pt x="638" y="12"/>
                  </a:lnTo>
                  <a:lnTo>
                    <a:pt x="640" y="13"/>
                  </a:lnTo>
                  <a:lnTo>
                    <a:pt x="641" y="13"/>
                  </a:lnTo>
                  <a:lnTo>
                    <a:pt x="641" y="12"/>
                  </a:lnTo>
                  <a:lnTo>
                    <a:pt x="641" y="10"/>
                  </a:lnTo>
                  <a:lnTo>
                    <a:pt x="642" y="10"/>
                  </a:lnTo>
                  <a:lnTo>
                    <a:pt x="642" y="9"/>
                  </a:lnTo>
                  <a:lnTo>
                    <a:pt x="644" y="9"/>
                  </a:lnTo>
                  <a:lnTo>
                    <a:pt x="645" y="9"/>
                  </a:lnTo>
                  <a:lnTo>
                    <a:pt x="646" y="9"/>
                  </a:lnTo>
                  <a:lnTo>
                    <a:pt x="648" y="9"/>
                  </a:lnTo>
                  <a:lnTo>
                    <a:pt x="649" y="9"/>
                  </a:lnTo>
                  <a:lnTo>
                    <a:pt x="650" y="9"/>
                  </a:lnTo>
                  <a:lnTo>
                    <a:pt x="650" y="8"/>
                  </a:lnTo>
                  <a:lnTo>
                    <a:pt x="650" y="7"/>
                  </a:lnTo>
                  <a:lnTo>
                    <a:pt x="652" y="7"/>
                  </a:lnTo>
                  <a:lnTo>
                    <a:pt x="652" y="5"/>
                  </a:lnTo>
                  <a:lnTo>
                    <a:pt x="653" y="5"/>
                  </a:lnTo>
                  <a:lnTo>
                    <a:pt x="653" y="4"/>
                  </a:lnTo>
                  <a:lnTo>
                    <a:pt x="654" y="4"/>
                  </a:lnTo>
                  <a:lnTo>
                    <a:pt x="655" y="3"/>
                  </a:lnTo>
                  <a:lnTo>
                    <a:pt x="657" y="3"/>
                  </a:lnTo>
                  <a:lnTo>
                    <a:pt x="657" y="4"/>
                  </a:lnTo>
                  <a:lnTo>
                    <a:pt x="657" y="3"/>
                  </a:lnTo>
                  <a:lnTo>
                    <a:pt x="658" y="3"/>
                  </a:lnTo>
                  <a:lnTo>
                    <a:pt x="659" y="3"/>
                  </a:lnTo>
                  <a:lnTo>
                    <a:pt x="659" y="1"/>
                  </a:lnTo>
                  <a:lnTo>
                    <a:pt x="661" y="1"/>
                  </a:lnTo>
                  <a:lnTo>
                    <a:pt x="662" y="1"/>
                  </a:lnTo>
                  <a:lnTo>
                    <a:pt x="663" y="1"/>
                  </a:lnTo>
                  <a:lnTo>
                    <a:pt x="665" y="1"/>
                  </a:lnTo>
                  <a:lnTo>
                    <a:pt x="666" y="1"/>
                  </a:lnTo>
                  <a:lnTo>
                    <a:pt x="667" y="1"/>
                  </a:lnTo>
                  <a:lnTo>
                    <a:pt x="669" y="0"/>
                  </a:lnTo>
                  <a:lnTo>
                    <a:pt x="670" y="0"/>
                  </a:lnTo>
                  <a:lnTo>
                    <a:pt x="671" y="0"/>
                  </a:lnTo>
                  <a:lnTo>
                    <a:pt x="672" y="0"/>
                  </a:lnTo>
                  <a:lnTo>
                    <a:pt x="674" y="0"/>
                  </a:lnTo>
                  <a:lnTo>
                    <a:pt x="674" y="1"/>
                  </a:lnTo>
                  <a:lnTo>
                    <a:pt x="675" y="1"/>
                  </a:lnTo>
                  <a:lnTo>
                    <a:pt x="676" y="1"/>
                  </a:lnTo>
                  <a:lnTo>
                    <a:pt x="675" y="1"/>
                  </a:lnTo>
                  <a:lnTo>
                    <a:pt x="675" y="3"/>
                  </a:lnTo>
                  <a:lnTo>
                    <a:pt x="675" y="4"/>
                  </a:lnTo>
                  <a:lnTo>
                    <a:pt x="675" y="5"/>
                  </a:lnTo>
                  <a:lnTo>
                    <a:pt x="674" y="5"/>
                  </a:lnTo>
                  <a:lnTo>
                    <a:pt x="672" y="5"/>
                  </a:lnTo>
                  <a:lnTo>
                    <a:pt x="671" y="7"/>
                  </a:lnTo>
                  <a:lnTo>
                    <a:pt x="671" y="8"/>
                  </a:lnTo>
                  <a:lnTo>
                    <a:pt x="671" y="9"/>
                  </a:lnTo>
                  <a:lnTo>
                    <a:pt x="672" y="10"/>
                  </a:lnTo>
                  <a:lnTo>
                    <a:pt x="672" y="12"/>
                  </a:lnTo>
                  <a:lnTo>
                    <a:pt x="674" y="12"/>
                  </a:lnTo>
                  <a:lnTo>
                    <a:pt x="674" y="13"/>
                  </a:lnTo>
                  <a:lnTo>
                    <a:pt x="674" y="14"/>
                  </a:lnTo>
                  <a:lnTo>
                    <a:pt x="674" y="16"/>
                  </a:lnTo>
                  <a:lnTo>
                    <a:pt x="674" y="17"/>
                  </a:lnTo>
                  <a:lnTo>
                    <a:pt x="672" y="17"/>
                  </a:lnTo>
                  <a:lnTo>
                    <a:pt x="672" y="18"/>
                  </a:lnTo>
                  <a:lnTo>
                    <a:pt x="672" y="20"/>
                  </a:lnTo>
                  <a:lnTo>
                    <a:pt x="674" y="21"/>
                  </a:lnTo>
                  <a:lnTo>
                    <a:pt x="674" y="22"/>
                  </a:lnTo>
                  <a:lnTo>
                    <a:pt x="674" y="24"/>
                  </a:lnTo>
                  <a:lnTo>
                    <a:pt x="674" y="25"/>
                  </a:lnTo>
                  <a:lnTo>
                    <a:pt x="672" y="26"/>
                  </a:lnTo>
                  <a:lnTo>
                    <a:pt x="674" y="27"/>
                  </a:lnTo>
                  <a:lnTo>
                    <a:pt x="675" y="29"/>
                  </a:lnTo>
                  <a:lnTo>
                    <a:pt x="676" y="29"/>
                  </a:lnTo>
                  <a:lnTo>
                    <a:pt x="678" y="29"/>
                  </a:lnTo>
                  <a:lnTo>
                    <a:pt x="678" y="30"/>
                  </a:lnTo>
                  <a:lnTo>
                    <a:pt x="679" y="30"/>
                  </a:lnTo>
                  <a:lnTo>
                    <a:pt x="680" y="30"/>
                  </a:lnTo>
                  <a:lnTo>
                    <a:pt x="682" y="31"/>
                  </a:lnTo>
                  <a:lnTo>
                    <a:pt x="682" y="33"/>
                  </a:lnTo>
                  <a:lnTo>
                    <a:pt x="682" y="34"/>
                  </a:lnTo>
                  <a:lnTo>
                    <a:pt x="682" y="35"/>
                  </a:lnTo>
                  <a:lnTo>
                    <a:pt x="683" y="35"/>
                  </a:lnTo>
                  <a:lnTo>
                    <a:pt x="683" y="37"/>
                  </a:lnTo>
                  <a:lnTo>
                    <a:pt x="684" y="37"/>
                  </a:lnTo>
                  <a:lnTo>
                    <a:pt x="684" y="38"/>
                  </a:lnTo>
                  <a:lnTo>
                    <a:pt x="684" y="39"/>
                  </a:lnTo>
                  <a:lnTo>
                    <a:pt x="684" y="41"/>
                  </a:lnTo>
                  <a:lnTo>
                    <a:pt x="684" y="42"/>
                  </a:lnTo>
                  <a:lnTo>
                    <a:pt x="686" y="42"/>
                  </a:lnTo>
                  <a:lnTo>
                    <a:pt x="684" y="42"/>
                  </a:lnTo>
                  <a:lnTo>
                    <a:pt x="684" y="43"/>
                  </a:lnTo>
                  <a:lnTo>
                    <a:pt x="684" y="46"/>
                  </a:lnTo>
                  <a:lnTo>
                    <a:pt x="684" y="47"/>
                  </a:lnTo>
                  <a:lnTo>
                    <a:pt x="684" y="48"/>
                  </a:lnTo>
                  <a:lnTo>
                    <a:pt x="686" y="50"/>
                  </a:lnTo>
                  <a:lnTo>
                    <a:pt x="686" y="51"/>
                  </a:lnTo>
                  <a:lnTo>
                    <a:pt x="687" y="52"/>
                  </a:lnTo>
                  <a:lnTo>
                    <a:pt x="688" y="52"/>
                  </a:lnTo>
                  <a:lnTo>
                    <a:pt x="690" y="52"/>
                  </a:lnTo>
                  <a:lnTo>
                    <a:pt x="690" y="54"/>
                  </a:lnTo>
                  <a:lnTo>
                    <a:pt x="691" y="54"/>
                  </a:lnTo>
                  <a:lnTo>
                    <a:pt x="692" y="55"/>
                  </a:lnTo>
                  <a:lnTo>
                    <a:pt x="693" y="55"/>
                  </a:lnTo>
                  <a:lnTo>
                    <a:pt x="693" y="56"/>
                  </a:lnTo>
                  <a:lnTo>
                    <a:pt x="695" y="56"/>
                  </a:lnTo>
                  <a:lnTo>
                    <a:pt x="695" y="58"/>
                  </a:lnTo>
                  <a:lnTo>
                    <a:pt x="696" y="58"/>
                  </a:lnTo>
                  <a:lnTo>
                    <a:pt x="697" y="58"/>
                  </a:lnTo>
                  <a:lnTo>
                    <a:pt x="697" y="59"/>
                  </a:lnTo>
                  <a:lnTo>
                    <a:pt x="699" y="59"/>
                  </a:lnTo>
                  <a:lnTo>
                    <a:pt x="699" y="60"/>
                  </a:lnTo>
                  <a:lnTo>
                    <a:pt x="701" y="63"/>
                  </a:lnTo>
                  <a:lnTo>
                    <a:pt x="703" y="63"/>
                  </a:lnTo>
                  <a:lnTo>
                    <a:pt x="704" y="63"/>
                  </a:lnTo>
                  <a:lnTo>
                    <a:pt x="704" y="61"/>
                  </a:lnTo>
                  <a:lnTo>
                    <a:pt x="705" y="61"/>
                  </a:lnTo>
                  <a:lnTo>
                    <a:pt x="707" y="61"/>
                  </a:lnTo>
                  <a:lnTo>
                    <a:pt x="707" y="60"/>
                  </a:lnTo>
                  <a:lnTo>
                    <a:pt x="708" y="60"/>
                  </a:lnTo>
                  <a:lnTo>
                    <a:pt x="708" y="59"/>
                  </a:lnTo>
                  <a:lnTo>
                    <a:pt x="709" y="59"/>
                  </a:lnTo>
                  <a:lnTo>
                    <a:pt x="709" y="58"/>
                  </a:lnTo>
                  <a:lnTo>
                    <a:pt x="710" y="58"/>
                  </a:lnTo>
                  <a:lnTo>
                    <a:pt x="712" y="58"/>
                  </a:lnTo>
                  <a:lnTo>
                    <a:pt x="713" y="58"/>
                  </a:lnTo>
                  <a:lnTo>
                    <a:pt x="714" y="56"/>
                  </a:lnTo>
                  <a:lnTo>
                    <a:pt x="716" y="56"/>
                  </a:lnTo>
                  <a:lnTo>
                    <a:pt x="716" y="55"/>
                  </a:lnTo>
                  <a:lnTo>
                    <a:pt x="717" y="55"/>
                  </a:lnTo>
                  <a:lnTo>
                    <a:pt x="717" y="56"/>
                  </a:lnTo>
                  <a:lnTo>
                    <a:pt x="718" y="56"/>
                  </a:lnTo>
                  <a:lnTo>
                    <a:pt x="720" y="56"/>
                  </a:lnTo>
                  <a:lnTo>
                    <a:pt x="720" y="58"/>
                  </a:lnTo>
                  <a:lnTo>
                    <a:pt x="720" y="59"/>
                  </a:lnTo>
                  <a:lnTo>
                    <a:pt x="720" y="60"/>
                  </a:lnTo>
                  <a:lnTo>
                    <a:pt x="720" y="61"/>
                  </a:lnTo>
                  <a:lnTo>
                    <a:pt x="720" y="63"/>
                  </a:lnTo>
                  <a:lnTo>
                    <a:pt x="720" y="64"/>
                  </a:lnTo>
                  <a:lnTo>
                    <a:pt x="720" y="65"/>
                  </a:lnTo>
                  <a:lnTo>
                    <a:pt x="720" y="67"/>
                  </a:lnTo>
                  <a:lnTo>
                    <a:pt x="720" y="68"/>
                  </a:lnTo>
                  <a:lnTo>
                    <a:pt x="721" y="68"/>
                  </a:lnTo>
                  <a:lnTo>
                    <a:pt x="720" y="69"/>
                  </a:lnTo>
                  <a:lnTo>
                    <a:pt x="721" y="69"/>
                  </a:lnTo>
                  <a:lnTo>
                    <a:pt x="720" y="71"/>
                  </a:lnTo>
                  <a:lnTo>
                    <a:pt x="720" y="72"/>
                  </a:lnTo>
                  <a:lnTo>
                    <a:pt x="721" y="72"/>
                  </a:lnTo>
                  <a:lnTo>
                    <a:pt x="721" y="73"/>
                  </a:lnTo>
                  <a:lnTo>
                    <a:pt x="722" y="73"/>
                  </a:lnTo>
                  <a:lnTo>
                    <a:pt x="724" y="73"/>
                  </a:lnTo>
                  <a:lnTo>
                    <a:pt x="724" y="75"/>
                  </a:lnTo>
                  <a:lnTo>
                    <a:pt x="725" y="75"/>
                  </a:lnTo>
                  <a:lnTo>
                    <a:pt x="725" y="76"/>
                  </a:lnTo>
                  <a:lnTo>
                    <a:pt x="726" y="76"/>
                  </a:lnTo>
                  <a:lnTo>
                    <a:pt x="727" y="76"/>
                  </a:lnTo>
                  <a:lnTo>
                    <a:pt x="727" y="77"/>
                  </a:lnTo>
                  <a:lnTo>
                    <a:pt x="729" y="77"/>
                  </a:lnTo>
                  <a:lnTo>
                    <a:pt x="730" y="77"/>
                  </a:lnTo>
                  <a:lnTo>
                    <a:pt x="731" y="77"/>
                  </a:lnTo>
                  <a:lnTo>
                    <a:pt x="733" y="77"/>
                  </a:lnTo>
                  <a:lnTo>
                    <a:pt x="733" y="76"/>
                  </a:lnTo>
                  <a:lnTo>
                    <a:pt x="733" y="77"/>
                  </a:lnTo>
                  <a:lnTo>
                    <a:pt x="734" y="77"/>
                  </a:lnTo>
                  <a:lnTo>
                    <a:pt x="735" y="77"/>
                  </a:lnTo>
                  <a:lnTo>
                    <a:pt x="737" y="77"/>
                  </a:lnTo>
                  <a:lnTo>
                    <a:pt x="738" y="76"/>
                  </a:lnTo>
                  <a:lnTo>
                    <a:pt x="739" y="76"/>
                  </a:lnTo>
                  <a:lnTo>
                    <a:pt x="739" y="77"/>
                  </a:lnTo>
                  <a:lnTo>
                    <a:pt x="741" y="77"/>
                  </a:lnTo>
                  <a:lnTo>
                    <a:pt x="742" y="79"/>
                  </a:lnTo>
                  <a:lnTo>
                    <a:pt x="743" y="79"/>
                  </a:lnTo>
                  <a:lnTo>
                    <a:pt x="745" y="80"/>
                  </a:lnTo>
                  <a:lnTo>
                    <a:pt x="745" y="81"/>
                  </a:lnTo>
                  <a:lnTo>
                    <a:pt x="746" y="81"/>
                  </a:lnTo>
                  <a:lnTo>
                    <a:pt x="747" y="82"/>
                  </a:lnTo>
                  <a:lnTo>
                    <a:pt x="748" y="82"/>
                  </a:lnTo>
                  <a:lnTo>
                    <a:pt x="750" y="82"/>
                  </a:lnTo>
                  <a:lnTo>
                    <a:pt x="751" y="82"/>
                  </a:lnTo>
                  <a:lnTo>
                    <a:pt x="751" y="84"/>
                  </a:lnTo>
                  <a:lnTo>
                    <a:pt x="751" y="85"/>
                  </a:lnTo>
                  <a:lnTo>
                    <a:pt x="752" y="84"/>
                  </a:lnTo>
                  <a:lnTo>
                    <a:pt x="754" y="84"/>
                  </a:lnTo>
                  <a:lnTo>
                    <a:pt x="754" y="85"/>
                  </a:lnTo>
                  <a:lnTo>
                    <a:pt x="755" y="84"/>
                  </a:lnTo>
                  <a:lnTo>
                    <a:pt x="755" y="85"/>
                  </a:lnTo>
                  <a:lnTo>
                    <a:pt x="756" y="85"/>
                  </a:lnTo>
                  <a:lnTo>
                    <a:pt x="758" y="85"/>
                  </a:lnTo>
                  <a:lnTo>
                    <a:pt x="759" y="85"/>
                  </a:lnTo>
                  <a:lnTo>
                    <a:pt x="760" y="85"/>
                  </a:lnTo>
                  <a:lnTo>
                    <a:pt x="762" y="85"/>
                  </a:lnTo>
                  <a:lnTo>
                    <a:pt x="763" y="85"/>
                  </a:lnTo>
                  <a:lnTo>
                    <a:pt x="764" y="85"/>
                  </a:lnTo>
                  <a:lnTo>
                    <a:pt x="765" y="85"/>
                  </a:lnTo>
                  <a:lnTo>
                    <a:pt x="765" y="86"/>
                  </a:lnTo>
                  <a:lnTo>
                    <a:pt x="765" y="88"/>
                  </a:lnTo>
                  <a:lnTo>
                    <a:pt x="767" y="88"/>
                  </a:lnTo>
                  <a:lnTo>
                    <a:pt x="767" y="89"/>
                  </a:lnTo>
                  <a:lnTo>
                    <a:pt x="767" y="92"/>
                  </a:lnTo>
                  <a:lnTo>
                    <a:pt x="768" y="92"/>
                  </a:lnTo>
                  <a:lnTo>
                    <a:pt x="771" y="92"/>
                  </a:lnTo>
                  <a:lnTo>
                    <a:pt x="772" y="92"/>
                  </a:lnTo>
                  <a:lnTo>
                    <a:pt x="773" y="90"/>
                  </a:lnTo>
                  <a:lnTo>
                    <a:pt x="775" y="90"/>
                  </a:lnTo>
                  <a:lnTo>
                    <a:pt x="775" y="89"/>
                  </a:lnTo>
                  <a:lnTo>
                    <a:pt x="776" y="89"/>
                  </a:lnTo>
                  <a:lnTo>
                    <a:pt x="777" y="90"/>
                  </a:lnTo>
                  <a:lnTo>
                    <a:pt x="779" y="90"/>
                  </a:lnTo>
                  <a:lnTo>
                    <a:pt x="780" y="90"/>
                  </a:lnTo>
                  <a:lnTo>
                    <a:pt x="781" y="90"/>
                  </a:lnTo>
                  <a:lnTo>
                    <a:pt x="783" y="89"/>
                  </a:lnTo>
                  <a:lnTo>
                    <a:pt x="784" y="88"/>
                  </a:lnTo>
                  <a:lnTo>
                    <a:pt x="784" y="86"/>
                  </a:lnTo>
                  <a:lnTo>
                    <a:pt x="785" y="88"/>
                  </a:lnTo>
                  <a:lnTo>
                    <a:pt x="786" y="88"/>
                  </a:lnTo>
                  <a:lnTo>
                    <a:pt x="786" y="89"/>
                  </a:lnTo>
                  <a:lnTo>
                    <a:pt x="786" y="90"/>
                  </a:lnTo>
                  <a:lnTo>
                    <a:pt x="788" y="90"/>
                  </a:lnTo>
                  <a:lnTo>
                    <a:pt x="788" y="89"/>
                  </a:lnTo>
                  <a:lnTo>
                    <a:pt x="788" y="90"/>
                  </a:lnTo>
                  <a:lnTo>
                    <a:pt x="789" y="90"/>
                  </a:lnTo>
                  <a:lnTo>
                    <a:pt x="789" y="89"/>
                  </a:lnTo>
                  <a:lnTo>
                    <a:pt x="790" y="90"/>
                  </a:lnTo>
                  <a:lnTo>
                    <a:pt x="792" y="89"/>
                  </a:lnTo>
                  <a:lnTo>
                    <a:pt x="792" y="90"/>
                  </a:lnTo>
                  <a:lnTo>
                    <a:pt x="793" y="90"/>
                  </a:lnTo>
                  <a:lnTo>
                    <a:pt x="793" y="92"/>
                  </a:lnTo>
                  <a:lnTo>
                    <a:pt x="794" y="93"/>
                  </a:lnTo>
                  <a:lnTo>
                    <a:pt x="794" y="94"/>
                  </a:lnTo>
                  <a:lnTo>
                    <a:pt x="796" y="94"/>
                  </a:lnTo>
                  <a:lnTo>
                    <a:pt x="797" y="94"/>
                  </a:lnTo>
                  <a:lnTo>
                    <a:pt x="797" y="93"/>
                  </a:lnTo>
                  <a:lnTo>
                    <a:pt x="798" y="93"/>
                  </a:lnTo>
                  <a:lnTo>
                    <a:pt x="800" y="93"/>
                  </a:lnTo>
                  <a:lnTo>
                    <a:pt x="800" y="92"/>
                  </a:lnTo>
                  <a:lnTo>
                    <a:pt x="801" y="90"/>
                  </a:lnTo>
                  <a:lnTo>
                    <a:pt x="801" y="89"/>
                  </a:lnTo>
                  <a:lnTo>
                    <a:pt x="802" y="89"/>
                  </a:lnTo>
                  <a:lnTo>
                    <a:pt x="802" y="88"/>
                  </a:lnTo>
                  <a:lnTo>
                    <a:pt x="803" y="88"/>
                  </a:lnTo>
                  <a:lnTo>
                    <a:pt x="803" y="86"/>
                  </a:lnTo>
                  <a:lnTo>
                    <a:pt x="805" y="86"/>
                  </a:lnTo>
                  <a:lnTo>
                    <a:pt x="805" y="85"/>
                  </a:lnTo>
                  <a:lnTo>
                    <a:pt x="806" y="85"/>
                  </a:lnTo>
                  <a:lnTo>
                    <a:pt x="806" y="84"/>
                  </a:lnTo>
                  <a:lnTo>
                    <a:pt x="807" y="84"/>
                  </a:lnTo>
                  <a:lnTo>
                    <a:pt x="807" y="82"/>
                  </a:lnTo>
                  <a:lnTo>
                    <a:pt x="809" y="82"/>
                  </a:lnTo>
                  <a:lnTo>
                    <a:pt x="809" y="81"/>
                  </a:lnTo>
                  <a:lnTo>
                    <a:pt x="810" y="81"/>
                  </a:lnTo>
                  <a:lnTo>
                    <a:pt x="811" y="80"/>
                  </a:lnTo>
                  <a:lnTo>
                    <a:pt x="813" y="81"/>
                  </a:lnTo>
                  <a:lnTo>
                    <a:pt x="814" y="81"/>
                  </a:lnTo>
                  <a:lnTo>
                    <a:pt x="815" y="81"/>
                  </a:lnTo>
                  <a:lnTo>
                    <a:pt x="817" y="81"/>
                  </a:lnTo>
                  <a:lnTo>
                    <a:pt x="817" y="80"/>
                  </a:lnTo>
                  <a:lnTo>
                    <a:pt x="817" y="79"/>
                  </a:lnTo>
                  <a:lnTo>
                    <a:pt x="817" y="77"/>
                  </a:lnTo>
                  <a:lnTo>
                    <a:pt x="818" y="77"/>
                  </a:lnTo>
                  <a:lnTo>
                    <a:pt x="819" y="76"/>
                  </a:lnTo>
                  <a:lnTo>
                    <a:pt x="818" y="75"/>
                  </a:lnTo>
                  <a:lnTo>
                    <a:pt x="818" y="73"/>
                  </a:lnTo>
                  <a:lnTo>
                    <a:pt x="818" y="72"/>
                  </a:lnTo>
                  <a:lnTo>
                    <a:pt x="819" y="72"/>
                  </a:lnTo>
                  <a:lnTo>
                    <a:pt x="819" y="71"/>
                  </a:lnTo>
                  <a:lnTo>
                    <a:pt x="820" y="71"/>
                  </a:lnTo>
                  <a:lnTo>
                    <a:pt x="822" y="71"/>
                  </a:lnTo>
                  <a:lnTo>
                    <a:pt x="823" y="71"/>
                  </a:lnTo>
                  <a:lnTo>
                    <a:pt x="823" y="69"/>
                  </a:lnTo>
                  <a:lnTo>
                    <a:pt x="824" y="69"/>
                  </a:lnTo>
                  <a:lnTo>
                    <a:pt x="826" y="69"/>
                  </a:lnTo>
                  <a:lnTo>
                    <a:pt x="826" y="68"/>
                  </a:lnTo>
                  <a:lnTo>
                    <a:pt x="827" y="68"/>
                  </a:lnTo>
                  <a:lnTo>
                    <a:pt x="828" y="67"/>
                  </a:lnTo>
                  <a:lnTo>
                    <a:pt x="828" y="65"/>
                  </a:lnTo>
                  <a:lnTo>
                    <a:pt x="830" y="65"/>
                  </a:lnTo>
                  <a:lnTo>
                    <a:pt x="830" y="64"/>
                  </a:lnTo>
                  <a:lnTo>
                    <a:pt x="831" y="65"/>
                  </a:lnTo>
                  <a:lnTo>
                    <a:pt x="831" y="64"/>
                  </a:lnTo>
                  <a:lnTo>
                    <a:pt x="832" y="63"/>
                  </a:lnTo>
                  <a:lnTo>
                    <a:pt x="832" y="61"/>
                  </a:lnTo>
                  <a:lnTo>
                    <a:pt x="831" y="61"/>
                  </a:lnTo>
                  <a:lnTo>
                    <a:pt x="832" y="60"/>
                  </a:lnTo>
                  <a:lnTo>
                    <a:pt x="832" y="59"/>
                  </a:lnTo>
                  <a:lnTo>
                    <a:pt x="834" y="59"/>
                  </a:lnTo>
                  <a:lnTo>
                    <a:pt x="832" y="59"/>
                  </a:lnTo>
                  <a:lnTo>
                    <a:pt x="834" y="59"/>
                  </a:lnTo>
                  <a:lnTo>
                    <a:pt x="834" y="58"/>
                  </a:lnTo>
                  <a:lnTo>
                    <a:pt x="835" y="58"/>
                  </a:lnTo>
                  <a:lnTo>
                    <a:pt x="836" y="58"/>
                  </a:lnTo>
                  <a:lnTo>
                    <a:pt x="838" y="58"/>
                  </a:lnTo>
                  <a:lnTo>
                    <a:pt x="839" y="56"/>
                  </a:lnTo>
                  <a:lnTo>
                    <a:pt x="840" y="56"/>
                  </a:lnTo>
                  <a:lnTo>
                    <a:pt x="840" y="55"/>
                  </a:lnTo>
                  <a:lnTo>
                    <a:pt x="841" y="55"/>
                  </a:lnTo>
                  <a:lnTo>
                    <a:pt x="841" y="54"/>
                  </a:lnTo>
                  <a:lnTo>
                    <a:pt x="841" y="55"/>
                  </a:lnTo>
                  <a:lnTo>
                    <a:pt x="841" y="54"/>
                  </a:lnTo>
                  <a:lnTo>
                    <a:pt x="843" y="54"/>
                  </a:lnTo>
                  <a:lnTo>
                    <a:pt x="844" y="54"/>
                  </a:lnTo>
                  <a:lnTo>
                    <a:pt x="845" y="54"/>
                  </a:lnTo>
                  <a:lnTo>
                    <a:pt x="847" y="54"/>
                  </a:lnTo>
                  <a:lnTo>
                    <a:pt x="848" y="54"/>
                  </a:lnTo>
                  <a:lnTo>
                    <a:pt x="848" y="55"/>
                  </a:lnTo>
                  <a:lnTo>
                    <a:pt x="848" y="54"/>
                  </a:lnTo>
                  <a:lnTo>
                    <a:pt x="849" y="54"/>
                  </a:lnTo>
                  <a:lnTo>
                    <a:pt x="849" y="52"/>
                  </a:lnTo>
                  <a:lnTo>
                    <a:pt x="851" y="52"/>
                  </a:lnTo>
                  <a:lnTo>
                    <a:pt x="851" y="54"/>
                  </a:lnTo>
                  <a:lnTo>
                    <a:pt x="852" y="54"/>
                  </a:lnTo>
                  <a:lnTo>
                    <a:pt x="852" y="55"/>
                  </a:lnTo>
                  <a:lnTo>
                    <a:pt x="853" y="55"/>
                  </a:lnTo>
                  <a:lnTo>
                    <a:pt x="855" y="55"/>
                  </a:lnTo>
                  <a:lnTo>
                    <a:pt x="853" y="55"/>
                  </a:lnTo>
                  <a:lnTo>
                    <a:pt x="855" y="56"/>
                  </a:lnTo>
                  <a:lnTo>
                    <a:pt x="856" y="56"/>
                  </a:lnTo>
                  <a:lnTo>
                    <a:pt x="857" y="56"/>
                  </a:lnTo>
                  <a:lnTo>
                    <a:pt x="858" y="56"/>
                  </a:lnTo>
                  <a:lnTo>
                    <a:pt x="860" y="56"/>
                  </a:lnTo>
                  <a:lnTo>
                    <a:pt x="861" y="56"/>
                  </a:lnTo>
                  <a:lnTo>
                    <a:pt x="862" y="56"/>
                  </a:lnTo>
                  <a:lnTo>
                    <a:pt x="864" y="56"/>
                  </a:lnTo>
                  <a:lnTo>
                    <a:pt x="864" y="55"/>
                  </a:lnTo>
                  <a:lnTo>
                    <a:pt x="864" y="54"/>
                  </a:lnTo>
                  <a:lnTo>
                    <a:pt x="865" y="54"/>
                  </a:lnTo>
                  <a:lnTo>
                    <a:pt x="866" y="54"/>
                  </a:lnTo>
                  <a:lnTo>
                    <a:pt x="868" y="54"/>
                  </a:lnTo>
                  <a:lnTo>
                    <a:pt x="868" y="52"/>
                  </a:lnTo>
                  <a:lnTo>
                    <a:pt x="868" y="54"/>
                  </a:lnTo>
                  <a:lnTo>
                    <a:pt x="869" y="54"/>
                  </a:lnTo>
                  <a:lnTo>
                    <a:pt x="870" y="54"/>
                  </a:lnTo>
                  <a:lnTo>
                    <a:pt x="870" y="55"/>
                  </a:lnTo>
                  <a:lnTo>
                    <a:pt x="870" y="56"/>
                  </a:lnTo>
                  <a:lnTo>
                    <a:pt x="872" y="56"/>
                  </a:lnTo>
                  <a:lnTo>
                    <a:pt x="873" y="56"/>
                  </a:lnTo>
                  <a:lnTo>
                    <a:pt x="873" y="58"/>
                  </a:lnTo>
                  <a:lnTo>
                    <a:pt x="872" y="58"/>
                  </a:lnTo>
                  <a:lnTo>
                    <a:pt x="873" y="59"/>
                  </a:lnTo>
                  <a:lnTo>
                    <a:pt x="872" y="59"/>
                  </a:lnTo>
                  <a:lnTo>
                    <a:pt x="873" y="59"/>
                  </a:lnTo>
                  <a:lnTo>
                    <a:pt x="873" y="60"/>
                  </a:lnTo>
                  <a:lnTo>
                    <a:pt x="874" y="60"/>
                  </a:lnTo>
                  <a:lnTo>
                    <a:pt x="874" y="61"/>
                  </a:lnTo>
                  <a:lnTo>
                    <a:pt x="876" y="61"/>
                  </a:lnTo>
                  <a:lnTo>
                    <a:pt x="874" y="61"/>
                  </a:lnTo>
                  <a:lnTo>
                    <a:pt x="876" y="61"/>
                  </a:lnTo>
                  <a:lnTo>
                    <a:pt x="877" y="61"/>
                  </a:lnTo>
                  <a:lnTo>
                    <a:pt x="878" y="63"/>
                  </a:lnTo>
                  <a:lnTo>
                    <a:pt x="878" y="61"/>
                  </a:lnTo>
                  <a:lnTo>
                    <a:pt x="879" y="61"/>
                  </a:lnTo>
                  <a:lnTo>
                    <a:pt x="879" y="60"/>
                  </a:lnTo>
                  <a:lnTo>
                    <a:pt x="879" y="61"/>
                  </a:lnTo>
                  <a:lnTo>
                    <a:pt x="879" y="60"/>
                  </a:lnTo>
                  <a:lnTo>
                    <a:pt x="879" y="61"/>
                  </a:lnTo>
                  <a:lnTo>
                    <a:pt x="881" y="61"/>
                  </a:lnTo>
                  <a:lnTo>
                    <a:pt x="881" y="60"/>
                  </a:lnTo>
                  <a:lnTo>
                    <a:pt x="881" y="61"/>
                  </a:lnTo>
                  <a:lnTo>
                    <a:pt x="881" y="60"/>
                  </a:lnTo>
                  <a:lnTo>
                    <a:pt x="882" y="60"/>
                  </a:lnTo>
                  <a:lnTo>
                    <a:pt x="882" y="59"/>
                  </a:lnTo>
                  <a:lnTo>
                    <a:pt x="883" y="59"/>
                  </a:lnTo>
                  <a:lnTo>
                    <a:pt x="883" y="60"/>
                  </a:lnTo>
                  <a:lnTo>
                    <a:pt x="885" y="60"/>
                  </a:lnTo>
                  <a:lnTo>
                    <a:pt x="885" y="59"/>
                  </a:lnTo>
                  <a:lnTo>
                    <a:pt x="885" y="60"/>
                  </a:lnTo>
                  <a:lnTo>
                    <a:pt x="886" y="60"/>
                  </a:lnTo>
                  <a:lnTo>
                    <a:pt x="886" y="59"/>
                  </a:lnTo>
                  <a:lnTo>
                    <a:pt x="886" y="60"/>
                  </a:lnTo>
                  <a:lnTo>
                    <a:pt x="887" y="60"/>
                  </a:lnTo>
                  <a:lnTo>
                    <a:pt x="887" y="61"/>
                  </a:lnTo>
                  <a:lnTo>
                    <a:pt x="889" y="61"/>
                  </a:lnTo>
                  <a:lnTo>
                    <a:pt x="889" y="63"/>
                  </a:lnTo>
                  <a:lnTo>
                    <a:pt x="890" y="63"/>
                  </a:lnTo>
                  <a:lnTo>
                    <a:pt x="890" y="61"/>
                  </a:lnTo>
                  <a:lnTo>
                    <a:pt x="890" y="63"/>
                  </a:lnTo>
                  <a:lnTo>
                    <a:pt x="891" y="63"/>
                  </a:lnTo>
                  <a:lnTo>
                    <a:pt x="893" y="63"/>
                  </a:lnTo>
                  <a:lnTo>
                    <a:pt x="893" y="64"/>
                  </a:lnTo>
                  <a:lnTo>
                    <a:pt x="894" y="64"/>
                  </a:lnTo>
                  <a:lnTo>
                    <a:pt x="895" y="64"/>
                  </a:lnTo>
                  <a:lnTo>
                    <a:pt x="895" y="65"/>
                  </a:lnTo>
                  <a:lnTo>
                    <a:pt x="896" y="65"/>
                  </a:lnTo>
                  <a:lnTo>
                    <a:pt x="896" y="67"/>
                  </a:lnTo>
                  <a:lnTo>
                    <a:pt x="896" y="68"/>
                  </a:lnTo>
                  <a:lnTo>
                    <a:pt x="898" y="68"/>
                  </a:lnTo>
                  <a:lnTo>
                    <a:pt x="898" y="69"/>
                  </a:lnTo>
                  <a:lnTo>
                    <a:pt x="898" y="71"/>
                  </a:lnTo>
                  <a:lnTo>
                    <a:pt x="898" y="69"/>
                  </a:lnTo>
                  <a:lnTo>
                    <a:pt x="899" y="68"/>
                  </a:lnTo>
                  <a:lnTo>
                    <a:pt x="899" y="69"/>
                  </a:lnTo>
                  <a:lnTo>
                    <a:pt x="900" y="69"/>
                  </a:lnTo>
                  <a:lnTo>
                    <a:pt x="899" y="69"/>
                  </a:lnTo>
                  <a:lnTo>
                    <a:pt x="899" y="71"/>
                  </a:lnTo>
                  <a:lnTo>
                    <a:pt x="900" y="71"/>
                  </a:lnTo>
                  <a:lnTo>
                    <a:pt x="900" y="69"/>
                  </a:lnTo>
                  <a:lnTo>
                    <a:pt x="900" y="71"/>
                  </a:lnTo>
                  <a:lnTo>
                    <a:pt x="902" y="71"/>
                  </a:lnTo>
                  <a:lnTo>
                    <a:pt x="903" y="71"/>
                  </a:lnTo>
                  <a:lnTo>
                    <a:pt x="904" y="71"/>
                  </a:lnTo>
                  <a:lnTo>
                    <a:pt x="906" y="71"/>
                  </a:lnTo>
                  <a:lnTo>
                    <a:pt x="907" y="71"/>
                  </a:lnTo>
                  <a:lnTo>
                    <a:pt x="908" y="71"/>
                  </a:lnTo>
                  <a:lnTo>
                    <a:pt x="908" y="69"/>
                  </a:lnTo>
                  <a:lnTo>
                    <a:pt x="908" y="71"/>
                  </a:lnTo>
                  <a:lnTo>
                    <a:pt x="910" y="69"/>
                  </a:lnTo>
                  <a:lnTo>
                    <a:pt x="910" y="71"/>
                  </a:lnTo>
                  <a:lnTo>
                    <a:pt x="911" y="71"/>
                  </a:lnTo>
                  <a:lnTo>
                    <a:pt x="912" y="71"/>
                  </a:lnTo>
                  <a:lnTo>
                    <a:pt x="913" y="71"/>
                  </a:lnTo>
                  <a:lnTo>
                    <a:pt x="913" y="69"/>
                  </a:lnTo>
                  <a:lnTo>
                    <a:pt x="915" y="69"/>
                  </a:lnTo>
                  <a:lnTo>
                    <a:pt x="916" y="69"/>
                  </a:lnTo>
                  <a:lnTo>
                    <a:pt x="916" y="68"/>
                  </a:lnTo>
                  <a:lnTo>
                    <a:pt x="916" y="69"/>
                  </a:lnTo>
                  <a:lnTo>
                    <a:pt x="917" y="69"/>
                  </a:lnTo>
                  <a:lnTo>
                    <a:pt x="919" y="69"/>
                  </a:lnTo>
                  <a:lnTo>
                    <a:pt x="919" y="71"/>
                  </a:lnTo>
                  <a:lnTo>
                    <a:pt x="920" y="69"/>
                  </a:lnTo>
                  <a:lnTo>
                    <a:pt x="920" y="71"/>
                  </a:lnTo>
                  <a:lnTo>
                    <a:pt x="921" y="71"/>
                  </a:lnTo>
                  <a:lnTo>
                    <a:pt x="921" y="69"/>
                  </a:lnTo>
                  <a:lnTo>
                    <a:pt x="923" y="69"/>
                  </a:lnTo>
                  <a:lnTo>
                    <a:pt x="923" y="68"/>
                  </a:lnTo>
                  <a:lnTo>
                    <a:pt x="921" y="68"/>
                  </a:lnTo>
                  <a:lnTo>
                    <a:pt x="923" y="67"/>
                  </a:lnTo>
                  <a:lnTo>
                    <a:pt x="923" y="65"/>
                  </a:lnTo>
                  <a:lnTo>
                    <a:pt x="923" y="64"/>
                  </a:lnTo>
                  <a:lnTo>
                    <a:pt x="924" y="64"/>
                  </a:lnTo>
                  <a:lnTo>
                    <a:pt x="924" y="63"/>
                  </a:lnTo>
                  <a:lnTo>
                    <a:pt x="924" y="64"/>
                  </a:lnTo>
                  <a:lnTo>
                    <a:pt x="925" y="64"/>
                  </a:lnTo>
                  <a:lnTo>
                    <a:pt x="925" y="65"/>
                  </a:lnTo>
                  <a:lnTo>
                    <a:pt x="927" y="65"/>
                  </a:lnTo>
                  <a:lnTo>
                    <a:pt x="928" y="65"/>
                  </a:lnTo>
                  <a:lnTo>
                    <a:pt x="927" y="65"/>
                  </a:lnTo>
                  <a:lnTo>
                    <a:pt x="927" y="64"/>
                  </a:lnTo>
                  <a:lnTo>
                    <a:pt x="928" y="65"/>
                  </a:lnTo>
                  <a:lnTo>
                    <a:pt x="928" y="64"/>
                  </a:lnTo>
                  <a:lnTo>
                    <a:pt x="929" y="65"/>
                  </a:lnTo>
                  <a:lnTo>
                    <a:pt x="929" y="64"/>
                  </a:lnTo>
                  <a:lnTo>
                    <a:pt x="929" y="65"/>
                  </a:lnTo>
                  <a:lnTo>
                    <a:pt x="929" y="64"/>
                  </a:lnTo>
                  <a:lnTo>
                    <a:pt x="931" y="64"/>
                  </a:lnTo>
                  <a:lnTo>
                    <a:pt x="932" y="65"/>
                  </a:lnTo>
                  <a:lnTo>
                    <a:pt x="932" y="64"/>
                  </a:lnTo>
                  <a:lnTo>
                    <a:pt x="932" y="63"/>
                  </a:lnTo>
                  <a:lnTo>
                    <a:pt x="933" y="64"/>
                  </a:lnTo>
                  <a:lnTo>
                    <a:pt x="933" y="63"/>
                  </a:lnTo>
                  <a:lnTo>
                    <a:pt x="934" y="63"/>
                  </a:lnTo>
                  <a:lnTo>
                    <a:pt x="934" y="61"/>
                  </a:lnTo>
                  <a:lnTo>
                    <a:pt x="936" y="61"/>
                  </a:lnTo>
                  <a:lnTo>
                    <a:pt x="937" y="61"/>
                  </a:lnTo>
                  <a:lnTo>
                    <a:pt x="938" y="61"/>
                  </a:lnTo>
                  <a:lnTo>
                    <a:pt x="938" y="63"/>
                  </a:lnTo>
                  <a:lnTo>
                    <a:pt x="940" y="63"/>
                  </a:lnTo>
                  <a:lnTo>
                    <a:pt x="940" y="64"/>
                  </a:lnTo>
                  <a:lnTo>
                    <a:pt x="938" y="64"/>
                  </a:lnTo>
                  <a:lnTo>
                    <a:pt x="940" y="64"/>
                  </a:lnTo>
                  <a:lnTo>
                    <a:pt x="941" y="64"/>
                  </a:lnTo>
                  <a:lnTo>
                    <a:pt x="942" y="64"/>
                  </a:lnTo>
                  <a:lnTo>
                    <a:pt x="942" y="63"/>
                  </a:lnTo>
                  <a:lnTo>
                    <a:pt x="944" y="63"/>
                  </a:lnTo>
                  <a:lnTo>
                    <a:pt x="945" y="63"/>
                  </a:lnTo>
                  <a:lnTo>
                    <a:pt x="946" y="63"/>
                  </a:lnTo>
                  <a:lnTo>
                    <a:pt x="948" y="63"/>
                  </a:lnTo>
                  <a:lnTo>
                    <a:pt x="949" y="63"/>
                  </a:lnTo>
                  <a:lnTo>
                    <a:pt x="950" y="63"/>
                  </a:lnTo>
                  <a:lnTo>
                    <a:pt x="949" y="63"/>
                  </a:lnTo>
                  <a:lnTo>
                    <a:pt x="950" y="63"/>
                  </a:lnTo>
                  <a:lnTo>
                    <a:pt x="950" y="64"/>
                  </a:lnTo>
                  <a:lnTo>
                    <a:pt x="950" y="65"/>
                  </a:lnTo>
                  <a:lnTo>
                    <a:pt x="950" y="67"/>
                  </a:lnTo>
                  <a:lnTo>
                    <a:pt x="950" y="68"/>
                  </a:lnTo>
                  <a:lnTo>
                    <a:pt x="951" y="68"/>
                  </a:lnTo>
                  <a:lnTo>
                    <a:pt x="953" y="68"/>
                  </a:lnTo>
                  <a:lnTo>
                    <a:pt x="953" y="67"/>
                  </a:lnTo>
                  <a:lnTo>
                    <a:pt x="954" y="68"/>
                  </a:lnTo>
                  <a:lnTo>
                    <a:pt x="955" y="68"/>
                  </a:lnTo>
                  <a:lnTo>
                    <a:pt x="957" y="68"/>
                  </a:lnTo>
                  <a:lnTo>
                    <a:pt x="957" y="67"/>
                  </a:lnTo>
                  <a:lnTo>
                    <a:pt x="958" y="67"/>
                  </a:lnTo>
                  <a:lnTo>
                    <a:pt x="958" y="65"/>
                  </a:lnTo>
                  <a:lnTo>
                    <a:pt x="958" y="67"/>
                  </a:lnTo>
                  <a:lnTo>
                    <a:pt x="959" y="67"/>
                  </a:lnTo>
                  <a:lnTo>
                    <a:pt x="959" y="65"/>
                  </a:lnTo>
                  <a:lnTo>
                    <a:pt x="959" y="67"/>
                  </a:lnTo>
                  <a:lnTo>
                    <a:pt x="961" y="67"/>
                  </a:lnTo>
                  <a:lnTo>
                    <a:pt x="962" y="68"/>
                  </a:lnTo>
                  <a:lnTo>
                    <a:pt x="963" y="68"/>
                  </a:lnTo>
                  <a:lnTo>
                    <a:pt x="965" y="69"/>
                  </a:lnTo>
                  <a:lnTo>
                    <a:pt x="965" y="71"/>
                  </a:lnTo>
                  <a:lnTo>
                    <a:pt x="963" y="71"/>
                  </a:lnTo>
                  <a:lnTo>
                    <a:pt x="963" y="72"/>
                  </a:lnTo>
                  <a:lnTo>
                    <a:pt x="965" y="72"/>
                  </a:lnTo>
                  <a:lnTo>
                    <a:pt x="965" y="73"/>
                  </a:lnTo>
                  <a:lnTo>
                    <a:pt x="966" y="73"/>
                  </a:lnTo>
                  <a:lnTo>
                    <a:pt x="966" y="72"/>
                  </a:lnTo>
                  <a:lnTo>
                    <a:pt x="967" y="72"/>
                  </a:lnTo>
                  <a:lnTo>
                    <a:pt x="967" y="71"/>
                  </a:lnTo>
                  <a:lnTo>
                    <a:pt x="967" y="69"/>
                  </a:lnTo>
                  <a:lnTo>
                    <a:pt x="969" y="69"/>
                  </a:lnTo>
                  <a:lnTo>
                    <a:pt x="970" y="69"/>
                  </a:lnTo>
                  <a:lnTo>
                    <a:pt x="970" y="68"/>
                  </a:lnTo>
                  <a:lnTo>
                    <a:pt x="971" y="68"/>
                  </a:lnTo>
                  <a:lnTo>
                    <a:pt x="971" y="67"/>
                  </a:lnTo>
                  <a:lnTo>
                    <a:pt x="971" y="68"/>
                  </a:lnTo>
                  <a:lnTo>
                    <a:pt x="972" y="68"/>
                  </a:lnTo>
                  <a:lnTo>
                    <a:pt x="972" y="69"/>
                  </a:lnTo>
                  <a:lnTo>
                    <a:pt x="972" y="71"/>
                  </a:lnTo>
                  <a:lnTo>
                    <a:pt x="972" y="72"/>
                  </a:lnTo>
                  <a:lnTo>
                    <a:pt x="974" y="72"/>
                  </a:lnTo>
                  <a:lnTo>
                    <a:pt x="974" y="71"/>
                  </a:lnTo>
                  <a:lnTo>
                    <a:pt x="975" y="71"/>
                  </a:lnTo>
                  <a:lnTo>
                    <a:pt x="975" y="72"/>
                  </a:lnTo>
                  <a:lnTo>
                    <a:pt x="976" y="72"/>
                  </a:lnTo>
                  <a:lnTo>
                    <a:pt x="978" y="72"/>
                  </a:lnTo>
                  <a:lnTo>
                    <a:pt x="978" y="73"/>
                  </a:lnTo>
                  <a:lnTo>
                    <a:pt x="979" y="73"/>
                  </a:lnTo>
                  <a:lnTo>
                    <a:pt x="979" y="75"/>
                  </a:lnTo>
                  <a:lnTo>
                    <a:pt x="979" y="73"/>
                  </a:lnTo>
                  <a:lnTo>
                    <a:pt x="980" y="73"/>
                  </a:lnTo>
                  <a:lnTo>
                    <a:pt x="982" y="73"/>
                  </a:lnTo>
                  <a:lnTo>
                    <a:pt x="983" y="73"/>
                  </a:lnTo>
                  <a:lnTo>
                    <a:pt x="984" y="73"/>
                  </a:lnTo>
                  <a:lnTo>
                    <a:pt x="986" y="73"/>
                  </a:lnTo>
                  <a:lnTo>
                    <a:pt x="986" y="72"/>
                  </a:lnTo>
                  <a:lnTo>
                    <a:pt x="986" y="71"/>
                  </a:lnTo>
                  <a:lnTo>
                    <a:pt x="987" y="71"/>
                  </a:lnTo>
                  <a:lnTo>
                    <a:pt x="987" y="69"/>
                  </a:lnTo>
                  <a:lnTo>
                    <a:pt x="988" y="69"/>
                  </a:lnTo>
                  <a:lnTo>
                    <a:pt x="988" y="68"/>
                  </a:lnTo>
                  <a:lnTo>
                    <a:pt x="989" y="68"/>
                  </a:lnTo>
                  <a:lnTo>
                    <a:pt x="989" y="67"/>
                  </a:lnTo>
                  <a:lnTo>
                    <a:pt x="989" y="65"/>
                  </a:lnTo>
                  <a:lnTo>
                    <a:pt x="991" y="65"/>
                  </a:lnTo>
                  <a:lnTo>
                    <a:pt x="991" y="64"/>
                  </a:lnTo>
                  <a:lnTo>
                    <a:pt x="991" y="63"/>
                  </a:lnTo>
                  <a:lnTo>
                    <a:pt x="991" y="64"/>
                  </a:lnTo>
                  <a:lnTo>
                    <a:pt x="992" y="64"/>
                  </a:lnTo>
                  <a:lnTo>
                    <a:pt x="992" y="63"/>
                  </a:lnTo>
                  <a:lnTo>
                    <a:pt x="993" y="63"/>
                  </a:lnTo>
                  <a:lnTo>
                    <a:pt x="993" y="61"/>
                  </a:lnTo>
                  <a:lnTo>
                    <a:pt x="995" y="63"/>
                  </a:lnTo>
                  <a:lnTo>
                    <a:pt x="995" y="61"/>
                  </a:lnTo>
                  <a:lnTo>
                    <a:pt x="996" y="61"/>
                  </a:lnTo>
                  <a:lnTo>
                    <a:pt x="1017" y="60"/>
                  </a:lnTo>
                  <a:lnTo>
                    <a:pt x="1018" y="60"/>
                  </a:lnTo>
                  <a:lnTo>
                    <a:pt x="1020" y="60"/>
                  </a:lnTo>
                  <a:lnTo>
                    <a:pt x="1021" y="60"/>
                  </a:lnTo>
                  <a:lnTo>
                    <a:pt x="1022" y="60"/>
                  </a:lnTo>
                  <a:lnTo>
                    <a:pt x="1024" y="60"/>
                  </a:lnTo>
                  <a:lnTo>
                    <a:pt x="1024" y="61"/>
                  </a:lnTo>
                  <a:lnTo>
                    <a:pt x="1025" y="61"/>
                  </a:lnTo>
                  <a:lnTo>
                    <a:pt x="1025" y="60"/>
                  </a:lnTo>
                  <a:lnTo>
                    <a:pt x="1026" y="60"/>
                  </a:lnTo>
                  <a:lnTo>
                    <a:pt x="1027" y="59"/>
                  </a:lnTo>
                  <a:lnTo>
                    <a:pt x="1027" y="58"/>
                  </a:lnTo>
                  <a:lnTo>
                    <a:pt x="1029" y="58"/>
                  </a:lnTo>
                  <a:lnTo>
                    <a:pt x="1030" y="58"/>
                  </a:lnTo>
                  <a:lnTo>
                    <a:pt x="1031" y="58"/>
                  </a:lnTo>
                  <a:lnTo>
                    <a:pt x="1031" y="56"/>
                  </a:lnTo>
                  <a:lnTo>
                    <a:pt x="1033" y="56"/>
                  </a:lnTo>
                  <a:lnTo>
                    <a:pt x="1033" y="55"/>
                  </a:lnTo>
                  <a:lnTo>
                    <a:pt x="1033" y="56"/>
                  </a:lnTo>
                  <a:lnTo>
                    <a:pt x="1034" y="56"/>
                  </a:lnTo>
                  <a:lnTo>
                    <a:pt x="1035" y="52"/>
                  </a:lnTo>
                  <a:lnTo>
                    <a:pt x="1037" y="52"/>
                  </a:lnTo>
                  <a:lnTo>
                    <a:pt x="1037" y="51"/>
                  </a:lnTo>
                  <a:lnTo>
                    <a:pt x="1035" y="51"/>
                  </a:lnTo>
                  <a:lnTo>
                    <a:pt x="1035" y="50"/>
                  </a:lnTo>
                  <a:lnTo>
                    <a:pt x="1037" y="50"/>
                  </a:lnTo>
                  <a:lnTo>
                    <a:pt x="1038" y="50"/>
                  </a:lnTo>
                  <a:lnTo>
                    <a:pt x="1039" y="50"/>
                  </a:lnTo>
                  <a:lnTo>
                    <a:pt x="1039" y="48"/>
                  </a:lnTo>
                  <a:lnTo>
                    <a:pt x="1041" y="48"/>
                  </a:lnTo>
                  <a:lnTo>
                    <a:pt x="1041" y="47"/>
                  </a:lnTo>
                  <a:lnTo>
                    <a:pt x="1039" y="47"/>
                  </a:lnTo>
                  <a:lnTo>
                    <a:pt x="1039" y="46"/>
                  </a:lnTo>
                  <a:lnTo>
                    <a:pt x="1039" y="44"/>
                  </a:lnTo>
                  <a:lnTo>
                    <a:pt x="1041" y="44"/>
                  </a:lnTo>
                  <a:lnTo>
                    <a:pt x="1041" y="46"/>
                  </a:lnTo>
                  <a:lnTo>
                    <a:pt x="1042" y="46"/>
                  </a:lnTo>
                  <a:lnTo>
                    <a:pt x="1043" y="46"/>
                  </a:lnTo>
                  <a:lnTo>
                    <a:pt x="1043" y="47"/>
                  </a:lnTo>
                  <a:lnTo>
                    <a:pt x="1044" y="46"/>
                  </a:lnTo>
                  <a:lnTo>
                    <a:pt x="1046" y="46"/>
                  </a:lnTo>
                  <a:lnTo>
                    <a:pt x="1046" y="47"/>
                  </a:lnTo>
                  <a:lnTo>
                    <a:pt x="1044" y="47"/>
                  </a:lnTo>
                  <a:lnTo>
                    <a:pt x="1044" y="48"/>
                  </a:lnTo>
                  <a:lnTo>
                    <a:pt x="1044" y="50"/>
                  </a:lnTo>
                  <a:lnTo>
                    <a:pt x="1044" y="51"/>
                  </a:lnTo>
                  <a:lnTo>
                    <a:pt x="1044" y="52"/>
                  </a:lnTo>
                  <a:lnTo>
                    <a:pt x="1043" y="52"/>
                  </a:lnTo>
                  <a:lnTo>
                    <a:pt x="1044" y="52"/>
                  </a:lnTo>
                  <a:lnTo>
                    <a:pt x="1044" y="51"/>
                  </a:lnTo>
                  <a:lnTo>
                    <a:pt x="1046" y="51"/>
                  </a:lnTo>
                  <a:lnTo>
                    <a:pt x="1046" y="52"/>
                  </a:lnTo>
                  <a:lnTo>
                    <a:pt x="1046" y="54"/>
                  </a:lnTo>
                  <a:lnTo>
                    <a:pt x="1044" y="54"/>
                  </a:lnTo>
                  <a:lnTo>
                    <a:pt x="1044" y="55"/>
                  </a:lnTo>
                  <a:lnTo>
                    <a:pt x="1044" y="56"/>
                  </a:lnTo>
                  <a:lnTo>
                    <a:pt x="1046" y="56"/>
                  </a:lnTo>
                  <a:lnTo>
                    <a:pt x="1046" y="58"/>
                  </a:lnTo>
                  <a:lnTo>
                    <a:pt x="1046" y="59"/>
                  </a:lnTo>
                  <a:lnTo>
                    <a:pt x="1047" y="58"/>
                  </a:lnTo>
                  <a:lnTo>
                    <a:pt x="1048" y="56"/>
                  </a:lnTo>
                  <a:lnTo>
                    <a:pt x="1050" y="56"/>
                  </a:lnTo>
                  <a:lnTo>
                    <a:pt x="1050" y="58"/>
                  </a:lnTo>
                  <a:lnTo>
                    <a:pt x="1050" y="59"/>
                  </a:lnTo>
                  <a:lnTo>
                    <a:pt x="1050" y="60"/>
                  </a:lnTo>
                  <a:lnTo>
                    <a:pt x="1051" y="60"/>
                  </a:lnTo>
                  <a:lnTo>
                    <a:pt x="1051" y="59"/>
                  </a:lnTo>
                  <a:lnTo>
                    <a:pt x="1052" y="60"/>
                  </a:lnTo>
                  <a:lnTo>
                    <a:pt x="1054" y="60"/>
                  </a:lnTo>
                  <a:lnTo>
                    <a:pt x="1055" y="61"/>
                  </a:lnTo>
                  <a:lnTo>
                    <a:pt x="1055" y="60"/>
                  </a:lnTo>
                  <a:lnTo>
                    <a:pt x="1055" y="59"/>
                  </a:lnTo>
                  <a:lnTo>
                    <a:pt x="1054" y="59"/>
                  </a:lnTo>
                  <a:lnTo>
                    <a:pt x="1054" y="58"/>
                  </a:lnTo>
                  <a:lnTo>
                    <a:pt x="1052" y="58"/>
                  </a:lnTo>
                  <a:lnTo>
                    <a:pt x="1052" y="56"/>
                  </a:lnTo>
                  <a:lnTo>
                    <a:pt x="1051" y="55"/>
                  </a:lnTo>
                  <a:lnTo>
                    <a:pt x="1051" y="54"/>
                  </a:lnTo>
                  <a:lnTo>
                    <a:pt x="1052" y="54"/>
                  </a:lnTo>
                  <a:lnTo>
                    <a:pt x="1054" y="54"/>
                  </a:lnTo>
                  <a:lnTo>
                    <a:pt x="1054" y="52"/>
                  </a:lnTo>
                  <a:lnTo>
                    <a:pt x="1055" y="52"/>
                  </a:lnTo>
                  <a:lnTo>
                    <a:pt x="1055" y="54"/>
                  </a:lnTo>
                  <a:lnTo>
                    <a:pt x="1056" y="54"/>
                  </a:lnTo>
                  <a:lnTo>
                    <a:pt x="1056" y="55"/>
                  </a:lnTo>
                  <a:lnTo>
                    <a:pt x="1056" y="54"/>
                  </a:lnTo>
                  <a:lnTo>
                    <a:pt x="1058" y="54"/>
                  </a:lnTo>
                  <a:lnTo>
                    <a:pt x="1058" y="52"/>
                  </a:lnTo>
                  <a:lnTo>
                    <a:pt x="1059" y="52"/>
                  </a:lnTo>
                  <a:lnTo>
                    <a:pt x="1060" y="52"/>
                  </a:lnTo>
                  <a:lnTo>
                    <a:pt x="1060" y="54"/>
                  </a:lnTo>
                  <a:lnTo>
                    <a:pt x="1059" y="54"/>
                  </a:lnTo>
                  <a:lnTo>
                    <a:pt x="1059" y="55"/>
                  </a:lnTo>
                  <a:lnTo>
                    <a:pt x="1060" y="55"/>
                  </a:lnTo>
                  <a:lnTo>
                    <a:pt x="1060" y="54"/>
                  </a:lnTo>
                  <a:lnTo>
                    <a:pt x="1062" y="54"/>
                  </a:lnTo>
                  <a:lnTo>
                    <a:pt x="1063" y="52"/>
                  </a:lnTo>
                  <a:lnTo>
                    <a:pt x="1064" y="51"/>
                  </a:lnTo>
                  <a:lnTo>
                    <a:pt x="1064" y="50"/>
                  </a:lnTo>
                  <a:lnTo>
                    <a:pt x="1064" y="48"/>
                  </a:lnTo>
                  <a:lnTo>
                    <a:pt x="1065" y="50"/>
                  </a:lnTo>
                  <a:lnTo>
                    <a:pt x="1065" y="51"/>
                  </a:lnTo>
                  <a:lnTo>
                    <a:pt x="1065" y="52"/>
                  </a:lnTo>
                  <a:lnTo>
                    <a:pt x="1067" y="52"/>
                  </a:lnTo>
                  <a:lnTo>
                    <a:pt x="1067" y="54"/>
                  </a:lnTo>
                  <a:lnTo>
                    <a:pt x="1068" y="55"/>
                  </a:lnTo>
                  <a:lnTo>
                    <a:pt x="1068" y="54"/>
                  </a:lnTo>
                  <a:lnTo>
                    <a:pt x="1069" y="54"/>
                  </a:lnTo>
                  <a:lnTo>
                    <a:pt x="1069" y="55"/>
                  </a:lnTo>
                  <a:lnTo>
                    <a:pt x="1069" y="56"/>
                  </a:lnTo>
                  <a:lnTo>
                    <a:pt x="1069" y="58"/>
                  </a:lnTo>
                  <a:lnTo>
                    <a:pt x="1069" y="59"/>
                  </a:lnTo>
                  <a:lnTo>
                    <a:pt x="1069" y="60"/>
                  </a:lnTo>
                  <a:lnTo>
                    <a:pt x="1071" y="60"/>
                  </a:lnTo>
                  <a:lnTo>
                    <a:pt x="1071" y="61"/>
                  </a:lnTo>
                  <a:lnTo>
                    <a:pt x="1071" y="63"/>
                  </a:lnTo>
                  <a:lnTo>
                    <a:pt x="1071" y="64"/>
                  </a:lnTo>
                  <a:lnTo>
                    <a:pt x="1072" y="65"/>
                  </a:lnTo>
                  <a:lnTo>
                    <a:pt x="1072" y="67"/>
                  </a:lnTo>
                  <a:lnTo>
                    <a:pt x="1072" y="68"/>
                  </a:lnTo>
                  <a:lnTo>
                    <a:pt x="1072" y="69"/>
                  </a:lnTo>
                  <a:lnTo>
                    <a:pt x="1072" y="71"/>
                  </a:lnTo>
                  <a:lnTo>
                    <a:pt x="1072" y="72"/>
                  </a:lnTo>
                  <a:lnTo>
                    <a:pt x="1073" y="72"/>
                  </a:lnTo>
                  <a:lnTo>
                    <a:pt x="1073" y="73"/>
                  </a:lnTo>
                  <a:lnTo>
                    <a:pt x="1073" y="75"/>
                  </a:lnTo>
                  <a:lnTo>
                    <a:pt x="1075" y="75"/>
                  </a:lnTo>
                  <a:lnTo>
                    <a:pt x="1075" y="76"/>
                  </a:lnTo>
                  <a:lnTo>
                    <a:pt x="1075" y="77"/>
                  </a:lnTo>
                  <a:lnTo>
                    <a:pt x="1075" y="79"/>
                  </a:lnTo>
                  <a:lnTo>
                    <a:pt x="1075" y="80"/>
                  </a:lnTo>
                  <a:lnTo>
                    <a:pt x="1075" y="81"/>
                  </a:lnTo>
                  <a:lnTo>
                    <a:pt x="1075" y="82"/>
                  </a:lnTo>
                  <a:lnTo>
                    <a:pt x="1076" y="82"/>
                  </a:lnTo>
                  <a:lnTo>
                    <a:pt x="1076" y="84"/>
                  </a:lnTo>
                  <a:lnTo>
                    <a:pt x="1076" y="85"/>
                  </a:lnTo>
                  <a:lnTo>
                    <a:pt x="1077" y="85"/>
                  </a:lnTo>
                  <a:lnTo>
                    <a:pt x="1077" y="86"/>
                  </a:lnTo>
                  <a:lnTo>
                    <a:pt x="1079" y="86"/>
                  </a:lnTo>
                  <a:lnTo>
                    <a:pt x="1079" y="88"/>
                  </a:lnTo>
                  <a:lnTo>
                    <a:pt x="1079" y="89"/>
                  </a:lnTo>
                  <a:lnTo>
                    <a:pt x="1080" y="90"/>
                  </a:lnTo>
                  <a:lnTo>
                    <a:pt x="1079" y="90"/>
                  </a:lnTo>
                  <a:lnTo>
                    <a:pt x="1079" y="92"/>
                  </a:lnTo>
                  <a:lnTo>
                    <a:pt x="1080" y="93"/>
                  </a:lnTo>
                  <a:lnTo>
                    <a:pt x="1079" y="93"/>
                  </a:lnTo>
                  <a:lnTo>
                    <a:pt x="1080" y="93"/>
                  </a:lnTo>
                  <a:lnTo>
                    <a:pt x="1079" y="93"/>
                  </a:lnTo>
                  <a:lnTo>
                    <a:pt x="1079" y="94"/>
                  </a:lnTo>
                  <a:lnTo>
                    <a:pt x="1079" y="96"/>
                  </a:lnTo>
                  <a:lnTo>
                    <a:pt x="1079" y="97"/>
                  </a:lnTo>
                  <a:lnTo>
                    <a:pt x="1080" y="97"/>
                  </a:lnTo>
                  <a:lnTo>
                    <a:pt x="1080" y="98"/>
                  </a:lnTo>
                  <a:lnTo>
                    <a:pt x="1081" y="98"/>
                  </a:lnTo>
                  <a:lnTo>
                    <a:pt x="1082" y="98"/>
                  </a:lnTo>
                  <a:lnTo>
                    <a:pt x="1084" y="98"/>
                  </a:lnTo>
                  <a:lnTo>
                    <a:pt x="1085" y="99"/>
                  </a:lnTo>
                  <a:lnTo>
                    <a:pt x="1085" y="101"/>
                  </a:lnTo>
                  <a:lnTo>
                    <a:pt x="1086" y="101"/>
                  </a:lnTo>
                  <a:lnTo>
                    <a:pt x="1086" y="102"/>
                  </a:lnTo>
                  <a:lnTo>
                    <a:pt x="1086" y="103"/>
                  </a:lnTo>
                  <a:lnTo>
                    <a:pt x="1086" y="105"/>
                  </a:lnTo>
                  <a:lnTo>
                    <a:pt x="1086" y="106"/>
                  </a:lnTo>
                  <a:lnTo>
                    <a:pt x="1086" y="107"/>
                  </a:lnTo>
                  <a:lnTo>
                    <a:pt x="1086" y="109"/>
                  </a:lnTo>
                  <a:lnTo>
                    <a:pt x="1088" y="109"/>
                  </a:lnTo>
                  <a:lnTo>
                    <a:pt x="1088" y="110"/>
                  </a:lnTo>
                  <a:lnTo>
                    <a:pt x="1088" y="111"/>
                  </a:lnTo>
                  <a:lnTo>
                    <a:pt x="1088" y="113"/>
                  </a:lnTo>
                  <a:lnTo>
                    <a:pt x="1088" y="114"/>
                  </a:lnTo>
                  <a:lnTo>
                    <a:pt x="1090" y="118"/>
                  </a:lnTo>
                  <a:lnTo>
                    <a:pt x="1092" y="118"/>
                  </a:lnTo>
                  <a:lnTo>
                    <a:pt x="1093" y="118"/>
                  </a:lnTo>
                  <a:lnTo>
                    <a:pt x="1094" y="118"/>
                  </a:lnTo>
                  <a:lnTo>
                    <a:pt x="1094" y="119"/>
                  </a:lnTo>
                  <a:lnTo>
                    <a:pt x="1094" y="120"/>
                  </a:lnTo>
                  <a:lnTo>
                    <a:pt x="1094" y="122"/>
                  </a:lnTo>
                  <a:lnTo>
                    <a:pt x="1094" y="123"/>
                  </a:lnTo>
                  <a:lnTo>
                    <a:pt x="1096" y="123"/>
                  </a:lnTo>
                  <a:lnTo>
                    <a:pt x="1096" y="124"/>
                  </a:lnTo>
                  <a:lnTo>
                    <a:pt x="1096" y="126"/>
                  </a:lnTo>
                  <a:lnTo>
                    <a:pt x="1097" y="126"/>
                  </a:lnTo>
                  <a:lnTo>
                    <a:pt x="1096" y="126"/>
                  </a:lnTo>
                  <a:lnTo>
                    <a:pt x="1097" y="126"/>
                  </a:lnTo>
                  <a:lnTo>
                    <a:pt x="1097" y="127"/>
                  </a:lnTo>
                  <a:lnTo>
                    <a:pt x="1097" y="128"/>
                  </a:lnTo>
                  <a:lnTo>
                    <a:pt x="1097" y="130"/>
                  </a:lnTo>
                  <a:lnTo>
                    <a:pt x="1098" y="131"/>
                  </a:lnTo>
                  <a:lnTo>
                    <a:pt x="1098" y="132"/>
                  </a:lnTo>
                  <a:lnTo>
                    <a:pt x="1098" y="133"/>
                  </a:lnTo>
                  <a:lnTo>
                    <a:pt x="1098" y="135"/>
                  </a:lnTo>
                  <a:lnTo>
                    <a:pt x="1098" y="136"/>
                  </a:lnTo>
                  <a:lnTo>
                    <a:pt x="1098" y="137"/>
                  </a:lnTo>
                  <a:lnTo>
                    <a:pt x="1099" y="139"/>
                  </a:lnTo>
                  <a:lnTo>
                    <a:pt x="1101" y="140"/>
                  </a:lnTo>
                  <a:lnTo>
                    <a:pt x="1102" y="141"/>
                  </a:lnTo>
                  <a:lnTo>
                    <a:pt x="1103" y="143"/>
                  </a:lnTo>
                  <a:lnTo>
                    <a:pt x="1107" y="144"/>
                  </a:lnTo>
                  <a:lnTo>
                    <a:pt x="1107" y="145"/>
                  </a:lnTo>
                  <a:lnTo>
                    <a:pt x="1109" y="147"/>
                  </a:lnTo>
                  <a:lnTo>
                    <a:pt x="1111" y="151"/>
                  </a:lnTo>
                  <a:lnTo>
                    <a:pt x="1113" y="152"/>
                  </a:lnTo>
                  <a:lnTo>
                    <a:pt x="1114" y="154"/>
                  </a:lnTo>
                  <a:lnTo>
                    <a:pt x="1117" y="156"/>
                  </a:lnTo>
                  <a:lnTo>
                    <a:pt x="1119" y="157"/>
                  </a:lnTo>
                  <a:lnTo>
                    <a:pt x="1120" y="157"/>
                  </a:lnTo>
                  <a:lnTo>
                    <a:pt x="1123" y="158"/>
                  </a:lnTo>
                  <a:lnTo>
                    <a:pt x="1126" y="160"/>
                  </a:lnTo>
                  <a:lnTo>
                    <a:pt x="1127" y="161"/>
                  </a:lnTo>
                  <a:lnTo>
                    <a:pt x="1131" y="162"/>
                  </a:lnTo>
                  <a:lnTo>
                    <a:pt x="1137" y="164"/>
                  </a:lnTo>
                  <a:lnTo>
                    <a:pt x="1144" y="165"/>
                  </a:lnTo>
                  <a:lnTo>
                    <a:pt x="1153" y="166"/>
                  </a:lnTo>
                  <a:lnTo>
                    <a:pt x="1155" y="166"/>
                  </a:lnTo>
                  <a:lnTo>
                    <a:pt x="1158" y="166"/>
                  </a:lnTo>
                  <a:lnTo>
                    <a:pt x="1165" y="168"/>
                  </a:lnTo>
                  <a:lnTo>
                    <a:pt x="1166" y="169"/>
                  </a:lnTo>
                  <a:lnTo>
                    <a:pt x="1168" y="169"/>
                  </a:lnTo>
                  <a:lnTo>
                    <a:pt x="1169" y="169"/>
                  </a:lnTo>
                  <a:lnTo>
                    <a:pt x="1173" y="169"/>
                  </a:lnTo>
                  <a:lnTo>
                    <a:pt x="1174" y="168"/>
                  </a:lnTo>
                  <a:lnTo>
                    <a:pt x="1175" y="168"/>
                  </a:lnTo>
                  <a:lnTo>
                    <a:pt x="1177" y="168"/>
                  </a:lnTo>
                  <a:lnTo>
                    <a:pt x="1178" y="168"/>
                  </a:lnTo>
                  <a:lnTo>
                    <a:pt x="1178" y="169"/>
                  </a:lnTo>
                  <a:lnTo>
                    <a:pt x="1179" y="170"/>
                  </a:lnTo>
                  <a:lnTo>
                    <a:pt x="1181" y="174"/>
                  </a:lnTo>
                  <a:lnTo>
                    <a:pt x="1183" y="174"/>
                  </a:lnTo>
                  <a:lnTo>
                    <a:pt x="1189" y="177"/>
                  </a:lnTo>
                  <a:lnTo>
                    <a:pt x="1199" y="181"/>
                  </a:lnTo>
                  <a:lnTo>
                    <a:pt x="1204" y="182"/>
                  </a:lnTo>
                  <a:lnTo>
                    <a:pt x="1204" y="183"/>
                  </a:lnTo>
                  <a:lnTo>
                    <a:pt x="1206" y="183"/>
                  </a:lnTo>
                  <a:lnTo>
                    <a:pt x="1216" y="185"/>
                  </a:lnTo>
                  <a:lnTo>
                    <a:pt x="1217" y="185"/>
                  </a:lnTo>
                  <a:lnTo>
                    <a:pt x="1220" y="185"/>
                  </a:lnTo>
                  <a:lnTo>
                    <a:pt x="1221" y="185"/>
                  </a:lnTo>
                  <a:lnTo>
                    <a:pt x="1224" y="185"/>
                  </a:lnTo>
                  <a:lnTo>
                    <a:pt x="1229" y="183"/>
                  </a:lnTo>
                  <a:lnTo>
                    <a:pt x="1230" y="183"/>
                  </a:lnTo>
                  <a:lnTo>
                    <a:pt x="1237" y="183"/>
                  </a:lnTo>
                  <a:lnTo>
                    <a:pt x="1242" y="182"/>
                  </a:lnTo>
                  <a:lnTo>
                    <a:pt x="1250" y="182"/>
                  </a:lnTo>
                  <a:lnTo>
                    <a:pt x="1254" y="182"/>
                  </a:lnTo>
                  <a:lnTo>
                    <a:pt x="1258" y="182"/>
                  </a:lnTo>
                  <a:lnTo>
                    <a:pt x="1261" y="182"/>
                  </a:lnTo>
                  <a:lnTo>
                    <a:pt x="1262" y="182"/>
                  </a:lnTo>
                  <a:lnTo>
                    <a:pt x="1263" y="182"/>
                  </a:lnTo>
                  <a:lnTo>
                    <a:pt x="1265" y="182"/>
                  </a:lnTo>
                  <a:lnTo>
                    <a:pt x="1265" y="183"/>
                  </a:lnTo>
                  <a:lnTo>
                    <a:pt x="1270" y="187"/>
                  </a:lnTo>
                  <a:lnTo>
                    <a:pt x="1271" y="188"/>
                  </a:lnTo>
                  <a:lnTo>
                    <a:pt x="1275" y="192"/>
                  </a:lnTo>
                  <a:lnTo>
                    <a:pt x="1276" y="194"/>
                  </a:lnTo>
                  <a:lnTo>
                    <a:pt x="1278" y="194"/>
                  </a:lnTo>
                  <a:lnTo>
                    <a:pt x="1279" y="195"/>
                  </a:lnTo>
                  <a:lnTo>
                    <a:pt x="1283" y="196"/>
                  </a:lnTo>
                  <a:lnTo>
                    <a:pt x="1284" y="198"/>
                  </a:lnTo>
                  <a:lnTo>
                    <a:pt x="1284" y="199"/>
                  </a:lnTo>
                  <a:lnTo>
                    <a:pt x="1287" y="203"/>
                  </a:lnTo>
                  <a:lnTo>
                    <a:pt x="1291" y="207"/>
                  </a:lnTo>
                  <a:lnTo>
                    <a:pt x="1292" y="209"/>
                  </a:lnTo>
                  <a:lnTo>
                    <a:pt x="1293" y="212"/>
                  </a:lnTo>
                  <a:lnTo>
                    <a:pt x="1295" y="215"/>
                  </a:lnTo>
                  <a:lnTo>
                    <a:pt x="1296" y="219"/>
                  </a:lnTo>
                  <a:lnTo>
                    <a:pt x="1297" y="221"/>
                  </a:lnTo>
                  <a:lnTo>
                    <a:pt x="1297" y="223"/>
                  </a:lnTo>
                  <a:lnTo>
                    <a:pt x="1299" y="223"/>
                  </a:lnTo>
                  <a:lnTo>
                    <a:pt x="1299" y="224"/>
                  </a:lnTo>
                  <a:lnTo>
                    <a:pt x="1299" y="225"/>
                  </a:lnTo>
                  <a:lnTo>
                    <a:pt x="1300" y="228"/>
                  </a:lnTo>
                  <a:lnTo>
                    <a:pt x="1300" y="229"/>
                  </a:lnTo>
                  <a:lnTo>
                    <a:pt x="1301" y="233"/>
                  </a:lnTo>
                  <a:close/>
                </a:path>
              </a:pathLst>
            </a:custGeom>
            <a:solidFill>
              <a:srgbClr val="94B0BE"/>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Freeform 28">
              <a:extLst>
                <a:ext uri="{FF2B5EF4-FFF2-40B4-BE49-F238E27FC236}">
                  <a16:creationId xmlns:a16="http://schemas.microsoft.com/office/drawing/2014/main" id="{C4FDC2B7-1AE7-4CDE-8F1D-B398A7476327}"/>
                </a:ext>
              </a:extLst>
            </p:cNvPr>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5 w 881"/>
                <a:gd name="T7" fmla="*/ 183 h 891"/>
                <a:gd name="T8" fmla="*/ 859 w 881"/>
                <a:gd name="T9" fmla="*/ 264 h 891"/>
                <a:gd name="T10" fmla="*/ 794 w 881"/>
                <a:gd name="T11" fmla="*/ 382 h 891"/>
                <a:gd name="T12" fmla="*/ 835 w 881"/>
                <a:gd name="T13" fmla="*/ 379 h 891"/>
                <a:gd name="T14" fmla="*/ 845 w 881"/>
                <a:gd name="T15" fmla="*/ 411 h 891"/>
                <a:gd name="T16" fmla="*/ 846 w 881"/>
                <a:gd name="T17" fmla="*/ 462 h 891"/>
                <a:gd name="T18" fmla="*/ 860 w 881"/>
                <a:gd name="T19" fmla="*/ 493 h 891"/>
                <a:gd name="T20" fmla="*/ 843 w 881"/>
                <a:gd name="T21" fmla="*/ 518 h 891"/>
                <a:gd name="T22" fmla="*/ 815 w 881"/>
                <a:gd name="T23" fmla="*/ 564 h 891"/>
                <a:gd name="T24" fmla="*/ 794 w 881"/>
                <a:gd name="T25" fmla="*/ 618 h 891"/>
                <a:gd name="T26" fmla="*/ 822 w 881"/>
                <a:gd name="T27" fmla="*/ 650 h 891"/>
                <a:gd name="T28" fmla="*/ 784 w 881"/>
                <a:gd name="T29" fmla="*/ 687 h 891"/>
                <a:gd name="T30" fmla="*/ 740 w 881"/>
                <a:gd name="T31" fmla="*/ 712 h 891"/>
                <a:gd name="T32" fmla="*/ 706 w 881"/>
                <a:gd name="T33" fmla="*/ 752 h 891"/>
                <a:gd name="T34" fmla="*/ 660 w 881"/>
                <a:gd name="T35" fmla="*/ 785 h 891"/>
                <a:gd name="T36" fmla="*/ 642 w 881"/>
                <a:gd name="T37" fmla="*/ 826 h 891"/>
                <a:gd name="T38" fmla="*/ 610 w 881"/>
                <a:gd name="T39" fmla="*/ 862 h 891"/>
                <a:gd name="T40" fmla="*/ 577 w 881"/>
                <a:gd name="T41" fmla="*/ 845 h 891"/>
                <a:gd name="T42" fmla="*/ 534 w 881"/>
                <a:gd name="T43" fmla="*/ 855 h 891"/>
                <a:gd name="T44" fmla="*/ 439 w 881"/>
                <a:gd name="T45" fmla="*/ 868 h 891"/>
                <a:gd name="T46" fmla="*/ 374 w 881"/>
                <a:gd name="T47" fmla="*/ 877 h 891"/>
                <a:gd name="T48" fmla="*/ 326 w 881"/>
                <a:gd name="T49" fmla="*/ 862 h 891"/>
                <a:gd name="T50" fmla="*/ 310 w 881"/>
                <a:gd name="T51" fmla="*/ 877 h 891"/>
                <a:gd name="T52" fmla="*/ 253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1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1 h 891"/>
                <a:gd name="T94" fmla="*/ 143 w 881"/>
                <a:gd name="T95" fmla="*/ 428 h 891"/>
                <a:gd name="T96" fmla="*/ 161 w 881"/>
                <a:gd name="T97" fmla="*/ 406 h 891"/>
                <a:gd name="T98" fmla="*/ 181 w 881"/>
                <a:gd name="T99" fmla="*/ 378 h 891"/>
                <a:gd name="T100" fmla="*/ 196 w 881"/>
                <a:gd name="T101" fmla="*/ 344 h 891"/>
                <a:gd name="T102" fmla="*/ 161 w 881"/>
                <a:gd name="T103" fmla="*/ 351 h 891"/>
                <a:gd name="T104" fmla="*/ 171 w 881"/>
                <a:gd name="T105" fmla="*/ 303 h 891"/>
                <a:gd name="T106" fmla="*/ 164 w 881"/>
                <a:gd name="T107" fmla="*/ 272 h 891"/>
                <a:gd name="T108" fmla="*/ 200 w 881"/>
                <a:gd name="T109" fmla="*/ 256 h 891"/>
                <a:gd name="T110" fmla="*/ 237 w 881"/>
                <a:gd name="T111" fmla="*/ 255 h 891"/>
                <a:gd name="T112" fmla="*/ 272 w 881"/>
                <a:gd name="T113" fmla="*/ 243 h 891"/>
                <a:gd name="T114" fmla="*/ 291 w 881"/>
                <a:gd name="T115" fmla="*/ 205 h 891"/>
                <a:gd name="T116" fmla="*/ 302 w 881"/>
                <a:gd name="T117" fmla="*/ 154 h 891"/>
                <a:gd name="T118" fmla="*/ 338 w 881"/>
                <a:gd name="T119" fmla="*/ 116 h 891"/>
                <a:gd name="T120" fmla="*/ 373 w 881"/>
                <a:gd name="T121" fmla="*/ 98 h 891"/>
                <a:gd name="T122" fmla="*/ 458 w 881"/>
                <a:gd name="T123" fmla="*/ 77 h 891"/>
                <a:gd name="T124" fmla="*/ 549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6" y="4"/>
                  </a:moveTo>
                  <a:lnTo>
                    <a:pt x="597" y="4"/>
                  </a:lnTo>
                  <a:lnTo>
                    <a:pt x="600" y="4"/>
                  </a:lnTo>
                  <a:lnTo>
                    <a:pt x="601" y="4"/>
                  </a:lnTo>
                  <a:lnTo>
                    <a:pt x="602" y="4"/>
                  </a:lnTo>
                  <a:lnTo>
                    <a:pt x="602" y="2"/>
                  </a:lnTo>
                  <a:lnTo>
                    <a:pt x="605" y="1"/>
                  </a:lnTo>
                  <a:lnTo>
                    <a:pt x="606" y="0"/>
                  </a:lnTo>
                  <a:lnTo>
                    <a:pt x="606" y="1"/>
                  </a:lnTo>
                  <a:lnTo>
                    <a:pt x="606" y="2"/>
                  </a:lnTo>
                  <a:lnTo>
                    <a:pt x="608" y="2"/>
                  </a:lnTo>
                  <a:lnTo>
                    <a:pt x="608" y="4"/>
                  </a:lnTo>
                  <a:lnTo>
                    <a:pt x="609" y="5"/>
                  </a:lnTo>
                  <a:lnTo>
                    <a:pt x="610" y="6"/>
                  </a:lnTo>
                  <a:lnTo>
                    <a:pt x="610" y="8"/>
                  </a:lnTo>
                  <a:lnTo>
                    <a:pt x="611" y="6"/>
                  </a:lnTo>
                  <a:lnTo>
                    <a:pt x="613" y="6"/>
                  </a:lnTo>
                  <a:lnTo>
                    <a:pt x="613" y="5"/>
                  </a:lnTo>
                  <a:lnTo>
                    <a:pt x="614" y="5"/>
                  </a:lnTo>
                  <a:lnTo>
                    <a:pt x="615" y="4"/>
                  </a:lnTo>
                  <a:lnTo>
                    <a:pt x="617" y="2"/>
                  </a:lnTo>
                  <a:lnTo>
                    <a:pt x="617" y="1"/>
                  </a:lnTo>
                  <a:lnTo>
                    <a:pt x="618" y="1"/>
                  </a:lnTo>
                  <a:lnTo>
                    <a:pt x="621" y="4"/>
                  </a:lnTo>
                  <a:lnTo>
                    <a:pt x="622" y="5"/>
                  </a:lnTo>
                  <a:lnTo>
                    <a:pt x="623" y="5"/>
                  </a:lnTo>
                  <a:lnTo>
                    <a:pt x="626" y="5"/>
                  </a:lnTo>
                  <a:lnTo>
                    <a:pt x="627" y="5"/>
                  </a:lnTo>
                  <a:lnTo>
                    <a:pt x="631" y="5"/>
                  </a:lnTo>
                  <a:lnTo>
                    <a:pt x="635" y="6"/>
                  </a:lnTo>
                  <a:lnTo>
                    <a:pt x="636" y="6"/>
                  </a:lnTo>
                  <a:lnTo>
                    <a:pt x="639" y="6"/>
                  </a:lnTo>
                  <a:lnTo>
                    <a:pt x="642" y="8"/>
                  </a:lnTo>
                  <a:lnTo>
                    <a:pt x="643" y="8"/>
                  </a:lnTo>
                  <a:lnTo>
                    <a:pt x="644" y="8"/>
                  </a:lnTo>
                  <a:lnTo>
                    <a:pt x="647" y="8"/>
                  </a:lnTo>
                  <a:lnTo>
                    <a:pt x="649" y="8"/>
                  </a:lnTo>
                  <a:lnTo>
                    <a:pt x="653" y="9"/>
                  </a:lnTo>
                  <a:lnTo>
                    <a:pt x="655" y="9"/>
                  </a:lnTo>
                  <a:lnTo>
                    <a:pt x="655" y="8"/>
                  </a:lnTo>
                  <a:lnTo>
                    <a:pt x="656" y="8"/>
                  </a:lnTo>
                  <a:lnTo>
                    <a:pt x="661" y="6"/>
                  </a:lnTo>
                  <a:lnTo>
                    <a:pt x="665" y="5"/>
                  </a:lnTo>
                  <a:lnTo>
                    <a:pt x="672" y="9"/>
                  </a:lnTo>
                  <a:lnTo>
                    <a:pt x="682" y="15"/>
                  </a:lnTo>
                  <a:lnTo>
                    <a:pt x="686" y="17"/>
                  </a:lnTo>
                  <a:lnTo>
                    <a:pt x="687" y="17"/>
                  </a:lnTo>
                  <a:lnTo>
                    <a:pt x="689" y="17"/>
                  </a:lnTo>
                  <a:lnTo>
                    <a:pt x="691" y="17"/>
                  </a:lnTo>
                  <a:lnTo>
                    <a:pt x="694" y="15"/>
                  </a:lnTo>
                  <a:lnTo>
                    <a:pt x="695" y="14"/>
                  </a:lnTo>
                  <a:lnTo>
                    <a:pt x="699" y="13"/>
                  </a:lnTo>
                  <a:lnTo>
                    <a:pt x="701" y="13"/>
                  </a:lnTo>
                  <a:lnTo>
                    <a:pt x="702" y="13"/>
                  </a:lnTo>
                  <a:lnTo>
                    <a:pt x="703" y="12"/>
                  </a:lnTo>
                  <a:lnTo>
                    <a:pt x="704" y="12"/>
                  </a:lnTo>
                  <a:lnTo>
                    <a:pt x="706" y="12"/>
                  </a:lnTo>
                  <a:lnTo>
                    <a:pt x="706" y="10"/>
                  </a:lnTo>
                  <a:lnTo>
                    <a:pt x="711" y="8"/>
                  </a:lnTo>
                  <a:lnTo>
                    <a:pt x="715" y="5"/>
                  </a:lnTo>
                  <a:lnTo>
                    <a:pt x="718" y="6"/>
                  </a:lnTo>
                  <a:lnTo>
                    <a:pt x="719" y="6"/>
                  </a:lnTo>
                  <a:lnTo>
                    <a:pt x="720" y="6"/>
                  </a:lnTo>
                  <a:lnTo>
                    <a:pt x="732" y="9"/>
                  </a:lnTo>
                  <a:lnTo>
                    <a:pt x="735" y="10"/>
                  </a:lnTo>
                  <a:lnTo>
                    <a:pt x="740" y="10"/>
                  </a:lnTo>
                  <a:lnTo>
                    <a:pt x="745" y="12"/>
                  </a:lnTo>
                  <a:lnTo>
                    <a:pt x="749" y="13"/>
                  </a:lnTo>
                  <a:lnTo>
                    <a:pt x="750" y="14"/>
                  </a:lnTo>
                  <a:lnTo>
                    <a:pt x="753" y="14"/>
                  </a:lnTo>
                  <a:lnTo>
                    <a:pt x="756" y="14"/>
                  </a:lnTo>
                  <a:lnTo>
                    <a:pt x="760" y="15"/>
                  </a:lnTo>
                  <a:lnTo>
                    <a:pt x="770" y="18"/>
                  </a:lnTo>
                  <a:lnTo>
                    <a:pt x="782" y="17"/>
                  </a:lnTo>
                  <a:lnTo>
                    <a:pt x="795" y="22"/>
                  </a:lnTo>
                  <a:lnTo>
                    <a:pt x="796" y="18"/>
                  </a:lnTo>
                  <a:lnTo>
                    <a:pt x="803" y="15"/>
                  </a:lnTo>
                  <a:lnTo>
                    <a:pt x="807" y="15"/>
                  </a:lnTo>
                  <a:lnTo>
                    <a:pt x="816" y="15"/>
                  </a:lnTo>
                  <a:lnTo>
                    <a:pt x="822" y="15"/>
                  </a:lnTo>
                  <a:lnTo>
                    <a:pt x="828" y="17"/>
                  </a:lnTo>
                  <a:lnTo>
                    <a:pt x="834" y="18"/>
                  </a:lnTo>
                  <a:lnTo>
                    <a:pt x="838" y="18"/>
                  </a:lnTo>
                  <a:lnTo>
                    <a:pt x="841" y="18"/>
                  </a:lnTo>
                  <a:lnTo>
                    <a:pt x="845" y="18"/>
                  </a:lnTo>
                  <a:lnTo>
                    <a:pt x="849" y="18"/>
                  </a:lnTo>
                  <a:lnTo>
                    <a:pt x="850" y="18"/>
                  </a:lnTo>
                  <a:lnTo>
                    <a:pt x="853" y="19"/>
                  </a:lnTo>
                  <a:lnTo>
                    <a:pt x="855" y="19"/>
                  </a:lnTo>
                  <a:lnTo>
                    <a:pt x="856" y="19"/>
                  </a:lnTo>
                  <a:lnTo>
                    <a:pt x="858" y="19"/>
                  </a:lnTo>
                  <a:lnTo>
                    <a:pt x="859" y="21"/>
                  </a:lnTo>
                  <a:lnTo>
                    <a:pt x="863" y="21"/>
                  </a:lnTo>
                  <a:lnTo>
                    <a:pt x="866" y="21"/>
                  </a:lnTo>
                  <a:lnTo>
                    <a:pt x="868" y="22"/>
                  </a:lnTo>
                  <a:lnTo>
                    <a:pt x="871" y="23"/>
                  </a:lnTo>
                  <a:lnTo>
                    <a:pt x="872" y="23"/>
                  </a:lnTo>
                  <a:lnTo>
                    <a:pt x="873" y="23"/>
                  </a:lnTo>
                  <a:lnTo>
                    <a:pt x="876" y="25"/>
                  </a:lnTo>
                  <a:lnTo>
                    <a:pt x="877" y="27"/>
                  </a:lnTo>
                  <a:lnTo>
                    <a:pt x="877" y="29"/>
                  </a:lnTo>
                  <a:lnTo>
                    <a:pt x="879" y="30"/>
                  </a:lnTo>
                  <a:lnTo>
                    <a:pt x="879" y="32"/>
                  </a:lnTo>
                  <a:lnTo>
                    <a:pt x="880" y="32"/>
                  </a:lnTo>
                  <a:lnTo>
                    <a:pt x="880" y="34"/>
                  </a:lnTo>
                  <a:lnTo>
                    <a:pt x="881" y="35"/>
                  </a:lnTo>
                  <a:lnTo>
                    <a:pt x="881" y="39"/>
                  </a:lnTo>
                  <a:lnTo>
                    <a:pt x="881" y="42"/>
                  </a:lnTo>
                  <a:lnTo>
                    <a:pt x="881" y="43"/>
                  </a:lnTo>
                  <a:lnTo>
                    <a:pt x="881" y="46"/>
                  </a:lnTo>
                  <a:lnTo>
                    <a:pt x="881" y="47"/>
                  </a:lnTo>
                  <a:lnTo>
                    <a:pt x="880" y="48"/>
                  </a:lnTo>
                  <a:lnTo>
                    <a:pt x="880" y="49"/>
                  </a:lnTo>
                  <a:lnTo>
                    <a:pt x="879" y="51"/>
                  </a:lnTo>
                  <a:lnTo>
                    <a:pt x="877" y="52"/>
                  </a:lnTo>
                  <a:lnTo>
                    <a:pt x="876" y="55"/>
                  </a:lnTo>
                  <a:lnTo>
                    <a:pt x="876" y="56"/>
                  </a:lnTo>
                  <a:lnTo>
                    <a:pt x="875" y="57"/>
                  </a:lnTo>
                  <a:lnTo>
                    <a:pt x="875" y="59"/>
                  </a:lnTo>
                  <a:lnTo>
                    <a:pt x="872" y="64"/>
                  </a:lnTo>
                  <a:lnTo>
                    <a:pt x="870" y="65"/>
                  </a:lnTo>
                  <a:lnTo>
                    <a:pt x="868" y="67"/>
                  </a:lnTo>
                  <a:lnTo>
                    <a:pt x="867" y="67"/>
                  </a:lnTo>
                  <a:lnTo>
                    <a:pt x="864" y="69"/>
                  </a:lnTo>
                  <a:lnTo>
                    <a:pt x="862" y="72"/>
                  </a:lnTo>
                  <a:lnTo>
                    <a:pt x="860" y="73"/>
                  </a:lnTo>
                  <a:lnTo>
                    <a:pt x="860" y="74"/>
                  </a:lnTo>
                  <a:lnTo>
                    <a:pt x="858" y="76"/>
                  </a:lnTo>
                  <a:lnTo>
                    <a:pt x="856" y="78"/>
                  </a:lnTo>
                  <a:lnTo>
                    <a:pt x="856" y="80"/>
                  </a:lnTo>
                  <a:lnTo>
                    <a:pt x="855" y="80"/>
                  </a:lnTo>
                  <a:lnTo>
                    <a:pt x="855" y="82"/>
                  </a:lnTo>
                  <a:lnTo>
                    <a:pt x="854" y="84"/>
                  </a:lnTo>
                  <a:lnTo>
                    <a:pt x="855" y="89"/>
                  </a:lnTo>
                  <a:lnTo>
                    <a:pt x="855" y="90"/>
                  </a:lnTo>
                  <a:lnTo>
                    <a:pt x="855" y="93"/>
                  </a:lnTo>
                  <a:lnTo>
                    <a:pt x="856" y="97"/>
                  </a:lnTo>
                  <a:lnTo>
                    <a:pt x="858" y="97"/>
                  </a:lnTo>
                  <a:lnTo>
                    <a:pt x="859" y="101"/>
                  </a:lnTo>
                  <a:lnTo>
                    <a:pt x="860" y="103"/>
                  </a:lnTo>
                  <a:lnTo>
                    <a:pt x="862" y="104"/>
                  </a:lnTo>
                  <a:lnTo>
                    <a:pt x="863" y="107"/>
                  </a:lnTo>
                  <a:lnTo>
                    <a:pt x="864" y="111"/>
                  </a:lnTo>
                  <a:lnTo>
                    <a:pt x="866" y="114"/>
                  </a:lnTo>
                  <a:lnTo>
                    <a:pt x="868" y="118"/>
                  </a:lnTo>
                  <a:lnTo>
                    <a:pt x="868" y="120"/>
                  </a:lnTo>
                  <a:lnTo>
                    <a:pt x="870" y="121"/>
                  </a:lnTo>
                  <a:lnTo>
                    <a:pt x="871" y="127"/>
                  </a:lnTo>
                  <a:lnTo>
                    <a:pt x="871" y="131"/>
                  </a:lnTo>
                  <a:lnTo>
                    <a:pt x="871" y="133"/>
                  </a:lnTo>
                  <a:lnTo>
                    <a:pt x="872" y="137"/>
                  </a:lnTo>
                  <a:lnTo>
                    <a:pt x="872" y="139"/>
                  </a:lnTo>
                  <a:lnTo>
                    <a:pt x="871" y="140"/>
                  </a:lnTo>
                  <a:lnTo>
                    <a:pt x="871" y="141"/>
                  </a:lnTo>
                  <a:lnTo>
                    <a:pt x="870" y="142"/>
                  </a:lnTo>
                  <a:lnTo>
                    <a:pt x="870" y="144"/>
                  </a:lnTo>
                  <a:lnTo>
                    <a:pt x="867" y="148"/>
                  </a:lnTo>
                  <a:lnTo>
                    <a:pt x="864" y="152"/>
                  </a:lnTo>
                  <a:lnTo>
                    <a:pt x="863" y="154"/>
                  </a:lnTo>
                  <a:lnTo>
                    <a:pt x="862" y="154"/>
                  </a:lnTo>
                  <a:lnTo>
                    <a:pt x="859" y="158"/>
                  </a:lnTo>
                  <a:lnTo>
                    <a:pt x="858" y="159"/>
                  </a:lnTo>
                  <a:lnTo>
                    <a:pt x="855" y="161"/>
                  </a:lnTo>
                  <a:lnTo>
                    <a:pt x="851" y="162"/>
                  </a:lnTo>
                  <a:lnTo>
                    <a:pt x="850" y="162"/>
                  </a:lnTo>
                  <a:lnTo>
                    <a:pt x="847" y="163"/>
                  </a:lnTo>
                  <a:lnTo>
                    <a:pt x="843" y="165"/>
                  </a:lnTo>
                  <a:lnTo>
                    <a:pt x="839" y="165"/>
                  </a:lnTo>
                  <a:lnTo>
                    <a:pt x="835" y="166"/>
                  </a:lnTo>
                  <a:lnTo>
                    <a:pt x="833" y="167"/>
                  </a:lnTo>
                  <a:lnTo>
                    <a:pt x="829" y="169"/>
                  </a:lnTo>
                  <a:lnTo>
                    <a:pt x="825" y="170"/>
                  </a:lnTo>
                  <a:lnTo>
                    <a:pt x="822" y="173"/>
                  </a:lnTo>
                  <a:lnTo>
                    <a:pt x="821" y="174"/>
                  </a:lnTo>
                  <a:lnTo>
                    <a:pt x="820" y="175"/>
                  </a:lnTo>
                  <a:lnTo>
                    <a:pt x="817" y="176"/>
                  </a:lnTo>
                  <a:lnTo>
                    <a:pt x="817" y="179"/>
                  </a:lnTo>
                  <a:lnTo>
                    <a:pt x="816" y="179"/>
                  </a:lnTo>
                  <a:lnTo>
                    <a:pt x="816" y="180"/>
                  </a:lnTo>
                  <a:lnTo>
                    <a:pt x="815" y="183"/>
                  </a:lnTo>
                  <a:lnTo>
                    <a:pt x="813" y="184"/>
                  </a:lnTo>
                  <a:lnTo>
                    <a:pt x="813" y="186"/>
                  </a:lnTo>
                  <a:lnTo>
                    <a:pt x="812" y="187"/>
                  </a:lnTo>
                  <a:lnTo>
                    <a:pt x="811" y="188"/>
                  </a:lnTo>
                  <a:lnTo>
                    <a:pt x="809" y="191"/>
                  </a:lnTo>
                  <a:lnTo>
                    <a:pt x="809" y="192"/>
                  </a:lnTo>
                  <a:lnTo>
                    <a:pt x="809" y="196"/>
                  </a:lnTo>
                  <a:lnTo>
                    <a:pt x="809" y="197"/>
                  </a:lnTo>
                  <a:lnTo>
                    <a:pt x="808" y="200"/>
                  </a:lnTo>
                  <a:lnTo>
                    <a:pt x="809" y="203"/>
                  </a:lnTo>
                  <a:lnTo>
                    <a:pt x="809" y="204"/>
                  </a:lnTo>
                  <a:lnTo>
                    <a:pt x="809" y="205"/>
                  </a:lnTo>
                  <a:lnTo>
                    <a:pt x="809" y="208"/>
                  </a:lnTo>
                  <a:lnTo>
                    <a:pt x="811" y="212"/>
                  </a:lnTo>
                  <a:lnTo>
                    <a:pt x="811" y="216"/>
                  </a:lnTo>
                  <a:lnTo>
                    <a:pt x="812" y="218"/>
                  </a:lnTo>
                  <a:lnTo>
                    <a:pt x="813" y="220"/>
                  </a:lnTo>
                  <a:lnTo>
                    <a:pt x="815" y="221"/>
                  </a:lnTo>
                  <a:lnTo>
                    <a:pt x="815" y="222"/>
                  </a:lnTo>
                  <a:lnTo>
                    <a:pt x="816" y="224"/>
                  </a:lnTo>
                  <a:lnTo>
                    <a:pt x="818" y="226"/>
                  </a:lnTo>
                  <a:lnTo>
                    <a:pt x="818" y="228"/>
                  </a:lnTo>
                  <a:lnTo>
                    <a:pt x="821" y="229"/>
                  </a:lnTo>
                  <a:lnTo>
                    <a:pt x="824" y="231"/>
                  </a:lnTo>
                  <a:lnTo>
                    <a:pt x="826" y="231"/>
                  </a:lnTo>
                  <a:lnTo>
                    <a:pt x="828" y="231"/>
                  </a:lnTo>
                  <a:lnTo>
                    <a:pt x="832" y="233"/>
                  </a:lnTo>
                  <a:lnTo>
                    <a:pt x="834" y="234"/>
                  </a:lnTo>
                  <a:lnTo>
                    <a:pt x="834" y="235"/>
                  </a:lnTo>
                  <a:lnTo>
                    <a:pt x="835" y="235"/>
                  </a:lnTo>
                  <a:lnTo>
                    <a:pt x="837" y="237"/>
                  </a:lnTo>
                  <a:lnTo>
                    <a:pt x="839" y="239"/>
                  </a:lnTo>
                  <a:lnTo>
                    <a:pt x="841" y="241"/>
                  </a:lnTo>
                  <a:lnTo>
                    <a:pt x="842" y="241"/>
                  </a:lnTo>
                  <a:lnTo>
                    <a:pt x="845" y="243"/>
                  </a:lnTo>
                  <a:lnTo>
                    <a:pt x="847" y="246"/>
                  </a:lnTo>
                  <a:lnTo>
                    <a:pt x="849" y="246"/>
                  </a:lnTo>
                  <a:lnTo>
                    <a:pt x="851" y="248"/>
                  </a:lnTo>
                  <a:lnTo>
                    <a:pt x="853" y="251"/>
                  </a:lnTo>
                  <a:lnTo>
                    <a:pt x="854" y="252"/>
                  </a:lnTo>
                  <a:lnTo>
                    <a:pt x="856" y="255"/>
                  </a:lnTo>
                  <a:lnTo>
                    <a:pt x="858" y="258"/>
                  </a:lnTo>
                  <a:lnTo>
                    <a:pt x="858" y="260"/>
                  </a:lnTo>
                  <a:lnTo>
                    <a:pt x="859" y="262"/>
                  </a:lnTo>
                  <a:lnTo>
                    <a:pt x="859" y="264"/>
                  </a:lnTo>
                  <a:lnTo>
                    <a:pt x="860" y="267"/>
                  </a:lnTo>
                  <a:lnTo>
                    <a:pt x="860" y="268"/>
                  </a:lnTo>
                  <a:lnTo>
                    <a:pt x="860" y="272"/>
                  </a:lnTo>
                  <a:lnTo>
                    <a:pt x="860" y="273"/>
                  </a:lnTo>
                  <a:lnTo>
                    <a:pt x="862" y="275"/>
                  </a:lnTo>
                  <a:lnTo>
                    <a:pt x="859" y="293"/>
                  </a:lnTo>
                  <a:lnTo>
                    <a:pt x="859" y="296"/>
                  </a:lnTo>
                  <a:lnTo>
                    <a:pt x="858" y="300"/>
                  </a:lnTo>
                  <a:lnTo>
                    <a:pt x="856" y="301"/>
                  </a:lnTo>
                  <a:lnTo>
                    <a:pt x="855" y="303"/>
                  </a:lnTo>
                  <a:lnTo>
                    <a:pt x="853" y="303"/>
                  </a:lnTo>
                  <a:lnTo>
                    <a:pt x="851" y="303"/>
                  </a:lnTo>
                  <a:lnTo>
                    <a:pt x="845" y="306"/>
                  </a:lnTo>
                  <a:lnTo>
                    <a:pt x="843" y="306"/>
                  </a:lnTo>
                  <a:lnTo>
                    <a:pt x="842" y="306"/>
                  </a:lnTo>
                  <a:lnTo>
                    <a:pt x="839" y="307"/>
                  </a:lnTo>
                  <a:lnTo>
                    <a:pt x="837" y="307"/>
                  </a:lnTo>
                  <a:lnTo>
                    <a:pt x="830" y="311"/>
                  </a:lnTo>
                  <a:lnTo>
                    <a:pt x="829" y="313"/>
                  </a:lnTo>
                  <a:lnTo>
                    <a:pt x="826" y="314"/>
                  </a:lnTo>
                  <a:lnTo>
                    <a:pt x="824" y="315"/>
                  </a:lnTo>
                  <a:lnTo>
                    <a:pt x="822" y="315"/>
                  </a:lnTo>
                  <a:lnTo>
                    <a:pt x="817" y="318"/>
                  </a:lnTo>
                  <a:lnTo>
                    <a:pt x="816" y="318"/>
                  </a:lnTo>
                  <a:lnTo>
                    <a:pt x="815" y="318"/>
                  </a:lnTo>
                  <a:lnTo>
                    <a:pt x="811" y="322"/>
                  </a:lnTo>
                  <a:lnTo>
                    <a:pt x="809" y="324"/>
                  </a:lnTo>
                  <a:lnTo>
                    <a:pt x="808" y="327"/>
                  </a:lnTo>
                  <a:lnTo>
                    <a:pt x="808" y="330"/>
                  </a:lnTo>
                  <a:lnTo>
                    <a:pt x="807" y="334"/>
                  </a:lnTo>
                  <a:lnTo>
                    <a:pt x="807" y="336"/>
                  </a:lnTo>
                  <a:lnTo>
                    <a:pt x="805" y="340"/>
                  </a:lnTo>
                  <a:lnTo>
                    <a:pt x="804" y="344"/>
                  </a:lnTo>
                  <a:lnTo>
                    <a:pt x="803" y="348"/>
                  </a:lnTo>
                  <a:lnTo>
                    <a:pt x="803" y="352"/>
                  </a:lnTo>
                  <a:lnTo>
                    <a:pt x="801" y="354"/>
                  </a:lnTo>
                  <a:lnTo>
                    <a:pt x="801" y="358"/>
                  </a:lnTo>
                  <a:lnTo>
                    <a:pt x="800" y="366"/>
                  </a:lnTo>
                  <a:lnTo>
                    <a:pt x="800" y="370"/>
                  </a:lnTo>
                  <a:lnTo>
                    <a:pt x="799" y="373"/>
                  </a:lnTo>
                  <a:lnTo>
                    <a:pt x="796" y="375"/>
                  </a:lnTo>
                  <a:lnTo>
                    <a:pt x="795" y="377"/>
                  </a:lnTo>
                  <a:lnTo>
                    <a:pt x="794" y="379"/>
                  </a:lnTo>
                  <a:lnTo>
                    <a:pt x="794" y="381"/>
                  </a:lnTo>
                  <a:lnTo>
                    <a:pt x="794" y="382"/>
                  </a:lnTo>
                  <a:lnTo>
                    <a:pt x="792" y="385"/>
                  </a:lnTo>
                  <a:lnTo>
                    <a:pt x="791" y="387"/>
                  </a:lnTo>
                  <a:lnTo>
                    <a:pt x="791" y="389"/>
                  </a:lnTo>
                  <a:lnTo>
                    <a:pt x="790" y="391"/>
                  </a:lnTo>
                  <a:lnTo>
                    <a:pt x="788" y="392"/>
                  </a:lnTo>
                  <a:lnTo>
                    <a:pt x="788" y="394"/>
                  </a:lnTo>
                  <a:lnTo>
                    <a:pt x="790" y="398"/>
                  </a:lnTo>
                  <a:lnTo>
                    <a:pt x="791" y="399"/>
                  </a:lnTo>
                  <a:lnTo>
                    <a:pt x="792" y="400"/>
                  </a:lnTo>
                  <a:lnTo>
                    <a:pt x="795" y="403"/>
                  </a:lnTo>
                  <a:lnTo>
                    <a:pt x="800" y="404"/>
                  </a:lnTo>
                  <a:lnTo>
                    <a:pt x="801" y="403"/>
                  </a:lnTo>
                  <a:lnTo>
                    <a:pt x="808" y="400"/>
                  </a:lnTo>
                  <a:lnTo>
                    <a:pt x="811" y="398"/>
                  </a:lnTo>
                  <a:lnTo>
                    <a:pt x="812" y="396"/>
                  </a:lnTo>
                  <a:lnTo>
                    <a:pt x="813" y="395"/>
                  </a:lnTo>
                  <a:lnTo>
                    <a:pt x="816" y="392"/>
                  </a:lnTo>
                  <a:lnTo>
                    <a:pt x="817" y="391"/>
                  </a:lnTo>
                  <a:lnTo>
                    <a:pt x="818" y="390"/>
                  </a:lnTo>
                  <a:lnTo>
                    <a:pt x="820" y="389"/>
                  </a:lnTo>
                  <a:lnTo>
                    <a:pt x="820" y="387"/>
                  </a:lnTo>
                  <a:lnTo>
                    <a:pt x="820" y="386"/>
                  </a:lnTo>
                  <a:lnTo>
                    <a:pt x="820" y="385"/>
                  </a:lnTo>
                  <a:lnTo>
                    <a:pt x="820" y="383"/>
                  </a:lnTo>
                  <a:lnTo>
                    <a:pt x="820" y="382"/>
                  </a:lnTo>
                  <a:lnTo>
                    <a:pt x="820" y="381"/>
                  </a:lnTo>
                  <a:lnTo>
                    <a:pt x="821" y="381"/>
                  </a:lnTo>
                  <a:lnTo>
                    <a:pt x="821" y="379"/>
                  </a:lnTo>
                  <a:lnTo>
                    <a:pt x="822" y="379"/>
                  </a:lnTo>
                  <a:lnTo>
                    <a:pt x="824" y="379"/>
                  </a:lnTo>
                  <a:lnTo>
                    <a:pt x="825" y="379"/>
                  </a:lnTo>
                  <a:lnTo>
                    <a:pt x="825" y="378"/>
                  </a:lnTo>
                  <a:lnTo>
                    <a:pt x="825" y="377"/>
                  </a:lnTo>
                  <a:lnTo>
                    <a:pt x="826" y="377"/>
                  </a:lnTo>
                  <a:lnTo>
                    <a:pt x="826" y="375"/>
                  </a:lnTo>
                  <a:lnTo>
                    <a:pt x="828" y="375"/>
                  </a:lnTo>
                  <a:lnTo>
                    <a:pt x="829" y="375"/>
                  </a:lnTo>
                  <a:lnTo>
                    <a:pt x="829" y="374"/>
                  </a:lnTo>
                  <a:lnTo>
                    <a:pt x="830" y="374"/>
                  </a:lnTo>
                  <a:lnTo>
                    <a:pt x="832" y="374"/>
                  </a:lnTo>
                  <a:lnTo>
                    <a:pt x="833" y="375"/>
                  </a:lnTo>
                  <a:lnTo>
                    <a:pt x="834" y="377"/>
                  </a:lnTo>
                  <a:lnTo>
                    <a:pt x="834" y="378"/>
                  </a:lnTo>
                  <a:lnTo>
                    <a:pt x="835" y="378"/>
                  </a:lnTo>
                  <a:lnTo>
                    <a:pt x="835" y="379"/>
                  </a:lnTo>
                  <a:lnTo>
                    <a:pt x="837" y="379"/>
                  </a:lnTo>
                  <a:lnTo>
                    <a:pt x="838" y="381"/>
                  </a:lnTo>
                  <a:lnTo>
                    <a:pt x="839" y="381"/>
                  </a:lnTo>
                  <a:lnTo>
                    <a:pt x="841" y="382"/>
                  </a:lnTo>
                  <a:lnTo>
                    <a:pt x="841" y="383"/>
                  </a:lnTo>
                  <a:lnTo>
                    <a:pt x="842" y="383"/>
                  </a:lnTo>
                  <a:lnTo>
                    <a:pt x="843" y="385"/>
                  </a:lnTo>
                  <a:lnTo>
                    <a:pt x="846" y="385"/>
                  </a:lnTo>
                  <a:lnTo>
                    <a:pt x="847" y="385"/>
                  </a:lnTo>
                  <a:lnTo>
                    <a:pt x="849" y="385"/>
                  </a:lnTo>
                  <a:lnTo>
                    <a:pt x="850" y="385"/>
                  </a:lnTo>
                  <a:lnTo>
                    <a:pt x="851" y="385"/>
                  </a:lnTo>
                  <a:lnTo>
                    <a:pt x="853" y="385"/>
                  </a:lnTo>
                  <a:lnTo>
                    <a:pt x="854" y="385"/>
                  </a:lnTo>
                  <a:lnTo>
                    <a:pt x="854" y="386"/>
                  </a:lnTo>
                  <a:lnTo>
                    <a:pt x="853" y="386"/>
                  </a:lnTo>
                  <a:lnTo>
                    <a:pt x="854" y="386"/>
                  </a:lnTo>
                  <a:lnTo>
                    <a:pt x="854" y="387"/>
                  </a:lnTo>
                  <a:lnTo>
                    <a:pt x="855" y="387"/>
                  </a:lnTo>
                  <a:lnTo>
                    <a:pt x="855" y="389"/>
                  </a:lnTo>
                  <a:lnTo>
                    <a:pt x="855" y="390"/>
                  </a:lnTo>
                  <a:lnTo>
                    <a:pt x="855" y="391"/>
                  </a:lnTo>
                  <a:lnTo>
                    <a:pt x="854" y="392"/>
                  </a:lnTo>
                  <a:lnTo>
                    <a:pt x="854" y="394"/>
                  </a:lnTo>
                  <a:lnTo>
                    <a:pt x="855" y="394"/>
                  </a:lnTo>
                  <a:lnTo>
                    <a:pt x="854" y="394"/>
                  </a:lnTo>
                  <a:lnTo>
                    <a:pt x="854" y="395"/>
                  </a:lnTo>
                  <a:lnTo>
                    <a:pt x="854" y="396"/>
                  </a:lnTo>
                  <a:lnTo>
                    <a:pt x="853" y="396"/>
                  </a:lnTo>
                  <a:lnTo>
                    <a:pt x="853" y="398"/>
                  </a:lnTo>
                  <a:lnTo>
                    <a:pt x="853" y="399"/>
                  </a:lnTo>
                  <a:lnTo>
                    <a:pt x="851" y="399"/>
                  </a:lnTo>
                  <a:lnTo>
                    <a:pt x="851" y="400"/>
                  </a:lnTo>
                  <a:lnTo>
                    <a:pt x="850" y="400"/>
                  </a:lnTo>
                  <a:lnTo>
                    <a:pt x="850" y="402"/>
                  </a:lnTo>
                  <a:lnTo>
                    <a:pt x="850" y="403"/>
                  </a:lnTo>
                  <a:lnTo>
                    <a:pt x="849" y="403"/>
                  </a:lnTo>
                  <a:lnTo>
                    <a:pt x="849" y="404"/>
                  </a:lnTo>
                  <a:lnTo>
                    <a:pt x="847" y="404"/>
                  </a:lnTo>
                  <a:lnTo>
                    <a:pt x="847" y="406"/>
                  </a:lnTo>
                  <a:lnTo>
                    <a:pt x="846" y="406"/>
                  </a:lnTo>
                  <a:lnTo>
                    <a:pt x="846" y="407"/>
                  </a:lnTo>
                  <a:lnTo>
                    <a:pt x="845" y="408"/>
                  </a:lnTo>
                  <a:lnTo>
                    <a:pt x="845" y="409"/>
                  </a:lnTo>
                  <a:lnTo>
                    <a:pt x="845" y="411"/>
                  </a:lnTo>
                  <a:lnTo>
                    <a:pt x="843" y="411"/>
                  </a:lnTo>
                  <a:lnTo>
                    <a:pt x="843" y="412"/>
                  </a:lnTo>
                  <a:lnTo>
                    <a:pt x="842" y="412"/>
                  </a:lnTo>
                  <a:lnTo>
                    <a:pt x="843" y="412"/>
                  </a:lnTo>
                  <a:lnTo>
                    <a:pt x="843" y="413"/>
                  </a:lnTo>
                  <a:lnTo>
                    <a:pt x="843" y="415"/>
                  </a:lnTo>
                  <a:lnTo>
                    <a:pt x="843" y="416"/>
                  </a:lnTo>
                  <a:lnTo>
                    <a:pt x="843" y="417"/>
                  </a:lnTo>
                  <a:lnTo>
                    <a:pt x="845" y="417"/>
                  </a:lnTo>
                  <a:lnTo>
                    <a:pt x="845" y="419"/>
                  </a:lnTo>
                  <a:lnTo>
                    <a:pt x="845" y="420"/>
                  </a:lnTo>
                  <a:lnTo>
                    <a:pt x="845" y="421"/>
                  </a:lnTo>
                  <a:lnTo>
                    <a:pt x="846" y="425"/>
                  </a:lnTo>
                  <a:lnTo>
                    <a:pt x="846" y="426"/>
                  </a:lnTo>
                  <a:lnTo>
                    <a:pt x="847" y="428"/>
                  </a:lnTo>
                  <a:lnTo>
                    <a:pt x="847" y="430"/>
                  </a:lnTo>
                  <a:lnTo>
                    <a:pt x="847" y="432"/>
                  </a:lnTo>
                  <a:lnTo>
                    <a:pt x="849" y="433"/>
                  </a:lnTo>
                  <a:lnTo>
                    <a:pt x="849" y="436"/>
                  </a:lnTo>
                  <a:lnTo>
                    <a:pt x="849" y="437"/>
                  </a:lnTo>
                  <a:lnTo>
                    <a:pt x="849" y="438"/>
                  </a:lnTo>
                  <a:lnTo>
                    <a:pt x="849" y="440"/>
                  </a:lnTo>
                  <a:lnTo>
                    <a:pt x="849" y="441"/>
                  </a:lnTo>
                  <a:lnTo>
                    <a:pt x="847" y="442"/>
                  </a:lnTo>
                  <a:lnTo>
                    <a:pt x="847" y="444"/>
                  </a:lnTo>
                  <a:lnTo>
                    <a:pt x="846" y="444"/>
                  </a:lnTo>
                  <a:lnTo>
                    <a:pt x="846" y="445"/>
                  </a:lnTo>
                  <a:lnTo>
                    <a:pt x="845" y="446"/>
                  </a:lnTo>
                  <a:lnTo>
                    <a:pt x="845" y="447"/>
                  </a:lnTo>
                  <a:lnTo>
                    <a:pt x="845" y="449"/>
                  </a:lnTo>
                  <a:lnTo>
                    <a:pt x="843" y="450"/>
                  </a:lnTo>
                  <a:lnTo>
                    <a:pt x="842" y="451"/>
                  </a:lnTo>
                  <a:lnTo>
                    <a:pt x="842" y="453"/>
                  </a:lnTo>
                  <a:lnTo>
                    <a:pt x="842" y="454"/>
                  </a:lnTo>
                  <a:lnTo>
                    <a:pt x="841" y="455"/>
                  </a:lnTo>
                  <a:lnTo>
                    <a:pt x="841" y="457"/>
                  </a:lnTo>
                  <a:lnTo>
                    <a:pt x="839" y="457"/>
                  </a:lnTo>
                  <a:lnTo>
                    <a:pt x="839" y="458"/>
                  </a:lnTo>
                  <a:lnTo>
                    <a:pt x="841" y="458"/>
                  </a:lnTo>
                  <a:lnTo>
                    <a:pt x="841" y="459"/>
                  </a:lnTo>
                  <a:lnTo>
                    <a:pt x="842" y="461"/>
                  </a:lnTo>
                  <a:lnTo>
                    <a:pt x="843" y="461"/>
                  </a:lnTo>
                  <a:lnTo>
                    <a:pt x="845" y="461"/>
                  </a:lnTo>
                  <a:lnTo>
                    <a:pt x="845" y="462"/>
                  </a:lnTo>
                  <a:lnTo>
                    <a:pt x="846" y="462"/>
                  </a:lnTo>
                  <a:lnTo>
                    <a:pt x="847" y="463"/>
                  </a:lnTo>
                  <a:lnTo>
                    <a:pt x="849" y="464"/>
                  </a:lnTo>
                  <a:lnTo>
                    <a:pt x="850" y="464"/>
                  </a:lnTo>
                  <a:lnTo>
                    <a:pt x="851" y="464"/>
                  </a:lnTo>
                  <a:lnTo>
                    <a:pt x="853" y="464"/>
                  </a:lnTo>
                  <a:lnTo>
                    <a:pt x="854" y="464"/>
                  </a:lnTo>
                  <a:lnTo>
                    <a:pt x="855" y="464"/>
                  </a:lnTo>
                  <a:lnTo>
                    <a:pt x="856" y="464"/>
                  </a:lnTo>
                  <a:lnTo>
                    <a:pt x="858" y="464"/>
                  </a:lnTo>
                  <a:lnTo>
                    <a:pt x="859" y="464"/>
                  </a:lnTo>
                  <a:lnTo>
                    <a:pt x="860" y="464"/>
                  </a:lnTo>
                  <a:lnTo>
                    <a:pt x="860" y="466"/>
                  </a:lnTo>
                  <a:lnTo>
                    <a:pt x="862" y="467"/>
                  </a:lnTo>
                  <a:lnTo>
                    <a:pt x="862" y="468"/>
                  </a:lnTo>
                  <a:lnTo>
                    <a:pt x="862" y="470"/>
                  </a:lnTo>
                  <a:lnTo>
                    <a:pt x="863" y="470"/>
                  </a:lnTo>
                  <a:lnTo>
                    <a:pt x="863" y="471"/>
                  </a:lnTo>
                  <a:lnTo>
                    <a:pt x="863" y="472"/>
                  </a:lnTo>
                  <a:lnTo>
                    <a:pt x="862" y="472"/>
                  </a:lnTo>
                  <a:lnTo>
                    <a:pt x="862" y="474"/>
                  </a:lnTo>
                  <a:lnTo>
                    <a:pt x="862" y="475"/>
                  </a:lnTo>
                  <a:lnTo>
                    <a:pt x="862" y="476"/>
                  </a:lnTo>
                  <a:lnTo>
                    <a:pt x="862" y="478"/>
                  </a:lnTo>
                  <a:lnTo>
                    <a:pt x="862" y="479"/>
                  </a:lnTo>
                  <a:lnTo>
                    <a:pt x="860" y="479"/>
                  </a:lnTo>
                  <a:lnTo>
                    <a:pt x="862" y="479"/>
                  </a:lnTo>
                  <a:lnTo>
                    <a:pt x="862" y="480"/>
                  </a:lnTo>
                  <a:lnTo>
                    <a:pt x="860" y="480"/>
                  </a:lnTo>
                  <a:lnTo>
                    <a:pt x="862" y="480"/>
                  </a:lnTo>
                  <a:lnTo>
                    <a:pt x="862" y="481"/>
                  </a:lnTo>
                  <a:lnTo>
                    <a:pt x="863" y="483"/>
                  </a:lnTo>
                  <a:lnTo>
                    <a:pt x="864" y="484"/>
                  </a:lnTo>
                  <a:lnTo>
                    <a:pt x="866" y="485"/>
                  </a:lnTo>
                  <a:lnTo>
                    <a:pt x="866" y="487"/>
                  </a:lnTo>
                  <a:lnTo>
                    <a:pt x="866" y="488"/>
                  </a:lnTo>
                  <a:lnTo>
                    <a:pt x="864" y="488"/>
                  </a:lnTo>
                  <a:lnTo>
                    <a:pt x="864" y="489"/>
                  </a:lnTo>
                  <a:lnTo>
                    <a:pt x="863" y="489"/>
                  </a:lnTo>
                  <a:lnTo>
                    <a:pt x="863" y="491"/>
                  </a:lnTo>
                  <a:lnTo>
                    <a:pt x="864" y="491"/>
                  </a:lnTo>
                  <a:lnTo>
                    <a:pt x="863" y="491"/>
                  </a:lnTo>
                  <a:lnTo>
                    <a:pt x="863" y="492"/>
                  </a:lnTo>
                  <a:lnTo>
                    <a:pt x="862" y="492"/>
                  </a:lnTo>
                  <a:lnTo>
                    <a:pt x="860" y="492"/>
                  </a:lnTo>
                  <a:lnTo>
                    <a:pt x="860" y="493"/>
                  </a:lnTo>
                  <a:lnTo>
                    <a:pt x="859" y="493"/>
                  </a:lnTo>
                  <a:lnTo>
                    <a:pt x="859" y="495"/>
                  </a:lnTo>
                  <a:lnTo>
                    <a:pt x="859" y="496"/>
                  </a:lnTo>
                  <a:lnTo>
                    <a:pt x="858" y="496"/>
                  </a:lnTo>
                  <a:lnTo>
                    <a:pt x="858" y="495"/>
                  </a:lnTo>
                  <a:lnTo>
                    <a:pt x="858" y="496"/>
                  </a:lnTo>
                  <a:lnTo>
                    <a:pt x="856" y="496"/>
                  </a:lnTo>
                  <a:lnTo>
                    <a:pt x="855" y="496"/>
                  </a:lnTo>
                  <a:lnTo>
                    <a:pt x="856" y="496"/>
                  </a:lnTo>
                  <a:lnTo>
                    <a:pt x="856" y="497"/>
                  </a:lnTo>
                  <a:lnTo>
                    <a:pt x="856" y="498"/>
                  </a:lnTo>
                  <a:lnTo>
                    <a:pt x="858" y="500"/>
                  </a:lnTo>
                  <a:lnTo>
                    <a:pt x="856" y="501"/>
                  </a:lnTo>
                  <a:lnTo>
                    <a:pt x="858" y="501"/>
                  </a:lnTo>
                  <a:lnTo>
                    <a:pt x="858" y="502"/>
                  </a:lnTo>
                  <a:lnTo>
                    <a:pt x="856" y="501"/>
                  </a:lnTo>
                  <a:lnTo>
                    <a:pt x="856" y="502"/>
                  </a:lnTo>
                  <a:lnTo>
                    <a:pt x="858" y="502"/>
                  </a:lnTo>
                  <a:lnTo>
                    <a:pt x="859" y="502"/>
                  </a:lnTo>
                  <a:lnTo>
                    <a:pt x="859" y="504"/>
                  </a:lnTo>
                  <a:lnTo>
                    <a:pt x="858" y="504"/>
                  </a:lnTo>
                  <a:lnTo>
                    <a:pt x="856" y="504"/>
                  </a:lnTo>
                  <a:lnTo>
                    <a:pt x="856" y="505"/>
                  </a:lnTo>
                  <a:lnTo>
                    <a:pt x="856" y="506"/>
                  </a:lnTo>
                  <a:lnTo>
                    <a:pt x="855" y="506"/>
                  </a:lnTo>
                  <a:lnTo>
                    <a:pt x="855" y="505"/>
                  </a:lnTo>
                  <a:lnTo>
                    <a:pt x="854" y="505"/>
                  </a:lnTo>
                  <a:lnTo>
                    <a:pt x="854" y="506"/>
                  </a:lnTo>
                  <a:lnTo>
                    <a:pt x="853" y="506"/>
                  </a:lnTo>
                  <a:lnTo>
                    <a:pt x="853" y="508"/>
                  </a:lnTo>
                  <a:lnTo>
                    <a:pt x="853" y="509"/>
                  </a:lnTo>
                  <a:lnTo>
                    <a:pt x="851" y="509"/>
                  </a:lnTo>
                  <a:lnTo>
                    <a:pt x="851" y="510"/>
                  </a:lnTo>
                  <a:lnTo>
                    <a:pt x="850" y="512"/>
                  </a:lnTo>
                  <a:lnTo>
                    <a:pt x="849" y="512"/>
                  </a:lnTo>
                  <a:lnTo>
                    <a:pt x="847" y="513"/>
                  </a:lnTo>
                  <a:lnTo>
                    <a:pt x="847" y="514"/>
                  </a:lnTo>
                  <a:lnTo>
                    <a:pt x="847" y="516"/>
                  </a:lnTo>
                  <a:lnTo>
                    <a:pt x="846" y="516"/>
                  </a:lnTo>
                  <a:lnTo>
                    <a:pt x="845" y="514"/>
                  </a:lnTo>
                  <a:lnTo>
                    <a:pt x="843" y="516"/>
                  </a:lnTo>
                  <a:lnTo>
                    <a:pt x="842" y="516"/>
                  </a:lnTo>
                  <a:lnTo>
                    <a:pt x="842" y="517"/>
                  </a:lnTo>
                  <a:lnTo>
                    <a:pt x="842" y="518"/>
                  </a:lnTo>
                  <a:lnTo>
                    <a:pt x="843" y="518"/>
                  </a:lnTo>
                  <a:lnTo>
                    <a:pt x="842" y="519"/>
                  </a:lnTo>
                  <a:lnTo>
                    <a:pt x="841" y="519"/>
                  </a:lnTo>
                  <a:lnTo>
                    <a:pt x="839" y="519"/>
                  </a:lnTo>
                  <a:lnTo>
                    <a:pt x="839" y="521"/>
                  </a:lnTo>
                  <a:lnTo>
                    <a:pt x="838" y="521"/>
                  </a:lnTo>
                  <a:lnTo>
                    <a:pt x="837" y="522"/>
                  </a:lnTo>
                  <a:lnTo>
                    <a:pt x="835" y="523"/>
                  </a:lnTo>
                  <a:lnTo>
                    <a:pt x="835" y="526"/>
                  </a:lnTo>
                  <a:lnTo>
                    <a:pt x="835" y="527"/>
                  </a:lnTo>
                  <a:lnTo>
                    <a:pt x="835" y="529"/>
                  </a:lnTo>
                  <a:lnTo>
                    <a:pt x="835" y="530"/>
                  </a:lnTo>
                  <a:lnTo>
                    <a:pt x="837" y="531"/>
                  </a:lnTo>
                  <a:lnTo>
                    <a:pt x="838" y="533"/>
                  </a:lnTo>
                  <a:lnTo>
                    <a:pt x="838" y="534"/>
                  </a:lnTo>
                  <a:lnTo>
                    <a:pt x="838" y="535"/>
                  </a:lnTo>
                  <a:lnTo>
                    <a:pt x="838" y="536"/>
                  </a:lnTo>
                  <a:lnTo>
                    <a:pt x="837" y="536"/>
                  </a:lnTo>
                  <a:lnTo>
                    <a:pt x="835" y="536"/>
                  </a:lnTo>
                  <a:lnTo>
                    <a:pt x="834" y="536"/>
                  </a:lnTo>
                  <a:lnTo>
                    <a:pt x="833" y="536"/>
                  </a:lnTo>
                  <a:lnTo>
                    <a:pt x="832" y="536"/>
                  </a:lnTo>
                  <a:lnTo>
                    <a:pt x="832" y="538"/>
                  </a:lnTo>
                  <a:lnTo>
                    <a:pt x="832" y="539"/>
                  </a:lnTo>
                  <a:lnTo>
                    <a:pt x="830" y="539"/>
                  </a:lnTo>
                  <a:lnTo>
                    <a:pt x="830" y="540"/>
                  </a:lnTo>
                  <a:lnTo>
                    <a:pt x="829" y="540"/>
                  </a:lnTo>
                  <a:lnTo>
                    <a:pt x="829" y="542"/>
                  </a:lnTo>
                  <a:lnTo>
                    <a:pt x="828" y="547"/>
                  </a:lnTo>
                  <a:lnTo>
                    <a:pt x="828" y="548"/>
                  </a:lnTo>
                  <a:lnTo>
                    <a:pt x="826" y="550"/>
                  </a:lnTo>
                  <a:lnTo>
                    <a:pt x="826" y="551"/>
                  </a:lnTo>
                  <a:lnTo>
                    <a:pt x="825" y="551"/>
                  </a:lnTo>
                  <a:lnTo>
                    <a:pt x="824" y="552"/>
                  </a:lnTo>
                  <a:lnTo>
                    <a:pt x="824" y="553"/>
                  </a:lnTo>
                  <a:lnTo>
                    <a:pt x="822" y="555"/>
                  </a:lnTo>
                  <a:lnTo>
                    <a:pt x="821" y="556"/>
                  </a:lnTo>
                  <a:lnTo>
                    <a:pt x="821" y="557"/>
                  </a:lnTo>
                  <a:lnTo>
                    <a:pt x="820" y="557"/>
                  </a:lnTo>
                  <a:lnTo>
                    <a:pt x="820" y="559"/>
                  </a:lnTo>
                  <a:lnTo>
                    <a:pt x="818" y="559"/>
                  </a:lnTo>
                  <a:lnTo>
                    <a:pt x="818" y="560"/>
                  </a:lnTo>
                  <a:lnTo>
                    <a:pt x="817" y="560"/>
                  </a:lnTo>
                  <a:lnTo>
                    <a:pt x="816" y="561"/>
                  </a:lnTo>
                  <a:lnTo>
                    <a:pt x="816" y="563"/>
                  </a:lnTo>
                  <a:lnTo>
                    <a:pt x="815" y="564"/>
                  </a:lnTo>
                  <a:lnTo>
                    <a:pt x="813" y="565"/>
                  </a:lnTo>
                  <a:lnTo>
                    <a:pt x="813" y="567"/>
                  </a:lnTo>
                  <a:lnTo>
                    <a:pt x="812" y="567"/>
                  </a:lnTo>
                  <a:lnTo>
                    <a:pt x="812" y="568"/>
                  </a:lnTo>
                  <a:lnTo>
                    <a:pt x="812" y="569"/>
                  </a:lnTo>
                  <a:lnTo>
                    <a:pt x="812" y="570"/>
                  </a:lnTo>
                  <a:lnTo>
                    <a:pt x="812" y="572"/>
                  </a:lnTo>
                  <a:lnTo>
                    <a:pt x="812" y="573"/>
                  </a:lnTo>
                  <a:lnTo>
                    <a:pt x="811" y="573"/>
                  </a:lnTo>
                  <a:lnTo>
                    <a:pt x="811" y="574"/>
                  </a:lnTo>
                  <a:lnTo>
                    <a:pt x="811" y="576"/>
                  </a:lnTo>
                  <a:lnTo>
                    <a:pt x="811" y="577"/>
                  </a:lnTo>
                  <a:lnTo>
                    <a:pt x="811" y="578"/>
                  </a:lnTo>
                  <a:lnTo>
                    <a:pt x="811" y="580"/>
                  </a:lnTo>
                  <a:lnTo>
                    <a:pt x="809" y="581"/>
                  </a:lnTo>
                  <a:lnTo>
                    <a:pt x="809" y="582"/>
                  </a:lnTo>
                  <a:lnTo>
                    <a:pt x="809" y="584"/>
                  </a:lnTo>
                  <a:lnTo>
                    <a:pt x="807" y="586"/>
                  </a:lnTo>
                  <a:lnTo>
                    <a:pt x="805" y="588"/>
                  </a:lnTo>
                  <a:lnTo>
                    <a:pt x="805" y="589"/>
                  </a:lnTo>
                  <a:lnTo>
                    <a:pt x="805" y="590"/>
                  </a:lnTo>
                  <a:lnTo>
                    <a:pt x="805" y="591"/>
                  </a:lnTo>
                  <a:lnTo>
                    <a:pt x="804" y="593"/>
                  </a:lnTo>
                  <a:lnTo>
                    <a:pt x="804" y="594"/>
                  </a:lnTo>
                  <a:lnTo>
                    <a:pt x="804" y="595"/>
                  </a:lnTo>
                  <a:lnTo>
                    <a:pt x="803" y="597"/>
                  </a:lnTo>
                  <a:lnTo>
                    <a:pt x="803" y="598"/>
                  </a:lnTo>
                  <a:lnTo>
                    <a:pt x="803" y="599"/>
                  </a:lnTo>
                  <a:lnTo>
                    <a:pt x="801" y="601"/>
                  </a:lnTo>
                  <a:lnTo>
                    <a:pt x="801" y="602"/>
                  </a:lnTo>
                  <a:lnTo>
                    <a:pt x="800" y="603"/>
                  </a:lnTo>
                  <a:lnTo>
                    <a:pt x="800" y="605"/>
                  </a:lnTo>
                  <a:lnTo>
                    <a:pt x="800" y="606"/>
                  </a:lnTo>
                  <a:lnTo>
                    <a:pt x="799" y="606"/>
                  </a:lnTo>
                  <a:lnTo>
                    <a:pt x="799" y="607"/>
                  </a:lnTo>
                  <a:lnTo>
                    <a:pt x="797" y="607"/>
                  </a:lnTo>
                  <a:lnTo>
                    <a:pt x="797" y="608"/>
                  </a:lnTo>
                  <a:lnTo>
                    <a:pt x="796" y="610"/>
                  </a:lnTo>
                  <a:lnTo>
                    <a:pt x="795" y="610"/>
                  </a:lnTo>
                  <a:lnTo>
                    <a:pt x="795" y="611"/>
                  </a:lnTo>
                  <a:lnTo>
                    <a:pt x="794" y="612"/>
                  </a:lnTo>
                  <a:lnTo>
                    <a:pt x="794" y="614"/>
                  </a:lnTo>
                  <a:lnTo>
                    <a:pt x="794" y="615"/>
                  </a:lnTo>
                  <a:lnTo>
                    <a:pt x="794" y="616"/>
                  </a:lnTo>
                  <a:lnTo>
                    <a:pt x="794" y="618"/>
                  </a:lnTo>
                  <a:lnTo>
                    <a:pt x="792" y="623"/>
                  </a:lnTo>
                  <a:lnTo>
                    <a:pt x="792" y="624"/>
                  </a:lnTo>
                  <a:lnTo>
                    <a:pt x="794" y="624"/>
                  </a:lnTo>
                  <a:lnTo>
                    <a:pt x="794" y="625"/>
                  </a:lnTo>
                  <a:lnTo>
                    <a:pt x="795" y="625"/>
                  </a:lnTo>
                  <a:lnTo>
                    <a:pt x="795" y="627"/>
                  </a:lnTo>
                  <a:lnTo>
                    <a:pt x="796" y="628"/>
                  </a:lnTo>
                  <a:lnTo>
                    <a:pt x="796" y="629"/>
                  </a:lnTo>
                  <a:lnTo>
                    <a:pt x="797" y="629"/>
                  </a:lnTo>
                  <a:lnTo>
                    <a:pt x="797" y="631"/>
                  </a:lnTo>
                  <a:lnTo>
                    <a:pt x="799" y="631"/>
                  </a:lnTo>
                  <a:lnTo>
                    <a:pt x="799" y="632"/>
                  </a:lnTo>
                  <a:lnTo>
                    <a:pt x="800" y="632"/>
                  </a:lnTo>
                  <a:lnTo>
                    <a:pt x="801" y="632"/>
                  </a:lnTo>
                  <a:lnTo>
                    <a:pt x="801" y="633"/>
                  </a:lnTo>
                  <a:lnTo>
                    <a:pt x="803" y="633"/>
                  </a:lnTo>
                  <a:lnTo>
                    <a:pt x="804" y="633"/>
                  </a:lnTo>
                  <a:lnTo>
                    <a:pt x="805" y="633"/>
                  </a:lnTo>
                  <a:lnTo>
                    <a:pt x="807" y="633"/>
                  </a:lnTo>
                  <a:lnTo>
                    <a:pt x="808" y="633"/>
                  </a:lnTo>
                  <a:lnTo>
                    <a:pt x="808" y="635"/>
                  </a:lnTo>
                  <a:lnTo>
                    <a:pt x="808" y="636"/>
                  </a:lnTo>
                  <a:lnTo>
                    <a:pt x="809" y="636"/>
                  </a:lnTo>
                  <a:lnTo>
                    <a:pt x="809" y="637"/>
                  </a:lnTo>
                  <a:lnTo>
                    <a:pt x="809" y="639"/>
                  </a:lnTo>
                  <a:lnTo>
                    <a:pt x="809" y="640"/>
                  </a:lnTo>
                  <a:lnTo>
                    <a:pt x="811" y="640"/>
                  </a:lnTo>
                  <a:lnTo>
                    <a:pt x="812" y="640"/>
                  </a:lnTo>
                  <a:lnTo>
                    <a:pt x="812" y="641"/>
                  </a:lnTo>
                  <a:lnTo>
                    <a:pt x="813" y="642"/>
                  </a:lnTo>
                  <a:lnTo>
                    <a:pt x="815" y="642"/>
                  </a:lnTo>
                  <a:lnTo>
                    <a:pt x="815" y="644"/>
                  </a:lnTo>
                  <a:lnTo>
                    <a:pt x="816" y="644"/>
                  </a:lnTo>
                  <a:lnTo>
                    <a:pt x="816" y="645"/>
                  </a:lnTo>
                  <a:lnTo>
                    <a:pt x="817" y="645"/>
                  </a:lnTo>
                  <a:lnTo>
                    <a:pt x="817" y="646"/>
                  </a:lnTo>
                  <a:lnTo>
                    <a:pt x="818" y="646"/>
                  </a:lnTo>
                  <a:lnTo>
                    <a:pt x="818" y="648"/>
                  </a:lnTo>
                  <a:lnTo>
                    <a:pt x="820" y="648"/>
                  </a:lnTo>
                  <a:lnTo>
                    <a:pt x="820" y="649"/>
                  </a:lnTo>
                  <a:lnTo>
                    <a:pt x="821" y="649"/>
                  </a:lnTo>
                  <a:lnTo>
                    <a:pt x="821" y="650"/>
                  </a:lnTo>
                  <a:lnTo>
                    <a:pt x="822" y="650"/>
                  </a:lnTo>
                  <a:lnTo>
                    <a:pt x="822" y="649"/>
                  </a:lnTo>
                  <a:lnTo>
                    <a:pt x="822" y="650"/>
                  </a:lnTo>
                  <a:lnTo>
                    <a:pt x="824" y="650"/>
                  </a:lnTo>
                  <a:lnTo>
                    <a:pt x="821" y="654"/>
                  </a:lnTo>
                  <a:lnTo>
                    <a:pt x="821" y="656"/>
                  </a:lnTo>
                  <a:lnTo>
                    <a:pt x="821" y="657"/>
                  </a:lnTo>
                  <a:lnTo>
                    <a:pt x="822" y="658"/>
                  </a:lnTo>
                  <a:lnTo>
                    <a:pt x="822" y="659"/>
                  </a:lnTo>
                  <a:lnTo>
                    <a:pt x="822" y="661"/>
                  </a:lnTo>
                  <a:lnTo>
                    <a:pt x="822" y="662"/>
                  </a:lnTo>
                  <a:lnTo>
                    <a:pt x="824" y="662"/>
                  </a:lnTo>
                  <a:lnTo>
                    <a:pt x="824" y="663"/>
                  </a:lnTo>
                  <a:lnTo>
                    <a:pt x="825" y="665"/>
                  </a:lnTo>
                  <a:lnTo>
                    <a:pt x="824" y="665"/>
                  </a:lnTo>
                  <a:lnTo>
                    <a:pt x="822" y="666"/>
                  </a:lnTo>
                  <a:lnTo>
                    <a:pt x="821" y="667"/>
                  </a:lnTo>
                  <a:lnTo>
                    <a:pt x="820" y="669"/>
                  </a:lnTo>
                  <a:lnTo>
                    <a:pt x="818" y="669"/>
                  </a:lnTo>
                  <a:lnTo>
                    <a:pt x="818" y="670"/>
                  </a:lnTo>
                  <a:lnTo>
                    <a:pt x="817" y="670"/>
                  </a:lnTo>
                  <a:lnTo>
                    <a:pt x="816" y="670"/>
                  </a:lnTo>
                  <a:lnTo>
                    <a:pt x="815" y="670"/>
                  </a:lnTo>
                  <a:lnTo>
                    <a:pt x="813" y="670"/>
                  </a:lnTo>
                  <a:lnTo>
                    <a:pt x="812" y="671"/>
                  </a:lnTo>
                  <a:lnTo>
                    <a:pt x="811" y="671"/>
                  </a:lnTo>
                  <a:lnTo>
                    <a:pt x="809" y="673"/>
                  </a:lnTo>
                  <a:lnTo>
                    <a:pt x="808" y="673"/>
                  </a:lnTo>
                  <a:lnTo>
                    <a:pt x="808" y="674"/>
                  </a:lnTo>
                  <a:lnTo>
                    <a:pt x="807" y="675"/>
                  </a:lnTo>
                  <a:lnTo>
                    <a:pt x="803" y="678"/>
                  </a:lnTo>
                  <a:lnTo>
                    <a:pt x="803" y="679"/>
                  </a:lnTo>
                  <a:lnTo>
                    <a:pt x="800" y="679"/>
                  </a:lnTo>
                  <a:lnTo>
                    <a:pt x="799" y="679"/>
                  </a:lnTo>
                  <a:lnTo>
                    <a:pt x="797" y="679"/>
                  </a:lnTo>
                  <a:lnTo>
                    <a:pt x="797" y="680"/>
                  </a:lnTo>
                  <a:lnTo>
                    <a:pt x="796" y="680"/>
                  </a:lnTo>
                  <a:lnTo>
                    <a:pt x="796" y="682"/>
                  </a:lnTo>
                  <a:lnTo>
                    <a:pt x="795" y="682"/>
                  </a:lnTo>
                  <a:lnTo>
                    <a:pt x="794" y="683"/>
                  </a:lnTo>
                  <a:lnTo>
                    <a:pt x="794" y="684"/>
                  </a:lnTo>
                  <a:lnTo>
                    <a:pt x="792" y="684"/>
                  </a:lnTo>
                  <a:lnTo>
                    <a:pt x="792" y="686"/>
                  </a:lnTo>
                  <a:lnTo>
                    <a:pt x="791" y="686"/>
                  </a:lnTo>
                  <a:lnTo>
                    <a:pt x="790" y="687"/>
                  </a:lnTo>
                  <a:lnTo>
                    <a:pt x="788" y="687"/>
                  </a:lnTo>
                  <a:lnTo>
                    <a:pt x="786" y="687"/>
                  </a:lnTo>
                  <a:lnTo>
                    <a:pt x="784" y="687"/>
                  </a:lnTo>
                  <a:lnTo>
                    <a:pt x="783" y="686"/>
                  </a:lnTo>
                  <a:lnTo>
                    <a:pt x="782" y="686"/>
                  </a:lnTo>
                  <a:lnTo>
                    <a:pt x="780" y="686"/>
                  </a:lnTo>
                  <a:lnTo>
                    <a:pt x="780" y="684"/>
                  </a:lnTo>
                  <a:lnTo>
                    <a:pt x="779" y="684"/>
                  </a:lnTo>
                  <a:lnTo>
                    <a:pt x="778" y="684"/>
                  </a:lnTo>
                  <a:lnTo>
                    <a:pt x="777" y="684"/>
                  </a:lnTo>
                  <a:lnTo>
                    <a:pt x="775" y="684"/>
                  </a:lnTo>
                  <a:lnTo>
                    <a:pt x="774" y="684"/>
                  </a:lnTo>
                  <a:lnTo>
                    <a:pt x="773" y="684"/>
                  </a:lnTo>
                  <a:lnTo>
                    <a:pt x="771" y="684"/>
                  </a:lnTo>
                  <a:lnTo>
                    <a:pt x="770" y="686"/>
                  </a:lnTo>
                  <a:lnTo>
                    <a:pt x="769" y="687"/>
                  </a:lnTo>
                  <a:lnTo>
                    <a:pt x="767" y="688"/>
                  </a:lnTo>
                  <a:lnTo>
                    <a:pt x="766" y="688"/>
                  </a:lnTo>
                  <a:lnTo>
                    <a:pt x="766" y="690"/>
                  </a:lnTo>
                  <a:lnTo>
                    <a:pt x="765" y="690"/>
                  </a:lnTo>
                  <a:lnTo>
                    <a:pt x="763" y="691"/>
                  </a:lnTo>
                  <a:lnTo>
                    <a:pt x="762" y="691"/>
                  </a:lnTo>
                  <a:lnTo>
                    <a:pt x="762" y="692"/>
                  </a:lnTo>
                  <a:lnTo>
                    <a:pt x="761" y="692"/>
                  </a:lnTo>
                  <a:lnTo>
                    <a:pt x="761" y="694"/>
                  </a:lnTo>
                  <a:lnTo>
                    <a:pt x="760" y="694"/>
                  </a:lnTo>
                  <a:lnTo>
                    <a:pt x="758" y="694"/>
                  </a:lnTo>
                  <a:lnTo>
                    <a:pt x="757" y="695"/>
                  </a:lnTo>
                  <a:lnTo>
                    <a:pt x="756" y="695"/>
                  </a:lnTo>
                  <a:lnTo>
                    <a:pt x="754" y="696"/>
                  </a:lnTo>
                  <a:lnTo>
                    <a:pt x="753" y="696"/>
                  </a:lnTo>
                  <a:lnTo>
                    <a:pt x="752" y="696"/>
                  </a:lnTo>
                  <a:lnTo>
                    <a:pt x="750" y="697"/>
                  </a:lnTo>
                  <a:lnTo>
                    <a:pt x="749" y="697"/>
                  </a:lnTo>
                  <a:lnTo>
                    <a:pt x="748" y="697"/>
                  </a:lnTo>
                  <a:lnTo>
                    <a:pt x="748" y="699"/>
                  </a:lnTo>
                  <a:lnTo>
                    <a:pt x="746" y="699"/>
                  </a:lnTo>
                  <a:lnTo>
                    <a:pt x="745" y="700"/>
                  </a:lnTo>
                  <a:lnTo>
                    <a:pt x="744" y="700"/>
                  </a:lnTo>
                  <a:lnTo>
                    <a:pt x="744" y="701"/>
                  </a:lnTo>
                  <a:lnTo>
                    <a:pt x="742" y="703"/>
                  </a:lnTo>
                  <a:lnTo>
                    <a:pt x="742" y="704"/>
                  </a:lnTo>
                  <a:lnTo>
                    <a:pt x="742" y="705"/>
                  </a:lnTo>
                  <a:lnTo>
                    <a:pt x="741" y="705"/>
                  </a:lnTo>
                  <a:lnTo>
                    <a:pt x="741" y="707"/>
                  </a:lnTo>
                  <a:lnTo>
                    <a:pt x="741" y="708"/>
                  </a:lnTo>
                  <a:lnTo>
                    <a:pt x="740" y="709"/>
                  </a:lnTo>
                  <a:lnTo>
                    <a:pt x="740" y="712"/>
                  </a:lnTo>
                  <a:lnTo>
                    <a:pt x="740" y="713"/>
                  </a:lnTo>
                  <a:lnTo>
                    <a:pt x="740" y="714"/>
                  </a:lnTo>
                  <a:lnTo>
                    <a:pt x="739" y="714"/>
                  </a:lnTo>
                  <a:lnTo>
                    <a:pt x="739" y="717"/>
                  </a:lnTo>
                  <a:lnTo>
                    <a:pt x="739" y="718"/>
                  </a:lnTo>
                  <a:lnTo>
                    <a:pt x="739" y="720"/>
                  </a:lnTo>
                  <a:lnTo>
                    <a:pt x="739" y="721"/>
                  </a:lnTo>
                  <a:lnTo>
                    <a:pt x="739" y="722"/>
                  </a:lnTo>
                  <a:lnTo>
                    <a:pt x="739" y="724"/>
                  </a:lnTo>
                  <a:lnTo>
                    <a:pt x="739" y="725"/>
                  </a:lnTo>
                  <a:lnTo>
                    <a:pt x="739" y="726"/>
                  </a:lnTo>
                  <a:lnTo>
                    <a:pt x="739" y="728"/>
                  </a:lnTo>
                  <a:lnTo>
                    <a:pt x="739" y="729"/>
                  </a:lnTo>
                  <a:lnTo>
                    <a:pt x="737" y="729"/>
                  </a:lnTo>
                  <a:lnTo>
                    <a:pt x="737" y="730"/>
                  </a:lnTo>
                  <a:lnTo>
                    <a:pt x="736" y="730"/>
                  </a:lnTo>
                  <a:lnTo>
                    <a:pt x="735" y="731"/>
                  </a:lnTo>
                  <a:lnTo>
                    <a:pt x="733" y="731"/>
                  </a:lnTo>
                  <a:lnTo>
                    <a:pt x="732" y="731"/>
                  </a:lnTo>
                  <a:lnTo>
                    <a:pt x="731" y="733"/>
                  </a:lnTo>
                  <a:lnTo>
                    <a:pt x="731" y="734"/>
                  </a:lnTo>
                  <a:lnTo>
                    <a:pt x="729" y="734"/>
                  </a:lnTo>
                  <a:lnTo>
                    <a:pt x="729" y="735"/>
                  </a:lnTo>
                  <a:lnTo>
                    <a:pt x="728" y="735"/>
                  </a:lnTo>
                  <a:lnTo>
                    <a:pt x="727" y="737"/>
                  </a:lnTo>
                  <a:lnTo>
                    <a:pt x="725" y="737"/>
                  </a:lnTo>
                  <a:lnTo>
                    <a:pt x="724" y="738"/>
                  </a:lnTo>
                  <a:lnTo>
                    <a:pt x="723" y="739"/>
                  </a:lnTo>
                  <a:lnTo>
                    <a:pt x="722" y="741"/>
                  </a:lnTo>
                  <a:lnTo>
                    <a:pt x="720" y="741"/>
                  </a:lnTo>
                  <a:lnTo>
                    <a:pt x="720" y="742"/>
                  </a:lnTo>
                  <a:lnTo>
                    <a:pt x="719" y="742"/>
                  </a:lnTo>
                  <a:lnTo>
                    <a:pt x="719" y="743"/>
                  </a:lnTo>
                  <a:lnTo>
                    <a:pt x="718" y="743"/>
                  </a:lnTo>
                  <a:lnTo>
                    <a:pt x="716" y="745"/>
                  </a:lnTo>
                  <a:lnTo>
                    <a:pt x="715" y="746"/>
                  </a:lnTo>
                  <a:lnTo>
                    <a:pt x="714" y="747"/>
                  </a:lnTo>
                  <a:lnTo>
                    <a:pt x="712" y="747"/>
                  </a:lnTo>
                  <a:lnTo>
                    <a:pt x="711" y="749"/>
                  </a:lnTo>
                  <a:lnTo>
                    <a:pt x="710" y="749"/>
                  </a:lnTo>
                  <a:lnTo>
                    <a:pt x="710" y="750"/>
                  </a:lnTo>
                  <a:lnTo>
                    <a:pt x="708" y="750"/>
                  </a:lnTo>
                  <a:lnTo>
                    <a:pt x="707" y="751"/>
                  </a:lnTo>
                  <a:lnTo>
                    <a:pt x="706" y="751"/>
                  </a:lnTo>
                  <a:lnTo>
                    <a:pt x="706" y="752"/>
                  </a:lnTo>
                  <a:lnTo>
                    <a:pt x="704" y="754"/>
                  </a:lnTo>
                  <a:lnTo>
                    <a:pt x="703" y="754"/>
                  </a:lnTo>
                  <a:lnTo>
                    <a:pt x="702" y="755"/>
                  </a:lnTo>
                  <a:lnTo>
                    <a:pt x="702" y="756"/>
                  </a:lnTo>
                  <a:lnTo>
                    <a:pt x="701" y="756"/>
                  </a:lnTo>
                  <a:lnTo>
                    <a:pt x="701" y="758"/>
                  </a:lnTo>
                  <a:lnTo>
                    <a:pt x="699" y="758"/>
                  </a:lnTo>
                  <a:lnTo>
                    <a:pt x="699" y="759"/>
                  </a:lnTo>
                  <a:lnTo>
                    <a:pt x="698" y="759"/>
                  </a:lnTo>
                  <a:lnTo>
                    <a:pt x="697" y="760"/>
                  </a:lnTo>
                  <a:lnTo>
                    <a:pt x="695" y="760"/>
                  </a:lnTo>
                  <a:lnTo>
                    <a:pt x="694" y="760"/>
                  </a:lnTo>
                  <a:lnTo>
                    <a:pt x="694" y="762"/>
                  </a:lnTo>
                  <a:lnTo>
                    <a:pt x="693" y="762"/>
                  </a:lnTo>
                  <a:lnTo>
                    <a:pt x="693" y="763"/>
                  </a:lnTo>
                  <a:lnTo>
                    <a:pt x="691" y="763"/>
                  </a:lnTo>
                  <a:lnTo>
                    <a:pt x="690" y="764"/>
                  </a:lnTo>
                  <a:lnTo>
                    <a:pt x="689" y="766"/>
                  </a:lnTo>
                  <a:lnTo>
                    <a:pt x="687" y="766"/>
                  </a:lnTo>
                  <a:lnTo>
                    <a:pt x="687" y="767"/>
                  </a:lnTo>
                  <a:lnTo>
                    <a:pt x="686" y="767"/>
                  </a:lnTo>
                  <a:lnTo>
                    <a:pt x="686" y="768"/>
                  </a:lnTo>
                  <a:lnTo>
                    <a:pt x="685" y="768"/>
                  </a:lnTo>
                  <a:lnTo>
                    <a:pt x="684" y="769"/>
                  </a:lnTo>
                  <a:lnTo>
                    <a:pt x="682" y="769"/>
                  </a:lnTo>
                  <a:lnTo>
                    <a:pt x="682" y="771"/>
                  </a:lnTo>
                  <a:lnTo>
                    <a:pt x="681" y="772"/>
                  </a:lnTo>
                  <a:lnTo>
                    <a:pt x="680" y="772"/>
                  </a:lnTo>
                  <a:lnTo>
                    <a:pt x="678" y="773"/>
                  </a:lnTo>
                  <a:lnTo>
                    <a:pt x="677" y="775"/>
                  </a:lnTo>
                  <a:lnTo>
                    <a:pt x="676" y="775"/>
                  </a:lnTo>
                  <a:lnTo>
                    <a:pt x="674" y="776"/>
                  </a:lnTo>
                  <a:lnTo>
                    <a:pt x="673" y="776"/>
                  </a:lnTo>
                  <a:lnTo>
                    <a:pt x="673" y="777"/>
                  </a:lnTo>
                  <a:lnTo>
                    <a:pt x="672" y="779"/>
                  </a:lnTo>
                  <a:lnTo>
                    <a:pt x="670" y="779"/>
                  </a:lnTo>
                  <a:lnTo>
                    <a:pt x="669" y="779"/>
                  </a:lnTo>
                  <a:lnTo>
                    <a:pt x="669" y="780"/>
                  </a:lnTo>
                  <a:lnTo>
                    <a:pt x="668" y="780"/>
                  </a:lnTo>
                  <a:lnTo>
                    <a:pt x="667" y="781"/>
                  </a:lnTo>
                  <a:lnTo>
                    <a:pt x="665" y="781"/>
                  </a:lnTo>
                  <a:lnTo>
                    <a:pt x="663" y="783"/>
                  </a:lnTo>
                  <a:lnTo>
                    <a:pt x="663" y="784"/>
                  </a:lnTo>
                  <a:lnTo>
                    <a:pt x="661" y="785"/>
                  </a:lnTo>
                  <a:lnTo>
                    <a:pt x="660" y="785"/>
                  </a:lnTo>
                  <a:lnTo>
                    <a:pt x="660" y="786"/>
                  </a:lnTo>
                  <a:lnTo>
                    <a:pt x="659" y="786"/>
                  </a:lnTo>
                  <a:lnTo>
                    <a:pt x="659" y="788"/>
                  </a:lnTo>
                  <a:lnTo>
                    <a:pt x="660" y="789"/>
                  </a:lnTo>
                  <a:lnTo>
                    <a:pt x="659" y="790"/>
                  </a:lnTo>
                  <a:lnTo>
                    <a:pt x="657" y="792"/>
                  </a:lnTo>
                  <a:lnTo>
                    <a:pt x="656" y="792"/>
                  </a:lnTo>
                  <a:lnTo>
                    <a:pt x="656" y="793"/>
                  </a:lnTo>
                  <a:lnTo>
                    <a:pt x="655" y="794"/>
                  </a:lnTo>
                  <a:lnTo>
                    <a:pt x="653" y="794"/>
                  </a:lnTo>
                  <a:lnTo>
                    <a:pt x="653" y="796"/>
                  </a:lnTo>
                  <a:lnTo>
                    <a:pt x="652" y="796"/>
                  </a:lnTo>
                  <a:lnTo>
                    <a:pt x="652" y="797"/>
                  </a:lnTo>
                  <a:lnTo>
                    <a:pt x="652" y="798"/>
                  </a:lnTo>
                  <a:lnTo>
                    <a:pt x="651" y="798"/>
                  </a:lnTo>
                  <a:lnTo>
                    <a:pt x="651" y="800"/>
                  </a:lnTo>
                  <a:lnTo>
                    <a:pt x="651" y="801"/>
                  </a:lnTo>
                  <a:lnTo>
                    <a:pt x="651" y="802"/>
                  </a:lnTo>
                  <a:lnTo>
                    <a:pt x="652" y="803"/>
                  </a:lnTo>
                  <a:lnTo>
                    <a:pt x="653" y="803"/>
                  </a:lnTo>
                  <a:lnTo>
                    <a:pt x="653" y="805"/>
                  </a:lnTo>
                  <a:lnTo>
                    <a:pt x="653" y="806"/>
                  </a:lnTo>
                  <a:lnTo>
                    <a:pt x="655" y="807"/>
                  </a:lnTo>
                  <a:lnTo>
                    <a:pt x="655" y="809"/>
                  </a:lnTo>
                  <a:lnTo>
                    <a:pt x="656" y="809"/>
                  </a:lnTo>
                  <a:lnTo>
                    <a:pt x="656" y="810"/>
                  </a:lnTo>
                  <a:lnTo>
                    <a:pt x="655" y="811"/>
                  </a:lnTo>
                  <a:lnTo>
                    <a:pt x="653" y="813"/>
                  </a:lnTo>
                  <a:lnTo>
                    <a:pt x="652" y="813"/>
                  </a:lnTo>
                  <a:lnTo>
                    <a:pt x="652" y="814"/>
                  </a:lnTo>
                  <a:lnTo>
                    <a:pt x="651" y="814"/>
                  </a:lnTo>
                  <a:lnTo>
                    <a:pt x="652" y="814"/>
                  </a:lnTo>
                  <a:lnTo>
                    <a:pt x="652" y="815"/>
                  </a:lnTo>
                  <a:lnTo>
                    <a:pt x="653" y="815"/>
                  </a:lnTo>
                  <a:lnTo>
                    <a:pt x="655" y="817"/>
                  </a:lnTo>
                  <a:lnTo>
                    <a:pt x="656" y="817"/>
                  </a:lnTo>
                  <a:lnTo>
                    <a:pt x="656" y="818"/>
                  </a:lnTo>
                  <a:lnTo>
                    <a:pt x="647" y="818"/>
                  </a:lnTo>
                  <a:lnTo>
                    <a:pt x="646" y="819"/>
                  </a:lnTo>
                  <a:lnTo>
                    <a:pt x="646" y="821"/>
                  </a:lnTo>
                  <a:lnTo>
                    <a:pt x="644" y="822"/>
                  </a:lnTo>
                  <a:lnTo>
                    <a:pt x="644" y="823"/>
                  </a:lnTo>
                  <a:lnTo>
                    <a:pt x="643" y="824"/>
                  </a:lnTo>
                  <a:lnTo>
                    <a:pt x="643" y="826"/>
                  </a:lnTo>
                  <a:lnTo>
                    <a:pt x="642" y="826"/>
                  </a:lnTo>
                  <a:lnTo>
                    <a:pt x="640" y="827"/>
                  </a:lnTo>
                  <a:lnTo>
                    <a:pt x="639" y="827"/>
                  </a:lnTo>
                  <a:lnTo>
                    <a:pt x="639" y="828"/>
                  </a:lnTo>
                  <a:lnTo>
                    <a:pt x="638" y="830"/>
                  </a:lnTo>
                  <a:lnTo>
                    <a:pt x="636" y="831"/>
                  </a:lnTo>
                  <a:lnTo>
                    <a:pt x="635" y="831"/>
                  </a:lnTo>
                  <a:lnTo>
                    <a:pt x="635" y="832"/>
                  </a:lnTo>
                  <a:lnTo>
                    <a:pt x="634" y="832"/>
                  </a:lnTo>
                  <a:lnTo>
                    <a:pt x="634" y="834"/>
                  </a:lnTo>
                  <a:lnTo>
                    <a:pt x="632" y="835"/>
                  </a:lnTo>
                  <a:lnTo>
                    <a:pt x="632" y="836"/>
                  </a:lnTo>
                  <a:lnTo>
                    <a:pt x="632" y="838"/>
                  </a:lnTo>
                  <a:lnTo>
                    <a:pt x="631" y="838"/>
                  </a:lnTo>
                  <a:lnTo>
                    <a:pt x="631" y="839"/>
                  </a:lnTo>
                  <a:lnTo>
                    <a:pt x="629" y="840"/>
                  </a:lnTo>
                  <a:lnTo>
                    <a:pt x="629" y="839"/>
                  </a:lnTo>
                  <a:lnTo>
                    <a:pt x="627" y="839"/>
                  </a:lnTo>
                  <a:lnTo>
                    <a:pt x="626" y="839"/>
                  </a:lnTo>
                  <a:lnTo>
                    <a:pt x="623" y="840"/>
                  </a:lnTo>
                  <a:lnTo>
                    <a:pt x="623" y="841"/>
                  </a:lnTo>
                  <a:lnTo>
                    <a:pt x="622" y="841"/>
                  </a:lnTo>
                  <a:lnTo>
                    <a:pt x="621" y="841"/>
                  </a:lnTo>
                  <a:lnTo>
                    <a:pt x="619" y="841"/>
                  </a:lnTo>
                  <a:lnTo>
                    <a:pt x="618" y="841"/>
                  </a:lnTo>
                  <a:lnTo>
                    <a:pt x="617" y="841"/>
                  </a:lnTo>
                  <a:lnTo>
                    <a:pt x="615" y="843"/>
                  </a:lnTo>
                  <a:lnTo>
                    <a:pt x="614" y="843"/>
                  </a:lnTo>
                  <a:lnTo>
                    <a:pt x="613" y="844"/>
                  </a:lnTo>
                  <a:lnTo>
                    <a:pt x="613" y="845"/>
                  </a:lnTo>
                  <a:lnTo>
                    <a:pt x="614" y="845"/>
                  </a:lnTo>
                  <a:lnTo>
                    <a:pt x="614" y="848"/>
                  </a:lnTo>
                  <a:lnTo>
                    <a:pt x="614" y="849"/>
                  </a:lnTo>
                  <a:lnTo>
                    <a:pt x="614" y="851"/>
                  </a:lnTo>
                  <a:lnTo>
                    <a:pt x="614" y="852"/>
                  </a:lnTo>
                  <a:lnTo>
                    <a:pt x="615" y="853"/>
                  </a:lnTo>
                  <a:lnTo>
                    <a:pt x="617" y="855"/>
                  </a:lnTo>
                  <a:lnTo>
                    <a:pt x="617" y="856"/>
                  </a:lnTo>
                  <a:lnTo>
                    <a:pt x="617" y="857"/>
                  </a:lnTo>
                  <a:lnTo>
                    <a:pt x="615" y="857"/>
                  </a:lnTo>
                  <a:lnTo>
                    <a:pt x="615" y="858"/>
                  </a:lnTo>
                  <a:lnTo>
                    <a:pt x="614" y="858"/>
                  </a:lnTo>
                  <a:lnTo>
                    <a:pt x="613" y="860"/>
                  </a:lnTo>
                  <a:lnTo>
                    <a:pt x="611" y="860"/>
                  </a:lnTo>
                  <a:lnTo>
                    <a:pt x="610" y="861"/>
                  </a:lnTo>
                  <a:lnTo>
                    <a:pt x="610" y="862"/>
                  </a:lnTo>
                  <a:lnTo>
                    <a:pt x="609" y="862"/>
                  </a:lnTo>
                  <a:lnTo>
                    <a:pt x="608" y="864"/>
                  </a:lnTo>
                  <a:lnTo>
                    <a:pt x="608" y="865"/>
                  </a:lnTo>
                  <a:lnTo>
                    <a:pt x="606" y="865"/>
                  </a:lnTo>
                  <a:lnTo>
                    <a:pt x="606" y="866"/>
                  </a:lnTo>
                  <a:lnTo>
                    <a:pt x="605" y="868"/>
                  </a:lnTo>
                  <a:lnTo>
                    <a:pt x="604" y="868"/>
                  </a:lnTo>
                  <a:lnTo>
                    <a:pt x="602" y="866"/>
                  </a:lnTo>
                  <a:lnTo>
                    <a:pt x="604" y="864"/>
                  </a:lnTo>
                  <a:lnTo>
                    <a:pt x="605" y="862"/>
                  </a:lnTo>
                  <a:lnTo>
                    <a:pt x="604" y="861"/>
                  </a:lnTo>
                  <a:lnTo>
                    <a:pt x="605" y="860"/>
                  </a:lnTo>
                  <a:lnTo>
                    <a:pt x="604" y="860"/>
                  </a:lnTo>
                  <a:lnTo>
                    <a:pt x="602" y="860"/>
                  </a:lnTo>
                  <a:lnTo>
                    <a:pt x="601" y="860"/>
                  </a:lnTo>
                  <a:lnTo>
                    <a:pt x="600" y="858"/>
                  </a:lnTo>
                  <a:lnTo>
                    <a:pt x="598" y="858"/>
                  </a:lnTo>
                  <a:lnTo>
                    <a:pt x="597" y="857"/>
                  </a:lnTo>
                  <a:lnTo>
                    <a:pt x="596"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1" y="845"/>
                  </a:lnTo>
                  <a:lnTo>
                    <a:pt x="589" y="845"/>
                  </a:lnTo>
                  <a:lnTo>
                    <a:pt x="588" y="845"/>
                  </a:lnTo>
                  <a:lnTo>
                    <a:pt x="587" y="845"/>
                  </a:lnTo>
                  <a:lnTo>
                    <a:pt x="585" y="845"/>
                  </a:lnTo>
                  <a:lnTo>
                    <a:pt x="584" y="847"/>
                  </a:lnTo>
                  <a:lnTo>
                    <a:pt x="583" y="847"/>
                  </a:lnTo>
                  <a:lnTo>
                    <a:pt x="583" y="848"/>
                  </a:lnTo>
                  <a:lnTo>
                    <a:pt x="581" y="848"/>
                  </a:lnTo>
                  <a:lnTo>
                    <a:pt x="581" y="849"/>
                  </a:lnTo>
                  <a:lnTo>
                    <a:pt x="580" y="849"/>
                  </a:lnTo>
                  <a:lnTo>
                    <a:pt x="579" y="849"/>
                  </a:lnTo>
                  <a:lnTo>
                    <a:pt x="579" y="848"/>
                  </a:lnTo>
                  <a:lnTo>
                    <a:pt x="579" y="847"/>
                  </a:lnTo>
                  <a:lnTo>
                    <a:pt x="577" y="845"/>
                  </a:lnTo>
                  <a:lnTo>
                    <a:pt x="576" y="845"/>
                  </a:lnTo>
                  <a:lnTo>
                    <a:pt x="576" y="844"/>
                  </a:lnTo>
                  <a:lnTo>
                    <a:pt x="575" y="844"/>
                  </a:lnTo>
                  <a:lnTo>
                    <a:pt x="575" y="843"/>
                  </a:lnTo>
                  <a:lnTo>
                    <a:pt x="573" y="843"/>
                  </a:lnTo>
                  <a:lnTo>
                    <a:pt x="573" y="841"/>
                  </a:lnTo>
                  <a:lnTo>
                    <a:pt x="572" y="841"/>
                  </a:lnTo>
                  <a:lnTo>
                    <a:pt x="571" y="840"/>
                  </a:lnTo>
                  <a:lnTo>
                    <a:pt x="570" y="840"/>
                  </a:lnTo>
                  <a:lnTo>
                    <a:pt x="570" y="839"/>
                  </a:lnTo>
                  <a:lnTo>
                    <a:pt x="568" y="839"/>
                  </a:lnTo>
                  <a:lnTo>
                    <a:pt x="567" y="838"/>
                  </a:lnTo>
                  <a:lnTo>
                    <a:pt x="566" y="838"/>
                  </a:lnTo>
                  <a:lnTo>
                    <a:pt x="563" y="836"/>
                  </a:lnTo>
                  <a:lnTo>
                    <a:pt x="562" y="836"/>
                  </a:lnTo>
                  <a:lnTo>
                    <a:pt x="560" y="836"/>
                  </a:lnTo>
                  <a:lnTo>
                    <a:pt x="559" y="836"/>
                  </a:lnTo>
                  <a:lnTo>
                    <a:pt x="558" y="836"/>
                  </a:lnTo>
                  <a:lnTo>
                    <a:pt x="556" y="836"/>
                  </a:lnTo>
                  <a:lnTo>
                    <a:pt x="556" y="838"/>
                  </a:lnTo>
                  <a:lnTo>
                    <a:pt x="555" y="838"/>
                  </a:lnTo>
                  <a:lnTo>
                    <a:pt x="555" y="839"/>
                  </a:lnTo>
                  <a:lnTo>
                    <a:pt x="554" y="839"/>
                  </a:lnTo>
                  <a:lnTo>
                    <a:pt x="554" y="840"/>
                  </a:lnTo>
                  <a:lnTo>
                    <a:pt x="553" y="840"/>
                  </a:lnTo>
                  <a:lnTo>
                    <a:pt x="553" y="841"/>
                  </a:lnTo>
                  <a:lnTo>
                    <a:pt x="551" y="841"/>
                  </a:lnTo>
                  <a:lnTo>
                    <a:pt x="551" y="843"/>
                  </a:lnTo>
                  <a:lnTo>
                    <a:pt x="550" y="844"/>
                  </a:lnTo>
                  <a:lnTo>
                    <a:pt x="549" y="844"/>
                  </a:lnTo>
                  <a:lnTo>
                    <a:pt x="547" y="845"/>
                  </a:lnTo>
                  <a:lnTo>
                    <a:pt x="547" y="847"/>
                  </a:lnTo>
                  <a:lnTo>
                    <a:pt x="546" y="847"/>
                  </a:lnTo>
                  <a:lnTo>
                    <a:pt x="546" y="848"/>
                  </a:lnTo>
                  <a:lnTo>
                    <a:pt x="545" y="849"/>
                  </a:lnTo>
                  <a:lnTo>
                    <a:pt x="543" y="849"/>
                  </a:lnTo>
                  <a:lnTo>
                    <a:pt x="542" y="849"/>
                  </a:lnTo>
                  <a:lnTo>
                    <a:pt x="542" y="851"/>
                  </a:lnTo>
                  <a:lnTo>
                    <a:pt x="541" y="851"/>
                  </a:lnTo>
                  <a:lnTo>
                    <a:pt x="541" y="852"/>
                  </a:lnTo>
                  <a:lnTo>
                    <a:pt x="539" y="852"/>
                  </a:lnTo>
                  <a:lnTo>
                    <a:pt x="538" y="853"/>
                  </a:lnTo>
                  <a:lnTo>
                    <a:pt x="537" y="853"/>
                  </a:lnTo>
                  <a:lnTo>
                    <a:pt x="536" y="853"/>
                  </a:lnTo>
                  <a:lnTo>
                    <a:pt x="534" y="855"/>
                  </a:lnTo>
                  <a:lnTo>
                    <a:pt x="533" y="855"/>
                  </a:lnTo>
                  <a:lnTo>
                    <a:pt x="532" y="855"/>
                  </a:lnTo>
                  <a:lnTo>
                    <a:pt x="530" y="855"/>
                  </a:lnTo>
                  <a:lnTo>
                    <a:pt x="529" y="855"/>
                  </a:lnTo>
                  <a:lnTo>
                    <a:pt x="526" y="855"/>
                  </a:lnTo>
                  <a:lnTo>
                    <a:pt x="525" y="855"/>
                  </a:lnTo>
                  <a:lnTo>
                    <a:pt x="524" y="855"/>
                  </a:lnTo>
                  <a:lnTo>
                    <a:pt x="524" y="856"/>
                  </a:lnTo>
                  <a:lnTo>
                    <a:pt x="522" y="856"/>
                  </a:lnTo>
                  <a:lnTo>
                    <a:pt x="521" y="856"/>
                  </a:lnTo>
                  <a:lnTo>
                    <a:pt x="518" y="855"/>
                  </a:lnTo>
                  <a:lnTo>
                    <a:pt x="518" y="853"/>
                  </a:lnTo>
                  <a:lnTo>
                    <a:pt x="517" y="852"/>
                  </a:lnTo>
                  <a:lnTo>
                    <a:pt x="516" y="851"/>
                  </a:lnTo>
                  <a:lnTo>
                    <a:pt x="515" y="851"/>
                  </a:lnTo>
                  <a:lnTo>
                    <a:pt x="515" y="849"/>
                  </a:lnTo>
                  <a:lnTo>
                    <a:pt x="513" y="849"/>
                  </a:lnTo>
                  <a:lnTo>
                    <a:pt x="515"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6" y="827"/>
                  </a:lnTo>
                  <a:lnTo>
                    <a:pt x="480" y="827"/>
                  </a:lnTo>
                  <a:lnTo>
                    <a:pt x="473"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9" y="865"/>
                  </a:lnTo>
                  <a:lnTo>
                    <a:pt x="439" y="866"/>
                  </a:lnTo>
                  <a:lnTo>
                    <a:pt x="439" y="868"/>
                  </a:lnTo>
                  <a:lnTo>
                    <a:pt x="437" y="869"/>
                  </a:lnTo>
                  <a:lnTo>
                    <a:pt x="437" y="870"/>
                  </a:lnTo>
                  <a:lnTo>
                    <a:pt x="436" y="870"/>
                  </a:lnTo>
                  <a:lnTo>
                    <a:pt x="436" y="872"/>
                  </a:lnTo>
                  <a:lnTo>
                    <a:pt x="435" y="874"/>
                  </a:lnTo>
                  <a:lnTo>
                    <a:pt x="433" y="873"/>
                  </a:lnTo>
                  <a:lnTo>
                    <a:pt x="432" y="873"/>
                  </a:lnTo>
                  <a:lnTo>
                    <a:pt x="431" y="874"/>
                  </a:lnTo>
                  <a:lnTo>
                    <a:pt x="429" y="874"/>
                  </a:lnTo>
                  <a:lnTo>
                    <a:pt x="428" y="874"/>
                  </a:lnTo>
                  <a:lnTo>
                    <a:pt x="425" y="874"/>
                  </a:lnTo>
                  <a:lnTo>
                    <a:pt x="423" y="874"/>
                  </a:lnTo>
                  <a:lnTo>
                    <a:pt x="422" y="874"/>
                  </a:lnTo>
                  <a:lnTo>
                    <a:pt x="419" y="873"/>
                  </a:lnTo>
                  <a:lnTo>
                    <a:pt x="418" y="873"/>
                  </a:lnTo>
                  <a:lnTo>
                    <a:pt x="415" y="873"/>
                  </a:lnTo>
                  <a:lnTo>
                    <a:pt x="414" y="873"/>
                  </a:lnTo>
                  <a:lnTo>
                    <a:pt x="412" y="873"/>
                  </a:lnTo>
                  <a:lnTo>
                    <a:pt x="411" y="873"/>
                  </a:lnTo>
                  <a:lnTo>
                    <a:pt x="410" y="873"/>
                  </a:lnTo>
                  <a:lnTo>
                    <a:pt x="408" y="873"/>
                  </a:lnTo>
                  <a:lnTo>
                    <a:pt x="407" y="874"/>
                  </a:lnTo>
                  <a:lnTo>
                    <a:pt x="406" y="874"/>
                  </a:lnTo>
                  <a:lnTo>
                    <a:pt x="403" y="873"/>
                  </a:lnTo>
                  <a:lnTo>
                    <a:pt x="402" y="873"/>
                  </a:lnTo>
                  <a:lnTo>
                    <a:pt x="401" y="872"/>
                  </a:lnTo>
                  <a:lnTo>
                    <a:pt x="399" y="872"/>
                  </a:lnTo>
                  <a:lnTo>
                    <a:pt x="397" y="873"/>
                  </a:lnTo>
                  <a:lnTo>
                    <a:pt x="395" y="873"/>
                  </a:lnTo>
                  <a:lnTo>
                    <a:pt x="394" y="873"/>
                  </a:lnTo>
                  <a:lnTo>
                    <a:pt x="393" y="874"/>
                  </a:lnTo>
                  <a:lnTo>
                    <a:pt x="391" y="874"/>
                  </a:lnTo>
                  <a:lnTo>
                    <a:pt x="390" y="873"/>
                  </a:lnTo>
                  <a:lnTo>
                    <a:pt x="389" y="873"/>
                  </a:lnTo>
                  <a:lnTo>
                    <a:pt x="387" y="873"/>
                  </a:lnTo>
                  <a:lnTo>
                    <a:pt x="385" y="873"/>
                  </a:lnTo>
                  <a:lnTo>
                    <a:pt x="384" y="873"/>
                  </a:lnTo>
                  <a:lnTo>
                    <a:pt x="382" y="874"/>
                  </a:lnTo>
                  <a:lnTo>
                    <a:pt x="381" y="874"/>
                  </a:lnTo>
                  <a:lnTo>
                    <a:pt x="381" y="875"/>
                  </a:lnTo>
                  <a:lnTo>
                    <a:pt x="380"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3"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50" y="875"/>
                  </a:lnTo>
                  <a:lnTo>
                    <a:pt x="348" y="875"/>
                  </a:lnTo>
                  <a:lnTo>
                    <a:pt x="348" y="874"/>
                  </a:lnTo>
                  <a:lnTo>
                    <a:pt x="347" y="874"/>
                  </a:lnTo>
                  <a:lnTo>
                    <a:pt x="346" y="874"/>
                  </a:lnTo>
                  <a:lnTo>
                    <a:pt x="346" y="873"/>
                  </a:lnTo>
                  <a:lnTo>
                    <a:pt x="344" y="873"/>
                  </a:lnTo>
                  <a:lnTo>
                    <a:pt x="343" y="873"/>
                  </a:lnTo>
                  <a:lnTo>
                    <a:pt x="343" y="872"/>
                  </a:lnTo>
                  <a:lnTo>
                    <a:pt x="342"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9" y="862"/>
                  </a:lnTo>
                  <a:lnTo>
                    <a:pt x="327" y="862"/>
                  </a:lnTo>
                  <a:lnTo>
                    <a:pt x="326" y="862"/>
                  </a:lnTo>
                  <a:lnTo>
                    <a:pt x="326" y="864"/>
                  </a:lnTo>
                  <a:lnTo>
                    <a:pt x="325" y="865"/>
                  </a:lnTo>
                  <a:lnTo>
                    <a:pt x="323" y="865"/>
                  </a:lnTo>
                  <a:lnTo>
                    <a:pt x="323" y="866"/>
                  </a:lnTo>
                  <a:lnTo>
                    <a:pt x="322" y="866"/>
                  </a:lnTo>
                  <a:lnTo>
                    <a:pt x="322" y="868"/>
                  </a:lnTo>
                  <a:lnTo>
                    <a:pt x="322" y="869"/>
                  </a:lnTo>
                  <a:lnTo>
                    <a:pt x="322" y="870"/>
                  </a:lnTo>
                  <a:lnTo>
                    <a:pt x="322" y="872"/>
                  </a:lnTo>
                  <a:lnTo>
                    <a:pt x="322" y="873"/>
                  </a:lnTo>
                  <a:lnTo>
                    <a:pt x="323" y="873"/>
                  </a:lnTo>
                  <a:lnTo>
                    <a:pt x="325" y="873"/>
                  </a:lnTo>
                  <a:lnTo>
                    <a:pt x="326" y="873"/>
                  </a:lnTo>
                  <a:lnTo>
                    <a:pt x="327" y="873"/>
                  </a:lnTo>
                  <a:lnTo>
                    <a:pt x="327" y="874"/>
                  </a:lnTo>
                  <a:lnTo>
                    <a:pt x="329" y="874"/>
                  </a:lnTo>
                  <a:lnTo>
                    <a:pt x="330" y="875"/>
                  </a:lnTo>
                  <a:lnTo>
                    <a:pt x="330" y="877"/>
                  </a:lnTo>
                  <a:lnTo>
                    <a:pt x="331" y="878"/>
                  </a:lnTo>
                  <a:lnTo>
                    <a:pt x="331" y="879"/>
                  </a:lnTo>
                  <a:lnTo>
                    <a:pt x="331" y="881"/>
                  </a:lnTo>
                  <a:lnTo>
                    <a:pt x="331" y="879"/>
                  </a:lnTo>
                  <a:lnTo>
                    <a:pt x="330" y="879"/>
                  </a:lnTo>
                  <a:lnTo>
                    <a:pt x="329" y="879"/>
                  </a:lnTo>
                  <a:lnTo>
                    <a:pt x="329" y="878"/>
                  </a:lnTo>
                  <a:lnTo>
                    <a:pt x="327" y="878"/>
                  </a:lnTo>
                  <a:lnTo>
                    <a:pt x="326" y="878"/>
                  </a:lnTo>
                  <a:lnTo>
                    <a:pt x="325" y="878"/>
                  </a:lnTo>
                  <a:lnTo>
                    <a:pt x="325"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2" y="878"/>
                  </a:lnTo>
                  <a:lnTo>
                    <a:pt x="310" y="878"/>
                  </a:lnTo>
                  <a:lnTo>
                    <a:pt x="310" y="877"/>
                  </a:lnTo>
                  <a:lnTo>
                    <a:pt x="309" y="877"/>
                  </a:lnTo>
                  <a:lnTo>
                    <a:pt x="308"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4" y="879"/>
                  </a:lnTo>
                  <a:lnTo>
                    <a:pt x="272" y="878"/>
                  </a:lnTo>
                  <a:lnTo>
                    <a:pt x="272" y="877"/>
                  </a:lnTo>
                  <a:lnTo>
                    <a:pt x="271" y="875"/>
                  </a:lnTo>
                  <a:lnTo>
                    <a:pt x="270" y="875"/>
                  </a:lnTo>
                  <a:lnTo>
                    <a:pt x="268" y="875"/>
                  </a:lnTo>
                  <a:lnTo>
                    <a:pt x="267" y="874"/>
                  </a:lnTo>
                  <a:lnTo>
                    <a:pt x="264" y="874"/>
                  </a:lnTo>
                  <a:lnTo>
                    <a:pt x="263" y="874"/>
                  </a:lnTo>
                  <a:lnTo>
                    <a:pt x="262" y="874"/>
                  </a:lnTo>
                  <a:lnTo>
                    <a:pt x="260" y="874"/>
                  </a:lnTo>
                  <a:lnTo>
                    <a:pt x="258" y="874"/>
                  </a:lnTo>
                  <a:lnTo>
                    <a:pt x="255" y="875"/>
                  </a:lnTo>
                  <a:lnTo>
                    <a:pt x="254" y="875"/>
                  </a:lnTo>
                  <a:lnTo>
                    <a:pt x="253"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9" y="870"/>
                  </a:lnTo>
                  <a:lnTo>
                    <a:pt x="219" y="869"/>
                  </a:lnTo>
                  <a:lnTo>
                    <a:pt x="219" y="868"/>
                  </a:lnTo>
                  <a:lnTo>
                    <a:pt x="220" y="868"/>
                  </a:lnTo>
                  <a:lnTo>
                    <a:pt x="220" y="866"/>
                  </a:lnTo>
                  <a:lnTo>
                    <a:pt x="220" y="865"/>
                  </a:lnTo>
                  <a:lnTo>
                    <a:pt x="219" y="864"/>
                  </a:lnTo>
                  <a:lnTo>
                    <a:pt x="219" y="862"/>
                  </a:lnTo>
                  <a:lnTo>
                    <a:pt x="217" y="862"/>
                  </a:lnTo>
                  <a:lnTo>
                    <a:pt x="217" y="861"/>
                  </a:lnTo>
                  <a:lnTo>
                    <a:pt x="219"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8" y="857"/>
                  </a:lnTo>
                  <a:lnTo>
                    <a:pt x="198"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1"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4"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6"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8"/>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1"/>
                  </a:lnTo>
                  <a:lnTo>
                    <a:pt x="52" y="821"/>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6"/>
                  </a:lnTo>
                  <a:lnTo>
                    <a:pt x="34" y="766"/>
                  </a:lnTo>
                  <a:lnTo>
                    <a:pt x="33" y="766"/>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5" y="754"/>
                  </a:lnTo>
                  <a:lnTo>
                    <a:pt x="14" y="754"/>
                  </a:lnTo>
                  <a:lnTo>
                    <a:pt x="14" y="752"/>
                  </a:lnTo>
                  <a:lnTo>
                    <a:pt x="13" y="752"/>
                  </a:lnTo>
                  <a:lnTo>
                    <a:pt x="14" y="752"/>
                  </a:lnTo>
                  <a:lnTo>
                    <a:pt x="14" y="751"/>
                  </a:lnTo>
                  <a:lnTo>
                    <a:pt x="14" y="750"/>
                  </a:lnTo>
                  <a:lnTo>
                    <a:pt x="15" y="750"/>
                  </a:lnTo>
                  <a:lnTo>
                    <a:pt x="17" y="750"/>
                  </a:lnTo>
                  <a:lnTo>
                    <a:pt x="17" y="749"/>
                  </a:lnTo>
                  <a:lnTo>
                    <a:pt x="15" y="749"/>
                  </a:lnTo>
                  <a:lnTo>
                    <a:pt x="14" y="749"/>
                  </a:lnTo>
                  <a:lnTo>
                    <a:pt x="14" y="747"/>
                  </a:lnTo>
                  <a:lnTo>
                    <a:pt x="13" y="747"/>
                  </a:lnTo>
                  <a:lnTo>
                    <a:pt x="13" y="746"/>
                  </a:lnTo>
                  <a:lnTo>
                    <a:pt x="14" y="746"/>
                  </a:lnTo>
                  <a:lnTo>
                    <a:pt x="14" y="745"/>
                  </a:lnTo>
                  <a:lnTo>
                    <a:pt x="14" y="743"/>
                  </a:lnTo>
                  <a:lnTo>
                    <a:pt x="15" y="743"/>
                  </a:lnTo>
                  <a:lnTo>
                    <a:pt x="15" y="742"/>
                  </a:lnTo>
                  <a:lnTo>
                    <a:pt x="15" y="741"/>
                  </a:lnTo>
                  <a:lnTo>
                    <a:pt x="14" y="741"/>
                  </a:lnTo>
                  <a:lnTo>
                    <a:pt x="13" y="741"/>
                  </a:lnTo>
                  <a:lnTo>
                    <a:pt x="13" y="739"/>
                  </a:lnTo>
                  <a:lnTo>
                    <a:pt x="14" y="739"/>
                  </a:lnTo>
                  <a:lnTo>
                    <a:pt x="14" y="738"/>
                  </a:lnTo>
                  <a:lnTo>
                    <a:pt x="15" y="738"/>
                  </a:lnTo>
                  <a:lnTo>
                    <a:pt x="17" y="737"/>
                  </a:lnTo>
                  <a:lnTo>
                    <a:pt x="17" y="735"/>
                  </a:lnTo>
                  <a:lnTo>
                    <a:pt x="17" y="734"/>
                  </a:lnTo>
                  <a:lnTo>
                    <a:pt x="15" y="734"/>
                  </a:lnTo>
                  <a:lnTo>
                    <a:pt x="15" y="733"/>
                  </a:lnTo>
                  <a:lnTo>
                    <a:pt x="15" y="731"/>
                  </a:lnTo>
                  <a:lnTo>
                    <a:pt x="15" y="730"/>
                  </a:lnTo>
                  <a:lnTo>
                    <a:pt x="15"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5"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7"/>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5"/>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8"/>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3"/>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6"/>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6" y="472"/>
                  </a:lnTo>
                  <a:lnTo>
                    <a:pt x="126"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1"/>
                  </a:lnTo>
                  <a:lnTo>
                    <a:pt x="137" y="461"/>
                  </a:lnTo>
                  <a:lnTo>
                    <a:pt x="136" y="461"/>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4"/>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4" y="403"/>
                  </a:lnTo>
                  <a:lnTo>
                    <a:pt x="162" y="403"/>
                  </a:lnTo>
                  <a:lnTo>
                    <a:pt x="164" y="403"/>
                  </a:lnTo>
                  <a:lnTo>
                    <a:pt x="162" y="403"/>
                  </a:lnTo>
                  <a:lnTo>
                    <a:pt x="162" y="402"/>
                  </a:lnTo>
                  <a:lnTo>
                    <a:pt x="164" y="402"/>
                  </a:lnTo>
                  <a:lnTo>
                    <a:pt x="162" y="402"/>
                  </a:lnTo>
                  <a:lnTo>
                    <a:pt x="162" y="400"/>
                  </a:lnTo>
                  <a:lnTo>
                    <a:pt x="164" y="400"/>
                  </a:lnTo>
                  <a:lnTo>
                    <a:pt x="164" y="399"/>
                  </a:lnTo>
                  <a:lnTo>
                    <a:pt x="162" y="399"/>
                  </a:lnTo>
                  <a:lnTo>
                    <a:pt x="164" y="399"/>
                  </a:lnTo>
                  <a:lnTo>
                    <a:pt x="164"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1" y="379"/>
                  </a:lnTo>
                  <a:lnTo>
                    <a:pt x="181" y="378"/>
                  </a:lnTo>
                  <a:lnTo>
                    <a:pt x="181" y="377"/>
                  </a:lnTo>
                  <a:lnTo>
                    <a:pt x="181"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2"/>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8" y="358"/>
                  </a:lnTo>
                  <a:lnTo>
                    <a:pt x="198" y="357"/>
                  </a:lnTo>
                  <a:lnTo>
                    <a:pt x="198" y="356"/>
                  </a:lnTo>
                  <a:lnTo>
                    <a:pt x="199" y="356"/>
                  </a:lnTo>
                  <a:lnTo>
                    <a:pt x="199" y="354"/>
                  </a:lnTo>
                  <a:lnTo>
                    <a:pt x="200" y="353"/>
                  </a:lnTo>
                  <a:lnTo>
                    <a:pt x="199" y="354"/>
                  </a:lnTo>
                  <a:lnTo>
                    <a:pt x="199" y="353"/>
                  </a:lnTo>
                  <a:lnTo>
                    <a:pt x="198" y="353"/>
                  </a:lnTo>
                  <a:lnTo>
                    <a:pt x="198" y="352"/>
                  </a:lnTo>
                  <a:lnTo>
                    <a:pt x="198" y="351"/>
                  </a:lnTo>
                  <a:lnTo>
                    <a:pt x="198"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1" y="340"/>
                  </a:lnTo>
                  <a:lnTo>
                    <a:pt x="181"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4" y="352"/>
                  </a:lnTo>
                  <a:lnTo>
                    <a:pt x="164"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4"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300"/>
                  </a:lnTo>
                  <a:lnTo>
                    <a:pt x="174" y="300"/>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3"/>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4" y="279"/>
                  </a:lnTo>
                  <a:lnTo>
                    <a:pt x="161" y="279"/>
                  </a:lnTo>
                  <a:lnTo>
                    <a:pt x="160" y="277"/>
                  </a:lnTo>
                  <a:lnTo>
                    <a:pt x="158" y="277"/>
                  </a:lnTo>
                  <a:lnTo>
                    <a:pt x="157" y="276"/>
                  </a:lnTo>
                  <a:lnTo>
                    <a:pt x="158" y="272"/>
                  </a:lnTo>
                  <a:lnTo>
                    <a:pt x="160" y="272"/>
                  </a:lnTo>
                  <a:lnTo>
                    <a:pt x="161" y="272"/>
                  </a:lnTo>
                  <a:lnTo>
                    <a:pt x="161" y="271"/>
                  </a:lnTo>
                  <a:lnTo>
                    <a:pt x="162" y="271"/>
                  </a:lnTo>
                  <a:lnTo>
                    <a:pt x="164" y="271"/>
                  </a:lnTo>
                  <a:lnTo>
                    <a:pt x="164"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1"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8"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9" y="255"/>
                  </a:lnTo>
                  <a:lnTo>
                    <a:pt x="219"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6"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3" y="248"/>
                  </a:lnTo>
                  <a:lnTo>
                    <a:pt x="254" y="248"/>
                  </a:lnTo>
                  <a:lnTo>
                    <a:pt x="255" y="247"/>
                  </a:lnTo>
                  <a:lnTo>
                    <a:pt x="257"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70" y="247"/>
                  </a:lnTo>
                  <a:lnTo>
                    <a:pt x="271" y="247"/>
                  </a:lnTo>
                  <a:lnTo>
                    <a:pt x="271" y="246"/>
                  </a:lnTo>
                  <a:lnTo>
                    <a:pt x="272" y="246"/>
                  </a:lnTo>
                  <a:lnTo>
                    <a:pt x="272" y="245"/>
                  </a:lnTo>
                  <a:lnTo>
                    <a:pt x="272" y="243"/>
                  </a:lnTo>
                  <a:lnTo>
                    <a:pt x="272" y="242"/>
                  </a:lnTo>
                  <a:lnTo>
                    <a:pt x="274"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8"/>
                  </a:lnTo>
                  <a:lnTo>
                    <a:pt x="281" y="228"/>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1" y="216"/>
                  </a:lnTo>
                  <a:lnTo>
                    <a:pt x="291" y="214"/>
                  </a:lnTo>
                  <a:lnTo>
                    <a:pt x="291" y="213"/>
                  </a:lnTo>
                  <a:lnTo>
                    <a:pt x="289" y="213"/>
                  </a:lnTo>
                  <a:lnTo>
                    <a:pt x="291" y="213"/>
                  </a:lnTo>
                  <a:lnTo>
                    <a:pt x="291" y="212"/>
                  </a:lnTo>
                  <a:lnTo>
                    <a:pt x="291" y="211"/>
                  </a:lnTo>
                  <a:lnTo>
                    <a:pt x="291" y="209"/>
                  </a:lnTo>
                  <a:lnTo>
                    <a:pt x="291" y="208"/>
                  </a:lnTo>
                  <a:lnTo>
                    <a:pt x="291" y="207"/>
                  </a:lnTo>
                  <a:lnTo>
                    <a:pt x="291" y="205"/>
                  </a:lnTo>
                  <a:lnTo>
                    <a:pt x="291" y="204"/>
                  </a:lnTo>
                  <a:lnTo>
                    <a:pt x="291" y="203"/>
                  </a:lnTo>
                  <a:lnTo>
                    <a:pt x="291" y="196"/>
                  </a:lnTo>
                  <a:lnTo>
                    <a:pt x="291" y="191"/>
                  </a:lnTo>
                  <a:lnTo>
                    <a:pt x="291" y="188"/>
                  </a:lnTo>
                  <a:lnTo>
                    <a:pt x="291" y="184"/>
                  </a:lnTo>
                  <a:lnTo>
                    <a:pt x="291" y="183"/>
                  </a:lnTo>
                  <a:lnTo>
                    <a:pt x="292" y="182"/>
                  </a:lnTo>
                  <a:lnTo>
                    <a:pt x="292" y="180"/>
                  </a:lnTo>
                  <a:lnTo>
                    <a:pt x="291" y="180"/>
                  </a:lnTo>
                  <a:lnTo>
                    <a:pt x="289" y="180"/>
                  </a:lnTo>
                  <a:lnTo>
                    <a:pt x="289" y="179"/>
                  </a:lnTo>
                  <a:lnTo>
                    <a:pt x="289" y="178"/>
                  </a:lnTo>
                  <a:lnTo>
                    <a:pt x="291" y="178"/>
                  </a:lnTo>
                  <a:lnTo>
                    <a:pt x="291" y="179"/>
                  </a:lnTo>
                  <a:lnTo>
                    <a:pt x="291" y="178"/>
                  </a:lnTo>
                  <a:lnTo>
                    <a:pt x="291" y="176"/>
                  </a:lnTo>
                  <a:lnTo>
                    <a:pt x="289" y="176"/>
                  </a:lnTo>
                  <a:lnTo>
                    <a:pt x="289" y="175"/>
                  </a:lnTo>
                  <a:lnTo>
                    <a:pt x="291" y="175"/>
                  </a:lnTo>
                  <a:lnTo>
                    <a:pt x="291" y="174"/>
                  </a:lnTo>
                  <a:lnTo>
                    <a:pt x="291" y="171"/>
                  </a:lnTo>
                  <a:lnTo>
                    <a:pt x="291" y="170"/>
                  </a:lnTo>
                  <a:lnTo>
                    <a:pt x="289" y="169"/>
                  </a:lnTo>
                  <a:lnTo>
                    <a:pt x="289" y="167"/>
                  </a:lnTo>
                  <a:lnTo>
                    <a:pt x="291" y="167"/>
                  </a:lnTo>
                  <a:lnTo>
                    <a:pt x="289" y="167"/>
                  </a:lnTo>
                  <a:lnTo>
                    <a:pt x="291" y="167"/>
                  </a:lnTo>
                  <a:lnTo>
                    <a:pt x="291" y="166"/>
                  </a:lnTo>
                  <a:lnTo>
                    <a:pt x="291" y="165"/>
                  </a:lnTo>
                  <a:lnTo>
                    <a:pt x="291" y="163"/>
                  </a:lnTo>
                  <a:lnTo>
                    <a:pt x="292" y="163"/>
                  </a:lnTo>
                  <a:lnTo>
                    <a:pt x="292" y="162"/>
                  </a:lnTo>
                  <a:lnTo>
                    <a:pt x="292" y="161"/>
                  </a:lnTo>
                  <a:lnTo>
                    <a:pt x="293" y="161"/>
                  </a:lnTo>
                  <a:lnTo>
                    <a:pt x="293" y="159"/>
                  </a:lnTo>
                  <a:lnTo>
                    <a:pt x="294" y="159"/>
                  </a:lnTo>
                  <a:lnTo>
                    <a:pt x="294" y="158"/>
                  </a:lnTo>
                  <a:lnTo>
                    <a:pt x="296" y="158"/>
                  </a:lnTo>
                  <a:lnTo>
                    <a:pt x="297" y="157"/>
                  </a:lnTo>
                  <a:lnTo>
                    <a:pt x="298" y="156"/>
                  </a:lnTo>
                  <a:lnTo>
                    <a:pt x="298" y="154"/>
                  </a:lnTo>
                  <a:lnTo>
                    <a:pt x="300" y="154"/>
                  </a:lnTo>
                  <a:lnTo>
                    <a:pt x="301" y="154"/>
                  </a:lnTo>
                  <a:lnTo>
                    <a:pt x="302" y="154"/>
                  </a:lnTo>
                  <a:lnTo>
                    <a:pt x="304" y="154"/>
                  </a:lnTo>
                  <a:lnTo>
                    <a:pt x="305" y="153"/>
                  </a:lnTo>
                  <a:lnTo>
                    <a:pt x="306" y="153"/>
                  </a:lnTo>
                  <a:lnTo>
                    <a:pt x="308" y="153"/>
                  </a:lnTo>
                  <a:lnTo>
                    <a:pt x="309" y="153"/>
                  </a:lnTo>
                  <a:lnTo>
                    <a:pt x="310" y="152"/>
                  </a:lnTo>
                  <a:lnTo>
                    <a:pt x="312"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5" y="142"/>
                  </a:lnTo>
                  <a:lnTo>
                    <a:pt x="326" y="144"/>
                  </a:lnTo>
                  <a:lnTo>
                    <a:pt x="327" y="144"/>
                  </a:lnTo>
                  <a:lnTo>
                    <a:pt x="329" y="144"/>
                  </a:lnTo>
                  <a:lnTo>
                    <a:pt x="330" y="144"/>
                  </a:lnTo>
                  <a:lnTo>
                    <a:pt x="330" y="142"/>
                  </a:lnTo>
                  <a:lnTo>
                    <a:pt x="331" y="142"/>
                  </a:lnTo>
                  <a:lnTo>
                    <a:pt x="331" y="141"/>
                  </a:lnTo>
                  <a:lnTo>
                    <a:pt x="332" y="141"/>
                  </a:lnTo>
                  <a:lnTo>
                    <a:pt x="332" y="140"/>
                  </a:lnTo>
                  <a:lnTo>
                    <a:pt x="334" y="139"/>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2" y="115"/>
                  </a:lnTo>
                  <a:lnTo>
                    <a:pt x="343" y="115"/>
                  </a:lnTo>
                  <a:lnTo>
                    <a:pt x="343" y="114"/>
                  </a:lnTo>
                  <a:lnTo>
                    <a:pt x="344" y="114"/>
                  </a:lnTo>
                  <a:lnTo>
                    <a:pt x="346" y="114"/>
                  </a:lnTo>
                  <a:lnTo>
                    <a:pt x="346" y="112"/>
                  </a:lnTo>
                  <a:lnTo>
                    <a:pt x="347" y="112"/>
                  </a:lnTo>
                  <a:lnTo>
                    <a:pt x="348" y="112"/>
                  </a:lnTo>
                  <a:lnTo>
                    <a:pt x="348" y="114"/>
                  </a:lnTo>
                  <a:lnTo>
                    <a:pt x="350"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3" y="112"/>
                  </a:lnTo>
                  <a:lnTo>
                    <a:pt x="363" y="111"/>
                  </a:lnTo>
                  <a:lnTo>
                    <a:pt x="364" y="111"/>
                  </a:lnTo>
                  <a:lnTo>
                    <a:pt x="364" y="110"/>
                  </a:lnTo>
                  <a:lnTo>
                    <a:pt x="365" y="110"/>
                  </a:lnTo>
                  <a:lnTo>
                    <a:pt x="365" y="108"/>
                  </a:lnTo>
                  <a:lnTo>
                    <a:pt x="365" y="107"/>
                  </a:lnTo>
                  <a:lnTo>
                    <a:pt x="367" y="106"/>
                  </a:lnTo>
                  <a:lnTo>
                    <a:pt x="367"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80" y="94"/>
                  </a:lnTo>
                  <a:lnTo>
                    <a:pt x="381" y="94"/>
                  </a:lnTo>
                  <a:lnTo>
                    <a:pt x="381" y="93"/>
                  </a:lnTo>
                  <a:lnTo>
                    <a:pt x="382" y="91"/>
                  </a:lnTo>
                  <a:lnTo>
                    <a:pt x="382" y="90"/>
                  </a:lnTo>
                  <a:lnTo>
                    <a:pt x="384" y="91"/>
                  </a:lnTo>
                  <a:lnTo>
                    <a:pt x="384" y="89"/>
                  </a:lnTo>
                  <a:lnTo>
                    <a:pt x="384" y="87"/>
                  </a:lnTo>
                  <a:lnTo>
                    <a:pt x="384" y="86"/>
                  </a:lnTo>
                  <a:lnTo>
                    <a:pt x="385" y="86"/>
                  </a:lnTo>
                  <a:lnTo>
                    <a:pt x="387" y="85"/>
                  </a:lnTo>
                  <a:lnTo>
                    <a:pt x="390" y="84"/>
                  </a:lnTo>
                  <a:lnTo>
                    <a:pt x="393" y="82"/>
                  </a:lnTo>
                  <a:lnTo>
                    <a:pt x="395" y="81"/>
                  </a:lnTo>
                  <a:lnTo>
                    <a:pt x="397" y="81"/>
                  </a:lnTo>
                  <a:lnTo>
                    <a:pt x="401" y="82"/>
                  </a:lnTo>
                  <a:lnTo>
                    <a:pt x="402" y="84"/>
                  </a:lnTo>
                  <a:lnTo>
                    <a:pt x="408" y="84"/>
                  </a:lnTo>
                  <a:lnTo>
                    <a:pt x="412" y="84"/>
                  </a:lnTo>
                  <a:lnTo>
                    <a:pt x="414" y="84"/>
                  </a:lnTo>
                  <a:lnTo>
                    <a:pt x="415" y="84"/>
                  </a:lnTo>
                  <a:lnTo>
                    <a:pt x="420" y="84"/>
                  </a:lnTo>
                  <a:lnTo>
                    <a:pt x="424" y="84"/>
                  </a:lnTo>
                  <a:lnTo>
                    <a:pt x="427" y="84"/>
                  </a:lnTo>
                  <a:lnTo>
                    <a:pt x="428" y="85"/>
                  </a:lnTo>
                  <a:lnTo>
                    <a:pt x="429" y="85"/>
                  </a:lnTo>
                  <a:lnTo>
                    <a:pt x="432" y="85"/>
                  </a:lnTo>
                  <a:lnTo>
                    <a:pt x="437" y="86"/>
                  </a:lnTo>
                  <a:lnTo>
                    <a:pt x="439" y="86"/>
                  </a:lnTo>
                  <a:lnTo>
                    <a:pt x="440" y="85"/>
                  </a:lnTo>
                  <a:lnTo>
                    <a:pt x="444" y="81"/>
                  </a:lnTo>
                  <a:lnTo>
                    <a:pt x="448" y="81"/>
                  </a:lnTo>
                  <a:lnTo>
                    <a:pt x="449" y="80"/>
                  </a:lnTo>
                  <a:lnTo>
                    <a:pt x="450" y="80"/>
                  </a:lnTo>
                  <a:lnTo>
                    <a:pt x="452" y="80"/>
                  </a:lnTo>
                  <a:lnTo>
                    <a:pt x="454" y="78"/>
                  </a:lnTo>
                  <a:lnTo>
                    <a:pt x="457" y="77"/>
                  </a:lnTo>
                  <a:lnTo>
                    <a:pt x="458" y="77"/>
                  </a:lnTo>
                  <a:lnTo>
                    <a:pt x="460" y="76"/>
                  </a:lnTo>
                  <a:lnTo>
                    <a:pt x="462" y="74"/>
                  </a:lnTo>
                  <a:lnTo>
                    <a:pt x="463" y="73"/>
                  </a:lnTo>
                  <a:lnTo>
                    <a:pt x="465" y="72"/>
                  </a:lnTo>
                  <a:lnTo>
                    <a:pt x="466" y="72"/>
                  </a:lnTo>
                  <a:lnTo>
                    <a:pt x="466" y="70"/>
                  </a:lnTo>
                  <a:lnTo>
                    <a:pt x="467" y="70"/>
                  </a:lnTo>
                  <a:lnTo>
                    <a:pt x="469" y="69"/>
                  </a:lnTo>
                  <a:lnTo>
                    <a:pt x="470" y="68"/>
                  </a:lnTo>
                  <a:lnTo>
                    <a:pt x="473" y="67"/>
                  </a:lnTo>
                  <a:lnTo>
                    <a:pt x="474" y="65"/>
                  </a:lnTo>
                  <a:lnTo>
                    <a:pt x="475" y="64"/>
                  </a:lnTo>
                  <a:lnTo>
                    <a:pt x="477" y="64"/>
                  </a:lnTo>
                  <a:lnTo>
                    <a:pt x="478" y="64"/>
                  </a:lnTo>
                  <a:lnTo>
                    <a:pt x="483" y="64"/>
                  </a:lnTo>
                  <a:lnTo>
                    <a:pt x="483" y="63"/>
                  </a:lnTo>
                  <a:lnTo>
                    <a:pt x="484" y="63"/>
                  </a:lnTo>
                  <a:lnTo>
                    <a:pt x="484" y="61"/>
                  </a:lnTo>
                  <a:lnTo>
                    <a:pt x="486" y="60"/>
                  </a:lnTo>
                  <a:lnTo>
                    <a:pt x="486" y="59"/>
                  </a:lnTo>
                  <a:lnTo>
                    <a:pt x="488" y="59"/>
                  </a:lnTo>
                  <a:lnTo>
                    <a:pt x="495" y="57"/>
                  </a:lnTo>
                  <a:lnTo>
                    <a:pt x="496" y="57"/>
                  </a:lnTo>
                  <a:lnTo>
                    <a:pt x="498" y="57"/>
                  </a:lnTo>
                  <a:lnTo>
                    <a:pt x="500" y="57"/>
                  </a:lnTo>
                  <a:lnTo>
                    <a:pt x="503" y="56"/>
                  </a:lnTo>
                  <a:lnTo>
                    <a:pt x="504" y="56"/>
                  </a:lnTo>
                  <a:lnTo>
                    <a:pt x="505" y="56"/>
                  </a:lnTo>
                  <a:lnTo>
                    <a:pt x="508" y="56"/>
                  </a:lnTo>
                  <a:lnTo>
                    <a:pt x="509" y="56"/>
                  </a:lnTo>
                  <a:lnTo>
                    <a:pt x="511" y="55"/>
                  </a:lnTo>
                  <a:lnTo>
                    <a:pt x="515" y="53"/>
                  </a:lnTo>
                  <a:lnTo>
                    <a:pt x="522" y="49"/>
                  </a:lnTo>
                  <a:lnTo>
                    <a:pt x="526" y="47"/>
                  </a:lnTo>
                  <a:lnTo>
                    <a:pt x="528" y="46"/>
                  </a:lnTo>
                  <a:lnTo>
                    <a:pt x="532" y="43"/>
                  </a:lnTo>
                  <a:lnTo>
                    <a:pt x="536" y="42"/>
                  </a:lnTo>
                  <a:lnTo>
                    <a:pt x="537" y="42"/>
                  </a:lnTo>
                  <a:lnTo>
                    <a:pt x="538" y="42"/>
                  </a:lnTo>
                  <a:lnTo>
                    <a:pt x="539" y="42"/>
                  </a:lnTo>
                  <a:lnTo>
                    <a:pt x="541" y="42"/>
                  </a:lnTo>
                  <a:lnTo>
                    <a:pt x="546" y="36"/>
                  </a:lnTo>
                  <a:lnTo>
                    <a:pt x="546" y="34"/>
                  </a:lnTo>
                  <a:lnTo>
                    <a:pt x="547" y="32"/>
                  </a:lnTo>
                  <a:lnTo>
                    <a:pt x="549" y="31"/>
                  </a:lnTo>
                  <a:lnTo>
                    <a:pt x="549" y="30"/>
                  </a:lnTo>
                  <a:lnTo>
                    <a:pt x="550" y="29"/>
                  </a:lnTo>
                  <a:lnTo>
                    <a:pt x="551" y="27"/>
                  </a:lnTo>
                  <a:lnTo>
                    <a:pt x="553" y="25"/>
                  </a:lnTo>
                  <a:lnTo>
                    <a:pt x="555" y="21"/>
                  </a:lnTo>
                  <a:lnTo>
                    <a:pt x="555" y="19"/>
                  </a:lnTo>
                  <a:lnTo>
                    <a:pt x="558" y="15"/>
                  </a:lnTo>
                  <a:lnTo>
                    <a:pt x="558" y="13"/>
                  </a:lnTo>
                  <a:lnTo>
                    <a:pt x="559" y="12"/>
                  </a:lnTo>
                  <a:lnTo>
                    <a:pt x="560" y="12"/>
                  </a:lnTo>
                  <a:lnTo>
                    <a:pt x="563" y="10"/>
                  </a:lnTo>
                  <a:lnTo>
                    <a:pt x="564" y="9"/>
                  </a:lnTo>
                  <a:lnTo>
                    <a:pt x="566" y="9"/>
                  </a:lnTo>
                  <a:lnTo>
                    <a:pt x="568" y="8"/>
                  </a:lnTo>
                  <a:lnTo>
                    <a:pt x="570" y="6"/>
                  </a:lnTo>
                  <a:lnTo>
                    <a:pt x="571" y="6"/>
                  </a:lnTo>
                  <a:lnTo>
                    <a:pt x="572" y="6"/>
                  </a:lnTo>
                  <a:lnTo>
                    <a:pt x="573" y="6"/>
                  </a:lnTo>
                  <a:lnTo>
                    <a:pt x="575" y="8"/>
                  </a:lnTo>
                  <a:lnTo>
                    <a:pt x="576" y="8"/>
                  </a:lnTo>
                  <a:lnTo>
                    <a:pt x="577" y="8"/>
                  </a:lnTo>
                  <a:lnTo>
                    <a:pt x="579" y="8"/>
                  </a:lnTo>
                  <a:lnTo>
                    <a:pt x="580" y="8"/>
                  </a:lnTo>
                  <a:lnTo>
                    <a:pt x="583" y="8"/>
                  </a:lnTo>
                  <a:lnTo>
                    <a:pt x="587" y="6"/>
                  </a:lnTo>
                  <a:lnTo>
                    <a:pt x="592" y="5"/>
                  </a:lnTo>
                  <a:lnTo>
                    <a:pt x="593" y="5"/>
                  </a:lnTo>
                  <a:lnTo>
                    <a:pt x="594" y="5"/>
                  </a:lnTo>
                  <a:lnTo>
                    <a:pt x="596" y="4"/>
                  </a:lnTo>
                  <a:close/>
                </a:path>
              </a:pathLst>
            </a:custGeom>
            <a:solidFill>
              <a:schemeClr val="accent1"/>
            </a:solidFill>
            <a:ln w="3175">
              <a:solidFill>
                <a:schemeClr val="bg1"/>
              </a:solid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8" name="TextBox 17">
            <a:extLst>
              <a:ext uri="{FF2B5EF4-FFF2-40B4-BE49-F238E27FC236}">
                <a16:creationId xmlns:a16="http://schemas.microsoft.com/office/drawing/2014/main" id="{C390C96F-69B9-42A2-AF96-54B4EB12BF9C}"/>
              </a:ext>
            </a:extLst>
          </p:cNvPr>
          <p:cNvSpPr txBox="1"/>
          <p:nvPr/>
        </p:nvSpPr>
        <p:spPr>
          <a:xfrm>
            <a:off x="2941004" y="1553461"/>
            <a:ext cx="1283965"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Upper West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45%</a:t>
            </a:r>
          </a:p>
        </p:txBody>
      </p:sp>
      <p:sp>
        <p:nvSpPr>
          <p:cNvPr id="19" name="TextBox 18">
            <a:extLst>
              <a:ext uri="{FF2B5EF4-FFF2-40B4-BE49-F238E27FC236}">
                <a16:creationId xmlns:a16="http://schemas.microsoft.com/office/drawing/2014/main" id="{CA83B02B-3611-43D1-935F-09D57B7BE58F}"/>
              </a:ext>
            </a:extLst>
          </p:cNvPr>
          <p:cNvSpPr txBox="1"/>
          <p:nvPr/>
        </p:nvSpPr>
        <p:spPr>
          <a:xfrm>
            <a:off x="4148684" y="1424059"/>
            <a:ext cx="150107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Calibri" panose="020F0502020204030204"/>
                <a:ea typeface="+mn-ea"/>
                <a:cs typeface="+mn-cs"/>
              </a:rPr>
              <a:t>Upper   East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Calibri" panose="020F0502020204030204"/>
                <a:ea typeface="+mn-ea"/>
                <a:cs typeface="+mn-cs"/>
              </a:rPr>
              <a:t>56%</a:t>
            </a:r>
          </a:p>
        </p:txBody>
      </p:sp>
      <p:sp>
        <p:nvSpPr>
          <p:cNvPr id="20" name="TextBox 19">
            <a:extLst>
              <a:ext uri="{FF2B5EF4-FFF2-40B4-BE49-F238E27FC236}">
                <a16:creationId xmlns:a16="http://schemas.microsoft.com/office/drawing/2014/main" id="{79888FE0-FCA9-4AF9-8222-81FC469AC6F7}"/>
              </a:ext>
            </a:extLst>
          </p:cNvPr>
          <p:cNvSpPr txBox="1"/>
          <p:nvPr/>
        </p:nvSpPr>
        <p:spPr>
          <a:xfrm>
            <a:off x="3960931" y="2650440"/>
            <a:ext cx="128396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Calibri" panose="020F0502020204030204"/>
                <a:ea typeface="+mn-ea"/>
                <a:cs typeface="+mn-cs"/>
              </a:rPr>
              <a:t>Northern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Calibri" panose="020F0502020204030204"/>
                <a:ea typeface="+mn-ea"/>
                <a:cs typeface="+mn-cs"/>
              </a:rPr>
              <a:t>50%</a:t>
            </a:r>
          </a:p>
        </p:txBody>
      </p:sp>
      <p:sp>
        <p:nvSpPr>
          <p:cNvPr id="21" name="TextBox 20">
            <a:extLst>
              <a:ext uri="{FF2B5EF4-FFF2-40B4-BE49-F238E27FC236}">
                <a16:creationId xmlns:a16="http://schemas.microsoft.com/office/drawing/2014/main" id="{0EE80FBB-0A32-450E-8C8F-1ABBD642C14C}"/>
              </a:ext>
            </a:extLst>
          </p:cNvPr>
          <p:cNvSpPr txBox="1"/>
          <p:nvPr/>
        </p:nvSpPr>
        <p:spPr>
          <a:xfrm>
            <a:off x="3105371" y="4015680"/>
            <a:ext cx="1520485"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err="1">
                <a:ln>
                  <a:noFill/>
                </a:ln>
                <a:solidFill>
                  <a:prstClr val="white"/>
                </a:solidFill>
                <a:effectLst/>
                <a:uLnTx/>
                <a:uFillTx/>
                <a:latin typeface="Calibri" panose="020F0502020204030204"/>
                <a:ea typeface="+mn-ea"/>
                <a:cs typeface="+mn-cs"/>
              </a:rPr>
              <a:t>Brong</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 Ahafo</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prstClr val="white"/>
                </a:solidFill>
                <a:latin typeface="Calibri" panose="020F0502020204030204"/>
              </a:rPr>
              <a:t>5</a:t>
            </a: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0%</a:t>
            </a:r>
          </a:p>
        </p:txBody>
      </p:sp>
      <p:sp>
        <p:nvSpPr>
          <p:cNvPr id="22" name="TextBox 21">
            <a:extLst>
              <a:ext uri="{FF2B5EF4-FFF2-40B4-BE49-F238E27FC236}">
                <a16:creationId xmlns:a16="http://schemas.microsoft.com/office/drawing/2014/main" id="{DF8D3398-0694-4597-9105-7EF7173376BF}"/>
              </a:ext>
            </a:extLst>
          </p:cNvPr>
          <p:cNvSpPr txBox="1"/>
          <p:nvPr/>
        </p:nvSpPr>
        <p:spPr>
          <a:xfrm>
            <a:off x="3499460" y="4869055"/>
            <a:ext cx="128396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Calibri" panose="020F0502020204030204"/>
                <a:ea typeface="+mn-ea"/>
                <a:cs typeface="+mn-cs"/>
              </a:rPr>
              <a:t>Ashanti</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Calibri" panose="020F0502020204030204"/>
                <a:ea typeface="+mn-ea"/>
                <a:cs typeface="+mn-cs"/>
              </a:rPr>
              <a:t>64%</a:t>
            </a:r>
          </a:p>
        </p:txBody>
      </p:sp>
      <p:sp>
        <p:nvSpPr>
          <p:cNvPr id="23" name="TextBox 22">
            <a:extLst>
              <a:ext uri="{FF2B5EF4-FFF2-40B4-BE49-F238E27FC236}">
                <a16:creationId xmlns:a16="http://schemas.microsoft.com/office/drawing/2014/main" id="{912928F8-3385-4D3C-9979-D82C6DC7B04A}"/>
              </a:ext>
            </a:extLst>
          </p:cNvPr>
          <p:cNvSpPr txBox="1"/>
          <p:nvPr/>
        </p:nvSpPr>
        <p:spPr>
          <a:xfrm>
            <a:off x="4534087" y="5158326"/>
            <a:ext cx="112456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Eastern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53%</a:t>
            </a:r>
          </a:p>
        </p:txBody>
      </p:sp>
      <p:sp>
        <p:nvSpPr>
          <p:cNvPr id="24" name="TextBox 23">
            <a:extLst>
              <a:ext uri="{FF2B5EF4-FFF2-40B4-BE49-F238E27FC236}">
                <a16:creationId xmlns:a16="http://schemas.microsoft.com/office/drawing/2014/main" id="{4B69AC07-377D-4FDB-9E23-3E4BB1C89B62}"/>
              </a:ext>
            </a:extLst>
          </p:cNvPr>
          <p:cNvSpPr txBox="1"/>
          <p:nvPr/>
        </p:nvSpPr>
        <p:spPr>
          <a:xfrm>
            <a:off x="2831003" y="5664093"/>
            <a:ext cx="106541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Calibri" panose="020F0502020204030204"/>
                <a:ea typeface="+mn-ea"/>
                <a:cs typeface="+mn-cs"/>
              </a:rPr>
              <a:t>Western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effectLst/>
                <a:uLnTx/>
                <a:uFillTx/>
                <a:latin typeface="Calibri" panose="020F0502020204030204"/>
                <a:ea typeface="+mn-ea"/>
                <a:cs typeface="+mn-cs"/>
              </a:rPr>
              <a:t>  60%</a:t>
            </a:r>
          </a:p>
        </p:txBody>
      </p:sp>
      <p:sp>
        <p:nvSpPr>
          <p:cNvPr id="25" name="TextBox 24">
            <a:extLst>
              <a:ext uri="{FF2B5EF4-FFF2-40B4-BE49-F238E27FC236}">
                <a16:creationId xmlns:a16="http://schemas.microsoft.com/office/drawing/2014/main" id="{E8A0C80C-9EF8-4704-8746-B7D161C4B7C7}"/>
              </a:ext>
            </a:extLst>
          </p:cNvPr>
          <p:cNvSpPr txBox="1"/>
          <p:nvPr/>
        </p:nvSpPr>
        <p:spPr>
          <a:xfrm>
            <a:off x="3956735" y="5882641"/>
            <a:ext cx="100123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Central</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55%</a:t>
            </a:r>
          </a:p>
        </p:txBody>
      </p:sp>
      <p:sp>
        <p:nvSpPr>
          <p:cNvPr id="26" name="TextBox 25">
            <a:extLst>
              <a:ext uri="{FF2B5EF4-FFF2-40B4-BE49-F238E27FC236}">
                <a16:creationId xmlns:a16="http://schemas.microsoft.com/office/drawing/2014/main" id="{4A20AF20-ABB0-4E56-BF8A-EC7F39F1B218}"/>
              </a:ext>
            </a:extLst>
          </p:cNvPr>
          <p:cNvSpPr txBox="1"/>
          <p:nvPr/>
        </p:nvSpPr>
        <p:spPr>
          <a:xfrm>
            <a:off x="5229280" y="6115524"/>
            <a:ext cx="153414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Greater Accra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71%</a:t>
            </a:r>
          </a:p>
        </p:txBody>
      </p:sp>
      <p:cxnSp>
        <p:nvCxnSpPr>
          <p:cNvPr id="27" name="Straight Connector 26">
            <a:extLst>
              <a:ext uri="{FF2B5EF4-FFF2-40B4-BE49-F238E27FC236}">
                <a16:creationId xmlns:a16="http://schemas.microsoft.com/office/drawing/2014/main" id="{43F142D5-0288-4E04-A117-CB5B840C15C8}"/>
              </a:ext>
            </a:extLst>
          </p:cNvPr>
          <p:cNvCxnSpPr>
            <a:stCxn id="15" idx="33"/>
          </p:cNvCxnSpPr>
          <p:nvPr/>
        </p:nvCxnSpPr>
        <p:spPr>
          <a:xfrm>
            <a:off x="5487886" y="6040800"/>
            <a:ext cx="166786" cy="161035"/>
          </a:xfrm>
          <a:prstGeom prst="line">
            <a:avLst/>
          </a:prstGeom>
        </p:spPr>
        <p:style>
          <a:lnRef idx="1">
            <a:schemeClr val="dk1"/>
          </a:lnRef>
          <a:fillRef idx="0">
            <a:schemeClr val="dk1"/>
          </a:fillRef>
          <a:effectRef idx="0">
            <a:schemeClr val="dk1"/>
          </a:effectRef>
          <a:fontRef idx="minor">
            <a:schemeClr val="tx1"/>
          </a:fontRef>
        </p:style>
      </p:cxnSp>
      <p:sp>
        <p:nvSpPr>
          <p:cNvPr id="28" name="TextBox 27">
            <a:extLst>
              <a:ext uri="{FF2B5EF4-FFF2-40B4-BE49-F238E27FC236}">
                <a16:creationId xmlns:a16="http://schemas.microsoft.com/office/drawing/2014/main" id="{8F684716-AE19-473C-B6F6-FE1A5D1D9506}"/>
              </a:ext>
            </a:extLst>
          </p:cNvPr>
          <p:cNvSpPr txBox="1"/>
          <p:nvPr/>
        </p:nvSpPr>
        <p:spPr>
          <a:xfrm>
            <a:off x="5323936" y="3834522"/>
            <a:ext cx="77469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Calibri" panose="020F0502020204030204"/>
                <a:ea typeface="+mn-ea"/>
                <a:cs typeface="+mn-cs"/>
              </a:rPr>
              <a:t>Volta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bg1"/>
                </a:solidFill>
                <a:effectLst/>
                <a:uLnTx/>
                <a:uFillTx/>
                <a:latin typeface="Calibri" panose="020F0502020204030204"/>
                <a:ea typeface="+mn-ea"/>
                <a:cs typeface="+mn-cs"/>
              </a:rPr>
              <a:t>59%</a:t>
            </a:r>
          </a:p>
        </p:txBody>
      </p:sp>
      <p:sp>
        <p:nvSpPr>
          <p:cNvPr id="29" name="TextBox 28">
            <a:extLst>
              <a:ext uri="{FF2B5EF4-FFF2-40B4-BE49-F238E27FC236}">
                <a16:creationId xmlns:a16="http://schemas.microsoft.com/office/drawing/2014/main" id="{BC74E74A-811A-46A0-B01C-F9C9BF44C763}"/>
              </a:ext>
            </a:extLst>
          </p:cNvPr>
          <p:cNvSpPr txBox="1"/>
          <p:nvPr/>
        </p:nvSpPr>
        <p:spPr>
          <a:xfrm>
            <a:off x="0" y="790418"/>
            <a:ext cx="9144000" cy="646331"/>
          </a:xfrm>
          <a:prstGeom prst="rect">
            <a:avLst/>
          </a:prstGeom>
          <a:noFill/>
        </p:spPr>
        <p:txBody>
          <a:bodyPr wrap="square" rtlCol="0">
            <a:spAutoFit/>
          </a:bodyPr>
          <a:lstStyle/>
          <a:p>
            <a:pPr algn="ctr"/>
            <a:r>
              <a:rPr lang="en-GB" i="1" dirty="0"/>
              <a:t>Percent of women age 15-49 who have seen </a:t>
            </a:r>
            <a:br>
              <a:rPr lang="en-GB" i="1" dirty="0"/>
            </a:br>
            <a:r>
              <a:rPr lang="en-GB" i="1" dirty="0"/>
              <a:t>or heard a message about malaria in the past 6 months</a:t>
            </a:r>
          </a:p>
        </p:txBody>
      </p:sp>
    </p:spTree>
    <p:extLst>
      <p:ext uri="{BB962C8B-B14F-4D97-AF65-F5344CB8AC3E}">
        <p14:creationId xmlns:p14="http://schemas.microsoft.com/office/powerpoint/2010/main" val="2634221506"/>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Source of Malaria Messages</a:t>
            </a:r>
          </a:p>
        </p:txBody>
      </p:sp>
      <p:graphicFrame>
        <p:nvGraphicFramePr>
          <p:cNvPr id="8" name="Content Placeholder 7"/>
          <p:cNvGraphicFramePr>
            <a:graphicFrameLocks noGrp="1"/>
          </p:cNvGraphicFramePr>
          <p:nvPr>
            <p:ph idx="1"/>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 y="960527"/>
            <a:ext cx="9144000" cy="646331"/>
          </a:xfrm>
          <a:prstGeom prst="rect">
            <a:avLst/>
          </a:prstGeom>
          <a:noFill/>
        </p:spPr>
        <p:txBody>
          <a:bodyPr wrap="square" rtlCol="0">
            <a:spAutoFit/>
          </a:bodyPr>
          <a:lstStyle/>
          <a:p>
            <a:pPr algn="ctr"/>
            <a:r>
              <a:rPr lang="en-GB" i="1" dirty="0"/>
              <a:t>Among women age 15-49 who have heard of malaria, percent who have seen </a:t>
            </a:r>
            <a:br>
              <a:rPr lang="en-GB" i="1" dirty="0"/>
            </a:br>
            <a:r>
              <a:rPr lang="en-GB" i="1" dirty="0"/>
              <a:t>or heard a message about malaria in the past 6 months from:</a:t>
            </a:r>
          </a:p>
        </p:txBody>
      </p:sp>
    </p:spTree>
    <p:extLst>
      <p:ext uri="{BB962C8B-B14F-4D97-AF65-F5344CB8AC3E}">
        <p14:creationId xmlns:p14="http://schemas.microsoft.com/office/powerpoint/2010/main" val="214698436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 Malaria Messages</a:t>
            </a:r>
          </a:p>
        </p:txBody>
      </p:sp>
      <p:graphicFrame>
        <p:nvGraphicFramePr>
          <p:cNvPr id="9" name="Content Placeholder 8"/>
          <p:cNvGraphicFramePr>
            <a:graphicFrameLocks noGrp="1"/>
          </p:cNvGraphicFramePr>
          <p:nvPr>
            <p:ph idx="1"/>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21434"/>
            <a:ext cx="9144000" cy="646331"/>
          </a:xfrm>
          <a:prstGeom prst="rect">
            <a:avLst/>
          </a:prstGeom>
          <a:noFill/>
        </p:spPr>
        <p:txBody>
          <a:bodyPr wrap="square" rtlCol="0">
            <a:spAutoFit/>
          </a:bodyPr>
          <a:lstStyle/>
          <a:p>
            <a:pPr algn="ctr"/>
            <a:r>
              <a:rPr lang="en-GB" i="1" dirty="0"/>
              <a:t>Among women age 15-49 who have seen or heard a message </a:t>
            </a:r>
            <a:br>
              <a:rPr lang="en-GB" i="1" dirty="0"/>
            </a:br>
            <a:r>
              <a:rPr lang="en-GB" i="1" dirty="0"/>
              <a:t>about malaria in the past 6 months, percent who heard or saw:</a:t>
            </a:r>
          </a:p>
        </p:txBody>
      </p:sp>
    </p:spTree>
    <p:extLst>
      <p:ext uri="{BB962C8B-B14F-4D97-AF65-F5344CB8AC3E}">
        <p14:creationId xmlns:p14="http://schemas.microsoft.com/office/powerpoint/2010/main" val="27417914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720499"/>
            <a:ext cx="4418729" cy="1331955"/>
          </a:xfrm>
        </p:spPr>
        <p:txBody>
          <a:bodyPr>
            <a:normAutofit/>
          </a:bodyPr>
          <a:lstStyle/>
          <a:p>
            <a:pPr>
              <a:buClr>
                <a:schemeClr val="tx1"/>
              </a:buClr>
            </a:pPr>
            <a:r>
              <a:rPr lang="en-GB" sz="3400" dirty="0"/>
              <a:t>Malaria messages</a:t>
            </a:r>
          </a:p>
          <a:p>
            <a:pPr>
              <a:buClr>
                <a:schemeClr val="tx1"/>
              </a:buClr>
            </a:pPr>
            <a:r>
              <a:rPr lang="en-GB" sz="3400" b="1" dirty="0">
                <a:solidFill>
                  <a:schemeClr val="accent1"/>
                </a:solidFill>
              </a:rPr>
              <a:t>Knowledge of malaria</a:t>
            </a:r>
          </a:p>
        </p:txBody>
      </p:sp>
    </p:spTree>
    <p:extLst>
      <p:ext uri="{BB962C8B-B14F-4D97-AF65-F5344CB8AC3E}">
        <p14:creationId xmlns:p14="http://schemas.microsoft.com/office/powerpoint/2010/main" val="388734654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Specific Ways to Prevent Malaria</a:t>
            </a:r>
          </a:p>
        </p:txBody>
      </p:sp>
      <p:graphicFrame>
        <p:nvGraphicFramePr>
          <p:cNvPr id="8" name="Content Placeholder 7"/>
          <p:cNvGraphicFramePr>
            <a:graphicFrameLocks noGrp="1"/>
          </p:cNvGraphicFramePr>
          <p:nvPr>
            <p:ph idx="1"/>
          </p:nvPr>
        </p:nvGraphicFramePr>
        <p:xfrm>
          <a:off x="17755" y="1606550"/>
          <a:ext cx="912624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968609"/>
            <a:ext cx="9144000" cy="646331"/>
          </a:xfrm>
          <a:prstGeom prst="rect">
            <a:avLst/>
          </a:prstGeom>
          <a:noFill/>
        </p:spPr>
        <p:txBody>
          <a:bodyPr wrap="square" rtlCol="0">
            <a:spAutoFit/>
          </a:bodyPr>
          <a:lstStyle/>
          <a:p>
            <a:pPr algn="ctr"/>
            <a:r>
              <a:rPr lang="en-GB" i="1" dirty="0"/>
              <a:t>Percent of women age 15-49 who cite specific things people can do </a:t>
            </a:r>
          </a:p>
          <a:p>
            <a:pPr algn="ctr"/>
            <a:r>
              <a:rPr lang="en-GB" i="1" dirty="0"/>
              <a:t>to prevent themselves from getting malaria</a:t>
            </a:r>
          </a:p>
        </p:txBody>
      </p:sp>
    </p:spTree>
    <p:extLst>
      <p:ext uri="{BB962C8B-B14F-4D97-AF65-F5344CB8AC3E}">
        <p14:creationId xmlns:p14="http://schemas.microsoft.com/office/powerpoint/2010/main" val="424478794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a:t>Malaria Vaccine Knowledge and Attitudes by Residence</a:t>
            </a:r>
          </a:p>
        </p:txBody>
      </p:sp>
      <p:sp>
        <p:nvSpPr>
          <p:cNvPr id="4" name="TextBox 3"/>
          <p:cNvSpPr txBox="1"/>
          <p:nvPr/>
        </p:nvSpPr>
        <p:spPr>
          <a:xfrm>
            <a:off x="0" y="1172421"/>
            <a:ext cx="9144000" cy="646331"/>
          </a:xfrm>
          <a:prstGeom prst="rect">
            <a:avLst/>
          </a:prstGeom>
          <a:noFill/>
        </p:spPr>
        <p:txBody>
          <a:bodyPr wrap="square" rtlCol="0">
            <a:spAutoFit/>
          </a:bodyPr>
          <a:lstStyle/>
          <a:p>
            <a:pPr algn="ctr"/>
            <a:r>
              <a:rPr lang="en-GB" i="1" dirty="0"/>
              <a:t>Percent of women age 15-49 who have heard about the malaria vaccine, percent who would allow their child to be vaccinated against malaria</a:t>
            </a:r>
          </a:p>
        </p:txBody>
      </p:sp>
      <p:graphicFrame>
        <p:nvGraphicFramePr>
          <p:cNvPr id="9" name="Chart 8">
            <a:extLst>
              <a:ext uri="{FF2B5EF4-FFF2-40B4-BE49-F238E27FC236}">
                <a16:creationId xmlns:a16="http://schemas.microsoft.com/office/drawing/2014/main" id="{95FAB01A-7B70-4196-ABEF-9C3EABA258D5}"/>
              </a:ext>
            </a:extLst>
          </p:cNvPr>
          <p:cNvGraphicFramePr/>
          <p:nvPr/>
        </p:nvGraphicFramePr>
        <p:xfrm>
          <a:off x="291402" y="1818752"/>
          <a:ext cx="8611438" cy="503924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348195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Key Findings</a:t>
            </a:r>
          </a:p>
        </p:txBody>
      </p:sp>
      <p:sp>
        <p:nvSpPr>
          <p:cNvPr id="3" name="Content Placeholder 2"/>
          <p:cNvSpPr>
            <a:spLocks noGrp="1"/>
          </p:cNvSpPr>
          <p:nvPr>
            <p:ph idx="1"/>
          </p:nvPr>
        </p:nvSpPr>
        <p:spPr>
          <a:xfrm>
            <a:off x="443883" y="1463166"/>
            <a:ext cx="8256233" cy="5081325"/>
          </a:xfrm>
        </p:spPr>
        <p:txBody>
          <a:bodyPr>
            <a:normAutofit/>
          </a:bodyPr>
          <a:lstStyle/>
          <a:p>
            <a:pPr>
              <a:spcBef>
                <a:spcPts val="0"/>
              </a:spcBef>
              <a:spcAft>
                <a:spcPts val="1800"/>
              </a:spcAft>
              <a:buClr>
                <a:schemeClr val="tx1"/>
              </a:buClr>
            </a:pPr>
            <a:r>
              <a:rPr lang="en-GB" b="1" dirty="0">
                <a:solidFill>
                  <a:schemeClr val="accent1"/>
                </a:solidFill>
              </a:rPr>
              <a:t>59% </a:t>
            </a:r>
            <a:r>
              <a:rPr lang="en-GB" dirty="0"/>
              <a:t>of women have </a:t>
            </a:r>
            <a:r>
              <a:rPr lang="en-GB" b="1" dirty="0">
                <a:solidFill>
                  <a:schemeClr val="accent1"/>
                </a:solidFill>
              </a:rPr>
              <a:t>seen or heard a message about malaria in the past few months</a:t>
            </a:r>
            <a:r>
              <a:rPr lang="en-GB" dirty="0"/>
              <a:t>.</a:t>
            </a:r>
          </a:p>
          <a:p>
            <a:pPr>
              <a:spcBef>
                <a:spcPts val="0"/>
              </a:spcBef>
              <a:spcAft>
                <a:spcPts val="1800"/>
              </a:spcAft>
              <a:buClr>
                <a:schemeClr val="tx1"/>
              </a:buClr>
            </a:pPr>
            <a:r>
              <a:rPr lang="en-GB" b="1" dirty="0">
                <a:solidFill>
                  <a:schemeClr val="accent1"/>
                </a:solidFill>
              </a:rPr>
              <a:t>Television</a:t>
            </a:r>
            <a:r>
              <a:rPr lang="en-GB" b="1" dirty="0">
                <a:solidFill>
                  <a:schemeClr val="accent5"/>
                </a:solidFill>
              </a:rPr>
              <a:t> </a:t>
            </a:r>
            <a:r>
              <a:rPr lang="en-GB" dirty="0"/>
              <a:t>is the most common source of </a:t>
            </a:r>
            <a:r>
              <a:rPr lang="en-GB" b="1" dirty="0">
                <a:solidFill>
                  <a:schemeClr val="accent1"/>
                </a:solidFill>
              </a:rPr>
              <a:t>malaria messages</a:t>
            </a:r>
            <a:r>
              <a:rPr lang="en-GB" dirty="0"/>
              <a:t>.</a:t>
            </a:r>
          </a:p>
          <a:p>
            <a:pPr>
              <a:spcBef>
                <a:spcPts val="0"/>
              </a:spcBef>
              <a:spcAft>
                <a:spcPts val="1800"/>
              </a:spcAft>
              <a:buClr>
                <a:schemeClr val="tx1"/>
              </a:buClr>
            </a:pPr>
            <a:r>
              <a:rPr lang="en-GB" b="1" dirty="0">
                <a:solidFill>
                  <a:schemeClr val="accent1"/>
                </a:solidFill>
              </a:rPr>
              <a:t>79% </a:t>
            </a:r>
            <a:r>
              <a:rPr lang="en-GB" dirty="0"/>
              <a:t>of women know that </a:t>
            </a:r>
            <a:r>
              <a:rPr lang="en-GB" b="1" dirty="0">
                <a:solidFill>
                  <a:schemeClr val="accent1"/>
                </a:solidFill>
              </a:rPr>
              <a:t>sleeping under a mosquito net </a:t>
            </a:r>
            <a:r>
              <a:rPr lang="en-GB" dirty="0"/>
              <a:t>can help </a:t>
            </a:r>
            <a:r>
              <a:rPr lang="en-GB" b="1" dirty="0">
                <a:solidFill>
                  <a:schemeClr val="accent1"/>
                </a:solidFill>
              </a:rPr>
              <a:t>prevent malaria</a:t>
            </a:r>
            <a:r>
              <a:rPr lang="en-GB" dirty="0"/>
              <a:t>.</a:t>
            </a:r>
          </a:p>
          <a:p>
            <a:pPr>
              <a:spcBef>
                <a:spcPts val="0"/>
              </a:spcBef>
              <a:spcAft>
                <a:spcPts val="1800"/>
              </a:spcAft>
              <a:buClr>
                <a:schemeClr val="tx1"/>
              </a:buClr>
            </a:pPr>
            <a:r>
              <a:rPr lang="en-GB" b="1" dirty="0">
                <a:solidFill>
                  <a:schemeClr val="accent1"/>
                </a:solidFill>
              </a:rPr>
              <a:t>36% </a:t>
            </a:r>
            <a:r>
              <a:rPr lang="en-GB" dirty="0"/>
              <a:t>of women have </a:t>
            </a:r>
            <a:r>
              <a:rPr lang="en-GB" b="1" dirty="0">
                <a:solidFill>
                  <a:schemeClr val="accent1"/>
                </a:solidFill>
              </a:rPr>
              <a:t>heard of the malaria vaccine</a:t>
            </a:r>
            <a:r>
              <a:rPr lang="en-GB" dirty="0"/>
              <a:t>, and </a:t>
            </a:r>
            <a:r>
              <a:rPr lang="en-GB" b="1" dirty="0">
                <a:solidFill>
                  <a:schemeClr val="accent1"/>
                </a:solidFill>
              </a:rPr>
              <a:t>90% </a:t>
            </a:r>
            <a:r>
              <a:rPr lang="en-GB" dirty="0"/>
              <a:t>would </a:t>
            </a:r>
            <a:r>
              <a:rPr lang="en-GB" b="1" dirty="0">
                <a:solidFill>
                  <a:schemeClr val="accent1"/>
                </a:solidFill>
              </a:rPr>
              <a:t>allow their child to be vaccinated</a:t>
            </a:r>
            <a:r>
              <a:rPr lang="en-GB" dirty="0"/>
              <a:t> against malaria.</a:t>
            </a:r>
          </a:p>
          <a:p>
            <a:pPr>
              <a:spcBef>
                <a:spcPts val="0"/>
              </a:spcBef>
              <a:spcAft>
                <a:spcPts val="1800"/>
              </a:spcAft>
              <a:buClr>
                <a:schemeClr val="tx1"/>
              </a:buClr>
            </a:pPr>
            <a:endParaRPr lang="en-GB" dirty="0"/>
          </a:p>
        </p:txBody>
      </p:sp>
    </p:spTree>
    <p:extLst>
      <p:ext uri="{BB962C8B-B14F-4D97-AF65-F5344CB8AC3E}">
        <p14:creationId xmlns:p14="http://schemas.microsoft.com/office/powerpoint/2010/main" val="19188306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Household Questionnaire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a:t>Lists usual members and visitors to identify eligible individuals</a:t>
            </a:r>
          </a:p>
          <a:p>
            <a:pPr>
              <a:spcBef>
                <a:spcPts val="0"/>
              </a:spcBef>
              <a:spcAft>
                <a:spcPts val="1800"/>
              </a:spcAft>
            </a:pPr>
            <a:r>
              <a:rPr lang="en-GB" sz="3200" noProof="0" dirty="0"/>
              <a:t>Basic characteristics of each person in the household (age, sex, education, etc.)</a:t>
            </a:r>
          </a:p>
          <a:p>
            <a:pPr>
              <a:spcBef>
                <a:spcPts val="0"/>
              </a:spcBef>
              <a:spcAft>
                <a:spcPts val="1800"/>
              </a:spcAft>
            </a:pPr>
            <a:r>
              <a:rPr lang="en-GB" sz="3200" noProof="0" dirty="0"/>
              <a:t>Housing characteristics (drinking water, sanitation facilities, materials used for floor, etc.)</a:t>
            </a:r>
          </a:p>
          <a:p>
            <a:pPr>
              <a:spcBef>
                <a:spcPts val="0"/>
              </a:spcBef>
              <a:spcAft>
                <a:spcPts val="1800"/>
              </a:spcAft>
            </a:pPr>
            <a:r>
              <a:rPr lang="en-GB" sz="3200" noProof="0" dirty="0"/>
              <a:t>Ownership and use of mosquito nets</a:t>
            </a:r>
          </a:p>
          <a:p>
            <a:pPr>
              <a:spcBef>
                <a:spcPts val="0"/>
              </a:spcBef>
              <a:spcAft>
                <a:spcPts val="1800"/>
              </a:spcAft>
            </a:pPr>
            <a:r>
              <a:rPr lang="en-GB" sz="3200" dirty="0"/>
              <a:t>Identify children eligible for biomarker testing</a:t>
            </a:r>
            <a:endParaRPr lang="en-GB" sz="3200" noProof="0" dirty="0"/>
          </a:p>
        </p:txBody>
      </p:sp>
    </p:spTree>
    <p:extLst>
      <p:ext uri="{BB962C8B-B14F-4D97-AF65-F5344CB8AC3E}">
        <p14:creationId xmlns:p14="http://schemas.microsoft.com/office/powerpoint/2010/main" val="1667133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Woman’s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noProof="0" dirty="0"/>
              <a:t>Background characteristics (age, education, literacy, etc.)</a:t>
            </a:r>
          </a:p>
          <a:p>
            <a:pPr>
              <a:spcBef>
                <a:spcPts val="0"/>
              </a:spcBef>
              <a:spcAft>
                <a:spcPts val="1200"/>
              </a:spcAft>
            </a:pPr>
            <a:r>
              <a:rPr lang="en-GB" sz="3200" noProof="0" dirty="0"/>
              <a:t>Reproductive history for the last 5 years</a:t>
            </a:r>
          </a:p>
          <a:p>
            <a:pPr>
              <a:spcBef>
                <a:spcPts val="0"/>
              </a:spcBef>
              <a:spcAft>
                <a:spcPts val="1200"/>
              </a:spcAft>
            </a:pPr>
            <a:r>
              <a:rPr lang="en-GB" sz="3200" dirty="0"/>
              <a:t>Preventive malaria treatment for most recent birth</a:t>
            </a:r>
          </a:p>
          <a:p>
            <a:pPr>
              <a:spcBef>
                <a:spcPts val="0"/>
              </a:spcBef>
              <a:spcAft>
                <a:spcPts val="1200"/>
              </a:spcAft>
            </a:pPr>
            <a:r>
              <a:rPr lang="en-GB" sz="3200" dirty="0"/>
              <a:t>Prevalence and treatment of fever among children under 5</a:t>
            </a:r>
          </a:p>
          <a:p>
            <a:pPr>
              <a:spcBef>
                <a:spcPts val="0"/>
              </a:spcBef>
              <a:spcAft>
                <a:spcPts val="1200"/>
              </a:spcAft>
            </a:pPr>
            <a:r>
              <a:rPr lang="en-GB" sz="3200" noProof="0" dirty="0"/>
              <a:t>Knowledge about malaria</a:t>
            </a:r>
          </a:p>
          <a:p>
            <a:pPr>
              <a:spcBef>
                <a:spcPts val="0"/>
              </a:spcBef>
              <a:spcAft>
                <a:spcPts val="1200"/>
              </a:spcAft>
            </a:pPr>
            <a:r>
              <a:rPr lang="en-GB" sz="3200" dirty="0"/>
              <a:t>Exposure and source of media messages about malaria in the last 6 months</a:t>
            </a:r>
            <a:endParaRPr lang="en-GB" sz="3200" noProof="0" dirty="0"/>
          </a:p>
        </p:txBody>
      </p:sp>
    </p:spTree>
    <p:extLst>
      <p:ext uri="{BB962C8B-B14F-4D97-AF65-F5344CB8AC3E}">
        <p14:creationId xmlns:p14="http://schemas.microsoft.com/office/powerpoint/2010/main" val="301022969"/>
      </p:ext>
    </p:extLst>
  </p:cSld>
  <p:clrMapOvr>
    <a:masterClrMapping/>
  </p:clrMapOvr>
</p:sld>
</file>

<file path=ppt/theme/theme1.xml><?xml version="1.0" encoding="utf-8"?>
<a:theme xmlns:a="http://schemas.openxmlformats.org/drawingml/2006/main" name="Custom Design">
  <a:themeElements>
    <a:clrScheme name="Ghana MIS 2019">
      <a:dk1>
        <a:sysClr val="windowText" lastClr="000000"/>
      </a:dk1>
      <a:lt1>
        <a:sysClr val="window" lastClr="FFFFFF"/>
      </a:lt1>
      <a:dk2>
        <a:srgbClr val="323232"/>
      </a:dk2>
      <a:lt2>
        <a:srgbClr val="E3DED1"/>
      </a:lt2>
      <a:accent1>
        <a:srgbClr val="467082"/>
      </a:accent1>
      <a:accent2>
        <a:srgbClr val="41AD49"/>
      </a:accent2>
      <a:accent3>
        <a:srgbClr val="FCEE1D"/>
      </a:accent3>
      <a:accent4>
        <a:srgbClr val="AADAF2"/>
      </a:accent4>
      <a:accent5>
        <a:srgbClr val="D2232A"/>
      </a:accent5>
      <a:accent6>
        <a:srgbClr val="58B6A6"/>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Ghana MIS 2019">
      <a:dk1>
        <a:sysClr val="windowText" lastClr="000000"/>
      </a:dk1>
      <a:lt1>
        <a:sysClr val="window" lastClr="FFFFFF"/>
      </a:lt1>
      <a:dk2>
        <a:srgbClr val="323232"/>
      </a:dk2>
      <a:lt2>
        <a:srgbClr val="E3DED1"/>
      </a:lt2>
      <a:accent1>
        <a:srgbClr val="467082"/>
      </a:accent1>
      <a:accent2>
        <a:srgbClr val="41AD49"/>
      </a:accent2>
      <a:accent3>
        <a:srgbClr val="FCEE1D"/>
      </a:accent3>
      <a:accent4>
        <a:srgbClr val="AADAF2"/>
      </a:accent4>
      <a:accent5>
        <a:srgbClr val="D2232A"/>
      </a:accent5>
      <a:accent6>
        <a:srgbClr val="58B6A6"/>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Ghana MIS 2019">
      <a:dk1>
        <a:sysClr val="windowText" lastClr="000000"/>
      </a:dk1>
      <a:lt1>
        <a:sysClr val="window" lastClr="FFFFFF"/>
      </a:lt1>
      <a:dk2>
        <a:srgbClr val="323232"/>
      </a:dk2>
      <a:lt2>
        <a:srgbClr val="E3DED1"/>
      </a:lt2>
      <a:accent1>
        <a:srgbClr val="467082"/>
      </a:accent1>
      <a:accent2>
        <a:srgbClr val="41AD49"/>
      </a:accent2>
      <a:accent3>
        <a:srgbClr val="FCEE1D"/>
      </a:accent3>
      <a:accent4>
        <a:srgbClr val="AADAF2"/>
      </a:accent4>
      <a:accent5>
        <a:srgbClr val="D2232A"/>
      </a:accent5>
      <a:accent6>
        <a:srgbClr val="58B6A6"/>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Ghana MIS 2019">
      <a:dk1>
        <a:sysClr val="windowText" lastClr="000000"/>
      </a:dk1>
      <a:lt1>
        <a:sysClr val="window" lastClr="FFFFFF"/>
      </a:lt1>
      <a:dk2>
        <a:srgbClr val="323232"/>
      </a:dk2>
      <a:lt2>
        <a:srgbClr val="E3DED1"/>
      </a:lt2>
      <a:accent1>
        <a:srgbClr val="467082"/>
      </a:accent1>
      <a:accent2>
        <a:srgbClr val="41AD49"/>
      </a:accent2>
      <a:accent3>
        <a:srgbClr val="FCEE1D"/>
      </a:accent3>
      <a:accent4>
        <a:srgbClr val="AADAF2"/>
      </a:accent4>
      <a:accent5>
        <a:srgbClr val="D2232A"/>
      </a:accent5>
      <a:accent6>
        <a:srgbClr val="58B6A6"/>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Custom Design">
  <a:themeElements>
    <a:clrScheme name="Ghana MIS 2019">
      <a:dk1>
        <a:sysClr val="windowText" lastClr="000000"/>
      </a:dk1>
      <a:lt1>
        <a:sysClr val="window" lastClr="FFFFFF"/>
      </a:lt1>
      <a:dk2>
        <a:srgbClr val="323232"/>
      </a:dk2>
      <a:lt2>
        <a:srgbClr val="E3DED1"/>
      </a:lt2>
      <a:accent1>
        <a:srgbClr val="467082"/>
      </a:accent1>
      <a:accent2>
        <a:srgbClr val="41AD49"/>
      </a:accent2>
      <a:accent3>
        <a:srgbClr val="FCEE1D"/>
      </a:accent3>
      <a:accent4>
        <a:srgbClr val="AADAF2"/>
      </a:accent4>
      <a:accent5>
        <a:srgbClr val="D2232A"/>
      </a:accent5>
      <a:accent6>
        <a:srgbClr val="58B6A6"/>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3" ma:contentTypeDescription="Create a new document." ma:contentTypeScope="" ma:versionID="1c8fde200c9795c1137302d52a81ade3">
  <xsd:schema xmlns:xsd="http://www.w3.org/2001/XMLSchema" xmlns:xs="http://www.w3.org/2001/XMLSchema" xmlns:p="http://schemas.microsoft.com/office/2006/metadata/properties" xmlns:ns2="d16efad5-0601-4cf0-b7c2-89968258c777" xmlns:ns3="83c4e5ee-5eea-4e8c-8b50-726738bccb6e" targetNamespace="http://schemas.microsoft.com/office/2006/metadata/properties" ma:root="true" ma:fieldsID="8c61d22692cbc6da78aebdbf7716bff2" ns2:_="" ns3:_="">
    <xsd:import namespace="d16efad5-0601-4cf0-b7c2-89968258c777"/>
    <xsd:import namespace="83c4e5ee-5eea-4e8c-8b50-726738bccb6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VMX3MACP777Z-1177381151-6203</_dlc_DocId>
    <_dlc_DocIdUrl xmlns="d16efad5-0601-4cf0-b7c2-89968258c777">
      <Url>https://icfonline.sharepoint.com/sites/ihd-dhs/Dissemination/_layouts/15/DocIdRedir.aspx?ID=VMX3MACP777Z-1177381151-6203</Url>
      <Description>VMX3MACP777Z-1177381151-6203</Description>
    </_dlc_DocIdUrl>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72E57ED-438D-434D-B7F4-2D5AB3E290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90C2A55-2717-4263-A2BF-2D495E0D6FDE}">
  <ds:schemaRefs>
    <ds:schemaRef ds:uri="http://schemas.microsoft.com/office/2006/metadata/properties"/>
    <ds:schemaRef ds:uri="http://schemas.microsoft.com/office/infopath/2007/PartnerControls"/>
    <ds:schemaRef ds:uri="d16efad5-0601-4cf0-b7c2-89968258c777"/>
  </ds:schemaRefs>
</ds:datastoreItem>
</file>

<file path=customXml/itemProps3.xml><?xml version="1.0" encoding="utf-8"?>
<ds:datastoreItem xmlns:ds="http://schemas.openxmlformats.org/officeDocument/2006/customXml" ds:itemID="{EC3FFAAC-1E00-4CB8-918D-2820FAD5A4EE}">
  <ds:schemaRefs>
    <ds:schemaRef ds:uri="http://schemas.microsoft.com/sharepoint/v3/contenttype/forms"/>
  </ds:schemaRefs>
</ds:datastoreItem>
</file>

<file path=customXml/itemProps4.xml><?xml version="1.0" encoding="utf-8"?>
<ds:datastoreItem xmlns:ds="http://schemas.openxmlformats.org/officeDocument/2006/customXml" ds:itemID="{CA310C2F-51C0-4BC5-B683-7D2177D6BBA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499</TotalTime>
  <Words>5144</Words>
  <Application>Microsoft Office PowerPoint</Application>
  <PresentationFormat>On-screen Show (4:3)</PresentationFormat>
  <Paragraphs>574</Paragraphs>
  <Slides>79</Slides>
  <Notes>56</Notes>
  <HiddenSlides>0</HiddenSlides>
  <MMClips>0</MMClips>
  <ScaleCrop>false</ScaleCrop>
  <HeadingPairs>
    <vt:vector size="6" baseType="variant">
      <vt:variant>
        <vt:lpstr>Fonts Used</vt:lpstr>
      </vt:variant>
      <vt:variant>
        <vt:i4>2</vt:i4>
      </vt:variant>
      <vt:variant>
        <vt:lpstr>Theme</vt:lpstr>
      </vt:variant>
      <vt:variant>
        <vt:i4>6</vt:i4>
      </vt:variant>
      <vt:variant>
        <vt:lpstr>Slide Titles</vt:lpstr>
      </vt:variant>
      <vt:variant>
        <vt:i4>79</vt:i4>
      </vt:variant>
    </vt:vector>
  </HeadingPairs>
  <TitlesOfParts>
    <vt:vector size="87" baseType="lpstr">
      <vt:lpstr>Arial</vt:lpstr>
      <vt:lpstr>Calibri</vt:lpstr>
      <vt:lpstr>Custom Design</vt:lpstr>
      <vt:lpstr>1_Custom Design</vt:lpstr>
      <vt:lpstr>1_Office Theme</vt:lpstr>
      <vt:lpstr>1_Office Theme</vt:lpstr>
      <vt:lpstr>Custom Design</vt:lpstr>
      <vt:lpstr>Custom Design</vt:lpstr>
      <vt:lpstr>PowerPoint Presentation</vt:lpstr>
      <vt:lpstr>PowerPoint Presentation</vt:lpstr>
      <vt:lpstr>Objective</vt:lpstr>
      <vt:lpstr>The Survey</vt:lpstr>
      <vt:lpstr>Ghana’s Regions</vt:lpstr>
      <vt:lpstr>Sample Design</vt:lpstr>
      <vt:lpstr>Questionnaires</vt:lpstr>
      <vt:lpstr>Household Questionnaire</vt:lpstr>
      <vt:lpstr>Woman’s Questionnaire</vt:lpstr>
      <vt:lpstr>Biomarkers</vt:lpstr>
      <vt:lpstr>Anaemia Testing</vt:lpstr>
      <vt:lpstr>Malaria Testing</vt:lpstr>
      <vt:lpstr>Main Survey Training</vt:lpstr>
      <vt:lpstr>Fieldwork and Data Processing</vt:lpstr>
      <vt:lpstr>Results of Household and  Individual Interviews</vt:lpstr>
      <vt:lpstr>GMIS Publications, Data, and Digital Tools</vt:lpstr>
      <vt:lpstr>PowerPoint Presentation</vt:lpstr>
      <vt:lpstr>PowerPoint Presentation</vt:lpstr>
      <vt:lpstr>Ghana’s Households</vt:lpstr>
      <vt:lpstr>Drinking Water</vt:lpstr>
      <vt:lpstr>Sanitation</vt:lpstr>
      <vt:lpstr>Electricity</vt:lpstr>
      <vt:lpstr>Household Durable Goods and Possessions</vt:lpstr>
      <vt:lpstr>Wealth Index</vt:lpstr>
      <vt:lpstr>Wealth Index</vt:lpstr>
      <vt:lpstr>PowerPoint Presentation</vt:lpstr>
      <vt:lpstr>Women’s Education</vt:lpstr>
      <vt:lpstr>Literacy</vt:lpstr>
      <vt:lpstr>Health Insurance Coverage</vt:lpstr>
      <vt:lpstr>Key Findings</vt:lpstr>
      <vt:lpstr>PowerPoint Presentation</vt:lpstr>
      <vt:lpstr>PowerPoint Presentation</vt:lpstr>
      <vt:lpstr>Insecticide-treated Net (ITN) Ownership by Residence</vt:lpstr>
      <vt:lpstr>ITN Ownership by Wealth</vt:lpstr>
      <vt:lpstr>ITN Ownership by Region</vt:lpstr>
      <vt:lpstr>Trends in ITN Ownership</vt:lpstr>
      <vt:lpstr>Source of ITNs</vt:lpstr>
      <vt:lpstr>Full Household Coverage of ITNs</vt:lpstr>
      <vt:lpstr>ITN Access and Use</vt:lpstr>
      <vt:lpstr>Trends in ITN Access and Use</vt:lpstr>
      <vt:lpstr>Use of ITNs</vt:lpstr>
      <vt:lpstr>Children’s Use of ITNs by Region</vt:lpstr>
      <vt:lpstr>Trends in ITN Use among  Children and Pregnant Women</vt:lpstr>
      <vt:lpstr>Reasons for Not Using a Mosquito Net</vt:lpstr>
      <vt:lpstr>Indoor Residual Spraying (IRS) by Region</vt:lpstr>
      <vt:lpstr>PowerPoint Presentation</vt:lpstr>
      <vt:lpstr>Intermittent Preventive Treatment  during Pregnancy (IPTp-SP)</vt:lpstr>
      <vt:lpstr>Trends in IPTp-SP</vt:lpstr>
      <vt:lpstr>Key Findings</vt:lpstr>
      <vt:lpstr>PowerPoint Presentation</vt:lpstr>
      <vt:lpstr>PowerPoint Presentation</vt:lpstr>
      <vt:lpstr>Fever in Children</vt:lpstr>
      <vt:lpstr>Trends in Case Management of  Fever and Malaria in Children</vt:lpstr>
      <vt:lpstr>Most Common Antimalarial Drugs Used</vt:lpstr>
      <vt:lpstr>PowerPoint Presentation</vt:lpstr>
      <vt:lpstr>Testing Coverage Rates</vt:lpstr>
      <vt:lpstr>Prevalence of Low Haemoglobin  in Children by Age </vt:lpstr>
      <vt:lpstr>Prevalence of Low Haemoglobin by Region</vt:lpstr>
      <vt:lpstr>Prevalence of Low Haemoglobin by Wealth</vt:lpstr>
      <vt:lpstr>Trends in Prevalence of Low Haemoglobin</vt:lpstr>
      <vt:lpstr>PowerPoint Presentation</vt:lpstr>
      <vt:lpstr>Rapid Diagnostic Test vs. Microscopy</vt:lpstr>
      <vt:lpstr>Malaria Prevalence by Age</vt:lpstr>
      <vt:lpstr>Rapid Diagnostic Test vs. Microscopy</vt:lpstr>
      <vt:lpstr>Malaria Prevalence by Residence</vt:lpstr>
      <vt:lpstr>Malaria Prevalence by Region</vt:lpstr>
      <vt:lpstr>Malaria Prevalence by Wealth</vt:lpstr>
      <vt:lpstr>Trends in Malaria Prevalence</vt:lpstr>
      <vt:lpstr>Key Findings</vt:lpstr>
      <vt:lpstr>PowerPoint Presentation</vt:lpstr>
      <vt:lpstr>PowerPoint Presentation</vt:lpstr>
      <vt:lpstr>Exposure to Malaria Messages by Residence</vt:lpstr>
      <vt:lpstr>Exposure to Malaria Messages by Region</vt:lpstr>
      <vt:lpstr>Source of Malaria Messages</vt:lpstr>
      <vt:lpstr>Specific Malaria Messages</vt:lpstr>
      <vt:lpstr>PowerPoint Presentation</vt:lpstr>
      <vt:lpstr>Specific Ways to Prevent Malaria</vt:lpstr>
      <vt:lpstr>Malaria Vaccine Knowledge and Attitudes by Residence</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McFarland, Annette</cp:lastModifiedBy>
  <cp:revision>25</cp:revision>
  <dcterms:created xsi:type="dcterms:W3CDTF">2017-05-18T16:43:03Z</dcterms:created>
  <dcterms:modified xsi:type="dcterms:W3CDTF">2020-07-22T14:20:32Z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89cfc8d6-5fcf-4f92-a86f-1414ebadc9f5</vt:lpwstr>
  </property>
</Properties>
</file>